
<file path=[Content_Types].xml><?xml version="1.0" encoding="utf-8"?>
<Types xmlns="http://schemas.openxmlformats.org/package/2006/content-types">
  <Default Extension="fntdata" ContentType="application/x-fontdata"/>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78.xml" ContentType="application/vnd.openxmlformats-officedocument.presentationml.slide+xml"/>
  <Override PartName="/ppt/slides/slide479.xml" ContentType="application/vnd.openxmlformats-officedocument.presentationml.slide+xml"/>
  <Override PartName="/ppt/slides/slide480.xml" ContentType="application/vnd.openxmlformats-officedocument.presentationml.slide+xml"/>
  <Override PartName="/ppt/slides/slide481.xml" ContentType="application/vnd.openxmlformats-officedocument.presentationml.slide+xml"/>
  <Override PartName="/ppt/slides/slide482.xml" ContentType="application/vnd.openxmlformats-officedocument.presentationml.slide+xml"/>
  <Override PartName="/ppt/slides/slide483.xml" ContentType="application/vnd.openxmlformats-officedocument.presentationml.slide+xml"/>
  <Override PartName="/ppt/slides/slide484.xml" ContentType="application/vnd.openxmlformats-officedocument.presentationml.slide+xml"/>
  <Override PartName="/ppt/slides/slide485.xml" ContentType="application/vnd.openxmlformats-officedocument.presentationml.slide+xml"/>
  <Override PartName="/ppt/slides/slide486.xml" ContentType="application/vnd.openxmlformats-officedocument.presentationml.slide+xml"/>
  <Override PartName="/ppt/slides/slide487.xml" ContentType="application/vnd.openxmlformats-officedocument.presentationml.slide+xml"/>
  <Override PartName="/ppt/slides/slide488.xml" ContentType="application/vnd.openxmlformats-officedocument.presentationml.slide+xml"/>
  <Override PartName="/ppt/slides/slide489.xml" ContentType="application/vnd.openxmlformats-officedocument.presentationml.slide+xml"/>
  <Override PartName="/ppt/slides/slide490.xml" ContentType="application/vnd.openxmlformats-officedocument.presentationml.slide+xml"/>
  <Override PartName="/ppt/slides/slide491.xml" ContentType="application/vnd.openxmlformats-officedocument.presentationml.slide+xml"/>
  <Override PartName="/ppt/slides/slide492.xml" ContentType="application/vnd.openxmlformats-officedocument.presentationml.slide+xml"/>
  <Override PartName="/ppt/slides/slide493.xml" ContentType="application/vnd.openxmlformats-officedocument.presentationml.slide+xml"/>
  <Override PartName="/ppt/slides/slide494.xml" ContentType="application/vnd.openxmlformats-officedocument.presentationml.slide+xml"/>
  <Override PartName="/ppt/slides/slide495.xml" ContentType="application/vnd.openxmlformats-officedocument.presentationml.slide+xml"/>
  <Override PartName="/ppt/slides/slide496.xml" ContentType="application/vnd.openxmlformats-officedocument.presentationml.slide+xml"/>
  <Override PartName="/ppt/slides/slide497.xml" ContentType="application/vnd.openxmlformats-officedocument.presentationml.slide+xml"/>
  <Override PartName="/ppt/slides/slide498.xml" ContentType="application/vnd.openxmlformats-officedocument.presentationml.slide+xml"/>
  <Override PartName="/ppt/slides/slide499.xml" ContentType="application/vnd.openxmlformats-officedocument.presentationml.slide+xml"/>
  <Override PartName="/ppt/slides/slide500.xml" ContentType="application/vnd.openxmlformats-officedocument.presentationml.slide+xml"/>
  <Override PartName="/ppt/slides/slide501.xml" ContentType="application/vnd.openxmlformats-officedocument.presentationml.slide+xml"/>
  <Override PartName="/ppt/slides/slide502.xml" ContentType="application/vnd.openxmlformats-officedocument.presentationml.slide+xml"/>
  <Override PartName="/ppt/slides/slide503.xml" ContentType="application/vnd.openxmlformats-officedocument.presentationml.slide+xml"/>
  <Override PartName="/ppt/slides/slide504.xml" ContentType="application/vnd.openxmlformats-officedocument.presentationml.slide+xml"/>
  <Override PartName="/ppt/slides/slide505.xml" ContentType="application/vnd.openxmlformats-officedocument.presentationml.slide+xml"/>
  <Override PartName="/ppt/slides/slide506.xml" ContentType="application/vnd.openxmlformats-officedocument.presentationml.slide+xml"/>
  <Override PartName="/ppt/slides/slide507.xml" ContentType="application/vnd.openxmlformats-officedocument.presentationml.slide+xml"/>
  <Override PartName="/ppt/slides/slide508.xml" ContentType="application/vnd.openxmlformats-officedocument.presentationml.slide+xml"/>
  <Override PartName="/ppt/slides/slide509.xml" ContentType="application/vnd.openxmlformats-officedocument.presentationml.slide+xml"/>
  <Override PartName="/ppt/slides/slide510.xml" ContentType="application/vnd.openxmlformats-officedocument.presentationml.slide+xml"/>
  <Override PartName="/ppt/slides/slide511.xml" ContentType="application/vnd.openxmlformats-officedocument.presentationml.slide+xml"/>
  <Override PartName="/ppt/slides/slide512.xml" ContentType="application/vnd.openxmlformats-officedocument.presentationml.slide+xml"/>
  <Override PartName="/ppt/slides/slide513.xml" ContentType="application/vnd.openxmlformats-officedocument.presentationml.slide+xml"/>
  <Override PartName="/ppt/slides/slide514.xml" ContentType="application/vnd.openxmlformats-officedocument.presentationml.slide+xml"/>
  <Override PartName="/ppt/slides/slide515.xml" ContentType="application/vnd.openxmlformats-officedocument.presentationml.slide+xml"/>
  <Override PartName="/ppt/slides/slide516.xml" ContentType="application/vnd.openxmlformats-officedocument.presentationml.slide+xml"/>
  <Override PartName="/ppt/slides/slide517.xml" ContentType="application/vnd.openxmlformats-officedocument.presentationml.slide+xml"/>
  <Override PartName="/ppt/slides/slide518.xml" ContentType="application/vnd.openxmlformats-officedocument.presentationml.slide+xml"/>
  <Override PartName="/ppt/slides/slide519.xml" ContentType="application/vnd.openxmlformats-officedocument.presentationml.slide+xml"/>
  <Override PartName="/ppt/slides/slide520.xml" ContentType="application/vnd.openxmlformats-officedocument.presentationml.slide+xml"/>
  <Override PartName="/ppt/slides/slide521.xml" ContentType="application/vnd.openxmlformats-officedocument.presentationml.slide+xml"/>
  <Override PartName="/ppt/slides/slide522.xml" ContentType="application/vnd.openxmlformats-officedocument.presentationml.slide+xml"/>
  <Override PartName="/ppt/slides/slide523.xml" ContentType="application/vnd.openxmlformats-officedocument.presentationml.slide+xml"/>
  <Override PartName="/ppt/slides/slide524.xml" ContentType="application/vnd.openxmlformats-officedocument.presentationml.slide+xml"/>
  <Override PartName="/ppt/slides/slide525.xml" ContentType="application/vnd.openxmlformats-officedocument.presentationml.slide+xml"/>
  <Override PartName="/ppt/slides/slide526.xml" ContentType="application/vnd.openxmlformats-officedocument.presentationml.slide+xml"/>
  <Override PartName="/ppt/slides/slide527.xml" ContentType="application/vnd.openxmlformats-officedocument.presentationml.slide+xml"/>
  <Override PartName="/ppt/slides/slide528.xml" ContentType="application/vnd.openxmlformats-officedocument.presentationml.slide+xml"/>
  <Override PartName="/ppt/slides/slide529.xml" ContentType="application/vnd.openxmlformats-officedocument.presentationml.slide+xml"/>
  <Override PartName="/ppt/slides/slide530.xml" ContentType="application/vnd.openxmlformats-officedocument.presentationml.slide+xml"/>
  <Override PartName="/ppt/slides/slide531.xml" ContentType="application/vnd.openxmlformats-officedocument.presentationml.slide+xml"/>
  <Override PartName="/ppt/slides/slide532.xml" ContentType="application/vnd.openxmlformats-officedocument.presentationml.slide+xml"/>
  <Override PartName="/ppt/slides/slide533.xml" ContentType="application/vnd.openxmlformats-officedocument.presentationml.slide+xml"/>
  <Override PartName="/ppt/slides/slide534.xml" ContentType="application/vnd.openxmlformats-officedocument.presentationml.slide+xml"/>
  <Override PartName="/ppt/slides/slide535.xml" ContentType="application/vnd.openxmlformats-officedocument.presentationml.slide+xml"/>
  <Override PartName="/ppt/slides/slide536.xml" ContentType="application/vnd.openxmlformats-officedocument.presentationml.slide+xml"/>
  <Override PartName="/ppt/slides/slide537.xml" ContentType="application/vnd.openxmlformats-officedocument.presentationml.slide+xml"/>
  <Override PartName="/ppt/slides/slide538.xml" ContentType="application/vnd.openxmlformats-officedocument.presentationml.slide+xml"/>
  <Override PartName="/ppt/slides/slide539.xml" ContentType="application/vnd.openxmlformats-officedocument.presentationml.slide+xml"/>
  <Override PartName="/ppt/slides/slide540.xml" ContentType="application/vnd.openxmlformats-officedocument.presentationml.slide+xml"/>
  <Override PartName="/ppt/slides/slide541.xml" ContentType="application/vnd.openxmlformats-officedocument.presentationml.slide+xml"/>
  <Override PartName="/ppt/slides/slide542.xml" ContentType="application/vnd.openxmlformats-officedocument.presentationml.slide+xml"/>
  <Override PartName="/ppt/slides/slide543.xml" ContentType="application/vnd.openxmlformats-officedocument.presentationml.slide+xml"/>
  <Override PartName="/ppt/slides/slide544.xml" ContentType="application/vnd.openxmlformats-officedocument.presentationml.slide+xml"/>
  <Override PartName="/ppt/slides/slide545.xml" ContentType="application/vnd.openxmlformats-officedocument.presentationml.slide+xml"/>
  <Override PartName="/ppt/slides/slide546.xml" ContentType="application/vnd.openxmlformats-officedocument.presentationml.slide+xml"/>
  <Override PartName="/ppt/slides/slide547.xml" ContentType="application/vnd.openxmlformats-officedocument.presentationml.slide+xml"/>
  <Override PartName="/ppt/slides/slide548.xml" ContentType="application/vnd.openxmlformats-officedocument.presentationml.slide+xml"/>
  <Override PartName="/ppt/slides/slide549.xml" ContentType="application/vnd.openxmlformats-officedocument.presentationml.slide+xml"/>
  <Override PartName="/ppt/slides/slide550.xml" ContentType="application/vnd.openxmlformats-officedocument.presentationml.slide+xml"/>
  <Override PartName="/ppt/slides/slide551.xml" ContentType="application/vnd.openxmlformats-officedocument.presentationml.slide+xml"/>
  <Override PartName="/ppt/slides/slide552.xml" ContentType="application/vnd.openxmlformats-officedocument.presentationml.slide+xml"/>
  <Override PartName="/ppt/slides/slide553.xml" ContentType="application/vnd.openxmlformats-officedocument.presentationml.slide+xml"/>
  <Override PartName="/ppt/slides/slide554.xml" ContentType="application/vnd.openxmlformats-officedocument.presentationml.slide+xml"/>
  <Override PartName="/ppt/slides/slide555.xml" ContentType="application/vnd.openxmlformats-officedocument.presentationml.slide+xml"/>
  <Override PartName="/ppt/slides/slide556.xml" ContentType="application/vnd.openxmlformats-officedocument.presentationml.slide+xml"/>
  <Override PartName="/ppt/slides/slide557.xml" ContentType="application/vnd.openxmlformats-officedocument.presentationml.slide+xml"/>
  <Override PartName="/ppt/slides/slide558.xml" ContentType="application/vnd.openxmlformats-officedocument.presentationml.slide+xml"/>
  <Override PartName="/ppt/slides/slide559.xml" ContentType="application/vnd.openxmlformats-officedocument.presentationml.slide+xml"/>
  <Override PartName="/ppt/slides/slide560.xml" ContentType="application/vnd.openxmlformats-officedocument.presentationml.slide+xml"/>
  <Override PartName="/ppt/slides/slide561.xml" ContentType="application/vnd.openxmlformats-officedocument.presentationml.slide+xml"/>
  <Override PartName="/ppt/slides/slide562.xml" ContentType="application/vnd.openxmlformats-officedocument.presentationml.slide+xml"/>
  <Override PartName="/ppt/slides/slide563.xml" ContentType="application/vnd.openxmlformats-officedocument.presentationml.slide+xml"/>
  <Override PartName="/ppt/slides/slide564.xml" ContentType="application/vnd.openxmlformats-officedocument.presentationml.slide+xml"/>
  <Override PartName="/ppt/slides/slide565.xml" ContentType="application/vnd.openxmlformats-officedocument.presentationml.slide+xml"/>
  <Override PartName="/ppt/slides/slide566.xml" ContentType="application/vnd.openxmlformats-officedocument.presentationml.slide+xml"/>
  <Override PartName="/ppt/slides/slide567.xml" ContentType="application/vnd.openxmlformats-officedocument.presentationml.slide+xml"/>
  <Override PartName="/ppt/slides/slide568.xml" ContentType="application/vnd.openxmlformats-officedocument.presentationml.slide+xml"/>
  <Override PartName="/ppt/slides/slide569.xml" ContentType="application/vnd.openxmlformats-officedocument.presentationml.slide+xml"/>
  <Override PartName="/ppt/slides/slide570.xml" ContentType="application/vnd.openxmlformats-officedocument.presentationml.slide+xml"/>
  <Override PartName="/ppt/slides/slide571.xml" ContentType="application/vnd.openxmlformats-officedocument.presentationml.slide+xml"/>
  <Override PartName="/ppt/slides/slide572.xml" ContentType="application/vnd.openxmlformats-officedocument.presentationml.slide+xml"/>
  <Override PartName="/ppt/slides/slide573.xml" ContentType="application/vnd.openxmlformats-officedocument.presentationml.slide+xml"/>
  <Override PartName="/ppt/slides/slide574.xml" ContentType="application/vnd.openxmlformats-officedocument.presentationml.slide+xml"/>
  <Override PartName="/ppt/slides/slide575.xml" ContentType="application/vnd.openxmlformats-officedocument.presentationml.slide+xml"/>
  <Override PartName="/ppt/slides/slide576.xml" ContentType="application/vnd.openxmlformats-officedocument.presentationml.slide+xml"/>
  <Override PartName="/ppt/slides/slide577.xml" ContentType="application/vnd.openxmlformats-officedocument.presentationml.slide+xml"/>
  <Override PartName="/ppt/slides/slide578.xml" ContentType="application/vnd.openxmlformats-officedocument.presentationml.slide+xml"/>
  <Override PartName="/ppt/slides/slide579.xml" ContentType="application/vnd.openxmlformats-officedocument.presentationml.slide+xml"/>
  <Override PartName="/ppt/slides/slide580.xml" ContentType="application/vnd.openxmlformats-officedocument.presentationml.slide+xml"/>
  <Override PartName="/ppt/slides/slide581.xml" ContentType="application/vnd.openxmlformats-officedocument.presentationml.slide+xml"/>
  <Override PartName="/ppt/slides/slide582.xml" ContentType="application/vnd.openxmlformats-officedocument.presentationml.slide+xml"/>
  <Override PartName="/ppt/slides/slide583.xml" ContentType="application/vnd.openxmlformats-officedocument.presentationml.slide+xml"/>
  <Override PartName="/ppt/slides/slide584.xml" ContentType="application/vnd.openxmlformats-officedocument.presentationml.slide+xml"/>
  <Override PartName="/ppt/slides/slide585.xml" ContentType="application/vnd.openxmlformats-officedocument.presentationml.slide+xml"/>
  <Override PartName="/ppt/slides/slide586.xml" ContentType="application/vnd.openxmlformats-officedocument.presentationml.slide+xml"/>
  <Override PartName="/ppt/slides/slide587.xml" ContentType="application/vnd.openxmlformats-officedocument.presentationml.slide+xml"/>
  <Override PartName="/ppt/slides/slide588.xml" ContentType="application/vnd.openxmlformats-officedocument.presentationml.slide+xml"/>
  <Override PartName="/ppt/slides/slide589.xml" ContentType="application/vnd.openxmlformats-officedocument.presentationml.slide+xml"/>
  <Override PartName="/ppt/slides/slide590.xml" ContentType="application/vnd.openxmlformats-officedocument.presentationml.slide+xml"/>
  <Override PartName="/ppt/slides/slide591.xml" ContentType="application/vnd.openxmlformats-officedocument.presentationml.slide+xml"/>
  <Override PartName="/ppt/slides/slide592.xml" ContentType="application/vnd.openxmlformats-officedocument.presentationml.slide+xml"/>
  <Override PartName="/ppt/slides/slide593.xml" ContentType="application/vnd.openxmlformats-officedocument.presentationml.slide+xml"/>
  <Override PartName="/ppt/slides/slide594.xml" ContentType="application/vnd.openxmlformats-officedocument.presentationml.slide+xml"/>
  <Override PartName="/ppt/slides/slide595.xml" ContentType="application/vnd.openxmlformats-officedocument.presentationml.slide+xml"/>
  <Override PartName="/ppt/slides/slide596.xml" ContentType="application/vnd.openxmlformats-officedocument.presentationml.slide+xml"/>
  <Override PartName="/ppt/slides/slide597.xml" ContentType="application/vnd.openxmlformats-officedocument.presentationml.slide+xml"/>
  <Override PartName="/ppt/slides/slide598.xml" ContentType="application/vnd.openxmlformats-officedocument.presentationml.slide+xml"/>
  <Override PartName="/ppt/slides/slide599.xml" ContentType="application/vnd.openxmlformats-officedocument.presentationml.slide+xml"/>
  <Override PartName="/ppt/slides/slide600.xml" ContentType="application/vnd.openxmlformats-officedocument.presentationml.slide+xml"/>
  <Override PartName="/ppt/slides/slide601.xml" ContentType="application/vnd.openxmlformats-officedocument.presentationml.slide+xml"/>
  <Override PartName="/ppt/slides/slide602.xml" ContentType="application/vnd.openxmlformats-officedocument.presentationml.slide+xml"/>
  <Override PartName="/ppt/slides/slide603.xml" ContentType="application/vnd.openxmlformats-officedocument.presentationml.slide+xml"/>
  <Override PartName="/ppt/slides/slide604.xml" ContentType="application/vnd.openxmlformats-officedocument.presentationml.slide+xml"/>
  <Override PartName="/ppt/slides/slide605.xml" ContentType="application/vnd.openxmlformats-officedocument.presentationml.slide+xml"/>
  <Override PartName="/ppt/slides/slide606.xml" ContentType="application/vnd.openxmlformats-officedocument.presentationml.slide+xml"/>
  <Override PartName="/ppt/slides/slide607.xml" ContentType="application/vnd.openxmlformats-officedocument.presentationml.slide+xml"/>
  <Override PartName="/ppt/slides/slide608.xml" ContentType="application/vnd.openxmlformats-officedocument.presentationml.slide+xml"/>
  <Override PartName="/ppt/slides/slide609.xml" ContentType="application/vnd.openxmlformats-officedocument.presentationml.slide+xml"/>
  <Override PartName="/ppt/slides/slide610.xml" ContentType="application/vnd.openxmlformats-officedocument.presentationml.slide+xml"/>
  <Override PartName="/ppt/slides/slide611.xml" ContentType="application/vnd.openxmlformats-officedocument.presentationml.slide+xml"/>
  <Override PartName="/ppt/slides/slide612.xml" ContentType="application/vnd.openxmlformats-officedocument.presentationml.slide+xml"/>
  <Override PartName="/ppt/slides/slide613.xml" ContentType="application/vnd.openxmlformats-officedocument.presentationml.slide+xml"/>
  <Override PartName="/ppt/slides/slide614.xml" ContentType="application/vnd.openxmlformats-officedocument.presentationml.slide+xml"/>
  <Override PartName="/ppt/slides/slide615.xml" ContentType="application/vnd.openxmlformats-officedocument.presentationml.slide+xml"/>
  <Override PartName="/ppt/slides/slide616.xml" ContentType="application/vnd.openxmlformats-officedocument.presentationml.slide+xml"/>
  <Override PartName="/ppt/slides/slide617.xml" ContentType="application/vnd.openxmlformats-officedocument.presentationml.slide+xml"/>
  <Override PartName="/ppt/slides/slide618.xml" ContentType="application/vnd.openxmlformats-officedocument.presentationml.slide+xml"/>
  <Override PartName="/ppt/slides/slide619.xml" ContentType="application/vnd.openxmlformats-officedocument.presentationml.slide+xml"/>
  <Override PartName="/ppt/slides/slide620.xml" ContentType="application/vnd.openxmlformats-officedocument.presentationml.slide+xml"/>
  <Override PartName="/ppt/slides/slide621.xml" ContentType="application/vnd.openxmlformats-officedocument.presentationml.slide+xml"/>
  <Override PartName="/ppt/slides/slide622.xml" ContentType="application/vnd.openxmlformats-officedocument.presentationml.slide+xml"/>
  <Override PartName="/ppt/slides/slide623.xml" ContentType="application/vnd.openxmlformats-officedocument.presentationml.slide+xml"/>
  <Override PartName="/ppt/slides/slide624.xml" ContentType="application/vnd.openxmlformats-officedocument.presentationml.slide+xml"/>
  <Override PartName="/ppt/slides/slide625.xml" ContentType="application/vnd.openxmlformats-officedocument.presentationml.slide+xml"/>
  <Override PartName="/ppt/slides/slide626.xml" ContentType="application/vnd.openxmlformats-officedocument.presentationml.slide+xml"/>
  <Override PartName="/ppt/slides/slide627.xml" ContentType="application/vnd.openxmlformats-officedocument.presentationml.slide+xml"/>
  <Override PartName="/ppt/slides/slide628.xml" ContentType="application/vnd.openxmlformats-officedocument.presentationml.slide+xml"/>
  <Override PartName="/ppt/slides/slide629.xml" ContentType="application/vnd.openxmlformats-officedocument.presentationml.slide+xml"/>
  <Override PartName="/ppt/slides/slide630.xml" ContentType="application/vnd.openxmlformats-officedocument.presentationml.slide+xml"/>
  <Override PartName="/ppt/slides/slide631.xml" ContentType="application/vnd.openxmlformats-officedocument.presentationml.slide+xml"/>
  <Override PartName="/ppt/slides/slide632.xml" ContentType="application/vnd.openxmlformats-officedocument.presentationml.slide+xml"/>
  <Override PartName="/ppt/slides/slide633.xml" ContentType="application/vnd.openxmlformats-officedocument.presentationml.slide+xml"/>
  <Override PartName="/ppt/slides/slide634.xml" ContentType="application/vnd.openxmlformats-officedocument.presentationml.slide+xml"/>
  <Override PartName="/ppt/slides/slide635.xml" ContentType="application/vnd.openxmlformats-officedocument.presentationml.slide+xml"/>
  <Override PartName="/ppt/slides/slide636.xml" ContentType="application/vnd.openxmlformats-officedocument.presentationml.slide+xml"/>
  <Override PartName="/ppt/slides/slide637.xml" ContentType="application/vnd.openxmlformats-officedocument.presentationml.slide+xml"/>
  <Override PartName="/ppt/slides/slide638.xml" ContentType="application/vnd.openxmlformats-officedocument.presentationml.slide+xml"/>
  <Override PartName="/ppt/slides/slide639.xml" ContentType="application/vnd.openxmlformats-officedocument.presentationml.slide+xml"/>
  <Override PartName="/ppt/slides/slide640.xml" ContentType="application/vnd.openxmlformats-officedocument.presentationml.slide+xml"/>
  <Override PartName="/ppt/slides/slide641.xml" ContentType="application/vnd.openxmlformats-officedocument.presentationml.slide+xml"/>
  <Override PartName="/ppt/slides/slide642.xml" ContentType="application/vnd.openxmlformats-officedocument.presentationml.slide+xml"/>
  <Override PartName="/ppt/slides/slide643.xml" ContentType="application/vnd.openxmlformats-officedocument.presentationml.slide+xml"/>
  <Override PartName="/ppt/slides/slide644.xml" ContentType="application/vnd.openxmlformats-officedocument.presentationml.slide+xml"/>
  <Override PartName="/ppt/slides/slide645.xml" ContentType="application/vnd.openxmlformats-officedocument.presentationml.slide+xml"/>
  <Override PartName="/ppt/slides/slide646.xml" ContentType="application/vnd.openxmlformats-officedocument.presentationml.slide+xml"/>
  <Override PartName="/ppt/slides/slide647.xml" ContentType="application/vnd.openxmlformats-officedocument.presentationml.slide+xml"/>
  <Override PartName="/ppt/slides/slide648.xml" ContentType="application/vnd.openxmlformats-officedocument.presentationml.slide+xml"/>
  <Override PartName="/ppt/slides/slide649.xml" ContentType="application/vnd.openxmlformats-officedocument.presentationml.slide+xml"/>
  <Override PartName="/ppt/slides/slide650.xml" ContentType="application/vnd.openxmlformats-officedocument.presentationml.slide+xml"/>
  <Override PartName="/ppt/slides/slide651.xml" ContentType="application/vnd.openxmlformats-officedocument.presentationml.slide+xml"/>
  <Override PartName="/ppt/slides/slide652.xml" ContentType="application/vnd.openxmlformats-officedocument.presentationml.slide+xml"/>
  <Override PartName="/ppt/slides/slide653.xml" ContentType="application/vnd.openxmlformats-officedocument.presentationml.slide+xml"/>
  <Override PartName="/ppt/slides/slide654.xml" ContentType="application/vnd.openxmlformats-officedocument.presentationml.slide+xml"/>
  <Override PartName="/ppt/slides/slide655.xml" ContentType="application/vnd.openxmlformats-officedocument.presentationml.slide+xml"/>
  <Override PartName="/ppt/slides/slide656.xml" ContentType="application/vnd.openxmlformats-officedocument.presentationml.slide+xml"/>
  <Override PartName="/ppt/slides/slide657.xml" ContentType="application/vnd.openxmlformats-officedocument.presentationml.slide+xml"/>
  <Override PartName="/ppt/slides/slide658.xml" ContentType="application/vnd.openxmlformats-officedocument.presentationml.slide+xml"/>
  <Override PartName="/ppt/slides/slide659.xml" ContentType="application/vnd.openxmlformats-officedocument.presentationml.slide+xml"/>
  <Override PartName="/ppt/slides/slide660.xml" ContentType="application/vnd.openxmlformats-officedocument.presentationml.slide+xml"/>
  <Override PartName="/ppt/slides/slide661.xml" ContentType="application/vnd.openxmlformats-officedocument.presentationml.slide+xml"/>
  <Override PartName="/ppt/slides/slide662.xml" ContentType="application/vnd.openxmlformats-officedocument.presentationml.slide+xml"/>
  <Override PartName="/ppt/slides/slide663.xml" ContentType="application/vnd.openxmlformats-officedocument.presentationml.slide+xml"/>
  <Override PartName="/ppt/slides/slide664.xml" ContentType="application/vnd.openxmlformats-officedocument.presentationml.slide+xml"/>
  <Override PartName="/ppt/slides/slide665.xml" ContentType="application/vnd.openxmlformats-officedocument.presentationml.slide+xml"/>
  <Override PartName="/ppt/slides/slide666.xml" ContentType="application/vnd.openxmlformats-officedocument.presentationml.slide+xml"/>
  <Override PartName="/ppt/slides/slide667.xml" ContentType="application/vnd.openxmlformats-officedocument.presentationml.slide+xml"/>
  <Override PartName="/ppt/slides/slide668.xml" ContentType="application/vnd.openxmlformats-officedocument.presentationml.slide+xml"/>
  <Override PartName="/ppt/slides/slide669.xml" ContentType="application/vnd.openxmlformats-officedocument.presentationml.slide+xml"/>
  <Override PartName="/ppt/slides/slide670.xml" ContentType="application/vnd.openxmlformats-officedocument.presentationml.slide+xml"/>
  <Override PartName="/ppt/slides/slide671.xml" ContentType="application/vnd.openxmlformats-officedocument.presentationml.slide+xml"/>
  <Override PartName="/ppt/slides/slide672.xml" ContentType="application/vnd.openxmlformats-officedocument.presentationml.slide+xml"/>
  <Override PartName="/ppt/slides/slide673.xml" ContentType="application/vnd.openxmlformats-officedocument.presentationml.slide+xml"/>
  <Override PartName="/ppt/slides/slide674.xml" ContentType="application/vnd.openxmlformats-officedocument.presentationml.slide+xml"/>
  <Override PartName="/ppt/slides/slide675.xml" ContentType="application/vnd.openxmlformats-officedocument.presentationml.slide+xml"/>
  <Override PartName="/ppt/slides/slide676.xml" ContentType="application/vnd.openxmlformats-officedocument.presentationml.slide+xml"/>
  <Override PartName="/ppt/slides/slide677.xml" ContentType="application/vnd.openxmlformats-officedocument.presentationml.slide+xml"/>
  <Override PartName="/ppt/slides/slide678.xml" ContentType="application/vnd.openxmlformats-officedocument.presentationml.slide+xml"/>
  <Override PartName="/ppt/slides/slide679.xml" ContentType="application/vnd.openxmlformats-officedocument.presentationml.slide+xml"/>
  <Override PartName="/ppt/slides/slide680.xml" ContentType="application/vnd.openxmlformats-officedocument.presentationml.slide+xml"/>
  <Override PartName="/ppt/slides/slide681.xml" ContentType="application/vnd.openxmlformats-officedocument.presentationml.slide+xml"/>
  <Override PartName="/ppt/slides/slide682.xml" ContentType="application/vnd.openxmlformats-officedocument.presentationml.slide+xml"/>
  <Override PartName="/ppt/slides/slide683.xml" ContentType="application/vnd.openxmlformats-officedocument.presentationml.slide+xml"/>
  <Override PartName="/ppt/slides/slide684.xml" ContentType="application/vnd.openxmlformats-officedocument.presentationml.slide+xml"/>
  <Override PartName="/ppt/slides/slide685.xml" ContentType="application/vnd.openxmlformats-officedocument.presentationml.slide+xml"/>
  <Override PartName="/ppt/slides/slide686.xml" ContentType="application/vnd.openxmlformats-officedocument.presentationml.slide+xml"/>
  <Override PartName="/ppt/slides/slide687.xml" ContentType="application/vnd.openxmlformats-officedocument.presentationml.slide+xml"/>
  <Override PartName="/ppt/slides/slide688.xml" ContentType="application/vnd.openxmlformats-officedocument.presentationml.slide+xml"/>
  <Override PartName="/ppt/slides/slide689.xml" ContentType="application/vnd.openxmlformats-officedocument.presentationml.slide+xml"/>
  <Override PartName="/ppt/slides/slide690.xml" ContentType="application/vnd.openxmlformats-officedocument.presentationml.slide+xml"/>
  <Override PartName="/ppt/slides/slide691.xml" ContentType="application/vnd.openxmlformats-officedocument.presentationml.slide+xml"/>
  <Override PartName="/ppt/slides/slide692.xml" ContentType="application/vnd.openxmlformats-officedocument.presentationml.slide+xml"/>
  <Override PartName="/ppt/slides/slide693.xml" ContentType="application/vnd.openxmlformats-officedocument.presentationml.slide+xml"/>
  <Override PartName="/ppt/slides/slide694.xml" ContentType="application/vnd.openxmlformats-officedocument.presentationml.slide+xml"/>
  <Override PartName="/ppt/slides/slide695.xml" ContentType="application/vnd.openxmlformats-officedocument.presentationml.slide+xml"/>
  <Override PartName="/ppt/slides/slide696.xml" ContentType="application/vnd.openxmlformats-officedocument.presentationml.slide+xml"/>
  <Override PartName="/ppt/slides/slide697.xml" ContentType="application/vnd.openxmlformats-officedocument.presentationml.slide+xml"/>
  <Override PartName="/ppt/slides/slide698.xml" ContentType="application/vnd.openxmlformats-officedocument.presentationml.slide+xml"/>
  <Override PartName="/ppt/slides/slide699.xml" ContentType="application/vnd.openxmlformats-officedocument.presentationml.slide+xml"/>
  <Override PartName="/ppt/slides/slide700.xml" ContentType="application/vnd.openxmlformats-officedocument.presentationml.slide+xml"/>
  <Override PartName="/ppt/slides/slide701.xml" ContentType="application/vnd.openxmlformats-officedocument.presentationml.slide+xml"/>
  <Override PartName="/ppt/slides/slide702.xml" ContentType="application/vnd.openxmlformats-officedocument.presentationml.slide+xml"/>
  <Override PartName="/ppt/slides/slide703.xml" ContentType="application/vnd.openxmlformats-officedocument.presentationml.slide+xml"/>
  <Override PartName="/ppt/slides/slide704.xml" ContentType="application/vnd.openxmlformats-officedocument.presentationml.slide+xml"/>
  <Override PartName="/ppt/slides/slide705.xml" ContentType="application/vnd.openxmlformats-officedocument.presentationml.slide+xml"/>
  <Override PartName="/ppt/slides/slide706.xml" ContentType="application/vnd.openxmlformats-officedocument.presentationml.slide+xml"/>
  <Override PartName="/ppt/slides/slide707.xml" ContentType="application/vnd.openxmlformats-officedocument.presentationml.slide+xml"/>
  <Override PartName="/ppt/slides/slide708.xml" ContentType="application/vnd.openxmlformats-officedocument.presentationml.slide+xml"/>
  <Override PartName="/ppt/slides/slide709.xml" ContentType="application/vnd.openxmlformats-officedocument.presentationml.slide+xml"/>
  <Override PartName="/ppt/slides/slide710.xml" ContentType="application/vnd.openxmlformats-officedocument.presentationml.slide+xml"/>
  <Override PartName="/ppt/slides/slide711.xml" ContentType="application/vnd.openxmlformats-officedocument.presentationml.slide+xml"/>
  <Override PartName="/ppt/slides/slide712.xml" ContentType="application/vnd.openxmlformats-officedocument.presentationml.slide+xml"/>
  <Override PartName="/ppt/slides/slide713.xml" ContentType="application/vnd.openxmlformats-officedocument.presentationml.slide+xml"/>
  <Override PartName="/ppt/slides/slide714.xml" ContentType="application/vnd.openxmlformats-officedocument.presentationml.slide+xml"/>
  <Override PartName="/ppt/slides/slide715.xml" ContentType="application/vnd.openxmlformats-officedocument.presentationml.slide+xml"/>
  <Override PartName="/ppt/slides/slide716.xml" ContentType="application/vnd.openxmlformats-officedocument.presentationml.slide+xml"/>
  <Override PartName="/ppt/slides/slide717.xml" ContentType="application/vnd.openxmlformats-officedocument.presentationml.slide+xml"/>
  <Override PartName="/ppt/slides/slide718.xml" ContentType="application/vnd.openxmlformats-officedocument.presentationml.slide+xml"/>
  <Override PartName="/ppt/slides/slide719.xml" ContentType="application/vnd.openxmlformats-officedocument.presentationml.slide+xml"/>
  <Override PartName="/ppt/slides/slide720.xml" ContentType="application/vnd.openxmlformats-officedocument.presentationml.slide+xml"/>
  <Override PartName="/ppt/slides/slide721.xml" ContentType="application/vnd.openxmlformats-officedocument.presentationml.slide+xml"/>
  <Override PartName="/ppt/slides/slide722.xml" ContentType="application/vnd.openxmlformats-officedocument.presentationml.slide+xml"/>
  <Override PartName="/ppt/slides/slide723.xml" ContentType="application/vnd.openxmlformats-officedocument.presentationml.slide+xml"/>
  <Override PartName="/ppt/slides/slide724.xml" ContentType="application/vnd.openxmlformats-officedocument.presentationml.slide+xml"/>
  <Override PartName="/ppt/slides/slide725.xml" ContentType="application/vnd.openxmlformats-officedocument.presentationml.slide+xml"/>
  <Override PartName="/ppt/slides/slide726.xml" ContentType="application/vnd.openxmlformats-officedocument.presentationml.slide+xml"/>
  <Override PartName="/ppt/slides/slide727.xml" ContentType="application/vnd.openxmlformats-officedocument.presentationml.slide+xml"/>
  <Override PartName="/ppt/slides/slide728.xml" ContentType="application/vnd.openxmlformats-officedocument.presentationml.slide+xml"/>
  <Override PartName="/ppt/slides/slide729.xml" ContentType="application/vnd.openxmlformats-officedocument.presentationml.slide+xml"/>
  <Override PartName="/ppt/slides/slide730.xml" ContentType="application/vnd.openxmlformats-officedocument.presentationml.slide+xml"/>
  <Override PartName="/ppt/slides/slide731.xml" ContentType="application/vnd.openxmlformats-officedocument.presentationml.slide+xml"/>
  <Override PartName="/ppt/slides/slide732.xml" ContentType="application/vnd.openxmlformats-officedocument.presentationml.slide+xml"/>
  <Override PartName="/ppt/slides/slide733.xml" ContentType="application/vnd.openxmlformats-officedocument.presentationml.slide+xml"/>
  <Override PartName="/ppt/slides/slide734.xml" ContentType="application/vnd.openxmlformats-officedocument.presentationml.slide+xml"/>
  <Override PartName="/ppt/slides/slide735.xml" ContentType="application/vnd.openxmlformats-officedocument.presentationml.slide+xml"/>
  <Override PartName="/ppt/slides/slide736.xml" ContentType="application/vnd.openxmlformats-officedocument.presentationml.slide+xml"/>
  <Override PartName="/ppt/slides/slide737.xml" ContentType="application/vnd.openxmlformats-officedocument.presentationml.slide+xml"/>
  <Override PartName="/ppt/slides/slide738.xml" ContentType="application/vnd.openxmlformats-officedocument.presentationml.slide+xml"/>
  <Override PartName="/ppt/slides/slide739.xml" ContentType="application/vnd.openxmlformats-officedocument.presentationml.slide+xml"/>
  <Override PartName="/ppt/slides/slide740.xml" ContentType="application/vnd.openxmlformats-officedocument.presentationml.slide+xml"/>
  <Override PartName="/ppt/slides/slide741.xml" ContentType="application/vnd.openxmlformats-officedocument.presentationml.slide+xml"/>
  <Override PartName="/ppt/slides/slide742.xml" ContentType="application/vnd.openxmlformats-officedocument.presentationml.slide+xml"/>
  <Override PartName="/ppt/slides/slide743.xml" ContentType="application/vnd.openxmlformats-officedocument.presentationml.slide+xml"/>
  <Override PartName="/ppt/slides/slide744.xml" ContentType="application/vnd.openxmlformats-officedocument.presentationml.slide+xml"/>
  <Override PartName="/ppt/slides/slide745.xml" ContentType="application/vnd.openxmlformats-officedocument.presentationml.slide+xml"/>
  <Override PartName="/ppt/slides/slide746.xml" ContentType="application/vnd.openxmlformats-officedocument.presentationml.slide+xml"/>
  <Override PartName="/ppt/slides/slide747.xml" ContentType="application/vnd.openxmlformats-officedocument.presentationml.slide+xml"/>
  <Override PartName="/ppt/slides/slide748.xml" ContentType="application/vnd.openxmlformats-officedocument.presentationml.slide+xml"/>
  <Override PartName="/ppt/slides/slide749.xml" ContentType="application/vnd.openxmlformats-officedocument.presentationml.slide+xml"/>
  <Override PartName="/ppt/slides/slide750.xml" ContentType="application/vnd.openxmlformats-officedocument.presentationml.slide+xml"/>
  <Override PartName="/ppt/slides/slide751.xml" ContentType="application/vnd.openxmlformats-officedocument.presentationml.slide+xml"/>
  <Override PartName="/ppt/slides/slide752.xml" ContentType="application/vnd.openxmlformats-officedocument.presentationml.slide+xml"/>
  <Override PartName="/ppt/slides/slide753.xml" ContentType="application/vnd.openxmlformats-officedocument.presentationml.slide+xml"/>
  <Override PartName="/ppt/slides/slide754.xml" ContentType="application/vnd.openxmlformats-officedocument.presentationml.slide+xml"/>
  <Override PartName="/ppt/slides/slide755.xml" ContentType="application/vnd.openxmlformats-officedocument.presentationml.slide+xml"/>
  <Override PartName="/ppt/slides/slide756.xml" ContentType="application/vnd.openxmlformats-officedocument.presentationml.slide+xml"/>
  <Override PartName="/ppt/slides/slide757.xml" ContentType="application/vnd.openxmlformats-officedocument.presentationml.slide+xml"/>
  <Override PartName="/ppt/slides/slide758.xml" ContentType="application/vnd.openxmlformats-officedocument.presentationml.slide+xml"/>
  <Override PartName="/ppt/slides/slide759.xml" ContentType="application/vnd.openxmlformats-officedocument.presentationml.slide+xml"/>
  <Override PartName="/ppt/slides/slide760.xml" ContentType="application/vnd.openxmlformats-officedocument.presentationml.slide+xml"/>
  <Override PartName="/ppt/slides/slide761.xml" ContentType="application/vnd.openxmlformats-officedocument.presentationml.slide+xml"/>
  <Override PartName="/ppt/slides/slide762.xml" ContentType="application/vnd.openxmlformats-officedocument.presentationml.slide+xml"/>
  <Override PartName="/ppt/slides/slide763.xml" ContentType="application/vnd.openxmlformats-officedocument.presentationml.slide+xml"/>
  <Override PartName="/ppt/slides/slide764.xml" ContentType="application/vnd.openxmlformats-officedocument.presentationml.slide+xml"/>
  <Override PartName="/ppt/slides/slide765.xml" ContentType="application/vnd.openxmlformats-officedocument.presentationml.slide+xml"/>
  <Override PartName="/ppt/slides/slide766.xml" ContentType="application/vnd.openxmlformats-officedocument.presentationml.slide+xml"/>
  <Override PartName="/ppt/slides/slide767.xml" ContentType="application/vnd.openxmlformats-officedocument.presentationml.slide+xml"/>
  <Override PartName="/ppt/slides/slide768.xml" ContentType="application/vnd.openxmlformats-officedocument.presentationml.slide+xml"/>
  <Override PartName="/ppt/slides/slide769.xml" ContentType="application/vnd.openxmlformats-officedocument.presentationml.slide+xml"/>
  <Override PartName="/ppt/slides/slide770.xml" ContentType="application/vnd.openxmlformats-officedocument.presentationml.slide+xml"/>
  <Override PartName="/ppt/slides/slide771.xml" ContentType="application/vnd.openxmlformats-officedocument.presentationml.slide+xml"/>
  <Override PartName="/ppt/slides/slide772.xml" ContentType="application/vnd.openxmlformats-officedocument.presentationml.slide+xml"/>
  <Override PartName="/ppt/slides/slide773.xml" ContentType="application/vnd.openxmlformats-officedocument.presentationml.slide+xml"/>
  <Override PartName="/ppt/slides/slide774.xml" ContentType="application/vnd.openxmlformats-officedocument.presentationml.slide+xml"/>
  <Override PartName="/ppt/slides/slide775.xml" ContentType="application/vnd.openxmlformats-officedocument.presentationml.slide+xml"/>
  <Override PartName="/ppt/slides/slide776.xml" ContentType="application/vnd.openxmlformats-officedocument.presentationml.slide+xml"/>
  <Override PartName="/ppt/slides/slide777.xml" ContentType="application/vnd.openxmlformats-officedocument.presentationml.slide+xml"/>
  <Override PartName="/ppt/slides/slide778.xml" ContentType="application/vnd.openxmlformats-officedocument.presentationml.slide+xml"/>
  <Override PartName="/ppt/slides/slide779.xml" ContentType="application/vnd.openxmlformats-officedocument.presentationml.slide+xml"/>
  <Override PartName="/ppt/slides/slide780.xml" ContentType="application/vnd.openxmlformats-officedocument.presentationml.slide+xml"/>
  <Override PartName="/ppt/slides/slide781.xml" ContentType="application/vnd.openxmlformats-officedocument.presentationml.slide+xml"/>
  <Override PartName="/ppt/slides/slide782.xml" ContentType="application/vnd.openxmlformats-officedocument.presentationml.slide+xml"/>
  <Override PartName="/ppt/slides/slide783.xml" ContentType="application/vnd.openxmlformats-officedocument.presentationml.slide+xml"/>
  <Override PartName="/ppt/slides/slide784.xml" ContentType="application/vnd.openxmlformats-officedocument.presentationml.slide+xml"/>
  <Override PartName="/ppt/slides/slide785.xml" ContentType="application/vnd.openxmlformats-officedocument.presentationml.slide+xml"/>
  <Override PartName="/ppt/slides/slide786.xml" ContentType="application/vnd.openxmlformats-officedocument.presentationml.slide+xml"/>
  <Override PartName="/ppt/slides/slide787.xml" ContentType="application/vnd.openxmlformats-officedocument.presentationml.slide+xml"/>
  <Override PartName="/ppt/slides/slide788.xml" ContentType="application/vnd.openxmlformats-officedocument.presentationml.slide+xml"/>
  <Override PartName="/ppt/slides/slide789.xml" ContentType="application/vnd.openxmlformats-officedocument.presentationml.slide+xml"/>
  <Override PartName="/ppt/slides/slide790.xml" ContentType="application/vnd.openxmlformats-officedocument.presentationml.slide+xml"/>
  <Override PartName="/ppt/slides/slide791.xml" ContentType="application/vnd.openxmlformats-officedocument.presentationml.slide+xml"/>
  <Override PartName="/ppt/slides/slide792.xml" ContentType="application/vnd.openxmlformats-officedocument.presentationml.slide+xml"/>
  <Override PartName="/ppt/slides/slide793.xml" ContentType="application/vnd.openxmlformats-officedocument.presentationml.slide+xml"/>
  <Override PartName="/ppt/slides/slide794.xml" ContentType="application/vnd.openxmlformats-officedocument.presentationml.slide+xml"/>
  <Override PartName="/ppt/slides/slide795.xml" ContentType="application/vnd.openxmlformats-officedocument.presentationml.slide+xml"/>
  <Override PartName="/ppt/slides/slide796.xml" ContentType="application/vnd.openxmlformats-officedocument.presentationml.slide+xml"/>
  <Override PartName="/ppt/slides/slide797.xml" ContentType="application/vnd.openxmlformats-officedocument.presentationml.slide+xml"/>
  <Override PartName="/ppt/slides/slide798.xml" ContentType="application/vnd.openxmlformats-officedocument.presentationml.slide+xml"/>
  <Override PartName="/ppt/slides/slide799.xml" ContentType="application/vnd.openxmlformats-officedocument.presentationml.slide+xml"/>
  <Override PartName="/ppt/slides/slide800.xml" ContentType="application/vnd.openxmlformats-officedocument.presentationml.slide+xml"/>
  <Override PartName="/ppt/slides/slide801.xml" ContentType="application/vnd.openxmlformats-officedocument.presentationml.slide+xml"/>
  <Override PartName="/ppt/slides/slide802.xml" ContentType="application/vnd.openxmlformats-officedocument.presentationml.slide+xml"/>
  <Override PartName="/ppt/slides/slide803.xml" ContentType="application/vnd.openxmlformats-officedocument.presentationml.slide+xml"/>
  <Override PartName="/ppt/slides/slide804.xml" ContentType="application/vnd.openxmlformats-officedocument.presentationml.slide+xml"/>
  <Override PartName="/ppt/slides/slide805.xml" ContentType="application/vnd.openxmlformats-officedocument.presentationml.slide+xml"/>
  <Override PartName="/ppt/slides/slide806.xml" ContentType="application/vnd.openxmlformats-officedocument.presentationml.slide+xml"/>
  <Override PartName="/ppt/slides/slide807.xml" ContentType="application/vnd.openxmlformats-officedocument.presentationml.slide+xml"/>
  <Override PartName="/ppt/slides/slide808.xml" ContentType="application/vnd.openxmlformats-officedocument.presentationml.slide+xml"/>
  <Override PartName="/ppt/slides/slide809.xml" ContentType="application/vnd.openxmlformats-officedocument.presentationml.slide+xml"/>
  <Override PartName="/ppt/slides/slide810.xml" ContentType="application/vnd.openxmlformats-officedocument.presentationml.slide+xml"/>
  <Override PartName="/ppt/slides/slide811.xml" ContentType="application/vnd.openxmlformats-officedocument.presentationml.slide+xml"/>
  <Override PartName="/ppt/slides/slide812.xml" ContentType="application/vnd.openxmlformats-officedocument.presentationml.slide+xml"/>
  <Override PartName="/ppt/slides/slide813.xml" ContentType="application/vnd.openxmlformats-officedocument.presentationml.slide+xml"/>
  <Override PartName="/ppt/slides/slide814.xml" ContentType="application/vnd.openxmlformats-officedocument.presentationml.slide+xml"/>
  <Override PartName="/ppt/slides/slide815.xml" ContentType="application/vnd.openxmlformats-officedocument.presentationml.slide+xml"/>
  <Override PartName="/ppt/slides/slide816.xml" ContentType="application/vnd.openxmlformats-officedocument.presentationml.slide+xml"/>
  <Override PartName="/ppt/slides/slide817.xml" ContentType="application/vnd.openxmlformats-officedocument.presentationml.slide+xml"/>
  <Override PartName="/ppt/slides/slide818.xml" ContentType="application/vnd.openxmlformats-officedocument.presentationml.slide+xml"/>
  <Override PartName="/ppt/slides/slide819.xml" ContentType="application/vnd.openxmlformats-officedocument.presentationml.slide+xml"/>
  <Override PartName="/ppt/slides/slide820.xml" ContentType="application/vnd.openxmlformats-officedocument.presentationml.slide+xml"/>
  <Override PartName="/ppt/slides/slide821.xml" ContentType="application/vnd.openxmlformats-officedocument.presentationml.slide+xml"/>
  <Override PartName="/ppt/slides/slide822.xml" ContentType="application/vnd.openxmlformats-officedocument.presentationml.slide+xml"/>
  <Override PartName="/ppt/slides/slide823.xml" ContentType="application/vnd.openxmlformats-officedocument.presentationml.slide+xml"/>
  <Override PartName="/ppt/slides/slide824.xml" ContentType="application/vnd.openxmlformats-officedocument.presentationml.slide+xml"/>
  <Override PartName="/ppt/slides/slide825.xml" ContentType="application/vnd.openxmlformats-officedocument.presentationml.slide+xml"/>
  <Override PartName="/ppt/slides/slide826.xml" ContentType="application/vnd.openxmlformats-officedocument.presentationml.slide+xml"/>
  <Override PartName="/ppt/slides/slide827.xml" ContentType="application/vnd.openxmlformats-officedocument.presentationml.slide+xml"/>
  <Override PartName="/ppt/slides/slide828.xml" ContentType="application/vnd.openxmlformats-officedocument.presentationml.slide+xml"/>
  <Override PartName="/ppt/slides/slide829.xml" ContentType="application/vnd.openxmlformats-officedocument.presentationml.slide+xml"/>
  <Override PartName="/ppt/slides/slide830.xml" ContentType="application/vnd.openxmlformats-officedocument.presentationml.slide+xml"/>
  <Override PartName="/ppt/slides/slide831.xml" ContentType="application/vnd.openxmlformats-officedocument.presentationml.slide+xml"/>
  <Override PartName="/ppt/slides/slide832.xml" ContentType="application/vnd.openxmlformats-officedocument.presentationml.slide+xml"/>
  <Override PartName="/ppt/slides/slide833.xml" ContentType="application/vnd.openxmlformats-officedocument.presentationml.slide+xml"/>
  <Override PartName="/ppt/slides/slide834.xml" ContentType="application/vnd.openxmlformats-officedocument.presentationml.slide+xml"/>
  <Override PartName="/ppt/slides/slide835.xml" ContentType="application/vnd.openxmlformats-officedocument.presentationml.slide+xml"/>
  <Override PartName="/ppt/slides/slide836.xml" ContentType="application/vnd.openxmlformats-officedocument.presentationml.slide+xml"/>
  <Override PartName="/ppt/slides/slide837.xml" ContentType="application/vnd.openxmlformats-officedocument.presentationml.slide+xml"/>
  <Override PartName="/ppt/slides/slide838.xml" ContentType="application/vnd.openxmlformats-officedocument.presentationml.slide+xml"/>
  <Override PartName="/ppt/slides/slide839.xml" ContentType="application/vnd.openxmlformats-officedocument.presentationml.slide+xml"/>
  <Override PartName="/ppt/slides/slide840.xml" ContentType="application/vnd.openxmlformats-officedocument.presentationml.slide+xml"/>
  <Override PartName="/ppt/slides/slide841.xml" ContentType="application/vnd.openxmlformats-officedocument.presentationml.slide+xml"/>
  <Override PartName="/ppt/slides/slide842.xml" ContentType="application/vnd.openxmlformats-officedocument.presentationml.slide+xml"/>
  <Override PartName="/ppt/slides/slide843.xml" ContentType="application/vnd.openxmlformats-officedocument.presentationml.slide+xml"/>
  <Override PartName="/ppt/slides/slide844.xml" ContentType="application/vnd.openxmlformats-officedocument.presentationml.slide+xml"/>
  <Override PartName="/ppt/slides/slide845.xml" ContentType="application/vnd.openxmlformats-officedocument.presentationml.slide+xml"/>
  <Override PartName="/ppt/slides/slide846.xml" ContentType="application/vnd.openxmlformats-officedocument.presentationml.slide+xml"/>
  <Override PartName="/ppt/slides/slide847.xml" ContentType="application/vnd.openxmlformats-officedocument.presentationml.slide+xml"/>
  <Override PartName="/ppt/slides/slide848.xml" ContentType="application/vnd.openxmlformats-officedocument.presentationml.slide+xml"/>
  <Override PartName="/ppt/slides/slide849.xml" ContentType="application/vnd.openxmlformats-officedocument.presentationml.slide+xml"/>
  <Override PartName="/ppt/slides/slide850.xml" ContentType="application/vnd.openxmlformats-officedocument.presentationml.slide+xml"/>
  <Override PartName="/ppt/slides/slide851.xml" ContentType="application/vnd.openxmlformats-officedocument.presentationml.slide+xml"/>
  <Override PartName="/ppt/slides/slide852.xml" ContentType="application/vnd.openxmlformats-officedocument.presentationml.slide+xml"/>
  <Override PartName="/ppt/slides/slide853.xml" ContentType="application/vnd.openxmlformats-officedocument.presentationml.slide+xml"/>
  <Override PartName="/ppt/slides/slide854.xml" ContentType="application/vnd.openxmlformats-officedocument.presentationml.slide+xml"/>
  <Override PartName="/ppt/slides/slide855.xml" ContentType="application/vnd.openxmlformats-officedocument.presentationml.slide+xml"/>
  <Override PartName="/ppt/slides/slide856.xml" ContentType="application/vnd.openxmlformats-officedocument.presentationml.slide+xml"/>
  <Override PartName="/ppt/slides/slide857.xml" ContentType="application/vnd.openxmlformats-officedocument.presentationml.slide+xml"/>
  <Override PartName="/ppt/slides/slide858.xml" ContentType="application/vnd.openxmlformats-officedocument.presentationml.slide+xml"/>
  <Override PartName="/ppt/slides/slide859.xml" ContentType="application/vnd.openxmlformats-officedocument.presentationml.slide+xml"/>
  <Override PartName="/ppt/slides/slide860.xml" ContentType="application/vnd.openxmlformats-officedocument.presentationml.slide+xml"/>
  <Override PartName="/ppt/slides/slide861.xml" ContentType="application/vnd.openxmlformats-officedocument.presentationml.slide+xml"/>
  <Override PartName="/ppt/slides/slide862.xml" ContentType="application/vnd.openxmlformats-officedocument.presentationml.slide+xml"/>
  <Override PartName="/ppt/slides/slide863.xml" ContentType="application/vnd.openxmlformats-officedocument.presentationml.slide+xml"/>
  <Override PartName="/ppt/slides/slide864.xml" ContentType="application/vnd.openxmlformats-officedocument.presentationml.slide+xml"/>
  <Override PartName="/ppt/slides/slide865.xml" ContentType="application/vnd.openxmlformats-officedocument.presentationml.slide+xml"/>
  <Override PartName="/ppt/slides/slide866.xml" ContentType="application/vnd.openxmlformats-officedocument.presentationml.slide+xml"/>
  <Override PartName="/ppt/slides/slide867.xml" ContentType="application/vnd.openxmlformats-officedocument.presentationml.slide+xml"/>
  <Override PartName="/ppt/slides/slide868.xml" ContentType="application/vnd.openxmlformats-officedocument.presentationml.slide+xml"/>
  <Override PartName="/ppt/slides/slide869.xml" ContentType="application/vnd.openxmlformats-officedocument.presentationml.slide+xml"/>
  <Override PartName="/ppt/slides/slide870.xml" ContentType="application/vnd.openxmlformats-officedocument.presentationml.slide+xml"/>
  <Override PartName="/ppt/slides/slide871.xml" ContentType="application/vnd.openxmlformats-officedocument.presentationml.slide+xml"/>
  <Override PartName="/ppt/slides/slide872.xml" ContentType="application/vnd.openxmlformats-officedocument.presentationml.slide+xml"/>
  <Override PartName="/ppt/slides/slide873.xml" ContentType="application/vnd.openxmlformats-officedocument.presentationml.slide+xml"/>
  <Override PartName="/ppt/slides/slide874.xml" ContentType="application/vnd.openxmlformats-officedocument.presentationml.slide+xml"/>
  <Override PartName="/ppt/slides/slide875.xml" ContentType="application/vnd.openxmlformats-officedocument.presentationml.slide+xml"/>
  <Override PartName="/ppt/slides/slide876.xml" ContentType="application/vnd.openxmlformats-officedocument.presentationml.slide+xml"/>
  <Override PartName="/ppt/slides/slide877.xml" ContentType="application/vnd.openxmlformats-officedocument.presentationml.slide+xml"/>
  <Override PartName="/ppt/slides/slide878.xml" ContentType="application/vnd.openxmlformats-officedocument.presentationml.slide+xml"/>
  <Override PartName="/ppt/slides/slide879.xml" ContentType="application/vnd.openxmlformats-officedocument.presentationml.slide+xml"/>
  <Override PartName="/ppt/slides/slide880.xml" ContentType="application/vnd.openxmlformats-officedocument.presentationml.slide+xml"/>
  <Override PartName="/ppt/slides/slide881.xml" ContentType="application/vnd.openxmlformats-officedocument.presentationml.slide+xml"/>
  <Override PartName="/ppt/slides/slide882.xml" ContentType="application/vnd.openxmlformats-officedocument.presentationml.slide+xml"/>
  <Override PartName="/ppt/slides/slide883.xml" ContentType="application/vnd.openxmlformats-officedocument.presentationml.slide+xml"/>
  <Override PartName="/ppt/slides/slide884.xml" ContentType="application/vnd.openxmlformats-officedocument.presentationml.slide+xml"/>
  <Override PartName="/ppt/slides/slide885.xml" ContentType="application/vnd.openxmlformats-officedocument.presentationml.slide+xml"/>
  <Override PartName="/ppt/slides/slide886.xml" ContentType="application/vnd.openxmlformats-officedocument.presentationml.slide+xml"/>
  <Override PartName="/ppt/slides/slide887.xml" ContentType="application/vnd.openxmlformats-officedocument.presentationml.slide+xml"/>
  <Override PartName="/ppt/slides/slide888.xml" ContentType="application/vnd.openxmlformats-officedocument.presentationml.slide+xml"/>
  <Override PartName="/ppt/slides/slide889.xml" ContentType="application/vnd.openxmlformats-officedocument.presentationml.slide+xml"/>
  <Override PartName="/ppt/slides/slide890.xml" ContentType="application/vnd.openxmlformats-officedocument.presentationml.slide+xml"/>
  <Override PartName="/ppt/slides/slide891.xml" ContentType="application/vnd.openxmlformats-officedocument.presentationml.slide+xml"/>
  <Override PartName="/ppt/slides/slide892.xml" ContentType="application/vnd.openxmlformats-officedocument.presentationml.slide+xml"/>
  <Override PartName="/ppt/slides/slide893.xml" ContentType="application/vnd.openxmlformats-officedocument.presentationml.slide+xml"/>
  <Override PartName="/ppt/slides/slide894.xml" ContentType="application/vnd.openxmlformats-officedocument.presentationml.slide+xml"/>
  <Override PartName="/ppt/slides/slide895.xml" ContentType="application/vnd.openxmlformats-officedocument.presentationml.slide+xml"/>
  <Override PartName="/ppt/slides/slide896.xml" ContentType="application/vnd.openxmlformats-officedocument.presentationml.slide+xml"/>
  <Override PartName="/ppt/slides/slide897.xml" ContentType="application/vnd.openxmlformats-officedocument.presentationml.slide+xml"/>
  <Override PartName="/ppt/slides/slide898.xml" ContentType="application/vnd.openxmlformats-officedocument.presentationml.slide+xml"/>
  <Override PartName="/ppt/slides/slide899.xml" ContentType="application/vnd.openxmlformats-officedocument.presentationml.slide+xml"/>
  <Override PartName="/ppt/slides/slide900.xml" ContentType="application/vnd.openxmlformats-officedocument.presentationml.slide+xml"/>
  <Override PartName="/ppt/slides/slide901.xml" ContentType="application/vnd.openxmlformats-officedocument.presentationml.slide+xml"/>
  <Override PartName="/ppt/slides/slide902.xml" ContentType="application/vnd.openxmlformats-officedocument.presentationml.slide+xml"/>
  <Override PartName="/ppt/slides/slide903.xml" ContentType="application/vnd.openxmlformats-officedocument.presentationml.slide+xml"/>
  <Override PartName="/ppt/slides/slide904.xml" ContentType="application/vnd.openxmlformats-officedocument.presentationml.slide+xml"/>
  <Override PartName="/ppt/slides/slide905.xml" ContentType="application/vnd.openxmlformats-officedocument.presentationml.slide+xml"/>
  <Override PartName="/ppt/slides/slide906.xml" ContentType="application/vnd.openxmlformats-officedocument.presentationml.slide+xml"/>
  <Override PartName="/ppt/slides/slide907.xml" ContentType="application/vnd.openxmlformats-officedocument.presentationml.slide+xml"/>
  <Override PartName="/ppt/slides/slide908.xml" ContentType="application/vnd.openxmlformats-officedocument.presentationml.slide+xml"/>
  <Override PartName="/ppt/slides/slide909.xml" ContentType="application/vnd.openxmlformats-officedocument.presentationml.slide+xml"/>
  <Override PartName="/ppt/slides/slide910.xml" ContentType="application/vnd.openxmlformats-officedocument.presentationml.slide+xml"/>
  <Override PartName="/ppt/slides/slide911.xml" ContentType="application/vnd.openxmlformats-officedocument.presentationml.slide+xml"/>
  <Override PartName="/ppt/slides/slide912.xml" ContentType="application/vnd.openxmlformats-officedocument.presentationml.slide+xml"/>
  <Override PartName="/ppt/slides/slide913.xml" ContentType="application/vnd.openxmlformats-officedocument.presentationml.slide+xml"/>
  <Override PartName="/ppt/slides/slide914.xml" ContentType="application/vnd.openxmlformats-officedocument.presentationml.slide+xml"/>
  <Override PartName="/ppt/slides/slide915.xml" ContentType="application/vnd.openxmlformats-officedocument.presentationml.slide+xml"/>
  <Override PartName="/ppt/slides/slide916.xml" ContentType="application/vnd.openxmlformats-officedocument.presentationml.slide+xml"/>
  <Override PartName="/ppt/slides/slide917.xml" ContentType="application/vnd.openxmlformats-officedocument.presentationml.slide+xml"/>
  <Override PartName="/ppt/slides/slide918.xml" ContentType="application/vnd.openxmlformats-officedocument.presentationml.slide+xml"/>
  <Override PartName="/ppt/slides/slide919.xml" ContentType="application/vnd.openxmlformats-officedocument.presentationml.slide+xml"/>
  <Override PartName="/ppt/slides/slide920.xml" ContentType="application/vnd.openxmlformats-officedocument.presentationml.slide+xml"/>
  <Override PartName="/ppt/slides/slide921.xml" ContentType="application/vnd.openxmlformats-officedocument.presentationml.slide+xml"/>
  <Override PartName="/ppt/slides/slide922.xml" ContentType="application/vnd.openxmlformats-officedocument.presentationml.slide+xml"/>
  <Override PartName="/ppt/slides/slide923.xml" ContentType="application/vnd.openxmlformats-officedocument.presentationml.slide+xml"/>
  <Override PartName="/ppt/slides/slide924.xml" ContentType="application/vnd.openxmlformats-officedocument.presentationml.slide+xml"/>
  <Override PartName="/ppt/slides/slide925.xml" ContentType="application/vnd.openxmlformats-officedocument.presentationml.slide+xml"/>
  <Override PartName="/ppt/slides/slide926.xml" ContentType="application/vnd.openxmlformats-officedocument.presentationml.slide+xml"/>
  <Override PartName="/ppt/slides/slide927.xml" ContentType="application/vnd.openxmlformats-officedocument.presentationml.slide+xml"/>
  <Override PartName="/ppt/slides/slide928.xml" ContentType="application/vnd.openxmlformats-officedocument.presentationml.slide+xml"/>
  <Override PartName="/ppt/slides/slide929.xml" ContentType="application/vnd.openxmlformats-officedocument.presentationml.slide+xml"/>
  <Override PartName="/ppt/slides/slide930.xml" ContentType="application/vnd.openxmlformats-officedocument.presentationml.slide+xml"/>
  <Override PartName="/ppt/slides/slide931.xml" ContentType="application/vnd.openxmlformats-officedocument.presentationml.slide+xml"/>
  <Override PartName="/ppt/slides/slide932.xml" ContentType="application/vnd.openxmlformats-officedocument.presentationml.slide+xml"/>
  <Override PartName="/ppt/slides/slide933.xml" ContentType="application/vnd.openxmlformats-officedocument.presentationml.slide+xml"/>
  <Override PartName="/ppt/slides/slide934.xml" ContentType="application/vnd.openxmlformats-officedocument.presentationml.slide+xml"/>
  <Override PartName="/ppt/slides/slide935.xml" ContentType="application/vnd.openxmlformats-officedocument.presentationml.slide+xml"/>
  <Override PartName="/ppt/slides/slide936.xml" ContentType="application/vnd.openxmlformats-officedocument.presentationml.slide+xml"/>
  <Override PartName="/ppt/slides/slide937.xml" ContentType="application/vnd.openxmlformats-officedocument.presentationml.slide+xml"/>
  <Override PartName="/ppt/slides/slide938.xml" ContentType="application/vnd.openxmlformats-officedocument.presentationml.slide+xml"/>
  <Override PartName="/ppt/slides/slide939.xml" ContentType="application/vnd.openxmlformats-officedocument.presentationml.slide+xml"/>
  <Override PartName="/ppt/slides/slide940.xml" ContentType="application/vnd.openxmlformats-officedocument.presentationml.slide+xml"/>
  <Override PartName="/ppt/slides/slide941.xml" ContentType="application/vnd.openxmlformats-officedocument.presentationml.slide+xml"/>
  <Override PartName="/ppt/slides/slide942.xml" ContentType="application/vnd.openxmlformats-officedocument.presentationml.slide+xml"/>
  <Override PartName="/ppt/slides/slide943.xml" ContentType="application/vnd.openxmlformats-officedocument.presentationml.slide+xml"/>
  <Override PartName="/ppt/slides/slide944.xml" ContentType="application/vnd.openxmlformats-officedocument.presentationml.slide+xml"/>
  <Override PartName="/ppt/slides/slide945.xml" ContentType="application/vnd.openxmlformats-officedocument.presentationml.slide+xml"/>
  <Override PartName="/ppt/slides/slide946.xml" ContentType="application/vnd.openxmlformats-officedocument.presentationml.slide+xml"/>
  <Override PartName="/ppt/slides/slide947.xml" ContentType="application/vnd.openxmlformats-officedocument.presentationml.slide+xml"/>
  <Override PartName="/ppt/slides/slide948.xml" ContentType="application/vnd.openxmlformats-officedocument.presentationml.slide+xml"/>
  <Override PartName="/ppt/slides/slide949.xml" ContentType="application/vnd.openxmlformats-officedocument.presentationml.slide+xml"/>
  <Override PartName="/ppt/slides/slide950.xml" ContentType="application/vnd.openxmlformats-officedocument.presentationml.slide+xml"/>
  <Override PartName="/ppt/slides/slide951.xml" ContentType="application/vnd.openxmlformats-officedocument.presentationml.slide+xml"/>
  <Override PartName="/ppt/slides/slide952.xml" ContentType="application/vnd.openxmlformats-officedocument.presentationml.slide+xml"/>
  <Override PartName="/ppt/slides/slide953.xml" ContentType="application/vnd.openxmlformats-officedocument.presentationml.slide+xml"/>
  <Override PartName="/ppt/slides/slide954.xml" ContentType="application/vnd.openxmlformats-officedocument.presentationml.slide+xml"/>
  <Override PartName="/ppt/slides/slide955.xml" ContentType="application/vnd.openxmlformats-officedocument.presentationml.slide+xml"/>
  <Override PartName="/ppt/slides/slide956.xml" ContentType="application/vnd.openxmlformats-officedocument.presentationml.slide+xml"/>
  <Override PartName="/ppt/slides/slide957.xml" ContentType="application/vnd.openxmlformats-officedocument.presentationml.slide+xml"/>
  <Override PartName="/ppt/slides/slide958.xml" ContentType="application/vnd.openxmlformats-officedocument.presentationml.slide+xml"/>
  <Override PartName="/ppt/slides/slide959.xml" ContentType="application/vnd.openxmlformats-officedocument.presentationml.slide+xml"/>
  <Override PartName="/ppt/slides/slide960.xml" ContentType="application/vnd.openxmlformats-officedocument.presentationml.slide+xml"/>
  <Override PartName="/ppt/slides/slide961.xml" ContentType="application/vnd.openxmlformats-officedocument.presentationml.slide+xml"/>
  <Override PartName="/ppt/slides/slide962.xml" ContentType="application/vnd.openxmlformats-officedocument.presentationml.slide+xml"/>
  <Override PartName="/ppt/slides/slide963.xml" ContentType="application/vnd.openxmlformats-officedocument.presentationml.slide+xml"/>
  <Override PartName="/ppt/slides/slide964.xml" ContentType="application/vnd.openxmlformats-officedocument.presentationml.slide+xml"/>
  <Override PartName="/ppt/slides/slide965.xml" ContentType="application/vnd.openxmlformats-officedocument.presentationml.slide+xml"/>
  <Override PartName="/ppt/slides/slide966.xml" ContentType="application/vnd.openxmlformats-officedocument.presentationml.slide+xml"/>
  <Override PartName="/ppt/slides/slide967.xml" ContentType="application/vnd.openxmlformats-officedocument.presentationml.slide+xml"/>
  <Override PartName="/ppt/slides/slide968.xml" ContentType="application/vnd.openxmlformats-officedocument.presentationml.slide+xml"/>
  <Override PartName="/ppt/slides/slide969.xml" ContentType="application/vnd.openxmlformats-officedocument.presentationml.slide+xml"/>
  <Override PartName="/ppt/slides/slide970.xml" ContentType="application/vnd.openxmlformats-officedocument.presentationml.slide+xml"/>
  <Override PartName="/ppt/slides/slide971.xml" ContentType="application/vnd.openxmlformats-officedocument.presentationml.slide+xml"/>
  <Override PartName="/ppt/slides/slide972.xml" ContentType="application/vnd.openxmlformats-officedocument.presentationml.slide+xml"/>
  <Override PartName="/ppt/slides/slide973.xml" ContentType="application/vnd.openxmlformats-officedocument.presentationml.slide+xml"/>
  <Override PartName="/ppt/slides/slide974.xml" ContentType="application/vnd.openxmlformats-officedocument.presentationml.slide+xml"/>
  <Override PartName="/ppt/slides/slide975.xml" ContentType="application/vnd.openxmlformats-officedocument.presentationml.slide+xml"/>
  <Override PartName="/ppt/slides/slide976.xml" ContentType="application/vnd.openxmlformats-officedocument.presentationml.slide+xml"/>
  <Override PartName="/ppt/slides/slide977.xml" ContentType="application/vnd.openxmlformats-officedocument.presentationml.slide+xml"/>
  <Override PartName="/ppt/slides/slide978.xml" ContentType="application/vnd.openxmlformats-officedocument.presentationml.slide+xml"/>
  <Override PartName="/ppt/slides/slide979.xml" ContentType="application/vnd.openxmlformats-officedocument.presentationml.slide+xml"/>
  <Override PartName="/ppt/slides/slide980.xml" ContentType="application/vnd.openxmlformats-officedocument.presentationml.slide+xml"/>
  <Override PartName="/ppt/slides/slide981.xml" ContentType="application/vnd.openxmlformats-officedocument.presentationml.slide+xml"/>
  <Override PartName="/ppt/slides/slide982.xml" ContentType="application/vnd.openxmlformats-officedocument.presentationml.slide+xml"/>
  <Override PartName="/ppt/slides/slide983.xml" ContentType="application/vnd.openxmlformats-officedocument.presentationml.slide+xml"/>
  <Override PartName="/ppt/slides/slide984.xml" ContentType="application/vnd.openxmlformats-officedocument.presentationml.slide+xml"/>
  <Override PartName="/ppt/slides/slide985.xml" ContentType="application/vnd.openxmlformats-officedocument.presentationml.slide+xml"/>
  <Override PartName="/ppt/slides/slide986.xml" ContentType="application/vnd.openxmlformats-officedocument.presentationml.slide+xml"/>
  <Override PartName="/ppt/slides/slide987.xml" ContentType="application/vnd.openxmlformats-officedocument.presentationml.slide+xml"/>
  <Override PartName="/ppt/slides/slide988.xml" ContentType="application/vnd.openxmlformats-officedocument.presentationml.slide+xml"/>
  <Override PartName="/ppt/slides/slide989.xml" ContentType="application/vnd.openxmlformats-officedocument.presentationml.slide+xml"/>
  <Override PartName="/ppt/slides/slide990.xml" ContentType="application/vnd.openxmlformats-officedocument.presentationml.slide+xml"/>
  <Override PartName="/ppt/slides/slide991.xml" ContentType="application/vnd.openxmlformats-officedocument.presentationml.slide+xml"/>
  <Override PartName="/ppt/slides/slide992.xml" ContentType="application/vnd.openxmlformats-officedocument.presentationml.slide+xml"/>
  <Override PartName="/ppt/slides/slide993.xml" ContentType="application/vnd.openxmlformats-officedocument.presentationml.slide+xml"/>
  <Override PartName="/ppt/slides/slide994.xml" ContentType="application/vnd.openxmlformats-officedocument.presentationml.slide+xml"/>
  <Override PartName="/ppt/slides/slide995.xml" ContentType="application/vnd.openxmlformats-officedocument.presentationml.slide+xml"/>
  <Override PartName="/ppt/slides/slide996.xml" ContentType="application/vnd.openxmlformats-officedocument.presentationml.slide+xml"/>
  <Override PartName="/ppt/slides/slide997.xml" ContentType="application/vnd.openxmlformats-officedocument.presentationml.slide+xml"/>
  <Override PartName="/ppt/slides/slide998.xml" ContentType="application/vnd.openxmlformats-officedocument.presentationml.slide+xml"/>
  <Override PartName="/ppt/slides/slide999.xml" ContentType="application/vnd.openxmlformats-officedocument.presentationml.slide+xml"/>
  <Override PartName="/ppt/slides/slide1000.xml" ContentType="application/vnd.openxmlformats-officedocument.presentationml.slide+xml"/>
  <Override PartName="/ppt/slides/slide1001.xml" ContentType="application/vnd.openxmlformats-officedocument.presentationml.slide+xml"/>
  <Override PartName="/ppt/slides/slide1002.xml" ContentType="application/vnd.openxmlformats-officedocument.presentationml.slide+xml"/>
  <Override PartName="/ppt/slides/slide1003.xml" ContentType="application/vnd.openxmlformats-officedocument.presentationml.slide+xml"/>
  <Override PartName="/ppt/slides/slide1004.xml" ContentType="application/vnd.openxmlformats-officedocument.presentationml.slide+xml"/>
  <Override PartName="/ppt/slides/slide1005.xml" ContentType="application/vnd.openxmlformats-officedocument.presentationml.slide+xml"/>
  <Override PartName="/ppt/slides/slide1006.xml" ContentType="application/vnd.openxmlformats-officedocument.presentationml.slide+xml"/>
  <Override PartName="/ppt/slides/slide1007.xml" ContentType="application/vnd.openxmlformats-officedocument.presentationml.slide+xml"/>
  <Override PartName="/ppt/slides/slide1008.xml" ContentType="application/vnd.openxmlformats-officedocument.presentationml.slide+xml"/>
  <Override PartName="/ppt/slides/slide1009.xml" ContentType="application/vnd.openxmlformats-officedocument.presentationml.slide+xml"/>
  <Override PartName="/ppt/slides/slide1010.xml" ContentType="application/vnd.openxmlformats-officedocument.presentationml.slide+xml"/>
  <Override PartName="/ppt/slides/slide1011.xml" ContentType="application/vnd.openxmlformats-officedocument.presentationml.slide+xml"/>
  <Override PartName="/ppt/slides/slide1012.xml" ContentType="application/vnd.openxmlformats-officedocument.presentationml.slide+xml"/>
  <Override PartName="/ppt/slides/slide1013.xml" ContentType="application/vnd.openxmlformats-officedocument.presentationml.slide+xml"/>
  <Override PartName="/ppt/slides/slide1014.xml" ContentType="application/vnd.openxmlformats-officedocument.presentationml.slide+xml"/>
  <Override PartName="/ppt/slides/slide1015.xml" ContentType="application/vnd.openxmlformats-officedocument.presentationml.slide+xml"/>
  <Override PartName="/ppt/slides/slide1016.xml" ContentType="application/vnd.openxmlformats-officedocument.presentationml.slide+xml"/>
  <Override PartName="/ppt/slides/slide1017.xml" ContentType="application/vnd.openxmlformats-officedocument.presentationml.slide+xml"/>
  <Override PartName="/ppt/slides/slide1018.xml" ContentType="application/vnd.openxmlformats-officedocument.presentationml.slide+xml"/>
  <Override PartName="/ppt/slides/slide1019.xml" ContentType="application/vnd.openxmlformats-officedocument.presentationml.slide+xml"/>
  <Override PartName="/ppt/slides/slide1020.xml" ContentType="application/vnd.openxmlformats-officedocument.presentationml.slide+xml"/>
  <Override PartName="/ppt/slides/slide1021.xml" ContentType="application/vnd.openxmlformats-officedocument.presentationml.slide+xml"/>
  <Override PartName="/ppt/slides/slide1022.xml" ContentType="application/vnd.openxmlformats-officedocument.presentationml.slide+xml"/>
  <Override PartName="/ppt/slides/slide1023.xml" ContentType="application/vnd.openxmlformats-officedocument.presentationml.slide+xml"/>
  <Override PartName="/ppt/slides/slide1024.xml" ContentType="application/vnd.openxmlformats-officedocument.presentationml.slide+xml"/>
  <Override PartName="/ppt/slides/slide1025.xml" ContentType="application/vnd.openxmlformats-officedocument.presentationml.slide+xml"/>
  <Override PartName="/ppt/slides/slide1026.xml" ContentType="application/vnd.openxmlformats-officedocument.presentationml.slide+xml"/>
  <Override PartName="/ppt/slides/slide1027.xml" ContentType="application/vnd.openxmlformats-officedocument.presentationml.slide+xml"/>
  <Override PartName="/ppt/slides/slide1028.xml" ContentType="application/vnd.openxmlformats-officedocument.presentationml.slide+xml"/>
  <Override PartName="/ppt/slides/slide1029.xml" ContentType="application/vnd.openxmlformats-officedocument.presentationml.slide+xml"/>
  <Override PartName="/ppt/slides/slide1030.xml" ContentType="application/vnd.openxmlformats-officedocument.presentationml.slide+xml"/>
  <Override PartName="/ppt/slides/slide1031.xml" ContentType="application/vnd.openxmlformats-officedocument.presentationml.slide+xml"/>
  <Override PartName="/ppt/slides/slide1032.xml" ContentType="application/vnd.openxmlformats-officedocument.presentationml.slide+xml"/>
  <Override PartName="/ppt/slides/slide1033.xml" ContentType="application/vnd.openxmlformats-officedocument.presentationml.slide+xml"/>
  <Override PartName="/ppt/slides/slide1034.xml" ContentType="application/vnd.openxmlformats-officedocument.presentationml.slide+xml"/>
  <Override PartName="/ppt/slides/slide1035.xml" ContentType="application/vnd.openxmlformats-officedocument.presentationml.slide+xml"/>
  <Override PartName="/ppt/slides/slide1036.xml" ContentType="application/vnd.openxmlformats-officedocument.presentationml.slide+xml"/>
  <Override PartName="/ppt/slides/slide1037.xml" ContentType="application/vnd.openxmlformats-officedocument.presentationml.slide+xml"/>
  <Override PartName="/ppt/slides/slide1038.xml" ContentType="application/vnd.openxmlformats-officedocument.presentationml.slide+xml"/>
  <Override PartName="/ppt/slides/slide1039.xml" ContentType="application/vnd.openxmlformats-officedocument.presentationml.slide+xml"/>
  <Override PartName="/ppt/slides/slide1040.xml" ContentType="application/vnd.openxmlformats-officedocument.presentationml.slide+xml"/>
  <Override PartName="/ppt/slides/slide1041.xml" ContentType="application/vnd.openxmlformats-officedocument.presentationml.slide+xml"/>
  <Override PartName="/ppt/slides/slide1042.xml" ContentType="application/vnd.openxmlformats-officedocument.presentationml.slide+xml"/>
  <Override PartName="/ppt/slides/slide1043.xml" ContentType="application/vnd.openxmlformats-officedocument.presentationml.slide+xml"/>
  <Override PartName="/ppt/slides/slide1044.xml" ContentType="application/vnd.openxmlformats-officedocument.presentationml.slide+xml"/>
  <Override PartName="/ppt/slides/slide1045.xml" ContentType="application/vnd.openxmlformats-officedocument.presentationml.slide+xml"/>
  <Override PartName="/ppt/slides/slide1046.xml" ContentType="application/vnd.openxmlformats-officedocument.presentationml.slide+xml"/>
  <Override PartName="/ppt/slides/slide1047.xml" ContentType="application/vnd.openxmlformats-officedocument.presentationml.slide+xml"/>
  <Override PartName="/ppt/slides/slide1048.xml" ContentType="application/vnd.openxmlformats-officedocument.presentationml.slide+xml"/>
  <Override PartName="/ppt/slides/slide1049.xml" ContentType="application/vnd.openxmlformats-officedocument.presentationml.slide+xml"/>
  <Override PartName="/ppt/slides/slide1050.xml" ContentType="application/vnd.openxmlformats-officedocument.presentationml.slide+xml"/>
  <Override PartName="/ppt/slides/slide1051.xml" ContentType="application/vnd.openxmlformats-officedocument.presentationml.slide+xml"/>
  <Override PartName="/ppt/slides/slide1052.xml" ContentType="application/vnd.openxmlformats-officedocument.presentationml.slide+xml"/>
  <Override PartName="/ppt/slides/slide1053.xml" ContentType="application/vnd.openxmlformats-officedocument.presentationml.slide+xml"/>
  <Override PartName="/ppt/slides/slide1054.xml" ContentType="application/vnd.openxmlformats-officedocument.presentationml.slide+xml"/>
  <Override PartName="/ppt/slides/slide1055.xml" ContentType="application/vnd.openxmlformats-officedocument.presentationml.slide+xml"/>
  <Override PartName="/ppt/slides/slide1056.xml" ContentType="application/vnd.openxmlformats-officedocument.presentationml.slide+xml"/>
  <Override PartName="/ppt/slides/slide1057.xml" ContentType="application/vnd.openxmlformats-officedocument.presentationml.slide+xml"/>
  <Override PartName="/ppt/slides/slide1058.xml" ContentType="application/vnd.openxmlformats-officedocument.presentationml.slide+xml"/>
  <Override PartName="/ppt/slides/slide1059.xml" ContentType="application/vnd.openxmlformats-officedocument.presentationml.slide+xml"/>
  <Override PartName="/ppt/slides/slide1060.xml" ContentType="application/vnd.openxmlformats-officedocument.presentationml.slide+xml"/>
  <Override PartName="/ppt/slides/slide1061.xml" ContentType="application/vnd.openxmlformats-officedocument.presentationml.slide+xml"/>
  <Override PartName="/ppt/slides/slide1062.xml" ContentType="application/vnd.openxmlformats-officedocument.presentationml.slide+xml"/>
  <Override PartName="/ppt/slides/slide1063.xml" ContentType="application/vnd.openxmlformats-officedocument.presentationml.slide+xml"/>
  <Override PartName="/ppt/slides/slide1064.xml" ContentType="application/vnd.openxmlformats-officedocument.presentationml.slide+xml"/>
  <Override PartName="/ppt/slides/slide1065.xml" ContentType="application/vnd.openxmlformats-officedocument.presentationml.slide+xml"/>
  <Override PartName="/ppt/slides/slide1066.xml" ContentType="application/vnd.openxmlformats-officedocument.presentationml.slide+xml"/>
  <Override PartName="/ppt/slides/slide1067.xml" ContentType="application/vnd.openxmlformats-officedocument.presentationml.slide+xml"/>
  <Override PartName="/ppt/slides/slide1068.xml" ContentType="application/vnd.openxmlformats-officedocument.presentationml.slide+xml"/>
  <Override PartName="/ppt/slides/slide1069.xml" ContentType="application/vnd.openxmlformats-officedocument.presentationml.slide+xml"/>
  <Override PartName="/ppt/slides/slide1070.xml" ContentType="application/vnd.openxmlformats-officedocument.presentationml.slide+xml"/>
  <Override PartName="/ppt/slides/slide1071.xml" ContentType="application/vnd.openxmlformats-officedocument.presentationml.slide+xml"/>
  <Override PartName="/ppt/slides/slide1072.xml" ContentType="application/vnd.openxmlformats-officedocument.presentationml.slide+xml"/>
  <Override PartName="/ppt/slides/slide1073.xml" ContentType="application/vnd.openxmlformats-officedocument.presentationml.slide+xml"/>
  <Override PartName="/ppt/slides/slide1074.xml" ContentType="application/vnd.openxmlformats-officedocument.presentationml.slide+xml"/>
  <Override PartName="/ppt/slides/slide1075.xml" ContentType="application/vnd.openxmlformats-officedocument.presentationml.slide+xml"/>
  <Override PartName="/ppt/slides/slide1076.xml" ContentType="application/vnd.openxmlformats-officedocument.presentationml.slide+xml"/>
  <Override PartName="/ppt/slides/slide1077.xml" ContentType="application/vnd.openxmlformats-officedocument.presentationml.slide+xml"/>
  <Override PartName="/ppt/slides/slide1078.xml" ContentType="application/vnd.openxmlformats-officedocument.presentationml.slide+xml"/>
  <Override PartName="/ppt/slides/slide1079.xml" ContentType="application/vnd.openxmlformats-officedocument.presentationml.slide+xml"/>
  <Override PartName="/ppt/slides/slide1080.xml" ContentType="application/vnd.openxmlformats-officedocument.presentationml.slide+xml"/>
  <Override PartName="/ppt/slides/slide1081.xml" ContentType="application/vnd.openxmlformats-officedocument.presentationml.slide+xml"/>
  <Override PartName="/ppt/slides/slide1082.xml" ContentType="application/vnd.openxmlformats-officedocument.presentationml.slide+xml"/>
  <Override PartName="/ppt/slides/slide1083.xml" ContentType="application/vnd.openxmlformats-officedocument.presentationml.slide+xml"/>
  <Override PartName="/ppt/slides/slide1084.xml" ContentType="application/vnd.openxmlformats-officedocument.presentationml.slide+xml"/>
  <Override PartName="/ppt/slides/slide1085.xml" ContentType="application/vnd.openxmlformats-officedocument.presentationml.slide+xml"/>
  <Override PartName="/ppt/slides/slide1086.xml" ContentType="application/vnd.openxmlformats-officedocument.presentationml.slide+xml"/>
  <Override PartName="/ppt/slides/slide1087.xml" ContentType="application/vnd.openxmlformats-officedocument.presentationml.slide+xml"/>
  <Override PartName="/ppt/slides/slide1088.xml" ContentType="application/vnd.openxmlformats-officedocument.presentationml.slide+xml"/>
  <Override PartName="/ppt/slides/slide1089.xml" ContentType="application/vnd.openxmlformats-officedocument.presentationml.slide+xml"/>
  <Override PartName="/ppt/slides/slide1090.xml" ContentType="application/vnd.openxmlformats-officedocument.presentationml.slide+xml"/>
  <Override PartName="/ppt/slides/slide1091.xml" ContentType="application/vnd.openxmlformats-officedocument.presentationml.slide+xml"/>
  <Override PartName="/ppt/slides/slide1092.xml" ContentType="application/vnd.openxmlformats-officedocument.presentationml.slide+xml"/>
  <Override PartName="/ppt/slides/slide1093.xml" ContentType="application/vnd.openxmlformats-officedocument.presentationml.slide+xml"/>
  <Override PartName="/ppt/slides/slide1094.xml" ContentType="application/vnd.openxmlformats-officedocument.presentationml.slide+xml"/>
  <Override PartName="/ppt/slides/slide1095.xml" ContentType="application/vnd.openxmlformats-officedocument.presentationml.slide+xml"/>
  <Override PartName="/ppt/slides/slide1096.xml" ContentType="application/vnd.openxmlformats-officedocument.presentationml.slide+xml"/>
  <Override PartName="/ppt/slides/slide1097.xml" ContentType="application/vnd.openxmlformats-officedocument.presentationml.slide+xml"/>
  <Override PartName="/ppt/slides/slide1098.xml" ContentType="application/vnd.openxmlformats-officedocument.presentationml.slide+xml"/>
  <Override PartName="/ppt/slides/slide1099.xml" ContentType="application/vnd.openxmlformats-officedocument.presentationml.slide+xml"/>
  <Override PartName="/ppt/slides/slide1100.xml" ContentType="application/vnd.openxmlformats-officedocument.presentationml.slide+xml"/>
  <Override PartName="/ppt/slides/slide1101.xml" ContentType="application/vnd.openxmlformats-officedocument.presentationml.slide+xml"/>
  <Override PartName="/ppt/slides/slide1102.xml" ContentType="application/vnd.openxmlformats-officedocument.presentationml.slide+xml"/>
  <Override PartName="/ppt/slides/slide1103.xml" ContentType="application/vnd.openxmlformats-officedocument.presentationml.slide+xml"/>
  <Override PartName="/ppt/slides/slide1104.xml" ContentType="application/vnd.openxmlformats-officedocument.presentationml.slide+xml"/>
  <Override PartName="/ppt/slides/slide1105.xml" ContentType="application/vnd.openxmlformats-officedocument.presentationml.slide+xml"/>
  <Override PartName="/ppt/slides/slide1106.xml" ContentType="application/vnd.openxmlformats-officedocument.presentationml.slide+xml"/>
  <Override PartName="/ppt/slides/slide1107.xml" ContentType="application/vnd.openxmlformats-officedocument.presentationml.slide+xml"/>
  <Override PartName="/ppt/slides/slide1108.xml" ContentType="application/vnd.openxmlformats-officedocument.presentationml.slide+xml"/>
  <Override PartName="/ppt/slides/slide1109.xml" ContentType="application/vnd.openxmlformats-officedocument.presentationml.slide+xml"/>
  <Override PartName="/ppt/slides/slide1110.xml" ContentType="application/vnd.openxmlformats-officedocument.presentationml.slide+xml"/>
  <Override PartName="/ppt/slides/slide1111.xml" ContentType="application/vnd.openxmlformats-officedocument.presentationml.slide+xml"/>
  <Override PartName="/ppt/slides/slide1112.xml" ContentType="application/vnd.openxmlformats-officedocument.presentationml.slide+xml"/>
  <Override PartName="/ppt/slides/slide1113.xml" ContentType="application/vnd.openxmlformats-officedocument.presentationml.slide+xml"/>
  <Override PartName="/ppt/slides/slide1114.xml" ContentType="application/vnd.openxmlformats-officedocument.presentationml.slide+xml"/>
  <Override PartName="/ppt/slides/slide1115.xml" ContentType="application/vnd.openxmlformats-officedocument.presentationml.slide+xml"/>
  <Override PartName="/ppt/slides/slide1116.xml" ContentType="application/vnd.openxmlformats-officedocument.presentationml.slide+xml"/>
  <Override PartName="/ppt/slides/slide1117.xml" ContentType="application/vnd.openxmlformats-officedocument.presentationml.slide+xml"/>
  <Override PartName="/ppt/slides/slide1118.xml" ContentType="application/vnd.openxmlformats-officedocument.presentationml.slide+xml"/>
  <Override PartName="/ppt/slides/slide1119.xml" ContentType="application/vnd.openxmlformats-officedocument.presentationml.slide+xml"/>
  <Override PartName="/ppt/slides/slide1120.xml" ContentType="application/vnd.openxmlformats-officedocument.presentationml.slide+xml"/>
  <Override PartName="/ppt/slides/slide1121.xml" ContentType="application/vnd.openxmlformats-officedocument.presentationml.slide+xml"/>
  <Override PartName="/ppt/slides/slide1122.xml" ContentType="application/vnd.openxmlformats-officedocument.presentationml.slide+xml"/>
  <Override PartName="/ppt/slides/slide1123.xml" ContentType="application/vnd.openxmlformats-officedocument.presentationml.slide+xml"/>
  <Override PartName="/ppt/slides/slide1124.xml" ContentType="application/vnd.openxmlformats-officedocument.presentationml.slide+xml"/>
  <Override PartName="/ppt/slides/slide1125.xml" ContentType="application/vnd.openxmlformats-officedocument.presentationml.slide+xml"/>
  <Override PartName="/ppt/slides/slide1126.xml" ContentType="application/vnd.openxmlformats-officedocument.presentationml.slide+xml"/>
  <Override PartName="/ppt/slides/slide1127.xml" ContentType="application/vnd.openxmlformats-officedocument.presentationml.slide+xml"/>
  <Override PartName="/ppt/slides/slide1128.xml" ContentType="application/vnd.openxmlformats-officedocument.presentationml.slide+xml"/>
  <Override PartName="/ppt/slides/slide1129.xml" ContentType="application/vnd.openxmlformats-officedocument.presentationml.slide+xml"/>
  <Override PartName="/ppt/slides/slide1130.xml" ContentType="application/vnd.openxmlformats-officedocument.presentationml.slide+xml"/>
  <Override PartName="/ppt/slides/slide1131.xml" ContentType="application/vnd.openxmlformats-officedocument.presentationml.slide+xml"/>
  <Override PartName="/ppt/slides/slide1132.xml" ContentType="application/vnd.openxmlformats-officedocument.presentationml.slide+xml"/>
  <Override PartName="/ppt/slides/slide1133.xml" ContentType="application/vnd.openxmlformats-officedocument.presentationml.slide+xml"/>
  <Override PartName="/ppt/slides/slide1134.xml" ContentType="application/vnd.openxmlformats-officedocument.presentationml.slide+xml"/>
  <Override PartName="/ppt/slides/slide1135.xml" ContentType="application/vnd.openxmlformats-officedocument.presentationml.slide+xml"/>
  <Override PartName="/ppt/slides/slide1136.xml" ContentType="application/vnd.openxmlformats-officedocument.presentationml.slide+xml"/>
  <Override PartName="/ppt/slides/slide1137.xml" ContentType="application/vnd.openxmlformats-officedocument.presentationml.slide+xml"/>
  <Override PartName="/ppt/slides/slide1138.xml" ContentType="application/vnd.openxmlformats-officedocument.presentationml.slide+xml"/>
  <Override PartName="/ppt/slides/slide1139.xml" ContentType="application/vnd.openxmlformats-officedocument.presentationml.slide+xml"/>
  <Override PartName="/ppt/slides/slide1140.xml" ContentType="application/vnd.openxmlformats-officedocument.presentationml.slide+xml"/>
  <Override PartName="/ppt/slides/slide1141.xml" ContentType="application/vnd.openxmlformats-officedocument.presentationml.slide+xml"/>
  <Override PartName="/ppt/slides/slide1142.xml" ContentType="application/vnd.openxmlformats-officedocument.presentationml.slide+xml"/>
  <Override PartName="/ppt/slides/slide1143.xml" ContentType="application/vnd.openxmlformats-officedocument.presentationml.slide+xml"/>
  <Override PartName="/ppt/slides/slide1144.xml" ContentType="application/vnd.openxmlformats-officedocument.presentationml.slide+xml"/>
  <Override PartName="/ppt/slides/slide1145.xml" ContentType="application/vnd.openxmlformats-officedocument.presentationml.slide+xml"/>
  <Override PartName="/ppt/slides/slide1146.xml" ContentType="application/vnd.openxmlformats-officedocument.presentationml.slide+xml"/>
  <Override PartName="/ppt/slides/slide1147.xml" ContentType="application/vnd.openxmlformats-officedocument.presentationml.slide+xml"/>
  <Override PartName="/ppt/slides/slide1148.xml" ContentType="application/vnd.openxmlformats-officedocument.presentationml.slide+xml"/>
  <Override PartName="/ppt/slides/slide1149.xml" ContentType="application/vnd.openxmlformats-officedocument.presentationml.slide+xml"/>
  <Override PartName="/ppt/slides/slide1150.xml" ContentType="application/vnd.openxmlformats-officedocument.presentationml.slide+xml"/>
  <Override PartName="/ppt/slides/slide1151.xml" ContentType="application/vnd.openxmlformats-officedocument.presentationml.slide+xml"/>
  <Override PartName="/ppt/slides/slide1152.xml" ContentType="application/vnd.openxmlformats-officedocument.presentationml.slide+xml"/>
  <Override PartName="/ppt/slides/slide1153.xml" ContentType="application/vnd.openxmlformats-officedocument.presentationml.slide+xml"/>
  <Override PartName="/ppt/slides/slide1154.xml" ContentType="application/vnd.openxmlformats-officedocument.presentationml.slide+xml"/>
  <Override PartName="/ppt/slides/slide1155.xml" ContentType="application/vnd.openxmlformats-officedocument.presentationml.slide+xml"/>
  <Override PartName="/ppt/slides/slide1156.xml" ContentType="application/vnd.openxmlformats-officedocument.presentationml.slide+xml"/>
  <Override PartName="/ppt/slides/slide1157.xml" ContentType="application/vnd.openxmlformats-officedocument.presentationml.slide+xml"/>
  <Override PartName="/ppt/slides/slide1158.xml" ContentType="application/vnd.openxmlformats-officedocument.presentationml.slide+xml"/>
  <Override PartName="/ppt/slides/slide1159.xml" ContentType="application/vnd.openxmlformats-officedocument.presentationml.slide+xml"/>
  <Override PartName="/ppt/slides/slide1160.xml" ContentType="application/vnd.openxmlformats-officedocument.presentationml.slide+xml"/>
  <Override PartName="/ppt/slides/slide1161.xml" ContentType="application/vnd.openxmlformats-officedocument.presentationml.slide+xml"/>
  <Override PartName="/ppt/slides/slide1162.xml" ContentType="application/vnd.openxmlformats-officedocument.presentationml.slide+xml"/>
  <Override PartName="/ppt/slides/slide1163.xml" ContentType="application/vnd.openxmlformats-officedocument.presentationml.slide+xml"/>
  <Override PartName="/ppt/slides/slide1164.xml" ContentType="application/vnd.openxmlformats-officedocument.presentationml.slide+xml"/>
  <Override PartName="/ppt/slides/slide1165.xml" ContentType="application/vnd.openxmlformats-officedocument.presentationml.slide+xml"/>
  <Override PartName="/ppt/slides/slide1166.xml" ContentType="application/vnd.openxmlformats-officedocument.presentationml.slide+xml"/>
  <Override PartName="/ppt/slides/slide1167.xml" ContentType="application/vnd.openxmlformats-officedocument.presentationml.slide+xml"/>
  <Override PartName="/ppt/slides/slide1168.xml" ContentType="application/vnd.openxmlformats-officedocument.presentationml.slide+xml"/>
  <Override PartName="/ppt/slides/slide1169.xml" ContentType="application/vnd.openxmlformats-officedocument.presentationml.slide+xml"/>
  <Override PartName="/ppt/slides/slide1170.xml" ContentType="application/vnd.openxmlformats-officedocument.presentationml.slide+xml"/>
  <Override PartName="/ppt/slides/slide1171.xml" ContentType="application/vnd.openxmlformats-officedocument.presentationml.slide+xml"/>
  <Override PartName="/ppt/slides/slide1172.xml" ContentType="application/vnd.openxmlformats-officedocument.presentationml.slide+xml"/>
  <Override PartName="/ppt/slides/slide1173.xml" ContentType="application/vnd.openxmlformats-officedocument.presentationml.slide+xml"/>
  <Override PartName="/ppt/slides/slide1174.xml" ContentType="application/vnd.openxmlformats-officedocument.presentationml.slide+xml"/>
  <Override PartName="/ppt/slides/slide1175.xml" ContentType="application/vnd.openxmlformats-officedocument.presentationml.slide+xml"/>
  <Override PartName="/ppt/slides/slide1176.xml" ContentType="application/vnd.openxmlformats-officedocument.presentationml.slide+xml"/>
  <Override PartName="/ppt/slides/slide1177.xml" ContentType="application/vnd.openxmlformats-officedocument.presentationml.slide+xml"/>
  <Override PartName="/ppt/slides/slide1178.xml" ContentType="application/vnd.openxmlformats-officedocument.presentationml.slide+xml"/>
  <Override PartName="/ppt/slides/slide1179.xml" ContentType="application/vnd.openxmlformats-officedocument.presentationml.slide+xml"/>
  <Override PartName="/ppt/slides/slide1180.xml" ContentType="application/vnd.openxmlformats-officedocument.presentationml.slide+xml"/>
  <Override PartName="/ppt/slides/slide1181.xml" ContentType="application/vnd.openxmlformats-officedocument.presentationml.slide+xml"/>
  <Override PartName="/ppt/slides/slide1182.xml" ContentType="application/vnd.openxmlformats-officedocument.presentationml.slide+xml"/>
  <Override PartName="/ppt/slides/slide1183.xml" ContentType="application/vnd.openxmlformats-officedocument.presentationml.slide+xml"/>
  <Override PartName="/ppt/slides/slide1184.xml" ContentType="application/vnd.openxmlformats-officedocument.presentationml.slide+xml"/>
  <Override PartName="/ppt/slides/slide1185.xml" ContentType="application/vnd.openxmlformats-officedocument.presentationml.slide+xml"/>
  <Override PartName="/ppt/slides/slide1186.xml" ContentType="application/vnd.openxmlformats-officedocument.presentationml.slide+xml"/>
  <Override PartName="/ppt/slides/slide1187.xml" ContentType="application/vnd.openxmlformats-officedocument.presentationml.slide+xml"/>
  <Override PartName="/ppt/slides/slide1188.xml" ContentType="application/vnd.openxmlformats-officedocument.presentationml.slide+xml"/>
  <Override PartName="/ppt/slides/slide1189.xml" ContentType="application/vnd.openxmlformats-officedocument.presentationml.slide+xml"/>
  <Override PartName="/ppt/slides/slide1190.xml" ContentType="application/vnd.openxmlformats-officedocument.presentationml.slide+xml"/>
  <Override PartName="/ppt/slides/slide1191.xml" ContentType="application/vnd.openxmlformats-officedocument.presentationml.slide+xml"/>
  <Override PartName="/ppt/slides/slide1192.xml" ContentType="application/vnd.openxmlformats-officedocument.presentationml.slide+xml"/>
  <Override PartName="/ppt/slides/slide1193.xml" ContentType="application/vnd.openxmlformats-officedocument.presentationml.slide+xml"/>
  <Override PartName="/ppt/slides/slide1194.xml" ContentType="application/vnd.openxmlformats-officedocument.presentationml.slide+xml"/>
  <Override PartName="/ppt/slides/slide1195.xml" ContentType="application/vnd.openxmlformats-officedocument.presentationml.slide+xml"/>
  <Override PartName="/ppt/slides/slide1196.xml" ContentType="application/vnd.openxmlformats-officedocument.presentationml.slide+xml"/>
  <Override PartName="/ppt/slides/slide1197.xml" ContentType="application/vnd.openxmlformats-officedocument.presentationml.slide+xml"/>
  <Override PartName="/ppt/slides/slide1198.xml" ContentType="application/vnd.openxmlformats-officedocument.presentationml.slide+xml"/>
  <Override PartName="/ppt/slides/slide1199.xml" ContentType="application/vnd.openxmlformats-officedocument.presentationml.slide+xml"/>
  <Override PartName="/ppt/slides/slide1200.xml" ContentType="application/vnd.openxmlformats-officedocument.presentationml.slide+xml"/>
  <Override PartName="/ppt/slides/slide1201.xml" ContentType="application/vnd.openxmlformats-officedocument.presentationml.slide+xml"/>
  <Override PartName="/ppt/slides/slide1202.xml" ContentType="application/vnd.openxmlformats-officedocument.presentationml.slide+xml"/>
  <Override PartName="/ppt/slides/slide1203.xml" ContentType="application/vnd.openxmlformats-officedocument.presentationml.slide+xml"/>
  <Override PartName="/ppt/slides/slide1204.xml" ContentType="application/vnd.openxmlformats-officedocument.presentationml.slide+xml"/>
  <Override PartName="/ppt/slides/slide1205.xml" ContentType="application/vnd.openxmlformats-officedocument.presentationml.slide+xml"/>
  <Override PartName="/ppt/slides/slide1206.xml" ContentType="application/vnd.openxmlformats-officedocument.presentationml.slide+xml"/>
  <Override PartName="/ppt/slides/slide1207.xml" ContentType="application/vnd.openxmlformats-officedocument.presentationml.slide+xml"/>
  <Override PartName="/ppt/slides/slide1208.xml" ContentType="application/vnd.openxmlformats-officedocument.presentationml.slide+xml"/>
  <Override PartName="/ppt/slides/slide1209.xml" ContentType="application/vnd.openxmlformats-officedocument.presentationml.slide+xml"/>
  <Override PartName="/ppt/slides/slide1210.xml" ContentType="application/vnd.openxmlformats-officedocument.presentationml.slide+xml"/>
  <Override PartName="/ppt/slides/slide1211.xml" ContentType="application/vnd.openxmlformats-officedocument.presentationml.slide+xml"/>
  <Override PartName="/ppt/slides/slide1212.xml" ContentType="application/vnd.openxmlformats-officedocument.presentationml.slide+xml"/>
  <Override PartName="/ppt/slides/slide1213.xml" ContentType="application/vnd.openxmlformats-officedocument.presentationml.slide+xml"/>
  <Override PartName="/ppt/slides/slide1214.xml" ContentType="application/vnd.openxmlformats-officedocument.presentationml.slide+xml"/>
  <Override PartName="/ppt/slides/slide1215.xml" ContentType="application/vnd.openxmlformats-officedocument.presentationml.slide+xml"/>
  <Override PartName="/ppt/slides/slide1216.xml" ContentType="application/vnd.openxmlformats-officedocument.presentationml.slide+xml"/>
  <Override PartName="/ppt/slides/slide1217.xml" ContentType="application/vnd.openxmlformats-officedocument.presentationml.slide+xml"/>
  <Override PartName="/ppt/slides/slide1218.xml" ContentType="application/vnd.openxmlformats-officedocument.presentationml.slide+xml"/>
  <Override PartName="/ppt/slides/slide1219.xml" ContentType="application/vnd.openxmlformats-officedocument.presentationml.slide+xml"/>
  <Override PartName="/ppt/slides/slide1220.xml" ContentType="application/vnd.openxmlformats-officedocument.presentationml.slide+xml"/>
  <Override PartName="/ppt/slides/slide1221.xml" ContentType="application/vnd.openxmlformats-officedocument.presentationml.slide+xml"/>
  <Override PartName="/ppt/slides/slide1222.xml" ContentType="application/vnd.openxmlformats-officedocument.presentationml.slide+xml"/>
  <Override PartName="/ppt/slides/slide1223.xml" ContentType="application/vnd.openxmlformats-officedocument.presentationml.slide+xml"/>
  <Override PartName="/ppt/slides/slide1224.xml" ContentType="application/vnd.openxmlformats-officedocument.presentationml.slide+xml"/>
  <Override PartName="/ppt/slides/slide1225.xml" ContentType="application/vnd.openxmlformats-officedocument.presentationml.slide+xml"/>
  <Override PartName="/ppt/slides/slide1226.xml" ContentType="application/vnd.openxmlformats-officedocument.presentationml.slide+xml"/>
  <Override PartName="/ppt/slides/slide1227.xml" ContentType="application/vnd.openxmlformats-officedocument.presentationml.slide+xml"/>
  <Override PartName="/ppt/slides/slide1228.xml" ContentType="application/vnd.openxmlformats-officedocument.presentationml.slide+xml"/>
  <Override PartName="/ppt/slides/slide1229.xml" ContentType="application/vnd.openxmlformats-officedocument.presentationml.slide+xml"/>
  <Override PartName="/ppt/slides/slide1230.xml" ContentType="application/vnd.openxmlformats-officedocument.presentationml.slide+xml"/>
  <Override PartName="/ppt/slides/slide1231.xml" ContentType="application/vnd.openxmlformats-officedocument.presentationml.slide+xml"/>
  <Override PartName="/ppt/slides/slide1232.xml" ContentType="application/vnd.openxmlformats-officedocument.presentationml.slide+xml"/>
  <Override PartName="/ppt/slides/slide1233.xml" ContentType="application/vnd.openxmlformats-officedocument.presentationml.slide+xml"/>
  <Override PartName="/ppt/slides/slide1234.xml" ContentType="application/vnd.openxmlformats-officedocument.presentationml.slide+xml"/>
  <Override PartName="/ppt/slides/slide1235.xml" ContentType="application/vnd.openxmlformats-officedocument.presentationml.slide+xml"/>
  <Override PartName="/ppt/slides/slide1236.xml" ContentType="application/vnd.openxmlformats-officedocument.presentationml.slide+xml"/>
  <Override PartName="/ppt/slides/slide1237.xml" ContentType="application/vnd.openxmlformats-officedocument.presentationml.slide+xml"/>
  <Override PartName="/ppt/slides/slide1238.xml" ContentType="application/vnd.openxmlformats-officedocument.presentationml.slide+xml"/>
  <Override PartName="/ppt/slides/slide1239.xml" ContentType="application/vnd.openxmlformats-officedocument.presentationml.slide+xml"/>
  <Override PartName="/ppt/slides/slide1240.xml" ContentType="application/vnd.openxmlformats-officedocument.presentationml.slide+xml"/>
  <Override PartName="/ppt/slides/slide1241.xml" ContentType="application/vnd.openxmlformats-officedocument.presentationml.slide+xml"/>
  <Override PartName="/ppt/slides/slide1242.xml" ContentType="application/vnd.openxmlformats-officedocument.presentationml.slide+xml"/>
  <Override PartName="/ppt/slides/slide1243.xml" ContentType="application/vnd.openxmlformats-officedocument.presentationml.slide+xml"/>
  <Override PartName="/ppt/slides/slide1244.xml" ContentType="application/vnd.openxmlformats-officedocument.presentationml.slide+xml"/>
  <Override PartName="/ppt/slides/slide1245.xml" ContentType="application/vnd.openxmlformats-officedocument.presentationml.slide+xml"/>
  <Override PartName="/ppt/slides/slide1246.xml" ContentType="application/vnd.openxmlformats-officedocument.presentationml.slide+xml"/>
  <Override PartName="/ppt/slides/slide1247.xml" ContentType="application/vnd.openxmlformats-officedocument.presentationml.slide+xml"/>
  <Override PartName="/ppt/slides/slide1248.xml" ContentType="application/vnd.openxmlformats-officedocument.presentationml.slide+xml"/>
  <Override PartName="/ppt/slides/slide1249.xml" ContentType="application/vnd.openxmlformats-officedocument.presentationml.slide+xml"/>
  <Override PartName="/ppt/slides/slide1250.xml" ContentType="application/vnd.openxmlformats-officedocument.presentationml.slide+xml"/>
  <Override PartName="/ppt/slides/slide1251.xml" ContentType="application/vnd.openxmlformats-officedocument.presentationml.slide+xml"/>
  <Override PartName="/ppt/slides/slide1252.xml" ContentType="application/vnd.openxmlformats-officedocument.presentationml.slide+xml"/>
  <Override PartName="/ppt/slides/slide1253.xml" ContentType="application/vnd.openxmlformats-officedocument.presentationml.slide+xml"/>
  <Override PartName="/ppt/slides/slide1254.xml" ContentType="application/vnd.openxmlformats-officedocument.presentationml.slide+xml"/>
  <Override PartName="/ppt/slides/slide1255.xml" ContentType="application/vnd.openxmlformats-officedocument.presentationml.slide+xml"/>
  <Override PartName="/ppt/slides/slide1256.xml" ContentType="application/vnd.openxmlformats-officedocument.presentationml.slide+xml"/>
  <Override PartName="/ppt/slides/slide1257.xml" ContentType="application/vnd.openxmlformats-officedocument.presentationml.slide+xml"/>
  <Override PartName="/ppt/slides/slide1258.xml" ContentType="application/vnd.openxmlformats-officedocument.presentationml.slide+xml"/>
  <Override PartName="/ppt/slides/slide1259.xml" ContentType="application/vnd.openxmlformats-officedocument.presentationml.slide+xml"/>
  <Override PartName="/ppt/slides/slide1260.xml" ContentType="application/vnd.openxmlformats-officedocument.presentationml.slide+xml"/>
  <Override PartName="/ppt/slides/slide1261.xml" ContentType="application/vnd.openxmlformats-officedocument.presentationml.slide+xml"/>
  <Override PartName="/ppt/slides/slide1262.xml" ContentType="application/vnd.openxmlformats-officedocument.presentationml.slide+xml"/>
  <Override PartName="/ppt/slides/slide1263.xml" ContentType="application/vnd.openxmlformats-officedocument.presentationml.slide+xml"/>
  <Override PartName="/ppt/slides/slide1264.xml" ContentType="application/vnd.openxmlformats-officedocument.presentationml.slide+xml"/>
  <Override PartName="/ppt/slides/slide1265.xml" ContentType="application/vnd.openxmlformats-officedocument.presentationml.slide+xml"/>
  <Override PartName="/ppt/slides/slide1266.xml" ContentType="application/vnd.openxmlformats-officedocument.presentationml.slide+xml"/>
  <Override PartName="/ppt/slides/slide1267.xml" ContentType="application/vnd.openxmlformats-officedocument.presentationml.slide+xml"/>
  <Override PartName="/ppt/slides/slide1268.xml" ContentType="application/vnd.openxmlformats-officedocument.presentationml.slide+xml"/>
  <Override PartName="/ppt/slides/slide1269.xml" ContentType="application/vnd.openxmlformats-officedocument.presentationml.slide+xml"/>
  <Override PartName="/ppt/slides/slide1270.xml" ContentType="application/vnd.openxmlformats-officedocument.presentationml.slide+xml"/>
  <Override PartName="/ppt/slides/slide1271.xml" ContentType="application/vnd.openxmlformats-officedocument.presentationml.slide+xml"/>
  <Override PartName="/ppt/slides/slide1272.xml" ContentType="application/vnd.openxmlformats-officedocument.presentationml.slide+xml"/>
  <Override PartName="/ppt/slides/slide1273.xml" ContentType="application/vnd.openxmlformats-officedocument.presentationml.slide+xml"/>
  <Override PartName="/ppt/slides/slide1274.xml" ContentType="application/vnd.openxmlformats-officedocument.presentationml.slide+xml"/>
  <Override PartName="/ppt/slides/slide1275.xml" ContentType="application/vnd.openxmlformats-officedocument.presentationml.slide+xml"/>
  <Override PartName="/ppt/slides/slide1276.xml" ContentType="application/vnd.openxmlformats-officedocument.presentationml.slide+xml"/>
  <Override PartName="/ppt/slides/slide1277.xml" ContentType="application/vnd.openxmlformats-officedocument.presentationml.slide+xml"/>
  <Override PartName="/ppt/slides/slide1278.xml" ContentType="application/vnd.openxmlformats-officedocument.presentationml.slide+xml"/>
  <Override PartName="/ppt/slides/slide1279.xml" ContentType="application/vnd.openxmlformats-officedocument.presentationml.slide+xml"/>
  <Override PartName="/ppt/slides/slide1280.xml" ContentType="application/vnd.openxmlformats-officedocument.presentationml.slide+xml"/>
  <Override PartName="/ppt/slides/slide1281.xml" ContentType="application/vnd.openxmlformats-officedocument.presentationml.slide+xml"/>
  <Override PartName="/ppt/slides/slide1282.xml" ContentType="application/vnd.openxmlformats-officedocument.presentationml.slide+xml"/>
  <Override PartName="/ppt/slides/slide1283.xml" ContentType="application/vnd.openxmlformats-officedocument.presentationml.slide+xml"/>
  <Override PartName="/ppt/slides/slide1284.xml" ContentType="application/vnd.openxmlformats-officedocument.presentationml.slide+xml"/>
  <Override PartName="/ppt/slides/slide1285.xml" ContentType="application/vnd.openxmlformats-officedocument.presentationml.slide+xml"/>
  <Override PartName="/ppt/slides/slide1286.xml" ContentType="application/vnd.openxmlformats-officedocument.presentationml.slide+xml"/>
  <Override PartName="/ppt/slides/slide1287.xml" ContentType="application/vnd.openxmlformats-officedocument.presentationml.slide+xml"/>
  <Override PartName="/ppt/slides/slide1288.xml" ContentType="application/vnd.openxmlformats-officedocument.presentationml.slide+xml"/>
  <Override PartName="/ppt/slides/slide1289.xml" ContentType="application/vnd.openxmlformats-officedocument.presentationml.slide+xml"/>
  <Override PartName="/ppt/slides/slide1290.xml" ContentType="application/vnd.openxmlformats-officedocument.presentationml.slide+xml"/>
  <Override PartName="/ppt/slides/slide1291.xml" ContentType="application/vnd.openxmlformats-officedocument.presentationml.slide+xml"/>
  <Override PartName="/ppt/slides/slide1292.xml" ContentType="application/vnd.openxmlformats-officedocument.presentationml.slide+xml"/>
  <Override PartName="/ppt/slides/slide1293.xml" ContentType="application/vnd.openxmlformats-officedocument.presentationml.slide+xml"/>
  <Override PartName="/ppt/slides/slide1294.xml" ContentType="application/vnd.openxmlformats-officedocument.presentationml.slide+xml"/>
  <Override PartName="/ppt/slides/slide1295.xml" ContentType="application/vnd.openxmlformats-officedocument.presentationml.slide+xml"/>
  <Override PartName="/ppt/slides/slide1296.xml" ContentType="application/vnd.openxmlformats-officedocument.presentationml.slide+xml"/>
  <Override PartName="/ppt/slides/slide1297.xml" ContentType="application/vnd.openxmlformats-officedocument.presentationml.slide+xml"/>
  <Override PartName="/ppt/slides/slide1298.xml" ContentType="application/vnd.openxmlformats-officedocument.presentationml.slide+xml"/>
  <Override PartName="/ppt/slides/slide1299.xml" ContentType="application/vnd.openxmlformats-officedocument.presentationml.slide+xml"/>
  <Override PartName="/ppt/slides/slide1300.xml" ContentType="application/vnd.openxmlformats-officedocument.presentationml.slide+xml"/>
  <Override PartName="/ppt/slides/slide1301.xml" ContentType="application/vnd.openxmlformats-officedocument.presentationml.slide+xml"/>
  <Override PartName="/ppt/slides/slide1302.xml" ContentType="application/vnd.openxmlformats-officedocument.presentationml.slide+xml"/>
  <Override PartName="/ppt/slides/slide1303.xml" ContentType="application/vnd.openxmlformats-officedocument.presentationml.slide+xml"/>
  <Override PartName="/ppt/slides/slide1304.xml" ContentType="application/vnd.openxmlformats-officedocument.presentationml.slide+xml"/>
  <Override PartName="/ppt/slides/slide1305.xml" ContentType="application/vnd.openxmlformats-officedocument.presentationml.slide+xml"/>
  <Override PartName="/ppt/slides/slide1306.xml" ContentType="application/vnd.openxmlformats-officedocument.presentationml.slide+xml"/>
  <Override PartName="/ppt/slides/slide1307.xml" ContentType="application/vnd.openxmlformats-officedocument.presentationml.slide+xml"/>
  <Override PartName="/ppt/slides/slide1308.xml" ContentType="application/vnd.openxmlformats-officedocument.presentationml.slide+xml"/>
  <Override PartName="/ppt/slides/slide1309.xml" ContentType="application/vnd.openxmlformats-officedocument.presentationml.slide+xml"/>
  <Override PartName="/ppt/slides/slide1310.xml" ContentType="application/vnd.openxmlformats-officedocument.presentationml.slide+xml"/>
  <Override PartName="/ppt/slides/slide1311.xml" ContentType="application/vnd.openxmlformats-officedocument.presentationml.slide+xml"/>
  <Override PartName="/ppt/slides/slide1312.xml" ContentType="application/vnd.openxmlformats-officedocument.presentationml.slide+xml"/>
  <Override PartName="/ppt/slides/slide1313.xml" ContentType="application/vnd.openxmlformats-officedocument.presentationml.slide+xml"/>
  <Override PartName="/ppt/slides/slide1314.xml" ContentType="application/vnd.openxmlformats-officedocument.presentationml.slide+xml"/>
  <Override PartName="/ppt/slides/slide1315.xml" ContentType="application/vnd.openxmlformats-officedocument.presentationml.slide+xml"/>
  <Override PartName="/ppt/slides/slide1316.xml" ContentType="application/vnd.openxmlformats-officedocument.presentationml.slide+xml"/>
  <Override PartName="/ppt/slides/slide1317.xml" ContentType="application/vnd.openxmlformats-officedocument.presentationml.slide+xml"/>
  <Override PartName="/ppt/slides/slide1318.xml" ContentType="application/vnd.openxmlformats-officedocument.presentationml.slide+xml"/>
  <Override PartName="/ppt/slides/slide1319.xml" ContentType="application/vnd.openxmlformats-officedocument.presentationml.slide+xml"/>
  <Override PartName="/ppt/slides/slide1320.xml" ContentType="application/vnd.openxmlformats-officedocument.presentationml.slide+xml"/>
  <Override PartName="/ppt/slides/slide1321.xml" ContentType="application/vnd.openxmlformats-officedocument.presentationml.slide+xml"/>
  <Override PartName="/ppt/slides/slide1322.xml" ContentType="application/vnd.openxmlformats-officedocument.presentationml.slide+xml"/>
  <Override PartName="/ppt/slides/slide1323.xml" ContentType="application/vnd.openxmlformats-officedocument.presentationml.slide+xml"/>
  <Override PartName="/ppt/slides/slide1324.xml" ContentType="application/vnd.openxmlformats-officedocument.presentationml.slide+xml"/>
  <Override PartName="/ppt/slides/slide1325.xml" ContentType="application/vnd.openxmlformats-officedocument.presentationml.slide+xml"/>
  <Override PartName="/ppt/slides/slide1326.xml" ContentType="application/vnd.openxmlformats-officedocument.presentationml.slide+xml"/>
  <Override PartName="/ppt/slides/slide1327.xml" ContentType="application/vnd.openxmlformats-officedocument.presentationml.slide+xml"/>
  <Override PartName="/ppt/slides/slide1328.xml" ContentType="application/vnd.openxmlformats-officedocument.presentationml.slide+xml"/>
  <Override PartName="/ppt/slides/slide1329.xml" ContentType="application/vnd.openxmlformats-officedocument.presentationml.slide+xml"/>
  <Override PartName="/ppt/slides/slide1330.xml" ContentType="application/vnd.openxmlformats-officedocument.presentationml.slide+xml"/>
  <Override PartName="/ppt/slides/slide1331.xml" ContentType="application/vnd.openxmlformats-officedocument.presentationml.slide+xml"/>
  <Override PartName="/ppt/slides/slide1332.xml" ContentType="application/vnd.openxmlformats-officedocument.presentationml.slide+xml"/>
  <Override PartName="/ppt/slides/slide1333.xml" ContentType="application/vnd.openxmlformats-officedocument.presentationml.slide+xml"/>
  <Override PartName="/ppt/slides/slide1334.xml" ContentType="application/vnd.openxmlformats-officedocument.presentationml.slide+xml"/>
  <Override PartName="/ppt/slides/slide1335.xml" ContentType="application/vnd.openxmlformats-officedocument.presentationml.slide+xml"/>
  <Override PartName="/ppt/slides/slide1336.xml" ContentType="application/vnd.openxmlformats-officedocument.presentationml.slide+xml"/>
  <Override PartName="/ppt/slides/slide1337.xml" ContentType="application/vnd.openxmlformats-officedocument.presentationml.slide+xml"/>
  <Override PartName="/ppt/slides/slide1338.xml" ContentType="application/vnd.openxmlformats-officedocument.presentationml.slide+xml"/>
  <Override PartName="/ppt/slides/slide1339.xml" ContentType="application/vnd.openxmlformats-officedocument.presentationml.slide+xml"/>
  <Override PartName="/ppt/slides/slide1340.xml" ContentType="application/vnd.openxmlformats-officedocument.presentationml.slide+xml"/>
  <Override PartName="/ppt/slides/slide1341.xml" ContentType="application/vnd.openxmlformats-officedocument.presentationml.slide+xml"/>
  <Override PartName="/ppt/slides/slide1342.xml" ContentType="application/vnd.openxmlformats-officedocument.presentationml.slide+xml"/>
  <Override PartName="/ppt/slides/slide1343.xml" ContentType="application/vnd.openxmlformats-officedocument.presentationml.slide+xml"/>
  <Override PartName="/ppt/slides/slide1344.xml" ContentType="application/vnd.openxmlformats-officedocument.presentationml.slide+xml"/>
  <Override PartName="/ppt/slides/slide1345.xml" ContentType="application/vnd.openxmlformats-officedocument.presentationml.slide+xml"/>
  <Override PartName="/ppt/slides/slide1346.xml" ContentType="application/vnd.openxmlformats-officedocument.presentationml.slide+xml"/>
  <Override PartName="/ppt/slides/slide1347.xml" ContentType="application/vnd.openxmlformats-officedocument.presentationml.slide+xml"/>
  <Override PartName="/ppt/slides/slide1348.xml" ContentType="application/vnd.openxmlformats-officedocument.presentationml.slide+xml"/>
  <Override PartName="/ppt/slides/slide1349.xml" ContentType="application/vnd.openxmlformats-officedocument.presentationml.slide+xml"/>
  <Override PartName="/ppt/slides/slide1350.xml" ContentType="application/vnd.openxmlformats-officedocument.presentationml.slide+xml"/>
  <Override PartName="/ppt/slides/slide1351.xml" ContentType="application/vnd.openxmlformats-officedocument.presentationml.slide+xml"/>
  <Override PartName="/ppt/slides/slide1352.xml" ContentType="application/vnd.openxmlformats-officedocument.presentationml.slide+xml"/>
  <Override PartName="/ppt/slides/slide1353.xml" ContentType="application/vnd.openxmlformats-officedocument.presentationml.slide+xml"/>
  <Override PartName="/ppt/slides/slide1354.xml" ContentType="application/vnd.openxmlformats-officedocument.presentationml.slide+xml"/>
  <Override PartName="/ppt/slides/slide1355.xml" ContentType="application/vnd.openxmlformats-officedocument.presentationml.slide+xml"/>
  <Override PartName="/ppt/slides/slide1356.xml" ContentType="application/vnd.openxmlformats-officedocument.presentationml.slide+xml"/>
  <Override PartName="/ppt/slides/slide1357.xml" ContentType="application/vnd.openxmlformats-officedocument.presentationml.slide+xml"/>
  <Override PartName="/ppt/slides/slide1358.xml" ContentType="application/vnd.openxmlformats-officedocument.presentationml.slide+xml"/>
  <Override PartName="/ppt/slides/slide1359.xml" ContentType="application/vnd.openxmlformats-officedocument.presentationml.slide+xml"/>
  <Override PartName="/ppt/slides/slide1360.xml" ContentType="application/vnd.openxmlformats-officedocument.presentationml.slide+xml"/>
  <Override PartName="/ppt/slides/slide1361.xml" ContentType="application/vnd.openxmlformats-officedocument.presentationml.slide+xml"/>
  <Override PartName="/ppt/slides/slide1362.xml" ContentType="application/vnd.openxmlformats-officedocument.presentationml.slide+xml"/>
  <Override PartName="/ppt/slides/slide1363.xml" ContentType="application/vnd.openxmlformats-officedocument.presentationml.slide+xml"/>
  <Override PartName="/ppt/slides/slide1364.xml" ContentType="application/vnd.openxmlformats-officedocument.presentationml.slide+xml"/>
  <Override PartName="/ppt/slides/slide1365.xml" ContentType="application/vnd.openxmlformats-officedocument.presentationml.slide+xml"/>
  <Override PartName="/ppt/slides/slide1366.xml" ContentType="application/vnd.openxmlformats-officedocument.presentationml.slide+xml"/>
  <Override PartName="/ppt/slides/slide1367.xml" ContentType="application/vnd.openxmlformats-officedocument.presentationml.slide+xml"/>
  <Override PartName="/ppt/slides/slide1368.xml" ContentType="application/vnd.openxmlformats-officedocument.presentationml.slide+xml"/>
  <Override PartName="/ppt/slides/slide1369.xml" ContentType="application/vnd.openxmlformats-officedocument.presentationml.slide+xml"/>
  <Override PartName="/ppt/slides/slide1370.xml" ContentType="application/vnd.openxmlformats-officedocument.presentationml.slide+xml"/>
  <Override PartName="/ppt/slides/slide1371.xml" ContentType="application/vnd.openxmlformats-officedocument.presentationml.slide+xml"/>
  <Override PartName="/ppt/slides/slide1372.xml" ContentType="application/vnd.openxmlformats-officedocument.presentationml.slide+xml"/>
  <Override PartName="/ppt/slides/slide1373.xml" ContentType="application/vnd.openxmlformats-officedocument.presentationml.slide+xml"/>
  <Override PartName="/ppt/slides/slide1374.xml" ContentType="application/vnd.openxmlformats-officedocument.presentationml.slide+xml"/>
  <Override PartName="/ppt/slides/slide1375.xml" ContentType="application/vnd.openxmlformats-officedocument.presentationml.slide+xml"/>
  <Override PartName="/ppt/slides/slide1376.xml" ContentType="application/vnd.openxmlformats-officedocument.presentationml.slide+xml"/>
  <Override PartName="/ppt/slides/slide1377.xml" ContentType="application/vnd.openxmlformats-officedocument.presentationml.slide+xml"/>
  <Override PartName="/ppt/slides/slide1378.xml" ContentType="application/vnd.openxmlformats-officedocument.presentationml.slide+xml"/>
  <Override PartName="/ppt/slides/slide1379.xml" ContentType="application/vnd.openxmlformats-officedocument.presentationml.slide+xml"/>
  <Override PartName="/ppt/slides/slide1380.xml" ContentType="application/vnd.openxmlformats-officedocument.presentationml.slide+xml"/>
  <Override PartName="/ppt/slides/slide1381.xml" ContentType="application/vnd.openxmlformats-officedocument.presentationml.slide+xml"/>
  <Override PartName="/ppt/slides/slide1382.xml" ContentType="application/vnd.openxmlformats-officedocument.presentationml.slide+xml"/>
  <Override PartName="/ppt/slides/slide1383.xml" ContentType="application/vnd.openxmlformats-officedocument.presentationml.slide+xml"/>
  <Override PartName="/ppt/slides/slide1384.xml" ContentType="application/vnd.openxmlformats-officedocument.presentationml.slide+xml"/>
  <Override PartName="/ppt/slides/slide1385.xml" ContentType="application/vnd.openxmlformats-officedocument.presentationml.slide+xml"/>
  <Override PartName="/ppt/slides/slide1386.xml" ContentType="application/vnd.openxmlformats-officedocument.presentationml.slide+xml"/>
  <Override PartName="/ppt/slides/slide1387.xml" ContentType="application/vnd.openxmlformats-officedocument.presentationml.slide+xml"/>
  <Override PartName="/ppt/slides/slide1388.xml" ContentType="application/vnd.openxmlformats-officedocument.presentationml.slide+xml"/>
  <Override PartName="/ppt/slides/slide1389.xml" ContentType="application/vnd.openxmlformats-officedocument.presentationml.slide+xml"/>
  <Override PartName="/ppt/slides/slide1390.xml" ContentType="application/vnd.openxmlformats-officedocument.presentationml.slide+xml"/>
  <Override PartName="/ppt/slides/slide1391.xml" ContentType="application/vnd.openxmlformats-officedocument.presentationml.slide+xml"/>
  <Override PartName="/ppt/slides/slide1392.xml" ContentType="application/vnd.openxmlformats-officedocument.presentationml.slide+xml"/>
  <Override PartName="/ppt/slides/slide1393.xml" ContentType="application/vnd.openxmlformats-officedocument.presentationml.slide+xml"/>
  <Override PartName="/ppt/slides/slide1394.xml" ContentType="application/vnd.openxmlformats-officedocument.presentationml.slide+xml"/>
  <Override PartName="/ppt/slides/slide1395.xml" ContentType="application/vnd.openxmlformats-officedocument.presentationml.slide+xml"/>
  <Override PartName="/ppt/slides/slide1396.xml" ContentType="application/vnd.openxmlformats-officedocument.presentationml.slide+xml"/>
  <Override PartName="/ppt/slides/slide1397.xml" ContentType="application/vnd.openxmlformats-officedocument.presentationml.slide+xml"/>
  <Override PartName="/ppt/slides/slide1398.xml" ContentType="application/vnd.openxmlformats-officedocument.presentationml.slide+xml"/>
  <Override PartName="/ppt/slides/slide1399.xml" ContentType="application/vnd.openxmlformats-officedocument.presentationml.slide+xml"/>
  <Override PartName="/ppt/slides/slide1400.xml" ContentType="application/vnd.openxmlformats-officedocument.presentationml.slide+xml"/>
  <Override PartName="/ppt/slides/slide1401.xml" ContentType="application/vnd.openxmlformats-officedocument.presentationml.slide+xml"/>
  <Override PartName="/ppt/slides/slide1402.xml" ContentType="application/vnd.openxmlformats-officedocument.presentationml.slide+xml"/>
  <Override PartName="/ppt/slides/slide1403.xml" ContentType="application/vnd.openxmlformats-officedocument.presentationml.slide+xml"/>
  <Override PartName="/ppt/slides/slide1404.xml" ContentType="application/vnd.openxmlformats-officedocument.presentationml.slide+xml"/>
  <Override PartName="/ppt/slides/slide1405.xml" ContentType="application/vnd.openxmlformats-officedocument.presentationml.slide+xml"/>
  <Override PartName="/ppt/slides/slide1406.xml" ContentType="application/vnd.openxmlformats-officedocument.presentationml.slide+xml"/>
  <Override PartName="/ppt/slides/slide1407.xml" ContentType="application/vnd.openxmlformats-officedocument.presentationml.slide+xml"/>
  <Override PartName="/ppt/slides/slide1408.xml" ContentType="application/vnd.openxmlformats-officedocument.presentationml.slide+xml"/>
  <Override PartName="/ppt/slides/slide1409.xml" ContentType="application/vnd.openxmlformats-officedocument.presentationml.slide+xml"/>
  <Override PartName="/ppt/slides/slide1410.xml" ContentType="application/vnd.openxmlformats-officedocument.presentationml.slide+xml"/>
  <Override PartName="/ppt/slides/slide1411.xml" ContentType="application/vnd.openxmlformats-officedocument.presentationml.slide+xml"/>
  <Override PartName="/ppt/slides/slide1412.xml" ContentType="application/vnd.openxmlformats-officedocument.presentationml.slide+xml"/>
  <Override PartName="/ppt/slides/slide1413.xml" ContentType="application/vnd.openxmlformats-officedocument.presentationml.slide+xml"/>
  <Override PartName="/ppt/slides/slide1414.xml" ContentType="application/vnd.openxmlformats-officedocument.presentationml.slide+xml"/>
  <Override PartName="/ppt/slides/slide1415.xml" ContentType="application/vnd.openxmlformats-officedocument.presentationml.slide+xml"/>
  <Override PartName="/ppt/slides/slide1416.xml" ContentType="application/vnd.openxmlformats-officedocument.presentationml.slide+xml"/>
  <Override PartName="/ppt/slides/slide1417.xml" ContentType="application/vnd.openxmlformats-officedocument.presentationml.slide+xml"/>
  <Override PartName="/ppt/slides/slide1418.xml" ContentType="application/vnd.openxmlformats-officedocument.presentationml.slide+xml"/>
  <Override PartName="/ppt/slides/slide1419.xml" ContentType="application/vnd.openxmlformats-officedocument.presentationml.slide+xml"/>
  <Override PartName="/ppt/slides/slide1420.xml" ContentType="application/vnd.openxmlformats-officedocument.presentationml.slide+xml"/>
  <Override PartName="/ppt/slides/slide1421.xml" ContentType="application/vnd.openxmlformats-officedocument.presentationml.slide+xml"/>
  <Override PartName="/ppt/slides/slide1422.xml" ContentType="application/vnd.openxmlformats-officedocument.presentationml.slide+xml"/>
  <Override PartName="/ppt/slides/slide1423.xml" ContentType="application/vnd.openxmlformats-officedocument.presentationml.slide+xml"/>
  <Override PartName="/ppt/slides/slide1424.xml" ContentType="application/vnd.openxmlformats-officedocument.presentationml.slide+xml"/>
  <Override PartName="/ppt/slides/slide1425.xml" ContentType="application/vnd.openxmlformats-officedocument.presentationml.slide+xml"/>
  <Override PartName="/ppt/slides/slide1426.xml" ContentType="application/vnd.openxmlformats-officedocument.presentationml.slide+xml"/>
  <Override PartName="/ppt/slides/slide1427.xml" ContentType="application/vnd.openxmlformats-officedocument.presentationml.slide+xml"/>
  <Override PartName="/ppt/slides/slide1428.xml" ContentType="application/vnd.openxmlformats-officedocument.presentationml.slide+xml"/>
  <Override PartName="/ppt/slides/slide1429.xml" ContentType="application/vnd.openxmlformats-officedocument.presentationml.slide+xml"/>
  <Override PartName="/ppt/slides/slide1430.xml" ContentType="application/vnd.openxmlformats-officedocument.presentationml.slide+xml"/>
  <Override PartName="/ppt/slides/slide1431.xml" ContentType="application/vnd.openxmlformats-officedocument.presentationml.slide+xml"/>
  <Override PartName="/ppt/slides/slide1432.xml" ContentType="application/vnd.openxmlformats-officedocument.presentationml.slide+xml"/>
  <Override PartName="/ppt/slides/slide1433.xml" ContentType="application/vnd.openxmlformats-officedocument.presentationml.slide+xml"/>
  <Override PartName="/ppt/slides/slide1434.xml" ContentType="application/vnd.openxmlformats-officedocument.presentationml.slide+xml"/>
  <Override PartName="/ppt/slides/slide1435.xml" ContentType="application/vnd.openxmlformats-officedocument.presentationml.slide+xml"/>
  <Override PartName="/ppt/slides/slide1436.xml" ContentType="application/vnd.openxmlformats-officedocument.presentationml.slide+xml"/>
  <Override PartName="/ppt/slides/slide1437.xml" ContentType="application/vnd.openxmlformats-officedocument.presentationml.slide+xml"/>
  <Override PartName="/ppt/slides/slide1438.xml" ContentType="application/vnd.openxmlformats-officedocument.presentationml.slide+xml"/>
  <Override PartName="/ppt/slides/slide1439.xml" ContentType="application/vnd.openxmlformats-officedocument.presentationml.slide+xml"/>
  <Override PartName="/ppt/slides/slide1440.xml" ContentType="application/vnd.openxmlformats-officedocument.presentationml.slide+xml"/>
  <Override PartName="/ppt/slides/slide1441.xml" ContentType="application/vnd.openxmlformats-officedocument.presentationml.slide+xml"/>
  <Override PartName="/ppt/slides/slide1442.xml" ContentType="application/vnd.openxmlformats-officedocument.presentationml.slide+xml"/>
  <Override PartName="/ppt/slides/slide1443.xml" ContentType="application/vnd.openxmlformats-officedocument.presentationml.slide+xml"/>
  <Override PartName="/ppt/slides/slide1444.xml" ContentType="application/vnd.openxmlformats-officedocument.presentationml.slide+xml"/>
  <Override PartName="/ppt/slides/slide1445.xml" ContentType="application/vnd.openxmlformats-officedocument.presentationml.slide+xml"/>
  <Override PartName="/ppt/slides/slide1446.xml" ContentType="application/vnd.openxmlformats-officedocument.presentationml.slide+xml"/>
  <Override PartName="/ppt/slides/slide1447.xml" ContentType="application/vnd.openxmlformats-officedocument.presentationml.slide+xml"/>
  <Override PartName="/ppt/slides/slide1448.xml" ContentType="application/vnd.openxmlformats-officedocument.presentationml.slide+xml"/>
  <Override PartName="/ppt/slides/slide1449.xml" ContentType="application/vnd.openxmlformats-officedocument.presentationml.slide+xml"/>
  <Override PartName="/ppt/slides/slide1450.xml" ContentType="application/vnd.openxmlformats-officedocument.presentationml.slide+xml"/>
  <Override PartName="/ppt/slides/slide1451.xml" ContentType="application/vnd.openxmlformats-officedocument.presentationml.slide+xml"/>
  <Override PartName="/ppt/slides/slide1452.xml" ContentType="application/vnd.openxmlformats-officedocument.presentationml.slide+xml"/>
  <Override PartName="/ppt/slides/slide1453.xml" ContentType="application/vnd.openxmlformats-officedocument.presentationml.slide+xml"/>
  <Override PartName="/ppt/slides/slide1454.xml" ContentType="application/vnd.openxmlformats-officedocument.presentationml.slide+xml"/>
  <Override PartName="/ppt/slides/slide1455.xml" ContentType="application/vnd.openxmlformats-officedocument.presentationml.slide+xml"/>
  <Override PartName="/ppt/slides/slide1456.xml" ContentType="application/vnd.openxmlformats-officedocument.presentationml.slide+xml"/>
  <Override PartName="/ppt/slides/slide1457.xml" ContentType="application/vnd.openxmlformats-officedocument.presentationml.slide+xml"/>
  <Override PartName="/ppt/slides/slide1458.xml" ContentType="application/vnd.openxmlformats-officedocument.presentationml.slide+xml"/>
  <Override PartName="/ppt/slides/slide1459.xml" ContentType="application/vnd.openxmlformats-officedocument.presentationml.slide+xml"/>
  <Override PartName="/ppt/slides/slide1460.xml" ContentType="application/vnd.openxmlformats-officedocument.presentationml.slide+xml"/>
  <Override PartName="/ppt/slides/slide1461.xml" ContentType="application/vnd.openxmlformats-officedocument.presentationml.slide+xml"/>
  <Override PartName="/ppt/slides/slide1462.xml" ContentType="application/vnd.openxmlformats-officedocument.presentationml.slide+xml"/>
  <Override PartName="/ppt/slides/slide1463.xml" ContentType="application/vnd.openxmlformats-officedocument.presentationml.slide+xml"/>
  <Override PartName="/ppt/slides/slide1464.xml" ContentType="application/vnd.openxmlformats-officedocument.presentationml.slide+xml"/>
  <Override PartName="/ppt/slides/slide1465.xml" ContentType="application/vnd.openxmlformats-officedocument.presentationml.slide+xml"/>
  <Override PartName="/ppt/slides/slide1466.xml" ContentType="application/vnd.openxmlformats-officedocument.presentationml.slide+xml"/>
  <Override PartName="/ppt/slides/slide1467.xml" ContentType="application/vnd.openxmlformats-officedocument.presentationml.slide+xml"/>
  <Override PartName="/ppt/slides/slide1468.xml" ContentType="application/vnd.openxmlformats-officedocument.presentationml.slide+xml"/>
  <Override PartName="/ppt/slides/slide1469.xml" ContentType="application/vnd.openxmlformats-officedocument.presentationml.slide+xml"/>
  <Override PartName="/ppt/slides/slide1470.xml" ContentType="application/vnd.openxmlformats-officedocument.presentationml.slide+xml"/>
  <Override PartName="/ppt/slides/slide1471.xml" ContentType="application/vnd.openxmlformats-officedocument.presentationml.slide+xml"/>
  <Override PartName="/ppt/slides/slide1472.xml" ContentType="application/vnd.openxmlformats-officedocument.presentationml.slide+xml"/>
  <Override PartName="/ppt/slides/slide1473.xml" ContentType="application/vnd.openxmlformats-officedocument.presentationml.slide+xml"/>
  <Override PartName="/ppt/slides/slide1474.xml" ContentType="application/vnd.openxmlformats-officedocument.presentationml.slide+xml"/>
  <Override PartName="/ppt/slides/slide1475.xml" ContentType="application/vnd.openxmlformats-officedocument.presentationml.slide+xml"/>
  <Override PartName="/ppt/slides/slide1476.xml" ContentType="application/vnd.openxmlformats-officedocument.presentationml.slide+xml"/>
  <Override PartName="/ppt/slides/slide1477.xml" ContentType="application/vnd.openxmlformats-officedocument.presentationml.slide+xml"/>
  <Override PartName="/ppt/slides/slide1478.xml" ContentType="application/vnd.openxmlformats-officedocument.presentationml.slide+xml"/>
  <Override PartName="/ppt/slides/slide1479.xml" ContentType="application/vnd.openxmlformats-officedocument.presentationml.slide+xml"/>
  <Override PartName="/ppt/slides/slide1480.xml" ContentType="application/vnd.openxmlformats-officedocument.presentationml.slide+xml"/>
  <Override PartName="/ppt/slides/slide1481.xml" ContentType="application/vnd.openxmlformats-officedocument.presentationml.slide+xml"/>
  <Override PartName="/ppt/slides/slide1482.xml" ContentType="application/vnd.openxmlformats-officedocument.presentationml.slide+xml"/>
  <Override PartName="/ppt/slides/slide1483.xml" ContentType="application/vnd.openxmlformats-officedocument.presentationml.slide+xml"/>
  <Override PartName="/ppt/slides/slide1484.xml" ContentType="application/vnd.openxmlformats-officedocument.presentationml.slide+xml"/>
  <Override PartName="/ppt/slides/slide1485.xml" ContentType="application/vnd.openxmlformats-officedocument.presentationml.slide+xml"/>
  <Override PartName="/ppt/slides/slide1486.xml" ContentType="application/vnd.openxmlformats-officedocument.presentationml.slide+xml"/>
  <Override PartName="/ppt/slides/slide1487.xml" ContentType="application/vnd.openxmlformats-officedocument.presentationml.slide+xml"/>
  <Override PartName="/ppt/slides/slide1488.xml" ContentType="application/vnd.openxmlformats-officedocument.presentationml.slide+xml"/>
  <Override PartName="/ppt/slides/slide1489.xml" ContentType="application/vnd.openxmlformats-officedocument.presentationml.slide+xml"/>
  <Override PartName="/ppt/slides/slide1490.xml" ContentType="application/vnd.openxmlformats-officedocument.presentationml.slide+xml"/>
  <Override PartName="/ppt/slides/slide1491.xml" ContentType="application/vnd.openxmlformats-officedocument.presentationml.slide+xml"/>
  <Override PartName="/ppt/slides/slide1492.xml" ContentType="application/vnd.openxmlformats-officedocument.presentationml.slide+xml"/>
  <Override PartName="/ppt/slides/slide1493.xml" ContentType="application/vnd.openxmlformats-officedocument.presentationml.slide+xml"/>
  <Override PartName="/ppt/slides/slide1494.xml" ContentType="application/vnd.openxmlformats-officedocument.presentationml.slide+xml"/>
  <Override PartName="/ppt/slides/slide1495.xml" ContentType="application/vnd.openxmlformats-officedocument.presentationml.slide+xml"/>
  <Override PartName="/ppt/slides/slide1496.xml" ContentType="application/vnd.openxmlformats-officedocument.presentationml.slide+xml"/>
  <Override PartName="/ppt/slides/slide1497.xml" ContentType="application/vnd.openxmlformats-officedocument.presentationml.slide+xml"/>
  <Override PartName="/ppt/slides/slide1498.xml" ContentType="application/vnd.openxmlformats-officedocument.presentationml.slide+xml"/>
  <Override PartName="/ppt/slides/slide1499.xml" ContentType="application/vnd.openxmlformats-officedocument.presentationml.slide+xml"/>
  <Override PartName="/ppt/slides/slide1500.xml" ContentType="application/vnd.openxmlformats-officedocument.presentationml.slide+xml"/>
  <Override PartName="/ppt/slides/slide1501.xml" ContentType="application/vnd.openxmlformats-officedocument.presentationml.slide+xml"/>
  <Override PartName="/ppt/slides/slide1502.xml" ContentType="application/vnd.openxmlformats-officedocument.presentationml.slide+xml"/>
  <Override PartName="/ppt/slides/slide1503.xml" ContentType="application/vnd.openxmlformats-officedocument.presentationml.slide+xml"/>
  <Override PartName="/ppt/slides/slide1504.xml" ContentType="application/vnd.openxmlformats-officedocument.presentationml.slide+xml"/>
  <Override PartName="/ppt/slides/slide1505.xml" ContentType="application/vnd.openxmlformats-officedocument.presentationml.slide+xml"/>
  <Override PartName="/ppt/slides/slide1506.xml" ContentType="application/vnd.openxmlformats-officedocument.presentationml.slide+xml"/>
  <Override PartName="/ppt/slides/slide1507.xml" ContentType="application/vnd.openxmlformats-officedocument.presentationml.slide+xml"/>
  <Override PartName="/ppt/slides/slide1508.xml" ContentType="application/vnd.openxmlformats-officedocument.presentationml.slide+xml"/>
  <Override PartName="/ppt/slides/slide1509.xml" ContentType="application/vnd.openxmlformats-officedocument.presentationml.slide+xml"/>
  <Override PartName="/ppt/slides/slide1510.xml" ContentType="application/vnd.openxmlformats-officedocument.presentationml.slide+xml"/>
  <Override PartName="/ppt/slides/slide1511.xml" ContentType="application/vnd.openxmlformats-officedocument.presentationml.slide+xml"/>
  <Override PartName="/ppt/slides/slide1512.xml" ContentType="application/vnd.openxmlformats-officedocument.presentationml.slide+xml"/>
  <Override PartName="/ppt/slides/slide1513.xml" ContentType="application/vnd.openxmlformats-officedocument.presentationml.slide+xml"/>
  <Override PartName="/ppt/slides/slide1514.xml" ContentType="application/vnd.openxmlformats-officedocument.presentationml.slide+xml"/>
  <Override PartName="/ppt/slides/slide1515.xml" ContentType="application/vnd.openxmlformats-officedocument.presentationml.slide+xml"/>
  <Override PartName="/ppt/slides/slide1516.xml" ContentType="application/vnd.openxmlformats-officedocument.presentationml.slide+xml"/>
  <Override PartName="/ppt/slides/slide1517.xml" ContentType="application/vnd.openxmlformats-officedocument.presentationml.slide+xml"/>
  <Override PartName="/ppt/slides/slide1518.xml" ContentType="application/vnd.openxmlformats-officedocument.presentationml.slide+xml"/>
  <Override PartName="/ppt/slides/slide1519.xml" ContentType="application/vnd.openxmlformats-officedocument.presentationml.slide+xml"/>
  <Override PartName="/ppt/slides/slide1520.xml" ContentType="application/vnd.openxmlformats-officedocument.presentationml.slide+xml"/>
  <Override PartName="/ppt/slides/slide1521.xml" ContentType="application/vnd.openxmlformats-officedocument.presentationml.slide+xml"/>
  <Override PartName="/ppt/slides/slide1522.xml" ContentType="application/vnd.openxmlformats-officedocument.presentationml.slide+xml"/>
  <Override PartName="/ppt/slides/slide1523.xml" ContentType="application/vnd.openxmlformats-officedocument.presentationml.slide+xml"/>
  <Override PartName="/ppt/slides/slide1524.xml" ContentType="application/vnd.openxmlformats-officedocument.presentationml.slide+xml"/>
  <Override PartName="/ppt/slides/slide1525.xml" ContentType="application/vnd.openxmlformats-officedocument.presentationml.slide+xml"/>
  <Override PartName="/ppt/slides/slide1526.xml" ContentType="application/vnd.openxmlformats-officedocument.presentationml.slide+xml"/>
  <Override PartName="/ppt/slides/slide1527.xml" ContentType="application/vnd.openxmlformats-officedocument.presentationml.slide+xml"/>
  <Override PartName="/ppt/slides/slide1528.xml" ContentType="application/vnd.openxmlformats-officedocument.presentationml.slide+xml"/>
  <Override PartName="/ppt/slides/slide1529.xml" ContentType="application/vnd.openxmlformats-officedocument.presentationml.slide+xml"/>
  <Override PartName="/ppt/slides/slide1530.xml" ContentType="application/vnd.openxmlformats-officedocument.presentationml.slide+xml"/>
  <Override PartName="/ppt/slides/slide1531.xml" ContentType="application/vnd.openxmlformats-officedocument.presentationml.slide+xml"/>
  <Override PartName="/ppt/slides/slide1532.xml" ContentType="application/vnd.openxmlformats-officedocument.presentationml.slide+xml"/>
  <Override PartName="/ppt/slides/slide1533.xml" ContentType="application/vnd.openxmlformats-officedocument.presentationml.slide+xml"/>
  <Override PartName="/ppt/slides/slide1534.xml" ContentType="application/vnd.openxmlformats-officedocument.presentationml.slide+xml"/>
  <Override PartName="/ppt/slides/slide1535.xml" ContentType="application/vnd.openxmlformats-officedocument.presentationml.slide+xml"/>
  <Override PartName="/ppt/slides/slide1536.xml" ContentType="application/vnd.openxmlformats-officedocument.presentationml.slide+xml"/>
  <Override PartName="/ppt/slides/slide1537.xml" ContentType="application/vnd.openxmlformats-officedocument.presentationml.slide+xml"/>
  <Override PartName="/ppt/slides/slide1538.xml" ContentType="application/vnd.openxmlformats-officedocument.presentationml.slide+xml"/>
  <Override PartName="/ppt/slides/slide1539.xml" ContentType="application/vnd.openxmlformats-officedocument.presentationml.slide+xml"/>
  <Override PartName="/ppt/slides/slide1540.xml" ContentType="application/vnd.openxmlformats-officedocument.presentationml.slide+xml"/>
  <Override PartName="/ppt/slides/slide1541.xml" ContentType="application/vnd.openxmlformats-officedocument.presentationml.slide+xml"/>
  <Override PartName="/ppt/slides/slide1542.xml" ContentType="application/vnd.openxmlformats-officedocument.presentationml.slide+xml"/>
  <Override PartName="/ppt/slides/slide1543.xml" ContentType="application/vnd.openxmlformats-officedocument.presentationml.slide+xml"/>
  <Override PartName="/ppt/slides/slide1544.xml" ContentType="application/vnd.openxmlformats-officedocument.presentationml.slide+xml"/>
  <Override PartName="/ppt/slides/slide1545.xml" ContentType="application/vnd.openxmlformats-officedocument.presentationml.slide+xml"/>
  <Override PartName="/ppt/slides/slide1546.xml" ContentType="application/vnd.openxmlformats-officedocument.presentationml.slide+xml"/>
  <Override PartName="/ppt/slides/slide1547.xml" ContentType="application/vnd.openxmlformats-officedocument.presentationml.slide+xml"/>
  <Override PartName="/ppt/slides/slide1548.xml" ContentType="application/vnd.openxmlformats-officedocument.presentationml.slide+xml"/>
  <Override PartName="/ppt/slides/slide1549.xml" ContentType="application/vnd.openxmlformats-officedocument.presentationml.slide+xml"/>
  <Override PartName="/ppt/slides/slide1550.xml" ContentType="application/vnd.openxmlformats-officedocument.presentationml.slide+xml"/>
  <Override PartName="/ppt/slides/slide1551.xml" ContentType="application/vnd.openxmlformats-officedocument.presentationml.slide+xml"/>
  <Override PartName="/ppt/slides/slide1552.xml" ContentType="application/vnd.openxmlformats-officedocument.presentationml.slide+xml"/>
  <Override PartName="/ppt/slides/slide1553.xml" ContentType="application/vnd.openxmlformats-officedocument.presentationml.slide+xml"/>
  <Override PartName="/ppt/slides/slide1554.xml" ContentType="application/vnd.openxmlformats-officedocument.presentationml.slide+xml"/>
  <Override PartName="/ppt/slides/slide1555.xml" ContentType="application/vnd.openxmlformats-officedocument.presentationml.slide+xml"/>
  <Override PartName="/ppt/slides/slide1556.xml" ContentType="application/vnd.openxmlformats-officedocument.presentationml.slide+xml"/>
  <Override PartName="/ppt/slides/slide1557.xml" ContentType="application/vnd.openxmlformats-officedocument.presentationml.slide+xml"/>
  <Override PartName="/ppt/slides/slide1558.xml" ContentType="application/vnd.openxmlformats-officedocument.presentationml.slide+xml"/>
  <Override PartName="/ppt/slides/slide1559.xml" ContentType="application/vnd.openxmlformats-officedocument.presentationml.slide+xml"/>
  <Override PartName="/ppt/slides/slide1560.xml" ContentType="application/vnd.openxmlformats-officedocument.presentationml.slide+xml"/>
  <Override PartName="/ppt/slides/slide1561.xml" ContentType="application/vnd.openxmlformats-officedocument.presentationml.slide+xml"/>
  <Override PartName="/ppt/slides/slide1562.xml" ContentType="application/vnd.openxmlformats-officedocument.presentationml.slide+xml"/>
  <Override PartName="/ppt/slides/slide1563.xml" ContentType="application/vnd.openxmlformats-officedocument.presentationml.slide+xml"/>
  <Override PartName="/ppt/slides/slide1564.xml" ContentType="application/vnd.openxmlformats-officedocument.presentationml.slide+xml"/>
  <Override PartName="/ppt/slides/slide1565.xml" ContentType="application/vnd.openxmlformats-officedocument.presentationml.slide+xml"/>
  <Override PartName="/ppt/slides/slide1566.xml" ContentType="application/vnd.openxmlformats-officedocument.presentationml.slide+xml"/>
  <Override PartName="/ppt/slides/slide1567.xml" ContentType="application/vnd.openxmlformats-officedocument.presentationml.slide+xml"/>
  <Override PartName="/ppt/slides/slide1568.xml" ContentType="application/vnd.openxmlformats-officedocument.presentationml.slide+xml"/>
  <Override PartName="/ppt/slides/slide1569.xml" ContentType="application/vnd.openxmlformats-officedocument.presentationml.slide+xml"/>
  <Override PartName="/ppt/slides/slide1570.xml" ContentType="application/vnd.openxmlformats-officedocument.presentationml.slide+xml"/>
  <Override PartName="/ppt/slides/slide1571.xml" ContentType="application/vnd.openxmlformats-officedocument.presentationml.slide+xml"/>
  <Override PartName="/ppt/slides/slide1572.xml" ContentType="application/vnd.openxmlformats-officedocument.presentationml.slide+xml"/>
  <Override PartName="/ppt/slides/slide1573.xml" ContentType="application/vnd.openxmlformats-officedocument.presentationml.slide+xml"/>
  <Override PartName="/ppt/slides/slide1574.xml" ContentType="application/vnd.openxmlformats-officedocument.presentationml.slide+xml"/>
  <Override PartName="/ppt/slides/slide1575.xml" ContentType="application/vnd.openxmlformats-officedocument.presentationml.slide+xml"/>
  <Override PartName="/ppt/slides/slide1576.xml" ContentType="application/vnd.openxmlformats-officedocument.presentationml.slide+xml"/>
  <Override PartName="/ppt/slides/slide1577.xml" ContentType="application/vnd.openxmlformats-officedocument.presentationml.slide+xml"/>
  <Override PartName="/ppt/slides/slide1578.xml" ContentType="application/vnd.openxmlformats-officedocument.presentationml.slide+xml"/>
  <Override PartName="/ppt/slides/slide1579.xml" ContentType="application/vnd.openxmlformats-officedocument.presentationml.slide+xml"/>
  <Override PartName="/ppt/slides/slide1580.xml" ContentType="application/vnd.openxmlformats-officedocument.presentationml.slide+xml"/>
  <Override PartName="/ppt/slides/slide1581.xml" ContentType="application/vnd.openxmlformats-officedocument.presentationml.slide+xml"/>
  <Override PartName="/ppt/slides/slide1582.xml" ContentType="application/vnd.openxmlformats-officedocument.presentationml.slide+xml"/>
  <Override PartName="/ppt/slides/slide1583.xml" ContentType="application/vnd.openxmlformats-officedocument.presentationml.slide+xml"/>
  <Override PartName="/ppt/slides/slide1584.xml" ContentType="application/vnd.openxmlformats-officedocument.presentationml.slide+xml"/>
  <Override PartName="/ppt/slides/slide1585.xml" ContentType="application/vnd.openxmlformats-officedocument.presentationml.slide+xml"/>
  <Override PartName="/ppt/slides/slide1586.xml" ContentType="application/vnd.openxmlformats-officedocument.presentationml.slide+xml"/>
  <Override PartName="/ppt/slides/slide1587.xml" ContentType="application/vnd.openxmlformats-officedocument.presentationml.slide+xml"/>
  <Override PartName="/ppt/slides/slide1588.xml" ContentType="application/vnd.openxmlformats-officedocument.presentationml.slide+xml"/>
  <Override PartName="/ppt/slides/slide1589.xml" ContentType="application/vnd.openxmlformats-officedocument.presentationml.slide+xml"/>
  <Override PartName="/ppt/slides/slide1590.xml" ContentType="application/vnd.openxmlformats-officedocument.presentationml.slide+xml"/>
  <Override PartName="/ppt/slides/slide1591.xml" ContentType="application/vnd.openxmlformats-officedocument.presentationml.slide+xml"/>
  <Override PartName="/ppt/slides/slide1592.xml" ContentType="application/vnd.openxmlformats-officedocument.presentationml.slide+xml"/>
  <Override PartName="/ppt/slides/slide1593.xml" ContentType="application/vnd.openxmlformats-officedocument.presentationml.slide+xml"/>
  <Override PartName="/ppt/slides/slide1594.xml" ContentType="application/vnd.openxmlformats-officedocument.presentationml.slide+xml"/>
  <Override PartName="/ppt/slides/slide1595.xml" ContentType="application/vnd.openxmlformats-officedocument.presentationml.slide+xml"/>
  <Override PartName="/ppt/slides/slide1596.xml" ContentType="application/vnd.openxmlformats-officedocument.presentationml.slide+xml"/>
  <Override PartName="/ppt/slides/slide1597.xml" ContentType="application/vnd.openxmlformats-officedocument.presentationml.slide+xml"/>
  <Override PartName="/ppt/slides/slide1598.xml" ContentType="application/vnd.openxmlformats-officedocument.presentationml.slide+xml"/>
  <Override PartName="/ppt/slides/slide1599.xml" ContentType="application/vnd.openxmlformats-officedocument.presentationml.slide+xml"/>
  <Override PartName="/ppt/slides/slide1600.xml" ContentType="application/vnd.openxmlformats-officedocument.presentationml.slide+xml"/>
  <Override PartName="/ppt/slides/slide1601.xml" ContentType="application/vnd.openxmlformats-officedocument.presentationml.slide+xml"/>
  <Override PartName="/ppt/slides/slide1602.xml" ContentType="application/vnd.openxmlformats-officedocument.presentationml.slide+xml"/>
  <Override PartName="/ppt/slides/slide1603.xml" ContentType="application/vnd.openxmlformats-officedocument.presentationml.slide+xml"/>
  <Override PartName="/ppt/slides/slide1604.xml" ContentType="application/vnd.openxmlformats-officedocument.presentationml.slide+xml"/>
  <Override PartName="/ppt/slides/slide1605.xml" ContentType="application/vnd.openxmlformats-officedocument.presentationml.slide+xml"/>
  <Override PartName="/ppt/slides/slide1606.xml" ContentType="application/vnd.openxmlformats-officedocument.presentationml.slide+xml"/>
  <Override PartName="/ppt/slides/slide1607.xml" ContentType="application/vnd.openxmlformats-officedocument.presentationml.slide+xml"/>
  <Override PartName="/ppt/slides/slide1608.xml" ContentType="application/vnd.openxmlformats-officedocument.presentationml.slide+xml"/>
  <Override PartName="/ppt/slides/slide1609.xml" ContentType="application/vnd.openxmlformats-officedocument.presentationml.slide+xml"/>
  <Override PartName="/ppt/slides/slide1610.xml" ContentType="application/vnd.openxmlformats-officedocument.presentationml.slide+xml"/>
  <Override PartName="/ppt/slides/slide1611.xml" ContentType="application/vnd.openxmlformats-officedocument.presentationml.slide+xml"/>
  <Override PartName="/ppt/slides/slide1612.xml" ContentType="application/vnd.openxmlformats-officedocument.presentationml.slide+xml"/>
  <Override PartName="/ppt/slides/slide1613.xml" ContentType="application/vnd.openxmlformats-officedocument.presentationml.slide+xml"/>
  <Override PartName="/ppt/slides/slide1614.xml" ContentType="application/vnd.openxmlformats-officedocument.presentationml.slide+xml"/>
  <Override PartName="/ppt/slides/slide1615.xml" ContentType="application/vnd.openxmlformats-officedocument.presentationml.slide+xml"/>
  <Override PartName="/ppt/slides/slide1616.xml" ContentType="application/vnd.openxmlformats-officedocument.presentationml.slide+xml"/>
  <Override PartName="/ppt/slides/slide1617.xml" ContentType="application/vnd.openxmlformats-officedocument.presentationml.slide+xml"/>
  <Override PartName="/ppt/slides/slide1618.xml" ContentType="application/vnd.openxmlformats-officedocument.presentationml.slide+xml"/>
  <Override PartName="/ppt/slides/slide1619.xml" ContentType="application/vnd.openxmlformats-officedocument.presentationml.slide+xml"/>
  <Override PartName="/ppt/slides/slide1620.xml" ContentType="application/vnd.openxmlformats-officedocument.presentationml.slide+xml"/>
  <Override PartName="/ppt/slides/slide1621.xml" ContentType="application/vnd.openxmlformats-officedocument.presentationml.slide+xml"/>
  <Override PartName="/ppt/slides/slide1622.xml" ContentType="application/vnd.openxmlformats-officedocument.presentationml.slide+xml"/>
  <Override PartName="/ppt/slides/slide1623.xml" ContentType="application/vnd.openxmlformats-officedocument.presentationml.slide+xml"/>
  <Override PartName="/ppt/slides/slide1624.xml" ContentType="application/vnd.openxmlformats-officedocument.presentationml.slide+xml"/>
  <Override PartName="/ppt/slides/slide1625.xml" ContentType="application/vnd.openxmlformats-officedocument.presentationml.slide+xml"/>
  <Override PartName="/ppt/slides/slide1626.xml" ContentType="application/vnd.openxmlformats-officedocument.presentationml.slide+xml"/>
  <Override PartName="/ppt/slides/slide1627.xml" ContentType="application/vnd.openxmlformats-officedocument.presentationml.slide+xml"/>
  <Override PartName="/ppt/slides/slide1628.xml" ContentType="application/vnd.openxmlformats-officedocument.presentationml.slide+xml"/>
  <Override PartName="/ppt/slides/slide1629.xml" ContentType="application/vnd.openxmlformats-officedocument.presentationml.slide+xml"/>
  <Override PartName="/ppt/slides/slide1630.xml" ContentType="application/vnd.openxmlformats-officedocument.presentationml.slide+xml"/>
  <Override PartName="/ppt/slides/slide1631.xml" ContentType="application/vnd.openxmlformats-officedocument.presentationml.slide+xml"/>
  <Override PartName="/ppt/slides/slide1632.xml" ContentType="application/vnd.openxmlformats-officedocument.presentationml.slide+xml"/>
  <Override PartName="/ppt/slides/slide1633.xml" ContentType="application/vnd.openxmlformats-officedocument.presentationml.slide+xml"/>
  <Override PartName="/ppt/slides/slide1634.xml" ContentType="application/vnd.openxmlformats-officedocument.presentationml.slide+xml"/>
  <Override PartName="/ppt/slides/slide1635.xml" ContentType="application/vnd.openxmlformats-officedocument.presentationml.slide+xml"/>
  <Override PartName="/ppt/slides/slide1636.xml" ContentType="application/vnd.openxmlformats-officedocument.presentationml.slide+xml"/>
  <Override PartName="/ppt/slides/slide1637.xml" ContentType="application/vnd.openxmlformats-officedocument.presentationml.slide+xml"/>
  <Override PartName="/ppt/slides/slide1638.xml" ContentType="application/vnd.openxmlformats-officedocument.presentationml.slide+xml"/>
  <Override PartName="/ppt/slides/slide1639.xml" ContentType="application/vnd.openxmlformats-officedocument.presentationml.slide+xml"/>
  <Override PartName="/ppt/slides/slide1640.xml" ContentType="application/vnd.openxmlformats-officedocument.presentationml.slide+xml"/>
  <Override PartName="/ppt/slides/slide1641.xml" ContentType="application/vnd.openxmlformats-officedocument.presentationml.slide+xml"/>
  <Override PartName="/ppt/slides/slide1642.xml" ContentType="application/vnd.openxmlformats-officedocument.presentationml.slide+xml"/>
  <Override PartName="/ppt/slides/slide1643.xml" ContentType="application/vnd.openxmlformats-officedocument.presentationml.slide+xml"/>
  <Override PartName="/ppt/slides/slide1644.xml" ContentType="application/vnd.openxmlformats-officedocument.presentationml.slide+xml"/>
  <Override PartName="/ppt/slides/slide1645.xml" ContentType="application/vnd.openxmlformats-officedocument.presentationml.slide+xml"/>
  <Override PartName="/ppt/slides/slide1646.xml" ContentType="application/vnd.openxmlformats-officedocument.presentationml.slide+xml"/>
  <Override PartName="/ppt/slides/slide1647.xml" ContentType="application/vnd.openxmlformats-officedocument.presentationml.slide+xml"/>
  <Override PartName="/ppt/slides/slide1648.xml" ContentType="application/vnd.openxmlformats-officedocument.presentationml.slide+xml"/>
  <Override PartName="/ppt/slides/slide1649.xml" ContentType="application/vnd.openxmlformats-officedocument.presentationml.slide+xml"/>
  <Override PartName="/ppt/slides/slide1650.xml" ContentType="application/vnd.openxmlformats-officedocument.presentationml.slide+xml"/>
  <Override PartName="/ppt/slides/slide1651.xml" ContentType="application/vnd.openxmlformats-officedocument.presentationml.slide+xml"/>
  <Override PartName="/ppt/slides/slide1652.xml" ContentType="application/vnd.openxmlformats-officedocument.presentationml.slide+xml"/>
  <Override PartName="/ppt/slides/slide1653.xml" ContentType="application/vnd.openxmlformats-officedocument.presentationml.slide+xml"/>
  <Override PartName="/ppt/slides/slide1654.xml" ContentType="application/vnd.openxmlformats-officedocument.presentationml.slide+xml"/>
  <Override PartName="/ppt/slides/slide1655.xml" ContentType="application/vnd.openxmlformats-officedocument.presentationml.slide+xml"/>
  <Override PartName="/ppt/slides/slide1656.xml" ContentType="application/vnd.openxmlformats-officedocument.presentationml.slide+xml"/>
  <Override PartName="/ppt/slides/slide1657.xml" ContentType="application/vnd.openxmlformats-officedocument.presentationml.slide+xml"/>
  <Override PartName="/ppt/slides/slide1658.xml" ContentType="application/vnd.openxmlformats-officedocument.presentationml.slide+xml"/>
  <Override PartName="/ppt/slides/slide1659.xml" ContentType="application/vnd.openxmlformats-officedocument.presentationml.slide+xml"/>
  <Override PartName="/ppt/slides/slide1660.xml" ContentType="application/vnd.openxmlformats-officedocument.presentationml.slide+xml"/>
  <Override PartName="/ppt/slides/slide1661.xml" ContentType="application/vnd.openxmlformats-officedocument.presentationml.slide+xml"/>
  <Override PartName="/ppt/slides/slide1662.xml" ContentType="application/vnd.openxmlformats-officedocument.presentationml.slide+xml"/>
  <Override PartName="/ppt/slides/slide1663.xml" ContentType="application/vnd.openxmlformats-officedocument.presentationml.slide+xml"/>
  <Override PartName="/ppt/slides/slide1664.xml" ContentType="application/vnd.openxmlformats-officedocument.presentationml.slide+xml"/>
  <Override PartName="/ppt/slides/slide1665.xml" ContentType="application/vnd.openxmlformats-officedocument.presentationml.slide+xml"/>
  <Override PartName="/ppt/slides/slide1666.xml" ContentType="application/vnd.openxmlformats-officedocument.presentationml.slide+xml"/>
  <Override PartName="/ppt/slides/slide1667.xml" ContentType="application/vnd.openxmlformats-officedocument.presentationml.slide+xml"/>
  <Override PartName="/ppt/slides/slide1668.xml" ContentType="application/vnd.openxmlformats-officedocument.presentationml.slide+xml"/>
  <Override PartName="/ppt/slides/slide1669.xml" ContentType="application/vnd.openxmlformats-officedocument.presentationml.slide+xml"/>
  <Override PartName="/ppt/slides/slide1670.xml" ContentType="application/vnd.openxmlformats-officedocument.presentationml.slide+xml"/>
  <Override PartName="/ppt/slides/slide1671.xml" ContentType="application/vnd.openxmlformats-officedocument.presentationml.slide+xml"/>
  <Override PartName="/ppt/slides/slide1672.xml" ContentType="application/vnd.openxmlformats-officedocument.presentationml.slide+xml"/>
  <Override PartName="/ppt/slides/slide1673.xml" ContentType="application/vnd.openxmlformats-officedocument.presentationml.slide+xml"/>
  <Override PartName="/ppt/slides/slide1674.xml" ContentType="application/vnd.openxmlformats-officedocument.presentationml.slide+xml"/>
  <Override PartName="/ppt/slides/slide1675.xml" ContentType="application/vnd.openxmlformats-officedocument.presentationml.slide+xml"/>
  <Override PartName="/ppt/slides/slide1676.xml" ContentType="application/vnd.openxmlformats-officedocument.presentationml.slide+xml"/>
  <Override PartName="/ppt/slides/slide1677.xml" ContentType="application/vnd.openxmlformats-officedocument.presentationml.slide+xml"/>
  <Override PartName="/ppt/slides/slide1678.xml" ContentType="application/vnd.openxmlformats-officedocument.presentationml.slide+xml"/>
  <Override PartName="/ppt/slides/slide1679.xml" ContentType="application/vnd.openxmlformats-officedocument.presentationml.slide+xml"/>
  <Override PartName="/ppt/slides/slide1680.xml" ContentType="application/vnd.openxmlformats-officedocument.presentationml.slide+xml"/>
  <Override PartName="/ppt/slides/slide1681.xml" ContentType="application/vnd.openxmlformats-officedocument.presentationml.slide+xml"/>
  <Override PartName="/ppt/slides/slide1682.xml" ContentType="application/vnd.openxmlformats-officedocument.presentationml.slide+xml"/>
  <Override PartName="/ppt/slides/slide1683.xml" ContentType="application/vnd.openxmlformats-officedocument.presentationml.slide+xml"/>
  <Override PartName="/ppt/slides/slide1684.xml" ContentType="application/vnd.openxmlformats-officedocument.presentationml.slide+xml"/>
  <Override PartName="/ppt/slides/slide1685.xml" ContentType="application/vnd.openxmlformats-officedocument.presentationml.slide+xml"/>
  <Override PartName="/ppt/slides/slide1686.xml" ContentType="application/vnd.openxmlformats-officedocument.presentationml.slide+xml"/>
  <Override PartName="/ppt/slides/slide1687.xml" ContentType="application/vnd.openxmlformats-officedocument.presentationml.slide+xml"/>
  <Override PartName="/ppt/slides/slide1688.xml" ContentType="application/vnd.openxmlformats-officedocument.presentationml.slide+xml"/>
  <Override PartName="/ppt/slides/slide1689.xml" ContentType="application/vnd.openxmlformats-officedocument.presentationml.slide+xml"/>
  <Override PartName="/ppt/slides/slide1690.xml" ContentType="application/vnd.openxmlformats-officedocument.presentationml.slide+xml"/>
  <Override PartName="/ppt/slides/slide1691.xml" ContentType="application/vnd.openxmlformats-officedocument.presentationml.slide+xml"/>
  <Override PartName="/ppt/slides/slide1692.xml" ContentType="application/vnd.openxmlformats-officedocument.presentationml.slide+xml"/>
  <Override PartName="/ppt/slides/slide1693.xml" ContentType="application/vnd.openxmlformats-officedocument.presentationml.slide+xml"/>
  <Override PartName="/ppt/slides/slide1694.xml" ContentType="application/vnd.openxmlformats-officedocument.presentationml.slide+xml"/>
  <Override PartName="/ppt/slides/slide1695.xml" ContentType="application/vnd.openxmlformats-officedocument.presentationml.slide+xml"/>
  <Override PartName="/ppt/slides/slide1696.xml" ContentType="application/vnd.openxmlformats-officedocument.presentationml.slide+xml"/>
  <Override PartName="/ppt/slides/slide1697.xml" ContentType="application/vnd.openxmlformats-officedocument.presentationml.slide+xml"/>
  <Override PartName="/ppt/slides/slide1698.xml" ContentType="application/vnd.openxmlformats-officedocument.presentationml.slide+xml"/>
  <Override PartName="/ppt/slides/slide1699.xml" ContentType="application/vnd.openxmlformats-officedocument.presentationml.slide+xml"/>
  <Override PartName="/ppt/slides/slide1700.xml" ContentType="application/vnd.openxmlformats-officedocument.presentationml.slide+xml"/>
  <Override PartName="/ppt/slides/slide1701.xml" ContentType="application/vnd.openxmlformats-officedocument.presentationml.slide+xml"/>
  <Override PartName="/ppt/slides/slide1702.xml" ContentType="application/vnd.openxmlformats-officedocument.presentationml.slide+xml"/>
  <Override PartName="/ppt/slides/slide1703.xml" ContentType="application/vnd.openxmlformats-officedocument.presentationml.slide+xml"/>
  <Override PartName="/ppt/slides/slide1704.xml" ContentType="application/vnd.openxmlformats-officedocument.presentationml.slide+xml"/>
  <Override PartName="/ppt/slides/slide1705.xml" ContentType="application/vnd.openxmlformats-officedocument.presentationml.slide+xml"/>
  <Override PartName="/ppt/slides/slide1706.xml" ContentType="application/vnd.openxmlformats-officedocument.presentationml.slide+xml"/>
  <Override PartName="/ppt/slides/slide1707.xml" ContentType="application/vnd.openxmlformats-officedocument.presentationml.slide+xml"/>
  <Override PartName="/ppt/slides/slide1708.xml" ContentType="application/vnd.openxmlformats-officedocument.presentationml.slide+xml"/>
  <Override PartName="/ppt/slides/slide1709.xml" ContentType="application/vnd.openxmlformats-officedocument.presentationml.slide+xml"/>
  <Override PartName="/ppt/slides/slide1710.xml" ContentType="application/vnd.openxmlformats-officedocument.presentationml.slide+xml"/>
  <Override PartName="/ppt/slides/slide1711.xml" ContentType="application/vnd.openxmlformats-officedocument.presentationml.slide+xml"/>
  <Override PartName="/ppt/slides/slide1712.xml" ContentType="application/vnd.openxmlformats-officedocument.presentationml.slide+xml"/>
  <Override PartName="/ppt/slides/slide1713.xml" ContentType="application/vnd.openxmlformats-officedocument.presentationml.slide+xml"/>
  <Override PartName="/ppt/slides/slide1714.xml" ContentType="application/vnd.openxmlformats-officedocument.presentationml.slide+xml"/>
  <Override PartName="/ppt/slides/slide1715.xml" ContentType="application/vnd.openxmlformats-officedocument.presentationml.slide+xml"/>
  <Override PartName="/ppt/slides/slide1716.xml" ContentType="application/vnd.openxmlformats-officedocument.presentationml.slide+xml"/>
  <Override PartName="/ppt/slides/slide1717.xml" ContentType="application/vnd.openxmlformats-officedocument.presentationml.slide+xml"/>
  <Override PartName="/ppt/slides/slide1718.xml" ContentType="application/vnd.openxmlformats-officedocument.presentationml.slide+xml"/>
  <Override PartName="/ppt/slides/slide1719.xml" ContentType="application/vnd.openxmlformats-officedocument.presentationml.slide+xml"/>
  <Override PartName="/ppt/slides/slide1720.xml" ContentType="application/vnd.openxmlformats-officedocument.presentationml.slide+xml"/>
  <Override PartName="/ppt/slides/slide1721.xml" ContentType="application/vnd.openxmlformats-officedocument.presentationml.slide+xml"/>
  <Override PartName="/ppt/slides/slide1722.xml" ContentType="application/vnd.openxmlformats-officedocument.presentationml.slide+xml"/>
  <Override PartName="/ppt/slides/slide1723.xml" ContentType="application/vnd.openxmlformats-officedocument.presentationml.slide+xml"/>
  <Override PartName="/ppt/slides/slide1724.xml" ContentType="application/vnd.openxmlformats-officedocument.presentationml.slide+xml"/>
  <Override PartName="/ppt/slides/slide1725.xml" ContentType="application/vnd.openxmlformats-officedocument.presentationml.slide+xml"/>
  <Override PartName="/ppt/slides/slide1726.xml" ContentType="application/vnd.openxmlformats-officedocument.presentationml.slide+xml"/>
  <Override PartName="/ppt/slides/slide1727.xml" ContentType="application/vnd.openxmlformats-officedocument.presentationml.slide+xml"/>
  <Override PartName="/ppt/slides/slide1728.xml" ContentType="application/vnd.openxmlformats-officedocument.presentationml.slide+xml"/>
  <Override PartName="/ppt/slides/slide1729.xml" ContentType="application/vnd.openxmlformats-officedocument.presentationml.slide+xml"/>
  <Override PartName="/ppt/slides/slide1730.xml" ContentType="application/vnd.openxmlformats-officedocument.presentationml.slide+xml"/>
  <Override PartName="/ppt/slides/slide1731.xml" ContentType="application/vnd.openxmlformats-officedocument.presentationml.slide+xml"/>
  <Override PartName="/ppt/slides/slide1732.xml" ContentType="application/vnd.openxmlformats-officedocument.presentationml.slide+xml"/>
  <Override PartName="/ppt/slides/slide1733.xml" ContentType="application/vnd.openxmlformats-officedocument.presentationml.slide+xml"/>
  <Override PartName="/ppt/slides/slide1734.xml" ContentType="application/vnd.openxmlformats-officedocument.presentationml.slide+xml"/>
  <Override PartName="/ppt/slides/slide1735.xml" ContentType="application/vnd.openxmlformats-officedocument.presentationml.slide+xml"/>
  <Override PartName="/ppt/slides/slide1736.xml" ContentType="application/vnd.openxmlformats-officedocument.presentationml.slide+xml"/>
  <Override PartName="/ppt/slides/slide1737.xml" ContentType="application/vnd.openxmlformats-officedocument.presentationml.slide+xml"/>
  <Override PartName="/ppt/slides/slide1738.xml" ContentType="application/vnd.openxmlformats-officedocument.presentationml.slide+xml"/>
  <Override PartName="/ppt/slides/slide1739.xml" ContentType="application/vnd.openxmlformats-officedocument.presentationml.slide+xml"/>
  <Override PartName="/ppt/slides/slide1740.xml" ContentType="application/vnd.openxmlformats-officedocument.presentationml.slide+xml"/>
  <Override PartName="/ppt/slides/slide1741.xml" ContentType="application/vnd.openxmlformats-officedocument.presentationml.slide+xml"/>
  <Override PartName="/ppt/slides/slide1742.xml" ContentType="application/vnd.openxmlformats-officedocument.presentationml.slide+xml"/>
  <Override PartName="/ppt/slides/slide1743.xml" ContentType="application/vnd.openxmlformats-officedocument.presentationml.slide+xml"/>
  <Override PartName="/ppt/slides/slide1744.xml" ContentType="application/vnd.openxmlformats-officedocument.presentationml.slide+xml"/>
  <Override PartName="/ppt/slides/slide1745.xml" ContentType="application/vnd.openxmlformats-officedocument.presentationml.slide+xml"/>
  <Override PartName="/ppt/slides/slide1746.xml" ContentType="application/vnd.openxmlformats-officedocument.presentationml.slide+xml"/>
  <Override PartName="/ppt/slides/slide1747.xml" ContentType="application/vnd.openxmlformats-officedocument.presentationml.slide+xml"/>
  <Override PartName="/ppt/slides/slide1748.xml" ContentType="application/vnd.openxmlformats-officedocument.presentationml.slide+xml"/>
  <Override PartName="/ppt/slides/slide1749.xml" ContentType="application/vnd.openxmlformats-officedocument.presentationml.slide+xml"/>
  <Override PartName="/ppt/slides/slide1750.xml" ContentType="application/vnd.openxmlformats-officedocument.presentationml.slide+xml"/>
  <Override PartName="/ppt/slides/slide1751.xml" ContentType="application/vnd.openxmlformats-officedocument.presentationml.slide+xml"/>
  <Override PartName="/ppt/slides/slide1752.xml" ContentType="application/vnd.openxmlformats-officedocument.presentationml.slide+xml"/>
  <Override PartName="/ppt/slides/slide1753.xml" ContentType="application/vnd.openxmlformats-officedocument.presentationml.slide+xml"/>
  <Override PartName="/ppt/slides/slide1754.xml" ContentType="application/vnd.openxmlformats-officedocument.presentationml.slide+xml"/>
  <Override PartName="/ppt/slides/slide1755.xml" ContentType="application/vnd.openxmlformats-officedocument.presentationml.slide+xml"/>
  <Override PartName="/ppt/slides/slide1756.xml" ContentType="application/vnd.openxmlformats-officedocument.presentationml.slide+xml"/>
  <Override PartName="/ppt/slides/slide1757.xml" ContentType="application/vnd.openxmlformats-officedocument.presentationml.slide+xml"/>
  <Override PartName="/ppt/slides/slide1758.xml" ContentType="application/vnd.openxmlformats-officedocument.presentationml.slide+xml"/>
  <Override PartName="/ppt/slides/slide1759.xml" ContentType="application/vnd.openxmlformats-officedocument.presentationml.slide+xml"/>
  <Override PartName="/ppt/slides/slide1760.xml" ContentType="application/vnd.openxmlformats-officedocument.presentationml.slide+xml"/>
  <Override PartName="/ppt/slides/slide1761.xml" ContentType="application/vnd.openxmlformats-officedocument.presentationml.slide+xml"/>
  <Override PartName="/ppt/slides/slide1762.xml" ContentType="application/vnd.openxmlformats-officedocument.presentationml.slide+xml"/>
  <Override PartName="/ppt/slides/slide1763.xml" ContentType="application/vnd.openxmlformats-officedocument.presentationml.slide+xml"/>
  <Override PartName="/ppt/slides/slide1764.xml" ContentType="application/vnd.openxmlformats-officedocument.presentationml.slide+xml"/>
  <Override PartName="/ppt/slides/slide1765.xml" ContentType="application/vnd.openxmlformats-officedocument.presentationml.slide+xml"/>
  <Override PartName="/ppt/slides/slide1766.xml" ContentType="application/vnd.openxmlformats-officedocument.presentationml.slide+xml"/>
  <Override PartName="/ppt/slides/slide1767.xml" ContentType="application/vnd.openxmlformats-officedocument.presentationml.slide+xml"/>
  <Override PartName="/ppt/slides/slide1768.xml" ContentType="application/vnd.openxmlformats-officedocument.presentationml.slide+xml"/>
  <Override PartName="/ppt/slides/slide1769.xml" ContentType="application/vnd.openxmlformats-officedocument.presentationml.slide+xml"/>
  <Override PartName="/ppt/slides/slide1770.xml" ContentType="application/vnd.openxmlformats-officedocument.presentationml.slide+xml"/>
  <Override PartName="/ppt/slides/slide1771.xml" ContentType="application/vnd.openxmlformats-officedocument.presentationml.slide+xml"/>
  <Override PartName="/ppt/slides/slide1772.xml" ContentType="application/vnd.openxmlformats-officedocument.presentationml.slide+xml"/>
  <Override PartName="/ppt/slides/slide1773.xml" ContentType="application/vnd.openxmlformats-officedocument.presentationml.slide+xml"/>
  <Override PartName="/ppt/slides/slide1774.xml" ContentType="application/vnd.openxmlformats-officedocument.presentationml.slide+xml"/>
  <Override PartName="/ppt/slides/slide1775.xml" ContentType="application/vnd.openxmlformats-officedocument.presentationml.slide+xml"/>
  <Override PartName="/ppt/slides/slide1776.xml" ContentType="application/vnd.openxmlformats-officedocument.presentationml.slide+xml"/>
  <Override PartName="/ppt/slides/slide1777.xml" ContentType="application/vnd.openxmlformats-officedocument.presentationml.slide+xml"/>
  <Override PartName="/ppt/slides/slide1778.xml" ContentType="application/vnd.openxmlformats-officedocument.presentationml.slide+xml"/>
  <Override PartName="/ppt/slides/slide1779.xml" ContentType="application/vnd.openxmlformats-officedocument.presentationml.slide+xml"/>
  <Override PartName="/ppt/slides/slide1780.xml" ContentType="application/vnd.openxmlformats-officedocument.presentationml.slide+xml"/>
  <Override PartName="/ppt/slides/slide1781.xml" ContentType="application/vnd.openxmlformats-officedocument.presentationml.slide+xml"/>
  <Override PartName="/ppt/slides/slide1782.xml" ContentType="application/vnd.openxmlformats-officedocument.presentationml.slide+xml"/>
  <Override PartName="/ppt/slides/slide1783.xml" ContentType="application/vnd.openxmlformats-officedocument.presentationml.slide+xml"/>
  <Override PartName="/ppt/slides/slide1784.xml" ContentType="application/vnd.openxmlformats-officedocument.presentationml.slide+xml"/>
  <Override PartName="/ppt/slides/slide1785.xml" ContentType="application/vnd.openxmlformats-officedocument.presentationml.slide+xml"/>
  <Override PartName="/ppt/slides/slide1786.xml" ContentType="application/vnd.openxmlformats-officedocument.presentationml.slide+xml"/>
  <Override PartName="/ppt/slides/slide1787.xml" ContentType="application/vnd.openxmlformats-officedocument.presentationml.slide+xml"/>
  <Override PartName="/ppt/slides/slide1788.xml" ContentType="application/vnd.openxmlformats-officedocument.presentationml.slide+xml"/>
  <Override PartName="/ppt/slides/slide1789.xml" ContentType="application/vnd.openxmlformats-officedocument.presentationml.slide+xml"/>
  <Override PartName="/ppt/slides/slide1790.xml" ContentType="application/vnd.openxmlformats-officedocument.presentationml.slide+xml"/>
  <Override PartName="/ppt/slides/slide1791.xml" ContentType="application/vnd.openxmlformats-officedocument.presentationml.slide+xml"/>
  <Override PartName="/ppt/slides/slide1792.xml" ContentType="application/vnd.openxmlformats-officedocument.presentationml.slide+xml"/>
  <Override PartName="/ppt/slides/slide1793.xml" ContentType="application/vnd.openxmlformats-officedocument.presentationml.slide+xml"/>
  <Override PartName="/ppt/slides/slide1794.xml" ContentType="application/vnd.openxmlformats-officedocument.presentationml.slide+xml"/>
  <Override PartName="/ppt/slides/slide1795.xml" ContentType="application/vnd.openxmlformats-officedocument.presentationml.slide+xml"/>
  <Override PartName="/ppt/slides/slide1796.xml" ContentType="application/vnd.openxmlformats-officedocument.presentationml.slide+xml"/>
  <Override PartName="/ppt/slides/slide1797.xml" ContentType="application/vnd.openxmlformats-officedocument.presentationml.slide+xml"/>
  <Override PartName="/ppt/slides/slide1798.xml" ContentType="application/vnd.openxmlformats-officedocument.presentationml.slide+xml"/>
  <Override PartName="/ppt/slides/slide1799.xml" ContentType="application/vnd.openxmlformats-officedocument.presentationml.slide+xml"/>
  <Override PartName="/ppt/slides/slide1800.xml" ContentType="application/vnd.openxmlformats-officedocument.presentationml.slide+xml"/>
  <Override PartName="/ppt/slides/slide1801.xml" ContentType="application/vnd.openxmlformats-officedocument.presentationml.slide+xml"/>
  <Override PartName="/ppt/slides/slide1802.xml" ContentType="application/vnd.openxmlformats-officedocument.presentationml.slide+xml"/>
  <Override PartName="/ppt/slides/slide1803.xml" ContentType="application/vnd.openxmlformats-officedocument.presentationml.slide+xml"/>
  <Override PartName="/ppt/slides/slide1804.xml" ContentType="application/vnd.openxmlformats-officedocument.presentationml.slide+xml"/>
  <Override PartName="/ppt/slides/slide1805.xml" ContentType="application/vnd.openxmlformats-officedocument.presentationml.slide+xml"/>
  <Override PartName="/ppt/slides/slide1806.xml" ContentType="application/vnd.openxmlformats-officedocument.presentationml.slide+xml"/>
  <Override PartName="/ppt/slides/slide1807.xml" ContentType="application/vnd.openxmlformats-officedocument.presentationml.slide+xml"/>
  <Override PartName="/ppt/slides/slide1808.xml" ContentType="application/vnd.openxmlformats-officedocument.presentationml.slide+xml"/>
  <Override PartName="/ppt/slides/slide1809.xml" ContentType="application/vnd.openxmlformats-officedocument.presentationml.slide+xml"/>
  <Override PartName="/ppt/slides/slide1810.xml" ContentType="application/vnd.openxmlformats-officedocument.presentationml.slide+xml"/>
  <Override PartName="/ppt/slides/slide1811.xml" ContentType="application/vnd.openxmlformats-officedocument.presentationml.slide+xml"/>
  <Override PartName="/ppt/slides/slide1812.xml" ContentType="application/vnd.openxmlformats-officedocument.presentationml.slide+xml"/>
  <Override PartName="/ppt/slides/slide1813.xml" ContentType="application/vnd.openxmlformats-officedocument.presentationml.slide+xml"/>
  <Override PartName="/ppt/slides/slide1814.xml" ContentType="application/vnd.openxmlformats-officedocument.presentationml.slide+xml"/>
  <Override PartName="/ppt/slides/slide1815.xml" ContentType="application/vnd.openxmlformats-officedocument.presentationml.slide+xml"/>
  <Override PartName="/ppt/slides/slide1816.xml" ContentType="application/vnd.openxmlformats-officedocument.presentationml.slide+xml"/>
  <Override PartName="/ppt/slides/slide1817.xml" ContentType="application/vnd.openxmlformats-officedocument.presentationml.slide+xml"/>
  <Override PartName="/ppt/slides/slide1818.xml" ContentType="application/vnd.openxmlformats-officedocument.presentationml.slide+xml"/>
  <Override PartName="/ppt/slides/slide1819.xml" ContentType="application/vnd.openxmlformats-officedocument.presentationml.slide+xml"/>
  <Override PartName="/ppt/slides/slide1820.xml" ContentType="application/vnd.openxmlformats-officedocument.presentationml.slide+xml"/>
  <Override PartName="/ppt/slides/slide1821.xml" ContentType="application/vnd.openxmlformats-officedocument.presentationml.slide+xml"/>
  <Override PartName="/ppt/slides/slide1822.xml" ContentType="application/vnd.openxmlformats-officedocument.presentationml.slide+xml"/>
  <Override PartName="/ppt/slides/slide1823.xml" ContentType="application/vnd.openxmlformats-officedocument.presentationml.slide+xml"/>
  <Override PartName="/ppt/slides/slide1824.xml" ContentType="application/vnd.openxmlformats-officedocument.presentationml.slide+xml"/>
  <Override PartName="/ppt/slides/slide1825.xml" ContentType="application/vnd.openxmlformats-officedocument.presentationml.slide+xml"/>
  <Override PartName="/ppt/slides/slide1826.xml" ContentType="application/vnd.openxmlformats-officedocument.presentationml.slide+xml"/>
  <Override PartName="/ppt/slides/slide1827.xml" ContentType="application/vnd.openxmlformats-officedocument.presentationml.slide+xml"/>
  <Override PartName="/ppt/slides/slide1828.xml" ContentType="application/vnd.openxmlformats-officedocument.presentationml.slide+xml"/>
  <Override PartName="/ppt/slides/slide1829.xml" ContentType="application/vnd.openxmlformats-officedocument.presentationml.slide+xml"/>
  <Override PartName="/ppt/slides/slide1830.xml" ContentType="application/vnd.openxmlformats-officedocument.presentationml.slide+xml"/>
  <Override PartName="/ppt/slides/slide1831.xml" ContentType="application/vnd.openxmlformats-officedocument.presentationml.slide+xml"/>
  <Override PartName="/ppt/slides/slide1832.xml" ContentType="application/vnd.openxmlformats-officedocument.presentationml.slide+xml"/>
  <Override PartName="/ppt/slides/slide1833.xml" ContentType="application/vnd.openxmlformats-officedocument.presentationml.slide+xml"/>
  <Override PartName="/ppt/slides/slide1834.xml" ContentType="application/vnd.openxmlformats-officedocument.presentationml.slide+xml"/>
  <Override PartName="/ppt/slides/slide1835.xml" ContentType="application/vnd.openxmlformats-officedocument.presentationml.slide+xml"/>
  <Override PartName="/ppt/slides/slide1836.xml" ContentType="application/vnd.openxmlformats-officedocument.presentationml.slide+xml"/>
  <Override PartName="/ppt/slides/slide1837.xml" ContentType="application/vnd.openxmlformats-officedocument.presentationml.slide+xml"/>
  <Override PartName="/ppt/slides/slide1838.xml" ContentType="application/vnd.openxmlformats-officedocument.presentationml.slide+xml"/>
  <Override PartName="/ppt/slides/slide1839.xml" ContentType="application/vnd.openxmlformats-officedocument.presentationml.slide+xml"/>
  <Override PartName="/ppt/slides/slide1840.xml" ContentType="application/vnd.openxmlformats-officedocument.presentationml.slide+xml"/>
  <Override PartName="/ppt/slides/slide1841.xml" ContentType="application/vnd.openxmlformats-officedocument.presentationml.slide+xml"/>
  <Override PartName="/ppt/slides/slide1842.xml" ContentType="application/vnd.openxmlformats-officedocument.presentationml.slide+xml"/>
  <Override PartName="/ppt/slides/slide1843.xml" ContentType="application/vnd.openxmlformats-officedocument.presentationml.slide+xml"/>
  <Override PartName="/ppt/slides/slide1844.xml" ContentType="application/vnd.openxmlformats-officedocument.presentationml.slide+xml"/>
  <Override PartName="/ppt/slides/slide1845.xml" ContentType="application/vnd.openxmlformats-officedocument.presentationml.slide+xml"/>
  <Override PartName="/ppt/slides/slide1846.xml" ContentType="application/vnd.openxmlformats-officedocument.presentationml.slide+xml"/>
  <Override PartName="/ppt/slides/slide1847.xml" ContentType="application/vnd.openxmlformats-officedocument.presentationml.slide+xml"/>
  <Override PartName="/ppt/slides/slide1848.xml" ContentType="application/vnd.openxmlformats-officedocument.presentationml.slide+xml"/>
  <Override PartName="/ppt/slides/slide1849.xml" ContentType="application/vnd.openxmlformats-officedocument.presentationml.slide+xml"/>
  <Override PartName="/ppt/slides/slide1850.xml" ContentType="application/vnd.openxmlformats-officedocument.presentationml.slide+xml"/>
  <Override PartName="/ppt/slides/slide1851.xml" ContentType="application/vnd.openxmlformats-officedocument.presentationml.slide+xml"/>
  <Override PartName="/ppt/slides/slide1852.xml" ContentType="application/vnd.openxmlformats-officedocument.presentationml.slide+xml"/>
  <Override PartName="/ppt/slides/slide1853.xml" ContentType="application/vnd.openxmlformats-officedocument.presentationml.slide+xml"/>
  <Override PartName="/ppt/slides/slide1854.xml" ContentType="application/vnd.openxmlformats-officedocument.presentationml.slide+xml"/>
  <Override PartName="/ppt/slides/slide1855.xml" ContentType="application/vnd.openxmlformats-officedocument.presentationml.slide+xml"/>
  <Override PartName="/ppt/slides/slide1856.xml" ContentType="application/vnd.openxmlformats-officedocument.presentationml.slide+xml"/>
  <Override PartName="/ppt/slides/slide1857.xml" ContentType="application/vnd.openxmlformats-officedocument.presentationml.slide+xml"/>
  <Override PartName="/ppt/slides/slide1858.xml" ContentType="application/vnd.openxmlformats-officedocument.presentationml.slide+xml"/>
  <Override PartName="/ppt/slides/slide1859.xml" ContentType="application/vnd.openxmlformats-officedocument.presentationml.slide+xml"/>
  <Override PartName="/ppt/slides/slide1860.xml" ContentType="application/vnd.openxmlformats-officedocument.presentationml.slide+xml"/>
  <Override PartName="/ppt/slides/slide1861.xml" ContentType="application/vnd.openxmlformats-officedocument.presentationml.slide+xml"/>
  <Override PartName="/ppt/slides/slide1862.xml" ContentType="application/vnd.openxmlformats-officedocument.presentationml.slide+xml"/>
  <Override PartName="/ppt/slides/slide1863.xml" ContentType="application/vnd.openxmlformats-officedocument.presentationml.slide+xml"/>
  <Override PartName="/ppt/slides/slide1864.xml" ContentType="application/vnd.openxmlformats-officedocument.presentationml.slide+xml"/>
  <Override PartName="/ppt/slides/slide1865.xml" ContentType="application/vnd.openxmlformats-officedocument.presentationml.slide+xml"/>
  <Override PartName="/ppt/slides/slide1866.xml" ContentType="application/vnd.openxmlformats-officedocument.presentationml.slide+xml"/>
  <Override PartName="/ppt/slides/slide1867.xml" ContentType="application/vnd.openxmlformats-officedocument.presentationml.slide+xml"/>
  <Override PartName="/ppt/slides/slide1868.xml" ContentType="application/vnd.openxmlformats-officedocument.presentationml.slide+xml"/>
  <Override PartName="/ppt/slides/slide1869.xml" ContentType="application/vnd.openxmlformats-officedocument.presentationml.slide+xml"/>
  <Override PartName="/ppt/slides/slide1870.xml" ContentType="application/vnd.openxmlformats-officedocument.presentationml.slide+xml"/>
  <Override PartName="/ppt/slides/slide1871.xml" ContentType="application/vnd.openxmlformats-officedocument.presentationml.slide+xml"/>
  <Override PartName="/ppt/slides/slide1872.xml" ContentType="application/vnd.openxmlformats-officedocument.presentationml.slide+xml"/>
  <Override PartName="/ppt/slides/slide1873.xml" ContentType="application/vnd.openxmlformats-officedocument.presentationml.slide+xml"/>
  <Override PartName="/ppt/slides/slide1874.xml" ContentType="application/vnd.openxmlformats-officedocument.presentationml.slide+xml"/>
  <Override PartName="/ppt/slides/slide1875.xml" ContentType="application/vnd.openxmlformats-officedocument.presentationml.slide+xml"/>
  <Override PartName="/ppt/slides/slide1876.xml" ContentType="application/vnd.openxmlformats-officedocument.presentationml.slide+xml"/>
  <Override PartName="/ppt/slides/slide1877.xml" ContentType="application/vnd.openxmlformats-officedocument.presentationml.slide+xml"/>
  <Override PartName="/ppt/slides/slide1878.xml" ContentType="application/vnd.openxmlformats-officedocument.presentationml.slide+xml"/>
  <Override PartName="/ppt/slides/slide1879.xml" ContentType="application/vnd.openxmlformats-officedocument.presentationml.slide+xml"/>
  <Override PartName="/ppt/slides/slide1880.xml" ContentType="application/vnd.openxmlformats-officedocument.presentationml.slide+xml"/>
  <Override PartName="/ppt/slides/slide1881.xml" ContentType="application/vnd.openxmlformats-officedocument.presentationml.slide+xml"/>
  <Override PartName="/ppt/slides/slide1882.xml" ContentType="application/vnd.openxmlformats-officedocument.presentationml.slide+xml"/>
  <Override PartName="/ppt/slides/slide1883.xml" ContentType="application/vnd.openxmlformats-officedocument.presentationml.slide+xml"/>
  <Override PartName="/ppt/slides/slide1884.xml" ContentType="application/vnd.openxmlformats-officedocument.presentationml.slide+xml"/>
  <Override PartName="/ppt/slides/slide1885.xml" ContentType="application/vnd.openxmlformats-officedocument.presentationml.slide+xml"/>
  <Override PartName="/ppt/slides/slide1886.xml" ContentType="application/vnd.openxmlformats-officedocument.presentationml.slide+xml"/>
  <Override PartName="/ppt/slides/slide1887.xml" ContentType="application/vnd.openxmlformats-officedocument.presentationml.slide+xml"/>
  <Override PartName="/ppt/slides/slide1888.xml" ContentType="application/vnd.openxmlformats-officedocument.presentationml.slide+xml"/>
  <Override PartName="/ppt/slides/slide1889.xml" ContentType="application/vnd.openxmlformats-officedocument.presentationml.slide+xml"/>
  <Override PartName="/ppt/slides/slide1890.xml" ContentType="application/vnd.openxmlformats-officedocument.presentationml.slide+xml"/>
  <Override PartName="/ppt/slides/slide1891.xml" ContentType="application/vnd.openxmlformats-officedocument.presentationml.slide+xml"/>
  <Override PartName="/ppt/slides/slide1892.xml" ContentType="application/vnd.openxmlformats-officedocument.presentationml.slide+xml"/>
  <Override PartName="/ppt/slides/slide1893.xml" ContentType="application/vnd.openxmlformats-officedocument.presentationml.slide+xml"/>
  <Override PartName="/ppt/slides/slide1894.xml" ContentType="application/vnd.openxmlformats-officedocument.presentationml.slide+xml"/>
  <Override PartName="/ppt/slides/slide1895.xml" ContentType="application/vnd.openxmlformats-officedocument.presentationml.slide+xml"/>
  <Override PartName="/ppt/slides/slide1896.xml" ContentType="application/vnd.openxmlformats-officedocument.presentationml.slide+xml"/>
  <Override PartName="/ppt/slides/slide1897.xml" ContentType="application/vnd.openxmlformats-officedocument.presentationml.slide+xml"/>
  <Override PartName="/ppt/slides/slide1898.xml" ContentType="application/vnd.openxmlformats-officedocument.presentationml.slide+xml"/>
  <Override PartName="/ppt/slides/slide1899.xml" ContentType="application/vnd.openxmlformats-officedocument.presentationml.slide+xml"/>
  <Override PartName="/ppt/slides/slide1900.xml" ContentType="application/vnd.openxmlformats-officedocument.presentationml.slide+xml"/>
  <Override PartName="/ppt/slides/slide1901.xml" ContentType="application/vnd.openxmlformats-officedocument.presentationml.slide+xml"/>
  <Override PartName="/ppt/slides/slide1902.xml" ContentType="application/vnd.openxmlformats-officedocument.presentationml.slide+xml"/>
  <Override PartName="/ppt/slides/slide1903.xml" ContentType="application/vnd.openxmlformats-officedocument.presentationml.slide+xml"/>
  <Override PartName="/ppt/slides/slide1904.xml" ContentType="application/vnd.openxmlformats-officedocument.presentationml.slide+xml"/>
  <Override PartName="/ppt/slides/slide1905.xml" ContentType="application/vnd.openxmlformats-officedocument.presentationml.slide+xml"/>
  <Override PartName="/ppt/slides/slide1906.xml" ContentType="application/vnd.openxmlformats-officedocument.presentationml.slide+xml"/>
  <Override PartName="/ppt/slides/slide1907.xml" ContentType="application/vnd.openxmlformats-officedocument.presentationml.slide+xml"/>
  <Override PartName="/ppt/slides/slide1908.xml" ContentType="application/vnd.openxmlformats-officedocument.presentationml.slide+xml"/>
  <Override PartName="/ppt/slides/slide1909.xml" ContentType="application/vnd.openxmlformats-officedocument.presentationml.slide+xml"/>
  <Override PartName="/ppt/slides/slide1910.xml" ContentType="application/vnd.openxmlformats-officedocument.presentationml.slide+xml"/>
  <Override PartName="/ppt/slides/slide1911.xml" ContentType="application/vnd.openxmlformats-officedocument.presentationml.slide+xml"/>
  <Override PartName="/ppt/slides/slide1912.xml" ContentType="application/vnd.openxmlformats-officedocument.presentationml.slide+xml"/>
  <Override PartName="/ppt/slides/slide1913.xml" ContentType="application/vnd.openxmlformats-officedocument.presentationml.slide+xml"/>
  <Override PartName="/ppt/slides/slide1914.xml" ContentType="application/vnd.openxmlformats-officedocument.presentationml.slide+xml"/>
  <Override PartName="/ppt/slides/slide1915.xml" ContentType="application/vnd.openxmlformats-officedocument.presentationml.slide+xml"/>
  <Override PartName="/ppt/slides/slide1916.xml" ContentType="application/vnd.openxmlformats-officedocument.presentationml.slide+xml"/>
  <Override PartName="/ppt/slides/slide1917.xml" ContentType="application/vnd.openxmlformats-officedocument.presentationml.slide+xml"/>
  <Override PartName="/ppt/slides/slide1918.xml" ContentType="application/vnd.openxmlformats-officedocument.presentationml.slide+xml"/>
  <Override PartName="/ppt/slides/slide1919.xml" ContentType="application/vnd.openxmlformats-officedocument.presentationml.slide+xml"/>
  <Override PartName="/ppt/slides/slide1920.xml" ContentType="application/vnd.openxmlformats-officedocument.presentationml.slide+xml"/>
  <Override PartName="/ppt/slides/slide1921.xml" ContentType="application/vnd.openxmlformats-officedocument.presentationml.slide+xml"/>
  <Override PartName="/ppt/slides/slide1922.xml" ContentType="application/vnd.openxmlformats-officedocument.presentationml.slide+xml"/>
  <Override PartName="/ppt/slides/slide1923.xml" ContentType="application/vnd.openxmlformats-officedocument.presentationml.slide+xml"/>
  <Override PartName="/ppt/slides/slide1924.xml" ContentType="application/vnd.openxmlformats-officedocument.presentationml.slide+xml"/>
  <Override PartName="/ppt/slides/slide1925.xml" ContentType="application/vnd.openxmlformats-officedocument.presentationml.slide+xml"/>
  <Override PartName="/ppt/slides/slide1926.xml" ContentType="application/vnd.openxmlformats-officedocument.presentationml.slide+xml"/>
  <Override PartName="/ppt/slides/slide1927.xml" ContentType="application/vnd.openxmlformats-officedocument.presentationml.slide+xml"/>
  <Override PartName="/ppt/slides/slide1928.xml" ContentType="application/vnd.openxmlformats-officedocument.presentationml.slide+xml"/>
  <Override PartName="/ppt/slides/slide1929.xml" ContentType="application/vnd.openxmlformats-officedocument.presentationml.slide+xml"/>
  <Override PartName="/ppt/slides/slide1930.xml" ContentType="application/vnd.openxmlformats-officedocument.presentationml.slide+xml"/>
  <Override PartName="/ppt/slides/slide1931.xml" ContentType="application/vnd.openxmlformats-officedocument.presentationml.slide+xml"/>
  <Override PartName="/ppt/slides/slide1932.xml" ContentType="application/vnd.openxmlformats-officedocument.presentationml.slide+xml"/>
  <Override PartName="/ppt/slides/slide1933.xml" ContentType="application/vnd.openxmlformats-officedocument.presentationml.slide+xml"/>
  <Override PartName="/ppt/slides/slide1934.xml" ContentType="application/vnd.openxmlformats-officedocument.presentationml.slide+xml"/>
  <Override PartName="/ppt/slides/slide1935.xml" ContentType="application/vnd.openxmlformats-officedocument.presentationml.slide+xml"/>
  <Override PartName="/ppt/slides/slide1936.xml" ContentType="application/vnd.openxmlformats-officedocument.presentationml.slide+xml"/>
  <Override PartName="/ppt/slides/slide1937.xml" ContentType="application/vnd.openxmlformats-officedocument.presentationml.slide+xml"/>
  <Override PartName="/ppt/slides/slide1938.xml" ContentType="application/vnd.openxmlformats-officedocument.presentationml.slide+xml"/>
  <Override PartName="/ppt/slides/slide1939.xml" ContentType="application/vnd.openxmlformats-officedocument.presentationml.slide+xml"/>
  <Override PartName="/ppt/slides/slide1940.xml" ContentType="application/vnd.openxmlformats-officedocument.presentationml.slide+xml"/>
  <Override PartName="/ppt/slides/slide1941.xml" ContentType="application/vnd.openxmlformats-officedocument.presentationml.slide+xml"/>
  <Override PartName="/ppt/slides/slide1942.xml" ContentType="application/vnd.openxmlformats-officedocument.presentationml.slide+xml"/>
  <Override PartName="/ppt/slides/slide1943.xml" ContentType="application/vnd.openxmlformats-officedocument.presentationml.slide+xml"/>
  <Override PartName="/ppt/slides/slide1944.xml" ContentType="application/vnd.openxmlformats-officedocument.presentationml.slide+xml"/>
  <Override PartName="/ppt/slides/slide1945.xml" ContentType="application/vnd.openxmlformats-officedocument.presentationml.slide+xml"/>
  <Override PartName="/ppt/slides/slide1946.xml" ContentType="application/vnd.openxmlformats-officedocument.presentationml.slide+xml"/>
  <Override PartName="/ppt/slides/slide1947.xml" ContentType="application/vnd.openxmlformats-officedocument.presentationml.slide+xml"/>
  <Override PartName="/ppt/slides/slide1948.xml" ContentType="application/vnd.openxmlformats-officedocument.presentationml.slide+xml"/>
  <Override PartName="/ppt/slides/slide1949.xml" ContentType="application/vnd.openxmlformats-officedocument.presentationml.slide+xml"/>
  <Override PartName="/ppt/slides/slide1950.xml" ContentType="application/vnd.openxmlformats-officedocument.presentationml.slide+xml"/>
  <Override PartName="/ppt/slides/slide1951.xml" ContentType="application/vnd.openxmlformats-officedocument.presentationml.slide+xml"/>
  <Override PartName="/ppt/slides/slide1952.xml" ContentType="application/vnd.openxmlformats-officedocument.presentationml.slide+xml"/>
  <Override PartName="/ppt/slides/slide1953.xml" ContentType="application/vnd.openxmlformats-officedocument.presentationml.slide+xml"/>
  <Override PartName="/ppt/slides/slide1954.xml" ContentType="application/vnd.openxmlformats-officedocument.presentationml.slide+xml"/>
  <Override PartName="/ppt/slides/slide1955.xml" ContentType="application/vnd.openxmlformats-officedocument.presentationml.slide+xml"/>
  <Override PartName="/ppt/slides/slide1956.xml" ContentType="application/vnd.openxmlformats-officedocument.presentationml.slide+xml"/>
  <Override PartName="/ppt/slides/slide1957.xml" ContentType="application/vnd.openxmlformats-officedocument.presentationml.slide+xml"/>
  <Override PartName="/ppt/slides/slide1958.xml" ContentType="application/vnd.openxmlformats-officedocument.presentationml.slide+xml"/>
  <Override PartName="/ppt/slides/slide1959.xml" ContentType="application/vnd.openxmlformats-officedocument.presentationml.slide+xml"/>
  <Override PartName="/ppt/slides/slide1960.xml" ContentType="application/vnd.openxmlformats-officedocument.presentationml.slide+xml"/>
  <Override PartName="/ppt/slides/slide1961.xml" ContentType="application/vnd.openxmlformats-officedocument.presentationml.slide+xml"/>
  <Override PartName="/ppt/slides/slide1962.xml" ContentType="application/vnd.openxmlformats-officedocument.presentationml.slide+xml"/>
  <Override PartName="/ppt/slides/slide1963.xml" ContentType="application/vnd.openxmlformats-officedocument.presentationml.slide+xml"/>
  <Override PartName="/ppt/slides/slide1964.xml" ContentType="application/vnd.openxmlformats-officedocument.presentationml.slide+xml"/>
  <Override PartName="/ppt/slides/slide1965.xml" ContentType="application/vnd.openxmlformats-officedocument.presentationml.slide+xml"/>
  <Override PartName="/ppt/slides/slide1966.xml" ContentType="application/vnd.openxmlformats-officedocument.presentationml.slide+xml"/>
  <Override PartName="/ppt/slides/slide1967.xml" ContentType="application/vnd.openxmlformats-officedocument.presentationml.slide+xml"/>
  <Override PartName="/ppt/slides/slide1968.xml" ContentType="application/vnd.openxmlformats-officedocument.presentationml.slide+xml"/>
  <Override PartName="/ppt/slides/slide1969.xml" ContentType="application/vnd.openxmlformats-officedocument.presentationml.slide+xml"/>
  <Override PartName="/ppt/slides/slide1970.xml" ContentType="application/vnd.openxmlformats-officedocument.presentationml.slide+xml"/>
  <Override PartName="/ppt/slides/slide1971.xml" ContentType="application/vnd.openxmlformats-officedocument.presentationml.slide+xml"/>
  <Override PartName="/ppt/slides/slide1972.xml" ContentType="application/vnd.openxmlformats-officedocument.presentationml.slide+xml"/>
  <Override PartName="/ppt/slides/slide1973.xml" ContentType="application/vnd.openxmlformats-officedocument.presentationml.slide+xml"/>
  <Override PartName="/ppt/slides/slide1974.xml" ContentType="application/vnd.openxmlformats-officedocument.presentationml.slide+xml"/>
  <Override PartName="/ppt/slides/slide1975.xml" ContentType="application/vnd.openxmlformats-officedocument.presentationml.slide+xml"/>
  <Override PartName="/ppt/slides/slide1976.xml" ContentType="application/vnd.openxmlformats-officedocument.presentationml.slide+xml"/>
  <Override PartName="/ppt/slides/slide1977.xml" ContentType="application/vnd.openxmlformats-officedocument.presentationml.slide+xml"/>
  <Override PartName="/ppt/slides/slide1978.xml" ContentType="application/vnd.openxmlformats-officedocument.presentationml.slide+xml"/>
  <Override PartName="/ppt/slides/slide1979.xml" ContentType="application/vnd.openxmlformats-officedocument.presentationml.slide+xml"/>
  <Override PartName="/ppt/slides/slide1980.xml" ContentType="application/vnd.openxmlformats-officedocument.presentationml.slide+xml"/>
  <Override PartName="/ppt/slides/slide1981.xml" ContentType="application/vnd.openxmlformats-officedocument.presentationml.slide+xml"/>
  <Override PartName="/ppt/slides/slide1982.xml" ContentType="application/vnd.openxmlformats-officedocument.presentationml.slide+xml"/>
  <Override PartName="/ppt/slides/slide1983.xml" ContentType="application/vnd.openxmlformats-officedocument.presentationml.slide+xml"/>
  <Override PartName="/ppt/slides/slide1984.xml" ContentType="application/vnd.openxmlformats-officedocument.presentationml.slide+xml"/>
  <Override PartName="/ppt/slides/slide1985.xml" ContentType="application/vnd.openxmlformats-officedocument.presentationml.slide+xml"/>
  <Override PartName="/ppt/slides/slide1986.xml" ContentType="application/vnd.openxmlformats-officedocument.presentationml.slide+xml"/>
  <Override PartName="/ppt/slides/slide1987.xml" ContentType="application/vnd.openxmlformats-officedocument.presentationml.slide+xml"/>
  <Override PartName="/ppt/slides/slide1988.xml" ContentType="application/vnd.openxmlformats-officedocument.presentationml.slide+xml"/>
  <Override PartName="/ppt/slides/slide1989.xml" ContentType="application/vnd.openxmlformats-officedocument.presentationml.slide+xml"/>
  <Override PartName="/ppt/slides/slide1990.xml" ContentType="application/vnd.openxmlformats-officedocument.presentationml.slide+xml"/>
  <Override PartName="/ppt/slides/slide1991.xml" ContentType="application/vnd.openxmlformats-officedocument.presentationml.slide+xml"/>
  <Override PartName="/ppt/slides/slide1992.xml" ContentType="application/vnd.openxmlformats-officedocument.presentationml.slide+xml"/>
  <Override PartName="/ppt/slides/slide1993.xml" ContentType="application/vnd.openxmlformats-officedocument.presentationml.slide+xml"/>
  <Override PartName="/ppt/slides/slide1994.xml" ContentType="application/vnd.openxmlformats-officedocument.presentationml.slide+xml"/>
  <Override PartName="/ppt/slides/slide1995.xml" ContentType="application/vnd.openxmlformats-officedocument.presentationml.slide+xml"/>
  <Override PartName="/ppt/slides/slide1996.xml" ContentType="application/vnd.openxmlformats-officedocument.presentationml.slide+xml"/>
  <Override PartName="/ppt/slides/slide1997.xml" ContentType="application/vnd.openxmlformats-officedocument.presentationml.slide+xml"/>
  <Override PartName="/ppt/slides/slide1998.xml" ContentType="application/vnd.openxmlformats-officedocument.presentationml.slide+xml"/>
  <Override PartName="/ppt/slides/slide1999.xml" ContentType="application/vnd.openxmlformats-officedocument.presentationml.slide+xml"/>
  <Override PartName="/ppt/slides/slide2000.xml" ContentType="application/vnd.openxmlformats-officedocument.presentationml.slide+xml"/>
  <Override PartName="/ppt/slides/slide2001.xml" ContentType="application/vnd.openxmlformats-officedocument.presentationml.slide+xml"/>
  <Override PartName="/ppt/slides/slide2002.xml" ContentType="application/vnd.openxmlformats-officedocument.presentationml.slide+xml"/>
  <Override PartName="/ppt/slides/slide2003.xml" ContentType="application/vnd.openxmlformats-officedocument.presentationml.slide+xml"/>
  <Override PartName="/ppt/slides/slide2004.xml" ContentType="application/vnd.openxmlformats-officedocument.presentationml.slide+xml"/>
  <Override PartName="/ppt/slides/slide2005.xml" ContentType="application/vnd.openxmlformats-officedocument.presentationml.slide+xml"/>
  <Override PartName="/ppt/slides/slide2006.xml" ContentType="application/vnd.openxmlformats-officedocument.presentationml.slide+xml"/>
  <Override PartName="/ppt/slides/slide2007.xml" ContentType="application/vnd.openxmlformats-officedocument.presentationml.slide+xml"/>
  <Override PartName="/ppt/slides/slide2008.xml" ContentType="application/vnd.openxmlformats-officedocument.presentationml.slide+xml"/>
  <Override PartName="/ppt/slides/slide2009.xml" ContentType="application/vnd.openxmlformats-officedocument.presentationml.slide+xml"/>
  <Override PartName="/ppt/slides/slide2010.xml" ContentType="application/vnd.openxmlformats-officedocument.presentationml.slide+xml"/>
  <Override PartName="/ppt/slides/slide2011.xml" ContentType="application/vnd.openxmlformats-officedocument.presentationml.slide+xml"/>
  <Override PartName="/ppt/slides/slide2012.xml" ContentType="application/vnd.openxmlformats-officedocument.presentationml.slide+xml"/>
  <Override PartName="/ppt/slides/slide2013.xml" ContentType="application/vnd.openxmlformats-officedocument.presentationml.slide+xml"/>
  <Override PartName="/ppt/slides/slide2014.xml" ContentType="application/vnd.openxmlformats-officedocument.presentationml.slide+xml"/>
  <Override PartName="/ppt/slides/slide2015.xml" ContentType="application/vnd.openxmlformats-officedocument.presentationml.slide+xml"/>
  <Override PartName="/ppt/slides/slide2016.xml" ContentType="application/vnd.openxmlformats-officedocument.presentationml.slide+xml"/>
  <Override PartName="/ppt/slides/slide2017.xml" ContentType="application/vnd.openxmlformats-officedocument.presentationml.slide+xml"/>
  <Override PartName="/ppt/slides/slide2018.xml" ContentType="application/vnd.openxmlformats-officedocument.presentationml.slide+xml"/>
  <Override PartName="/ppt/slides/slide2019.xml" ContentType="application/vnd.openxmlformats-officedocument.presentationml.slide+xml"/>
  <Override PartName="/ppt/slides/slide2020.xml" ContentType="application/vnd.openxmlformats-officedocument.presentationml.slide+xml"/>
  <Override PartName="/ppt/slides/slide2021.xml" ContentType="application/vnd.openxmlformats-officedocument.presentationml.slide+xml"/>
  <Override PartName="/ppt/slides/slide2022.xml" ContentType="application/vnd.openxmlformats-officedocument.presentationml.slide+xml"/>
  <Override PartName="/ppt/slides/slide2023.xml" ContentType="application/vnd.openxmlformats-officedocument.presentationml.slide+xml"/>
  <Override PartName="/ppt/slides/slide2024.xml" ContentType="application/vnd.openxmlformats-officedocument.presentationml.slide+xml"/>
  <Override PartName="/ppt/slides/slide2025.xml" ContentType="application/vnd.openxmlformats-officedocument.presentationml.slide+xml"/>
  <Override PartName="/ppt/slides/slide2026.xml" ContentType="application/vnd.openxmlformats-officedocument.presentationml.slide+xml"/>
  <Override PartName="/ppt/slides/slide2027.xml" ContentType="application/vnd.openxmlformats-officedocument.presentationml.slide+xml"/>
  <Override PartName="/ppt/slides/slide2028.xml" ContentType="application/vnd.openxmlformats-officedocument.presentationml.slide+xml"/>
  <Override PartName="/ppt/slides/slide2029.xml" ContentType="application/vnd.openxmlformats-officedocument.presentationml.slide+xml"/>
  <Override PartName="/ppt/slides/slide2030.xml" ContentType="application/vnd.openxmlformats-officedocument.presentationml.slide+xml"/>
  <Override PartName="/ppt/slides/slide2031.xml" ContentType="application/vnd.openxmlformats-officedocument.presentationml.slide+xml"/>
  <Override PartName="/ppt/slides/slide2032.xml" ContentType="application/vnd.openxmlformats-officedocument.presentationml.slide+xml"/>
  <Override PartName="/ppt/slides/slide2033.xml" ContentType="application/vnd.openxmlformats-officedocument.presentationml.slide+xml"/>
  <Override PartName="/ppt/slides/slide2034.xml" ContentType="application/vnd.openxmlformats-officedocument.presentationml.slide+xml"/>
  <Override PartName="/ppt/slides/slide2035.xml" ContentType="application/vnd.openxmlformats-officedocument.presentationml.slide+xml"/>
  <Override PartName="/ppt/slides/slide2036.xml" ContentType="application/vnd.openxmlformats-officedocument.presentationml.slide+xml"/>
  <Override PartName="/ppt/slides/slide2037.xml" ContentType="application/vnd.openxmlformats-officedocument.presentationml.slide+xml"/>
  <Override PartName="/ppt/slides/slide2038.xml" ContentType="application/vnd.openxmlformats-officedocument.presentationml.slide+xml"/>
  <Override PartName="/ppt/slides/slide2039.xml" ContentType="application/vnd.openxmlformats-officedocument.presentationml.slide+xml"/>
  <Override PartName="/ppt/slides/slide2040.xml" ContentType="application/vnd.openxmlformats-officedocument.presentationml.slide+xml"/>
  <Override PartName="/ppt/slides/slide2041.xml" ContentType="application/vnd.openxmlformats-officedocument.presentationml.slide+xml"/>
  <Override PartName="/ppt/slides/slide2042.xml" ContentType="application/vnd.openxmlformats-officedocument.presentationml.slide+xml"/>
  <Override PartName="/ppt/slides/slide2043.xml" ContentType="application/vnd.openxmlformats-officedocument.presentationml.slide+xml"/>
  <Override PartName="/ppt/slides/slide2044.xml" ContentType="application/vnd.openxmlformats-officedocument.presentationml.slide+xml"/>
  <Override PartName="/ppt/slides/slide2045.xml" ContentType="application/vnd.openxmlformats-officedocument.presentationml.slide+xml"/>
  <Override PartName="/ppt/slides/slide2046.xml" ContentType="application/vnd.openxmlformats-officedocument.presentationml.slide+xml"/>
  <Override PartName="/ppt/slides/slide2047.xml" ContentType="application/vnd.openxmlformats-officedocument.presentationml.slide+xml"/>
  <Override PartName="/ppt/slides/slide2048.xml" ContentType="application/vnd.openxmlformats-officedocument.presentationml.slide+xml"/>
  <Override PartName="/ppt/slides/slide2049.xml" ContentType="application/vnd.openxmlformats-officedocument.presentationml.slide+xml"/>
  <Override PartName="/ppt/slides/slide2050.xml" ContentType="application/vnd.openxmlformats-officedocument.presentationml.slide+xml"/>
  <Override PartName="/ppt/slides/slide2051.xml" ContentType="application/vnd.openxmlformats-officedocument.presentationml.slide+xml"/>
  <Override PartName="/ppt/slides/slide2052.xml" ContentType="application/vnd.openxmlformats-officedocument.presentationml.slide+xml"/>
  <Override PartName="/ppt/slides/slide2053.xml" ContentType="application/vnd.openxmlformats-officedocument.presentationml.slide+xml"/>
  <Override PartName="/ppt/slides/slide2054.xml" ContentType="application/vnd.openxmlformats-officedocument.presentationml.slide+xml"/>
  <Override PartName="/ppt/slides/slide2055.xml" ContentType="application/vnd.openxmlformats-officedocument.presentationml.slide+xml"/>
  <Override PartName="/ppt/slides/slide2056.xml" ContentType="application/vnd.openxmlformats-officedocument.presentationml.slide+xml"/>
  <Override PartName="/ppt/slides/slide2057.xml" ContentType="application/vnd.openxmlformats-officedocument.presentationml.slide+xml"/>
  <Override PartName="/ppt/slides/slide2058.xml" ContentType="application/vnd.openxmlformats-officedocument.presentationml.slide+xml"/>
  <Override PartName="/ppt/slides/slide2059.xml" ContentType="application/vnd.openxmlformats-officedocument.presentationml.slide+xml"/>
  <Override PartName="/ppt/slides/slide2060.xml" ContentType="application/vnd.openxmlformats-officedocument.presentationml.slide+xml"/>
  <Override PartName="/ppt/slides/slide2061.xml" ContentType="application/vnd.openxmlformats-officedocument.presentationml.slide+xml"/>
  <Override PartName="/ppt/slides/slide2062.xml" ContentType="application/vnd.openxmlformats-officedocument.presentationml.slide+xml"/>
  <Override PartName="/ppt/slides/slide2063.xml" ContentType="application/vnd.openxmlformats-officedocument.presentationml.slide+xml"/>
  <Override PartName="/ppt/slides/slide2064.xml" ContentType="application/vnd.openxmlformats-officedocument.presentationml.slide+xml"/>
  <Override PartName="/ppt/slides/slide2065.xml" ContentType="application/vnd.openxmlformats-officedocument.presentationml.slide+xml"/>
  <Override PartName="/ppt/slides/slide2066.xml" ContentType="application/vnd.openxmlformats-officedocument.presentationml.slide+xml"/>
  <Override PartName="/ppt/slides/slide2067.xml" ContentType="application/vnd.openxmlformats-officedocument.presentationml.slide+xml"/>
  <Override PartName="/ppt/slides/slide2068.xml" ContentType="application/vnd.openxmlformats-officedocument.presentationml.slide+xml"/>
  <Override PartName="/ppt/slides/slide2069.xml" ContentType="application/vnd.openxmlformats-officedocument.presentationml.slide+xml"/>
  <Override PartName="/ppt/slides/slide2070.xml" ContentType="application/vnd.openxmlformats-officedocument.presentationml.slide+xml"/>
  <Override PartName="/ppt/slides/slide2071.xml" ContentType="application/vnd.openxmlformats-officedocument.presentationml.slide+xml"/>
  <Override PartName="/ppt/slides/slide2072.xml" ContentType="application/vnd.openxmlformats-officedocument.presentationml.slide+xml"/>
  <Override PartName="/ppt/slides/slide2073.xml" ContentType="application/vnd.openxmlformats-officedocument.presentationml.slide+xml"/>
  <Override PartName="/ppt/slides/slide2074.xml" ContentType="application/vnd.openxmlformats-officedocument.presentationml.slide+xml"/>
  <Override PartName="/ppt/slides/slide2075.xml" ContentType="application/vnd.openxmlformats-officedocument.presentationml.slide+xml"/>
  <Override PartName="/ppt/slides/slide2076.xml" ContentType="application/vnd.openxmlformats-officedocument.presentationml.slide+xml"/>
  <Override PartName="/ppt/slides/slide2077.xml" ContentType="application/vnd.openxmlformats-officedocument.presentationml.slide+xml"/>
  <Override PartName="/ppt/slides/slide2078.xml" ContentType="application/vnd.openxmlformats-officedocument.presentationml.slide+xml"/>
  <Override PartName="/ppt/slides/slide2079.xml" ContentType="application/vnd.openxmlformats-officedocument.presentationml.slide+xml"/>
  <Override PartName="/ppt/slides/slide2080.xml" ContentType="application/vnd.openxmlformats-officedocument.presentationml.slide+xml"/>
  <Override PartName="/ppt/slides/slide2081.xml" ContentType="application/vnd.openxmlformats-officedocument.presentationml.slide+xml"/>
  <Override PartName="/ppt/slides/slide2082.xml" ContentType="application/vnd.openxmlformats-officedocument.presentationml.slide+xml"/>
  <Override PartName="/ppt/slides/slide2083.xml" ContentType="application/vnd.openxmlformats-officedocument.presentationml.slide+xml"/>
  <Override PartName="/ppt/slides/slide2084.xml" ContentType="application/vnd.openxmlformats-officedocument.presentationml.slide+xml"/>
  <Override PartName="/ppt/slides/slide2085.xml" ContentType="application/vnd.openxmlformats-officedocument.presentationml.slide+xml"/>
  <Override PartName="/ppt/slides/slide2086.xml" ContentType="application/vnd.openxmlformats-officedocument.presentationml.slide+xml"/>
  <Override PartName="/ppt/slides/slide2087.xml" ContentType="application/vnd.openxmlformats-officedocument.presentationml.slide+xml"/>
  <Override PartName="/ppt/slides/slide2088.xml" ContentType="application/vnd.openxmlformats-officedocument.presentationml.slide+xml"/>
  <Override PartName="/ppt/slides/slide2089.xml" ContentType="application/vnd.openxmlformats-officedocument.presentationml.slide+xml"/>
  <Override PartName="/ppt/slides/slide2090.xml" ContentType="application/vnd.openxmlformats-officedocument.presentationml.slide+xml"/>
  <Override PartName="/ppt/slides/slide2091.xml" ContentType="application/vnd.openxmlformats-officedocument.presentationml.slide+xml"/>
  <Override PartName="/ppt/slides/slide2092.xml" ContentType="application/vnd.openxmlformats-officedocument.presentationml.slide+xml"/>
  <Override PartName="/ppt/slides/slide2093.xml" ContentType="application/vnd.openxmlformats-officedocument.presentationml.slide+xml"/>
  <Override PartName="/ppt/slides/slide2094.xml" ContentType="application/vnd.openxmlformats-officedocument.presentationml.slide+xml"/>
  <Override PartName="/ppt/slides/slide2095.xml" ContentType="application/vnd.openxmlformats-officedocument.presentationml.slide+xml"/>
  <Override PartName="/ppt/slides/slide2096.xml" ContentType="application/vnd.openxmlformats-officedocument.presentationml.slide+xml"/>
  <Override PartName="/ppt/slides/slide2097.xml" ContentType="application/vnd.openxmlformats-officedocument.presentationml.slide+xml"/>
  <Override PartName="/ppt/slides/slide2098.xml" ContentType="application/vnd.openxmlformats-officedocument.presentationml.slide+xml"/>
  <Override PartName="/ppt/slides/slide2099.xml" ContentType="application/vnd.openxmlformats-officedocument.presentationml.slide+xml"/>
  <Override PartName="/ppt/slides/slide2100.xml" ContentType="application/vnd.openxmlformats-officedocument.presentationml.slide+xml"/>
  <Override PartName="/ppt/slides/slide2101.xml" ContentType="application/vnd.openxmlformats-officedocument.presentationml.slide+xml"/>
  <Override PartName="/ppt/slides/slide2102.xml" ContentType="application/vnd.openxmlformats-officedocument.presentationml.slide+xml"/>
  <Override PartName="/ppt/slides/slide2103.xml" ContentType="application/vnd.openxmlformats-officedocument.presentationml.slide+xml"/>
  <Override PartName="/ppt/slides/slide2104.xml" ContentType="application/vnd.openxmlformats-officedocument.presentationml.slide+xml"/>
  <Override PartName="/ppt/slides/slide2105.xml" ContentType="application/vnd.openxmlformats-officedocument.presentationml.slide+xml"/>
  <Override PartName="/ppt/slides/slide2106.xml" ContentType="application/vnd.openxmlformats-officedocument.presentationml.slide+xml"/>
  <Override PartName="/ppt/slides/slide2107.xml" ContentType="application/vnd.openxmlformats-officedocument.presentationml.slide+xml"/>
  <Override PartName="/ppt/slides/slide2108.xml" ContentType="application/vnd.openxmlformats-officedocument.presentationml.slide+xml"/>
  <Override PartName="/ppt/slides/slide2109.xml" ContentType="application/vnd.openxmlformats-officedocument.presentationml.slide+xml"/>
  <Override PartName="/ppt/slides/slide2110.xml" ContentType="application/vnd.openxmlformats-officedocument.presentationml.slide+xml"/>
  <Override PartName="/ppt/slides/slide2111.xml" ContentType="application/vnd.openxmlformats-officedocument.presentationml.slide+xml"/>
  <Override PartName="/ppt/slides/slide2112.xml" ContentType="application/vnd.openxmlformats-officedocument.presentationml.slide+xml"/>
  <Override PartName="/ppt/slides/slide2113.xml" ContentType="application/vnd.openxmlformats-officedocument.presentationml.slide+xml"/>
  <Override PartName="/ppt/slides/slide2114.xml" ContentType="application/vnd.openxmlformats-officedocument.presentationml.slide+xml"/>
  <Override PartName="/ppt/slides/slide2115.xml" ContentType="application/vnd.openxmlformats-officedocument.presentationml.slide+xml"/>
  <Override PartName="/ppt/slides/slide2116.xml" ContentType="application/vnd.openxmlformats-officedocument.presentationml.slide+xml"/>
  <Override PartName="/ppt/slides/slide2117.xml" ContentType="application/vnd.openxmlformats-officedocument.presentationml.slide+xml"/>
  <Override PartName="/ppt/slides/slide2118.xml" ContentType="application/vnd.openxmlformats-officedocument.presentationml.slide+xml"/>
  <Override PartName="/ppt/slides/slide2119.xml" ContentType="application/vnd.openxmlformats-officedocument.presentationml.slide+xml"/>
  <Override PartName="/ppt/slides/slide2120.xml" ContentType="application/vnd.openxmlformats-officedocument.presentationml.slide+xml"/>
  <Override PartName="/ppt/slides/slide2121.xml" ContentType="application/vnd.openxmlformats-officedocument.presentationml.slide+xml"/>
  <Override PartName="/ppt/slides/slide2122.xml" ContentType="application/vnd.openxmlformats-officedocument.presentationml.slide+xml"/>
  <Override PartName="/ppt/slides/slide2123.xml" ContentType="application/vnd.openxmlformats-officedocument.presentationml.slide+xml"/>
  <Override PartName="/ppt/slides/slide2124.xml" ContentType="application/vnd.openxmlformats-officedocument.presentationml.slide+xml"/>
  <Override PartName="/ppt/slides/slide2125.xml" ContentType="application/vnd.openxmlformats-officedocument.presentationml.slide+xml"/>
  <Override PartName="/ppt/slides/slide2126.xml" ContentType="application/vnd.openxmlformats-officedocument.presentationml.slide+xml"/>
  <Override PartName="/ppt/slides/slide2127.xml" ContentType="application/vnd.openxmlformats-officedocument.presentationml.slide+xml"/>
  <Override PartName="/ppt/slides/slide2128.xml" ContentType="application/vnd.openxmlformats-officedocument.presentationml.slide+xml"/>
  <Override PartName="/ppt/slides/slide2129.xml" ContentType="application/vnd.openxmlformats-officedocument.presentationml.slide+xml"/>
  <Override PartName="/ppt/slides/slide2130.xml" ContentType="application/vnd.openxmlformats-officedocument.presentationml.slide+xml"/>
  <Override PartName="/ppt/slides/slide2131.xml" ContentType="application/vnd.openxmlformats-officedocument.presentationml.slide+xml"/>
  <Override PartName="/ppt/slides/slide2132.xml" ContentType="application/vnd.openxmlformats-officedocument.presentationml.slide+xml"/>
  <Override PartName="/ppt/slides/slide2133.xml" ContentType="application/vnd.openxmlformats-officedocument.presentationml.slide+xml"/>
  <Override PartName="/ppt/slides/slide2134.xml" ContentType="application/vnd.openxmlformats-officedocument.presentationml.slide+xml"/>
  <Override PartName="/ppt/slides/slide2135.xml" ContentType="application/vnd.openxmlformats-officedocument.presentationml.slide+xml"/>
  <Override PartName="/ppt/slides/slide2136.xml" ContentType="application/vnd.openxmlformats-officedocument.presentationml.slide+xml"/>
  <Override PartName="/ppt/slides/slide2137.xml" ContentType="application/vnd.openxmlformats-officedocument.presentationml.slide+xml"/>
  <Override PartName="/ppt/slides/slide2138.xml" ContentType="application/vnd.openxmlformats-officedocument.presentationml.slide+xml"/>
  <Override PartName="/ppt/slides/slide2139.xml" ContentType="application/vnd.openxmlformats-officedocument.presentationml.slide+xml"/>
  <Override PartName="/ppt/slides/slide2140.xml" ContentType="application/vnd.openxmlformats-officedocument.presentationml.slide+xml"/>
  <Override PartName="/ppt/slides/slide2141.xml" ContentType="application/vnd.openxmlformats-officedocument.presentationml.slide+xml"/>
  <Override PartName="/ppt/slides/slide2142.xml" ContentType="application/vnd.openxmlformats-officedocument.presentationml.slide+xml"/>
  <Override PartName="/ppt/slides/slide2143.xml" ContentType="application/vnd.openxmlformats-officedocument.presentationml.slide+xml"/>
  <Override PartName="/ppt/slides/slide2144.xml" ContentType="application/vnd.openxmlformats-officedocument.presentationml.slide+xml"/>
  <Override PartName="/ppt/slides/slide2145.xml" ContentType="application/vnd.openxmlformats-officedocument.presentationml.slide+xml"/>
  <Override PartName="/ppt/slides/slide2146.xml" ContentType="application/vnd.openxmlformats-officedocument.presentationml.slide+xml"/>
  <Override PartName="/ppt/slides/slide2147.xml" ContentType="application/vnd.openxmlformats-officedocument.presentationml.slide+xml"/>
  <Override PartName="/ppt/slides/slide2148.xml" ContentType="application/vnd.openxmlformats-officedocument.presentationml.slide+xml"/>
  <Override PartName="/ppt/slides/slide2149.xml" ContentType="application/vnd.openxmlformats-officedocument.presentationml.slide+xml"/>
  <Override PartName="/ppt/slides/slide2150.xml" ContentType="application/vnd.openxmlformats-officedocument.presentationml.slide+xml"/>
  <Override PartName="/ppt/slides/slide2151.xml" ContentType="application/vnd.openxmlformats-officedocument.presentationml.slide+xml"/>
  <Override PartName="/ppt/slides/slide2152.xml" ContentType="application/vnd.openxmlformats-officedocument.presentationml.slide+xml"/>
  <Override PartName="/ppt/slides/slide2153.xml" ContentType="application/vnd.openxmlformats-officedocument.presentationml.slide+xml"/>
  <Override PartName="/ppt/slides/slide2154.xml" ContentType="application/vnd.openxmlformats-officedocument.presentationml.slide+xml"/>
  <Override PartName="/ppt/slides/slide2155.xml" ContentType="application/vnd.openxmlformats-officedocument.presentationml.slide+xml"/>
  <Override PartName="/ppt/slides/slide2156.xml" ContentType="application/vnd.openxmlformats-officedocument.presentationml.slide+xml"/>
  <Override PartName="/ppt/slides/slide2157.xml" ContentType="application/vnd.openxmlformats-officedocument.presentationml.slide+xml"/>
  <Override PartName="/ppt/slides/slide2158.xml" ContentType="application/vnd.openxmlformats-officedocument.presentationml.slide+xml"/>
  <Override PartName="/ppt/slides/slide2159.xml" ContentType="application/vnd.openxmlformats-officedocument.presentationml.slide+xml"/>
  <Override PartName="/ppt/slides/slide2160.xml" ContentType="application/vnd.openxmlformats-officedocument.presentationml.slide+xml"/>
  <Override PartName="/ppt/slides/slide2161.xml" ContentType="application/vnd.openxmlformats-officedocument.presentationml.slide+xml"/>
  <Override PartName="/ppt/slides/slide2162.xml" ContentType="application/vnd.openxmlformats-officedocument.presentationml.slide+xml"/>
  <Override PartName="/ppt/slides/slide2163.xml" ContentType="application/vnd.openxmlformats-officedocument.presentationml.slide+xml"/>
  <Override PartName="/ppt/slides/slide2164.xml" ContentType="application/vnd.openxmlformats-officedocument.presentationml.slide+xml"/>
  <Override PartName="/ppt/slides/slide2165.xml" ContentType="application/vnd.openxmlformats-officedocument.presentationml.slide+xml"/>
  <Override PartName="/ppt/slides/slide2166.xml" ContentType="application/vnd.openxmlformats-officedocument.presentationml.slide+xml"/>
  <Override PartName="/ppt/slides/slide2167.xml" ContentType="application/vnd.openxmlformats-officedocument.presentationml.slide+xml"/>
  <Override PartName="/ppt/slides/slide2168.xml" ContentType="application/vnd.openxmlformats-officedocument.presentationml.slide+xml"/>
  <Override PartName="/ppt/slides/slide2169.xml" ContentType="application/vnd.openxmlformats-officedocument.presentationml.slide+xml"/>
  <Override PartName="/ppt/slides/slide2170.xml" ContentType="application/vnd.openxmlformats-officedocument.presentationml.slide+xml"/>
  <Override PartName="/ppt/slides/slide2171.xml" ContentType="application/vnd.openxmlformats-officedocument.presentationml.slide+xml"/>
  <Override PartName="/ppt/slides/slide2172.xml" ContentType="application/vnd.openxmlformats-officedocument.presentationml.slide+xml"/>
  <Override PartName="/ppt/slides/slide2173.xml" ContentType="application/vnd.openxmlformats-officedocument.presentationml.slide+xml"/>
  <Override PartName="/ppt/slides/slide2174.xml" ContentType="application/vnd.openxmlformats-officedocument.presentationml.slide+xml"/>
  <Override PartName="/ppt/slides/slide2175.xml" ContentType="application/vnd.openxmlformats-officedocument.presentationml.slide+xml"/>
  <Override PartName="/ppt/slides/slide2176.xml" ContentType="application/vnd.openxmlformats-officedocument.presentationml.slide+xml"/>
  <Override PartName="/ppt/slides/slide2177.xml" ContentType="application/vnd.openxmlformats-officedocument.presentationml.slide+xml"/>
  <Override PartName="/ppt/slides/slide2178.xml" ContentType="application/vnd.openxmlformats-officedocument.presentationml.slide+xml"/>
  <Override PartName="/ppt/slides/slide2179.xml" ContentType="application/vnd.openxmlformats-officedocument.presentationml.slide+xml"/>
  <Override PartName="/ppt/slides/slide2180.xml" ContentType="application/vnd.openxmlformats-officedocument.presentationml.slide+xml"/>
  <Override PartName="/ppt/slides/slide2181.xml" ContentType="application/vnd.openxmlformats-officedocument.presentationml.slide+xml"/>
  <Override PartName="/ppt/slides/slide2182.xml" ContentType="application/vnd.openxmlformats-officedocument.presentationml.slide+xml"/>
  <Override PartName="/ppt/slides/slide2183.xml" ContentType="application/vnd.openxmlformats-officedocument.presentationml.slide+xml"/>
  <Override PartName="/ppt/slides/slide2184.xml" ContentType="application/vnd.openxmlformats-officedocument.presentationml.slide+xml"/>
  <Override PartName="/ppt/slides/slide2185.xml" ContentType="application/vnd.openxmlformats-officedocument.presentationml.slide+xml"/>
  <Override PartName="/ppt/slides/slide2186.xml" ContentType="application/vnd.openxmlformats-officedocument.presentationml.slide+xml"/>
  <Override PartName="/ppt/slides/slide2187.xml" ContentType="application/vnd.openxmlformats-officedocument.presentationml.slide+xml"/>
  <Override PartName="/ppt/slides/slide2188.xml" ContentType="application/vnd.openxmlformats-officedocument.presentationml.slide+xml"/>
  <Override PartName="/ppt/slides/slide2189.xml" ContentType="application/vnd.openxmlformats-officedocument.presentationml.slide+xml"/>
  <Override PartName="/ppt/slides/slide2190.xml" ContentType="application/vnd.openxmlformats-officedocument.presentationml.slide+xml"/>
  <Override PartName="/ppt/slides/slide2191.xml" ContentType="application/vnd.openxmlformats-officedocument.presentationml.slide+xml"/>
  <Override PartName="/ppt/slides/slide2192.xml" ContentType="application/vnd.openxmlformats-officedocument.presentationml.slide+xml"/>
  <Override PartName="/ppt/slides/slide2193.xml" ContentType="application/vnd.openxmlformats-officedocument.presentationml.slide+xml"/>
  <Override PartName="/ppt/slides/slide2194.xml" ContentType="application/vnd.openxmlformats-officedocument.presentationml.slide+xml"/>
  <Override PartName="/ppt/slides/slide2195.xml" ContentType="application/vnd.openxmlformats-officedocument.presentationml.slide+xml"/>
  <Override PartName="/ppt/slides/slide2196.xml" ContentType="application/vnd.openxmlformats-officedocument.presentationml.slide+xml"/>
  <Override PartName="/ppt/slides/slide2197.xml" ContentType="application/vnd.openxmlformats-officedocument.presentationml.slide+xml"/>
  <Override PartName="/ppt/slides/slide2198.xml" ContentType="application/vnd.openxmlformats-officedocument.presentationml.slide+xml"/>
  <Override PartName="/ppt/slides/slide2199.xml" ContentType="application/vnd.openxmlformats-officedocument.presentationml.slide+xml"/>
  <Override PartName="/ppt/slides/slide2200.xml" ContentType="application/vnd.openxmlformats-officedocument.presentationml.slide+xml"/>
  <Override PartName="/ppt/slides/slide2201.xml" ContentType="application/vnd.openxmlformats-officedocument.presentationml.slide+xml"/>
  <Override PartName="/ppt/slides/slide2202.xml" ContentType="application/vnd.openxmlformats-officedocument.presentationml.slide+xml"/>
  <Override PartName="/ppt/slides/slide2203.xml" ContentType="application/vnd.openxmlformats-officedocument.presentationml.slide+xml"/>
  <Override PartName="/ppt/slides/slide2204.xml" ContentType="application/vnd.openxmlformats-officedocument.presentationml.slide+xml"/>
  <Override PartName="/ppt/slides/slide2205.xml" ContentType="application/vnd.openxmlformats-officedocument.presentationml.slide+xml"/>
  <Override PartName="/ppt/slides/slide2206.xml" ContentType="application/vnd.openxmlformats-officedocument.presentationml.slide+xml"/>
  <Override PartName="/ppt/slides/slide2207.xml" ContentType="application/vnd.openxmlformats-officedocument.presentationml.slide+xml"/>
  <Override PartName="/ppt/slides/slide2208.xml" ContentType="application/vnd.openxmlformats-officedocument.presentationml.slide+xml"/>
  <Override PartName="/ppt/slides/slide2209.xml" ContentType="application/vnd.openxmlformats-officedocument.presentationml.slide+xml"/>
  <Override PartName="/ppt/slides/slide2210.xml" ContentType="application/vnd.openxmlformats-officedocument.presentationml.slide+xml"/>
  <Override PartName="/ppt/slides/slide2211.xml" ContentType="application/vnd.openxmlformats-officedocument.presentationml.slide+xml"/>
  <Override PartName="/ppt/slides/slide2212.xml" ContentType="application/vnd.openxmlformats-officedocument.presentationml.slide+xml"/>
  <Override PartName="/ppt/slides/slide2213.xml" ContentType="application/vnd.openxmlformats-officedocument.presentationml.slide+xml"/>
  <Override PartName="/ppt/slides/slide2214.xml" ContentType="application/vnd.openxmlformats-officedocument.presentationml.slide+xml"/>
  <Override PartName="/ppt/slides/slide2215.xml" ContentType="application/vnd.openxmlformats-officedocument.presentationml.slide+xml"/>
  <Override PartName="/ppt/slides/slide2216.xml" ContentType="application/vnd.openxmlformats-officedocument.presentationml.slide+xml"/>
  <Override PartName="/ppt/slides/slide2217.xml" ContentType="application/vnd.openxmlformats-officedocument.presentationml.slide+xml"/>
  <Override PartName="/ppt/slides/slide2218.xml" ContentType="application/vnd.openxmlformats-officedocument.presentationml.slide+xml"/>
  <Override PartName="/ppt/slides/slide2219.xml" ContentType="application/vnd.openxmlformats-officedocument.presentationml.slide+xml"/>
  <Override PartName="/ppt/slides/slide2220.xml" ContentType="application/vnd.openxmlformats-officedocument.presentationml.slide+xml"/>
  <Override PartName="/ppt/slides/slide2221.xml" ContentType="application/vnd.openxmlformats-officedocument.presentationml.slide+xml"/>
  <Override PartName="/ppt/slides/slide2222.xml" ContentType="application/vnd.openxmlformats-officedocument.presentationml.slide+xml"/>
  <Override PartName="/ppt/slides/slide2223.xml" ContentType="application/vnd.openxmlformats-officedocument.presentationml.slide+xml"/>
  <Override PartName="/ppt/slides/slide2224.xml" ContentType="application/vnd.openxmlformats-officedocument.presentationml.slide+xml"/>
  <Override PartName="/ppt/slides/slide2225.xml" ContentType="application/vnd.openxmlformats-officedocument.presentationml.slide+xml"/>
  <Override PartName="/ppt/slides/slide2226.xml" ContentType="application/vnd.openxmlformats-officedocument.presentationml.slide+xml"/>
  <Override PartName="/ppt/slides/slide2227.xml" ContentType="application/vnd.openxmlformats-officedocument.presentationml.slide+xml"/>
  <Override PartName="/ppt/slides/slide2228.xml" ContentType="application/vnd.openxmlformats-officedocument.presentationml.slide+xml"/>
  <Override PartName="/ppt/slides/slide2229.xml" ContentType="application/vnd.openxmlformats-officedocument.presentationml.slide+xml"/>
  <Override PartName="/ppt/slides/slide2230.xml" ContentType="application/vnd.openxmlformats-officedocument.presentationml.slide+xml"/>
  <Override PartName="/ppt/slides/slide2231.xml" ContentType="application/vnd.openxmlformats-officedocument.presentationml.slide+xml"/>
  <Override PartName="/ppt/slides/slide2232.xml" ContentType="application/vnd.openxmlformats-officedocument.presentationml.slide+xml"/>
  <Override PartName="/ppt/slides/slide2233.xml" ContentType="application/vnd.openxmlformats-officedocument.presentationml.slide+xml"/>
  <Override PartName="/ppt/slides/slide2234.xml" ContentType="application/vnd.openxmlformats-officedocument.presentationml.slide+xml"/>
  <Override PartName="/ppt/slides/slide2235.xml" ContentType="application/vnd.openxmlformats-officedocument.presentationml.slide+xml"/>
  <Override PartName="/ppt/slides/slide2236.xml" ContentType="application/vnd.openxmlformats-officedocument.presentationml.slide+xml"/>
  <Override PartName="/ppt/slides/slide2237.xml" ContentType="application/vnd.openxmlformats-officedocument.presentationml.slide+xml"/>
  <Override PartName="/ppt/slides/slide2238.xml" ContentType="application/vnd.openxmlformats-officedocument.presentationml.slide+xml"/>
  <Override PartName="/ppt/slides/slide2239.xml" ContentType="application/vnd.openxmlformats-officedocument.presentationml.slide+xml"/>
  <Override PartName="/ppt/slides/slide2240.xml" ContentType="application/vnd.openxmlformats-officedocument.presentationml.slide+xml"/>
  <Override PartName="/ppt/slides/slide2241.xml" ContentType="application/vnd.openxmlformats-officedocument.presentationml.slide+xml"/>
  <Override PartName="/ppt/slides/slide2242.xml" ContentType="application/vnd.openxmlformats-officedocument.presentationml.slide+xml"/>
  <Override PartName="/ppt/slides/slide2243.xml" ContentType="application/vnd.openxmlformats-officedocument.presentationml.slide+xml"/>
  <Override PartName="/ppt/slides/slide2244.xml" ContentType="application/vnd.openxmlformats-officedocument.presentationml.slide+xml"/>
  <Override PartName="/ppt/slides/slide2245.xml" ContentType="application/vnd.openxmlformats-officedocument.presentationml.slide+xml"/>
  <Override PartName="/ppt/slides/slide2246.xml" ContentType="application/vnd.openxmlformats-officedocument.presentationml.slide+xml"/>
  <Override PartName="/ppt/slides/slide2247.xml" ContentType="application/vnd.openxmlformats-officedocument.presentationml.slide+xml"/>
  <Override PartName="/ppt/slides/slide2248.xml" ContentType="application/vnd.openxmlformats-officedocument.presentationml.slide+xml"/>
  <Override PartName="/ppt/slides/slide2249.xml" ContentType="application/vnd.openxmlformats-officedocument.presentationml.slide+xml"/>
  <Override PartName="/ppt/slides/slide2250.xml" ContentType="application/vnd.openxmlformats-officedocument.presentationml.slide+xml"/>
  <Override PartName="/ppt/slides/slide2251.xml" ContentType="application/vnd.openxmlformats-officedocument.presentationml.slide+xml"/>
  <Override PartName="/ppt/slides/slide2252.xml" ContentType="application/vnd.openxmlformats-officedocument.presentationml.slide+xml"/>
  <Override PartName="/ppt/slides/slide2253.xml" ContentType="application/vnd.openxmlformats-officedocument.presentationml.slide+xml"/>
  <Override PartName="/ppt/slides/slide2254.xml" ContentType="application/vnd.openxmlformats-officedocument.presentationml.slide+xml"/>
  <Override PartName="/ppt/slides/slide2255.xml" ContentType="application/vnd.openxmlformats-officedocument.presentationml.slide+xml"/>
  <Override PartName="/ppt/slides/slide2256.xml" ContentType="application/vnd.openxmlformats-officedocument.presentationml.slide+xml"/>
  <Override PartName="/ppt/slides/slide2257.xml" ContentType="application/vnd.openxmlformats-officedocument.presentationml.slide+xml"/>
  <Override PartName="/ppt/slides/slide2258.xml" ContentType="application/vnd.openxmlformats-officedocument.presentationml.slide+xml"/>
  <Override PartName="/ppt/slides/slide2259.xml" ContentType="application/vnd.openxmlformats-officedocument.presentationml.slide+xml"/>
  <Override PartName="/ppt/slides/slide2260.xml" ContentType="application/vnd.openxmlformats-officedocument.presentationml.slide+xml"/>
  <Override PartName="/ppt/slides/slide2261.xml" ContentType="application/vnd.openxmlformats-officedocument.presentationml.slide+xml"/>
  <Override PartName="/ppt/slides/slide2262.xml" ContentType="application/vnd.openxmlformats-officedocument.presentationml.slide+xml"/>
  <Override PartName="/ppt/slides/slide2263.xml" ContentType="application/vnd.openxmlformats-officedocument.presentationml.slide+xml"/>
  <Override PartName="/ppt/slides/slide2264.xml" ContentType="application/vnd.openxmlformats-officedocument.presentationml.slide+xml"/>
  <Override PartName="/ppt/slides/slide2265.xml" ContentType="application/vnd.openxmlformats-officedocument.presentationml.slide+xml"/>
  <Override PartName="/ppt/slides/slide2266.xml" ContentType="application/vnd.openxmlformats-officedocument.presentationml.slide+xml"/>
  <Override PartName="/ppt/slides/slide2267.xml" ContentType="application/vnd.openxmlformats-officedocument.presentationml.slide+xml"/>
  <Override PartName="/ppt/slides/slide2268.xml" ContentType="application/vnd.openxmlformats-officedocument.presentationml.slide+xml"/>
  <Override PartName="/ppt/slides/slide2269.xml" ContentType="application/vnd.openxmlformats-officedocument.presentationml.slide+xml"/>
  <Override PartName="/ppt/slides/slide2270.xml" ContentType="application/vnd.openxmlformats-officedocument.presentationml.slide+xml"/>
  <Override PartName="/ppt/slides/slide2271.xml" ContentType="application/vnd.openxmlformats-officedocument.presentationml.slide+xml"/>
  <Override PartName="/ppt/slides/slide2272.xml" ContentType="application/vnd.openxmlformats-officedocument.presentationml.slide+xml"/>
  <Override PartName="/ppt/slides/slide2273.xml" ContentType="application/vnd.openxmlformats-officedocument.presentationml.slide+xml"/>
  <Override PartName="/ppt/slides/slide2274.xml" ContentType="application/vnd.openxmlformats-officedocument.presentationml.slide+xml"/>
  <Override PartName="/ppt/slides/slide2275.xml" ContentType="application/vnd.openxmlformats-officedocument.presentationml.slide+xml"/>
  <Override PartName="/ppt/slides/slide2276.xml" ContentType="application/vnd.openxmlformats-officedocument.presentationml.slide+xml"/>
  <Override PartName="/ppt/slides/slide2277.xml" ContentType="application/vnd.openxmlformats-officedocument.presentationml.slide+xml"/>
  <Override PartName="/ppt/slides/slide2278.xml" ContentType="application/vnd.openxmlformats-officedocument.presentationml.slide+xml"/>
  <Override PartName="/ppt/slides/slide2279.xml" ContentType="application/vnd.openxmlformats-officedocument.presentationml.slide+xml"/>
  <Override PartName="/ppt/slides/slide2280.xml" ContentType="application/vnd.openxmlformats-officedocument.presentationml.slide+xml"/>
  <Override PartName="/ppt/slides/slide2281.xml" ContentType="application/vnd.openxmlformats-officedocument.presentationml.slide+xml"/>
  <Override PartName="/ppt/slides/slide2282.xml" ContentType="application/vnd.openxmlformats-officedocument.presentationml.slide+xml"/>
  <Override PartName="/ppt/slides/slide2283.xml" ContentType="application/vnd.openxmlformats-officedocument.presentationml.slide+xml"/>
  <Override PartName="/ppt/slides/slide2284.xml" ContentType="application/vnd.openxmlformats-officedocument.presentationml.slide+xml"/>
  <Override PartName="/ppt/slides/slide2285.xml" ContentType="application/vnd.openxmlformats-officedocument.presentationml.slide+xml"/>
  <Override PartName="/ppt/slides/slide2286.xml" ContentType="application/vnd.openxmlformats-officedocument.presentationml.slide+xml"/>
  <Override PartName="/ppt/slides/slide2287.xml" ContentType="application/vnd.openxmlformats-officedocument.presentationml.slide+xml"/>
  <Override PartName="/ppt/slides/slide2288.xml" ContentType="application/vnd.openxmlformats-officedocument.presentationml.slide+xml"/>
  <Override PartName="/ppt/slides/slide2289.xml" ContentType="application/vnd.openxmlformats-officedocument.presentationml.slide+xml"/>
  <Override PartName="/ppt/slides/slide2290.xml" ContentType="application/vnd.openxmlformats-officedocument.presentationml.slide+xml"/>
  <Override PartName="/ppt/slides/slide2291.xml" ContentType="application/vnd.openxmlformats-officedocument.presentationml.slide+xml"/>
  <Override PartName="/ppt/slides/slide2292.xml" ContentType="application/vnd.openxmlformats-officedocument.presentationml.slide+xml"/>
  <Override PartName="/ppt/slides/slide2293.xml" ContentType="application/vnd.openxmlformats-officedocument.presentationml.slide+xml"/>
  <Override PartName="/ppt/slides/slide2294.xml" ContentType="application/vnd.openxmlformats-officedocument.presentationml.slide+xml"/>
  <Override PartName="/ppt/slides/slide2295.xml" ContentType="application/vnd.openxmlformats-officedocument.presentationml.slide+xml"/>
  <Override PartName="/ppt/slides/slide2296.xml" ContentType="application/vnd.openxmlformats-officedocument.presentationml.slide+xml"/>
  <Override PartName="/ppt/slides/slide2297.xml" ContentType="application/vnd.openxmlformats-officedocument.presentationml.slide+xml"/>
  <Override PartName="/ppt/slides/slide2298.xml" ContentType="application/vnd.openxmlformats-officedocument.presentationml.slide+xml"/>
  <Override PartName="/ppt/slides/slide2299.xml" ContentType="application/vnd.openxmlformats-officedocument.presentationml.slide+xml"/>
  <Override PartName="/ppt/slides/slide2300.xml" ContentType="application/vnd.openxmlformats-officedocument.presentationml.slide+xml"/>
  <Override PartName="/ppt/slides/slide2301.xml" ContentType="application/vnd.openxmlformats-officedocument.presentationml.slide+xml"/>
  <Override PartName="/ppt/slides/slide2302.xml" ContentType="application/vnd.openxmlformats-officedocument.presentationml.slide+xml"/>
  <Override PartName="/ppt/slides/slide2303.xml" ContentType="application/vnd.openxmlformats-officedocument.presentationml.slide+xml"/>
  <Override PartName="/ppt/slides/slide2304.xml" ContentType="application/vnd.openxmlformats-officedocument.presentationml.slide+xml"/>
  <Override PartName="/ppt/slides/slide2305.xml" ContentType="application/vnd.openxmlformats-officedocument.presentationml.slide+xml"/>
  <Override PartName="/ppt/slides/slide2306.xml" ContentType="application/vnd.openxmlformats-officedocument.presentationml.slide+xml"/>
  <Override PartName="/ppt/slides/slide2307.xml" ContentType="application/vnd.openxmlformats-officedocument.presentationml.slide+xml"/>
  <Override PartName="/ppt/slides/slide2308.xml" ContentType="application/vnd.openxmlformats-officedocument.presentationml.slide+xml"/>
  <Override PartName="/ppt/slides/slide2309.xml" ContentType="application/vnd.openxmlformats-officedocument.presentationml.slide+xml"/>
  <Override PartName="/ppt/slides/slide2310.xml" ContentType="application/vnd.openxmlformats-officedocument.presentationml.slide+xml"/>
  <Override PartName="/ppt/slides/slide2311.xml" ContentType="application/vnd.openxmlformats-officedocument.presentationml.slide+xml"/>
  <Override PartName="/ppt/slides/slide2312.xml" ContentType="application/vnd.openxmlformats-officedocument.presentationml.slide+xml"/>
  <Override PartName="/ppt/slides/slide2313.xml" ContentType="application/vnd.openxmlformats-officedocument.presentationml.slide+xml"/>
  <Override PartName="/ppt/slides/slide2314.xml" ContentType="application/vnd.openxmlformats-officedocument.presentationml.slide+xml"/>
  <Override PartName="/ppt/slides/slide2315.xml" ContentType="application/vnd.openxmlformats-officedocument.presentationml.slide+xml"/>
  <Override PartName="/ppt/slides/slide2316.xml" ContentType="application/vnd.openxmlformats-officedocument.presentationml.slide+xml"/>
  <Override PartName="/ppt/slides/slide2317.xml" ContentType="application/vnd.openxmlformats-officedocument.presentationml.slide+xml"/>
  <Override PartName="/ppt/slides/slide2318.xml" ContentType="application/vnd.openxmlformats-officedocument.presentationml.slide+xml"/>
  <Override PartName="/ppt/slides/slide2319.xml" ContentType="application/vnd.openxmlformats-officedocument.presentationml.slide+xml"/>
  <Override PartName="/ppt/slides/slide2320.xml" ContentType="application/vnd.openxmlformats-officedocument.presentationml.slide+xml"/>
  <Override PartName="/ppt/slides/slide2321.xml" ContentType="application/vnd.openxmlformats-officedocument.presentationml.slide+xml"/>
  <Override PartName="/ppt/slides/slide2322.xml" ContentType="application/vnd.openxmlformats-officedocument.presentationml.slide+xml"/>
  <Override PartName="/ppt/slides/slide2323.xml" ContentType="application/vnd.openxmlformats-officedocument.presentationml.slide+xml"/>
  <Override PartName="/ppt/slides/slide2324.xml" ContentType="application/vnd.openxmlformats-officedocument.presentationml.slide+xml"/>
  <Override PartName="/ppt/slides/slide2325.xml" ContentType="application/vnd.openxmlformats-officedocument.presentationml.slide+xml"/>
  <Override PartName="/ppt/slides/slide2326.xml" ContentType="application/vnd.openxmlformats-officedocument.presentationml.slide+xml"/>
  <Override PartName="/ppt/slides/slide2327.xml" ContentType="application/vnd.openxmlformats-officedocument.presentationml.slide+xml"/>
  <Override PartName="/ppt/slides/slide2328.xml" ContentType="application/vnd.openxmlformats-officedocument.presentationml.slide+xml"/>
  <Override PartName="/ppt/slides/slide2329.xml" ContentType="application/vnd.openxmlformats-officedocument.presentationml.slide+xml"/>
  <Override PartName="/ppt/slides/slide2330.xml" ContentType="application/vnd.openxmlformats-officedocument.presentationml.slide+xml"/>
  <Override PartName="/ppt/slides/slide2331.xml" ContentType="application/vnd.openxmlformats-officedocument.presentationml.slide+xml"/>
  <Override PartName="/ppt/slides/slide2332.xml" ContentType="application/vnd.openxmlformats-officedocument.presentationml.slide+xml"/>
  <Override PartName="/ppt/slides/slide2333.xml" ContentType="application/vnd.openxmlformats-officedocument.presentationml.slide+xml"/>
  <Override PartName="/ppt/slides/slide2334.xml" ContentType="application/vnd.openxmlformats-officedocument.presentationml.slide+xml"/>
  <Override PartName="/ppt/slides/slide2335.xml" ContentType="application/vnd.openxmlformats-officedocument.presentationml.slide+xml"/>
  <Override PartName="/ppt/slides/slide2336.xml" ContentType="application/vnd.openxmlformats-officedocument.presentationml.slide+xml"/>
  <Override PartName="/ppt/slides/slide2337.xml" ContentType="application/vnd.openxmlformats-officedocument.presentationml.slide+xml"/>
  <Override PartName="/ppt/slides/slide2338.xml" ContentType="application/vnd.openxmlformats-officedocument.presentationml.slide+xml"/>
  <Override PartName="/ppt/slides/slide2339.xml" ContentType="application/vnd.openxmlformats-officedocument.presentationml.slide+xml"/>
  <Override PartName="/ppt/slides/slide2340.xml" ContentType="application/vnd.openxmlformats-officedocument.presentationml.slide+xml"/>
  <Override PartName="/ppt/slides/slide2341.xml" ContentType="application/vnd.openxmlformats-officedocument.presentationml.slide+xml"/>
  <Override PartName="/ppt/slides/slide2342.xml" ContentType="application/vnd.openxmlformats-officedocument.presentationml.slide+xml"/>
  <Override PartName="/ppt/slides/slide2343.xml" ContentType="application/vnd.openxmlformats-officedocument.presentationml.slide+xml"/>
  <Override PartName="/ppt/slides/slide2344.xml" ContentType="application/vnd.openxmlformats-officedocument.presentationml.slide+xml"/>
  <Override PartName="/ppt/slides/slide2345.xml" ContentType="application/vnd.openxmlformats-officedocument.presentationml.slide+xml"/>
  <Override PartName="/ppt/slides/slide2346.xml" ContentType="application/vnd.openxmlformats-officedocument.presentationml.slide+xml"/>
  <Override PartName="/ppt/slides/slide2347.xml" ContentType="application/vnd.openxmlformats-officedocument.presentationml.slide+xml"/>
  <Override PartName="/ppt/slides/slide2348.xml" ContentType="application/vnd.openxmlformats-officedocument.presentationml.slide+xml"/>
  <Override PartName="/ppt/slides/slide2349.xml" ContentType="application/vnd.openxmlformats-officedocument.presentationml.slide+xml"/>
  <Override PartName="/ppt/slides/slide2350.xml" ContentType="application/vnd.openxmlformats-officedocument.presentationml.slide+xml"/>
  <Override PartName="/ppt/slides/slide2351.xml" ContentType="application/vnd.openxmlformats-officedocument.presentationml.slide+xml"/>
  <Override PartName="/ppt/slides/slide2352.xml" ContentType="application/vnd.openxmlformats-officedocument.presentationml.slide+xml"/>
  <Override PartName="/ppt/slides/slide2353.xml" ContentType="application/vnd.openxmlformats-officedocument.presentationml.slide+xml"/>
  <Override PartName="/ppt/slides/slide2354.xml" ContentType="application/vnd.openxmlformats-officedocument.presentationml.slide+xml"/>
  <Override PartName="/ppt/slides/slide2355.xml" ContentType="application/vnd.openxmlformats-officedocument.presentationml.slide+xml"/>
  <Override PartName="/ppt/slides/slide2356.xml" ContentType="application/vnd.openxmlformats-officedocument.presentationml.slide+xml"/>
  <Override PartName="/ppt/slides/slide2357.xml" ContentType="application/vnd.openxmlformats-officedocument.presentationml.slide+xml"/>
  <Override PartName="/ppt/slides/slide2358.xml" ContentType="application/vnd.openxmlformats-officedocument.presentationml.slide+xml"/>
  <Override PartName="/ppt/slides/slide2359.xml" ContentType="application/vnd.openxmlformats-officedocument.presentationml.slide+xml"/>
  <Override PartName="/ppt/slides/slide2360.xml" ContentType="application/vnd.openxmlformats-officedocument.presentationml.slide+xml"/>
  <Override PartName="/ppt/slides/slide2361.xml" ContentType="application/vnd.openxmlformats-officedocument.presentationml.slide+xml"/>
  <Override PartName="/ppt/slides/slide2362.xml" ContentType="application/vnd.openxmlformats-officedocument.presentationml.slide+xml"/>
  <Override PartName="/ppt/slides/slide2363.xml" ContentType="application/vnd.openxmlformats-officedocument.presentationml.slide+xml"/>
  <Override PartName="/ppt/slides/slide2364.xml" ContentType="application/vnd.openxmlformats-officedocument.presentationml.slide+xml"/>
  <Override PartName="/ppt/slides/slide2365.xml" ContentType="application/vnd.openxmlformats-officedocument.presentationml.slide+xml"/>
  <Override PartName="/ppt/slides/slide2366.xml" ContentType="application/vnd.openxmlformats-officedocument.presentationml.slide+xml"/>
  <Override PartName="/ppt/slides/slide2367.xml" ContentType="application/vnd.openxmlformats-officedocument.presentationml.slide+xml"/>
  <Override PartName="/ppt/slides/slide2368.xml" ContentType="application/vnd.openxmlformats-officedocument.presentationml.slide+xml"/>
  <Override PartName="/ppt/slides/slide2369.xml" ContentType="application/vnd.openxmlformats-officedocument.presentationml.slide+xml"/>
  <Override PartName="/ppt/slides/slide2370.xml" ContentType="application/vnd.openxmlformats-officedocument.presentationml.slide+xml"/>
  <Override PartName="/ppt/slides/slide2371.xml" ContentType="application/vnd.openxmlformats-officedocument.presentationml.slide+xml"/>
  <Override PartName="/ppt/slides/slide2372.xml" ContentType="application/vnd.openxmlformats-officedocument.presentationml.slide+xml"/>
  <Override PartName="/ppt/slides/slide2373.xml" ContentType="application/vnd.openxmlformats-officedocument.presentationml.slide+xml"/>
  <Override PartName="/ppt/slides/slide2374.xml" ContentType="application/vnd.openxmlformats-officedocument.presentationml.slide+xml"/>
  <Override PartName="/ppt/slides/slide2375.xml" ContentType="application/vnd.openxmlformats-officedocument.presentationml.slide+xml"/>
  <Override PartName="/ppt/slides/slide2376.xml" ContentType="application/vnd.openxmlformats-officedocument.presentationml.slide+xml"/>
  <Override PartName="/ppt/slides/slide2377.xml" ContentType="application/vnd.openxmlformats-officedocument.presentationml.slide+xml"/>
  <Override PartName="/ppt/slides/slide2378.xml" ContentType="application/vnd.openxmlformats-officedocument.presentationml.slide+xml"/>
  <Override PartName="/ppt/slides/slide2379.xml" ContentType="application/vnd.openxmlformats-officedocument.presentationml.slide+xml"/>
  <Override PartName="/ppt/slides/slide2380.xml" ContentType="application/vnd.openxmlformats-officedocument.presentationml.slide+xml"/>
  <Override PartName="/ppt/slides/slide2381.xml" ContentType="application/vnd.openxmlformats-officedocument.presentationml.slide+xml"/>
  <Override PartName="/ppt/slides/slide2382.xml" ContentType="application/vnd.openxmlformats-officedocument.presentationml.slide+xml"/>
  <Override PartName="/ppt/slides/slide2383.xml" ContentType="application/vnd.openxmlformats-officedocument.presentationml.slide+xml"/>
  <Override PartName="/ppt/slides/slide2384.xml" ContentType="application/vnd.openxmlformats-officedocument.presentationml.slide+xml"/>
  <Override PartName="/ppt/slides/slide2385.xml" ContentType="application/vnd.openxmlformats-officedocument.presentationml.slide+xml"/>
  <Override PartName="/ppt/slides/slide2386.xml" ContentType="application/vnd.openxmlformats-officedocument.presentationml.slide+xml"/>
  <Override PartName="/ppt/slides/slide2387.xml" ContentType="application/vnd.openxmlformats-officedocument.presentationml.slide+xml"/>
  <Override PartName="/ppt/slides/slide2388.xml" ContentType="application/vnd.openxmlformats-officedocument.presentationml.slide+xml"/>
  <Override PartName="/ppt/slides/slide2389.xml" ContentType="application/vnd.openxmlformats-officedocument.presentationml.slide+xml"/>
  <Override PartName="/ppt/slides/slide2390.xml" ContentType="application/vnd.openxmlformats-officedocument.presentationml.slide+xml"/>
  <Override PartName="/ppt/slides/slide2391.xml" ContentType="application/vnd.openxmlformats-officedocument.presentationml.slide+xml"/>
  <Override PartName="/ppt/slides/slide2392.xml" ContentType="application/vnd.openxmlformats-officedocument.presentationml.slide+xml"/>
  <Override PartName="/ppt/slides/slide2393.xml" ContentType="application/vnd.openxmlformats-officedocument.presentationml.slide+xml"/>
  <Override PartName="/ppt/slides/slide2394.xml" ContentType="application/vnd.openxmlformats-officedocument.presentationml.slide+xml"/>
  <Override PartName="/ppt/slides/slide2395.xml" ContentType="application/vnd.openxmlformats-officedocument.presentationml.slide+xml"/>
  <Override PartName="/ppt/slides/slide2396.xml" ContentType="application/vnd.openxmlformats-officedocument.presentationml.slide+xml"/>
  <Override PartName="/ppt/slides/slide2397.xml" ContentType="application/vnd.openxmlformats-officedocument.presentationml.slide+xml"/>
  <Override PartName="/ppt/slides/slide2398.xml" ContentType="application/vnd.openxmlformats-officedocument.presentationml.slide+xml"/>
  <Override PartName="/ppt/slides/slide2399.xml" ContentType="application/vnd.openxmlformats-officedocument.presentationml.slide+xml"/>
  <Override PartName="/ppt/slides/slide2400.xml" ContentType="application/vnd.openxmlformats-officedocument.presentationml.slide+xml"/>
  <Override PartName="/ppt/slides/slide2401.xml" ContentType="application/vnd.openxmlformats-officedocument.presentationml.slide+xml"/>
  <Override PartName="/ppt/slides/slide2402.xml" ContentType="application/vnd.openxmlformats-officedocument.presentationml.slide+xml"/>
  <Override PartName="/ppt/slides/slide2403.xml" ContentType="application/vnd.openxmlformats-officedocument.presentationml.slide+xml"/>
  <Override PartName="/ppt/slides/slide2404.xml" ContentType="application/vnd.openxmlformats-officedocument.presentationml.slide+xml"/>
  <Override PartName="/ppt/slides/slide2405.xml" ContentType="application/vnd.openxmlformats-officedocument.presentationml.slide+xml"/>
  <Override PartName="/ppt/slides/slide2406.xml" ContentType="application/vnd.openxmlformats-officedocument.presentationml.slide+xml"/>
  <Override PartName="/ppt/slides/slide2407.xml" ContentType="application/vnd.openxmlformats-officedocument.presentationml.slide+xml"/>
  <Override PartName="/ppt/slides/slide2408.xml" ContentType="application/vnd.openxmlformats-officedocument.presentationml.slide+xml"/>
  <Override PartName="/ppt/slides/slide2409.xml" ContentType="application/vnd.openxmlformats-officedocument.presentationml.slide+xml"/>
  <Override PartName="/ppt/slides/slide2410.xml" ContentType="application/vnd.openxmlformats-officedocument.presentationml.slide+xml"/>
  <Override PartName="/ppt/slides/slide2411.xml" ContentType="application/vnd.openxmlformats-officedocument.presentationml.slide+xml"/>
  <Override PartName="/ppt/slides/slide2412.xml" ContentType="application/vnd.openxmlformats-officedocument.presentationml.slide+xml"/>
  <Override PartName="/ppt/slides/slide2413.xml" ContentType="application/vnd.openxmlformats-officedocument.presentationml.slide+xml"/>
  <Override PartName="/ppt/slides/slide2414.xml" ContentType="application/vnd.openxmlformats-officedocument.presentationml.slide+xml"/>
  <Override PartName="/ppt/slides/slide2415.xml" ContentType="application/vnd.openxmlformats-officedocument.presentationml.slide+xml"/>
  <Override PartName="/ppt/slides/slide2416.xml" ContentType="application/vnd.openxmlformats-officedocument.presentationml.slide+xml"/>
  <Override PartName="/ppt/slides/slide2417.xml" ContentType="application/vnd.openxmlformats-officedocument.presentationml.slide+xml"/>
  <Override PartName="/ppt/slides/slide2418.xml" ContentType="application/vnd.openxmlformats-officedocument.presentationml.slide+xml"/>
  <Override PartName="/ppt/slides/slide2419.xml" ContentType="application/vnd.openxmlformats-officedocument.presentationml.slide+xml"/>
  <Override PartName="/ppt/slides/slide2420.xml" ContentType="application/vnd.openxmlformats-officedocument.presentationml.slide+xml"/>
  <Override PartName="/ppt/slides/slide2421.xml" ContentType="application/vnd.openxmlformats-officedocument.presentationml.slide+xml"/>
  <Override PartName="/ppt/slides/slide2422.xml" ContentType="application/vnd.openxmlformats-officedocument.presentationml.slide+xml"/>
  <Override PartName="/ppt/slides/slide2423.xml" ContentType="application/vnd.openxmlformats-officedocument.presentationml.slide+xml"/>
  <Override PartName="/ppt/slides/slide2424.xml" ContentType="application/vnd.openxmlformats-officedocument.presentationml.slide+xml"/>
  <Override PartName="/ppt/slides/slide2425.xml" ContentType="application/vnd.openxmlformats-officedocument.presentationml.slide+xml"/>
  <Override PartName="/ppt/slides/slide2426.xml" ContentType="application/vnd.openxmlformats-officedocument.presentationml.slide+xml"/>
  <Override PartName="/ppt/slides/slide2427.xml" ContentType="application/vnd.openxmlformats-officedocument.presentationml.slide+xml"/>
  <Override PartName="/ppt/slides/slide2428.xml" ContentType="application/vnd.openxmlformats-officedocument.presentationml.slide+xml"/>
  <Override PartName="/ppt/slides/slide2429.xml" ContentType="application/vnd.openxmlformats-officedocument.presentationml.slide+xml"/>
  <Override PartName="/ppt/slides/slide2430.xml" ContentType="application/vnd.openxmlformats-officedocument.presentationml.slide+xml"/>
  <Override PartName="/ppt/slides/slide2431.xml" ContentType="application/vnd.openxmlformats-officedocument.presentationml.slide+xml"/>
  <Override PartName="/ppt/slides/slide2432.xml" ContentType="application/vnd.openxmlformats-officedocument.presentationml.slide+xml"/>
  <Override PartName="/ppt/slides/slide2433.xml" ContentType="application/vnd.openxmlformats-officedocument.presentationml.slide+xml"/>
  <Override PartName="/ppt/slides/slide2434.xml" ContentType="application/vnd.openxmlformats-officedocument.presentationml.slide+xml"/>
  <Override PartName="/ppt/slides/slide2435.xml" ContentType="application/vnd.openxmlformats-officedocument.presentationml.slide+xml"/>
  <Override PartName="/ppt/slides/slide2436.xml" ContentType="application/vnd.openxmlformats-officedocument.presentationml.slide+xml"/>
  <Override PartName="/ppt/slides/slide2437.xml" ContentType="application/vnd.openxmlformats-officedocument.presentationml.slide+xml"/>
  <Override PartName="/ppt/slides/slide2438.xml" ContentType="application/vnd.openxmlformats-officedocument.presentationml.slide+xml"/>
  <Override PartName="/ppt/slides/slide2439.xml" ContentType="application/vnd.openxmlformats-officedocument.presentationml.slide+xml"/>
  <Override PartName="/ppt/slides/slide2440.xml" ContentType="application/vnd.openxmlformats-officedocument.presentationml.slide+xml"/>
  <Override PartName="/ppt/slides/slide2441.xml" ContentType="application/vnd.openxmlformats-officedocument.presentationml.slide+xml"/>
  <Override PartName="/ppt/slides/slide2442.xml" ContentType="application/vnd.openxmlformats-officedocument.presentationml.slide+xml"/>
  <Override PartName="/ppt/slides/slide2443.xml" ContentType="application/vnd.openxmlformats-officedocument.presentationml.slide+xml"/>
  <Override PartName="/ppt/slides/slide2444.xml" ContentType="application/vnd.openxmlformats-officedocument.presentationml.slide+xml"/>
  <Override PartName="/ppt/slides/slide2445.xml" ContentType="application/vnd.openxmlformats-officedocument.presentationml.slide+xml"/>
  <Override PartName="/ppt/slides/slide2446.xml" ContentType="application/vnd.openxmlformats-officedocument.presentationml.slide+xml"/>
  <Override PartName="/ppt/slides/slide2447.xml" ContentType="application/vnd.openxmlformats-officedocument.presentationml.slide+xml"/>
  <Override PartName="/ppt/slides/slide2448.xml" ContentType="application/vnd.openxmlformats-officedocument.presentationml.slide+xml"/>
  <Override PartName="/ppt/slides/slide2449.xml" ContentType="application/vnd.openxmlformats-officedocument.presentationml.slide+xml"/>
  <Override PartName="/ppt/slides/slide2450.xml" ContentType="application/vnd.openxmlformats-officedocument.presentationml.slide+xml"/>
  <Override PartName="/ppt/slides/slide2451.xml" ContentType="application/vnd.openxmlformats-officedocument.presentationml.slide+xml"/>
  <Override PartName="/ppt/slides/slide2452.xml" ContentType="application/vnd.openxmlformats-officedocument.presentationml.slide+xml"/>
  <Override PartName="/ppt/slides/slide2453.xml" ContentType="application/vnd.openxmlformats-officedocument.presentationml.slide+xml"/>
  <Override PartName="/ppt/slides/slide2454.xml" ContentType="application/vnd.openxmlformats-officedocument.presentationml.slide+xml"/>
  <Override PartName="/ppt/slides/slide2455.xml" ContentType="application/vnd.openxmlformats-officedocument.presentationml.slide+xml"/>
  <Override PartName="/ppt/slides/slide2456.xml" ContentType="application/vnd.openxmlformats-officedocument.presentationml.slide+xml"/>
  <Override PartName="/ppt/slides/slide2457.xml" ContentType="application/vnd.openxmlformats-officedocument.presentationml.slide+xml"/>
  <Override PartName="/ppt/slides/slide2458.xml" ContentType="application/vnd.openxmlformats-officedocument.presentationml.slide+xml"/>
  <Override PartName="/ppt/slides/slide2459.xml" ContentType="application/vnd.openxmlformats-officedocument.presentationml.slide+xml"/>
  <Override PartName="/ppt/slides/slide2460.xml" ContentType="application/vnd.openxmlformats-officedocument.presentationml.slide+xml"/>
  <Override PartName="/ppt/slides/slide2461.xml" ContentType="application/vnd.openxmlformats-officedocument.presentationml.slide+xml"/>
  <Override PartName="/ppt/slides/slide2462.xml" ContentType="application/vnd.openxmlformats-officedocument.presentationml.slide+xml"/>
  <Override PartName="/ppt/slides/slide2463.xml" ContentType="application/vnd.openxmlformats-officedocument.presentationml.slide+xml"/>
  <Override PartName="/ppt/slides/slide2464.xml" ContentType="application/vnd.openxmlformats-officedocument.presentationml.slide+xml"/>
  <Override PartName="/ppt/slides/slide2465.xml" ContentType="application/vnd.openxmlformats-officedocument.presentationml.slide+xml"/>
  <Override PartName="/ppt/slides/slide2466.xml" ContentType="application/vnd.openxmlformats-officedocument.presentationml.slide+xml"/>
  <Override PartName="/ppt/slides/slide2467.xml" ContentType="application/vnd.openxmlformats-officedocument.presentationml.slide+xml"/>
  <Override PartName="/ppt/slides/slide2468.xml" ContentType="application/vnd.openxmlformats-officedocument.presentationml.slide+xml"/>
  <Override PartName="/ppt/slides/slide2469.xml" ContentType="application/vnd.openxmlformats-officedocument.presentationml.slide+xml"/>
  <Override PartName="/ppt/slides/slide2470.xml" ContentType="application/vnd.openxmlformats-officedocument.presentationml.slide+xml"/>
  <Override PartName="/ppt/slides/slide2471.xml" ContentType="application/vnd.openxmlformats-officedocument.presentationml.slide+xml"/>
  <Override PartName="/ppt/slides/slide2472.xml" ContentType="application/vnd.openxmlformats-officedocument.presentationml.slide+xml"/>
  <Override PartName="/ppt/slides/slide2473.xml" ContentType="application/vnd.openxmlformats-officedocument.presentationml.slide+xml"/>
  <Override PartName="/ppt/slides/slide2474.xml" ContentType="application/vnd.openxmlformats-officedocument.presentationml.slide+xml"/>
  <Override PartName="/ppt/slides/slide2475.xml" ContentType="application/vnd.openxmlformats-officedocument.presentationml.slide+xml"/>
  <Override PartName="/ppt/slides/slide2476.xml" ContentType="application/vnd.openxmlformats-officedocument.presentationml.slide+xml"/>
  <Override PartName="/ppt/slides/slide2477.xml" ContentType="application/vnd.openxmlformats-officedocument.presentationml.slide+xml"/>
  <Override PartName="/ppt/slides/slide2478.xml" ContentType="application/vnd.openxmlformats-officedocument.presentationml.slide+xml"/>
  <Override PartName="/ppt/slides/slide2479.xml" ContentType="application/vnd.openxmlformats-officedocument.presentationml.slide+xml"/>
  <Override PartName="/ppt/slides/slide2480.xml" ContentType="application/vnd.openxmlformats-officedocument.presentationml.slide+xml"/>
  <Override PartName="/ppt/slides/slide2481.xml" ContentType="application/vnd.openxmlformats-officedocument.presentationml.slide+xml"/>
  <Override PartName="/ppt/slides/slide2482.xml" ContentType="application/vnd.openxmlformats-officedocument.presentationml.slide+xml"/>
  <Override PartName="/ppt/slides/slide2483.xml" ContentType="application/vnd.openxmlformats-officedocument.presentationml.slide+xml"/>
  <Override PartName="/ppt/slides/slide2484.xml" ContentType="application/vnd.openxmlformats-officedocument.presentationml.slide+xml"/>
  <Override PartName="/ppt/slides/slide2485.xml" ContentType="application/vnd.openxmlformats-officedocument.presentationml.slide+xml"/>
  <Override PartName="/ppt/slides/slide2486.xml" ContentType="application/vnd.openxmlformats-officedocument.presentationml.slide+xml"/>
  <Override PartName="/ppt/slides/slide2487.xml" ContentType="application/vnd.openxmlformats-officedocument.presentationml.slide+xml"/>
  <Override PartName="/ppt/slides/slide2488.xml" ContentType="application/vnd.openxmlformats-officedocument.presentationml.slide+xml"/>
  <Override PartName="/ppt/slides/slide2489.xml" ContentType="application/vnd.openxmlformats-officedocument.presentationml.slide+xml"/>
  <Override PartName="/ppt/slides/slide2490.xml" ContentType="application/vnd.openxmlformats-officedocument.presentationml.slide+xml"/>
  <Override PartName="/ppt/slides/slide2491.xml" ContentType="application/vnd.openxmlformats-officedocument.presentationml.slide+xml"/>
  <Override PartName="/ppt/slides/slide2492.xml" ContentType="application/vnd.openxmlformats-officedocument.presentationml.slide+xml"/>
  <Override PartName="/ppt/slides/slide2493.xml" ContentType="application/vnd.openxmlformats-officedocument.presentationml.slide+xml"/>
  <Override PartName="/ppt/slides/slide2494.xml" ContentType="application/vnd.openxmlformats-officedocument.presentationml.slide+xml"/>
  <Override PartName="/ppt/slides/slide2495.xml" ContentType="application/vnd.openxmlformats-officedocument.presentationml.slide+xml"/>
  <Override PartName="/ppt/slides/slide2496.xml" ContentType="application/vnd.openxmlformats-officedocument.presentationml.slide+xml"/>
  <Override PartName="/ppt/slides/slide2497.xml" ContentType="application/vnd.openxmlformats-officedocument.presentationml.slide+xml"/>
  <Override PartName="/ppt/slides/slide2498.xml" ContentType="application/vnd.openxmlformats-officedocument.presentationml.slide+xml"/>
  <Override PartName="/ppt/slides/slide2499.xml" ContentType="application/vnd.openxmlformats-officedocument.presentationml.slide+xml"/>
  <Override PartName="/ppt/slides/slide2500.xml" ContentType="application/vnd.openxmlformats-officedocument.presentationml.slide+xml"/>
  <Override PartName="/ppt/slides/slide2501.xml" ContentType="application/vnd.openxmlformats-officedocument.presentationml.slide+xml"/>
  <Override PartName="/ppt/slides/slide2502.xml" ContentType="application/vnd.openxmlformats-officedocument.presentationml.slide+xml"/>
  <Override PartName="/ppt/slides/slide2503.xml" ContentType="application/vnd.openxmlformats-officedocument.presentationml.slide+xml"/>
  <Override PartName="/ppt/slides/slide2504.xml" ContentType="application/vnd.openxmlformats-officedocument.presentationml.slide+xml"/>
  <Override PartName="/ppt/slides/slide2505.xml" ContentType="application/vnd.openxmlformats-officedocument.presentationml.slide+xml"/>
  <Override PartName="/ppt/slides/slide2506.xml" ContentType="application/vnd.openxmlformats-officedocument.presentationml.slide+xml"/>
  <Override PartName="/ppt/slides/slide2507.xml" ContentType="application/vnd.openxmlformats-officedocument.presentationml.slide+xml"/>
  <Override PartName="/ppt/slides/slide2508.xml" ContentType="application/vnd.openxmlformats-officedocument.presentationml.slide+xml"/>
  <Override PartName="/ppt/slides/slide2509.xml" ContentType="application/vnd.openxmlformats-officedocument.presentationml.slide+xml"/>
  <Override PartName="/ppt/slides/slide2510.xml" ContentType="application/vnd.openxmlformats-officedocument.presentationml.slide+xml"/>
  <Override PartName="/ppt/slides/slide2511.xml" ContentType="application/vnd.openxmlformats-officedocument.presentationml.slide+xml"/>
  <Override PartName="/ppt/slides/slide2512.xml" ContentType="application/vnd.openxmlformats-officedocument.presentationml.slide+xml"/>
  <Override PartName="/ppt/slides/slide2513.xml" ContentType="application/vnd.openxmlformats-officedocument.presentationml.slide+xml"/>
  <Override PartName="/ppt/slides/slide2514.xml" ContentType="application/vnd.openxmlformats-officedocument.presentationml.slide+xml"/>
  <Override PartName="/ppt/slides/slide2515.xml" ContentType="application/vnd.openxmlformats-officedocument.presentationml.slide+xml"/>
  <Override PartName="/ppt/slides/slide2516.xml" ContentType="application/vnd.openxmlformats-officedocument.presentationml.slide+xml"/>
  <Override PartName="/ppt/slides/slide2517.xml" ContentType="application/vnd.openxmlformats-officedocument.presentationml.slide+xml"/>
  <Override PartName="/ppt/slides/slide2518.xml" ContentType="application/vnd.openxmlformats-officedocument.presentationml.slide+xml"/>
  <Override PartName="/ppt/slides/slide2519.xml" ContentType="application/vnd.openxmlformats-officedocument.presentationml.slide+xml"/>
  <Override PartName="/ppt/slides/slide2520.xml" ContentType="application/vnd.openxmlformats-officedocument.presentationml.slide+xml"/>
  <Override PartName="/ppt/slides/slide2521.xml" ContentType="application/vnd.openxmlformats-officedocument.presentationml.slide+xml"/>
  <Override PartName="/ppt/slides/slide2522.xml" ContentType="application/vnd.openxmlformats-officedocument.presentationml.slide+xml"/>
  <Override PartName="/ppt/slides/slide2523.xml" ContentType="application/vnd.openxmlformats-officedocument.presentationml.slide+xml"/>
  <Override PartName="/ppt/slides/slide2524.xml" ContentType="application/vnd.openxmlformats-officedocument.presentationml.slide+xml"/>
  <Override PartName="/ppt/slides/slide2525.xml" ContentType="application/vnd.openxmlformats-officedocument.presentationml.slide+xml"/>
  <Override PartName="/ppt/slides/slide2526.xml" ContentType="application/vnd.openxmlformats-officedocument.presentationml.slide+xml"/>
  <Override PartName="/ppt/slides/slide2527.xml" ContentType="application/vnd.openxmlformats-officedocument.presentationml.slide+xml"/>
  <Override PartName="/ppt/slides/slide2528.xml" ContentType="application/vnd.openxmlformats-officedocument.presentationml.slide+xml"/>
  <Override PartName="/ppt/slides/slide2529.xml" ContentType="application/vnd.openxmlformats-officedocument.presentationml.slide+xml"/>
  <Override PartName="/ppt/slides/slide2530.xml" ContentType="application/vnd.openxmlformats-officedocument.presentationml.slide+xml"/>
  <Override PartName="/ppt/slides/slide2531.xml" ContentType="application/vnd.openxmlformats-officedocument.presentationml.slide+xml"/>
  <Override PartName="/ppt/slides/slide2532.xml" ContentType="application/vnd.openxmlformats-officedocument.presentationml.slide+xml"/>
  <Override PartName="/ppt/slides/slide2533.xml" ContentType="application/vnd.openxmlformats-officedocument.presentationml.slide+xml"/>
  <Override PartName="/ppt/slides/slide2534.xml" ContentType="application/vnd.openxmlformats-officedocument.presentationml.slide+xml"/>
  <Override PartName="/ppt/slides/slide2535.xml" ContentType="application/vnd.openxmlformats-officedocument.presentationml.slide+xml"/>
  <Override PartName="/ppt/slides/slide2536.xml" ContentType="application/vnd.openxmlformats-officedocument.presentationml.slide+xml"/>
  <Override PartName="/ppt/slides/slide2537.xml" ContentType="application/vnd.openxmlformats-officedocument.presentationml.slide+xml"/>
  <Override PartName="/ppt/slides/slide2538.xml" ContentType="application/vnd.openxmlformats-officedocument.presentationml.slide+xml"/>
  <Override PartName="/ppt/slides/slide2539.xml" ContentType="application/vnd.openxmlformats-officedocument.presentationml.slide+xml"/>
  <Override PartName="/ppt/slides/slide2540.xml" ContentType="application/vnd.openxmlformats-officedocument.presentationml.slide+xml"/>
  <Override PartName="/ppt/slides/slide2541.xml" ContentType="application/vnd.openxmlformats-officedocument.presentationml.slide+xml"/>
  <Override PartName="/ppt/slides/slide2542.xml" ContentType="application/vnd.openxmlformats-officedocument.presentationml.slide+xml"/>
  <Override PartName="/ppt/slides/slide2543.xml" ContentType="application/vnd.openxmlformats-officedocument.presentationml.slide+xml"/>
  <Override PartName="/ppt/slides/slide2544.xml" ContentType="application/vnd.openxmlformats-officedocument.presentationml.slide+xml"/>
  <Override PartName="/ppt/slides/slide2545.xml" ContentType="application/vnd.openxmlformats-officedocument.presentationml.slide+xml"/>
  <Override PartName="/ppt/slides/slide2546.xml" ContentType="application/vnd.openxmlformats-officedocument.presentationml.slide+xml"/>
  <Override PartName="/ppt/slides/slide2547.xml" ContentType="application/vnd.openxmlformats-officedocument.presentationml.slide+xml"/>
  <Override PartName="/ppt/slides/slide2548.xml" ContentType="application/vnd.openxmlformats-officedocument.presentationml.slide+xml"/>
  <Override PartName="/ppt/slides/slide2549.xml" ContentType="application/vnd.openxmlformats-officedocument.presentationml.slide+xml"/>
  <Override PartName="/ppt/slides/slide2550.xml" ContentType="application/vnd.openxmlformats-officedocument.presentationml.slide+xml"/>
  <Override PartName="/ppt/slides/slide2551.xml" ContentType="application/vnd.openxmlformats-officedocument.presentationml.slide+xml"/>
  <Override PartName="/ppt/slides/slide2552.xml" ContentType="application/vnd.openxmlformats-officedocument.presentationml.slide+xml"/>
  <Override PartName="/ppt/slides/slide2553.xml" ContentType="application/vnd.openxmlformats-officedocument.presentationml.slide+xml"/>
  <Override PartName="/ppt/slides/slide2554.xml" ContentType="application/vnd.openxmlformats-officedocument.presentationml.slide+xml"/>
  <Override PartName="/ppt/slides/slide2555.xml" ContentType="application/vnd.openxmlformats-officedocument.presentationml.slide+xml"/>
  <Override PartName="/ppt/slides/slide2556.xml" ContentType="application/vnd.openxmlformats-officedocument.presentationml.slide+xml"/>
  <Override PartName="/ppt/slides/slide2557.xml" ContentType="application/vnd.openxmlformats-officedocument.presentationml.slide+xml"/>
  <Override PartName="/ppt/slides/slide2558.xml" ContentType="application/vnd.openxmlformats-officedocument.presentationml.slide+xml"/>
  <Override PartName="/ppt/slides/slide2559.xml" ContentType="application/vnd.openxmlformats-officedocument.presentationml.slide+xml"/>
  <Override PartName="/ppt/slides/slide2560.xml" ContentType="application/vnd.openxmlformats-officedocument.presentationml.slide+xml"/>
  <Override PartName="/ppt/slides/slide2561.xml" ContentType="application/vnd.openxmlformats-officedocument.presentationml.slide+xml"/>
  <Override PartName="/ppt/slides/slide2562.xml" ContentType="application/vnd.openxmlformats-officedocument.presentationml.slide+xml"/>
  <Override PartName="/ppt/slides/slide2563.xml" ContentType="application/vnd.openxmlformats-officedocument.presentationml.slide+xml"/>
  <Override PartName="/ppt/slides/slide2564.xml" ContentType="application/vnd.openxmlformats-officedocument.presentationml.slide+xml"/>
  <Override PartName="/ppt/slides/slide2565.xml" ContentType="application/vnd.openxmlformats-officedocument.presentationml.slide+xml"/>
  <Override PartName="/ppt/slides/slide2566.xml" ContentType="application/vnd.openxmlformats-officedocument.presentationml.slide+xml"/>
  <Override PartName="/ppt/slides/slide2567.xml" ContentType="application/vnd.openxmlformats-officedocument.presentationml.slide+xml"/>
  <Override PartName="/ppt/slides/slide2568.xml" ContentType="application/vnd.openxmlformats-officedocument.presentationml.slide+xml"/>
  <Override PartName="/ppt/slides/slide2569.xml" ContentType="application/vnd.openxmlformats-officedocument.presentationml.slide+xml"/>
  <Override PartName="/ppt/slides/slide2570.xml" ContentType="application/vnd.openxmlformats-officedocument.presentationml.slide+xml"/>
  <Override PartName="/ppt/slides/slide2571.xml" ContentType="application/vnd.openxmlformats-officedocument.presentationml.slide+xml"/>
  <Override PartName="/ppt/slides/slide2572.xml" ContentType="application/vnd.openxmlformats-officedocument.presentationml.slide+xml"/>
  <Override PartName="/ppt/slides/slide2573.xml" ContentType="application/vnd.openxmlformats-officedocument.presentationml.slide+xml"/>
  <Override PartName="/ppt/slides/slide2574.xml" ContentType="application/vnd.openxmlformats-officedocument.presentationml.slide+xml"/>
  <Override PartName="/ppt/slides/slide2575.xml" ContentType="application/vnd.openxmlformats-officedocument.presentationml.slide+xml"/>
  <Override PartName="/ppt/slides/slide2576.xml" ContentType="application/vnd.openxmlformats-officedocument.presentationml.slide+xml"/>
  <Override PartName="/ppt/slides/slide2577.xml" ContentType="application/vnd.openxmlformats-officedocument.presentationml.slide+xml"/>
  <Override PartName="/ppt/slides/slide2578.xml" ContentType="application/vnd.openxmlformats-officedocument.presentationml.slide+xml"/>
  <Override PartName="/ppt/slides/slide2579.xml" ContentType="application/vnd.openxmlformats-officedocument.presentationml.slide+xml"/>
  <Override PartName="/ppt/slides/slide2580.xml" ContentType="application/vnd.openxmlformats-officedocument.presentationml.slide+xml"/>
  <Override PartName="/ppt/slides/slide2581.xml" ContentType="application/vnd.openxmlformats-officedocument.presentationml.slide+xml"/>
  <Override PartName="/ppt/slides/slide2582.xml" ContentType="application/vnd.openxmlformats-officedocument.presentationml.slide+xml"/>
  <Override PartName="/ppt/slides/slide2583.xml" ContentType="application/vnd.openxmlformats-officedocument.presentationml.slide+xml"/>
  <Override PartName="/ppt/slides/slide2584.xml" ContentType="application/vnd.openxmlformats-officedocument.presentationml.slide+xml"/>
  <Override PartName="/ppt/slides/slide2585.xml" ContentType="application/vnd.openxmlformats-officedocument.presentationml.slide+xml"/>
  <Override PartName="/ppt/slides/slide2586.xml" ContentType="application/vnd.openxmlformats-officedocument.presentationml.slide+xml"/>
  <Override PartName="/ppt/slides/slide2587.xml" ContentType="application/vnd.openxmlformats-officedocument.presentationml.slide+xml"/>
  <Override PartName="/ppt/slides/slide2588.xml" ContentType="application/vnd.openxmlformats-officedocument.presentationml.slide+xml"/>
  <Override PartName="/ppt/slides/slide2589.xml" ContentType="application/vnd.openxmlformats-officedocument.presentationml.slide+xml"/>
  <Override PartName="/ppt/slides/slide2590.xml" ContentType="application/vnd.openxmlformats-officedocument.presentationml.slide+xml"/>
  <Override PartName="/ppt/slides/slide2591.xml" ContentType="application/vnd.openxmlformats-officedocument.presentationml.slide+xml"/>
  <Override PartName="/ppt/slides/slide2592.xml" ContentType="application/vnd.openxmlformats-officedocument.presentationml.slide+xml"/>
  <Override PartName="/ppt/slides/slide2593.xml" ContentType="application/vnd.openxmlformats-officedocument.presentationml.slide+xml"/>
  <Override PartName="/ppt/slides/slide2594.xml" ContentType="application/vnd.openxmlformats-officedocument.presentationml.slide+xml"/>
  <Override PartName="/ppt/slides/slide2595.xml" ContentType="application/vnd.openxmlformats-officedocument.presentationml.slide+xml"/>
  <Override PartName="/ppt/slides/slide2596.xml" ContentType="application/vnd.openxmlformats-officedocument.presentationml.slide+xml"/>
  <Override PartName="/ppt/slides/slide2597.xml" ContentType="application/vnd.openxmlformats-officedocument.presentationml.slide+xml"/>
  <Override PartName="/ppt/slides/slide2598.xml" ContentType="application/vnd.openxmlformats-officedocument.presentationml.slide+xml"/>
  <Override PartName="/ppt/slides/slide2599.xml" ContentType="application/vnd.openxmlformats-officedocument.presentationml.slide+xml"/>
  <Override PartName="/ppt/slides/slide2600.xml" ContentType="application/vnd.openxmlformats-officedocument.presentationml.slide+xml"/>
  <Override PartName="/ppt/slides/slide2601.xml" ContentType="application/vnd.openxmlformats-officedocument.presentationml.slide+xml"/>
  <Override PartName="/ppt/slides/slide2602.xml" ContentType="application/vnd.openxmlformats-officedocument.presentationml.slide+xml"/>
  <Override PartName="/ppt/slides/slide2603.xml" ContentType="application/vnd.openxmlformats-officedocument.presentationml.slide+xml"/>
  <Override PartName="/ppt/slides/slide2604.xml" ContentType="application/vnd.openxmlformats-officedocument.presentationml.slide+xml"/>
  <Override PartName="/ppt/slides/slide2605.xml" ContentType="application/vnd.openxmlformats-officedocument.presentationml.slide+xml"/>
  <Override PartName="/ppt/slides/slide2606.xml" ContentType="application/vnd.openxmlformats-officedocument.presentationml.slide+xml"/>
  <Override PartName="/ppt/slides/slide2607.xml" ContentType="application/vnd.openxmlformats-officedocument.presentationml.slide+xml"/>
  <Override PartName="/ppt/slides/slide2608.xml" ContentType="application/vnd.openxmlformats-officedocument.presentationml.slide+xml"/>
  <Override PartName="/ppt/slides/slide2609.xml" ContentType="application/vnd.openxmlformats-officedocument.presentationml.slide+xml"/>
  <Override PartName="/ppt/slides/slide2610.xml" ContentType="application/vnd.openxmlformats-officedocument.presentationml.slide+xml"/>
  <Override PartName="/ppt/slides/slide2611.xml" ContentType="application/vnd.openxmlformats-officedocument.presentationml.slide+xml"/>
  <Override PartName="/ppt/slides/slide2612.xml" ContentType="application/vnd.openxmlformats-officedocument.presentationml.slide+xml"/>
  <Override PartName="/ppt/slides/slide2613.xml" ContentType="application/vnd.openxmlformats-officedocument.presentationml.slide+xml"/>
  <Override PartName="/ppt/slides/slide2614.xml" ContentType="application/vnd.openxmlformats-officedocument.presentationml.slide+xml"/>
  <Override PartName="/ppt/slides/slide2615.xml" ContentType="application/vnd.openxmlformats-officedocument.presentationml.slide+xml"/>
  <Override PartName="/ppt/slides/slide2616.xml" ContentType="application/vnd.openxmlformats-officedocument.presentationml.slide+xml"/>
  <Override PartName="/ppt/slides/slide2617.xml" ContentType="application/vnd.openxmlformats-officedocument.presentationml.slide+xml"/>
  <Override PartName="/ppt/slides/slide2618.xml" ContentType="application/vnd.openxmlformats-officedocument.presentationml.slide+xml"/>
  <Override PartName="/ppt/slides/slide2619.xml" ContentType="application/vnd.openxmlformats-officedocument.presentationml.slide+xml"/>
  <Override PartName="/ppt/slides/slide2620.xml" ContentType="application/vnd.openxmlformats-officedocument.presentationml.slide+xml"/>
  <Override PartName="/ppt/slides/slide2621.xml" ContentType="application/vnd.openxmlformats-officedocument.presentationml.slide+xml"/>
  <Override PartName="/ppt/slides/slide2622.xml" ContentType="application/vnd.openxmlformats-officedocument.presentationml.slide+xml"/>
  <Override PartName="/ppt/slides/slide2623.xml" ContentType="application/vnd.openxmlformats-officedocument.presentationml.slide+xml"/>
  <Override PartName="/ppt/slides/slide2624.xml" ContentType="application/vnd.openxmlformats-officedocument.presentationml.slide+xml"/>
  <Override PartName="/ppt/slides/slide2625.xml" ContentType="application/vnd.openxmlformats-officedocument.presentationml.slide+xml"/>
  <Override PartName="/ppt/slides/slide2626.xml" ContentType="application/vnd.openxmlformats-officedocument.presentationml.slide+xml"/>
  <Override PartName="/ppt/slides/slide2627.xml" ContentType="application/vnd.openxmlformats-officedocument.presentationml.slide+xml"/>
  <Override PartName="/ppt/slides/slide2628.xml" ContentType="application/vnd.openxmlformats-officedocument.presentationml.slide+xml"/>
  <Override PartName="/ppt/slides/slide2629.xml" ContentType="application/vnd.openxmlformats-officedocument.presentationml.slide+xml"/>
  <Override PartName="/ppt/slides/slide2630.xml" ContentType="application/vnd.openxmlformats-officedocument.presentationml.slide+xml"/>
  <Override PartName="/ppt/slides/slide2631.xml" ContentType="application/vnd.openxmlformats-officedocument.presentationml.slide+xml"/>
  <Override PartName="/ppt/slides/slide2632.xml" ContentType="application/vnd.openxmlformats-officedocument.presentationml.slide+xml"/>
  <Override PartName="/ppt/slides/slide2633.xml" ContentType="application/vnd.openxmlformats-officedocument.presentationml.slide+xml"/>
  <Override PartName="/ppt/slides/slide2634.xml" ContentType="application/vnd.openxmlformats-officedocument.presentationml.slide+xml"/>
  <Override PartName="/ppt/slides/slide2635.xml" ContentType="application/vnd.openxmlformats-officedocument.presentationml.slide+xml"/>
  <Override PartName="/ppt/slides/slide2636.xml" ContentType="application/vnd.openxmlformats-officedocument.presentationml.slide+xml"/>
  <Override PartName="/ppt/slides/slide2637.xml" ContentType="application/vnd.openxmlformats-officedocument.presentationml.slide+xml"/>
  <Override PartName="/ppt/slides/slide2638.xml" ContentType="application/vnd.openxmlformats-officedocument.presentationml.slide+xml"/>
  <Override PartName="/ppt/slides/slide2639.xml" ContentType="application/vnd.openxmlformats-officedocument.presentationml.slide+xml"/>
  <Override PartName="/ppt/slides/slide2640.xml" ContentType="application/vnd.openxmlformats-officedocument.presentationml.slide+xml"/>
  <Override PartName="/ppt/slides/slide2641.xml" ContentType="application/vnd.openxmlformats-officedocument.presentationml.slide+xml"/>
  <Override PartName="/ppt/slides/slide2642.xml" ContentType="application/vnd.openxmlformats-officedocument.presentationml.slide+xml"/>
  <Override PartName="/ppt/slides/slide2643.xml" ContentType="application/vnd.openxmlformats-officedocument.presentationml.slide+xml"/>
  <Override PartName="/ppt/slides/slide2644.xml" ContentType="application/vnd.openxmlformats-officedocument.presentationml.slide+xml"/>
  <Override PartName="/ppt/slides/slide2645.xml" ContentType="application/vnd.openxmlformats-officedocument.presentationml.slide+xml"/>
  <Override PartName="/ppt/slides/slide2646.xml" ContentType="application/vnd.openxmlformats-officedocument.presentationml.slide+xml"/>
  <Override PartName="/ppt/slides/slide2647.xml" ContentType="application/vnd.openxmlformats-officedocument.presentationml.slide+xml"/>
  <Override PartName="/ppt/slides/slide2648.xml" ContentType="application/vnd.openxmlformats-officedocument.presentationml.slide+xml"/>
  <Override PartName="/ppt/slides/slide2649.xml" ContentType="application/vnd.openxmlformats-officedocument.presentationml.slide+xml"/>
  <Override PartName="/ppt/slides/slide2650.xml" ContentType="application/vnd.openxmlformats-officedocument.presentationml.slide+xml"/>
  <Override PartName="/ppt/slides/slide2651.xml" ContentType="application/vnd.openxmlformats-officedocument.presentationml.slide+xml"/>
  <Override PartName="/ppt/slides/slide2652.xml" ContentType="application/vnd.openxmlformats-officedocument.presentationml.slide+xml"/>
  <Override PartName="/ppt/slides/slide2653.xml" ContentType="application/vnd.openxmlformats-officedocument.presentationml.slide+xml"/>
  <Override PartName="/ppt/slides/slide2654.xml" ContentType="application/vnd.openxmlformats-officedocument.presentationml.slide+xml"/>
  <Override PartName="/ppt/slides/slide2655.xml" ContentType="application/vnd.openxmlformats-officedocument.presentationml.slide+xml"/>
  <Override PartName="/ppt/slides/slide2656.xml" ContentType="application/vnd.openxmlformats-officedocument.presentationml.slide+xml"/>
  <Override PartName="/ppt/slides/slide2657.xml" ContentType="application/vnd.openxmlformats-officedocument.presentationml.slide+xml"/>
  <Override PartName="/ppt/slides/slide2658.xml" ContentType="application/vnd.openxmlformats-officedocument.presentationml.slide+xml"/>
  <Override PartName="/ppt/slides/slide2659.xml" ContentType="application/vnd.openxmlformats-officedocument.presentationml.slide+xml"/>
  <Override PartName="/ppt/slides/slide2660.xml" ContentType="application/vnd.openxmlformats-officedocument.presentationml.slide+xml"/>
  <Override PartName="/ppt/slides/slide2661.xml" ContentType="application/vnd.openxmlformats-officedocument.presentationml.slide+xml"/>
  <Override PartName="/ppt/slides/slide2662.xml" ContentType="application/vnd.openxmlformats-officedocument.presentationml.slide+xml"/>
  <Override PartName="/ppt/slides/slide2663.xml" ContentType="application/vnd.openxmlformats-officedocument.presentationml.slide+xml"/>
  <Override PartName="/ppt/slides/slide2664.xml" ContentType="application/vnd.openxmlformats-officedocument.presentationml.slide+xml"/>
  <Override PartName="/ppt/slides/slide2665.xml" ContentType="application/vnd.openxmlformats-officedocument.presentationml.slide+xml"/>
  <Override PartName="/ppt/slides/slide2666.xml" ContentType="application/vnd.openxmlformats-officedocument.presentationml.slide+xml"/>
  <Override PartName="/ppt/slides/slide2667.xml" ContentType="application/vnd.openxmlformats-officedocument.presentationml.slide+xml"/>
  <Override PartName="/ppt/slides/slide2668.xml" ContentType="application/vnd.openxmlformats-officedocument.presentationml.slide+xml"/>
  <Override PartName="/ppt/slides/slide2669.xml" ContentType="application/vnd.openxmlformats-officedocument.presentationml.slide+xml"/>
  <Override PartName="/ppt/slides/slide2670.xml" ContentType="application/vnd.openxmlformats-officedocument.presentationml.slide+xml"/>
  <Override PartName="/ppt/slides/slide2671.xml" ContentType="application/vnd.openxmlformats-officedocument.presentationml.slide+xml"/>
  <Override PartName="/ppt/slides/slide2672.xml" ContentType="application/vnd.openxmlformats-officedocument.presentationml.slide+xml"/>
  <Override PartName="/ppt/slides/slide2673.xml" ContentType="application/vnd.openxmlformats-officedocument.presentationml.slide+xml"/>
  <Override PartName="/ppt/slides/slide2674.xml" ContentType="application/vnd.openxmlformats-officedocument.presentationml.slide+xml"/>
  <Override PartName="/ppt/slides/slide2675.xml" ContentType="application/vnd.openxmlformats-officedocument.presentationml.slide+xml"/>
  <Override PartName="/ppt/slides/slide2676.xml" ContentType="application/vnd.openxmlformats-officedocument.presentationml.slide+xml"/>
  <Override PartName="/ppt/slides/slide2677.xml" ContentType="application/vnd.openxmlformats-officedocument.presentationml.slide+xml"/>
  <Override PartName="/ppt/slides/slide267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theme/theme2.xml" ContentType="application/vnd.openxmlformats-officedocument.theme+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theme/theme3.xml" ContentType="application/vnd.openxmlformats-officedocument.theme+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theme/theme4.xml" ContentType="application/vnd.openxmlformats-officedocument.theme+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theme/theme5.xml" ContentType="application/vnd.openxmlformats-officedocument.theme+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theme/theme6.xml" ContentType="application/vnd.openxmlformats-officedocument.theme+xml"/>
  <Override PartName="/ppt/theme/theme7.xml" ContentType="application/vnd.openxmlformats-officedocument.theme+xml"/>
  <Override PartName="/ppt/theme/themeOverride1.xml" ContentType="application/vnd.openxmlformats-officedocument.themeOverrid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theme/themeOverride2.xml" ContentType="application/vnd.openxmlformats-officedocument.themeOverride+xml"/>
  <Override PartName="/ppt/theme/themeOverride3.xml" ContentType="application/vnd.openxmlformats-officedocument.themeOverride+xml"/>
  <Override PartName="/ppt/notesSlides/notesSlide4.xml" ContentType="application/vnd.openxmlformats-officedocument.presentationml.notesSlide+xml"/>
  <Override PartName="/ppt/theme/themeOverride4.xml" ContentType="application/vnd.openxmlformats-officedocument.themeOverride+xml"/>
  <Override PartName="/ppt/theme/themeOverride5.xml" ContentType="application/vnd.openxmlformats-officedocument.themeOverride+xml"/>
  <Override PartName="/ppt/theme/themeOverride6.xml" ContentType="application/vnd.openxmlformats-officedocument.themeOverride+xml"/>
  <Override PartName="/ppt/theme/themeOverride7.xml" ContentType="application/vnd.openxmlformats-officedocument.themeOverride+xml"/>
  <Override PartName="/ppt/theme/themeOverride8.xml" ContentType="application/vnd.openxmlformats-officedocument.themeOverride+xml"/>
  <Override PartName="/ppt/theme/themeOverride9.xml" ContentType="application/vnd.openxmlformats-officedocument.themeOverride+xml"/>
  <Override PartName="/ppt/theme/themeOverride10.xml" ContentType="application/vnd.openxmlformats-officedocument.themeOverride+xml"/>
  <Override PartName="/ppt/theme/themeOverride11.xml" ContentType="application/vnd.openxmlformats-officedocument.themeOverride+xml"/>
  <Override PartName="/ppt/theme/themeOverride12.xml" ContentType="application/vnd.openxmlformats-officedocument.themeOverride+xml"/>
  <Override PartName="/ppt/theme/themeOverride13.xml" ContentType="application/vnd.openxmlformats-officedocument.themeOverride+xml"/>
  <Override PartName="/ppt/theme/themeOverride14.xml" ContentType="application/vnd.openxmlformats-officedocument.themeOverride+xml"/>
  <Override PartName="/ppt/theme/themeOverride15.xml" ContentType="application/vnd.openxmlformats-officedocument.themeOverride+xml"/>
  <Override PartName="/ppt/theme/themeOverride16.xml" ContentType="application/vnd.openxmlformats-officedocument.themeOverride+xml"/>
  <Override PartName="/ppt/theme/themeOverride17.xml" ContentType="application/vnd.openxmlformats-officedocument.themeOverride+xml"/>
  <Override PartName="/ppt/theme/themeOverride18.xml" ContentType="application/vnd.openxmlformats-officedocument.themeOverride+xml"/>
  <Override PartName="/ppt/theme/themeOverride19.xml" ContentType="application/vnd.openxmlformats-officedocument.themeOverride+xml"/>
  <Override PartName="/ppt/theme/themeOverride20.xml" ContentType="application/vnd.openxmlformats-officedocument.themeOverride+xml"/>
  <Override PartName="/ppt/theme/themeOverride21.xml" ContentType="application/vnd.openxmlformats-officedocument.themeOverride+xml"/>
  <Override PartName="/ppt/theme/themeOverride22.xml" ContentType="application/vnd.openxmlformats-officedocument.themeOverride+xml"/>
  <Override PartName="/ppt/theme/themeOverride23.xml" ContentType="application/vnd.openxmlformats-officedocument.themeOverride+xml"/>
  <Override PartName="/ppt/theme/themeOverride24.xml" ContentType="application/vnd.openxmlformats-officedocument.themeOverride+xml"/>
  <Override PartName="/ppt/theme/themeOverride25.xml" ContentType="application/vnd.openxmlformats-officedocument.themeOverride+xml"/>
  <Override PartName="/ppt/theme/themeOverride26.xml" ContentType="application/vnd.openxmlformats-officedocument.themeOverride+xml"/>
  <Override PartName="/ppt/theme/themeOverride27.xml" ContentType="application/vnd.openxmlformats-officedocument.themeOverride+xml"/>
  <Override PartName="/ppt/theme/themeOverride28.xml" ContentType="application/vnd.openxmlformats-officedocument.themeOverride+xml"/>
  <Override PartName="/ppt/theme/themeOverride29.xml" ContentType="application/vnd.openxmlformats-officedocument.themeOverride+xml"/>
  <Override PartName="/ppt/theme/themeOverride30.xml" ContentType="application/vnd.openxmlformats-officedocument.themeOverride+xml"/>
  <Override PartName="/ppt/theme/themeOverride31.xml" ContentType="application/vnd.openxmlformats-officedocument.themeOverride+xml"/>
  <Override PartName="/ppt/theme/themeOverride32.xml" ContentType="application/vnd.openxmlformats-officedocument.themeOverride+xml"/>
  <Override PartName="/ppt/theme/themeOverride33.xml" ContentType="application/vnd.openxmlformats-officedocument.themeOverride+xml"/>
  <Override PartName="/ppt/theme/themeOverride34.xml" ContentType="application/vnd.openxmlformats-officedocument.themeOverride+xml"/>
  <Override PartName="/ppt/theme/themeOverride35.xml" ContentType="application/vnd.openxmlformats-officedocument.themeOverride+xml"/>
  <Override PartName="/ppt/theme/themeOverride36.xml" ContentType="application/vnd.openxmlformats-officedocument.themeOverride+xml"/>
  <Override PartName="/ppt/theme/themeOverride37.xml" ContentType="application/vnd.openxmlformats-officedocument.themeOverride+xml"/>
  <Override PartName="/ppt/theme/themeOverride38.xml" ContentType="application/vnd.openxmlformats-officedocument.themeOverride+xml"/>
  <Override PartName="/ppt/theme/themeOverride39.xml" ContentType="application/vnd.openxmlformats-officedocument.themeOverride+xml"/>
  <Override PartName="/ppt/theme/themeOverride40.xml" ContentType="application/vnd.openxmlformats-officedocument.themeOverride+xml"/>
  <Override PartName="/ppt/theme/themeOverride41.xml" ContentType="application/vnd.openxmlformats-officedocument.themeOverride+xml"/>
  <Override PartName="/ppt/theme/themeOverride42.xml" ContentType="application/vnd.openxmlformats-officedocument.themeOverride+xml"/>
  <Override PartName="/ppt/theme/themeOverride43.xml" ContentType="application/vnd.openxmlformats-officedocument.themeOverride+xml"/>
  <Override PartName="/ppt/theme/themeOverride44.xml" ContentType="application/vnd.openxmlformats-officedocument.themeOverride+xml"/>
  <Override PartName="/ppt/theme/themeOverride45.xml" ContentType="application/vnd.openxmlformats-officedocument.themeOverride+xml"/>
  <Override PartName="/ppt/theme/themeOverride46.xml" ContentType="application/vnd.openxmlformats-officedocument.themeOverride+xml"/>
  <Override PartName="/ppt/theme/themeOverride47.xml" ContentType="application/vnd.openxmlformats-officedocument.themeOverride+xml"/>
  <Override PartName="/ppt/theme/themeOverride48.xml" ContentType="application/vnd.openxmlformats-officedocument.themeOverride+xml"/>
  <Override PartName="/ppt/theme/themeOverride49.xml" ContentType="application/vnd.openxmlformats-officedocument.themeOverride+xml"/>
  <Override PartName="/ppt/theme/themeOverride50.xml" ContentType="application/vnd.openxmlformats-officedocument.themeOverride+xml"/>
  <Override PartName="/ppt/theme/themeOverride51.xml" ContentType="application/vnd.openxmlformats-officedocument.themeOverride+xml"/>
  <Override PartName="/ppt/theme/themeOverride52.xml" ContentType="application/vnd.openxmlformats-officedocument.themeOverride+xml"/>
  <Override PartName="/ppt/theme/themeOverride53.xml" ContentType="application/vnd.openxmlformats-officedocument.themeOverride+xml"/>
  <Override PartName="/ppt/theme/themeOverride54.xml" ContentType="application/vnd.openxmlformats-officedocument.themeOverride+xml"/>
  <Override PartName="/ppt/theme/themeOverride55.xml" ContentType="application/vnd.openxmlformats-officedocument.themeOverride+xml"/>
  <Override PartName="/ppt/theme/themeOverride56.xml" ContentType="application/vnd.openxmlformats-officedocument.themeOverride+xml"/>
  <Override PartName="/ppt/theme/themeOverride57.xml" ContentType="application/vnd.openxmlformats-officedocument.themeOverride+xml"/>
  <Override PartName="/ppt/theme/themeOverride58.xml" ContentType="application/vnd.openxmlformats-officedocument.themeOverride+xml"/>
  <Override PartName="/ppt/theme/themeOverride59.xml" ContentType="application/vnd.openxmlformats-officedocument.themeOverride+xml"/>
  <Override PartName="/ppt/theme/themeOverride60.xml" ContentType="application/vnd.openxmlformats-officedocument.themeOverride+xml"/>
  <Override PartName="/ppt/theme/themeOverride61.xml" ContentType="application/vnd.openxmlformats-officedocument.themeOverride+xml"/>
  <Override PartName="/ppt/theme/themeOverride62.xml" ContentType="application/vnd.openxmlformats-officedocument.themeOverride+xml"/>
  <Override PartName="/ppt/theme/themeOverride63.xml" ContentType="application/vnd.openxmlformats-officedocument.themeOverride+xml"/>
  <Override PartName="/ppt/theme/themeOverride64.xml" ContentType="application/vnd.openxmlformats-officedocument.themeOverride+xml"/>
  <Override PartName="/ppt/theme/themeOverride65.xml" ContentType="application/vnd.openxmlformats-officedocument.themeOverride+xml"/>
  <Override PartName="/ppt/theme/themeOverride66.xml" ContentType="application/vnd.openxmlformats-officedocument.themeOverride+xml"/>
  <Override PartName="/ppt/theme/themeOverride67.xml" ContentType="application/vnd.openxmlformats-officedocument.themeOverride+xml"/>
  <Override PartName="/ppt/theme/themeOverride68.xml" ContentType="application/vnd.openxmlformats-officedocument.themeOverride+xml"/>
  <Override PartName="/ppt/theme/themeOverride69.xml" ContentType="application/vnd.openxmlformats-officedocument.themeOverride+xml"/>
  <Override PartName="/ppt/theme/themeOverride70.xml" ContentType="application/vnd.openxmlformats-officedocument.themeOverride+xml"/>
  <Override PartName="/ppt/theme/themeOverride71.xml" ContentType="application/vnd.openxmlformats-officedocument.themeOverride+xml"/>
  <Override PartName="/ppt/theme/themeOverride72.xml" ContentType="application/vnd.openxmlformats-officedocument.themeOverride+xml"/>
  <Override PartName="/ppt/theme/themeOverride73.xml" ContentType="application/vnd.openxmlformats-officedocument.themeOverride+xml"/>
  <Override PartName="/ppt/theme/themeOverride74.xml" ContentType="application/vnd.openxmlformats-officedocument.themeOverride+xml"/>
  <Override PartName="/ppt/theme/themeOverride75.xml" ContentType="application/vnd.openxmlformats-officedocument.themeOverride+xml"/>
  <Override PartName="/ppt/theme/themeOverride76.xml" ContentType="application/vnd.openxmlformats-officedocument.themeOverride+xml"/>
  <Override PartName="/ppt/theme/themeOverride77.xml" ContentType="application/vnd.openxmlformats-officedocument.themeOverride+xml"/>
  <Override PartName="/ppt/theme/themeOverride78.xml" ContentType="application/vnd.openxmlformats-officedocument.themeOverride+xml"/>
  <Override PartName="/ppt/theme/themeOverride79.xml" ContentType="application/vnd.openxmlformats-officedocument.themeOverride+xml"/>
  <Override PartName="/ppt/theme/themeOverride80.xml" ContentType="application/vnd.openxmlformats-officedocument.themeOverr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5" Type="http://schemas.microsoft.com/office/2020/02/relationships/classificationlabels" Target="docMetadata/LabelInfo.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60" r:id="rId1"/>
    <p:sldMasterId id="2147483672" r:id="rId2"/>
    <p:sldMasterId id="2147483816" r:id="rId3"/>
    <p:sldMasterId id="2147483948" r:id="rId4"/>
    <p:sldMasterId id="2147483960" r:id="rId5"/>
    <p:sldMasterId id="2147483972" r:id="rId6"/>
  </p:sldMasterIdLst>
  <p:notesMasterIdLst>
    <p:notesMasterId r:id="rId2685"/>
  </p:notesMasterIdLst>
  <p:sldIdLst>
    <p:sldId id="2394" r:id="rId7"/>
    <p:sldId id="2395" r:id="rId8"/>
    <p:sldId id="2398" r:id="rId9"/>
    <p:sldId id="256" r:id="rId10"/>
    <p:sldId id="3680" r:id="rId11"/>
    <p:sldId id="3681" r:id="rId12"/>
    <p:sldId id="3682" r:id="rId13"/>
    <p:sldId id="3683" r:id="rId14"/>
    <p:sldId id="3684" r:id="rId15"/>
    <p:sldId id="3685" r:id="rId16"/>
    <p:sldId id="3686" r:id="rId17"/>
    <p:sldId id="3687" r:id="rId18"/>
    <p:sldId id="3688" r:id="rId19"/>
    <p:sldId id="3689" r:id="rId20"/>
    <p:sldId id="3690" r:id="rId21"/>
    <p:sldId id="3691" r:id="rId22"/>
    <p:sldId id="3692" r:id="rId23"/>
    <p:sldId id="3693" r:id="rId24"/>
    <p:sldId id="3694" r:id="rId25"/>
    <p:sldId id="3695" r:id="rId26"/>
    <p:sldId id="3696" r:id="rId27"/>
    <p:sldId id="3697" r:id="rId28"/>
    <p:sldId id="3698" r:id="rId29"/>
    <p:sldId id="3699" r:id="rId30"/>
    <p:sldId id="3700" r:id="rId31"/>
    <p:sldId id="3701" r:id="rId32"/>
    <p:sldId id="3702" r:id="rId33"/>
    <p:sldId id="3703" r:id="rId34"/>
    <p:sldId id="3704" r:id="rId35"/>
    <p:sldId id="3705" r:id="rId36"/>
    <p:sldId id="283" r:id="rId37"/>
    <p:sldId id="284" r:id="rId38"/>
    <p:sldId id="285" r:id="rId39"/>
    <p:sldId id="286" r:id="rId40"/>
    <p:sldId id="287" r:id="rId41"/>
    <p:sldId id="288" r:id="rId42"/>
    <p:sldId id="289" r:id="rId43"/>
    <p:sldId id="290" r:id="rId44"/>
    <p:sldId id="291" r:id="rId45"/>
    <p:sldId id="292" r:id="rId46"/>
    <p:sldId id="293" r:id="rId47"/>
    <p:sldId id="294" r:id="rId48"/>
    <p:sldId id="295" r:id="rId49"/>
    <p:sldId id="296" r:id="rId50"/>
    <p:sldId id="297" r:id="rId51"/>
    <p:sldId id="298" r:id="rId52"/>
    <p:sldId id="299" r:id="rId53"/>
    <p:sldId id="300" r:id="rId54"/>
    <p:sldId id="301" r:id="rId55"/>
    <p:sldId id="302" r:id="rId56"/>
    <p:sldId id="303" r:id="rId57"/>
    <p:sldId id="304" r:id="rId58"/>
    <p:sldId id="305" r:id="rId59"/>
    <p:sldId id="306" r:id="rId60"/>
    <p:sldId id="307" r:id="rId61"/>
    <p:sldId id="308" r:id="rId62"/>
    <p:sldId id="309" r:id="rId63"/>
    <p:sldId id="310" r:id="rId64"/>
    <p:sldId id="311" r:id="rId65"/>
    <p:sldId id="312" r:id="rId66"/>
    <p:sldId id="313" r:id="rId67"/>
    <p:sldId id="314" r:id="rId68"/>
    <p:sldId id="315" r:id="rId69"/>
    <p:sldId id="316" r:id="rId70"/>
    <p:sldId id="317" r:id="rId71"/>
    <p:sldId id="318" r:id="rId72"/>
    <p:sldId id="319" r:id="rId73"/>
    <p:sldId id="320" r:id="rId74"/>
    <p:sldId id="321" r:id="rId75"/>
    <p:sldId id="322" r:id="rId76"/>
    <p:sldId id="323" r:id="rId77"/>
    <p:sldId id="324" r:id="rId78"/>
    <p:sldId id="325" r:id="rId79"/>
    <p:sldId id="326" r:id="rId80"/>
    <p:sldId id="327" r:id="rId81"/>
    <p:sldId id="328" r:id="rId82"/>
    <p:sldId id="329" r:id="rId83"/>
    <p:sldId id="330" r:id="rId84"/>
    <p:sldId id="331" r:id="rId85"/>
    <p:sldId id="332" r:id="rId86"/>
    <p:sldId id="333" r:id="rId87"/>
    <p:sldId id="334" r:id="rId88"/>
    <p:sldId id="335" r:id="rId89"/>
    <p:sldId id="336" r:id="rId90"/>
    <p:sldId id="337" r:id="rId91"/>
    <p:sldId id="338" r:id="rId92"/>
    <p:sldId id="339" r:id="rId93"/>
    <p:sldId id="340" r:id="rId94"/>
    <p:sldId id="341" r:id="rId95"/>
    <p:sldId id="342" r:id="rId96"/>
    <p:sldId id="343" r:id="rId97"/>
    <p:sldId id="347" r:id="rId98"/>
    <p:sldId id="348" r:id="rId99"/>
    <p:sldId id="350" r:id="rId100"/>
    <p:sldId id="351" r:id="rId101"/>
    <p:sldId id="352" r:id="rId102"/>
    <p:sldId id="353" r:id="rId103"/>
    <p:sldId id="354" r:id="rId104"/>
    <p:sldId id="355" r:id="rId105"/>
    <p:sldId id="356" r:id="rId106"/>
    <p:sldId id="357" r:id="rId107"/>
    <p:sldId id="358" r:id="rId108"/>
    <p:sldId id="359" r:id="rId109"/>
    <p:sldId id="360" r:id="rId110"/>
    <p:sldId id="361" r:id="rId111"/>
    <p:sldId id="362" r:id="rId112"/>
    <p:sldId id="363" r:id="rId113"/>
    <p:sldId id="364" r:id="rId114"/>
    <p:sldId id="365" r:id="rId115"/>
    <p:sldId id="366" r:id="rId116"/>
    <p:sldId id="367" r:id="rId117"/>
    <p:sldId id="368" r:id="rId118"/>
    <p:sldId id="369" r:id="rId119"/>
    <p:sldId id="370" r:id="rId120"/>
    <p:sldId id="371" r:id="rId121"/>
    <p:sldId id="372" r:id="rId122"/>
    <p:sldId id="373" r:id="rId123"/>
    <p:sldId id="374" r:id="rId124"/>
    <p:sldId id="375" r:id="rId125"/>
    <p:sldId id="376" r:id="rId126"/>
    <p:sldId id="377" r:id="rId127"/>
    <p:sldId id="3706" r:id="rId128"/>
    <p:sldId id="3707" r:id="rId129"/>
    <p:sldId id="3708" r:id="rId130"/>
    <p:sldId id="3709" r:id="rId131"/>
    <p:sldId id="3710" r:id="rId132"/>
    <p:sldId id="3711" r:id="rId133"/>
    <p:sldId id="3712" r:id="rId134"/>
    <p:sldId id="3713" r:id="rId135"/>
    <p:sldId id="3714" r:id="rId136"/>
    <p:sldId id="3715" r:id="rId137"/>
    <p:sldId id="3716" r:id="rId138"/>
    <p:sldId id="3717" r:id="rId139"/>
    <p:sldId id="3718" r:id="rId140"/>
    <p:sldId id="3719" r:id="rId141"/>
    <p:sldId id="3720" r:id="rId142"/>
    <p:sldId id="3721" r:id="rId143"/>
    <p:sldId id="3722" r:id="rId144"/>
    <p:sldId id="3723" r:id="rId145"/>
    <p:sldId id="3724" r:id="rId146"/>
    <p:sldId id="3725" r:id="rId147"/>
    <p:sldId id="3726" r:id="rId148"/>
    <p:sldId id="3727" r:id="rId149"/>
    <p:sldId id="3728" r:id="rId150"/>
    <p:sldId id="3729" r:id="rId151"/>
    <p:sldId id="402" r:id="rId152"/>
    <p:sldId id="3730" r:id="rId153"/>
    <p:sldId id="3731" r:id="rId154"/>
    <p:sldId id="3732" r:id="rId155"/>
    <p:sldId id="3733" r:id="rId156"/>
    <p:sldId id="3734" r:id="rId157"/>
    <p:sldId id="3735" r:id="rId158"/>
    <p:sldId id="3736" r:id="rId159"/>
    <p:sldId id="3737" r:id="rId160"/>
    <p:sldId id="3738" r:id="rId161"/>
    <p:sldId id="412" r:id="rId162"/>
    <p:sldId id="413" r:id="rId163"/>
    <p:sldId id="414" r:id="rId164"/>
    <p:sldId id="415" r:id="rId165"/>
    <p:sldId id="416" r:id="rId166"/>
    <p:sldId id="417" r:id="rId167"/>
    <p:sldId id="418" r:id="rId168"/>
    <p:sldId id="419" r:id="rId169"/>
    <p:sldId id="420" r:id="rId170"/>
    <p:sldId id="421" r:id="rId171"/>
    <p:sldId id="422" r:id="rId172"/>
    <p:sldId id="423" r:id="rId173"/>
    <p:sldId id="424" r:id="rId174"/>
    <p:sldId id="425" r:id="rId175"/>
    <p:sldId id="426" r:id="rId176"/>
    <p:sldId id="427" r:id="rId177"/>
    <p:sldId id="428" r:id="rId178"/>
    <p:sldId id="429" r:id="rId179"/>
    <p:sldId id="430" r:id="rId180"/>
    <p:sldId id="431" r:id="rId181"/>
    <p:sldId id="432" r:id="rId182"/>
    <p:sldId id="433" r:id="rId183"/>
    <p:sldId id="434" r:id="rId184"/>
    <p:sldId id="435" r:id="rId185"/>
    <p:sldId id="436" r:id="rId186"/>
    <p:sldId id="437" r:id="rId187"/>
    <p:sldId id="438" r:id="rId188"/>
    <p:sldId id="439" r:id="rId189"/>
    <p:sldId id="2926" r:id="rId190"/>
    <p:sldId id="2864" r:id="rId191"/>
    <p:sldId id="3739" r:id="rId192"/>
    <p:sldId id="2866" r:id="rId193"/>
    <p:sldId id="3740" r:id="rId194"/>
    <p:sldId id="3741" r:id="rId195"/>
    <p:sldId id="3742" r:id="rId196"/>
    <p:sldId id="3743" r:id="rId197"/>
    <p:sldId id="3744" r:id="rId198"/>
    <p:sldId id="3745" r:id="rId199"/>
    <p:sldId id="3746" r:id="rId200"/>
    <p:sldId id="3747" r:id="rId201"/>
    <p:sldId id="3748" r:id="rId202"/>
    <p:sldId id="3749" r:id="rId203"/>
    <p:sldId id="3750" r:id="rId204"/>
    <p:sldId id="443" r:id="rId205"/>
    <p:sldId id="3751" r:id="rId206"/>
    <p:sldId id="4879" r:id="rId207"/>
    <p:sldId id="4880" r:id="rId208"/>
    <p:sldId id="4881" r:id="rId209"/>
    <p:sldId id="4882" r:id="rId210"/>
    <p:sldId id="4883" r:id="rId211"/>
    <p:sldId id="4884" r:id="rId212"/>
    <p:sldId id="4885" r:id="rId213"/>
    <p:sldId id="4886" r:id="rId214"/>
    <p:sldId id="3752" r:id="rId215"/>
    <p:sldId id="3753" r:id="rId216"/>
    <p:sldId id="3754" r:id="rId217"/>
    <p:sldId id="3755" r:id="rId218"/>
    <p:sldId id="449" r:id="rId219"/>
    <p:sldId id="3756" r:id="rId220"/>
    <p:sldId id="3757" r:id="rId221"/>
    <p:sldId id="3758" r:id="rId222"/>
    <p:sldId id="3759" r:id="rId223"/>
    <p:sldId id="3760" r:id="rId224"/>
    <p:sldId id="3761" r:id="rId225"/>
    <p:sldId id="3762" r:id="rId226"/>
    <p:sldId id="3763" r:id="rId227"/>
    <p:sldId id="3764" r:id="rId228"/>
    <p:sldId id="3765" r:id="rId229"/>
    <p:sldId id="3766" r:id="rId230"/>
    <p:sldId id="3767" r:id="rId231"/>
    <p:sldId id="455" r:id="rId232"/>
    <p:sldId id="3768" r:id="rId233"/>
    <p:sldId id="3769" r:id="rId234"/>
    <p:sldId id="3770" r:id="rId235"/>
    <p:sldId id="3771" r:id="rId236"/>
    <p:sldId id="3772" r:id="rId237"/>
    <p:sldId id="461" r:id="rId238"/>
    <p:sldId id="3773" r:id="rId239"/>
    <p:sldId id="3774" r:id="rId240"/>
    <p:sldId id="464" r:id="rId241"/>
    <p:sldId id="3775" r:id="rId242"/>
    <p:sldId id="3776" r:id="rId243"/>
    <p:sldId id="2913" r:id="rId244"/>
    <p:sldId id="4651" r:id="rId245"/>
    <p:sldId id="4652" r:id="rId246"/>
    <p:sldId id="4653" r:id="rId247"/>
    <p:sldId id="4654" r:id="rId248"/>
    <p:sldId id="4655" r:id="rId249"/>
    <p:sldId id="4656" r:id="rId250"/>
    <p:sldId id="4657" r:id="rId251"/>
    <p:sldId id="4658" r:id="rId252"/>
    <p:sldId id="4659" r:id="rId253"/>
    <p:sldId id="4660" r:id="rId254"/>
    <p:sldId id="4661" r:id="rId255"/>
    <p:sldId id="4662" r:id="rId256"/>
    <p:sldId id="4663" r:id="rId257"/>
    <p:sldId id="440" r:id="rId258"/>
    <p:sldId id="441" r:id="rId259"/>
    <p:sldId id="442" r:id="rId260"/>
    <p:sldId id="444" r:id="rId261"/>
    <p:sldId id="445" r:id="rId262"/>
    <p:sldId id="446" r:id="rId263"/>
    <p:sldId id="447" r:id="rId264"/>
    <p:sldId id="448" r:id="rId265"/>
    <p:sldId id="450" r:id="rId266"/>
    <p:sldId id="451" r:id="rId267"/>
    <p:sldId id="452" r:id="rId268"/>
    <p:sldId id="453" r:id="rId269"/>
    <p:sldId id="454" r:id="rId270"/>
    <p:sldId id="456" r:id="rId271"/>
    <p:sldId id="457" r:id="rId272"/>
    <p:sldId id="458" r:id="rId273"/>
    <p:sldId id="459" r:id="rId274"/>
    <p:sldId id="460" r:id="rId275"/>
    <p:sldId id="462" r:id="rId276"/>
    <p:sldId id="463" r:id="rId277"/>
    <p:sldId id="467" r:id="rId278"/>
    <p:sldId id="465" r:id="rId279"/>
    <p:sldId id="466" r:id="rId280"/>
    <p:sldId id="468" r:id="rId281"/>
    <p:sldId id="469" r:id="rId282"/>
    <p:sldId id="473" r:id="rId283"/>
    <p:sldId id="471" r:id="rId284"/>
    <p:sldId id="472" r:id="rId285"/>
    <p:sldId id="474" r:id="rId286"/>
    <p:sldId id="475" r:id="rId287"/>
    <p:sldId id="476" r:id="rId288"/>
    <p:sldId id="477" r:id="rId289"/>
    <p:sldId id="3778" r:id="rId290"/>
    <p:sldId id="3779" r:id="rId291"/>
    <p:sldId id="3780" r:id="rId292"/>
    <p:sldId id="3781" r:id="rId293"/>
    <p:sldId id="3782" r:id="rId294"/>
    <p:sldId id="3783" r:id="rId295"/>
    <p:sldId id="3784" r:id="rId296"/>
    <p:sldId id="3785" r:id="rId297"/>
    <p:sldId id="3786" r:id="rId298"/>
    <p:sldId id="3787" r:id="rId299"/>
    <p:sldId id="3788" r:id="rId300"/>
    <p:sldId id="3789" r:id="rId301"/>
    <p:sldId id="3790" r:id="rId302"/>
    <p:sldId id="3791" r:id="rId303"/>
    <p:sldId id="3792" r:id="rId304"/>
    <p:sldId id="3793" r:id="rId305"/>
    <p:sldId id="3794" r:id="rId306"/>
    <p:sldId id="3795" r:id="rId307"/>
    <p:sldId id="3796" r:id="rId308"/>
    <p:sldId id="3797" r:id="rId309"/>
    <p:sldId id="3798" r:id="rId310"/>
    <p:sldId id="3799" r:id="rId311"/>
    <p:sldId id="3800" r:id="rId312"/>
    <p:sldId id="3801" r:id="rId313"/>
    <p:sldId id="3802" r:id="rId314"/>
    <p:sldId id="3803" r:id="rId315"/>
    <p:sldId id="3804" r:id="rId316"/>
    <p:sldId id="3805" r:id="rId317"/>
    <p:sldId id="506" r:id="rId318"/>
    <p:sldId id="3806" r:id="rId319"/>
    <p:sldId id="3807" r:id="rId320"/>
    <p:sldId id="3808" r:id="rId321"/>
    <p:sldId id="3809" r:id="rId322"/>
    <p:sldId id="3810" r:id="rId323"/>
    <p:sldId id="3811" r:id="rId324"/>
    <p:sldId id="3812" r:id="rId325"/>
    <p:sldId id="3813" r:id="rId326"/>
    <p:sldId id="3814" r:id="rId327"/>
    <p:sldId id="3815" r:id="rId328"/>
    <p:sldId id="3816" r:id="rId329"/>
    <p:sldId id="3817" r:id="rId330"/>
    <p:sldId id="519" r:id="rId331"/>
    <p:sldId id="520" r:id="rId332"/>
    <p:sldId id="521" r:id="rId333"/>
    <p:sldId id="522" r:id="rId334"/>
    <p:sldId id="523" r:id="rId335"/>
    <p:sldId id="524" r:id="rId336"/>
    <p:sldId id="525" r:id="rId337"/>
    <p:sldId id="526" r:id="rId338"/>
    <p:sldId id="527" r:id="rId339"/>
    <p:sldId id="528" r:id="rId340"/>
    <p:sldId id="529" r:id="rId341"/>
    <p:sldId id="530" r:id="rId342"/>
    <p:sldId id="531" r:id="rId343"/>
    <p:sldId id="532" r:id="rId344"/>
    <p:sldId id="533" r:id="rId345"/>
    <p:sldId id="534" r:id="rId346"/>
    <p:sldId id="535" r:id="rId347"/>
    <p:sldId id="536" r:id="rId348"/>
    <p:sldId id="537" r:id="rId349"/>
    <p:sldId id="538" r:id="rId350"/>
    <p:sldId id="539" r:id="rId351"/>
    <p:sldId id="540" r:id="rId352"/>
    <p:sldId id="541" r:id="rId353"/>
    <p:sldId id="542" r:id="rId354"/>
    <p:sldId id="543" r:id="rId355"/>
    <p:sldId id="544" r:id="rId356"/>
    <p:sldId id="545" r:id="rId357"/>
    <p:sldId id="546" r:id="rId358"/>
    <p:sldId id="547" r:id="rId359"/>
    <p:sldId id="548" r:id="rId360"/>
    <p:sldId id="549" r:id="rId361"/>
    <p:sldId id="550" r:id="rId362"/>
    <p:sldId id="551" r:id="rId363"/>
    <p:sldId id="552" r:id="rId364"/>
    <p:sldId id="553" r:id="rId365"/>
    <p:sldId id="554" r:id="rId366"/>
    <p:sldId id="555" r:id="rId367"/>
    <p:sldId id="556" r:id="rId368"/>
    <p:sldId id="557" r:id="rId369"/>
    <p:sldId id="558" r:id="rId370"/>
    <p:sldId id="2939" r:id="rId371"/>
    <p:sldId id="2940" r:id="rId372"/>
    <p:sldId id="2941" r:id="rId373"/>
    <p:sldId id="2942" r:id="rId374"/>
    <p:sldId id="2943" r:id="rId375"/>
    <p:sldId id="2944" r:id="rId376"/>
    <p:sldId id="2945" r:id="rId377"/>
    <p:sldId id="2946" r:id="rId378"/>
    <p:sldId id="2947" r:id="rId379"/>
    <p:sldId id="2948" r:id="rId380"/>
    <p:sldId id="2949" r:id="rId381"/>
    <p:sldId id="2950" r:id="rId382"/>
    <p:sldId id="2951" r:id="rId383"/>
    <p:sldId id="2952" r:id="rId384"/>
    <p:sldId id="2953" r:id="rId385"/>
    <p:sldId id="2954" r:id="rId386"/>
    <p:sldId id="2955" r:id="rId387"/>
    <p:sldId id="2956" r:id="rId388"/>
    <p:sldId id="2957" r:id="rId389"/>
    <p:sldId id="2958" r:id="rId390"/>
    <p:sldId id="2959" r:id="rId391"/>
    <p:sldId id="559" r:id="rId392"/>
    <p:sldId id="3818" r:id="rId393"/>
    <p:sldId id="3819" r:id="rId394"/>
    <p:sldId id="3820" r:id="rId395"/>
    <p:sldId id="3821" r:id="rId396"/>
    <p:sldId id="3822" r:id="rId397"/>
    <p:sldId id="3823" r:id="rId398"/>
    <p:sldId id="3824" r:id="rId399"/>
    <p:sldId id="3825" r:id="rId400"/>
    <p:sldId id="3826" r:id="rId401"/>
    <p:sldId id="3827" r:id="rId402"/>
    <p:sldId id="3828" r:id="rId403"/>
    <p:sldId id="3829" r:id="rId404"/>
    <p:sldId id="3830" r:id="rId405"/>
    <p:sldId id="3831" r:id="rId406"/>
    <p:sldId id="3832" r:id="rId407"/>
    <p:sldId id="3833" r:id="rId408"/>
    <p:sldId id="3834" r:id="rId409"/>
    <p:sldId id="3835" r:id="rId410"/>
    <p:sldId id="741" r:id="rId411"/>
    <p:sldId id="742" r:id="rId412"/>
    <p:sldId id="743" r:id="rId413"/>
    <p:sldId id="744" r:id="rId414"/>
    <p:sldId id="3836" r:id="rId415"/>
    <p:sldId id="3837" r:id="rId416"/>
    <p:sldId id="3838" r:id="rId417"/>
    <p:sldId id="3839" r:id="rId418"/>
    <p:sldId id="3840" r:id="rId419"/>
    <p:sldId id="3841" r:id="rId420"/>
    <p:sldId id="3842" r:id="rId421"/>
    <p:sldId id="3843" r:id="rId422"/>
    <p:sldId id="3844" r:id="rId423"/>
    <p:sldId id="3845" r:id="rId424"/>
    <p:sldId id="3846" r:id="rId425"/>
    <p:sldId id="3847" r:id="rId426"/>
    <p:sldId id="3848" r:id="rId427"/>
    <p:sldId id="3849" r:id="rId428"/>
    <p:sldId id="3850" r:id="rId429"/>
    <p:sldId id="3851" r:id="rId430"/>
    <p:sldId id="3852" r:id="rId431"/>
    <p:sldId id="3853" r:id="rId432"/>
    <p:sldId id="600" r:id="rId433"/>
    <p:sldId id="3854" r:id="rId434"/>
    <p:sldId id="3855" r:id="rId435"/>
    <p:sldId id="3856" r:id="rId436"/>
    <p:sldId id="3857" r:id="rId437"/>
    <p:sldId id="3858" r:id="rId438"/>
    <p:sldId id="3859" r:id="rId439"/>
    <p:sldId id="3860" r:id="rId440"/>
    <p:sldId id="3861" r:id="rId441"/>
    <p:sldId id="3862" r:id="rId442"/>
    <p:sldId id="3863" r:id="rId443"/>
    <p:sldId id="3864" r:id="rId444"/>
    <p:sldId id="3865" r:id="rId445"/>
    <p:sldId id="3866" r:id="rId446"/>
    <p:sldId id="3867" r:id="rId447"/>
    <p:sldId id="3868" r:id="rId448"/>
    <p:sldId id="3869" r:id="rId449"/>
    <p:sldId id="3870" r:id="rId450"/>
    <p:sldId id="3871" r:id="rId451"/>
    <p:sldId id="3872" r:id="rId452"/>
    <p:sldId id="3873" r:id="rId453"/>
    <p:sldId id="3874" r:id="rId454"/>
    <p:sldId id="3875" r:id="rId455"/>
    <p:sldId id="3876" r:id="rId456"/>
    <p:sldId id="3877" r:id="rId457"/>
    <p:sldId id="625" r:id="rId458"/>
    <p:sldId id="626" r:id="rId459"/>
    <p:sldId id="627" r:id="rId460"/>
    <p:sldId id="628" r:id="rId461"/>
    <p:sldId id="629" r:id="rId462"/>
    <p:sldId id="630" r:id="rId463"/>
    <p:sldId id="631" r:id="rId464"/>
    <p:sldId id="632" r:id="rId465"/>
    <p:sldId id="633" r:id="rId466"/>
    <p:sldId id="634" r:id="rId467"/>
    <p:sldId id="635" r:id="rId468"/>
    <p:sldId id="638" r:id="rId469"/>
    <p:sldId id="639" r:id="rId470"/>
    <p:sldId id="640" r:id="rId471"/>
    <p:sldId id="641" r:id="rId472"/>
    <p:sldId id="642" r:id="rId473"/>
    <p:sldId id="643" r:id="rId474"/>
    <p:sldId id="644" r:id="rId475"/>
    <p:sldId id="3878" r:id="rId476"/>
    <p:sldId id="3879" r:id="rId477"/>
    <p:sldId id="3880" r:id="rId478"/>
    <p:sldId id="3881" r:id="rId479"/>
    <p:sldId id="3882" r:id="rId480"/>
    <p:sldId id="3883" r:id="rId481"/>
    <p:sldId id="651" r:id="rId482"/>
    <p:sldId id="3884" r:id="rId483"/>
    <p:sldId id="3885" r:id="rId484"/>
    <p:sldId id="3886" r:id="rId485"/>
    <p:sldId id="3887" r:id="rId486"/>
    <p:sldId id="3888" r:id="rId487"/>
    <p:sldId id="3889" r:id="rId488"/>
    <p:sldId id="658" r:id="rId489"/>
    <p:sldId id="659" r:id="rId490"/>
    <p:sldId id="660" r:id="rId491"/>
    <p:sldId id="661" r:id="rId492"/>
    <p:sldId id="662" r:id="rId493"/>
    <p:sldId id="663" r:id="rId494"/>
    <p:sldId id="2405" r:id="rId495"/>
    <p:sldId id="745" r:id="rId496"/>
    <p:sldId id="746" r:id="rId497"/>
    <p:sldId id="747" r:id="rId498"/>
    <p:sldId id="748" r:id="rId499"/>
    <p:sldId id="749" r:id="rId500"/>
    <p:sldId id="750" r:id="rId501"/>
    <p:sldId id="751" r:id="rId502"/>
    <p:sldId id="752" r:id="rId503"/>
    <p:sldId id="753" r:id="rId504"/>
    <p:sldId id="754" r:id="rId505"/>
    <p:sldId id="755" r:id="rId506"/>
    <p:sldId id="756" r:id="rId507"/>
    <p:sldId id="757" r:id="rId508"/>
    <p:sldId id="758" r:id="rId509"/>
    <p:sldId id="759" r:id="rId510"/>
    <p:sldId id="760" r:id="rId511"/>
    <p:sldId id="761" r:id="rId512"/>
    <p:sldId id="762" r:id="rId513"/>
    <p:sldId id="763" r:id="rId514"/>
    <p:sldId id="764" r:id="rId515"/>
    <p:sldId id="765" r:id="rId516"/>
    <p:sldId id="766" r:id="rId517"/>
    <p:sldId id="767" r:id="rId518"/>
    <p:sldId id="768" r:id="rId519"/>
    <p:sldId id="769" r:id="rId520"/>
    <p:sldId id="770" r:id="rId521"/>
    <p:sldId id="771" r:id="rId522"/>
    <p:sldId id="772" r:id="rId523"/>
    <p:sldId id="773" r:id="rId524"/>
    <p:sldId id="774" r:id="rId525"/>
    <p:sldId id="775" r:id="rId526"/>
    <p:sldId id="776" r:id="rId527"/>
    <p:sldId id="777" r:id="rId528"/>
    <p:sldId id="778" r:id="rId529"/>
    <p:sldId id="779" r:id="rId530"/>
    <p:sldId id="780" r:id="rId531"/>
    <p:sldId id="781" r:id="rId532"/>
    <p:sldId id="782" r:id="rId533"/>
    <p:sldId id="783" r:id="rId534"/>
    <p:sldId id="784" r:id="rId535"/>
    <p:sldId id="785" r:id="rId536"/>
    <p:sldId id="786" r:id="rId537"/>
    <p:sldId id="787" r:id="rId538"/>
    <p:sldId id="788" r:id="rId539"/>
    <p:sldId id="789" r:id="rId540"/>
    <p:sldId id="790" r:id="rId541"/>
    <p:sldId id="791" r:id="rId542"/>
    <p:sldId id="792" r:id="rId543"/>
    <p:sldId id="793" r:id="rId544"/>
    <p:sldId id="794" r:id="rId545"/>
    <p:sldId id="795" r:id="rId546"/>
    <p:sldId id="796" r:id="rId547"/>
    <p:sldId id="797" r:id="rId548"/>
    <p:sldId id="798" r:id="rId549"/>
    <p:sldId id="799" r:id="rId550"/>
    <p:sldId id="800" r:id="rId551"/>
    <p:sldId id="801" r:id="rId552"/>
    <p:sldId id="2106" r:id="rId553"/>
    <p:sldId id="802" r:id="rId554"/>
    <p:sldId id="803" r:id="rId555"/>
    <p:sldId id="804" r:id="rId556"/>
    <p:sldId id="805" r:id="rId557"/>
    <p:sldId id="806" r:id="rId558"/>
    <p:sldId id="807" r:id="rId559"/>
    <p:sldId id="808" r:id="rId560"/>
    <p:sldId id="809" r:id="rId561"/>
    <p:sldId id="810" r:id="rId562"/>
    <p:sldId id="811" r:id="rId563"/>
    <p:sldId id="812" r:id="rId564"/>
    <p:sldId id="813" r:id="rId565"/>
    <p:sldId id="814" r:id="rId566"/>
    <p:sldId id="815" r:id="rId567"/>
    <p:sldId id="816" r:id="rId568"/>
    <p:sldId id="817" r:id="rId569"/>
    <p:sldId id="818" r:id="rId570"/>
    <p:sldId id="819" r:id="rId571"/>
    <p:sldId id="820" r:id="rId572"/>
    <p:sldId id="821" r:id="rId573"/>
    <p:sldId id="822" r:id="rId574"/>
    <p:sldId id="823" r:id="rId575"/>
    <p:sldId id="824" r:id="rId576"/>
    <p:sldId id="825" r:id="rId577"/>
    <p:sldId id="826" r:id="rId578"/>
    <p:sldId id="827" r:id="rId579"/>
    <p:sldId id="828" r:id="rId580"/>
    <p:sldId id="829" r:id="rId581"/>
    <p:sldId id="830" r:id="rId582"/>
    <p:sldId id="831" r:id="rId583"/>
    <p:sldId id="832" r:id="rId584"/>
    <p:sldId id="833" r:id="rId585"/>
    <p:sldId id="834" r:id="rId586"/>
    <p:sldId id="835" r:id="rId587"/>
    <p:sldId id="836" r:id="rId588"/>
    <p:sldId id="837" r:id="rId589"/>
    <p:sldId id="838" r:id="rId590"/>
    <p:sldId id="839" r:id="rId591"/>
    <p:sldId id="840" r:id="rId592"/>
    <p:sldId id="3890" r:id="rId593"/>
    <p:sldId id="3891" r:id="rId594"/>
    <p:sldId id="3892" r:id="rId595"/>
    <p:sldId id="3893" r:id="rId596"/>
    <p:sldId id="3894" r:id="rId597"/>
    <p:sldId id="3895" r:id="rId598"/>
    <p:sldId id="3896" r:id="rId599"/>
    <p:sldId id="3897" r:id="rId600"/>
    <p:sldId id="3898" r:id="rId601"/>
    <p:sldId id="3899" r:id="rId602"/>
    <p:sldId id="3900" r:id="rId603"/>
    <p:sldId id="3901" r:id="rId604"/>
    <p:sldId id="3902" r:id="rId605"/>
    <p:sldId id="3903" r:id="rId606"/>
    <p:sldId id="3904" r:id="rId607"/>
    <p:sldId id="3905" r:id="rId608"/>
    <p:sldId id="3906" r:id="rId609"/>
    <p:sldId id="3907" r:id="rId610"/>
    <p:sldId id="3908" r:id="rId611"/>
    <p:sldId id="3909" r:id="rId612"/>
    <p:sldId id="3910" r:id="rId613"/>
    <p:sldId id="3911" r:id="rId614"/>
    <p:sldId id="3912" r:id="rId615"/>
    <p:sldId id="3913" r:id="rId616"/>
    <p:sldId id="3914" r:id="rId617"/>
    <p:sldId id="3915" r:id="rId618"/>
    <p:sldId id="3916" r:id="rId619"/>
    <p:sldId id="3917" r:id="rId620"/>
    <p:sldId id="3918" r:id="rId621"/>
    <p:sldId id="3919" r:id="rId622"/>
    <p:sldId id="3920" r:id="rId623"/>
    <p:sldId id="3921" r:id="rId624"/>
    <p:sldId id="3922" r:id="rId625"/>
    <p:sldId id="3923" r:id="rId626"/>
    <p:sldId id="3924" r:id="rId627"/>
    <p:sldId id="3925" r:id="rId628"/>
    <p:sldId id="3926" r:id="rId629"/>
    <p:sldId id="3927" r:id="rId630"/>
    <p:sldId id="841" r:id="rId631"/>
    <p:sldId id="842" r:id="rId632"/>
    <p:sldId id="843" r:id="rId633"/>
    <p:sldId id="844" r:id="rId634"/>
    <p:sldId id="845" r:id="rId635"/>
    <p:sldId id="846" r:id="rId636"/>
    <p:sldId id="847" r:id="rId637"/>
    <p:sldId id="848" r:id="rId638"/>
    <p:sldId id="849" r:id="rId639"/>
    <p:sldId id="850" r:id="rId640"/>
    <p:sldId id="851" r:id="rId641"/>
    <p:sldId id="852" r:id="rId642"/>
    <p:sldId id="853" r:id="rId643"/>
    <p:sldId id="854" r:id="rId644"/>
    <p:sldId id="855" r:id="rId645"/>
    <p:sldId id="3928" r:id="rId646"/>
    <p:sldId id="3929" r:id="rId647"/>
    <p:sldId id="858" r:id="rId648"/>
    <p:sldId id="859" r:id="rId649"/>
    <p:sldId id="860" r:id="rId650"/>
    <p:sldId id="861" r:id="rId651"/>
    <p:sldId id="862" r:id="rId652"/>
    <p:sldId id="863" r:id="rId653"/>
    <p:sldId id="864" r:id="rId654"/>
    <p:sldId id="865" r:id="rId655"/>
    <p:sldId id="866" r:id="rId656"/>
    <p:sldId id="867" r:id="rId657"/>
    <p:sldId id="868" r:id="rId658"/>
    <p:sldId id="869" r:id="rId659"/>
    <p:sldId id="870" r:id="rId660"/>
    <p:sldId id="871" r:id="rId661"/>
    <p:sldId id="872" r:id="rId662"/>
    <p:sldId id="873" r:id="rId663"/>
    <p:sldId id="3931" r:id="rId664"/>
    <p:sldId id="3932" r:id="rId665"/>
    <p:sldId id="3933" r:id="rId666"/>
    <p:sldId id="3934" r:id="rId667"/>
    <p:sldId id="3935" r:id="rId668"/>
    <p:sldId id="3936" r:id="rId669"/>
    <p:sldId id="856" r:id="rId670"/>
    <p:sldId id="857" r:id="rId671"/>
    <p:sldId id="3937" r:id="rId672"/>
    <p:sldId id="3938" r:id="rId673"/>
    <p:sldId id="3939" r:id="rId674"/>
    <p:sldId id="3940" r:id="rId675"/>
    <p:sldId id="3941" r:id="rId676"/>
    <p:sldId id="3942" r:id="rId677"/>
    <p:sldId id="3943" r:id="rId678"/>
    <p:sldId id="874" r:id="rId679"/>
    <p:sldId id="875" r:id="rId680"/>
    <p:sldId id="876" r:id="rId681"/>
    <p:sldId id="3930" r:id="rId682"/>
    <p:sldId id="916" r:id="rId683"/>
    <p:sldId id="917" r:id="rId684"/>
    <p:sldId id="918" r:id="rId685"/>
    <p:sldId id="919" r:id="rId686"/>
    <p:sldId id="920" r:id="rId687"/>
    <p:sldId id="921" r:id="rId688"/>
    <p:sldId id="922" r:id="rId689"/>
    <p:sldId id="923" r:id="rId690"/>
    <p:sldId id="924" r:id="rId691"/>
    <p:sldId id="925" r:id="rId692"/>
    <p:sldId id="926" r:id="rId693"/>
    <p:sldId id="927" r:id="rId694"/>
    <p:sldId id="928" r:id="rId695"/>
    <p:sldId id="929" r:id="rId696"/>
    <p:sldId id="930" r:id="rId697"/>
    <p:sldId id="931" r:id="rId698"/>
    <p:sldId id="932" r:id="rId699"/>
    <p:sldId id="933" r:id="rId700"/>
    <p:sldId id="934" r:id="rId701"/>
    <p:sldId id="935" r:id="rId702"/>
    <p:sldId id="936" r:id="rId703"/>
    <p:sldId id="937" r:id="rId704"/>
    <p:sldId id="938" r:id="rId705"/>
    <p:sldId id="939" r:id="rId706"/>
    <p:sldId id="940" r:id="rId707"/>
    <p:sldId id="941" r:id="rId708"/>
    <p:sldId id="942" r:id="rId709"/>
    <p:sldId id="943" r:id="rId710"/>
    <p:sldId id="944" r:id="rId711"/>
    <p:sldId id="945" r:id="rId712"/>
    <p:sldId id="946" r:id="rId713"/>
    <p:sldId id="947" r:id="rId714"/>
    <p:sldId id="948" r:id="rId715"/>
    <p:sldId id="949" r:id="rId716"/>
    <p:sldId id="950" r:id="rId717"/>
    <p:sldId id="951" r:id="rId718"/>
    <p:sldId id="952" r:id="rId719"/>
    <p:sldId id="953" r:id="rId720"/>
    <p:sldId id="954" r:id="rId721"/>
    <p:sldId id="955" r:id="rId722"/>
    <p:sldId id="956" r:id="rId723"/>
    <p:sldId id="957" r:id="rId724"/>
    <p:sldId id="958" r:id="rId725"/>
    <p:sldId id="959" r:id="rId726"/>
    <p:sldId id="960" r:id="rId727"/>
    <p:sldId id="961" r:id="rId728"/>
    <p:sldId id="962" r:id="rId729"/>
    <p:sldId id="963" r:id="rId730"/>
    <p:sldId id="964" r:id="rId731"/>
    <p:sldId id="965" r:id="rId732"/>
    <p:sldId id="966" r:id="rId733"/>
    <p:sldId id="967" r:id="rId734"/>
    <p:sldId id="968" r:id="rId735"/>
    <p:sldId id="969" r:id="rId736"/>
    <p:sldId id="970" r:id="rId737"/>
    <p:sldId id="971" r:id="rId738"/>
    <p:sldId id="972" r:id="rId739"/>
    <p:sldId id="3236" r:id="rId740"/>
    <p:sldId id="3237" r:id="rId741"/>
    <p:sldId id="3238" r:id="rId742"/>
    <p:sldId id="3239" r:id="rId743"/>
    <p:sldId id="3240" r:id="rId744"/>
    <p:sldId id="3241" r:id="rId745"/>
    <p:sldId id="3242" r:id="rId746"/>
    <p:sldId id="3243" r:id="rId747"/>
    <p:sldId id="3244" r:id="rId748"/>
    <p:sldId id="3245" r:id="rId749"/>
    <p:sldId id="3246" r:id="rId750"/>
    <p:sldId id="3247" r:id="rId751"/>
    <p:sldId id="3139" r:id="rId752"/>
    <p:sldId id="3140" r:id="rId753"/>
    <p:sldId id="3141" r:id="rId754"/>
    <p:sldId id="3142" r:id="rId755"/>
    <p:sldId id="3143" r:id="rId756"/>
    <p:sldId id="3144" r:id="rId757"/>
    <p:sldId id="3145" r:id="rId758"/>
    <p:sldId id="3146" r:id="rId759"/>
    <p:sldId id="3177" r:id="rId760"/>
    <p:sldId id="3178" r:id="rId761"/>
    <p:sldId id="3179" r:id="rId762"/>
    <p:sldId id="3180" r:id="rId763"/>
    <p:sldId id="3181" r:id="rId764"/>
    <p:sldId id="3182" r:id="rId765"/>
    <p:sldId id="3944" r:id="rId766"/>
    <p:sldId id="3945" r:id="rId767"/>
    <p:sldId id="3946" r:id="rId768"/>
    <p:sldId id="3947" r:id="rId769"/>
    <p:sldId id="3948" r:id="rId770"/>
    <p:sldId id="3949" r:id="rId771"/>
    <p:sldId id="3147" r:id="rId772"/>
    <p:sldId id="3148" r:id="rId773"/>
    <p:sldId id="3149" r:id="rId774"/>
    <p:sldId id="3150" r:id="rId775"/>
    <p:sldId id="3151" r:id="rId776"/>
    <p:sldId id="3152" r:id="rId777"/>
    <p:sldId id="3153" r:id="rId778"/>
    <p:sldId id="3154" r:id="rId779"/>
    <p:sldId id="3155" r:id="rId780"/>
    <p:sldId id="3156" r:id="rId781"/>
    <p:sldId id="3157" r:id="rId782"/>
    <p:sldId id="3158" r:id="rId783"/>
    <p:sldId id="3159" r:id="rId784"/>
    <p:sldId id="3160" r:id="rId785"/>
    <p:sldId id="3161" r:id="rId786"/>
    <p:sldId id="3162" r:id="rId787"/>
    <p:sldId id="3163" r:id="rId788"/>
    <p:sldId id="3164" r:id="rId789"/>
    <p:sldId id="3165" r:id="rId790"/>
    <p:sldId id="3166" r:id="rId791"/>
    <p:sldId id="3167" r:id="rId792"/>
    <p:sldId id="3168" r:id="rId793"/>
    <p:sldId id="3169" r:id="rId794"/>
    <p:sldId id="3170" r:id="rId795"/>
    <p:sldId id="3171" r:id="rId796"/>
    <p:sldId id="3172" r:id="rId797"/>
    <p:sldId id="3173" r:id="rId798"/>
    <p:sldId id="3174" r:id="rId799"/>
    <p:sldId id="3175" r:id="rId800"/>
    <p:sldId id="3176" r:id="rId801"/>
    <p:sldId id="3950" r:id="rId802"/>
    <p:sldId id="3951" r:id="rId803"/>
    <p:sldId id="3952" r:id="rId804"/>
    <p:sldId id="3953" r:id="rId805"/>
    <p:sldId id="995" r:id="rId806"/>
    <p:sldId id="996" r:id="rId807"/>
    <p:sldId id="997" r:id="rId808"/>
    <p:sldId id="998" r:id="rId809"/>
    <p:sldId id="999" r:id="rId810"/>
    <p:sldId id="1000" r:id="rId811"/>
    <p:sldId id="1003" r:id="rId812"/>
    <p:sldId id="1004" r:id="rId813"/>
    <p:sldId id="1005" r:id="rId814"/>
    <p:sldId id="1006" r:id="rId815"/>
    <p:sldId id="1007" r:id="rId816"/>
    <p:sldId id="1008" r:id="rId817"/>
    <p:sldId id="1009" r:id="rId818"/>
    <p:sldId id="1010" r:id="rId819"/>
    <p:sldId id="1011" r:id="rId820"/>
    <p:sldId id="1012" r:id="rId821"/>
    <p:sldId id="1013" r:id="rId822"/>
    <p:sldId id="1014" r:id="rId823"/>
    <p:sldId id="1015" r:id="rId824"/>
    <p:sldId id="1016" r:id="rId825"/>
    <p:sldId id="1017" r:id="rId826"/>
    <p:sldId id="1018" r:id="rId827"/>
    <p:sldId id="1019" r:id="rId828"/>
    <p:sldId id="1020" r:id="rId829"/>
    <p:sldId id="2109" r:id="rId830"/>
    <p:sldId id="1021" r:id="rId831"/>
    <p:sldId id="1022" r:id="rId832"/>
    <p:sldId id="1023" r:id="rId833"/>
    <p:sldId id="1024" r:id="rId834"/>
    <p:sldId id="1025" r:id="rId835"/>
    <p:sldId id="1026" r:id="rId836"/>
    <p:sldId id="1027" r:id="rId837"/>
    <p:sldId id="1028" r:id="rId838"/>
    <p:sldId id="1029" r:id="rId839"/>
    <p:sldId id="1030" r:id="rId840"/>
    <p:sldId id="1031" r:id="rId841"/>
    <p:sldId id="1032" r:id="rId842"/>
    <p:sldId id="4857" r:id="rId843"/>
    <p:sldId id="4876" r:id="rId844"/>
    <p:sldId id="4858" r:id="rId845"/>
    <p:sldId id="4862" r:id="rId846"/>
    <p:sldId id="4863" r:id="rId847"/>
    <p:sldId id="4864" r:id="rId848"/>
    <p:sldId id="4865" r:id="rId849"/>
    <p:sldId id="4860" r:id="rId850"/>
    <p:sldId id="4861" r:id="rId851"/>
    <p:sldId id="4866" r:id="rId852"/>
    <p:sldId id="4867" r:id="rId853"/>
    <p:sldId id="4868" r:id="rId854"/>
    <p:sldId id="4869" r:id="rId855"/>
    <p:sldId id="4870" r:id="rId856"/>
    <p:sldId id="4872" r:id="rId857"/>
    <p:sldId id="4875" r:id="rId858"/>
    <p:sldId id="4877" r:id="rId859"/>
    <p:sldId id="1033" r:id="rId860"/>
    <p:sldId id="1034" r:id="rId861"/>
    <p:sldId id="1035" r:id="rId862"/>
    <p:sldId id="1036" r:id="rId863"/>
    <p:sldId id="1037" r:id="rId864"/>
    <p:sldId id="1038" r:id="rId865"/>
    <p:sldId id="1039" r:id="rId866"/>
    <p:sldId id="1040" r:id="rId867"/>
    <p:sldId id="1041" r:id="rId868"/>
    <p:sldId id="689" r:id="rId869"/>
    <p:sldId id="664" r:id="rId870"/>
    <p:sldId id="665" r:id="rId871"/>
    <p:sldId id="666" r:id="rId872"/>
    <p:sldId id="667" r:id="rId873"/>
    <p:sldId id="668" r:id="rId874"/>
    <p:sldId id="669" r:id="rId875"/>
    <p:sldId id="670" r:id="rId876"/>
    <p:sldId id="671" r:id="rId877"/>
    <p:sldId id="672" r:id="rId878"/>
    <p:sldId id="673" r:id="rId879"/>
    <p:sldId id="674" r:id="rId880"/>
    <p:sldId id="675" r:id="rId881"/>
    <p:sldId id="676" r:id="rId882"/>
    <p:sldId id="677" r:id="rId883"/>
    <p:sldId id="678" r:id="rId884"/>
    <p:sldId id="679" r:id="rId885"/>
    <p:sldId id="680" r:id="rId886"/>
    <p:sldId id="681" r:id="rId887"/>
    <p:sldId id="682" r:id="rId888"/>
    <p:sldId id="683" r:id="rId889"/>
    <p:sldId id="684" r:id="rId890"/>
    <p:sldId id="685" r:id="rId891"/>
    <p:sldId id="686" r:id="rId892"/>
    <p:sldId id="687" r:id="rId893"/>
    <p:sldId id="688" r:id="rId894"/>
    <p:sldId id="2112" r:id="rId895"/>
    <p:sldId id="878" r:id="rId896"/>
    <p:sldId id="879" r:id="rId897"/>
    <p:sldId id="880" r:id="rId898"/>
    <p:sldId id="881" r:id="rId899"/>
    <p:sldId id="882" r:id="rId900"/>
    <p:sldId id="883" r:id="rId901"/>
    <p:sldId id="884" r:id="rId902"/>
    <p:sldId id="885" r:id="rId903"/>
    <p:sldId id="886" r:id="rId904"/>
    <p:sldId id="887" r:id="rId905"/>
    <p:sldId id="888" r:id="rId906"/>
    <p:sldId id="889" r:id="rId907"/>
    <p:sldId id="890" r:id="rId908"/>
    <p:sldId id="891" r:id="rId909"/>
    <p:sldId id="892" r:id="rId910"/>
    <p:sldId id="893" r:id="rId911"/>
    <p:sldId id="894" r:id="rId912"/>
    <p:sldId id="895" r:id="rId913"/>
    <p:sldId id="896" r:id="rId914"/>
    <p:sldId id="897" r:id="rId915"/>
    <p:sldId id="898" r:id="rId916"/>
    <p:sldId id="899" r:id="rId917"/>
    <p:sldId id="900" r:id="rId918"/>
    <p:sldId id="901" r:id="rId919"/>
    <p:sldId id="902" r:id="rId920"/>
    <p:sldId id="903" r:id="rId921"/>
    <p:sldId id="904" r:id="rId922"/>
    <p:sldId id="3956" r:id="rId923"/>
    <p:sldId id="905" r:id="rId924"/>
    <p:sldId id="3957" r:id="rId925"/>
    <p:sldId id="906" r:id="rId926"/>
    <p:sldId id="3958" r:id="rId927"/>
    <p:sldId id="907" r:id="rId928"/>
    <p:sldId id="3959" r:id="rId929"/>
    <p:sldId id="908" r:id="rId930"/>
    <p:sldId id="3960" r:id="rId931"/>
    <p:sldId id="909" r:id="rId932"/>
    <p:sldId id="3961" r:id="rId933"/>
    <p:sldId id="910" r:id="rId934"/>
    <p:sldId id="3962" r:id="rId935"/>
    <p:sldId id="911" r:id="rId936"/>
    <p:sldId id="3963" r:id="rId937"/>
    <p:sldId id="912" r:id="rId938"/>
    <p:sldId id="3964" r:id="rId939"/>
    <p:sldId id="913" r:id="rId940"/>
    <p:sldId id="3965" r:id="rId941"/>
    <p:sldId id="914" r:id="rId942"/>
    <p:sldId id="915" r:id="rId943"/>
    <p:sldId id="3954" r:id="rId944"/>
    <p:sldId id="3955" r:id="rId945"/>
    <p:sldId id="740" r:id="rId946"/>
    <p:sldId id="2113" r:id="rId947"/>
    <p:sldId id="2114" r:id="rId948"/>
    <p:sldId id="2115" r:id="rId949"/>
    <p:sldId id="2116" r:id="rId950"/>
    <p:sldId id="1476" r:id="rId951"/>
    <p:sldId id="1477" r:id="rId952"/>
    <p:sldId id="1478" r:id="rId953"/>
    <p:sldId id="1479" r:id="rId954"/>
    <p:sldId id="1480" r:id="rId955"/>
    <p:sldId id="1481" r:id="rId956"/>
    <p:sldId id="1482" r:id="rId957"/>
    <p:sldId id="1483" r:id="rId958"/>
    <p:sldId id="1484" r:id="rId959"/>
    <p:sldId id="1485" r:id="rId960"/>
    <p:sldId id="1486" r:id="rId961"/>
    <p:sldId id="1487" r:id="rId962"/>
    <p:sldId id="1488" r:id="rId963"/>
    <p:sldId id="1489" r:id="rId964"/>
    <p:sldId id="1490" r:id="rId965"/>
    <p:sldId id="1491" r:id="rId966"/>
    <p:sldId id="1492" r:id="rId967"/>
    <p:sldId id="1493" r:id="rId968"/>
    <p:sldId id="1494" r:id="rId969"/>
    <p:sldId id="1495" r:id="rId970"/>
    <p:sldId id="1496" r:id="rId971"/>
    <p:sldId id="1497" r:id="rId972"/>
    <p:sldId id="1498" r:id="rId973"/>
    <p:sldId id="1499" r:id="rId974"/>
    <p:sldId id="1500" r:id="rId975"/>
    <p:sldId id="1501" r:id="rId976"/>
    <p:sldId id="1502" r:id="rId977"/>
    <p:sldId id="1503" r:id="rId978"/>
    <p:sldId id="1504" r:id="rId979"/>
    <p:sldId id="1505" r:id="rId980"/>
    <p:sldId id="1506" r:id="rId981"/>
    <p:sldId id="1507" r:id="rId982"/>
    <p:sldId id="1508" r:id="rId983"/>
    <p:sldId id="1509" r:id="rId984"/>
    <p:sldId id="1510" r:id="rId985"/>
    <p:sldId id="1511" r:id="rId986"/>
    <p:sldId id="1512" r:id="rId987"/>
    <p:sldId id="1513" r:id="rId988"/>
    <p:sldId id="1514" r:id="rId989"/>
    <p:sldId id="1515" r:id="rId990"/>
    <p:sldId id="1516" r:id="rId991"/>
    <p:sldId id="1517" r:id="rId992"/>
    <p:sldId id="1518" r:id="rId993"/>
    <p:sldId id="4048" r:id="rId994"/>
    <p:sldId id="3967" r:id="rId995"/>
    <p:sldId id="3968" r:id="rId996"/>
    <p:sldId id="3969" r:id="rId997"/>
    <p:sldId id="1523" r:id="rId998"/>
    <p:sldId id="991" r:id="rId999"/>
    <p:sldId id="992" r:id="rId1000"/>
    <p:sldId id="993" r:id="rId1001"/>
    <p:sldId id="994" r:id="rId1002"/>
    <p:sldId id="3970" r:id="rId1003"/>
    <p:sldId id="3971" r:id="rId1004"/>
    <p:sldId id="3972" r:id="rId1005"/>
    <p:sldId id="3973" r:id="rId1006"/>
    <p:sldId id="3974" r:id="rId1007"/>
    <p:sldId id="3975" r:id="rId1008"/>
    <p:sldId id="1001" r:id="rId1009"/>
    <p:sldId id="1002" r:id="rId1010"/>
    <p:sldId id="3976" r:id="rId1011"/>
    <p:sldId id="3977" r:id="rId1012"/>
    <p:sldId id="3978" r:id="rId1013"/>
    <p:sldId id="3979" r:id="rId1014"/>
    <p:sldId id="3980" r:id="rId1015"/>
    <p:sldId id="3981" r:id="rId1016"/>
    <p:sldId id="3982" r:id="rId1017"/>
    <p:sldId id="3983" r:id="rId1018"/>
    <p:sldId id="3984" r:id="rId1019"/>
    <p:sldId id="3985" r:id="rId1020"/>
    <p:sldId id="3986" r:id="rId1021"/>
    <p:sldId id="3987" r:id="rId1022"/>
    <p:sldId id="3988" r:id="rId1023"/>
    <p:sldId id="3989" r:id="rId1024"/>
    <p:sldId id="3990" r:id="rId1025"/>
    <p:sldId id="3991" r:id="rId1026"/>
    <p:sldId id="3992" r:id="rId1027"/>
    <p:sldId id="3993" r:id="rId1028"/>
    <p:sldId id="3994" r:id="rId1029"/>
    <p:sldId id="3995" r:id="rId1030"/>
    <p:sldId id="3996" r:id="rId1031"/>
    <p:sldId id="3997" r:id="rId1032"/>
    <p:sldId id="3998" r:id="rId1033"/>
    <p:sldId id="3999" r:id="rId1034"/>
    <p:sldId id="4000" r:id="rId1035"/>
    <p:sldId id="4001" r:id="rId1036"/>
    <p:sldId id="4002" r:id="rId1037"/>
    <p:sldId id="4003" r:id="rId1038"/>
    <p:sldId id="4004" r:id="rId1039"/>
    <p:sldId id="4005" r:id="rId1040"/>
    <p:sldId id="4006" r:id="rId1041"/>
    <p:sldId id="4007" r:id="rId1042"/>
    <p:sldId id="4008" r:id="rId1043"/>
    <p:sldId id="3425" r:id="rId1044"/>
    <p:sldId id="4009" r:id="rId1045"/>
    <p:sldId id="4010" r:id="rId1046"/>
    <p:sldId id="4011" r:id="rId1047"/>
    <p:sldId id="4012" r:id="rId1048"/>
    <p:sldId id="4013" r:id="rId1049"/>
    <p:sldId id="4014" r:id="rId1050"/>
    <p:sldId id="4015" r:id="rId1051"/>
    <p:sldId id="4016" r:id="rId1052"/>
    <p:sldId id="4017" r:id="rId1053"/>
    <p:sldId id="4018" r:id="rId1054"/>
    <p:sldId id="4019" r:id="rId1055"/>
    <p:sldId id="4020" r:id="rId1056"/>
    <p:sldId id="2292" r:id="rId1057"/>
    <p:sldId id="4021" r:id="rId1058"/>
    <p:sldId id="4022" r:id="rId1059"/>
    <p:sldId id="4023" r:id="rId1060"/>
    <p:sldId id="4024" r:id="rId1061"/>
    <p:sldId id="4025" r:id="rId1062"/>
    <p:sldId id="4026" r:id="rId1063"/>
    <p:sldId id="4027" r:id="rId1064"/>
    <p:sldId id="4028" r:id="rId1065"/>
    <p:sldId id="4029" r:id="rId1066"/>
    <p:sldId id="4030" r:id="rId1067"/>
    <p:sldId id="4031" r:id="rId1068"/>
    <p:sldId id="4032" r:id="rId1069"/>
    <p:sldId id="4033" r:id="rId1070"/>
    <p:sldId id="4034" r:id="rId1071"/>
    <p:sldId id="4035" r:id="rId1072"/>
    <p:sldId id="4036" r:id="rId1073"/>
    <p:sldId id="4037" r:id="rId1074"/>
    <p:sldId id="2310" r:id="rId1075"/>
    <p:sldId id="4038" r:id="rId1076"/>
    <p:sldId id="4039" r:id="rId1077"/>
    <p:sldId id="4040" r:id="rId1078"/>
    <p:sldId id="2314" r:id="rId1079"/>
    <p:sldId id="4041" r:id="rId1080"/>
    <p:sldId id="4042" r:id="rId1081"/>
    <p:sldId id="4043" r:id="rId1082"/>
    <p:sldId id="560" r:id="rId1083"/>
    <p:sldId id="561" r:id="rId1084"/>
    <p:sldId id="562" r:id="rId1085"/>
    <p:sldId id="563" r:id="rId1086"/>
    <p:sldId id="2322" r:id="rId1087"/>
    <p:sldId id="565" r:id="rId1088"/>
    <p:sldId id="566" r:id="rId1089"/>
    <p:sldId id="567" r:id="rId1090"/>
    <p:sldId id="568" r:id="rId1091"/>
    <p:sldId id="569" r:id="rId1092"/>
    <p:sldId id="570" r:id="rId1093"/>
    <p:sldId id="571" r:id="rId1094"/>
    <p:sldId id="572" r:id="rId1095"/>
    <p:sldId id="573" r:id="rId1096"/>
    <p:sldId id="574" r:id="rId1097"/>
    <p:sldId id="575" r:id="rId1098"/>
    <p:sldId id="576" r:id="rId1099"/>
    <p:sldId id="577" r:id="rId1100"/>
    <p:sldId id="578" r:id="rId1101"/>
    <p:sldId id="579" r:id="rId1102"/>
    <p:sldId id="580" r:id="rId1103"/>
    <p:sldId id="581" r:id="rId1104"/>
    <p:sldId id="582" r:id="rId1105"/>
    <p:sldId id="2341" r:id="rId1106"/>
    <p:sldId id="2404" r:id="rId1107"/>
    <p:sldId id="2342" r:id="rId1108"/>
    <p:sldId id="1582" r:id="rId1109"/>
    <p:sldId id="1583" r:id="rId1110"/>
    <p:sldId id="1584" r:id="rId1111"/>
    <p:sldId id="1585" r:id="rId1112"/>
    <p:sldId id="1586" r:id="rId1113"/>
    <p:sldId id="1587" r:id="rId1114"/>
    <p:sldId id="1588" r:id="rId1115"/>
    <p:sldId id="1589" r:id="rId1116"/>
    <p:sldId id="1590" r:id="rId1117"/>
    <p:sldId id="1591" r:id="rId1118"/>
    <p:sldId id="1592" r:id="rId1119"/>
    <p:sldId id="1593" r:id="rId1120"/>
    <p:sldId id="1594" r:id="rId1121"/>
    <p:sldId id="1595" r:id="rId1122"/>
    <p:sldId id="1596" r:id="rId1123"/>
    <p:sldId id="1597" r:id="rId1124"/>
    <p:sldId id="1598" r:id="rId1125"/>
    <p:sldId id="1599" r:id="rId1126"/>
    <p:sldId id="1600" r:id="rId1127"/>
    <p:sldId id="1601" r:id="rId1128"/>
    <p:sldId id="1602" r:id="rId1129"/>
    <p:sldId id="1603" r:id="rId1130"/>
    <p:sldId id="1604" r:id="rId1131"/>
    <p:sldId id="1605" r:id="rId1132"/>
    <p:sldId id="1606" r:id="rId1133"/>
    <p:sldId id="1607" r:id="rId1134"/>
    <p:sldId id="1608" r:id="rId1135"/>
    <p:sldId id="1609" r:id="rId1136"/>
    <p:sldId id="1610" r:id="rId1137"/>
    <p:sldId id="1611" r:id="rId1138"/>
    <p:sldId id="1612" r:id="rId1139"/>
    <p:sldId id="1613" r:id="rId1140"/>
    <p:sldId id="1614" r:id="rId1141"/>
    <p:sldId id="1615" r:id="rId1142"/>
    <p:sldId id="1616" r:id="rId1143"/>
    <p:sldId id="1617" r:id="rId1144"/>
    <p:sldId id="1618" r:id="rId1145"/>
    <p:sldId id="1619" r:id="rId1146"/>
    <p:sldId id="1620" r:id="rId1147"/>
    <p:sldId id="1621" r:id="rId1148"/>
    <p:sldId id="1622" r:id="rId1149"/>
    <p:sldId id="1623" r:id="rId1150"/>
    <p:sldId id="1624" r:id="rId1151"/>
    <p:sldId id="4044" r:id="rId1152"/>
    <p:sldId id="4045" r:id="rId1153"/>
    <p:sldId id="4046" r:id="rId1154"/>
    <p:sldId id="4047" r:id="rId1155"/>
    <p:sldId id="1629" r:id="rId1156"/>
    <p:sldId id="4049" r:id="rId1157"/>
    <p:sldId id="4050" r:id="rId1158"/>
    <p:sldId id="4051" r:id="rId1159"/>
    <p:sldId id="4052" r:id="rId1160"/>
    <p:sldId id="4053" r:id="rId1161"/>
    <p:sldId id="4054" r:id="rId1162"/>
    <p:sldId id="4055" r:id="rId1163"/>
    <p:sldId id="4056" r:id="rId1164"/>
    <p:sldId id="4057" r:id="rId1165"/>
    <p:sldId id="4058" r:id="rId1166"/>
    <p:sldId id="4059" r:id="rId1167"/>
    <p:sldId id="4060" r:id="rId1168"/>
    <p:sldId id="4061" r:id="rId1169"/>
    <p:sldId id="4062" r:id="rId1170"/>
    <p:sldId id="4063" r:id="rId1171"/>
    <p:sldId id="4064" r:id="rId1172"/>
    <p:sldId id="4065" r:id="rId1173"/>
    <p:sldId id="4066" r:id="rId1174"/>
    <p:sldId id="4067" r:id="rId1175"/>
    <p:sldId id="4068" r:id="rId1176"/>
    <p:sldId id="4069" r:id="rId1177"/>
    <p:sldId id="4070" r:id="rId1178"/>
    <p:sldId id="4071" r:id="rId1179"/>
    <p:sldId id="4072" r:id="rId1180"/>
    <p:sldId id="4073" r:id="rId1181"/>
    <p:sldId id="4074" r:id="rId1182"/>
    <p:sldId id="4075" r:id="rId1183"/>
    <p:sldId id="4076" r:id="rId1184"/>
    <p:sldId id="4077" r:id="rId1185"/>
    <p:sldId id="4078" r:id="rId1186"/>
    <p:sldId id="4079" r:id="rId1187"/>
    <p:sldId id="4080" r:id="rId1188"/>
    <p:sldId id="4081" r:id="rId1189"/>
    <p:sldId id="4082" r:id="rId1190"/>
    <p:sldId id="4083" r:id="rId1191"/>
    <p:sldId id="4084" r:id="rId1192"/>
    <p:sldId id="4085" r:id="rId1193"/>
    <p:sldId id="4086" r:id="rId1194"/>
    <p:sldId id="4087" r:id="rId1195"/>
    <p:sldId id="4088" r:id="rId1196"/>
    <p:sldId id="4089" r:id="rId1197"/>
    <p:sldId id="4090" r:id="rId1198"/>
    <p:sldId id="4091" r:id="rId1199"/>
    <p:sldId id="4092" r:id="rId1200"/>
    <p:sldId id="4093" r:id="rId1201"/>
    <p:sldId id="4094" r:id="rId1202"/>
    <p:sldId id="4095" r:id="rId1203"/>
    <p:sldId id="4096" r:id="rId1204"/>
    <p:sldId id="3486" r:id="rId1205"/>
    <p:sldId id="4097" r:id="rId1206"/>
    <p:sldId id="4098" r:id="rId1207"/>
    <p:sldId id="4099" r:id="rId1208"/>
    <p:sldId id="4100" r:id="rId1209"/>
    <p:sldId id="4101" r:id="rId1210"/>
    <p:sldId id="4102" r:id="rId1211"/>
    <p:sldId id="4103" r:id="rId1212"/>
    <p:sldId id="4104" r:id="rId1213"/>
    <p:sldId id="2343" r:id="rId1214"/>
    <p:sldId id="4105" r:id="rId1215"/>
    <p:sldId id="4106" r:id="rId1216"/>
    <p:sldId id="4107" r:id="rId1217"/>
    <p:sldId id="4108" r:id="rId1218"/>
    <p:sldId id="4109" r:id="rId1219"/>
    <p:sldId id="4110" r:id="rId1220"/>
    <p:sldId id="4111" r:id="rId1221"/>
    <p:sldId id="4112" r:id="rId1222"/>
    <p:sldId id="4113" r:id="rId1223"/>
    <p:sldId id="4114" r:id="rId1224"/>
    <p:sldId id="4115" r:id="rId1225"/>
    <p:sldId id="4116" r:id="rId1226"/>
    <p:sldId id="4117" r:id="rId1227"/>
    <p:sldId id="4118" r:id="rId1228"/>
    <p:sldId id="4119" r:id="rId1229"/>
    <p:sldId id="4120" r:id="rId1230"/>
    <p:sldId id="4121" r:id="rId1231"/>
    <p:sldId id="4122" r:id="rId1232"/>
    <p:sldId id="4123" r:id="rId1233"/>
    <p:sldId id="4124" r:id="rId1234"/>
    <p:sldId id="4125" r:id="rId1235"/>
    <p:sldId id="4126" r:id="rId1236"/>
    <p:sldId id="4127" r:id="rId1237"/>
    <p:sldId id="4128" r:id="rId1238"/>
    <p:sldId id="4129" r:id="rId1239"/>
    <p:sldId id="4130" r:id="rId1240"/>
    <p:sldId id="4131" r:id="rId1241"/>
    <p:sldId id="4132" r:id="rId1242"/>
    <p:sldId id="4133" r:id="rId1243"/>
    <p:sldId id="4134" r:id="rId1244"/>
    <p:sldId id="4135" r:id="rId1245"/>
    <p:sldId id="4136" r:id="rId1246"/>
    <p:sldId id="4137" r:id="rId1247"/>
    <p:sldId id="4138" r:id="rId1248"/>
    <p:sldId id="4139" r:id="rId1249"/>
    <p:sldId id="4140" r:id="rId1250"/>
    <p:sldId id="4141" r:id="rId1251"/>
    <p:sldId id="4142" r:id="rId1252"/>
    <p:sldId id="4143" r:id="rId1253"/>
    <p:sldId id="4144" r:id="rId1254"/>
    <p:sldId id="4145" r:id="rId1255"/>
    <p:sldId id="4146" r:id="rId1256"/>
    <p:sldId id="4147" r:id="rId1257"/>
    <p:sldId id="4148" r:id="rId1258"/>
    <p:sldId id="4149" r:id="rId1259"/>
    <p:sldId id="4150" r:id="rId1260"/>
    <p:sldId id="4151" r:id="rId1261"/>
    <p:sldId id="4152" r:id="rId1262"/>
    <p:sldId id="4153" r:id="rId1263"/>
    <p:sldId id="4154" r:id="rId1264"/>
    <p:sldId id="4728" r:id="rId1265"/>
    <p:sldId id="1687" r:id="rId1266"/>
    <p:sldId id="1688" r:id="rId1267"/>
    <p:sldId id="1689" r:id="rId1268"/>
    <p:sldId id="1690" r:id="rId1269"/>
    <p:sldId id="1691" r:id="rId1270"/>
    <p:sldId id="1692" r:id="rId1271"/>
    <p:sldId id="1693" r:id="rId1272"/>
    <p:sldId id="1694" r:id="rId1273"/>
    <p:sldId id="1695" r:id="rId1274"/>
    <p:sldId id="1696" r:id="rId1275"/>
    <p:sldId id="1697" r:id="rId1276"/>
    <p:sldId id="1698" r:id="rId1277"/>
    <p:sldId id="1699" r:id="rId1278"/>
    <p:sldId id="1700" r:id="rId1279"/>
    <p:sldId id="1701" r:id="rId1280"/>
    <p:sldId id="1702" r:id="rId1281"/>
    <p:sldId id="1703" r:id="rId1282"/>
    <p:sldId id="1704" r:id="rId1283"/>
    <p:sldId id="1705" r:id="rId1284"/>
    <p:sldId id="1706" r:id="rId1285"/>
    <p:sldId id="1707" r:id="rId1286"/>
    <p:sldId id="1708" r:id="rId1287"/>
    <p:sldId id="1709" r:id="rId1288"/>
    <p:sldId id="1710" r:id="rId1289"/>
    <p:sldId id="1711" r:id="rId1290"/>
    <p:sldId id="1712" r:id="rId1291"/>
    <p:sldId id="1713" r:id="rId1292"/>
    <p:sldId id="1714" r:id="rId1293"/>
    <p:sldId id="1715" r:id="rId1294"/>
    <p:sldId id="1716" r:id="rId1295"/>
    <p:sldId id="1717" r:id="rId1296"/>
    <p:sldId id="1718" r:id="rId1297"/>
    <p:sldId id="1719" r:id="rId1298"/>
    <p:sldId id="1720" r:id="rId1299"/>
    <p:sldId id="1721" r:id="rId1300"/>
    <p:sldId id="1722" r:id="rId1301"/>
    <p:sldId id="1723" r:id="rId1302"/>
    <p:sldId id="1724" r:id="rId1303"/>
    <p:sldId id="1725" r:id="rId1304"/>
    <p:sldId id="1726" r:id="rId1305"/>
    <p:sldId id="1727" r:id="rId1306"/>
    <p:sldId id="1728" r:id="rId1307"/>
    <p:sldId id="4156" r:id="rId1308"/>
    <p:sldId id="4157" r:id="rId1309"/>
    <p:sldId id="1731" r:id="rId1310"/>
    <p:sldId id="4158" r:id="rId1311"/>
    <p:sldId id="4159" r:id="rId1312"/>
    <p:sldId id="4160" r:id="rId1313"/>
    <p:sldId id="4161" r:id="rId1314"/>
    <p:sldId id="4162" r:id="rId1315"/>
    <p:sldId id="4163" r:id="rId1316"/>
    <p:sldId id="4164" r:id="rId1317"/>
    <p:sldId id="4165" r:id="rId1318"/>
    <p:sldId id="4166" r:id="rId1319"/>
    <p:sldId id="4167" r:id="rId1320"/>
    <p:sldId id="4168" r:id="rId1321"/>
    <p:sldId id="4169" r:id="rId1322"/>
    <p:sldId id="4170" r:id="rId1323"/>
    <p:sldId id="4171" r:id="rId1324"/>
    <p:sldId id="4172" r:id="rId1325"/>
    <p:sldId id="4173" r:id="rId1326"/>
    <p:sldId id="4174" r:id="rId1327"/>
    <p:sldId id="4175" r:id="rId1328"/>
    <p:sldId id="4176" r:id="rId1329"/>
    <p:sldId id="4177" r:id="rId1330"/>
    <p:sldId id="4178" r:id="rId1331"/>
    <p:sldId id="4179" r:id="rId1332"/>
    <p:sldId id="4180" r:id="rId1333"/>
    <p:sldId id="4181" r:id="rId1334"/>
    <p:sldId id="4182" r:id="rId1335"/>
    <p:sldId id="4183" r:id="rId1336"/>
    <p:sldId id="4184" r:id="rId1337"/>
    <p:sldId id="4185" r:id="rId1338"/>
    <p:sldId id="4186" r:id="rId1339"/>
    <p:sldId id="4187" r:id="rId1340"/>
    <p:sldId id="4188" r:id="rId1341"/>
    <p:sldId id="4189" r:id="rId1342"/>
    <p:sldId id="4190" r:id="rId1343"/>
    <p:sldId id="4191" r:id="rId1344"/>
    <p:sldId id="4192" r:id="rId1345"/>
    <p:sldId id="4193" r:id="rId1346"/>
    <p:sldId id="4194" r:id="rId1347"/>
    <p:sldId id="4195" r:id="rId1348"/>
    <p:sldId id="4196" r:id="rId1349"/>
    <p:sldId id="4197" r:id="rId1350"/>
    <p:sldId id="4198" r:id="rId1351"/>
    <p:sldId id="3536" r:id="rId1352"/>
    <p:sldId id="4199" r:id="rId1353"/>
    <p:sldId id="4200" r:id="rId1354"/>
    <p:sldId id="4201" r:id="rId1355"/>
    <p:sldId id="4202" r:id="rId1356"/>
    <p:sldId id="4203" r:id="rId1357"/>
    <p:sldId id="4204" r:id="rId1358"/>
    <p:sldId id="4205" r:id="rId1359"/>
    <p:sldId id="4206" r:id="rId1360"/>
    <p:sldId id="4207" r:id="rId1361"/>
    <p:sldId id="4208" r:id="rId1362"/>
    <p:sldId id="2151" r:id="rId1363"/>
    <p:sldId id="1435" r:id="rId1364"/>
    <p:sldId id="1436" r:id="rId1365"/>
    <p:sldId id="1437" r:id="rId1366"/>
    <p:sldId id="1438" r:id="rId1367"/>
    <p:sldId id="1439" r:id="rId1368"/>
    <p:sldId id="1440" r:id="rId1369"/>
    <p:sldId id="1441" r:id="rId1370"/>
    <p:sldId id="1442" r:id="rId1371"/>
    <p:sldId id="4209" r:id="rId1372"/>
    <p:sldId id="4210" r:id="rId1373"/>
    <p:sldId id="4211" r:id="rId1374"/>
    <p:sldId id="4212" r:id="rId1375"/>
    <p:sldId id="4213" r:id="rId1376"/>
    <p:sldId id="4214" r:id="rId1377"/>
    <p:sldId id="4215" r:id="rId1378"/>
    <p:sldId id="4216" r:id="rId1379"/>
    <p:sldId id="4217" r:id="rId1380"/>
    <p:sldId id="4218" r:id="rId1381"/>
    <p:sldId id="4219" r:id="rId1382"/>
    <p:sldId id="4220" r:id="rId1383"/>
    <p:sldId id="4221" r:id="rId1384"/>
    <p:sldId id="4222" r:id="rId1385"/>
    <p:sldId id="4223" r:id="rId1386"/>
    <p:sldId id="4224" r:id="rId1387"/>
    <p:sldId id="4225" r:id="rId1388"/>
    <p:sldId id="4226" r:id="rId1389"/>
    <p:sldId id="4227" r:id="rId1390"/>
    <p:sldId id="4228" r:id="rId1391"/>
    <p:sldId id="4229" r:id="rId1392"/>
    <p:sldId id="4230" r:id="rId1393"/>
    <p:sldId id="4231" r:id="rId1394"/>
    <p:sldId id="4232" r:id="rId1395"/>
    <p:sldId id="4233" r:id="rId1396"/>
    <p:sldId id="4234" r:id="rId1397"/>
    <p:sldId id="4235" r:id="rId1398"/>
    <p:sldId id="4236" r:id="rId1399"/>
    <p:sldId id="4237" r:id="rId1400"/>
    <p:sldId id="4238" r:id="rId1401"/>
    <p:sldId id="4239" r:id="rId1402"/>
    <p:sldId id="4240" r:id="rId1403"/>
    <p:sldId id="4241" r:id="rId1404"/>
    <p:sldId id="4242" r:id="rId1405"/>
    <p:sldId id="4243" r:id="rId1406"/>
    <p:sldId id="4244" r:id="rId1407"/>
    <p:sldId id="4245" r:id="rId1408"/>
    <p:sldId id="4246" r:id="rId1409"/>
    <p:sldId id="4729" r:id="rId1410"/>
    <p:sldId id="1784" r:id="rId1411"/>
    <p:sldId id="1785" r:id="rId1412"/>
    <p:sldId id="1786" r:id="rId1413"/>
    <p:sldId id="1787" r:id="rId1414"/>
    <p:sldId id="1788" r:id="rId1415"/>
    <p:sldId id="1789" r:id="rId1416"/>
    <p:sldId id="1790" r:id="rId1417"/>
    <p:sldId id="1791" r:id="rId1418"/>
    <p:sldId id="1792" r:id="rId1419"/>
    <p:sldId id="1793" r:id="rId1420"/>
    <p:sldId id="1794" r:id="rId1421"/>
    <p:sldId id="1795" r:id="rId1422"/>
    <p:sldId id="1796" r:id="rId1423"/>
    <p:sldId id="1797" r:id="rId1424"/>
    <p:sldId id="1798" r:id="rId1425"/>
    <p:sldId id="1799" r:id="rId1426"/>
    <p:sldId id="1800" r:id="rId1427"/>
    <p:sldId id="1801" r:id="rId1428"/>
    <p:sldId id="1802" r:id="rId1429"/>
    <p:sldId id="1803" r:id="rId1430"/>
    <p:sldId id="1804" r:id="rId1431"/>
    <p:sldId id="1805" r:id="rId1432"/>
    <p:sldId id="1806" r:id="rId1433"/>
    <p:sldId id="1807" r:id="rId1434"/>
    <p:sldId id="1808" r:id="rId1435"/>
    <p:sldId id="1809" r:id="rId1436"/>
    <p:sldId id="1810" r:id="rId1437"/>
    <p:sldId id="1811" r:id="rId1438"/>
    <p:sldId id="1812" r:id="rId1439"/>
    <p:sldId id="2927" r:id="rId1440"/>
    <p:sldId id="1813" r:id="rId1441"/>
    <p:sldId id="1814" r:id="rId1442"/>
    <p:sldId id="2928" r:id="rId1443"/>
    <p:sldId id="1815" r:id="rId1444"/>
    <p:sldId id="1816" r:id="rId1445"/>
    <p:sldId id="2929" r:id="rId1446"/>
    <p:sldId id="1817" r:id="rId1447"/>
    <p:sldId id="1818" r:id="rId1448"/>
    <p:sldId id="2930" r:id="rId1449"/>
    <p:sldId id="1819" r:id="rId1450"/>
    <p:sldId id="1820" r:id="rId1451"/>
    <p:sldId id="2931" r:id="rId1452"/>
    <p:sldId id="1821" r:id="rId1453"/>
    <p:sldId id="1822" r:id="rId1454"/>
    <p:sldId id="2932" r:id="rId1455"/>
    <p:sldId id="1823" r:id="rId1456"/>
    <p:sldId id="1824" r:id="rId1457"/>
    <p:sldId id="2933" r:id="rId1458"/>
    <p:sldId id="1825" r:id="rId1459"/>
    <p:sldId id="4248" r:id="rId1460"/>
    <p:sldId id="4249" r:id="rId1461"/>
    <p:sldId id="1828" r:id="rId1462"/>
    <p:sldId id="3294" r:id="rId1463"/>
    <p:sldId id="3295" r:id="rId1464"/>
    <p:sldId id="3296" r:id="rId1465"/>
    <p:sldId id="3297" r:id="rId1466"/>
    <p:sldId id="3298" r:id="rId1467"/>
    <p:sldId id="3299" r:id="rId1468"/>
    <p:sldId id="3300" r:id="rId1469"/>
    <p:sldId id="3301" r:id="rId1470"/>
    <p:sldId id="3302" r:id="rId1471"/>
    <p:sldId id="3303" r:id="rId1472"/>
    <p:sldId id="3304" r:id="rId1473"/>
    <p:sldId id="3305" r:id="rId1474"/>
    <p:sldId id="3306" r:id="rId1475"/>
    <p:sldId id="3307" r:id="rId1476"/>
    <p:sldId id="3308" r:id="rId1477"/>
    <p:sldId id="3309" r:id="rId1478"/>
    <p:sldId id="3310" r:id="rId1479"/>
    <p:sldId id="3311" r:id="rId1480"/>
    <p:sldId id="4250" r:id="rId1481"/>
    <p:sldId id="4251" r:id="rId1482"/>
    <p:sldId id="4252" r:id="rId1483"/>
    <p:sldId id="4253" r:id="rId1484"/>
    <p:sldId id="4254" r:id="rId1485"/>
    <p:sldId id="4255" r:id="rId1486"/>
    <p:sldId id="4256" r:id="rId1487"/>
    <p:sldId id="4257" r:id="rId1488"/>
    <p:sldId id="4258" r:id="rId1489"/>
    <p:sldId id="4259" r:id="rId1490"/>
    <p:sldId id="4260" r:id="rId1491"/>
    <p:sldId id="4261" r:id="rId1492"/>
    <p:sldId id="4262" r:id="rId1493"/>
    <p:sldId id="4263" r:id="rId1494"/>
    <p:sldId id="4264" r:id="rId1495"/>
    <p:sldId id="4265" r:id="rId1496"/>
    <p:sldId id="4266" r:id="rId1497"/>
    <p:sldId id="4267" r:id="rId1498"/>
    <p:sldId id="4268" r:id="rId1499"/>
    <p:sldId id="4269" r:id="rId1500"/>
    <p:sldId id="4270" r:id="rId1501"/>
    <p:sldId id="4271" r:id="rId1502"/>
    <p:sldId id="4272" r:id="rId1503"/>
    <p:sldId id="4273" r:id="rId1504"/>
    <p:sldId id="4274" r:id="rId1505"/>
    <p:sldId id="4275" r:id="rId1506"/>
    <p:sldId id="4276" r:id="rId1507"/>
    <p:sldId id="4277" r:id="rId1508"/>
    <p:sldId id="4278" r:id="rId1509"/>
    <p:sldId id="4279" r:id="rId1510"/>
    <p:sldId id="4280" r:id="rId1511"/>
    <p:sldId id="4281" r:id="rId1512"/>
    <p:sldId id="4282" r:id="rId1513"/>
    <p:sldId id="4283" r:id="rId1514"/>
    <p:sldId id="4284" r:id="rId1515"/>
    <p:sldId id="4285" r:id="rId1516"/>
    <p:sldId id="4286" r:id="rId1517"/>
    <p:sldId id="4287" r:id="rId1518"/>
    <p:sldId id="4288" r:id="rId1519"/>
    <p:sldId id="4289" r:id="rId1520"/>
    <p:sldId id="4290" r:id="rId1521"/>
    <p:sldId id="4291" r:id="rId1522"/>
    <p:sldId id="4292" r:id="rId1523"/>
    <p:sldId id="4293" r:id="rId1524"/>
    <p:sldId id="4294" r:id="rId1525"/>
    <p:sldId id="4295" r:id="rId1526"/>
    <p:sldId id="4296" r:id="rId1527"/>
    <p:sldId id="3612" r:id="rId1528"/>
    <p:sldId id="4297" r:id="rId1529"/>
    <p:sldId id="4298" r:id="rId1530"/>
    <p:sldId id="4299" r:id="rId1531"/>
    <p:sldId id="4300" r:id="rId1532"/>
    <p:sldId id="4301" r:id="rId1533"/>
    <p:sldId id="4302" r:id="rId1534"/>
    <p:sldId id="4303" r:id="rId1535"/>
    <p:sldId id="4304" r:id="rId1536"/>
    <p:sldId id="4305" r:id="rId1537"/>
    <p:sldId id="4306" r:id="rId1538"/>
    <p:sldId id="2198" r:id="rId1539"/>
    <p:sldId id="4307" r:id="rId1540"/>
    <p:sldId id="4308" r:id="rId1541"/>
    <p:sldId id="4309" r:id="rId1542"/>
    <p:sldId id="4310" r:id="rId1543"/>
    <p:sldId id="4311" r:id="rId1544"/>
    <p:sldId id="4312" r:id="rId1545"/>
    <p:sldId id="4313" r:id="rId1546"/>
    <p:sldId id="4314" r:id="rId1547"/>
    <p:sldId id="4315" r:id="rId1548"/>
    <p:sldId id="4316" r:id="rId1549"/>
    <p:sldId id="4317" r:id="rId1550"/>
    <p:sldId id="4318" r:id="rId1551"/>
    <p:sldId id="4319" r:id="rId1552"/>
    <p:sldId id="4320" r:id="rId1553"/>
    <p:sldId id="4321" r:id="rId1554"/>
    <p:sldId id="4322" r:id="rId1555"/>
    <p:sldId id="4323" r:id="rId1556"/>
    <p:sldId id="4324" r:id="rId1557"/>
    <p:sldId id="4325" r:id="rId1558"/>
    <p:sldId id="4326" r:id="rId1559"/>
    <p:sldId id="4327" r:id="rId1560"/>
    <p:sldId id="4328" r:id="rId1561"/>
    <p:sldId id="4329" r:id="rId1562"/>
    <p:sldId id="4330" r:id="rId1563"/>
    <p:sldId id="4331" r:id="rId1564"/>
    <p:sldId id="4332" r:id="rId1565"/>
    <p:sldId id="4333" r:id="rId1566"/>
    <p:sldId id="4334" r:id="rId1567"/>
    <p:sldId id="4335" r:id="rId1568"/>
    <p:sldId id="4336" r:id="rId1569"/>
    <p:sldId id="4337" r:id="rId1570"/>
    <p:sldId id="4338" r:id="rId1571"/>
    <p:sldId id="4339" r:id="rId1572"/>
    <p:sldId id="4340" r:id="rId1573"/>
    <p:sldId id="4341" r:id="rId1574"/>
    <p:sldId id="4342" r:id="rId1575"/>
    <p:sldId id="4343" r:id="rId1576"/>
    <p:sldId id="4344" r:id="rId1577"/>
    <p:sldId id="4345" r:id="rId1578"/>
    <p:sldId id="4346" r:id="rId1579"/>
    <p:sldId id="4347" r:id="rId1580"/>
    <p:sldId id="4348" r:id="rId1581"/>
    <p:sldId id="4349" r:id="rId1582"/>
    <p:sldId id="4350" r:id="rId1583"/>
    <p:sldId id="4351" r:id="rId1584"/>
    <p:sldId id="4352" r:id="rId1585"/>
    <p:sldId id="4730" r:id="rId1586"/>
    <p:sldId id="1905" r:id="rId1587"/>
    <p:sldId id="1906" r:id="rId1588"/>
    <p:sldId id="1907" r:id="rId1589"/>
    <p:sldId id="1908" r:id="rId1590"/>
    <p:sldId id="1909" r:id="rId1591"/>
    <p:sldId id="1910" r:id="rId1592"/>
    <p:sldId id="1911" r:id="rId1593"/>
    <p:sldId id="1912" r:id="rId1594"/>
    <p:sldId id="1913" r:id="rId1595"/>
    <p:sldId id="1914" r:id="rId1596"/>
    <p:sldId id="1915" r:id="rId1597"/>
    <p:sldId id="1916" r:id="rId1598"/>
    <p:sldId id="1917" r:id="rId1599"/>
    <p:sldId id="1918" r:id="rId1600"/>
    <p:sldId id="1919" r:id="rId1601"/>
    <p:sldId id="1920" r:id="rId1602"/>
    <p:sldId id="1921" r:id="rId1603"/>
    <p:sldId id="1922" r:id="rId1604"/>
    <p:sldId id="1923" r:id="rId1605"/>
    <p:sldId id="1924" r:id="rId1606"/>
    <p:sldId id="1925" r:id="rId1607"/>
    <p:sldId id="1926" r:id="rId1608"/>
    <p:sldId id="1927" r:id="rId1609"/>
    <p:sldId id="1928" r:id="rId1610"/>
    <p:sldId id="1929" r:id="rId1611"/>
    <p:sldId id="1930" r:id="rId1612"/>
    <p:sldId id="1931" r:id="rId1613"/>
    <p:sldId id="1932" r:id="rId1614"/>
    <p:sldId id="1933" r:id="rId1615"/>
    <p:sldId id="1934" r:id="rId1616"/>
    <p:sldId id="1935" r:id="rId1617"/>
    <p:sldId id="1936" r:id="rId1618"/>
    <p:sldId id="1937" r:id="rId1619"/>
    <p:sldId id="1938" r:id="rId1620"/>
    <p:sldId id="1939" r:id="rId1621"/>
    <p:sldId id="1940" r:id="rId1622"/>
    <p:sldId id="1941" r:id="rId1623"/>
    <p:sldId id="1942" r:id="rId1624"/>
    <p:sldId id="1943" r:id="rId1625"/>
    <p:sldId id="1944" r:id="rId1626"/>
    <p:sldId id="1945" r:id="rId1627"/>
    <p:sldId id="4354" r:id="rId1628"/>
    <p:sldId id="4355" r:id="rId1629"/>
    <p:sldId id="1948" r:id="rId1630"/>
    <p:sldId id="4356" r:id="rId1631"/>
    <p:sldId id="4357" r:id="rId1632"/>
    <p:sldId id="4358" r:id="rId1633"/>
    <p:sldId id="4359" r:id="rId1634"/>
    <p:sldId id="4360" r:id="rId1635"/>
    <p:sldId id="4361" r:id="rId1636"/>
    <p:sldId id="4362" r:id="rId1637"/>
    <p:sldId id="4363" r:id="rId1638"/>
    <p:sldId id="4364" r:id="rId1639"/>
    <p:sldId id="4365" r:id="rId1640"/>
    <p:sldId id="4366" r:id="rId1641"/>
    <p:sldId id="4367" r:id="rId1642"/>
    <p:sldId id="4368" r:id="rId1643"/>
    <p:sldId id="4369" r:id="rId1644"/>
    <p:sldId id="4370" r:id="rId1645"/>
    <p:sldId id="4371" r:id="rId1646"/>
    <p:sldId id="1317" r:id="rId1647"/>
    <p:sldId id="1318" r:id="rId1648"/>
    <p:sldId id="1319" r:id="rId1649"/>
    <p:sldId id="1320" r:id="rId1650"/>
    <p:sldId id="1321" r:id="rId1651"/>
    <p:sldId id="1322" r:id="rId1652"/>
    <p:sldId id="1323" r:id="rId1653"/>
    <p:sldId id="1324" r:id="rId1654"/>
    <p:sldId id="1325" r:id="rId1655"/>
    <p:sldId id="1326" r:id="rId1656"/>
    <p:sldId id="1327" r:id="rId1657"/>
    <p:sldId id="3650" r:id="rId1658"/>
    <p:sldId id="1329" r:id="rId1659"/>
    <p:sldId id="1330" r:id="rId1660"/>
    <p:sldId id="1331" r:id="rId1661"/>
    <p:sldId id="1332" r:id="rId1662"/>
    <p:sldId id="1333" r:id="rId1663"/>
    <p:sldId id="1334" r:id="rId1664"/>
    <p:sldId id="1335" r:id="rId1665"/>
    <p:sldId id="1336" r:id="rId1666"/>
    <p:sldId id="4372" r:id="rId1667"/>
    <p:sldId id="4373" r:id="rId1668"/>
    <p:sldId id="4374" r:id="rId1669"/>
    <p:sldId id="4375" r:id="rId1670"/>
    <p:sldId id="2245" r:id="rId1671"/>
    <p:sldId id="4376" r:id="rId1672"/>
    <p:sldId id="4377" r:id="rId1673"/>
    <p:sldId id="4378" r:id="rId1674"/>
    <p:sldId id="4379" r:id="rId1675"/>
    <p:sldId id="4380" r:id="rId1676"/>
    <p:sldId id="4381" r:id="rId1677"/>
    <p:sldId id="4382" r:id="rId1678"/>
    <p:sldId id="4383" r:id="rId1679"/>
    <p:sldId id="4384" r:id="rId1680"/>
    <p:sldId id="4385" r:id="rId1681"/>
    <p:sldId id="4386" r:id="rId1682"/>
    <p:sldId id="4387" r:id="rId1683"/>
    <p:sldId id="4388" r:id="rId1684"/>
    <p:sldId id="4389" r:id="rId1685"/>
    <p:sldId id="4390" r:id="rId1686"/>
    <p:sldId id="4391" r:id="rId1687"/>
    <p:sldId id="4392" r:id="rId1688"/>
    <p:sldId id="4393" r:id="rId1689"/>
    <p:sldId id="4394" r:id="rId1690"/>
    <p:sldId id="4395" r:id="rId1691"/>
    <p:sldId id="4396" r:id="rId1692"/>
    <p:sldId id="4397" r:id="rId1693"/>
    <p:sldId id="4398" r:id="rId1694"/>
    <p:sldId id="4399" r:id="rId1695"/>
    <p:sldId id="4400" r:id="rId1696"/>
    <p:sldId id="4401" r:id="rId1697"/>
    <p:sldId id="4402" r:id="rId1698"/>
    <p:sldId id="4403" r:id="rId1699"/>
    <p:sldId id="4404" r:id="rId1700"/>
    <p:sldId id="4405" r:id="rId1701"/>
    <p:sldId id="4406" r:id="rId1702"/>
    <p:sldId id="4407" r:id="rId1703"/>
    <p:sldId id="4408" r:id="rId1704"/>
    <p:sldId id="4409" r:id="rId1705"/>
    <p:sldId id="4410" r:id="rId1706"/>
    <p:sldId id="4411" r:id="rId1707"/>
    <p:sldId id="4412" r:id="rId1708"/>
    <p:sldId id="4413" r:id="rId1709"/>
    <p:sldId id="4414" r:id="rId1710"/>
    <p:sldId id="4415" r:id="rId1711"/>
    <p:sldId id="4416" r:id="rId1712"/>
    <p:sldId id="4417" r:id="rId1713"/>
    <p:sldId id="4418" r:id="rId1714"/>
    <p:sldId id="4419" r:id="rId1715"/>
    <p:sldId id="4420" r:id="rId1716"/>
    <p:sldId id="4421" r:id="rId1717"/>
    <p:sldId id="4731" r:id="rId1718"/>
    <p:sldId id="1989" r:id="rId1719"/>
    <p:sldId id="1990" r:id="rId1720"/>
    <p:sldId id="1991" r:id="rId1721"/>
    <p:sldId id="1992" r:id="rId1722"/>
    <p:sldId id="1993" r:id="rId1723"/>
    <p:sldId id="1994" r:id="rId1724"/>
    <p:sldId id="1995" r:id="rId1725"/>
    <p:sldId id="1996" r:id="rId1726"/>
    <p:sldId id="1997" r:id="rId1727"/>
    <p:sldId id="1998" r:id="rId1728"/>
    <p:sldId id="1999" r:id="rId1729"/>
    <p:sldId id="2000" r:id="rId1730"/>
    <p:sldId id="2001" r:id="rId1731"/>
    <p:sldId id="2002" r:id="rId1732"/>
    <p:sldId id="2003" r:id="rId1733"/>
    <p:sldId id="2004" r:id="rId1734"/>
    <p:sldId id="2005" r:id="rId1735"/>
    <p:sldId id="2006" r:id="rId1736"/>
    <p:sldId id="2007" r:id="rId1737"/>
    <p:sldId id="2008" r:id="rId1738"/>
    <p:sldId id="2009" r:id="rId1739"/>
    <p:sldId id="2010" r:id="rId1740"/>
    <p:sldId id="2011" r:id="rId1741"/>
    <p:sldId id="2012" r:id="rId1742"/>
    <p:sldId id="2013" r:id="rId1743"/>
    <p:sldId id="2014" r:id="rId1744"/>
    <p:sldId id="2015" r:id="rId1745"/>
    <p:sldId id="2016" r:id="rId1746"/>
    <p:sldId id="2017" r:id="rId1747"/>
    <p:sldId id="2018" r:id="rId1748"/>
    <p:sldId id="2019" r:id="rId1749"/>
    <p:sldId id="2020" r:id="rId1750"/>
    <p:sldId id="2021" r:id="rId1751"/>
    <p:sldId id="2022" r:id="rId1752"/>
    <p:sldId id="2023" r:id="rId1753"/>
    <p:sldId id="2024" r:id="rId1754"/>
    <p:sldId id="2025" r:id="rId1755"/>
    <p:sldId id="2026" r:id="rId1756"/>
    <p:sldId id="2027" r:id="rId1757"/>
    <p:sldId id="2028" r:id="rId1758"/>
    <p:sldId id="2029" r:id="rId1759"/>
    <p:sldId id="2030" r:id="rId1760"/>
    <p:sldId id="2031" r:id="rId1761"/>
    <p:sldId id="4423" r:id="rId1762"/>
    <p:sldId id="4424" r:id="rId1763"/>
    <p:sldId id="2034" r:id="rId1764"/>
    <p:sldId id="4425" r:id="rId1765"/>
    <p:sldId id="4426" r:id="rId1766"/>
    <p:sldId id="4427" r:id="rId1767"/>
    <p:sldId id="4428" r:id="rId1768"/>
    <p:sldId id="4429" r:id="rId1769"/>
    <p:sldId id="4430" r:id="rId1770"/>
    <p:sldId id="4431" r:id="rId1771"/>
    <p:sldId id="4432" r:id="rId1772"/>
    <p:sldId id="4433" r:id="rId1773"/>
    <p:sldId id="4434" r:id="rId1774"/>
    <p:sldId id="4435" r:id="rId1775"/>
    <p:sldId id="4436" r:id="rId1776"/>
    <p:sldId id="4437" r:id="rId1777"/>
    <p:sldId id="4438" r:id="rId1778"/>
    <p:sldId id="4439" r:id="rId1779"/>
    <p:sldId id="4440" r:id="rId1780"/>
    <p:sldId id="4441" r:id="rId1781"/>
    <p:sldId id="4442" r:id="rId1782"/>
    <p:sldId id="4443" r:id="rId1783"/>
    <p:sldId id="4444" r:id="rId1784"/>
    <p:sldId id="4445" r:id="rId1785"/>
    <p:sldId id="4446" r:id="rId1786"/>
    <p:sldId id="4447" r:id="rId1787"/>
    <p:sldId id="4448" r:id="rId1788"/>
    <p:sldId id="4449" r:id="rId1789"/>
    <p:sldId id="4450" r:id="rId1790"/>
    <p:sldId id="4451" r:id="rId1791"/>
    <p:sldId id="4452" r:id="rId1792"/>
    <p:sldId id="4453" r:id="rId1793"/>
    <p:sldId id="4454" r:id="rId1794"/>
    <p:sldId id="4455" r:id="rId1795"/>
    <p:sldId id="2066" r:id="rId1796"/>
    <p:sldId id="4456" r:id="rId1797"/>
    <p:sldId id="4457" r:id="rId1798"/>
    <p:sldId id="4458" r:id="rId1799"/>
    <p:sldId id="4459" r:id="rId1800"/>
    <p:sldId id="4460" r:id="rId1801"/>
    <p:sldId id="4461" r:id="rId1802"/>
    <p:sldId id="4462" r:id="rId1803"/>
    <p:sldId id="4463" r:id="rId1804"/>
    <p:sldId id="4464" r:id="rId1805"/>
    <p:sldId id="4465" r:id="rId1806"/>
    <p:sldId id="4466" r:id="rId1807"/>
    <p:sldId id="4467" r:id="rId1808"/>
    <p:sldId id="2079" r:id="rId1809"/>
    <p:sldId id="4468" r:id="rId1810"/>
    <p:sldId id="4469" r:id="rId1811"/>
    <p:sldId id="4470" r:id="rId1812"/>
    <p:sldId id="4471" r:id="rId1813"/>
    <p:sldId id="4472" r:id="rId1814"/>
    <p:sldId id="1427" r:id="rId1815"/>
    <p:sldId id="1428" r:id="rId1816"/>
    <p:sldId id="1429" r:id="rId1817"/>
    <p:sldId id="1430" r:id="rId1818"/>
    <p:sldId id="1431" r:id="rId1819"/>
    <p:sldId id="1432" r:id="rId1820"/>
    <p:sldId id="1433" r:id="rId1821"/>
    <p:sldId id="2092" r:id="rId1822"/>
    <p:sldId id="4473" r:id="rId1823"/>
    <p:sldId id="4474" r:id="rId1824"/>
    <p:sldId id="4475" r:id="rId1825"/>
    <p:sldId id="4476" r:id="rId1826"/>
    <p:sldId id="4477" r:id="rId1827"/>
    <p:sldId id="4478" r:id="rId1828"/>
    <p:sldId id="4479" r:id="rId1829"/>
    <p:sldId id="4480" r:id="rId1830"/>
    <p:sldId id="4481" r:id="rId1831"/>
    <p:sldId id="4482" r:id="rId1832"/>
    <p:sldId id="4483" r:id="rId1833"/>
    <p:sldId id="4484" r:id="rId1834"/>
    <p:sldId id="4485" r:id="rId1835"/>
    <p:sldId id="4486" r:id="rId1836"/>
    <p:sldId id="4487" r:id="rId1837"/>
    <p:sldId id="4488" r:id="rId1838"/>
    <p:sldId id="4489" r:id="rId1839"/>
    <p:sldId id="4490" r:id="rId1840"/>
    <p:sldId id="4491" r:id="rId1841"/>
    <p:sldId id="4492" r:id="rId1842"/>
    <p:sldId id="4493" r:id="rId1843"/>
    <p:sldId id="4494" r:id="rId1844"/>
    <p:sldId id="4495" r:id="rId1845"/>
    <p:sldId id="4496" r:id="rId1846"/>
    <p:sldId id="4497" r:id="rId1847"/>
    <p:sldId id="4498" r:id="rId1848"/>
    <p:sldId id="4499" r:id="rId1849"/>
    <p:sldId id="4500" r:id="rId1850"/>
    <p:sldId id="4501" r:id="rId1851"/>
    <p:sldId id="4502" r:id="rId1852"/>
    <p:sldId id="4503" r:id="rId1853"/>
    <p:sldId id="4504" r:id="rId1854"/>
    <p:sldId id="4505" r:id="rId1855"/>
    <p:sldId id="4506" r:id="rId1856"/>
    <p:sldId id="4507" r:id="rId1857"/>
    <p:sldId id="4508" r:id="rId1858"/>
    <p:sldId id="4509" r:id="rId1859"/>
    <p:sldId id="4510" r:id="rId1860"/>
    <p:sldId id="4511" r:id="rId1861"/>
    <p:sldId id="4512" r:id="rId1862"/>
    <p:sldId id="4513" r:id="rId1863"/>
    <p:sldId id="4514" r:id="rId1864"/>
    <p:sldId id="4515" r:id="rId1865"/>
    <p:sldId id="4516" r:id="rId1866"/>
    <p:sldId id="4517" r:id="rId1867"/>
    <p:sldId id="4518" r:id="rId1868"/>
    <p:sldId id="4732" r:id="rId1869"/>
    <p:sldId id="1042" r:id="rId1870"/>
    <p:sldId id="4520" r:id="rId1871"/>
    <p:sldId id="4521" r:id="rId1872"/>
    <p:sldId id="4522" r:id="rId1873"/>
    <p:sldId id="4523" r:id="rId1874"/>
    <p:sldId id="4524" r:id="rId1875"/>
    <p:sldId id="4525" r:id="rId1876"/>
    <p:sldId id="4526" r:id="rId1877"/>
    <p:sldId id="4527" r:id="rId1878"/>
    <p:sldId id="4528" r:id="rId1879"/>
    <p:sldId id="4529" r:id="rId1880"/>
    <p:sldId id="4530" r:id="rId1881"/>
    <p:sldId id="4531" r:id="rId1882"/>
    <p:sldId id="4532" r:id="rId1883"/>
    <p:sldId id="4533" r:id="rId1884"/>
    <p:sldId id="4534" r:id="rId1885"/>
    <p:sldId id="4535" r:id="rId1886"/>
    <p:sldId id="4536" r:id="rId1887"/>
    <p:sldId id="4537" r:id="rId1888"/>
    <p:sldId id="4538" r:id="rId1889"/>
    <p:sldId id="4539" r:id="rId1890"/>
    <p:sldId id="4540" r:id="rId1891"/>
    <p:sldId id="4541" r:id="rId1892"/>
    <p:sldId id="4542" r:id="rId1893"/>
    <p:sldId id="4543" r:id="rId1894"/>
    <p:sldId id="4544" r:id="rId1895"/>
    <p:sldId id="4545" r:id="rId1896"/>
    <p:sldId id="4546" r:id="rId1897"/>
    <p:sldId id="4547" r:id="rId1898"/>
    <p:sldId id="4548" r:id="rId1899"/>
    <p:sldId id="4549" r:id="rId1900"/>
    <p:sldId id="4550" r:id="rId1901"/>
    <p:sldId id="4551" r:id="rId1902"/>
    <p:sldId id="1075" r:id="rId1903"/>
    <p:sldId id="1076" r:id="rId1904"/>
    <p:sldId id="1077" r:id="rId1905"/>
    <p:sldId id="1078" r:id="rId1906"/>
    <p:sldId id="1079" r:id="rId1907"/>
    <p:sldId id="1080" r:id="rId1908"/>
    <p:sldId id="1081" r:id="rId1909"/>
    <p:sldId id="1082" r:id="rId1910"/>
    <p:sldId id="1083" r:id="rId1911"/>
    <p:sldId id="1084" r:id="rId1912"/>
    <p:sldId id="1085" r:id="rId1913"/>
    <p:sldId id="1086" r:id="rId1914"/>
    <p:sldId id="1087" r:id="rId1915"/>
    <p:sldId id="1088" r:id="rId1916"/>
    <p:sldId id="1089" r:id="rId1917"/>
    <p:sldId id="1090" r:id="rId1918"/>
    <p:sldId id="1091" r:id="rId1919"/>
    <p:sldId id="1092" r:id="rId1920"/>
    <p:sldId id="1093" r:id="rId1921"/>
    <p:sldId id="1094" r:id="rId1922"/>
    <p:sldId id="1095" r:id="rId1923"/>
    <p:sldId id="1096" r:id="rId1924"/>
    <p:sldId id="1097" r:id="rId1925"/>
    <p:sldId id="1098" r:id="rId1926"/>
    <p:sldId id="1099" r:id="rId1927"/>
    <p:sldId id="1100" r:id="rId1928"/>
    <p:sldId id="1101" r:id="rId1929"/>
    <p:sldId id="1102" r:id="rId1930"/>
    <p:sldId id="4552" r:id="rId1931"/>
    <p:sldId id="4553" r:id="rId1932"/>
    <p:sldId id="4554" r:id="rId1933"/>
    <p:sldId id="4555" r:id="rId1934"/>
    <p:sldId id="1107" r:id="rId1935"/>
    <p:sldId id="1108" r:id="rId1936"/>
    <p:sldId id="345" r:id="rId1937"/>
    <p:sldId id="346" r:id="rId1938"/>
    <p:sldId id="4556" r:id="rId1939"/>
    <p:sldId id="4557" r:id="rId1940"/>
    <p:sldId id="349" r:id="rId1941"/>
    <p:sldId id="4558" r:id="rId1942"/>
    <p:sldId id="4559" r:id="rId1943"/>
    <p:sldId id="4560" r:id="rId1944"/>
    <p:sldId id="4561" r:id="rId1945"/>
    <p:sldId id="4562" r:id="rId1946"/>
    <p:sldId id="4563" r:id="rId1947"/>
    <p:sldId id="4564" r:id="rId1948"/>
    <p:sldId id="4565" r:id="rId1949"/>
    <p:sldId id="4566" r:id="rId1950"/>
    <p:sldId id="4567" r:id="rId1951"/>
    <p:sldId id="1124" r:id="rId1952"/>
    <p:sldId id="1125" r:id="rId1953"/>
    <p:sldId id="1126" r:id="rId1954"/>
    <p:sldId id="1127" r:id="rId1955"/>
    <p:sldId id="1128" r:id="rId1956"/>
    <p:sldId id="1129" r:id="rId1957"/>
    <p:sldId id="1130" r:id="rId1958"/>
    <p:sldId id="1131" r:id="rId1959"/>
    <p:sldId id="1132" r:id="rId1960"/>
    <p:sldId id="1133" r:id="rId1961"/>
    <p:sldId id="1134" r:id="rId1962"/>
    <p:sldId id="4568" r:id="rId1963"/>
    <p:sldId id="4569" r:id="rId1964"/>
    <p:sldId id="4570" r:id="rId1965"/>
    <p:sldId id="4571" r:id="rId1966"/>
    <p:sldId id="4572" r:id="rId1967"/>
    <p:sldId id="4573" r:id="rId1968"/>
    <p:sldId id="4574" r:id="rId1969"/>
    <p:sldId id="4575" r:id="rId1970"/>
    <p:sldId id="4576" r:id="rId1971"/>
    <p:sldId id="4577" r:id="rId1972"/>
    <p:sldId id="4578" r:id="rId1973"/>
    <p:sldId id="4579" r:id="rId1974"/>
    <p:sldId id="4580" r:id="rId1975"/>
    <p:sldId id="4581" r:id="rId1976"/>
    <p:sldId id="4582" r:id="rId1977"/>
    <p:sldId id="1150" r:id="rId1978"/>
    <p:sldId id="1151" r:id="rId1979"/>
    <p:sldId id="1152" r:id="rId1980"/>
    <p:sldId id="1153" r:id="rId1981"/>
    <p:sldId id="1154" r:id="rId1982"/>
    <p:sldId id="1155" r:id="rId1983"/>
    <p:sldId id="1156" r:id="rId1984"/>
    <p:sldId id="1157" r:id="rId1985"/>
    <p:sldId id="1158" r:id="rId1986"/>
    <p:sldId id="1159" r:id="rId1987"/>
    <p:sldId id="1160" r:id="rId1988"/>
    <p:sldId id="4583" r:id="rId1989"/>
    <p:sldId id="4584" r:id="rId1990"/>
    <p:sldId id="4585" r:id="rId1991"/>
    <p:sldId id="378" r:id="rId1992"/>
    <p:sldId id="379" r:id="rId1993"/>
    <p:sldId id="380" r:id="rId1994"/>
    <p:sldId id="381" r:id="rId1995"/>
    <p:sldId id="382" r:id="rId1996"/>
    <p:sldId id="383" r:id="rId1997"/>
    <p:sldId id="384" r:id="rId1998"/>
    <p:sldId id="385" r:id="rId1999"/>
    <p:sldId id="386" r:id="rId2000"/>
    <p:sldId id="1173" r:id="rId2001"/>
    <p:sldId id="1174" r:id="rId2002"/>
    <p:sldId id="1175" r:id="rId2003"/>
    <p:sldId id="1176" r:id="rId2004"/>
    <p:sldId id="1177" r:id="rId2005"/>
    <p:sldId id="1178" r:id="rId2006"/>
    <p:sldId id="1179" r:id="rId2007"/>
    <p:sldId id="1180" r:id="rId2008"/>
    <p:sldId id="1181" r:id="rId2009"/>
    <p:sldId id="1182" r:id="rId2010"/>
    <p:sldId id="1183" r:id="rId2011"/>
    <p:sldId id="387" r:id="rId2012"/>
    <p:sldId id="388" r:id="rId2013"/>
    <p:sldId id="389" r:id="rId2014"/>
    <p:sldId id="409" r:id="rId2015"/>
    <p:sldId id="390" r:id="rId2016"/>
    <p:sldId id="391" r:id="rId2017"/>
    <p:sldId id="392" r:id="rId2018"/>
    <p:sldId id="393" r:id="rId2019"/>
    <p:sldId id="394" r:id="rId2020"/>
    <p:sldId id="395" r:id="rId2021"/>
    <p:sldId id="396" r:id="rId2022"/>
    <p:sldId id="397" r:id="rId2023"/>
    <p:sldId id="1196" r:id="rId2024"/>
    <p:sldId id="1197" r:id="rId2025"/>
    <p:sldId id="1198" r:id="rId2026"/>
    <p:sldId id="1199" r:id="rId2027"/>
    <p:sldId id="1200" r:id="rId2028"/>
    <p:sldId id="1201" r:id="rId2029"/>
    <p:sldId id="1202" r:id="rId2030"/>
    <p:sldId id="1203" r:id="rId2031"/>
    <p:sldId id="1204" r:id="rId2032"/>
    <p:sldId id="1205" r:id="rId2033"/>
    <p:sldId id="1206" r:id="rId2034"/>
    <p:sldId id="398" r:id="rId2035"/>
    <p:sldId id="399" r:id="rId2036"/>
    <p:sldId id="411" r:id="rId2037"/>
    <p:sldId id="4586" r:id="rId2038"/>
    <p:sldId id="4587" r:id="rId2039"/>
    <p:sldId id="400" r:id="rId2040"/>
    <p:sldId id="410" r:id="rId2041"/>
    <p:sldId id="401" r:id="rId2042"/>
    <p:sldId id="4588" r:id="rId2043"/>
    <p:sldId id="403" r:id="rId2044"/>
    <p:sldId id="404" r:id="rId2045"/>
    <p:sldId id="405" r:id="rId2046"/>
    <p:sldId id="406" r:id="rId2047"/>
    <p:sldId id="407" r:id="rId2048"/>
    <p:sldId id="408" r:id="rId2049"/>
    <p:sldId id="1222" r:id="rId2050"/>
    <p:sldId id="1223" r:id="rId2051"/>
    <p:sldId id="1224" r:id="rId2052"/>
    <p:sldId id="1225" r:id="rId2053"/>
    <p:sldId id="1226" r:id="rId2054"/>
    <p:sldId id="1227" r:id="rId2055"/>
    <p:sldId id="1228" r:id="rId2056"/>
    <p:sldId id="1229" r:id="rId2057"/>
    <p:sldId id="1230" r:id="rId2058"/>
    <p:sldId id="1231" r:id="rId2059"/>
    <p:sldId id="1232" r:id="rId2060"/>
    <p:sldId id="4589" r:id="rId2061"/>
    <p:sldId id="4590" r:id="rId2062"/>
    <p:sldId id="4591" r:id="rId2063"/>
    <p:sldId id="4592" r:id="rId2064"/>
    <p:sldId id="4593" r:id="rId2065"/>
    <p:sldId id="4594" r:id="rId2066"/>
    <p:sldId id="4595" r:id="rId2067"/>
    <p:sldId id="4596" r:id="rId2068"/>
    <p:sldId id="4597" r:id="rId2069"/>
    <p:sldId id="4598" r:id="rId2070"/>
    <p:sldId id="4599" r:id="rId2071"/>
    <p:sldId id="4600" r:id="rId2072"/>
    <p:sldId id="4601" r:id="rId2073"/>
    <p:sldId id="1246" r:id="rId2074"/>
    <p:sldId id="1247" r:id="rId2075"/>
    <p:sldId id="1248" r:id="rId2076"/>
    <p:sldId id="1249" r:id="rId2077"/>
    <p:sldId id="1250" r:id="rId2078"/>
    <p:sldId id="1251" r:id="rId2079"/>
    <p:sldId id="1252" r:id="rId2080"/>
    <p:sldId id="1253" r:id="rId2081"/>
    <p:sldId id="1254" r:id="rId2082"/>
    <p:sldId id="1255" r:id="rId2083"/>
    <p:sldId id="4602" r:id="rId2084"/>
    <p:sldId id="1257" r:id="rId2085"/>
    <p:sldId id="4603" r:id="rId2086"/>
    <p:sldId id="4604" r:id="rId2087"/>
    <p:sldId id="4605" r:id="rId2088"/>
    <p:sldId id="4606" r:id="rId2089"/>
    <p:sldId id="4607" r:id="rId2090"/>
    <p:sldId id="4608" r:id="rId2091"/>
    <p:sldId id="4609" r:id="rId2092"/>
    <p:sldId id="4610" r:id="rId2093"/>
    <p:sldId id="4611" r:id="rId2094"/>
    <p:sldId id="4612" r:id="rId2095"/>
    <p:sldId id="4613" r:id="rId2096"/>
    <p:sldId id="4614" r:id="rId2097"/>
    <p:sldId id="4615" r:id="rId2098"/>
    <p:sldId id="1271" r:id="rId2099"/>
    <p:sldId id="1272" r:id="rId2100"/>
    <p:sldId id="1273" r:id="rId2101"/>
    <p:sldId id="1274" r:id="rId2102"/>
    <p:sldId id="1275" r:id="rId2103"/>
    <p:sldId id="1276" r:id="rId2104"/>
    <p:sldId id="1277" r:id="rId2105"/>
    <p:sldId id="1278" r:id="rId2106"/>
    <p:sldId id="1279" r:id="rId2107"/>
    <p:sldId id="4616" r:id="rId2108"/>
    <p:sldId id="4617" r:id="rId2109"/>
    <p:sldId id="4618" r:id="rId2110"/>
    <p:sldId id="4619" r:id="rId2111"/>
    <p:sldId id="4620" r:id="rId2112"/>
    <p:sldId id="4621" r:id="rId2113"/>
    <p:sldId id="4622" r:id="rId2114"/>
    <p:sldId id="4623" r:id="rId2115"/>
    <p:sldId id="584" r:id="rId2116"/>
    <p:sldId id="585" r:id="rId2117"/>
    <p:sldId id="586" r:id="rId2118"/>
    <p:sldId id="587" r:id="rId2119"/>
    <p:sldId id="588" r:id="rId2120"/>
    <p:sldId id="589" r:id="rId2121"/>
    <p:sldId id="590" r:id="rId2122"/>
    <p:sldId id="4624" r:id="rId2123"/>
    <p:sldId id="4625" r:id="rId2124"/>
    <p:sldId id="4626" r:id="rId2125"/>
    <p:sldId id="4627" r:id="rId2126"/>
    <p:sldId id="4628" r:id="rId2127"/>
    <p:sldId id="4629" r:id="rId2128"/>
    <p:sldId id="4630" r:id="rId2129"/>
    <p:sldId id="4631" r:id="rId2130"/>
    <p:sldId id="4632" r:id="rId2131"/>
    <p:sldId id="3360" r:id="rId2132"/>
    <p:sldId id="4633" r:id="rId2133"/>
    <p:sldId id="4634" r:id="rId2134"/>
    <p:sldId id="4635" r:id="rId2135"/>
    <p:sldId id="4636" r:id="rId2136"/>
    <p:sldId id="4637" r:id="rId2137"/>
    <p:sldId id="1304" r:id="rId2138"/>
    <p:sldId id="4638" r:id="rId2139"/>
    <p:sldId id="4639" r:id="rId2140"/>
    <p:sldId id="4640" r:id="rId2141"/>
    <p:sldId id="4641" r:id="rId2142"/>
    <p:sldId id="4642" r:id="rId2143"/>
    <p:sldId id="4643" r:id="rId2144"/>
    <p:sldId id="4644" r:id="rId2145"/>
    <p:sldId id="4645" r:id="rId2146"/>
    <p:sldId id="4646" r:id="rId2147"/>
    <p:sldId id="4647" r:id="rId2148"/>
    <p:sldId id="4648" r:id="rId2149"/>
    <p:sldId id="4649" r:id="rId2150"/>
    <p:sldId id="4650" r:id="rId2151"/>
    <p:sldId id="3366" r:id="rId2152"/>
    <p:sldId id="3367" r:id="rId2153"/>
    <p:sldId id="3368" r:id="rId2154"/>
    <p:sldId id="3369" r:id="rId2155"/>
    <p:sldId id="3370" r:id="rId2156"/>
    <p:sldId id="3371" r:id="rId2157"/>
    <p:sldId id="3372" r:id="rId2158"/>
    <p:sldId id="3373" r:id="rId2159"/>
    <p:sldId id="3374" r:id="rId2160"/>
    <p:sldId id="3375" r:id="rId2161"/>
    <p:sldId id="3376" r:id="rId2162"/>
    <p:sldId id="3663" r:id="rId2163"/>
    <p:sldId id="3379" r:id="rId2164"/>
    <p:sldId id="2396" r:id="rId2165"/>
    <p:sldId id="1337" r:id="rId2166"/>
    <p:sldId id="1338" r:id="rId2167"/>
    <p:sldId id="1339" r:id="rId2168"/>
    <p:sldId id="1340" r:id="rId2169"/>
    <p:sldId id="1341" r:id="rId2170"/>
    <p:sldId id="1342" r:id="rId2171"/>
    <p:sldId id="1343" r:id="rId2172"/>
    <p:sldId id="1344" r:id="rId2173"/>
    <p:sldId id="1345" r:id="rId2174"/>
    <p:sldId id="1346" r:id="rId2175"/>
    <p:sldId id="1349" r:id="rId2176"/>
    <p:sldId id="1350" r:id="rId2177"/>
    <p:sldId id="1353" r:id="rId2178"/>
    <p:sldId id="4664" r:id="rId2179"/>
    <p:sldId id="4665" r:id="rId2180"/>
    <p:sldId id="4666" r:id="rId2181"/>
    <p:sldId id="470" r:id="rId2182"/>
    <p:sldId id="4667" r:id="rId2183"/>
    <p:sldId id="4668" r:id="rId2184"/>
    <p:sldId id="4669" r:id="rId2185"/>
    <p:sldId id="4670" r:id="rId2186"/>
    <p:sldId id="4671" r:id="rId2187"/>
    <p:sldId id="4672" r:id="rId2188"/>
    <p:sldId id="4673" r:id="rId2189"/>
    <p:sldId id="478" r:id="rId2190"/>
    <p:sldId id="479" r:id="rId2191"/>
    <p:sldId id="480" r:id="rId2192"/>
    <p:sldId id="481" r:id="rId2193"/>
    <p:sldId id="482" r:id="rId2194"/>
    <p:sldId id="483" r:id="rId2195"/>
    <p:sldId id="484" r:id="rId2196"/>
    <p:sldId id="485" r:id="rId2197"/>
    <p:sldId id="486" r:id="rId2198"/>
    <p:sldId id="487" r:id="rId2199"/>
    <p:sldId id="488" r:id="rId2200"/>
    <p:sldId id="489" r:id="rId2201"/>
    <p:sldId id="490" r:id="rId2202"/>
    <p:sldId id="491" r:id="rId2203"/>
    <p:sldId id="492" r:id="rId2204"/>
    <p:sldId id="493" r:id="rId2205"/>
    <p:sldId id="494" r:id="rId2206"/>
    <p:sldId id="495" r:id="rId2207"/>
    <p:sldId id="496" r:id="rId2208"/>
    <p:sldId id="497" r:id="rId2209"/>
    <p:sldId id="498" r:id="rId2210"/>
    <p:sldId id="499" r:id="rId2211"/>
    <p:sldId id="500" r:id="rId2212"/>
    <p:sldId id="501" r:id="rId2213"/>
    <p:sldId id="502" r:id="rId2214"/>
    <p:sldId id="503" r:id="rId2215"/>
    <p:sldId id="504" r:id="rId2216"/>
    <p:sldId id="505" r:id="rId2217"/>
    <p:sldId id="4674" r:id="rId2218"/>
    <p:sldId id="507" r:id="rId2219"/>
    <p:sldId id="508" r:id="rId2220"/>
    <p:sldId id="509" r:id="rId2221"/>
    <p:sldId id="510" r:id="rId2222"/>
    <p:sldId id="511" r:id="rId2223"/>
    <p:sldId id="512" r:id="rId2224"/>
    <p:sldId id="513" r:id="rId2225"/>
    <p:sldId id="514" r:id="rId2226"/>
    <p:sldId id="515" r:id="rId2227"/>
    <p:sldId id="516" r:id="rId2228"/>
    <p:sldId id="517" r:id="rId2229"/>
    <p:sldId id="518" r:id="rId2230"/>
    <p:sldId id="4675" r:id="rId2231"/>
    <p:sldId id="4676" r:id="rId2232"/>
    <p:sldId id="1408" r:id="rId2233"/>
    <p:sldId id="1409" r:id="rId2234"/>
    <p:sldId id="1410" r:id="rId2235"/>
    <p:sldId id="1411" r:id="rId2236"/>
    <p:sldId id="1412" r:id="rId2237"/>
    <p:sldId id="1413" r:id="rId2238"/>
    <p:sldId id="1414" r:id="rId2239"/>
    <p:sldId id="1415" r:id="rId2240"/>
    <p:sldId id="1416" r:id="rId2241"/>
    <p:sldId id="1417" r:id="rId2242"/>
    <p:sldId id="1418" r:id="rId2243"/>
    <p:sldId id="1419" r:id="rId2244"/>
    <p:sldId id="1420" r:id="rId2245"/>
    <p:sldId id="1421" r:id="rId2246"/>
    <p:sldId id="1422" r:id="rId2247"/>
    <p:sldId id="1423" r:id="rId2248"/>
    <p:sldId id="1424" r:id="rId2249"/>
    <p:sldId id="1425" r:id="rId2250"/>
    <p:sldId id="1426" r:id="rId2251"/>
    <p:sldId id="4677" r:id="rId2252"/>
    <p:sldId id="4678" r:id="rId2253"/>
    <p:sldId id="4679" r:id="rId2254"/>
    <p:sldId id="4680" r:id="rId2255"/>
    <p:sldId id="4681" r:id="rId2256"/>
    <p:sldId id="4682" r:id="rId2257"/>
    <p:sldId id="4683" r:id="rId2258"/>
    <p:sldId id="4684" r:id="rId2259"/>
    <p:sldId id="4685" r:id="rId2260"/>
    <p:sldId id="4686" r:id="rId2261"/>
    <p:sldId id="4687" r:id="rId2262"/>
    <p:sldId id="4688" r:id="rId2263"/>
    <p:sldId id="4689" r:id="rId2264"/>
    <p:sldId id="4690" r:id="rId2265"/>
    <p:sldId id="4691" r:id="rId2266"/>
    <p:sldId id="4692" r:id="rId2267"/>
    <p:sldId id="4693" r:id="rId2268"/>
    <p:sldId id="4694" r:id="rId2269"/>
    <p:sldId id="4695" r:id="rId2270"/>
    <p:sldId id="4696" r:id="rId2271"/>
    <p:sldId id="4697" r:id="rId2272"/>
    <p:sldId id="4698" r:id="rId2273"/>
    <p:sldId id="4699" r:id="rId2274"/>
    <p:sldId id="4700" r:id="rId2275"/>
    <p:sldId id="4701" r:id="rId2276"/>
    <p:sldId id="4702" r:id="rId2277"/>
    <p:sldId id="4703" r:id="rId2278"/>
    <p:sldId id="4704" r:id="rId2279"/>
    <p:sldId id="4705" r:id="rId2280"/>
    <p:sldId id="4706" r:id="rId2281"/>
    <p:sldId id="4707" r:id="rId2282"/>
    <p:sldId id="4708" r:id="rId2283"/>
    <p:sldId id="4709" r:id="rId2284"/>
    <p:sldId id="4710" r:id="rId2285"/>
    <p:sldId id="4711" r:id="rId2286"/>
    <p:sldId id="4712" r:id="rId2287"/>
    <p:sldId id="4713" r:id="rId2288"/>
    <p:sldId id="4714" r:id="rId2289"/>
    <p:sldId id="4715" r:id="rId2290"/>
    <p:sldId id="4716" r:id="rId2291"/>
    <p:sldId id="4717" r:id="rId2292"/>
    <p:sldId id="4718" r:id="rId2293"/>
    <p:sldId id="4719" r:id="rId2294"/>
    <p:sldId id="4720" r:id="rId2295"/>
    <p:sldId id="4721" r:id="rId2296"/>
    <p:sldId id="4722" r:id="rId2297"/>
    <p:sldId id="4723" r:id="rId2298"/>
    <p:sldId id="4724" r:id="rId2299"/>
    <p:sldId id="4725" r:id="rId2300"/>
    <p:sldId id="4726" r:id="rId2301"/>
    <p:sldId id="4734" r:id="rId2302"/>
    <p:sldId id="4733" r:id="rId2303"/>
    <p:sldId id="2407" r:id="rId2304"/>
    <p:sldId id="3426" r:id="rId2305"/>
    <p:sldId id="2410" r:id="rId2306"/>
    <p:sldId id="4736" r:id="rId2307"/>
    <p:sldId id="4737" r:id="rId2308"/>
    <p:sldId id="4738" r:id="rId2309"/>
    <p:sldId id="4739" r:id="rId2310"/>
    <p:sldId id="4740" r:id="rId2311"/>
    <p:sldId id="4741" r:id="rId2312"/>
    <p:sldId id="4742" r:id="rId2313"/>
    <p:sldId id="4743" r:id="rId2314"/>
    <p:sldId id="4744" r:id="rId2315"/>
    <p:sldId id="4745" r:id="rId2316"/>
    <p:sldId id="4746" r:id="rId2317"/>
    <p:sldId id="4747" r:id="rId2318"/>
    <p:sldId id="4748" r:id="rId2319"/>
    <p:sldId id="4749" r:id="rId2320"/>
    <p:sldId id="4750" r:id="rId2321"/>
    <p:sldId id="4751" r:id="rId2322"/>
    <p:sldId id="4752" r:id="rId2323"/>
    <p:sldId id="4753" r:id="rId2324"/>
    <p:sldId id="4754" r:id="rId2325"/>
    <p:sldId id="4755" r:id="rId2326"/>
    <p:sldId id="4756" r:id="rId2327"/>
    <p:sldId id="4757" r:id="rId2328"/>
    <p:sldId id="4758" r:id="rId2329"/>
    <p:sldId id="4759" r:id="rId2330"/>
    <p:sldId id="4760" r:id="rId2331"/>
    <p:sldId id="4761" r:id="rId2332"/>
    <p:sldId id="4762" r:id="rId2333"/>
    <p:sldId id="4764" r:id="rId2334"/>
    <p:sldId id="4766" r:id="rId2335"/>
    <p:sldId id="4768" r:id="rId2336"/>
    <p:sldId id="4770" r:id="rId2337"/>
    <p:sldId id="4772" r:id="rId2338"/>
    <p:sldId id="4774" r:id="rId2339"/>
    <p:sldId id="4776" r:id="rId2340"/>
    <p:sldId id="4778" r:id="rId2341"/>
    <p:sldId id="4780" r:id="rId2342"/>
    <p:sldId id="4782" r:id="rId2343"/>
    <p:sldId id="4783" r:id="rId2344"/>
    <p:sldId id="4784" r:id="rId2345"/>
    <p:sldId id="4785" r:id="rId2346"/>
    <p:sldId id="4786" r:id="rId2347"/>
    <p:sldId id="2462" r:id="rId2348"/>
    <p:sldId id="2463" r:id="rId2349"/>
    <p:sldId id="2464" r:id="rId2350"/>
    <p:sldId id="2465" r:id="rId2351"/>
    <p:sldId id="2466" r:id="rId2352"/>
    <p:sldId id="2467" r:id="rId2353"/>
    <p:sldId id="2468" r:id="rId2354"/>
    <p:sldId id="2469" r:id="rId2355"/>
    <p:sldId id="2470" r:id="rId2356"/>
    <p:sldId id="2471" r:id="rId2357"/>
    <p:sldId id="2472" r:id="rId2358"/>
    <p:sldId id="2473" r:id="rId2359"/>
    <p:sldId id="2474" r:id="rId2360"/>
    <p:sldId id="2475" r:id="rId2361"/>
    <p:sldId id="2476" r:id="rId2362"/>
    <p:sldId id="2477" r:id="rId2363"/>
    <p:sldId id="2478" r:id="rId2364"/>
    <p:sldId id="2479" r:id="rId2365"/>
    <p:sldId id="2480" r:id="rId2366"/>
    <p:sldId id="2481" r:id="rId2367"/>
    <p:sldId id="2482" r:id="rId2368"/>
    <p:sldId id="2483" r:id="rId2369"/>
    <p:sldId id="2484" r:id="rId2370"/>
    <p:sldId id="2485" r:id="rId2371"/>
    <p:sldId id="2486" r:id="rId2372"/>
    <p:sldId id="2487" r:id="rId2373"/>
    <p:sldId id="2488" r:id="rId2374"/>
    <p:sldId id="2489" r:id="rId2375"/>
    <p:sldId id="2490" r:id="rId2376"/>
    <p:sldId id="2491" r:id="rId2377"/>
    <p:sldId id="2492" r:id="rId2378"/>
    <p:sldId id="2493" r:id="rId2379"/>
    <p:sldId id="2494" r:id="rId2380"/>
    <p:sldId id="2495" r:id="rId2381"/>
    <p:sldId id="2496" r:id="rId2382"/>
    <p:sldId id="2497" r:id="rId2383"/>
    <p:sldId id="2498" r:id="rId2384"/>
    <p:sldId id="2499" r:id="rId2385"/>
    <p:sldId id="2500" r:id="rId2386"/>
    <p:sldId id="2501" r:id="rId2387"/>
    <p:sldId id="2502" r:id="rId2388"/>
    <p:sldId id="2503" r:id="rId2389"/>
    <p:sldId id="2504" r:id="rId2390"/>
    <p:sldId id="2505" r:id="rId2391"/>
    <p:sldId id="2506" r:id="rId2392"/>
    <p:sldId id="2507" r:id="rId2393"/>
    <p:sldId id="2508" r:id="rId2394"/>
    <p:sldId id="2509" r:id="rId2395"/>
    <p:sldId id="2510" r:id="rId2396"/>
    <p:sldId id="2511" r:id="rId2397"/>
    <p:sldId id="2512" r:id="rId2398"/>
    <p:sldId id="2513" r:id="rId2399"/>
    <p:sldId id="2514" r:id="rId2400"/>
    <p:sldId id="2515" r:id="rId2401"/>
    <p:sldId id="2516" r:id="rId2402"/>
    <p:sldId id="2517" r:id="rId2403"/>
    <p:sldId id="2518" r:id="rId2404"/>
    <p:sldId id="2519" r:id="rId2405"/>
    <p:sldId id="2520" r:id="rId2406"/>
    <p:sldId id="2521" r:id="rId2407"/>
    <p:sldId id="2522" r:id="rId2408"/>
    <p:sldId id="2523" r:id="rId2409"/>
    <p:sldId id="2524" r:id="rId2410"/>
    <p:sldId id="2525" r:id="rId2411"/>
    <p:sldId id="2526" r:id="rId2412"/>
    <p:sldId id="2527" r:id="rId2413"/>
    <p:sldId id="2528" r:id="rId2414"/>
    <p:sldId id="2529" r:id="rId2415"/>
    <p:sldId id="2530" r:id="rId2416"/>
    <p:sldId id="2531" r:id="rId2417"/>
    <p:sldId id="2532" r:id="rId2418"/>
    <p:sldId id="2533" r:id="rId2419"/>
    <p:sldId id="2534" r:id="rId2420"/>
    <p:sldId id="2535" r:id="rId2421"/>
    <p:sldId id="2536" r:id="rId2422"/>
    <p:sldId id="1377" r:id="rId2423"/>
    <p:sldId id="1378" r:id="rId2424"/>
    <p:sldId id="1379" r:id="rId2425"/>
    <p:sldId id="2540" r:id="rId2426"/>
    <p:sldId id="2541" r:id="rId2427"/>
    <p:sldId id="2542" r:id="rId2428"/>
    <p:sldId id="2543" r:id="rId2429"/>
    <p:sldId id="2544" r:id="rId2430"/>
    <p:sldId id="2545" r:id="rId2431"/>
    <p:sldId id="2546" r:id="rId2432"/>
    <p:sldId id="2547" r:id="rId2433"/>
    <p:sldId id="2548" r:id="rId2434"/>
    <p:sldId id="2549" r:id="rId2435"/>
    <p:sldId id="2550" r:id="rId2436"/>
    <p:sldId id="2551" r:id="rId2437"/>
    <p:sldId id="2552" r:id="rId2438"/>
    <p:sldId id="2553" r:id="rId2439"/>
    <p:sldId id="2554" r:id="rId2440"/>
    <p:sldId id="2555" r:id="rId2441"/>
    <p:sldId id="2556" r:id="rId2442"/>
    <p:sldId id="2557" r:id="rId2443"/>
    <p:sldId id="2558" r:id="rId2444"/>
    <p:sldId id="1380" r:id="rId2445"/>
    <p:sldId id="1381" r:id="rId2446"/>
    <p:sldId id="1382" r:id="rId2447"/>
    <p:sldId id="2570" r:id="rId2448"/>
    <p:sldId id="2571" r:id="rId2449"/>
    <p:sldId id="2572" r:id="rId2450"/>
    <p:sldId id="2573" r:id="rId2451"/>
    <p:sldId id="2574" r:id="rId2452"/>
    <p:sldId id="2575" r:id="rId2453"/>
    <p:sldId id="2576" r:id="rId2454"/>
    <p:sldId id="2577" r:id="rId2455"/>
    <p:sldId id="2578" r:id="rId2456"/>
    <p:sldId id="2579" r:id="rId2457"/>
    <p:sldId id="2580" r:id="rId2458"/>
    <p:sldId id="1383" r:id="rId2459"/>
    <p:sldId id="1384" r:id="rId2460"/>
    <p:sldId id="1385" r:id="rId2461"/>
    <p:sldId id="2592" r:id="rId2462"/>
    <p:sldId id="2593" r:id="rId2463"/>
    <p:sldId id="2594" r:id="rId2464"/>
    <p:sldId id="2595" r:id="rId2465"/>
    <p:sldId id="2596" r:id="rId2466"/>
    <p:sldId id="2597" r:id="rId2467"/>
    <p:sldId id="2598" r:id="rId2468"/>
    <p:sldId id="2599" r:id="rId2469"/>
    <p:sldId id="2600" r:id="rId2470"/>
    <p:sldId id="2601" r:id="rId2471"/>
    <p:sldId id="2602" r:id="rId2472"/>
    <p:sldId id="1386" r:id="rId2473"/>
    <p:sldId id="1387" r:id="rId2474"/>
    <p:sldId id="1388" r:id="rId2475"/>
    <p:sldId id="2614" r:id="rId2476"/>
    <p:sldId id="2615" r:id="rId2477"/>
    <p:sldId id="2616" r:id="rId2478"/>
    <p:sldId id="2617" r:id="rId2479"/>
    <p:sldId id="2618" r:id="rId2480"/>
    <p:sldId id="2619" r:id="rId2481"/>
    <p:sldId id="2620" r:id="rId2482"/>
    <p:sldId id="2621" r:id="rId2483"/>
    <p:sldId id="2622" r:id="rId2484"/>
    <p:sldId id="2623" r:id="rId2485"/>
    <p:sldId id="2624" r:id="rId2486"/>
    <p:sldId id="1389" r:id="rId2487"/>
    <p:sldId id="1390" r:id="rId2488"/>
    <p:sldId id="1391" r:id="rId2489"/>
    <p:sldId id="2636" r:id="rId2490"/>
    <p:sldId id="2637" r:id="rId2491"/>
    <p:sldId id="2638" r:id="rId2492"/>
    <p:sldId id="2639" r:id="rId2493"/>
    <p:sldId id="2640" r:id="rId2494"/>
    <p:sldId id="2641" r:id="rId2495"/>
    <p:sldId id="2642" r:id="rId2496"/>
    <p:sldId id="2643" r:id="rId2497"/>
    <p:sldId id="2644" r:id="rId2498"/>
    <p:sldId id="2645" r:id="rId2499"/>
    <p:sldId id="2646" r:id="rId2500"/>
    <p:sldId id="1392" r:id="rId2501"/>
    <p:sldId id="1393" r:id="rId2502"/>
    <p:sldId id="1394" r:id="rId2503"/>
    <p:sldId id="1395" r:id="rId2504"/>
    <p:sldId id="1396" r:id="rId2505"/>
    <p:sldId id="1397" r:id="rId2506"/>
    <p:sldId id="2661" r:id="rId2507"/>
    <p:sldId id="2662" r:id="rId2508"/>
    <p:sldId id="2663" r:id="rId2509"/>
    <p:sldId id="2664" r:id="rId2510"/>
    <p:sldId id="2665" r:id="rId2511"/>
    <p:sldId id="2666" r:id="rId2512"/>
    <p:sldId id="2667" r:id="rId2513"/>
    <p:sldId id="2668" r:id="rId2514"/>
    <p:sldId id="4878" r:id="rId2515"/>
    <p:sldId id="2670" r:id="rId2516"/>
    <p:sldId id="2671" r:id="rId2517"/>
    <p:sldId id="1398" r:id="rId2518"/>
    <p:sldId id="1399" r:id="rId2519"/>
    <p:sldId id="1400" r:id="rId2520"/>
    <p:sldId id="2683" r:id="rId2521"/>
    <p:sldId id="2684" r:id="rId2522"/>
    <p:sldId id="2685" r:id="rId2523"/>
    <p:sldId id="2686" r:id="rId2524"/>
    <p:sldId id="2687" r:id="rId2525"/>
    <p:sldId id="2688" r:id="rId2526"/>
    <p:sldId id="2689" r:id="rId2527"/>
    <p:sldId id="2690" r:id="rId2528"/>
    <p:sldId id="2691" r:id="rId2529"/>
    <p:sldId id="2692" r:id="rId2530"/>
    <p:sldId id="2693" r:id="rId2531"/>
    <p:sldId id="1401" r:id="rId2532"/>
    <p:sldId id="1402" r:id="rId2533"/>
    <p:sldId id="1403" r:id="rId2534"/>
    <p:sldId id="1404" r:id="rId2535"/>
    <p:sldId id="2706" r:id="rId2536"/>
    <p:sldId id="2707" r:id="rId2537"/>
    <p:sldId id="2708" r:id="rId2538"/>
    <p:sldId id="2709" r:id="rId2539"/>
    <p:sldId id="2710" r:id="rId2540"/>
    <p:sldId id="2711" r:id="rId2541"/>
    <p:sldId id="2712" r:id="rId2542"/>
    <p:sldId id="2713" r:id="rId2543"/>
    <p:sldId id="2714" r:id="rId2544"/>
    <p:sldId id="2715" r:id="rId2545"/>
    <p:sldId id="2716" r:id="rId2546"/>
    <p:sldId id="1405" r:id="rId2547"/>
    <p:sldId id="1406" r:id="rId2548"/>
    <p:sldId id="1407" r:id="rId2549"/>
    <p:sldId id="2728" r:id="rId2550"/>
    <p:sldId id="2729" r:id="rId2551"/>
    <p:sldId id="2730" r:id="rId2552"/>
    <p:sldId id="2731" r:id="rId2553"/>
    <p:sldId id="2732" r:id="rId2554"/>
    <p:sldId id="2733" r:id="rId2555"/>
    <p:sldId id="2734" r:id="rId2556"/>
    <p:sldId id="2735" r:id="rId2557"/>
    <p:sldId id="2736" r:id="rId2558"/>
    <p:sldId id="2737" r:id="rId2559"/>
    <p:sldId id="2738" r:id="rId2560"/>
    <p:sldId id="2739" r:id="rId2561"/>
    <p:sldId id="2740" r:id="rId2562"/>
    <p:sldId id="4833" r:id="rId2563"/>
    <p:sldId id="4834" r:id="rId2564"/>
    <p:sldId id="4835" r:id="rId2565"/>
    <p:sldId id="4836" r:id="rId2566"/>
    <p:sldId id="4837" r:id="rId2567"/>
    <p:sldId id="4838" r:id="rId2568"/>
    <p:sldId id="4839" r:id="rId2569"/>
    <p:sldId id="4840" r:id="rId2570"/>
    <p:sldId id="4841" r:id="rId2571"/>
    <p:sldId id="4842" r:id="rId2572"/>
    <p:sldId id="4843" r:id="rId2573"/>
    <p:sldId id="4844" r:id="rId2574"/>
    <p:sldId id="2753" r:id="rId2575"/>
    <p:sldId id="4845" r:id="rId2576"/>
    <p:sldId id="4846" r:id="rId2577"/>
    <p:sldId id="4847" r:id="rId2578"/>
    <p:sldId id="4848" r:id="rId2579"/>
    <p:sldId id="4849" r:id="rId2580"/>
    <p:sldId id="4850" r:id="rId2581"/>
    <p:sldId id="4851" r:id="rId2582"/>
    <p:sldId id="4852" r:id="rId2583"/>
    <p:sldId id="4853" r:id="rId2584"/>
    <p:sldId id="4854" r:id="rId2585"/>
    <p:sldId id="4855" r:id="rId2586"/>
    <p:sldId id="4856" r:id="rId2587"/>
    <p:sldId id="2766" r:id="rId2588"/>
    <p:sldId id="2767" r:id="rId2589"/>
    <p:sldId id="2768" r:id="rId2590"/>
    <p:sldId id="2769" r:id="rId2591"/>
    <p:sldId id="2770" r:id="rId2592"/>
    <p:sldId id="2771" r:id="rId2593"/>
    <p:sldId id="2772" r:id="rId2594"/>
    <p:sldId id="2773" r:id="rId2595"/>
    <p:sldId id="2774" r:id="rId2596"/>
    <p:sldId id="2775" r:id="rId2597"/>
    <p:sldId id="2776" r:id="rId2598"/>
    <p:sldId id="2777" r:id="rId2599"/>
    <p:sldId id="2778" r:id="rId2600"/>
    <p:sldId id="2779" r:id="rId2601"/>
    <p:sldId id="2780" r:id="rId2602"/>
    <p:sldId id="2781" r:id="rId2603"/>
    <p:sldId id="2782" r:id="rId2604"/>
    <p:sldId id="2783" r:id="rId2605"/>
    <p:sldId id="2784" r:id="rId2606"/>
    <p:sldId id="2785" r:id="rId2607"/>
    <p:sldId id="2786" r:id="rId2608"/>
    <p:sldId id="2787" r:id="rId2609"/>
    <p:sldId id="2788" r:id="rId2610"/>
    <p:sldId id="2789" r:id="rId2611"/>
    <p:sldId id="2790" r:id="rId2612"/>
    <p:sldId id="2791" r:id="rId2613"/>
    <p:sldId id="2792" r:id="rId2614"/>
    <p:sldId id="2793" r:id="rId2615"/>
    <p:sldId id="2794" r:id="rId2616"/>
    <p:sldId id="2795" r:id="rId2617"/>
    <p:sldId id="2796" r:id="rId2618"/>
    <p:sldId id="2797" r:id="rId2619"/>
    <p:sldId id="2798" r:id="rId2620"/>
    <p:sldId id="2799" r:id="rId2621"/>
    <p:sldId id="2800" r:id="rId2622"/>
    <p:sldId id="2801" r:id="rId2623"/>
    <p:sldId id="2802" r:id="rId2624"/>
    <p:sldId id="2803" r:id="rId2625"/>
    <p:sldId id="2804" r:id="rId2626"/>
    <p:sldId id="2805" r:id="rId2627"/>
    <p:sldId id="2806" r:id="rId2628"/>
    <p:sldId id="2807" r:id="rId2629"/>
    <p:sldId id="2808" r:id="rId2630"/>
    <p:sldId id="2809" r:id="rId2631"/>
    <p:sldId id="2810" r:id="rId2632"/>
    <p:sldId id="2812" r:id="rId2633"/>
    <p:sldId id="2813" r:id="rId2634"/>
    <p:sldId id="2814" r:id="rId2635"/>
    <p:sldId id="2815" r:id="rId2636"/>
    <p:sldId id="2816" r:id="rId2637"/>
    <p:sldId id="4787" r:id="rId2638"/>
    <p:sldId id="4788" r:id="rId2639"/>
    <p:sldId id="4789" r:id="rId2640"/>
    <p:sldId id="4790" r:id="rId2641"/>
    <p:sldId id="4791" r:id="rId2642"/>
    <p:sldId id="4792" r:id="rId2643"/>
    <p:sldId id="4793" r:id="rId2644"/>
    <p:sldId id="4794" r:id="rId2645"/>
    <p:sldId id="4795" r:id="rId2646"/>
    <p:sldId id="4796" r:id="rId2647"/>
    <p:sldId id="4797" r:id="rId2648"/>
    <p:sldId id="4798" r:id="rId2649"/>
    <p:sldId id="4799" r:id="rId2650"/>
    <p:sldId id="4800" r:id="rId2651"/>
    <p:sldId id="4801" r:id="rId2652"/>
    <p:sldId id="4802" r:id="rId2653"/>
    <p:sldId id="4803" r:id="rId2654"/>
    <p:sldId id="4804" r:id="rId2655"/>
    <p:sldId id="4805" r:id="rId2656"/>
    <p:sldId id="4806" r:id="rId2657"/>
    <p:sldId id="4807" r:id="rId2658"/>
    <p:sldId id="4808" r:id="rId2659"/>
    <p:sldId id="4809" r:id="rId2660"/>
    <p:sldId id="4810" r:id="rId2661"/>
    <p:sldId id="4811" r:id="rId2662"/>
    <p:sldId id="4812" r:id="rId2663"/>
    <p:sldId id="4813" r:id="rId2664"/>
    <p:sldId id="4814" r:id="rId2665"/>
    <p:sldId id="4815" r:id="rId2666"/>
    <p:sldId id="4816" r:id="rId2667"/>
    <p:sldId id="4817" r:id="rId2668"/>
    <p:sldId id="4818" r:id="rId2669"/>
    <p:sldId id="4819" r:id="rId2670"/>
    <p:sldId id="4820" r:id="rId2671"/>
    <p:sldId id="4821" r:id="rId2672"/>
    <p:sldId id="4822" r:id="rId2673"/>
    <p:sldId id="4823" r:id="rId2674"/>
    <p:sldId id="4824" r:id="rId2675"/>
    <p:sldId id="4825" r:id="rId2676"/>
    <p:sldId id="4826" r:id="rId2677"/>
    <p:sldId id="4827" r:id="rId2678"/>
    <p:sldId id="4828" r:id="rId2679"/>
    <p:sldId id="4829" r:id="rId2680"/>
    <p:sldId id="4830" r:id="rId2681"/>
    <p:sldId id="4831" r:id="rId2682"/>
    <p:sldId id="4832" r:id="rId2683"/>
    <p:sldId id="4735" r:id="rId2684"/>
  </p:sldIdLst>
  <p:sldSz cx="12192000" cy="6858000"/>
  <p:notesSz cx="6858000" cy="9144000"/>
  <p:embeddedFontLst>
    <p:embeddedFont>
      <p:font typeface="Aharoni" panose="02010803020104030203" pitchFamily="2" charset="-79"/>
      <p:bold r:id="rId2686"/>
    </p:embeddedFont>
    <p:embeddedFont>
      <p:font typeface="Avva_Marcos" panose="04020500000000000000" pitchFamily="82" charset="0"/>
      <p:regular r:id="rId2687"/>
    </p:embeddedFont>
    <p:embeddedFont>
      <p:font typeface="Book Antiqua" panose="02040602050305030304" pitchFamily="18" charset="0"/>
      <p:regular r:id="rId2688"/>
      <p:bold r:id="rId2689"/>
      <p:italic r:id="rId2690"/>
      <p:boldItalic r:id="rId2691"/>
    </p:embeddedFont>
    <p:embeddedFont>
      <p:font typeface="CS Avva Shenouda" panose="020B7200000000000000" pitchFamily="34" charset="0"/>
      <p:regular r:id="rId2692"/>
    </p:embeddedFont>
  </p:embeddedFontLst>
  <p:custShowLst>
    <p:custShow name="Doxo Arch Raphael" id="0">
      <p:sldLst>
        <p:sld r:id="rId752"/>
        <p:sld r:id="rId753"/>
        <p:sld r:id="rId754"/>
        <p:sld r:id="rId755"/>
        <p:sld r:id="rId756"/>
        <p:sld r:id="rId757"/>
        <p:sld r:id="rId758"/>
        <p:sld r:id="rId759"/>
      </p:sldLst>
    </p:custShow>
  </p:custShowLst>
  <p:defaultTextStyle>
    <a:defPPr>
      <a:defRPr lang="fr-FR"/>
    </a:defPPr>
    <a:lvl1pPr marL="0" algn="l" defTabSz="914273" rtl="0" eaLnBrk="1" latinLnBrk="0" hangingPunct="1">
      <a:defRPr sz="1799" kern="1200">
        <a:solidFill>
          <a:schemeClr val="tx1"/>
        </a:solidFill>
        <a:latin typeface="+mn-lt"/>
        <a:ea typeface="+mn-ea"/>
        <a:cs typeface="+mn-cs"/>
      </a:defRPr>
    </a:lvl1pPr>
    <a:lvl2pPr marL="457137" algn="l" defTabSz="914273" rtl="0" eaLnBrk="1" latinLnBrk="0" hangingPunct="1">
      <a:defRPr sz="1799" kern="1200">
        <a:solidFill>
          <a:schemeClr val="tx1"/>
        </a:solidFill>
        <a:latin typeface="+mn-lt"/>
        <a:ea typeface="+mn-ea"/>
        <a:cs typeface="+mn-cs"/>
      </a:defRPr>
    </a:lvl2pPr>
    <a:lvl3pPr marL="914273" algn="l" defTabSz="914273" rtl="0" eaLnBrk="1" latinLnBrk="0" hangingPunct="1">
      <a:defRPr sz="1799" kern="1200">
        <a:solidFill>
          <a:schemeClr val="tx1"/>
        </a:solidFill>
        <a:latin typeface="+mn-lt"/>
        <a:ea typeface="+mn-ea"/>
        <a:cs typeface="+mn-cs"/>
      </a:defRPr>
    </a:lvl3pPr>
    <a:lvl4pPr marL="1371410" algn="l" defTabSz="914273" rtl="0" eaLnBrk="1" latinLnBrk="0" hangingPunct="1">
      <a:defRPr sz="1799" kern="1200">
        <a:solidFill>
          <a:schemeClr val="tx1"/>
        </a:solidFill>
        <a:latin typeface="+mn-lt"/>
        <a:ea typeface="+mn-ea"/>
        <a:cs typeface="+mn-cs"/>
      </a:defRPr>
    </a:lvl4pPr>
    <a:lvl5pPr marL="1828546" algn="l" defTabSz="914273" rtl="0" eaLnBrk="1" latinLnBrk="0" hangingPunct="1">
      <a:defRPr sz="1799" kern="1200">
        <a:solidFill>
          <a:schemeClr val="tx1"/>
        </a:solidFill>
        <a:latin typeface="+mn-lt"/>
        <a:ea typeface="+mn-ea"/>
        <a:cs typeface="+mn-cs"/>
      </a:defRPr>
    </a:lvl5pPr>
    <a:lvl6pPr marL="2285684" algn="l" defTabSz="914273" rtl="0" eaLnBrk="1" latinLnBrk="0" hangingPunct="1">
      <a:defRPr sz="1799" kern="1200">
        <a:solidFill>
          <a:schemeClr val="tx1"/>
        </a:solidFill>
        <a:latin typeface="+mn-lt"/>
        <a:ea typeface="+mn-ea"/>
        <a:cs typeface="+mn-cs"/>
      </a:defRPr>
    </a:lvl6pPr>
    <a:lvl7pPr marL="2742820" algn="l" defTabSz="914273" rtl="0" eaLnBrk="1" latinLnBrk="0" hangingPunct="1">
      <a:defRPr sz="1799" kern="1200">
        <a:solidFill>
          <a:schemeClr val="tx1"/>
        </a:solidFill>
        <a:latin typeface="+mn-lt"/>
        <a:ea typeface="+mn-ea"/>
        <a:cs typeface="+mn-cs"/>
      </a:defRPr>
    </a:lvl7pPr>
    <a:lvl8pPr marL="3199957" algn="l" defTabSz="914273" rtl="0" eaLnBrk="1" latinLnBrk="0" hangingPunct="1">
      <a:defRPr sz="1799" kern="1200">
        <a:solidFill>
          <a:schemeClr val="tx1"/>
        </a:solidFill>
        <a:latin typeface="+mn-lt"/>
        <a:ea typeface="+mn-ea"/>
        <a:cs typeface="+mn-cs"/>
      </a:defRPr>
    </a:lvl8pPr>
    <a:lvl9pPr marL="3657093" algn="l" defTabSz="914273" rtl="0" eaLnBrk="1" latinLnBrk="0" hangingPunct="1">
      <a:defRPr sz="1799" kern="1200">
        <a:solidFill>
          <a:schemeClr val="tx1"/>
        </a:solidFill>
        <a:latin typeface="+mn-lt"/>
        <a:ea typeface="+mn-ea"/>
        <a:cs typeface="+mn-cs"/>
      </a:defRPr>
    </a:lvl9pPr>
  </p:defaultTextStyle>
  <p:modifyVerifier cryptProviderType="rsaFull" cryptAlgorithmClass="hash" cryptAlgorithmType="typeAny" cryptAlgorithmSid="4" spinCount="100000" saltData="ZTCozC5ZKIvDPOgNgkZWQA==" hashData="2wpYhNyVPQjqquaPlyoFgPrJfW8="/>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Style moyen 2 - Accentuation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4443" autoAdjust="0"/>
    <p:restoredTop sz="94671" autoAdjust="0"/>
  </p:normalViewPr>
  <p:slideViewPr>
    <p:cSldViewPr>
      <p:cViewPr varScale="1">
        <p:scale>
          <a:sx n="78" d="100"/>
          <a:sy n="78" d="100"/>
        </p:scale>
        <p:origin x="907" y="53"/>
      </p:cViewPr>
      <p:guideLst>
        <p:guide orient="horz" pos="2160"/>
        <p:guide pos="3840"/>
      </p:guideLst>
    </p:cSldViewPr>
  </p:slideViewPr>
  <p:outlineViewPr>
    <p:cViewPr>
      <p:scale>
        <a:sx n="33" d="100"/>
        <a:sy n="33" d="100"/>
      </p:scale>
      <p:origin x="0" y="0"/>
    </p:cViewPr>
  </p:outlineViewPr>
  <p:notesTextViewPr>
    <p:cViewPr>
      <p:scale>
        <a:sx n="100" d="100"/>
        <a:sy n="100" d="100"/>
      </p:scale>
      <p:origin x="0" y="0"/>
    </p:cViewPr>
  </p:notesTextViewPr>
  <p:gridSpacing cx="76200" cy="76200"/>
</p:viewPr>
</file>

<file path=ppt/_rels/presentation.xml.rels><?xml version="1.0" encoding="UTF-8" standalone="yes"?>
<Relationships xmlns="http://schemas.openxmlformats.org/package/2006/relationships"><Relationship Id="rId1827" Type="http://schemas.openxmlformats.org/officeDocument/2006/relationships/slide" Target="slides/slide1821.xml"/><Relationship Id="rId170" Type="http://schemas.openxmlformats.org/officeDocument/2006/relationships/slide" Target="slides/slide164.xml"/><Relationship Id="rId987" Type="http://schemas.openxmlformats.org/officeDocument/2006/relationships/slide" Target="slides/slide981.xml"/><Relationship Id="rId2668" Type="http://schemas.openxmlformats.org/officeDocument/2006/relationships/slide" Target="slides/slide2662.xml"/><Relationship Id="rId847" Type="http://schemas.openxmlformats.org/officeDocument/2006/relationships/slide" Target="slides/slide841.xml"/><Relationship Id="rId1477" Type="http://schemas.openxmlformats.org/officeDocument/2006/relationships/slide" Target="slides/slide1471.xml"/><Relationship Id="rId1684" Type="http://schemas.openxmlformats.org/officeDocument/2006/relationships/slide" Target="slides/slide1678.xml"/><Relationship Id="rId1891" Type="http://schemas.openxmlformats.org/officeDocument/2006/relationships/slide" Target="slides/slide1885.xml"/><Relationship Id="rId2528" Type="http://schemas.openxmlformats.org/officeDocument/2006/relationships/slide" Target="slides/slide2522.xml"/><Relationship Id="rId707" Type="http://schemas.openxmlformats.org/officeDocument/2006/relationships/slide" Target="slides/slide701.xml"/><Relationship Id="rId914" Type="http://schemas.openxmlformats.org/officeDocument/2006/relationships/slide" Target="slides/slide908.xml"/><Relationship Id="rId1337" Type="http://schemas.openxmlformats.org/officeDocument/2006/relationships/slide" Target="slides/slide1331.xml"/><Relationship Id="rId1544" Type="http://schemas.openxmlformats.org/officeDocument/2006/relationships/slide" Target="slides/slide1538.xml"/><Relationship Id="rId1751" Type="http://schemas.openxmlformats.org/officeDocument/2006/relationships/slide" Target="slides/slide1745.xml"/><Relationship Id="rId43" Type="http://schemas.openxmlformats.org/officeDocument/2006/relationships/slide" Target="slides/slide37.xml"/><Relationship Id="rId1404" Type="http://schemas.openxmlformats.org/officeDocument/2006/relationships/slide" Target="slides/slide1398.xml"/><Relationship Id="rId1611" Type="http://schemas.openxmlformats.org/officeDocument/2006/relationships/slide" Target="slides/slide1605.xml"/><Relationship Id="rId497" Type="http://schemas.openxmlformats.org/officeDocument/2006/relationships/slide" Target="slides/slide491.xml"/><Relationship Id="rId2178" Type="http://schemas.openxmlformats.org/officeDocument/2006/relationships/slide" Target="slides/slide2172.xml"/><Relationship Id="rId2385" Type="http://schemas.openxmlformats.org/officeDocument/2006/relationships/slide" Target="slides/slide2379.xml"/><Relationship Id="rId357" Type="http://schemas.openxmlformats.org/officeDocument/2006/relationships/slide" Target="slides/slide351.xml"/><Relationship Id="rId1194" Type="http://schemas.openxmlformats.org/officeDocument/2006/relationships/slide" Target="slides/slide1188.xml"/><Relationship Id="rId2038" Type="http://schemas.openxmlformats.org/officeDocument/2006/relationships/slide" Target="slides/slide2032.xml"/><Relationship Id="rId2592" Type="http://schemas.openxmlformats.org/officeDocument/2006/relationships/slide" Target="slides/slide2586.xml"/><Relationship Id="rId217" Type="http://schemas.openxmlformats.org/officeDocument/2006/relationships/slide" Target="slides/slide211.xml"/><Relationship Id="rId564" Type="http://schemas.openxmlformats.org/officeDocument/2006/relationships/slide" Target="slides/slide558.xml"/><Relationship Id="rId771" Type="http://schemas.openxmlformats.org/officeDocument/2006/relationships/slide" Target="slides/slide765.xml"/><Relationship Id="rId2245" Type="http://schemas.openxmlformats.org/officeDocument/2006/relationships/slide" Target="slides/slide2239.xml"/><Relationship Id="rId2452" Type="http://schemas.openxmlformats.org/officeDocument/2006/relationships/slide" Target="slides/slide2446.xml"/><Relationship Id="rId424" Type="http://schemas.openxmlformats.org/officeDocument/2006/relationships/slide" Target="slides/slide418.xml"/><Relationship Id="rId631" Type="http://schemas.openxmlformats.org/officeDocument/2006/relationships/slide" Target="slides/slide625.xml"/><Relationship Id="rId1054" Type="http://schemas.openxmlformats.org/officeDocument/2006/relationships/slide" Target="slides/slide1048.xml"/><Relationship Id="rId1261" Type="http://schemas.openxmlformats.org/officeDocument/2006/relationships/slide" Target="slides/slide1255.xml"/><Relationship Id="rId2105" Type="http://schemas.openxmlformats.org/officeDocument/2006/relationships/slide" Target="slides/slide2099.xml"/><Relationship Id="rId2312" Type="http://schemas.openxmlformats.org/officeDocument/2006/relationships/slide" Target="slides/slide2306.xml"/><Relationship Id="rId1121" Type="http://schemas.openxmlformats.org/officeDocument/2006/relationships/slide" Target="slides/slide1115.xml"/><Relationship Id="rId1938" Type="http://schemas.openxmlformats.org/officeDocument/2006/relationships/slide" Target="slides/slide1932.xml"/><Relationship Id="rId281" Type="http://schemas.openxmlformats.org/officeDocument/2006/relationships/slide" Target="slides/slide275.xml"/><Relationship Id="rId141" Type="http://schemas.openxmlformats.org/officeDocument/2006/relationships/slide" Target="slides/slide135.xml"/><Relationship Id="rId7" Type="http://schemas.openxmlformats.org/officeDocument/2006/relationships/slide" Target="slides/slide1.xml"/><Relationship Id="rId958" Type="http://schemas.openxmlformats.org/officeDocument/2006/relationships/slide" Target="slides/slide952.xml"/><Relationship Id="rId1588" Type="http://schemas.openxmlformats.org/officeDocument/2006/relationships/slide" Target="slides/slide1582.xml"/><Relationship Id="rId1795" Type="http://schemas.openxmlformats.org/officeDocument/2006/relationships/slide" Target="slides/slide1789.xml"/><Relationship Id="rId2639" Type="http://schemas.openxmlformats.org/officeDocument/2006/relationships/slide" Target="slides/slide2633.xml"/><Relationship Id="rId87" Type="http://schemas.openxmlformats.org/officeDocument/2006/relationships/slide" Target="slides/slide81.xml"/><Relationship Id="rId818" Type="http://schemas.openxmlformats.org/officeDocument/2006/relationships/slide" Target="slides/slide812.xml"/><Relationship Id="rId1448" Type="http://schemas.openxmlformats.org/officeDocument/2006/relationships/slide" Target="slides/slide1442.xml"/><Relationship Id="rId1655" Type="http://schemas.openxmlformats.org/officeDocument/2006/relationships/slide" Target="slides/slide1649.xml"/><Relationship Id="rId1308" Type="http://schemas.openxmlformats.org/officeDocument/2006/relationships/slide" Target="slides/slide1302.xml"/><Relationship Id="rId1862" Type="http://schemas.openxmlformats.org/officeDocument/2006/relationships/slide" Target="slides/slide1856.xml"/><Relationship Id="rId1515" Type="http://schemas.openxmlformats.org/officeDocument/2006/relationships/slide" Target="slides/slide1509.xml"/><Relationship Id="rId1722" Type="http://schemas.openxmlformats.org/officeDocument/2006/relationships/slide" Target="slides/slide1716.xml"/><Relationship Id="rId14" Type="http://schemas.openxmlformats.org/officeDocument/2006/relationships/slide" Target="slides/slide8.xml"/><Relationship Id="rId2289" Type="http://schemas.openxmlformats.org/officeDocument/2006/relationships/slide" Target="slides/slide2283.xml"/><Relationship Id="rId2496" Type="http://schemas.openxmlformats.org/officeDocument/2006/relationships/slide" Target="slides/slide2490.xml"/><Relationship Id="rId468" Type="http://schemas.openxmlformats.org/officeDocument/2006/relationships/slide" Target="slides/slide462.xml"/><Relationship Id="rId675" Type="http://schemas.openxmlformats.org/officeDocument/2006/relationships/slide" Target="slides/slide669.xml"/><Relationship Id="rId882" Type="http://schemas.openxmlformats.org/officeDocument/2006/relationships/slide" Target="slides/slide876.xml"/><Relationship Id="rId1098" Type="http://schemas.openxmlformats.org/officeDocument/2006/relationships/slide" Target="slides/slide1092.xml"/><Relationship Id="rId2149" Type="http://schemas.openxmlformats.org/officeDocument/2006/relationships/slide" Target="slides/slide2143.xml"/><Relationship Id="rId2356" Type="http://schemas.openxmlformats.org/officeDocument/2006/relationships/slide" Target="slides/slide2350.xml"/><Relationship Id="rId2563" Type="http://schemas.openxmlformats.org/officeDocument/2006/relationships/slide" Target="slides/slide2557.xml"/><Relationship Id="rId328" Type="http://schemas.openxmlformats.org/officeDocument/2006/relationships/slide" Target="slides/slide322.xml"/><Relationship Id="rId535" Type="http://schemas.openxmlformats.org/officeDocument/2006/relationships/slide" Target="slides/slide529.xml"/><Relationship Id="rId742" Type="http://schemas.openxmlformats.org/officeDocument/2006/relationships/slide" Target="slides/slide736.xml"/><Relationship Id="rId1165" Type="http://schemas.openxmlformats.org/officeDocument/2006/relationships/slide" Target="slides/slide1159.xml"/><Relationship Id="rId1372" Type="http://schemas.openxmlformats.org/officeDocument/2006/relationships/slide" Target="slides/slide1366.xml"/><Relationship Id="rId2009" Type="http://schemas.openxmlformats.org/officeDocument/2006/relationships/slide" Target="slides/slide2003.xml"/><Relationship Id="rId2216" Type="http://schemas.openxmlformats.org/officeDocument/2006/relationships/slide" Target="slides/slide2210.xml"/><Relationship Id="rId2423" Type="http://schemas.openxmlformats.org/officeDocument/2006/relationships/slide" Target="slides/slide2417.xml"/><Relationship Id="rId2630" Type="http://schemas.openxmlformats.org/officeDocument/2006/relationships/slide" Target="slides/slide2624.xml"/><Relationship Id="rId602" Type="http://schemas.openxmlformats.org/officeDocument/2006/relationships/slide" Target="slides/slide596.xml"/><Relationship Id="rId1025" Type="http://schemas.openxmlformats.org/officeDocument/2006/relationships/slide" Target="slides/slide1019.xml"/><Relationship Id="rId1232" Type="http://schemas.openxmlformats.org/officeDocument/2006/relationships/slide" Target="slides/slide1226.xml"/><Relationship Id="rId185" Type="http://schemas.openxmlformats.org/officeDocument/2006/relationships/slide" Target="slides/slide179.xml"/><Relationship Id="rId1909" Type="http://schemas.openxmlformats.org/officeDocument/2006/relationships/slide" Target="slides/slide1903.xml"/><Relationship Id="rId392" Type="http://schemas.openxmlformats.org/officeDocument/2006/relationships/slide" Target="slides/slide386.xml"/><Relationship Id="rId2073" Type="http://schemas.openxmlformats.org/officeDocument/2006/relationships/slide" Target="slides/slide2067.xml"/><Relationship Id="rId2280" Type="http://schemas.openxmlformats.org/officeDocument/2006/relationships/slide" Target="slides/slide2274.xml"/><Relationship Id="rId252" Type="http://schemas.openxmlformats.org/officeDocument/2006/relationships/slide" Target="slides/slide246.xml"/><Relationship Id="rId2140" Type="http://schemas.openxmlformats.org/officeDocument/2006/relationships/slide" Target="slides/slide2134.xml"/><Relationship Id="rId112" Type="http://schemas.openxmlformats.org/officeDocument/2006/relationships/slide" Target="slides/slide106.xml"/><Relationship Id="rId1699" Type="http://schemas.openxmlformats.org/officeDocument/2006/relationships/slide" Target="slides/slide1693.xml"/><Relationship Id="rId2000" Type="http://schemas.openxmlformats.org/officeDocument/2006/relationships/slide" Target="slides/slide1994.xml"/><Relationship Id="rId929" Type="http://schemas.openxmlformats.org/officeDocument/2006/relationships/slide" Target="slides/slide923.xml"/><Relationship Id="rId1559" Type="http://schemas.openxmlformats.org/officeDocument/2006/relationships/slide" Target="slides/slide1553.xml"/><Relationship Id="rId1766" Type="http://schemas.openxmlformats.org/officeDocument/2006/relationships/slide" Target="slides/slide1760.xml"/><Relationship Id="rId1973" Type="http://schemas.openxmlformats.org/officeDocument/2006/relationships/slide" Target="slides/slide1967.xml"/><Relationship Id="rId58" Type="http://schemas.openxmlformats.org/officeDocument/2006/relationships/slide" Target="slides/slide52.xml"/><Relationship Id="rId1419" Type="http://schemas.openxmlformats.org/officeDocument/2006/relationships/slide" Target="slides/slide1413.xml"/><Relationship Id="rId1626" Type="http://schemas.openxmlformats.org/officeDocument/2006/relationships/slide" Target="slides/slide1620.xml"/><Relationship Id="rId1833" Type="http://schemas.openxmlformats.org/officeDocument/2006/relationships/slide" Target="slides/slide1827.xml"/><Relationship Id="rId1900" Type="http://schemas.openxmlformats.org/officeDocument/2006/relationships/slide" Target="slides/slide1894.xml"/><Relationship Id="rId579" Type="http://schemas.openxmlformats.org/officeDocument/2006/relationships/slide" Target="slides/slide573.xml"/><Relationship Id="rId786" Type="http://schemas.openxmlformats.org/officeDocument/2006/relationships/slide" Target="slides/slide780.xml"/><Relationship Id="rId993" Type="http://schemas.openxmlformats.org/officeDocument/2006/relationships/slide" Target="slides/slide987.xml"/><Relationship Id="rId2467" Type="http://schemas.openxmlformats.org/officeDocument/2006/relationships/slide" Target="slides/slide2461.xml"/><Relationship Id="rId2674" Type="http://schemas.openxmlformats.org/officeDocument/2006/relationships/slide" Target="slides/slide2668.xml"/><Relationship Id="rId439" Type="http://schemas.openxmlformats.org/officeDocument/2006/relationships/slide" Target="slides/slide433.xml"/><Relationship Id="rId646" Type="http://schemas.openxmlformats.org/officeDocument/2006/relationships/slide" Target="slides/slide640.xml"/><Relationship Id="rId1069" Type="http://schemas.openxmlformats.org/officeDocument/2006/relationships/slide" Target="slides/slide1063.xml"/><Relationship Id="rId1276" Type="http://schemas.openxmlformats.org/officeDocument/2006/relationships/slide" Target="slides/slide1270.xml"/><Relationship Id="rId1483" Type="http://schemas.openxmlformats.org/officeDocument/2006/relationships/slide" Target="slides/slide1477.xml"/><Relationship Id="rId2327" Type="http://schemas.openxmlformats.org/officeDocument/2006/relationships/slide" Target="slides/slide2321.xml"/><Relationship Id="rId506" Type="http://schemas.openxmlformats.org/officeDocument/2006/relationships/slide" Target="slides/slide500.xml"/><Relationship Id="rId853" Type="http://schemas.openxmlformats.org/officeDocument/2006/relationships/slide" Target="slides/slide847.xml"/><Relationship Id="rId1136" Type="http://schemas.openxmlformats.org/officeDocument/2006/relationships/slide" Target="slides/slide1130.xml"/><Relationship Id="rId1690" Type="http://schemas.openxmlformats.org/officeDocument/2006/relationships/slide" Target="slides/slide1684.xml"/><Relationship Id="rId2534" Type="http://schemas.openxmlformats.org/officeDocument/2006/relationships/slide" Target="slides/slide2528.xml"/><Relationship Id="rId713" Type="http://schemas.openxmlformats.org/officeDocument/2006/relationships/slide" Target="slides/slide707.xml"/><Relationship Id="rId920" Type="http://schemas.openxmlformats.org/officeDocument/2006/relationships/slide" Target="slides/slide914.xml"/><Relationship Id="rId1343" Type="http://schemas.openxmlformats.org/officeDocument/2006/relationships/slide" Target="slides/slide1337.xml"/><Relationship Id="rId1550" Type="http://schemas.openxmlformats.org/officeDocument/2006/relationships/slide" Target="slides/slide1544.xml"/><Relationship Id="rId2601" Type="http://schemas.openxmlformats.org/officeDocument/2006/relationships/slide" Target="slides/slide2595.xml"/><Relationship Id="rId1203" Type="http://schemas.openxmlformats.org/officeDocument/2006/relationships/slide" Target="slides/slide1197.xml"/><Relationship Id="rId1410" Type="http://schemas.openxmlformats.org/officeDocument/2006/relationships/slide" Target="slides/slide1404.xml"/><Relationship Id="rId296" Type="http://schemas.openxmlformats.org/officeDocument/2006/relationships/slide" Target="slides/slide290.xml"/><Relationship Id="rId2184" Type="http://schemas.openxmlformats.org/officeDocument/2006/relationships/slide" Target="slides/slide2178.xml"/><Relationship Id="rId2391" Type="http://schemas.openxmlformats.org/officeDocument/2006/relationships/slide" Target="slides/slide2385.xml"/><Relationship Id="rId156" Type="http://schemas.openxmlformats.org/officeDocument/2006/relationships/slide" Target="slides/slide150.xml"/><Relationship Id="rId363" Type="http://schemas.openxmlformats.org/officeDocument/2006/relationships/slide" Target="slides/slide357.xml"/><Relationship Id="rId570" Type="http://schemas.openxmlformats.org/officeDocument/2006/relationships/slide" Target="slides/slide564.xml"/><Relationship Id="rId2044" Type="http://schemas.openxmlformats.org/officeDocument/2006/relationships/slide" Target="slides/slide2038.xml"/><Relationship Id="rId2251" Type="http://schemas.openxmlformats.org/officeDocument/2006/relationships/slide" Target="slides/slide2245.xml"/><Relationship Id="rId223" Type="http://schemas.openxmlformats.org/officeDocument/2006/relationships/slide" Target="slides/slide217.xml"/><Relationship Id="rId430" Type="http://schemas.openxmlformats.org/officeDocument/2006/relationships/slide" Target="slides/slide424.xml"/><Relationship Id="rId1060" Type="http://schemas.openxmlformats.org/officeDocument/2006/relationships/slide" Target="slides/slide1054.xml"/><Relationship Id="rId2111" Type="http://schemas.openxmlformats.org/officeDocument/2006/relationships/slide" Target="slides/slide2105.xml"/><Relationship Id="rId1877" Type="http://schemas.openxmlformats.org/officeDocument/2006/relationships/slide" Target="slides/slide1871.xml"/><Relationship Id="rId1737" Type="http://schemas.openxmlformats.org/officeDocument/2006/relationships/slide" Target="slides/slide1731.xml"/><Relationship Id="rId1944" Type="http://schemas.openxmlformats.org/officeDocument/2006/relationships/slide" Target="slides/slide1938.xml"/><Relationship Id="rId29" Type="http://schemas.openxmlformats.org/officeDocument/2006/relationships/slide" Target="slides/slide23.xml"/><Relationship Id="rId1804" Type="http://schemas.openxmlformats.org/officeDocument/2006/relationships/slide" Target="slides/slide1798.xml"/><Relationship Id="rId897" Type="http://schemas.openxmlformats.org/officeDocument/2006/relationships/slide" Target="slides/slide891.xml"/><Relationship Id="rId2578" Type="http://schemas.openxmlformats.org/officeDocument/2006/relationships/slide" Target="slides/slide2572.xml"/><Relationship Id="rId757" Type="http://schemas.openxmlformats.org/officeDocument/2006/relationships/slide" Target="slides/slide751.xml"/><Relationship Id="rId964" Type="http://schemas.openxmlformats.org/officeDocument/2006/relationships/slide" Target="slides/slide958.xml"/><Relationship Id="rId1387" Type="http://schemas.openxmlformats.org/officeDocument/2006/relationships/slide" Target="slides/slide1381.xml"/><Relationship Id="rId1594" Type="http://schemas.openxmlformats.org/officeDocument/2006/relationships/slide" Target="slides/slide1588.xml"/><Relationship Id="rId2438" Type="http://schemas.openxmlformats.org/officeDocument/2006/relationships/slide" Target="slides/slide2432.xml"/><Relationship Id="rId2645" Type="http://schemas.openxmlformats.org/officeDocument/2006/relationships/slide" Target="slides/slide2639.xml"/><Relationship Id="rId93" Type="http://schemas.openxmlformats.org/officeDocument/2006/relationships/slide" Target="slides/slide87.xml"/><Relationship Id="rId617" Type="http://schemas.openxmlformats.org/officeDocument/2006/relationships/slide" Target="slides/slide611.xml"/><Relationship Id="rId824" Type="http://schemas.openxmlformats.org/officeDocument/2006/relationships/slide" Target="slides/slide818.xml"/><Relationship Id="rId1247" Type="http://schemas.openxmlformats.org/officeDocument/2006/relationships/slide" Target="slides/slide1241.xml"/><Relationship Id="rId1454" Type="http://schemas.openxmlformats.org/officeDocument/2006/relationships/slide" Target="slides/slide1448.xml"/><Relationship Id="rId1661" Type="http://schemas.openxmlformats.org/officeDocument/2006/relationships/slide" Target="slides/slide1655.xml"/><Relationship Id="rId2505" Type="http://schemas.openxmlformats.org/officeDocument/2006/relationships/slide" Target="slides/slide2499.xml"/><Relationship Id="rId1107" Type="http://schemas.openxmlformats.org/officeDocument/2006/relationships/slide" Target="slides/slide1101.xml"/><Relationship Id="rId1314" Type="http://schemas.openxmlformats.org/officeDocument/2006/relationships/slide" Target="slides/slide1308.xml"/><Relationship Id="rId1521" Type="http://schemas.openxmlformats.org/officeDocument/2006/relationships/slide" Target="slides/slide1515.xml"/><Relationship Id="rId20" Type="http://schemas.openxmlformats.org/officeDocument/2006/relationships/slide" Target="slides/slide14.xml"/><Relationship Id="rId2088" Type="http://schemas.openxmlformats.org/officeDocument/2006/relationships/slide" Target="slides/slide2082.xml"/><Relationship Id="rId2295" Type="http://schemas.openxmlformats.org/officeDocument/2006/relationships/slide" Target="slides/slide2289.xml"/><Relationship Id="rId267" Type="http://schemas.openxmlformats.org/officeDocument/2006/relationships/slide" Target="slides/slide261.xml"/><Relationship Id="rId474" Type="http://schemas.openxmlformats.org/officeDocument/2006/relationships/slide" Target="slides/slide468.xml"/><Relationship Id="rId2155" Type="http://schemas.openxmlformats.org/officeDocument/2006/relationships/slide" Target="slides/slide2149.xml"/><Relationship Id="rId127" Type="http://schemas.openxmlformats.org/officeDocument/2006/relationships/slide" Target="slides/slide121.xml"/><Relationship Id="rId681" Type="http://schemas.openxmlformats.org/officeDocument/2006/relationships/slide" Target="slides/slide675.xml"/><Relationship Id="rId2362" Type="http://schemas.openxmlformats.org/officeDocument/2006/relationships/slide" Target="slides/slide2356.xml"/><Relationship Id="rId334" Type="http://schemas.openxmlformats.org/officeDocument/2006/relationships/slide" Target="slides/slide328.xml"/><Relationship Id="rId541" Type="http://schemas.openxmlformats.org/officeDocument/2006/relationships/slide" Target="slides/slide535.xml"/><Relationship Id="rId1171" Type="http://schemas.openxmlformats.org/officeDocument/2006/relationships/slide" Target="slides/slide1165.xml"/><Relationship Id="rId2015" Type="http://schemas.openxmlformats.org/officeDocument/2006/relationships/slide" Target="slides/slide2009.xml"/><Relationship Id="rId2222" Type="http://schemas.openxmlformats.org/officeDocument/2006/relationships/slide" Target="slides/slide2216.xml"/><Relationship Id="rId401" Type="http://schemas.openxmlformats.org/officeDocument/2006/relationships/slide" Target="slides/slide395.xml"/><Relationship Id="rId1031" Type="http://schemas.openxmlformats.org/officeDocument/2006/relationships/slide" Target="slides/slide1025.xml"/><Relationship Id="rId1988" Type="http://schemas.openxmlformats.org/officeDocument/2006/relationships/slide" Target="slides/slide1982.xml"/><Relationship Id="rId1848" Type="http://schemas.openxmlformats.org/officeDocument/2006/relationships/slide" Target="slides/slide1842.xml"/><Relationship Id="rId191" Type="http://schemas.openxmlformats.org/officeDocument/2006/relationships/slide" Target="slides/slide185.xml"/><Relationship Id="rId1708" Type="http://schemas.openxmlformats.org/officeDocument/2006/relationships/slide" Target="slides/slide1702.xml"/><Relationship Id="rId1915" Type="http://schemas.openxmlformats.org/officeDocument/2006/relationships/slide" Target="slides/slide1909.xml"/><Relationship Id="rId2689" Type="http://schemas.openxmlformats.org/officeDocument/2006/relationships/font" Target="fonts/font4.fntdata"/><Relationship Id="rId868" Type="http://schemas.openxmlformats.org/officeDocument/2006/relationships/slide" Target="slides/slide862.xml"/><Relationship Id="rId1498" Type="http://schemas.openxmlformats.org/officeDocument/2006/relationships/slide" Target="slides/slide1492.xml"/><Relationship Id="rId2549" Type="http://schemas.openxmlformats.org/officeDocument/2006/relationships/slide" Target="slides/slide2543.xml"/><Relationship Id="rId728" Type="http://schemas.openxmlformats.org/officeDocument/2006/relationships/slide" Target="slides/slide722.xml"/><Relationship Id="rId935" Type="http://schemas.openxmlformats.org/officeDocument/2006/relationships/slide" Target="slides/slide929.xml"/><Relationship Id="rId1358" Type="http://schemas.openxmlformats.org/officeDocument/2006/relationships/slide" Target="slides/slide1352.xml"/><Relationship Id="rId1565" Type="http://schemas.openxmlformats.org/officeDocument/2006/relationships/slide" Target="slides/slide1559.xml"/><Relationship Id="rId1772" Type="http://schemas.openxmlformats.org/officeDocument/2006/relationships/slide" Target="slides/slide1766.xml"/><Relationship Id="rId2409" Type="http://schemas.openxmlformats.org/officeDocument/2006/relationships/slide" Target="slides/slide2403.xml"/><Relationship Id="rId2616" Type="http://schemas.openxmlformats.org/officeDocument/2006/relationships/slide" Target="slides/slide2610.xml"/><Relationship Id="rId64" Type="http://schemas.openxmlformats.org/officeDocument/2006/relationships/slide" Target="slides/slide58.xml"/><Relationship Id="rId1218" Type="http://schemas.openxmlformats.org/officeDocument/2006/relationships/slide" Target="slides/slide1212.xml"/><Relationship Id="rId1425" Type="http://schemas.openxmlformats.org/officeDocument/2006/relationships/slide" Target="slides/slide1419.xml"/><Relationship Id="rId1632" Type="http://schemas.openxmlformats.org/officeDocument/2006/relationships/slide" Target="slides/slide1626.xml"/><Relationship Id="rId2199" Type="http://schemas.openxmlformats.org/officeDocument/2006/relationships/slide" Target="slides/slide2193.xml"/><Relationship Id="rId378" Type="http://schemas.openxmlformats.org/officeDocument/2006/relationships/slide" Target="slides/slide372.xml"/><Relationship Id="rId585" Type="http://schemas.openxmlformats.org/officeDocument/2006/relationships/slide" Target="slides/slide579.xml"/><Relationship Id="rId792" Type="http://schemas.openxmlformats.org/officeDocument/2006/relationships/slide" Target="slides/slide786.xml"/><Relationship Id="rId2059" Type="http://schemas.openxmlformats.org/officeDocument/2006/relationships/slide" Target="slides/slide2053.xml"/><Relationship Id="rId2266" Type="http://schemas.openxmlformats.org/officeDocument/2006/relationships/slide" Target="slides/slide2260.xml"/><Relationship Id="rId2473" Type="http://schemas.openxmlformats.org/officeDocument/2006/relationships/slide" Target="slides/slide2467.xml"/><Relationship Id="rId2680" Type="http://schemas.openxmlformats.org/officeDocument/2006/relationships/slide" Target="slides/slide2674.xml"/><Relationship Id="rId238" Type="http://schemas.openxmlformats.org/officeDocument/2006/relationships/slide" Target="slides/slide232.xml"/><Relationship Id="rId445" Type="http://schemas.openxmlformats.org/officeDocument/2006/relationships/slide" Target="slides/slide439.xml"/><Relationship Id="rId652" Type="http://schemas.openxmlformats.org/officeDocument/2006/relationships/slide" Target="slides/slide646.xml"/><Relationship Id="rId1075" Type="http://schemas.openxmlformats.org/officeDocument/2006/relationships/slide" Target="slides/slide1069.xml"/><Relationship Id="rId1282" Type="http://schemas.openxmlformats.org/officeDocument/2006/relationships/slide" Target="slides/slide1276.xml"/><Relationship Id="rId2126" Type="http://schemas.openxmlformats.org/officeDocument/2006/relationships/slide" Target="slides/slide2120.xml"/><Relationship Id="rId2333" Type="http://schemas.openxmlformats.org/officeDocument/2006/relationships/slide" Target="slides/slide2327.xml"/><Relationship Id="rId2540" Type="http://schemas.openxmlformats.org/officeDocument/2006/relationships/slide" Target="slides/slide2534.xml"/><Relationship Id="rId305" Type="http://schemas.openxmlformats.org/officeDocument/2006/relationships/slide" Target="slides/slide299.xml"/><Relationship Id="rId512" Type="http://schemas.openxmlformats.org/officeDocument/2006/relationships/slide" Target="slides/slide506.xml"/><Relationship Id="rId1142" Type="http://schemas.openxmlformats.org/officeDocument/2006/relationships/slide" Target="slides/slide1136.xml"/><Relationship Id="rId2400" Type="http://schemas.openxmlformats.org/officeDocument/2006/relationships/slide" Target="slides/slide2394.xml"/><Relationship Id="rId1002" Type="http://schemas.openxmlformats.org/officeDocument/2006/relationships/slide" Target="slides/slide996.xml"/><Relationship Id="rId1959" Type="http://schemas.openxmlformats.org/officeDocument/2006/relationships/slide" Target="slides/slide1953.xml"/><Relationship Id="rId1819" Type="http://schemas.openxmlformats.org/officeDocument/2006/relationships/slide" Target="slides/slide1813.xml"/><Relationship Id="rId2190" Type="http://schemas.openxmlformats.org/officeDocument/2006/relationships/slide" Target="slides/slide2184.xml"/><Relationship Id="rId162" Type="http://schemas.openxmlformats.org/officeDocument/2006/relationships/slide" Target="slides/slide156.xml"/><Relationship Id="rId2050" Type="http://schemas.openxmlformats.org/officeDocument/2006/relationships/slide" Target="slides/slide2044.xml"/><Relationship Id="rId979" Type="http://schemas.openxmlformats.org/officeDocument/2006/relationships/slide" Target="slides/slide973.xml"/><Relationship Id="rId839" Type="http://schemas.openxmlformats.org/officeDocument/2006/relationships/slide" Target="slides/slide833.xml"/><Relationship Id="rId1469" Type="http://schemas.openxmlformats.org/officeDocument/2006/relationships/slide" Target="slides/slide1463.xml"/><Relationship Id="rId1676" Type="http://schemas.openxmlformats.org/officeDocument/2006/relationships/slide" Target="slides/slide1670.xml"/><Relationship Id="rId1883" Type="http://schemas.openxmlformats.org/officeDocument/2006/relationships/slide" Target="slides/slide1877.xml"/><Relationship Id="rId906" Type="http://schemas.openxmlformats.org/officeDocument/2006/relationships/slide" Target="slides/slide900.xml"/><Relationship Id="rId1329" Type="http://schemas.openxmlformats.org/officeDocument/2006/relationships/slide" Target="slides/slide1323.xml"/><Relationship Id="rId1536" Type="http://schemas.openxmlformats.org/officeDocument/2006/relationships/slide" Target="slides/slide1530.xml"/><Relationship Id="rId1743" Type="http://schemas.openxmlformats.org/officeDocument/2006/relationships/slide" Target="slides/slide1737.xml"/><Relationship Id="rId1950" Type="http://schemas.openxmlformats.org/officeDocument/2006/relationships/slide" Target="slides/slide1944.xml"/><Relationship Id="rId35" Type="http://schemas.openxmlformats.org/officeDocument/2006/relationships/slide" Target="slides/slide29.xml"/><Relationship Id="rId1603" Type="http://schemas.openxmlformats.org/officeDocument/2006/relationships/slide" Target="slides/slide1597.xml"/><Relationship Id="rId1810" Type="http://schemas.openxmlformats.org/officeDocument/2006/relationships/slide" Target="slides/slide1804.xml"/><Relationship Id="rId489" Type="http://schemas.openxmlformats.org/officeDocument/2006/relationships/slide" Target="slides/slide483.xml"/><Relationship Id="rId696" Type="http://schemas.openxmlformats.org/officeDocument/2006/relationships/slide" Target="slides/slide690.xml"/><Relationship Id="rId2377" Type="http://schemas.openxmlformats.org/officeDocument/2006/relationships/slide" Target="slides/slide2371.xml"/><Relationship Id="rId2584" Type="http://schemas.openxmlformats.org/officeDocument/2006/relationships/slide" Target="slides/slide2578.xml"/><Relationship Id="rId349" Type="http://schemas.openxmlformats.org/officeDocument/2006/relationships/slide" Target="slides/slide343.xml"/><Relationship Id="rId556" Type="http://schemas.openxmlformats.org/officeDocument/2006/relationships/slide" Target="slides/slide550.xml"/><Relationship Id="rId763" Type="http://schemas.openxmlformats.org/officeDocument/2006/relationships/slide" Target="slides/slide757.xml"/><Relationship Id="rId1186" Type="http://schemas.openxmlformats.org/officeDocument/2006/relationships/slide" Target="slides/slide1180.xml"/><Relationship Id="rId1393" Type="http://schemas.openxmlformats.org/officeDocument/2006/relationships/slide" Target="slides/slide1387.xml"/><Relationship Id="rId2237" Type="http://schemas.openxmlformats.org/officeDocument/2006/relationships/slide" Target="slides/slide2231.xml"/><Relationship Id="rId2444" Type="http://schemas.openxmlformats.org/officeDocument/2006/relationships/slide" Target="slides/slide2438.xml"/><Relationship Id="rId209" Type="http://schemas.openxmlformats.org/officeDocument/2006/relationships/slide" Target="slides/slide203.xml"/><Relationship Id="rId416" Type="http://schemas.openxmlformats.org/officeDocument/2006/relationships/slide" Target="slides/slide410.xml"/><Relationship Id="rId970" Type="http://schemas.openxmlformats.org/officeDocument/2006/relationships/slide" Target="slides/slide964.xml"/><Relationship Id="rId1046" Type="http://schemas.openxmlformats.org/officeDocument/2006/relationships/slide" Target="slides/slide1040.xml"/><Relationship Id="rId1253" Type="http://schemas.openxmlformats.org/officeDocument/2006/relationships/slide" Target="slides/slide1247.xml"/><Relationship Id="rId2651" Type="http://schemas.openxmlformats.org/officeDocument/2006/relationships/slide" Target="slides/slide2645.xml"/><Relationship Id="rId623" Type="http://schemas.openxmlformats.org/officeDocument/2006/relationships/slide" Target="slides/slide617.xml"/><Relationship Id="rId830" Type="http://schemas.openxmlformats.org/officeDocument/2006/relationships/slide" Target="slides/slide824.xml"/><Relationship Id="rId1460" Type="http://schemas.openxmlformats.org/officeDocument/2006/relationships/slide" Target="slides/slide1454.xml"/><Relationship Id="rId2304" Type="http://schemas.openxmlformats.org/officeDocument/2006/relationships/slide" Target="slides/slide2298.xml"/><Relationship Id="rId2511" Type="http://schemas.openxmlformats.org/officeDocument/2006/relationships/slide" Target="slides/slide2505.xml"/><Relationship Id="rId1113" Type="http://schemas.openxmlformats.org/officeDocument/2006/relationships/slide" Target="slides/slide1107.xml"/><Relationship Id="rId1320" Type="http://schemas.openxmlformats.org/officeDocument/2006/relationships/slide" Target="slides/slide1314.xml"/><Relationship Id="rId2094" Type="http://schemas.openxmlformats.org/officeDocument/2006/relationships/slide" Target="slides/slide2088.xml"/><Relationship Id="rId273" Type="http://schemas.openxmlformats.org/officeDocument/2006/relationships/slide" Target="slides/slide267.xml"/><Relationship Id="rId480" Type="http://schemas.openxmlformats.org/officeDocument/2006/relationships/slide" Target="slides/slide474.xml"/><Relationship Id="rId2161" Type="http://schemas.openxmlformats.org/officeDocument/2006/relationships/slide" Target="slides/slide2155.xml"/><Relationship Id="rId133" Type="http://schemas.openxmlformats.org/officeDocument/2006/relationships/slide" Target="slides/slide127.xml"/><Relationship Id="rId340" Type="http://schemas.openxmlformats.org/officeDocument/2006/relationships/slide" Target="slides/slide334.xml"/><Relationship Id="rId2021" Type="http://schemas.openxmlformats.org/officeDocument/2006/relationships/slide" Target="slides/slide2015.xml"/><Relationship Id="rId200" Type="http://schemas.openxmlformats.org/officeDocument/2006/relationships/slide" Target="slides/slide194.xml"/><Relationship Id="rId1787" Type="http://schemas.openxmlformats.org/officeDocument/2006/relationships/slide" Target="slides/slide1781.xml"/><Relationship Id="rId1994" Type="http://schemas.openxmlformats.org/officeDocument/2006/relationships/slide" Target="slides/slide1988.xml"/><Relationship Id="rId79" Type="http://schemas.openxmlformats.org/officeDocument/2006/relationships/slide" Target="slides/slide73.xml"/><Relationship Id="rId1647" Type="http://schemas.openxmlformats.org/officeDocument/2006/relationships/slide" Target="slides/slide1641.xml"/><Relationship Id="rId1854" Type="http://schemas.openxmlformats.org/officeDocument/2006/relationships/slide" Target="slides/slide1848.xml"/><Relationship Id="rId1507" Type="http://schemas.openxmlformats.org/officeDocument/2006/relationships/slide" Target="slides/slide1501.xml"/><Relationship Id="rId1714" Type="http://schemas.openxmlformats.org/officeDocument/2006/relationships/slide" Target="slides/slide1708.xml"/><Relationship Id="rId1921" Type="http://schemas.openxmlformats.org/officeDocument/2006/relationships/slide" Target="slides/slide1915.xml"/><Relationship Id="rId2488" Type="http://schemas.openxmlformats.org/officeDocument/2006/relationships/slide" Target="slides/slide2482.xml"/><Relationship Id="rId1297" Type="http://schemas.openxmlformats.org/officeDocument/2006/relationships/slide" Target="slides/slide1291.xml"/><Relationship Id="rId2695" Type="http://schemas.openxmlformats.org/officeDocument/2006/relationships/theme" Target="theme/theme1.xml"/><Relationship Id="rId667" Type="http://schemas.openxmlformats.org/officeDocument/2006/relationships/slide" Target="slides/slide661.xml"/><Relationship Id="rId874" Type="http://schemas.openxmlformats.org/officeDocument/2006/relationships/slide" Target="slides/slide868.xml"/><Relationship Id="rId2348" Type="http://schemas.openxmlformats.org/officeDocument/2006/relationships/slide" Target="slides/slide2342.xml"/><Relationship Id="rId2555" Type="http://schemas.openxmlformats.org/officeDocument/2006/relationships/slide" Target="slides/slide2549.xml"/><Relationship Id="rId527" Type="http://schemas.openxmlformats.org/officeDocument/2006/relationships/slide" Target="slides/slide521.xml"/><Relationship Id="rId734" Type="http://schemas.openxmlformats.org/officeDocument/2006/relationships/slide" Target="slides/slide728.xml"/><Relationship Id="rId941" Type="http://schemas.openxmlformats.org/officeDocument/2006/relationships/slide" Target="slides/slide935.xml"/><Relationship Id="rId1157" Type="http://schemas.openxmlformats.org/officeDocument/2006/relationships/slide" Target="slides/slide1151.xml"/><Relationship Id="rId1364" Type="http://schemas.openxmlformats.org/officeDocument/2006/relationships/slide" Target="slides/slide1358.xml"/><Relationship Id="rId1571" Type="http://schemas.openxmlformats.org/officeDocument/2006/relationships/slide" Target="slides/slide1565.xml"/><Relationship Id="rId2208" Type="http://schemas.openxmlformats.org/officeDocument/2006/relationships/slide" Target="slides/slide2202.xml"/><Relationship Id="rId2415" Type="http://schemas.openxmlformats.org/officeDocument/2006/relationships/slide" Target="slides/slide2409.xml"/><Relationship Id="rId2622" Type="http://schemas.openxmlformats.org/officeDocument/2006/relationships/slide" Target="slides/slide2616.xml"/><Relationship Id="rId70" Type="http://schemas.openxmlformats.org/officeDocument/2006/relationships/slide" Target="slides/slide64.xml"/><Relationship Id="rId801" Type="http://schemas.openxmlformats.org/officeDocument/2006/relationships/slide" Target="slides/slide795.xml"/><Relationship Id="rId1017" Type="http://schemas.openxmlformats.org/officeDocument/2006/relationships/slide" Target="slides/slide1011.xml"/><Relationship Id="rId1224" Type="http://schemas.openxmlformats.org/officeDocument/2006/relationships/slide" Target="slides/slide1218.xml"/><Relationship Id="rId1431" Type="http://schemas.openxmlformats.org/officeDocument/2006/relationships/slide" Target="slides/slide1425.xml"/><Relationship Id="rId177" Type="http://schemas.openxmlformats.org/officeDocument/2006/relationships/slide" Target="slides/slide171.xml"/><Relationship Id="rId384" Type="http://schemas.openxmlformats.org/officeDocument/2006/relationships/slide" Target="slides/slide378.xml"/><Relationship Id="rId591" Type="http://schemas.openxmlformats.org/officeDocument/2006/relationships/slide" Target="slides/slide585.xml"/><Relationship Id="rId2065" Type="http://schemas.openxmlformats.org/officeDocument/2006/relationships/slide" Target="slides/slide2059.xml"/><Relationship Id="rId2272" Type="http://schemas.openxmlformats.org/officeDocument/2006/relationships/slide" Target="slides/slide2266.xml"/><Relationship Id="rId244" Type="http://schemas.openxmlformats.org/officeDocument/2006/relationships/slide" Target="slides/slide238.xml"/><Relationship Id="rId1081" Type="http://schemas.openxmlformats.org/officeDocument/2006/relationships/slide" Target="slides/slide1075.xml"/><Relationship Id="rId451" Type="http://schemas.openxmlformats.org/officeDocument/2006/relationships/slide" Target="slides/slide445.xml"/><Relationship Id="rId2132" Type="http://schemas.openxmlformats.org/officeDocument/2006/relationships/slide" Target="slides/slide2126.xml"/><Relationship Id="rId104" Type="http://schemas.openxmlformats.org/officeDocument/2006/relationships/slide" Target="slides/slide98.xml"/><Relationship Id="rId311" Type="http://schemas.openxmlformats.org/officeDocument/2006/relationships/slide" Target="slides/slide305.xml"/><Relationship Id="rId1898" Type="http://schemas.openxmlformats.org/officeDocument/2006/relationships/slide" Target="slides/slide1892.xml"/><Relationship Id="rId1758" Type="http://schemas.openxmlformats.org/officeDocument/2006/relationships/slide" Target="slides/slide1752.xml"/><Relationship Id="rId1965" Type="http://schemas.openxmlformats.org/officeDocument/2006/relationships/slide" Target="slides/slide1959.xml"/><Relationship Id="rId1618" Type="http://schemas.openxmlformats.org/officeDocument/2006/relationships/slide" Target="slides/slide1612.xml"/><Relationship Id="rId1825" Type="http://schemas.openxmlformats.org/officeDocument/2006/relationships/slide" Target="slides/slide1819.xml"/><Relationship Id="rId2599" Type="http://schemas.openxmlformats.org/officeDocument/2006/relationships/slide" Target="slides/slide2593.xml"/><Relationship Id="rId778" Type="http://schemas.openxmlformats.org/officeDocument/2006/relationships/slide" Target="slides/slide772.xml"/><Relationship Id="rId985" Type="http://schemas.openxmlformats.org/officeDocument/2006/relationships/slide" Target="slides/slide979.xml"/><Relationship Id="rId2459" Type="http://schemas.openxmlformats.org/officeDocument/2006/relationships/slide" Target="slides/slide2453.xml"/><Relationship Id="rId2666" Type="http://schemas.openxmlformats.org/officeDocument/2006/relationships/slide" Target="slides/slide2660.xml"/><Relationship Id="rId638" Type="http://schemas.openxmlformats.org/officeDocument/2006/relationships/slide" Target="slides/slide632.xml"/><Relationship Id="rId845" Type="http://schemas.openxmlformats.org/officeDocument/2006/relationships/slide" Target="slides/slide839.xml"/><Relationship Id="rId1268" Type="http://schemas.openxmlformats.org/officeDocument/2006/relationships/slide" Target="slides/slide1262.xml"/><Relationship Id="rId1475" Type="http://schemas.openxmlformats.org/officeDocument/2006/relationships/slide" Target="slides/slide1469.xml"/><Relationship Id="rId1682" Type="http://schemas.openxmlformats.org/officeDocument/2006/relationships/slide" Target="slides/slide1676.xml"/><Relationship Id="rId2319" Type="http://schemas.openxmlformats.org/officeDocument/2006/relationships/slide" Target="slides/slide2313.xml"/><Relationship Id="rId2526" Type="http://schemas.openxmlformats.org/officeDocument/2006/relationships/slide" Target="slides/slide2520.xml"/><Relationship Id="rId705" Type="http://schemas.openxmlformats.org/officeDocument/2006/relationships/slide" Target="slides/slide699.xml"/><Relationship Id="rId1128" Type="http://schemas.openxmlformats.org/officeDocument/2006/relationships/slide" Target="slides/slide1122.xml"/><Relationship Id="rId1335" Type="http://schemas.openxmlformats.org/officeDocument/2006/relationships/slide" Target="slides/slide1329.xml"/><Relationship Id="rId1542" Type="http://schemas.openxmlformats.org/officeDocument/2006/relationships/slide" Target="slides/slide1536.xml"/><Relationship Id="rId912" Type="http://schemas.openxmlformats.org/officeDocument/2006/relationships/slide" Target="slides/slide906.xml"/><Relationship Id="rId41" Type="http://schemas.openxmlformats.org/officeDocument/2006/relationships/slide" Target="slides/slide35.xml"/><Relationship Id="rId1402" Type="http://schemas.openxmlformats.org/officeDocument/2006/relationships/slide" Target="slides/slide1396.xml"/><Relationship Id="rId288" Type="http://schemas.openxmlformats.org/officeDocument/2006/relationships/slide" Target="slides/slide282.xml"/><Relationship Id="rId495" Type="http://schemas.openxmlformats.org/officeDocument/2006/relationships/slide" Target="slides/slide489.xml"/><Relationship Id="rId2176" Type="http://schemas.openxmlformats.org/officeDocument/2006/relationships/slide" Target="slides/slide2170.xml"/><Relationship Id="rId2383" Type="http://schemas.openxmlformats.org/officeDocument/2006/relationships/slide" Target="slides/slide2377.xml"/><Relationship Id="rId2590" Type="http://schemas.openxmlformats.org/officeDocument/2006/relationships/slide" Target="slides/slide2584.xml"/><Relationship Id="rId148" Type="http://schemas.openxmlformats.org/officeDocument/2006/relationships/slide" Target="slides/slide142.xml"/><Relationship Id="rId355" Type="http://schemas.openxmlformats.org/officeDocument/2006/relationships/slide" Target="slides/slide349.xml"/><Relationship Id="rId562" Type="http://schemas.openxmlformats.org/officeDocument/2006/relationships/slide" Target="slides/slide556.xml"/><Relationship Id="rId1192" Type="http://schemas.openxmlformats.org/officeDocument/2006/relationships/slide" Target="slides/slide1186.xml"/><Relationship Id="rId2036" Type="http://schemas.openxmlformats.org/officeDocument/2006/relationships/slide" Target="slides/slide2030.xml"/><Relationship Id="rId2243" Type="http://schemas.openxmlformats.org/officeDocument/2006/relationships/slide" Target="slides/slide2237.xml"/><Relationship Id="rId2450" Type="http://schemas.openxmlformats.org/officeDocument/2006/relationships/slide" Target="slides/slide2444.xml"/><Relationship Id="rId215" Type="http://schemas.openxmlformats.org/officeDocument/2006/relationships/slide" Target="slides/slide209.xml"/><Relationship Id="rId422" Type="http://schemas.openxmlformats.org/officeDocument/2006/relationships/slide" Target="slides/slide416.xml"/><Relationship Id="rId1052" Type="http://schemas.openxmlformats.org/officeDocument/2006/relationships/slide" Target="slides/slide1046.xml"/><Relationship Id="rId2103" Type="http://schemas.openxmlformats.org/officeDocument/2006/relationships/slide" Target="slides/slide2097.xml"/><Relationship Id="rId2310" Type="http://schemas.openxmlformats.org/officeDocument/2006/relationships/slide" Target="slides/slide2304.xml"/><Relationship Id="rId1869" Type="http://schemas.openxmlformats.org/officeDocument/2006/relationships/slide" Target="slides/slide1863.xml"/><Relationship Id="rId1729" Type="http://schemas.openxmlformats.org/officeDocument/2006/relationships/slide" Target="slides/slide1723.xml"/><Relationship Id="rId1936" Type="http://schemas.openxmlformats.org/officeDocument/2006/relationships/slide" Target="slides/slide1930.xml"/><Relationship Id="rId5" Type="http://schemas.openxmlformats.org/officeDocument/2006/relationships/slideMaster" Target="slideMasters/slideMaster5.xml"/><Relationship Id="rId889" Type="http://schemas.openxmlformats.org/officeDocument/2006/relationships/slide" Target="slides/slide883.xml"/><Relationship Id="rId749" Type="http://schemas.openxmlformats.org/officeDocument/2006/relationships/slide" Target="slides/slide743.xml"/><Relationship Id="rId1379" Type="http://schemas.openxmlformats.org/officeDocument/2006/relationships/slide" Target="slides/slide1373.xml"/><Relationship Id="rId1586" Type="http://schemas.openxmlformats.org/officeDocument/2006/relationships/slide" Target="slides/slide1580.xml"/><Relationship Id="rId609" Type="http://schemas.openxmlformats.org/officeDocument/2006/relationships/slide" Target="slides/slide603.xml"/><Relationship Id="rId956" Type="http://schemas.openxmlformats.org/officeDocument/2006/relationships/slide" Target="slides/slide950.xml"/><Relationship Id="rId1239" Type="http://schemas.openxmlformats.org/officeDocument/2006/relationships/slide" Target="slides/slide1233.xml"/><Relationship Id="rId1793" Type="http://schemas.openxmlformats.org/officeDocument/2006/relationships/slide" Target="slides/slide1787.xml"/><Relationship Id="rId2637" Type="http://schemas.openxmlformats.org/officeDocument/2006/relationships/slide" Target="slides/slide2631.xml"/><Relationship Id="rId85" Type="http://schemas.openxmlformats.org/officeDocument/2006/relationships/slide" Target="slides/slide79.xml"/><Relationship Id="rId816" Type="http://schemas.openxmlformats.org/officeDocument/2006/relationships/slide" Target="slides/slide810.xml"/><Relationship Id="rId1446" Type="http://schemas.openxmlformats.org/officeDocument/2006/relationships/slide" Target="slides/slide1440.xml"/><Relationship Id="rId1653" Type="http://schemas.openxmlformats.org/officeDocument/2006/relationships/slide" Target="slides/slide1647.xml"/><Relationship Id="rId1860" Type="http://schemas.openxmlformats.org/officeDocument/2006/relationships/slide" Target="slides/slide1854.xml"/><Relationship Id="rId1306" Type="http://schemas.openxmlformats.org/officeDocument/2006/relationships/slide" Target="slides/slide1300.xml"/><Relationship Id="rId1513" Type="http://schemas.openxmlformats.org/officeDocument/2006/relationships/slide" Target="slides/slide1507.xml"/><Relationship Id="rId1720" Type="http://schemas.openxmlformats.org/officeDocument/2006/relationships/slide" Target="slides/slide1714.xml"/><Relationship Id="rId12" Type="http://schemas.openxmlformats.org/officeDocument/2006/relationships/slide" Target="slides/slide6.xml"/><Relationship Id="rId399" Type="http://schemas.openxmlformats.org/officeDocument/2006/relationships/slide" Target="slides/slide393.xml"/><Relationship Id="rId2287" Type="http://schemas.openxmlformats.org/officeDocument/2006/relationships/slide" Target="slides/slide2281.xml"/><Relationship Id="rId2494" Type="http://schemas.openxmlformats.org/officeDocument/2006/relationships/slide" Target="slides/slide2488.xml"/><Relationship Id="rId259" Type="http://schemas.openxmlformats.org/officeDocument/2006/relationships/slide" Target="slides/slide253.xml"/><Relationship Id="rId466" Type="http://schemas.openxmlformats.org/officeDocument/2006/relationships/slide" Target="slides/slide460.xml"/><Relationship Id="rId673" Type="http://schemas.openxmlformats.org/officeDocument/2006/relationships/slide" Target="slides/slide667.xml"/><Relationship Id="rId880" Type="http://schemas.openxmlformats.org/officeDocument/2006/relationships/slide" Target="slides/slide874.xml"/><Relationship Id="rId1096" Type="http://schemas.openxmlformats.org/officeDocument/2006/relationships/slide" Target="slides/slide1090.xml"/><Relationship Id="rId2147" Type="http://schemas.openxmlformats.org/officeDocument/2006/relationships/slide" Target="slides/slide2141.xml"/><Relationship Id="rId2354" Type="http://schemas.openxmlformats.org/officeDocument/2006/relationships/slide" Target="slides/slide2348.xml"/><Relationship Id="rId2561" Type="http://schemas.openxmlformats.org/officeDocument/2006/relationships/slide" Target="slides/slide2555.xml"/><Relationship Id="rId119" Type="http://schemas.openxmlformats.org/officeDocument/2006/relationships/slide" Target="slides/slide113.xml"/><Relationship Id="rId326" Type="http://schemas.openxmlformats.org/officeDocument/2006/relationships/slide" Target="slides/slide320.xml"/><Relationship Id="rId533" Type="http://schemas.openxmlformats.org/officeDocument/2006/relationships/slide" Target="slides/slide527.xml"/><Relationship Id="rId1163" Type="http://schemas.openxmlformats.org/officeDocument/2006/relationships/slide" Target="slides/slide1157.xml"/><Relationship Id="rId1370" Type="http://schemas.openxmlformats.org/officeDocument/2006/relationships/slide" Target="slides/slide1364.xml"/><Relationship Id="rId2007" Type="http://schemas.openxmlformats.org/officeDocument/2006/relationships/slide" Target="slides/slide2001.xml"/><Relationship Id="rId2214" Type="http://schemas.openxmlformats.org/officeDocument/2006/relationships/slide" Target="slides/slide2208.xml"/><Relationship Id="rId740" Type="http://schemas.openxmlformats.org/officeDocument/2006/relationships/slide" Target="slides/slide734.xml"/><Relationship Id="rId1023" Type="http://schemas.openxmlformats.org/officeDocument/2006/relationships/slide" Target="slides/slide1017.xml"/><Relationship Id="rId2421" Type="http://schemas.openxmlformats.org/officeDocument/2006/relationships/slide" Target="slides/slide2415.xml"/><Relationship Id="rId600" Type="http://schemas.openxmlformats.org/officeDocument/2006/relationships/slide" Target="slides/slide594.xml"/><Relationship Id="rId1230" Type="http://schemas.openxmlformats.org/officeDocument/2006/relationships/slide" Target="slides/slide1224.xml"/><Relationship Id="rId183" Type="http://schemas.openxmlformats.org/officeDocument/2006/relationships/slide" Target="slides/slide177.xml"/><Relationship Id="rId390" Type="http://schemas.openxmlformats.org/officeDocument/2006/relationships/slide" Target="slides/slide384.xml"/><Relationship Id="rId1907" Type="http://schemas.openxmlformats.org/officeDocument/2006/relationships/slide" Target="slides/slide1901.xml"/><Relationship Id="rId2071" Type="http://schemas.openxmlformats.org/officeDocument/2006/relationships/slide" Target="slides/slide2065.xml"/><Relationship Id="rId250" Type="http://schemas.openxmlformats.org/officeDocument/2006/relationships/slide" Target="slides/slide244.xml"/><Relationship Id="rId110" Type="http://schemas.openxmlformats.org/officeDocument/2006/relationships/slide" Target="slides/slide104.xml"/><Relationship Id="rId1697" Type="http://schemas.openxmlformats.org/officeDocument/2006/relationships/slide" Target="slides/slide1691.xml"/><Relationship Id="rId927" Type="http://schemas.openxmlformats.org/officeDocument/2006/relationships/slide" Target="slides/slide921.xml"/><Relationship Id="rId1557" Type="http://schemas.openxmlformats.org/officeDocument/2006/relationships/slide" Target="slides/slide1551.xml"/><Relationship Id="rId1764" Type="http://schemas.openxmlformats.org/officeDocument/2006/relationships/slide" Target="slides/slide1758.xml"/><Relationship Id="rId1971" Type="http://schemas.openxmlformats.org/officeDocument/2006/relationships/slide" Target="slides/slide1965.xml"/><Relationship Id="rId2608" Type="http://schemas.openxmlformats.org/officeDocument/2006/relationships/slide" Target="slides/slide2602.xml"/><Relationship Id="rId56" Type="http://schemas.openxmlformats.org/officeDocument/2006/relationships/slide" Target="slides/slide50.xml"/><Relationship Id="rId1417" Type="http://schemas.openxmlformats.org/officeDocument/2006/relationships/slide" Target="slides/slide1411.xml"/><Relationship Id="rId1624" Type="http://schemas.openxmlformats.org/officeDocument/2006/relationships/slide" Target="slides/slide1618.xml"/><Relationship Id="rId1831" Type="http://schemas.openxmlformats.org/officeDocument/2006/relationships/slide" Target="slides/slide1825.xml"/><Relationship Id="rId2398" Type="http://schemas.openxmlformats.org/officeDocument/2006/relationships/slide" Target="slides/slide2392.xml"/><Relationship Id="rId577" Type="http://schemas.openxmlformats.org/officeDocument/2006/relationships/slide" Target="slides/slide571.xml"/><Relationship Id="rId2258" Type="http://schemas.openxmlformats.org/officeDocument/2006/relationships/slide" Target="slides/slide2252.xml"/><Relationship Id="rId784" Type="http://schemas.openxmlformats.org/officeDocument/2006/relationships/slide" Target="slides/slide778.xml"/><Relationship Id="rId991" Type="http://schemas.openxmlformats.org/officeDocument/2006/relationships/slide" Target="slides/slide985.xml"/><Relationship Id="rId1067" Type="http://schemas.openxmlformats.org/officeDocument/2006/relationships/slide" Target="slides/slide1061.xml"/><Relationship Id="rId2465" Type="http://schemas.openxmlformats.org/officeDocument/2006/relationships/slide" Target="slides/slide2459.xml"/><Relationship Id="rId2672" Type="http://schemas.openxmlformats.org/officeDocument/2006/relationships/slide" Target="slides/slide2666.xml"/><Relationship Id="rId437" Type="http://schemas.openxmlformats.org/officeDocument/2006/relationships/slide" Target="slides/slide431.xml"/><Relationship Id="rId644" Type="http://schemas.openxmlformats.org/officeDocument/2006/relationships/slide" Target="slides/slide638.xml"/><Relationship Id="rId851" Type="http://schemas.openxmlformats.org/officeDocument/2006/relationships/slide" Target="slides/slide845.xml"/><Relationship Id="rId1274" Type="http://schemas.openxmlformats.org/officeDocument/2006/relationships/slide" Target="slides/slide1268.xml"/><Relationship Id="rId1481" Type="http://schemas.openxmlformats.org/officeDocument/2006/relationships/slide" Target="slides/slide1475.xml"/><Relationship Id="rId2118" Type="http://schemas.openxmlformats.org/officeDocument/2006/relationships/slide" Target="slides/slide2112.xml"/><Relationship Id="rId2325" Type="http://schemas.openxmlformats.org/officeDocument/2006/relationships/slide" Target="slides/slide2319.xml"/><Relationship Id="rId2532" Type="http://schemas.openxmlformats.org/officeDocument/2006/relationships/slide" Target="slides/slide2526.xml"/><Relationship Id="rId504" Type="http://schemas.openxmlformats.org/officeDocument/2006/relationships/slide" Target="slides/slide498.xml"/><Relationship Id="rId711" Type="http://schemas.openxmlformats.org/officeDocument/2006/relationships/slide" Target="slides/slide705.xml"/><Relationship Id="rId1134" Type="http://schemas.openxmlformats.org/officeDocument/2006/relationships/slide" Target="slides/slide1128.xml"/><Relationship Id="rId1341" Type="http://schemas.openxmlformats.org/officeDocument/2006/relationships/slide" Target="slides/slide1335.xml"/><Relationship Id="rId1201" Type="http://schemas.openxmlformats.org/officeDocument/2006/relationships/slide" Target="slides/slide1195.xml"/><Relationship Id="rId294" Type="http://schemas.openxmlformats.org/officeDocument/2006/relationships/slide" Target="slides/slide288.xml"/><Relationship Id="rId2182" Type="http://schemas.openxmlformats.org/officeDocument/2006/relationships/slide" Target="slides/slide2176.xml"/><Relationship Id="rId154" Type="http://schemas.openxmlformats.org/officeDocument/2006/relationships/slide" Target="slides/slide148.xml"/><Relationship Id="rId361" Type="http://schemas.openxmlformats.org/officeDocument/2006/relationships/slide" Target="slides/slide355.xml"/><Relationship Id="rId2042" Type="http://schemas.openxmlformats.org/officeDocument/2006/relationships/slide" Target="slides/slide2036.xml"/><Relationship Id="rId221" Type="http://schemas.openxmlformats.org/officeDocument/2006/relationships/slide" Target="slides/slide215.xml"/><Relationship Id="rId319" Type="http://schemas.openxmlformats.org/officeDocument/2006/relationships/slide" Target="slides/slide313.xml"/><Relationship Id="rId526" Type="http://schemas.openxmlformats.org/officeDocument/2006/relationships/slide" Target="slides/slide520.xml"/><Relationship Id="rId1156" Type="http://schemas.openxmlformats.org/officeDocument/2006/relationships/slide" Target="slides/slide1150.xml"/><Relationship Id="rId1363" Type="http://schemas.openxmlformats.org/officeDocument/2006/relationships/slide" Target="slides/slide1357.xml"/><Relationship Id="rId2207" Type="http://schemas.openxmlformats.org/officeDocument/2006/relationships/slide" Target="slides/slide2201.xml"/><Relationship Id="rId733" Type="http://schemas.openxmlformats.org/officeDocument/2006/relationships/slide" Target="slides/slide727.xml"/><Relationship Id="rId940" Type="http://schemas.openxmlformats.org/officeDocument/2006/relationships/slide" Target="slides/slide934.xml"/><Relationship Id="rId1016" Type="http://schemas.openxmlformats.org/officeDocument/2006/relationships/slide" Target="slides/slide1010.xml"/><Relationship Id="rId1570" Type="http://schemas.openxmlformats.org/officeDocument/2006/relationships/slide" Target="slides/slide1564.xml"/><Relationship Id="rId1668" Type="http://schemas.openxmlformats.org/officeDocument/2006/relationships/slide" Target="slides/slide1662.xml"/><Relationship Id="rId1875" Type="http://schemas.openxmlformats.org/officeDocument/2006/relationships/slide" Target="slides/slide1869.xml"/><Relationship Id="rId2414" Type="http://schemas.openxmlformats.org/officeDocument/2006/relationships/slide" Target="slides/slide2408.xml"/><Relationship Id="rId2621" Type="http://schemas.openxmlformats.org/officeDocument/2006/relationships/slide" Target="slides/slide2615.xml"/><Relationship Id="rId800" Type="http://schemas.openxmlformats.org/officeDocument/2006/relationships/slide" Target="slides/slide794.xml"/><Relationship Id="rId1223" Type="http://schemas.openxmlformats.org/officeDocument/2006/relationships/slide" Target="slides/slide1217.xml"/><Relationship Id="rId1430" Type="http://schemas.openxmlformats.org/officeDocument/2006/relationships/slide" Target="slides/slide1424.xml"/><Relationship Id="rId1528" Type="http://schemas.openxmlformats.org/officeDocument/2006/relationships/slide" Target="slides/slide1522.xml"/><Relationship Id="rId1735" Type="http://schemas.openxmlformats.org/officeDocument/2006/relationships/slide" Target="slides/slide1729.xml"/><Relationship Id="rId1942" Type="http://schemas.openxmlformats.org/officeDocument/2006/relationships/slide" Target="slides/slide1936.xml"/><Relationship Id="rId27" Type="http://schemas.openxmlformats.org/officeDocument/2006/relationships/slide" Target="slides/slide21.xml"/><Relationship Id="rId1802" Type="http://schemas.openxmlformats.org/officeDocument/2006/relationships/slide" Target="slides/slide1796.xml"/><Relationship Id="rId176" Type="http://schemas.openxmlformats.org/officeDocument/2006/relationships/slide" Target="slides/slide170.xml"/><Relationship Id="rId383" Type="http://schemas.openxmlformats.org/officeDocument/2006/relationships/slide" Target="slides/slide377.xml"/><Relationship Id="rId590" Type="http://schemas.openxmlformats.org/officeDocument/2006/relationships/slide" Target="slides/slide584.xml"/><Relationship Id="rId2064" Type="http://schemas.openxmlformats.org/officeDocument/2006/relationships/slide" Target="slides/slide2058.xml"/><Relationship Id="rId2271" Type="http://schemas.openxmlformats.org/officeDocument/2006/relationships/slide" Target="slides/slide2265.xml"/><Relationship Id="rId243" Type="http://schemas.openxmlformats.org/officeDocument/2006/relationships/slide" Target="slides/slide237.xml"/><Relationship Id="rId450" Type="http://schemas.openxmlformats.org/officeDocument/2006/relationships/slide" Target="slides/slide444.xml"/><Relationship Id="rId688" Type="http://schemas.openxmlformats.org/officeDocument/2006/relationships/slide" Target="slides/slide682.xml"/><Relationship Id="rId895" Type="http://schemas.openxmlformats.org/officeDocument/2006/relationships/slide" Target="slides/slide889.xml"/><Relationship Id="rId1080" Type="http://schemas.openxmlformats.org/officeDocument/2006/relationships/slide" Target="slides/slide1074.xml"/><Relationship Id="rId2131" Type="http://schemas.openxmlformats.org/officeDocument/2006/relationships/slide" Target="slides/slide2125.xml"/><Relationship Id="rId2369" Type="http://schemas.openxmlformats.org/officeDocument/2006/relationships/slide" Target="slides/slide2363.xml"/><Relationship Id="rId2576" Type="http://schemas.openxmlformats.org/officeDocument/2006/relationships/slide" Target="slides/slide2570.xml"/><Relationship Id="rId103" Type="http://schemas.openxmlformats.org/officeDocument/2006/relationships/slide" Target="slides/slide97.xml"/><Relationship Id="rId310" Type="http://schemas.openxmlformats.org/officeDocument/2006/relationships/slide" Target="slides/slide304.xml"/><Relationship Id="rId548" Type="http://schemas.openxmlformats.org/officeDocument/2006/relationships/slide" Target="slides/slide542.xml"/><Relationship Id="rId755" Type="http://schemas.openxmlformats.org/officeDocument/2006/relationships/slide" Target="slides/slide749.xml"/><Relationship Id="rId962" Type="http://schemas.openxmlformats.org/officeDocument/2006/relationships/slide" Target="slides/slide956.xml"/><Relationship Id="rId1178" Type="http://schemas.openxmlformats.org/officeDocument/2006/relationships/slide" Target="slides/slide1172.xml"/><Relationship Id="rId1385" Type="http://schemas.openxmlformats.org/officeDocument/2006/relationships/slide" Target="slides/slide1379.xml"/><Relationship Id="rId1592" Type="http://schemas.openxmlformats.org/officeDocument/2006/relationships/slide" Target="slides/slide1586.xml"/><Relationship Id="rId2229" Type="http://schemas.openxmlformats.org/officeDocument/2006/relationships/slide" Target="slides/slide2223.xml"/><Relationship Id="rId2436" Type="http://schemas.openxmlformats.org/officeDocument/2006/relationships/slide" Target="slides/slide2430.xml"/><Relationship Id="rId2643" Type="http://schemas.openxmlformats.org/officeDocument/2006/relationships/slide" Target="slides/slide2637.xml"/><Relationship Id="rId91" Type="http://schemas.openxmlformats.org/officeDocument/2006/relationships/slide" Target="slides/slide85.xml"/><Relationship Id="rId408" Type="http://schemas.openxmlformats.org/officeDocument/2006/relationships/slide" Target="slides/slide402.xml"/><Relationship Id="rId615" Type="http://schemas.openxmlformats.org/officeDocument/2006/relationships/slide" Target="slides/slide609.xml"/><Relationship Id="rId822" Type="http://schemas.openxmlformats.org/officeDocument/2006/relationships/slide" Target="slides/slide816.xml"/><Relationship Id="rId1038" Type="http://schemas.openxmlformats.org/officeDocument/2006/relationships/slide" Target="slides/slide1032.xml"/><Relationship Id="rId1245" Type="http://schemas.openxmlformats.org/officeDocument/2006/relationships/slide" Target="slides/slide1239.xml"/><Relationship Id="rId1452" Type="http://schemas.openxmlformats.org/officeDocument/2006/relationships/slide" Target="slides/slide1446.xml"/><Relationship Id="rId1897" Type="http://schemas.openxmlformats.org/officeDocument/2006/relationships/slide" Target="slides/slide1891.xml"/><Relationship Id="rId2503" Type="http://schemas.openxmlformats.org/officeDocument/2006/relationships/slide" Target="slides/slide2497.xml"/><Relationship Id="rId1105" Type="http://schemas.openxmlformats.org/officeDocument/2006/relationships/slide" Target="slides/slide1099.xml"/><Relationship Id="rId1312" Type="http://schemas.openxmlformats.org/officeDocument/2006/relationships/slide" Target="slides/slide1306.xml"/><Relationship Id="rId1757" Type="http://schemas.openxmlformats.org/officeDocument/2006/relationships/slide" Target="slides/slide1751.xml"/><Relationship Id="rId1964" Type="http://schemas.openxmlformats.org/officeDocument/2006/relationships/slide" Target="slides/slide1958.xml"/><Relationship Id="rId49" Type="http://schemas.openxmlformats.org/officeDocument/2006/relationships/slide" Target="slides/slide43.xml"/><Relationship Id="rId1617" Type="http://schemas.openxmlformats.org/officeDocument/2006/relationships/slide" Target="slides/slide1611.xml"/><Relationship Id="rId1824" Type="http://schemas.openxmlformats.org/officeDocument/2006/relationships/slide" Target="slides/slide1818.xml"/><Relationship Id="rId198" Type="http://schemas.openxmlformats.org/officeDocument/2006/relationships/slide" Target="slides/slide192.xml"/><Relationship Id="rId2086" Type="http://schemas.openxmlformats.org/officeDocument/2006/relationships/slide" Target="slides/slide2080.xml"/><Relationship Id="rId2293" Type="http://schemas.openxmlformats.org/officeDocument/2006/relationships/slide" Target="slides/slide2287.xml"/><Relationship Id="rId2598" Type="http://schemas.openxmlformats.org/officeDocument/2006/relationships/slide" Target="slides/slide2592.xml"/><Relationship Id="rId265" Type="http://schemas.openxmlformats.org/officeDocument/2006/relationships/slide" Target="slides/slide259.xml"/><Relationship Id="rId472" Type="http://schemas.openxmlformats.org/officeDocument/2006/relationships/slide" Target="slides/slide466.xml"/><Relationship Id="rId2153" Type="http://schemas.openxmlformats.org/officeDocument/2006/relationships/slide" Target="slides/slide2147.xml"/><Relationship Id="rId2360" Type="http://schemas.openxmlformats.org/officeDocument/2006/relationships/slide" Target="slides/slide2354.xml"/><Relationship Id="rId125" Type="http://schemas.openxmlformats.org/officeDocument/2006/relationships/slide" Target="slides/slide119.xml"/><Relationship Id="rId332" Type="http://schemas.openxmlformats.org/officeDocument/2006/relationships/slide" Target="slides/slide326.xml"/><Relationship Id="rId777" Type="http://schemas.openxmlformats.org/officeDocument/2006/relationships/slide" Target="slides/slide771.xml"/><Relationship Id="rId984" Type="http://schemas.openxmlformats.org/officeDocument/2006/relationships/slide" Target="slides/slide978.xml"/><Relationship Id="rId2013" Type="http://schemas.openxmlformats.org/officeDocument/2006/relationships/slide" Target="slides/slide2007.xml"/><Relationship Id="rId2220" Type="http://schemas.openxmlformats.org/officeDocument/2006/relationships/slide" Target="slides/slide2214.xml"/><Relationship Id="rId2458" Type="http://schemas.openxmlformats.org/officeDocument/2006/relationships/slide" Target="slides/slide2452.xml"/><Relationship Id="rId2665" Type="http://schemas.openxmlformats.org/officeDocument/2006/relationships/slide" Target="slides/slide2659.xml"/><Relationship Id="rId637" Type="http://schemas.openxmlformats.org/officeDocument/2006/relationships/slide" Target="slides/slide631.xml"/><Relationship Id="rId844" Type="http://schemas.openxmlformats.org/officeDocument/2006/relationships/slide" Target="slides/slide838.xml"/><Relationship Id="rId1267" Type="http://schemas.openxmlformats.org/officeDocument/2006/relationships/slide" Target="slides/slide1261.xml"/><Relationship Id="rId1474" Type="http://schemas.openxmlformats.org/officeDocument/2006/relationships/slide" Target="slides/slide1468.xml"/><Relationship Id="rId1681" Type="http://schemas.openxmlformats.org/officeDocument/2006/relationships/slide" Target="slides/slide1675.xml"/><Relationship Id="rId2318" Type="http://schemas.openxmlformats.org/officeDocument/2006/relationships/slide" Target="slides/slide2312.xml"/><Relationship Id="rId2525" Type="http://schemas.openxmlformats.org/officeDocument/2006/relationships/slide" Target="slides/slide2519.xml"/><Relationship Id="rId704" Type="http://schemas.openxmlformats.org/officeDocument/2006/relationships/slide" Target="slides/slide698.xml"/><Relationship Id="rId911" Type="http://schemas.openxmlformats.org/officeDocument/2006/relationships/slide" Target="slides/slide905.xml"/><Relationship Id="rId1127" Type="http://schemas.openxmlformats.org/officeDocument/2006/relationships/slide" Target="slides/slide1121.xml"/><Relationship Id="rId1334" Type="http://schemas.openxmlformats.org/officeDocument/2006/relationships/slide" Target="slides/slide1328.xml"/><Relationship Id="rId1541" Type="http://schemas.openxmlformats.org/officeDocument/2006/relationships/slide" Target="slides/slide1535.xml"/><Relationship Id="rId1779" Type="http://schemas.openxmlformats.org/officeDocument/2006/relationships/slide" Target="slides/slide1773.xml"/><Relationship Id="rId1986" Type="http://schemas.openxmlformats.org/officeDocument/2006/relationships/slide" Target="slides/slide1980.xml"/><Relationship Id="rId40" Type="http://schemas.openxmlformats.org/officeDocument/2006/relationships/slide" Target="slides/slide34.xml"/><Relationship Id="rId1401" Type="http://schemas.openxmlformats.org/officeDocument/2006/relationships/slide" Target="slides/slide1395.xml"/><Relationship Id="rId1639" Type="http://schemas.openxmlformats.org/officeDocument/2006/relationships/slide" Target="slides/slide1633.xml"/><Relationship Id="rId1846" Type="http://schemas.openxmlformats.org/officeDocument/2006/relationships/slide" Target="slides/slide1840.xml"/><Relationship Id="rId1706" Type="http://schemas.openxmlformats.org/officeDocument/2006/relationships/slide" Target="slides/slide1700.xml"/><Relationship Id="rId1913" Type="http://schemas.openxmlformats.org/officeDocument/2006/relationships/slide" Target="slides/slide1907.xml"/><Relationship Id="rId287" Type="http://schemas.openxmlformats.org/officeDocument/2006/relationships/slide" Target="slides/slide281.xml"/><Relationship Id="rId494" Type="http://schemas.openxmlformats.org/officeDocument/2006/relationships/slide" Target="slides/slide488.xml"/><Relationship Id="rId2175" Type="http://schemas.openxmlformats.org/officeDocument/2006/relationships/slide" Target="slides/slide2169.xml"/><Relationship Id="rId2382" Type="http://schemas.openxmlformats.org/officeDocument/2006/relationships/slide" Target="slides/slide2376.xml"/><Relationship Id="rId147" Type="http://schemas.openxmlformats.org/officeDocument/2006/relationships/slide" Target="slides/slide141.xml"/><Relationship Id="rId354" Type="http://schemas.openxmlformats.org/officeDocument/2006/relationships/slide" Target="slides/slide348.xml"/><Relationship Id="rId799" Type="http://schemas.openxmlformats.org/officeDocument/2006/relationships/slide" Target="slides/slide793.xml"/><Relationship Id="rId1191" Type="http://schemas.openxmlformats.org/officeDocument/2006/relationships/slide" Target="slides/slide1185.xml"/><Relationship Id="rId2035" Type="http://schemas.openxmlformats.org/officeDocument/2006/relationships/slide" Target="slides/slide2029.xml"/><Relationship Id="rId2687" Type="http://schemas.openxmlformats.org/officeDocument/2006/relationships/font" Target="fonts/font2.fntdata"/><Relationship Id="rId561" Type="http://schemas.openxmlformats.org/officeDocument/2006/relationships/slide" Target="slides/slide555.xml"/><Relationship Id="rId659" Type="http://schemas.openxmlformats.org/officeDocument/2006/relationships/slide" Target="slides/slide653.xml"/><Relationship Id="rId866" Type="http://schemas.openxmlformats.org/officeDocument/2006/relationships/slide" Target="slides/slide860.xml"/><Relationship Id="rId1289" Type="http://schemas.openxmlformats.org/officeDocument/2006/relationships/slide" Target="slides/slide1283.xml"/><Relationship Id="rId1496" Type="http://schemas.openxmlformats.org/officeDocument/2006/relationships/slide" Target="slides/slide1490.xml"/><Relationship Id="rId2242" Type="http://schemas.openxmlformats.org/officeDocument/2006/relationships/slide" Target="slides/slide2236.xml"/><Relationship Id="rId2547" Type="http://schemas.openxmlformats.org/officeDocument/2006/relationships/slide" Target="slides/slide2541.xml"/><Relationship Id="rId214" Type="http://schemas.openxmlformats.org/officeDocument/2006/relationships/slide" Target="slides/slide208.xml"/><Relationship Id="rId421" Type="http://schemas.openxmlformats.org/officeDocument/2006/relationships/slide" Target="slides/slide415.xml"/><Relationship Id="rId519" Type="http://schemas.openxmlformats.org/officeDocument/2006/relationships/slide" Target="slides/slide513.xml"/><Relationship Id="rId1051" Type="http://schemas.openxmlformats.org/officeDocument/2006/relationships/slide" Target="slides/slide1045.xml"/><Relationship Id="rId1149" Type="http://schemas.openxmlformats.org/officeDocument/2006/relationships/slide" Target="slides/slide1143.xml"/><Relationship Id="rId1356" Type="http://schemas.openxmlformats.org/officeDocument/2006/relationships/slide" Target="slides/slide1350.xml"/><Relationship Id="rId2102" Type="http://schemas.openxmlformats.org/officeDocument/2006/relationships/slide" Target="slides/slide2096.xml"/><Relationship Id="rId726" Type="http://schemas.openxmlformats.org/officeDocument/2006/relationships/slide" Target="slides/slide720.xml"/><Relationship Id="rId933" Type="http://schemas.openxmlformats.org/officeDocument/2006/relationships/slide" Target="slides/slide927.xml"/><Relationship Id="rId1009" Type="http://schemas.openxmlformats.org/officeDocument/2006/relationships/slide" Target="slides/slide1003.xml"/><Relationship Id="rId1563" Type="http://schemas.openxmlformats.org/officeDocument/2006/relationships/slide" Target="slides/slide1557.xml"/><Relationship Id="rId1770" Type="http://schemas.openxmlformats.org/officeDocument/2006/relationships/slide" Target="slides/slide1764.xml"/><Relationship Id="rId1868" Type="http://schemas.openxmlformats.org/officeDocument/2006/relationships/slide" Target="slides/slide1862.xml"/><Relationship Id="rId2407" Type="http://schemas.openxmlformats.org/officeDocument/2006/relationships/slide" Target="slides/slide2401.xml"/><Relationship Id="rId2614" Type="http://schemas.openxmlformats.org/officeDocument/2006/relationships/slide" Target="slides/slide2608.xml"/><Relationship Id="rId62" Type="http://schemas.openxmlformats.org/officeDocument/2006/relationships/slide" Target="slides/slide56.xml"/><Relationship Id="rId1216" Type="http://schemas.openxmlformats.org/officeDocument/2006/relationships/slide" Target="slides/slide1210.xml"/><Relationship Id="rId1423" Type="http://schemas.openxmlformats.org/officeDocument/2006/relationships/slide" Target="slides/slide1417.xml"/><Relationship Id="rId1630" Type="http://schemas.openxmlformats.org/officeDocument/2006/relationships/slide" Target="slides/slide1624.xml"/><Relationship Id="rId1728" Type="http://schemas.openxmlformats.org/officeDocument/2006/relationships/slide" Target="slides/slide1722.xml"/><Relationship Id="rId1935" Type="http://schemas.openxmlformats.org/officeDocument/2006/relationships/slide" Target="slides/slide1929.xml"/><Relationship Id="rId2197" Type="http://schemas.openxmlformats.org/officeDocument/2006/relationships/slide" Target="slides/slide2191.xml"/><Relationship Id="rId169" Type="http://schemas.openxmlformats.org/officeDocument/2006/relationships/slide" Target="slides/slide163.xml"/><Relationship Id="rId376" Type="http://schemas.openxmlformats.org/officeDocument/2006/relationships/slide" Target="slides/slide370.xml"/><Relationship Id="rId583" Type="http://schemas.openxmlformats.org/officeDocument/2006/relationships/slide" Target="slides/slide577.xml"/><Relationship Id="rId790" Type="http://schemas.openxmlformats.org/officeDocument/2006/relationships/slide" Target="slides/slide784.xml"/><Relationship Id="rId2057" Type="http://schemas.openxmlformats.org/officeDocument/2006/relationships/slide" Target="slides/slide2051.xml"/><Relationship Id="rId2264" Type="http://schemas.openxmlformats.org/officeDocument/2006/relationships/slide" Target="slides/slide2258.xml"/><Relationship Id="rId2471" Type="http://schemas.openxmlformats.org/officeDocument/2006/relationships/slide" Target="slides/slide2465.xml"/><Relationship Id="rId4" Type="http://schemas.openxmlformats.org/officeDocument/2006/relationships/slideMaster" Target="slideMasters/slideMaster4.xml"/><Relationship Id="rId236" Type="http://schemas.openxmlformats.org/officeDocument/2006/relationships/slide" Target="slides/slide230.xml"/><Relationship Id="rId443" Type="http://schemas.openxmlformats.org/officeDocument/2006/relationships/slide" Target="slides/slide437.xml"/><Relationship Id="rId650" Type="http://schemas.openxmlformats.org/officeDocument/2006/relationships/slide" Target="slides/slide644.xml"/><Relationship Id="rId888" Type="http://schemas.openxmlformats.org/officeDocument/2006/relationships/slide" Target="slides/slide882.xml"/><Relationship Id="rId1073" Type="http://schemas.openxmlformats.org/officeDocument/2006/relationships/slide" Target="slides/slide1067.xml"/><Relationship Id="rId1280" Type="http://schemas.openxmlformats.org/officeDocument/2006/relationships/slide" Target="slides/slide1274.xml"/><Relationship Id="rId2124" Type="http://schemas.openxmlformats.org/officeDocument/2006/relationships/slide" Target="slides/slide2118.xml"/><Relationship Id="rId2331" Type="http://schemas.openxmlformats.org/officeDocument/2006/relationships/slide" Target="slides/slide2325.xml"/><Relationship Id="rId2569" Type="http://schemas.openxmlformats.org/officeDocument/2006/relationships/slide" Target="slides/slide2563.xml"/><Relationship Id="rId303" Type="http://schemas.openxmlformats.org/officeDocument/2006/relationships/slide" Target="slides/slide297.xml"/><Relationship Id="rId748" Type="http://schemas.openxmlformats.org/officeDocument/2006/relationships/slide" Target="slides/slide742.xml"/><Relationship Id="rId955" Type="http://schemas.openxmlformats.org/officeDocument/2006/relationships/slide" Target="slides/slide949.xml"/><Relationship Id="rId1140" Type="http://schemas.openxmlformats.org/officeDocument/2006/relationships/slide" Target="slides/slide1134.xml"/><Relationship Id="rId1378" Type="http://schemas.openxmlformats.org/officeDocument/2006/relationships/slide" Target="slides/slide1372.xml"/><Relationship Id="rId1585" Type="http://schemas.openxmlformats.org/officeDocument/2006/relationships/slide" Target="slides/slide1579.xml"/><Relationship Id="rId1792" Type="http://schemas.openxmlformats.org/officeDocument/2006/relationships/slide" Target="slides/slide1786.xml"/><Relationship Id="rId2429" Type="http://schemas.openxmlformats.org/officeDocument/2006/relationships/slide" Target="slides/slide2423.xml"/><Relationship Id="rId2636" Type="http://schemas.openxmlformats.org/officeDocument/2006/relationships/slide" Target="slides/slide2630.xml"/><Relationship Id="rId84" Type="http://schemas.openxmlformats.org/officeDocument/2006/relationships/slide" Target="slides/slide78.xml"/><Relationship Id="rId510" Type="http://schemas.openxmlformats.org/officeDocument/2006/relationships/slide" Target="slides/slide504.xml"/><Relationship Id="rId608" Type="http://schemas.openxmlformats.org/officeDocument/2006/relationships/slide" Target="slides/slide602.xml"/><Relationship Id="rId815" Type="http://schemas.openxmlformats.org/officeDocument/2006/relationships/slide" Target="slides/slide809.xml"/><Relationship Id="rId1238" Type="http://schemas.openxmlformats.org/officeDocument/2006/relationships/slide" Target="slides/slide1232.xml"/><Relationship Id="rId1445" Type="http://schemas.openxmlformats.org/officeDocument/2006/relationships/slide" Target="slides/slide1439.xml"/><Relationship Id="rId1652" Type="http://schemas.openxmlformats.org/officeDocument/2006/relationships/slide" Target="slides/slide1646.xml"/><Relationship Id="rId1000" Type="http://schemas.openxmlformats.org/officeDocument/2006/relationships/slide" Target="slides/slide994.xml"/><Relationship Id="rId1305" Type="http://schemas.openxmlformats.org/officeDocument/2006/relationships/slide" Target="slides/slide1299.xml"/><Relationship Id="rId1957" Type="http://schemas.openxmlformats.org/officeDocument/2006/relationships/slide" Target="slides/slide1951.xml"/><Relationship Id="rId1512" Type="http://schemas.openxmlformats.org/officeDocument/2006/relationships/slide" Target="slides/slide1506.xml"/><Relationship Id="rId1817" Type="http://schemas.openxmlformats.org/officeDocument/2006/relationships/slide" Target="slides/slide1811.xml"/><Relationship Id="rId11" Type="http://schemas.openxmlformats.org/officeDocument/2006/relationships/slide" Target="slides/slide5.xml"/><Relationship Id="rId398" Type="http://schemas.openxmlformats.org/officeDocument/2006/relationships/slide" Target="slides/slide392.xml"/><Relationship Id="rId2079" Type="http://schemas.openxmlformats.org/officeDocument/2006/relationships/slide" Target="slides/slide2073.xml"/><Relationship Id="rId160" Type="http://schemas.openxmlformats.org/officeDocument/2006/relationships/slide" Target="slides/slide154.xml"/><Relationship Id="rId2286" Type="http://schemas.openxmlformats.org/officeDocument/2006/relationships/slide" Target="slides/slide2280.xml"/><Relationship Id="rId2493" Type="http://schemas.openxmlformats.org/officeDocument/2006/relationships/slide" Target="slides/slide2487.xml"/><Relationship Id="rId258" Type="http://schemas.openxmlformats.org/officeDocument/2006/relationships/slide" Target="slides/slide252.xml"/><Relationship Id="rId465" Type="http://schemas.openxmlformats.org/officeDocument/2006/relationships/slide" Target="slides/slide459.xml"/><Relationship Id="rId672" Type="http://schemas.openxmlformats.org/officeDocument/2006/relationships/slide" Target="slides/slide666.xml"/><Relationship Id="rId1095" Type="http://schemas.openxmlformats.org/officeDocument/2006/relationships/slide" Target="slides/slide1089.xml"/><Relationship Id="rId2146" Type="http://schemas.openxmlformats.org/officeDocument/2006/relationships/slide" Target="slides/slide2140.xml"/><Relationship Id="rId2353" Type="http://schemas.openxmlformats.org/officeDocument/2006/relationships/slide" Target="slides/slide2347.xml"/><Relationship Id="rId2560" Type="http://schemas.openxmlformats.org/officeDocument/2006/relationships/slide" Target="slides/slide2554.xml"/><Relationship Id="rId118" Type="http://schemas.openxmlformats.org/officeDocument/2006/relationships/slide" Target="slides/slide112.xml"/><Relationship Id="rId325" Type="http://schemas.openxmlformats.org/officeDocument/2006/relationships/slide" Target="slides/slide319.xml"/><Relationship Id="rId532" Type="http://schemas.openxmlformats.org/officeDocument/2006/relationships/slide" Target="slides/slide526.xml"/><Relationship Id="rId977" Type="http://schemas.openxmlformats.org/officeDocument/2006/relationships/slide" Target="slides/slide971.xml"/><Relationship Id="rId1162" Type="http://schemas.openxmlformats.org/officeDocument/2006/relationships/slide" Target="slides/slide1156.xml"/><Relationship Id="rId2006" Type="http://schemas.openxmlformats.org/officeDocument/2006/relationships/slide" Target="slides/slide2000.xml"/><Relationship Id="rId2213" Type="http://schemas.openxmlformats.org/officeDocument/2006/relationships/slide" Target="slides/slide2207.xml"/><Relationship Id="rId2420" Type="http://schemas.openxmlformats.org/officeDocument/2006/relationships/slide" Target="slides/slide2414.xml"/><Relationship Id="rId2658" Type="http://schemas.openxmlformats.org/officeDocument/2006/relationships/slide" Target="slides/slide2652.xml"/><Relationship Id="rId837" Type="http://schemas.openxmlformats.org/officeDocument/2006/relationships/slide" Target="slides/slide831.xml"/><Relationship Id="rId1022" Type="http://schemas.openxmlformats.org/officeDocument/2006/relationships/slide" Target="slides/slide1016.xml"/><Relationship Id="rId1467" Type="http://schemas.openxmlformats.org/officeDocument/2006/relationships/slide" Target="slides/slide1461.xml"/><Relationship Id="rId1674" Type="http://schemas.openxmlformats.org/officeDocument/2006/relationships/slide" Target="slides/slide1668.xml"/><Relationship Id="rId1881" Type="http://schemas.openxmlformats.org/officeDocument/2006/relationships/slide" Target="slides/slide1875.xml"/><Relationship Id="rId2518" Type="http://schemas.openxmlformats.org/officeDocument/2006/relationships/slide" Target="slides/slide2512.xml"/><Relationship Id="rId904" Type="http://schemas.openxmlformats.org/officeDocument/2006/relationships/slide" Target="slides/slide898.xml"/><Relationship Id="rId1327" Type="http://schemas.openxmlformats.org/officeDocument/2006/relationships/slide" Target="slides/slide1321.xml"/><Relationship Id="rId1534" Type="http://schemas.openxmlformats.org/officeDocument/2006/relationships/slide" Target="slides/slide1528.xml"/><Relationship Id="rId1741" Type="http://schemas.openxmlformats.org/officeDocument/2006/relationships/slide" Target="slides/slide1735.xml"/><Relationship Id="rId1979" Type="http://schemas.openxmlformats.org/officeDocument/2006/relationships/slide" Target="slides/slide1973.xml"/><Relationship Id="rId33" Type="http://schemas.openxmlformats.org/officeDocument/2006/relationships/slide" Target="slides/slide27.xml"/><Relationship Id="rId1601" Type="http://schemas.openxmlformats.org/officeDocument/2006/relationships/slide" Target="slides/slide1595.xml"/><Relationship Id="rId1839" Type="http://schemas.openxmlformats.org/officeDocument/2006/relationships/slide" Target="slides/slide1833.xml"/><Relationship Id="rId182" Type="http://schemas.openxmlformats.org/officeDocument/2006/relationships/slide" Target="slides/slide176.xml"/><Relationship Id="rId1906" Type="http://schemas.openxmlformats.org/officeDocument/2006/relationships/slide" Target="slides/slide1900.xml"/><Relationship Id="rId487" Type="http://schemas.openxmlformats.org/officeDocument/2006/relationships/slide" Target="slides/slide481.xml"/><Relationship Id="rId694" Type="http://schemas.openxmlformats.org/officeDocument/2006/relationships/slide" Target="slides/slide688.xml"/><Relationship Id="rId2070" Type="http://schemas.openxmlformats.org/officeDocument/2006/relationships/slide" Target="slides/slide2064.xml"/><Relationship Id="rId2168" Type="http://schemas.openxmlformats.org/officeDocument/2006/relationships/slide" Target="slides/slide2162.xml"/><Relationship Id="rId2375" Type="http://schemas.openxmlformats.org/officeDocument/2006/relationships/slide" Target="slides/slide2369.xml"/><Relationship Id="rId347" Type="http://schemas.openxmlformats.org/officeDocument/2006/relationships/slide" Target="slides/slide341.xml"/><Relationship Id="rId999" Type="http://schemas.openxmlformats.org/officeDocument/2006/relationships/slide" Target="slides/slide993.xml"/><Relationship Id="rId1184" Type="http://schemas.openxmlformats.org/officeDocument/2006/relationships/slide" Target="slides/slide1178.xml"/><Relationship Id="rId2028" Type="http://schemas.openxmlformats.org/officeDocument/2006/relationships/slide" Target="slides/slide2022.xml"/><Relationship Id="rId2582" Type="http://schemas.openxmlformats.org/officeDocument/2006/relationships/slide" Target="slides/slide2576.xml"/><Relationship Id="rId554" Type="http://schemas.openxmlformats.org/officeDocument/2006/relationships/slide" Target="slides/slide548.xml"/><Relationship Id="rId761" Type="http://schemas.openxmlformats.org/officeDocument/2006/relationships/slide" Target="slides/slide755.xml"/><Relationship Id="rId859" Type="http://schemas.openxmlformats.org/officeDocument/2006/relationships/slide" Target="slides/slide853.xml"/><Relationship Id="rId1391" Type="http://schemas.openxmlformats.org/officeDocument/2006/relationships/slide" Target="slides/slide1385.xml"/><Relationship Id="rId1489" Type="http://schemas.openxmlformats.org/officeDocument/2006/relationships/slide" Target="slides/slide1483.xml"/><Relationship Id="rId1696" Type="http://schemas.openxmlformats.org/officeDocument/2006/relationships/slide" Target="slides/slide1690.xml"/><Relationship Id="rId2235" Type="http://schemas.openxmlformats.org/officeDocument/2006/relationships/slide" Target="slides/slide2229.xml"/><Relationship Id="rId2442" Type="http://schemas.openxmlformats.org/officeDocument/2006/relationships/slide" Target="slides/slide2436.xml"/><Relationship Id="rId207" Type="http://schemas.openxmlformats.org/officeDocument/2006/relationships/slide" Target="slides/slide201.xml"/><Relationship Id="rId414" Type="http://schemas.openxmlformats.org/officeDocument/2006/relationships/slide" Target="slides/slide408.xml"/><Relationship Id="rId621" Type="http://schemas.openxmlformats.org/officeDocument/2006/relationships/slide" Target="slides/slide615.xml"/><Relationship Id="rId1044" Type="http://schemas.openxmlformats.org/officeDocument/2006/relationships/slide" Target="slides/slide1038.xml"/><Relationship Id="rId1251" Type="http://schemas.openxmlformats.org/officeDocument/2006/relationships/slide" Target="slides/slide1245.xml"/><Relationship Id="rId1349" Type="http://schemas.openxmlformats.org/officeDocument/2006/relationships/slide" Target="slides/slide1343.xml"/><Relationship Id="rId2302" Type="http://schemas.openxmlformats.org/officeDocument/2006/relationships/slide" Target="slides/slide2296.xml"/><Relationship Id="rId719" Type="http://schemas.openxmlformats.org/officeDocument/2006/relationships/slide" Target="slides/slide713.xml"/><Relationship Id="rId926" Type="http://schemas.openxmlformats.org/officeDocument/2006/relationships/slide" Target="slides/slide920.xml"/><Relationship Id="rId1111" Type="http://schemas.openxmlformats.org/officeDocument/2006/relationships/slide" Target="slides/slide1105.xml"/><Relationship Id="rId1556" Type="http://schemas.openxmlformats.org/officeDocument/2006/relationships/slide" Target="slides/slide1550.xml"/><Relationship Id="rId1763" Type="http://schemas.openxmlformats.org/officeDocument/2006/relationships/slide" Target="slides/slide1757.xml"/><Relationship Id="rId1970" Type="http://schemas.openxmlformats.org/officeDocument/2006/relationships/slide" Target="slides/slide1964.xml"/><Relationship Id="rId2607" Type="http://schemas.openxmlformats.org/officeDocument/2006/relationships/slide" Target="slides/slide2601.xml"/><Relationship Id="rId55" Type="http://schemas.openxmlformats.org/officeDocument/2006/relationships/slide" Target="slides/slide49.xml"/><Relationship Id="rId1209" Type="http://schemas.openxmlformats.org/officeDocument/2006/relationships/slide" Target="slides/slide1203.xml"/><Relationship Id="rId1416" Type="http://schemas.openxmlformats.org/officeDocument/2006/relationships/slide" Target="slides/slide1410.xml"/><Relationship Id="rId1623" Type="http://schemas.openxmlformats.org/officeDocument/2006/relationships/slide" Target="slides/slide1617.xml"/><Relationship Id="rId1830" Type="http://schemas.openxmlformats.org/officeDocument/2006/relationships/slide" Target="slides/slide1824.xml"/><Relationship Id="rId1928" Type="http://schemas.openxmlformats.org/officeDocument/2006/relationships/slide" Target="slides/slide1922.xml"/><Relationship Id="rId2092" Type="http://schemas.openxmlformats.org/officeDocument/2006/relationships/slide" Target="slides/slide2086.xml"/><Relationship Id="rId271" Type="http://schemas.openxmlformats.org/officeDocument/2006/relationships/slide" Target="slides/slide265.xml"/><Relationship Id="rId2397" Type="http://schemas.openxmlformats.org/officeDocument/2006/relationships/slide" Target="slides/slide2391.xml"/><Relationship Id="rId131" Type="http://schemas.openxmlformats.org/officeDocument/2006/relationships/slide" Target="slides/slide125.xml"/><Relationship Id="rId369" Type="http://schemas.openxmlformats.org/officeDocument/2006/relationships/slide" Target="slides/slide363.xml"/><Relationship Id="rId576" Type="http://schemas.openxmlformats.org/officeDocument/2006/relationships/slide" Target="slides/slide570.xml"/><Relationship Id="rId783" Type="http://schemas.openxmlformats.org/officeDocument/2006/relationships/slide" Target="slides/slide777.xml"/><Relationship Id="rId990" Type="http://schemas.openxmlformats.org/officeDocument/2006/relationships/slide" Target="slides/slide984.xml"/><Relationship Id="rId2257" Type="http://schemas.openxmlformats.org/officeDocument/2006/relationships/slide" Target="slides/slide2251.xml"/><Relationship Id="rId2464" Type="http://schemas.openxmlformats.org/officeDocument/2006/relationships/slide" Target="slides/slide2458.xml"/><Relationship Id="rId2671" Type="http://schemas.openxmlformats.org/officeDocument/2006/relationships/slide" Target="slides/slide2665.xml"/><Relationship Id="rId229" Type="http://schemas.openxmlformats.org/officeDocument/2006/relationships/slide" Target="slides/slide223.xml"/><Relationship Id="rId436" Type="http://schemas.openxmlformats.org/officeDocument/2006/relationships/slide" Target="slides/slide430.xml"/><Relationship Id="rId643" Type="http://schemas.openxmlformats.org/officeDocument/2006/relationships/slide" Target="slides/slide637.xml"/><Relationship Id="rId1066" Type="http://schemas.openxmlformats.org/officeDocument/2006/relationships/slide" Target="slides/slide1060.xml"/><Relationship Id="rId1273" Type="http://schemas.openxmlformats.org/officeDocument/2006/relationships/slide" Target="slides/slide1267.xml"/><Relationship Id="rId1480" Type="http://schemas.openxmlformats.org/officeDocument/2006/relationships/slide" Target="slides/slide1474.xml"/><Relationship Id="rId2117" Type="http://schemas.openxmlformats.org/officeDocument/2006/relationships/slide" Target="slides/slide2111.xml"/><Relationship Id="rId2324" Type="http://schemas.openxmlformats.org/officeDocument/2006/relationships/slide" Target="slides/slide2318.xml"/><Relationship Id="rId850" Type="http://schemas.openxmlformats.org/officeDocument/2006/relationships/slide" Target="slides/slide844.xml"/><Relationship Id="rId948" Type="http://schemas.openxmlformats.org/officeDocument/2006/relationships/slide" Target="slides/slide942.xml"/><Relationship Id="rId1133" Type="http://schemas.openxmlformats.org/officeDocument/2006/relationships/slide" Target="slides/slide1127.xml"/><Relationship Id="rId1578" Type="http://schemas.openxmlformats.org/officeDocument/2006/relationships/slide" Target="slides/slide1572.xml"/><Relationship Id="rId1785" Type="http://schemas.openxmlformats.org/officeDocument/2006/relationships/slide" Target="slides/slide1779.xml"/><Relationship Id="rId1992" Type="http://schemas.openxmlformats.org/officeDocument/2006/relationships/slide" Target="slides/slide1986.xml"/><Relationship Id="rId2531" Type="http://schemas.openxmlformats.org/officeDocument/2006/relationships/slide" Target="slides/slide2525.xml"/><Relationship Id="rId2629" Type="http://schemas.openxmlformats.org/officeDocument/2006/relationships/slide" Target="slides/slide2623.xml"/><Relationship Id="rId77" Type="http://schemas.openxmlformats.org/officeDocument/2006/relationships/slide" Target="slides/slide71.xml"/><Relationship Id="rId503" Type="http://schemas.openxmlformats.org/officeDocument/2006/relationships/slide" Target="slides/slide497.xml"/><Relationship Id="rId710" Type="http://schemas.openxmlformats.org/officeDocument/2006/relationships/slide" Target="slides/slide704.xml"/><Relationship Id="rId808" Type="http://schemas.openxmlformats.org/officeDocument/2006/relationships/slide" Target="slides/slide802.xml"/><Relationship Id="rId1340" Type="http://schemas.openxmlformats.org/officeDocument/2006/relationships/slide" Target="slides/slide1334.xml"/><Relationship Id="rId1438" Type="http://schemas.openxmlformats.org/officeDocument/2006/relationships/slide" Target="slides/slide1432.xml"/><Relationship Id="rId1645" Type="http://schemas.openxmlformats.org/officeDocument/2006/relationships/slide" Target="slides/slide1639.xml"/><Relationship Id="rId1200" Type="http://schemas.openxmlformats.org/officeDocument/2006/relationships/slide" Target="slides/slide1194.xml"/><Relationship Id="rId1852" Type="http://schemas.openxmlformats.org/officeDocument/2006/relationships/slide" Target="slides/slide1846.xml"/><Relationship Id="rId1505" Type="http://schemas.openxmlformats.org/officeDocument/2006/relationships/slide" Target="slides/slide1499.xml"/><Relationship Id="rId1712" Type="http://schemas.openxmlformats.org/officeDocument/2006/relationships/slide" Target="slides/slide1706.xml"/><Relationship Id="rId293" Type="http://schemas.openxmlformats.org/officeDocument/2006/relationships/slide" Target="slides/slide287.xml"/><Relationship Id="rId2181" Type="http://schemas.openxmlformats.org/officeDocument/2006/relationships/slide" Target="slides/slide2175.xml"/><Relationship Id="rId153" Type="http://schemas.openxmlformats.org/officeDocument/2006/relationships/slide" Target="slides/slide147.xml"/><Relationship Id="rId360" Type="http://schemas.openxmlformats.org/officeDocument/2006/relationships/slide" Target="slides/slide354.xml"/><Relationship Id="rId598" Type="http://schemas.openxmlformats.org/officeDocument/2006/relationships/slide" Target="slides/slide592.xml"/><Relationship Id="rId2041" Type="http://schemas.openxmlformats.org/officeDocument/2006/relationships/slide" Target="slides/slide2035.xml"/><Relationship Id="rId2279" Type="http://schemas.openxmlformats.org/officeDocument/2006/relationships/slide" Target="slides/slide2273.xml"/><Relationship Id="rId2486" Type="http://schemas.openxmlformats.org/officeDocument/2006/relationships/slide" Target="slides/slide2480.xml"/><Relationship Id="rId2693" Type="http://schemas.openxmlformats.org/officeDocument/2006/relationships/presProps" Target="presProps.xml"/><Relationship Id="rId220" Type="http://schemas.openxmlformats.org/officeDocument/2006/relationships/slide" Target="slides/slide214.xml"/><Relationship Id="rId458" Type="http://schemas.openxmlformats.org/officeDocument/2006/relationships/slide" Target="slides/slide452.xml"/><Relationship Id="rId665" Type="http://schemas.openxmlformats.org/officeDocument/2006/relationships/slide" Target="slides/slide659.xml"/><Relationship Id="rId872" Type="http://schemas.openxmlformats.org/officeDocument/2006/relationships/slide" Target="slides/slide866.xml"/><Relationship Id="rId1088" Type="http://schemas.openxmlformats.org/officeDocument/2006/relationships/slide" Target="slides/slide1082.xml"/><Relationship Id="rId1295" Type="http://schemas.openxmlformats.org/officeDocument/2006/relationships/slide" Target="slides/slide1289.xml"/><Relationship Id="rId2139" Type="http://schemas.openxmlformats.org/officeDocument/2006/relationships/slide" Target="slides/slide2133.xml"/><Relationship Id="rId2346" Type="http://schemas.openxmlformats.org/officeDocument/2006/relationships/slide" Target="slides/slide2340.xml"/><Relationship Id="rId2553" Type="http://schemas.openxmlformats.org/officeDocument/2006/relationships/slide" Target="slides/slide2547.xml"/><Relationship Id="rId318" Type="http://schemas.openxmlformats.org/officeDocument/2006/relationships/slide" Target="slides/slide312.xml"/><Relationship Id="rId525" Type="http://schemas.openxmlformats.org/officeDocument/2006/relationships/slide" Target="slides/slide519.xml"/><Relationship Id="rId732" Type="http://schemas.openxmlformats.org/officeDocument/2006/relationships/slide" Target="slides/slide726.xml"/><Relationship Id="rId1155" Type="http://schemas.openxmlformats.org/officeDocument/2006/relationships/slide" Target="slides/slide1149.xml"/><Relationship Id="rId1362" Type="http://schemas.openxmlformats.org/officeDocument/2006/relationships/slide" Target="slides/slide1356.xml"/><Relationship Id="rId2206" Type="http://schemas.openxmlformats.org/officeDocument/2006/relationships/slide" Target="slides/slide2200.xml"/><Relationship Id="rId2413" Type="http://schemas.openxmlformats.org/officeDocument/2006/relationships/slide" Target="slides/slide2407.xml"/><Relationship Id="rId2620" Type="http://schemas.openxmlformats.org/officeDocument/2006/relationships/slide" Target="slides/slide2614.xml"/><Relationship Id="rId99" Type="http://schemas.openxmlformats.org/officeDocument/2006/relationships/slide" Target="slides/slide93.xml"/><Relationship Id="rId1015" Type="http://schemas.openxmlformats.org/officeDocument/2006/relationships/slide" Target="slides/slide1009.xml"/><Relationship Id="rId1222" Type="http://schemas.openxmlformats.org/officeDocument/2006/relationships/slide" Target="slides/slide1216.xml"/><Relationship Id="rId1667" Type="http://schemas.openxmlformats.org/officeDocument/2006/relationships/slide" Target="slides/slide1661.xml"/><Relationship Id="rId1874" Type="http://schemas.openxmlformats.org/officeDocument/2006/relationships/slide" Target="slides/slide1868.xml"/><Relationship Id="rId1527" Type="http://schemas.openxmlformats.org/officeDocument/2006/relationships/slide" Target="slides/slide1521.xml"/><Relationship Id="rId1734" Type="http://schemas.openxmlformats.org/officeDocument/2006/relationships/slide" Target="slides/slide1728.xml"/><Relationship Id="rId1941" Type="http://schemas.openxmlformats.org/officeDocument/2006/relationships/slide" Target="slides/slide1935.xml"/><Relationship Id="rId26" Type="http://schemas.openxmlformats.org/officeDocument/2006/relationships/slide" Target="slides/slide20.xml"/><Relationship Id="rId175" Type="http://schemas.openxmlformats.org/officeDocument/2006/relationships/slide" Target="slides/slide169.xml"/><Relationship Id="rId1801" Type="http://schemas.openxmlformats.org/officeDocument/2006/relationships/slide" Target="slides/slide1795.xml"/><Relationship Id="rId382" Type="http://schemas.openxmlformats.org/officeDocument/2006/relationships/slide" Target="slides/slide376.xml"/><Relationship Id="rId687" Type="http://schemas.openxmlformats.org/officeDocument/2006/relationships/slide" Target="slides/slide681.xml"/><Relationship Id="rId2063" Type="http://schemas.openxmlformats.org/officeDocument/2006/relationships/slide" Target="slides/slide2057.xml"/><Relationship Id="rId2270" Type="http://schemas.openxmlformats.org/officeDocument/2006/relationships/slide" Target="slides/slide2264.xml"/><Relationship Id="rId2368" Type="http://schemas.openxmlformats.org/officeDocument/2006/relationships/slide" Target="slides/slide2362.xml"/><Relationship Id="rId242" Type="http://schemas.openxmlformats.org/officeDocument/2006/relationships/slide" Target="slides/slide236.xml"/><Relationship Id="rId894" Type="http://schemas.openxmlformats.org/officeDocument/2006/relationships/slide" Target="slides/slide888.xml"/><Relationship Id="rId1177" Type="http://schemas.openxmlformats.org/officeDocument/2006/relationships/slide" Target="slides/slide1171.xml"/><Relationship Id="rId2130" Type="http://schemas.openxmlformats.org/officeDocument/2006/relationships/slide" Target="slides/slide2124.xml"/><Relationship Id="rId2575" Type="http://schemas.openxmlformats.org/officeDocument/2006/relationships/slide" Target="slides/slide2569.xml"/><Relationship Id="rId102" Type="http://schemas.openxmlformats.org/officeDocument/2006/relationships/slide" Target="slides/slide96.xml"/><Relationship Id="rId547" Type="http://schemas.openxmlformats.org/officeDocument/2006/relationships/slide" Target="slides/slide541.xml"/><Relationship Id="rId754" Type="http://schemas.openxmlformats.org/officeDocument/2006/relationships/slide" Target="slides/slide748.xml"/><Relationship Id="rId961" Type="http://schemas.openxmlformats.org/officeDocument/2006/relationships/slide" Target="slides/slide955.xml"/><Relationship Id="rId1384" Type="http://schemas.openxmlformats.org/officeDocument/2006/relationships/slide" Target="slides/slide1378.xml"/><Relationship Id="rId1591" Type="http://schemas.openxmlformats.org/officeDocument/2006/relationships/slide" Target="slides/slide1585.xml"/><Relationship Id="rId1689" Type="http://schemas.openxmlformats.org/officeDocument/2006/relationships/slide" Target="slides/slide1683.xml"/><Relationship Id="rId2228" Type="http://schemas.openxmlformats.org/officeDocument/2006/relationships/slide" Target="slides/slide2222.xml"/><Relationship Id="rId2435" Type="http://schemas.openxmlformats.org/officeDocument/2006/relationships/slide" Target="slides/slide2429.xml"/><Relationship Id="rId2642" Type="http://schemas.openxmlformats.org/officeDocument/2006/relationships/slide" Target="slides/slide2636.xml"/><Relationship Id="rId90" Type="http://schemas.openxmlformats.org/officeDocument/2006/relationships/slide" Target="slides/slide84.xml"/><Relationship Id="rId407" Type="http://schemas.openxmlformats.org/officeDocument/2006/relationships/slide" Target="slides/slide401.xml"/><Relationship Id="rId614" Type="http://schemas.openxmlformats.org/officeDocument/2006/relationships/slide" Target="slides/slide608.xml"/><Relationship Id="rId821" Type="http://schemas.openxmlformats.org/officeDocument/2006/relationships/slide" Target="slides/slide815.xml"/><Relationship Id="rId1037" Type="http://schemas.openxmlformats.org/officeDocument/2006/relationships/slide" Target="slides/slide1031.xml"/><Relationship Id="rId1244" Type="http://schemas.openxmlformats.org/officeDocument/2006/relationships/slide" Target="slides/slide1238.xml"/><Relationship Id="rId1451" Type="http://schemas.openxmlformats.org/officeDocument/2006/relationships/slide" Target="slides/slide1445.xml"/><Relationship Id="rId1896" Type="http://schemas.openxmlformats.org/officeDocument/2006/relationships/slide" Target="slides/slide1890.xml"/><Relationship Id="rId2502" Type="http://schemas.openxmlformats.org/officeDocument/2006/relationships/slide" Target="slides/slide2496.xml"/><Relationship Id="rId919" Type="http://schemas.openxmlformats.org/officeDocument/2006/relationships/slide" Target="slides/slide913.xml"/><Relationship Id="rId1104" Type="http://schemas.openxmlformats.org/officeDocument/2006/relationships/slide" Target="slides/slide1098.xml"/><Relationship Id="rId1311" Type="http://schemas.openxmlformats.org/officeDocument/2006/relationships/slide" Target="slides/slide1305.xml"/><Relationship Id="rId1549" Type="http://schemas.openxmlformats.org/officeDocument/2006/relationships/slide" Target="slides/slide1543.xml"/><Relationship Id="rId1756" Type="http://schemas.openxmlformats.org/officeDocument/2006/relationships/slide" Target="slides/slide1750.xml"/><Relationship Id="rId1963" Type="http://schemas.openxmlformats.org/officeDocument/2006/relationships/slide" Target="slides/slide1957.xml"/><Relationship Id="rId48" Type="http://schemas.openxmlformats.org/officeDocument/2006/relationships/slide" Target="slides/slide42.xml"/><Relationship Id="rId1409" Type="http://schemas.openxmlformats.org/officeDocument/2006/relationships/slide" Target="slides/slide1403.xml"/><Relationship Id="rId1616" Type="http://schemas.openxmlformats.org/officeDocument/2006/relationships/slide" Target="slides/slide1610.xml"/><Relationship Id="rId1823" Type="http://schemas.openxmlformats.org/officeDocument/2006/relationships/slide" Target="slides/slide1817.xml"/><Relationship Id="rId197" Type="http://schemas.openxmlformats.org/officeDocument/2006/relationships/slide" Target="slides/slide191.xml"/><Relationship Id="rId2085" Type="http://schemas.openxmlformats.org/officeDocument/2006/relationships/slide" Target="slides/slide2079.xml"/><Relationship Id="rId2292" Type="http://schemas.openxmlformats.org/officeDocument/2006/relationships/slide" Target="slides/slide2286.xml"/><Relationship Id="rId264" Type="http://schemas.openxmlformats.org/officeDocument/2006/relationships/slide" Target="slides/slide258.xml"/><Relationship Id="rId471" Type="http://schemas.openxmlformats.org/officeDocument/2006/relationships/slide" Target="slides/slide465.xml"/><Relationship Id="rId2152" Type="http://schemas.openxmlformats.org/officeDocument/2006/relationships/slide" Target="slides/slide2146.xml"/><Relationship Id="rId2597" Type="http://schemas.openxmlformats.org/officeDocument/2006/relationships/slide" Target="slides/slide2591.xml"/><Relationship Id="rId124" Type="http://schemas.openxmlformats.org/officeDocument/2006/relationships/slide" Target="slides/slide118.xml"/><Relationship Id="rId569" Type="http://schemas.openxmlformats.org/officeDocument/2006/relationships/slide" Target="slides/slide563.xml"/><Relationship Id="rId776" Type="http://schemas.openxmlformats.org/officeDocument/2006/relationships/slide" Target="slides/slide770.xml"/><Relationship Id="rId983" Type="http://schemas.openxmlformats.org/officeDocument/2006/relationships/slide" Target="slides/slide977.xml"/><Relationship Id="rId1199" Type="http://schemas.openxmlformats.org/officeDocument/2006/relationships/slide" Target="slides/slide1193.xml"/><Relationship Id="rId2457" Type="http://schemas.openxmlformats.org/officeDocument/2006/relationships/slide" Target="slides/slide2451.xml"/><Relationship Id="rId2664" Type="http://schemas.openxmlformats.org/officeDocument/2006/relationships/slide" Target="slides/slide2658.xml"/><Relationship Id="rId331" Type="http://schemas.openxmlformats.org/officeDocument/2006/relationships/slide" Target="slides/slide325.xml"/><Relationship Id="rId429" Type="http://schemas.openxmlformats.org/officeDocument/2006/relationships/slide" Target="slides/slide423.xml"/><Relationship Id="rId636" Type="http://schemas.openxmlformats.org/officeDocument/2006/relationships/slide" Target="slides/slide630.xml"/><Relationship Id="rId1059" Type="http://schemas.openxmlformats.org/officeDocument/2006/relationships/slide" Target="slides/slide1053.xml"/><Relationship Id="rId1266" Type="http://schemas.openxmlformats.org/officeDocument/2006/relationships/slide" Target="slides/slide1260.xml"/><Relationship Id="rId1473" Type="http://schemas.openxmlformats.org/officeDocument/2006/relationships/slide" Target="slides/slide1467.xml"/><Relationship Id="rId2012" Type="http://schemas.openxmlformats.org/officeDocument/2006/relationships/slide" Target="slides/slide2006.xml"/><Relationship Id="rId2317" Type="http://schemas.openxmlformats.org/officeDocument/2006/relationships/slide" Target="slides/slide2311.xml"/><Relationship Id="rId843" Type="http://schemas.openxmlformats.org/officeDocument/2006/relationships/slide" Target="slides/slide837.xml"/><Relationship Id="rId1126" Type="http://schemas.openxmlformats.org/officeDocument/2006/relationships/slide" Target="slides/slide1120.xml"/><Relationship Id="rId1680" Type="http://schemas.openxmlformats.org/officeDocument/2006/relationships/slide" Target="slides/slide1674.xml"/><Relationship Id="rId1778" Type="http://schemas.openxmlformats.org/officeDocument/2006/relationships/slide" Target="slides/slide1772.xml"/><Relationship Id="rId1985" Type="http://schemas.openxmlformats.org/officeDocument/2006/relationships/slide" Target="slides/slide1979.xml"/><Relationship Id="rId2524" Type="http://schemas.openxmlformats.org/officeDocument/2006/relationships/slide" Target="slides/slide2518.xml"/><Relationship Id="rId703" Type="http://schemas.openxmlformats.org/officeDocument/2006/relationships/slide" Target="slides/slide697.xml"/><Relationship Id="rId910" Type="http://schemas.openxmlformats.org/officeDocument/2006/relationships/slide" Target="slides/slide904.xml"/><Relationship Id="rId1333" Type="http://schemas.openxmlformats.org/officeDocument/2006/relationships/slide" Target="slides/slide1327.xml"/><Relationship Id="rId1540" Type="http://schemas.openxmlformats.org/officeDocument/2006/relationships/slide" Target="slides/slide1534.xml"/><Relationship Id="rId1638" Type="http://schemas.openxmlformats.org/officeDocument/2006/relationships/slide" Target="slides/slide1632.xml"/><Relationship Id="rId1400" Type="http://schemas.openxmlformats.org/officeDocument/2006/relationships/slide" Target="slides/slide1394.xml"/><Relationship Id="rId1845" Type="http://schemas.openxmlformats.org/officeDocument/2006/relationships/slide" Target="slides/slide1839.xml"/><Relationship Id="rId1705" Type="http://schemas.openxmlformats.org/officeDocument/2006/relationships/slide" Target="slides/slide1699.xml"/><Relationship Id="rId1912" Type="http://schemas.openxmlformats.org/officeDocument/2006/relationships/slide" Target="slides/slide1906.xml"/><Relationship Id="rId286" Type="http://schemas.openxmlformats.org/officeDocument/2006/relationships/slide" Target="slides/slide280.xml"/><Relationship Id="rId493" Type="http://schemas.openxmlformats.org/officeDocument/2006/relationships/slide" Target="slides/slide487.xml"/><Relationship Id="rId2174" Type="http://schemas.openxmlformats.org/officeDocument/2006/relationships/slide" Target="slides/slide2168.xml"/><Relationship Id="rId2381" Type="http://schemas.openxmlformats.org/officeDocument/2006/relationships/slide" Target="slides/slide2375.xml"/><Relationship Id="rId146" Type="http://schemas.openxmlformats.org/officeDocument/2006/relationships/slide" Target="slides/slide140.xml"/><Relationship Id="rId353" Type="http://schemas.openxmlformats.org/officeDocument/2006/relationships/slide" Target="slides/slide347.xml"/><Relationship Id="rId560" Type="http://schemas.openxmlformats.org/officeDocument/2006/relationships/slide" Target="slides/slide554.xml"/><Relationship Id="rId798" Type="http://schemas.openxmlformats.org/officeDocument/2006/relationships/slide" Target="slides/slide792.xml"/><Relationship Id="rId1190" Type="http://schemas.openxmlformats.org/officeDocument/2006/relationships/slide" Target="slides/slide1184.xml"/><Relationship Id="rId2034" Type="http://schemas.openxmlformats.org/officeDocument/2006/relationships/slide" Target="slides/slide2028.xml"/><Relationship Id="rId2241" Type="http://schemas.openxmlformats.org/officeDocument/2006/relationships/slide" Target="slides/slide2235.xml"/><Relationship Id="rId2479" Type="http://schemas.openxmlformats.org/officeDocument/2006/relationships/slide" Target="slides/slide2473.xml"/><Relationship Id="rId2686" Type="http://schemas.openxmlformats.org/officeDocument/2006/relationships/font" Target="fonts/font1.fntdata"/><Relationship Id="rId213" Type="http://schemas.openxmlformats.org/officeDocument/2006/relationships/slide" Target="slides/slide207.xml"/><Relationship Id="rId420" Type="http://schemas.openxmlformats.org/officeDocument/2006/relationships/slide" Target="slides/slide414.xml"/><Relationship Id="rId658" Type="http://schemas.openxmlformats.org/officeDocument/2006/relationships/slide" Target="slides/slide652.xml"/><Relationship Id="rId865" Type="http://schemas.openxmlformats.org/officeDocument/2006/relationships/slide" Target="slides/slide859.xml"/><Relationship Id="rId1050" Type="http://schemas.openxmlformats.org/officeDocument/2006/relationships/slide" Target="slides/slide1044.xml"/><Relationship Id="rId1288" Type="http://schemas.openxmlformats.org/officeDocument/2006/relationships/slide" Target="slides/slide1282.xml"/><Relationship Id="rId1495" Type="http://schemas.openxmlformats.org/officeDocument/2006/relationships/slide" Target="slides/slide1489.xml"/><Relationship Id="rId2101" Type="http://schemas.openxmlformats.org/officeDocument/2006/relationships/slide" Target="slides/slide2095.xml"/><Relationship Id="rId2339" Type="http://schemas.openxmlformats.org/officeDocument/2006/relationships/slide" Target="slides/slide2333.xml"/><Relationship Id="rId2546" Type="http://schemas.openxmlformats.org/officeDocument/2006/relationships/slide" Target="slides/slide2540.xml"/><Relationship Id="rId518" Type="http://schemas.openxmlformats.org/officeDocument/2006/relationships/slide" Target="slides/slide512.xml"/><Relationship Id="rId725" Type="http://schemas.openxmlformats.org/officeDocument/2006/relationships/slide" Target="slides/slide719.xml"/><Relationship Id="rId932" Type="http://schemas.openxmlformats.org/officeDocument/2006/relationships/slide" Target="slides/slide926.xml"/><Relationship Id="rId1148" Type="http://schemas.openxmlformats.org/officeDocument/2006/relationships/slide" Target="slides/slide1142.xml"/><Relationship Id="rId1355" Type="http://schemas.openxmlformats.org/officeDocument/2006/relationships/slide" Target="slides/slide1349.xml"/><Relationship Id="rId1562" Type="http://schemas.openxmlformats.org/officeDocument/2006/relationships/slide" Target="slides/slide1556.xml"/><Relationship Id="rId2406" Type="http://schemas.openxmlformats.org/officeDocument/2006/relationships/slide" Target="slides/slide2400.xml"/><Relationship Id="rId2613" Type="http://schemas.openxmlformats.org/officeDocument/2006/relationships/slide" Target="slides/slide2607.xml"/><Relationship Id="rId1008" Type="http://schemas.openxmlformats.org/officeDocument/2006/relationships/slide" Target="slides/slide1002.xml"/><Relationship Id="rId1215" Type="http://schemas.openxmlformats.org/officeDocument/2006/relationships/slide" Target="slides/slide1209.xml"/><Relationship Id="rId1422" Type="http://schemas.openxmlformats.org/officeDocument/2006/relationships/slide" Target="slides/slide1416.xml"/><Relationship Id="rId1867" Type="http://schemas.openxmlformats.org/officeDocument/2006/relationships/slide" Target="slides/slide1861.xml"/><Relationship Id="rId61" Type="http://schemas.openxmlformats.org/officeDocument/2006/relationships/slide" Target="slides/slide55.xml"/><Relationship Id="rId1727" Type="http://schemas.openxmlformats.org/officeDocument/2006/relationships/slide" Target="slides/slide1721.xml"/><Relationship Id="rId1934" Type="http://schemas.openxmlformats.org/officeDocument/2006/relationships/slide" Target="slides/slide1928.xml"/><Relationship Id="rId19" Type="http://schemas.openxmlformats.org/officeDocument/2006/relationships/slide" Target="slides/slide13.xml"/><Relationship Id="rId2196" Type="http://schemas.openxmlformats.org/officeDocument/2006/relationships/slide" Target="slides/slide2190.xml"/><Relationship Id="rId168" Type="http://schemas.openxmlformats.org/officeDocument/2006/relationships/slide" Target="slides/slide162.xml"/><Relationship Id="rId375" Type="http://schemas.openxmlformats.org/officeDocument/2006/relationships/slide" Target="slides/slide369.xml"/><Relationship Id="rId582" Type="http://schemas.openxmlformats.org/officeDocument/2006/relationships/slide" Target="slides/slide576.xml"/><Relationship Id="rId2056" Type="http://schemas.openxmlformats.org/officeDocument/2006/relationships/slide" Target="slides/slide2050.xml"/><Relationship Id="rId2263" Type="http://schemas.openxmlformats.org/officeDocument/2006/relationships/slide" Target="slides/slide2257.xml"/><Relationship Id="rId2470" Type="http://schemas.openxmlformats.org/officeDocument/2006/relationships/slide" Target="slides/slide2464.xml"/><Relationship Id="rId3" Type="http://schemas.openxmlformats.org/officeDocument/2006/relationships/slideMaster" Target="slideMasters/slideMaster3.xml"/><Relationship Id="rId235" Type="http://schemas.openxmlformats.org/officeDocument/2006/relationships/slide" Target="slides/slide229.xml"/><Relationship Id="rId442" Type="http://schemas.openxmlformats.org/officeDocument/2006/relationships/slide" Target="slides/slide436.xml"/><Relationship Id="rId887" Type="http://schemas.openxmlformats.org/officeDocument/2006/relationships/slide" Target="slides/slide881.xml"/><Relationship Id="rId1072" Type="http://schemas.openxmlformats.org/officeDocument/2006/relationships/slide" Target="slides/slide1066.xml"/><Relationship Id="rId2123" Type="http://schemas.openxmlformats.org/officeDocument/2006/relationships/slide" Target="slides/slide2117.xml"/><Relationship Id="rId2330" Type="http://schemas.openxmlformats.org/officeDocument/2006/relationships/slide" Target="slides/slide2324.xml"/><Relationship Id="rId2568" Type="http://schemas.openxmlformats.org/officeDocument/2006/relationships/slide" Target="slides/slide2562.xml"/><Relationship Id="rId302" Type="http://schemas.openxmlformats.org/officeDocument/2006/relationships/slide" Target="slides/slide296.xml"/><Relationship Id="rId747" Type="http://schemas.openxmlformats.org/officeDocument/2006/relationships/slide" Target="slides/slide741.xml"/><Relationship Id="rId954" Type="http://schemas.openxmlformats.org/officeDocument/2006/relationships/slide" Target="slides/slide948.xml"/><Relationship Id="rId1377" Type="http://schemas.openxmlformats.org/officeDocument/2006/relationships/slide" Target="slides/slide1371.xml"/><Relationship Id="rId1584" Type="http://schemas.openxmlformats.org/officeDocument/2006/relationships/slide" Target="slides/slide1578.xml"/><Relationship Id="rId1791" Type="http://schemas.openxmlformats.org/officeDocument/2006/relationships/slide" Target="slides/slide1785.xml"/><Relationship Id="rId2428" Type="http://schemas.openxmlformats.org/officeDocument/2006/relationships/slide" Target="slides/slide2422.xml"/><Relationship Id="rId2635" Type="http://schemas.openxmlformats.org/officeDocument/2006/relationships/slide" Target="slides/slide2629.xml"/><Relationship Id="rId83" Type="http://schemas.openxmlformats.org/officeDocument/2006/relationships/slide" Target="slides/slide77.xml"/><Relationship Id="rId607" Type="http://schemas.openxmlformats.org/officeDocument/2006/relationships/slide" Target="slides/slide601.xml"/><Relationship Id="rId814" Type="http://schemas.openxmlformats.org/officeDocument/2006/relationships/slide" Target="slides/slide808.xml"/><Relationship Id="rId1237" Type="http://schemas.openxmlformats.org/officeDocument/2006/relationships/slide" Target="slides/slide1231.xml"/><Relationship Id="rId1444" Type="http://schemas.openxmlformats.org/officeDocument/2006/relationships/slide" Target="slides/slide1438.xml"/><Relationship Id="rId1651" Type="http://schemas.openxmlformats.org/officeDocument/2006/relationships/slide" Target="slides/slide1645.xml"/><Relationship Id="rId1889" Type="http://schemas.openxmlformats.org/officeDocument/2006/relationships/slide" Target="slides/slide1883.xml"/><Relationship Id="rId1304" Type="http://schemas.openxmlformats.org/officeDocument/2006/relationships/slide" Target="slides/slide1298.xml"/><Relationship Id="rId1511" Type="http://schemas.openxmlformats.org/officeDocument/2006/relationships/slide" Target="slides/slide1505.xml"/><Relationship Id="rId1749" Type="http://schemas.openxmlformats.org/officeDocument/2006/relationships/slide" Target="slides/slide1743.xml"/><Relationship Id="rId1956" Type="http://schemas.openxmlformats.org/officeDocument/2006/relationships/slide" Target="slides/slide1950.xml"/><Relationship Id="rId1609" Type="http://schemas.openxmlformats.org/officeDocument/2006/relationships/slide" Target="slides/slide1603.xml"/><Relationship Id="rId1816" Type="http://schemas.openxmlformats.org/officeDocument/2006/relationships/slide" Target="slides/slide1810.xml"/><Relationship Id="rId10" Type="http://schemas.openxmlformats.org/officeDocument/2006/relationships/slide" Target="slides/slide4.xml"/><Relationship Id="rId397" Type="http://schemas.openxmlformats.org/officeDocument/2006/relationships/slide" Target="slides/slide391.xml"/><Relationship Id="rId2078" Type="http://schemas.openxmlformats.org/officeDocument/2006/relationships/slide" Target="slides/slide2072.xml"/><Relationship Id="rId2285" Type="http://schemas.openxmlformats.org/officeDocument/2006/relationships/slide" Target="slides/slide2279.xml"/><Relationship Id="rId2492" Type="http://schemas.openxmlformats.org/officeDocument/2006/relationships/slide" Target="slides/slide2486.xml"/><Relationship Id="rId257" Type="http://schemas.openxmlformats.org/officeDocument/2006/relationships/slide" Target="slides/slide251.xml"/><Relationship Id="rId464" Type="http://schemas.openxmlformats.org/officeDocument/2006/relationships/slide" Target="slides/slide458.xml"/><Relationship Id="rId1094" Type="http://schemas.openxmlformats.org/officeDocument/2006/relationships/slide" Target="slides/slide1088.xml"/><Relationship Id="rId2145" Type="http://schemas.openxmlformats.org/officeDocument/2006/relationships/slide" Target="slides/slide2139.xml"/><Relationship Id="rId117" Type="http://schemas.openxmlformats.org/officeDocument/2006/relationships/slide" Target="slides/slide111.xml"/><Relationship Id="rId671" Type="http://schemas.openxmlformats.org/officeDocument/2006/relationships/slide" Target="slides/slide665.xml"/><Relationship Id="rId769" Type="http://schemas.openxmlformats.org/officeDocument/2006/relationships/slide" Target="slides/slide763.xml"/><Relationship Id="rId976" Type="http://schemas.openxmlformats.org/officeDocument/2006/relationships/slide" Target="slides/slide970.xml"/><Relationship Id="rId1399" Type="http://schemas.openxmlformats.org/officeDocument/2006/relationships/slide" Target="slides/slide1393.xml"/><Relationship Id="rId2352" Type="http://schemas.openxmlformats.org/officeDocument/2006/relationships/slide" Target="slides/slide2346.xml"/><Relationship Id="rId2657" Type="http://schemas.openxmlformats.org/officeDocument/2006/relationships/slide" Target="slides/slide2651.xml"/><Relationship Id="rId324" Type="http://schemas.openxmlformats.org/officeDocument/2006/relationships/slide" Target="slides/slide318.xml"/><Relationship Id="rId531" Type="http://schemas.openxmlformats.org/officeDocument/2006/relationships/slide" Target="slides/slide525.xml"/><Relationship Id="rId629" Type="http://schemas.openxmlformats.org/officeDocument/2006/relationships/slide" Target="slides/slide623.xml"/><Relationship Id="rId1161" Type="http://schemas.openxmlformats.org/officeDocument/2006/relationships/slide" Target="slides/slide1155.xml"/><Relationship Id="rId1259" Type="http://schemas.openxmlformats.org/officeDocument/2006/relationships/slide" Target="slides/slide1253.xml"/><Relationship Id="rId1466" Type="http://schemas.openxmlformats.org/officeDocument/2006/relationships/slide" Target="slides/slide1460.xml"/><Relationship Id="rId2005" Type="http://schemas.openxmlformats.org/officeDocument/2006/relationships/slide" Target="slides/slide1999.xml"/><Relationship Id="rId2212" Type="http://schemas.openxmlformats.org/officeDocument/2006/relationships/slide" Target="slides/slide2206.xml"/><Relationship Id="rId836" Type="http://schemas.openxmlformats.org/officeDocument/2006/relationships/slide" Target="slides/slide830.xml"/><Relationship Id="rId1021" Type="http://schemas.openxmlformats.org/officeDocument/2006/relationships/slide" Target="slides/slide1015.xml"/><Relationship Id="rId1119" Type="http://schemas.openxmlformats.org/officeDocument/2006/relationships/slide" Target="slides/slide1113.xml"/><Relationship Id="rId1673" Type="http://schemas.openxmlformats.org/officeDocument/2006/relationships/slide" Target="slides/slide1667.xml"/><Relationship Id="rId1880" Type="http://schemas.openxmlformats.org/officeDocument/2006/relationships/slide" Target="slides/slide1874.xml"/><Relationship Id="rId1978" Type="http://schemas.openxmlformats.org/officeDocument/2006/relationships/slide" Target="slides/slide1972.xml"/><Relationship Id="rId2517" Type="http://schemas.openxmlformats.org/officeDocument/2006/relationships/slide" Target="slides/slide2511.xml"/><Relationship Id="rId903" Type="http://schemas.openxmlformats.org/officeDocument/2006/relationships/slide" Target="slides/slide897.xml"/><Relationship Id="rId1326" Type="http://schemas.openxmlformats.org/officeDocument/2006/relationships/slide" Target="slides/slide1320.xml"/><Relationship Id="rId1533" Type="http://schemas.openxmlformats.org/officeDocument/2006/relationships/slide" Target="slides/slide1527.xml"/><Relationship Id="rId1740" Type="http://schemas.openxmlformats.org/officeDocument/2006/relationships/slide" Target="slides/slide1734.xml"/><Relationship Id="rId32" Type="http://schemas.openxmlformats.org/officeDocument/2006/relationships/slide" Target="slides/slide26.xml"/><Relationship Id="rId1600" Type="http://schemas.openxmlformats.org/officeDocument/2006/relationships/slide" Target="slides/slide1594.xml"/><Relationship Id="rId1838" Type="http://schemas.openxmlformats.org/officeDocument/2006/relationships/slide" Target="slides/slide1832.xml"/><Relationship Id="rId181" Type="http://schemas.openxmlformats.org/officeDocument/2006/relationships/slide" Target="slides/slide175.xml"/><Relationship Id="rId1905" Type="http://schemas.openxmlformats.org/officeDocument/2006/relationships/slide" Target="slides/slide1899.xml"/><Relationship Id="rId279" Type="http://schemas.openxmlformats.org/officeDocument/2006/relationships/slide" Target="slides/slide273.xml"/><Relationship Id="rId486" Type="http://schemas.openxmlformats.org/officeDocument/2006/relationships/slide" Target="slides/slide480.xml"/><Relationship Id="rId693" Type="http://schemas.openxmlformats.org/officeDocument/2006/relationships/slide" Target="slides/slide687.xml"/><Relationship Id="rId2167" Type="http://schemas.openxmlformats.org/officeDocument/2006/relationships/slide" Target="slides/slide2161.xml"/><Relationship Id="rId2374" Type="http://schemas.openxmlformats.org/officeDocument/2006/relationships/slide" Target="slides/slide2368.xml"/><Relationship Id="rId2581" Type="http://schemas.openxmlformats.org/officeDocument/2006/relationships/slide" Target="slides/slide2575.xml"/><Relationship Id="rId139" Type="http://schemas.openxmlformats.org/officeDocument/2006/relationships/slide" Target="slides/slide133.xml"/><Relationship Id="rId346" Type="http://schemas.openxmlformats.org/officeDocument/2006/relationships/slide" Target="slides/slide340.xml"/><Relationship Id="rId553" Type="http://schemas.openxmlformats.org/officeDocument/2006/relationships/slide" Target="slides/slide547.xml"/><Relationship Id="rId760" Type="http://schemas.openxmlformats.org/officeDocument/2006/relationships/slide" Target="slides/slide754.xml"/><Relationship Id="rId998" Type="http://schemas.openxmlformats.org/officeDocument/2006/relationships/slide" Target="slides/slide992.xml"/><Relationship Id="rId1183" Type="http://schemas.openxmlformats.org/officeDocument/2006/relationships/slide" Target="slides/slide1177.xml"/><Relationship Id="rId1390" Type="http://schemas.openxmlformats.org/officeDocument/2006/relationships/slide" Target="slides/slide1384.xml"/><Relationship Id="rId2027" Type="http://schemas.openxmlformats.org/officeDocument/2006/relationships/slide" Target="slides/slide2021.xml"/><Relationship Id="rId2234" Type="http://schemas.openxmlformats.org/officeDocument/2006/relationships/slide" Target="slides/slide2228.xml"/><Relationship Id="rId2441" Type="http://schemas.openxmlformats.org/officeDocument/2006/relationships/slide" Target="slides/slide2435.xml"/><Relationship Id="rId2679" Type="http://schemas.openxmlformats.org/officeDocument/2006/relationships/slide" Target="slides/slide2673.xml"/><Relationship Id="rId206" Type="http://schemas.openxmlformats.org/officeDocument/2006/relationships/slide" Target="slides/slide200.xml"/><Relationship Id="rId413" Type="http://schemas.openxmlformats.org/officeDocument/2006/relationships/slide" Target="slides/slide407.xml"/><Relationship Id="rId858" Type="http://schemas.openxmlformats.org/officeDocument/2006/relationships/slide" Target="slides/slide852.xml"/><Relationship Id="rId1043" Type="http://schemas.openxmlformats.org/officeDocument/2006/relationships/slide" Target="slides/slide1037.xml"/><Relationship Id="rId1488" Type="http://schemas.openxmlformats.org/officeDocument/2006/relationships/slide" Target="slides/slide1482.xml"/><Relationship Id="rId1695" Type="http://schemas.openxmlformats.org/officeDocument/2006/relationships/slide" Target="slides/slide1689.xml"/><Relationship Id="rId2539" Type="http://schemas.openxmlformats.org/officeDocument/2006/relationships/slide" Target="slides/slide2533.xml"/><Relationship Id="rId620" Type="http://schemas.openxmlformats.org/officeDocument/2006/relationships/slide" Target="slides/slide614.xml"/><Relationship Id="rId718" Type="http://schemas.openxmlformats.org/officeDocument/2006/relationships/slide" Target="slides/slide712.xml"/><Relationship Id="rId925" Type="http://schemas.openxmlformats.org/officeDocument/2006/relationships/slide" Target="slides/slide919.xml"/><Relationship Id="rId1250" Type="http://schemas.openxmlformats.org/officeDocument/2006/relationships/slide" Target="slides/slide1244.xml"/><Relationship Id="rId1348" Type="http://schemas.openxmlformats.org/officeDocument/2006/relationships/slide" Target="slides/slide1342.xml"/><Relationship Id="rId1555" Type="http://schemas.openxmlformats.org/officeDocument/2006/relationships/slide" Target="slides/slide1549.xml"/><Relationship Id="rId1762" Type="http://schemas.openxmlformats.org/officeDocument/2006/relationships/slide" Target="slides/slide1756.xml"/><Relationship Id="rId2301" Type="http://schemas.openxmlformats.org/officeDocument/2006/relationships/slide" Target="slides/slide2295.xml"/><Relationship Id="rId2606" Type="http://schemas.openxmlformats.org/officeDocument/2006/relationships/slide" Target="slides/slide2600.xml"/><Relationship Id="rId1110" Type="http://schemas.openxmlformats.org/officeDocument/2006/relationships/slide" Target="slides/slide1104.xml"/><Relationship Id="rId1208" Type="http://schemas.openxmlformats.org/officeDocument/2006/relationships/slide" Target="slides/slide1202.xml"/><Relationship Id="rId1415" Type="http://schemas.openxmlformats.org/officeDocument/2006/relationships/slide" Target="slides/slide1409.xml"/><Relationship Id="rId54" Type="http://schemas.openxmlformats.org/officeDocument/2006/relationships/slide" Target="slides/slide48.xml"/><Relationship Id="rId1622" Type="http://schemas.openxmlformats.org/officeDocument/2006/relationships/slide" Target="slides/slide1616.xml"/><Relationship Id="rId1927" Type="http://schemas.openxmlformats.org/officeDocument/2006/relationships/slide" Target="slides/slide1921.xml"/><Relationship Id="rId2091" Type="http://schemas.openxmlformats.org/officeDocument/2006/relationships/slide" Target="slides/slide2085.xml"/><Relationship Id="rId2189" Type="http://schemas.openxmlformats.org/officeDocument/2006/relationships/slide" Target="slides/slide2183.xml"/><Relationship Id="rId270" Type="http://schemas.openxmlformats.org/officeDocument/2006/relationships/slide" Target="slides/slide264.xml"/><Relationship Id="rId2396" Type="http://schemas.openxmlformats.org/officeDocument/2006/relationships/slide" Target="slides/slide2390.xml"/><Relationship Id="rId130" Type="http://schemas.openxmlformats.org/officeDocument/2006/relationships/slide" Target="slides/slide124.xml"/><Relationship Id="rId368" Type="http://schemas.openxmlformats.org/officeDocument/2006/relationships/slide" Target="slides/slide362.xml"/><Relationship Id="rId575" Type="http://schemas.openxmlformats.org/officeDocument/2006/relationships/slide" Target="slides/slide569.xml"/><Relationship Id="rId782" Type="http://schemas.openxmlformats.org/officeDocument/2006/relationships/slide" Target="slides/slide776.xml"/><Relationship Id="rId2049" Type="http://schemas.openxmlformats.org/officeDocument/2006/relationships/slide" Target="slides/slide2043.xml"/><Relationship Id="rId2256" Type="http://schemas.openxmlformats.org/officeDocument/2006/relationships/slide" Target="slides/slide2250.xml"/><Relationship Id="rId2463" Type="http://schemas.openxmlformats.org/officeDocument/2006/relationships/slide" Target="slides/slide2457.xml"/><Relationship Id="rId2670" Type="http://schemas.openxmlformats.org/officeDocument/2006/relationships/slide" Target="slides/slide2664.xml"/><Relationship Id="rId228" Type="http://schemas.openxmlformats.org/officeDocument/2006/relationships/slide" Target="slides/slide222.xml"/><Relationship Id="rId435" Type="http://schemas.openxmlformats.org/officeDocument/2006/relationships/slide" Target="slides/slide429.xml"/><Relationship Id="rId642" Type="http://schemas.openxmlformats.org/officeDocument/2006/relationships/slide" Target="slides/slide636.xml"/><Relationship Id="rId1065" Type="http://schemas.openxmlformats.org/officeDocument/2006/relationships/slide" Target="slides/slide1059.xml"/><Relationship Id="rId1272" Type="http://schemas.openxmlformats.org/officeDocument/2006/relationships/slide" Target="slides/slide1266.xml"/><Relationship Id="rId2116" Type="http://schemas.openxmlformats.org/officeDocument/2006/relationships/slide" Target="slides/slide2110.xml"/><Relationship Id="rId2323" Type="http://schemas.openxmlformats.org/officeDocument/2006/relationships/slide" Target="slides/slide2317.xml"/><Relationship Id="rId2530" Type="http://schemas.openxmlformats.org/officeDocument/2006/relationships/slide" Target="slides/slide2524.xml"/><Relationship Id="rId502" Type="http://schemas.openxmlformats.org/officeDocument/2006/relationships/slide" Target="slides/slide496.xml"/><Relationship Id="rId947" Type="http://schemas.openxmlformats.org/officeDocument/2006/relationships/slide" Target="slides/slide941.xml"/><Relationship Id="rId1132" Type="http://schemas.openxmlformats.org/officeDocument/2006/relationships/slide" Target="slides/slide1126.xml"/><Relationship Id="rId1577" Type="http://schemas.openxmlformats.org/officeDocument/2006/relationships/slide" Target="slides/slide1571.xml"/><Relationship Id="rId1784" Type="http://schemas.openxmlformats.org/officeDocument/2006/relationships/slide" Target="slides/slide1778.xml"/><Relationship Id="rId1991" Type="http://schemas.openxmlformats.org/officeDocument/2006/relationships/slide" Target="slides/slide1985.xml"/><Relationship Id="rId2628" Type="http://schemas.openxmlformats.org/officeDocument/2006/relationships/slide" Target="slides/slide2622.xml"/><Relationship Id="rId76" Type="http://schemas.openxmlformats.org/officeDocument/2006/relationships/slide" Target="slides/slide70.xml"/><Relationship Id="rId807" Type="http://schemas.openxmlformats.org/officeDocument/2006/relationships/slide" Target="slides/slide801.xml"/><Relationship Id="rId1437" Type="http://schemas.openxmlformats.org/officeDocument/2006/relationships/slide" Target="slides/slide1431.xml"/><Relationship Id="rId1644" Type="http://schemas.openxmlformats.org/officeDocument/2006/relationships/slide" Target="slides/slide1638.xml"/><Relationship Id="rId1851" Type="http://schemas.openxmlformats.org/officeDocument/2006/relationships/slide" Target="slides/slide1845.xml"/><Relationship Id="rId1504" Type="http://schemas.openxmlformats.org/officeDocument/2006/relationships/slide" Target="slides/slide1498.xml"/><Relationship Id="rId1711" Type="http://schemas.openxmlformats.org/officeDocument/2006/relationships/slide" Target="slides/slide1705.xml"/><Relationship Id="rId1949" Type="http://schemas.openxmlformats.org/officeDocument/2006/relationships/slide" Target="slides/slide1943.xml"/><Relationship Id="rId292" Type="http://schemas.openxmlformats.org/officeDocument/2006/relationships/slide" Target="slides/slide286.xml"/><Relationship Id="rId1809" Type="http://schemas.openxmlformats.org/officeDocument/2006/relationships/slide" Target="slides/slide1803.xml"/><Relationship Id="rId597" Type="http://schemas.openxmlformats.org/officeDocument/2006/relationships/slide" Target="slides/slide591.xml"/><Relationship Id="rId2180" Type="http://schemas.openxmlformats.org/officeDocument/2006/relationships/slide" Target="slides/slide2174.xml"/><Relationship Id="rId2278" Type="http://schemas.openxmlformats.org/officeDocument/2006/relationships/slide" Target="slides/slide2272.xml"/><Relationship Id="rId2485" Type="http://schemas.openxmlformats.org/officeDocument/2006/relationships/slide" Target="slides/slide2479.xml"/><Relationship Id="rId152" Type="http://schemas.openxmlformats.org/officeDocument/2006/relationships/slide" Target="slides/slide146.xml"/><Relationship Id="rId457" Type="http://schemas.openxmlformats.org/officeDocument/2006/relationships/slide" Target="slides/slide451.xml"/><Relationship Id="rId1087" Type="http://schemas.openxmlformats.org/officeDocument/2006/relationships/slide" Target="slides/slide1081.xml"/><Relationship Id="rId1294" Type="http://schemas.openxmlformats.org/officeDocument/2006/relationships/slide" Target="slides/slide1288.xml"/><Relationship Id="rId2040" Type="http://schemas.openxmlformats.org/officeDocument/2006/relationships/slide" Target="slides/slide2034.xml"/><Relationship Id="rId2138" Type="http://schemas.openxmlformats.org/officeDocument/2006/relationships/slide" Target="slides/slide2132.xml"/><Relationship Id="rId2692" Type="http://schemas.openxmlformats.org/officeDocument/2006/relationships/font" Target="fonts/font7.fntdata"/><Relationship Id="rId664" Type="http://schemas.openxmlformats.org/officeDocument/2006/relationships/slide" Target="slides/slide658.xml"/><Relationship Id="rId871" Type="http://schemas.openxmlformats.org/officeDocument/2006/relationships/slide" Target="slides/slide865.xml"/><Relationship Id="rId969" Type="http://schemas.openxmlformats.org/officeDocument/2006/relationships/slide" Target="slides/slide963.xml"/><Relationship Id="rId1599" Type="http://schemas.openxmlformats.org/officeDocument/2006/relationships/slide" Target="slides/slide1593.xml"/><Relationship Id="rId2345" Type="http://schemas.openxmlformats.org/officeDocument/2006/relationships/slide" Target="slides/slide2339.xml"/><Relationship Id="rId2552" Type="http://schemas.openxmlformats.org/officeDocument/2006/relationships/slide" Target="slides/slide2546.xml"/><Relationship Id="rId317" Type="http://schemas.openxmlformats.org/officeDocument/2006/relationships/slide" Target="slides/slide311.xml"/><Relationship Id="rId524" Type="http://schemas.openxmlformats.org/officeDocument/2006/relationships/slide" Target="slides/slide518.xml"/><Relationship Id="rId731" Type="http://schemas.openxmlformats.org/officeDocument/2006/relationships/slide" Target="slides/slide725.xml"/><Relationship Id="rId1154" Type="http://schemas.openxmlformats.org/officeDocument/2006/relationships/slide" Target="slides/slide1148.xml"/><Relationship Id="rId1361" Type="http://schemas.openxmlformats.org/officeDocument/2006/relationships/slide" Target="slides/slide1355.xml"/><Relationship Id="rId1459" Type="http://schemas.openxmlformats.org/officeDocument/2006/relationships/slide" Target="slides/slide1453.xml"/><Relationship Id="rId2205" Type="http://schemas.openxmlformats.org/officeDocument/2006/relationships/slide" Target="slides/slide2199.xml"/><Relationship Id="rId2412" Type="http://schemas.openxmlformats.org/officeDocument/2006/relationships/slide" Target="slides/slide2406.xml"/><Relationship Id="rId98" Type="http://schemas.openxmlformats.org/officeDocument/2006/relationships/slide" Target="slides/slide92.xml"/><Relationship Id="rId829" Type="http://schemas.openxmlformats.org/officeDocument/2006/relationships/slide" Target="slides/slide823.xml"/><Relationship Id="rId1014" Type="http://schemas.openxmlformats.org/officeDocument/2006/relationships/slide" Target="slides/slide1008.xml"/><Relationship Id="rId1221" Type="http://schemas.openxmlformats.org/officeDocument/2006/relationships/slide" Target="slides/slide1215.xml"/><Relationship Id="rId1666" Type="http://schemas.openxmlformats.org/officeDocument/2006/relationships/slide" Target="slides/slide1660.xml"/><Relationship Id="rId1873" Type="http://schemas.openxmlformats.org/officeDocument/2006/relationships/slide" Target="slides/slide1867.xml"/><Relationship Id="rId1319" Type="http://schemas.openxmlformats.org/officeDocument/2006/relationships/slide" Target="slides/slide1313.xml"/><Relationship Id="rId1526" Type="http://schemas.openxmlformats.org/officeDocument/2006/relationships/slide" Target="slides/slide1520.xml"/><Relationship Id="rId1733" Type="http://schemas.openxmlformats.org/officeDocument/2006/relationships/slide" Target="slides/slide1727.xml"/><Relationship Id="rId1940" Type="http://schemas.openxmlformats.org/officeDocument/2006/relationships/slide" Target="slides/slide1934.xml"/><Relationship Id="rId25" Type="http://schemas.openxmlformats.org/officeDocument/2006/relationships/slide" Target="slides/slide19.xml"/><Relationship Id="rId1800" Type="http://schemas.openxmlformats.org/officeDocument/2006/relationships/slide" Target="slides/slide1794.xml"/><Relationship Id="rId174" Type="http://schemas.openxmlformats.org/officeDocument/2006/relationships/slide" Target="slides/slide168.xml"/><Relationship Id="rId381" Type="http://schemas.openxmlformats.org/officeDocument/2006/relationships/slide" Target="slides/slide375.xml"/><Relationship Id="rId2062" Type="http://schemas.openxmlformats.org/officeDocument/2006/relationships/slide" Target="slides/slide2056.xml"/><Relationship Id="rId241" Type="http://schemas.openxmlformats.org/officeDocument/2006/relationships/slide" Target="slides/slide235.xml"/><Relationship Id="rId479" Type="http://schemas.openxmlformats.org/officeDocument/2006/relationships/slide" Target="slides/slide473.xml"/><Relationship Id="rId686" Type="http://schemas.openxmlformats.org/officeDocument/2006/relationships/slide" Target="slides/slide680.xml"/><Relationship Id="rId893" Type="http://schemas.openxmlformats.org/officeDocument/2006/relationships/slide" Target="slides/slide887.xml"/><Relationship Id="rId2367" Type="http://schemas.openxmlformats.org/officeDocument/2006/relationships/slide" Target="slides/slide2361.xml"/><Relationship Id="rId2574" Type="http://schemas.openxmlformats.org/officeDocument/2006/relationships/slide" Target="slides/slide2568.xml"/><Relationship Id="rId339" Type="http://schemas.openxmlformats.org/officeDocument/2006/relationships/slide" Target="slides/slide333.xml"/><Relationship Id="rId546" Type="http://schemas.openxmlformats.org/officeDocument/2006/relationships/slide" Target="slides/slide540.xml"/><Relationship Id="rId753" Type="http://schemas.openxmlformats.org/officeDocument/2006/relationships/slide" Target="slides/slide747.xml"/><Relationship Id="rId1176" Type="http://schemas.openxmlformats.org/officeDocument/2006/relationships/slide" Target="slides/slide1170.xml"/><Relationship Id="rId1383" Type="http://schemas.openxmlformats.org/officeDocument/2006/relationships/slide" Target="slides/slide1377.xml"/><Relationship Id="rId2227" Type="http://schemas.openxmlformats.org/officeDocument/2006/relationships/slide" Target="slides/slide2221.xml"/><Relationship Id="rId2434" Type="http://schemas.openxmlformats.org/officeDocument/2006/relationships/slide" Target="slides/slide2428.xml"/><Relationship Id="rId101" Type="http://schemas.openxmlformats.org/officeDocument/2006/relationships/slide" Target="slides/slide95.xml"/><Relationship Id="rId406" Type="http://schemas.openxmlformats.org/officeDocument/2006/relationships/slide" Target="slides/slide400.xml"/><Relationship Id="rId960" Type="http://schemas.openxmlformats.org/officeDocument/2006/relationships/slide" Target="slides/slide954.xml"/><Relationship Id="rId1036" Type="http://schemas.openxmlformats.org/officeDocument/2006/relationships/slide" Target="slides/slide1030.xml"/><Relationship Id="rId1243" Type="http://schemas.openxmlformats.org/officeDocument/2006/relationships/slide" Target="slides/slide1237.xml"/><Relationship Id="rId1590" Type="http://schemas.openxmlformats.org/officeDocument/2006/relationships/slide" Target="slides/slide1584.xml"/><Relationship Id="rId1688" Type="http://schemas.openxmlformats.org/officeDocument/2006/relationships/slide" Target="slides/slide1682.xml"/><Relationship Id="rId1895" Type="http://schemas.openxmlformats.org/officeDocument/2006/relationships/slide" Target="slides/slide1889.xml"/><Relationship Id="rId2641" Type="http://schemas.openxmlformats.org/officeDocument/2006/relationships/slide" Target="slides/slide2635.xml"/><Relationship Id="rId613" Type="http://schemas.openxmlformats.org/officeDocument/2006/relationships/slide" Target="slides/slide607.xml"/><Relationship Id="rId820" Type="http://schemas.openxmlformats.org/officeDocument/2006/relationships/slide" Target="slides/slide814.xml"/><Relationship Id="rId918" Type="http://schemas.openxmlformats.org/officeDocument/2006/relationships/slide" Target="slides/slide912.xml"/><Relationship Id="rId1450" Type="http://schemas.openxmlformats.org/officeDocument/2006/relationships/slide" Target="slides/slide1444.xml"/><Relationship Id="rId1548" Type="http://schemas.openxmlformats.org/officeDocument/2006/relationships/slide" Target="slides/slide1542.xml"/><Relationship Id="rId1755" Type="http://schemas.openxmlformats.org/officeDocument/2006/relationships/slide" Target="slides/slide1749.xml"/><Relationship Id="rId2501" Type="http://schemas.openxmlformats.org/officeDocument/2006/relationships/slide" Target="slides/slide2495.xml"/><Relationship Id="rId1103" Type="http://schemas.openxmlformats.org/officeDocument/2006/relationships/slide" Target="slides/slide1097.xml"/><Relationship Id="rId1310" Type="http://schemas.openxmlformats.org/officeDocument/2006/relationships/slide" Target="slides/slide1304.xml"/><Relationship Id="rId1408" Type="http://schemas.openxmlformats.org/officeDocument/2006/relationships/slide" Target="slides/slide1402.xml"/><Relationship Id="rId1962" Type="http://schemas.openxmlformats.org/officeDocument/2006/relationships/slide" Target="slides/slide1956.xml"/><Relationship Id="rId47" Type="http://schemas.openxmlformats.org/officeDocument/2006/relationships/slide" Target="slides/slide41.xml"/><Relationship Id="rId1615" Type="http://schemas.openxmlformats.org/officeDocument/2006/relationships/slide" Target="slides/slide1609.xml"/><Relationship Id="rId1822" Type="http://schemas.openxmlformats.org/officeDocument/2006/relationships/slide" Target="slides/slide1816.xml"/><Relationship Id="rId196" Type="http://schemas.openxmlformats.org/officeDocument/2006/relationships/slide" Target="slides/slide190.xml"/><Relationship Id="rId2084" Type="http://schemas.openxmlformats.org/officeDocument/2006/relationships/slide" Target="slides/slide2078.xml"/><Relationship Id="rId2291" Type="http://schemas.openxmlformats.org/officeDocument/2006/relationships/slide" Target="slides/slide2285.xml"/><Relationship Id="rId263" Type="http://schemas.openxmlformats.org/officeDocument/2006/relationships/slide" Target="slides/slide257.xml"/><Relationship Id="rId470" Type="http://schemas.openxmlformats.org/officeDocument/2006/relationships/slide" Target="slides/slide464.xml"/><Relationship Id="rId2151" Type="http://schemas.openxmlformats.org/officeDocument/2006/relationships/slide" Target="slides/slide2145.xml"/><Relationship Id="rId2389" Type="http://schemas.openxmlformats.org/officeDocument/2006/relationships/slide" Target="slides/slide2383.xml"/><Relationship Id="rId2596" Type="http://schemas.openxmlformats.org/officeDocument/2006/relationships/slide" Target="slides/slide2590.xml"/><Relationship Id="rId123" Type="http://schemas.openxmlformats.org/officeDocument/2006/relationships/slide" Target="slides/slide117.xml"/><Relationship Id="rId330" Type="http://schemas.openxmlformats.org/officeDocument/2006/relationships/slide" Target="slides/slide324.xml"/><Relationship Id="rId568" Type="http://schemas.openxmlformats.org/officeDocument/2006/relationships/slide" Target="slides/slide562.xml"/><Relationship Id="rId775" Type="http://schemas.openxmlformats.org/officeDocument/2006/relationships/slide" Target="slides/slide769.xml"/><Relationship Id="rId982" Type="http://schemas.openxmlformats.org/officeDocument/2006/relationships/slide" Target="slides/slide976.xml"/><Relationship Id="rId1198" Type="http://schemas.openxmlformats.org/officeDocument/2006/relationships/slide" Target="slides/slide1192.xml"/><Relationship Id="rId2011" Type="http://schemas.openxmlformats.org/officeDocument/2006/relationships/slide" Target="slides/slide2005.xml"/><Relationship Id="rId2249" Type="http://schemas.openxmlformats.org/officeDocument/2006/relationships/slide" Target="slides/slide2243.xml"/><Relationship Id="rId2456" Type="http://schemas.openxmlformats.org/officeDocument/2006/relationships/slide" Target="slides/slide2450.xml"/><Relationship Id="rId2663" Type="http://schemas.openxmlformats.org/officeDocument/2006/relationships/slide" Target="slides/slide2657.xml"/><Relationship Id="rId428" Type="http://schemas.openxmlformats.org/officeDocument/2006/relationships/slide" Target="slides/slide422.xml"/><Relationship Id="rId635" Type="http://schemas.openxmlformats.org/officeDocument/2006/relationships/slide" Target="slides/slide629.xml"/><Relationship Id="rId842" Type="http://schemas.openxmlformats.org/officeDocument/2006/relationships/slide" Target="slides/slide836.xml"/><Relationship Id="rId1058" Type="http://schemas.openxmlformats.org/officeDocument/2006/relationships/slide" Target="slides/slide1052.xml"/><Relationship Id="rId1265" Type="http://schemas.openxmlformats.org/officeDocument/2006/relationships/slide" Target="slides/slide1259.xml"/><Relationship Id="rId1472" Type="http://schemas.openxmlformats.org/officeDocument/2006/relationships/slide" Target="slides/slide1466.xml"/><Relationship Id="rId2109" Type="http://schemas.openxmlformats.org/officeDocument/2006/relationships/slide" Target="slides/slide2103.xml"/><Relationship Id="rId2316" Type="http://schemas.openxmlformats.org/officeDocument/2006/relationships/slide" Target="slides/slide2310.xml"/><Relationship Id="rId2523" Type="http://schemas.openxmlformats.org/officeDocument/2006/relationships/slide" Target="slides/slide2517.xml"/><Relationship Id="rId702" Type="http://schemas.openxmlformats.org/officeDocument/2006/relationships/slide" Target="slides/slide696.xml"/><Relationship Id="rId1125" Type="http://schemas.openxmlformats.org/officeDocument/2006/relationships/slide" Target="slides/slide1119.xml"/><Relationship Id="rId1332" Type="http://schemas.openxmlformats.org/officeDocument/2006/relationships/slide" Target="slides/slide1326.xml"/><Relationship Id="rId1777" Type="http://schemas.openxmlformats.org/officeDocument/2006/relationships/slide" Target="slides/slide1771.xml"/><Relationship Id="rId1984" Type="http://schemas.openxmlformats.org/officeDocument/2006/relationships/slide" Target="slides/slide1978.xml"/><Relationship Id="rId69" Type="http://schemas.openxmlformats.org/officeDocument/2006/relationships/slide" Target="slides/slide63.xml"/><Relationship Id="rId1637" Type="http://schemas.openxmlformats.org/officeDocument/2006/relationships/slide" Target="slides/slide1631.xml"/><Relationship Id="rId1844" Type="http://schemas.openxmlformats.org/officeDocument/2006/relationships/slide" Target="slides/slide1838.xml"/><Relationship Id="rId1704" Type="http://schemas.openxmlformats.org/officeDocument/2006/relationships/slide" Target="slides/slide1698.xml"/><Relationship Id="rId285" Type="http://schemas.openxmlformats.org/officeDocument/2006/relationships/slide" Target="slides/slide279.xml"/><Relationship Id="rId1911" Type="http://schemas.openxmlformats.org/officeDocument/2006/relationships/slide" Target="slides/slide1905.xml"/><Relationship Id="rId492" Type="http://schemas.openxmlformats.org/officeDocument/2006/relationships/slide" Target="slides/slide486.xml"/><Relationship Id="rId797" Type="http://schemas.openxmlformats.org/officeDocument/2006/relationships/slide" Target="slides/slide791.xml"/><Relationship Id="rId2173" Type="http://schemas.openxmlformats.org/officeDocument/2006/relationships/slide" Target="slides/slide2167.xml"/><Relationship Id="rId2380" Type="http://schemas.openxmlformats.org/officeDocument/2006/relationships/slide" Target="slides/slide2374.xml"/><Relationship Id="rId2478" Type="http://schemas.openxmlformats.org/officeDocument/2006/relationships/slide" Target="slides/slide2472.xml"/><Relationship Id="rId145" Type="http://schemas.openxmlformats.org/officeDocument/2006/relationships/slide" Target="slides/slide139.xml"/><Relationship Id="rId352" Type="http://schemas.openxmlformats.org/officeDocument/2006/relationships/slide" Target="slides/slide346.xml"/><Relationship Id="rId1287" Type="http://schemas.openxmlformats.org/officeDocument/2006/relationships/slide" Target="slides/slide1281.xml"/><Relationship Id="rId2033" Type="http://schemas.openxmlformats.org/officeDocument/2006/relationships/slide" Target="slides/slide2027.xml"/><Relationship Id="rId2240" Type="http://schemas.openxmlformats.org/officeDocument/2006/relationships/slide" Target="slides/slide2234.xml"/><Relationship Id="rId2685" Type="http://schemas.openxmlformats.org/officeDocument/2006/relationships/notesMaster" Target="notesMasters/notesMaster1.xml"/><Relationship Id="rId212" Type="http://schemas.openxmlformats.org/officeDocument/2006/relationships/slide" Target="slides/slide206.xml"/><Relationship Id="rId657" Type="http://schemas.openxmlformats.org/officeDocument/2006/relationships/slide" Target="slides/slide651.xml"/><Relationship Id="rId864" Type="http://schemas.openxmlformats.org/officeDocument/2006/relationships/slide" Target="slides/slide858.xml"/><Relationship Id="rId1494" Type="http://schemas.openxmlformats.org/officeDocument/2006/relationships/slide" Target="slides/slide1488.xml"/><Relationship Id="rId1799" Type="http://schemas.openxmlformats.org/officeDocument/2006/relationships/slide" Target="slides/slide1793.xml"/><Relationship Id="rId2100" Type="http://schemas.openxmlformats.org/officeDocument/2006/relationships/slide" Target="slides/slide2094.xml"/><Relationship Id="rId2338" Type="http://schemas.openxmlformats.org/officeDocument/2006/relationships/slide" Target="slides/slide2332.xml"/><Relationship Id="rId2545" Type="http://schemas.openxmlformats.org/officeDocument/2006/relationships/slide" Target="slides/slide2539.xml"/><Relationship Id="rId517" Type="http://schemas.openxmlformats.org/officeDocument/2006/relationships/slide" Target="slides/slide511.xml"/><Relationship Id="rId724" Type="http://schemas.openxmlformats.org/officeDocument/2006/relationships/slide" Target="slides/slide718.xml"/><Relationship Id="rId931" Type="http://schemas.openxmlformats.org/officeDocument/2006/relationships/slide" Target="slides/slide925.xml"/><Relationship Id="rId1147" Type="http://schemas.openxmlformats.org/officeDocument/2006/relationships/slide" Target="slides/slide1141.xml"/><Relationship Id="rId1354" Type="http://schemas.openxmlformats.org/officeDocument/2006/relationships/slide" Target="slides/slide1348.xml"/><Relationship Id="rId1561" Type="http://schemas.openxmlformats.org/officeDocument/2006/relationships/slide" Target="slides/slide1555.xml"/><Relationship Id="rId2405" Type="http://schemas.openxmlformats.org/officeDocument/2006/relationships/slide" Target="slides/slide2399.xml"/><Relationship Id="rId2612" Type="http://schemas.openxmlformats.org/officeDocument/2006/relationships/slide" Target="slides/slide2606.xml"/><Relationship Id="rId60" Type="http://schemas.openxmlformats.org/officeDocument/2006/relationships/slide" Target="slides/slide54.xml"/><Relationship Id="rId1007" Type="http://schemas.openxmlformats.org/officeDocument/2006/relationships/slide" Target="slides/slide1001.xml"/><Relationship Id="rId1214" Type="http://schemas.openxmlformats.org/officeDocument/2006/relationships/slide" Target="slides/slide1208.xml"/><Relationship Id="rId1421" Type="http://schemas.openxmlformats.org/officeDocument/2006/relationships/slide" Target="slides/slide1415.xml"/><Relationship Id="rId1659" Type="http://schemas.openxmlformats.org/officeDocument/2006/relationships/slide" Target="slides/slide1653.xml"/><Relationship Id="rId1866" Type="http://schemas.openxmlformats.org/officeDocument/2006/relationships/slide" Target="slides/slide1860.xml"/><Relationship Id="rId1519" Type="http://schemas.openxmlformats.org/officeDocument/2006/relationships/slide" Target="slides/slide1513.xml"/><Relationship Id="rId1726" Type="http://schemas.openxmlformats.org/officeDocument/2006/relationships/slide" Target="slides/slide1720.xml"/><Relationship Id="rId1933" Type="http://schemas.openxmlformats.org/officeDocument/2006/relationships/slide" Target="slides/slide1927.xml"/><Relationship Id="rId18" Type="http://schemas.openxmlformats.org/officeDocument/2006/relationships/slide" Target="slides/slide12.xml"/><Relationship Id="rId2195" Type="http://schemas.openxmlformats.org/officeDocument/2006/relationships/slide" Target="slides/slide2189.xml"/><Relationship Id="rId167" Type="http://schemas.openxmlformats.org/officeDocument/2006/relationships/slide" Target="slides/slide161.xml"/><Relationship Id="rId374" Type="http://schemas.openxmlformats.org/officeDocument/2006/relationships/slide" Target="slides/slide368.xml"/><Relationship Id="rId581" Type="http://schemas.openxmlformats.org/officeDocument/2006/relationships/slide" Target="slides/slide575.xml"/><Relationship Id="rId2055" Type="http://schemas.openxmlformats.org/officeDocument/2006/relationships/slide" Target="slides/slide2049.xml"/><Relationship Id="rId2262" Type="http://schemas.openxmlformats.org/officeDocument/2006/relationships/slide" Target="slides/slide2256.xml"/><Relationship Id="rId234" Type="http://schemas.openxmlformats.org/officeDocument/2006/relationships/slide" Target="slides/slide228.xml"/><Relationship Id="rId679" Type="http://schemas.openxmlformats.org/officeDocument/2006/relationships/slide" Target="slides/slide673.xml"/><Relationship Id="rId886" Type="http://schemas.openxmlformats.org/officeDocument/2006/relationships/slide" Target="slides/slide880.xml"/><Relationship Id="rId2567" Type="http://schemas.openxmlformats.org/officeDocument/2006/relationships/slide" Target="slides/slide2561.xml"/><Relationship Id="rId2" Type="http://schemas.openxmlformats.org/officeDocument/2006/relationships/slideMaster" Target="slideMasters/slideMaster2.xml"/><Relationship Id="rId441" Type="http://schemas.openxmlformats.org/officeDocument/2006/relationships/slide" Target="slides/slide435.xml"/><Relationship Id="rId539" Type="http://schemas.openxmlformats.org/officeDocument/2006/relationships/slide" Target="slides/slide533.xml"/><Relationship Id="rId746" Type="http://schemas.openxmlformats.org/officeDocument/2006/relationships/slide" Target="slides/slide740.xml"/><Relationship Id="rId1071" Type="http://schemas.openxmlformats.org/officeDocument/2006/relationships/slide" Target="slides/slide1065.xml"/><Relationship Id="rId1169" Type="http://schemas.openxmlformats.org/officeDocument/2006/relationships/slide" Target="slides/slide1163.xml"/><Relationship Id="rId1376" Type="http://schemas.openxmlformats.org/officeDocument/2006/relationships/slide" Target="slides/slide1370.xml"/><Relationship Id="rId1583" Type="http://schemas.openxmlformats.org/officeDocument/2006/relationships/slide" Target="slides/slide1577.xml"/><Relationship Id="rId2122" Type="http://schemas.openxmlformats.org/officeDocument/2006/relationships/slide" Target="slides/slide2116.xml"/><Relationship Id="rId2427" Type="http://schemas.openxmlformats.org/officeDocument/2006/relationships/slide" Target="slides/slide2421.xml"/><Relationship Id="rId301" Type="http://schemas.openxmlformats.org/officeDocument/2006/relationships/slide" Target="slides/slide295.xml"/><Relationship Id="rId953" Type="http://schemas.openxmlformats.org/officeDocument/2006/relationships/slide" Target="slides/slide947.xml"/><Relationship Id="rId1029" Type="http://schemas.openxmlformats.org/officeDocument/2006/relationships/slide" Target="slides/slide1023.xml"/><Relationship Id="rId1236" Type="http://schemas.openxmlformats.org/officeDocument/2006/relationships/slide" Target="slides/slide1230.xml"/><Relationship Id="rId1790" Type="http://schemas.openxmlformats.org/officeDocument/2006/relationships/slide" Target="slides/slide1784.xml"/><Relationship Id="rId1888" Type="http://schemas.openxmlformats.org/officeDocument/2006/relationships/slide" Target="slides/slide1882.xml"/><Relationship Id="rId2634" Type="http://schemas.openxmlformats.org/officeDocument/2006/relationships/slide" Target="slides/slide2628.xml"/><Relationship Id="rId82" Type="http://schemas.openxmlformats.org/officeDocument/2006/relationships/slide" Target="slides/slide76.xml"/><Relationship Id="rId606" Type="http://schemas.openxmlformats.org/officeDocument/2006/relationships/slide" Target="slides/slide600.xml"/><Relationship Id="rId813" Type="http://schemas.openxmlformats.org/officeDocument/2006/relationships/slide" Target="slides/slide807.xml"/><Relationship Id="rId1443" Type="http://schemas.openxmlformats.org/officeDocument/2006/relationships/slide" Target="slides/slide1437.xml"/><Relationship Id="rId1650" Type="http://schemas.openxmlformats.org/officeDocument/2006/relationships/slide" Target="slides/slide1644.xml"/><Relationship Id="rId1748" Type="http://schemas.openxmlformats.org/officeDocument/2006/relationships/slide" Target="slides/slide1742.xml"/><Relationship Id="rId1303" Type="http://schemas.openxmlformats.org/officeDocument/2006/relationships/slide" Target="slides/slide1297.xml"/><Relationship Id="rId1510" Type="http://schemas.openxmlformats.org/officeDocument/2006/relationships/slide" Target="slides/slide1504.xml"/><Relationship Id="rId1955" Type="http://schemas.openxmlformats.org/officeDocument/2006/relationships/slide" Target="slides/slide1949.xml"/><Relationship Id="rId1608" Type="http://schemas.openxmlformats.org/officeDocument/2006/relationships/slide" Target="slides/slide1602.xml"/><Relationship Id="rId1815" Type="http://schemas.openxmlformats.org/officeDocument/2006/relationships/slide" Target="slides/slide1809.xml"/><Relationship Id="rId189" Type="http://schemas.openxmlformats.org/officeDocument/2006/relationships/slide" Target="slides/slide183.xml"/><Relationship Id="rId396" Type="http://schemas.openxmlformats.org/officeDocument/2006/relationships/slide" Target="slides/slide390.xml"/><Relationship Id="rId2077" Type="http://schemas.openxmlformats.org/officeDocument/2006/relationships/slide" Target="slides/slide2071.xml"/><Relationship Id="rId2284" Type="http://schemas.openxmlformats.org/officeDocument/2006/relationships/slide" Target="slides/slide2278.xml"/><Relationship Id="rId2491" Type="http://schemas.openxmlformats.org/officeDocument/2006/relationships/slide" Target="slides/slide2485.xml"/><Relationship Id="rId256" Type="http://schemas.openxmlformats.org/officeDocument/2006/relationships/slide" Target="slides/slide250.xml"/><Relationship Id="rId463" Type="http://schemas.openxmlformats.org/officeDocument/2006/relationships/slide" Target="slides/slide457.xml"/><Relationship Id="rId670" Type="http://schemas.openxmlformats.org/officeDocument/2006/relationships/slide" Target="slides/slide664.xml"/><Relationship Id="rId1093" Type="http://schemas.openxmlformats.org/officeDocument/2006/relationships/slide" Target="slides/slide1087.xml"/><Relationship Id="rId2144" Type="http://schemas.openxmlformats.org/officeDocument/2006/relationships/slide" Target="slides/slide2138.xml"/><Relationship Id="rId2351" Type="http://schemas.openxmlformats.org/officeDocument/2006/relationships/slide" Target="slides/slide2345.xml"/><Relationship Id="rId2589" Type="http://schemas.openxmlformats.org/officeDocument/2006/relationships/slide" Target="slides/slide2583.xml"/><Relationship Id="rId116" Type="http://schemas.openxmlformats.org/officeDocument/2006/relationships/slide" Target="slides/slide110.xml"/><Relationship Id="rId323" Type="http://schemas.openxmlformats.org/officeDocument/2006/relationships/slide" Target="slides/slide317.xml"/><Relationship Id="rId530" Type="http://schemas.openxmlformats.org/officeDocument/2006/relationships/slide" Target="slides/slide524.xml"/><Relationship Id="rId768" Type="http://schemas.openxmlformats.org/officeDocument/2006/relationships/slide" Target="slides/slide762.xml"/><Relationship Id="rId975" Type="http://schemas.openxmlformats.org/officeDocument/2006/relationships/slide" Target="slides/slide969.xml"/><Relationship Id="rId1160" Type="http://schemas.openxmlformats.org/officeDocument/2006/relationships/slide" Target="slides/slide1154.xml"/><Relationship Id="rId1398" Type="http://schemas.openxmlformats.org/officeDocument/2006/relationships/slide" Target="slides/slide1392.xml"/><Relationship Id="rId2004" Type="http://schemas.openxmlformats.org/officeDocument/2006/relationships/slide" Target="slides/slide1998.xml"/><Relationship Id="rId2211" Type="http://schemas.openxmlformats.org/officeDocument/2006/relationships/slide" Target="slides/slide2205.xml"/><Relationship Id="rId2449" Type="http://schemas.openxmlformats.org/officeDocument/2006/relationships/slide" Target="slides/slide2443.xml"/><Relationship Id="rId2656" Type="http://schemas.openxmlformats.org/officeDocument/2006/relationships/slide" Target="slides/slide2650.xml"/><Relationship Id="rId628" Type="http://schemas.openxmlformats.org/officeDocument/2006/relationships/slide" Target="slides/slide622.xml"/><Relationship Id="rId835" Type="http://schemas.openxmlformats.org/officeDocument/2006/relationships/slide" Target="slides/slide829.xml"/><Relationship Id="rId1258" Type="http://schemas.openxmlformats.org/officeDocument/2006/relationships/slide" Target="slides/slide1252.xml"/><Relationship Id="rId1465" Type="http://schemas.openxmlformats.org/officeDocument/2006/relationships/slide" Target="slides/slide1459.xml"/><Relationship Id="rId1672" Type="http://schemas.openxmlformats.org/officeDocument/2006/relationships/slide" Target="slides/slide1666.xml"/><Relationship Id="rId2309" Type="http://schemas.openxmlformats.org/officeDocument/2006/relationships/slide" Target="slides/slide2303.xml"/><Relationship Id="rId2516" Type="http://schemas.openxmlformats.org/officeDocument/2006/relationships/slide" Target="slides/slide2510.xml"/><Relationship Id="rId1020" Type="http://schemas.openxmlformats.org/officeDocument/2006/relationships/slide" Target="slides/slide1014.xml"/><Relationship Id="rId1118" Type="http://schemas.openxmlformats.org/officeDocument/2006/relationships/slide" Target="slides/slide1112.xml"/><Relationship Id="rId1325" Type="http://schemas.openxmlformats.org/officeDocument/2006/relationships/slide" Target="slides/slide1319.xml"/><Relationship Id="rId1532" Type="http://schemas.openxmlformats.org/officeDocument/2006/relationships/slide" Target="slides/slide1526.xml"/><Relationship Id="rId1977" Type="http://schemas.openxmlformats.org/officeDocument/2006/relationships/slide" Target="slides/slide1971.xml"/><Relationship Id="rId902" Type="http://schemas.openxmlformats.org/officeDocument/2006/relationships/slide" Target="slides/slide896.xml"/><Relationship Id="rId1837" Type="http://schemas.openxmlformats.org/officeDocument/2006/relationships/slide" Target="slides/slide1831.xml"/><Relationship Id="rId31" Type="http://schemas.openxmlformats.org/officeDocument/2006/relationships/slide" Target="slides/slide25.xml"/><Relationship Id="rId2099" Type="http://schemas.openxmlformats.org/officeDocument/2006/relationships/slide" Target="slides/slide2093.xml"/><Relationship Id="rId180" Type="http://schemas.openxmlformats.org/officeDocument/2006/relationships/slide" Target="slides/slide174.xml"/><Relationship Id="rId278" Type="http://schemas.openxmlformats.org/officeDocument/2006/relationships/slide" Target="slides/slide272.xml"/><Relationship Id="rId1904" Type="http://schemas.openxmlformats.org/officeDocument/2006/relationships/slide" Target="slides/slide1898.xml"/><Relationship Id="rId485" Type="http://schemas.openxmlformats.org/officeDocument/2006/relationships/slide" Target="slides/slide479.xml"/><Relationship Id="rId692" Type="http://schemas.openxmlformats.org/officeDocument/2006/relationships/slide" Target="slides/slide686.xml"/><Relationship Id="rId2166" Type="http://schemas.openxmlformats.org/officeDocument/2006/relationships/slide" Target="slides/slide2160.xml"/><Relationship Id="rId2373" Type="http://schemas.openxmlformats.org/officeDocument/2006/relationships/slide" Target="slides/slide2367.xml"/><Relationship Id="rId2580" Type="http://schemas.openxmlformats.org/officeDocument/2006/relationships/slide" Target="slides/slide2574.xml"/><Relationship Id="rId138" Type="http://schemas.openxmlformats.org/officeDocument/2006/relationships/slide" Target="slides/slide132.xml"/><Relationship Id="rId345" Type="http://schemas.openxmlformats.org/officeDocument/2006/relationships/slide" Target="slides/slide339.xml"/><Relationship Id="rId552" Type="http://schemas.openxmlformats.org/officeDocument/2006/relationships/slide" Target="slides/slide546.xml"/><Relationship Id="rId997" Type="http://schemas.openxmlformats.org/officeDocument/2006/relationships/slide" Target="slides/slide991.xml"/><Relationship Id="rId1182" Type="http://schemas.openxmlformats.org/officeDocument/2006/relationships/slide" Target="slides/slide1176.xml"/><Relationship Id="rId2026" Type="http://schemas.openxmlformats.org/officeDocument/2006/relationships/slide" Target="slides/slide2020.xml"/><Relationship Id="rId2233" Type="http://schemas.openxmlformats.org/officeDocument/2006/relationships/slide" Target="slides/slide2227.xml"/><Relationship Id="rId2440" Type="http://schemas.openxmlformats.org/officeDocument/2006/relationships/slide" Target="slides/slide2434.xml"/><Relationship Id="rId2678" Type="http://schemas.openxmlformats.org/officeDocument/2006/relationships/slide" Target="slides/slide2672.xml"/><Relationship Id="rId205" Type="http://schemas.openxmlformats.org/officeDocument/2006/relationships/slide" Target="slides/slide199.xml"/><Relationship Id="rId412" Type="http://schemas.openxmlformats.org/officeDocument/2006/relationships/slide" Target="slides/slide406.xml"/><Relationship Id="rId857" Type="http://schemas.openxmlformats.org/officeDocument/2006/relationships/slide" Target="slides/slide851.xml"/><Relationship Id="rId1042" Type="http://schemas.openxmlformats.org/officeDocument/2006/relationships/slide" Target="slides/slide1036.xml"/><Relationship Id="rId1487" Type="http://schemas.openxmlformats.org/officeDocument/2006/relationships/slide" Target="slides/slide1481.xml"/><Relationship Id="rId1694" Type="http://schemas.openxmlformats.org/officeDocument/2006/relationships/slide" Target="slides/slide1688.xml"/><Relationship Id="rId2300" Type="http://schemas.openxmlformats.org/officeDocument/2006/relationships/slide" Target="slides/slide2294.xml"/><Relationship Id="rId2538" Type="http://schemas.openxmlformats.org/officeDocument/2006/relationships/slide" Target="slides/slide2532.xml"/><Relationship Id="rId717" Type="http://schemas.openxmlformats.org/officeDocument/2006/relationships/slide" Target="slides/slide711.xml"/><Relationship Id="rId924" Type="http://schemas.openxmlformats.org/officeDocument/2006/relationships/slide" Target="slides/slide918.xml"/><Relationship Id="rId1347" Type="http://schemas.openxmlformats.org/officeDocument/2006/relationships/slide" Target="slides/slide1341.xml"/><Relationship Id="rId1554" Type="http://schemas.openxmlformats.org/officeDocument/2006/relationships/slide" Target="slides/slide1548.xml"/><Relationship Id="rId1761" Type="http://schemas.openxmlformats.org/officeDocument/2006/relationships/slide" Target="slides/slide1755.xml"/><Relationship Id="rId1999" Type="http://schemas.openxmlformats.org/officeDocument/2006/relationships/slide" Target="slides/slide1993.xml"/><Relationship Id="rId2605" Type="http://schemas.openxmlformats.org/officeDocument/2006/relationships/slide" Target="slides/slide2599.xml"/><Relationship Id="rId53" Type="http://schemas.openxmlformats.org/officeDocument/2006/relationships/slide" Target="slides/slide47.xml"/><Relationship Id="rId1207" Type="http://schemas.openxmlformats.org/officeDocument/2006/relationships/slide" Target="slides/slide1201.xml"/><Relationship Id="rId1414" Type="http://schemas.openxmlformats.org/officeDocument/2006/relationships/slide" Target="slides/slide1408.xml"/><Relationship Id="rId1621" Type="http://schemas.openxmlformats.org/officeDocument/2006/relationships/slide" Target="slides/slide1615.xml"/><Relationship Id="rId1859" Type="http://schemas.openxmlformats.org/officeDocument/2006/relationships/slide" Target="slides/slide1853.xml"/><Relationship Id="rId1719" Type="http://schemas.openxmlformats.org/officeDocument/2006/relationships/slide" Target="slides/slide1713.xml"/><Relationship Id="rId1926" Type="http://schemas.openxmlformats.org/officeDocument/2006/relationships/slide" Target="slides/slide1920.xml"/><Relationship Id="rId2090" Type="http://schemas.openxmlformats.org/officeDocument/2006/relationships/slide" Target="slides/slide2084.xml"/><Relationship Id="rId2188" Type="http://schemas.openxmlformats.org/officeDocument/2006/relationships/slide" Target="slides/slide2182.xml"/><Relationship Id="rId2395" Type="http://schemas.openxmlformats.org/officeDocument/2006/relationships/slide" Target="slides/slide2389.xml"/><Relationship Id="rId367" Type="http://schemas.openxmlformats.org/officeDocument/2006/relationships/slide" Target="slides/slide361.xml"/><Relationship Id="rId574" Type="http://schemas.openxmlformats.org/officeDocument/2006/relationships/slide" Target="slides/slide568.xml"/><Relationship Id="rId2048" Type="http://schemas.openxmlformats.org/officeDocument/2006/relationships/slide" Target="slides/slide2042.xml"/><Relationship Id="rId2255" Type="http://schemas.openxmlformats.org/officeDocument/2006/relationships/slide" Target="slides/slide2249.xml"/><Relationship Id="rId227" Type="http://schemas.openxmlformats.org/officeDocument/2006/relationships/slide" Target="slides/slide221.xml"/><Relationship Id="rId781" Type="http://schemas.openxmlformats.org/officeDocument/2006/relationships/slide" Target="slides/slide775.xml"/><Relationship Id="rId879" Type="http://schemas.openxmlformats.org/officeDocument/2006/relationships/slide" Target="slides/slide873.xml"/><Relationship Id="rId2462" Type="http://schemas.openxmlformats.org/officeDocument/2006/relationships/slide" Target="slides/slide2456.xml"/><Relationship Id="rId434" Type="http://schemas.openxmlformats.org/officeDocument/2006/relationships/slide" Target="slides/slide428.xml"/><Relationship Id="rId641" Type="http://schemas.openxmlformats.org/officeDocument/2006/relationships/slide" Target="slides/slide635.xml"/><Relationship Id="rId739" Type="http://schemas.openxmlformats.org/officeDocument/2006/relationships/slide" Target="slides/slide733.xml"/><Relationship Id="rId1064" Type="http://schemas.openxmlformats.org/officeDocument/2006/relationships/slide" Target="slides/slide1058.xml"/><Relationship Id="rId1271" Type="http://schemas.openxmlformats.org/officeDocument/2006/relationships/slide" Target="slides/slide1265.xml"/><Relationship Id="rId1369" Type="http://schemas.openxmlformats.org/officeDocument/2006/relationships/slide" Target="slides/slide1363.xml"/><Relationship Id="rId1576" Type="http://schemas.openxmlformats.org/officeDocument/2006/relationships/slide" Target="slides/slide1570.xml"/><Relationship Id="rId2115" Type="http://schemas.openxmlformats.org/officeDocument/2006/relationships/slide" Target="slides/slide2109.xml"/><Relationship Id="rId2322" Type="http://schemas.openxmlformats.org/officeDocument/2006/relationships/slide" Target="slides/slide2316.xml"/><Relationship Id="rId501" Type="http://schemas.openxmlformats.org/officeDocument/2006/relationships/slide" Target="slides/slide495.xml"/><Relationship Id="rId946" Type="http://schemas.openxmlformats.org/officeDocument/2006/relationships/slide" Target="slides/slide940.xml"/><Relationship Id="rId1131" Type="http://schemas.openxmlformats.org/officeDocument/2006/relationships/slide" Target="slides/slide1125.xml"/><Relationship Id="rId1229" Type="http://schemas.openxmlformats.org/officeDocument/2006/relationships/slide" Target="slides/slide1223.xml"/><Relationship Id="rId1783" Type="http://schemas.openxmlformats.org/officeDocument/2006/relationships/slide" Target="slides/slide1777.xml"/><Relationship Id="rId1990" Type="http://schemas.openxmlformats.org/officeDocument/2006/relationships/slide" Target="slides/slide1984.xml"/><Relationship Id="rId2627" Type="http://schemas.openxmlformats.org/officeDocument/2006/relationships/slide" Target="slides/slide2621.xml"/><Relationship Id="rId75" Type="http://schemas.openxmlformats.org/officeDocument/2006/relationships/slide" Target="slides/slide69.xml"/><Relationship Id="rId806" Type="http://schemas.openxmlformats.org/officeDocument/2006/relationships/slide" Target="slides/slide800.xml"/><Relationship Id="rId1436" Type="http://schemas.openxmlformats.org/officeDocument/2006/relationships/slide" Target="slides/slide1430.xml"/><Relationship Id="rId1643" Type="http://schemas.openxmlformats.org/officeDocument/2006/relationships/slide" Target="slides/slide1637.xml"/><Relationship Id="rId1850" Type="http://schemas.openxmlformats.org/officeDocument/2006/relationships/slide" Target="slides/slide1844.xml"/><Relationship Id="rId1503" Type="http://schemas.openxmlformats.org/officeDocument/2006/relationships/slide" Target="slides/slide1497.xml"/><Relationship Id="rId1710" Type="http://schemas.openxmlformats.org/officeDocument/2006/relationships/slide" Target="slides/slide1704.xml"/><Relationship Id="rId1948" Type="http://schemas.openxmlformats.org/officeDocument/2006/relationships/slide" Target="slides/slide1942.xml"/><Relationship Id="rId291" Type="http://schemas.openxmlformats.org/officeDocument/2006/relationships/slide" Target="slides/slide285.xml"/><Relationship Id="rId1808" Type="http://schemas.openxmlformats.org/officeDocument/2006/relationships/slide" Target="slides/slide1802.xml"/><Relationship Id="rId151" Type="http://schemas.openxmlformats.org/officeDocument/2006/relationships/slide" Target="slides/slide145.xml"/><Relationship Id="rId389" Type="http://schemas.openxmlformats.org/officeDocument/2006/relationships/slide" Target="slides/slide383.xml"/><Relationship Id="rId596" Type="http://schemas.openxmlformats.org/officeDocument/2006/relationships/slide" Target="slides/slide590.xml"/><Relationship Id="rId2277" Type="http://schemas.openxmlformats.org/officeDocument/2006/relationships/slide" Target="slides/slide2271.xml"/><Relationship Id="rId2484" Type="http://schemas.openxmlformats.org/officeDocument/2006/relationships/slide" Target="slides/slide2478.xml"/><Relationship Id="rId2691" Type="http://schemas.openxmlformats.org/officeDocument/2006/relationships/font" Target="fonts/font6.fntdata"/><Relationship Id="rId249" Type="http://schemas.openxmlformats.org/officeDocument/2006/relationships/slide" Target="slides/slide243.xml"/><Relationship Id="rId456" Type="http://schemas.openxmlformats.org/officeDocument/2006/relationships/slide" Target="slides/slide450.xml"/><Relationship Id="rId663" Type="http://schemas.openxmlformats.org/officeDocument/2006/relationships/slide" Target="slides/slide657.xml"/><Relationship Id="rId870" Type="http://schemas.openxmlformats.org/officeDocument/2006/relationships/slide" Target="slides/slide864.xml"/><Relationship Id="rId1086" Type="http://schemas.openxmlformats.org/officeDocument/2006/relationships/slide" Target="slides/slide1080.xml"/><Relationship Id="rId1293" Type="http://schemas.openxmlformats.org/officeDocument/2006/relationships/slide" Target="slides/slide1287.xml"/><Relationship Id="rId2137" Type="http://schemas.openxmlformats.org/officeDocument/2006/relationships/slide" Target="slides/slide2131.xml"/><Relationship Id="rId2344" Type="http://schemas.openxmlformats.org/officeDocument/2006/relationships/slide" Target="slides/slide2338.xml"/><Relationship Id="rId2551" Type="http://schemas.openxmlformats.org/officeDocument/2006/relationships/slide" Target="slides/slide2545.xml"/><Relationship Id="rId109" Type="http://schemas.openxmlformats.org/officeDocument/2006/relationships/slide" Target="slides/slide103.xml"/><Relationship Id="rId316" Type="http://schemas.openxmlformats.org/officeDocument/2006/relationships/slide" Target="slides/slide310.xml"/><Relationship Id="rId523" Type="http://schemas.openxmlformats.org/officeDocument/2006/relationships/slide" Target="slides/slide517.xml"/><Relationship Id="rId968" Type="http://schemas.openxmlformats.org/officeDocument/2006/relationships/slide" Target="slides/slide962.xml"/><Relationship Id="rId1153" Type="http://schemas.openxmlformats.org/officeDocument/2006/relationships/slide" Target="slides/slide1147.xml"/><Relationship Id="rId1598" Type="http://schemas.openxmlformats.org/officeDocument/2006/relationships/slide" Target="slides/slide1592.xml"/><Relationship Id="rId2204" Type="http://schemas.openxmlformats.org/officeDocument/2006/relationships/slide" Target="slides/slide2198.xml"/><Relationship Id="rId2649" Type="http://schemas.openxmlformats.org/officeDocument/2006/relationships/slide" Target="slides/slide2643.xml"/><Relationship Id="rId97" Type="http://schemas.openxmlformats.org/officeDocument/2006/relationships/slide" Target="slides/slide91.xml"/><Relationship Id="rId730" Type="http://schemas.openxmlformats.org/officeDocument/2006/relationships/slide" Target="slides/slide724.xml"/><Relationship Id="rId828" Type="http://schemas.openxmlformats.org/officeDocument/2006/relationships/slide" Target="slides/slide822.xml"/><Relationship Id="rId1013" Type="http://schemas.openxmlformats.org/officeDocument/2006/relationships/slide" Target="slides/slide1007.xml"/><Relationship Id="rId1360" Type="http://schemas.openxmlformats.org/officeDocument/2006/relationships/slide" Target="slides/slide1354.xml"/><Relationship Id="rId1458" Type="http://schemas.openxmlformats.org/officeDocument/2006/relationships/slide" Target="slides/slide1452.xml"/><Relationship Id="rId1665" Type="http://schemas.openxmlformats.org/officeDocument/2006/relationships/slide" Target="slides/slide1659.xml"/><Relationship Id="rId1872" Type="http://schemas.openxmlformats.org/officeDocument/2006/relationships/slide" Target="slides/slide1866.xml"/><Relationship Id="rId2411" Type="http://schemas.openxmlformats.org/officeDocument/2006/relationships/slide" Target="slides/slide2405.xml"/><Relationship Id="rId2509" Type="http://schemas.openxmlformats.org/officeDocument/2006/relationships/slide" Target="slides/slide2503.xml"/><Relationship Id="rId1220" Type="http://schemas.openxmlformats.org/officeDocument/2006/relationships/slide" Target="slides/slide1214.xml"/><Relationship Id="rId1318" Type="http://schemas.openxmlformats.org/officeDocument/2006/relationships/slide" Target="slides/slide1312.xml"/><Relationship Id="rId1525" Type="http://schemas.openxmlformats.org/officeDocument/2006/relationships/slide" Target="slides/slide1519.xml"/><Relationship Id="rId1732" Type="http://schemas.openxmlformats.org/officeDocument/2006/relationships/slide" Target="slides/slide1726.xml"/><Relationship Id="rId24" Type="http://schemas.openxmlformats.org/officeDocument/2006/relationships/slide" Target="slides/slide18.xml"/><Relationship Id="rId2299" Type="http://schemas.openxmlformats.org/officeDocument/2006/relationships/slide" Target="slides/slide2293.xml"/><Relationship Id="rId173" Type="http://schemas.openxmlformats.org/officeDocument/2006/relationships/slide" Target="slides/slide167.xml"/><Relationship Id="rId380" Type="http://schemas.openxmlformats.org/officeDocument/2006/relationships/slide" Target="slides/slide374.xml"/><Relationship Id="rId2061" Type="http://schemas.openxmlformats.org/officeDocument/2006/relationships/slide" Target="slides/slide2055.xml"/><Relationship Id="rId240" Type="http://schemas.openxmlformats.org/officeDocument/2006/relationships/slide" Target="slides/slide234.xml"/><Relationship Id="rId478" Type="http://schemas.openxmlformats.org/officeDocument/2006/relationships/slide" Target="slides/slide472.xml"/><Relationship Id="rId685" Type="http://schemas.openxmlformats.org/officeDocument/2006/relationships/slide" Target="slides/slide679.xml"/><Relationship Id="rId892" Type="http://schemas.openxmlformats.org/officeDocument/2006/relationships/slide" Target="slides/slide886.xml"/><Relationship Id="rId2159" Type="http://schemas.openxmlformats.org/officeDocument/2006/relationships/slide" Target="slides/slide2153.xml"/><Relationship Id="rId2366" Type="http://schemas.openxmlformats.org/officeDocument/2006/relationships/slide" Target="slides/slide2360.xml"/><Relationship Id="rId2573" Type="http://schemas.openxmlformats.org/officeDocument/2006/relationships/slide" Target="slides/slide2567.xml"/><Relationship Id="rId100" Type="http://schemas.openxmlformats.org/officeDocument/2006/relationships/slide" Target="slides/slide94.xml"/><Relationship Id="rId338" Type="http://schemas.openxmlformats.org/officeDocument/2006/relationships/slide" Target="slides/slide332.xml"/><Relationship Id="rId545" Type="http://schemas.openxmlformats.org/officeDocument/2006/relationships/slide" Target="slides/slide539.xml"/><Relationship Id="rId752" Type="http://schemas.openxmlformats.org/officeDocument/2006/relationships/slide" Target="slides/slide746.xml"/><Relationship Id="rId1175" Type="http://schemas.openxmlformats.org/officeDocument/2006/relationships/slide" Target="slides/slide1169.xml"/><Relationship Id="rId1382" Type="http://schemas.openxmlformats.org/officeDocument/2006/relationships/slide" Target="slides/slide1376.xml"/><Relationship Id="rId2019" Type="http://schemas.openxmlformats.org/officeDocument/2006/relationships/slide" Target="slides/slide2013.xml"/><Relationship Id="rId2226" Type="http://schemas.openxmlformats.org/officeDocument/2006/relationships/slide" Target="slides/slide2220.xml"/><Relationship Id="rId2433" Type="http://schemas.openxmlformats.org/officeDocument/2006/relationships/slide" Target="slides/slide2427.xml"/><Relationship Id="rId2640" Type="http://schemas.openxmlformats.org/officeDocument/2006/relationships/slide" Target="slides/slide2634.xml"/><Relationship Id="rId405" Type="http://schemas.openxmlformats.org/officeDocument/2006/relationships/slide" Target="slides/slide399.xml"/><Relationship Id="rId612" Type="http://schemas.openxmlformats.org/officeDocument/2006/relationships/slide" Target="slides/slide606.xml"/><Relationship Id="rId1035" Type="http://schemas.openxmlformats.org/officeDocument/2006/relationships/slide" Target="slides/slide1029.xml"/><Relationship Id="rId1242" Type="http://schemas.openxmlformats.org/officeDocument/2006/relationships/slide" Target="slides/slide1236.xml"/><Relationship Id="rId1687" Type="http://schemas.openxmlformats.org/officeDocument/2006/relationships/slide" Target="slides/slide1681.xml"/><Relationship Id="rId1894" Type="http://schemas.openxmlformats.org/officeDocument/2006/relationships/slide" Target="slides/slide1888.xml"/><Relationship Id="rId2500" Type="http://schemas.openxmlformats.org/officeDocument/2006/relationships/slide" Target="slides/slide2494.xml"/><Relationship Id="rId917" Type="http://schemas.openxmlformats.org/officeDocument/2006/relationships/slide" Target="slides/slide911.xml"/><Relationship Id="rId1102" Type="http://schemas.openxmlformats.org/officeDocument/2006/relationships/slide" Target="slides/slide1096.xml"/><Relationship Id="rId1547" Type="http://schemas.openxmlformats.org/officeDocument/2006/relationships/slide" Target="slides/slide1541.xml"/><Relationship Id="rId1754" Type="http://schemas.openxmlformats.org/officeDocument/2006/relationships/slide" Target="slides/slide1748.xml"/><Relationship Id="rId1961" Type="http://schemas.openxmlformats.org/officeDocument/2006/relationships/slide" Target="slides/slide1955.xml"/><Relationship Id="rId46" Type="http://schemas.openxmlformats.org/officeDocument/2006/relationships/slide" Target="slides/slide40.xml"/><Relationship Id="rId1407" Type="http://schemas.openxmlformats.org/officeDocument/2006/relationships/slide" Target="slides/slide1401.xml"/><Relationship Id="rId1614" Type="http://schemas.openxmlformats.org/officeDocument/2006/relationships/slide" Target="slides/slide1608.xml"/><Relationship Id="rId1821" Type="http://schemas.openxmlformats.org/officeDocument/2006/relationships/slide" Target="slides/slide1815.xml"/><Relationship Id="rId195" Type="http://schemas.openxmlformats.org/officeDocument/2006/relationships/slide" Target="slides/slide189.xml"/><Relationship Id="rId1919" Type="http://schemas.openxmlformats.org/officeDocument/2006/relationships/slide" Target="slides/slide1913.xml"/><Relationship Id="rId2083" Type="http://schemas.openxmlformats.org/officeDocument/2006/relationships/slide" Target="slides/slide2077.xml"/><Relationship Id="rId2290" Type="http://schemas.openxmlformats.org/officeDocument/2006/relationships/slide" Target="slides/slide2284.xml"/><Relationship Id="rId2388" Type="http://schemas.openxmlformats.org/officeDocument/2006/relationships/slide" Target="slides/slide2382.xml"/><Relationship Id="rId2595" Type="http://schemas.openxmlformats.org/officeDocument/2006/relationships/slide" Target="slides/slide2589.xml"/><Relationship Id="rId262" Type="http://schemas.openxmlformats.org/officeDocument/2006/relationships/slide" Target="slides/slide256.xml"/><Relationship Id="rId567" Type="http://schemas.openxmlformats.org/officeDocument/2006/relationships/slide" Target="slides/slide561.xml"/><Relationship Id="rId1197" Type="http://schemas.openxmlformats.org/officeDocument/2006/relationships/slide" Target="slides/slide1191.xml"/><Relationship Id="rId2150" Type="http://schemas.openxmlformats.org/officeDocument/2006/relationships/slide" Target="slides/slide2144.xml"/><Relationship Id="rId2248" Type="http://schemas.openxmlformats.org/officeDocument/2006/relationships/slide" Target="slides/slide2242.xml"/><Relationship Id="rId122" Type="http://schemas.openxmlformats.org/officeDocument/2006/relationships/slide" Target="slides/slide116.xml"/><Relationship Id="rId774" Type="http://schemas.openxmlformats.org/officeDocument/2006/relationships/slide" Target="slides/slide768.xml"/><Relationship Id="rId981" Type="http://schemas.openxmlformats.org/officeDocument/2006/relationships/slide" Target="slides/slide975.xml"/><Relationship Id="rId1057" Type="http://schemas.openxmlformats.org/officeDocument/2006/relationships/slide" Target="slides/slide1051.xml"/><Relationship Id="rId2010" Type="http://schemas.openxmlformats.org/officeDocument/2006/relationships/slide" Target="slides/slide2004.xml"/><Relationship Id="rId2455" Type="http://schemas.openxmlformats.org/officeDocument/2006/relationships/slide" Target="slides/slide2449.xml"/><Relationship Id="rId2662" Type="http://schemas.openxmlformats.org/officeDocument/2006/relationships/slide" Target="slides/slide2656.xml"/><Relationship Id="rId427" Type="http://schemas.openxmlformats.org/officeDocument/2006/relationships/slide" Target="slides/slide421.xml"/><Relationship Id="rId634" Type="http://schemas.openxmlformats.org/officeDocument/2006/relationships/slide" Target="slides/slide628.xml"/><Relationship Id="rId841" Type="http://schemas.openxmlformats.org/officeDocument/2006/relationships/slide" Target="slides/slide835.xml"/><Relationship Id="rId1264" Type="http://schemas.openxmlformats.org/officeDocument/2006/relationships/slide" Target="slides/slide1258.xml"/><Relationship Id="rId1471" Type="http://schemas.openxmlformats.org/officeDocument/2006/relationships/slide" Target="slides/slide1465.xml"/><Relationship Id="rId1569" Type="http://schemas.openxmlformats.org/officeDocument/2006/relationships/slide" Target="slides/slide1563.xml"/><Relationship Id="rId2108" Type="http://schemas.openxmlformats.org/officeDocument/2006/relationships/slide" Target="slides/slide2102.xml"/><Relationship Id="rId2315" Type="http://schemas.openxmlformats.org/officeDocument/2006/relationships/slide" Target="slides/slide2309.xml"/><Relationship Id="rId2522" Type="http://schemas.openxmlformats.org/officeDocument/2006/relationships/slide" Target="slides/slide2516.xml"/><Relationship Id="rId701" Type="http://schemas.openxmlformats.org/officeDocument/2006/relationships/slide" Target="slides/slide695.xml"/><Relationship Id="rId939" Type="http://schemas.openxmlformats.org/officeDocument/2006/relationships/slide" Target="slides/slide933.xml"/><Relationship Id="rId1124" Type="http://schemas.openxmlformats.org/officeDocument/2006/relationships/slide" Target="slides/slide1118.xml"/><Relationship Id="rId1331" Type="http://schemas.openxmlformats.org/officeDocument/2006/relationships/slide" Target="slides/slide1325.xml"/><Relationship Id="rId1776" Type="http://schemas.openxmlformats.org/officeDocument/2006/relationships/slide" Target="slides/slide1770.xml"/><Relationship Id="rId1983" Type="http://schemas.openxmlformats.org/officeDocument/2006/relationships/slide" Target="slides/slide1977.xml"/><Relationship Id="rId68" Type="http://schemas.openxmlformats.org/officeDocument/2006/relationships/slide" Target="slides/slide62.xml"/><Relationship Id="rId1429" Type="http://schemas.openxmlformats.org/officeDocument/2006/relationships/slide" Target="slides/slide1423.xml"/><Relationship Id="rId1636" Type="http://schemas.openxmlformats.org/officeDocument/2006/relationships/slide" Target="slides/slide1630.xml"/><Relationship Id="rId1843" Type="http://schemas.openxmlformats.org/officeDocument/2006/relationships/slide" Target="slides/slide1837.xml"/><Relationship Id="rId1703" Type="http://schemas.openxmlformats.org/officeDocument/2006/relationships/slide" Target="slides/slide1697.xml"/><Relationship Id="rId1910" Type="http://schemas.openxmlformats.org/officeDocument/2006/relationships/slide" Target="slides/slide1904.xml"/><Relationship Id="rId284" Type="http://schemas.openxmlformats.org/officeDocument/2006/relationships/slide" Target="slides/slide278.xml"/><Relationship Id="rId491" Type="http://schemas.openxmlformats.org/officeDocument/2006/relationships/slide" Target="slides/slide485.xml"/><Relationship Id="rId2172" Type="http://schemas.openxmlformats.org/officeDocument/2006/relationships/slide" Target="slides/slide2166.xml"/><Relationship Id="rId144" Type="http://schemas.openxmlformats.org/officeDocument/2006/relationships/slide" Target="slides/slide138.xml"/><Relationship Id="rId589" Type="http://schemas.openxmlformats.org/officeDocument/2006/relationships/slide" Target="slides/slide583.xml"/><Relationship Id="rId796" Type="http://schemas.openxmlformats.org/officeDocument/2006/relationships/slide" Target="slides/slide790.xml"/><Relationship Id="rId2477" Type="http://schemas.openxmlformats.org/officeDocument/2006/relationships/slide" Target="slides/slide2471.xml"/><Relationship Id="rId2684" Type="http://schemas.openxmlformats.org/officeDocument/2006/relationships/slide" Target="slides/slide2678.xml"/><Relationship Id="rId351" Type="http://schemas.openxmlformats.org/officeDocument/2006/relationships/slide" Target="slides/slide345.xml"/><Relationship Id="rId449" Type="http://schemas.openxmlformats.org/officeDocument/2006/relationships/slide" Target="slides/slide443.xml"/><Relationship Id="rId656" Type="http://schemas.openxmlformats.org/officeDocument/2006/relationships/slide" Target="slides/slide650.xml"/><Relationship Id="rId863" Type="http://schemas.openxmlformats.org/officeDocument/2006/relationships/slide" Target="slides/slide857.xml"/><Relationship Id="rId1079" Type="http://schemas.openxmlformats.org/officeDocument/2006/relationships/slide" Target="slides/slide1073.xml"/><Relationship Id="rId1286" Type="http://schemas.openxmlformats.org/officeDocument/2006/relationships/slide" Target="slides/slide1280.xml"/><Relationship Id="rId1493" Type="http://schemas.openxmlformats.org/officeDocument/2006/relationships/slide" Target="slides/slide1487.xml"/><Relationship Id="rId2032" Type="http://schemas.openxmlformats.org/officeDocument/2006/relationships/slide" Target="slides/slide2026.xml"/><Relationship Id="rId2337" Type="http://schemas.openxmlformats.org/officeDocument/2006/relationships/slide" Target="slides/slide2331.xml"/><Relationship Id="rId2544" Type="http://schemas.openxmlformats.org/officeDocument/2006/relationships/slide" Target="slides/slide2538.xml"/><Relationship Id="rId211" Type="http://schemas.openxmlformats.org/officeDocument/2006/relationships/slide" Target="slides/slide205.xml"/><Relationship Id="rId309" Type="http://schemas.openxmlformats.org/officeDocument/2006/relationships/slide" Target="slides/slide303.xml"/><Relationship Id="rId516" Type="http://schemas.openxmlformats.org/officeDocument/2006/relationships/slide" Target="slides/slide510.xml"/><Relationship Id="rId1146" Type="http://schemas.openxmlformats.org/officeDocument/2006/relationships/slide" Target="slides/slide1140.xml"/><Relationship Id="rId1798" Type="http://schemas.openxmlformats.org/officeDocument/2006/relationships/slide" Target="slides/slide1792.xml"/><Relationship Id="rId723" Type="http://schemas.openxmlformats.org/officeDocument/2006/relationships/slide" Target="slides/slide717.xml"/><Relationship Id="rId930" Type="http://schemas.openxmlformats.org/officeDocument/2006/relationships/slide" Target="slides/slide924.xml"/><Relationship Id="rId1006" Type="http://schemas.openxmlformats.org/officeDocument/2006/relationships/slide" Target="slides/slide1000.xml"/><Relationship Id="rId1353" Type="http://schemas.openxmlformats.org/officeDocument/2006/relationships/slide" Target="slides/slide1347.xml"/><Relationship Id="rId1560" Type="http://schemas.openxmlformats.org/officeDocument/2006/relationships/slide" Target="slides/slide1554.xml"/><Relationship Id="rId1658" Type="http://schemas.openxmlformats.org/officeDocument/2006/relationships/slide" Target="slides/slide1652.xml"/><Relationship Id="rId1865" Type="http://schemas.openxmlformats.org/officeDocument/2006/relationships/slide" Target="slides/slide1859.xml"/><Relationship Id="rId2404" Type="http://schemas.openxmlformats.org/officeDocument/2006/relationships/slide" Target="slides/slide2398.xml"/><Relationship Id="rId2611" Type="http://schemas.openxmlformats.org/officeDocument/2006/relationships/slide" Target="slides/slide2605.xml"/><Relationship Id="rId1213" Type="http://schemas.openxmlformats.org/officeDocument/2006/relationships/slide" Target="slides/slide1207.xml"/><Relationship Id="rId1420" Type="http://schemas.openxmlformats.org/officeDocument/2006/relationships/slide" Target="slides/slide1414.xml"/><Relationship Id="rId1518" Type="http://schemas.openxmlformats.org/officeDocument/2006/relationships/slide" Target="slides/slide1512.xml"/><Relationship Id="rId1725" Type="http://schemas.openxmlformats.org/officeDocument/2006/relationships/slide" Target="slides/slide1719.xml"/><Relationship Id="rId1932" Type="http://schemas.openxmlformats.org/officeDocument/2006/relationships/slide" Target="slides/slide1926.xml"/><Relationship Id="rId17" Type="http://schemas.openxmlformats.org/officeDocument/2006/relationships/slide" Target="slides/slide11.xml"/><Relationship Id="rId2194" Type="http://schemas.openxmlformats.org/officeDocument/2006/relationships/slide" Target="slides/slide2188.xml"/><Relationship Id="rId166" Type="http://schemas.openxmlformats.org/officeDocument/2006/relationships/slide" Target="slides/slide160.xml"/><Relationship Id="rId373" Type="http://schemas.openxmlformats.org/officeDocument/2006/relationships/slide" Target="slides/slide367.xml"/><Relationship Id="rId580" Type="http://schemas.openxmlformats.org/officeDocument/2006/relationships/slide" Target="slides/slide574.xml"/><Relationship Id="rId2054" Type="http://schemas.openxmlformats.org/officeDocument/2006/relationships/slide" Target="slides/slide2048.xml"/><Relationship Id="rId2261" Type="http://schemas.openxmlformats.org/officeDocument/2006/relationships/slide" Target="slides/slide2255.xml"/><Relationship Id="rId2499" Type="http://schemas.openxmlformats.org/officeDocument/2006/relationships/slide" Target="slides/slide2493.xml"/><Relationship Id="rId1" Type="http://schemas.openxmlformats.org/officeDocument/2006/relationships/slideMaster" Target="slideMasters/slideMaster1.xml"/><Relationship Id="rId233" Type="http://schemas.openxmlformats.org/officeDocument/2006/relationships/slide" Target="slides/slide227.xml"/><Relationship Id="rId440" Type="http://schemas.openxmlformats.org/officeDocument/2006/relationships/slide" Target="slides/slide434.xml"/><Relationship Id="rId678" Type="http://schemas.openxmlformats.org/officeDocument/2006/relationships/slide" Target="slides/slide672.xml"/><Relationship Id="rId885" Type="http://schemas.openxmlformats.org/officeDocument/2006/relationships/slide" Target="slides/slide879.xml"/><Relationship Id="rId1070" Type="http://schemas.openxmlformats.org/officeDocument/2006/relationships/slide" Target="slides/slide1064.xml"/><Relationship Id="rId2121" Type="http://schemas.openxmlformats.org/officeDocument/2006/relationships/slide" Target="slides/slide2115.xml"/><Relationship Id="rId2359" Type="http://schemas.openxmlformats.org/officeDocument/2006/relationships/slide" Target="slides/slide2353.xml"/><Relationship Id="rId2566" Type="http://schemas.openxmlformats.org/officeDocument/2006/relationships/slide" Target="slides/slide2560.xml"/><Relationship Id="rId300" Type="http://schemas.openxmlformats.org/officeDocument/2006/relationships/slide" Target="slides/slide294.xml"/><Relationship Id="rId538" Type="http://schemas.openxmlformats.org/officeDocument/2006/relationships/slide" Target="slides/slide532.xml"/><Relationship Id="rId745" Type="http://schemas.openxmlformats.org/officeDocument/2006/relationships/slide" Target="slides/slide739.xml"/><Relationship Id="rId952" Type="http://schemas.openxmlformats.org/officeDocument/2006/relationships/slide" Target="slides/slide946.xml"/><Relationship Id="rId1168" Type="http://schemas.openxmlformats.org/officeDocument/2006/relationships/slide" Target="slides/slide1162.xml"/><Relationship Id="rId1375" Type="http://schemas.openxmlformats.org/officeDocument/2006/relationships/slide" Target="slides/slide1369.xml"/><Relationship Id="rId1582" Type="http://schemas.openxmlformats.org/officeDocument/2006/relationships/slide" Target="slides/slide1576.xml"/><Relationship Id="rId2219" Type="http://schemas.openxmlformats.org/officeDocument/2006/relationships/slide" Target="slides/slide2213.xml"/><Relationship Id="rId2426" Type="http://schemas.openxmlformats.org/officeDocument/2006/relationships/slide" Target="slides/slide2420.xml"/><Relationship Id="rId2633" Type="http://schemas.openxmlformats.org/officeDocument/2006/relationships/slide" Target="slides/slide2627.xml"/><Relationship Id="rId81" Type="http://schemas.openxmlformats.org/officeDocument/2006/relationships/slide" Target="slides/slide75.xml"/><Relationship Id="rId605" Type="http://schemas.openxmlformats.org/officeDocument/2006/relationships/slide" Target="slides/slide599.xml"/><Relationship Id="rId812" Type="http://schemas.openxmlformats.org/officeDocument/2006/relationships/slide" Target="slides/slide806.xml"/><Relationship Id="rId1028" Type="http://schemas.openxmlformats.org/officeDocument/2006/relationships/slide" Target="slides/slide1022.xml"/><Relationship Id="rId1235" Type="http://schemas.openxmlformats.org/officeDocument/2006/relationships/slide" Target="slides/slide1229.xml"/><Relationship Id="rId1442" Type="http://schemas.openxmlformats.org/officeDocument/2006/relationships/slide" Target="slides/slide1436.xml"/><Relationship Id="rId1887" Type="http://schemas.openxmlformats.org/officeDocument/2006/relationships/slide" Target="slides/slide1881.xml"/><Relationship Id="rId1302" Type="http://schemas.openxmlformats.org/officeDocument/2006/relationships/slide" Target="slides/slide1296.xml"/><Relationship Id="rId1747" Type="http://schemas.openxmlformats.org/officeDocument/2006/relationships/slide" Target="slides/slide1741.xml"/><Relationship Id="rId1954" Type="http://schemas.openxmlformats.org/officeDocument/2006/relationships/slide" Target="slides/slide1948.xml"/><Relationship Id="rId39" Type="http://schemas.openxmlformats.org/officeDocument/2006/relationships/slide" Target="slides/slide33.xml"/><Relationship Id="rId1607" Type="http://schemas.openxmlformats.org/officeDocument/2006/relationships/slide" Target="slides/slide1601.xml"/><Relationship Id="rId1814" Type="http://schemas.openxmlformats.org/officeDocument/2006/relationships/slide" Target="slides/slide1808.xml"/><Relationship Id="rId188" Type="http://schemas.openxmlformats.org/officeDocument/2006/relationships/slide" Target="slides/slide182.xml"/><Relationship Id="rId395" Type="http://schemas.openxmlformats.org/officeDocument/2006/relationships/slide" Target="slides/slide389.xml"/><Relationship Id="rId2076" Type="http://schemas.openxmlformats.org/officeDocument/2006/relationships/slide" Target="slides/slide2070.xml"/><Relationship Id="rId2283" Type="http://schemas.openxmlformats.org/officeDocument/2006/relationships/slide" Target="slides/slide2277.xml"/><Relationship Id="rId2490" Type="http://schemas.openxmlformats.org/officeDocument/2006/relationships/slide" Target="slides/slide2484.xml"/><Relationship Id="rId2588" Type="http://schemas.openxmlformats.org/officeDocument/2006/relationships/slide" Target="slides/slide2582.xml"/><Relationship Id="rId255" Type="http://schemas.openxmlformats.org/officeDocument/2006/relationships/slide" Target="slides/slide249.xml"/><Relationship Id="rId462" Type="http://schemas.openxmlformats.org/officeDocument/2006/relationships/slide" Target="slides/slide456.xml"/><Relationship Id="rId1092" Type="http://schemas.openxmlformats.org/officeDocument/2006/relationships/slide" Target="slides/slide1086.xml"/><Relationship Id="rId1397" Type="http://schemas.openxmlformats.org/officeDocument/2006/relationships/slide" Target="slides/slide1391.xml"/><Relationship Id="rId2143" Type="http://schemas.openxmlformats.org/officeDocument/2006/relationships/slide" Target="slides/slide2137.xml"/><Relationship Id="rId2350" Type="http://schemas.openxmlformats.org/officeDocument/2006/relationships/slide" Target="slides/slide2344.xml"/><Relationship Id="rId115" Type="http://schemas.openxmlformats.org/officeDocument/2006/relationships/slide" Target="slides/slide109.xml"/><Relationship Id="rId322" Type="http://schemas.openxmlformats.org/officeDocument/2006/relationships/slide" Target="slides/slide316.xml"/><Relationship Id="rId767" Type="http://schemas.openxmlformats.org/officeDocument/2006/relationships/slide" Target="slides/slide761.xml"/><Relationship Id="rId974" Type="http://schemas.openxmlformats.org/officeDocument/2006/relationships/slide" Target="slides/slide968.xml"/><Relationship Id="rId2003" Type="http://schemas.openxmlformats.org/officeDocument/2006/relationships/slide" Target="slides/slide1997.xml"/><Relationship Id="rId2210" Type="http://schemas.openxmlformats.org/officeDocument/2006/relationships/slide" Target="slides/slide2204.xml"/><Relationship Id="rId2448" Type="http://schemas.openxmlformats.org/officeDocument/2006/relationships/slide" Target="slides/slide2442.xml"/><Relationship Id="rId2655" Type="http://schemas.openxmlformats.org/officeDocument/2006/relationships/slide" Target="slides/slide2649.xml"/><Relationship Id="rId627" Type="http://schemas.openxmlformats.org/officeDocument/2006/relationships/slide" Target="slides/slide621.xml"/><Relationship Id="rId834" Type="http://schemas.openxmlformats.org/officeDocument/2006/relationships/slide" Target="slides/slide828.xml"/><Relationship Id="rId1257" Type="http://schemas.openxmlformats.org/officeDocument/2006/relationships/slide" Target="slides/slide1251.xml"/><Relationship Id="rId1464" Type="http://schemas.openxmlformats.org/officeDocument/2006/relationships/slide" Target="slides/slide1458.xml"/><Relationship Id="rId1671" Type="http://schemas.openxmlformats.org/officeDocument/2006/relationships/slide" Target="slides/slide1665.xml"/><Relationship Id="rId2308" Type="http://schemas.openxmlformats.org/officeDocument/2006/relationships/slide" Target="slides/slide2302.xml"/><Relationship Id="rId2515" Type="http://schemas.openxmlformats.org/officeDocument/2006/relationships/slide" Target="slides/slide2509.xml"/><Relationship Id="rId901" Type="http://schemas.openxmlformats.org/officeDocument/2006/relationships/slide" Target="slides/slide895.xml"/><Relationship Id="rId1117" Type="http://schemas.openxmlformats.org/officeDocument/2006/relationships/slide" Target="slides/slide1111.xml"/><Relationship Id="rId1324" Type="http://schemas.openxmlformats.org/officeDocument/2006/relationships/slide" Target="slides/slide1318.xml"/><Relationship Id="rId1531" Type="http://schemas.openxmlformats.org/officeDocument/2006/relationships/slide" Target="slides/slide1525.xml"/><Relationship Id="rId1769" Type="http://schemas.openxmlformats.org/officeDocument/2006/relationships/slide" Target="slides/slide1763.xml"/><Relationship Id="rId1976" Type="http://schemas.openxmlformats.org/officeDocument/2006/relationships/slide" Target="slides/slide1970.xml"/><Relationship Id="rId30" Type="http://schemas.openxmlformats.org/officeDocument/2006/relationships/slide" Target="slides/slide24.xml"/><Relationship Id="rId1629" Type="http://schemas.openxmlformats.org/officeDocument/2006/relationships/slide" Target="slides/slide1623.xml"/><Relationship Id="rId1836" Type="http://schemas.openxmlformats.org/officeDocument/2006/relationships/slide" Target="slides/slide1830.xml"/><Relationship Id="rId1903" Type="http://schemas.openxmlformats.org/officeDocument/2006/relationships/slide" Target="slides/slide1897.xml"/><Relationship Id="rId2098" Type="http://schemas.openxmlformats.org/officeDocument/2006/relationships/slide" Target="slides/slide2092.xml"/><Relationship Id="rId277" Type="http://schemas.openxmlformats.org/officeDocument/2006/relationships/slide" Target="slides/slide271.xml"/><Relationship Id="rId484" Type="http://schemas.openxmlformats.org/officeDocument/2006/relationships/slide" Target="slides/slide478.xml"/><Relationship Id="rId2165" Type="http://schemas.openxmlformats.org/officeDocument/2006/relationships/slide" Target="slides/slide2159.xml"/><Relationship Id="rId137" Type="http://schemas.openxmlformats.org/officeDocument/2006/relationships/slide" Target="slides/slide131.xml"/><Relationship Id="rId344" Type="http://schemas.openxmlformats.org/officeDocument/2006/relationships/slide" Target="slides/slide338.xml"/><Relationship Id="rId691" Type="http://schemas.openxmlformats.org/officeDocument/2006/relationships/slide" Target="slides/slide685.xml"/><Relationship Id="rId789" Type="http://schemas.openxmlformats.org/officeDocument/2006/relationships/slide" Target="slides/slide783.xml"/><Relationship Id="rId996" Type="http://schemas.openxmlformats.org/officeDocument/2006/relationships/slide" Target="slides/slide990.xml"/><Relationship Id="rId2025" Type="http://schemas.openxmlformats.org/officeDocument/2006/relationships/slide" Target="slides/slide2019.xml"/><Relationship Id="rId2372" Type="http://schemas.openxmlformats.org/officeDocument/2006/relationships/slide" Target="slides/slide2366.xml"/><Relationship Id="rId2677" Type="http://schemas.openxmlformats.org/officeDocument/2006/relationships/slide" Target="slides/slide2671.xml"/><Relationship Id="rId551" Type="http://schemas.openxmlformats.org/officeDocument/2006/relationships/slide" Target="slides/slide545.xml"/><Relationship Id="rId649" Type="http://schemas.openxmlformats.org/officeDocument/2006/relationships/slide" Target="slides/slide643.xml"/><Relationship Id="rId856" Type="http://schemas.openxmlformats.org/officeDocument/2006/relationships/slide" Target="slides/slide850.xml"/><Relationship Id="rId1181" Type="http://schemas.openxmlformats.org/officeDocument/2006/relationships/slide" Target="slides/slide1175.xml"/><Relationship Id="rId1279" Type="http://schemas.openxmlformats.org/officeDocument/2006/relationships/slide" Target="slides/slide1273.xml"/><Relationship Id="rId1486" Type="http://schemas.openxmlformats.org/officeDocument/2006/relationships/slide" Target="slides/slide1480.xml"/><Relationship Id="rId2232" Type="http://schemas.openxmlformats.org/officeDocument/2006/relationships/slide" Target="slides/slide2226.xml"/><Relationship Id="rId2537" Type="http://schemas.openxmlformats.org/officeDocument/2006/relationships/slide" Target="slides/slide2531.xml"/><Relationship Id="rId204" Type="http://schemas.openxmlformats.org/officeDocument/2006/relationships/slide" Target="slides/slide198.xml"/><Relationship Id="rId411" Type="http://schemas.openxmlformats.org/officeDocument/2006/relationships/slide" Target="slides/slide405.xml"/><Relationship Id="rId509" Type="http://schemas.openxmlformats.org/officeDocument/2006/relationships/slide" Target="slides/slide503.xml"/><Relationship Id="rId1041" Type="http://schemas.openxmlformats.org/officeDocument/2006/relationships/slide" Target="slides/slide1035.xml"/><Relationship Id="rId1139" Type="http://schemas.openxmlformats.org/officeDocument/2006/relationships/slide" Target="slides/slide1133.xml"/><Relationship Id="rId1346" Type="http://schemas.openxmlformats.org/officeDocument/2006/relationships/slide" Target="slides/slide1340.xml"/><Relationship Id="rId1693" Type="http://schemas.openxmlformats.org/officeDocument/2006/relationships/slide" Target="slides/slide1687.xml"/><Relationship Id="rId1998" Type="http://schemas.openxmlformats.org/officeDocument/2006/relationships/slide" Target="slides/slide1992.xml"/><Relationship Id="rId716" Type="http://schemas.openxmlformats.org/officeDocument/2006/relationships/slide" Target="slides/slide710.xml"/><Relationship Id="rId923" Type="http://schemas.openxmlformats.org/officeDocument/2006/relationships/slide" Target="slides/slide917.xml"/><Relationship Id="rId1553" Type="http://schemas.openxmlformats.org/officeDocument/2006/relationships/slide" Target="slides/slide1547.xml"/><Relationship Id="rId1760" Type="http://schemas.openxmlformats.org/officeDocument/2006/relationships/slide" Target="slides/slide1754.xml"/><Relationship Id="rId1858" Type="http://schemas.openxmlformats.org/officeDocument/2006/relationships/slide" Target="slides/slide1852.xml"/><Relationship Id="rId2604" Type="http://schemas.openxmlformats.org/officeDocument/2006/relationships/slide" Target="slides/slide2598.xml"/><Relationship Id="rId52" Type="http://schemas.openxmlformats.org/officeDocument/2006/relationships/slide" Target="slides/slide46.xml"/><Relationship Id="rId1206" Type="http://schemas.openxmlformats.org/officeDocument/2006/relationships/slide" Target="slides/slide1200.xml"/><Relationship Id="rId1413" Type="http://schemas.openxmlformats.org/officeDocument/2006/relationships/slide" Target="slides/slide1407.xml"/><Relationship Id="rId1620" Type="http://schemas.openxmlformats.org/officeDocument/2006/relationships/slide" Target="slides/slide1614.xml"/><Relationship Id="rId1718" Type="http://schemas.openxmlformats.org/officeDocument/2006/relationships/slide" Target="slides/slide1712.xml"/><Relationship Id="rId1925" Type="http://schemas.openxmlformats.org/officeDocument/2006/relationships/slide" Target="slides/slide1919.xml"/><Relationship Id="rId299" Type="http://schemas.openxmlformats.org/officeDocument/2006/relationships/slide" Target="slides/slide293.xml"/><Relationship Id="rId2187" Type="http://schemas.openxmlformats.org/officeDocument/2006/relationships/slide" Target="slides/slide2181.xml"/><Relationship Id="rId2394" Type="http://schemas.openxmlformats.org/officeDocument/2006/relationships/slide" Target="slides/slide2388.xml"/><Relationship Id="rId159" Type="http://schemas.openxmlformats.org/officeDocument/2006/relationships/slide" Target="slides/slide153.xml"/><Relationship Id="rId366" Type="http://schemas.openxmlformats.org/officeDocument/2006/relationships/slide" Target="slides/slide360.xml"/><Relationship Id="rId573" Type="http://schemas.openxmlformats.org/officeDocument/2006/relationships/slide" Target="slides/slide567.xml"/><Relationship Id="rId780" Type="http://schemas.openxmlformats.org/officeDocument/2006/relationships/slide" Target="slides/slide774.xml"/><Relationship Id="rId2047" Type="http://schemas.openxmlformats.org/officeDocument/2006/relationships/slide" Target="slides/slide2041.xml"/><Relationship Id="rId2254" Type="http://schemas.openxmlformats.org/officeDocument/2006/relationships/slide" Target="slides/slide2248.xml"/><Relationship Id="rId2461" Type="http://schemas.openxmlformats.org/officeDocument/2006/relationships/slide" Target="slides/slide2455.xml"/><Relationship Id="rId226" Type="http://schemas.openxmlformats.org/officeDocument/2006/relationships/slide" Target="slides/slide220.xml"/><Relationship Id="rId433" Type="http://schemas.openxmlformats.org/officeDocument/2006/relationships/slide" Target="slides/slide427.xml"/><Relationship Id="rId878" Type="http://schemas.openxmlformats.org/officeDocument/2006/relationships/slide" Target="slides/slide872.xml"/><Relationship Id="rId1063" Type="http://schemas.openxmlformats.org/officeDocument/2006/relationships/slide" Target="slides/slide1057.xml"/><Relationship Id="rId1270" Type="http://schemas.openxmlformats.org/officeDocument/2006/relationships/slide" Target="slides/slide1264.xml"/><Relationship Id="rId2114" Type="http://schemas.openxmlformats.org/officeDocument/2006/relationships/slide" Target="slides/slide2108.xml"/><Relationship Id="rId2559" Type="http://schemas.openxmlformats.org/officeDocument/2006/relationships/slide" Target="slides/slide2553.xml"/><Relationship Id="rId640" Type="http://schemas.openxmlformats.org/officeDocument/2006/relationships/slide" Target="slides/slide634.xml"/><Relationship Id="rId738" Type="http://schemas.openxmlformats.org/officeDocument/2006/relationships/slide" Target="slides/slide732.xml"/><Relationship Id="rId945" Type="http://schemas.openxmlformats.org/officeDocument/2006/relationships/slide" Target="slides/slide939.xml"/><Relationship Id="rId1368" Type="http://schemas.openxmlformats.org/officeDocument/2006/relationships/slide" Target="slides/slide1362.xml"/><Relationship Id="rId1575" Type="http://schemas.openxmlformats.org/officeDocument/2006/relationships/slide" Target="slides/slide1569.xml"/><Relationship Id="rId1782" Type="http://schemas.openxmlformats.org/officeDocument/2006/relationships/slide" Target="slides/slide1776.xml"/><Relationship Id="rId2321" Type="http://schemas.openxmlformats.org/officeDocument/2006/relationships/slide" Target="slides/slide2315.xml"/><Relationship Id="rId2419" Type="http://schemas.openxmlformats.org/officeDocument/2006/relationships/slide" Target="slides/slide2413.xml"/><Relationship Id="rId2626" Type="http://schemas.openxmlformats.org/officeDocument/2006/relationships/slide" Target="slides/slide2620.xml"/><Relationship Id="rId74" Type="http://schemas.openxmlformats.org/officeDocument/2006/relationships/slide" Target="slides/slide68.xml"/><Relationship Id="rId500" Type="http://schemas.openxmlformats.org/officeDocument/2006/relationships/slide" Target="slides/slide494.xml"/><Relationship Id="rId805" Type="http://schemas.openxmlformats.org/officeDocument/2006/relationships/slide" Target="slides/slide799.xml"/><Relationship Id="rId1130" Type="http://schemas.openxmlformats.org/officeDocument/2006/relationships/slide" Target="slides/slide1124.xml"/><Relationship Id="rId1228" Type="http://schemas.openxmlformats.org/officeDocument/2006/relationships/slide" Target="slides/slide1222.xml"/><Relationship Id="rId1435" Type="http://schemas.openxmlformats.org/officeDocument/2006/relationships/slide" Target="slides/slide1429.xml"/><Relationship Id="rId1642" Type="http://schemas.openxmlformats.org/officeDocument/2006/relationships/slide" Target="slides/slide1636.xml"/><Relationship Id="rId1947" Type="http://schemas.openxmlformats.org/officeDocument/2006/relationships/slide" Target="slides/slide1941.xml"/><Relationship Id="rId1502" Type="http://schemas.openxmlformats.org/officeDocument/2006/relationships/slide" Target="slides/slide1496.xml"/><Relationship Id="rId1807" Type="http://schemas.openxmlformats.org/officeDocument/2006/relationships/slide" Target="slides/slide1801.xml"/><Relationship Id="rId290" Type="http://schemas.openxmlformats.org/officeDocument/2006/relationships/slide" Target="slides/slide284.xml"/><Relationship Id="rId388" Type="http://schemas.openxmlformats.org/officeDocument/2006/relationships/slide" Target="slides/slide382.xml"/><Relationship Id="rId2069" Type="http://schemas.openxmlformats.org/officeDocument/2006/relationships/slide" Target="slides/slide2063.xml"/><Relationship Id="rId150" Type="http://schemas.openxmlformats.org/officeDocument/2006/relationships/slide" Target="slides/slide144.xml"/><Relationship Id="rId595" Type="http://schemas.openxmlformats.org/officeDocument/2006/relationships/slide" Target="slides/slide589.xml"/><Relationship Id="rId2276" Type="http://schemas.openxmlformats.org/officeDocument/2006/relationships/slide" Target="slides/slide2270.xml"/><Relationship Id="rId2483" Type="http://schemas.openxmlformats.org/officeDocument/2006/relationships/slide" Target="slides/slide2477.xml"/><Relationship Id="rId2690" Type="http://schemas.openxmlformats.org/officeDocument/2006/relationships/font" Target="fonts/font5.fntdata"/><Relationship Id="rId248" Type="http://schemas.openxmlformats.org/officeDocument/2006/relationships/slide" Target="slides/slide242.xml"/><Relationship Id="rId455" Type="http://schemas.openxmlformats.org/officeDocument/2006/relationships/slide" Target="slides/slide449.xml"/><Relationship Id="rId662" Type="http://schemas.openxmlformats.org/officeDocument/2006/relationships/slide" Target="slides/slide656.xml"/><Relationship Id="rId1085" Type="http://schemas.openxmlformats.org/officeDocument/2006/relationships/slide" Target="slides/slide1079.xml"/><Relationship Id="rId1292" Type="http://schemas.openxmlformats.org/officeDocument/2006/relationships/slide" Target="slides/slide1286.xml"/><Relationship Id="rId2136" Type="http://schemas.openxmlformats.org/officeDocument/2006/relationships/slide" Target="slides/slide2130.xml"/><Relationship Id="rId2343" Type="http://schemas.openxmlformats.org/officeDocument/2006/relationships/slide" Target="slides/slide2337.xml"/><Relationship Id="rId2550" Type="http://schemas.openxmlformats.org/officeDocument/2006/relationships/slide" Target="slides/slide2544.xml"/><Relationship Id="rId108" Type="http://schemas.openxmlformats.org/officeDocument/2006/relationships/slide" Target="slides/slide102.xml"/><Relationship Id="rId315" Type="http://schemas.openxmlformats.org/officeDocument/2006/relationships/slide" Target="slides/slide309.xml"/><Relationship Id="rId522" Type="http://schemas.openxmlformats.org/officeDocument/2006/relationships/slide" Target="slides/slide516.xml"/><Relationship Id="rId967" Type="http://schemas.openxmlformats.org/officeDocument/2006/relationships/slide" Target="slides/slide961.xml"/><Relationship Id="rId1152" Type="http://schemas.openxmlformats.org/officeDocument/2006/relationships/slide" Target="slides/slide1146.xml"/><Relationship Id="rId1597" Type="http://schemas.openxmlformats.org/officeDocument/2006/relationships/slide" Target="slides/slide1591.xml"/><Relationship Id="rId2203" Type="http://schemas.openxmlformats.org/officeDocument/2006/relationships/slide" Target="slides/slide2197.xml"/><Relationship Id="rId2410" Type="http://schemas.openxmlformats.org/officeDocument/2006/relationships/slide" Target="slides/slide2404.xml"/><Relationship Id="rId2648" Type="http://schemas.openxmlformats.org/officeDocument/2006/relationships/slide" Target="slides/slide2642.xml"/><Relationship Id="rId96" Type="http://schemas.openxmlformats.org/officeDocument/2006/relationships/slide" Target="slides/slide90.xml"/><Relationship Id="rId827" Type="http://schemas.openxmlformats.org/officeDocument/2006/relationships/slide" Target="slides/slide821.xml"/><Relationship Id="rId1012" Type="http://schemas.openxmlformats.org/officeDocument/2006/relationships/slide" Target="slides/slide1006.xml"/><Relationship Id="rId1457" Type="http://schemas.openxmlformats.org/officeDocument/2006/relationships/slide" Target="slides/slide1451.xml"/><Relationship Id="rId1664" Type="http://schemas.openxmlformats.org/officeDocument/2006/relationships/slide" Target="slides/slide1658.xml"/><Relationship Id="rId1871" Type="http://schemas.openxmlformats.org/officeDocument/2006/relationships/slide" Target="slides/slide1865.xml"/><Relationship Id="rId2508" Type="http://schemas.openxmlformats.org/officeDocument/2006/relationships/slide" Target="slides/slide2502.xml"/><Relationship Id="rId1317" Type="http://schemas.openxmlformats.org/officeDocument/2006/relationships/slide" Target="slides/slide1311.xml"/><Relationship Id="rId1524" Type="http://schemas.openxmlformats.org/officeDocument/2006/relationships/slide" Target="slides/slide1518.xml"/><Relationship Id="rId1731" Type="http://schemas.openxmlformats.org/officeDocument/2006/relationships/slide" Target="slides/slide1725.xml"/><Relationship Id="rId1969" Type="http://schemas.openxmlformats.org/officeDocument/2006/relationships/slide" Target="slides/slide1963.xml"/><Relationship Id="rId23" Type="http://schemas.openxmlformats.org/officeDocument/2006/relationships/slide" Target="slides/slide17.xml"/><Relationship Id="rId1829" Type="http://schemas.openxmlformats.org/officeDocument/2006/relationships/slide" Target="slides/slide1823.xml"/><Relationship Id="rId2298" Type="http://schemas.openxmlformats.org/officeDocument/2006/relationships/slide" Target="slides/slide2292.xml"/><Relationship Id="rId172" Type="http://schemas.openxmlformats.org/officeDocument/2006/relationships/slide" Target="slides/slide166.xml"/><Relationship Id="rId477" Type="http://schemas.openxmlformats.org/officeDocument/2006/relationships/slide" Target="slides/slide471.xml"/><Relationship Id="rId684" Type="http://schemas.openxmlformats.org/officeDocument/2006/relationships/slide" Target="slides/slide678.xml"/><Relationship Id="rId2060" Type="http://schemas.openxmlformats.org/officeDocument/2006/relationships/slide" Target="slides/slide2054.xml"/><Relationship Id="rId2158" Type="http://schemas.openxmlformats.org/officeDocument/2006/relationships/slide" Target="slides/slide2152.xml"/><Relationship Id="rId2365" Type="http://schemas.openxmlformats.org/officeDocument/2006/relationships/slide" Target="slides/slide2359.xml"/><Relationship Id="rId337" Type="http://schemas.openxmlformats.org/officeDocument/2006/relationships/slide" Target="slides/slide331.xml"/><Relationship Id="rId891" Type="http://schemas.openxmlformats.org/officeDocument/2006/relationships/slide" Target="slides/slide885.xml"/><Relationship Id="rId989" Type="http://schemas.openxmlformats.org/officeDocument/2006/relationships/slide" Target="slides/slide983.xml"/><Relationship Id="rId2018" Type="http://schemas.openxmlformats.org/officeDocument/2006/relationships/slide" Target="slides/slide2012.xml"/><Relationship Id="rId2572" Type="http://schemas.openxmlformats.org/officeDocument/2006/relationships/slide" Target="slides/slide2566.xml"/><Relationship Id="rId544" Type="http://schemas.openxmlformats.org/officeDocument/2006/relationships/slide" Target="slides/slide538.xml"/><Relationship Id="rId751" Type="http://schemas.openxmlformats.org/officeDocument/2006/relationships/slide" Target="slides/slide745.xml"/><Relationship Id="rId849" Type="http://schemas.openxmlformats.org/officeDocument/2006/relationships/slide" Target="slides/slide843.xml"/><Relationship Id="rId1174" Type="http://schemas.openxmlformats.org/officeDocument/2006/relationships/slide" Target="slides/slide1168.xml"/><Relationship Id="rId1381" Type="http://schemas.openxmlformats.org/officeDocument/2006/relationships/slide" Target="slides/slide1375.xml"/><Relationship Id="rId1479" Type="http://schemas.openxmlformats.org/officeDocument/2006/relationships/slide" Target="slides/slide1473.xml"/><Relationship Id="rId1686" Type="http://schemas.openxmlformats.org/officeDocument/2006/relationships/slide" Target="slides/slide1680.xml"/><Relationship Id="rId2225" Type="http://schemas.openxmlformats.org/officeDocument/2006/relationships/slide" Target="slides/slide2219.xml"/><Relationship Id="rId2432" Type="http://schemas.openxmlformats.org/officeDocument/2006/relationships/slide" Target="slides/slide2426.xml"/><Relationship Id="rId404" Type="http://schemas.openxmlformats.org/officeDocument/2006/relationships/slide" Target="slides/slide398.xml"/><Relationship Id="rId611" Type="http://schemas.openxmlformats.org/officeDocument/2006/relationships/slide" Target="slides/slide605.xml"/><Relationship Id="rId1034" Type="http://schemas.openxmlformats.org/officeDocument/2006/relationships/slide" Target="slides/slide1028.xml"/><Relationship Id="rId1241" Type="http://schemas.openxmlformats.org/officeDocument/2006/relationships/slide" Target="slides/slide1235.xml"/><Relationship Id="rId1339" Type="http://schemas.openxmlformats.org/officeDocument/2006/relationships/slide" Target="slides/slide1333.xml"/><Relationship Id="rId1893" Type="http://schemas.openxmlformats.org/officeDocument/2006/relationships/slide" Target="slides/slide1887.xml"/><Relationship Id="rId709" Type="http://schemas.openxmlformats.org/officeDocument/2006/relationships/slide" Target="slides/slide703.xml"/><Relationship Id="rId916" Type="http://schemas.openxmlformats.org/officeDocument/2006/relationships/slide" Target="slides/slide910.xml"/><Relationship Id="rId1101" Type="http://schemas.openxmlformats.org/officeDocument/2006/relationships/slide" Target="slides/slide1095.xml"/><Relationship Id="rId1546" Type="http://schemas.openxmlformats.org/officeDocument/2006/relationships/slide" Target="slides/slide1540.xml"/><Relationship Id="rId1753" Type="http://schemas.openxmlformats.org/officeDocument/2006/relationships/slide" Target="slides/slide1747.xml"/><Relationship Id="rId1960" Type="http://schemas.openxmlformats.org/officeDocument/2006/relationships/slide" Target="slides/slide1954.xml"/><Relationship Id="rId45" Type="http://schemas.openxmlformats.org/officeDocument/2006/relationships/slide" Target="slides/slide39.xml"/><Relationship Id="rId1406" Type="http://schemas.openxmlformats.org/officeDocument/2006/relationships/slide" Target="slides/slide1400.xml"/><Relationship Id="rId1613" Type="http://schemas.openxmlformats.org/officeDocument/2006/relationships/slide" Target="slides/slide1607.xml"/><Relationship Id="rId1820" Type="http://schemas.openxmlformats.org/officeDocument/2006/relationships/slide" Target="slides/slide1814.xml"/><Relationship Id="rId194" Type="http://schemas.openxmlformats.org/officeDocument/2006/relationships/slide" Target="slides/slide188.xml"/><Relationship Id="rId1918" Type="http://schemas.openxmlformats.org/officeDocument/2006/relationships/slide" Target="slides/slide1912.xml"/><Relationship Id="rId2082" Type="http://schemas.openxmlformats.org/officeDocument/2006/relationships/slide" Target="slides/slide2076.xml"/><Relationship Id="rId261" Type="http://schemas.openxmlformats.org/officeDocument/2006/relationships/slide" Target="slides/slide255.xml"/><Relationship Id="rId499" Type="http://schemas.openxmlformats.org/officeDocument/2006/relationships/slide" Target="slides/slide493.xml"/><Relationship Id="rId2387" Type="http://schemas.openxmlformats.org/officeDocument/2006/relationships/slide" Target="slides/slide2381.xml"/><Relationship Id="rId2594" Type="http://schemas.openxmlformats.org/officeDocument/2006/relationships/slide" Target="slides/slide2588.xml"/><Relationship Id="rId359" Type="http://schemas.openxmlformats.org/officeDocument/2006/relationships/slide" Target="slides/slide353.xml"/><Relationship Id="rId566" Type="http://schemas.openxmlformats.org/officeDocument/2006/relationships/slide" Target="slides/slide560.xml"/><Relationship Id="rId773" Type="http://schemas.openxmlformats.org/officeDocument/2006/relationships/slide" Target="slides/slide767.xml"/><Relationship Id="rId1196" Type="http://schemas.openxmlformats.org/officeDocument/2006/relationships/slide" Target="slides/slide1190.xml"/><Relationship Id="rId2247" Type="http://schemas.openxmlformats.org/officeDocument/2006/relationships/slide" Target="slides/slide2241.xml"/><Relationship Id="rId2454" Type="http://schemas.openxmlformats.org/officeDocument/2006/relationships/slide" Target="slides/slide2448.xml"/><Relationship Id="rId121" Type="http://schemas.openxmlformats.org/officeDocument/2006/relationships/slide" Target="slides/slide115.xml"/><Relationship Id="rId219" Type="http://schemas.openxmlformats.org/officeDocument/2006/relationships/slide" Target="slides/slide213.xml"/><Relationship Id="rId426" Type="http://schemas.openxmlformats.org/officeDocument/2006/relationships/slide" Target="slides/slide420.xml"/><Relationship Id="rId633" Type="http://schemas.openxmlformats.org/officeDocument/2006/relationships/slide" Target="slides/slide627.xml"/><Relationship Id="rId980" Type="http://schemas.openxmlformats.org/officeDocument/2006/relationships/slide" Target="slides/slide974.xml"/><Relationship Id="rId1056" Type="http://schemas.openxmlformats.org/officeDocument/2006/relationships/slide" Target="slides/slide1050.xml"/><Relationship Id="rId1263" Type="http://schemas.openxmlformats.org/officeDocument/2006/relationships/slide" Target="slides/slide1257.xml"/><Relationship Id="rId2107" Type="http://schemas.openxmlformats.org/officeDocument/2006/relationships/slide" Target="slides/slide2101.xml"/><Relationship Id="rId2314" Type="http://schemas.openxmlformats.org/officeDocument/2006/relationships/slide" Target="slides/slide2308.xml"/><Relationship Id="rId2661" Type="http://schemas.openxmlformats.org/officeDocument/2006/relationships/slide" Target="slides/slide2655.xml"/><Relationship Id="rId840" Type="http://schemas.openxmlformats.org/officeDocument/2006/relationships/slide" Target="slides/slide834.xml"/><Relationship Id="rId938" Type="http://schemas.openxmlformats.org/officeDocument/2006/relationships/slide" Target="slides/slide932.xml"/><Relationship Id="rId1470" Type="http://schemas.openxmlformats.org/officeDocument/2006/relationships/slide" Target="slides/slide1464.xml"/><Relationship Id="rId1568" Type="http://schemas.openxmlformats.org/officeDocument/2006/relationships/slide" Target="slides/slide1562.xml"/><Relationship Id="rId1775" Type="http://schemas.openxmlformats.org/officeDocument/2006/relationships/slide" Target="slides/slide1769.xml"/><Relationship Id="rId2521" Type="http://schemas.openxmlformats.org/officeDocument/2006/relationships/slide" Target="slides/slide2515.xml"/><Relationship Id="rId2619" Type="http://schemas.openxmlformats.org/officeDocument/2006/relationships/slide" Target="slides/slide2613.xml"/><Relationship Id="rId67" Type="http://schemas.openxmlformats.org/officeDocument/2006/relationships/slide" Target="slides/slide61.xml"/><Relationship Id="rId700" Type="http://schemas.openxmlformats.org/officeDocument/2006/relationships/slide" Target="slides/slide694.xml"/><Relationship Id="rId1123" Type="http://schemas.openxmlformats.org/officeDocument/2006/relationships/slide" Target="slides/slide1117.xml"/><Relationship Id="rId1330" Type="http://schemas.openxmlformats.org/officeDocument/2006/relationships/slide" Target="slides/slide1324.xml"/><Relationship Id="rId1428" Type="http://schemas.openxmlformats.org/officeDocument/2006/relationships/slide" Target="slides/slide1422.xml"/><Relationship Id="rId1635" Type="http://schemas.openxmlformats.org/officeDocument/2006/relationships/slide" Target="slides/slide1629.xml"/><Relationship Id="rId1982" Type="http://schemas.openxmlformats.org/officeDocument/2006/relationships/slide" Target="slides/slide1976.xml"/><Relationship Id="rId1842" Type="http://schemas.openxmlformats.org/officeDocument/2006/relationships/slide" Target="slides/slide1836.xml"/><Relationship Id="rId1702" Type="http://schemas.openxmlformats.org/officeDocument/2006/relationships/slide" Target="slides/slide1696.xml"/><Relationship Id="rId283" Type="http://schemas.openxmlformats.org/officeDocument/2006/relationships/slide" Target="slides/slide277.xml"/><Relationship Id="rId490" Type="http://schemas.openxmlformats.org/officeDocument/2006/relationships/slide" Target="slides/slide484.xml"/><Relationship Id="rId2171" Type="http://schemas.openxmlformats.org/officeDocument/2006/relationships/slide" Target="slides/slide2165.xml"/><Relationship Id="rId143" Type="http://schemas.openxmlformats.org/officeDocument/2006/relationships/slide" Target="slides/slide137.xml"/><Relationship Id="rId350" Type="http://schemas.openxmlformats.org/officeDocument/2006/relationships/slide" Target="slides/slide344.xml"/><Relationship Id="rId588" Type="http://schemas.openxmlformats.org/officeDocument/2006/relationships/slide" Target="slides/slide582.xml"/><Relationship Id="rId795" Type="http://schemas.openxmlformats.org/officeDocument/2006/relationships/slide" Target="slides/slide789.xml"/><Relationship Id="rId2031" Type="http://schemas.openxmlformats.org/officeDocument/2006/relationships/slide" Target="slides/slide2025.xml"/><Relationship Id="rId2269" Type="http://schemas.openxmlformats.org/officeDocument/2006/relationships/slide" Target="slides/slide2263.xml"/><Relationship Id="rId2476" Type="http://schemas.openxmlformats.org/officeDocument/2006/relationships/slide" Target="slides/slide2470.xml"/><Relationship Id="rId2683" Type="http://schemas.openxmlformats.org/officeDocument/2006/relationships/slide" Target="slides/slide2677.xml"/><Relationship Id="rId9" Type="http://schemas.openxmlformats.org/officeDocument/2006/relationships/slide" Target="slides/slide3.xml"/><Relationship Id="rId210" Type="http://schemas.openxmlformats.org/officeDocument/2006/relationships/slide" Target="slides/slide204.xml"/><Relationship Id="rId448" Type="http://schemas.openxmlformats.org/officeDocument/2006/relationships/slide" Target="slides/slide442.xml"/><Relationship Id="rId655" Type="http://schemas.openxmlformats.org/officeDocument/2006/relationships/slide" Target="slides/slide649.xml"/><Relationship Id="rId862" Type="http://schemas.openxmlformats.org/officeDocument/2006/relationships/slide" Target="slides/slide856.xml"/><Relationship Id="rId1078" Type="http://schemas.openxmlformats.org/officeDocument/2006/relationships/slide" Target="slides/slide1072.xml"/><Relationship Id="rId1285" Type="http://schemas.openxmlformats.org/officeDocument/2006/relationships/slide" Target="slides/slide1279.xml"/><Relationship Id="rId1492" Type="http://schemas.openxmlformats.org/officeDocument/2006/relationships/slide" Target="slides/slide1486.xml"/><Relationship Id="rId2129" Type="http://schemas.openxmlformats.org/officeDocument/2006/relationships/slide" Target="slides/slide2123.xml"/><Relationship Id="rId2336" Type="http://schemas.openxmlformats.org/officeDocument/2006/relationships/slide" Target="slides/slide2330.xml"/><Relationship Id="rId2543" Type="http://schemas.openxmlformats.org/officeDocument/2006/relationships/slide" Target="slides/slide2537.xml"/><Relationship Id="rId308" Type="http://schemas.openxmlformats.org/officeDocument/2006/relationships/slide" Target="slides/slide302.xml"/><Relationship Id="rId515" Type="http://schemas.openxmlformats.org/officeDocument/2006/relationships/slide" Target="slides/slide509.xml"/><Relationship Id="rId722" Type="http://schemas.openxmlformats.org/officeDocument/2006/relationships/slide" Target="slides/slide716.xml"/><Relationship Id="rId1145" Type="http://schemas.openxmlformats.org/officeDocument/2006/relationships/slide" Target="slides/slide1139.xml"/><Relationship Id="rId1352" Type="http://schemas.openxmlformats.org/officeDocument/2006/relationships/slide" Target="slides/slide1346.xml"/><Relationship Id="rId1797" Type="http://schemas.openxmlformats.org/officeDocument/2006/relationships/slide" Target="slides/slide1791.xml"/><Relationship Id="rId2403" Type="http://schemas.openxmlformats.org/officeDocument/2006/relationships/slide" Target="slides/slide2397.xml"/><Relationship Id="rId89" Type="http://schemas.openxmlformats.org/officeDocument/2006/relationships/slide" Target="slides/slide83.xml"/><Relationship Id="rId1005" Type="http://schemas.openxmlformats.org/officeDocument/2006/relationships/slide" Target="slides/slide999.xml"/><Relationship Id="rId1212" Type="http://schemas.openxmlformats.org/officeDocument/2006/relationships/slide" Target="slides/slide1206.xml"/><Relationship Id="rId1657" Type="http://schemas.openxmlformats.org/officeDocument/2006/relationships/slide" Target="slides/slide1651.xml"/><Relationship Id="rId1864" Type="http://schemas.openxmlformats.org/officeDocument/2006/relationships/slide" Target="slides/slide1858.xml"/><Relationship Id="rId2610" Type="http://schemas.openxmlformats.org/officeDocument/2006/relationships/slide" Target="slides/slide2604.xml"/><Relationship Id="rId1517" Type="http://schemas.openxmlformats.org/officeDocument/2006/relationships/slide" Target="slides/slide1511.xml"/><Relationship Id="rId1724" Type="http://schemas.openxmlformats.org/officeDocument/2006/relationships/slide" Target="slides/slide1718.xml"/><Relationship Id="rId16" Type="http://schemas.openxmlformats.org/officeDocument/2006/relationships/slide" Target="slides/slide10.xml"/><Relationship Id="rId1931" Type="http://schemas.openxmlformats.org/officeDocument/2006/relationships/slide" Target="slides/slide1925.xml"/><Relationship Id="rId2193" Type="http://schemas.openxmlformats.org/officeDocument/2006/relationships/slide" Target="slides/slide2187.xml"/><Relationship Id="rId2498" Type="http://schemas.openxmlformats.org/officeDocument/2006/relationships/slide" Target="slides/slide2492.xml"/><Relationship Id="rId165" Type="http://schemas.openxmlformats.org/officeDocument/2006/relationships/slide" Target="slides/slide159.xml"/><Relationship Id="rId372" Type="http://schemas.openxmlformats.org/officeDocument/2006/relationships/slide" Target="slides/slide366.xml"/><Relationship Id="rId677" Type="http://schemas.openxmlformats.org/officeDocument/2006/relationships/slide" Target="slides/slide671.xml"/><Relationship Id="rId2053" Type="http://schemas.openxmlformats.org/officeDocument/2006/relationships/slide" Target="slides/slide2047.xml"/><Relationship Id="rId2260" Type="http://schemas.openxmlformats.org/officeDocument/2006/relationships/slide" Target="slides/slide2254.xml"/><Relationship Id="rId2358" Type="http://schemas.openxmlformats.org/officeDocument/2006/relationships/slide" Target="slides/slide2352.xml"/><Relationship Id="rId232" Type="http://schemas.openxmlformats.org/officeDocument/2006/relationships/slide" Target="slides/slide226.xml"/><Relationship Id="rId884" Type="http://schemas.openxmlformats.org/officeDocument/2006/relationships/slide" Target="slides/slide878.xml"/><Relationship Id="rId2120" Type="http://schemas.openxmlformats.org/officeDocument/2006/relationships/slide" Target="slides/slide2114.xml"/><Relationship Id="rId2565" Type="http://schemas.openxmlformats.org/officeDocument/2006/relationships/slide" Target="slides/slide2559.xml"/><Relationship Id="rId537" Type="http://schemas.openxmlformats.org/officeDocument/2006/relationships/slide" Target="slides/slide531.xml"/><Relationship Id="rId744" Type="http://schemas.openxmlformats.org/officeDocument/2006/relationships/slide" Target="slides/slide738.xml"/><Relationship Id="rId951" Type="http://schemas.openxmlformats.org/officeDocument/2006/relationships/slide" Target="slides/slide945.xml"/><Relationship Id="rId1167" Type="http://schemas.openxmlformats.org/officeDocument/2006/relationships/slide" Target="slides/slide1161.xml"/><Relationship Id="rId1374" Type="http://schemas.openxmlformats.org/officeDocument/2006/relationships/slide" Target="slides/slide1368.xml"/><Relationship Id="rId1581" Type="http://schemas.openxmlformats.org/officeDocument/2006/relationships/slide" Target="slides/slide1575.xml"/><Relationship Id="rId1679" Type="http://schemas.openxmlformats.org/officeDocument/2006/relationships/slide" Target="slides/slide1673.xml"/><Relationship Id="rId2218" Type="http://schemas.openxmlformats.org/officeDocument/2006/relationships/slide" Target="slides/slide2212.xml"/><Relationship Id="rId2425" Type="http://schemas.openxmlformats.org/officeDocument/2006/relationships/slide" Target="slides/slide2419.xml"/><Relationship Id="rId2632" Type="http://schemas.openxmlformats.org/officeDocument/2006/relationships/slide" Target="slides/slide2626.xml"/><Relationship Id="rId80" Type="http://schemas.openxmlformats.org/officeDocument/2006/relationships/slide" Target="slides/slide74.xml"/><Relationship Id="rId604" Type="http://schemas.openxmlformats.org/officeDocument/2006/relationships/slide" Target="slides/slide598.xml"/><Relationship Id="rId811" Type="http://schemas.openxmlformats.org/officeDocument/2006/relationships/slide" Target="slides/slide805.xml"/><Relationship Id="rId1027" Type="http://schemas.openxmlformats.org/officeDocument/2006/relationships/slide" Target="slides/slide1021.xml"/><Relationship Id="rId1234" Type="http://schemas.openxmlformats.org/officeDocument/2006/relationships/slide" Target="slides/slide1228.xml"/><Relationship Id="rId1441" Type="http://schemas.openxmlformats.org/officeDocument/2006/relationships/slide" Target="slides/slide1435.xml"/><Relationship Id="rId1886" Type="http://schemas.openxmlformats.org/officeDocument/2006/relationships/slide" Target="slides/slide1880.xml"/><Relationship Id="rId909" Type="http://schemas.openxmlformats.org/officeDocument/2006/relationships/slide" Target="slides/slide903.xml"/><Relationship Id="rId1301" Type="http://schemas.openxmlformats.org/officeDocument/2006/relationships/slide" Target="slides/slide1295.xml"/><Relationship Id="rId1539" Type="http://schemas.openxmlformats.org/officeDocument/2006/relationships/slide" Target="slides/slide1533.xml"/><Relationship Id="rId1746" Type="http://schemas.openxmlformats.org/officeDocument/2006/relationships/slide" Target="slides/slide1740.xml"/><Relationship Id="rId1953" Type="http://schemas.openxmlformats.org/officeDocument/2006/relationships/slide" Target="slides/slide1947.xml"/><Relationship Id="rId38" Type="http://schemas.openxmlformats.org/officeDocument/2006/relationships/slide" Target="slides/slide32.xml"/><Relationship Id="rId1606" Type="http://schemas.openxmlformats.org/officeDocument/2006/relationships/slide" Target="slides/slide1600.xml"/><Relationship Id="rId1813" Type="http://schemas.openxmlformats.org/officeDocument/2006/relationships/slide" Target="slides/slide1807.xml"/><Relationship Id="rId187" Type="http://schemas.openxmlformats.org/officeDocument/2006/relationships/slide" Target="slides/slide181.xml"/><Relationship Id="rId394" Type="http://schemas.openxmlformats.org/officeDocument/2006/relationships/slide" Target="slides/slide388.xml"/><Relationship Id="rId2075" Type="http://schemas.openxmlformats.org/officeDocument/2006/relationships/slide" Target="slides/slide2069.xml"/><Relationship Id="rId2282" Type="http://schemas.openxmlformats.org/officeDocument/2006/relationships/slide" Target="slides/slide2276.xml"/><Relationship Id="rId254" Type="http://schemas.openxmlformats.org/officeDocument/2006/relationships/slide" Target="slides/slide248.xml"/><Relationship Id="rId699" Type="http://schemas.openxmlformats.org/officeDocument/2006/relationships/slide" Target="slides/slide693.xml"/><Relationship Id="rId1091" Type="http://schemas.openxmlformats.org/officeDocument/2006/relationships/slide" Target="slides/slide1085.xml"/><Relationship Id="rId2587" Type="http://schemas.openxmlformats.org/officeDocument/2006/relationships/slide" Target="slides/slide2581.xml"/><Relationship Id="rId114" Type="http://schemas.openxmlformats.org/officeDocument/2006/relationships/slide" Target="slides/slide108.xml"/><Relationship Id="rId461" Type="http://schemas.openxmlformats.org/officeDocument/2006/relationships/slide" Target="slides/slide455.xml"/><Relationship Id="rId559" Type="http://schemas.openxmlformats.org/officeDocument/2006/relationships/slide" Target="slides/slide553.xml"/><Relationship Id="rId766" Type="http://schemas.openxmlformats.org/officeDocument/2006/relationships/slide" Target="slides/slide760.xml"/><Relationship Id="rId1189" Type="http://schemas.openxmlformats.org/officeDocument/2006/relationships/slide" Target="slides/slide1183.xml"/><Relationship Id="rId1396" Type="http://schemas.openxmlformats.org/officeDocument/2006/relationships/slide" Target="slides/slide1390.xml"/><Relationship Id="rId2142" Type="http://schemas.openxmlformats.org/officeDocument/2006/relationships/slide" Target="slides/slide2136.xml"/><Relationship Id="rId2447" Type="http://schemas.openxmlformats.org/officeDocument/2006/relationships/slide" Target="slides/slide2441.xml"/><Relationship Id="rId321" Type="http://schemas.openxmlformats.org/officeDocument/2006/relationships/slide" Target="slides/slide315.xml"/><Relationship Id="rId419" Type="http://schemas.openxmlformats.org/officeDocument/2006/relationships/slide" Target="slides/slide413.xml"/><Relationship Id="rId626" Type="http://schemas.openxmlformats.org/officeDocument/2006/relationships/slide" Target="slides/slide620.xml"/><Relationship Id="rId973" Type="http://schemas.openxmlformats.org/officeDocument/2006/relationships/slide" Target="slides/slide967.xml"/><Relationship Id="rId1049" Type="http://schemas.openxmlformats.org/officeDocument/2006/relationships/slide" Target="slides/slide1043.xml"/><Relationship Id="rId1256" Type="http://schemas.openxmlformats.org/officeDocument/2006/relationships/slide" Target="slides/slide1250.xml"/><Relationship Id="rId2002" Type="http://schemas.openxmlformats.org/officeDocument/2006/relationships/slide" Target="slides/slide1996.xml"/><Relationship Id="rId2307" Type="http://schemas.openxmlformats.org/officeDocument/2006/relationships/slide" Target="slides/slide2301.xml"/><Relationship Id="rId2654" Type="http://schemas.openxmlformats.org/officeDocument/2006/relationships/slide" Target="slides/slide2648.xml"/><Relationship Id="rId833" Type="http://schemas.openxmlformats.org/officeDocument/2006/relationships/slide" Target="slides/slide827.xml"/><Relationship Id="rId1116" Type="http://schemas.openxmlformats.org/officeDocument/2006/relationships/slide" Target="slides/slide1110.xml"/><Relationship Id="rId1463" Type="http://schemas.openxmlformats.org/officeDocument/2006/relationships/slide" Target="slides/slide1457.xml"/><Relationship Id="rId1670" Type="http://schemas.openxmlformats.org/officeDocument/2006/relationships/slide" Target="slides/slide1664.xml"/><Relationship Id="rId1768" Type="http://schemas.openxmlformats.org/officeDocument/2006/relationships/slide" Target="slides/slide1762.xml"/><Relationship Id="rId2514" Type="http://schemas.openxmlformats.org/officeDocument/2006/relationships/slide" Target="slides/slide2508.xml"/><Relationship Id="rId900" Type="http://schemas.openxmlformats.org/officeDocument/2006/relationships/slide" Target="slides/slide894.xml"/><Relationship Id="rId1323" Type="http://schemas.openxmlformats.org/officeDocument/2006/relationships/slide" Target="slides/slide1317.xml"/><Relationship Id="rId1530" Type="http://schemas.openxmlformats.org/officeDocument/2006/relationships/slide" Target="slides/slide1524.xml"/><Relationship Id="rId1628" Type="http://schemas.openxmlformats.org/officeDocument/2006/relationships/slide" Target="slides/slide1622.xml"/><Relationship Id="rId1975" Type="http://schemas.openxmlformats.org/officeDocument/2006/relationships/slide" Target="slides/slide1969.xml"/><Relationship Id="rId1835" Type="http://schemas.openxmlformats.org/officeDocument/2006/relationships/slide" Target="slides/slide1829.xml"/><Relationship Id="rId1902" Type="http://schemas.openxmlformats.org/officeDocument/2006/relationships/slide" Target="slides/slide1896.xml"/><Relationship Id="rId2097" Type="http://schemas.openxmlformats.org/officeDocument/2006/relationships/slide" Target="slides/slide2091.xml"/><Relationship Id="rId276" Type="http://schemas.openxmlformats.org/officeDocument/2006/relationships/slide" Target="slides/slide270.xml"/><Relationship Id="rId483" Type="http://schemas.openxmlformats.org/officeDocument/2006/relationships/slide" Target="slides/slide477.xml"/><Relationship Id="rId690" Type="http://schemas.openxmlformats.org/officeDocument/2006/relationships/slide" Target="slides/slide684.xml"/><Relationship Id="rId2164" Type="http://schemas.openxmlformats.org/officeDocument/2006/relationships/slide" Target="slides/slide2158.xml"/><Relationship Id="rId2371" Type="http://schemas.openxmlformats.org/officeDocument/2006/relationships/slide" Target="slides/slide2365.xml"/><Relationship Id="rId136" Type="http://schemas.openxmlformats.org/officeDocument/2006/relationships/slide" Target="slides/slide130.xml"/><Relationship Id="rId343" Type="http://schemas.openxmlformats.org/officeDocument/2006/relationships/slide" Target="slides/slide337.xml"/><Relationship Id="rId550" Type="http://schemas.openxmlformats.org/officeDocument/2006/relationships/slide" Target="slides/slide544.xml"/><Relationship Id="rId788" Type="http://schemas.openxmlformats.org/officeDocument/2006/relationships/slide" Target="slides/slide782.xml"/><Relationship Id="rId995" Type="http://schemas.openxmlformats.org/officeDocument/2006/relationships/slide" Target="slides/slide989.xml"/><Relationship Id="rId1180" Type="http://schemas.openxmlformats.org/officeDocument/2006/relationships/slide" Target="slides/slide1174.xml"/><Relationship Id="rId2024" Type="http://schemas.openxmlformats.org/officeDocument/2006/relationships/slide" Target="slides/slide2018.xml"/><Relationship Id="rId2231" Type="http://schemas.openxmlformats.org/officeDocument/2006/relationships/slide" Target="slides/slide2225.xml"/><Relationship Id="rId2469" Type="http://schemas.openxmlformats.org/officeDocument/2006/relationships/slide" Target="slides/slide2463.xml"/><Relationship Id="rId2676" Type="http://schemas.openxmlformats.org/officeDocument/2006/relationships/slide" Target="slides/slide2670.xml"/><Relationship Id="rId203" Type="http://schemas.openxmlformats.org/officeDocument/2006/relationships/slide" Target="slides/slide197.xml"/><Relationship Id="rId648" Type="http://schemas.openxmlformats.org/officeDocument/2006/relationships/slide" Target="slides/slide642.xml"/><Relationship Id="rId855" Type="http://schemas.openxmlformats.org/officeDocument/2006/relationships/slide" Target="slides/slide849.xml"/><Relationship Id="rId1040" Type="http://schemas.openxmlformats.org/officeDocument/2006/relationships/slide" Target="slides/slide1034.xml"/><Relationship Id="rId1278" Type="http://schemas.openxmlformats.org/officeDocument/2006/relationships/slide" Target="slides/slide1272.xml"/><Relationship Id="rId1485" Type="http://schemas.openxmlformats.org/officeDocument/2006/relationships/slide" Target="slides/slide1479.xml"/><Relationship Id="rId1692" Type="http://schemas.openxmlformats.org/officeDocument/2006/relationships/slide" Target="slides/slide1686.xml"/><Relationship Id="rId2329" Type="http://schemas.openxmlformats.org/officeDocument/2006/relationships/slide" Target="slides/slide2323.xml"/><Relationship Id="rId2536" Type="http://schemas.openxmlformats.org/officeDocument/2006/relationships/slide" Target="slides/slide2530.xml"/><Relationship Id="rId410" Type="http://schemas.openxmlformats.org/officeDocument/2006/relationships/slide" Target="slides/slide404.xml"/><Relationship Id="rId508" Type="http://schemas.openxmlformats.org/officeDocument/2006/relationships/slide" Target="slides/slide502.xml"/><Relationship Id="rId715" Type="http://schemas.openxmlformats.org/officeDocument/2006/relationships/slide" Target="slides/slide709.xml"/><Relationship Id="rId922" Type="http://schemas.openxmlformats.org/officeDocument/2006/relationships/slide" Target="slides/slide916.xml"/><Relationship Id="rId1138" Type="http://schemas.openxmlformats.org/officeDocument/2006/relationships/slide" Target="slides/slide1132.xml"/><Relationship Id="rId1345" Type="http://schemas.openxmlformats.org/officeDocument/2006/relationships/slide" Target="slides/slide1339.xml"/><Relationship Id="rId1552" Type="http://schemas.openxmlformats.org/officeDocument/2006/relationships/slide" Target="slides/slide1546.xml"/><Relationship Id="rId1997" Type="http://schemas.openxmlformats.org/officeDocument/2006/relationships/slide" Target="slides/slide1991.xml"/><Relationship Id="rId2603" Type="http://schemas.openxmlformats.org/officeDocument/2006/relationships/slide" Target="slides/slide2597.xml"/><Relationship Id="rId1205" Type="http://schemas.openxmlformats.org/officeDocument/2006/relationships/slide" Target="slides/slide1199.xml"/><Relationship Id="rId1857" Type="http://schemas.openxmlformats.org/officeDocument/2006/relationships/slide" Target="slides/slide1851.xml"/><Relationship Id="rId51" Type="http://schemas.openxmlformats.org/officeDocument/2006/relationships/slide" Target="slides/slide45.xml"/><Relationship Id="rId1412" Type="http://schemas.openxmlformats.org/officeDocument/2006/relationships/slide" Target="slides/slide1406.xml"/><Relationship Id="rId1717" Type="http://schemas.openxmlformats.org/officeDocument/2006/relationships/slide" Target="slides/slide1711.xml"/><Relationship Id="rId1924" Type="http://schemas.openxmlformats.org/officeDocument/2006/relationships/slide" Target="slides/slide1918.xml"/><Relationship Id="rId298" Type="http://schemas.openxmlformats.org/officeDocument/2006/relationships/slide" Target="slides/slide292.xml"/><Relationship Id="rId158" Type="http://schemas.openxmlformats.org/officeDocument/2006/relationships/slide" Target="slides/slide152.xml"/><Relationship Id="rId2186" Type="http://schemas.openxmlformats.org/officeDocument/2006/relationships/slide" Target="slides/slide2180.xml"/><Relationship Id="rId2393" Type="http://schemas.openxmlformats.org/officeDocument/2006/relationships/slide" Target="slides/slide2387.xml"/><Relationship Id="rId365" Type="http://schemas.openxmlformats.org/officeDocument/2006/relationships/slide" Target="slides/slide359.xml"/><Relationship Id="rId572" Type="http://schemas.openxmlformats.org/officeDocument/2006/relationships/slide" Target="slides/slide566.xml"/><Relationship Id="rId2046" Type="http://schemas.openxmlformats.org/officeDocument/2006/relationships/slide" Target="slides/slide2040.xml"/><Relationship Id="rId2253" Type="http://schemas.openxmlformats.org/officeDocument/2006/relationships/slide" Target="slides/slide2247.xml"/><Relationship Id="rId2460" Type="http://schemas.openxmlformats.org/officeDocument/2006/relationships/slide" Target="slides/slide2454.xml"/><Relationship Id="rId225" Type="http://schemas.openxmlformats.org/officeDocument/2006/relationships/slide" Target="slides/slide219.xml"/><Relationship Id="rId432" Type="http://schemas.openxmlformats.org/officeDocument/2006/relationships/slide" Target="slides/slide426.xml"/><Relationship Id="rId877" Type="http://schemas.openxmlformats.org/officeDocument/2006/relationships/slide" Target="slides/slide871.xml"/><Relationship Id="rId1062" Type="http://schemas.openxmlformats.org/officeDocument/2006/relationships/slide" Target="slides/slide1056.xml"/><Relationship Id="rId2113" Type="http://schemas.openxmlformats.org/officeDocument/2006/relationships/slide" Target="slides/slide2107.xml"/><Relationship Id="rId2320" Type="http://schemas.openxmlformats.org/officeDocument/2006/relationships/slide" Target="slides/slide2314.xml"/><Relationship Id="rId2558" Type="http://schemas.openxmlformats.org/officeDocument/2006/relationships/slide" Target="slides/slide2552.xml"/><Relationship Id="rId737" Type="http://schemas.openxmlformats.org/officeDocument/2006/relationships/slide" Target="slides/slide731.xml"/><Relationship Id="rId944" Type="http://schemas.openxmlformats.org/officeDocument/2006/relationships/slide" Target="slides/slide938.xml"/><Relationship Id="rId1367" Type="http://schemas.openxmlformats.org/officeDocument/2006/relationships/slide" Target="slides/slide1361.xml"/><Relationship Id="rId1574" Type="http://schemas.openxmlformats.org/officeDocument/2006/relationships/slide" Target="slides/slide1568.xml"/><Relationship Id="rId1781" Type="http://schemas.openxmlformats.org/officeDocument/2006/relationships/slide" Target="slides/slide1775.xml"/><Relationship Id="rId2418" Type="http://schemas.openxmlformats.org/officeDocument/2006/relationships/slide" Target="slides/slide2412.xml"/><Relationship Id="rId2625" Type="http://schemas.openxmlformats.org/officeDocument/2006/relationships/slide" Target="slides/slide2619.xml"/><Relationship Id="rId73" Type="http://schemas.openxmlformats.org/officeDocument/2006/relationships/slide" Target="slides/slide67.xml"/><Relationship Id="rId804" Type="http://schemas.openxmlformats.org/officeDocument/2006/relationships/slide" Target="slides/slide798.xml"/><Relationship Id="rId1227" Type="http://schemas.openxmlformats.org/officeDocument/2006/relationships/slide" Target="slides/slide1221.xml"/><Relationship Id="rId1434" Type="http://schemas.openxmlformats.org/officeDocument/2006/relationships/slide" Target="slides/slide1428.xml"/><Relationship Id="rId1641" Type="http://schemas.openxmlformats.org/officeDocument/2006/relationships/slide" Target="slides/slide1635.xml"/><Relationship Id="rId1879" Type="http://schemas.openxmlformats.org/officeDocument/2006/relationships/slide" Target="slides/slide1873.xml"/><Relationship Id="rId1501" Type="http://schemas.openxmlformats.org/officeDocument/2006/relationships/slide" Target="slides/slide1495.xml"/><Relationship Id="rId1739" Type="http://schemas.openxmlformats.org/officeDocument/2006/relationships/slide" Target="slides/slide1733.xml"/><Relationship Id="rId1946" Type="http://schemas.openxmlformats.org/officeDocument/2006/relationships/slide" Target="slides/slide1940.xml"/><Relationship Id="rId1806" Type="http://schemas.openxmlformats.org/officeDocument/2006/relationships/slide" Target="slides/slide1800.xml"/><Relationship Id="rId387" Type="http://schemas.openxmlformats.org/officeDocument/2006/relationships/slide" Target="slides/slide381.xml"/><Relationship Id="rId594" Type="http://schemas.openxmlformats.org/officeDocument/2006/relationships/slide" Target="slides/slide588.xml"/><Relationship Id="rId2068" Type="http://schemas.openxmlformats.org/officeDocument/2006/relationships/slide" Target="slides/slide2062.xml"/><Relationship Id="rId2275" Type="http://schemas.openxmlformats.org/officeDocument/2006/relationships/slide" Target="slides/slide2269.xml"/><Relationship Id="rId247" Type="http://schemas.openxmlformats.org/officeDocument/2006/relationships/slide" Target="slides/slide241.xml"/><Relationship Id="rId899" Type="http://schemas.openxmlformats.org/officeDocument/2006/relationships/slide" Target="slides/slide893.xml"/><Relationship Id="rId1084" Type="http://schemas.openxmlformats.org/officeDocument/2006/relationships/slide" Target="slides/slide1078.xml"/><Relationship Id="rId2482" Type="http://schemas.openxmlformats.org/officeDocument/2006/relationships/slide" Target="slides/slide2476.xml"/><Relationship Id="rId107" Type="http://schemas.openxmlformats.org/officeDocument/2006/relationships/slide" Target="slides/slide101.xml"/><Relationship Id="rId454" Type="http://schemas.openxmlformats.org/officeDocument/2006/relationships/slide" Target="slides/slide448.xml"/><Relationship Id="rId661" Type="http://schemas.openxmlformats.org/officeDocument/2006/relationships/slide" Target="slides/slide655.xml"/><Relationship Id="rId759" Type="http://schemas.openxmlformats.org/officeDocument/2006/relationships/slide" Target="slides/slide753.xml"/><Relationship Id="rId966" Type="http://schemas.openxmlformats.org/officeDocument/2006/relationships/slide" Target="slides/slide960.xml"/><Relationship Id="rId1291" Type="http://schemas.openxmlformats.org/officeDocument/2006/relationships/slide" Target="slides/slide1285.xml"/><Relationship Id="rId1389" Type="http://schemas.openxmlformats.org/officeDocument/2006/relationships/slide" Target="slides/slide1383.xml"/><Relationship Id="rId1596" Type="http://schemas.openxmlformats.org/officeDocument/2006/relationships/slide" Target="slides/slide1590.xml"/><Relationship Id="rId2135" Type="http://schemas.openxmlformats.org/officeDocument/2006/relationships/slide" Target="slides/slide2129.xml"/><Relationship Id="rId2342" Type="http://schemas.openxmlformats.org/officeDocument/2006/relationships/slide" Target="slides/slide2336.xml"/><Relationship Id="rId2647" Type="http://schemas.openxmlformats.org/officeDocument/2006/relationships/slide" Target="slides/slide2641.xml"/><Relationship Id="rId314" Type="http://schemas.openxmlformats.org/officeDocument/2006/relationships/slide" Target="slides/slide308.xml"/><Relationship Id="rId521" Type="http://schemas.openxmlformats.org/officeDocument/2006/relationships/slide" Target="slides/slide515.xml"/><Relationship Id="rId619" Type="http://schemas.openxmlformats.org/officeDocument/2006/relationships/slide" Target="slides/slide613.xml"/><Relationship Id="rId1151" Type="http://schemas.openxmlformats.org/officeDocument/2006/relationships/slide" Target="slides/slide1145.xml"/><Relationship Id="rId1249" Type="http://schemas.openxmlformats.org/officeDocument/2006/relationships/slide" Target="slides/slide1243.xml"/><Relationship Id="rId2202" Type="http://schemas.openxmlformats.org/officeDocument/2006/relationships/slide" Target="slides/slide2196.xml"/><Relationship Id="rId95" Type="http://schemas.openxmlformats.org/officeDocument/2006/relationships/slide" Target="slides/slide89.xml"/><Relationship Id="rId826" Type="http://schemas.openxmlformats.org/officeDocument/2006/relationships/slide" Target="slides/slide820.xml"/><Relationship Id="rId1011" Type="http://schemas.openxmlformats.org/officeDocument/2006/relationships/slide" Target="slides/slide1005.xml"/><Relationship Id="rId1109" Type="http://schemas.openxmlformats.org/officeDocument/2006/relationships/slide" Target="slides/slide1103.xml"/><Relationship Id="rId1456" Type="http://schemas.openxmlformats.org/officeDocument/2006/relationships/slide" Target="slides/slide1450.xml"/><Relationship Id="rId1663" Type="http://schemas.openxmlformats.org/officeDocument/2006/relationships/slide" Target="slides/slide1657.xml"/><Relationship Id="rId1870" Type="http://schemas.openxmlformats.org/officeDocument/2006/relationships/slide" Target="slides/slide1864.xml"/><Relationship Id="rId1968" Type="http://schemas.openxmlformats.org/officeDocument/2006/relationships/slide" Target="slides/slide1962.xml"/><Relationship Id="rId2507" Type="http://schemas.openxmlformats.org/officeDocument/2006/relationships/slide" Target="slides/slide2501.xml"/><Relationship Id="rId1316" Type="http://schemas.openxmlformats.org/officeDocument/2006/relationships/slide" Target="slides/slide1310.xml"/><Relationship Id="rId1523" Type="http://schemas.openxmlformats.org/officeDocument/2006/relationships/slide" Target="slides/slide1517.xml"/><Relationship Id="rId1730" Type="http://schemas.openxmlformats.org/officeDocument/2006/relationships/slide" Target="slides/slide1724.xml"/><Relationship Id="rId22" Type="http://schemas.openxmlformats.org/officeDocument/2006/relationships/slide" Target="slides/slide16.xml"/><Relationship Id="rId1828" Type="http://schemas.openxmlformats.org/officeDocument/2006/relationships/slide" Target="slides/slide1822.xml"/><Relationship Id="rId171" Type="http://schemas.openxmlformats.org/officeDocument/2006/relationships/slide" Target="slides/slide165.xml"/><Relationship Id="rId2297" Type="http://schemas.openxmlformats.org/officeDocument/2006/relationships/slide" Target="slides/slide2291.xml"/><Relationship Id="rId269" Type="http://schemas.openxmlformats.org/officeDocument/2006/relationships/slide" Target="slides/slide263.xml"/><Relationship Id="rId476" Type="http://schemas.openxmlformats.org/officeDocument/2006/relationships/slide" Target="slides/slide470.xml"/><Relationship Id="rId683" Type="http://schemas.openxmlformats.org/officeDocument/2006/relationships/slide" Target="slides/slide677.xml"/><Relationship Id="rId890" Type="http://schemas.openxmlformats.org/officeDocument/2006/relationships/slide" Target="slides/slide884.xml"/><Relationship Id="rId2157" Type="http://schemas.openxmlformats.org/officeDocument/2006/relationships/slide" Target="slides/slide2151.xml"/><Relationship Id="rId2364" Type="http://schemas.openxmlformats.org/officeDocument/2006/relationships/slide" Target="slides/slide2358.xml"/><Relationship Id="rId2571" Type="http://schemas.openxmlformats.org/officeDocument/2006/relationships/slide" Target="slides/slide2565.xml"/><Relationship Id="rId129" Type="http://schemas.openxmlformats.org/officeDocument/2006/relationships/slide" Target="slides/slide123.xml"/><Relationship Id="rId336" Type="http://schemas.openxmlformats.org/officeDocument/2006/relationships/slide" Target="slides/slide330.xml"/><Relationship Id="rId543" Type="http://schemas.openxmlformats.org/officeDocument/2006/relationships/slide" Target="slides/slide537.xml"/><Relationship Id="rId988" Type="http://schemas.openxmlformats.org/officeDocument/2006/relationships/slide" Target="slides/slide982.xml"/><Relationship Id="rId1173" Type="http://schemas.openxmlformats.org/officeDocument/2006/relationships/slide" Target="slides/slide1167.xml"/><Relationship Id="rId1380" Type="http://schemas.openxmlformats.org/officeDocument/2006/relationships/slide" Target="slides/slide1374.xml"/><Relationship Id="rId2017" Type="http://schemas.openxmlformats.org/officeDocument/2006/relationships/slide" Target="slides/slide2011.xml"/><Relationship Id="rId2224" Type="http://schemas.openxmlformats.org/officeDocument/2006/relationships/slide" Target="slides/slide2218.xml"/><Relationship Id="rId2669" Type="http://schemas.openxmlformats.org/officeDocument/2006/relationships/slide" Target="slides/slide2663.xml"/><Relationship Id="rId403" Type="http://schemas.openxmlformats.org/officeDocument/2006/relationships/slide" Target="slides/slide397.xml"/><Relationship Id="rId750" Type="http://schemas.openxmlformats.org/officeDocument/2006/relationships/slide" Target="slides/slide744.xml"/><Relationship Id="rId848" Type="http://schemas.openxmlformats.org/officeDocument/2006/relationships/slide" Target="slides/slide842.xml"/><Relationship Id="rId1033" Type="http://schemas.openxmlformats.org/officeDocument/2006/relationships/slide" Target="slides/slide1027.xml"/><Relationship Id="rId1478" Type="http://schemas.openxmlformats.org/officeDocument/2006/relationships/slide" Target="slides/slide1472.xml"/><Relationship Id="rId1685" Type="http://schemas.openxmlformats.org/officeDocument/2006/relationships/slide" Target="slides/slide1679.xml"/><Relationship Id="rId1892" Type="http://schemas.openxmlformats.org/officeDocument/2006/relationships/slide" Target="slides/slide1886.xml"/><Relationship Id="rId2431" Type="http://schemas.openxmlformats.org/officeDocument/2006/relationships/slide" Target="slides/slide2425.xml"/><Relationship Id="rId2529" Type="http://schemas.openxmlformats.org/officeDocument/2006/relationships/slide" Target="slides/slide2523.xml"/><Relationship Id="rId610" Type="http://schemas.openxmlformats.org/officeDocument/2006/relationships/slide" Target="slides/slide604.xml"/><Relationship Id="rId708" Type="http://schemas.openxmlformats.org/officeDocument/2006/relationships/slide" Target="slides/slide702.xml"/><Relationship Id="rId915" Type="http://schemas.openxmlformats.org/officeDocument/2006/relationships/slide" Target="slides/slide909.xml"/><Relationship Id="rId1240" Type="http://schemas.openxmlformats.org/officeDocument/2006/relationships/slide" Target="slides/slide1234.xml"/><Relationship Id="rId1338" Type="http://schemas.openxmlformats.org/officeDocument/2006/relationships/slide" Target="slides/slide1332.xml"/><Relationship Id="rId1545" Type="http://schemas.openxmlformats.org/officeDocument/2006/relationships/slide" Target="slides/slide1539.xml"/><Relationship Id="rId1100" Type="http://schemas.openxmlformats.org/officeDocument/2006/relationships/slide" Target="slides/slide1094.xml"/><Relationship Id="rId1405" Type="http://schemas.openxmlformats.org/officeDocument/2006/relationships/slide" Target="slides/slide1399.xml"/><Relationship Id="rId1752" Type="http://schemas.openxmlformats.org/officeDocument/2006/relationships/slide" Target="slides/slide1746.xml"/><Relationship Id="rId44" Type="http://schemas.openxmlformats.org/officeDocument/2006/relationships/slide" Target="slides/slide38.xml"/><Relationship Id="rId1612" Type="http://schemas.openxmlformats.org/officeDocument/2006/relationships/slide" Target="slides/slide1606.xml"/><Relationship Id="rId1917" Type="http://schemas.openxmlformats.org/officeDocument/2006/relationships/slide" Target="slides/slide1911.xml"/><Relationship Id="rId193" Type="http://schemas.openxmlformats.org/officeDocument/2006/relationships/slide" Target="slides/slide187.xml"/><Relationship Id="rId498" Type="http://schemas.openxmlformats.org/officeDocument/2006/relationships/slide" Target="slides/slide492.xml"/><Relationship Id="rId2081" Type="http://schemas.openxmlformats.org/officeDocument/2006/relationships/slide" Target="slides/slide2075.xml"/><Relationship Id="rId2179" Type="http://schemas.openxmlformats.org/officeDocument/2006/relationships/slide" Target="slides/slide2173.xml"/><Relationship Id="rId260" Type="http://schemas.openxmlformats.org/officeDocument/2006/relationships/slide" Target="slides/slide254.xml"/><Relationship Id="rId2386" Type="http://schemas.openxmlformats.org/officeDocument/2006/relationships/slide" Target="slides/slide2380.xml"/><Relationship Id="rId2593" Type="http://schemas.openxmlformats.org/officeDocument/2006/relationships/slide" Target="slides/slide2587.xml"/><Relationship Id="rId120" Type="http://schemas.openxmlformats.org/officeDocument/2006/relationships/slide" Target="slides/slide114.xml"/><Relationship Id="rId358" Type="http://schemas.openxmlformats.org/officeDocument/2006/relationships/slide" Target="slides/slide352.xml"/><Relationship Id="rId565" Type="http://schemas.openxmlformats.org/officeDocument/2006/relationships/slide" Target="slides/slide559.xml"/><Relationship Id="rId772" Type="http://schemas.openxmlformats.org/officeDocument/2006/relationships/slide" Target="slides/slide766.xml"/><Relationship Id="rId1195" Type="http://schemas.openxmlformats.org/officeDocument/2006/relationships/slide" Target="slides/slide1189.xml"/><Relationship Id="rId2039" Type="http://schemas.openxmlformats.org/officeDocument/2006/relationships/slide" Target="slides/slide2033.xml"/><Relationship Id="rId2246" Type="http://schemas.openxmlformats.org/officeDocument/2006/relationships/slide" Target="slides/slide2240.xml"/><Relationship Id="rId2453" Type="http://schemas.openxmlformats.org/officeDocument/2006/relationships/slide" Target="slides/slide2447.xml"/><Relationship Id="rId2660" Type="http://schemas.openxmlformats.org/officeDocument/2006/relationships/slide" Target="slides/slide2654.xml"/><Relationship Id="rId218" Type="http://schemas.openxmlformats.org/officeDocument/2006/relationships/slide" Target="slides/slide212.xml"/><Relationship Id="rId425" Type="http://schemas.openxmlformats.org/officeDocument/2006/relationships/slide" Target="slides/slide419.xml"/><Relationship Id="rId632" Type="http://schemas.openxmlformats.org/officeDocument/2006/relationships/slide" Target="slides/slide626.xml"/><Relationship Id="rId1055" Type="http://schemas.openxmlformats.org/officeDocument/2006/relationships/slide" Target="slides/slide1049.xml"/><Relationship Id="rId1262" Type="http://schemas.openxmlformats.org/officeDocument/2006/relationships/slide" Target="slides/slide1256.xml"/><Relationship Id="rId2106" Type="http://schemas.openxmlformats.org/officeDocument/2006/relationships/slide" Target="slides/slide2100.xml"/><Relationship Id="rId2313" Type="http://schemas.openxmlformats.org/officeDocument/2006/relationships/slide" Target="slides/slide2307.xml"/><Relationship Id="rId2520" Type="http://schemas.openxmlformats.org/officeDocument/2006/relationships/slide" Target="slides/slide2514.xml"/><Relationship Id="rId937" Type="http://schemas.openxmlformats.org/officeDocument/2006/relationships/slide" Target="slides/slide931.xml"/><Relationship Id="rId1122" Type="http://schemas.openxmlformats.org/officeDocument/2006/relationships/slide" Target="slides/slide1116.xml"/><Relationship Id="rId1567" Type="http://schemas.openxmlformats.org/officeDocument/2006/relationships/slide" Target="slides/slide1561.xml"/><Relationship Id="rId1774" Type="http://schemas.openxmlformats.org/officeDocument/2006/relationships/slide" Target="slides/slide1768.xml"/><Relationship Id="rId1981" Type="http://schemas.openxmlformats.org/officeDocument/2006/relationships/slide" Target="slides/slide1975.xml"/><Relationship Id="rId2618" Type="http://schemas.openxmlformats.org/officeDocument/2006/relationships/slide" Target="slides/slide2612.xml"/><Relationship Id="rId66" Type="http://schemas.openxmlformats.org/officeDocument/2006/relationships/slide" Target="slides/slide60.xml"/><Relationship Id="rId1427" Type="http://schemas.openxmlformats.org/officeDocument/2006/relationships/slide" Target="slides/slide1421.xml"/><Relationship Id="rId1634" Type="http://schemas.openxmlformats.org/officeDocument/2006/relationships/slide" Target="slides/slide1628.xml"/><Relationship Id="rId1841" Type="http://schemas.openxmlformats.org/officeDocument/2006/relationships/slide" Target="slides/slide1835.xml"/><Relationship Id="rId1939" Type="http://schemas.openxmlformats.org/officeDocument/2006/relationships/slide" Target="slides/slide1933.xml"/><Relationship Id="rId1701" Type="http://schemas.openxmlformats.org/officeDocument/2006/relationships/slide" Target="slides/slide1695.xml"/><Relationship Id="rId282" Type="http://schemas.openxmlformats.org/officeDocument/2006/relationships/slide" Target="slides/slide276.xml"/><Relationship Id="rId587" Type="http://schemas.openxmlformats.org/officeDocument/2006/relationships/slide" Target="slides/slide581.xml"/><Relationship Id="rId2170" Type="http://schemas.openxmlformats.org/officeDocument/2006/relationships/slide" Target="slides/slide2164.xml"/><Relationship Id="rId2268" Type="http://schemas.openxmlformats.org/officeDocument/2006/relationships/slide" Target="slides/slide2262.xml"/><Relationship Id="rId8" Type="http://schemas.openxmlformats.org/officeDocument/2006/relationships/slide" Target="slides/slide2.xml"/><Relationship Id="rId142" Type="http://schemas.openxmlformats.org/officeDocument/2006/relationships/slide" Target="slides/slide136.xml"/><Relationship Id="rId447" Type="http://schemas.openxmlformats.org/officeDocument/2006/relationships/slide" Target="slides/slide441.xml"/><Relationship Id="rId794" Type="http://schemas.openxmlformats.org/officeDocument/2006/relationships/slide" Target="slides/slide788.xml"/><Relationship Id="rId1077" Type="http://schemas.openxmlformats.org/officeDocument/2006/relationships/slide" Target="slides/slide1071.xml"/><Relationship Id="rId2030" Type="http://schemas.openxmlformats.org/officeDocument/2006/relationships/slide" Target="slides/slide2024.xml"/><Relationship Id="rId2128" Type="http://schemas.openxmlformats.org/officeDocument/2006/relationships/slide" Target="slides/slide2122.xml"/><Relationship Id="rId2475" Type="http://schemas.openxmlformats.org/officeDocument/2006/relationships/slide" Target="slides/slide2469.xml"/><Relationship Id="rId2682" Type="http://schemas.openxmlformats.org/officeDocument/2006/relationships/slide" Target="slides/slide2676.xml"/><Relationship Id="rId654" Type="http://schemas.openxmlformats.org/officeDocument/2006/relationships/slide" Target="slides/slide648.xml"/><Relationship Id="rId861" Type="http://schemas.openxmlformats.org/officeDocument/2006/relationships/slide" Target="slides/slide855.xml"/><Relationship Id="rId959" Type="http://schemas.openxmlformats.org/officeDocument/2006/relationships/slide" Target="slides/slide953.xml"/><Relationship Id="rId1284" Type="http://schemas.openxmlformats.org/officeDocument/2006/relationships/slide" Target="slides/slide1278.xml"/><Relationship Id="rId1491" Type="http://schemas.openxmlformats.org/officeDocument/2006/relationships/slide" Target="slides/slide1485.xml"/><Relationship Id="rId1589" Type="http://schemas.openxmlformats.org/officeDocument/2006/relationships/slide" Target="slides/slide1583.xml"/><Relationship Id="rId2335" Type="http://schemas.openxmlformats.org/officeDocument/2006/relationships/slide" Target="slides/slide2329.xml"/><Relationship Id="rId2542" Type="http://schemas.openxmlformats.org/officeDocument/2006/relationships/slide" Target="slides/slide2536.xml"/><Relationship Id="rId307" Type="http://schemas.openxmlformats.org/officeDocument/2006/relationships/slide" Target="slides/slide301.xml"/><Relationship Id="rId514" Type="http://schemas.openxmlformats.org/officeDocument/2006/relationships/slide" Target="slides/slide508.xml"/><Relationship Id="rId721" Type="http://schemas.openxmlformats.org/officeDocument/2006/relationships/slide" Target="slides/slide715.xml"/><Relationship Id="rId1144" Type="http://schemas.openxmlformats.org/officeDocument/2006/relationships/slide" Target="slides/slide1138.xml"/><Relationship Id="rId1351" Type="http://schemas.openxmlformats.org/officeDocument/2006/relationships/slide" Target="slides/slide1345.xml"/><Relationship Id="rId1449" Type="http://schemas.openxmlformats.org/officeDocument/2006/relationships/slide" Target="slides/slide1443.xml"/><Relationship Id="rId1796" Type="http://schemas.openxmlformats.org/officeDocument/2006/relationships/slide" Target="slides/slide1790.xml"/><Relationship Id="rId2402" Type="http://schemas.openxmlformats.org/officeDocument/2006/relationships/slide" Target="slides/slide2396.xml"/><Relationship Id="rId88" Type="http://schemas.openxmlformats.org/officeDocument/2006/relationships/slide" Target="slides/slide82.xml"/><Relationship Id="rId819" Type="http://schemas.openxmlformats.org/officeDocument/2006/relationships/slide" Target="slides/slide813.xml"/><Relationship Id="rId1004" Type="http://schemas.openxmlformats.org/officeDocument/2006/relationships/slide" Target="slides/slide998.xml"/><Relationship Id="rId1211" Type="http://schemas.openxmlformats.org/officeDocument/2006/relationships/slide" Target="slides/slide1205.xml"/><Relationship Id="rId1656" Type="http://schemas.openxmlformats.org/officeDocument/2006/relationships/slide" Target="slides/slide1650.xml"/><Relationship Id="rId1863" Type="http://schemas.openxmlformats.org/officeDocument/2006/relationships/slide" Target="slides/slide1857.xml"/><Relationship Id="rId1309" Type="http://schemas.openxmlformats.org/officeDocument/2006/relationships/slide" Target="slides/slide1303.xml"/><Relationship Id="rId1516" Type="http://schemas.openxmlformats.org/officeDocument/2006/relationships/slide" Target="slides/slide1510.xml"/><Relationship Id="rId1723" Type="http://schemas.openxmlformats.org/officeDocument/2006/relationships/slide" Target="slides/slide1717.xml"/><Relationship Id="rId1930" Type="http://schemas.openxmlformats.org/officeDocument/2006/relationships/slide" Target="slides/slide1924.xml"/><Relationship Id="rId15" Type="http://schemas.openxmlformats.org/officeDocument/2006/relationships/slide" Target="slides/slide9.xml"/><Relationship Id="rId2192" Type="http://schemas.openxmlformats.org/officeDocument/2006/relationships/slide" Target="slides/slide2186.xml"/><Relationship Id="rId164" Type="http://schemas.openxmlformats.org/officeDocument/2006/relationships/slide" Target="slides/slide158.xml"/><Relationship Id="rId371" Type="http://schemas.openxmlformats.org/officeDocument/2006/relationships/slide" Target="slides/slide365.xml"/><Relationship Id="rId2052" Type="http://schemas.openxmlformats.org/officeDocument/2006/relationships/slide" Target="slides/slide2046.xml"/><Relationship Id="rId2497" Type="http://schemas.openxmlformats.org/officeDocument/2006/relationships/slide" Target="slides/slide2491.xml"/><Relationship Id="rId469" Type="http://schemas.openxmlformats.org/officeDocument/2006/relationships/slide" Target="slides/slide463.xml"/><Relationship Id="rId676" Type="http://schemas.openxmlformats.org/officeDocument/2006/relationships/slide" Target="slides/slide670.xml"/><Relationship Id="rId883" Type="http://schemas.openxmlformats.org/officeDocument/2006/relationships/slide" Target="slides/slide877.xml"/><Relationship Id="rId1099" Type="http://schemas.openxmlformats.org/officeDocument/2006/relationships/slide" Target="slides/slide1093.xml"/><Relationship Id="rId2357" Type="http://schemas.openxmlformats.org/officeDocument/2006/relationships/slide" Target="slides/slide2351.xml"/><Relationship Id="rId2564" Type="http://schemas.openxmlformats.org/officeDocument/2006/relationships/slide" Target="slides/slide2558.xml"/><Relationship Id="rId231" Type="http://schemas.openxmlformats.org/officeDocument/2006/relationships/slide" Target="slides/slide225.xml"/><Relationship Id="rId329" Type="http://schemas.openxmlformats.org/officeDocument/2006/relationships/slide" Target="slides/slide323.xml"/><Relationship Id="rId536" Type="http://schemas.openxmlformats.org/officeDocument/2006/relationships/slide" Target="slides/slide530.xml"/><Relationship Id="rId1166" Type="http://schemas.openxmlformats.org/officeDocument/2006/relationships/slide" Target="slides/slide1160.xml"/><Relationship Id="rId1373" Type="http://schemas.openxmlformats.org/officeDocument/2006/relationships/slide" Target="slides/slide1367.xml"/><Relationship Id="rId2217" Type="http://schemas.openxmlformats.org/officeDocument/2006/relationships/slide" Target="slides/slide2211.xml"/><Relationship Id="rId743" Type="http://schemas.openxmlformats.org/officeDocument/2006/relationships/slide" Target="slides/slide737.xml"/><Relationship Id="rId950" Type="http://schemas.openxmlformats.org/officeDocument/2006/relationships/slide" Target="slides/slide944.xml"/><Relationship Id="rId1026" Type="http://schemas.openxmlformats.org/officeDocument/2006/relationships/slide" Target="slides/slide1020.xml"/><Relationship Id="rId1580" Type="http://schemas.openxmlformats.org/officeDocument/2006/relationships/slide" Target="slides/slide1574.xml"/><Relationship Id="rId1678" Type="http://schemas.openxmlformats.org/officeDocument/2006/relationships/slide" Target="slides/slide1672.xml"/><Relationship Id="rId1885" Type="http://schemas.openxmlformats.org/officeDocument/2006/relationships/slide" Target="slides/slide1879.xml"/><Relationship Id="rId2424" Type="http://schemas.openxmlformats.org/officeDocument/2006/relationships/slide" Target="slides/slide2418.xml"/><Relationship Id="rId2631" Type="http://schemas.openxmlformats.org/officeDocument/2006/relationships/slide" Target="slides/slide2625.xml"/><Relationship Id="rId603" Type="http://schemas.openxmlformats.org/officeDocument/2006/relationships/slide" Target="slides/slide597.xml"/><Relationship Id="rId810" Type="http://schemas.openxmlformats.org/officeDocument/2006/relationships/slide" Target="slides/slide804.xml"/><Relationship Id="rId908" Type="http://schemas.openxmlformats.org/officeDocument/2006/relationships/slide" Target="slides/slide902.xml"/><Relationship Id="rId1233" Type="http://schemas.openxmlformats.org/officeDocument/2006/relationships/slide" Target="slides/slide1227.xml"/><Relationship Id="rId1440" Type="http://schemas.openxmlformats.org/officeDocument/2006/relationships/slide" Target="slides/slide1434.xml"/><Relationship Id="rId1538" Type="http://schemas.openxmlformats.org/officeDocument/2006/relationships/slide" Target="slides/slide1532.xml"/><Relationship Id="rId1300" Type="http://schemas.openxmlformats.org/officeDocument/2006/relationships/slide" Target="slides/slide1294.xml"/><Relationship Id="rId1745" Type="http://schemas.openxmlformats.org/officeDocument/2006/relationships/slide" Target="slides/slide1739.xml"/><Relationship Id="rId1952" Type="http://schemas.openxmlformats.org/officeDocument/2006/relationships/slide" Target="slides/slide1946.xml"/><Relationship Id="rId37" Type="http://schemas.openxmlformats.org/officeDocument/2006/relationships/slide" Target="slides/slide31.xml"/><Relationship Id="rId1605" Type="http://schemas.openxmlformats.org/officeDocument/2006/relationships/slide" Target="slides/slide1599.xml"/><Relationship Id="rId1812" Type="http://schemas.openxmlformats.org/officeDocument/2006/relationships/slide" Target="slides/slide1806.xml"/><Relationship Id="rId186" Type="http://schemas.openxmlformats.org/officeDocument/2006/relationships/slide" Target="slides/slide180.xml"/><Relationship Id="rId393" Type="http://schemas.openxmlformats.org/officeDocument/2006/relationships/slide" Target="slides/slide387.xml"/><Relationship Id="rId2074" Type="http://schemas.openxmlformats.org/officeDocument/2006/relationships/slide" Target="slides/slide2068.xml"/><Relationship Id="rId2281" Type="http://schemas.openxmlformats.org/officeDocument/2006/relationships/slide" Target="slides/slide2275.xml"/><Relationship Id="rId253" Type="http://schemas.openxmlformats.org/officeDocument/2006/relationships/slide" Target="slides/slide247.xml"/><Relationship Id="rId460" Type="http://schemas.openxmlformats.org/officeDocument/2006/relationships/slide" Target="slides/slide454.xml"/><Relationship Id="rId698" Type="http://schemas.openxmlformats.org/officeDocument/2006/relationships/slide" Target="slides/slide692.xml"/><Relationship Id="rId1090" Type="http://schemas.openxmlformats.org/officeDocument/2006/relationships/slide" Target="slides/slide1084.xml"/><Relationship Id="rId2141" Type="http://schemas.openxmlformats.org/officeDocument/2006/relationships/slide" Target="slides/slide2135.xml"/><Relationship Id="rId2379" Type="http://schemas.openxmlformats.org/officeDocument/2006/relationships/slide" Target="slides/slide2373.xml"/><Relationship Id="rId2586" Type="http://schemas.openxmlformats.org/officeDocument/2006/relationships/slide" Target="slides/slide2580.xml"/><Relationship Id="rId113" Type="http://schemas.openxmlformats.org/officeDocument/2006/relationships/slide" Target="slides/slide107.xml"/><Relationship Id="rId320" Type="http://schemas.openxmlformats.org/officeDocument/2006/relationships/slide" Target="slides/slide314.xml"/><Relationship Id="rId558" Type="http://schemas.openxmlformats.org/officeDocument/2006/relationships/slide" Target="slides/slide552.xml"/><Relationship Id="rId765" Type="http://schemas.openxmlformats.org/officeDocument/2006/relationships/slide" Target="slides/slide759.xml"/><Relationship Id="rId972" Type="http://schemas.openxmlformats.org/officeDocument/2006/relationships/slide" Target="slides/slide966.xml"/><Relationship Id="rId1188" Type="http://schemas.openxmlformats.org/officeDocument/2006/relationships/slide" Target="slides/slide1182.xml"/><Relationship Id="rId1395" Type="http://schemas.openxmlformats.org/officeDocument/2006/relationships/slide" Target="slides/slide1389.xml"/><Relationship Id="rId2001" Type="http://schemas.openxmlformats.org/officeDocument/2006/relationships/slide" Target="slides/slide1995.xml"/><Relationship Id="rId2239" Type="http://schemas.openxmlformats.org/officeDocument/2006/relationships/slide" Target="slides/slide2233.xml"/><Relationship Id="rId2446" Type="http://schemas.openxmlformats.org/officeDocument/2006/relationships/slide" Target="slides/slide2440.xml"/><Relationship Id="rId2653" Type="http://schemas.openxmlformats.org/officeDocument/2006/relationships/slide" Target="slides/slide2647.xml"/><Relationship Id="rId418" Type="http://schemas.openxmlformats.org/officeDocument/2006/relationships/slide" Target="slides/slide412.xml"/><Relationship Id="rId625" Type="http://schemas.openxmlformats.org/officeDocument/2006/relationships/slide" Target="slides/slide619.xml"/><Relationship Id="rId832" Type="http://schemas.openxmlformats.org/officeDocument/2006/relationships/slide" Target="slides/slide826.xml"/><Relationship Id="rId1048" Type="http://schemas.openxmlformats.org/officeDocument/2006/relationships/slide" Target="slides/slide1042.xml"/><Relationship Id="rId1255" Type="http://schemas.openxmlformats.org/officeDocument/2006/relationships/slide" Target="slides/slide1249.xml"/><Relationship Id="rId1462" Type="http://schemas.openxmlformats.org/officeDocument/2006/relationships/slide" Target="slides/slide1456.xml"/><Relationship Id="rId2306" Type="http://schemas.openxmlformats.org/officeDocument/2006/relationships/slide" Target="slides/slide2300.xml"/><Relationship Id="rId2513" Type="http://schemas.openxmlformats.org/officeDocument/2006/relationships/slide" Target="slides/slide2507.xml"/><Relationship Id="rId1115" Type="http://schemas.openxmlformats.org/officeDocument/2006/relationships/slide" Target="slides/slide1109.xml"/><Relationship Id="rId1322" Type="http://schemas.openxmlformats.org/officeDocument/2006/relationships/slide" Target="slides/slide1316.xml"/><Relationship Id="rId1767" Type="http://schemas.openxmlformats.org/officeDocument/2006/relationships/slide" Target="slides/slide1761.xml"/><Relationship Id="rId1974" Type="http://schemas.openxmlformats.org/officeDocument/2006/relationships/slide" Target="slides/slide1968.xml"/><Relationship Id="rId59" Type="http://schemas.openxmlformats.org/officeDocument/2006/relationships/slide" Target="slides/slide53.xml"/><Relationship Id="rId1627" Type="http://schemas.openxmlformats.org/officeDocument/2006/relationships/slide" Target="slides/slide1621.xml"/><Relationship Id="rId1834" Type="http://schemas.openxmlformats.org/officeDocument/2006/relationships/slide" Target="slides/slide1828.xml"/><Relationship Id="rId2096" Type="http://schemas.openxmlformats.org/officeDocument/2006/relationships/slide" Target="slides/slide2090.xml"/><Relationship Id="rId1901" Type="http://schemas.openxmlformats.org/officeDocument/2006/relationships/slide" Target="slides/slide1895.xml"/><Relationship Id="rId275" Type="http://schemas.openxmlformats.org/officeDocument/2006/relationships/slide" Target="slides/slide269.xml"/><Relationship Id="rId482" Type="http://schemas.openxmlformats.org/officeDocument/2006/relationships/slide" Target="slides/slide476.xml"/><Relationship Id="rId2163" Type="http://schemas.openxmlformats.org/officeDocument/2006/relationships/slide" Target="slides/slide2157.xml"/><Relationship Id="rId2370" Type="http://schemas.openxmlformats.org/officeDocument/2006/relationships/slide" Target="slides/slide2364.xml"/><Relationship Id="rId135" Type="http://schemas.openxmlformats.org/officeDocument/2006/relationships/slide" Target="slides/slide129.xml"/><Relationship Id="rId342" Type="http://schemas.openxmlformats.org/officeDocument/2006/relationships/slide" Target="slides/slide336.xml"/><Relationship Id="rId787" Type="http://schemas.openxmlformats.org/officeDocument/2006/relationships/slide" Target="slides/slide781.xml"/><Relationship Id="rId994" Type="http://schemas.openxmlformats.org/officeDocument/2006/relationships/slide" Target="slides/slide988.xml"/><Relationship Id="rId2023" Type="http://schemas.openxmlformats.org/officeDocument/2006/relationships/slide" Target="slides/slide2017.xml"/><Relationship Id="rId2230" Type="http://schemas.openxmlformats.org/officeDocument/2006/relationships/slide" Target="slides/slide2224.xml"/><Relationship Id="rId2468" Type="http://schemas.openxmlformats.org/officeDocument/2006/relationships/slide" Target="slides/slide2462.xml"/><Relationship Id="rId2675" Type="http://schemas.openxmlformats.org/officeDocument/2006/relationships/slide" Target="slides/slide2669.xml"/><Relationship Id="rId202" Type="http://schemas.openxmlformats.org/officeDocument/2006/relationships/slide" Target="slides/slide196.xml"/><Relationship Id="rId647" Type="http://schemas.openxmlformats.org/officeDocument/2006/relationships/slide" Target="slides/slide641.xml"/><Relationship Id="rId854" Type="http://schemas.openxmlformats.org/officeDocument/2006/relationships/slide" Target="slides/slide848.xml"/><Relationship Id="rId1277" Type="http://schemas.openxmlformats.org/officeDocument/2006/relationships/slide" Target="slides/slide1271.xml"/><Relationship Id="rId1484" Type="http://schemas.openxmlformats.org/officeDocument/2006/relationships/slide" Target="slides/slide1478.xml"/><Relationship Id="rId1691" Type="http://schemas.openxmlformats.org/officeDocument/2006/relationships/slide" Target="slides/slide1685.xml"/><Relationship Id="rId2328" Type="http://schemas.openxmlformats.org/officeDocument/2006/relationships/slide" Target="slides/slide2322.xml"/><Relationship Id="rId2535" Type="http://schemas.openxmlformats.org/officeDocument/2006/relationships/slide" Target="slides/slide2529.xml"/><Relationship Id="rId507" Type="http://schemas.openxmlformats.org/officeDocument/2006/relationships/slide" Target="slides/slide501.xml"/><Relationship Id="rId714" Type="http://schemas.openxmlformats.org/officeDocument/2006/relationships/slide" Target="slides/slide708.xml"/><Relationship Id="rId921" Type="http://schemas.openxmlformats.org/officeDocument/2006/relationships/slide" Target="slides/slide915.xml"/><Relationship Id="rId1137" Type="http://schemas.openxmlformats.org/officeDocument/2006/relationships/slide" Target="slides/slide1131.xml"/><Relationship Id="rId1344" Type="http://schemas.openxmlformats.org/officeDocument/2006/relationships/slide" Target="slides/slide1338.xml"/><Relationship Id="rId1551" Type="http://schemas.openxmlformats.org/officeDocument/2006/relationships/slide" Target="slides/slide1545.xml"/><Relationship Id="rId1789" Type="http://schemas.openxmlformats.org/officeDocument/2006/relationships/slide" Target="slides/slide1783.xml"/><Relationship Id="rId1996" Type="http://schemas.openxmlformats.org/officeDocument/2006/relationships/slide" Target="slides/slide1990.xml"/><Relationship Id="rId2602" Type="http://schemas.openxmlformats.org/officeDocument/2006/relationships/slide" Target="slides/slide2596.xml"/><Relationship Id="rId50" Type="http://schemas.openxmlformats.org/officeDocument/2006/relationships/slide" Target="slides/slide44.xml"/><Relationship Id="rId1204" Type="http://schemas.openxmlformats.org/officeDocument/2006/relationships/slide" Target="slides/slide1198.xml"/><Relationship Id="rId1411" Type="http://schemas.openxmlformats.org/officeDocument/2006/relationships/slide" Target="slides/slide1405.xml"/><Relationship Id="rId1649" Type="http://schemas.openxmlformats.org/officeDocument/2006/relationships/slide" Target="slides/slide1643.xml"/><Relationship Id="rId1856" Type="http://schemas.openxmlformats.org/officeDocument/2006/relationships/slide" Target="slides/slide1850.xml"/><Relationship Id="rId1509" Type="http://schemas.openxmlformats.org/officeDocument/2006/relationships/slide" Target="slides/slide1503.xml"/><Relationship Id="rId1716" Type="http://schemas.openxmlformats.org/officeDocument/2006/relationships/slide" Target="slides/slide1710.xml"/><Relationship Id="rId1923" Type="http://schemas.openxmlformats.org/officeDocument/2006/relationships/slide" Target="slides/slide1917.xml"/><Relationship Id="rId297" Type="http://schemas.openxmlformats.org/officeDocument/2006/relationships/slide" Target="slides/slide291.xml"/><Relationship Id="rId2185" Type="http://schemas.openxmlformats.org/officeDocument/2006/relationships/slide" Target="slides/slide2179.xml"/><Relationship Id="rId2392" Type="http://schemas.openxmlformats.org/officeDocument/2006/relationships/slide" Target="slides/slide2386.xml"/><Relationship Id="rId157" Type="http://schemas.openxmlformats.org/officeDocument/2006/relationships/slide" Target="slides/slide151.xml"/><Relationship Id="rId364" Type="http://schemas.openxmlformats.org/officeDocument/2006/relationships/slide" Target="slides/slide358.xml"/><Relationship Id="rId2045" Type="http://schemas.openxmlformats.org/officeDocument/2006/relationships/slide" Target="slides/slide2039.xml"/><Relationship Id="rId2697" Type="http://schemas.microsoft.com/office/2016/11/relationships/changesInfo" Target="changesInfos/changesInfo1.xml"/><Relationship Id="rId571" Type="http://schemas.openxmlformats.org/officeDocument/2006/relationships/slide" Target="slides/slide565.xml"/><Relationship Id="rId669" Type="http://schemas.openxmlformats.org/officeDocument/2006/relationships/slide" Target="slides/slide663.xml"/><Relationship Id="rId876" Type="http://schemas.openxmlformats.org/officeDocument/2006/relationships/slide" Target="slides/slide870.xml"/><Relationship Id="rId1299" Type="http://schemas.openxmlformats.org/officeDocument/2006/relationships/slide" Target="slides/slide1293.xml"/><Relationship Id="rId2252" Type="http://schemas.openxmlformats.org/officeDocument/2006/relationships/slide" Target="slides/slide2246.xml"/><Relationship Id="rId2557" Type="http://schemas.openxmlformats.org/officeDocument/2006/relationships/slide" Target="slides/slide2551.xml"/><Relationship Id="rId224" Type="http://schemas.openxmlformats.org/officeDocument/2006/relationships/slide" Target="slides/slide218.xml"/><Relationship Id="rId431" Type="http://schemas.openxmlformats.org/officeDocument/2006/relationships/slide" Target="slides/slide425.xml"/><Relationship Id="rId529" Type="http://schemas.openxmlformats.org/officeDocument/2006/relationships/slide" Target="slides/slide523.xml"/><Relationship Id="rId736" Type="http://schemas.openxmlformats.org/officeDocument/2006/relationships/slide" Target="slides/slide730.xml"/><Relationship Id="rId1061" Type="http://schemas.openxmlformats.org/officeDocument/2006/relationships/slide" Target="slides/slide1055.xml"/><Relationship Id="rId1159" Type="http://schemas.openxmlformats.org/officeDocument/2006/relationships/slide" Target="slides/slide1153.xml"/><Relationship Id="rId1366" Type="http://schemas.openxmlformats.org/officeDocument/2006/relationships/slide" Target="slides/slide1360.xml"/><Relationship Id="rId2112" Type="http://schemas.openxmlformats.org/officeDocument/2006/relationships/slide" Target="slides/slide2106.xml"/><Relationship Id="rId2417" Type="http://schemas.openxmlformats.org/officeDocument/2006/relationships/slide" Target="slides/slide2411.xml"/><Relationship Id="rId943" Type="http://schemas.openxmlformats.org/officeDocument/2006/relationships/slide" Target="slides/slide937.xml"/><Relationship Id="rId1019" Type="http://schemas.openxmlformats.org/officeDocument/2006/relationships/slide" Target="slides/slide1013.xml"/><Relationship Id="rId1573" Type="http://schemas.openxmlformats.org/officeDocument/2006/relationships/slide" Target="slides/slide1567.xml"/><Relationship Id="rId1780" Type="http://schemas.openxmlformats.org/officeDocument/2006/relationships/slide" Target="slides/slide1774.xml"/><Relationship Id="rId1878" Type="http://schemas.openxmlformats.org/officeDocument/2006/relationships/slide" Target="slides/slide1872.xml"/><Relationship Id="rId2624" Type="http://schemas.openxmlformats.org/officeDocument/2006/relationships/slide" Target="slides/slide2618.xml"/><Relationship Id="rId72" Type="http://schemas.openxmlformats.org/officeDocument/2006/relationships/slide" Target="slides/slide66.xml"/><Relationship Id="rId803" Type="http://schemas.openxmlformats.org/officeDocument/2006/relationships/slide" Target="slides/slide797.xml"/><Relationship Id="rId1226" Type="http://schemas.openxmlformats.org/officeDocument/2006/relationships/slide" Target="slides/slide1220.xml"/><Relationship Id="rId1433" Type="http://schemas.openxmlformats.org/officeDocument/2006/relationships/slide" Target="slides/slide1427.xml"/><Relationship Id="rId1640" Type="http://schemas.openxmlformats.org/officeDocument/2006/relationships/slide" Target="slides/slide1634.xml"/><Relationship Id="rId1738" Type="http://schemas.openxmlformats.org/officeDocument/2006/relationships/slide" Target="slides/slide1732.xml"/><Relationship Id="rId1500" Type="http://schemas.openxmlformats.org/officeDocument/2006/relationships/slide" Target="slides/slide1494.xml"/><Relationship Id="rId1945" Type="http://schemas.openxmlformats.org/officeDocument/2006/relationships/slide" Target="slides/slide1939.xml"/><Relationship Id="rId1805" Type="http://schemas.openxmlformats.org/officeDocument/2006/relationships/slide" Target="slides/slide1799.xml"/><Relationship Id="rId179" Type="http://schemas.openxmlformats.org/officeDocument/2006/relationships/slide" Target="slides/slide173.xml"/><Relationship Id="rId386" Type="http://schemas.openxmlformats.org/officeDocument/2006/relationships/slide" Target="slides/slide380.xml"/><Relationship Id="rId593" Type="http://schemas.openxmlformats.org/officeDocument/2006/relationships/slide" Target="slides/slide587.xml"/><Relationship Id="rId2067" Type="http://schemas.openxmlformats.org/officeDocument/2006/relationships/slide" Target="slides/slide2061.xml"/><Relationship Id="rId2274" Type="http://schemas.openxmlformats.org/officeDocument/2006/relationships/slide" Target="slides/slide2268.xml"/><Relationship Id="rId2481" Type="http://schemas.openxmlformats.org/officeDocument/2006/relationships/slide" Target="slides/slide2475.xml"/><Relationship Id="rId246" Type="http://schemas.openxmlformats.org/officeDocument/2006/relationships/slide" Target="slides/slide240.xml"/><Relationship Id="rId453" Type="http://schemas.openxmlformats.org/officeDocument/2006/relationships/slide" Target="slides/slide447.xml"/><Relationship Id="rId660" Type="http://schemas.openxmlformats.org/officeDocument/2006/relationships/slide" Target="slides/slide654.xml"/><Relationship Id="rId898" Type="http://schemas.openxmlformats.org/officeDocument/2006/relationships/slide" Target="slides/slide892.xml"/><Relationship Id="rId1083" Type="http://schemas.openxmlformats.org/officeDocument/2006/relationships/slide" Target="slides/slide1077.xml"/><Relationship Id="rId1290" Type="http://schemas.openxmlformats.org/officeDocument/2006/relationships/slide" Target="slides/slide1284.xml"/><Relationship Id="rId2134" Type="http://schemas.openxmlformats.org/officeDocument/2006/relationships/slide" Target="slides/slide2128.xml"/><Relationship Id="rId2341" Type="http://schemas.openxmlformats.org/officeDocument/2006/relationships/slide" Target="slides/slide2335.xml"/><Relationship Id="rId2579" Type="http://schemas.openxmlformats.org/officeDocument/2006/relationships/slide" Target="slides/slide2573.xml"/><Relationship Id="rId106" Type="http://schemas.openxmlformats.org/officeDocument/2006/relationships/slide" Target="slides/slide100.xml"/><Relationship Id="rId313" Type="http://schemas.openxmlformats.org/officeDocument/2006/relationships/slide" Target="slides/slide307.xml"/><Relationship Id="rId758" Type="http://schemas.openxmlformats.org/officeDocument/2006/relationships/slide" Target="slides/slide752.xml"/><Relationship Id="rId965" Type="http://schemas.openxmlformats.org/officeDocument/2006/relationships/slide" Target="slides/slide959.xml"/><Relationship Id="rId1150" Type="http://schemas.openxmlformats.org/officeDocument/2006/relationships/slide" Target="slides/slide1144.xml"/><Relationship Id="rId1388" Type="http://schemas.openxmlformats.org/officeDocument/2006/relationships/slide" Target="slides/slide1382.xml"/><Relationship Id="rId1595" Type="http://schemas.openxmlformats.org/officeDocument/2006/relationships/slide" Target="slides/slide1589.xml"/><Relationship Id="rId2439" Type="http://schemas.openxmlformats.org/officeDocument/2006/relationships/slide" Target="slides/slide2433.xml"/><Relationship Id="rId2646" Type="http://schemas.openxmlformats.org/officeDocument/2006/relationships/slide" Target="slides/slide2640.xml"/><Relationship Id="rId94" Type="http://schemas.openxmlformats.org/officeDocument/2006/relationships/slide" Target="slides/slide88.xml"/><Relationship Id="rId520" Type="http://schemas.openxmlformats.org/officeDocument/2006/relationships/slide" Target="slides/slide514.xml"/><Relationship Id="rId618" Type="http://schemas.openxmlformats.org/officeDocument/2006/relationships/slide" Target="slides/slide612.xml"/><Relationship Id="rId825" Type="http://schemas.openxmlformats.org/officeDocument/2006/relationships/slide" Target="slides/slide819.xml"/><Relationship Id="rId1248" Type="http://schemas.openxmlformats.org/officeDocument/2006/relationships/slide" Target="slides/slide1242.xml"/><Relationship Id="rId1455" Type="http://schemas.openxmlformats.org/officeDocument/2006/relationships/slide" Target="slides/slide1449.xml"/><Relationship Id="rId1662" Type="http://schemas.openxmlformats.org/officeDocument/2006/relationships/slide" Target="slides/slide1656.xml"/><Relationship Id="rId2201" Type="http://schemas.openxmlformats.org/officeDocument/2006/relationships/slide" Target="slides/slide2195.xml"/><Relationship Id="rId2506" Type="http://schemas.openxmlformats.org/officeDocument/2006/relationships/slide" Target="slides/slide2500.xml"/><Relationship Id="rId1010" Type="http://schemas.openxmlformats.org/officeDocument/2006/relationships/slide" Target="slides/slide1004.xml"/><Relationship Id="rId1108" Type="http://schemas.openxmlformats.org/officeDocument/2006/relationships/slide" Target="slides/slide1102.xml"/><Relationship Id="rId1315" Type="http://schemas.openxmlformats.org/officeDocument/2006/relationships/slide" Target="slides/slide1309.xml"/><Relationship Id="rId1967" Type="http://schemas.openxmlformats.org/officeDocument/2006/relationships/slide" Target="slides/slide1961.xml"/><Relationship Id="rId1522" Type="http://schemas.openxmlformats.org/officeDocument/2006/relationships/slide" Target="slides/slide1516.xml"/><Relationship Id="rId21" Type="http://schemas.openxmlformats.org/officeDocument/2006/relationships/slide" Target="slides/slide15.xml"/><Relationship Id="rId2089" Type="http://schemas.openxmlformats.org/officeDocument/2006/relationships/slide" Target="slides/slide2083.xml"/><Relationship Id="rId2296" Type="http://schemas.openxmlformats.org/officeDocument/2006/relationships/slide" Target="slides/slide2290.xml"/><Relationship Id="rId268" Type="http://schemas.openxmlformats.org/officeDocument/2006/relationships/slide" Target="slides/slide262.xml"/><Relationship Id="rId475" Type="http://schemas.openxmlformats.org/officeDocument/2006/relationships/slide" Target="slides/slide469.xml"/><Relationship Id="rId682" Type="http://schemas.openxmlformats.org/officeDocument/2006/relationships/slide" Target="slides/slide676.xml"/><Relationship Id="rId2156" Type="http://schemas.openxmlformats.org/officeDocument/2006/relationships/slide" Target="slides/slide2150.xml"/><Relationship Id="rId2363" Type="http://schemas.openxmlformats.org/officeDocument/2006/relationships/slide" Target="slides/slide2357.xml"/><Relationship Id="rId2570" Type="http://schemas.openxmlformats.org/officeDocument/2006/relationships/slide" Target="slides/slide2564.xml"/><Relationship Id="rId128" Type="http://schemas.openxmlformats.org/officeDocument/2006/relationships/slide" Target="slides/slide122.xml"/><Relationship Id="rId335" Type="http://schemas.openxmlformats.org/officeDocument/2006/relationships/slide" Target="slides/slide329.xml"/><Relationship Id="rId542" Type="http://schemas.openxmlformats.org/officeDocument/2006/relationships/slide" Target="slides/slide536.xml"/><Relationship Id="rId1172" Type="http://schemas.openxmlformats.org/officeDocument/2006/relationships/slide" Target="slides/slide1166.xml"/><Relationship Id="rId2016" Type="http://schemas.openxmlformats.org/officeDocument/2006/relationships/slide" Target="slides/slide2010.xml"/><Relationship Id="rId2223" Type="http://schemas.openxmlformats.org/officeDocument/2006/relationships/slide" Target="slides/slide2217.xml"/><Relationship Id="rId2430" Type="http://schemas.openxmlformats.org/officeDocument/2006/relationships/slide" Target="slides/slide2424.xml"/><Relationship Id="rId402" Type="http://schemas.openxmlformats.org/officeDocument/2006/relationships/slide" Target="slides/slide396.xml"/><Relationship Id="rId1032" Type="http://schemas.openxmlformats.org/officeDocument/2006/relationships/slide" Target="slides/slide1026.xml"/><Relationship Id="rId1989" Type="http://schemas.openxmlformats.org/officeDocument/2006/relationships/slide" Target="slides/slide1983.xml"/><Relationship Id="rId1849" Type="http://schemas.openxmlformats.org/officeDocument/2006/relationships/slide" Target="slides/slide1843.xml"/><Relationship Id="rId192" Type="http://schemas.openxmlformats.org/officeDocument/2006/relationships/slide" Target="slides/slide186.xml"/><Relationship Id="rId1709" Type="http://schemas.openxmlformats.org/officeDocument/2006/relationships/slide" Target="slides/slide1703.xml"/><Relationship Id="rId1916" Type="http://schemas.openxmlformats.org/officeDocument/2006/relationships/slide" Target="slides/slide1910.xml"/><Relationship Id="rId2080" Type="http://schemas.openxmlformats.org/officeDocument/2006/relationships/slide" Target="slides/slide2074.xml"/><Relationship Id="rId869" Type="http://schemas.openxmlformats.org/officeDocument/2006/relationships/slide" Target="slides/slide863.xml"/><Relationship Id="rId1499" Type="http://schemas.openxmlformats.org/officeDocument/2006/relationships/slide" Target="slides/slide1493.xml"/><Relationship Id="rId729" Type="http://schemas.openxmlformats.org/officeDocument/2006/relationships/slide" Target="slides/slide723.xml"/><Relationship Id="rId1359" Type="http://schemas.openxmlformats.org/officeDocument/2006/relationships/slide" Target="slides/slide1353.xml"/><Relationship Id="rId936" Type="http://schemas.openxmlformats.org/officeDocument/2006/relationships/slide" Target="slides/slide930.xml"/><Relationship Id="rId1219" Type="http://schemas.openxmlformats.org/officeDocument/2006/relationships/slide" Target="slides/slide1213.xml"/><Relationship Id="rId1566" Type="http://schemas.openxmlformats.org/officeDocument/2006/relationships/slide" Target="slides/slide1560.xml"/><Relationship Id="rId1773" Type="http://schemas.openxmlformats.org/officeDocument/2006/relationships/slide" Target="slides/slide1767.xml"/><Relationship Id="rId1980" Type="http://schemas.openxmlformats.org/officeDocument/2006/relationships/slide" Target="slides/slide1974.xml"/><Relationship Id="rId2617" Type="http://schemas.openxmlformats.org/officeDocument/2006/relationships/slide" Target="slides/slide2611.xml"/><Relationship Id="rId65" Type="http://schemas.openxmlformats.org/officeDocument/2006/relationships/slide" Target="slides/slide59.xml"/><Relationship Id="rId1426" Type="http://schemas.openxmlformats.org/officeDocument/2006/relationships/slide" Target="slides/slide1420.xml"/><Relationship Id="rId1633" Type="http://schemas.openxmlformats.org/officeDocument/2006/relationships/slide" Target="slides/slide1627.xml"/><Relationship Id="rId1840" Type="http://schemas.openxmlformats.org/officeDocument/2006/relationships/slide" Target="slides/slide1834.xml"/><Relationship Id="rId1700" Type="http://schemas.openxmlformats.org/officeDocument/2006/relationships/slide" Target="slides/slide1694.xml"/><Relationship Id="rId379" Type="http://schemas.openxmlformats.org/officeDocument/2006/relationships/slide" Target="slides/slide373.xml"/><Relationship Id="rId586" Type="http://schemas.openxmlformats.org/officeDocument/2006/relationships/slide" Target="slides/slide580.xml"/><Relationship Id="rId793" Type="http://schemas.openxmlformats.org/officeDocument/2006/relationships/slide" Target="slides/slide787.xml"/><Relationship Id="rId2267" Type="http://schemas.openxmlformats.org/officeDocument/2006/relationships/slide" Target="slides/slide2261.xml"/><Relationship Id="rId2474" Type="http://schemas.openxmlformats.org/officeDocument/2006/relationships/slide" Target="slides/slide2468.xml"/><Relationship Id="rId2681" Type="http://schemas.openxmlformats.org/officeDocument/2006/relationships/slide" Target="slides/slide2675.xml"/><Relationship Id="rId239" Type="http://schemas.openxmlformats.org/officeDocument/2006/relationships/slide" Target="slides/slide233.xml"/><Relationship Id="rId446" Type="http://schemas.openxmlformats.org/officeDocument/2006/relationships/slide" Target="slides/slide440.xml"/><Relationship Id="rId653" Type="http://schemas.openxmlformats.org/officeDocument/2006/relationships/slide" Target="slides/slide647.xml"/><Relationship Id="rId1076" Type="http://schemas.openxmlformats.org/officeDocument/2006/relationships/slide" Target="slides/slide1070.xml"/><Relationship Id="rId1283" Type="http://schemas.openxmlformats.org/officeDocument/2006/relationships/slide" Target="slides/slide1277.xml"/><Relationship Id="rId1490" Type="http://schemas.openxmlformats.org/officeDocument/2006/relationships/slide" Target="slides/slide1484.xml"/><Relationship Id="rId2127" Type="http://schemas.openxmlformats.org/officeDocument/2006/relationships/slide" Target="slides/slide2121.xml"/><Relationship Id="rId2334" Type="http://schemas.openxmlformats.org/officeDocument/2006/relationships/slide" Target="slides/slide2328.xml"/><Relationship Id="rId306" Type="http://schemas.openxmlformats.org/officeDocument/2006/relationships/slide" Target="slides/slide300.xml"/><Relationship Id="rId860" Type="http://schemas.openxmlformats.org/officeDocument/2006/relationships/slide" Target="slides/slide854.xml"/><Relationship Id="rId1143" Type="http://schemas.openxmlformats.org/officeDocument/2006/relationships/slide" Target="slides/slide1137.xml"/><Relationship Id="rId2541" Type="http://schemas.openxmlformats.org/officeDocument/2006/relationships/slide" Target="slides/slide2535.xml"/><Relationship Id="rId513" Type="http://schemas.openxmlformats.org/officeDocument/2006/relationships/slide" Target="slides/slide507.xml"/><Relationship Id="rId720" Type="http://schemas.openxmlformats.org/officeDocument/2006/relationships/slide" Target="slides/slide714.xml"/><Relationship Id="rId1350" Type="http://schemas.openxmlformats.org/officeDocument/2006/relationships/slide" Target="slides/slide1344.xml"/><Relationship Id="rId2401" Type="http://schemas.openxmlformats.org/officeDocument/2006/relationships/slide" Target="slides/slide2395.xml"/><Relationship Id="rId1003" Type="http://schemas.openxmlformats.org/officeDocument/2006/relationships/slide" Target="slides/slide997.xml"/><Relationship Id="rId1210" Type="http://schemas.openxmlformats.org/officeDocument/2006/relationships/slide" Target="slides/slide1204.xml"/><Relationship Id="rId2191" Type="http://schemas.openxmlformats.org/officeDocument/2006/relationships/slide" Target="slides/slide2185.xml"/><Relationship Id="rId163" Type="http://schemas.openxmlformats.org/officeDocument/2006/relationships/slide" Target="slides/slide157.xml"/><Relationship Id="rId370" Type="http://schemas.openxmlformats.org/officeDocument/2006/relationships/slide" Target="slides/slide364.xml"/><Relationship Id="rId2051" Type="http://schemas.openxmlformats.org/officeDocument/2006/relationships/slide" Target="slides/slide2045.xml"/><Relationship Id="rId230" Type="http://schemas.openxmlformats.org/officeDocument/2006/relationships/slide" Target="slides/slide224.xml"/><Relationship Id="rId1677" Type="http://schemas.openxmlformats.org/officeDocument/2006/relationships/slide" Target="slides/slide1671.xml"/><Relationship Id="rId1884" Type="http://schemas.openxmlformats.org/officeDocument/2006/relationships/slide" Target="slides/slide1878.xml"/><Relationship Id="rId907" Type="http://schemas.openxmlformats.org/officeDocument/2006/relationships/slide" Target="slides/slide901.xml"/><Relationship Id="rId1537" Type="http://schemas.openxmlformats.org/officeDocument/2006/relationships/slide" Target="slides/slide1531.xml"/><Relationship Id="rId1744" Type="http://schemas.openxmlformats.org/officeDocument/2006/relationships/slide" Target="slides/slide1738.xml"/><Relationship Id="rId1951" Type="http://schemas.openxmlformats.org/officeDocument/2006/relationships/slide" Target="slides/slide1945.xml"/><Relationship Id="rId36" Type="http://schemas.openxmlformats.org/officeDocument/2006/relationships/slide" Target="slides/slide30.xml"/><Relationship Id="rId1604" Type="http://schemas.openxmlformats.org/officeDocument/2006/relationships/slide" Target="slides/slide1598.xml"/><Relationship Id="rId1811" Type="http://schemas.openxmlformats.org/officeDocument/2006/relationships/slide" Target="slides/slide1805.xml"/><Relationship Id="rId697" Type="http://schemas.openxmlformats.org/officeDocument/2006/relationships/slide" Target="slides/slide691.xml"/><Relationship Id="rId2378" Type="http://schemas.openxmlformats.org/officeDocument/2006/relationships/slide" Target="slides/slide2372.xml"/><Relationship Id="rId1187" Type="http://schemas.openxmlformats.org/officeDocument/2006/relationships/slide" Target="slides/slide1181.xml"/><Relationship Id="rId2585" Type="http://schemas.openxmlformats.org/officeDocument/2006/relationships/slide" Target="slides/slide2579.xml"/><Relationship Id="rId557" Type="http://schemas.openxmlformats.org/officeDocument/2006/relationships/slide" Target="slides/slide551.xml"/><Relationship Id="rId764" Type="http://schemas.openxmlformats.org/officeDocument/2006/relationships/slide" Target="slides/slide758.xml"/><Relationship Id="rId971" Type="http://schemas.openxmlformats.org/officeDocument/2006/relationships/slide" Target="slides/slide965.xml"/><Relationship Id="rId1394" Type="http://schemas.openxmlformats.org/officeDocument/2006/relationships/slide" Target="slides/slide1388.xml"/><Relationship Id="rId2238" Type="http://schemas.openxmlformats.org/officeDocument/2006/relationships/slide" Target="slides/slide2232.xml"/><Relationship Id="rId2445" Type="http://schemas.openxmlformats.org/officeDocument/2006/relationships/slide" Target="slides/slide2439.xml"/><Relationship Id="rId2652" Type="http://schemas.openxmlformats.org/officeDocument/2006/relationships/slide" Target="slides/slide2646.xml"/><Relationship Id="rId417" Type="http://schemas.openxmlformats.org/officeDocument/2006/relationships/slide" Target="slides/slide411.xml"/><Relationship Id="rId624" Type="http://schemas.openxmlformats.org/officeDocument/2006/relationships/slide" Target="slides/slide618.xml"/><Relationship Id="rId831" Type="http://schemas.openxmlformats.org/officeDocument/2006/relationships/slide" Target="slides/slide825.xml"/><Relationship Id="rId1047" Type="http://schemas.openxmlformats.org/officeDocument/2006/relationships/slide" Target="slides/slide1041.xml"/><Relationship Id="rId1254" Type="http://schemas.openxmlformats.org/officeDocument/2006/relationships/slide" Target="slides/slide1248.xml"/><Relationship Id="rId1461" Type="http://schemas.openxmlformats.org/officeDocument/2006/relationships/slide" Target="slides/slide1455.xml"/><Relationship Id="rId2305" Type="http://schemas.openxmlformats.org/officeDocument/2006/relationships/slide" Target="slides/slide2299.xml"/><Relationship Id="rId2512" Type="http://schemas.openxmlformats.org/officeDocument/2006/relationships/slide" Target="slides/slide2506.xml"/><Relationship Id="rId1114" Type="http://schemas.openxmlformats.org/officeDocument/2006/relationships/slide" Target="slides/slide1108.xml"/><Relationship Id="rId1321" Type="http://schemas.openxmlformats.org/officeDocument/2006/relationships/slide" Target="slides/slide1315.xml"/><Relationship Id="rId2095" Type="http://schemas.openxmlformats.org/officeDocument/2006/relationships/slide" Target="slides/slide2089.xml"/><Relationship Id="rId274" Type="http://schemas.openxmlformats.org/officeDocument/2006/relationships/slide" Target="slides/slide268.xml"/><Relationship Id="rId481" Type="http://schemas.openxmlformats.org/officeDocument/2006/relationships/slide" Target="slides/slide475.xml"/><Relationship Id="rId2162" Type="http://schemas.openxmlformats.org/officeDocument/2006/relationships/slide" Target="slides/slide2156.xml"/><Relationship Id="rId134" Type="http://schemas.openxmlformats.org/officeDocument/2006/relationships/slide" Target="slides/slide128.xml"/><Relationship Id="rId341" Type="http://schemas.openxmlformats.org/officeDocument/2006/relationships/slide" Target="slides/slide335.xml"/><Relationship Id="rId2022" Type="http://schemas.openxmlformats.org/officeDocument/2006/relationships/slide" Target="slides/slide2016.xml"/><Relationship Id="rId201" Type="http://schemas.openxmlformats.org/officeDocument/2006/relationships/slide" Target="slides/slide195.xml"/><Relationship Id="rId1788" Type="http://schemas.openxmlformats.org/officeDocument/2006/relationships/slide" Target="slides/slide1782.xml"/><Relationship Id="rId1995" Type="http://schemas.openxmlformats.org/officeDocument/2006/relationships/slide" Target="slides/slide1989.xml"/><Relationship Id="rId1648" Type="http://schemas.openxmlformats.org/officeDocument/2006/relationships/slide" Target="slides/slide1642.xml"/><Relationship Id="rId1508" Type="http://schemas.openxmlformats.org/officeDocument/2006/relationships/slide" Target="slides/slide1502.xml"/><Relationship Id="rId1855" Type="http://schemas.openxmlformats.org/officeDocument/2006/relationships/slide" Target="slides/slide1849.xml"/><Relationship Id="rId1715" Type="http://schemas.openxmlformats.org/officeDocument/2006/relationships/slide" Target="slides/slide1709.xml"/><Relationship Id="rId1922" Type="http://schemas.openxmlformats.org/officeDocument/2006/relationships/slide" Target="slides/slide1916.xml"/><Relationship Id="rId2489" Type="http://schemas.openxmlformats.org/officeDocument/2006/relationships/slide" Target="slides/slide2483.xml"/><Relationship Id="rId2696" Type="http://schemas.openxmlformats.org/officeDocument/2006/relationships/tableStyles" Target="tableStyles.xml"/><Relationship Id="rId668" Type="http://schemas.openxmlformats.org/officeDocument/2006/relationships/slide" Target="slides/slide662.xml"/><Relationship Id="rId875" Type="http://schemas.openxmlformats.org/officeDocument/2006/relationships/slide" Target="slides/slide869.xml"/><Relationship Id="rId1298" Type="http://schemas.openxmlformats.org/officeDocument/2006/relationships/slide" Target="slides/slide1292.xml"/><Relationship Id="rId2349" Type="http://schemas.openxmlformats.org/officeDocument/2006/relationships/slide" Target="slides/slide2343.xml"/><Relationship Id="rId2556" Type="http://schemas.openxmlformats.org/officeDocument/2006/relationships/slide" Target="slides/slide2550.xml"/><Relationship Id="rId528" Type="http://schemas.openxmlformats.org/officeDocument/2006/relationships/slide" Target="slides/slide522.xml"/><Relationship Id="rId735" Type="http://schemas.openxmlformats.org/officeDocument/2006/relationships/slide" Target="slides/slide729.xml"/><Relationship Id="rId942" Type="http://schemas.openxmlformats.org/officeDocument/2006/relationships/slide" Target="slides/slide936.xml"/><Relationship Id="rId1158" Type="http://schemas.openxmlformats.org/officeDocument/2006/relationships/slide" Target="slides/slide1152.xml"/><Relationship Id="rId1365" Type="http://schemas.openxmlformats.org/officeDocument/2006/relationships/slide" Target="slides/slide1359.xml"/><Relationship Id="rId1572" Type="http://schemas.openxmlformats.org/officeDocument/2006/relationships/slide" Target="slides/slide1566.xml"/><Relationship Id="rId2209" Type="http://schemas.openxmlformats.org/officeDocument/2006/relationships/slide" Target="slides/slide2203.xml"/><Relationship Id="rId2416" Type="http://schemas.openxmlformats.org/officeDocument/2006/relationships/slide" Target="slides/slide2410.xml"/><Relationship Id="rId2623" Type="http://schemas.openxmlformats.org/officeDocument/2006/relationships/slide" Target="slides/slide2617.xml"/><Relationship Id="rId1018" Type="http://schemas.openxmlformats.org/officeDocument/2006/relationships/slide" Target="slides/slide1012.xml"/><Relationship Id="rId1225" Type="http://schemas.openxmlformats.org/officeDocument/2006/relationships/slide" Target="slides/slide1219.xml"/><Relationship Id="rId1432" Type="http://schemas.openxmlformats.org/officeDocument/2006/relationships/slide" Target="slides/slide1426.xml"/><Relationship Id="rId71" Type="http://schemas.openxmlformats.org/officeDocument/2006/relationships/slide" Target="slides/slide65.xml"/><Relationship Id="rId802" Type="http://schemas.openxmlformats.org/officeDocument/2006/relationships/slide" Target="slides/slide796.xml"/><Relationship Id="rId178" Type="http://schemas.openxmlformats.org/officeDocument/2006/relationships/slide" Target="slides/slide172.xml"/><Relationship Id="rId385" Type="http://schemas.openxmlformats.org/officeDocument/2006/relationships/slide" Target="slides/slide379.xml"/><Relationship Id="rId592" Type="http://schemas.openxmlformats.org/officeDocument/2006/relationships/slide" Target="slides/slide586.xml"/><Relationship Id="rId2066" Type="http://schemas.openxmlformats.org/officeDocument/2006/relationships/slide" Target="slides/slide2060.xml"/><Relationship Id="rId2273" Type="http://schemas.openxmlformats.org/officeDocument/2006/relationships/slide" Target="slides/slide2267.xml"/><Relationship Id="rId2480" Type="http://schemas.openxmlformats.org/officeDocument/2006/relationships/slide" Target="slides/slide2474.xml"/><Relationship Id="rId245" Type="http://schemas.openxmlformats.org/officeDocument/2006/relationships/slide" Target="slides/slide239.xml"/><Relationship Id="rId452" Type="http://schemas.openxmlformats.org/officeDocument/2006/relationships/slide" Target="slides/slide446.xml"/><Relationship Id="rId1082" Type="http://schemas.openxmlformats.org/officeDocument/2006/relationships/slide" Target="slides/slide1076.xml"/><Relationship Id="rId2133" Type="http://schemas.openxmlformats.org/officeDocument/2006/relationships/slide" Target="slides/slide2127.xml"/><Relationship Id="rId2340" Type="http://schemas.openxmlformats.org/officeDocument/2006/relationships/slide" Target="slides/slide2334.xml"/><Relationship Id="rId105" Type="http://schemas.openxmlformats.org/officeDocument/2006/relationships/slide" Target="slides/slide99.xml"/><Relationship Id="rId312" Type="http://schemas.openxmlformats.org/officeDocument/2006/relationships/slide" Target="slides/slide306.xml"/><Relationship Id="rId2200" Type="http://schemas.openxmlformats.org/officeDocument/2006/relationships/slide" Target="slides/slide2194.xml"/><Relationship Id="rId1899" Type="http://schemas.openxmlformats.org/officeDocument/2006/relationships/slide" Target="slides/slide1893.xml"/><Relationship Id="rId1759" Type="http://schemas.openxmlformats.org/officeDocument/2006/relationships/slide" Target="slides/slide1753.xml"/><Relationship Id="rId1966" Type="http://schemas.openxmlformats.org/officeDocument/2006/relationships/slide" Target="slides/slide1960.xml"/><Relationship Id="rId1619" Type="http://schemas.openxmlformats.org/officeDocument/2006/relationships/slide" Target="slides/slide1613.xml"/><Relationship Id="rId1826" Type="http://schemas.openxmlformats.org/officeDocument/2006/relationships/slide" Target="slides/slide1820.xml"/><Relationship Id="rId779" Type="http://schemas.openxmlformats.org/officeDocument/2006/relationships/slide" Target="slides/slide773.xml"/><Relationship Id="rId986" Type="http://schemas.openxmlformats.org/officeDocument/2006/relationships/slide" Target="slides/slide980.xml"/><Relationship Id="rId2667" Type="http://schemas.openxmlformats.org/officeDocument/2006/relationships/slide" Target="slides/slide2661.xml"/><Relationship Id="rId639" Type="http://schemas.openxmlformats.org/officeDocument/2006/relationships/slide" Target="slides/slide633.xml"/><Relationship Id="rId1269" Type="http://schemas.openxmlformats.org/officeDocument/2006/relationships/slide" Target="slides/slide1263.xml"/><Relationship Id="rId1476" Type="http://schemas.openxmlformats.org/officeDocument/2006/relationships/slide" Target="slides/slide1470.xml"/><Relationship Id="rId846" Type="http://schemas.openxmlformats.org/officeDocument/2006/relationships/slide" Target="slides/slide840.xml"/><Relationship Id="rId1129" Type="http://schemas.openxmlformats.org/officeDocument/2006/relationships/slide" Target="slides/slide1123.xml"/><Relationship Id="rId1683" Type="http://schemas.openxmlformats.org/officeDocument/2006/relationships/slide" Target="slides/slide1677.xml"/><Relationship Id="rId1890" Type="http://schemas.openxmlformats.org/officeDocument/2006/relationships/slide" Target="slides/slide1884.xml"/><Relationship Id="rId2527" Type="http://schemas.openxmlformats.org/officeDocument/2006/relationships/slide" Target="slides/slide2521.xml"/><Relationship Id="rId706" Type="http://schemas.openxmlformats.org/officeDocument/2006/relationships/slide" Target="slides/slide700.xml"/><Relationship Id="rId913" Type="http://schemas.openxmlformats.org/officeDocument/2006/relationships/slide" Target="slides/slide907.xml"/><Relationship Id="rId1336" Type="http://schemas.openxmlformats.org/officeDocument/2006/relationships/slide" Target="slides/slide1330.xml"/><Relationship Id="rId1543" Type="http://schemas.openxmlformats.org/officeDocument/2006/relationships/slide" Target="slides/slide1537.xml"/><Relationship Id="rId1750" Type="http://schemas.openxmlformats.org/officeDocument/2006/relationships/slide" Target="slides/slide1744.xml"/><Relationship Id="rId42" Type="http://schemas.openxmlformats.org/officeDocument/2006/relationships/slide" Target="slides/slide36.xml"/><Relationship Id="rId1403" Type="http://schemas.openxmlformats.org/officeDocument/2006/relationships/slide" Target="slides/slide1397.xml"/><Relationship Id="rId1610" Type="http://schemas.openxmlformats.org/officeDocument/2006/relationships/slide" Target="slides/slide1604.xml"/><Relationship Id="rId289" Type="http://schemas.openxmlformats.org/officeDocument/2006/relationships/slide" Target="slides/slide283.xml"/><Relationship Id="rId496" Type="http://schemas.openxmlformats.org/officeDocument/2006/relationships/slide" Target="slides/slide490.xml"/><Relationship Id="rId2177" Type="http://schemas.openxmlformats.org/officeDocument/2006/relationships/slide" Target="slides/slide2171.xml"/><Relationship Id="rId2384" Type="http://schemas.openxmlformats.org/officeDocument/2006/relationships/slide" Target="slides/slide2378.xml"/><Relationship Id="rId2591" Type="http://schemas.openxmlformats.org/officeDocument/2006/relationships/slide" Target="slides/slide2585.xml"/><Relationship Id="rId149" Type="http://schemas.openxmlformats.org/officeDocument/2006/relationships/slide" Target="slides/slide143.xml"/><Relationship Id="rId356" Type="http://schemas.openxmlformats.org/officeDocument/2006/relationships/slide" Target="slides/slide350.xml"/><Relationship Id="rId563" Type="http://schemas.openxmlformats.org/officeDocument/2006/relationships/slide" Target="slides/slide557.xml"/><Relationship Id="rId770" Type="http://schemas.openxmlformats.org/officeDocument/2006/relationships/slide" Target="slides/slide764.xml"/><Relationship Id="rId1193" Type="http://schemas.openxmlformats.org/officeDocument/2006/relationships/slide" Target="slides/slide1187.xml"/><Relationship Id="rId2037" Type="http://schemas.openxmlformats.org/officeDocument/2006/relationships/slide" Target="slides/slide2031.xml"/><Relationship Id="rId2244" Type="http://schemas.openxmlformats.org/officeDocument/2006/relationships/slide" Target="slides/slide2238.xml"/><Relationship Id="rId2451" Type="http://schemas.openxmlformats.org/officeDocument/2006/relationships/slide" Target="slides/slide2445.xml"/><Relationship Id="rId216" Type="http://schemas.openxmlformats.org/officeDocument/2006/relationships/slide" Target="slides/slide210.xml"/><Relationship Id="rId423" Type="http://schemas.openxmlformats.org/officeDocument/2006/relationships/slide" Target="slides/slide417.xml"/><Relationship Id="rId1053" Type="http://schemas.openxmlformats.org/officeDocument/2006/relationships/slide" Target="slides/slide1047.xml"/><Relationship Id="rId1260" Type="http://schemas.openxmlformats.org/officeDocument/2006/relationships/slide" Target="slides/slide1254.xml"/><Relationship Id="rId2104" Type="http://schemas.openxmlformats.org/officeDocument/2006/relationships/slide" Target="slides/slide2098.xml"/><Relationship Id="rId630" Type="http://schemas.openxmlformats.org/officeDocument/2006/relationships/slide" Target="slides/slide624.xml"/><Relationship Id="rId2311" Type="http://schemas.openxmlformats.org/officeDocument/2006/relationships/slide" Target="slides/slide2305.xml"/><Relationship Id="rId1120" Type="http://schemas.openxmlformats.org/officeDocument/2006/relationships/slide" Target="slides/slide1114.xml"/><Relationship Id="rId1937" Type="http://schemas.openxmlformats.org/officeDocument/2006/relationships/slide" Target="slides/slide1931.xml"/><Relationship Id="rId280" Type="http://schemas.openxmlformats.org/officeDocument/2006/relationships/slide" Target="slides/slide274.xml"/><Relationship Id="rId140" Type="http://schemas.openxmlformats.org/officeDocument/2006/relationships/slide" Target="slides/slide134.xml"/><Relationship Id="rId6" Type="http://schemas.openxmlformats.org/officeDocument/2006/relationships/slideMaster" Target="slideMasters/slideMaster6.xml"/><Relationship Id="rId957" Type="http://schemas.openxmlformats.org/officeDocument/2006/relationships/slide" Target="slides/slide951.xml"/><Relationship Id="rId1587" Type="http://schemas.openxmlformats.org/officeDocument/2006/relationships/slide" Target="slides/slide1581.xml"/><Relationship Id="rId1794" Type="http://schemas.openxmlformats.org/officeDocument/2006/relationships/slide" Target="slides/slide1788.xml"/><Relationship Id="rId2638" Type="http://schemas.openxmlformats.org/officeDocument/2006/relationships/slide" Target="slides/slide2632.xml"/><Relationship Id="rId86" Type="http://schemas.openxmlformats.org/officeDocument/2006/relationships/slide" Target="slides/slide80.xml"/><Relationship Id="rId817" Type="http://schemas.openxmlformats.org/officeDocument/2006/relationships/slide" Target="slides/slide811.xml"/><Relationship Id="rId1447" Type="http://schemas.openxmlformats.org/officeDocument/2006/relationships/slide" Target="slides/slide1441.xml"/><Relationship Id="rId1654" Type="http://schemas.openxmlformats.org/officeDocument/2006/relationships/slide" Target="slides/slide1648.xml"/><Relationship Id="rId1861" Type="http://schemas.openxmlformats.org/officeDocument/2006/relationships/slide" Target="slides/slide1855.xml"/><Relationship Id="rId1307" Type="http://schemas.openxmlformats.org/officeDocument/2006/relationships/slide" Target="slides/slide1301.xml"/><Relationship Id="rId1514" Type="http://schemas.openxmlformats.org/officeDocument/2006/relationships/slide" Target="slides/slide1508.xml"/><Relationship Id="rId1721" Type="http://schemas.openxmlformats.org/officeDocument/2006/relationships/slide" Target="slides/slide1715.xml"/><Relationship Id="rId13" Type="http://schemas.openxmlformats.org/officeDocument/2006/relationships/slide" Target="slides/slide7.xml"/><Relationship Id="rId2288" Type="http://schemas.openxmlformats.org/officeDocument/2006/relationships/slide" Target="slides/slide2282.xml"/><Relationship Id="rId2495" Type="http://schemas.openxmlformats.org/officeDocument/2006/relationships/slide" Target="slides/slide2489.xml"/><Relationship Id="rId467" Type="http://schemas.openxmlformats.org/officeDocument/2006/relationships/slide" Target="slides/slide461.xml"/><Relationship Id="rId1097" Type="http://schemas.openxmlformats.org/officeDocument/2006/relationships/slide" Target="slides/slide1091.xml"/><Relationship Id="rId2148" Type="http://schemas.openxmlformats.org/officeDocument/2006/relationships/slide" Target="slides/slide2142.xml"/><Relationship Id="rId674" Type="http://schemas.openxmlformats.org/officeDocument/2006/relationships/slide" Target="slides/slide668.xml"/><Relationship Id="rId881" Type="http://schemas.openxmlformats.org/officeDocument/2006/relationships/slide" Target="slides/slide875.xml"/><Relationship Id="rId2355" Type="http://schemas.openxmlformats.org/officeDocument/2006/relationships/slide" Target="slides/slide2349.xml"/><Relationship Id="rId2562" Type="http://schemas.openxmlformats.org/officeDocument/2006/relationships/slide" Target="slides/slide2556.xml"/><Relationship Id="rId327" Type="http://schemas.openxmlformats.org/officeDocument/2006/relationships/slide" Target="slides/slide321.xml"/><Relationship Id="rId534" Type="http://schemas.openxmlformats.org/officeDocument/2006/relationships/slide" Target="slides/slide528.xml"/><Relationship Id="rId741" Type="http://schemas.openxmlformats.org/officeDocument/2006/relationships/slide" Target="slides/slide735.xml"/><Relationship Id="rId1164" Type="http://schemas.openxmlformats.org/officeDocument/2006/relationships/slide" Target="slides/slide1158.xml"/><Relationship Id="rId1371" Type="http://schemas.openxmlformats.org/officeDocument/2006/relationships/slide" Target="slides/slide1365.xml"/><Relationship Id="rId2008" Type="http://schemas.openxmlformats.org/officeDocument/2006/relationships/slide" Target="slides/slide2002.xml"/><Relationship Id="rId2215" Type="http://schemas.openxmlformats.org/officeDocument/2006/relationships/slide" Target="slides/slide2209.xml"/><Relationship Id="rId2422" Type="http://schemas.openxmlformats.org/officeDocument/2006/relationships/slide" Target="slides/slide2416.xml"/><Relationship Id="rId601" Type="http://schemas.openxmlformats.org/officeDocument/2006/relationships/slide" Target="slides/slide595.xml"/><Relationship Id="rId1024" Type="http://schemas.openxmlformats.org/officeDocument/2006/relationships/slide" Target="slides/slide1018.xml"/><Relationship Id="rId1231" Type="http://schemas.openxmlformats.org/officeDocument/2006/relationships/slide" Target="slides/slide1225.xml"/><Relationship Id="rId184" Type="http://schemas.openxmlformats.org/officeDocument/2006/relationships/slide" Target="slides/slide178.xml"/><Relationship Id="rId391" Type="http://schemas.openxmlformats.org/officeDocument/2006/relationships/slide" Target="slides/slide385.xml"/><Relationship Id="rId1908" Type="http://schemas.openxmlformats.org/officeDocument/2006/relationships/slide" Target="slides/slide1902.xml"/><Relationship Id="rId2072" Type="http://schemas.openxmlformats.org/officeDocument/2006/relationships/slide" Target="slides/slide2066.xml"/><Relationship Id="rId251" Type="http://schemas.openxmlformats.org/officeDocument/2006/relationships/slide" Target="slides/slide245.xml"/><Relationship Id="rId111" Type="http://schemas.openxmlformats.org/officeDocument/2006/relationships/slide" Target="slides/slide105.xml"/><Relationship Id="rId1698" Type="http://schemas.openxmlformats.org/officeDocument/2006/relationships/slide" Target="slides/slide1692.xml"/><Relationship Id="rId928" Type="http://schemas.openxmlformats.org/officeDocument/2006/relationships/slide" Target="slides/slide922.xml"/><Relationship Id="rId1558" Type="http://schemas.openxmlformats.org/officeDocument/2006/relationships/slide" Target="slides/slide1552.xml"/><Relationship Id="rId1765" Type="http://schemas.openxmlformats.org/officeDocument/2006/relationships/slide" Target="slides/slide1759.xml"/><Relationship Id="rId2609" Type="http://schemas.openxmlformats.org/officeDocument/2006/relationships/slide" Target="slides/slide2603.xml"/><Relationship Id="rId57" Type="http://schemas.openxmlformats.org/officeDocument/2006/relationships/slide" Target="slides/slide51.xml"/><Relationship Id="rId1418" Type="http://schemas.openxmlformats.org/officeDocument/2006/relationships/slide" Target="slides/slide1412.xml"/><Relationship Id="rId1972" Type="http://schemas.openxmlformats.org/officeDocument/2006/relationships/slide" Target="slides/slide1966.xml"/><Relationship Id="rId1625" Type="http://schemas.openxmlformats.org/officeDocument/2006/relationships/slide" Target="slides/slide1619.xml"/><Relationship Id="rId1832" Type="http://schemas.openxmlformats.org/officeDocument/2006/relationships/slide" Target="slides/slide1826.xml"/><Relationship Id="rId2399" Type="http://schemas.openxmlformats.org/officeDocument/2006/relationships/slide" Target="slides/slide2393.xml"/><Relationship Id="rId578" Type="http://schemas.openxmlformats.org/officeDocument/2006/relationships/slide" Target="slides/slide572.xml"/><Relationship Id="rId785" Type="http://schemas.openxmlformats.org/officeDocument/2006/relationships/slide" Target="slides/slide779.xml"/><Relationship Id="rId992" Type="http://schemas.openxmlformats.org/officeDocument/2006/relationships/slide" Target="slides/slide986.xml"/><Relationship Id="rId2259" Type="http://schemas.openxmlformats.org/officeDocument/2006/relationships/slide" Target="slides/slide2253.xml"/><Relationship Id="rId2466" Type="http://schemas.openxmlformats.org/officeDocument/2006/relationships/slide" Target="slides/slide2460.xml"/><Relationship Id="rId2673" Type="http://schemas.openxmlformats.org/officeDocument/2006/relationships/slide" Target="slides/slide2667.xml"/><Relationship Id="rId438" Type="http://schemas.openxmlformats.org/officeDocument/2006/relationships/slide" Target="slides/slide432.xml"/><Relationship Id="rId645" Type="http://schemas.openxmlformats.org/officeDocument/2006/relationships/slide" Target="slides/slide639.xml"/><Relationship Id="rId852" Type="http://schemas.openxmlformats.org/officeDocument/2006/relationships/slide" Target="slides/slide846.xml"/><Relationship Id="rId1068" Type="http://schemas.openxmlformats.org/officeDocument/2006/relationships/slide" Target="slides/slide1062.xml"/><Relationship Id="rId1275" Type="http://schemas.openxmlformats.org/officeDocument/2006/relationships/slide" Target="slides/slide1269.xml"/><Relationship Id="rId1482" Type="http://schemas.openxmlformats.org/officeDocument/2006/relationships/slide" Target="slides/slide1476.xml"/><Relationship Id="rId2119" Type="http://schemas.openxmlformats.org/officeDocument/2006/relationships/slide" Target="slides/slide2113.xml"/><Relationship Id="rId2326" Type="http://schemas.openxmlformats.org/officeDocument/2006/relationships/slide" Target="slides/slide2320.xml"/><Relationship Id="rId2533" Type="http://schemas.openxmlformats.org/officeDocument/2006/relationships/slide" Target="slides/slide2527.xml"/><Relationship Id="rId505" Type="http://schemas.openxmlformats.org/officeDocument/2006/relationships/slide" Target="slides/slide499.xml"/><Relationship Id="rId712" Type="http://schemas.openxmlformats.org/officeDocument/2006/relationships/slide" Target="slides/slide706.xml"/><Relationship Id="rId1135" Type="http://schemas.openxmlformats.org/officeDocument/2006/relationships/slide" Target="slides/slide1129.xml"/><Relationship Id="rId1342" Type="http://schemas.openxmlformats.org/officeDocument/2006/relationships/slide" Target="slides/slide1336.xml"/><Relationship Id="rId1202" Type="http://schemas.openxmlformats.org/officeDocument/2006/relationships/slide" Target="slides/slide1196.xml"/><Relationship Id="rId2600" Type="http://schemas.openxmlformats.org/officeDocument/2006/relationships/slide" Target="slides/slide2594.xml"/><Relationship Id="rId295" Type="http://schemas.openxmlformats.org/officeDocument/2006/relationships/slide" Target="slides/slide289.xml"/><Relationship Id="rId2183" Type="http://schemas.openxmlformats.org/officeDocument/2006/relationships/slide" Target="slides/slide2177.xml"/><Relationship Id="rId2390" Type="http://schemas.openxmlformats.org/officeDocument/2006/relationships/slide" Target="slides/slide2384.xml"/><Relationship Id="rId155" Type="http://schemas.openxmlformats.org/officeDocument/2006/relationships/slide" Target="slides/slide149.xml"/><Relationship Id="rId362" Type="http://schemas.openxmlformats.org/officeDocument/2006/relationships/slide" Target="slides/slide356.xml"/><Relationship Id="rId2043" Type="http://schemas.openxmlformats.org/officeDocument/2006/relationships/slide" Target="slides/slide2037.xml"/><Relationship Id="rId2250" Type="http://schemas.openxmlformats.org/officeDocument/2006/relationships/slide" Target="slides/slide2244.xml"/><Relationship Id="rId222" Type="http://schemas.openxmlformats.org/officeDocument/2006/relationships/slide" Target="slides/slide216.xml"/><Relationship Id="rId2110" Type="http://schemas.openxmlformats.org/officeDocument/2006/relationships/slide" Target="slides/slide2104.xml"/><Relationship Id="rId1669" Type="http://schemas.openxmlformats.org/officeDocument/2006/relationships/slide" Target="slides/slide1663.xml"/><Relationship Id="rId1876" Type="http://schemas.openxmlformats.org/officeDocument/2006/relationships/slide" Target="slides/slide1870.xml"/><Relationship Id="rId1529" Type="http://schemas.openxmlformats.org/officeDocument/2006/relationships/slide" Target="slides/slide1523.xml"/><Relationship Id="rId1736" Type="http://schemas.openxmlformats.org/officeDocument/2006/relationships/slide" Target="slides/slide1730.xml"/><Relationship Id="rId1943" Type="http://schemas.openxmlformats.org/officeDocument/2006/relationships/slide" Target="slides/slide1937.xml"/><Relationship Id="rId28" Type="http://schemas.openxmlformats.org/officeDocument/2006/relationships/slide" Target="slides/slide22.xml"/><Relationship Id="rId1803" Type="http://schemas.openxmlformats.org/officeDocument/2006/relationships/slide" Target="slides/slide1797.xml"/><Relationship Id="rId689" Type="http://schemas.openxmlformats.org/officeDocument/2006/relationships/slide" Target="slides/slide683.xml"/><Relationship Id="rId896" Type="http://schemas.openxmlformats.org/officeDocument/2006/relationships/slide" Target="slides/slide890.xml"/><Relationship Id="rId2577" Type="http://schemas.openxmlformats.org/officeDocument/2006/relationships/slide" Target="slides/slide2571.xml"/><Relationship Id="rId549" Type="http://schemas.openxmlformats.org/officeDocument/2006/relationships/slide" Target="slides/slide543.xml"/><Relationship Id="rId756" Type="http://schemas.openxmlformats.org/officeDocument/2006/relationships/slide" Target="slides/slide750.xml"/><Relationship Id="rId1179" Type="http://schemas.openxmlformats.org/officeDocument/2006/relationships/slide" Target="slides/slide1173.xml"/><Relationship Id="rId1386" Type="http://schemas.openxmlformats.org/officeDocument/2006/relationships/slide" Target="slides/slide1380.xml"/><Relationship Id="rId1593" Type="http://schemas.openxmlformats.org/officeDocument/2006/relationships/slide" Target="slides/slide1587.xml"/><Relationship Id="rId2437" Type="http://schemas.openxmlformats.org/officeDocument/2006/relationships/slide" Target="slides/slide2431.xml"/><Relationship Id="rId409" Type="http://schemas.openxmlformats.org/officeDocument/2006/relationships/slide" Target="slides/slide403.xml"/><Relationship Id="rId963" Type="http://schemas.openxmlformats.org/officeDocument/2006/relationships/slide" Target="slides/slide957.xml"/><Relationship Id="rId1039" Type="http://schemas.openxmlformats.org/officeDocument/2006/relationships/slide" Target="slides/slide1033.xml"/><Relationship Id="rId1246" Type="http://schemas.openxmlformats.org/officeDocument/2006/relationships/slide" Target="slides/slide1240.xml"/><Relationship Id="rId2644" Type="http://schemas.openxmlformats.org/officeDocument/2006/relationships/slide" Target="slides/slide2638.xml"/><Relationship Id="rId92" Type="http://schemas.openxmlformats.org/officeDocument/2006/relationships/slide" Target="slides/slide86.xml"/><Relationship Id="rId616" Type="http://schemas.openxmlformats.org/officeDocument/2006/relationships/slide" Target="slides/slide610.xml"/><Relationship Id="rId823" Type="http://schemas.openxmlformats.org/officeDocument/2006/relationships/slide" Target="slides/slide817.xml"/><Relationship Id="rId1453" Type="http://schemas.openxmlformats.org/officeDocument/2006/relationships/slide" Target="slides/slide1447.xml"/><Relationship Id="rId1660" Type="http://schemas.openxmlformats.org/officeDocument/2006/relationships/slide" Target="slides/slide1654.xml"/><Relationship Id="rId2504" Type="http://schemas.openxmlformats.org/officeDocument/2006/relationships/slide" Target="slides/slide2498.xml"/><Relationship Id="rId1106" Type="http://schemas.openxmlformats.org/officeDocument/2006/relationships/slide" Target="slides/slide1100.xml"/><Relationship Id="rId1313" Type="http://schemas.openxmlformats.org/officeDocument/2006/relationships/slide" Target="slides/slide1307.xml"/><Relationship Id="rId1520" Type="http://schemas.openxmlformats.org/officeDocument/2006/relationships/slide" Target="slides/slide1514.xml"/><Relationship Id="rId199" Type="http://schemas.openxmlformats.org/officeDocument/2006/relationships/slide" Target="slides/slide193.xml"/><Relationship Id="rId2087" Type="http://schemas.openxmlformats.org/officeDocument/2006/relationships/slide" Target="slides/slide2081.xml"/><Relationship Id="rId2294" Type="http://schemas.openxmlformats.org/officeDocument/2006/relationships/slide" Target="slides/slide2288.xml"/><Relationship Id="rId266" Type="http://schemas.openxmlformats.org/officeDocument/2006/relationships/slide" Target="slides/slide260.xml"/><Relationship Id="rId473" Type="http://schemas.openxmlformats.org/officeDocument/2006/relationships/slide" Target="slides/slide467.xml"/><Relationship Id="rId680" Type="http://schemas.openxmlformats.org/officeDocument/2006/relationships/slide" Target="slides/slide674.xml"/><Relationship Id="rId2154" Type="http://schemas.openxmlformats.org/officeDocument/2006/relationships/slide" Target="slides/slide2148.xml"/><Relationship Id="rId2361" Type="http://schemas.openxmlformats.org/officeDocument/2006/relationships/slide" Target="slides/slide2355.xml"/><Relationship Id="rId126" Type="http://schemas.openxmlformats.org/officeDocument/2006/relationships/slide" Target="slides/slide120.xml"/><Relationship Id="rId333" Type="http://schemas.openxmlformats.org/officeDocument/2006/relationships/slide" Target="slides/slide327.xml"/><Relationship Id="rId540" Type="http://schemas.openxmlformats.org/officeDocument/2006/relationships/slide" Target="slides/slide534.xml"/><Relationship Id="rId1170" Type="http://schemas.openxmlformats.org/officeDocument/2006/relationships/slide" Target="slides/slide1164.xml"/><Relationship Id="rId2014" Type="http://schemas.openxmlformats.org/officeDocument/2006/relationships/slide" Target="slides/slide2008.xml"/><Relationship Id="rId2221" Type="http://schemas.openxmlformats.org/officeDocument/2006/relationships/slide" Target="slides/slide2215.xml"/><Relationship Id="rId1030" Type="http://schemas.openxmlformats.org/officeDocument/2006/relationships/slide" Target="slides/slide1024.xml"/><Relationship Id="rId400" Type="http://schemas.openxmlformats.org/officeDocument/2006/relationships/slide" Target="slides/slide394.xml"/><Relationship Id="rId1987" Type="http://schemas.openxmlformats.org/officeDocument/2006/relationships/slide" Target="slides/slide1981.xml"/><Relationship Id="rId1847" Type="http://schemas.openxmlformats.org/officeDocument/2006/relationships/slide" Target="slides/slide1841.xml"/><Relationship Id="rId1707" Type="http://schemas.openxmlformats.org/officeDocument/2006/relationships/slide" Target="slides/slide1701.xml"/><Relationship Id="rId190" Type="http://schemas.openxmlformats.org/officeDocument/2006/relationships/slide" Target="slides/slide184.xml"/><Relationship Id="rId1914" Type="http://schemas.openxmlformats.org/officeDocument/2006/relationships/slide" Target="slides/slide1908.xml"/><Relationship Id="rId2688" Type="http://schemas.openxmlformats.org/officeDocument/2006/relationships/font" Target="fonts/font3.fntdata"/><Relationship Id="rId867" Type="http://schemas.openxmlformats.org/officeDocument/2006/relationships/slide" Target="slides/slide861.xml"/><Relationship Id="rId1497" Type="http://schemas.openxmlformats.org/officeDocument/2006/relationships/slide" Target="slides/slide1491.xml"/><Relationship Id="rId2548" Type="http://schemas.openxmlformats.org/officeDocument/2006/relationships/slide" Target="slides/slide2542.xml"/><Relationship Id="rId727" Type="http://schemas.openxmlformats.org/officeDocument/2006/relationships/slide" Target="slides/slide721.xml"/><Relationship Id="rId934" Type="http://schemas.openxmlformats.org/officeDocument/2006/relationships/slide" Target="slides/slide928.xml"/><Relationship Id="rId1357" Type="http://schemas.openxmlformats.org/officeDocument/2006/relationships/slide" Target="slides/slide1351.xml"/><Relationship Id="rId1564" Type="http://schemas.openxmlformats.org/officeDocument/2006/relationships/slide" Target="slides/slide1558.xml"/><Relationship Id="rId1771" Type="http://schemas.openxmlformats.org/officeDocument/2006/relationships/slide" Target="slides/slide1765.xml"/><Relationship Id="rId2408" Type="http://schemas.openxmlformats.org/officeDocument/2006/relationships/slide" Target="slides/slide2402.xml"/><Relationship Id="rId2615" Type="http://schemas.openxmlformats.org/officeDocument/2006/relationships/slide" Target="slides/slide2609.xml"/><Relationship Id="rId63" Type="http://schemas.openxmlformats.org/officeDocument/2006/relationships/slide" Target="slides/slide57.xml"/><Relationship Id="rId1217" Type="http://schemas.openxmlformats.org/officeDocument/2006/relationships/slide" Target="slides/slide1211.xml"/><Relationship Id="rId1424" Type="http://schemas.openxmlformats.org/officeDocument/2006/relationships/slide" Target="slides/slide1418.xml"/><Relationship Id="rId1631" Type="http://schemas.openxmlformats.org/officeDocument/2006/relationships/slide" Target="slides/slide1625.xml"/><Relationship Id="rId2198" Type="http://schemas.openxmlformats.org/officeDocument/2006/relationships/slide" Target="slides/slide2192.xml"/><Relationship Id="rId377" Type="http://schemas.openxmlformats.org/officeDocument/2006/relationships/slide" Target="slides/slide371.xml"/><Relationship Id="rId584" Type="http://schemas.openxmlformats.org/officeDocument/2006/relationships/slide" Target="slides/slide578.xml"/><Relationship Id="rId2058" Type="http://schemas.openxmlformats.org/officeDocument/2006/relationships/slide" Target="slides/slide2052.xml"/><Relationship Id="rId2265" Type="http://schemas.openxmlformats.org/officeDocument/2006/relationships/slide" Target="slides/slide2259.xml"/><Relationship Id="rId237" Type="http://schemas.openxmlformats.org/officeDocument/2006/relationships/slide" Target="slides/slide231.xml"/><Relationship Id="rId791" Type="http://schemas.openxmlformats.org/officeDocument/2006/relationships/slide" Target="slides/slide785.xml"/><Relationship Id="rId1074" Type="http://schemas.openxmlformats.org/officeDocument/2006/relationships/slide" Target="slides/slide1068.xml"/><Relationship Id="rId2472" Type="http://schemas.openxmlformats.org/officeDocument/2006/relationships/slide" Target="slides/slide2466.xml"/><Relationship Id="rId444" Type="http://schemas.openxmlformats.org/officeDocument/2006/relationships/slide" Target="slides/slide438.xml"/><Relationship Id="rId651" Type="http://schemas.openxmlformats.org/officeDocument/2006/relationships/slide" Target="slides/slide645.xml"/><Relationship Id="rId1281" Type="http://schemas.openxmlformats.org/officeDocument/2006/relationships/slide" Target="slides/slide1275.xml"/><Relationship Id="rId2125" Type="http://schemas.openxmlformats.org/officeDocument/2006/relationships/slide" Target="slides/slide2119.xml"/><Relationship Id="rId2332" Type="http://schemas.openxmlformats.org/officeDocument/2006/relationships/slide" Target="slides/slide2326.xml"/><Relationship Id="rId304" Type="http://schemas.openxmlformats.org/officeDocument/2006/relationships/slide" Target="slides/slide298.xml"/><Relationship Id="rId511" Type="http://schemas.openxmlformats.org/officeDocument/2006/relationships/slide" Target="slides/slide505.xml"/><Relationship Id="rId1141" Type="http://schemas.openxmlformats.org/officeDocument/2006/relationships/slide" Target="slides/slide1135.xml"/><Relationship Id="rId1001" Type="http://schemas.openxmlformats.org/officeDocument/2006/relationships/slide" Target="slides/slide995.xml"/><Relationship Id="rId1958" Type="http://schemas.openxmlformats.org/officeDocument/2006/relationships/slide" Target="slides/slide1952.xml"/><Relationship Id="rId1818" Type="http://schemas.openxmlformats.org/officeDocument/2006/relationships/slide" Target="slides/slide1812.xml"/><Relationship Id="rId161" Type="http://schemas.openxmlformats.org/officeDocument/2006/relationships/slide" Target="slides/slide155.xml"/><Relationship Id="rId978" Type="http://schemas.openxmlformats.org/officeDocument/2006/relationships/slide" Target="slides/slide972.xml"/><Relationship Id="rId2659" Type="http://schemas.openxmlformats.org/officeDocument/2006/relationships/slide" Target="slides/slide2653.xml"/><Relationship Id="rId838" Type="http://schemas.openxmlformats.org/officeDocument/2006/relationships/slide" Target="slides/slide832.xml"/><Relationship Id="rId1468" Type="http://schemas.openxmlformats.org/officeDocument/2006/relationships/slide" Target="slides/slide1462.xml"/><Relationship Id="rId1675" Type="http://schemas.openxmlformats.org/officeDocument/2006/relationships/slide" Target="slides/slide1669.xml"/><Relationship Id="rId1882" Type="http://schemas.openxmlformats.org/officeDocument/2006/relationships/slide" Target="slides/slide1876.xml"/><Relationship Id="rId2519" Type="http://schemas.openxmlformats.org/officeDocument/2006/relationships/slide" Target="slides/slide2513.xml"/><Relationship Id="rId1328" Type="http://schemas.openxmlformats.org/officeDocument/2006/relationships/slide" Target="slides/slide1322.xml"/><Relationship Id="rId1535" Type="http://schemas.openxmlformats.org/officeDocument/2006/relationships/slide" Target="slides/slide1529.xml"/><Relationship Id="rId905" Type="http://schemas.openxmlformats.org/officeDocument/2006/relationships/slide" Target="slides/slide899.xml"/><Relationship Id="rId1742" Type="http://schemas.openxmlformats.org/officeDocument/2006/relationships/slide" Target="slides/slide1736.xml"/><Relationship Id="rId34" Type="http://schemas.openxmlformats.org/officeDocument/2006/relationships/slide" Target="slides/slide28.xml"/><Relationship Id="rId1602" Type="http://schemas.openxmlformats.org/officeDocument/2006/relationships/slide" Target="slides/slide1596.xml"/><Relationship Id="rId488" Type="http://schemas.openxmlformats.org/officeDocument/2006/relationships/slide" Target="slides/slide482.xml"/><Relationship Id="rId695" Type="http://schemas.openxmlformats.org/officeDocument/2006/relationships/slide" Target="slides/slide689.xml"/><Relationship Id="rId2169" Type="http://schemas.openxmlformats.org/officeDocument/2006/relationships/slide" Target="slides/slide2163.xml"/><Relationship Id="rId2376" Type="http://schemas.openxmlformats.org/officeDocument/2006/relationships/slide" Target="slides/slide2370.xml"/><Relationship Id="rId2583" Type="http://schemas.openxmlformats.org/officeDocument/2006/relationships/slide" Target="slides/slide2577.xml"/><Relationship Id="rId348" Type="http://schemas.openxmlformats.org/officeDocument/2006/relationships/slide" Target="slides/slide342.xml"/><Relationship Id="rId555" Type="http://schemas.openxmlformats.org/officeDocument/2006/relationships/slide" Target="slides/slide549.xml"/><Relationship Id="rId762" Type="http://schemas.openxmlformats.org/officeDocument/2006/relationships/slide" Target="slides/slide756.xml"/><Relationship Id="rId1185" Type="http://schemas.openxmlformats.org/officeDocument/2006/relationships/slide" Target="slides/slide1179.xml"/><Relationship Id="rId1392" Type="http://schemas.openxmlformats.org/officeDocument/2006/relationships/slide" Target="slides/slide1386.xml"/><Relationship Id="rId2029" Type="http://schemas.openxmlformats.org/officeDocument/2006/relationships/slide" Target="slides/slide2023.xml"/><Relationship Id="rId2236" Type="http://schemas.openxmlformats.org/officeDocument/2006/relationships/slide" Target="slides/slide2230.xml"/><Relationship Id="rId2443" Type="http://schemas.openxmlformats.org/officeDocument/2006/relationships/slide" Target="slides/slide2437.xml"/><Relationship Id="rId2650" Type="http://schemas.openxmlformats.org/officeDocument/2006/relationships/slide" Target="slides/slide2644.xml"/><Relationship Id="rId208" Type="http://schemas.openxmlformats.org/officeDocument/2006/relationships/slide" Target="slides/slide202.xml"/><Relationship Id="rId415" Type="http://schemas.openxmlformats.org/officeDocument/2006/relationships/slide" Target="slides/slide409.xml"/><Relationship Id="rId622" Type="http://schemas.openxmlformats.org/officeDocument/2006/relationships/slide" Target="slides/slide616.xml"/><Relationship Id="rId1045" Type="http://schemas.openxmlformats.org/officeDocument/2006/relationships/slide" Target="slides/slide1039.xml"/><Relationship Id="rId1252" Type="http://schemas.openxmlformats.org/officeDocument/2006/relationships/slide" Target="slides/slide1246.xml"/><Relationship Id="rId2303" Type="http://schemas.openxmlformats.org/officeDocument/2006/relationships/slide" Target="slides/slide2297.xml"/><Relationship Id="rId2510" Type="http://schemas.openxmlformats.org/officeDocument/2006/relationships/slide" Target="slides/slide2504.xml"/><Relationship Id="rId1112" Type="http://schemas.openxmlformats.org/officeDocument/2006/relationships/slide" Target="slides/slide1106.xml"/><Relationship Id="rId1929" Type="http://schemas.openxmlformats.org/officeDocument/2006/relationships/slide" Target="slides/slide1923.xml"/><Relationship Id="rId2093" Type="http://schemas.openxmlformats.org/officeDocument/2006/relationships/slide" Target="slides/slide2087.xml"/><Relationship Id="rId272" Type="http://schemas.openxmlformats.org/officeDocument/2006/relationships/slide" Target="slides/slide266.xml"/><Relationship Id="rId2160" Type="http://schemas.openxmlformats.org/officeDocument/2006/relationships/slide" Target="slides/slide2154.xml"/><Relationship Id="rId132" Type="http://schemas.openxmlformats.org/officeDocument/2006/relationships/slide" Target="slides/slide126.xml"/><Relationship Id="rId2020" Type="http://schemas.openxmlformats.org/officeDocument/2006/relationships/slide" Target="slides/slide2014.xml"/><Relationship Id="rId1579" Type="http://schemas.openxmlformats.org/officeDocument/2006/relationships/slide" Target="slides/slide1573.xml"/><Relationship Id="rId949" Type="http://schemas.openxmlformats.org/officeDocument/2006/relationships/slide" Target="slides/slide943.xml"/><Relationship Id="rId1786" Type="http://schemas.openxmlformats.org/officeDocument/2006/relationships/slide" Target="slides/slide1780.xml"/><Relationship Id="rId1993" Type="http://schemas.openxmlformats.org/officeDocument/2006/relationships/slide" Target="slides/slide1987.xml"/><Relationship Id="rId78" Type="http://schemas.openxmlformats.org/officeDocument/2006/relationships/slide" Target="slides/slide72.xml"/><Relationship Id="rId809" Type="http://schemas.openxmlformats.org/officeDocument/2006/relationships/slide" Target="slides/slide803.xml"/><Relationship Id="rId1439" Type="http://schemas.openxmlformats.org/officeDocument/2006/relationships/slide" Target="slides/slide1433.xml"/><Relationship Id="rId1646" Type="http://schemas.openxmlformats.org/officeDocument/2006/relationships/slide" Target="slides/slide1640.xml"/><Relationship Id="rId1853" Type="http://schemas.openxmlformats.org/officeDocument/2006/relationships/slide" Target="slides/slide1847.xml"/><Relationship Id="rId1506" Type="http://schemas.openxmlformats.org/officeDocument/2006/relationships/slide" Target="slides/slide1500.xml"/><Relationship Id="rId1713" Type="http://schemas.openxmlformats.org/officeDocument/2006/relationships/slide" Target="slides/slide1707.xml"/><Relationship Id="rId1920" Type="http://schemas.openxmlformats.org/officeDocument/2006/relationships/slide" Target="slides/slide1914.xml"/><Relationship Id="rId599" Type="http://schemas.openxmlformats.org/officeDocument/2006/relationships/slide" Target="slides/slide593.xml"/><Relationship Id="rId2487" Type="http://schemas.openxmlformats.org/officeDocument/2006/relationships/slide" Target="slides/slide2481.xml"/><Relationship Id="rId2694" Type="http://schemas.openxmlformats.org/officeDocument/2006/relationships/viewProps" Target="viewProps.xml"/><Relationship Id="rId459" Type="http://schemas.openxmlformats.org/officeDocument/2006/relationships/slide" Target="slides/slide453.xml"/><Relationship Id="rId666" Type="http://schemas.openxmlformats.org/officeDocument/2006/relationships/slide" Target="slides/slide660.xml"/><Relationship Id="rId873" Type="http://schemas.openxmlformats.org/officeDocument/2006/relationships/slide" Target="slides/slide867.xml"/><Relationship Id="rId1089" Type="http://schemas.openxmlformats.org/officeDocument/2006/relationships/slide" Target="slides/slide1083.xml"/><Relationship Id="rId1296" Type="http://schemas.openxmlformats.org/officeDocument/2006/relationships/slide" Target="slides/slide1290.xml"/><Relationship Id="rId2347" Type="http://schemas.openxmlformats.org/officeDocument/2006/relationships/slide" Target="slides/slide2341.xml"/><Relationship Id="rId2554" Type="http://schemas.openxmlformats.org/officeDocument/2006/relationships/slide" Target="slides/slide2548.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KOLTA Joseph UCI IDF" userId="3621a843-63ae-447c-9266-fa0223354757" providerId="ADAL" clId="{2D8193FE-D591-49E1-A3E1-E1FE29869CC6}"/>
    <pc:docChg chg="modSld">
      <pc:chgData name="KOLTA Joseph UCI IDF" userId="3621a843-63ae-447c-9266-fa0223354757" providerId="ADAL" clId="{2D8193FE-D591-49E1-A3E1-E1FE29869CC6}" dt="2025-12-24T16:22:14.397" v="11" actId="20577"/>
      <pc:docMkLst>
        <pc:docMk/>
      </pc:docMkLst>
      <pc:sldChg chg="modSp mod">
        <pc:chgData name="KOLTA Joseph UCI IDF" userId="3621a843-63ae-447c-9266-fa0223354757" providerId="ADAL" clId="{2D8193FE-D591-49E1-A3E1-E1FE29869CC6}" dt="2025-12-24T16:22:14.397" v="11" actId="20577"/>
        <pc:sldMkLst>
          <pc:docMk/>
          <pc:sldMk cId="3150652533" sldId="1932"/>
        </pc:sldMkLst>
        <pc:graphicFrameChg chg="modGraphic">
          <ac:chgData name="KOLTA Joseph UCI IDF" userId="3621a843-63ae-447c-9266-fa0223354757" providerId="ADAL" clId="{2D8193FE-D591-49E1-A3E1-E1FE29869CC6}" dt="2025-12-24T16:22:14.397" v="11" actId="20577"/>
          <ac:graphicFrameMkLst>
            <pc:docMk/>
            <pc:sldMk cId="3150652533" sldId="1932"/>
            <ac:graphicFrameMk id="2" creationId="{00000000-0000-0000-0000-000000000000}"/>
          </ac:graphicFrameMkLst>
        </pc:graphicFrameChg>
      </pc:sldChg>
      <pc:sldChg chg="modSp mod">
        <pc:chgData name="KOLTA Joseph UCI IDF" userId="3621a843-63ae-447c-9266-fa0223354757" providerId="ADAL" clId="{2D8193FE-D591-49E1-A3E1-E1FE29869CC6}" dt="2025-12-24T16:20:57.064" v="5" actId="20577"/>
        <pc:sldMkLst>
          <pc:docMk/>
          <pc:sldMk cId="1006904378" sldId="1944"/>
        </pc:sldMkLst>
        <pc:graphicFrameChg chg="modGraphic">
          <ac:chgData name="KOLTA Joseph UCI IDF" userId="3621a843-63ae-447c-9266-fa0223354757" providerId="ADAL" clId="{2D8193FE-D591-49E1-A3E1-E1FE29869CC6}" dt="2025-12-24T16:20:57.064" v="5" actId="20577"/>
          <ac:graphicFrameMkLst>
            <pc:docMk/>
            <pc:sldMk cId="1006904378" sldId="1944"/>
            <ac:graphicFrameMk id="5" creationId="{E0FDD78B-09F8-B24B-259C-25DF125FACE7}"/>
          </ac:graphicFrameMkLst>
        </pc:graphicFrameChg>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fr-FR"/>
          </a:p>
        </p:txBody>
      </p:sp>
      <p:sp>
        <p:nvSpPr>
          <p:cNvPr id="3" name="Espace réservé de la date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AF579708-7569-4A3A-AD85-66874ADA152E}" type="datetimeFigureOut">
              <a:rPr lang="fr-FR" smtClean="0"/>
              <a:pPr/>
              <a:t>24/12/2025</a:t>
            </a:fld>
            <a:endParaRPr lang="fr-FR"/>
          </a:p>
        </p:txBody>
      </p:sp>
      <p:sp>
        <p:nvSpPr>
          <p:cNvPr id="4" name="Espace réservé de l'image des diapositives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fr-FR"/>
          </a:p>
        </p:txBody>
      </p:sp>
      <p:sp>
        <p:nvSpPr>
          <p:cNvPr id="5" name="Espace réservé des commentaires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6" name="Espace réservé du pied de page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fr-FR"/>
          </a:p>
        </p:txBody>
      </p:sp>
      <p:sp>
        <p:nvSpPr>
          <p:cNvPr id="7" name="Espace réservé du numéro de diapositive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CB8A30F5-A35F-44DF-931B-9D85BB1348CB}" type="slidenum">
              <a:rPr lang="fr-FR" smtClean="0"/>
              <a:pPr/>
              <a:t>‹N°›</a:t>
            </a:fld>
            <a:endParaRPr lang="fr-FR"/>
          </a:p>
        </p:txBody>
      </p:sp>
    </p:spTree>
    <p:extLst>
      <p:ext uri="{BB962C8B-B14F-4D97-AF65-F5344CB8AC3E}">
        <p14:creationId xmlns:p14="http://schemas.microsoft.com/office/powerpoint/2010/main" val="2415314064"/>
      </p:ext>
    </p:extLst>
  </p:cSld>
  <p:clrMap bg1="lt1" tx1="dk1" bg2="lt2" tx2="dk2" accent1="accent1" accent2="accent2" accent3="accent3" accent4="accent4" accent5="accent5" accent6="accent6" hlink="hlink" folHlink="folHlink"/>
  <p:notesStyle>
    <a:lvl1pPr marL="0" algn="l" defTabSz="914273" rtl="0" eaLnBrk="1" latinLnBrk="0" hangingPunct="1">
      <a:defRPr sz="1200" kern="1200">
        <a:solidFill>
          <a:schemeClr val="tx1"/>
        </a:solidFill>
        <a:latin typeface="+mn-lt"/>
        <a:ea typeface="+mn-ea"/>
        <a:cs typeface="+mn-cs"/>
      </a:defRPr>
    </a:lvl1pPr>
    <a:lvl2pPr marL="457137" algn="l" defTabSz="914273" rtl="0" eaLnBrk="1" latinLnBrk="0" hangingPunct="1">
      <a:defRPr sz="1200" kern="1200">
        <a:solidFill>
          <a:schemeClr val="tx1"/>
        </a:solidFill>
        <a:latin typeface="+mn-lt"/>
        <a:ea typeface="+mn-ea"/>
        <a:cs typeface="+mn-cs"/>
      </a:defRPr>
    </a:lvl2pPr>
    <a:lvl3pPr marL="914273" algn="l" defTabSz="914273" rtl="0" eaLnBrk="1" latinLnBrk="0" hangingPunct="1">
      <a:defRPr sz="1200" kern="1200">
        <a:solidFill>
          <a:schemeClr val="tx1"/>
        </a:solidFill>
        <a:latin typeface="+mn-lt"/>
        <a:ea typeface="+mn-ea"/>
        <a:cs typeface="+mn-cs"/>
      </a:defRPr>
    </a:lvl3pPr>
    <a:lvl4pPr marL="1371410" algn="l" defTabSz="914273" rtl="0" eaLnBrk="1" latinLnBrk="0" hangingPunct="1">
      <a:defRPr sz="1200" kern="1200">
        <a:solidFill>
          <a:schemeClr val="tx1"/>
        </a:solidFill>
        <a:latin typeface="+mn-lt"/>
        <a:ea typeface="+mn-ea"/>
        <a:cs typeface="+mn-cs"/>
      </a:defRPr>
    </a:lvl4pPr>
    <a:lvl5pPr marL="1828546" algn="l" defTabSz="914273" rtl="0" eaLnBrk="1" latinLnBrk="0" hangingPunct="1">
      <a:defRPr sz="1200" kern="1200">
        <a:solidFill>
          <a:schemeClr val="tx1"/>
        </a:solidFill>
        <a:latin typeface="+mn-lt"/>
        <a:ea typeface="+mn-ea"/>
        <a:cs typeface="+mn-cs"/>
      </a:defRPr>
    </a:lvl5pPr>
    <a:lvl6pPr marL="2285684" algn="l" defTabSz="914273" rtl="0" eaLnBrk="1" latinLnBrk="0" hangingPunct="1">
      <a:defRPr sz="1200" kern="1200">
        <a:solidFill>
          <a:schemeClr val="tx1"/>
        </a:solidFill>
        <a:latin typeface="+mn-lt"/>
        <a:ea typeface="+mn-ea"/>
        <a:cs typeface="+mn-cs"/>
      </a:defRPr>
    </a:lvl6pPr>
    <a:lvl7pPr marL="2742820" algn="l" defTabSz="914273" rtl="0" eaLnBrk="1" latinLnBrk="0" hangingPunct="1">
      <a:defRPr sz="1200" kern="1200">
        <a:solidFill>
          <a:schemeClr val="tx1"/>
        </a:solidFill>
        <a:latin typeface="+mn-lt"/>
        <a:ea typeface="+mn-ea"/>
        <a:cs typeface="+mn-cs"/>
      </a:defRPr>
    </a:lvl7pPr>
    <a:lvl8pPr marL="3199957" algn="l" defTabSz="914273" rtl="0" eaLnBrk="1" latinLnBrk="0" hangingPunct="1">
      <a:defRPr sz="1200" kern="1200">
        <a:solidFill>
          <a:schemeClr val="tx1"/>
        </a:solidFill>
        <a:latin typeface="+mn-lt"/>
        <a:ea typeface="+mn-ea"/>
        <a:cs typeface="+mn-cs"/>
      </a:defRPr>
    </a:lvl8pPr>
    <a:lvl9pPr marL="3657093" algn="l" defTabSz="914273"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99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00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01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26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98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00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02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05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normAutofit/>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4948803-A5FE-49EA-9EFD-AE176972A180}"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998</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76301596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normAutofit/>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4948803-A5FE-49EA-9EFD-AE176972A180}"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1001</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57946150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normAutofit/>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4948803-A5FE-49EA-9EFD-AE176972A180}"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1014</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85763807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CB8A30F5-A35F-44DF-931B-9D85BB1348CB}" type="slidenum">
              <a:rPr lang="fr-FR" smtClean="0"/>
              <a:pPr/>
              <a:t>1266</a:t>
            </a:fld>
            <a:endParaRPr lang="fr-FR"/>
          </a:p>
        </p:txBody>
      </p:sp>
    </p:spTree>
    <p:extLst>
      <p:ext uri="{BB962C8B-B14F-4D97-AF65-F5344CB8AC3E}">
        <p14:creationId xmlns:p14="http://schemas.microsoft.com/office/powerpoint/2010/main" val="127199483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B20D1EA9-54D1-48F6-91A0-C37690C3D0B4}" type="slidenum">
              <a:rPr lang="fr-FR" smtClean="0">
                <a:solidFill>
                  <a:prstClr val="black"/>
                </a:solidFill>
              </a:rPr>
              <a:pPr/>
              <a:t>1981</a:t>
            </a:fld>
            <a:endParaRPr lang="fr-FR">
              <a:solidFill>
                <a:prstClr val="black"/>
              </a:solidFill>
            </a:endParaRPr>
          </a:p>
        </p:txBody>
      </p:sp>
    </p:spTree>
    <p:extLst>
      <p:ext uri="{BB962C8B-B14F-4D97-AF65-F5344CB8AC3E}">
        <p14:creationId xmlns:p14="http://schemas.microsoft.com/office/powerpoint/2010/main" val="229848958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B20D1EA9-54D1-48F6-91A0-C37690C3D0B4}" type="slidenum">
              <a:rPr lang="fr-FR" smtClean="0">
                <a:solidFill>
                  <a:prstClr val="black"/>
                </a:solidFill>
              </a:rPr>
              <a:pPr/>
              <a:t>2004</a:t>
            </a:fld>
            <a:endParaRPr lang="fr-FR">
              <a:solidFill>
                <a:prstClr val="black"/>
              </a:solidFill>
            </a:endParaRPr>
          </a:p>
        </p:txBody>
      </p:sp>
    </p:spTree>
    <p:extLst>
      <p:ext uri="{BB962C8B-B14F-4D97-AF65-F5344CB8AC3E}">
        <p14:creationId xmlns:p14="http://schemas.microsoft.com/office/powerpoint/2010/main" val="229848958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B20D1EA9-54D1-48F6-91A0-C37690C3D0B4}" type="slidenum">
              <a:rPr lang="fr-FR" smtClean="0">
                <a:solidFill>
                  <a:prstClr val="black"/>
                </a:solidFill>
              </a:rPr>
              <a:pPr/>
              <a:t>2027</a:t>
            </a:fld>
            <a:endParaRPr lang="fr-FR">
              <a:solidFill>
                <a:prstClr val="black"/>
              </a:solidFill>
            </a:endParaRPr>
          </a:p>
        </p:txBody>
      </p:sp>
    </p:spTree>
    <p:extLst>
      <p:ext uri="{BB962C8B-B14F-4D97-AF65-F5344CB8AC3E}">
        <p14:creationId xmlns:p14="http://schemas.microsoft.com/office/powerpoint/2010/main" val="229848958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B20D1EA9-54D1-48F6-91A0-C37690C3D0B4}" type="slidenum">
              <a:rPr lang="fr-FR" smtClean="0">
                <a:solidFill>
                  <a:prstClr val="black"/>
                </a:solidFill>
              </a:rPr>
              <a:pPr/>
              <a:t>2053</a:t>
            </a:fld>
            <a:endParaRPr lang="fr-FR">
              <a:solidFill>
                <a:prstClr val="black"/>
              </a:solidFill>
            </a:endParaRPr>
          </a:p>
        </p:txBody>
      </p:sp>
    </p:spTree>
    <p:extLst>
      <p:ext uri="{BB962C8B-B14F-4D97-AF65-F5344CB8AC3E}">
        <p14:creationId xmlns:p14="http://schemas.microsoft.com/office/powerpoint/2010/main" val="229848958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914400" y="2130427"/>
            <a:ext cx="10363200" cy="1470025"/>
          </a:xfrm>
        </p:spPr>
        <p:txBody>
          <a:bodyPr/>
          <a:lstStyle/>
          <a:p>
            <a:r>
              <a:rPr lang="fr-FR"/>
              <a:t>Modifiez le style du titre</a:t>
            </a:r>
          </a:p>
        </p:txBody>
      </p:sp>
      <p:sp>
        <p:nvSpPr>
          <p:cNvPr id="3" name="Sous-titre 2"/>
          <p:cNvSpPr>
            <a:spLocks noGrp="1"/>
          </p:cNvSpPr>
          <p:nvPr>
            <p:ph type="subTitle" idx="1"/>
          </p:nvPr>
        </p:nvSpPr>
        <p:spPr>
          <a:xfrm>
            <a:off x="1828800" y="3886200"/>
            <a:ext cx="8534400" cy="1752601"/>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89562036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texte vertical 2"/>
          <p:cNvSpPr>
            <a:spLocks noGrp="1"/>
          </p:cNvSpPr>
          <p:nvPr>
            <p:ph type="body" orient="vert" idx="1"/>
          </p:nvPr>
        </p:nvSpPr>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085574519"/>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idx="1"/>
          </p:nvPr>
        </p:nvSpPr>
        <p:spPr/>
        <p:txBody>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4BA68225-43AB-494C-AA0F-0FD3293EDF25}" type="datetimeFigureOut">
              <a:rPr lang="fr-FR" smtClean="0"/>
              <a:pPr/>
              <a:t>24/12/2025</a:t>
            </a:fld>
            <a:endParaRPr lang="fr-FR"/>
          </a:p>
        </p:txBody>
      </p:sp>
      <p:sp>
        <p:nvSpPr>
          <p:cNvPr id="5" name="Espace réservé du pied de page 4"/>
          <p:cNvSpPr>
            <a:spLocks noGrp="1"/>
          </p:cNvSpPr>
          <p:nvPr>
            <p:ph type="ftr" sz="quarter" idx="11"/>
          </p:nvPr>
        </p:nvSpPr>
        <p:spPr/>
        <p:txBody>
          <a:bodyPr/>
          <a:lstStyle/>
          <a:p>
            <a:endParaRPr lang="fr-F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pPr/>
              <a:t>‹N°›</a:t>
            </a:fld>
            <a:endParaRPr lang="fr-FR"/>
          </a:p>
        </p:txBody>
      </p:sp>
    </p:spTree>
    <p:extLst>
      <p:ext uri="{BB962C8B-B14F-4D97-AF65-F5344CB8AC3E}">
        <p14:creationId xmlns:p14="http://schemas.microsoft.com/office/powerpoint/2010/main" val="3904687355"/>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963084" y="4406901"/>
            <a:ext cx="10363200" cy="1362075"/>
          </a:xfrm>
        </p:spPr>
        <p:txBody>
          <a:bodyPr anchor="t"/>
          <a:lstStyle>
            <a:lvl1pPr algn="l">
              <a:defRPr sz="4000" b="1" cap="all"/>
            </a:lvl1pPr>
          </a:lstStyle>
          <a:p>
            <a:r>
              <a:rPr lang="fr-FR"/>
              <a:t>Modifiez le style du titre</a:t>
            </a:r>
          </a:p>
        </p:txBody>
      </p:sp>
      <p:sp>
        <p:nvSpPr>
          <p:cNvPr id="3" name="Espace réservé du texte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189" indent="0">
              <a:buNone/>
              <a:defRPr sz="1800">
                <a:solidFill>
                  <a:schemeClr val="tx1">
                    <a:tint val="75000"/>
                  </a:schemeClr>
                </a:solidFill>
              </a:defRPr>
            </a:lvl2pPr>
            <a:lvl3pPr marL="914377"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1"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fr-FR"/>
              <a:t>Modifiez les styles du texte du masque</a:t>
            </a:r>
          </a:p>
        </p:txBody>
      </p:sp>
      <p:sp>
        <p:nvSpPr>
          <p:cNvPr id="4" name="Espace réservé de la date 3"/>
          <p:cNvSpPr>
            <a:spLocks noGrp="1"/>
          </p:cNvSpPr>
          <p:nvPr>
            <p:ph type="dt" sz="half" idx="10"/>
          </p:nvPr>
        </p:nvSpPr>
        <p:spPr/>
        <p:txBody>
          <a:bodyPr/>
          <a:lstStyle/>
          <a:p>
            <a:fld id="{4BA68225-43AB-494C-AA0F-0FD3293EDF25}" type="datetimeFigureOut">
              <a:rPr lang="fr-FR" smtClean="0"/>
              <a:pPr/>
              <a:t>24/12/2025</a:t>
            </a:fld>
            <a:endParaRPr lang="fr-FR"/>
          </a:p>
        </p:txBody>
      </p:sp>
      <p:sp>
        <p:nvSpPr>
          <p:cNvPr id="5" name="Espace réservé du pied de page 4"/>
          <p:cNvSpPr>
            <a:spLocks noGrp="1"/>
          </p:cNvSpPr>
          <p:nvPr>
            <p:ph type="ftr" sz="quarter" idx="11"/>
          </p:nvPr>
        </p:nvSpPr>
        <p:spPr/>
        <p:txBody>
          <a:bodyPr/>
          <a:lstStyle/>
          <a:p>
            <a:endParaRPr lang="fr-F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pPr/>
              <a:t>‹N°›</a:t>
            </a:fld>
            <a:endParaRPr lang="fr-FR"/>
          </a:p>
        </p:txBody>
      </p:sp>
    </p:spTree>
    <p:extLst>
      <p:ext uri="{BB962C8B-B14F-4D97-AF65-F5344CB8AC3E}">
        <p14:creationId xmlns:p14="http://schemas.microsoft.com/office/powerpoint/2010/main" val="1468698846"/>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e la date 4"/>
          <p:cNvSpPr>
            <a:spLocks noGrp="1"/>
          </p:cNvSpPr>
          <p:nvPr>
            <p:ph type="dt" sz="half" idx="10"/>
          </p:nvPr>
        </p:nvSpPr>
        <p:spPr/>
        <p:txBody>
          <a:bodyPr/>
          <a:lstStyle/>
          <a:p>
            <a:fld id="{4BA68225-43AB-494C-AA0F-0FD3293EDF25}" type="datetimeFigureOut">
              <a:rPr lang="fr-FR" smtClean="0"/>
              <a:pPr/>
              <a:t>24/12/2025</a:t>
            </a:fld>
            <a:endParaRPr lang="fr-FR"/>
          </a:p>
        </p:txBody>
      </p:sp>
      <p:sp>
        <p:nvSpPr>
          <p:cNvPr id="6" name="Espace réservé du pied de page 5"/>
          <p:cNvSpPr>
            <a:spLocks noGrp="1"/>
          </p:cNvSpPr>
          <p:nvPr>
            <p:ph type="ftr" sz="quarter" idx="11"/>
          </p:nvPr>
        </p:nvSpPr>
        <p:spPr/>
        <p:txBody>
          <a:bodyPr/>
          <a:lstStyle/>
          <a:p>
            <a:endParaRPr lang="fr-FR"/>
          </a:p>
        </p:txBody>
      </p:sp>
      <p:sp>
        <p:nvSpPr>
          <p:cNvPr id="7" name="Espace réservé du numéro de diapositive 6"/>
          <p:cNvSpPr>
            <a:spLocks noGrp="1"/>
          </p:cNvSpPr>
          <p:nvPr>
            <p:ph type="sldNum" sz="quarter" idx="12"/>
          </p:nvPr>
        </p:nvSpPr>
        <p:spPr/>
        <p:txBody>
          <a:bodyPr/>
          <a:lstStyle/>
          <a:p>
            <a:fld id="{8DE322F8-14DD-49BC-928E-6BCD96DA906F}" type="slidenum">
              <a:rPr lang="fr-FR" smtClean="0"/>
              <a:pPr/>
              <a:t>‹N°›</a:t>
            </a:fld>
            <a:endParaRPr lang="fr-FR"/>
          </a:p>
        </p:txBody>
      </p:sp>
    </p:spTree>
    <p:extLst>
      <p:ext uri="{BB962C8B-B14F-4D97-AF65-F5344CB8AC3E}">
        <p14:creationId xmlns:p14="http://schemas.microsoft.com/office/powerpoint/2010/main" val="1058733756"/>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a:t>Modifiez le style du titre</a:t>
            </a:r>
          </a:p>
        </p:txBody>
      </p:sp>
      <p:sp>
        <p:nvSpPr>
          <p:cNvPr id="3" name="Espace réservé du texte 2"/>
          <p:cNvSpPr>
            <a:spLocks noGrp="1"/>
          </p:cNvSpPr>
          <p:nvPr>
            <p:ph type="body" idx="1"/>
          </p:nvPr>
        </p:nvSpPr>
        <p:spPr>
          <a:xfrm>
            <a:off x="609600" y="1535113"/>
            <a:ext cx="5386917" cy="639763"/>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fr-FR"/>
              <a:t>Modifiez les styles du texte du masque</a:t>
            </a:r>
          </a:p>
        </p:txBody>
      </p:sp>
      <p:sp>
        <p:nvSpPr>
          <p:cNvPr id="4" name="Espace réservé du contenu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u texte 4"/>
          <p:cNvSpPr>
            <a:spLocks noGrp="1"/>
          </p:cNvSpPr>
          <p:nvPr>
            <p:ph type="body" sz="quarter" idx="3"/>
          </p:nvPr>
        </p:nvSpPr>
        <p:spPr>
          <a:xfrm>
            <a:off x="6193369" y="1535113"/>
            <a:ext cx="5389033" cy="639763"/>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fr-FR"/>
              <a:t>Modifiez les styles du texte du masque</a:t>
            </a:r>
          </a:p>
        </p:txBody>
      </p:sp>
      <p:sp>
        <p:nvSpPr>
          <p:cNvPr id="6" name="Espace réservé du contenu 5"/>
          <p:cNvSpPr>
            <a:spLocks noGrp="1"/>
          </p:cNvSpPr>
          <p:nvPr>
            <p:ph sz="quarter" idx="4"/>
          </p:nvPr>
        </p:nvSpPr>
        <p:spPr>
          <a:xfrm>
            <a:off x="6193369"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7" name="Espace réservé de la date 6"/>
          <p:cNvSpPr>
            <a:spLocks noGrp="1"/>
          </p:cNvSpPr>
          <p:nvPr>
            <p:ph type="dt" sz="half" idx="10"/>
          </p:nvPr>
        </p:nvSpPr>
        <p:spPr/>
        <p:txBody>
          <a:bodyPr/>
          <a:lstStyle/>
          <a:p>
            <a:fld id="{4BA68225-43AB-494C-AA0F-0FD3293EDF25}" type="datetimeFigureOut">
              <a:rPr lang="fr-FR" smtClean="0"/>
              <a:pPr/>
              <a:t>24/12/2025</a:t>
            </a:fld>
            <a:endParaRPr lang="fr-FR"/>
          </a:p>
        </p:txBody>
      </p:sp>
      <p:sp>
        <p:nvSpPr>
          <p:cNvPr id="8" name="Espace réservé du pied de page 7"/>
          <p:cNvSpPr>
            <a:spLocks noGrp="1"/>
          </p:cNvSpPr>
          <p:nvPr>
            <p:ph type="ftr" sz="quarter" idx="11"/>
          </p:nvPr>
        </p:nvSpPr>
        <p:spPr/>
        <p:txBody>
          <a:bodyPr/>
          <a:lstStyle/>
          <a:p>
            <a:endParaRPr lang="fr-FR"/>
          </a:p>
        </p:txBody>
      </p:sp>
      <p:sp>
        <p:nvSpPr>
          <p:cNvPr id="9" name="Espace réservé du numéro de diapositive 8"/>
          <p:cNvSpPr>
            <a:spLocks noGrp="1"/>
          </p:cNvSpPr>
          <p:nvPr>
            <p:ph type="sldNum" sz="quarter" idx="12"/>
          </p:nvPr>
        </p:nvSpPr>
        <p:spPr/>
        <p:txBody>
          <a:bodyPr/>
          <a:lstStyle/>
          <a:p>
            <a:fld id="{8DE322F8-14DD-49BC-928E-6BCD96DA906F}" type="slidenum">
              <a:rPr lang="fr-FR" smtClean="0"/>
              <a:pPr/>
              <a:t>‹N°›</a:t>
            </a:fld>
            <a:endParaRPr lang="fr-FR"/>
          </a:p>
        </p:txBody>
      </p:sp>
    </p:spTree>
    <p:extLst>
      <p:ext uri="{BB962C8B-B14F-4D97-AF65-F5344CB8AC3E}">
        <p14:creationId xmlns:p14="http://schemas.microsoft.com/office/powerpoint/2010/main" val="3922066443"/>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e la date 2"/>
          <p:cNvSpPr>
            <a:spLocks noGrp="1"/>
          </p:cNvSpPr>
          <p:nvPr>
            <p:ph type="dt" sz="half" idx="10"/>
          </p:nvPr>
        </p:nvSpPr>
        <p:spPr/>
        <p:txBody>
          <a:bodyPr/>
          <a:lstStyle/>
          <a:p>
            <a:fld id="{4BA68225-43AB-494C-AA0F-0FD3293EDF25}" type="datetimeFigureOut">
              <a:rPr lang="fr-FR" smtClean="0"/>
              <a:pPr/>
              <a:t>24/12/2025</a:t>
            </a:fld>
            <a:endParaRPr lang="fr-FR"/>
          </a:p>
        </p:txBody>
      </p:sp>
      <p:sp>
        <p:nvSpPr>
          <p:cNvPr id="4" name="Espace réservé du pied de page 3"/>
          <p:cNvSpPr>
            <a:spLocks noGrp="1"/>
          </p:cNvSpPr>
          <p:nvPr>
            <p:ph type="ftr" sz="quarter" idx="11"/>
          </p:nvPr>
        </p:nvSpPr>
        <p:spPr/>
        <p:txBody>
          <a:bodyPr/>
          <a:lstStyle/>
          <a:p>
            <a:endParaRPr lang="fr-FR"/>
          </a:p>
        </p:txBody>
      </p:sp>
      <p:sp>
        <p:nvSpPr>
          <p:cNvPr id="5" name="Espace réservé du numéro de diapositive 4"/>
          <p:cNvSpPr>
            <a:spLocks noGrp="1"/>
          </p:cNvSpPr>
          <p:nvPr>
            <p:ph type="sldNum" sz="quarter" idx="12"/>
          </p:nvPr>
        </p:nvSpPr>
        <p:spPr/>
        <p:txBody>
          <a:bodyPr/>
          <a:lstStyle/>
          <a:p>
            <a:fld id="{8DE322F8-14DD-49BC-928E-6BCD96DA906F}" type="slidenum">
              <a:rPr lang="fr-FR" smtClean="0"/>
              <a:pPr/>
              <a:t>‹N°›</a:t>
            </a:fld>
            <a:endParaRPr lang="fr-FR"/>
          </a:p>
        </p:txBody>
      </p:sp>
    </p:spTree>
    <p:extLst>
      <p:ext uri="{BB962C8B-B14F-4D97-AF65-F5344CB8AC3E}">
        <p14:creationId xmlns:p14="http://schemas.microsoft.com/office/powerpoint/2010/main" val="3461846509"/>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4BA68225-43AB-494C-AA0F-0FD3293EDF25}" type="datetimeFigureOut">
              <a:rPr lang="fr-FR" smtClean="0"/>
              <a:pPr/>
              <a:t>24/12/2025</a:t>
            </a:fld>
            <a:endParaRPr lang="fr-FR"/>
          </a:p>
        </p:txBody>
      </p:sp>
      <p:sp>
        <p:nvSpPr>
          <p:cNvPr id="3" name="Espace réservé du pied de page 2"/>
          <p:cNvSpPr>
            <a:spLocks noGrp="1"/>
          </p:cNvSpPr>
          <p:nvPr>
            <p:ph type="ftr" sz="quarter" idx="11"/>
          </p:nvPr>
        </p:nvSpPr>
        <p:spPr/>
        <p:txBody>
          <a:bodyPr/>
          <a:lstStyle/>
          <a:p>
            <a:endParaRPr lang="fr-FR"/>
          </a:p>
        </p:txBody>
      </p:sp>
      <p:sp>
        <p:nvSpPr>
          <p:cNvPr id="4" name="Espace réservé du numéro de diapositive 3"/>
          <p:cNvSpPr>
            <a:spLocks noGrp="1"/>
          </p:cNvSpPr>
          <p:nvPr>
            <p:ph type="sldNum" sz="quarter" idx="12"/>
          </p:nvPr>
        </p:nvSpPr>
        <p:spPr/>
        <p:txBody>
          <a:bodyPr/>
          <a:lstStyle/>
          <a:p>
            <a:fld id="{8DE322F8-14DD-49BC-928E-6BCD96DA906F}" type="slidenum">
              <a:rPr lang="fr-FR" smtClean="0"/>
              <a:pPr/>
              <a:t>‹N°›</a:t>
            </a:fld>
            <a:endParaRPr lang="fr-FR"/>
          </a:p>
        </p:txBody>
      </p:sp>
    </p:spTree>
    <p:extLst>
      <p:ext uri="{BB962C8B-B14F-4D97-AF65-F5344CB8AC3E}">
        <p14:creationId xmlns:p14="http://schemas.microsoft.com/office/powerpoint/2010/main" val="1438548074"/>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609602" y="273049"/>
            <a:ext cx="4011084" cy="1162051"/>
          </a:xfrm>
        </p:spPr>
        <p:txBody>
          <a:bodyPr anchor="b"/>
          <a:lstStyle>
            <a:lvl1pPr algn="l">
              <a:defRPr sz="2000" b="1"/>
            </a:lvl1pPr>
          </a:lstStyle>
          <a:p>
            <a:r>
              <a:rPr lang="fr-FR"/>
              <a:t>Modifiez le style du titre</a:t>
            </a:r>
          </a:p>
        </p:txBody>
      </p:sp>
      <p:sp>
        <p:nvSpPr>
          <p:cNvPr id="3" name="Espace réservé du contenu 2"/>
          <p:cNvSpPr>
            <a:spLocks noGrp="1"/>
          </p:cNvSpPr>
          <p:nvPr>
            <p:ph idx="1"/>
          </p:nvPr>
        </p:nvSpPr>
        <p:spPr>
          <a:xfrm>
            <a:off x="4766733" y="273052"/>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texte 3"/>
          <p:cNvSpPr>
            <a:spLocks noGrp="1"/>
          </p:cNvSpPr>
          <p:nvPr>
            <p:ph type="body" sz="half" idx="2"/>
          </p:nvPr>
        </p:nvSpPr>
        <p:spPr>
          <a:xfrm>
            <a:off x="609602" y="1435102"/>
            <a:ext cx="4011084" cy="4691063"/>
          </a:xfrm>
        </p:spPr>
        <p:txBody>
          <a:bodyPr/>
          <a:lstStyle>
            <a:lvl1pPr marL="0" indent="0">
              <a:buNone/>
              <a:defRPr sz="14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4BA68225-43AB-494C-AA0F-0FD3293EDF25}" type="datetimeFigureOut">
              <a:rPr lang="fr-FR" smtClean="0"/>
              <a:pPr/>
              <a:t>24/12/2025</a:t>
            </a:fld>
            <a:endParaRPr lang="fr-FR"/>
          </a:p>
        </p:txBody>
      </p:sp>
      <p:sp>
        <p:nvSpPr>
          <p:cNvPr id="6" name="Espace réservé du pied de page 5"/>
          <p:cNvSpPr>
            <a:spLocks noGrp="1"/>
          </p:cNvSpPr>
          <p:nvPr>
            <p:ph type="ftr" sz="quarter" idx="11"/>
          </p:nvPr>
        </p:nvSpPr>
        <p:spPr/>
        <p:txBody>
          <a:bodyPr/>
          <a:lstStyle/>
          <a:p>
            <a:endParaRPr lang="fr-FR"/>
          </a:p>
        </p:txBody>
      </p:sp>
      <p:sp>
        <p:nvSpPr>
          <p:cNvPr id="7" name="Espace réservé du numéro de diapositive 6"/>
          <p:cNvSpPr>
            <a:spLocks noGrp="1"/>
          </p:cNvSpPr>
          <p:nvPr>
            <p:ph type="sldNum" sz="quarter" idx="12"/>
          </p:nvPr>
        </p:nvSpPr>
        <p:spPr/>
        <p:txBody>
          <a:bodyPr/>
          <a:lstStyle/>
          <a:p>
            <a:fld id="{8DE322F8-14DD-49BC-928E-6BCD96DA906F}" type="slidenum">
              <a:rPr lang="fr-FR" smtClean="0"/>
              <a:pPr/>
              <a:t>‹N°›</a:t>
            </a:fld>
            <a:endParaRPr lang="fr-FR"/>
          </a:p>
        </p:txBody>
      </p:sp>
    </p:spTree>
    <p:extLst>
      <p:ext uri="{BB962C8B-B14F-4D97-AF65-F5344CB8AC3E}">
        <p14:creationId xmlns:p14="http://schemas.microsoft.com/office/powerpoint/2010/main" val="3279787777"/>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2389717" y="4800600"/>
            <a:ext cx="7315200" cy="566739"/>
          </a:xfrm>
        </p:spPr>
        <p:txBody>
          <a:bodyPr anchor="b"/>
          <a:lstStyle>
            <a:lvl1pPr algn="l">
              <a:defRPr sz="2000" b="1"/>
            </a:lvl1pPr>
          </a:lstStyle>
          <a:p>
            <a:r>
              <a:rPr lang="fr-FR"/>
              <a:t>Modifiez le style du titre</a:t>
            </a:r>
          </a:p>
        </p:txBody>
      </p:sp>
      <p:sp>
        <p:nvSpPr>
          <p:cNvPr id="3" name="Espace réservé pour une image  2"/>
          <p:cNvSpPr>
            <a:spLocks noGrp="1"/>
          </p:cNvSpPr>
          <p:nvPr>
            <p:ph type="pic" idx="1"/>
          </p:nvPr>
        </p:nvSpPr>
        <p:spPr>
          <a:xfrm>
            <a:off x="2389717" y="612775"/>
            <a:ext cx="7315200" cy="4114800"/>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fr-FR"/>
          </a:p>
        </p:txBody>
      </p:sp>
      <p:sp>
        <p:nvSpPr>
          <p:cNvPr id="4" name="Espace réservé du texte 3"/>
          <p:cNvSpPr>
            <a:spLocks noGrp="1"/>
          </p:cNvSpPr>
          <p:nvPr>
            <p:ph type="body" sz="half" idx="2"/>
          </p:nvPr>
        </p:nvSpPr>
        <p:spPr>
          <a:xfrm>
            <a:off x="2389717" y="5367338"/>
            <a:ext cx="7315200" cy="804863"/>
          </a:xfrm>
        </p:spPr>
        <p:txBody>
          <a:bodyPr/>
          <a:lstStyle>
            <a:lvl1pPr marL="0" indent="0">
              <a:buNone/>
              <a:defRPr sz="14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4BA68225-43AB-494C-AA0F-0FD3293EDF25}" type="datetimeFigureOut">
              <a:rPr lang="fr-FR" smtClean="0"/>
              <a:pPr/>
              <a:t>24/12/2025</a:t>
            </a:fld>
            <a:endParaRPr lang="fr-FR"/>
          </a:p>
        </p:txBody>
      </p:sp>
      <p:sp>
        <p:nvSpPr>
          <p:cNvPr id="6" name="Espace réservé du pied de page 5"/>
          <p:cNvSpPr>
            <a:spLocks noGrp="1"/>
          </p:cNvSpPr>
          <p:nvPr>
            <p:ph type="ftr" sz="quarter" idx="11"/>
          </p:nvPr>
        </p:nvSpPr>
        <p:spPr/>
        <p:txBody>
          <a:bodyPr/>
          <a:lstStyle/>
          <a:p>
            <a:endParaRPr lang="fr-FR"/>
          </a:p>
        </p:txBody>
      </p:sp>
      <p:sp>
        <p:nvSpPr>
          <p:cNvPr id="7" name="Espace réservé du numéro de diapositive 6"/>
          <p:cNvSpPr>
            <a:spLocks noGrp="1"/>
          </p:cNvSpPr>
          <p:nvPr>
            <p:ph type="sldNum" sz="quarter" idx="12"/>
          </p:nvPr>
        </p:nvSpPr>
        <p:spPr/>
        <p:txBody>
          <a:bodyPr/>
          <a:lstStyle/>
          <a:p>
            <a:fld id="{8DE322F8-14DD-49BC-928E-6BCD96DA906F}" type="slidenum">
              <a:rPr lang="fr-FR" smtClean="0"/>
              <a:pPr/>
              <a:t>‹N°›</a:t>
            </a:fld>
            <a:endParaRPr lang="fr-FR"/>
          </a:p>
        </p:txBody>
      </p:sp>
    </p:spTree>
    <p:extLst>
      <p:ext uri="{BB962C8B-B14F-4D97-AF65-F5344CB8AC3E}">
        <p14:creationId xmlns:p14="http://schemas.microsoft.com/office/powerpoint/2010/main" val="3193840772"/>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texte vertical 2"/>
          <p:cNvSpPr>
            <a:spLocks noGrp="1"/>
          </p:cNvSpPr>
          <p:nvPr>
            <p:ph type="body" orient="vert" idx="1"/>
          </p:nvPr>
        </p:nvSpPr>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4BA68225-43AB-494C-AA0F-0FD3293EDF25}" type="datetimeFigureOut">
              <a:rPr lang="fr-FR" smtClean="0"/>
              <a:pPr/>
              <a:t>24/12/2025</a:t>
            </a:fld>
            <a:endParaRPr lang="fr-FR"/>
          </a:p>
        </p:txBody>
      </p:sp>
      <p:sp>
        <p:nvSpPr>
          <p:cNvPr id="5" name="Espace réservé du pied de page 4"/>
          <p:cNvSpPr>
            <a:spLocks noGrp="1"/>
          </p:cNvSpPr>
          <p:nvPr>
            <p:ph type="ftr" sz="quarter" idx="11"/>
          </p:nvPr>
        </p:nvSpPr>
        <p:spPr/>
        <p:txBody>
          <a:bodyPr/>
          <a:lstStyle/>
          <a:p>
            <a:endParaRPr lang="fr-F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pPr/>
              <a:t>‹N°›</a:t>
            </a:fld>
            <a:endParaRPr lang="fr-FR"/>
          </a:p>
        </p:txBody>
      </p:sp>
    </p:spTree>
    <p:extLst>
      <p:ext uri="{BB962C8B-B14F-4D97-AF65-F5344CB8AC3E}">
        <p14:creationId xmlns:p14="http://schemas.microsoft.com/office/powerpoint/2010/main" val="3593630585"/>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8839200" y="274639"/>
            <a:ext cx="2743200" cy="5851525"/>
          </a:xfrm>
        </p:spPr>
        <p:txBody>
          <a:bodyPr vert="eaVert"/>
          <a:lstStyle/>
          <a:p>
            <a:r>
              <a:rPr lang="fr-FR"/>
              <a:t>Modifiez le style du titre</a:t>
            </a:r>
          </a:p>
        </p:txBody>
      </p:sp>
      <p:sp>
        <p:nvSpPr>
          <p:cNvPr id="3" name="Espace réservé du texte vertical 2"/>
          <p:cNvSpPr>
            <a:spLocks noGrp="1"/>
          </p:cNvSpPr>
          <p:nvPr>
            <p:ph type="body" orient="vert" idx="1"/>
          </p:nvPr>
        </p:nvSpPr>
        <p:spPr>
          <a:xfrm>
            <a:off x="609600" y="274639"/>
            <a:ext cx="8026400" cy="5851525"/>
          </a:xfrm>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4BA68225-43AB-494C-AA0F-0FD3293EDF25}" type="datetimeFigureOut">
              <a:rPr lang="fr-FR" smtClean="0"/>
              <a:pPr/>
              <a:t>24/12/2025</a:t>
            </a:fld>
            <a:endParaRPr lang="fr-FR"/>
          </a:p>
        </p:txBody>
      </p:sp>
      <p:sp>
        <p:nvSpPr>
          <p:cNvPr id="5" name="Espace réservé du pied de page 4"/>
          <p:cNvSpPr>
            <a:spLocks noGrp="1"/>
          </p:cNvSpPr>
          <p:nvPr>
            <p:ph type="ftr" sz="quarter" idx="11"/>
          </p:nvPr>
        </p:nvSpPr>
        <p:spPr/>
        <p:txBody>
          <a:bodyPr/>
          <a:lstStyle/>
          <a:p>
            <a:endParaRPr lang="fr-F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pPr/>
              <a:t>‹N°›</a:t>
            </a:fld>
            <a:endParaRPr lang="fr-FR"/>
          </a:p>
        </p:txBody>
      </p:sp>
    </p:spTree>
    <p:extLst>
      <p:ext uri="{BB962C8B-B14F-4D97-AF65-F5344CB8AC3E}">
        <p14:creationId xmlns:p14="http://schemas.microsoft.com/office/powerpoint/2010/main" val="100293117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8839200" y="274639"/>
            <a:ext cx="2743200" cy="5851525"/>
          </a:xfrm>
        </p:spPr>
        <p:txBody>
          <a:bodyPr vert="eaVert"/>
          <a:lstStyle/>
          <a:p>
            <a:r>
              <a:rPr lang="fr-FR"/>
              <a:t>Modifiez le style du titre</a:t>
            </a:r>
          </a:p>
        </p:txBody>
      </p:sp>
      <p:sp>
        <p:nvSpPr>
          <p:cNvPr id="3" name="Espace réservé du texte vertical 2"/>
          <p:cNvSpPr>
            <a:spLocks noGrp="1"/>
          </p:cNvSpPr>
          <p:nvPr>
            <p:ph type="body" orient="vert" idx="1"/>
          </p:nvPr>
        </p:nvSpPr>
        <p:spPr>
          <a:xfrm>
            <a:off x="609600" y="274639"/>
            <a:ext cx="8026400" cy="5851525"/>
          </a:xfrm>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699040686"/>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914400" y="2130426"/>
            <a:ext cx="10363200" cy="1470025"/>
          </a:xfrm>
        </p:spPr>
        <p:txBody>
          <a:bodyPr/>
          <a:lstStyle/>
          <a:p>
            <a:r>
              <a:rPr lang="fr-FR"/>
              <a:t>Modifiez le style du titre</a:t>
            </a:r>
          </a:p>
        </p:txBody>
      </p:sp>
      <p:sp>
        <p:nvSpPr>
          <p:cNvPr id="3" name="Sous-titr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7"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1"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24/12/2025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373259691"/>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idx="1"/>
          </p:nvPr>
        </p:nvSpPr>
        <p:spPr/>
        <p:txBody>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24/12/2025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53279141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963084" y="4406901"/>
            <a:ext cx="10363200" cy="1362075"/>
          </a:xfrm>
        </p:spPr>
        <p:txBody>
          <a:bodyPr anchor="t"/>
          <a:lstStyle>
            <a:lvl1pPr algn="l">
              <a:defRPr sz="4000" b="1" cap="all"/>
            </a:lvl1pPr>
          </a:lstStyle>
          <a:p>
            <a:r>
              <a:rPr lang="fr-FR"/>
              <a:t>Modifiez le style du titre</a:t>
            </a:r>
          </a:p>
        </p:txBody>
      </p:sp>
      <p:sp>
        <p:nvSpPr>
          <p:cNvPr id="3" name="Espace réservé du texte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189" indent="0">
              <a:buNone/>
              <a:defRPr sz="1800">
                <a:solidFill>
                  <a:schemeClr val="tx1">
                    <a:tint val="75000"/>
                  </a:schemeClr>
                </a:solidFill>
              </a:defRPr>
            </a:lvl2pPr>
            <a:lvl3pPr marL="914377"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1"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fr-FR"/>
              <a:t>Modifiez les styles du texte du masque</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24/12/2025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651522920"/>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e la date 4"/>
          <p:cNvSpPr>
            <a:spLocks noGrp="1"/>
          </p:cNvSpPr>
          <p:nvPr>
            <p:ph type="dt" sz="half" idx="10"/>
          </p:nvPr>
        </p:nvSpPr>
        <p:spPr/>
        <p:txBody>
          <a:bodyPr/>
          <a:lstStyle/>
          <a:p>
            <a:fld id="{4BA68225-43AB-494C-AA0F-0FD3293EDF25}" type="datetimeFigureOut">
              <a:rPr lang="fr-FR" smtClean="0">
                <a:solidFill>
                  <a:prstClr val="black">
                    <a:tint val="75000"/>
                  </a:prstClr>
                </a:solidFill>
              </a:rPr>
              <a:pPr/>
              <a:t>24/12/2025</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018823035"/>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a:t>Modifiez le style du titre</a:t>
            </a:r>
          </a:p>
        </p:txBody>
      </p:sp>
      <p:sp>
        <p:nvSpPr>
          <p:cNvPr id="3" name="Espace réservé du texte 2"/>
          <p:cNvSpPr>
            <a:spLocks noGrp="1"/>
          </p:cNvSpPr>
          <p:nvPr>
            <p:ph type="body" idx="1"/>
          </p:nvPr>
        </p:nvSpPr>
        <p:spPr>
          <a:xfrm>
            <a:off x="609600" y="1535113"/>
            <a:ext cx="5386917" cy="639763"/>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fr-FR"/>
              <a:t>Modifiez les styles du texte du masque</a:t>
            </a:r>
          </a:p>
        </p:txBody>
      </p:sp>
      <p:sp>
        <p:nvSpPr>
          <p:cNvPr id="4" name="Espace réservé du contenu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u texte 4"/>
          <p:cNvSpPr>
            <a:spLocks noGrp="1"/>
          </p:cNvSpPr>
          <p:nvPr>
            <p:ph type="body" sz="quarter" idx="3"/>
          </p:nvPr>
        </p:nvSpPr>
        <p:spPr>
          <a:xfrm>
            <a:off x="6193369" y="1535113"/>
            <a:ext cx="5389033" cy="639763"/>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fr-FR"/>
              <a:t>Modifiez les styles du texte du masque</a:t>
            </a:r>
          </a:p>
        </p:txBody>
      </p:sp>
      <p:sp>
        <p:nvSpPr>
          <p:cNvPr id="6" name="Espace réservé du contenu 5"/>
          <p:cNvSpPr>
            <a:spLocks noGrp="1"/>
          </p:cNvSpPr>
          <p:nvPr>
            <p:ph sz="quarter" idx="4"/>
          </p:nvPr>
        </p:nvSpPr>
        <p:spPr>
          <a:xfrm>
            <a:off x="6193369"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7" name="Espace réservé de la date 6"/>
          <p:cNvSpPr>
            <a:spLocks noGrp="1"/>
          </p:cNvSpPr>
          <p:nvPr>
            <p:ph type="dt" sz="half" idx="10"/>
          </p:nvPr>
        </p:nvSpPr>
        <p:spPr/>
        <p:txBody>
          <a:bodyPr/>
          <a:lstStyle/>
          <a:p>
            <a:fld id="{4BA68225-43AB-494C-AA0F-0FD3293EDF25}" type="datetimeFigureOut">
              <a:rPr lang="fr-FR" smtClean="0">
                <a:solidFill>
                  <a:prstClr val="black">
                    <a:tint val="75000"/>
                  </a:prstClr>
                </a:solidFill>
              </a:rPr>
              <a:pPr/>
              <a:t>24/12/2025</a:t>
            </a:fld>
            <a:endParaRPr lang="fr-FR">
              <a:solidFill>
                <a:prstClr val="black">
                  <a:tint val="75000"/>
                </a:prstClr>
              </a:solidFill>
            </a:endParaRPr>
          </a:p>
        </p:txBody>
      </p:sp>
      <p:sp>
        <p:nvSpPr>
          <p:cNvPr id="8" name="Espace réservé du pied de page 7"/>
          <p:cNvSpPr>
            <a:spLocks noGrp="1"/>
          </p:cNvSpPr>
          <p:nvPr>
            <p:ph type="ftr" sz="quarter" idx="11"/>
          </p:nvPr>
        </p:nvSpPr>
        <p:spPr/>
        <p:txBody>
          <a:bodyPr/>
          <a:lstStyle/>
          <a:p>
            <a:endParaRPr lang="fr-FR">
              <a:solidFill>
                <a:prstClr val="black">
                  <a:tint val="75000"/>
                </a:prstClr>
              </a:solidFill>
            </a:endParaRPr>
          </a:p>
        </p:txBody>
      </p:sp>
      <p:sp>
        <p:nvSpPr>
          <p:cNvPr id="9" name="Espace réservé du numéro de diapositive 8"/>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840930522"/>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e la date 2"/>
          <p:cNvSpPr>
            <a:spLocks noGrp="1"/>
          </p:cNvSpPr>
          <p:nvPr>
            <p:ph type="dt" sz="half" idx="10"/>
          </p:nvPr>
        </p:nvSpPr>
        <p:spPr/>
        <p:txBody>
          <a:bodyPr/>
          <a:lstStyle/>
          <a:p>
            <a:fld id="{4BA68225-43AB-494C-AA0F-0FD3293EDF25}" type="datetimeFigureOut">
              <a:rPr lang="fr-FR" smtClean="0">
                <a:solidFill>
                  <a:prstClr val="black">
                    <a:tint val="75000"/>
                  </a:prstClr>
                </a:solidFill>
              </a:rPr>
              <a:pPr/>
              <a:t>24/12/2025</a:t>
            </a:fld>
            <a:endParaRPr lang="fr-FR">
              <a:solidFill>
                <a:prstClr val="black">
                  <a:tint val="75000"/>
                </a:prstClr>
              </a:solidFill>
            </a:endParaRPr>
          </a:p>
        </p:txBody>
      </p:sp>
      <p:sp>
        <p:nvSpPr>
          <p:cNvPr id="4" name="Espace réservé du pied de page 3"/>
          <p:cNvSpPr>
            <a:spLocks noGrp="1"/>
          </p:cNvSpPr>
          <p:nvPr>
            <p:ph type="ftr" sz="quarter" idx="11"/>
          </p:nvPr>
        </p:nvSpPr>
        <p:spPr/>
        <p:txBody>
          <a:bodyPr/>
          <a:lstStyle/>
          <a:p>
            <a:endParaRPr lang="fr-FR">
              <a:solidFill>
                <a:prstClr val="black">
                  <a:tint val="75000"/>
                </a:prstClr>
              </a:solidFill>
            </a:endParaRPr>
          </a:p>
        </p:txBody>
      </p:sp>
      <p:sp>
        <p:nvSpPr>
          <p:cNvPr id="5" name="Espace réservé du numéro de diapositive 4"/>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470171026"/>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4BA68225-43AB-494C-AA0F-0FD3293EDF25}" type="datetimeFigureOut">
              <a:rPr lang="fr-FR" smtClean="0">
                <a:solidFill>
                  <a:prstClr val="black">
                    <a:tint val="75000"/>
                  </a:prstClr>
                </a:solidFill>
              </a:rPr>
              <a:pPr/>
              <a:t>24/12/2025</a:t>
            </a:fld>
            <a:endParaRPr lang="fr-FR">
              <a:solidFill>
                <a:prstClr val="black">
                  <a:tint val="75000"/>
                </a:prstClr>
              </a:solidFill>
            </a:endParaRPr>
          </a:p>
        </p:txBody>
      </p:sp>
      <p:sp>
        <p:nvSpPr>
          <p:cNvPr id="3" name="Espace réservé du pied de page 2"/>
          <p:cNvSpPr>
            <a:spLocks noGrp="1"/>
          </p:cNvSpPr>
          <p:nvPr>
            <p:ph type="ftr" sz="quarter" idx="11"/>
          </p:nvPr>
        </p:nvSpPr>
        <p:spPr/>
        <p:txBody>
          <a:bodyPr/>
          <a:lstStyle/>
          <a:p>
            <a:endParaRPr lang="fr-FR">
              <a:solidFill>
                <a:prstClr val="black">
                  <a:tint val="75000"/>
                </a:prstClr>
              </a:solidFill>
            </a:endParaRPr>
          </a:p>
        </p:txBody>
      </p:sp>
      <p:sp>
        <p:nvSpPr>
          <p:cNvPr id="4" name="Espace réservé du numéro de diapositive 3"/>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498494663"/>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609602" y="273049"/>
            <a:ext cx="4011084" cy="1162051"/>
          </a:xfrm>
        </p:spPr>
        <p:txBody>
          <a:bodyPr anchor="b"/>
          <a:lstStyle>
            <a:lvl1pPr algn="l">
              <a:defRPr sz="2000" b="1"/>
            </a:lvl1pPr>
          </a:lstStyle>
          <a:p>
            <a:r>
              <a:rPr lang="fr-FR"/>
              <a:t>Modifiez le style du titre</a:t>
            </a:r>
          </a:p>
        </p:txBody>
      </p:sp>
      <p:sp>
        <p:nvSpPr>
          <p:cNvPr id="3" name="Espace réservé du contenu 2"/>
          <p:cNvSpPr>
            <a:spLocks noGrp="1"/>
          </p:cNvSpPr>
          <p:nvPr>
            <p:ph idx="1"/>
          </p:nvPr>
        </p:nvSpPr>
        <p:spPr>
          <a:xfrm>
            <a:off x="4766733" y="273052"/>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texte 3"/>
          <p:cNvSpPr>
            <a:spLocks noGrp="1"/>
          </p:cNvSpPr>
          <p:nvPr>
            <p:ph type="body" sz="half" idx="2"/>
          </p:nvPr>
        </p:nvSpPr>
        <p:spPr>
          <a:xfrm>
            <a:off x="609602" y="1435102"/>
            <a:ext cx="4011084" cy="4691063"/>
          </a:xfrm>
        </p:spPr>
        <p:txBody>
          <a:bodyPr/>
          <a:lstStyle>
            <a:lvl1pPr marL="0" indent="0">
              <a:buNone/>
              <a:defRPr sz="14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4BA68225-43AB-494C-AA0F-0FD3293EDF25}" type="datetimeFigureOut">
              <a:rPr lang="fr-FR" smtClean="0">
                <a:solidFill>
                  <a:prstClr val="black">
                    <a:tint val="75000"/>
                  </a:prstClr>
                </a:solidFill>
              </a:rPr>
              <a:pPr/>
              <a:t>24/12/2025</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764079258"/>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2389717" y="4800600"/>
            <a:ext cx="7315200" cy="566739"/>
          </a:xfrm>
        </p:spPr>
        <p:txBody>
          <a:bodyPr anchor="b"/>
          <a:lstStyle>
            <a:lvl1pPr algn="l">
              <a:defRPr sz="2000" b="1"/>
            </a:lvl1pPr>
          </a:lstStyle>
          <a:p>
            <a:r>
              <a:rPr lang="fr-FR"/>
              <a:t>Modifiez le style du titre</a:t>
            </a:r>
          </a:p>
        </p:txBody>
      </p:sp>
      <p:sp>
        <p:nvSpPr>
          <p:cNvPr id="3" name="Espace réservé pour une image  2"/>
          <p:cNvSpPr>
            <a:spLocks noGrp="1"/>
          </p:cNvSpPr>
          <p:nvPr>
            <p:ph type="pic" idx="1"/>
          </p:nvPr>
        </p:nvSpPr>
        <p:spPr>
          <a:xfrm>
            <a:off x="2389717" y="612775"/>
            <a:ext cx="7315200" cy="4114800"/>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fr-FR"/>
          </a:p>
        </p:txBody>
      </p:sp>
      <p:sp>
        <p:nvSpPr>
          <p:cNvPr id="4" name="Espace réservé du texte 3"/>
          <p:cNvSpPr>
            <a:spLocks noGrp="1"/>
          </p:cNvSpPr>
          <p:nvPr>
            <p:ph type="body" sz="half" idx="2"/>
          </p:nvPr>
        </p:nvSpPr>
        <p:spPr>
          <a:xfrm>
            <a:off x="2389717" y="5367338"/>
            <a:ext cx="7315200" cy="804863"/>
          </a:xfrm>
        </p:spPr>
        <p:txBody>
          <a:bodyPr/>
          <a:lstStyle>
            <a:lvl1pPr marL="0" indent="0">
              <a:buNone/>
              <a:defRPr sz="14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4BA68225-43AB-494C-AA0F-0FD3293EDF25}" type="datetimeFigureOut">
              <a:rPr lang="fr-FR" smtClean="0">
                <a:solidFill>
                  <a:prstClr val="black">
                    <a:tint val="75000"/>
                  </a:prstClr>
                </a:solidFill>
              </a:rPr>
              <a:pPr/>
              <a:t>24/12/2025</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700980203"/>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texte vertical 2"/>
          <p:cNvSpPr>
            <a:spLocks noGrp="1"/>
          </p:cNvSpPr>
          <p:nvPr>
            <p:ph type="body" orient="vert" idx="1"/>
          </p:nvPr>
        </p:nvSpPr>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24/12/2025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8691051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914400" y="2130427"/>
            <a:ext cx="10363200" cy="1470025"/>
          </a:xfrm>
        </p:spPr>
        <p:txBody>
          <a:bodyPr/>
          <a:lstStyle/>
          <a:p>
            <a:r>
              <a:rPr lang="fr-FR"/>
              <a:t>Modifiez le style du titre</a:t>
            </a:r>
          </a:p>
        </p:txBody>
      </p:sp>
      <p:sp>
        <p:nvSpPr>
          <p:cNvPr id="3" name="Sous-titre 2"/>
          <p:cNvSpPr>
            <a:spLocks noGrp="1"/>
          </p:cNvSpPr>
          <p:nvPr>
            <p:ph type="subTitle" idx="1"/>
          </p:nvPr>
        </p:nvSpPr>
        <p:spPr>
          <a:xfrm>
            <a:off x="1828800" y="3886200"/>
            <a:ext cx="8534400" cy="1752601"/>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847936992"/>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8839200" y="274639"/>
            <a:ext cx="2743200" cy="5851525"/>
          </a:xfrm>
        </p:spPr>
        <p:txBody>
          <a:bodyPr vert="eaVert"/>
          <a:lstStyle/>
          <a:p>
            <a:r>
              <a:rPr lang="fr-FR"/>
              <a:t>Modifiez le style du titre</a:t>
            </a:r>
          </a:p>
        </p:txBody>
      </p:sp>
      <p:sp>
        <p:nvSpPr>
          <p:cNvPr id="3" name="Espace réservé du texte vertical 2"/>
          <p:cNvSpPr>
            <a:spLocks noGrp="1"/>
          </p:cNvSpPr>
          <p:nvPr>
            <p:ph type="body" orient="vert" idx="1"/>
          </p:nvPr>
        </p:nvSpPr>
        <p:spPr>
          <a:xfrm>
            <a:off x="609600" y="274639"/>
            <a:ext cx="8026400" cy="5851525"/>
          </a:xfrm>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24/12/2025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8471265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idx="1"/>
          </p:nvPr>
        </p:nvSpPr>
        <p:spPr/>
        <p:txBody>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30342684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963084" y="4406902"/>
            <a:ext cx="10363200" cy="1362074"/>
          </a:xfrm>
        </p:spPr>
        <p:txBody>
          <a:bodyPr anchor="t"/>
          <a:lstStyle>
            <a:lvl1pPr algn="l">
              <a:defRPr sz="4000" b="1" cap="all"/>
            </a:lvl1pPr>
          </a:lstStyle>
          <a:p>
            <a:r>
              <a:rPr lang="fr-FR"/>
              <a:t>Modifiez le style du titre</a:t>
            </a:r>
          </a:p>
        </p:txBody>
      </p:sp>
      <p:sp>
        <p:nvSpPr>
          <p:cNvPr id="3" name="Espace réservé du texte 2"/>
          <p:cNvSpPr>
            <a:spLocks noGrp="1"/>
          </p:cNvSpPr>
          <p:nvPr>
            <p:ph type="body" idx="1"/>
          </p:nvPr>
        </p:nvSpPr>
        <p:spPr>
          <a:xfrm>
            <a:off x="963084" y="2906714"/>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a:t>Modifiez les styles du texte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23419166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sz="half" idx="1"/>
          </p:nvPr>
        </p:nvSpPr>
        <p:spPr>
          <a:xfrm>
            <a:off x="609600" y="1600202"/>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p:cNvSpPr>
            <a:spLocks noGrp="1"/>
          </p:cNvSpPr>
          <p:nvPr>
            <p:ph sz="half" idx="2"/>
          </p:nvPr>
        </p:nvSpPr>
        <p:spPr>
          <a:xfrm>
            <a:off x="6197600" y="1600202"/>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8883512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a:t>Modifiez le style du titre</a:t>
            </a:r>
          </a:p>
        </p:txBody>
      </p:sp>
      <p:sp>
        <p:nvSpPr>
          <p:cNvPr id="3" name="Espace réservé du texte 2"/>
          <p:cNvSpPr>
            <a:spLocks noGrp="1"/>
          </p:cNvSpPr>
          <p:nvPr>
            <p:ph type="body" idx="1"/>
          </p:nvPr>
        </p:nvSpPr>
        <p:spPr>
          <a:xfrm>
            <a:off x="609600" y="1535114"/>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4" name="Espace réservé du contenu 3"/>
          <p:cNvSpPr>
            <a:spLocks noGrp="1"/>
          </p:cNvSpPr>
          <p:nvPr>
            <p:ph sz="half" idx="2"/>
          </p:nvPr>
        </p:nvSpPr>
        <p:spPr>
          <a:xfrm>
            <a:off x="609600" y="2174876"/>
            <a:ext cx="5386917" cy="3951287"/>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u texte 4"/>
          <p:cNvSpPr>
            <a:spLocks noGrp="1"/>
          </p:cNvSpPr>
          <p:nvPr>
            <p:ph type="body" sz="quarter" idx="3"/>
          </p:nvPr>
        </p:nvSpPr>
        <p:spPr>
          <a:xfrm>
            <a:off x="6193369" y="1535114"/>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6" name="Espace réservé du contenu 5"/>
          <p:cNvSpPr>
            <a:spLocks noGrp="1"/>
          </p:cNvSpPr>
          <p:nvPr>
            <p:ph sz="quarter" idx="4"/>
          </p:nvPr>
        </p:nvSpPr>
        <p:spPr>
          <a:xfrm>
            <a:off x="6193369" y="2174876"/>
            <a:ext cx="5389033" cy="3951287"/>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7" name="Espace réservé de la date 6"/>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8" name="Espace réservé du pied de page 7"/>
          <p:cNvSpPr>
            <a:spLocks noGrp="1"/>
          </p:cNvSpPr>
          <p:nvPr>
            <p:ph type="ftr" sz="quarter" idx="11"/>
          </p:nvPr>
        </p:nvSpPr>
        <p:spPr/>
        <p:txBody>
          <a:bodyPr/>
          <a:lstStyle/>
          <a:p>
            <a:endParaRPr lang="fr-FR">
              <a:solidFill>
                <a:prstClr val="black">
                  <a:tint val="75000"/>
                </a:prstClr>
              </a:solidFill>
            </a:endParaRPr>
          </a:p>
        </p:txBody>
      </p:sp>
      <p:sp>
        <p:nvSpPr>
          <p:cNvPr id="9" name="Espace réservé du numéro de diapositive 8"/>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40759638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e la date 2"/>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4" name="Espace réservé du pied de page 3"/>
          <p:cNvSpPr>
            <a:spLocks noGrp="1"/>
          </p:cNvSpPr>
          <p:nvPr>
            <p:ph type="ftr" sz="quarter" idx="11"/>
          </p:nvPr>
        </p:nvSpPr>
        <p:spPr/>
        <p:txBody>
          <a:bodyPr/>
          <a:lstStyle/>
          <a:p>
            <a:endParaRPr lang="fr-FR">
              <a:solidFill>
                <a:prstClr val="black">
                  <a:tint val="75000"/>
                </a:prstClr>
              </a:solidFill>
            </a:endParaRPr>
          </a:p>
        </p:txBody>
      </p:sp>
      <p:sp>
        <p:nvSpPr>
          <p:cNvPr id="5" name="Espace réservé du numéro de diapositive 4"/>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68167086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3" name="Espace réservé du pied de page 2"/>
          <p:cNvSpPr>
            <a:spLocks noGrp="1"/>
          </p:cNvSpPr>
          <p:nvPr>
            <p:ph type="ftr" sz="quarter" idx="11"/>
          </p:nvPr>
        </p:nvSpPr>
        <p:spPr/>
        <p:txBody>
          <a:bodyPr/>
          <a:lstStyle/>
          <a:p>
            <a:endParaRPr lang="fr-FR">
              <a:solidFill>
                <a:prstClr val="black">
                  <a:tint val="75000"/>
                </a:prstClr>
              </a:solidFill>
            </a:endParaRPr>
          </a:p>
        </p:txBody>
      </p:sp>
      <p:sp>
        <p:nvSpPr>
          <p:cNvPr id="4" name="Espace réservé du numéro de diapositive 3"/>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35229424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609602" y="273050"/>
            <a:ext cx="4011084" cy="1162050"/>
          </a:xfrm>
        </p:spPr>
        <p:txBody>
          <a:bodyPr anchor="b"/>
          <a:lstStyle>
            <a:lvl1pPr algn="l">
              <a:defRPr sz="2000" b="1"/>
            </a:lvl1pPr>
          </a:lstStyle>
          <a:p>
            <a:r>
              <a:rPr lang="fr-FR"/>
              <a:t>Modifiez le style du titre</a:t>
            </a:r>
          </a:p>
        </p:txBody>
      </p:sp>
      <p:sp>
        <p:nvSpPr>
          <p:cNvPr id="3" name="Espace réservé du contenu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texte 3"/>
          <p:cNvSpPr>
            <a:spLocks noGrp="1"/>
          </p:cNvSpPr>
          <p:nvPr>
            <p:ph type="body" sz="half" idx="2"/>
          </p:nvPr>
        </p:nvSpPr>
        <p:spPr>
          <a:xfrm>
            <a:off x="609602" y="1435102"/>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53851428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idx="1"/>
          </p:nvPr>
        </p:nvSpPr>
        <p:spPr/>
        <p:txBody>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17387879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2389717" y="4800601"/>
            <a:ext cx="7315200" cy="566737"/>
          </a:xfrm>
        </p:spPr>
        <p:txBody>
          <a:bodyPr anchor="b"/>
          <a:lstStyle>
            <a:lvl1pPr algn="l">
              <a:defRPr sz="2000" b="1"/>
            </a:lvl1pPr>
          </a:lstStyle>
          <a:p>
            <a:r>
              <a:rPr lang="fr-FR"/>
              <a:t>Modifiez le style du titre</a:t>
            </a:r>
          </a:p>
        </p:txBody>
      </p:sp>
      <p:sp>
        <p:nvSpPr>
          <p:cNvPr id="3" name="Espace réservé pour une image  2"/>
          <p:cNvSpPr>
            <a:spLocks noGrp="1"/>
          </p:cNvSpPr>
          <p:nvPr>
            <p:ph type="pic" idx="1"/>
          </p:nvPr>
        </p:nvSpPr>
        <p:spPr>
          <a:xfrm>
            <a:off x="2389717" y="612774"/>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FR"/>
          </a:p>
        </p:txBody>
      </p:sp>
      <p:sp>
        <p:nvSpPr>
          <p:cNvPr id="4" name="Espace réservé du texte 3"/>
          <p:cNvSpPr>
            <a:spLocks noGrp="1"/>
          </p:cNvSpPr>
          <p:nvPr>
            <p:ph type="body" sz="half" idx="2"/>
          </p:nvPr>
        </p:nvSpPr>
        <p:spPr>
          <a:xfrm>
            <a:off x="2389717" y="5367338"/>
            <a:ext cx="73152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67635788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texte vertical 2"/>
          <p:cNvSpPr>
            <a:spLocks noGrp="1"/>
          </p:cNvSpPr>
          <p:nvPr>
            <p:ph type="body" orient="vert" idx="1"/>
          </p:nvPr>
        </p:nvSpPr>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89962429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8839200" y="274639"/>
            <a:ext cx="2743200" cy="5851525"/>
          </a:xfrm>
        </p:spPr>
        <p:txBody>
          <a:bodyPr vert="eaVert"/>
          <a:lstStyle/>
          <a:p>
            <a:r>
              <a:rPr lang="fr-FR"/>
              <a:t>Modifiez le style du titre</a:t>
            </a:r>
          </a:p>
        </p:txBody>
      </p:sp>
      <p:sp>
        <p:nvSpPr>
          <p:cNvPr id="3" name="Espace réservé du texte vertical 2"/>
          <p:cNvSpPr>
            <a:spLocks noGrp="1"/>
          </p:cNvSpPr>
          <p:nvPr>
            <p:ph type="body" orient="vert" idx="1"/>
          </p:nvPr>
        </p:nvSpPr>
        <p:spPr>
          <a:xfrm>
            <a:off x="609600" y="274639"/>
            <a:ext cx="8026400" cy="5851525"/>
          </a:xfrm>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60754051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1_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914400" y="2130427"/>
            <a:ext cx="10363200" cy="1470025"/>
          </a:xfrm>
        </p:spPr>
        <p:txBody>
          <a:bodyPr/>
          <a:lstStyle/>
          <a:p>
            <a:r>
              <a:rPr lang="fr-FR"/>
              <a:t>Modifiez le style du titre</a:t>
            </a:r>
          </a:p>
        </p:txBody>
      </p:sp>
      <p:sp>
        <p:nvSpPr>
          <p:cNvPr id="3" name="Sous-titre 2"/>
          <p:cNvSpPr>
            <a:spLocks noGrp="1"/>
          </p:cNvSpPr>
          <p:nvPr>
            <p:ph type="subTitle" idx="1"/>
          </p:nvPr>
        </p:nvSpPr>
        <p:spPr>
          <a:xfrm>
            <a:off x="1828800" y="3886200"/>
            <a:ext cx="8534400" cy="1752601"/>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8029985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1_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idx="1"/>
          </p:nvPr>
        </p:nvSpPr>
        <p:spPr/>
        <p:txBody>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5554015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1_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963084" y="4406902"/>
            <a:ext cx="10363200" cy="1362074"/>
          </a:xfrm>
        </p:spPr>
        <p:txBody>
          <a:bodyPr anchor="t"/>
          <a:lstStyle>
            <a:lvl1pPr algn="l">
              <a:defRPr sz="4000" b="1" cap="all"/>
            </a:lvl1pPr>
          </a:lstStyle>
          <a:p>
            <a:r>
              <a:rPr lang="fr-FR"/>
              <a:t>Modifiez le style du titre</a:t>
            </a:r>
          </a:p>
        </p:txBody>
      </p:sp>
      <p:sp>
        <p:nvSpPr>
          <p:cNvPr id="3" name="Espace réservé du texte 2"/>
          <p:cNvSpPr>
            <a:spLocks noGrp="1"/>
          </p:cNvSpPr>
          <p:nvPr>
            <p:ph type="body" idx="1"/>
          </p:nvPr>
        </p:nvSpPr>
        <p:spPr>
          <a:xfrm>
            <a:off x="963084" y="2906714"/>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a:t>Modifiez les styles du texte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73540670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1_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sz="half" idx="1"/>
          </p:nvPr>
        </p:nvSpPr>
        <p:spPr>
          <a:xfrm>
            <a:off x="609600" y="1600202"/>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p:cNvSpPr>
            <a:spLocks noGrp="1"/>
          </p:cNvSpPr>
          <p:nvPr>
            <p:ph sz="half" idx="2"/>
          </p:nvPr>
        </p:nvSpPr>
        <p:spPr>
          <a:xfrm>
            <a:off x="6197600" y="1600202"/>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22108468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1_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a:t>Modifiez le style du titre</a:t>
            </a:r>
          </a:p>
        </p:txBody>
      </p:sp>
      <p:sp>
        <p:nvSpPr>
          <p:cNvPr id="3" name="Espace réservé du texte 2"/>
          <p:cNvSpPr>
            <a:spLocks noGrp="1"/>
          </p:cNvSpPr>
          <p:nvPr>
            <p:ph type="body" idx="1"/>
          </p:nvPr>
        </p:nvSpPr>
        <p:spPr>
          <a:xfrm>
            <a:off x="609600" y="1535114"/>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4" name="Espace réservé du contenu 3"/>
          <p:cNvSpPr>
            <a:spLocks noGrp="1"/>
          </p:cNvSpPr>
          <p:nvPr>
            <p:ph sz="half" idx="2"/>
          </p:nvPr>
        </p:nvSpPr>
        <p:spPr>
          <a:xfrm>
            <a:off x="609600" y="2174876"/>
            <a:ext cx="5386917" cy="3951287"/>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u texte 4"/>
          <p:cNvSpPr>
            <a:spLocks noGrp="1"/>
          </p:cNvSpPr>
          <p:nvPr>
            <p:ph type="body" sz="quarter" idx="3"/>
          </p:nvPr>
        </p:nvSpPr>
        <p:spPr>
          <a:xfrm>
            <a:off x="6193369" y="1535114"/>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6" name="Espace réservé du contenu 5"/>
          <p:cNvSpPr>
            <a:spLocks noGrp="1"/>
          </p:cNvSpPr>
          <p:nvPr>
            <p:ph sz="quarter" idx="4"/>
          </p:nvPr>
        </p:nvSpPr>
        <p:spPr>
          <a:xfrm>
            <a:off x="6193369" y="2174876"/>
            <a:ext cx="5389033" cy="3951287"/>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7" name="Espace réservé de la date 6"/>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8" name="Espace réservé du pied de page 7"/>
          <p:cNvSpPr>
            <a:spLocks noGrp="1"/>
          </p:cNvSpPr>
          <p:nvPr>
            <p:ph type="ftr" sz="quarter" idx="11"/>
          </p:nvPr>
        </p:nvSpPr>
        <p:spPr/>
        <p:txBody>
          <a:bodyPr/>
          <a:lstStyle/>
          <a:p>
            <a:endParaRPr lang="fr-FR">
              <a:solidFill>
                <a:prstClr val="black">
                  <a:tint val="75000"/>
                </a:prstClr>
              </a:solidFill>
            </a:endParaRPr>
          </a:p>
        </p:txBody>
      </p:sp>
      <p:sp>
        <p:nvSpPr>
          <p:cNvPr id="9" name="Espace réservé du numéro de diapositive 8"/>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01767576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1_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e la date 2"/>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4" name="Espace réservé du pied de page 3"/>
          <p:cNvSpPr>
            <a:spLocks noGrp="1"/>
          </p:cNvSpPr>
          <p:nvPr>
            <p:ph type="ftr" sz="quarter" idx="11"/>
          </p:nvPr>
        </p:nvSpPr>
        <p:spPr/>
        <p:txBody>
          <a:bodyPr/>
          <a:lstStyle/>
          <a:p>
            <a:endParaRPr lang="fr-FR">
              <a:solidFill>
                <a:prstClr val="black">
                  <a:tint val="75000"/>
                </a:prstClr>
              </a:solidFill>
            </a:endParaRPr>
          </a:p>
        </p:txBody>
      </p:sp>
      <p:sp>
        <p:nvSpPr>
          <p:cNvPr id="5" name="Espace réservé du numéro de diapositive 4"/>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560554959"/>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1_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3" name="Espace réservé du pied de page 2"/>
          <p:cNvSpPr>
            <a:spLocks noGrp="1"/>
          </p:cNvSpPr>
          <p:nvPr>
            <p:ph type="ftr" sz="quarter" idx="11"/>
          </p:nvPr>
        </p:nvSpPr>
        <p:spPr/>
        <p:txBody>
          <a:bodyPr/>
          <a:lstStyle/>
          <a:p>
            <a:endParaRPr lang="fr-FR">
              <a:solidFill>
                <a:prstClr val="black">
                  <a:tint val="75000"/>
                </a:prstClr>
              </a:solidFill>
            </a:endParaRPr>
          </a:p>
        </p:txBody>
      </p:sp>
      <p:sp>
        <p:nvSpPr>
          <p:cNvPr id="4" name="Espace réservé du numéro de diapositive 3"/>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6723791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963084" y="4406902"/>
            <a:ext cx="10363200" cy="1362074"/>
          </a:xfrm>
        </p:spPr>
        <p:txBody>
          <a:bodyPr anchor="t"/>
          <a:lstStyle>
            <a:lvl1pPr algn="l">
              <a:defRPr sz="4000" b="1" cap="all"/>
            </a:lvl1pPr>
          </a:lstStyle>
          <a:p>
            <a:r>
              <a:rPr lang="fr-FR"/>
              <a:t>Modifiez le style du titre</a:t>
            </a:r>
          </a:p>
        </p:txBody>
      </p:sp>
      <p:sp>
        <p:nvSpPr>
          <p:cNvPr id="3" name="Espace réservé du texte 2"/>
          <p:cNvSpPr>
            <a:spLocks noGrp="1"/>
          </p:cNvSpPr>
          <p:nvPr>
            <p:ph type="body" idx="1"/>
          </p:nvPr>
        </p:nvSpPr>
        <p:spPr>
          <a:xfrm>
            <a:off x="963084" y="2906714"/>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a:t>Modifiez les styles du texte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15234847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1_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609602" y="273050"/>
            <a:ext cx="4011084" cy="1162050"/>
          </a:xfrm>
        </p:spPr>
        <p:txBody>
          <a:bodyPr anchor="b"/>
          <a:lstStyle>
            <a:lvl1pPr algn="l">
              <a:defRPr sz="2000" b="1"/>
            </a:lvl1pPr>
          </a:lstStyle>
          <a:p>
            <a:r>
              <a:rPr lang="fr-FR"/>
              <a:t>Modifiez le style du titre</a:t>
            </a:r>
          </a:p>
        </p:txBody>
      </p:sp>
      <p:sp>
        <p:nvSpPr>
          <p:cNvPr id="3" name="Espace réservé du contenu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texte 3"/>
          <p:cNvSpPr>
            <a:spLocks noGrp="1"/>
          </p:cNvSpPr>
          <p:nvPr>
            <p:ph type="body" sz="half" idx="2"/>
          </p:nvPr>
        </p:nvSpPr>
        <p:spPr>
          <a:xfrm>
            <a:off x="609602" y="1435102"/>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11804008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1_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2389717" y="4800601"/>
            <a:ext cx="7315200" cy="566737"/>
          </a:xfrm>
        </p:spPr>
        <p:txBody>
          <a:bodyPr anchor="b"/>
          <a:lstStyle>
            <a:lvl1pPr algn="l">
              <a:defRPr sz="2000" b="1"/>
            </a:lvl1pPr>
          </a:lstStyle>
          <a:p>
            <a:r>
              <a:rPr lang="fr-FR"/>
              <a:t>Modifiez le style du titre</a:t>
            </a:r>
          </a:p>
        </p:txBody>
      </p:sp>
      <p:sp>
        <p:nvSpPr>
          <p:cNvPr id="3" name="Espace réservé pour une image  2"/>
          <p:cNvSpPr>
            <a:spLocks noGrp="1"/>
          </p:cNvSpPr>
          <p:nvPr>
            <p:ph type="pic" idx="1"/>
          </p:nvPr>
        </p:nvSpPr>
        <p:spPr>
          <a:xfrm>
            <a:off x="2389717" y="612774"/>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FR"/>
          </a:p>
        </p:txBody>
      </p:sp>
      <p:sp>
        <p:nvSpPr>
          <p:cNvPr id="4" name="Espace réservé du texte 3"/>
          <p:cNvSpPr>
            <a:spLocks noGrp="1"/>
          </p:cNvSpPr>
          <p:nvPr>
            <p:ph type="body" sz="half" idx="2"/>
          </p:nvPr>
        </p:nvSpPr>
        <p:spPr>
          <a:xfrm>
            <a:off x="2389717" y="5367338"/>
            <a:ext cx="73152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2365978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1_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texte vertical 2"/>
          <p:cNvSpPr>
            <a:spLocks noGrp="1"/>
          </p:cNvSpPr>
          <p:nvPr>
            <p:ph type="body" orient="vert" idx="1"/>
          </p:nvPr>
        </p:nvSpPr>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88417420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1_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8839200" y="274639"/>
            <a:ext cx="2743200" cy="5851525"/>
          </a:xfrm>
        </p:spPr>
        <p:txBody>
          <a:bodyPr vert="eaVert"/>
          <a:lstStyle/>
          <a:p>
            <a:r>
              <a:rPr lang="fr-FR"/>
              <a:t>Modifiez le style du titre</a:t>
            </a:r>
          </a:p>
        </p:txBody>
      </p:sp>
      <p:sp>
        <p:nvSpPr>
          <p:cNvPr id="3" name="Espace réservé du texte vertical 2"/>
          <p:cNvSpPr>
            <a:spLocks noGrp="1"/>
          </p:cNvSpPr>
          <p:nvPr>
            <p:ph type="body" orient="vert" idx="1"/>
          </p:nvPr>
        </p:nvSpPr>
        <p:spPr>
          <a:xfrm>
            <a:off x="609600" y="274639"/>
            <a:ext cx="8026400" cy="5851525"/>
          </a:xfrm>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997857042"/>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p:cSld name="2_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914400" y="2130427"/>
            <a:ext cx="10363200" cy="1470025"/>
          </a:xfrm>
        </p:spPr>
        <p:txBody>
          <a:bodyPr/>
          <a:lstStyle/>
          <a:p>
            <a:r>
              <a:rPr lang="fr-FR"/>
              <a:t>Modifiez le style du titre</a:t>
            </a:r>
          </a:p>
        </p:txBody>
      </p:sp>
      <p:sp>
        <p:nvSpPr>
          <p:cNvPr id="3" name="Sous-titre 2"/>
          <p:cNvSpPr>
            <a:spLocks noGrp="1"/>
          </p:cNvSpPr>
          <p:nvPr>
            <p:ph type="subTitle" idx="1"/>
          </p:nvPr>
        </p:nvSpPr>
        <p:spPr>
          <a:xfrm>
            <a:off x="1828800" y="3886200"/>
            <a:ext cx="8534400" cy="1752601"/>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06194282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2_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idx="1"/>
          </p:nvPr>
        </p:nvSpPr>
        <p:spPr/>
        <p:txBody>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402350740"/>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2_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963084" y="4406902"/>
            <a:ext cx="10363200" cy="1362074"/>
          </a:xfrm>
        </p:spPr>
        <p:txBody>
          <a:bodyPr anchor="t"/>
          <a:lstStyle>
            <a:lvl1pPr algn="l">
              <a:defRPr sz="4000" b="1" cap="all"/>
            </a:lvl1pPr>
          </a:lstStyle>
          <a:p>
            <a:r>
              <a:rPr lang="fr-FR"/>
              <a:t>Modifiez le style du titre</a:t>
            </a:r>
          </a:p>
        </p:txBody>
      </p:sp>
      <p:sp>
        <p:nvSpPr>
          <p:cNvPr id="3" name="Espace réservé du texte 2"/>
          <p:cNvSpPr>
            <a:spLocks noGrp="1"/>
          </p:cNvSpPr>
          <p:nvPr>
            <p:ph type="body" idx="1"/>
          </p:nvPr>
        </p:nvSpPr>
        <p:spPr>
          <a:xfrm>
            <a:off x="963084" y="2906714"/>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a:t>Modifiez les styles du texte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180537915"/>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2_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sz="half" idx="1"/>
          </p:nvPr>
        </p:nvSpPr>
        <p:spPr>
          <a:xfrm>
            <a:off x="609600" y="1600202"/>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p:cNvSpPr>
            <a:spLocks noGrp="1"/>
          </p:cNvSpPr>
          <p:nvPr>
            <p:ph sz="half" idx="2"/>
          </p:nvPr>
        </p:nvSpPr>
        <p:spPr>
          <a:xfrm>
            <a:off x="6197600" y="1600202"/>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445956817"/>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2_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a:t>Modifiez le style du titre</a:t>
            </a:r>
          </a:p>
        </p:txBody>
      </p:sp>
      <p:sp>
        <p:nvSpPr>
          <p:cNvPr id="3" name="Espace réservé du texte 2"/>
          <p:cNvSpPr>
            <a:spLocks noGrp="1"/>
          </p:cNvSpPr>
          <p:nvPr>
            <p:ph type="body" idx="1"/>
          </p:nvPr>
        </p:nvSpPr>
        <p:spPr>
          <a:xfrm>
            <a:off x="609600" y="1535114"/>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4" name="Espace réservé du contenu 3"/>
          <p:cNvSpPr>
            <a:spLocks noGrp="1"/>
          </p:cNvSpPr>
          <p:nvPr>
            <p:ph sz="half" idx="2"/>
          </p:nvPr>
        </p:nvSpPr>
        <p:spPr>
          <a:xfrm>
            <a:off x="609600" y="2174876"/>
            <a:ext cx="5386917" cy="3951287"/>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u texte 4"/>
          <p:cNvSpPr>
            <a:spLocks noGrp="1"/>
          </p:cNvSpPr>
          <p:nvPr>
            <p:ph type="body" sz="quarter" idx="3"/>
          </p:nvPr>
        </p:nvSpPr>
        <p:spPr>
          <a:xfrm>
            <a:off x="6193369" y="1535114"/>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6" name="Espace réservé du contenu 5"/>
          <p:cNvSpPr>
            <a:spLocks noGrp="1"/>
          </p:cNvSpPr>
          <p:nvPr>
            <p:ph sz="quarter" idx="4"/>
          </p:nvPr>
        </p:nvSpPr>
        <p:spPr>
          <a:xfrm>
            <a:off x="6193369" y="2174876"/>
            <a:ext cx="5389033" cy="3951287"/>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7" name="Espace réservé de la date 6"/>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8" name="Espace réservé du pied de page 7"/>
          <p:cNvSpPr>
            <a:spLocks noGrp="1"/>
          </p:cNvSpPr>
          <p:nvPr>
            <p:ph type="ftr" sz="quarter" idx="11"/>
          </p:nvPr>
        </p:nvSpPr>
        <p:spPr/>
        <p:txBody>
          <a:bodyPr/>
          <a:lstStyle/>
          <a:p>
            <a:endParaRPr lang="fr-FR">
              <a:solidFill>
                <a:prstClr val="black">
                  <a:tint val="75000"/>
                </a:prstClr>
              </a:solidFill>
            </a:endParaRPr>
          </a:p>
        </p:txBody>
      </p:sp>
      <p:sp>
        <p:nvSpPr>
          <p:cNvPr id="9" name="Espace réservé du numéro de diapositive 8"/>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98924105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2_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e la date 2"/>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4" name="Espace réservé du pied de page 3"/>
          <p:cNvSpPr>
            <a:spLocks noGrp="1"/>
          </p:cNvSpPr>
          <p:nvPr>
            <p:ph type="ftr" sz="quarter" idx="11"/>
          </p:nvPr>
        </p:nvSpPr>
        <p:spPr/>
        <p:txBody>
          <a:bodyPr/>
          <a:lstStyle/>
          <a:p>
            <a:endParaRPr lang="fr-FR">
              <a:solidFill>
                <a:prstClr val="black">
                  <a:tint val="75000"/>
                </a:prstClr>
              </a:solidFill>
            </a:endParaRPr>
          </a:p>
        </p:txBody>
      </p:sp>
      <p:sp>
        <p:nvSpPr>
          <p:cNvPr id="5" name="Espace réservé du numéro de diapositive 4"/>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6690088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sz="half" idx="1"/>
          </p:nvPr>
        </p:nvSpPr>
        <p:spPr>
          <a:xfrm>
            <a:off x="609600" y="1600202"/>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p:cNvSpPr>
            <a:spLocks noGrp="1"/>
          </p:cNvSpPr>
          <p:nvPr>
            <p:ph sz="half" idx="2"/>
          </p:nvPr>
        </p:nvSpPr>
        <p:spPr>
          <a:xfrm>
            <a:off x="6197600" y="1600202"/>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552190386"/>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2_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3" name="Espace réservé du pied de page 2"/>
          <p:cNvSpPr>
            <a:spLocks noGrp="1"/>
          </p:cNvSpPr>
          <p:nvPr>
            <p:ph type="ftr" sz="quarter" idx="11"/>
          </p:nvPr>
        </p:nvSpPr>
        <p:spPr/>
        <p:txBody>
          <a:bodyPr/>
          <a:lstStyle/>
          <a:p>
            <a:endParaRPr lang="fr-FR">
              <a:solidFill>
                <a:prstClr val="black">
                  <a:tint val="75000"/>
                </a:prstClr>
              </a:solidFill>
            </a:endParaRPr>
          </a:p>
        </p:txBody>
      </p:sp>
      <p:sp>
        <p:nvSpPr>
          <p:cNvPr id="4" name="Espace réservé du numéro de diapositive 3"/>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12567720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2_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609602" y="273050"/>
            <a:ext cx="4011084" cy="1162050"/>
          </a:xfrm>
        </p:spPr>
        <p:txBody>
          <a:bodyPr anchor="b"/>
          <a:lstStyle>
            <a:lvl1pPr algn="l">
              <a:defRPr sz="2000" b="1"/>
            </a:lvl1pPr>
          </a:lstStyle>
          <a:p>
            <a:r>
              <a:rPr lang="fr-FR"/>
              <a:t>Modifiez le style du titre</a:t>
            </a:r>
          </a:p>
        </p:txBody>
      </p:sp>
      <p:sp>
        <p:nvSpPr>
          <p:cNvPr id="3" name="Espace réservé du contenu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texte 3"/>
          <p:cNvSpPr>
            <a:spLocks noGrp="1"/>
          </p:cNvSpPr>
          <p:nvPr>
            <p:ph type="body" sz="half" idx="2"/>
          </p:nvPr>
        </p:nvSpPr>
        <p:spPr>
          <a:xfrm>
            <a:off x="609602" y="1435102"/>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345501394"/>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2_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2389717" y="4800601"/>
            <a:ext cx="7315200" cy="566737"/>
          </a:xfrm>
        </p:spPr>
        <p:txBody>
          <a:bodyPr anchor="b"/>
          <a:lstStyle>
            <a:lvl1pPr algn="l">
              <a:defRPr sz="2000" b="1"/>
            </a:lvl1pPr>
          </a:lstStyle>
          <a:p>
            <a:r>
              <a:rPr lang="fr-FR"/>
              <a:t>Modifiez le style du titre</a:t>
            </a:r>
          </a:p>
        </p:txBody>
      </p:sp>
      <p:sp>
        <p:nvSpPr>
          <p:cNvPr id="3" name="Espace réservé pour une image  2"/>
          <p:cNvSpPr>
            <a:spLocks noGrp="1"/>
          </p:cNvSpPr>
          <p:nvPr>
            <p:ph type="pic" idx="1"/>
          </p:nvPr>
        </p:nvSpPr>
        <p:spPr>
          <a:xfrm>
            <a:off x="2389717" y="612774"/>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FR"/>
          </a:p>
        </p:txBody>
      </p:sp>
      <p:sp>
        <p:nvSpPr>
          <p:cNvPr id="4" name="Espace réservé du texte 3"/>
          <p:cNvSpPr>
            <a:spLocks noGrp="1"/>
          </p:cNvSpPr>
          <p:nvPr>
            <p:ph type="body" sz="half" idx="2"/>
          </p:nvPr>
        </p:nvSpPr>
        <p:spPr>
          <a:xfrm>
            <a:off x="2389717" y="5367338"/>
            <a:ext cx="73152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71056497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2_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texte vertical 2"/>
          <p:cNvSpPr>
            <a:spLocks noGrp="1"/>
          </p:cNvSpPr>
          <p:nvPr>
            <p:ph type="body" orient="vert" idx="1"/>
          </p:nvPr>
        </p:nvSpPr>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860610654"/>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2_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8839200" y="274639"/>
            <a:ext cx="2743200" cy="5851525"/>
          </a:xfrm>
        </p:spPr>
        <p:txBody>
          <a:bodyPr vert="eaVert"/>
          <a:lstStyle/>
          <a:p>
            <a:r>
              <a:rPr lang="fr-FR"/>
              <a:t>Modifiez le style du titre</a:t>
            </a:r>
          </a:p>
        </p:txBody>
      </p:sp>
      <p:sp>
        <p:nvSpPr>
          <p:cNvPr id="3" name="Espace réservé du texte vertical 2"/>
          <p:cNvSpPr>
            <a:spLocks noGrp="1"/>
          </p:cNvSpPr>
          <p:nvPr>
            <p:ph type="body" orient="vert" idx="1"/>
          </p:nvPr>
        </p:nvSpPr>
        <p:spPr>
          <a:xfrm>
            <a:off x="609600" y="274639"/>
            <a:ext cx="8026400" cy="5851525"/>
          </a:xfrm>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01400416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reserve="1">
  <p:cSld name="3_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914400" y="2130427"/>
            <a:ext cx="10363200" cy="1470025"/>
          </a:xfrm>
        </p:spPr>
        <p:txBody>
          <a:bodyPr/>
          <a:lstStyle/>
          <a:p>
            <a:r>
              <a:rPr lang="fr-FR"/>
              <a:t>Modifiez le style du titre</a:t>
            </a:r>
          </a:p>
        </p:txBody>
      </p:sp>
      <p:sp>
        <p:nvSpPr>
          <p:cNvPr id="3" name="Sous-titre 2"/>
          <p:cNvSpPr>
            <a:spLocks noGrp="1"/>
          </p:cNvSpPr>
          <p:nvPr>
            <p:ph type="subTitle" idx="1"/>
          </p:nvPr>
        </p:nvSpPr>
        <p:spPr>
          <a:xfrm>
            <a:off x="1828800" y="3886200"/>
            <a:ext cx="8534400" cy="1752601"/>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11269188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3_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idx="1"/>
          </p:nvPr>
        </p:nvSpPr>
        <p:spPr/>
        <p:txBody>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362862593"/>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3_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963084" y="4406902"/>
            <a:ext cx="10363200" cy="1362074"/>
          </a:xfrm>
        </p:spPr>
        <p:txBody>
          <a:bodyPr anchor="t"/>
          <a:lstStyle>
            <a:lvl1pPr algn="l">
              <a:defRPr sz="4000" b="1" cap="all"/>
            </a:lvl1pPr>
          </a:lstStyle>
          <a:p>
            <a:r>
              <a:rPr lang="fr-FR"/>
              <a:t>Modifiez le style du titre</a:t>
            </a:r>
          </a:p>
        </p:txBody>
      </p:sp>
      <p:sp>
        <p:nvSpPr>
          <p:cNvPr id="3" name="Espace réservé du texte 2"/>
          <p:cNvSpPr>
            <a:spLocks noGrp="1"/>
          </p:cNvSpPr>
          <p:nvPr>
            <p:ph type="body" idx="1"/>
          </p:nvPr>
        </p:nvSpPr>
        <p:spPr>
          <a:xfrm>
            <a:off x="963084" y="2906714"/>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a:t>Modifiez les styles du texte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4698861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3_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sz="half" idx="1"/>
          </p:nvPr>
        </p:nvSpPr>
        <p:spPr>
          <a:xfrm>
            <a:off x="609600" y="1600202"/>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p:cNvSpPr>
            <a:spLocks noGrp="1"/>
          </p:cNvSpPr>
          <p:nvPr>
            <p:ph sz="half" idx="2"/>
          </p:nvPr>
        </p:nvSpPr>
        <p:spPr>
          <a:xfrm>
            <a:off x="6197600" y="1600202"/>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471501570"/>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3_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a:t>Modifiez le style du titre</a:t>
            </a:r>
          </a:p>
        </p:txBody>
      </p:sp>
      <p:sp>
        <p:nvSpPr>
          <p:cNvPr id="3" name="Espace réservé du texte 2"/>
          <p:cNvSpPr>
            <a:spLocks noGrp="1"/>
          </p:cNvSpPr>
          <p:nvPr>
            <p:ph type="body" idx="1"/>
          </p:nvPr>
        </p:nvSpPr>
        <p:spPr>
          <a:xfrm>
            <a:off x="609600" y="1535114"/>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4" name="Espace réservé du contenu 3"/>
          <p:cNvSpPr>
            <a:spLocks noGrp="1"/>
          </p:cNvSpPr>
          <p:nvPr>
            <p:ph sz="half" idx="2"/>
          </p:nvPr>
        </p:nvSpPr>
        <p:spPr>
          <a:xfrm>
            <a:off x="609600" y="2174876"/>
            <a:ext cx="5386917" cy="3951287"/>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u texte 4"/>
          <p:cNvSpPr>
            <a:spLocks noGrp="1"/>
          </p:cNvSpPr>
          <p:nvPr>
            <p:ph type="body" sz="quarter" idx="3"/>
          </p:nvPr>
        </p:nvSpPr>
        <p:spPr>
          <a:xfrm>
            <a:off x="6193369" y="1535114"/>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6" name="Espace réservé du contenu 5"/>
          <p:cNvSpPr>
            <a:spLocks noGrp="1"/>
          </p:cNvSpPr>
          <p:nvPr>
            <p:ph sz="quarter" idx="4"/>
          </p:nvPr>
        </p:nvSpPr>
        <p:spPr>
          <a:xfrm>
            <a:off x="6193369" y="2174876"/>
            <a:ext cx="5389033" cy="3951287"/>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7" name="Espace réservé de la date 6"/>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8" name="Espace réservé du pied de page 7"/>
          <p:cNvSpPr>
            <a:spLocks noGrp="1"/>
          </p:cNvSpPr>
          <p:nvPr>
            <p:ph type="ftr" sz="quarter" idx="11"/>
          </p:nvPr>
        </p:nvSpPr>
        <p:spPr/>
        <p:txBody>
          <a:bodyPr/>
          <a:lstStyle/>
          <a:p>
            <a:endParaRPr lang="fr-FR">
              <a:solidFill>
                <a:prstClr val="black">
                  <a:tint val="75000"/>
                </a:prstClr>
              </a:solidFill>
            </a:endParaRPr>
          </a:p>
        </p:txBody>
      </p:sp>
      <p:sp>
        <p:nvSpPr>
          <p:cNvPr id="9" name="Espace réservé du numéro de diapositive 8"/>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41440020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a:t>Modifiez le style du titre</a:t>
            </a:r>
          </a:p>
        </p:txBody>
      </p:sp>
      <p:sp>
        <p:nvSpPr>
          <p:cNvPr id="3" name="Espace réservé du texte 2"/>
          <p:cNvSpPr>
            <a:spLocks noGrp="1"/>
          </p:cNvSpPr>
          <p:nvPr>
            <p:ph type="body" idx="1"/>
          </p:nvPr>
        </p:nvSpPr>
        <p:spPr>
          <a:xfrm>
            <a:off x="609600" y="1535114"/>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4" name="Espace réservé du contenu 3"/>
          <p:cNvSpPr>
            <a:spLocks noGrp="1"/>
          </p:cNvSpPr>
          <p:nvPr>
            <p:ph sz="half" idx="2"/>
          </p:nvPr>
        </p:nvSpPr>
        <p:spPr>
          <a:xfrm>
            <a:off x="609600" y="2174876"/>
            <a:ext cx="5386917" cy="3951287"/>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u texte 4"/>
          <p:cNvSpPr>
            <a:spLocks noGrp="1"/>
          </p:cNvSpPr>
          <p:nvPr>
            <p:ph type="body" sz="quarter" idx="3"/>
          </p:nvPr>
        </p:nvSpPr>
        <p:spPr>
          <a:xfrm>
            <a:off x="6193369" y="1535114"/>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6" name="Espace réservé du contenu 5"/>
          <p:cNvSpPr>
            <a:spLocks noGrp="1"/>
          </p:cNvSpPr>
          <p:nvPr>
            <p:ph sz="quarter" idx="4"/>
          </p:nvPr>
        </p:nvSpPr>
        <p:spPr>
          <a:xfrm>
            <a:off x="6193369" y="2174876"/>
            <a:ext cx="5389033" cy="3951287"/>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7" name="Espace réservé de la date 6"/>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8" name="Espace réservé du pied de page 7"/>
          <p:cNvSpPr>
            <a:spLocks noGrp="1"/>
          </p:cNvSpPr>
          <p:nvPr>
            <p:ph type="ftr" sz="quarter" idx="11"/>
          </p:nvPr>
        </p:nvSpPr>
        <p:spPr/>
        <p:txBody>
          <a:bodyPr/>
          <a:lstStyle/>
          <a:p>
            <a:endParaRPr lang="fr-FR">
              <a:solidFill>
                <a:prstClr val="black">
                  <a:tint val="75000"/>
                </a:prstClr>
              </a:solidFill>
            </a:endParaRPr>
          </a:p>
        </p:txBody>
      </p:sp>
      <p:sp>
        <p:nvSpPr>
          <p:cNvPr id="9" name="Espace réservé du numéro de diapositive 8"/>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739361640"/>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3_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e la date 2"/>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4" name="Espace réservé du pied de page 3"/>
          <p:cNvSpPr>
            <a:spLocks noGrp="1"/>
          </p:cNvSpPr>
          <p:nvPr>
            <p:ph type="ftr" sz="quarter" idx="11"/>
          </p:nvPr>
        </p:nvSpPr>
        <p:spPr/>
        <p:txBody>
          <a:bodyPr/>
          <a:lstStyle/>
          <a:p>
            <a:endParaRPr lang="fr-FR">
              <a:solidFill>
                <a:prstClr val="black">
                  <a:tint val="75000"/>
                </a:prstClr>
              </a:solidFill>
            </a:endParaRPr>
          </a:p>
        </p:txBody>
      </p:sp>
      <p:sp>
        <p:nvSpPr>
          <p:cNvPr id="5" name="Espace réservé du numéro de diapositive 4"/>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80279124"/>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3_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3" name="Espace réservé du pied de page 2"/>
          <p:cNvSpPr>
            <a:spLocks noGrp="1"/>
          </p:cNvSpPr>
          <p:nvPr>
            <p:ph type="ftr" sz="quarter" idx="11"/>
          </p:nvPr>
        </p:nvSpPr>
        <p:spPr/>
        <p:txBody>
          <a:bodyPr/>
          <a:lstStyle/>
          <a:p>
            <a:endParaRPr lang="fr-FR">
              <a:solidFill>
                <a:prstClr val="black">
                  <a:tint val="75000"/>
                </a:prstClr>
              </a:solidFill>
            </a:endParaRPr>
          </a:p>
        </p:txBody>
      </p:sp>
      <p:sp>
        <p:nvSpPr>
          <p:cNvPr id="4" name="Espace réservé du numéro de diapositive 3"/>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50884872"/>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3_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609602" y="273050"/>
            <a:ext cx="4011084" cy="1162050"/>
          </a:xfrm>
        </p:spPr>
        <p:txBody>
          <a:bodyPr anchor="b"/>
          <a:lstStyle>
            <a:lvl1pPr algn="l">
              <a:defRPr sz="2000" b="1"/>
            </a:lvl1pPr>
          </a:lstStyle>
          <a:p>
            <a:r>
              <a:rPr lang="fr-FR"/>
              <a:t>Modifiez le style du titre</a:t>
            </a:r>
          </a:p>
        </p:txBody>
      </p:sp>
      <p:sp>
        <p:nvSpPr>
          <p:cNvPr id="3" name="Espace réservé du contenu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texte 3"/>
          <p:cNvSpPr>
            <a:spLocks noGrp="1"/>
          </p:cNvSpPr>
          <p:nvPr>
            <p:ph type="body" sz="half" idx="2"/>
          </p:nvPr>
        </p:nvSpPr>
        <p:spPr>
          <a:xfrm>
            <a:off x="609602" y="1435102"/>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331978792"/>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3_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2389717" y="4800601"/>
            <a:ext cx="7315200" cy="566737"/>
          </a:xfrm>
        </p:spPr>
        <p:txBody>
          <a:bodyPr anchor="b"/>
          <a:lstStyle>
            <a:lvl1pPr algn="l">
              <a:defRPr sz="2000" b="1"/>
            </a:lvl1pPr>
          </a:lstStyle>
          <a:p>
            <a:r>
              <a:rPr lang="fr-FR"/>
              <a:t>Modifiez le style du titre</a:t>
            </a:r>
          </a:p>
        </p:txBody>
      </p:sp>
      <p:sp>
        <p:nvSpPr>
          <p:cNvPr id="3" name="Espace réservé pour une image  2"/>
          <p:cNvSpPr>
            <a:spLocks noGrp="1"/>
          </p:cNvSpPr>
          <p:nvPr>
            <p:ph type="pic" idx="1"/>
          </p:nvPr>
        </p:nvSpPr>
        <p:spPr>
          <a:xfrm>
            <a:off x="2389717" y="612774"/>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FR"/>
          </a:p>
        </p:txBody>
      </p:sp>
      <p:sp>
        <p:nvSpPr>
          <p:cNvPr id="4" name="Espace réservé du texte 3"/>
          <p:cNvSpPr>
            <a:spLocks noGrp="1"/>
          </p:cNvSpPr>
          <p:nvPr>
            <p:ph type="body" sz="half" idx="2"/>
          </p:nvPr>
        </p:nvSpPr>
        <p:spPr>
          <a:xfrm>
            <a:off x="2389717" y="5367338"/>
            <a:ext cx="73152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789043391"/>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3_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texte vertical 2"/>
          <p:cNvSpPr>
            <a:spLocks noGrp="1"/>
          </p:cNvSpPr>
          <p:nvPr>
            <p:ph type="body" orient="vert" idx="1"/>
          </p:nvPr>
        </p:nvSpPr>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78535215"/>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3_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8839200" y="274639"/>
            <a:ext cx="2743200" cy="5851525"/>
          </a:xfrm>
        </p:spPr>
        <p:txBody>
          <a:bodyPr vert="eaVert"/>
          <a:lstStyle/>
          <a:p>
            <a:r>
              <a:rPr lang="fr-FR"/>
              <a:t>Modifiez le style du titre</a:t>
            </a:r>
          </a:p>
        </p:txBody>
      </p:sp>
      <p:sp>
        <p:nvSpPr>
          <p:cNvPr id="3" name="Espace réservé du texte vertical 2"/>
          <p:cNvSpPr>
            <a:spLocks noGrp="1"/>
          </p:cNvSpPr>
          <p:nvPr>
            <p:ph type="body" orient="vert" idx="1"/>
          </p:nvPr>
        </p:nvSpPr>
        <p:spPr>
          <a:xfrm>
            <a:off x="609600" y="274639"/>
            <a:ext cx="8026400" cy="5851525"/>
          </a:xfrm>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728950"/>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itle" preserve="1">
  <p:cSld name="4_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914400" y="2130427"/>
            <a:ext cx="10363200" cy="1470025"/>
          </a:xfrm>
        </p:spPr>
        <p:txBody>
          <a:bodyPr/>
          <a:lstStyle/>
          <a:p>
            <a:r>
              <a:rPr lang="fr-FR"/>
              <a:t>Modifiez le style du titre</a:t>
            </a:r>
          </a:p>
        </p:txBody>
      </p:sp>
      <p:sp>
        <p:nvSpPr>
          <p:cNvPr id="3" name="Sous-titre 2"/>
          <p:cNvSpPr>
            <a:spLocks noGrp="1"/>
          </p:cNvSpPr>
          <p:nvPr>
            <p:ph type="subTitle" idx="1"/>
          </p:nvPr>
        </p:nvSpPr>
        <p:spPr>
          <a:xfrm>
            <a:off x="1828800" y="3886200"/>
            <a:ext cx="8534400" cy="1752601"/>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344539027"/>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 preserve="1">
  <p:cSld name="4_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idx="1"/>
          </p:nvPr>
        </p:nvSpPr>
        <p:spPr/>
        <p:txBody>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890855345"/>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secHead" preserve="1">
  <p:cSld name="4_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963084" y="4406902"/>
            <a:ext cx="10363200" cy="1362074"/>
          </a:xfrm>
        </p:spPr>
        <p:txBody>
          <a:bodyPr anchor="t"/>
          <a:lstStyle>
            <a:lvl1pPr algn="l">
              <a:defRPr sz="4000" b="1" cap="all"/>
            </a:lvl1pPr>
          </a:lstStyle>
          <a:p>
            <a:r>
              <a:rPr lang="fr-FR"/>
              <a:t>Modifiez le style du titre</a:t>
            </a:r>
          </a:p>
        </p:txBody>
      </p:sp>
      <p:sp>
        <p:nvSpPr>
          <p:cNvPr id="3" name="Espace réservé du texte 2"/>
          <p:cNvSpPr>
            <a:spLocks noGrp="1"/>
          </p:cNvSpPr>
          <p:nvPr>
            <p:ph type="body" idx="1"/>
          </p:nvPr>
        </p:nvSpPr>
        <p:spPr>
          <a:xfrm>
            <a:off x="963084" y="2906714"/>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a:t>Modifiez les styles du texte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36896514"/>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woObj" preserve="1">
  <p:cSld name="4_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sz="half" idx="1"/>
          </p:nvPr>
        </p:nvSpPr>
        <p:spPr>
          <a:xfrm>
            <a:off x="609600" y="1600202"/>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p:cNvSpPr>
            <a:spLocks noGrp="1"/>
          </p:cNvSpPr>
          <p:nvPr>
            <p:ph sz="half" idx="2"/>
          </p:nvPr>
        </p:nvSpPr>
        <p:spPr>
          <a:xfrm>
            <a:off x="6197600" y="1600202"/>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49240041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e la date 2"/>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4" name="Espace réservé du pied de page 3"/>
          <p:cNvSpPr>
            <a:spLocks noGrp="1"/>
          </p:cNvSpPr>
          <p:nvPr>
            <p:ph type="ftr" sz="quarter" idx="11"/>
          </p:nvPr>
        </p:nvSpPr>
        <p:spPr/>
        <p:txBody>
          <a:bodyPr/>
          <a:lstStyle/>
          <a:p>
            <a:endParaRPr lang="fr-FR">
              <a:solidFill>
                <a:prstClr val="black">
                  <a:tint val="75000"/>
                </a:prstClr>
              </a:solidFill>
            </a:endParaRPr>
          </a:p>
        </p:txBody>
      </p:sp>
      <p:sp>
        <p:nvSpPr>
          <p:cNvPr id="5" name="Espace réservé du numéro de diapositive 4"/>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970157211"/>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TxTwoObj" preserve="1">
  <p:cSld name="4_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a:t>Modifiez le style du titre</a:t>
            </a:r>
          </a:p>
        </p:txBody>
      </p:sp>
      <p:sp>
        <p:nvSpPr>
          <p:cNvPr id="3" name="Espace réservé du texte 2"/>
          <p:cNvSpPr>
            <a:spLocks noGrp="1"/>
          </p:cNvSpPr>
          <p:nvPr>
            <p:ph type="body" idx="1"/>
          </p:nvPr>
        </p:nvSpPr>
        <p:spPr>
          <a:xfrm>
            <a:off x="609600" y="1535114"/>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4" name="Espace réservé du contenu 3"/>
          <p:cNvSpPr>
            <a:spLocks noGrp="1"/>
          </p:cNvSpPr>
          <p:nvPr>
            <p:ph sz="half" idx="2"/>
          </p:nvPr>
        </p:nvSpPr>
        <p:spPr>
          <a:xfrm>
            <a:off x="609600" y="2174876"/>
            <a:ext cx="5386917" cy="3951287"/>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u texte 4"/>
          <p:cNvSpPr>
            <a:spLocks noGrp="1"/>
          </p:cNvSpPr>
          <p:nvPr>
            <p:ph type="body" sz="quarter" idx="3"/>
          </p:nvPr>
        </p:nvSpPr>
        <p:spPr>
          <a:xfrm>
            <a:off x="6193369" y="1535114"/>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6" name="Espace réservé du contenu 5"/>
          <p:cNvSpPr>
            <a:spLocks noGrp="1"/>
          </p:cNvSpPr>
          <p:nvPr>
            <p:ph sz="quarter" idx="4"/>
          </p:nvPr>
        </p:nvSpPr>
        <p:spPr>
          <a:xfrm>
            <a:off x="6193369" y="2174876"/>
            <a:ext cx="5389033" cy="3951287"/>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7" name="Espace réservé de la date 6"/>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8" name="Espace réservé du pied de page 7"/>
          <p:cNvSpPr>
            <a:spLocks noGrp="1"/>
          </p:cNvSpPr>
          <p:nvPr>
            <p:ph type="ftr" sz="quarter" idx="11"/>
          </p:nvPr>
        </p:nvSpPr>
        <p:spPr/>
        <p:txBody>
          <a:bodyPr/>
          <a:lstStyle/>
          <a:p>
            <a:endParaRPr lang="fr-FR">
              <a:solidFill>
                <a:prstClr val="black">
                  <a:tint val="75000"/>
                </a:prstClr>
              </a:solidFill>
            </a:endParaRPr>
          </a:p>
        </p:txBody>
      </p:sp>
      <p:sp>
        <p:nvSpPr>
          <p:cNvPr id="9" name="Espace réservé du numéro de diapositive 8"/>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769717347"/>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itleOnly" preserve="1">
  <p:cSld name="4_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e la date 2"/>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4" name="Espace réservé du pied de page 3"/>
          <p:cNvSpPr>
            <a:spLocks noGrp="1"/>
          </p:cNvSpPr>
          <p:nvPr>
            <p:ph type="ftr" sz="quarter" idx="11"/>
          </p:nvPr>
        </p:nvSpPr>
        <p:spPr/>
        <p:txBody>
          <a:bodyPr/>
          <a:lstStyle/>
          <a:p>
            <a:endParaRPr lang="fr-FR">
              <a:solidFill>
                <a:prstClr val="black">
                  <a:tint val="75000"/>
                </a:prstClr>
              </a:solidFill>
            </a:endParaRPr>
          </a:p>
        </p:txBody>
      </p:sp>
      <p:sp>
        <p:nvSpPr>
          <p:cNvPr id="5" name="Espace réservé du numéro de diapositive 4"/>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12824241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itle" preserve="1">
  <p:cSld name="5_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914400" y="2130427"/>
            <a:ext cx="10363200" cy="1470025"/>
          </a:xfrm>
        </p:spPr>
        <p:txBody>
          <a:bodyPr/>
          <a:lstStyle/>
          <a:p>
            <a:r>
              <a:rPr lang="fr-FR"/>
              <a:t>Modifiez le style du titre</a:t>
            </a:r>
          </a:p>
        </p:txBody>
      </p:sp>
      <p:sp>
        <p:nvSpPr>
          <p:cNvPr id="3" name="Sous-titre 2"/>
          <p:cNvSpPr>
            <a:spLocks noGrp="1"/>
          </p:cNvSpPr>
          <p:nvPr>
            <p:ph type="subTitle" idx="1"/>
          </p:nvPr>
        </p:nvSpPr>
        <p:spPr>
          <a:xfrm>
            <a:off x="1828800" y="3886200"/>
            <a:ext cx="8534400" cy="1752601"/>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84783383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itle" preserve="1">
  <p:cSld name="6_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914400" y="2130427"/>
            <a:ext cx="10363200" cy="1470025"/>
          </a:xfrm>
        </p:spPr>
        <p:txBody>
          <a:bodyPr/>
          <a:lstStyle/>
          <a:p>
            <a:r>
              <a:rPr lang="fr-FR"/>
              <a:t>Modifiez le style du titre</a:t>
            </a:r>
          </a:p>
        </p:txBody>
      </p:sp>
      <p:sp>
        <p:nvSpPr>
          <p:cNvPr id="3" name="Sous-titre 2"/>
          <p:cNvSpPr>
            <a:spLocks noGrp="1"/>
          </p:cNvSpPr>
          <p:nvPr>
            <p:ph type="subTitle" idx="1"/>
          </p:nvPr>
        </p:nvSpPr>
        <p:spPr>
          <a:xfrm>
            <a:off x="1828800" y="3886200"/>
            <a:ext cx="8534400" cy="1752601"/>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344314985"/>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itle" preserve="1">
  <p:cSld name="7_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914400" y="2130427"/>
            <a:ext cx="10363200" cy="1470025"/>
          </a:xfrm>
        </p:spPr>
        <p:txBody>
          <a:bodyPr/>
          <a:lstStyle/>
          <a:p>
            <a:r>
              <a:rPr lang="fr-FR"/>
              <a:t>Modifiez le style du titre</a:t>
            </a:r>
          </a:p>
        </p:txBody>
      </p:sp>
      <p:sp>
        <p:nvSpPr>
          <p:cNvPr id="3" name="Sous-titre 2"/>
          <p:cNvSpPr>
            <a:spLocks noGrp="1"/>
          </p:cNvSpPr>
          <p:nvPr>
            <p:ph type="subTitle" idx="1"/>
          </p:nvPr>
        </p:nvSpPr>
        <p:spPr>
          <a:xfrm>
            <a:off x="1828800" y="3886200"/>
            <a:ext cx="8534400" cy="1752601"/>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924354230"/>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itle" preserve="1">
  <p:cSld name="8_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914400" y="2130427"/>
            <a:ext cx="10363200" cy="1470025"/>
          </a:xfrm>
        </p:spPr>
        <p:txBody>
          <a:bodyPr/>
          <a:lstStyle/>
          <a:p>
            <a:r>
              <a:rPr lang="fr-FR"/>
              <a:t>Modifiez le style du titre</a:t>
            </a:r>
          </a:p>
        </p:txBody>
      </p:sp>
      <p:sp>
        <p:nvSpPr>
          <p:cNvPr id="3" name="Sous-titre 2"/>
          <p:cNvSpPr>
            <a:spLocks noGrp="1"/>
          </p:cNvSpPr>
          <p:nvPr>
            <p:ph type="subTitle" idx="1"/>
          </p:nvPr>
        </p:nvSpPr>
        <p:spPr>
          <a:xfrm>
            <a:off x="1828800" y="3886200"/>
            <a:ext cx="8534400" cy="1752601"/>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962040186"/>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title" preserve="1">
  <p:cSld name="9_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914400" y="2130427"/>
            <a:ext cx="10363200" cy="1470025"/>
          </a:xfrm>
        </p:spPr>
        <p:txBody>
          <a:bodyPr/>
          <a:lstStyle/>
          <a:p>
            <a:r>
              <a:rPr lang="fr-FR"/>
              <a:t>Modifiez le style du titre</a:t>
            </a:r>
          </a:p>
        </p:txBody>
      </p:sp>
      <p:sp>
        <p:nvSpPr>
          <p:cNvPr id="3" name="Sous-titre 2"/>
          <p:cNvSpPr>
            <a:spLocks noGrp="1"/>
          </p:cNvSpPr>
          <p:nvPr>
            <p:ph type="subTitle" idx="1"/>
          </p:nvPr>
        </p:nvSpPr>
        <p:spPr>
          <a:xfrm>
            <a:off x="1828800" y="3886200"/>
            <a:ext cx="8534400" cy="1752601"/>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51311204"/>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itle" preserve="1">
  <p:cSld name="10_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914400" y="2130427"/>
            <a:ext cx="10363200" cy="1470025"/>
          </a:xfrm>
        </p:spPr>
        <p:txBody>
          <a:bodyPr/>
          <a:lstStyle/>
          <a:p>
            <a:r>
              <a:rPr lang="fr-FR"/>
              <a:t>Modifiez le style du titre</a:t>
            </a:r>
          </a:p>
        </p:txBody>
      </p:sp>
      <p:sp>
        <p:nvSpPr>
          <p:cNvPr id="3" name="Sous-titre 2"/>
          <p:cNvSpPr>
            <a:spLocks noGrp="1"/>
          </p:cNvSpPr>
          <p:nvPr>
            <p:ph type="subTitle" idx="1"/>
          </p:nvPr>
        </p:nvSpPr>
        <p:spPr>
          <a:xfrm>
            <a:off x="1828800" y="3886200"/>
            <a:ext cx="8534400" cy="1752601"/>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94134949"/>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itle" preserve="1">
  <p:cSld name="11_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914400" y="2130427"/>
            <a:ext cx="10363200" cy="1470025"/>
          </a:xfrm>
        </p:spPr>
        <p:txBody>
          <a:bodyPr/>
          <a:lstStyle/>
          <a:p>
            <a:r>
              <a:rPr lang="fr-FR"/>
              <a:t>Modifiez le style du titre</a:t>
            </a:r>
          </a:p>
        </p:txBody>
      </p:sp>
      <p:sp>
        <p:nvSpPr>
          <p:cNvPr id="3" name="Sous-titre 2"/>
          <p:cNvSpPr>
            <a:spLocks noGrp="1"/>
          </p:cNvSpPr>
          <p:nvPr>
            <p:ph type="subTitle" idx="1"/>
          </p:nvPr>
        </p:nvSpPr>
        <p:spPr>
          <a:xfrm>
            <a:off x="1828800" y="3886200"/>
            <a:ext cx="8534400" cy="1752601"/>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24/12/2025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76187438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title" preserve="1">
  <p:cSld name="12_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914400" y="2130427"/>
            <a:ext cx="10363200" cy="1470025"/>
          </a:xfrm>
        </p:spPr>
        <p:txBody>
          <a:bodyPr/>
          <a:lstStyle/>
          <a:p>
            <a:r>
              <a:rPr lang="fr-FR"/>
              <a:t>Modifiez le style du titre</a:t>
            </a:r>
          </a:p>
        </p:txBody>
      </p:sp>
      <p:sp>
        <p:nvSpPr>
          <p:cNvPr id="3" name="Sous-titre 2"/>
          <p:cNvSpPr>
            <a:spLocks noGrp="1"/>
          </p:cNvSpPr>
          <p:nvPr>
            <p:ph type="subTitle" idx="1"/>
          </p:nvPr>
        </p:nvSpPr>
        <p:spPr>
          <a:xfrm>
            <a:off x="1828800" y="3886200"/>
            <a:ext cx="8534400" cy="1752601"/>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B58A9ABA-DEAC-4746-839E-1749FAD6227A}" type="datetimeFigureOut">
              <a:rPr lang="fr-FR" smtClean="0">
                <a:solidFill>
                  <a:prstClr val="black">
                    <a:tint val="75000"/>
                  </a:prstClr>
                </a:solidFill>
              </a:rPr>
              <a:pPr/>
              <a:t>24/12/2025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CDC464CF-76AC-4858-920B-67458BB23642}"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60674347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3" name="Espace réservé du pied de page 2"/>
          <p:cNvSpPr>
            <a:spLocks noGrp="1"/>
          </p:cNvSpPr>
          <p:nvPr>
            <p:ph type="ftr" sz="quarter" idx="11"/>
          </p:nvPr>
        </p:nvSpPr>
        <p:spPr/>
        <p:txBody>
          <a:bodyPr/>
          <a:lstStyle/>
          <a:p>
            <a:endParaRPr lang="fr-FR">
              <a:solidFill>
                <a:prstClr val="black">
                  <a:tint val="75000"/>
                </a:prstClr>
              </a:solidFill>
            </a:endParaRPr>
          </a:p>
        </p:txBody>
      </p:sp>
      <p:sp>
        <p:nvSpPr>
          <p:cNvPr id="4" name="Espace réservé du numéro de diapositive 3"/>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486567604"/>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itle" preserve="1">
  <p:cSld name="13_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914400" y="2130427"/>
            <a:ext cx="10363200" cy="1470025"/>
          </a:xfrm>
        </p:spPr>
        <p:txBody>
          <a:bodyPr/>
          <a:lstStyle/>
          <a:p>
            <a:r>
              <a:rPr lang="fr-FR"/>
              <a:t>Modifiez le style du titre</a:t>
            </a:r>
          </a:p>
        </p:txBody>
      </p:sp>
      <p:sp>
        <p:nvSpPr>
          <p:cNvPr id="3" name="Sous-titre 2"/>
          <p:cNvSpPr>
            <a:spLocks noGrp="1"/>
          </p:cNvSpPr>
          <p:nvPr>
            <p:ph type="subTitle" idx="1"/>
          </p:nvPr>
        </p:nvSpPr>
        <p:spPr>
          <a:xfrm>
            <a:off x="1828800" y="3886200"/>
            <a:ext cx="8534400" cy="1752601"/>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24/12/2025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665551512"/>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itle" preserve="1">
  <p:cSld name="14_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914400" y="2130427"/>
            <a:ext cx="10363200" cy="1470025"/>
          </a:xfrm>
        </p:spPr>
        <p:txBody>
          <a:bodyPr/>
          <a:lstStyle/>
          <a:p>
            <a:r>
              <a:rPr lang="fr-FR"/>
              <a:t>Modifiez le style du titre</a:t>
            </a:r>
          </a:p>
        </p:txBody>
      </p:sp>
      <p:sp>
        <p:nvSpPr>
          <p:cNvPr id="3" name="Sous-titre 2"/>
          <p:cNvSpPr>
            <a:spLocks noGrp="1"/>
          </p:cNvSpPr>
          <p:nvPr>
            <p:ph type="subTitle" idx="1"/>
          </p:nvPr>
        </p:nvSpPr>
        <p:spPr>
          <a:xfrm>
            <a:off x="1828800" y="3886200"/>
            <a:ext cx="8534400" cy="1752601"/>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24/12/2025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448550713"/>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itle" preserve="1">
  <p:cSld name="15_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914400" y="2130427"/>
            <a:ext cx="10363200" cy="1470025"/>
          </a:xfrm>
        </p:spPr>
        <p:txBody>
          <a:bodyPr/>
          <a:lstStyle/>
          <a:p>
            <a:r>
              <a:rPr lang="fr-FR"/>
              <a:t>Modifiez le style du titre</a:t>
            </a:r>
          </a:p>
        </p:txBody>
      </p:sp>
      <p:sp>
        <p:nvSpPr>
          <p:cNvPr id="3" name="Sous-titre 2"/>
          <p:cNvSpPr>
            <a:spLocks noGrp="1"/>
          </p:cNvSpPr>
          <p:nvPr>
            <p:ph type="subTitle" idx="1"/>
          </p:nvPr>
        </p:nvSpPr>
        <p:spPr>
          <a:xfrm>
            <a:off x="1828800" y="3886200"/>
            <a:ext cx="8534400" cy="1752601"/>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24/12/2025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435190620"/>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itle" preserve="1">
  <p:cSld name="16_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914400" y="2130427"/>
            <a:ext cx="10363200" cy="1470025"/>
          </a:xfrm>
        </p:spPr>
        <p:txBody>
          <a:bodyPr/>
          <a:lstStyle/>
          <a:p>
            <a:r>
              <a:rPr lang="fr-FR"/>
              <a:t>Modifiez le style du titre</a:t>
            </a:r>
          </a:p>
        </p:txBody>
      </p:sp>
      <p:sp>
        <p:nvSpPr>
          <p:cNvPr id="3" name="Sous-titre 2"/>
          <p:cNvSpPr>
            <a:spLocks noGrp="1"/>
          </p:cNvSpPr>
          <p:nvPr>
            <p:ph type="subTitle" idx="1"/>
          </p:nvPr>
        </p:nvSpPr>
        <p:spPr>
          <a:xfrm>
            <a:off x="1828800" y="3886200"/>
            <a:ext cx="8534400" cy="1752601"/>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24/12/2025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02969480"/>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itle" preserve="1">
  <p:cSld name="17_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914400" y="2130427"/>
            <a:ext cx="10363200" cy="1470025"/>
          </a:xfrm>
        </p:spPr>
        <p:txBody>
          <a:bodyPr/>
          <a:lstStyle/>
          <a:p>
            <a:r>
              <a:rPr lang="fr-FR"/>
              <a:t>Modifiez le style du titre</a:t>
            </a:r>
          </a:p>
        </p:txBody>
      </p:sp>
      <p:sp>
        <p:nvSpPr>
          <p:cNvPr id="3" name="Sous-titre 2"/>
          <p:cNvSpPr>
            <a:spLocks noGrp="1"/>
          </p:cNvSpPr>
          <p:nvPr>
            <p:ph type="subTitle" idx="1"/>
          </p:nvPr>
        </p:nvSpPr>
        <p:spPr>
          <a:xfrm>
            <a:off x="1828800" y="3886200"/>
            <a:ext cx="8534400" cy="1752601"/>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24/12/2025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345956348"/>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itle" preserve="1">
  <p:cSld name="18_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914400" y="2130427"/>
            <a:ext cx="10363200" cy="1470025"/>
          </a:xfrm>
        </p:spPr>
        <p:txBody>
          <a:bodyPr/>
          <a:lstStyle/>
          <a:p>
            <a:r>
              <a:rPr lang="fr-FR"/>
              <a:t>Modifiez le style du titre</a:t>
            </a:r>
          </a:p>
        </p:txBody>
      </p:sp>
      <p:sp>
        <p:nvSpPr>
          <p:cNvPr id="3" name="Sous-titre 2"/>
          <p:cNvSpPr>
            <a:spLocks noGrp="1"/>
          </p:cNvSpPr>
          <p:nvPr>
            <p:ph type="subTitle" idx="1"/>
          </p:nvPr>
        </p:nvSpPr>
        <p:spPr>
          <a:xfrm>
            <a:off x="1828800" y="3886200"/>
            <a:ext cx="8534400" cy="1752601"/>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24/12/2025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746748347"/>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itle" preserve="1">
  <p:cSld name="19_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914400" y="2130427"/>
            <a:ext cx="10363200" cy="1470025"/>
          </a:xfrm>
        </p:spPr>
        <p:txBody>
          <a:bodyPr/>
          <a:lstStyle/>
          <a:p>
            <a:r>
              <a:rPr lang="fr-FR"/>
              <a:t>Modifiez le style du titre</a:t>
            </a:r>
          </a:p>
        </p:txBody>
      </p:sp>
      <p:sp>
        <p:nvSpPr>
          <p:cNvPr id="3" name="Sous-titre 2"/>
          <p:cNvSpPr>
            <a:spLocks noGrp="1"/>
          </p:cNvSpPr>
          <p:nvPr>
            <p:ph type="subTitle" idx="1"/>
          </p:nvPr>
        </p:nvSpPr>
        <p:spPr>
          <a:xfrm>
            <a:off x="1828800" y="3886200"/>
            <a:ext cx="8534400" cy="1752601"/>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24/12/2025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839136694"/>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914400" y="2130427"/>
            <a:ext cx="10363200" cy="1470025"/>
          </a:xfrm>
        </p:spPr>
        <p:txBody>
          <a:bodyPr/>
          <a:lstStyle/>
          <a:p>
            <a:r>
              <a:rPr lang="fr-FR"/>
              <a:t>Modifiez le style du titre</a:t>
            </a:r>
          </a:p>
        </p:txBody>
      </p:sp>
      <p:sp>
        <p:nvSpPr>
          <p:cNvPr id="3" name="Sous-titre 2"/>
          <p:cNvSpPr>
            <a:spLocks noGrp="1"/>
          </p:cNvSpPr>
          <p:nvPr>
            <p:ph type="subTitle" idx="1"/>
          </p:nvPr>
        </p:nvSpPr>
        <p:spPr>
          <a:xfrm>
            <a:off x="1828800" y="3886200"/>
            <a:ext cx="8534400" cy="1752601"/>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989818265"/>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idx="1"/>
          </p:nvPr>
        </p:nvSpPr>
        <p:spPr/>
        <p:txBody>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255853266"/>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963084" y="4406902"/>
            <a:ext cx="10363200" cy="1362074"/>
          </a:xfrm>
        </p:spPr>
        <p:txBody>
          <a:bodyPr anchor="t"/>
          <a:lstStyle>
            <a:lvl1pPr algn="l">
              <a:defRPr sz="4000" b="1" cap="all"/>
            </a:lvl1pPr>
          </a:lstStyle>
          <a:p>
            <a:r>
              <a:rPr lang="fr-FR"/>
              <a:t>Modifiez le style du titre</a:t>
            </a:r>
          </a:p>
        </p:txBody>
      </p:sp>
      <p:sp>
        <p:nvSpPr>
          <p:cNvPr id="3" name="Espace réservé du texte 2"/>
          <p:cNvSpPr>
            <a:spLocks noGrp="1"/>
          </p:cNvSpPr>
          <p:nvPr>
            <p:ph type="body" idx="1"/>
          </p:nvPr>
        </p:nvSpPr>
        <p:spPr>
          <a:xfrm>
            <a:off x="963084" y="2906714"/>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a:t>Modifiez les styles du texte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12075270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609602" y="273050"/>
            <a:ext cx="4011084" cy="1162050"/>
          </a:xfrm>
        </p:spPr>
        <p:txBody>
          <a:bodyPr anchor="b"/>
          <a:lstStyle>
            <a:lvl1pPr algn="l">
              <a:defRPr sz="2000" b="1"/>
            </a:lvl1pPr>
          </a:lstStyle>
          <a:p>
            <a:r>
              <a:rPr lang="fr-FR"/>
              <a:t>Modifiez le style du titre</a:t>
            </a:r>
          </a:p>
        </p:txBody>
      </p:sp>
      <p:sp>
        <p:nvSpPr>
          <p:cNvPr id="3" name="Espace réservé du contenu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texte 3"/>
          <p:cNvSpPr>
            <a:spLocks noGrp="1"/>
          </p:cNvSpPr>
          <p:nvPr>
            <p:ph type="body" sz="half" idx="2"/>
          </p:nvPr>
        </p:nvSpPr>
        <p:spPr>
          <a:xfrm>
            <a:off x="609602" y="1435102"/>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762634689"/>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sz="half" idx="1"/>
          </p:nvPr>
        </p:nvSpPr>
        <p:spPr>
          <a:xfrm>
            <a:off x="609600" y="1600202"/>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p:cNvSpPr>
            <a:spLocks noGrp="1"/>
          </p:cNvSpPr>
          <p:nvPr>
            <p:ph sz="half" idx="2"/>
          </p:nvPr>
        </p:nvSpPr>
        <p:spPr>
          <a:xfrm>
            <a:off x="6197600" y="1600202"/>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253013636"/>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a:t>Modifiez le style du titre</a:t>
            </a:r>
          </a:p>
        </p:txBody>
      </p:sp>
      <p:sp>
        <p:nvSpPr>
          <p:cNvPr id="3" name="Espace réservé du texte 2"/>
          <p:cNvSpPr>
            <a:spLocks noGrp="1"/>
          </p:cNvSpPr>
          <p:nvPr>
            <p:ph type="body" idx="1"/>
          </p:nvPr>
        </p:nvSpPr>
        <p:spPr>
          <a:xfrm>
            <a:off x="609600" y="1535114"/>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4" name="Espace réservé du contenu 3"/>
          <p:cNvSpPr>
            <a:spLocks noGrp="1"/>
          </p:cNvSpPr>
          <p:nvPr>
            <p:ph sz="half" idx="2"/>
          </p:nvPr>
        </p:nvSpPr>
        <p:spPr>
          <a:xfrm>
            <a:off x="609600" y="2174876"/>
            <a:ext cx="5386917" cy="3951287"/>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u texte 4"/>
          <p:cNvSpPr>
            <a:spLocks noGrp="1"/>
          </p:cNvSpPr>
          <p:nvPr>
            <p:ph type="body" sz="quarter" idx="3"/>
          </p:nvPr>
        </p:nvSpPr>
        <p:spPr>
          <a:xfrm>
            <a:off x="6193369" y="1535114"/>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6" name="Espace réservé du contenu 5"/>
          <p:cNvSpPr>
            <a:spLocks noGrp="1"/>
          </p:cNvSpPr>
          <p:nvPr>
            <p:ph sz="quarter" idx="4"/>
          </p:nvPr>
        </p:nvSpPr>
        <p:spPr>
          <a:xfrm>
            <a:off x="6193369" y="2174876"/>
            <a:ext cx="5389033" cy="3951287"/>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7" name="Espace réservé de la date 6"/>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8" name="Espace réservé du pied de page 7"/>
          <p:cNvSpPr>
            <a:spLocks noGrp="1"/>
          </p:cNvSpPr>
          <p:nvPr>
            <p:ph type="ftr" sz="quarter" idx="11"/>
          </p:nvPr>
        </p:nvSpPr>
        <p:spPr/>
        <p:txBody>
          <a:bodyPr/>
          <a:lstStyle/>
          <a:p>
            <a:endParaRPr lang="fr-FR">
              <a:solidFill>
                <a:prstClr val="black">
                  <a:tint val="75000"/>
                </a:prstClr>
              </a:solidFill>
            </a:endParaRPr>
          </a:p>
        </p:txBody>
      </p:sp>
      <p:sp>
        <p:nvSpPr>
          <p:cNvPr id="9" name="Espace réservé du numéro de diapositive 8"/>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683968921"/>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e la date 2"/>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4" name="Espace réservé du pied de page 3"/>
          <p:cNvSpPr>
            <a:spLocks noGrp="1"/>
          </p:cNvSpPr>
          <p:nvPr>
            <p:ph type="ftr" sz="quarter" idx="11"/>
          </p:nvPr>
        </p:nvSpPr>
        <p:spPr/>
        <p:txBody>
          <a:bodyPr/>
          <a:lstStyle/>
          <a:p>
            <a:endParaRPr lang="fr-FR">
              <a:solidFill>
                <a:prstClr val="black">
                  <a:tint val="75000"/>
                </a:prstClr>
              </a:solidFill>
            </a:endParaRPr>
          </a:p>
        </p:txBody>
      </p:sp>
      <p:sp>
        <p:nvSpPr>
          <p:cNvPr id="5" name="Espace réservé du numéro de diapositive 4"/>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87090427"/>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3" name="Espace réservé du pied de page 2"/>
          <p:cNvSpPr>
            <a:spLocks noGrp="1"/>
          </p:cNvSpPr>
          <p:nvPr>
            <p:ph type="ftr" sz="quarter" idx="11"/>
          </p:nvPr>
        </p:nvSpPr>
        <p:spPr/>
        <p:txBody>
          <a:bodyPr/>
          <a:lstStyle/>
          <a:p>
            <a:endParaRPr lang="fr-FR">
              <a:solidFill>
                <a:prstClr val="black">
                  <a:tint val="75000"/>
                </a:prstClr>
              </a:solidFill>
            </a:endParaRPr>
          </a:p>
        </p:txBody>
      </p:sp>
      <p:sp>
        <p:nvSpPr>
          <p:cNvPr id="4" name="Espace réservé du numéro de diapositive 3"/>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737951258"/>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609602" y="273050"/>
            <a:ext cx="4011084" cy="1162050"/>
          </a:xfrm>
        </p:spPr>
        <p:txBody>
          <a:bodyPr anchor="b"/>
          <a:lstStyle>
            <a:lvl1pPr algn="l">
              <a:defRPr sz="2000" b="1"/>
            </a:lvl1pPr>
          </a:lstStyle>
          <a:p>
            <a:r>
              <a:rPr lang="fr-FR"/>
              <a:t>Modifiez le style du titre</a:t>
            </a:r>
          </a:p>
        </p:txBody>
      </p:sp>
      <p:sp>
        <p:nvSpPr>
          <p:cNvPr id="3" name="Espace réservé du contenu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texte 3"/>
          <p:cNvSpPr>
            <a:spLocks noGrp="1"/>
          </p:cNvSpPr>
          <p:nvPr>
            <p:ph type="body" sz="half" idx="2"/>
          </p:nvPr>
        </p:nvSpPr>
        <p:spPr>
          <a:xfrm>
            <a:off x="609602" y="1435102"/>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034007546"/>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2389717" y="4800601"/>
            <a:ext cx="7315200" cy="566737"/>
          </a:xfrm>
        </p:spPr>
        <p:txBody>
          <a:bodyPr anchor="b"/>
          <a:lstStyle>
            <a:lvl1pPr algn="l">
              <a:defRPr sz="2000" b="1"/>
            </a:lvl1pPr>
          </a:lstStyle>
          <a:p>
            <a:r>
              <a:rPr lang="fr-FR"/>
              <a:t>Modifiez le style du titre</a:t>
            </a:r>
          </a:p>
        </p:txBody>
      </p:sp>
      <p:sp>
        <p:nvSpPr>
          <p:cNvPr id="3" name="Espace réservé pour une image  2"/>
          <p:cNvSpPr>
            <a:spLocks noGrp="1"/>
          </p:cNvSpPr>
          <p:nvPr>
            <p:ph type="pic" idx="1"/>
          </p:nvPr>
        </p:nvSpPr>
        <p:spPr>
          <a:xfrm>
            <a:off x="2389717" y="612774"/>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FR"/>
          </a:p>
        </p:txBody>
      </p:sp>
      <p:sp>
        <p:nvSpPr>
          <p:cNvPr id="4" name="Espace réservé du texte 3"/>
          <p:cNvSpPr>
            <a:spLocks noGrp="1"/>
          </p:cNvSpPr>
          <p:nvPr>
            <p:ph type="body" sz="half" idx="2"/>
          </p:nvPr>
        </p:nvSpPr>
        <p:spPr>
          <a:xfrm>
            <a:off x="2389717" y="5367338"/>
            <a:ext cx="73152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573389423"/>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texte vertical 2"/>
          <p:cNvSpPr>
            <a:spLocks noGrp="1"/>
          </p:cNvSpPr>
          <p:nvPr>
            <p:ph type="body" orient="vert" idx="1"/>
          </p:nvPr>
        </p:nvSpPr>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50031349"/>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8839200" y="274639"/>
            <a:ext cx="2743200" cy="5851525"/>
          </a:xfrm>
        </p:spPr>
        <p:txBody>
          <a:bodyPr vert="eaVert"/>
          <a:lstStyle/>
          <a:p>
            <a:r>
              <a:rPr lang="fr-FR"/>
              <a:t>Modifiez le style du titre</a:t>
            </a:r>
          </a:p>
        </p:txBody>
      </p:sp>
      <p:sp>
        <p:nvSpPr>
          <p:cNvPr id="3" name="Espace réservé du texte vertical 2"/>
          <p:cNvSpPr>
            <a:spLocks noGrp="1"/>
          </p:cNvSpPr>
          <p:nvPr>
            <p:ph type="body" orient="vert" idx="1"/>
          </p:nvPr>
        </p:nvSpPr>
        <p:spPr>
          <a:xfrm>
            <a:off x="609600" y="274639"/>
            <a:ext cx="8026400" cy="5851525"/>
          </a:xfrm>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809999551"/>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914400" y="2130426"/>
            <a:ext cx="10363200" cy="1470025"/>
          </a:xfrm>
        </p:spPr>
        <p:txBody>
          <a:bodyPr/>
          <a:lstStyle/>
          <a:p>
            <a:r>
              <a:rPr lang="fr-FR"/>
              <a:t>Modifiez le style du titre</a:t>
            </a:r>
          </a:p>
        </p:txBody>
      </p:sp>
      <p:sp>
        <p:nvSpPr>
          <p:cNvPr id="3" name="Sous-titr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7"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1"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24/12/2025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906230109"/>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idx="1"/>
          </p:nvPr>
        </p:nvSpPr>
        <p:spPr/>
        <p:txBody>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24/12/2025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19366562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2389717" y="4800601"/>
            <a:ext cx="7315200" cy="566737"/>
          </a:xfrm>
        </p:spPr>
        <p:txBody>
          <a:bodyPr anchor="b"/>
          <a:lstStyle>
            <a:lvl1pPr algn="l">
              <a:defRPr sz="2000" b="1"/>
            </a:lvl1pPr>
          </a:lstStyle>
          <a:p>
            <a:r>
              <a:rPr lang="fr-FR"/>
              <a:t>Modifiez le style du titre</a:t>
            </a:r>
          </a:p>
        </p:txBody>
      </p:sp>
      <p:sp>
        <p:nvSpPr>
          <p:cNvPr id="3" name="Espace réservé pour une image  2"/>
          <p:cNvSpPr>
            <a:spLocks noGrp="1"/>
          </p:cNvSpPr>
          <p:nvPr>
            <p:ph type="pic" idx="1"/>
          </p:nvPr>
        </p:nvSpPr>
        <p:spPr>
          <a:xfrm>
            <a:off x="2389717" y="612774"/>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FR"/>
          </a:p>
        </p:txBody>
      </p:sp>
      <p:sp>
        <p:nvSpPr>
          <p:cNvPr id="4" name="Espace réservé du texte 3"/>
          <p:cNvSpPr>
            <a:spLocks noGrp="1"/>
          </p:cNvSpPr>
          <p:nvPr>
            <p:ph type="body" sz="half" idx="2"/>
          </p:nvPr>
        </p:nvSpPr>
        <p:spPr>
          <a:xfrm>
            <a:off x="2389717" y="5367338"/>
            <a:ext cx="73152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953083983"/>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963084" y="4406901"/>
            <a:ext cx="10363200" cy="1362075"/>
          </a:xfrm>
        </p:spPr>
        <p:txBody>
          <a:bodyPr anchor="t"/>
          <a:lstStyle>
            <a:lvl1pPr algn="l">
              <a:defRPr sz="4000" b="1" cap="all"/>
            </a:lvl1pPr>
          </a:lstStyle>
          <a:p>
            <a:r>
              <a:rPr lang="fr-FR"/>
              <a:t>Modifiez le style du titre</a:t>
            </a:r>
          </a:p>
        </p:txBody>
      </p:sp>
      <p:sp>
        <p:nvSpPr>
          <p:cNvPr id="3" name="Espace réservé du texte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189" indent="0">
              <a:buNone/>
              <a:defRPr sz="1800">
                <a:solidFill>
                  <a:schemeClr val="tx1">
                    <a:tint val="75000"/>
                  </a:schemeClr>
                </a:solidFill>
              </a:defRPr>
            </a:lvl2pPr>
            <a:lvl3pPr marL="914377"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1"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fr-FR"/>
              <a:t>Modifiez les styles du texte du masque</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24/12/2025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4156966132"/>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e la date 4"/>
          <p:cNvSpPr>
            <a:spLocks noGrp="1"/>
          </p:cNvSpPr>
          <p:nvPr>
            <p:ph type="dt" sz="half" idx="10"/>
          </p:nvPr>
        </p:nvSpPr>
        <p:spPr/>
        <p:txBody>
          <a:bodyPr/>
          <a:lstStyle/>
          <a:p>
            <a:fld id="{4BA68225-43AB-494C-AA0F-0FD3293EDF25}" type="datetimeFigureOut">
              <a:rPr lang="fr-FR" smtClean="0">
                <a:solidFill>
                  <a:prstClr val="black">
                    <a:tint val="75000"/>
                  </a:prstClr>
                </a:solidFill>
              </a:rPr>
              <a:pPr/>
              <a:t>24/12/2025</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887956077"/>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a:t>Modifiez le style du titre</a:t>
            </a:r>
          </a:p>
        </p:txBody>
      </p:sp>
      <p:sp>
        <p:nvSpPr>
          <p:cNvPr id="3" name="Espace réservé du texte 2"/>
          <p:cNvSpPr>
            <a:spLocks noGrp="1"/>
          </p:cNvSpPr>
          <p:nvPr>
            <p:ph type="body" idx="1"/>
          </p:nvPr>
        </p:nvSpPr>
        <p:spPr>
          <a:xfrm>
            <a:off x="609600" y="1535113"/>
            <a:ext cx="5386917" cy="639763"/>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fr-FR"/>
              <a:t>Modifiez les styles du texte du masque</a:t>
            </a:r>
          </a:p>
        </p:txBody>
      </p:sp>
      <p:sp>
        <p:nvSpPr>
          <p:cNvPr id="4" name="Espace réservé du contenu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u texte 4"/>
          <p:cNvSpPr>
            <a:spLocks noGrp="1"/>
          </p:cNvSpPr>
          <p:nvPr>
            <p:ph type="body" sz="quarter" idx="3"/>
          </p:nvPr>
        </p:nvSpPr>
        <p:spPr>
          <a:xfrm>
            <a:off x="6193369" y="1535113"/>
            <a:ext cx="5389033" cy="639763"/>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fr-FR"/>
              <a:t>Modifiez les styles du texte du masque</a:t>
            </a:r>
          </a:p>
        </p:txBody>
      </p:sp>
      <p:sp>
        <p:nvSpPr>
          <p:cNvPr id="6" name="Espace réservé du contenu 5"/>
          <p:cNvSpPr>
            <a:spLocks noGrp="1"/>
          </p:cNvSpPr>
          <p:nvPr>
            <p:ph sz="quarter" idx="4"/>
          </p:nvPr>
        </p:nvSpPr>
        <p:spPr>
          <a:xfrm>
            <a:off x="6193369"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7" name="Espace réservé de la date 6"/>
          <p:cNvSpPr>
            <a:spLocks noGrp="1"/>
          </p:cNvSpPr>
          <p:nvPr>
            <p:ph type="dt" sz="half" idx="10"/>
          </p:nvPr>
        </p:nvSpPr>
        <p:spPr/>
        <p:txBody>
          <a:bodyPr/>
          <a:lstStyle/>
          <a:p>
            <a:fld id="{4BA68225-43AB-494C-AA0F-0FD3293EDF25}" type="datetimeFigureOut">
              <a:rPr lang="fr-FR" smtClean="0">
                <a:solidFill>
                  <a:prstClr val="black">
                    <a:tint val="75000"/>
                  </a:prstClr>
                </a:solidFill>
              </a:rPr>
              <a:pPr/>
              <a:t>24/12/2025</a:t>
            </a:fld>
            <a:endParaRPr lang="fr-FR">
              <a:solidFill>
                <a:prstClr val="black">
                  <a:tint val="75000"/>
                </a:prstClr>
              </a:solidFill>
            </a:endParaRPr>
          </a:p>
        </p:txBody>
      </p:sp>
      <p:sp>
        <p:nvSpPr>
          <p:cNvPr id="8" name="Espace réservé du pied de page 7"/>
          <p:cNvSpPr>
            <a:spLocks noGrp="1"/>
          </p:cNvSpPr>
          <p:nvPr>
            <p:ph type="ftr" sz="quarter" idx="11"/>
          </p:nvPr>
        </p:nvSpPr>
        <p:spPr/>
        <p:txBody>
          <a:bodyPr/>
          <a:lstStyle/>
          <a:p>
            <a:endParaRPr lang="fr-FR">
              <a:solidFill>
                <a:prstClr val="black">
                  <a:tint val="75000"/>
                </a:prstClr>
              </a:solidFill>
            </a:endParaRPr>
          </a:p>
        </p:txBody>
      </p:sp>
      <p:sp>
        <p:nvSpPr>
          <p:cNvPr id="9" name="Espace réservé du numéro de diapositive 8"/>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477508271"/>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e la date 2"/>
          <p:cNvSpPr>
            <a:spLocks noGrp="1"/>
          </p:cNvSpPr>
          <p:nvPr>
            <p:ph type="dt" sz="half" idx="10"/>
          </p:nvPr>
        </p:nvSpPr>
        <p:spPr/>
        <p:txBody>
          <a:bodyPr/>
          <a:lstStyle/>
          <a:p>
            <a:fld id="{4BA68225-43AB-494C-AA0F-0FD3293EDF25}" type="datetimeFigureOut">
              <a:rPr lang="fr-FR" smtClean="0">
                <a:solidFill>
                  <a:prstClr val="black">
                    <a:tint val="75000"/>
                  </a:prstClr>
                </a:solidFill>
              </a:rPr>
              <a:pPr/>
              <a:t>24/12/2025</a:t>
            </a:fld>
            <a:endParaRPr lang="fr-FR">
              <a:solidFill>
                <a:prstClr val="black">
                  <a:tint val="75000"/>
                </a:prstClr>
              </a:solidFill>
            </a:endParaRPr>
          </a:p>
        </p:txBody>
      </p:sp>
      <p:sp>
        <p:nvSpPr>
          <p:cNvPr id="4" name="Espace réservé du pied de page 3"/>
          <p:cNvSpPr>
            <a:spLocks noGrp="1"/>
          </p:cNvSpPr>
          <p:nvPr>
            <p:ph type="ftr" sz="quarter" idx="11"/>
          </p:nvPr>
        </p:nvSpPr>
        <p:spPr/>
        <p:txBody>
          <a:bodyPr/>
          <a:lstStyle/>
          <a:p>
            <a:endParaRPr lang="fr-FR">
              <a:solidFill>
                <a:prstClr val="black">
                  <a:tint val="75000"/>
                </a:prstClr>
              </a:solidFill>
            </a:endParaRPr>
          </a:p>
        </p:txBody>
      </p:sp>
      <p:sp>
        <p:nvSpPr>
          <p:cNvPr id="5" name="Espace réservé du numéro de diapositive 4"/>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401910161"/>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4BA68225-43AB-494C-AA0F-0FD3293EDF25}" type="datetimeFigureOut">
              <a:rPr lang="fr-FR" smtClean="0">
                <a:solidFill>
                  <a:prstClr val="black">
                    <a:tint val="75000"/>
                  </a:prstClr>
                </a:solidFill>
              </a:rPr>
              <a:pPr/>
              <a:t>24/12/2025</a:t>
            </a:fld>
            <a:endParaRPr lang="fr-FR">
              <a:solidFill>
                <a:prstClr val="black">
                  <a:tint val="75000"/>
                </a:prstClr>
              </a:solidFill>
            </a:endParaRPr>
          </a:p>
        </p:txBody>
      </p:sp>
      <p:sp>
        <p:nvSpPr>
          <p:cNvPr id="3" name="Espace réservé du pied de page 2"/>
          <p:cNvSpPr>
            <a:spLocks noGrp="1"/>
          </p:cNvSpPr>
          <p:nvPr>
            <p:ph type="ftr" sz="quarter" idx="11"/>
          </p:nvPr>
        </p:nvSpPr>
        <p:spPr/>
        <p:txBody>
          <a:bodyPr/>
          <a:lstStyle/>
          <a:p>
            <a:endParaRPr lang="fr-FR">
              <a:solidFill>
                <a:prstClr val="black">
                  <a:tint val="75000"/>
                </a:prstClr>
              </a:solidFill>
            </a:endParaRPr>
          </a:p>
        </p:txBody>
      </p:sp>
      <p:sp>
        <p:nvSpPr>
          <p:cNvPr id="4" name="Espace réservé du numéro de diapositive 3"/>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179750238"/>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609602" y="273049"/>
            <a:ext cx="4011084" cy="1162051"/>
          </a:xfrm>
        </p:spPr>
        <p:txBody>
          <a:bodyPr anchor="b"/>
          <a:lstStyle>
            <a:lvl1pPr algn="l">
              <a:defRPr sz="2000" b="1"/>
            </a:lvl1pPr>
          </a:lstStyle>
          <a:p>
            <a:r>
              <a:rPr lang="fr-FR"/>
              <a:t>Modifiez le style du titre</a:t>
            </a:r>
          </a:p>
        </p:txBody>
      </p:sp>
      <p:sp>
        <p:nvSpPr>
          <p:cNvPr id="3" name="Espace réservé du contenu 2"/>
          <p:cNvSpPr>
            <a:spLocks noGrp="1"/>
          </p:cNvSpPr>
          <p:nvPr>
            <p:ph idx="1"/>
          </p:nvPr>
        </p:nvSpPr>
        <p:spPr>
          <a:xfrm>
            <a:off x="4766733" y="273052"/>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texte 3"/>
          <p:cNvSpPr>
            <a:spLocks noGrp="1"/>
          </p:cNvSpPr>
          <p:nvPr>
            <p:ph type="body" sz="half" idx="2"/>
          </p:nvPr>
        </p:nvSpPr>
        <p:spPr>
          <a:xfrm>
            <a:off x="609602" y="1435102"/>
            <a:ext cx="4011084" cy="4691063"/>
          </a:xfrm>
        </p:spPr>
        <p:txBody>
          <a:bodyPr/>
          <a:lstStyle>
            <a:lvl1pPr marL="0" indent="0">
              <a:buNone/>
              <a:defRPr sz="14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4BA68225-43AB-494C-AA0F-0FD3293EDF25}" type="datetimeFigureOut">
              <a:rPr lang="fr-FR" smtClean="0">
                <a:solidFill>
                  <a:prstClr val="black">
                    <a:tint val="75000"/>
                  </a:prstClr>
                </a:solidFill>
              </a:rPr>
              <a:pPr/>
              <a:t>24/12/2025</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298515815"/>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2389717" y="4800600"/>
            <a:ext cx="7315200" cy="566739"/>
          </a:xfrm>
        </p:spPr>
        <p:txBody>
          <a:bodyPr anchor="b"/>
          <a:lstStyle>
            <a:lvl1pPr algn="l">
              <a:defRPr sz="2000" b="1"/>
            </a:lvl1pPr>
          </a:lstStyle>
          <a:p>
            <a:r>
              <a:rPr lang="fr-FR"/>
              <a:t>Modifiez le style du titre</a:t>
            </a:r>
          </a:p>
        </p:txBody>
      </p:sp>
      <p:sp>
        <p:nvSpPr>
          <p:cNvPr id="3" name="Espace réservé pour une image  2"/>
          <p:cNvSpPr>
            <a:spLocks noGrp="1"/>
          </p:cNvSpPr>
          <p:nvPr>
            <p:ph type="pic" idx="1"/>
          </p:nvPr>
        </p:nvSpPr>
        <p:spPr>
          <a:xfrm>
            <a:off x="2389717" y="612775"/>
            <a:ext cx="7315200" cy="4114800"/>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fr-FR"/>
          </a:p>
        </p:txBody>
      </p:sp>
      <p:sp>
        <p:nvSpPr>
          <p:cNvPr id="4" name="Espace réservé du texte 3"/>
          <p:cNvSpPr>
            <a:spLocks noGrp="1"/>
          </p:cNvSpPr>
          <p:nvPr>
            <p:ph type="body" sz="half" idx="2"/>
          </p:nvPr>
        </p:nvSpPr>
        <p:spPr>
          <a:xfrm>
            <a:off x="2389717" y="5367338"/>
            <a:ext cx="7315200" cy="804863"/>
          </a:xfrm>
        </p:spPr>
        <p:txBody>
          <a:bodyPr/>
          <a:lstStyle>
            <a:lvl1pPr marL="0" indent="0">
              <a:buNone/>
              <a:defRPr sz="14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4BA68225-43AB-494C-AA0F-0FD3293EDF25}" type="datetimeFigureOut">
              <a:rPr lang="fr-FR" smtClean="0">
                <a:solidFill>
                  <a:prstClr val="black">
                    <a:tint val="75000"/>
                  </a:prstClr>
                </a:solidFill>
              </a:rPr>
              <a:pPr/>
              <a:t>24/12/2025</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4010706467"/>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texte vertical 2"/>
          <p:cNvSpPr>
            <a:spLocks noGrp="1"/>
          </p:cNvSpPr>
          <p:nvPr>
            <p:ph type="body" orient="vert" idx="1"/>
          </p:nvPr>
        </p:nvSpPr>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24/12/2025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332416731"/>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8839200" y="274639"/>
            <a:ext cx="2743200" cy="5851525"/>
          </a:xfrm>
        </p:spPr>
        <p:txBody>
          <a:bodyPr vert="eaVert"/>
          <a:lstStyle/>
          <a:p>
            <a:r>
              <a:rPr lang="fr-FR"/>
              <a:t>Modifiez le style du titre</a:t>
            </a:r>
          </a:p>
        </p:txBody>
      </p:sp>
      <p:sp>
        <p:nvSpPr>
          <p:cNvPr id="3" name="Espace réservé du texte vertical 2"/>
          <p:cNvSpPr>
            <a:spLocks noGrp="1"/>
          </p:cNvSpPr>
          <p:nvPr>
            <p:ph type="body" orient="vert" idx="1"/>
          </p:nvPr>
        </p:nvSpPr>
        <p:spPr>
          <a:xfrm>
            <a:off x="609600" y="274639"/>
            <a:ext cx="8026400" cy="5851525"/>
          </a:xfrm>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24/12/2025</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264252464"/>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914400" y="2130426"/>
            <a:ext cx="10363200" cy="1470025"/>
          </a:xfrm>
        </p:spPr>
        <p:txBody>
          <a:bodyPr/>
          <a:lstStyle/>
          <a:p>
            <a:r>
              <a:rPr lang="fr-FR"/>
              <a:t>Modifiez le style du titre</a:t>
            </a:r>
          </a:p>
        </p:txBody>
      </p:sp>
      <p:sp>
        <p:nvSpPr>
          <p:cNvPr id="3" name="Sous-titr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7"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1"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4BA68225-43AB-494C-AA0F-0FD3293EDF25}" type="datetimeFigureOut">
              <a:rPr lang="fr-FR" smtClean="0"/>
              <a:pPr/>
              <a:t>24/12/2025</a:t>
            </a:fld>
            <a:endParaRPr lang="fr-FR"/>
          </a:p>
        </p:txBody>
      </p:sp>
      <p:sp>
        <p:nvSpPr>
          <p:cNvPr id="5" name="Espace réservé du pied de page 4"/>
          <p:cNvSpPr>
            <a:spLocks noGrp="1"/>
          </p:cNvSpPr>
          <p:nvPr>
            <p:ph type="ftr" sz="quarter" idx="11"/>
          </p:nvPr>
        </p:nvSpPr>
        <p:spPr/>
        <p:txBody>
          <a:bodyPr/>
          <a:lstStyle/>
          <a:p>
            <a:endParaRPr lang="fr-F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pPr/>
              <a:t>‹N°›</a:t>
            </a:fld>
            <a:endParaRPr lang="fr-FR"/>
          </a:p>
        </p:txBody>
      </p:sp>
    </p:spTree>
    <p:extLst>
      <p:ext uri="{BB962C8B-B14F-4D97-AF65-F5344CB8AC3E}">
        <p14:creationId xmlns:p14="http://schemas.microsoft.com/office/powerpoint/2010/main" val="656606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26" Type="http://schemas.openxmlformats.org/officeDocument/2006/relationships/slideLayout" Target="../slideLayouts/slideLayout37.xml"/><Relationship Id="rId21" Type="http://schemas.openxmlformats.org/officeDocument/2006/relationships/slideLayout" Target="../slideLayouts/slideLayout32.xml"/><Relationship Id="rId34" Type="http://schemas.openxmlformats.org/officeDocument/2006/relationships/slideLayout" Target="../slideLayouts/slideLayout45.xml"/><Relationship Id="rId42" Type="http://schemas.openxmlformats.org/officeDocument/2006/relationships/slideLayout" Target="../slideLayouts/slideLayout53.xml"/><Relationship Id="rId47" Type="http://schemas.openxmlformats.org/officeDocument/2006/relationships/slideLayout" Target="../slideLayouts/slideLayout58.xml"/><Relationship Id="rId50" Type="http://schemas.openxmlformats.org/officeDocument/2006/relationships/slideLayout" Target="../slideLayouts/slideLayout61.xml"/><Relationship Id="rId55" Type="http://schemas.openxmlformats.org/officeDocument/2006/relationships/slideLayout" Target="../slideLayouts/slideLayout66.xml"/><Relationship Id="rId63" Type="http://schemas.openxmlformats.org/officeDocument/2006/relationships/slideLayout" Target="../slideLayouts/slideLayout74.xml"/><Relationship Id="rId7" Type="http://schemas.openxmlformats.org/officeDocument/2006/relationships/slideLayout" Target="../slideLayouts/slideLayout18.xml"/><Relationship Id="rId2" Type="http://schemas.openxmlformats.org/officeDocument/2006/relationships/slideLayout" Target="../slideLayouts/slideLayout13.xml"/><Relationship Id="rId16" Type="http://schemas.openxmlformats.org/officeDocument/2006/relationships/slideLayout" Target="../slideLayouts/slideLayout27.xml"/><Relationship Id="rId29" Type="http://schemas.openxmlformats.org/officeDocument/2006/relationships/slideLayout" Target="../slideLayouts/slideLayout40.xml"/><Relationship Id="rId11" Type="http://schemas.openxmlformats.org/officeDocument/2006/relationships/slideLayout" Target="../slideLayouts/slideLayout22.xml"/><Relationship Id="rId24" Type="http://schemas.openxmlformats.org/officeDocument/2006/relationships/slideLayout" Target="../slideLayouts/slideLayout35.xml"/><Relationship Id="rId32" Type="http://schemas.openxmlformats.org/officeDocument/2006/relationships/slideLayout" Target="../slideLayouts/slideLayout43.xml"/><Relationship Id="rId37" Type="http://schemas.openxmlformats.org/officeDocument/2006/relationships/slideLayout" Target="../slideLayouts/slideLayout48.xml"/><Relationship Id="rId40" Type="http://schemas.openxmlformats.org/officeDocument/2006/relationships/slideLayout" Target="../slideLayouts/slideLayout51.xml"/><Relationship Id="rId45" Type="http://schemas.openxmlformats.org/officeDocument/2006/relationships/slideLayout" Target="../slideLayouts/slideLayout56.xml"/><Relationship Id="rId53" Type="http://schemas.openxmlformats.org/officeDocument/2006/relationships/slideLayout" Target="../slideLayouts/slideLayout64.xml"/><Relationship Id="rId58" Type="http://schemas.openxmlformats.org/officeDocument/2006/relationships/slideLayout" Target="../slideLayouts/slideLayout69.xml"/><Relationship Id="rId66" Type="http://schemas.openxmlformats.org/officeDocument/2006/relationships/theme" Target="../theme/theme2.xml"/><Relationship Id="rId5" Type="http://schemas.openxmlformats.org/officeDocument/2006/relationships/slideLayout" Target="../slideLayouts/slideLayout16.xml"/><Relationship Id="rId61" Type="http://schemas.openxmlformats.org/officeDocument/2006/relationships/slideLayout" Target="../slideLayouts/slideLayout72.xml"/><Relationship Id="rId19" Type="http://schemas.openxmlformats.org/officeDocument/2006/relationships/slideLayout" Target="../slideLayouts/slideLayout30.xml"/><Relationship Id="rId14" Type="http://schemas.openxmlformats.org/officeDocument/2006/relationships/slideLayout" Target="../slideLayouts/slideLayout25.xml"/><Relationship Id="rId22" Type="http://schemas.openxmlformats.org/officeDocument/2006/relationships/slideLayout" Target="../slideLayouts/slideLayout33.xml"/><Relationship Id="rId27" Type="http://schemas.openxmlformats.org/officeDocument/2006/relationships/slideLayout" Target="../slideLayouts/slideLayout38.xml"/><Relationship Id="rId30" Type="http://schemas.openxmlformats.org/officeDocument/2006/relationships/slideLayout" Target="../slideLayouts/slideLayout41.xml"/><Relationship Id="rId35" Type="http://schemas.openxmlformats.org/officeDocument/2006/relationships/slideLayout" Target="../slideLayouts/slideLayout46.xml"/><Relationship Id="rId43" Type="http://schemas.openxmlformats.org/officeDocument/2006/relationships/slideLayout" Target="../slideLayouts/slideLayout54.xml"/><Relationship Id="rId48" Type="http://schemas.openxmlformats.org/officeDocument/2006/relationships/slideLayout" Target="../slideLayouts/slideLayout59.xml"/><Relationship Id="rId56" Type="http://schemas.openxmlformats.org/officeDocument/2006/relationships/slideLayout" Target="../slideLayouts/slideLayout67.xml"/><Relationship Id="rId64" Type="http://schemas.openxmlformats.org/officeDocument/2006/relationships/slideLayout" Target="../slideLayouts/slideLayout75.xml"/><Relationship Id="rId8" Type="http://schemas.openxmlformats.org/officeDocument/2006/relationships/slideLayout" Target="../slideLayouts/slideLayout19.xml"/><Relationship Id="rId51" Type="http://schemas.openxmlformats.org/officeDocument/2006/relationships/slideLayout" Target="../slideLayouts/slideLayout62.xml"/><Relationship Id="rId3" Type="http://schemas.openxmlformats.org/officeDocument/2006/relationships/slideLayout" Target="../slideLayouts/slideLayout14.xml"/><Relationship Id="rId12" Type="http://schemas.openxmlformats.org/officeDocument/2006/relationships/slideLayout" Target="../slideLayouts/slideLayout23.xml"/><Relationship Id="rId17" Type="http://schemas.openxmlformats.org/officeDocument/2006/relationships/slideLayout" Target="../slideLayouts/slideLayout28.xml"/><Relationship Id="rId25" Type="http://schemas.openxmlformats.org/officeDocument/2006/relationships/slideLayout" Target="../slideLayouts/slideLayout36.xml"/><Relationship Id="rId33" Type="http://schemas.openxmlformats.org/officeDocument/2006/relationships/slideLayout" Target="../slideLayouts/slideLayout44.xml"/><Relationship Id="rId38" Type="http://schemas.openxmlformats.org/officeDocument/2006/relationships/slideLayout" Target="../slideLayouts/slideLayout49.xml"/><Relationship Id="rId46" Type="http://schemas.openxmlformats.org/officeDocument/2006/relationships/slideLayout" Target="../slideLayouts/slideLayout57.xml"/><Relationship Id="rId59" Type="http://schemas.openxmlformats.org/officeDocument/2006/relationships/slideLayout" Target="../slideLayouts/slideLayout70.xml"/><Relationship Id="rId20" Type="http://schemas.openxmlformats.org/officeDocument/2006/relationships/slideLayout" Target="../slideLayouts/slideLayout31.xml"/><Relationship Id="rId41" Type="http://schemas.openxmlformats.org/officeDocument/2006/relationships/slideLayout" Target="../slideLayouts/slideLayout52.xml"/><Relationship Id="rId54" Type="http://schemas.openxmlformats.org/officeDocument/2006/relationships/slideLayout" Target="../slideLayouts/slideLayout65.xml"/><Relationship Id="rId62" Type="http://schemas.openxmlformats.org/officeDocument/2006/relationships/slideLayout" Target="../slideLayouts/slideLayout7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5" Type="http://schemas.openxmlformats.org/officeDocument/2006/relationships/slideLayout" Target="../slideLayouts/slideLayout26.xml"/><Relationship Id="rId23" Type="http://schemas.openxmlformats.org/officeDocument/2006/relationships/slideLayout" Target="../slideLayouts/slideLayout34.xml"/><Relationship Id="rId28" Type="http://schemas.openxmlformats.org/officeDocument/2006/relationships/slideLayout" Target="../slideLayouts/slideLayout39.xml"/><Relationship Id="rId36" Type="http://schemas.openxmlformats.org/officeDocument/2006/relationships/slideLayout" Target="../slideLayouts/slideLayout47.xml"/><Relationship Id="rId49" Type="http://schemas.openxmlformats.org/officeDocument/2006/relationships/slideLayout" Target="../slideLayouts/slideLayout60.xml"/><Relationship Id="rId57" Type="http://schemas.openxmlformats.org/officeDocument/2006/relationships/slideLayout" Target="../slideLayouts/slideLayout68.xml"/><Relationship Id="rId10" Type="http://schemas.openxmlformats.org/officeDocument/2006/relationships/slideLayout" Target="../slideLayouts/slideLayout21.xml"/><Relationship Id="rId31" Type="http://schemas.openxmlformats.org/officeDocument/2006/relationships/slideLayout" Target="../slideLayouts/slideLayout42.xml"/><Relationship Id="rId44" Type="http://schemas.openxmlformats.org/officeDocument/2006/relationships/slideLayout" Target="../slideLayouts/slideLayout55.xml"/><Relationship Id="rId52" Type="http://schemas.openxmlformats.org/officeDocument/2006/relationships/slideLayout" Target="../slideLayouts/slideLayout63.xml"/><Relationship Id="rId60" Type="http://schemas.openxmlformats.org/officeDocument/2006/relationships/slideLayout" Target="../slideLayouts/slideLayout71.xml"/><Relationship Id="rId65" Type="http://schemas.openxmlformats.org/officeDocument/2006/relationships/slideLayout" Target="../slideLayouts/slideLayout76.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3" Type="http://schemas.openxmlformats.org/officeDocument/2006/relationships/slideLayout" Target="../slideLayouts/slideLayout24.xml"/><Relationship Id="rId18" Type="http://schemas.openxmlformats.org/officeDocument/2006/relationships/slideLayout" Target="../slideLayouts/slideLayout29.xml"/><Relationship Id="rId39" Type="http://schemas.openxmlformats.org/officeDocument/2006/relationships/slideLayout" Target="../slideLayouts/slideLayout5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84.xml"/><Relationship Id="rId3" Type="http://schemas.openxmlformats.org/officeDocument/2006/relationships/slideLayout" Target="../slideLayouts/slideLayout79.xml"/><Relationship Id="rId7" Type="http://schemas.openxmlformats.org/officeDocument/2006/relationships/slideLayout" Target="../slideLayouts/slideLayout83.xml"/><Relationship Id="rId12" Type="http://schemas.openxmlformats.org/officeDocument/2006/relationships/theme" Target="../theme/theme3.xml"/><Relationship Id="rId2" Type="http://schemas.openxmlformats.org/officeDocument/2006/relationships/slideLayout" Target="../slideLayouts/slideLayout78.xml"/><Relationship Id="rId1" Type="http://schemas.openxmlformats.org/officeDocument/2006/relationships/slideLayout" Target="../slideLayouts/slideLayout77.xml"/><Relationship Id="rId6" Type="http://schemas.openxmlformats.org/officeDocument/2006/relationships/slideLayout" Target="../slideLayouts/slideLayout82.xml"/><Relationship Id="rId11" Type="http://schemas.openxmlformats.org/officeDocument/2006/relationships/slideLayout" Target="../slideLayouts/slideLayout87.xml"/><Relationship Id="rId5" Type="http://schemas.openxmlformats.org/officeDocument/2006/relationships/slideLayout" Target="../slideLayouts/slideLayout81.xml"/><Relationship Id="rId10" Type="http://schemas.openxmlformats.org/officeDocument/2006/relationships/slideLayout" Target="../slideLayouts/slideLayout86.xml"/><Relationship Id="rId4" Type="http://schemas.openxmlformats.org/officeDocument/2006/relationships/slideLayout" Target="../slideLayouts/slideLayout80.xml"/><Relationship Id="rId9" Type="http://schemas.openxmlformats.org/officeDocument/2006/relationships/slideLayout" Target="../slideLayouts/slideLayout85.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95.xml"/><Relationship Id="rId3" Type="http://schemas.openxmlformats.org/officeDocument/2006/relationships/slideLayout" Target="../slideLayouts/slideLayout90.xml"/><Relationship Id="rId7" Type="http://schemas.openxmlformats.org/officeDocument/2006/relationships/slideLayout" Target="../slideLayouts/slideLayout94.xml"/><Relationship Id="rId12" Type="http://schemas.openxmlformats.org/officeDocument/2006/relationships/theme" Target="../theme/theme4.xml"/><Relationship Id="rId2" Type="http://schemas.openxmlformats.org/officeDocument/2006/relationships/slideLayout" Target="../slideLayouts/slideLayout89.xml"/><Relationship Id="rId1" Type="http://schemas.openxmlformats.org/officeDocument/2006/relationships/slideLayout" Target="../slideLayouts/slideLayout88.xml"/><Relationship Id="rId6" Type="http://schemas.openxmlformats.org/officeDocument/2006/relationships/slideLayout" Target="../slideLayouts/slideLayout93.xml"/><Relationship Id="rId11" Type="http://schemas.openxmlformats.org/officeDocument/2006/relationships/slideLayout" Target="../slideLayouts/slideLayout98.xml"/><Relationship Id="rId5" Type="http://schemas.openxmlformats.org/officeDocument/2006/relationships/slideLayout" Target="../slideLayouts/slideLayout92.xml"/><Relationship Id="rId10" Type="http://schemas.openxmlformats.org/officeDocument/2006/relationships/slideLayout" Target="../slideLayouts/slideLayout97.xml"/><Relationship Id="rId4" Type="http://schemas.openxmlformats.org/officeDocument/2006/relationships/slideLayout" Target="../slideLayouts/slideLayout91.xml"/><Relationship Id="rId9" Type="http://schemas.openxmlformats.org/officeDocument/2006/relationships/slideLayout" Target="../slideLayouts/slideLayout96.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106.xml"/><Relationship Id="rId3" Type="http://schemas.openxmlformats.org/officeDocument/2006/relationships/slideLayout" Target="../slideLayouts/slideLayout101.xml"/><Relationship Id="rId7" Type="http://schemas.openxmlformats.org/officeDocument/2006/relationships/slideLayout" Target="../slideLayouts/slideLayout105.xml"/><Relationship Id="rId12" Type="http://schemas.openxmlformats.org/officeDocument/2006/relationships/theme" Target="../theme/theme5.xml"/><Relationship Id="rId2" Type="http://schemas.openxmlformats.org/officeDocument/2006/relationships/slideLayout" Target="../slideLayouts/slideLayout100.xml"/><Relationship Id="rId1" Type="http://schemas.openxmlformats.org/officeDocument/2006/relationships/slideLayout" Target="../slideLayouts/slideLayout99.xml"/><Relationship Id="rId6" Type="http://schemas.openxmlformats.org/officeDocument/2006/relationships/slideLayout" Target="../slideLayouts/slideLayout104.xml"/><Relationship Id="rId11" Type="http://schemas.openxmlformats.org/officeDocument/2006/relationships/slideLayout" Target="../slideLayouts/slideLayout109.xml"/><Relationship Id="rId5" Type="http://schemas.openxmlformats.org/officeDocument/2006/relationships/slideLayout" Target="../slideLayouts/slideLayout103.xml"/><Relationship Id="rId10" Type="http://schemas.openxmlformats.org/officeDocument/2006/relationships/slideLayout" Target="../slideLayouts/slideLayout108.xml"/><Relationship Id="rId4" Type="http://schemas.openxmlformats.org/officeDocument/2006/relationships/slideLayout" Target="../slideLayouts/slideLayout102.xml"/><Relationship Id="rId9" Type="http://schemas.openxmlformats.org/officeDocument/2006/relationships/slideLayout" Target="../slideLayouts/slideLayout107.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17.xml"/><Relationship Id="rId3" Type="http://schemas.openxmlformats.org/officeDocument/2006/relationships/slideLayout" Target="../slideLayouts/slideLayout112.xml"/><Relationship Id="rId7" Type="http://schemas.openxmlformats.org/officeDocument/2006/relationships/slideLayout" Target="../slideLayouts/slideLayout116.xml"/><Relationship Id="rId12" Type="http://schemas.openxmlformats.org/officeDocument/2006/relationships/theme" Target="../theme/theme6.xml"/><Relationship Id="rId2" Type="http://schemas.openxmlformats.org/officeDocument/2006/relationships/slideLayout" Target="../slideLayouts/slideLayout111.xml"/><Relationship Id="rId1" Type="http://schemas.openxmlformats.org/officeDocument/2006/relationships/slideLayout" Target="../slideLayouts/slideLayout110.xml"/><Relationship Id="rId6" Type="http://schemas.openxmlformats.org/officeDocument/2006/relationships/slideLayout" Target="../slideLayouts/slideLayout115.xml"/><Relationship Id="rId11" Type="http://schemas.openxmlformats.org/officeDocument/2006/relationships/slideLayout" Target="../slideLayouts/slideLayout120.xml"/><Relationship Id="rId5" Type="http://schemas.openxmlformats.org/officeDocument/2006/relationships/slideLayout" Target="../slideLayouts/slideLayout114.xml"/><Relationship Id="rId10" Type="http://schemas.openxmlformats.org/officeDocument/2006/relationships/slideLayout" Target="../slideLayouts/slideLayout119.xml"/><Relationship Id="rId4" Type="http://schemas.openxmlformats.org/officeDocument/2006/relationships/slideLayout" Target="../slideLayouts/slideLayout113.xml"/><Relationship Id="rId9" Type="http://schemas.openxmlformats.org/officeDocument/2006/relationships/slideLayout" Target="../slideLayouts/slideLayout11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fr-FR"/>
              <a:t>Modifiez le style du titre</a:t>
            </a:r>
          </a:p>
        </p:txBody>
      </p:sp>
      <p:sp>
        <p:nvSpPr>
          <p:cNvPr id="3" name="Espace réservé du texte 2"/>
          <p:cNvSpPr>
            <a:spLocks noGrp="1"/>
          </p:cNvSpPr>
          <p:nvPr>
            <p:ph type="body" idx="1"/>
          </p:nvPr>
        </p:nvSpPr>
        <p:spPr>
          <a:xfrm>
            <a:off x="609600" y="1600202"/>
            <a:ext cx="10972800" cy="4525963"/>
          </a:xfrm>
          <a:prstGeom prst="rect">
            <a:avLst/>
          </a:prstGeom>
        </p:spPr>
        <p:txBody>
          <a:bodyPr vert="horz" lIns="91440" tIns="45720" rIns="91440" bIns="45720" rtlCol="0">
            <a:normAutofit/>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5" name="Espace réservé du pied de page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FR">
              <a:solidFill>
                <a:prstClr val="black">
                  <a:tint val="75000"/>
                </a:prstClr>
              </a:solidFill>
            </a:endParaRPr>
          </a:p>
        </p:txBody>
      </p:sp>
      <p:sp>
        <p:nvSpPr>
          <p:cNvPr id="6" name="Espace réservé du numéro de diapositive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121993734"/>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fr-FR"/>
              <a:t>Modifiez le style du titre</a:t>
            </a:r>
          </a:p>
        </p:txBody>
      </p:sp>
      <p:sp>
        <p:nvSpPr>
          <p:cNvPr id="3" name="Espace réservé du texte 2"/>
          <p:cNvSpPr>
            <a:spLocks noGrp="1"/>
          </p:cNvSpPr>
          <p:nvPr>
            <p:ph type="body" idx="1"/>
          </p:nvPr>
        </p:nvSpPr>
        <p:spPr>
          <a:xfrm>
            <a:off x="609600" y="1600202"/>
            <a:ext cx="10972800" cy="4525963"/>
          </a:xfrm>
          <a:prstGeom prst="rect">
            <a:avLst/>
          </a:prstGeom>
        </p:spPr>
        <p:txBody>
          <a:bodyPr vert="horz" lIns="91440" tIns="45720" rIns="91440" bIns="45720" rtlCol="0">
            <a:normAutofit/>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5" name="Espace réservé du pied de page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FR">
              <a:solidFill>
                <a:prstClr val="black">
                  <a:tint val="75000"/>
                </a:prstClr>
              </a:solidFill>
            </a:endParaRPr>
          </a:p>
        </p:txBody>
      </p:sp>
      <p:sp>
        <p:nvSpPr>
          <p:cNvPr id="6" name="Espace réservé du numéro de diapositive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549520271"/>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 id="2147483685" r:id="rId12"/>
    <p:sldLayoutId id="2147483686" r:id="rId13"/>
    <p:sldLayoutId id="2147483687" r:id="rId14"/>
    <p:sldLayoutId id="2147483688" r:id="rId15"/>
    <p:sldLayoutId id="2147483689" r:id="rId16"/>
    <p:sldLayoutId id="2147483690" r:id="rId17"/>
    <p:sldLayoutId id="2147483691" r:id="rId18"/>
    <p:sldLayoutId id="2147483692" r:id="rId19"/>
    <p:sldLayoutId id="2147483693" r:id="rId20"/>
    <p:sldLayoutId id="2147483694" r:id="rId21"/>
    <p:sldLayoutId id="2147483695" r:id="rId22"/>
    <p:sldLayoutId id="2147483697" r:id="rId23"/>
    <p:sldLayoutId id="2147483698" r:id="rId24"/>
    <p:sldLayoutId id="2147483699" r:id="rId25"/>
    <p:sldLayoutId id="2147483700" r:id="rId26"/>
    <p:sldLayoutId id="2147483701" r:id="rId27"/>
    <p:sldLayoutId id="2147483702" r:id="rId28"/>
    <p:sldLayoutId id="2147483703" r:id="rId29"/>
    <p:sldLayoutId id="2147483704" r:id="rId30"/>
    <p:sldLayoutId id="2147483705" r:id="rId31"/>
    <p:sldLayoutId id="2147483706" r:id="rId32"/>
    <p:sldLayoutId id="2147483707" r:id="rId33"/>
    <p:sldLayoutId id="2147483709" r:id="rId34"/>
    <p:sldLayoutId id="2147483710" r:id="rId35"/>
    <p:sldLayoutId id="2147483711" r:id="rId36"/>
    <p:sldLayoutId id="2147483712" r:id="rId37"/>
    <p:sldLayoutId id="2147483713" r:id="rId38"/>
    <p:sldLayoutId id="2147483714" r:id="rId39"/>
    <p:sldLayoutId id="2147483715" r:id="rId40"/>
    <p:sldLayoutId id="2147483716" r:id="rId41"/>
    <p:sldLayoutId id="2147483717" r:id="rId42"/>
    <p:sldLayoutId id="2147483718" r:id="rId43"/>
    <p:sldLayoutId id="2147483719" r:id="rId44"/>
    <p:sldLayoutId id="2147483721" r:id="rId45"/>
    <p:sldLayoutId id="2147483722" r:id="rId46"/>
    <p:sldLayoutId id="2147483723" r:id="rId47"/>
    <p:sldLayoutId id="2147483724" r:id="rId48"/>
    <p:sldLayoutId id="2147483725" r:id="rId49"/>
    <p:sldLayoutId id="2147483726" r:id="rId50"/>
    <p:sldLayoutId id="2147483733" r:id="rId51"/>
    <p:sldLayoutId id="2147483745" r:id="rId52"/>
    <p:sldLayoutId id="2147483757" r:id="rId53"/>
    <p:sldLayoutId id="2147483769" r:id="rId54"/>
    <p:sldLayoutId id="2147483781" r:id="rId55"/>
    <p:sldLayoutId id="2147483793" r:id="rId56"/>
    <p:sldLayoutId id="2147483805" r:id="rId57"/>
    <p:sldLayoutId id="2147483829" r:id="rId58"/>
    <p:sldLayoutId id="2147483841" r:id="rId59"/>
    <p:sldLayoutId id="2147483853" r:id="rId60"/>
    <p:sldLayoutId id="2147483865" r:id="rId61"/>
    <p:sldLayoutId id="2147483877" r:id="rId62"/>
    <p:sldLayoutId id="2147483889" r:id="rId63"/>
    <p:sldLayoutId id="2147483901" r:id="rId64"/>
    <p:sldLayoutId id="2147483913" r:id="rId65"/>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fr-FR"/>
              <a:t>Modifiez le style du titre</a:t>
            </a:r>
          </a:p>
        </p:txBody>
      </p:sp>
      <p:sp>
        <p:nvSpPr>
          <p:cNvPr id="3" name="Espace réservé du texte 2"/>
          <p:cNvSpPr>
            <a:spLocks noGrp="1"/>
          </p:cNvSpPr>
          <p:nvPr>
            <p:ph type="body" idx="1"/>
          </p:nvPr>
        </p:nvSpPr>
        <p:spPr>
          <a:xfrm>
            <a:off x="609600" y="1600202"/>
            <a:ext cx="10972800" cy="4525963"/>
          </a:xfrm>
          <a:prstGeom prst="rect">
            <a:avLst/>
          </a:prstGeom>
        </p:spPr>
        <p:txBody>
          <a:bodyPr vert="horz" lIns="91440" tIns="45720" rIns="91440" bIns="45720" rtlCol="0">
            <a:normAutofit/>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231F9BE-A5C4-4810-A0B4-045CE5C7E75E}" type="datetimeFigureOut">
              <a:rPr lang="fr-FR" smtClean="0">
                <a:solidFill>
                  <a:prstClr val="black">
                    <a:tint val="75000"/>
                  </a:prstClr>
                </a:solidFill>
              </a:rPr>
              <a:pPr/>
              <a:t>24/12/2025</a:t>
            </a:fld>
            <a:endParaRPr lang="fr-FR">
              <a:solidFill>
                <a:prstClr val="black">
                  <a:tint val="75000"/>
                </a:prstClr>
              </a:solidFill>
            </a:endParaRPr>
          </a:p>
        </p:txBody>
      </p:sp>
      <p:sp>
        <p:nvSpPr>
          <p:cNvPr id="5" name="Espace réservé du pied de page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FR">
              <a:solidFill>
                <a:prstClr val="black">
                  <a:tint val="75000"/>
                </a:prstClr>
              </a:solidFill>
            </a:endParaRPr>
          </a:p>
        </p:txBody>
      </p:sp>
      <p:sp>
        <p:nvSpPr>
          <p:cNvPr id="6" name="Espace réservé du numéro de diapositive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732674762"/>
      </p:ext>
    </p:extLst>
  </p:cSld>
  <p:clrMap bg1="lt1" tx1="dk1" bg2="lt2" tx2="dk2" accent1="accent1" accent2="accent2" accent3="accent3" accent4="accent4" accent5="accent5" accent6="accent6" hlink="hlink" folHlink="folHlink"/>
  <p:sldLayoutIdLst>
    <p:sldLayoutId id="2147483817" r:id="rId1"/>
    <p:sldLayoutId id="2147483818" r:id="rId2"/>
    <p:sldLayoutId id="2147483819" r:id="rId3"/>
    <p:sldLayoutId id="2147483820" r:id="rId4"/>
    <p:sldLayoutId id="2147483821" r:id="rId5"/>
    <p:sldLayoutId id="2147483822" r:id="rId6"/>
    <p:sldLayoutId id="2147483823" r:id="rId7"/>
    <p:sldLayoutId id="2147483824" r:id="rId8"/>
    <p:sldLayoutId id="2147483825" r:id="rId9"/>
    <p:sldLayoutId id="2147483826" r:id="rId10"/>
    <p:sldLayoutId id="2147483827"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609600" y="274639"/>
            <a:ext cx="10972800" cy="1143000"/>
          </a:xfrm>
          <a:prstGeom prst="rect">
            <a:avLst/>
          </a:prstGeom>
        </p:spPr>
        <p:txBody>
          <a:bodyPr vert="horz" lIns="91440" tIns="45720" rIns="91440" bIns="45720" rtlCol="0" anchor="ctr">
            <a:normAutofit/>
          </a:bodyPr>
          <a:lstStyle/>
          <a:p>
            <a:r>
              <a:rPr lang="fr-FR"/>
              <a:t>Modifiez le style du titre</a:t>
            </a:r>
          </a:p>
        </p:txBody>
      </p:sp>
      <p:sp>
        <p:nvSpPr>
          <p:cNvPr id="3" name="Espace réservé du texte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BA68225-43AB-494C-AA0F-0FD3293EDF25}" type="datetimeFigureOut">
              <a:rPr lang="fr-FR" smtClean="0">
                <a:solidFill>
                  <a:prstClr val="black">
                    <a:tint val="75000"/>
                  </a:prstClr>
                </a:solidFill>
              </a:rPr>
              <a:pPr/>
              <a:t>24/12/2025</a:t>
            </a:fld>
            <a:endParaRPr lang="fr-FR">
              <a:solidFill>
                <a:prstClr val="black">
                  <a:tint val="75000"/>
                </a:prstClr>
              </a:solidFill>
            </a:endParaRPr>
          </a:p>
        </p:txBody>
      </p:sp>
      <p:sp>
        <p:nvSpPr>
          <p:cNvPr id="5" name="Espace réservé du pied de page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FR">
              <a:solidFill>
                <a:prstClr val="black">
                  <a:tint val="75000"/>
                </a:prstClr>
              </a:solidFill>
            </a:endParaRPr>
          </a:p>
        </p:txBody>
      </p:sp>
      <p:sp>
        <p:nvSpPr>
          <p:cNvPr id="6" name="Espace réservé du numéro de diapositive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689386824"/>
      </p:ext>
    </p:extLst>
  </p:cSld>
  <p:clrMap bg1="lt1" tx1="dk1" bg2="lt2" tx2="dk2" accent1="accent1" accent2="accent2" accent3="accent3" accent4="accent4" accent5="accent5" accent6="accent6" hlink="hlink" folHlink="folHlink"/>
  <p:sldLayoutIdLst>
    <p:sldLayoutId id="2147483949" r:id="rId1"/>
    <p:sldLayoutId id="2147483950" r:id="rId2"/>
    <p:sldLayoutId id="2147483951" r:id="rId3"/>
    <p:sldLayoutId id="2147483952" r:id="rId4"/>
    <p:sldLayoutId id="2147483953" r:id="rId5"/>
    <p:sldLayoutId id="2147483954" r:id="rId6"/>
    <p:sldLayoutId id="2147483955" r:id="rId7"/>
    <p:sldLayoutId id="2147483956" r:id="rId8"/>
    <p:sldLayoutId id="2147483957" r:id="rId9"/>
    <p:sldLayoutId id="2147483958" r:id="rId10"/>
    <p:sldLayoutId id="2147483959" r:id="rId11"/>
  </p:sldLayoutIdLst>
  <p:txStyles>
    <p:titleStyle>
      <a:lvl1pPr algn="ctr" defTabSz="914377" rtl="0" eaLnBrk="1" latinLnBrk="0" hangingPunct="1">
        <a:spcBef>
          <a:spcPct val="0"/>
        </a:spcBef>
        <a:buNone/>
        <a:defRPr sz="4400" kern="1200">
          <a:solidFill>
            <a:schemeClr val="tx1"/>
          </a:solidFill>
          <a:latin typeface="+mj-lt"/>
          <a:ea typeface="+mj-ea"/>
          <a:cs typeface="+mj-cs"/>
        </a:defRPr>
      </a:lvl1pPr>
    </p:titleStyle>
    <p:bodyStyle>
      <a:lvl1pPr marL="342891" indent="-342891" algn="l" defTabSz="914377"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32" indent="-285744" algn="l" defTabSz="914377"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2971" indent="-228594" algn="l" defTabSz="914377"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160" indent="-228594" algn="l" defTabSz="914377"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349" indent="-228594" algn="l" defTabSz="914377"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537" indent="-228594" algn="l" defTabSz="914377"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26" indent="-228594" algn="l" defTabSz="914377"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14" indent="-228594" algn="l" defTabSz="914377"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03" indent="-228594" algn="l" defTabSz="914377"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609600" y="274639"/>
            <a:ext cx="10972800" cy="1143000"/>
          </a:xfrm>
          <a:prstGeom prst="rect">
            <a:avLst/>
          </a:prstGeom>
        </p:spPr>
        <p:txBody>
          <a:bodyPr vert="horz" lIns="91440" tIns="45720" rIns="91440" bIns="45720" rtlCol="0" anchor="ctr">
            <a:normAutofit/>
          </a:bodyPr>
          <a:lstStyle/>
          <a:p>
            <a:r>
              <a:rPr lang="fr-FR"/>
              <a:t>Modifiez le style du titre</a:t>
            </a:r>
          </a:p>
        </p:txBody>
      </p:sp>
      <p:sp>
        <p:nvSpPr>
          <p:cNvPr id="3" name="Espace réservé du texte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BA68225-43AB-494C-AA0F-0FD3293EDF25}" type="datetimeFigureOut">
              <a:rPr lang="fr-FR" smtClean="0"/>
              <a:pPr/>
              <a:t>24/12/2025</a:t>
            </a:fld>
            <a:endParaRPr lang="fr-FR"/>
          </a:p>
        </p:txBody>
      </p:sp>
      <p:sp>
        <p:nvSpPr>
          <p:cNvPr id="5" name="Espace réservé du pied de page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FR"/>
          </a:p>
        </p:txBody>
      </p:sp>
      <p:sp>
        <p:nvSpPr>
          <p:cNvPr id="6" name="Espace réservé du numéro de diapositive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DE322F8-14DD-49BC-928E-6BCD96DA906F}" type="slidenum">
              <a:rPr lang="fr-FR" smtClean="0"/>
              <a:pPr/>
              <a:t>‹N°›</a:t>
            </a:fld>
            <a:endParaRPr lang="fr-FR"/>
          </a:p>
        </p:txBody>
      </p:sp>
    </p:spTree>
    <p:extLst>
      <p:ext uri="{BB962C8B-B14F-4D97-AF65-F5344CB8AC3E}">
        <p14:creationId xmlns:p14="http://schemas.microsoft.com/office/powerpoint/2010/main" val="1755487721"/>
      </p:ext>
    </p:extLst>
  </p:cSld>
  <p:clrMap bg1="lt1" tx1="dk1" bg2="lt2" tx2="dk2" accent1="accent1" accent2="accent2" accent3="accent3" accent4="accent4" accent5="accent5" accent6="accent6" hlink="hlink" folHlink="folHlink"/>
  <p:sldLayoutIdLst>
    <p:sldLayoutId id="2147483961" r:id="rId1"/>
    <p:sldLayoutId id="2147483962" r:id="rId2"/>
    <p:sldLayoutId id="2147483963" r:id="rId3"/>
    <p:sldLayoutId id="2147483964" r:id="rId4"/>
    <p:sldLayoutId id="2147483965" r:id="rId5"/>
    <p:sldLayoutId id="2147483966" r:id="rId6"/>
    <p:sldLayoutId id="2147483967" r:id="rId7"/>
    <p:sldLayoutId id="2147483968" r:id="rId8"/>
    <p:sldLayoutId id="2147483969" r:id="rId9"/>
    <p:sldLayoutId id="2147483970" r:id="rId10"/>
    <p:sldLayoutId id="2147483971" r:id="rId11"/>
  </p:sldLayoutIdLst>
  <p:txStyles>
    <p:titleStyle>
      <a:lvl1pPr algn="ctr" defTabSz="914377" rtl="0" eaLnBrk="1" latinLnBrk="0" hangingPunct="1">
        <a:spcBef>
          <a:spcPct val="0"/>
        </a:spcBef>
        <a:buNone/>
        <a:defRPr sz="4400" kern="1200">
          <a:solidFill>
            <a:schemeClr val="tx1"/>
          </a:solidFill>
          <a:latin typeface="+mj-lt"/>
          <a:ea typeface="+mj-ea"/>
          <a:cs typeface="+mj-cs"/>
        </a:defRPr>
      </a:lvl1pPr>
    </p:titleStyle>
    <p:bodyStyle>
      <a:lvl1pPr marL="342891" indent="-342891" algn="l" defTabSz="914377"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32" indent="-285744" algn="l" defTabSz="914377"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2971" indent="-228594" algn="l" defTabSz="914377"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160" indent="-228594" algn="l" defTabSz="914377"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349" indent="-228594" algn="l" defTabSz="914377"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537" indent="-228594" algn="l" defTabSz="914377"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26" indent="-228594" algn="l" defTabSz="914377"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14" indent="-228594" algn="l" defTabSz="914377"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03" indent="-228594" algn="l" defTabSz="914377"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609600" y="274639"/>
            <a:ext cx="10972800" cy="1143000"/>
          </a:xfrm>
          <a:prstGeom prst="rect">
            <a:avLst/>
          </a:prstGeom>
        </p:spPr>
        <p:txBody>
          <a:bodyPr vert="horz" lIns="91440" tIns="45720" rIns="91440" bIns="45720" rtlCol="0" anchor="ctr">
            <a:normAutofit/>
          </a:bodyPr>
          <a:lstStyle/>
          <a:p>
            <a:r>
              <a:rPr lang="fr-FR"/>
              <a:t>Modifiez le style du titre</a:t>
            </a:r>
          </a:p>
        </p:txBody>
      </p:sp>
      <p:sp>
        <p:nvSpPr>
          <p:cNvPr id="3" name="Espace réservé du texte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BA68225-43AB-494C-AA0F-0FD3293EDF25}" type="datetimeFigureOut">
              <a:rPr lang="fr-FR" smtClean="0">
                <a:solidFill>
                  <a:prstClr val="black">
                    <a:tint val="75000"/>
                  </a:prstClr>
                </a:solidFill>
              </a:rPr>
              <a:pPr/>
              <a:t>24/12/2025</a:t>
            </a:fld>
            <a:endParaRPr lang="fr-FR">
              <a:solidFill>
                <a:prstClr val="black">
                  <a:tint val="75000"/>
                </a:prstClr>
              </a:solidFill>
            </a:endParaRPr>
          </a:p>
        </p:txBody>
      </p:sp>
      <p:sp>
        <p:nvSpPr>
          <p:cNvPr id="5" name="Espace réservé du pied de page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FR">
              <a:solidFill>
                <a:prstClr val="black">
                  <a:tint val="75000"/>
                </a:prstClr>
              </a:solidFill>
            </a:endParaRPr>
          </a:p>
        </p:txBody>
      </p:sp>
      <p:sp>
        <p:nvSpPr>
          <p:cNvPr id="6" name="Espace réservé du numéro de diapositive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29940806"/>
      </p:ext>
    </p:extLst>
  </p:cSld>
  <p:clrMap bg1="lt1" tx1="dk1" bg2="lt2" tx2="dk2" accent1="accent1" accent2="accent2" accent3="accent3" accent4="accent4" accent5="accent5" accent6="accent6" hlink="hlink" folHlink="folHlink"/>
  <p:sldLayoutIdLst>
    <p:sldLayoutId id="2147483973" r:id="rId1"/>
    <p:sldLayoutId id="2147483974" r:id="rId2"/>
    <p:sldLayoutId id="2147483975" r:id="rId3"/>
    <p:sldLayoutId id="2147483976" r:id="rId4"/>
    <p:sldLayoutId id="2147483977" r:id="rId5"/>
    <p:sldLayoutId id="2147483978" r:id="rId6"/>
    <p:sldLayoutId id="2147483979" r:id="rId7"/>
    <p:sldLayoutId id="2147483980" r:id="rId8"/>
    <p:sldLayoutId id="2147483981" r:id="rId9"/>
    <p:sldLayoutId id="2147483982" r:id="rId10"/>
    <p:sldLayoutId id="2147483983" r:id="rId11"/>
  </p:sldLayoutIdLst>
  <p:txStyles>
    <p:titleStyle>
      <a:lvl1pPr algn="ctr" defTabSz="914377" rtl="0" eaLnBrk="1" latinLnBrk="0" hangingPunct="1">
        <a:spcBef>
          <a:spcPct val="0"/>
        </a:spcBef>
        <a:buNone/>
        <a:defRPr sz="4400" kern="1200">
          <a:solidFill>
            <a:schemeClr val="tx1"/>
          </a:solidFill>
          <a:latin typeface="+mj-lt"/>
          <a:ea typeface="+mj-ea"/>
          <a:cs typeface="+mj-cs"/>
        </a:defRPr>
      </a:lvl1pPr>
    </p:titleStyle>
    <p:bodyStyle>
      <a:lvl1pPr marL="342891" indent="-342891" algn="l" defTabSz="914377"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32" indent="-285744" algn="l" defTabSz="914377"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2971" indent="-228594" algn="l" defTabSz="914377"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160" indent="-228594" algn="l" defTabSz="914377"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349" indent="-228594" algn="l" defTabSz="914377"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537" indent="-228594" algn="l" defTabSz="914377"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26" indent="-228594" algn="l" defTabSz="914377"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14" indent="-228594" algn="l" defTabSz="914377"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03" indent="-228594" algn="l" defTabSz="914377"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2.xml"/><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0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2.xml"/><Relationship Id="rId1" Type="http://schemas.openxmlformats.org/officeDocument/2006/relationships/slideLayout" Target="../slideLayouts/slideLayout99.xml"/></Relationships>
</file>

<file path=ppt/slides/_rels/slide10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0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0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0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0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1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3.xml"/><Relationship Id="rId1" Type="http://schemas.openxmlformats.org/officeDocument/2006/relationships/slideLayout" Target="../slideLayouts/slideLayout99.xml"/></Relationships>
</file>

<file path=ppt/slides/_rels/slide10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3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3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3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3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2.xml"/><Relationship Id="rId1" Type="http://schemas.openxmlformats.org/officeDocument/2006/relationships/themeOverride" Target="../theme/themeOverride2.xml"/></Relationships>
</file>

<file path=ppt/slides/_rels/slide103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4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4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5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0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5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5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5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5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6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6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7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7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0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7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8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8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08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8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8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9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0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1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0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xml"/><Relationship Id="rId4" Type="http://schemas.openxmlformats.org/officeDocument/2006/relationships/image" Target="../media/image3.png"/></Relationships>
</file>

<file path=ppt/slides/_rels/slide1103.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1128.xml"/><Relationship Id="rId1" Type="http://schemas.openxmlformats.org/officeDocument/2006/relationships/slideLayout" Target="../slideLayouts/slideLayout12.xml"/><Relationship Id="rId4" Type="http://schemas.openxmlformats.org/officeDocument/2006/relationships/slide" Target="slide2.xml"/></Relationships>
</file>

<file path=ppt/slides/_rels/slide110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0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10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1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1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1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1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1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1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1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1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1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128.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1145.xml"/><Relationship Id="rId1" Type="http://schemas.openxmlformats.org/officeDocument/2006/relationships/slideLayout" Target="../slideLayouts/slideLayout12.xml"/><Relationship Id="rId4" Type="http://schemas.openxmlformats.org/officeDocument/2006/relationships/slide" Target="slide2.xml"/></Relationships>
</file>

<file path=ppt/slides/_rels/slide11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3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13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1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3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1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1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1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3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1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1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14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14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14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5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15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5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5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5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5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6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6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7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7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8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8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8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8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8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9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19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2.xml"/><Relationship Id="rId1" Type="http://schemas.openxmlformats.org/officeDocument/2006/relationships/themeOverride" Target="../theme/themeOverride3.xml"/></Relationships>
</file>

<file path=ppt/slides/_rels/slide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0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0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0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0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0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2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2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2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2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3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23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3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3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23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12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4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4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12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5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5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5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5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5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xml"/><Relationship Id="rId4" Type="http://schemas.openxmlformats.org/officeDocument/2006/relationships/image" Target="../media/image3.png"/></Relationships>
</file>

<file path=ppt/slides/_rels/slide1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1260.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1285.xml"/><Relationship Id="rId1" Type="http://schemas.openxmlformats.org/officeDocument/2006/relationships/slideLayout" Target="../slideLayouts/slideLayout12.xml"/><Relationship Id="rId4" Type="http://schemas.openxmlformats.org/officeDocument/2006/relationships/slide" Target="slide2.xml"/></Relationships>
</file>

<file path=ppt/slides/_rels/slide12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26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2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6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12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2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6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12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2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27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2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2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7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2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8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8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28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8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285.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1301.xml"/><Relationship Id="rId1" Type="http://schemas.openxmlformats.org/officeDocument/2006/relationships/slideLayout" Target="../slideLayouts/slideLayout12.xml"/><Relationship Id="rId4" Type="http://schemas.openxmlformats.org/officeDocument/2006/relationships/slide" Target="slide2.xml"/></Relationships>
</file>

<file path=ppt/slides/_rels/slide12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2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2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2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2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2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29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2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2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13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30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3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0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0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30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0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13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133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3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3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3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13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4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4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2.xml"/><Relationship Id="rId1" Type="http://schemas.openxmlformats.org/officeDocument/2006/relationships/themeOverride" Target="../theme/themeOverride4.xml"/></Relationships>
</file>

<file path=ppt/slides/_rels/slide13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13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5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5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5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5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3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5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6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6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7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37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7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3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7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138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8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8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8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38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8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13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9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3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4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4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4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40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40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xml"/><Relationship Id="rId4" Type="http://schemas.openxmlformats.org/officeDocument/2006/relationships/image" Target="../media/image3.png"/></Relationships>
</file>

<file path=ppt/slides/_rels/slide1405.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1430.xml"/><Relationship Id="rId1" Type="http://schemas.openxmlformats.org/officeDocument/2006/relationships/slideLayout" Target="../slideLayouts/slideLayout12.xml"/><Relationship Id="rId4" Type="http://schemas.openxmlformats.org/officeDocument/2006/relationships/slide" Target="slide2.xml"/></Relationships>
</file>

<file path=ppt/slides/_rels/slide140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4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4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4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4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4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4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4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4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4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4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4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4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4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4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4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4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4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4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4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4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4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4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4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430.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1453.xml"/><Relationship Id="rId1" Type="http://schemas.openxmlformats.org/officeDocument/2006/relationships/slideLayout" Target="../slideLayouts/slideLayout12.xml"/><Relationship Id="rId4" Type="http://schemas.openxmlformats.org/officeDocument/2006/relationships/slide" Target="slide2.xml"/></Relationships>
</file>

<file path=ppt/slides/_rels/slide143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4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4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4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43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4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4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4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43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4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14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4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4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4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44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4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44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4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4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4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14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45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4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45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4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4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45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45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5.xml"/></Relationships>
</file>

<file path=ppt/slides/_rels/slide145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6.xml"/></Relationships>
</file>

<file path=ppt/slides/_rels/slide145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7.xml"/></Relationships>
</file>

<file path=ppt/slides/_rels/slide14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46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8.xml"/></Relationships>
</file>

<file path=ppt/slides/_rels/slide146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9.xml"/></Relationships>
</file>

<file path=ppt/slides/_rels/slide146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10.xml"/></Relationships>
</file>

<file path=ppt/slides/_rels/slide146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11.xml"/></Relationships>
</file>

<file path=ppt/slides/_rels/slide146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12.xml"/></Relationships>
</file>

<file path=ppt/slides/_rels/slide146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13.xml"/></Relationships>
</file>

<file path=ppt/slides/_rels/slide146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14.xml"/></Relationships>
</file>

<file path=ppt/slides/_rels/slide146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15.xml"/></Relationships>
</file>

<file path=ppt/slides/_rels/slide146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16.xml"/></Relationships>
</file>

<file path=ppt/slides/_rels/slide146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17.xml"/></Relationships>
</file>

<file path=ppt/slides/_rels/slide1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147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18.xml"/></Relationships>
</file>

<file path=ppt/slides/_rels/slide147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19.xml"/></Relationships>
</file>

<file path=ppt/slides/_rels/slide147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20.xml"/></Relationships>
</file>

<file path=ppt/slides/_rels/slide147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21.xml"/></Relationships>
</file>

<file path=ppt/slides/_rels/slide147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22.xml"/></Relationships>
</file>

<file path=ppt/slides/_rels/slide147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23.xml"/></Relationships>
</file>

<file path=ppt/slides/_rels/slide147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24.xml"/></Relationships>
</file>

<file path=ppt/slides/_rels/slide147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25.xml"/></Relationships>
</file>

<file path=ppt/slides/_rels/slide147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26.xml"/></Relationships>
</file>

<file path=ppt/slides/_rels/slide147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27.xml"/></Relationships>
</file>

<file path=ppt/slides/_rels/slide1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48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28.xml"/></Relationships>
</file>

<file path=ppt/slides/_rels/slide148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29.xml"/></Relationships>
</file>

<file path=ppt/slides/_rels/slide148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30.xml"/></Relationships>
</file>

<file path=ppt/slides/_rels/slide148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31.xml"/></Relationships>
</file>

<file path=ppt/slides/_rels/slide148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32.xml"/></Relationships>
</file>

<file path=ppt/slides/_rels/slide148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33.xml"/></Relationships>
</file>

<file path=ppt/slides/_rels/slide148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34.xml"/></Relationships>
</file>

<file path=ppt/slides/_rels/slide148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35.xml"/></Relationships>
</file>

<file path=ppt/slides/_rels/slide148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36.xml"/></Relationships>
</file>

<file path=ppt/slides/_rels/slide148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37.xml"/></Relationships>
</file>

<file path=ppt/slides/_rels/slide1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49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38.xml"/></Relationships>
</file>

<file path=ppt/slides/_rels/slide149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39.xml"/></Relationships>
</file>

<file path=ppt/slides/_rels/slide149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40.xml"/></Relationships>
</file>

<file path=ppt/slides/_rels/slide149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41.xml"/></Relationships>
</file>

<file path=ppt/slides/_rels/slide149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42.xml"/></Relationships>
</file>

<file path=ppt/slides/_rels/slide149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43.xml"/></Relationships>
</file>

<file path=ppt/slides/_rels/slide149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44.xml"/></Relationships>
</file>

<file path=ppt/slides/_rels/slide149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45.xml"/></Relationships>
</file>

<file path=ppt/slides/_rels/slide149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46.xml"/></Relationships>
</file>

<file path=ppt/slides/_rels/slide149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47.xml"/></Relationships>
</file>

<file path=ppt/slides/_rels/slide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1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150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48.xml"/></Relationships>
</file>

<file path=ppt/slides/_rels/slide150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49.xml"/></Relationships>
</file>

<file path=ppt/slides/_rels/slide150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50.xml"/></Relationships>
</file>

<file path=ppt/slides/_rels/slide150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51.xml"/></Relationships>
</file>

<file path=ppt/slides/_rels/slide150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52.xml"/></Relationships>
</file>

<file path=ppt/slides/_rels/slide150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53.xml"/></Relationships>
</file>

<file path=ppt/slides/_rels/slide150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54.xml"/></Relationships>
</file>

<file path=ppt/slides/_rels/slide150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55.xml"/></Relationships>
</file>

<file path=ppt/slides/_rels/slide150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56.xml"/></Relationships>
</file>

<file path=ppt/slides/_rels/slide150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57.xml"/></Relationships>
</file>

<file path=ppt/slides/_rels/slide15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1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58.xml"/></Relationships>
</file>

<file path=ppt/slides/_rels/slide151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59.xml"/></Relationships>
</file>

<file path=ppt/slides/_rels/slide151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60.xml"/></Relationships>
</file>

<file path=ppt/slides/_rels/slide151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61.xml"/></Relationships>
</file>

<file path=ppt/slides/_rels/slide151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62.xml"/></Relationships>
</file>

<file path=ppt/slides/_rels/slide151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63.xml"/></Relationships>
</file>

<file path=ppt/slides/_rels/slide151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64.xml"/></Relationships>
</file>

<file path=ppt/slides/_rels/slide151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65.xml"/></Relationships>
</file>

<file path=ppt/slides/_rels/slide151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66.xml"/></Relationships>
</file>

<file path=ppt/slides/_rels/slide151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67.xml"/></Relationships>
</file>

<file path=ppt/slides/_rels/slide1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152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68.xml"/></Relationships>
</file>

<file path=ppt/slides/_rels/slide152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69.xml"/></Relationships>
</file>

<file path=ppt/slides/_rels/slide15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2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70.xml"/></Relationships>
</file>

<file path=ppt/slides/_rels/slide152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71.xml"/></Relationships>
</file>

<file path=ppt/slides/_rels/slide152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72.xml"/></Relationships>
</file>

<file path=ppt/slides/_rels/slide152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73.xml"/></Relationships>
</file>

<file path=ppt/slides/_rels/slide152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74.xml"/></Relationships>
</file>

<file path=ppt/slides/_rels/slide152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75.xml"/></Relationships>
</file>

<file path=ppt/slides/_rels/slide152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76.xml"/></Relationships>
</file>

<file path=ppt/slides/_rels/slide15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3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77.xml"/></Relationships>
</file>

<file path=ppt/slides/_rels/slide153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78.xml"/></Relationships>
</file>

<file path=ppt/slides/_rels/slide153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10.xml"/><Relationship Id="rId1" Type="http://schemas.openxmlformats.org/officeDocument/2006/relationships/themeOverride" Target="../theme/themeOverride79.xml"/></Relationships>
</file>

<file path=ppt/slides/_rels/slide153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5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3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3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15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4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4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4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5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5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5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5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5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5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5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56.xml.rels><?xml version="1.0" encoding="UTF-8" standalone="yes"?>
<Relationships xmlns="http://schemas.openxmlformats.org/package/2006/relationships"><Relationship Id="rId3" Type="http://schemas.openxmlformats.org/officeDocument/2006/relationships/slide" Target="slide185.xml"/><Relationship Id="rId2" Type="http://schemas.openxmlformats.org/officeDocument/2006/relationships/image" Target="../media/image4.jpeg"/><Relationship Id="rId1" Type="http://schemas.openxmlformats.org/officeDocument/2006/relationships/slideLayout" Target="../slideLayouts/slideLayout1.xml"/><Relationship Id="rId6" Type="http://schemas.openxmlformats.org/officeDocument/2006/relationships/slide" Target="slide2.xml"/><Relationship Id="rId5" Type="http://schemas.openxmlformats.org/officeDocument/2006/relationships/slide" Target="slide252.xml"/><Relationship Id="rId4" Type="http://schemas.openxmlformats.org/officeDocument/2006/relationships/slide" Target="slide283.xml"/></Relationships>
</file>

<file path=ppt/slides/_rels/slide15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6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6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7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7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5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8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xml"/><Relationship Id="rId4" Type="http://schemas.openxmlformats.org/officeDocument/2006/relationships/image" Target="../media/image3.png"/></Relationships>
</file>

<file path=ppt/slides/_rels/slide1581.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1606.xml"/><Relationship Id="rId1" Type="http://schemas.openxmlformats.org/officeDocument/2006/relationships/slideLayout" Target="../slideLayouts/slideLayout12.xml"/><Relationship Id="rId4" Type="http://schemas.openxmlformats.org/officeDocument/2006/relationships/slide" Target="slide2.xml"/></Relationships>
</file>

<file path=ppt/slides/_rels/slide158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58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58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5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5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5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5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9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5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5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1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6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60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0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0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606.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1621.xml"/><Relationship Id="rId1" Type="http://schemas.openxmlformats.org/officeDocument/2006/relationships/slideLayout" Target="../slideLayouts/slideLayout12.xml"/><Relationship Id="rId4" Type="http://schemas.openxmlformats.org/officeDocument/2006/relationships/slide" Target="slide2.xml"/></Relationships>
</file>

<file path=ppt/slides/_rels/slide16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6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6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6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6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6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62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6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2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6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3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3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3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3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4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4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5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5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2.xml"/><Relationship Id="rId1" Type="http://schemas.openxmlformats.org/officeDocument/2006/relationships/themeOverride" Target="../theme/themeOverride80.xml"/></Relationships>
</file>

<file path=ppt/slides/_rels/slide165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5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5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5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6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6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6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6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7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7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7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8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8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8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8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68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8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9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6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9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6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0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0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0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0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xml"/><Relationship Id="rId4" Type="http://schemas.openxmlformats.org/officeDocument/2006/relationships/image" Target="../media/image3.png"/></Relationships>
</file>

<file path=ppt/slides/_rels/slide1713.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1738.xml"/><Relationship Id="rId1" Type="http://schemas.openxmlformats.org/officeDocument/2006/relationships/slideLayout" Target="../slideLayouts/slideLayout12.xml"/><Relationship Id="rId4" Type="http://schemas.openxmlformats.org/officeDocument/2006/relationships/slide" Target="slide2.xml"/></Relationships>
</file>

<file path=ppt/slides/_rels/slide17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7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7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7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7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7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7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7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7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3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3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7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7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73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738.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1755.xml"/><Relationship Id="rId1" Type="http://schemas.openxmlformats.org/officeDocument/2006/relationships/slideLayout" Target="../slideLayouts/slideLayout12.xml"/><Relationship Id="rId4" Type="http://schemas.openxmlformats.org/officeDocument/2006/relationships/slide" Target="slide2.xml"/></Relationships>
</file>

<file path=ppt/slides/_rels/slide173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7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7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4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74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7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7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5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7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5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7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75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75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5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5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75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6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6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7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7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8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8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8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8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8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9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7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9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7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8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0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80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0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0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1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8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3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83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3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83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3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4.xml.rels><?xml version="1.0" encoding="UTF-8" standalone="yes"?>
<Relationships xmlns="http://schemas.openxmlformats.org/package/2006/relationships"><Relationship Id="rId3" Type="http://schemas.openxmlformats.org/officeDocument/2006/relationships/slide" Target="slide180.xml"/><Relationship Id="rId2" Type="http://schemas.openxmlformats.org/officeDocument/2006/relationships/image" Target="../media/image5.jpeg"/><Relationship Id="rId1" Type="http://schemas.openxmlformats.org/officeDocument/2006/relationships/slideLayout" Target="../slideLayouts/slideLayout1.xml"/><Relationship Id="rId5" Type="http://schemas.openxmlformats.org/officeDocument/2006/relationships/slide" Target="slide2.xml"/><Relationship Id="rId4" Type="http://schemas.openxmlformats.org/officeDocument/2006/relationships/slide" Target="slide185.xml"/></Relationships>
</file>

<file path=ppt/slides/_rels/slide18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4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8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4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4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8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5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5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5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5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5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xml"/><Relationship Id="rId4" Type="http://schemas.openxmlformats.org/officeDocument/2006/relationships/image" Target="../media/image3.png"/></Relationships>
</file>

<file path=ppt/slides/_rels/slide186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2.xml"/></Relationships>
</file>

<file path=ppt/slides/_rels/slide18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6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8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7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7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8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8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8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8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8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9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89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2.xml"/></Relationships>
</file>

<file path=ppt/slides/_rels/slide18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8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1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9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0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0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90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90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9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9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9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9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9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9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9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92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9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2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3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2.xml"/></Relationships>
</file>

<file path=ppt/slides/_rels/slide193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3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3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4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4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9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95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9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95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9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95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95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5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6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6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7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2.xml"/></Relationships>
</file>

<file path=ppt/slides/_rels/slide19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9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9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9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7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1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8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8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198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2.xml"/></Relationships>
</file>

<file path=ppt/slides/_rels/slide19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8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8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9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199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9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13" Type="http://schemas.openxmlformats.org/officeDocument/2006/relationships/slide" Target="slide312.xml"/><Relationship Id="rId18" Type="http://schemas.openxmlformats.org/officeDocument/2006/relationships/slide" Target="slide386.xml"/><Relationship Id="rId26" Type="http://schemas.openxmlformats.org/officeDocument/2006/relationships/slide" Target="slide548.xml"/><Relationship Id="rId39" Type="http://schemas.openxmlformats.org/officeDocument/2006/relationships/slide" Target="slide1103.xml"/><Relationship Id="rId21" Type="http://schemas.openxmlformats.org/officeDocument/2006/relationships/slide" Target="slide469.xml"/><Relationship Id="rId34" Type="http://schemas.openxmlformats.org/officeDocument/2006/relationships/slide" Target="slide854.xml"/><Relationship Id="rId42" Type="http://schemas.openxmlformats.org/officeDocument/2006/relationships/slide" Target="slide1581.xml"/><Relationship Id="rId7" Type="http://schemas.openxmlformats.org/officeDocument/2006/relationships/slide" Target="slide121.xml"/><Relationship Id="rId2" Type="http://schemas.openxmlformats.org/officeDocument/2006/relationships/slide" Target="slide2.xml"/><Relationship Id="rId16" Type="http://schemas.openxmlformats.org/officeDocument/2006/relationships/slide" Target="slide344.xml"/><Relationship Id="rId29" Type="http://schemas.openxmlformats.org/officeDocument/2006/relationships/slide" Target="slide622.xml"/><Relationship Id="rId1" Type="http://schemas.openxmlformats.org/officeDocument/2006/relationships/slideLayout" Target="../slideLayouts/slideLayout1.xml"/><Relationship Id="rId6" Type="http://schemas.openxmlformats.org/officeDocument/2006/relationships/slide" Target="slide94.xml"/><Relationship Id="rId11" Type="http://schemas.openxmlformats.org/officeDocument/2006/relationships/slide" Target="slide252.xml"/><Relationship Id="rId24" Type="http://schemas.openxmlformats.org/officeDocument/2006/relationships/slide" Target="slide490.xml"/><Relationship Id="rId32" Type="http://schemas.openxmlformats.org/officeDocument/2006/relationships/slide" Target="slide825.xml"/><Relationship Id="rId37" Type="http://schemas.openxmlformats.org/officeDocument/2006/relationships/slide" Target="slide941.xml"/><Relationship Id="rId40" Type="http://schemas.openxmlformats.org/officeDocument/2006/relationships/slide" Target="slide1260.xml"/><Relationship Id="rId45" Type="http://schemas.openxmlformats.org/officeDocument/2006/relationships/slide" Target="slide1816.xml"/><Relationship Id="rId5" Type="http://schemas.openxmlformats.org/officeDocument/2006/relationships/slide" Target="slide72.xml"/><Relationship Id="rId15" Type="http://schemas.openxmlformats.org/officeDocument/2006/relationships/slide" Target="slide339.xml"/><Relationship Id="rId23" Type="http://schemas.openxmlformats.org/officeDocument/2006/relationships/slide" Target="slide483.xml"/><Relationship Id="rId28" Type="http://schemas.openxmlformats.org/officeDocument/2006/relationships/slide" Target="slide677.xml"/><Relationship Id="rId36" Type="http://schemas.openxmlformats.org/officeDocument/2006/relationships/slide" Target="slide863.xml"/><Relationship Id="rId10" Type="http://schemas.openxmlformats.org/officeDocument/2006/relationships/slide" Target="slide180.xml"/><Relationship Id="rId19" Type="http://schemas.openxmlformats.org/officeDocument/2006/relationships/slide" Target="slide427.xml"/><Relationship Id="rId31" Type="http://schemas.openxmlformats.org/officeDocument/2006/relationships/slide" Target="slide800.xml"/><Relationship Id="rId44" Type="http://schemas.openxmlformats.org/officeDocument/2006/relationships/slide" Target="slide1864.xml"/><Relationship Id="rId4" Type="http://schemas.openxmlformats.org/officeDocument/2006/relationships/slide" Target="slide31.xml"/><Relationship Id="rId9" Type="http://schemas.openxmlformats.org/officeDocument/2006/relationships/slide" Target="slide156.xml"/><Relationship Id="rId14" Type="http://schemas.openxmlformats.org/officeDocument/2006/relationships/slide" Target="slide325.xml"/><Relationship Id="rId22" Type="http://schemas.openxmlformats.org/officeDocument/2006/relationships/slide" Target="slide476.xml"/><Relationship Id="rId27" Type="http://schemas.openxmlformats.org/officeDocument/2006/relationships/slide" Target="slide547.xml"/><Relationship Id="rId30" Type="http://schemas.openxmlformats.org/officeDocument/2006/relationships/slide" Target="slide824.xml"/><Relationship Id="rId35" Type="http://schemas.openxmlformats.org/officeDocument/2006/relationships/slide" Target="slide864.xml"/><Relationship Id="rId43" Type="http://schemas.openxmlformats.org/officeDocument/2006/relationships/slide" Target="slide1713.xml"/><Relationship Id="rId8" Type="http://schemas.openxmlformats.org/officeDocument/2006/relationships/slide" Target="slide146.xml"/><Relationship Id="rId3" Type="http://schemas.openxmlformats.org/officeDocument/2006/relationships/slide" Target="slide4.xml"/><Relationship Id="rId12" Type="http://schemas.openxmlformats.org/officeDocument/2006/relationships/slide" Target="slide283.xml"/><Relationship Id="rId17" Type="http://schemas.openxmlformats.org/officeDocument/2006/relationships/slide" Target="slide365.xml"/><Relationship Id="rId25" Type="http://schemas.openxmlformats.org/officeDocument/2006/relationships/slide" Target="slide714.xml"/><Relationship Id="rId33" Type="http://schemas.openxmlformats.org/officeDocument/2006/relationships/slide" Target="slide838.xml"/><Relationship Id="rId38" Type="http://schemas.openxmlformats.org/officeDocument/2006/relationships/slide" Target="slide945.xml"/><Relationship Id="rId46" Type="http://schemas.openxmlformats.org/officeDocument/2006/relationships/slide" Target="slide2263.xml"/><Relationship Id="rId20" Type="http://schemas.openxmlformats.org/officeDocument/2006/relationships/slide" Target="slide452.xml"/><Relationship Id="rId41" Type="http://schemas.openxmlformats.org/officeDocument/2006/relationships/slide" Target="slide1405.xml"/></Relationships>
</file>

<file path=ppt/slides/_rels/slide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0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0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0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00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6.xml"/><Relationship Id="rId1" Type="http://schemas.openxmlformats.org/officeDocument/2006/relationships/slideLayout" Target="../slideLayouts/slideLayout12.xml"/></Relationships>
</file>

<file path=ppt/slides/_rels/slide200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200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1.xml.rels><?xml version="1.0" encoding="UTF-8" standalone="yes"?>
<Relationships xmlns="http://schemas.openxmlformats.org/package/2006/relationships"><Relationship Id="rId3" Type="http://schemas.openxmlformats.org/officeDocument/2006/relationships/slide" Target="slide209.xml"/><Relationship Id="rId2" Type="http://schemas.openxmlformats.org/officeDocument/2006/relationships/image" Target="../media/image4.jpeg"/><Relationship Id="rId1" Type="http://schemas.openxmlformats.org/officeDocument/2006/relationships/slideLayout" Target="../slideLayouts/slideLayout1.xml"/><Relationship Id="rId4" Type="http://schemas.openxmlformats.org/officeDocument/2006/relationships/slide" Target="slide2.xml"/></Relationships>
</file>

<file path=ppt/slides/_rels/slide20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1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2.xml"/></Relationships>
</file>

<file path=ppt/slides/_rels/slide20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0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0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0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2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202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2.xml"/></Relationships>
</file>

<file path=ppt/slides/_rels/slide20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3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3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3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3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4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20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4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0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0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0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05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05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8.xml"/><Relationship Id="rId1" Type="http://schemas.openxmlformats.org/officeDocument/2006/relationships/slideLayout" Target="../slideLayouts/slideLayout12.xml"/></Relationships>
</file>

<file path=ppt/slides/_rels/slide205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20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5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5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5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0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6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6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2.xml"/></Relationships>
</file>

<file path=ppt/slides/_rels/slide206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0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0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07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0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7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20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7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2.xml"/></Relationships>
</file>

<file path=ppt/slides/_rels/slide2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08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8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8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8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8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093.xml.rels><?xml version="1.0" encoding="UTF-8" standalone="yes"?>
<Relationships xmlns="http://schemas.openxmlformats.org/package/2006/relationships"><Relationship Id="rId3" Type="http://schemas.openxmlformats.org/officeDocument/2006/relationships/slide" Target="slide2101.xml"/><Relationship Id="rId2" Type="http://schemas.openxmlformats.org/officeDocument/2006/relationships/image" Target="../media/image4.jpeg"/><Relationship Id="rId1" Type="http://schemas.openxmlformats.org/officeDocument/2006/relationships/slideLayout" Target="../slideLayouts/slideLayout1.xml"/><Relationship Id="rId4" Type="http://schemas.openxmlformats.org/officeDocument/2006/relationships/slide" Target="slide2.xml"/></Relationships>
</file>

<file path=ppt/slides/_rels/slide209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0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0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10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21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0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0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0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0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2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21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3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3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32.xml.rels><?xml version="1.0" encoding="UTF-8" standalone="yes"?>
<Relationships xmlns="http://schemas.openxmlformats.org/package/2006/relationships"><Relationship Id="rId3" Type="http://schemas.openxmlformats.org/officeDocument/2006/relationships/slide" Target="slide2146.xml"/><Relationship Id="rId2" Type="http://schemas.openxmlformats.org/officeDocument/2006/relationships/image" Target="../media/image4.jpeg"/><Relationship Id="rId1" Type="http://schemas.openxmlformats.org/officeDocument/2006/relationships/slideLayout" Target="../slideLayouts/slideLayout1.xml"/><Relationship Id="rId6" Type="http://schemas.openxmlformats.org/officeDocument/2006/relationships/slide" Target="slide2.xml"/><Relationship Id="rId5" Type="http://schemas.openxmlformats.org/officeDocument/2006/relationships/slide" Target="slide2172.xml"/><Relationship Id="rId4" Type="http://schemas.openxmlformats.org/officeDocument/2006/relationships/slide" Target="slide2159.xml"/></Relationships>
</file>

<file path=ppt/slides/_rels/slide21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3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3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4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146.xml.rels><?xml version="1.0" encoding="UTF-8" standalone="yes"?>
<Relationships xmlns="http://schemas.openxmlformats.org/package/2006/relationships"><Relationship Id="rId3" Type="http://schemas.openxmlformats.org/officeDocument/2006/relationships/slide" Target="slide2172.xml"/><Relationship Id="rId2" Type="http://schemas.openxmlformats.org/officeDocument/2006/relationships/image" Target="../media/image4.jpeg"/><Relationship Id="rId1" Type="http://schemas.openxmlformats.org/officeDocument/2006/relationships/slideLayout" Target="../slideLayouts/slideLayout1.xml"/><Relationship Id="rId6" Type="http://schemas.openxmlformats.org/officeDocument/2006/relationships/slide" Target="slide2.xml"/><Relationship Id="rId5" Type="http://schemas.openxmlformats.org/officeDocument/2006/relationships/slide" Target="slide2132.xml"/><Relationship Id="rId4" Type="http://schemas.openxmlformats.org/officeDocument/2006/relationships/slide" Target="slide2159.xml"/></Relationships>
</file>

<file path=ppt/slides/_rels/slide21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5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5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5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5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59.xml.rels><?xml version="1.0" encoding="UTF-8" standalone="yes"?>
<Relationships xmlns="http://schemas.openxmlformats.org/package/2006/relationships"><Relationship Id="rId3" Type="http://schemas.openxmlformats.org/officeDocument/2006/relationships/slide" Target="slide2146.xml"/><Relationship Id="rId2" Type="http://schemas.openxmlformats.org/officeDocument/2006/relationships/image" Target="../media/image4.jpeg"/><Relationship Id="rId1" Type="http://schemas.openxmlformats.org/officeDocument/2006/relationships/slideLayout" Target="../slideLayouts/slideLayout1.xml"/><Relationship Id="rId6" Type="http://schemas.openxmlformats.org/officeDocument/2006/relationships/slide" Target="slide2.xml"/><Relationship Id="rId5" Type="http://schemas.openxmlformats.org/officeDocument/2006/relationships/slide" Target="slide2132.xml"/><Relationship Id="rId4" Type="http://schemas.openxmlformats.org/officeDocument/2006/relationships/slide" Target="slide2172.xml"/></Relationships>
</file>

<file path=ppt/slides/_rels/slide2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1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6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1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1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6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1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72.xml.rels><?xml version="1.0" encoding="UTF-8" standalone="yes"?>
<Relationships xmlns="http://schemas.openxmlformats.org/package/2006/relationships"><Relationship Id="rId3" Type="http://schemas.openxmlformats.org/officeDocument/2006/relationships/slide" Target="slide2195.xml"/><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slide" Target="slide2.xml"/></Relationships>
</file>

<file path=ppt/slides/_rels/slide21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7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8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8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8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8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8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9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1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0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0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0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0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26.xml.rels><?xml version="1.0" encoding="UTF-8" standalone="yes"?>
<Relationships xmlns="http://schemas.openxmlformats.org/package/2006/relationships"><Relationship Id="rId3" Type="http://schemas.openxmlformats.org/officeDocument/2006/relationships/slide" Target="slide2227.xml"/><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2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22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3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3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2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23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22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2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2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23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2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4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4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224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5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5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5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5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5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6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22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6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22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6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7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7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22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7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8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8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8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8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8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29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9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xml"/><Relationship Id="rId4" Type="http://schemas.openxmlformats.org/officeDocument/2006/relationships/image" Target="../media/image3.png"/></Relationships>
</file>

<file path=ppt/slides/_rels/slide229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xml"/><Relationship Id="rId4" Type="http://schemas.openxmlformats.org/officeDocument/2006/relationships/image" Target="../media/image3.png"/></Relationships>
</file>

<file path=ppt/slides/_rels/slide229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77.xml"/></Relationships>
</file>

<file path=ppt/slides/_rels/slide22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3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30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77.xml"/></Relationships>
</file>

<file path=ppt/slides/_rels/slide23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3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30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30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30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30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3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3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3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3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3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3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3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3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3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3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3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3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3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3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3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3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3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3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3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3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3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3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3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3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33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33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3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3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3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33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3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3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3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33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3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3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342.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366.xml"/><Relationship Id="rId1" Type="http://schemas.openxmlformats.org/officeDocument/2006/relationships/slideLayout" Target="../slideLayouts/slideLayout77.xml"/><Relationship Id="rId5" Type="http://schemas.openxmlformats.org/officeDocument/2006/relationships/slide" Target="slide2.xml"/><Relationship Id="rId4" Type="http://schemas.openxmlformats.org/officeDocument/2006/relationships/slide" Target="slide2399.xml"/></Relationships>
</file>

<file path=ppt/slides/_rels/slide23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4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4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3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5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5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5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5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5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3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6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66.xml.rels><?xml version="1.0" encoding="UTF-8" standalone="yes"?>
<Relationships xmlns="http://schemas.openxmlformats.org/package/2006/relationships"><Relationship Id="rId3" Type="http://schemas.openxmlformats.org/officeDocument/2006/relationships/slide" Target="slide2399.xml"/><Relationship Id="rId2" Type="http://schemas.openxmlformats.org/officeDocument/2006/relationships/image" Target="../media/image4.jpeg"/><Relationship Id="rId1" Type="http://schemas.openxmlformats.org/officeDocument/2006/relationships/slideLayout" Target="../slideLayouts/slideLayout77.xml"/><Relationship Id="rId4" Type="http://schemas.openxmlformats.org/officeDocument/2006/relationships/slide" Target="slide2.xml"/></Relationships>
</file>

<file path=ppt/slides/_rels/slide23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6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3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7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7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8.xml.rels><?xml version="1.0" encoding="UTF-8" standalone="yes"?>
<Relationships xmlns="http://schemas.openxmlformats.org/package/2006/relationships"><Relationship Id="rId3" Type="http://schemas.openxmlformats.org/officeDocument/2006/relationships/slide" Target="slide252.xml"/><Relationship Id="rId2" Type="http://schemas.openxmlformats.org/officeDocument/2006/relationships/image" Target="../media/image4.jpeg"/><Relationship Id="rId1" Type="http://schemas.openxmlformats.org/officeDocument/2006/relationships/slideLayout" Target="../slideLayouts/slideLayout1.xml"/><Relationship Id="rId5" Type="http://schemas.openxmlformats.org/officeDocument/2006/relationships/slide" Target="slide2.xml"/><Relationship Id="rId4" Type="http://schemas.openxmlformats.org/officeDocument/2006/relationships/slide" Target="slide283.xml"/></Relationships>
</file>

<file path=ppt/slides/_rels/slide238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8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8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8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8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3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9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39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77.xml"/></Relationships>
</file>

<file path=ppt/slides/_rels/slide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4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0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0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0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0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4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1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77.xml"/></Relationships>
</file>

<file path=ppt/slides/_rels/slide24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4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4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4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2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77.xml"/></Relationships>
</file>

<file path=ppt/slides/_rels/slide24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43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3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3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77.xml"/></Relationships>
</file>

<file path=ppt/slides/_rels/slide24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3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3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4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4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4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44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77.xml"/></Relationships>
</file>

<file path=ppt/slides/_rels/slide24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4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4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77.xml"/></Relationships>
</file>

<file path=ppt/slides/_rels/slide24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4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5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5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4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4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45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77.xml"/></Relationships>
</file>

<file path=ppt/slides/_rels/slide245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5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46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77.xml"/></Relationships>
</file>

<file path=ppt/slides/_rels/slide24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6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4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46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47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77.xml"/></Relationships>
</file>

<file path=ppt/slides/_rels/slide24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7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7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77.xml"/></Relationships>
</file>

<file path=ppt/slides/_rels/slide24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7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48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8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48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4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48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77.xml"/></Relationships>
</file>

<file path=ppt/slides/_rels/slide248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8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77.xml"/></Relationships>
</file>

<file path=ppt/slides/_rels/slide24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4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9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4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4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4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4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4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5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0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77.xml"/></Relationships>
</file>

<file path=ppt/slides/_rels/slide25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0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0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0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77.xml"/></Relationships>
</file>

<file path=ppt/slides/_rels/slide250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5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1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77.xml"/></Relationships>
</file>

<file path=ppt/slides/_rels/slide25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1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77.xml"/></Relationships>
</file>

<file path=ppt/slides/_rels/slide252.xml.rels><?xml version="1.0" encoding="UTF-8" standalone="yes"?>
<Relationships xmlns="http://schemas.openxmlformats.org/package/2006/relationships"><Relationship Id="rId3" Type="http://schemas.openxmlformats.org/officeDocument/2006/relationships/slide" Target="slide283.xml"/><Relationship Id="rId2" Type="http://schemas.openxmlformats.org/officeDocument/2006/relationships/image" Target="../media/image4.jpeg"/><Relationship Id="rId1" Type="http://schemas.openxmlformats.org/officeDocument/2006/relationships/slideLayout" Target="../slideLayouts/slideLayout12.xml"/><Relationship Id="rId4" Type="http://schemas.openxmlformats.org/officeDocument/2006/relationships/slide" Target="slide2.xml"/></Relationships>
</file>

<file path=ppt/slides/_rels/slide25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53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77.xml"/></Relationships>
</file>

<file path=ppt/slides/_rels/slide253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3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77.xml"/></Relationships>
</file>

<file path=ppt/slides/_rels/slide253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3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5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4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77.xml"/></Relationships>
</file>

<file path=ppt/slides/_rels/slide25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4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4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77.xml"/></Relationships>
</file>

<file path=ppt/slides/_rels/slide25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5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5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5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5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77.xml"/></Relationships>
</file>

<file path=ppt/slides/_rels/slide255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5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5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6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6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77.xml"/></Relationships>
</file>

<file path=ppt/slides/_rels/slide25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5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7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7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58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8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582.xml.rels><?xml version="1.0" encoding="UTF-8" standalone="yes"?>
<Relationships xmlns="http://schemas.openxmlformats.org/package/2006/relationships"><Relationship Id="rId3" Type="http://schemas.openxmlformats.org/officeDocument/2006/relationships/slide" Target="slide2631.xml"/><Relationship Id="rId2" Type="http://schemas.openxmlformats.org/officeDocument/2006/relationships/image" Target="../media/image4.jpeg"/><Relationship Id="rId1" Type="http://schemas.openxmlformats.org/officeDocument/2006/relationships/slideLayout" Target="../slideLayouts/slideLayout77.xml"/><Relationship Id="rId4" Type="http://schemas.openxmlformats.org/officeDocument/2006/relationships/slide" Target="slide2.xml"/></Relationships>
</file>

<file path=ppt/slides/_rels/slide25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8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85.xml.rels><?xml version="1.0" encoding="UTF-8" standalone="yes"?>
<Relationships xmlns="http://schemas.openxmlformats.org/package/2006/relationships"><Relationship Id="rId3" Type="http://schemas.openxmlformats.org/officeDocument/2006/relationships/slide" Target="slide2609.xml"/><Relationship Id="rId2" Type="http://schemas.openxmlformats.org/officeDocument/2006/relationships/slide" Target="slide2599.xml"/><Relationship Id="rId1" Type="http://schemas.openxmlformats.org/officeDocument/2006/relationships/slideLayout" Target="../slideLayouts/slideLayout77.xml"/><Relationship Id="rId6" Type="http://schemas.openxmlformats.org/officeDocument/2006/relationships/slide" Target="slide2.xml"/><Relationship Id="rId5" Type="http://schemas.openxmlformats.org/officeDocument/2006/relationships/image" Target="../media/image4.jpeg"/><Relationship Id="rId4" Type="http://schemas.openxmlformats.org/officeDocument/2006/relationships/slide" Target="slide2619.xml"/></Relationships>
</file>

<file path=ppt/slides/_rels/slide25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5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9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599.xml.rels><?xml version="1.0" encoding="UTF-8" standalone="yes"?>
<Relationships xmlns="http://schemas.openxmlformats.org/package/2006/relationships"><Relationship Id="rId3" Type="http://schemas.openxmlformats.org/officeDocument/2006/relationships/slide" Target="slide2619.xml"/><Relationship Id="rId2" Type="http://schemas.openxmlformats.org/officeDocument/2006/relationships/slide" Target="slide2609.xml"/><Relationship Id="rId1" Type="http://schemas.openxmlformats.org/officeDocument/2006/relationships/slideLayout" Target="../slideLayouts/slideLayout77.xml"/><Relationship Id="rId6" Type="http://schemas.openxmlformats.org/officeDocument/2006/relationships/slide" Target="slide2.xml"/><Relationship Id="rId5" Type="http://schemas.openxmlformats.org/officeDocument/2006/relationships/image" Target="../media/image4.jpeg"/><Relationship Id="rId4" Type="http://schemas.openxmlformats.org/officeDocument/2006/relationships/slide" Target="slide2631.xml"/></Relationships>
</file>

<file path=ppt/slides/_rels/slide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6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6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6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60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60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60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60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6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6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609.xml.rels><?xml version="1.0" encoding="UTF-8" standalone="yes"?>
<Relationships xmlns="http://schemas.openxmlformats.org/package/2006/relationships"><Relationship Id="rId3" Type="http://schemas.openxmlformats.org/officeDocument/2006/relationships/slide" Target="slide2631.xml"/><Relationship Id="rId2" Type="http://schemas.openxmlformats.org/officeDocument/2006/relationships/slide" Target="slide2619.xml"/><Relationship Id="rId1" Type="http://schemas.openxmlformats.org/officeDocument/2006/relationships/slideLayout" Target="../slideLayouts/slideLayout77.xml"/><Relationship Id="rId5" Type="http://schemas.openxmlformats.org/officeDocument/2006/relationships/slide" Target="slide2.xml"/><Relationship Id="rId4" Type="http://schemas.openxmlformats.org/officeDocument/2006/relationships/image" Target="../media/image4.jpeg"/></Relationships>
</file>

<file path=ppt/slides/_rels/slide2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6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6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6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6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6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6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6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6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6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619.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631.xml"/><Relationship Id="rId1" Type="http://schemas.openxmlformats.org/officeDocument/2006/relationships/slideLayout" Target="../slideLayouts/slideLayout77.xml"/><Relationship Id="rId4" Type="http://schemas.openxmlformats.org/officeDocument/2006/relationships/slide" Target="slide2.xml"/></Relationships>
</file>

<file path=ppt/slides/_rels/slide2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6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6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6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6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6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6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6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6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6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6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6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63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7.xml"/></Relationships>
</file>

<file path=ppt/slides/_rels/slide263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77.xml"/></Relationships>
</file>

<file path=ppt/slides/_rels/slide26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3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3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6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4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4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264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4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2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6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5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5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5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5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26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5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6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6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6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6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7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6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67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67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xml"/><Relationship Id="rId4" Type="http://schemas.openxmlformats.org/officeDocument/2006/relationships/image" Target="../media/image3.png"/></Relationships>
</file>

<file path=ppt/slides/_rels/slide2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6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7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7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8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8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8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8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2.xml"/></Relationships>
</file>

<file path=ppt/slides/_rels/slide28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8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9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2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2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3.xml.rels><?xml version="1.0" encoding="UTF-8" standalone="yes"?>
<Relationships xmlns="http://schemas.openxmlformats.org/package/2006/relationships"><Relationship Id="rId13" Type="http://schemas.openxmlformats.org/officeDocument/2006/relationships/slide" Target="slide2146.xml"/><Relationship Id="rId18" Type="http://schemas.openxmlformats.org/officeDocument/2006/relationships/slide" Target="slide2245.xml"/><Relationship Id="rId26" Type="http://schemas.openxmlformats.org/officeDocument/2006/relationships/slide" Target="slide2582.xml"/><Relationship Id="rId3" Type="http://schemas.openxmlformats.org/officeDocument/2006/relationships/slide" Target="slide1897.xml"/><Relationship Id="rId21" Type="http://schemas.openxmlformats.org/officeDocument/2006/relationships/slide" Target="slide2300.xml"/><Relationship Id="rId7" Type="http://schemas.openxmlformats.org/officeDocument/2006/relationships/slide" Target="slide1982.xml"/><Relationship Id="rId12" Type="http://schemas.openxmlformats.org/officeDocument/2006/relationships/slide" Target="slide2132.xml"/><Relationship Id="rId17" Type="http://schemas.openxmlformats.org/officeDocument/2006/relationships/slide" Target="slide2235.xml"/><Relationship Id="rId25" Type="http://schemas.openxmlformats.org/officeDocument/2006/relationships/slide" Target="slide2416.xml"/><Relationship Id="rId33" Type="http://schemas.openxmlformats.org/officeDocument/2006/relationships/slide" Target="slide2.xml"/><Relationship Id="rId2" Type="http://schemas.openxmlformats.org/officeDocument/2006/relationships/slide" Target="slide1864.xml"/><Relationship Id="rId16" Type="http://schemas.openxmlformats.org/officeDocument/2006/relationships/slide" Target="slide2172.xml"/><Relationship Id="rId20" Type="http://schemas.openxmlformats.org/officeDocument/2006/relationships/slide" Target="slide2298.xml"/><Relationship Id="rId29" Type="http://schemas.openxmlformats.org/officeDocument/2006/relationships/slide" Target="slide2609.xml"/><Relationship Id="rId1" Type="http://schemas.openxmlformats.org/officeDocument/2006/relationships/slideLayout" Target="../slideLayouts/slideLayout1.xml"/><Relationship Id="rId6" Type="http://schemas.openxmlformats.org/officeDocument/2006/relationships/slide" Target="slide1956.xml"/><Relationship Id="rId11" Type="http://schemas.openxmlformats.org/officeDocument/2006/relationships/slide" Target="slide2077.xml"/><Relationship Id="rId24" Type="http://schemas.openxmlformats.org/officeDocument/2006/relationships/slide" Target="slide2399.xml"/><Relationship Id="rId32" Type="http://schemas.openxmlformats.org/officeDocument/2006/relationships/slide" Target="slide2645.xml"/><Relationship Id="rId5" Type="http://schemas.openxmlformats.org/officeDocument/2006/relationships/slide" Target="slide1929.xml"/><Relationship Id="rId15" Type="http://schemas.openxmlformats.org/officeDocument/2006/relationships/slide" Target="slide713.xml"/><Relationship Id="rId23" Type="http://schemas.openxmlformats.org/officeDocument/2006/relationships/slide" Target="slide2366.xml"/><Relationship Id="rId28" Type="http://schemas.openxmlformats.org/officeDocument/2006/relationships/slide" Target="slide2599.xml"/><Relationship Id="rId10" Type="http://schemas.openxmlformats.org/officeDocument/2006/relationships/slide" Target="slide2054.xml"/><Relationship Id="rId19" Type="http://schemas.openxmlformats.org/officeDocument/2006/relationships/slide" Target="slide2263.xml"/><Relationship Id="rId31" Type="http://schemas.openxmlformats.org/officeDocument/2006/relationships/slide" Target="slide2631.xml"/><Relationship Id="rId4" Type="http://schemas.openxmlformats.org/officeDocument/2006/relationships/slide" Target="slide1924.xml"/><Relationship Id="rId9" Type="http://schemas.openxmlformats.org/officeDocument/2006/relationships/slide" Target="slide2028.xml"/><Relationship Id="rId14" Type="http://schemas.openxmlformats.org/officeDocument/2006/relationships/slide" Target="slide2159.xml"/><Relationship Id="rId22" Type="http://schemas.openxmlformats.org/officeDocument/2006/relationships/slide" Target="slide2342.xml"/><Relationship Id="rId27" Type="http://schemas.openxmlformats.org/officeDocument/2006/relationships/slide" Target="slide2585.xml"/><Relationship Id="rId30" Type="http://schemas.openxmlformats.org/officeDocument/2006/relationships/slide" Target="slide2619.xml"/><Relationship Id="rId8" Type="http://schemas.openxmlformats.org/officeDocument/2006/relationships/slide" Target="slide2005.xml"/></Relationships>
</file>

<file path=ppt/slides/_rels/slide3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3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3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3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30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30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30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30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3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3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3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31.xml.rels><?xml version="1.0" encoding="UTF-8" standalone="yes"?>
<Relationships xmlns="http://schemas.openxmlformats.org/package/2006/relationships"><Relationship Id="rId3" Type="http://schemas.openxmlformats.org/officeDocument/2006/relationships/slide" Target="slide72.xml"/><Relationship Id="rId2" Type="http://schemas.openxmlformats.org/officeDocument/2006/relationships/image" Target="../media/image4.jpeg"/><Relationship Id="rId1" Type="http://schemas.openxmlformats.org/officeDocument/2006/relationships/slideLayout" Target="../slideLayouts/slideLayout1.xml"/><Relationship Id="rId5" Type="http://schemas.openxmlformats.org/officeDocument/2006/relationships/slide" Target="slide2.xml"/><Relationship Id="rId4" Type="http://schemas.openxmlformats.org/officeDocument/2006/relationships/slide" Target="slide121.xml"/></Relationships>
</file>

<file path=ppt/slides/_rels/slide3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3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31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2.xml"/></Relationships>
</file>

<file path=ppt/slides/_rels/slide3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3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3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3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3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3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3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3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3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3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3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325.xml.rels><?xml version="1.0" encoding="UTF-8" standalone="yes"?>
<Relationships xmlns="http://schemas.openxmlformats.org/package/2006/relationships"><Relationship Id="rId3" Type="http://schemas.openxmlformats.org/officeDocument/2006/relationships/slide" Target="slide386.xml"/><Relationship Id="rId2" Type="http://schemas.openxmlformats.org/officeDocument/2006/relationships/image" Target="../media/image4.jpeg"/><Relationship Id="rId1" Type="http://schemas.openxmlformats.org/officeDocument/2006/relationships/slideLayout" Target="../slideLayouts/slideLayout1.xml"/><Relationship Id="rId6" Type="http://schemas.openxmlformats.org/officeDocument/2006/relationships/slide" Target="slide2.xml"/><Relationship Id="rId5" Type="http://schemas.openxmlformats.org/officeDocument/2006/relationships/slide" Target="slide365.xml"/><Relationship Id="rId4" Type="http://schemas.openxmlformats.org/officeDocument/2006/relationships/slide" Target="slide344.xml"/></Relationships>
</file>

<file path=ppt/slides/_rels/slide3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33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3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3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3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339.xml"/><Relationship Id="rId1" Type="http://schemas.openxmlformats.org/officeDocument/2006/relationships/slideLayout" Target="../slideLayouts/slideLayout12.xml"/></Relationships>
</file>

<file path=ppt/slides/_rels/slide33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2.xml"/></Relationships>
</file>

<file path=ppt/slides/_rels/slide3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3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44.xml.rels><?xml version="1.0" encoding="UTF-8" standalone="yes"?>
<Relationships xmlns="http://schemas.openxmlformats.org/package/2006/relationships"><Relationship Id="rId3" Type="http://schemas.openxmlformats.org/officeDocument/2006/relationships/slide" Target="slide386.xml"/><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slide" Target="slide2.xml"/><Relationship Id="rId4" Type="http://schemas.openxmlformats.org/officeDocument/2006/relationships/slide" Target="slide365.xml"/></Relationships>
</file>

<file path=ppt/slides/_rels/slide3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4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3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5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5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5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5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5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3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6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6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386.xml"/><Relationship Id="rId1" Type="http://schemas.openxmlformats.org/officeDocument/2006/relationships/slideLayout" Target="../slideLayouts/slideLayout12.xml"/></Relationships>
</file>

<file path=ppt/slides/_rels/slide3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6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3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7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7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38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8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8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8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8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8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3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3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3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3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3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3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3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3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39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3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3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3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3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3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4.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4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4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4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40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40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40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40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4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4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4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4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4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4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4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4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4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4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4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4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4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4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4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4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4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4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4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4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4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4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42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2.xml"/></Relationships>
</file>

<file path=ppt/slides/_rels/slide4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4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4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43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43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4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4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4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43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4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4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4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43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4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4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4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4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4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44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4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44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4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4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4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4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4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45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452.xml.rels><?xml version="1.0" encoding="UTF-8" standalone="yes"?>
<Relationships xmlns="http://schemas.openxmlformats.org/package/2006/relationships"><Relationship Id="rId3" Type="http://schemas.openxmlformats.org/officeDocument/2006/relationships/slide" Target="slide476.xml"/><Relationship Id="rId2" Type="http://schemas.openxmlformats.org/officeDocument/2006/relationships/image" Target="../media/image4.jpeg"/><Relationship Id="rId1" Type="http://schemas.openxmlformats.org/officeDocument/2006/relationships/slideLayout" Target="../slideLayouts/slideLayout1.xml"/><Relationship Id="rId5" Type="http://schemas.openxmlformats.org/officeDocument/2006/relationships/slide" Target="slide2.xml"/><Relationship Id="rId4" Type="http://schemas.openxmlformats.org/officeDocument/2006/relationships/slide" Target="slide469.xml"/></Relationships>
</file>

<file path=ppt/slides/_rels/slide45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4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45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5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4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5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4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4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6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4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4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4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69.xml.rels><?xml version="1.0" encoding="UTF-8" standalone="yes"?>
<Relationships xmlns="http://schemas.openxmlformats.org/package/2006/relationships"><Relationship Id="rId3" Type="http://schemas.openxmlformats.org/officeDocument/2006/relationships/slide" Target="slide476.xml"/><Relationship Id="rId2" Type="http://schemas.openxmlformats.org/officeDocument/2006/relationships/image" Target="../media/image4.jpeg"/><Relationship Id="rId1" Type="http://schemas.openxmlformats.org/officeDocument/2006/relationships/slideLayout" Target="../slideLayouts/slideLayout1.xml"/><Relationship Id="rId4" Type="http://schemas.openxmlformats.org/officeDocument/2006/relationships/slide" Target="slide2.xml"/></Relationships>
</file>

<file path=ppt/slides/_rels/slide4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4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4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10.xml"/></Relationships>
</file>

<file path=ppt/slides/_rels/slide47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4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10.xml"/></Relationships>
</file>

<file path=ppt/slides/_rels/slide4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4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10.xml"/></Relationships>
</file>

<file path=ppt/slides/_rels/slide47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2.xml"/></Relationships>
</file>

<file path=ppt/slides/_rels/slide47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4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4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4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48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48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482.xml.rels><?xml version="1.0" encoding="UTF-8" standalone="yes"?>
<Relationships xmlns="http://schemas.openxmlformats.org/package/2006/relationships"><Relationship Id="rId3" Type="http://schemas.openxmlformats.org/officeDocument/2006/relationships/slide" Target="slide483.xml"/><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48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2.xml"/></Relationships>
</file>

<file path=ppt/slides/_rels/slide48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8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4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48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6.jpeg"/><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49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2.xml"/></Relationships>
</file>

<file path=ppt/slides/_rels/slide4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4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9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4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4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4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5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5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0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0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0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0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5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5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53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3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3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3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5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4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4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47.xml.rels><?xml version="1.0" encoding="UTF-8" standalone="yes"?>
<Relationships xmlns="http://schemas.openxmlformats.org/package/2006/relationships"><Relationship Id="rId8" Type="http://schemas.openxmlformats.org/officeDocument/2006/relationships/slide" Target="slide2.xml"/><Relationship Id="rId3" Type="http://schemas.openxmlformats.org/officeDocument/2006/relationships/slide" Target="slide548.xml"/><Relationship Id="rId7" Type="http://schemas.openxmlformats.org/officeDocument/2006/relationships/slide" Target="slide863.xml"/><Relationship Id="rId2" Type="http://schemas.openxmlformats.org/officeDocument/2006/relationships/slide" Target="slide490.xml"/><Relationship Id="rId1" Type="http://schemas.openxmlformats.org/officeDocument/2006/relationships/slideLayout" Target="../slideLayouts/slideLayout1.xml"/><Relationship Id="rId6" Type="http://schemas.openxmlformats.org/officeDocument/2006/relationships/slide" Target="slide677.xml"/><Relationship Id="rId5" Type="http://schemas.openxmlformats.org/officeDocument/2006/relationships/slide" Target="slide824.xml"/><Relationship Id="rId4" Type="http://schemas.openxmlformats.org/officeDocument/2006/relationships/image" Target="../media/image4.jpeg"/></Relationships>
</file>

<file path=ppt/slides/_rels/slide54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5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5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5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5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5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5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5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5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6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6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5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7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7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58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8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8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8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8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5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5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5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5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5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5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5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5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59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5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5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5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5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5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6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0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0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0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0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6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11.xml.rels><?xml version="1.0" encoding="UTF-8" standalone="yes"?>
<Relationships xmlns="http://schemas.openxmlformats.org/package/2006/relationships"><Relationship Id="rId3" Type="http://schemas.openxmlformats.org/officeDocument/2006/relationships/slide" Target="slide673.xml"/><Relationship Id="rId2" Type="http://schemas.openxmlformats.org/officeDocument/2006/relationships/slide" Target="slide2.xml"/><Relationship Id="rId1" Type="http://schemas.openxmlformats.org/officeDocument/2006/relationships/slideLayout" Target="../slideLayouts/slideLayout88.xml"/><Relationship Id="rId4" Type="http://schemas.openxmlformats.org/officeDocument/2006/relationships/slide" Target="slide658.xml"/></Relationships>
</file>

<file path=ppt/slides/_rels/slide6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6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63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3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3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3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6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4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4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6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5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5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5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5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5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6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6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6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6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7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6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677.xml.rels><?xml version="1.0" encoding="UTF-8" standalone="yes"?>
<Relationships xmlns="http://schemas.openxmlformats.org/package/2006/relationships"><Relationship Id="rId3" Type="http://schemas.openxmlformats.org/officeDocument/2006/relationships/slide" Target="slide824.xml"/><Relationship Id="rId2" Type="http://schemas.openxmlformats.org/officeDocument/2006/relationships/image" Target="../media/image4.jpeg"/><Relationship Id="rId1" Type="http://schemas.openxmlformats.org/officeDocument/2006/relationships/slideLayout" Target="../slideLayouts/slideLayout1.xml"/><Relationship Id="rId5" Type="http://schemas.openxmlformats.org/officeDocument/2006/relationships/slide" Target="slide2.xml"/><Relationship Id="rId4" Type="http://schemas.openxmlformats.org/officeDocument/2006/relationships/slide" Target="slide863.xml"/></Relationships>
</file>

<file path=ppt/slides/_rels/slide6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6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6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68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68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68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6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68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68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6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6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6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689.xml.rels><?xml version="1.0" encoding="UTF-8" standalone="yes"?>
<Relationships xmlns="http://schemas.openxmlformats.org/package/2006/relationships"><Relationship Id="rId8" Type="http://schemas.openxmlformats.org/officeDocument/2006/relationships/slide" Target="slide734.xml"/><Relationship Id="rId13" Type="http://schemas.openxmlformats.org/officeDocument/2006/relationships/slide" Target="slide2.xml"/><Relationship Id="rId3" Type="http://schemas.openxmlformats.org/officeDocument/2006/relationships/slide" Target="slide710.xml"/><Relationship Id="rId7" Type="http://schemas.openxmlformats.org/officeDocument/2006/relationships/slide" Target="slide796.xml"/><Relationship Id="rId12" Type="http://schemas.openxmlformats.org/officeDocument/2006/relationships/slide" Target="slide780.xml"/><Relationship Id="rId2" Type="http://schemas.openxmlformats.org/officeDocument/2006/relationships/slide" Target="slide728.xml"/><Relationship Id="rId1" Type="http://schemas.openxmlformats.org/officeDocument/2006/relationships/slideLayout" Target="../slideLayouts/slideLayout12.xml"/><Relationship Id="rId6" Type="http://schemas.openxmlformats.org/officeDocument/2006/relationships/slide" Target="slide690.xml"/><Relationship Id="rId11" Type="http://schemas.openxmlformats.org/officeDocument/2006/relationships/slide" Target="slide766.xml"/><Relationship Id="rId5" Type="http://schemas.openxmlformats.org/officeDocument/2006/relationships/slide" Target="slide698.xml"/><Relationship Id="rId10" Type="http://schemas.openxmlformats.org/officeDocument/2006/relationships/slide" Target="slide754.xml"/><Relationship Id="rId4" Type="http://schemas.openxmlformats.org/officeDocument/2006/relationships/slide" Target="slide716.xml"/><Relationship Id="rId9" Type="http://schemas.openxmlformats.org/officeDocument/2006/relationships/slide" Target="slide746.xml"/></Relationships>
</file>

<file path=ppt/slides/_rels/slide6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6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6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6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69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2.xml"/><Relationship Id="rId1" Type="http://schemas.openxmlformats.org/officeDocument/2006/relationships/themeOverride" Target="../theme/themeOverride1.xml"/></Relationships>
</file>

<file path=ppt/slides/_rels/slide69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6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6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697.xml.rels><?xml version="1.0" encoding="UTF-8" standalone="yes"?>
<Relationships xmlns="http://schemas.openxmlformats.org/package/2006/relationships"><Relationship Id="rId8" Type="http://schemas.openxmlformats.org/officeDocument/2006/relationships/slide" Target="slide746.xml"/><Relationship Id="rId3" Type="http://schemas.openxmlformats.org/officeDocument/2006/relationships/slide" Target="slide710.xml"/><Relationship Id="rId7" Type="http://schemas.openxmlformats.org/officeDocument/2006/relationships/slide" Target="slide734.xml"/><Relationship Id="rId12" Type="http://schemas.openxmlformats.org/officeDocument/2006/relationships/slide" Target="slide2.xml"/><Relationship Id="rId2" Type="http://schemas.openxmlformats.org/officeDocument/2006/relationships/slide" Target="slide728.xml"/><Relationship Id="rId1" Type="http://schemas.openxmlformats.org/officeDocument/2006/relationships/slideLayout" Target="../slideLayouts/slideLayout12.xml"/><Relationship Id="rId6" Type="http://schemas.openxmlformats.org/officeDocument/2006/relationships/slide" Target="slide796.xml"/><Relationship Id="rId11" Type="http://schemas.openxmlformats.org/officeDocument/2006/relationships/slide" Target="slide780.xml"/><Relationship Id="rId5" Type="http://schemas.openxmlformats.org/officeDocument/2006/relationships/slide" Target="slide698.xml"/><Relationship Id="rId10" Type="http://schemas.openxmlformats.org/officeDocument/2006/relationships/slide" Target="slide766.xml"/><Relationship Id="rId4" Type="http://schemas.openxmlformats.org/officeDocument/2006/relationships/slide" Target="slide716.xml"/><Relationship Id="rId9" Type="http://schemas.openxmlformats.org/officeDocument/2006/relationships/slide" Target="slide754.xml"/></Relationships>
</file>

<file path=ppt/slides/_rels/slide6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6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7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1.xml"/><Relationship Id="rId1" Type="http://schemas.openxmlformats.org/officeDocument/2006/relationships/slideLayout" Target="../slideLayouts/slideLayout1.xml"/></Relationships>
</file>

<file path=ppt/slides/_rels/slide7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0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0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0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0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09.xml.rels><?xml version="1.0" encoding="UTF-8" standalone="yes"?>
<Relationships xmlns="http://schemas.openxmlformats.org/package/2006/relationships"><Relationship Id="rId8" Type="http://schemas.openxmlformats.org/officeDocument/2006/relationships/slide" Target="slide754.xml"/><Relationship Id="rId3" Type="http://schemas.openxmlformats.org/officeDocument/2006/relationships/slide" Target="slide728.xml"/><Relationship Id="rId7" Type="http://schemas.openxmlformats.org/officeDocument/2006/relationships/slide" Target="slide746.xml"/><Relationship Id="rId2" Type="http://schemas.openxmlformats.org/officeDocument/2006/relationships/slide" Target="slide796.xml"/><Relationship Id="rId1" Type="http://schemas.openxmlformats.org/officeDocument/2006/relationships/slideLayout" Target="../slideLayouts/slideLayout12.xml"/><Relationship Id="rId6" Type="http://schemas.openxmlformats.org/officeDocument/2006/relationships/slide" Target="slide734.xml"/><Relationship Id="rId11" Type="http://schemas.openxmlformats.org/officeDocument/2006/relationships/slide" Target="slide2.xml"/><Relationship Id="rId5" Type="http://schemas.openxmlformats.org/officeDocument/2006/relationships/slide" Target="slide716.xml"/><Relationship Id="rId10" Type="http://schemas.openxmlformats.org/officeDocument/2006/relationships/slide" Target="slide780.xml"/><Relationship Id="rId4" Type="http://schemas.openxmlformats.org/officeDocument/2006/relationships/slide" Target="slide710.xml"/><Relationship Id="rId9" Type="http://schemas.openxmlformats.org/officeDocument/2006/relationships/slide" Target="slide766.xml"/></Relationships>
</file>

<file path=ppt/slides/_rels/slide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15.xml.rels><?xml version="1.0" encoding="UTF-8" standalone="yes"?>
<Relationships xmlns="http://schemas.openxmlformats.org/package/2006/relationships"><Relationship Id="rId8" Type="http://schemas.openxmlformats.org/officeDocument/2006/relationships/slide" Target="slide766.xml"/><Relationship Id="rId3" Type="http://schemas.openxmlformats.org/officeDocument/2006/relationships/slide" Target="slide728.xml"/><Relationship Id="rId7" Type="http://schemas.openxmlformats.org/officeDocument/2006/relationships/slide" Target="slide754.xml"/><Relationship Id="rId2" Type="http://schemas.openxmlformats.org/officeDocument/2006/relationships/slide" Target="slide796.xml"/><Relationship Id="rId1" Type="http://schemas.openxmlformats.org/officeDocument/2006/relationships/slideLayout" Target="../slideLayouts/slideLayout12.xml"/><Relationship Id="rId6" Type="http://schemas.openxmlformats.org/officeDocument/2006/relationships/slide" Target="slide746.xml"/><Relationship Id="rId5" Type="http://schemas.openxmlformats.org/officeDocument/2006/relationships/slide" Target="slide734.xml"/><Relationship Id="rId10" Type="http://schemas.openxmlformats.org/officeDocument/2006/relationships/slide" Target="slide2.xml"/><Relationship Id="rId4" Type="http://schemas.openxmlformats.org/officeDocument/2006/relationships/slide" Target="slide716.xml"/><Relationship Id="rId9" Type="http://schemas.openxmlformats.org/officeDocument/2006/relationships/slide" Target="slide780.xml"/></Relationships>
</file>

<file path=ppt/slides/_rels/slide7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2.xml.rels><?xml version="1.0" encoding="UTF-8" standalone="yes"?>
<Relationships xmlns="http://schemas.openxmlformats.org/package/2006/relationships"><Relationship Id="rId3" Type="http://schemas.openxmlformats.org/officeDocument/2006/relationships/slide" Target="slide121.xml"/><Relationship Id="rId2" Type="http://schemas.openxmlformats.org/officeDocument/2006/relationships/image" Target="../media/image4.jpeg"/><Relationship Id="rId1" Type="http://schemas.openxmlformats.org/officeDocument/2006/relationships/slideLayout" Target="../slideLayouts/slideLayout1.xml"/><Relationship Id="rId4" Type="http://schemas.openxmlformats.org/officeDocument/2006/relationships/slide" Target="slide2.xml"/></Relationships>
</file>

<file path=ppt/slides/_rels/slide7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27.xml.rels><?xml version="1.0" encoding="UTF-8" standalone="yes"?>
<Relationships xmlns="http://schemas.openxmlformats.org/package/2006/relationships"><Relationship Id="rId8" Type="http://schemas.openxmlformats.org/officeDocument/2006/relationships/slide" Target="slide780.xml"/><Relationship Id="rId3" Type="http://schemas.openxmlformats.org/officeDocument/2006/relationships/slide" Target="slide734.xml"/><Relationship Id="rId7" Type="http://schemas.openxmlformats.org/officeDocument/2006/relationships/slide" Target="slide766.xml"/><Relationship Id="rId2" Type="http://schemas.openxmlformats.org/officeDocument/2006/relationships/slide" Target="slide728.xml"/><Relationship Id="rId1" Type="http://schemas.openxmlformats.org/officeDocument/2006/relationships/slideLayout" Target="../slideLayouts/slideLayout12.xml"/><Relationship Id="rId6" Type="http://schemas.openxmlformats.org/officeDocument/2006/relationships/slide" Target="slide754.xml"/><Relationship Id="rId5" Type="http://schemas.openxmlformats.org/officeDocument/2006/relationships/slide" Target="slide746.xml"/><Relationship Id="rId4" Type="http://schemas.openxmlformats.org/officeDocument/2006/relationships/slide" Target="slide796.xml"/><Relationship Id="rId9" Type="http://schemas.openxmlformats.org/officeDocument/2006/relationships/slide" Target="slide2.xml"/></Relationships>
</file>

<file path=ppt/slides/_rels/slide7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3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3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33.xml.rels><?xml version="1.0" encoding="UTF-8" standalone="yes"?>
<Relationships xmlns="http://schemas.openxmlformats.org/package/2006/relationships"><Relationship Id="rId3" Type="http://schemas.openxmlformats.org/officeDocument/2006/relationships/slide" Target="slide746.xml"/><Relationship Id="rId7" Type="http://schemas.openxmlformats.org/officeDocument/2006/relationships/slide" Target="slide2.xml"/><Relationship Id="rId2" Type="http://schemas.openxmlformats.org/officeDocument/2006/relationships/slide" Target="slide796.xml"/><Relationship Id="rId1" Type="http://schemas.openxmlformats.org/officeDocument/2006/relationships/slideLayout" Target="../slideLayouts/slideLayout12.xml"/><Relationship Id="rId6" Type="http://schemas.openxmlformats.org/officeDocument/2006/relationships/slide" Target="slide780.xml"/><Relationship Id="rId5" Type="http://schemas.openxmlformats.org/officeDocument/2006/relationships/slide" Target="slide766.xml"/><Relationship Id="rId4" Type="http://schemas.openxmlformats.org/officeDocument/2006/relationships/slide" Target="slide754.xml"/></Relationships>
</file>

<file path=ppt/slides/_rels/slide7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3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39.xml.rels><?xml version="1.0" encoding="UTF-8" standalone="yes"?>
<Relationships xmlns="http://schemas.openxmlformats.org/package/2006/relationships"><Relationship Id="rId3" Type="http://schemas.openxmlformats.org/officeDocument/2006/relationships/slide" Target="slide746.xml"/><Relationship Id="rId7" Type="http://schemas.openxmlformats.org/officeDocument/2006/relationships/slide" Target="slide2.xml"/><Relationship Id="rId2" Type="http://schemas.openxmlformats.org/officeDocument/2006/relationships/slide" Target="slide796.xml"/><Relationship Id="rId1" Type="http://schemas.openxmlformats.org/officeDocument/2006/relationships/slideLayout" Target="../slideLayouts/slideLayout1.xml"/><Relationship Id="rId6" Type="http://schemas.openxmlformats.org/officeDocument/2006/relationships/slide" Target="slide780.xml"/><Relationship Id="rId5" Type="http://schemas.openxmlformats.org/officeDocument/2006/relationships/slide" Target="slide766.xml"/><Relationship Id="rId4" Type="http://schemas.openxmlformats.org/officeDocument/2006/relationships/slide" Target="slide754.xml"/></Relationships>
</file>

<file path=ppt/slides/_rels/slide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4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7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4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5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5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96.xml"/><Relationship Id="rId1" Type="http://schemas.openxmlformats.org/officeDocument/2006/relationships/slideLayout" Target="../slideLayouts/slideLayout1.xml"/></Relationships>
</file>

<file path=ppt/slides/_rels/slide7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5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5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5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96.xml"/><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7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7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76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7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7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7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6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7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7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7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796.xml"/><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8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8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8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8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8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9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7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7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7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10.xml"/></Relationships>
</file>

<file path=ppt/slides/_rels/slide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8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0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2.xml"/></Relationships>
</file>

<file path=ppt/slides/_rels/slide8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0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0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0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0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24.xml.rels><?xml version="1.0" encoding="UTF-8" standalone="yes"?>
<Relationships xmlns="http://schemas.openxmlformats.org/package/2006/relationships"><Relationship Id="rId8" Type="http://schemas.openxmlformats.org/officeDocument/2006/relationships/slide" Target="slide838.xml"/><Relationship Id="rId3" Type="http://schemas.openxmlformats.org/officeDocument/2006/relationships/slide" Target="slide677.xml"/><Relationship Id="rId7" Type="http://schemas.openxmlformats.org/officeDocument/2006/relationships/slide" Target="slide825.xml"/><Relationship Id="rId2" Type="http://schemas.openxmlformats.org/officeDocument/2006/relationships/slide" Target="slide863.xml"/><Relationship Id="rId1" Type="http://schemas.openxmlformats.org/officeDocument/2006/relationships/slideLayout" Target="../slideLayouts/slideLayout1.xml"/><Relationship Id="rId6" Type="http://schemas.openxmlformats.org/officeDocument/2006/relationships/slide" Target="slide800.xml"/><Relationship Id="rId5" Type="http://schemas.openxmlformats.org/officeDocument/2006/relationships/slide" Target="slide2.xml"/><Relationship Id="rId4" Type="http://schemas.openxmlformats.org/officeDocument/2006/relationships/slide" Target="slide854.xml"/></Relationships>
</file>

<file path=ppt/slides/_rels/slide82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8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3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3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3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37.xml.rels><?xml version="1.0" encoding="UTF-8" standalone="yes"?>
<Relationships xmlns="http://schemas.openxmlformats.org/package/2006/relationships"><Relationship Id="rId8" Type="http://schemas.openxmlformats.org/officeDocument/2006/relationships/slide" Target="slide838.xml"/><Relationship Id="rId3" Type="http://schemas.openxmlformats.org/officeDocument/2006/relationships/slide" Target="slide825.xml"/><Relationship Id="rId7" Type="http://schemas.openxmlformats.org/officeDocument/2006/relationships/slide" Target="slide2.xml"/><Relationship Id="rId2" Type="http://schemas.openxmlformats.org/officeDocument/2006/relationships/slide" Target="slide800.xml"/><Relationship Id="rId1" Type="http://schemas.openxmlformats.org/officeDocument/2006/relationships/slideLayout" Target="../slideLayouts/slideLayout1.xml"/><Relationship Id="rId6" Type="http://schemas.openxmlformats.org/officeDocument/2006/relationships/slide" Target="slide854.xml"/><Relationship Id="rId5" Type="http://schemas.openxmlformats.org/officeDocument/2006/relationships/slide" Target="slide677.xml"/><Relationship Id="rId4" Type="http://schemas.openxmlformats.org/officeDocument/2006/relationships/slide" Target="slide863.xml"/></Relationships>
</file>

<file path=ppt/slides/_rels/slide8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3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4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4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5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53.xml.rels><?xml version="1.0" encoding="UTF-8" standalone="yes"?>
<Relationships xmlns="http://schemas.openxmlformats.org/package/2006/relationships"><Relationship Id="rId8" Type="http://schemas.openxmlformats.org/officeDocument/2006/relationships/slide" Target="slide838.xml"/><Relationship Id="rId3" Type="http://schemas.openxmlformats.org/officeDocument/2006/relationships/slide" Target="slide825.xml"/><Relationship Id="rId7" Type="http://schemas.openxmlformats.org/officeDocument/2006/relationships/slide" Target="slide2.xml"/><Relationship Id="rId2" Type="http://schemas.openxmlformats.org/officeDocument/2006/relationships/slide" Target="slide800.xml"/><Relationship Id="rId1" Type="http://schemas.openxmlformats.org/officeDocument/2006/relationships/slideLayout" Target="../slideLayouts/slideLayout1.xml"/><Relationship Id="rId6" Type="http://schemas.openxmlformats.org/officeDocument/2006/relationships/slide" Target="slide854.xml"/><Relationship Id="rId5" Type="http://schemas.openxmlformats.org/officeDocument/2006/relationships/slide" Target="slide677.xml"/><Relationship Id="rId4" Type="http://schemas.openxmlformats.org/officeDocument/2006/relationships/slide" Target="slide863.xml"/></Relationships>
</file>

<file path=ppt/slides/_rels/slide85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8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5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5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5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63.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864.xml"/><Relationship Id="rId1" Type="http://schemas.openxmlformats.org/officeDocument/2006/relationships/slideLayout" Target="../slideLayouts/slideLayout12.xml"/><Relationship Id="rId4" Type="http://schemas.openxmlformats.org/officeDocument/2006/relationships/slide" Target="slide2.xml"/></Relationships>
</file>

<file path=ppt/slides/_rels/slide86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2.xml"/></Relationships>
</file>

<file path=ppt/slides/_rels/slide8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6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7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7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8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8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8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8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8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8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8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8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8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8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89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8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8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8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8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8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9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9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90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90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90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90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9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9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9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9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9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9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9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9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9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9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9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9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9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9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9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9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9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9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9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9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9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9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 Target="slide94.xml"/><Relationship Id="rId1" Type="http://schemas.openxmlformats.org/officeDocument/2006/relationships/slideLayout" Target="../slideLayouts/slideLayout1.xml"/></Relationships>
</file>

<file path=ppt/slides/_rels/slide93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93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9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9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9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93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9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9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9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93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8.xml"/></Relationships>
</file>

<file path=ppt/slides/_rels/slide9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940.xml.rels><?xml version="1.0" encoding="UTF-8" standalone="yes"?>
<Relationships xmlns="http://schemas.openxmlformats.org/package/2006/relationships"><Relationship Id="rId8" Type="http://schemas.openxmlformats.org/officeDocument/2006/relationships/slide" Target="slide1864.xml"/><Relationship Id="rId3" Type="http://schemas.openxmlformats.org/officeDocument/2006/relationships/slide" Target="slide1103.xml"/><Relationship Id="rId7" Type="http://schemas.openxmlformats.org/officeDocument/2006/relationships/slide" Target="slide1713.xml"/><Relationship Id="rId2" Type="http://schemas.openxmlformats.org/officeDocument/2006/relationships/slide" Target="slide945.xml"/><Relationship Id="rId1" Type="http://schemas.openxmlformats.org/officeDocument/2006/relationships/slideLayout" Target="../slideLayouts/slideLayout12.xml"/><Relationship Id="rId6" Type="http://schemas.openxmlformats.org/officeDocument/2006/relationships/slide" Target="slide1581.xml"/><Relationship Id="rId5" Type="http://schemas.openxmlformats.org/officeDocument/2006/relationships/slide" Target="slide1405.xml"/><Relationship Id="rId10" Type="http://schemas.openxmlformats.org/officeDocument/2006/relationships/slide" Target="slide2.xml"/><Relationship Id="rId4" Type="http://schemas.openxmlformats.org/officeDocument/2006/relationships/slide" Target="slide1260.xml"/><Relationship Id="rId9" Type="http://schemas.openxmlformats.org/officeDocument/2006/relationships/slide" Target="slide941.xml"/></Relationships>
</file>

<file path=ppt/slides/_rels/slide94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9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4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45.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970.xml"/><Relationship Id="rId1" Type="http://schemas.openxmlformats.org/officeDocument/2006/relationships/slideLayout" Target="../slideLayouts/slideLayout12.xml"/><Relationship Id="rId4" Type="http://schemas.openxmlformats.org/officeDocument/2006/relationships/slide" Target="slide2.xml"/></Relationships>
</file>

<file path=ppt/slides/_rels/slide94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9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9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5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9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95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95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95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5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9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6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9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9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9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6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70.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987.xml"/><Relationship Id="rId1" Type="http://schemas.openxmlformats.org/officeDocument/2006/relationships/slideLayout" Target="../slideLayouts/slideLayout12.xml"/><Relationship Id="rId4" Type="http://schemas.openxmlformats.org/officeDocument/2006/relationships/slide" Target="slide2.xml"/></Relationships>
</file>

<file path=ppt/slides/_rels/slide9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97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9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9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7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9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9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8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8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8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98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98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9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98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9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9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9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99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9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99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9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9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9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_rels/slide99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1.xml"/><Relationship Id="rId1" Type="http://schemas.openxmlformats.org/officeDocument/2006/relationships/slideLayout" Target="../slideLayouts/slideLayout99.xml"/></Relationships>
</file>

<file path=ppt/slides/_rels/slide9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99.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 name="Rectangle 12"/>
          <p:cNvSpPr/>
          <p:nvPr/>
        </p:nvSpPr>
        <p:spPr>
          <a:xfrm>
            <a:off x="2153152" y="4267200"/>
            <a:ext cx="7929376" cy="1846659"/>
          </a:xfrm>
          <a:prstGeom prst="rect">
            <a:avLst/>
          </a:prstGeom>
        </p:spPr>
        <p:txBody>
          <a:bodyPr wrap="square">
            <a:spAutoFit/>
          </a:bodyPr>
          <a:lstStyle/>
          <a:p>
            <a:pPr algn="ctr"/>
            <a:r>
              <a:rPr lang="fr-FR" sz="4400" b="1" dirty="0">
                <a:solidFill>
                  <a:prstClr val="white"/>
                </a:solidFill>
                <a:latin typeface="Book Antiqua" pitchFamily="18" charset="0"/>
              </a:rPr>
              <a:t>La Sainte Psalmodie de </a:t>
            </a:r>
            <a:r>
              <a:rPr lang="fr-FR" sz="4400" b="1" dirty="0" err="1">
                <a:solidFill>
                  <a:prstClr val="white"/>
                </a:solidFill>
                <a:latin typeface="Book Antiqua" pitchFamily="18" charset="0"/>
              </a:rPr>
              <a:t>Kiahk</a:t>
            </a:r>
            <a:endParaRPr lang="fr-FR" sz="4400" b="1" dirty="0">
              <a:solidFill>
                <a:prstClr val="white"/>
              </a:solidFill>
              <a:latin typeface="Book Antiqua" pitchFamily="18" charset="0"/>
            </a:endParaRPr>
          </a:p>
          <a:p>
            <a:pPr algn="ctr"/>
            <a:r>
              <a:rPr lang="fr-FR" sz="3500" b="1" dirty="0">
                <a:solidFill>
                  <a:prstClr val="white"/>
                </a:solidFill>
                <a:latin typeface="CS Avva Shenouda" pitchFamily="34" charset="0"/>
              </a:rPr>
              <a:t>}'</a:t>
            </a:r>
            <a:r>
              <a:rPr lang="fr-FR" sz="3500" b="1" dirty="0" err="1">
                <a:solidFill>
                  <a:prstClr val="white"/>
                </a:solidFill>
                <a:latin typeface="CS Avva Shenouda" pitchFamily="34" charset="0"/>
              </a:rPr>
              <a:t>almodi`a</a:t>
            </a:r>
            <a:r>
              <a:rPr lang="fr-FR" sz="3500" b="1" dirty="0">
                <a:solidFill>
                  <a:prstClr val="white"/>
                </a:solidFill>
                <a:latin typeface="CS Avva Shenouda" pitchFamily="34" charset="0"/>
              </a:rPr>
              <a:t> `</a:t>
            </a:r>
            <a:r>
              <a:rPr lang="fr-FR" sz="3500" b="1" dirty="0" err="1">
                <a:solidFill>
                  <a:prstClr val="white"/>
                </a:solidFill>
                <a:latin typeface="CS Avva Shenouda" pitchFamily="34" charset="0"/>
              </a:rPr>
              <a:t>e;ouab</a:t>
            </a:r>
            <a:r>
              <a:rPr lang="fr-FR" sz="3500" b="1" dirty="0">
                <a:solidFill>
                  <a:prstClr val="white"/>
                </a:solidFill>
                <a:latin typeface="CS Avva Shenouda" pitchFamily="34" charset="0"/>
              </a:rPr>
              <a:t> `</a:t>
            </a:r>
            <a:r>
              <a:rPr lang="fr-FR" sz="3500" b="1" dirty="0" err="1">
                <a:solidFill>
                  <a:prstClr val="white"/>
                </a:solidFill>
                <a:latin typeface="CS Avva Shenouda" pitchFamily="34" charset="0"/>
              </a:rPr>
              <a:t>nte</a:t>
            </a:r>
            <a:r>
              <a:rPr lang="fr-FR" sz="3500" b="1" dirty="0">
                <a:solidFill>
                  <a:prstClr val="white"/>
                </a:solidFill>
                <a:latin typeface="CS Avva Shenouda" pitchFamily="34" charset="0"/>
              </a:rPr>
              <a:t> </a:t>
            </a:r>
            <a:r>
              <a:rPr lang="fr-FR" sz="3500" b="1" dirty="0" err="1">
                <a:solidFill>
                  <a:prstClr val="white"/>
                </a:solidFill>
                <a:latin typeface="CS Avva Shenouda" pitchFamily="34" charset="0"/>
              </a:rPr>
              <a:t>pi`abot</a:t>
            </a:r>
            <a:r>
              <a:rPr lang="fr-FR" sz="3500" b="1" dirty="0">
                <a:solidFill>
                  <a:prstClr val="white"/>
                </a:solidFill>
                <a:latin typeface="CS Avva Shenouda" pitchFamily="34" charset="0"/>
              </a:rPr>
              <a:t> &lt;</a:t>
            </a:r>
            <a:r>
              <a:rPr lang="fr-FR" sz="3500" b="1" dirty="0" err="1">
                <a:solidFill>
                  <a:prstClr val="white"/>
                </a:solidFill>
                <a:latin typeface="CS Avva Shenouda" pitchFamily="34" charset="0"/>
              </a:rPr>
              <a:t>oi`ak</a:t>
            </a:r>
            <a:r>
              <a:rPr lang="fr-FR" sz="3500" b="1" dirty="0">
                <a:solidFill>
                  <a:prstClr val="white"/>
                </a:solidFill>
                <a:latin typeface="CS Avva Shenouda" pitchFamily="34" charset="0"/>
              </a:rPr>
              <a:t> </a:t>
            </a:r>
            <a:r>
              <a:rPr lang="fr-FR" sz="3500" b="1" dirty="0">
                <a:solidFill>
                  <a:prstClr val="white"/>
                </a:solidFill>
                <a:latin typeface="Book Antiqua" pitchFamily="18" charset="0"/>
              </a:rPr>
              <a:t> </a:t>
            </a:r>
            <a:r>
              <a:rPr lang="ar-EG" sz="3500" b="1" dirty="0" err="1">
                <a:solidFill>
                  <a:prstClr val="white"/>
                </a:solidFill>
                <a:latin typeface="Book Antiqua" pitchFamily="18" charset="0"/>
              </a:rPr>
              <a:t>الابصلمودية</a:t>
            </a:r>
            <a:r>
              <a:rPr lang="ar-EG" sz="3500" b="1" dirty="0">
                <a:solidFill>
                  <a:prstClr val="white"/>
                </a:solidFill>
                <a:latin typeface="Book Antiqua" pitchFamily="18" charset="0"/>
              </a:rPr>
              <a:t> </a:t>
            </a:r>
            <a:r>
              <a:rPr lang="ar-EG" sz="3500" b="1" dirty="0" err="1">
                <a:solidFill>
                  <a:prstClr val="white"/>
                </a:solidFill>
                <a:latin typeface="Book Antiqua" pitchFamily="18" charset="0"/>
              </a:rPr>
              <a:t>الكيهكية</a:t>
            </a:r>
            <a:r>
              <a:rPr lang="ar-EG" sz="3500" b="1" dirty="0">
                <a:solidFill>
                  <a:prstClr val="white"/>
                </a:solidFill>
                <a:latin typeface="Book Antiqua" pitchFamily="18" charset="0"/>
              </a:rPr>
              <a:t> المقدسة</a:t>
            </a:r>
            <a:endParaRPr lang="fr-FR" sz="3500" b="1" dirty="0">
              <a:solidFill>
                <a:prstClr val="white"/>
              </a:solidFill>
              <a:latin typeface="Book Antiqua" pitchFamily="18" charset="0"/>
            </a:endParaRPr>
          </a:p>
        </p:txBody>
      </p:sp>
      <p:sp>
        <p:nvSpPr>
          <p:cNvPr id="15" name="ZoneTexte 14">
            <a:extLst>
              <a:ext uri="{FF2B5EF4-FFF2-40B4-BE49-F238E27FC236}">
                <a16:creationId xmlns:a16="http://schemas.microsoft.com/office/drawing/2014/main" id="{4D3F5DB5-D909-841C-53D7-61B76BB2068B}"/>
              </a:ext>
            </a:extLst>
          </p:cNvPr>
          <p:cNvSpPr txBox="1"/>
          <p:nvPr/>
        </p:nvSpPr>
        <p:spPr>
          <a:xfrm>
            <a:off x="70992" y="6182380"/>
            <a:ext cx="12044808" cy="584775"/>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algn="ctr"/>
            <a:r>
              <a:rPr lang="fr-FR" sz="1600" dirty="0">
                <a:solidFill>
                  <a:prstClr val="white"/>
                </a:solidFill>
                <a:latin typeface="Book Antiqua" pitchFamily="18" charset="0"/>
              </a:rPr>
              <a:t>Diocèse de Paris et du Nord de la France </a:t>
            </a:r>
          </a:p>
          <a:p>
            <a:pPr algn="ctr"/>
            <a:r>
              <a:rPr lang="fr-FR" sz="1600" dirty="0">
                <a:solidFill>
                  <a:prstClr val="white"/>
                </a:solidFill>
                <a:latin typeface="Book Antiqua" pitchFamily="18" charset="0"/>
              </a:rPr>
              <a:t>Eglise Archange Michel &amp; Saint Georges – Villejuif</a:t>
            </a:r>
          </a:p>
        </p:txBody>
      </p:sp>
      <p:pic>
        <p:nvPicPr>
          <p:cNvPr id="16" name="Image 15">
            <a:extLst>
              <a:ext uri="{FF2B5EF4-FFF2-40B4-BE49-F238E27FC236}">
                <a16:creationId xmlns:a16="http://schemas.microsoft.com/office/drawing/2014/main" id="{D0994D4D-34F2-8DF9-5ED4-D0685F3EF93C}"/>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36416" y="6209364"/>
            <a:ext cx="584775" cy="584775"/>
          </a:xfrm>
          <a:prstGeom prst="rect">
            <a:avLst/>
          </a:prstGeom>
        </p:spPr>
      </p:pic>
      <p:pic>
        <p:nvPicPr>
          <p:cNvPr id="17" name="Image 16">
            <a:extLst>
              <a:ext uri="{FF2B5EF4-FFF2-40B4-BE49-F238E27FC236}">
                <a16:creationId xmlns:a16="http://schemas.microsoft.com/office/drawing/2014/main" id="{2A2EA156-9021-02C2-E8E2-E30E6BA0DE7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573587" y="6167242"/>
            <a:ext cx="681997" cy="584775"/>
          </a:xfrm>
          <a:prstGeom prst="rect">
            <a:avLst/>
          </a:prstGeom>
        </p:spPr>
      </p:pic>
      <p:pic>
        <p:nvPicPr>
          <p:cNvPr id="3" name="Image 2">
            <a:extLst>
              <a:ext uri="{FF2B5EF4-FFF2-40B4-BE49-F238E27FC236}">
                <a16:creationId xmlns:a16="http://schemas.microsoft.com/office/drawing/2014/main" id="{CC920987-AA15-3073-66BC-364A53DCE7E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114800" y="600197"/>
            <a:ext cx="3962400" cy="3447288"/>
          </a:xfrm>
          <a:prstGeom prst="rect">
            <a:avLst/>
          </a:prstGeom>
        </p:spPr>
      </p:pic>
    </p:spTree>
    <p:extLst>
      <p:ext uri="{BB962C8B-B14F-4D97-AF65-F5344CB8AC3E}">
        <p14:creationId xmlns:p14="http://schemas.microsoft.com/office/powerpoint/2010/main" val="1797815534"/>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12" name="Tableau 3">
            <a:extLst>
              <a:ext uri="{FF2B5EF4-FFF2-40B4-BE49-F238E27FC236}">
                <a16:creationId xmlns:a16="http://schemas.microsoft.com/office/drawing/2014/main" id="{14ECAA70-BD6D-4B37-8141-7AEF84098783}"/>
              </a:ext>
            </a:extLst>
          </p:cNvPr>
          <p:cNvGraphicFramePr>
            <a:graphicFrameLocks noGrp="1"/>
          </p:cNvGraphicFramePr>
          <p:nvPr>
            <p:extLst>
              <p:ext uri="{D42A27DB-BD31-4B8C-83A1-F6EECF244321}">
                <p14:modId xmlns:p14="http://schemas.microsoft.com/office/powerpoint/2010/main" val="1188448860"/>
              </p:ext>
            </p:extLst>
          </p:nvPr>
        </p:nvGraphicFramePr>
        <p:xfrm>
          <a:off x="431371" y="164639"/>
          <a:ext cx="11346118" cy="6198681"/>
        </p:xfrm>
        <a:graphic>
          <a:graphicData uri="http://schemas.openxmlformats.org/drawingml/2006/table">
            <a:tbl>
              <a:tblPr firstRow="1" bandRow="1">
                <a:tableStyleId>{5C22544A-7EE6-4342-B048-85BDC9FD1C3A}</a:tableStyleId>
              </a:tblPr>
              <a:tblGrid>
                <a:gridCol w="5673059">
                  <a:extLst>
                    <a:ext uri="{9D8B030D-6E8A-4147-A177-3AD203B41FA5}">
                      <a16:colId xmlns:a16="http://schemas.microsoft.com/office/drawing/2014/main" val="1124460735"/>
                    </a:ext>
                  </a:extLst>
                </a:gridCol>
                <a:gridCol w="5673059">
                  <a:extLst>
                    <a:ext uri="{9D8B030D-6E8A-4147-A177-3AD203B41FA5}">
                      <a16:colId xmlns:a16="http://schemas.microsoft.com/office/drawing/2014/main" val="4137861044"/>
                    </a:ext>
                  </a:extLst>
                </a:gridCol>
              </a:tblGrid>
              <a:tr h="3390281">
                <a:tc>
                  <a:txBody>
                    <a:bodyPr/>
                    <a:lstStyle/>
                    <a:p>
                      <a:pPr algn="just"/>
                      <a:r>
                        <a:rPr lang="fr-FR" sz="3200" b="0" dirty="0">
                          <a:solidFill>
                            <a:prstClr val="white"/>
                          </a:solidFill>
                          <a:latin typeface="CS Avva Shenouda" pitchFamily="34" charset="0"/>
                        </a:rPr>
                        <a:t>¿ </a:t>
                      </a:r>
                      <a:r>
                        <a:rPr lang="fr-FR" sz="3700" b="0" dirty="0" err="1">
                          <a:solidFill>
                            <a:prstClr val="white"/>
                          </a:solidFill>
                          <a:latin typeface="CS Avva Shenouda" pitchFamily="34" charset="0"/>
                        </a:rPr>
                        <a:t>Ouoh</a:t>
                      </a:r>
                      <a:r>
                        <a:rPr lang="fr-FR" sz="3700" b="0" dirty="0">
                          <a:solidFill>
                            <a:prstClr val="white"/>
                          </a:solidFill>
                          <a:latin typeface="CS Avva Shenouda" pitchFamily="34" charset="0"/>
                        </a:rPr>
                        <a:t> `</a:t>
                      </a:r>
                      <a:r>
                        <a:rPr lang="fr-FR" sz="3700" b="0" dirty="0" err="1">
                          <a:solidFill>
                            <a:prstClr val="white"/>
                          </a:solidFill>
                          <a:latin typeface="CS Avva Shenouda" pitchFamily="34" charset="0"/>
                        </a:rPr>
                        <a:t>ntenouwrp</a:t>
                      </a:r>
                      <a:r>
                        <a:rPr lang="fr-FR" sz="3700" b="0" dirty="0">
                          <a:solidFill>
                            <a:prstClr val="white"/>
                          </a:solidFill>
                          <a:latin typeface="CS Avva Shenouda" pitchFamily="34" charset="0"/>
                        </a:rPr>
                        <a:t> </a:t>
                      </a:r>
                      <a:r>
                        <a:rPr lang="fr-FR" sz="3700" b="0" dirty="0" err="1">
                          <a:solidFill>
                            <a:prstClr val="white"/>
                          </a:solidFill>
                          <a:latin typeface="CS Avva Shenouda" pitchFamily="34" charset="0"/>
                        </a:rPr>
                        <a:t>nak</a:t>
                      </a:r>
                      <a:r>
                        <a:rPr lang="fr-FR" sz="3700" b="0" dirty="0">
                          <a:solidFill>
                            <a:prstClr val="white"/>
                          </a:solidFill>
                          <a:latin typeface="CS Avva Shenouda" pitchFamily="34" charset="0"/>
                        </a:rPr>
                        <a:t> `</a:t>
                      </a:r>
                      <a:r>
                        <a:rPr lang="fr-FR" sz="3700" b="0" dirty="0" err="1">
                          <a:solidFill>
                            <a:prstClr val="white"/>
                          </a:solidFill>
                          <a:latin typeface="CS Avva Shenouda" pitchFamily="34" charset="0"/>
                        </a:rPr>
                        <a:t>e`pswi</a:t>
                      </a:r>
                      <a:r>
                        <a:rPr lang="fr-FR" sz="3700" b="0" dirty="0">
                          <a:solidFill>
                            <a:prstClr val="white"/>
                          </a:solidFill>
                          <a:latin typeface="CS Avva Shenouda" pitchFamily="34" charset="0"/>
                        </a:rPr>
                        <a:t> `n]</a:t>
                      </a:r>
                      <a:r>
                        <a:rPr lang="fr-FR" sz="3700" b="0" dirty="0" err="1">
                          <a:solidFill>
                            <a:prstClr val="white"/>
                          </a:solidFill>
                          <a:latin typeface="CS Avva Shenouda" pitchFamily="34" charset="0"/>
                        </a:rPr>
                        <a:t>doxologi`a</a:t>
                      </a:r>
                      <a:br>
                        <a:rPr lang="fr-FR" sz="3700" b="0" dirty="0">
                          <a:solidFill>
                            <a:prstClr val="white"/>
                          </a:solidFill>
                          <a:latin typeface="CS Avva Shenouda" pitchFamily="34" charset="0"/>
                        </a:rPr>
                      </a:br>
                      <a:r>
                        <a:rPr lang="fr-FR" sz="3700" b="0" dirty="0">
                          <a:solidFill>
                            <a:prstClr val="white"/>
                          </a:solidFill>
                          <a:latin typeface="CS Avva Shenouda" pitchFamily="34" charset="0"/>
                        </a:rPr>
                        <a:t>`</a:t>
                      </a:r>
                      <a:r>
                        <a:rPr lang="fr-FR" sz="3700" b="0" dirty="0" err="1">
                          <a:solidFill>
                            <a:prstClr val="white"/>
                          </a:solidFill>
                          <a:latin typeface="CS Avva Shenouda" pitchFamily="34" charset="0"/>
                        </a:rPr>
                        <a:t>eter`prepi</a:t>
                      </a:r>
                      <a:r>
                        <a:rPr lang="fr-FR" sz="3700" b="0" dirty="0">
                          <a:solidFill>
                            <a:prstClr val="white"/>
                          </a:solidFill>
                          <a:latin typeface="CS Avva Shenouda" pitchFamily="34" charset="0"/>
                        </a:rPr>
                        <a:t> @ </a:t>
                      </a:r>
                      <a:r>
                        <a:rPr lang="fr-FR" sz="3700" b="0" dirty="0" err="1">
                          <a:solidFill>
                            <a:prstClr val="white"/>
                          </a:solidFill>
                          <a:latin typeface="CS Avva Shenouda" pitchFamily="34" charset="0"/>
                        </a:rPr>
                        <a:t>ouoh</a:t>
                      </a:r>
                      <a:br>
                        <a:rPr lang="fr-FR" sz="3700" b="0" dirty="0">
                          <a:solidFill>
                            <a:prstClr val="white"/>
                          </a:solidFill>
                          <a:latin typeface="CS Avva Shenouda" pitchFamily="34" charset="0"/>
                        </a:rPr>
                      </a:br>
                      <a:r>
                        <a:rPr lang="fr-FR" sz="3700" b="0" dirty="0">
                          <a:solidFill>
                            <a:prstClr val="white"/>
                          </a:solidFill>
                          <a:latin typeface="CS Avva Shenouda" pitchFamily="34" charset="0"/>
                        </a:rPr>
                        <a:t>`</a:t>
                      </a:r>
                      <a:r>
                        <a:rPr lang="fr-FR" sz="3700" b="0" dirty="0" err="1">
                          <a:solidFill>
                            <a:prstClr val="white"/>
                          </a:solidFill>
                          <a:latin typeface="CS Avva Shenouda" pitchFamily="34" charset="0"/>
                        </a:rPr>
                        <a:t>ntensasni</a:t>
                      </a:r>
                      <a:r>
                        <a:rPr lang="fr-FR" sz="3700" b="0" dirty="0">
                          <a:solidFill>
                            <a:prstClr val="white"/>
                          </a:solidFill>
                          <a:latin typeface="CS Avva Shenouda" pitchFamily="34" charset="0"/>
                        </a:rPr>
                        <a:t> `</a:t>
                      </a:r>
                      <a:r>
                        <a:rPr lang="fr-FR" sz="3700" b="0" dirty="0" err="1">
                          <a:solidFill>
                            <a:prstClr val="white"/>
                          </a:solidFill>
                          <a:latin typeface="CS Avva Shenouda" pitchFamily="34" charset="0"/>
                        </a:rPr>
                        <a:t>e`p,w</a:t>
                      </a:r>
                      <a:r>
                        <a:rPr lang="fr-FR" sz="3700" b="0" dirty="0">
                          <a:solidFill>
                            <a:prstClr val="white"/>
                          </a:solidFill>
                          <a:latin typeface="CS Avva Shenouda" pitchFamily="34" charset="0"/>
                        </a:rPr>
                        <a:t> `</a:t>
                      </a:r>
                      <a:r>
                        <a:rPr lang="fr-FR" sz="3700" b="0" dirty="0" err="1">
                          <a:solidFill>
                            <a:prstClr val="white"/>
                          </a:solidFill>
                          <a:latin typeface="CS Avva Shenouda" pitchFamily="34" charset="0"/>
                        </a:rPr>
                        <a:t>ebol</a:t>
                      </a:r>
                      <a:br>
                        <a:rPr lang="fr-FR" sz="3700" b="0" dirty="0">
                          <a:solidFill>
                            <a:prstClr val="white"/>
                          </a:solidFill>
                          <a:latin typeface="CS Avva Shenouda" pitchFamily="34" charset="0"/>
                        </a:rPr>
                      </a:br>
                      <a:r>
                        <a:rPr lang="fr-FR" sz="3700" b="0" dirty="0">
                          <a:solidFill>
                            <a:prstClr val="white"/>
                          </a:solidFill>
                          <a:latin typeface="CS Avva Shenouda" pitchFamily="34" charset="0"/>
                        </a:rPr>
                        <a:t> `</a:t>
                      </a:r>
                      <a:r>
                        <a:rPr lang="fr-FR" sz="3700" b="0" dirty="0" err="1">
                          <a:solidFill>
                            <a:prstClr val="white"/>
                          </a:solidFill>
                          <a:latin typeface="CS Avva Shenouda" pitchFamily="34" charset="0"/>
                        </a:rPr>
                        <a:t>nte</a:t>
                      </a:r>
                      <a:r>
                        <a:rPr lang="fr-FR" sz="3700" b="0" dirty="0">
                          <a:solidFill>
                            <a:prstClr val="white"/>
                          </a:solidFill>
                          <a:latin typeface="CS Avva Shenouda" pitchFamily="34" charset="0"/>
                        </a:rPr>
                        <a:t> </a:t>
                      </a:r>
                      <a:r>
                        <a:rPr lang="fr-FR" sz="3700" b="0" dirty="0" err="1">
                          <a:solidFill>
                            <a:prstClr val="white"/>
                          </a:solidFill>
                          <a:latin typeface="CS Avva Shenouda" pitchFamily="34" charset="0"/>
                        </a:rPr>
                        <a:t>nennobi</a:t>
                      </a:r>
                      <a:r>
                        <a:rPr lang="fr-FR" sz="3700" b="0" dirty="0">
                          <a:solidFill>
                            <a:prstClr val="white"/>
                          </a:solidFill>
                          <a:latin typeface="CS Avva Shenouda" pitchFamily="34" charset="0"/>
                        </a:rPr>
                        <a:t> </a:t>
                      </a:r>
                      <a:r>
                        <a:rPr lang="fr-FR" sz="3700" b="0" dirty="0" err="1">
                          <a:solidFill>
                            <a:prstClr val="white"/>
                          </a:solidFill>
                          <a:latin typeface="CS Avva Shenouda" pitchFamily="34" charset="0"/>
                        </a:rPr>
                        <a:t>etos</a:t>
                      </a:r>
                      <a:r>
                        <a:rPr lang="fr-FR" sz="3700" b="0" dirty="0">
                          <a:solidFill>
                            <a:prstClr val="white"/>
                          </a:solidFill>
                          <a:latin typeface="CS Avva Shenouda" pitchFamily="34" charset="0"/>
                        </a:rPr>
                        <a:t> @  doxa ci </a:t>
                      </a:r>
                      <a:r>
                        <a:rPr lang="fr-FR" sz="3700" b="0" dirty="0" err="1">
                          <a:solidFill>
                            <a:prstClr val="white"/>
                          </a:solidFill>
                          <a:latin typeface="CS Avva Shenouda" pitchFamily="34" charset="0"/>
                        </a:rPr>
                        <a:t>vilan</a:t>
                      </a:r>
                      <a:r>
                        <a:rPr lang="fr-FR" sz="3700" b="0" dirty="0">
                          <a:solidFill>
                            <a:prstClr val="white"/>
                          </a:solidFill>
                          <a:latin typeface="CS Avva Shenouda" pitchFamily="34" charset="0"/>
                        </a:rPr>
                        <a:t>`;</a:t>
                      </a:r>
                      <a:r>
                        <a:rPr lang="fr-FR" sz="3700" b="0" dirty="0" err="1">
                          <a:solidFill>
                            <a:prstClr val="white"/>
                          </a:solidFill>
                          <a:latin typeface="CS Avva Shenouda" pitchFamily="34" charset="0"/>
                        </a:rPr>
                        <a:t>rwpe</a:t>
                      </a:r>
                      <a:r>
                        <a:rPr lang="fr-FR" sz="3200" b="0" dirty="0">
                          <a:solidFill>
                            <a:prstClr val="white"/>
                          </a:solidFill>
                          <a:latin typeface="CS Avva Shenouda" pitchFamily="34" charset="0"/>
                        </a:rPr>
                        <a:t>.</a:t>
                      </a:r>
                    </a:p>
                  </a:txBody>
                  <a:tcPr marL="240000" marR="240000" marT="60960" marB="6096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rtl="1"/>
                      <a:r>
                        <a:rPr lang="ar-EG" sz="4800" b="0" dirty="0">
                          <a:solidFill>
                            <a:prstClr val="white"/>
                          </a:solidFill>
                        </a:rPr>
                        <a:t>ونرسل لك إلى فوق التمجيد اللائق ونفوز بغفران خطايانا الكثيرة. المجد لك يا محب البشر</a:t>
                      </a:r>
                      <a:endParaRPr lang="fr-FR" sz="4800" b="0" dirty="0">
                        <a:solidFill>
                          <a:prstClr val="white"/>
                        </a:solidFill>
                      </a:endParaRPr>
                    </a:p>
                    <a:p>
                      <a:endParaRPr lang="fr-FR" sz="1900" dirty="0"/>
                    </a:p>
                  </a:txBody>
                  <a:tcPr marL="240000" marR="240000" marT="60960" marB="6096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358812178"/>
                  </a:ext>
                </a:extLst>
              </a:tr>
              <a:tr h="2693481">
                <a:tc gridSpan="2">
                  <a:txBody>
                    <a:bodyPr/>
                    <a:lstStyle/>
                    <a:p>
                      <a:pPr algn="ctr"/>
                      <a:r>
                        <a:rPr lang="fr-FR" sz="3700" b="1" dirty="0">
                          <a:solidFill>
                            <a:prstClr val="white"/>
                          </a:solidFill>
                          <a:latin typeface="Book Antiqua" pitchFamily="18" charset="0"/>
                        </a:rPr>
                        <a:t>Rendons gloire qui T'est due</a:t>
                      </a:r>
                    </a:p>
                    <a:p>
                      <a:pPr algn="ctr"/>
                      <a:r>
                        <a:rPr lang="fr-FR" sz="3700" b="1" dirty="0">
                          <a:solidFill>
                            <a:prstClr val="white"/>
                          </a:solidFill>
                          <a:latin typeface="Book Antiqua" pitchFamily="18" charset="0"/>
                        </a:rPr>
                        <a:t>Pour remporter le pardon</a:t>
                      </a:r>
                    </a:p>
                    <a:p>
                      <a:pPr algn="ctr"/>
                      <a:r>
                        <a:rPr lang="fr-FR" sz="3700" b="1" dirty="0">
                          <a:solidFill>
                            <a:prstClr val="white"/>
                          </a:solidFill>
                          <a:latin typeface="Book Antiqua" pitchFamily="18" charset="0"/>
                        </a:rPr>
                        <a:t>De nos abondants péchés</a:t>
                      </a:r>
                    </a:p>
                    <a:p>
                      <a:pPr algn="ctr"/>
                      <a:r>
                        <a:rPr lang="fr-FR" sz="3700" b="1" dirty="0">
                          <a:solidFill>
                            <a:prstClr val="white"/>
                          </a:solidFill>
                          <a:latin typeface="Book Antiqua" pitchFamily="18" charset="0"/>
                        </a:rPr>
                        <a:t>Gloire à Toi, Ami du genre humain</a:t>
                      </a:r>
                    </a:p>
                  </a:txBody>
                  <a:tcPr marL="121920" marR="121920" marT="60960" marB="60960">
                    <a:lnL w="12700" cmpd="sng">
                      <a:noFill/>
                    </a:lnL>
                    <a:lnR w="12700" cmpd="sng">
                      <a:noFill/>
                    </a:lnR>
                    <a:lnT w="38100" cmpd="sng">
                      <a:noFill/>
                    </a:lnT>
                    <a:lnB w="12700" cmpd="sng">
                      <a:noFill/>
                    </a:lnB>
                    <a:lnTlToBr w="12700" cmpd="sng">
                      <a:noFill/>
                      <a:prstDash val="solid"/>
                    </a:lnTlToBr>
                    <a:lnBlToTr w="12700" cmpd="sng">
                      <a:noFill/>
                      <a:prstDash val="solid"/>
                    </a:lnBlToTr>
                    <a:noFill/>
                  </a:tcPr>
                </a:tc>
                <a:tc hMerge="1">
                  <a:txBody>
                    <a:bodyPr/>
                    <a:lstStyle/>
                    <a:p>
                      <a:endParaRPr lang="fr-FR" dirty="0"/>
                    </a:p>
                  </a:txBody>
                  <a:tcP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221921081"/>
                  </a:ext>
                </a:extLst>
              </a:tr>
            </a:tbl>
          </a:graphicData>
        </a:graphic>
      </p:graphicFrame>
      <p:sp>
        <p:nvSpPr>
          <p:cNvPr id="2" name="ZoneTexte 1">
            <a:extLst>
              <a:ext uri="{FF2B5EF4-FFF2-40B4-BE49-F238E27FC236}">
                <a16:creationId xmlns:a16="http://schemas.microsoft.com/office/drawing/2014/main" id="{DCB34657-15C6-4849-CDC8-334773C54C5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ynou</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4" name="ZoneTexte 3">
            <a:hlinkClick r:id="rId2" action="ppaction://hlinksldjump"/>
            <a:extLst>
              <a:ext uri="{FF2B5EF4-FFF2-40B4-BE49-F238E27FC236}">
                <a16:creationId xmlns:a16="http://schemas.microsoft.com/office/drawing/2014/main" id="{0AE83348-9CAA-6DE1-C798-BC912AD0239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59037207"/>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الخالق الديان: </a:t>
            </a:r>
            <a:endParaRPr lang="fr-FR" sz="4800" dirty="0">
              <a:solidFill>
                <a:prstClr val="white"/>
              </a:solidFill>
            </a:endParaRPr>
          </a:p>
          <a:p>
            <a:pPr algn="just" rtl="1"/>
            <a:r>
              <a:rPr lang="ar-EG" sz="4800" dirty="0">
                <a:solidFill>
                  <a:prstClr val="white"/>
                </a:solidFill>
              </a:rPr>
              <a:t>محطم الحروب: </a:t>
            </a:r>
            <a:endParaRPr lang="fr-FR" sz="4800" dirty="0">
              <a:solidFill>
                <a:prstClr val="white"/>
              </a:solidFill>
            </a:endParaRPr>
          </a:p>
          <a:p>
            <a:pPr algn="just" rtl="1"/>
            <a:r>
              <a:rPr lang="ar-EG" sz="4800" dirty="0">
                <a:solidFill>
                  <a:prstClr val="white"/>
                </a:solidFill>
              </a:rPr>
              <a:t>مركبات </a:t>
            </a:r>
            <a:endParaRPr lang="fr-FR" sz="4800" dirty="0">
              <a:solidFill>
                <a:prstClr val="white"/>
              </a:solidFill>
            </a:endParaRPr>
          </a:p>
          <a:p>
            <a:pPr algn="just" rtl="1"/>
            <a:r>
              <a:rPr lang="ar-EG" sz="4800" dirty="0">
                <a:solidFill>
                  <a:prstClr val="white"/>
                </a:solidFill>
              </a:rPr>
              <a:t>منتخبة وركابها</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Zwnte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pi`krityc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petqomqem</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nnibwtc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hancwtp</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nanabatyc</a:t>
            </a:r>
            <a:r>
              <a:rPr lang="fr-FR" sz="4000" dirty="0">
                <a:solidFill>
                  <a:prstClr val="white"/>
                </a:solidFill>
                <a:latin typeface="CS Avva Shenouda" pitchFamily="34" charset="0"/>
              </a:rPr>
              <a:t> @ nem </a:t>
            </a:r>
            <a:r>
              <a:rPr lang="fr-FR" sz="4000" dirty="0" err="1">
                <a:solidFill>
                  <a:prstClr val="white"/>
                </a:solidFill>
                <a:latin typeface="CS Avva Shenouda" pitchFamily="34" charset="0"/>
              </a:rPr>
              <a:t>nefbere</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woutc</a:t>
            </a:r>
            <a:r>
              <a:rPr lang="fr-FR" sz="4000" dirty="0">
                <a:solidFill>
                  <a:prstClr val="white"/>
                </a:solidFill>
                <a:latin typeface="CS Avva Shenouda" pitchFamily="34" charset="0"/>
              </a:rPr>
              <a:t>. </a:t>
            </a: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Le créateur juste, </a:t>
            </a:r>
          </a:p>
          <a:p>
            <a:pPr algn="ctr"/>
            <a:r>
              <a:rPr lang="fr-FR" sz="3600" b="1" dirty="0">
                <a:solidFill>
                  <a:prstClr val="white"/>
                </a:solidFill>
                <a:latin typeface="Book Antiqua" pitchFamily="18" charset="0"/>
              </a:rPr>
              <a:t>vainqueur dans les combats,</a:t>
            </a:r>
          </a:p>
          <a:p>
            <a:pPr algn="ctr"/>
            <a:r>
              <a:rPr lang="fr-FR" sz="3600" b="1" dirty="0">
                <a:solidFill>
                  <a:prstClr val="white"/>
                </a:solidFill>
                <a:latin typeface="Book Antiqua" pitchFamily="18" charset="0"/>
              </a:rPr>
              <a:t> l’élite de ses équipages, </a:t>
            </a:r>
          </a:p>
          <a:p>
            <a:pPr algn="ctr"/>
            <a:r>
              <a:rPr lang="fr-FR" sz="3600" b="1" dirty="0">
                <a:solidFill>
                  <a:prstClr val="white"/>
                </a:solidFill>
                <a:latin typeface="Book Antiqua" pitchFamily="18" charset="0"/>
              </a:rPr>
              <a:t>et ses chars</a:t>
            </a:r>
          </a:p>
        </p:txBody>
      </p:sp>
      <p:sp>
        <p:nvSpPr>
          <p:cNvPr id="4" name="ZoneTexte 3">
            <a:extLst>
              <a:ext uri="{FF2B5EF4-FFF2-40B4-BE49-F238E27FC236}">
                <a16:creationId xmlns:a16="http://schemas.microsoft.com/office/drawing/2014/main" id="{7A2DD982-EFB8-8D36-4345-093CB5824E5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488062DC-FF91-870D-7974-03B5D3CB5BE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48594734"/>
      </p:ext>
    </p:extLst>
  </p:cSld>
  <p:clrMapOvr>
    <a:masterClrMapping/>
  </p:clrMapOvr>
  <p:transition/>
</p:sld>
</file>

<file path=ppt/slides/slide100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48681"/>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مثـل مجـد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ابن وحيـد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لأبيـه. قـد ُسـّر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أن يخلصنا.</a:t>
            </a:r>
            <a:endParaRPr lang="fr-FR" sz="4267" dirty="0">
              <a:solidFill>
                <a:prstClr val="white"/>
              </a:solidFill>
              <a:latin typeface="Calibri"/>
            </a:endParaRPr>
          </a:p>
        </p:txBody>
      </p:sp>
      <p:sp>
        <p:nvSpPr>
          <p:cNvPr id="6" name="Rectangle 5"/>
          <p:cNvSpPr/>
          <p:nvPr/>
        </p:nvSpPr>
        <p:spPr>
          <a:xfrm>
            <a:off x="431371" y="544613"/>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vry</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p`wou</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nouSyri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mmauatf</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ntotf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mPefiwt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]ma] `</a:t>
            </a:r>
            <a:r>
              <a:rPr lang="fr-FR" sz="3733" dirty="0" err="1">
                <a:solidFill>
                  <a:prstClr val="white"/>
                </a:solidFill>
                <a:latin typeface="CS Avva Shenouda" pitchFamily="34" charset="0"/>
              </a:rPr>
              <a:t>e`vnahmen</a:t>
            </a:r>
            <a:r>
              <a:rPr lang="fr-FR" sz="3733" dirty="0">
                <a:solidFill>
                  <a:prstClr val="white"/>
                </a:solidFill>
                <a:latin typeface="CS Avva Shenouda" pitchFamily="34" charset="0"/>
              </a:rPr>
              <a:t> .</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Qui est comme la gloire</a:t>
            </a:r>
          </a:p>
          <a:p>
            <a:pPr algn="ctr" defTabSz="1219170"/>
            <a:r>
              <a:rPr lang="fr-FR" sz="3733" b="1" dirty="0">
                <a:solidFill>
                  <a:prstClr val="white"/>
                </a:solidFill>
                <a:latin typeface="Book Antiqua" pitchFamily="18" charset="0"/>
              </a:rPr>
              <a:t>Du Fils unique du Père</a:t>
            </a:r>
          </a:p>
          <a:p>
            <a:pPr algn="ctr" defTabSz="1219170"/>
            <a:r>
              <a:rPr lang="fr-FR" sz="3733" b="1" dirty="0">
                <a:solidFill>
                  <a:prstClr val="white"/>
                </a:solidFill>
                <a:latin typeface="Book Antiqua" pitchFamily="18" charset="0"/>
              </a:rPr>
              <a:t>Car il Lui avait plu</a:t>
            </a:r>
          </a:p>
          <a:p>
            <a:pPr algn="ctr" defTabSz="1219170"/>
            <a:r>
              <a:rPr lang="fr-FR" sz="3733" b="1" dirty="0">
                <a:solidFill>
                  <a:prstClr val="white"/>
                </a:solidFill>
                <a:latin typeface="Book Antiqua" pitchFamily="18" charset="0"/>
              </a:rPr>
              <a:t>De nous sauver enfin</a:t>
            </a:r>
          </a:p>
        </p:txBody>
      </p:sp>
      <p:sp>
        <p:nvSpPr>
          <p:cNvPr id="17" name="ZoneTexte 16">
            <a:extLst>
              <a:ext uri="{FF2B5EF4-FFF2-40B4-BE49-F238E27FC236}">
                <a16:creationId xmlns:a16="http://schemas.microsoft.com/office/drawing/2014/main" id="{7D195587-F5F1-A906-1B2B-87F4858ED7B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E86F4E2F-9894-0530-67BD-B3365E5F160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80851622"/>
      </p:ext>
    </p:extLst>
  </p:cSld>
  <p:clrMapOvr>
    <a:masterClrMapping/>
  </p:clrMapOvr>
</p:sld>
</file>

<file path=ppt/slides/slide100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85264"/>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أشـرق جسـديا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من العـذراء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بغيـر زرع بشـر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حتى خلصنا.</a:t>
            </a:r>
            <a:endParaRPr lang="fr-FR" sz="4267" dirty="0">
              <a:solidFill>
                <a:prstClr val="white"/>
              </a:solidFill>
              <a:latin typeface="Calibri"/>
            </a:endParaRPr>
          </a:p>
        </p:txBody>
      </p:sp>
      <p:sp>
        <p:nvSpPr>
          <p:cNvPr id="6" name="Rectangle 5"/>
          <p:cNvSpPr/>
          <p:nvPr/>
        </p:nvSpPr>
        <p:spPr>
          <a:xfrm>
            <a:off x="431371" y="544612"/>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Afsai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cwmatikwc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 a[ne `</a:t>
            </a:r>
            <a:r>
              <a:rPr lang="fr-FR" sz="3733" dirty="0" err="1">
                <a:solidFill>
                  <a:prstClr val="white"/>
                </a:solidFill>
                <a:latin typeface="CS Avva Shenouda" pitchFamily="34" charset="0"/>
              </a:rPr>
              <a:t>cperma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nrwmi</a:t>
            </a:r>
            <a:r>
              <a:rPr lang="fr-FR" sz="3733" dirty="0">
                <a:solidFill>
                  <a:prstClr val="white"/>
                </a:solidFill>
                <a:latin typeface="CS Avva Shenouda" pitchFamily="34" charset="0"/>
              </a:rPr>
              <a:t> @ sa `</a:t>
            </a:r>
            <a:r>
              <a:rPr lang="fr-FR" sz="3733" dirty="0" err="1">
                <a:solidFill>
                  <a:prstClr val="white"/>
                </a:solidFill>
                <a:latin typeface="CS Avva Shenouda" pitchFamily="34" charset="0"/>
              </a:rPr>
              <a:t>ntefcw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parut dans le corps</a:t>
            </a:r>
          </a:p>
          <a:p>
            <a:pPr algn="ctr" defTabSz="1219170"/>
            <a:r>
              <a:rPr lang="fr-FR" sz="3733" b="1" dirty="0">
                <a:solidFill>
                  <a:prstClr val="white"/>
                </a:solidFill>
                <a:latin typeface="Book Antiqua" pitchFamily="18" charset="0"/>
              </a:rPr>
              <a:t>Qu’Il a pris de la Vierge</a:t>
            </a:r>
          </a:p>
          <a:p>
            <a:pPr algn="ctr" defTabSz="1219170"/>
            <a:r>
              <a:rPr lang="fr-FR" sz="3733" b="1" dirty="0">
                <a:solidFill>
                  <a:prstClr val="white"/>
                </a:solidFill>
                <a:latin typeface="Book Antiqua" pitchFamily="18" charset="0"/>
              </a:rPr>
              <a:t>Et sans semence humaine</a:t>
            </a:r>
          </a:p>
          <a:p>
            <a:pPr algn="ctr" defTabSz="1219170"/>
            <a:r>
              <a:rPr lang="fr-FR" sz="3733" b="1" dirty="0">
                <a:solidFill>
                  <a:prstClr val="white"/>
                </a:solidFill>
                <a:latin typeface="Book Antiqua" pitchFamily="18" charset="0"/>
              </a:rPr>
              <a:t>Afin de nous sauver</a:t>
            </a:r>
          </a:p>
        </p:txBody>
      </p:sp>
      <p:sp>
        <p:nvSpPr>
          <p:cNvPr id="17" name="ZoneTexte 16">
            <a:extLst>
              <a:ext uri="{FF2B5EF4-FFF2-40B4-BE49-F238E27FC236}">
                <a16:creationId xmlns:a16="http://schemas.microsoft.com/office/drawing/2014/main" id="{E729A44A-1F48-73E2-CAA8-B27C73BB235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3" action="ppaction://hlinksldjump"/>
            <a:extLst>
              <a:ext uri="{FF2B5EF4-FFF2-40B4-BE49-F238E27FC236}">
                <a16:creationId xmlns:a16="http://schemas.microsoft.com/office/drawing/2014/main" id="{C8891A39-C542-E5C9-4476-61416B76F2B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39090115"/>
      </p:ext>
    </p:extLst>
  </p:cSld>
  <p:clrMapOvr>
    <a:overrideClrMapping bg1="lt1" tx1="dk1" bg2="lt2" tx2="dk2" accent1="accent1" accent2="accent2" accent3="accent3" accent4="accent4" accent5="accent5" accent6="accent6" hlink="hlink" folHlink="folHlink"/>
  </p:clrMapOvr>
</p:sld>
</file>

<file path=ppt/slides/slide100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1325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كان ينظـر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بأعيـن النبـوة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إلى سـر </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عمانـوئيل</a:t>
            </a:r>
            <a:r>
              <a:rPr lang="ar-EG" sz="4267" dirty="0">
                <a:solidFill>
                  <a:prstClr val="white"/>
                </a:solidFill>
                <a:latin typeface="Calibri"/>
                <a:cs typeface="Arial" panose="020B0604020202020204" pitchFamily="34" charset="0"/>
              </a:rPr>
              <a:t>.</a:t>
            </a:r>
            <a:endParaRPr lang="fr-FR" sz="4267" dirty="0">
              <a:solidFill>
                <a:prstClr val="white"/>
              </a:solidFill>
              <a:latin typeface="Calibri"/>
            </a:endParaRPr>
          </a:p>
        </p:txBody>
      </p:sp>
      <p:sp>
        <p:nvSpPr>
          <p:cNvPr id="6" name="Rectangle 5"/>
          <p:cNvSpPr/>
          <p:nvPr/>
        </p:nvSpPr>
        <p:spPr>
          <a:xfrm>
            <a:off x="431371" y="544612"/>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Nafnau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nibal</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`m`</a:t>
            </a:r>
            <a:r>
              <a:rPr lang="fr-FR" sz="3733" dirty="0" err="1">
                <a:solidFill>
                  <a:prstClr val="white"/>
                </a:solidFill>
                <a:latin typeface="CS Avva Shenouda" pitchFamily="34" charset="0"/>
              </a:rPr>
              <a:t>provytikon</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epimuctyrion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Emmanouyl</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Ainsi,  il regardait</a:t>
            </a:r>
          </a:p>
          <a:p>
            <a:pPr algn="ctr" defTabSz="1219170"/>
            <a:r>
              <a:rPr lang="fr-FR" sz="3733" b="1" dirty="0">
                <a:solidFill>
                  <a:prstClr val="white"/>
                </a:solidFill>
                <a:latin typeface="Book Antiqua" pitchFamily="18" charset="0"/>
              </a:rPr>
              <a:t>De manière prophétique</a:t>
            </a:r>
          </a:p>
          <a:p>
            <a:pPr algn="ctr" defTabSz="1219170"/>
            <a:r>
              <a:rPr lang="fr-FR" sz="3733" b="1" dirty="0">
                <a:solidFill>
                  <a:prstClr val="white"/>
                </a:solidFill>
                <a:latin typeface="Book Antiqua" pitchFamily="18" charset="0"/>
              </a:rPr>
              <a:t>Regardait le mystère</a:t>
            </a:r>
          </a:p>
          <a:p>
            <a:pPr algn="ctr" defTabSz="1219170"/>
            <a:r>
              <a:rPr lang="fr-FR" sz="3733" b="1" dirty="0">
                <a:solidFill>
                  <a:prstClr val="white"/>
                </a:solidFill>
                <a:latin typeface="Book Antiqua" pitchFamily="18" charset="0"/>
              </a:rPr>
              <a:t>Mystère d’Emmanuel</a:t>
            </a:r>
          </a:p>
        </p:txBody>
      </p:sp>
      <p:sp>
        <p:nvSpPr>
          <p:cNvPr id="17" name="ZoneTexte 16">
            <a:extLst>
              <a:ext uri="{FF2B5EF4-FFF2-40B4-BE49-F238E27FC236}">
                <a16:creationId xmlns:a16="http://schemas.microsoft.com/office/drawing/2014/main" id="{70692BA8-EB7A-5AEA-C4DD-ACBFA0FE21C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16C2BA16-AAD7-A114-E978-142B1D59DB9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95190362"/>
      </p:ext>
    </p:extLst>
  </p:cSld>
  <p:clrMapOvr>
    <a:masterClrMapping/>
  </p:clrMapOvr>
</p:sld>
</file>

<file path=ppt/slides/slide100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42292"/>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إشعياء </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النبى</a:t>
            </a:r>
            <a:r>
              <a:rPr lang="ar-EG" sz="4267" dirty="0">
                <a:solidFill>
                  <a:prstClr val="white"/>
                </a:solidFill>
                <a:latin typeface="Calibri"/>
                <a:cs typeface="Arial" panose="020B0604020202020204" pitchFamily="34" charset="0"/>
              </a:rPr>
              <a:t> العظيـم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فلهـذا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صـرخ قائلا.</a:t>
            </a:r>
            <a:endParaRPr lang="fr-FR" sz="4267" dirty="0">
              <a:solidFill>
                <a:prstClr val="white"/>
              </a:solidFill>
              <a:latin typeface="Calibri"/>
            </a:endParaRPr>
          </a:p>
        </p:txBody>
      </p:sp>
      <p:sp>
        <p:nvSpPr>
          <p:cNvPr id="6" name="Rectangle 5"/>
          <p:cNvSpPr/>
          <p:nvPr/>
        </p:nvSpPr>
        <p:spPr>
          <a:xfrm>
            <a:off x="431371" y="544613"/>
            <a:ext cx="6096677" cy="1815690"/>
          </a:xfrm>
          <a:prstGeom prst="rect">
            <a:avLst/>
          </a:prstGeom>
        </p:spPr>
        <p:txBody>
          <a:bodyPr wrap="square">
            <a:spAutoFit/>
          </a:bodyPr>
          <a:lstStyle/>
          <a:p>
            <a:pPr algn="just" defTabSz="1219170"/>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Yca`yac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pinis</a:t>
            </a:r>
            <a:r>
              <a:rPr lang="fr-FR" sz="3733" dirty="0">
                <a:solidFill>
                  <a:prstClr val="white"/>
                </a:solidFill>
                <a:latin typeface="CS Avva Shenouda" pitchFamily="34" charset="0"/>
              </a:rPr>
              <a:t>]</a:t>
            </a:r>
            <a:br>
              <a:rPr lang="fr-FR" sz="3733" dirty="0">
                <a:solidFill>
                  <a:prstClr val="white"/>
                </a:solidFill>
                <a:latin typeface="CS Avva Shenouda" pitchFamily="34" charset="0"/>
              </a:rPr>
            </a:br>
            <a:r>
              <a:rPr lang="fr-FR" sz="3733" dirty="0">
                <a:solidFill>
                  <a:prstClr val="white"/>
                </a:solidFill>
                <a:latin typeface="CS Avva Shenouda" pitchFamily="34" charset="0"/>
              </a:rPr>
              <a:t>`m`</a:t>
            </a:r>
            <a:r>
              <a:rPr lang="fr-FR" sz="3733" dirty="0" err="1">
                <a:solidFill>
                  <a:prstClr val="white"/>
                </a:solidFill>
                <a:latin typeface="CS Avva Shenouda" pitchFamily="34" charset="0"/>
              </a:rPr>
              <a:t>provytyc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afws</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efjw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mmoc</a:t>
            </a:r>
            <a:r>
              <a:rPr lang="fr-FR" sz="3733" dirty="0">
                <a:solidFill>
                  <a:prstClr val="white"/>
                </a:solidFill>
                <a:latin typeface="CS Avva Shenouda" pitchFamily="34" charset="0"/>
              </a:rPr>
              <a:t>.</a:t>
            </a:r>
          </a:p>
        </p:txBody>
      </p:sp>
      <p:sp>
        <p:nvSpPr>
          <p:cNvPr id="7" name="Rectangle 6"/>
          <p:cNvSpPr/>
          <p:nvPr/>
        </p:nvSpPr>
        <p:spPr>
          <a:xfrm>
            <a:off x="2863772" y="371703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C’est pourquoi Esaïe</a:t>
            </a:r>
          </a:p>
          <a:p>
            <a:pPr algn="ctr" defTabSz="1219170"/>
            <a:r>
              <a:rPr lang="fr-FR" sz="3733" b="1" dirty="0">
                <a:solidFill>
                  <a:prstClr val="white"/>
                </a:solidFill>
                <a:latin typeface="Book Antiqua" pitchFamily="18" charset="0"/>
              </a:rPr>
              <a:t>Esaïe grand prophète</a:t>
            </a:r>
          </a:p>
          <a:p>
            <a:pPr algn="ctr" defTabSz="1219170"/>
            <a:r>
              <a:rPr lang="fr-FR" sz="3733" b="1" dirty="0">
                <a:solidFill>
                  <a:prstClr val="white"/>
                </a:solidFill>
                <a:latin typeface="Book Antiqua" pitchFamily="18" charset="0"/>
              </a:rPr>
              <a:t>Ainsi, s’est écrié </a:t>
            </a:r>
          </a:p>
          <a:p>
            <a:pPr algn="ctr" defTabSz="1219170"/>
            <a:r>
              <a:rPr lang="fr-FR" sz="3733" b="1" dirty="0">
                <a:solidFill>
                  <a:prstClr val="white"/>
                </a:solidFill>
                <a:latin typeface="Book Antiqua" pitchFamily="18" charset="0"/>
              </a:rPr>
              <a:t>S’est écrié disant :</a:t>
            </a:r>
          </a:p>
        </p:txBody>
      </p:sp>
      <p:sp>
        <p:nvSpPr>
          <p:cNvPr id="17" name="ZoneTexte 16">
            <a:extLst>
              <a:ext uri="{FF2B5EF4-FFF2-40B4-BE49-F238E27FC236}">
                <a16:creationId xmlns:a16="http://schemas.microsoft.com/office/drawing/2014/main" id="{8F67004F-8F72-3CA6-098B-1702E29BF58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80245EDF-5BD3-E4A6-BA40-E1E99BFBA68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82635043"/>
      </p:ext>
    </p:extLst>
  </p:cSld>
  <p:clrMapOvr>
    <a:masterClrMapping/>
  </p:clrMapOvr>
</p:sld>
</file>

<file path=ppt/slides/slide100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686308"/>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إنه ُولِـدَ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لنا ولـدُ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وأُعطينـا أبنـاً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رئاسته على كتفـه.</a:t>
            </a:r>
            <a:endParaRPr lang="fr-FR" sz="4267" dirty="0">
              <a:solidFill>
                <a:prstClr val="white"/>
              </a:solidFill>
              <a:latin typeface="Calibri"/>
            </a:endParaRPr>
          </a:p>
        </p:txBody>
      </p:sp>
      <p:sp>
        <p:nvSpPr>
          <p:cNvPr id="6" name="Rectangle 5"/>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Je </a:t>
            </a:r>
            <a:r>
              <a:rPr lang="fr-FR" sz="3733" dirty="0" err="1">
                <a:solidFill>
                  <a:prstClr val="white"/>
                </a:solidFill>
                <a:latin typeface="CS Avva Shenouda" pitchFamily="34" charset="0"/>
              </a:rPr>
              <a:t>aumici</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nou</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alou</a:t>
            </a:r>
            <a:r>
              <a:rPr lang="fr-FR" sz="3733" dirty="0">
                <a:solidFill>
                  <a:prstClr val="white"/>
                </a:solidFill>
                <a:latin typeface="CS Avva Shenouda" pitchFamily="34" charset="0"/>
              </a:rPr>
              <a:t> @ au] nan `</a:t>
            </a:r>
            <a:r>
              <a:rPr lang="fr-FR" sz="3733" dirty="0" err="1">
                <a:solidFill>
                  <a:prstClr val="white"/>
                </a:solidFill>
                <a:latin typeface="CS Avva Shenouda" pitchFamily="34" charset="0"/>
              </a:rPr>
              <a:t>nouSyri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vyet</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tefar,y</a:t>
            </a:r>
            <a:r>
              <a:rPr lang="fr-FR" sz="3733" dirty="0">
                <a:solidFill>
                  <a:prstClr val="white"/>
                </a:solidFill>
                <a:latin typeface="CS Avva Shenouda" pitchFamily="34" charset="0"/>
              </a:rPr>
              <a:t> @ ,y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tefnahbi</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Un Enfant nous est né</a:t>
            </a:r>
          </a:p>
          <a:p>
            <a:pPr algn="ctr" defTabSz="1219170"/>
            <a:r>
              <a:rPr lang="fr-FR" sz="3733" b="1" dirty="0">
                <a:solidFill>
                  <a:prstClr val="white"/>
                </a:solidFill>
                <a:latin typeface="Book Antiqua" pitchFamily="18" charset="0"/>
              </a:rPr>
              <a:t>Un Fils nous est donné</a:t>
            </a:r>
          </a:p>
          <a:p>
            <a:pPr algn="ctr" defTabSz="1219170"/>
            <a:r>
              <a:rPr lang="fr-FR" sz="3733" b="1" dirty="0">
                <a:solidFill>
                  <a:prstClr val="white"/>
                </a:solidFill>
                <a:latin typeface="Book Antiqua" pitchFamily="18" charset="0"/>
              </a:rPr>
              <a:t>Et Sa domination</a:t>
            </a:r>
          </a:p>
          <a:p>
            <a:pPr algn="ctr" defTabSz="1219170"/>
            <a:r>
              <a:rPr lang="fr-FR" sz="3733" b="1" dirty="0">
                <a:solidFill>
                  <a:prstClr val="white"/>
                </a:solidFill>
                <a:latin typeface="Book Antiqua" pitchFamily="18" charset="0"/>
              </a:rPr>
              <a:t>Repose sur Son épaule</a:t>
            </a:r>
          </a:p>
        </p:txBody>
      </p:sp>
      <p:sp>
        <p:nvSpPr>
          <p:cNvPr id="17" name="ZoneTexte 16">
            <a:extLst>
              <a:ext uri="{FF2B5EF4-FFF2-40B4-BE49-F238E27FC236}">
                <a16:creationId xmlns:a16="http://schemas.microsoft.com/office/drawing/2014/main" id="{2FC2ABA6-A81F-8925-8C5E-BF340280D6C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6B6F4A5B-0CEC-9D11-46F3-659C3DC6035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37743043"/>
      </p:ext>
    </p:extLst>
  </p:cSld>
  <p:clrMapOvr>
    <a:overrideClrMapping bg1="lt1" tx1="dk1" bg2="lt2" tx2="dk2" accent1="accent1" accent2="accent2" accent3="accent3" accent4="accent4" accent5="accent5" accent6="accent6" hlink="hlink" folHlink="folHlink"/>
  </p:clrMapOvr>
</p:sld>
</file>

<file path=ppt/slides/slide100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85264"/>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الإله القـوى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المتسلـط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وملاك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المشـورة العُـظمى.</a:t>
            </a:r>
            <a:endParaRPr lang="fr-FR" sz="4267" dirty="0">
              <a:solidFill>
                <a:prstClr val="white"/>
              </a:solidFill>
              <a:latin typeface="Calibri"/>
            </a:endParaRPr>
          </a:p>
        </p:txBody>
      </p:sp>
      <p:sp>
        <p:nvSpPr>
          <p:cNvPr id="6" name="Rectangle 5"/>
          <p:cNvSpPr/>
          <p:nvPr/>
        </p:nvSpPr>
        <p:spPr>
          <a:xfrm>
            <a:off x="431371" y="544613"/>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`V] </a:t>
            </a:r>
            <a:r>
              <a:rPr lang="fr-FR" sz="3733" dirty="0" err="1">
                <a:solidFill>
                  <a:prstClr val="white"/>
                </a:solidFill>
                <a:latin typeface="CS Avva Shenouda" pitchFamily="34" charset="0"/>
              </a:rPr>
              <a:t>vyetjor</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`n`</a:t>
            </a:r>
            <a:r>
              <a:rPr lang="fr-FR" sz="3733" dirty="0" err="1">
                <a:solidFill>
                  <a:prstClr val="white"/>
                </a:solidFill>
                <a:latin typeface="CS Avva Shenouda" pitchFamily="34" charset="0"/>
              </a:rPr>
              <a:t>exouciactyc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piaggeloc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pinis</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nco</a:t>
            </a:r>
            <a:r>
              <a:rPr lang="fr-FR" sz="3733" dirty="0">
                <a:solidFill>
                  <a:prstClr val="white"/>
                </a:solidFill>
                <a:latin typeface="CS Avva Shenouda" pitchFamily="34" charset="0"/>
              </a:rPr>
              <a:t>[ni.</a:t>
            </a:r>
          </a:p>
        </p:txBody>
      </p:sp>
      <p:sp>
        <p:nvSpPr>
          <p:cNvPr id="7" name="Rectangle 6"/>
          <p:cNvSpPr/>
          <p:nvPr/>
        </p:nvSpPr>
        <p:spPr>
          <a:xfrm>
            <a:off x="527381" y="3717033"/>
            <a:ext cx="1125010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c’est Lui le Dieu fort</a:t>
            </a:r>
          </a:p>
          <a:p>
            <a:pPr algn="ctr" defTabSz="1219170"/>
            <a:r>
              <a:rPr lang="fr-FR" sz="3733" b="1" dirty="0">
                <a:solidFill>
                  <a:prstClr val="white"/>
                </a:solidFill>
                <a:latin typeface="Book Antiqua" pitchFamily="18" charset="0"/>
              </a:rPr>
              <a:t>Aussi le Tout-Puissant</a:t>
            </a:r>
          </a:p>
          <a:p>
            <a:pPr algn="ctr" defTabSz="1219170"/>
            <a:r>
              <a:rPr lang="fr-FR" sz="3733" b="1" dirty="0">
                <a:solidFill>
                  <a:prstClr val="white"/>
                </a:solidFill>
                <a:latin typeface="Book Antiqua" pitchFamily="18" charset="0"/>
              </a:rPr>
              <a:t>Et c’est Lui aussi l’ange</a:t>
            </a:r>
          </a:p>
          <a:p>
            <a:pPr algn="ctr" defTabSz="1219170"/>
            <a:r>
              <a:rPr lang="fr-FR" sz="3733" b="1" dirty="0">
                <a:solidFill>
                  <a:prstClr val="white"/>
                </a:solidFill>
                <a:latin typeface="Book Antiqua" pitchFamily="18" charset="0"/>
              </a:rPr>
              <a:t>C’est l’ange du grand conseil</a:t>
            </a:r>
          </a:p>
        </p:txBody>
      </p:sp>
      <p:sp>
        <p:nvSpPr>
          <p:cNvPr id="17" name="ZoneTexte 16">
            <a:extLst>
              <a:ext uri="{FF2B5EF4-FFF2-40B4-BE49-F238E27FC236}">
                <a16:creationId xmlns:a16="http://schemas.microsoft.com/office/drawing/2014/main" id="{83C7EDC0-9EFF-2E68-1F5D-1A123F35201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CD76AC49-AAF2-9045-5D51-6CE517CA6D2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67684341"/>
      </p:ext>
    </p:extLst>
  </p:cSld>
  <p:clrMapOvr>
    <a:masterClrMapping/>
  </p:clrMapOvr>
</p:sld>
</file>

<file path=ppt/slides/slide100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85264"/>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أشـرق جسـديا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من العـذراء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بغيـر زرع بشـر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حتى خلصنا.</a:t>
            </a:r>
            <a:endParaRPr lang="fr-FR" sz="4267" dirty="0">
              <a:solidFill>
                <a:prstClr val="white"/>
              </a:solidFill>
              <a:latin typeface="Calibri"/>
            </a:endParaRPr>
          </a:p>
        </p:txBody>
      </p:sp>
      <p:sp>
        <p:nvSpPr>
          <p:cNvPr id="6" name="Rectangle 5"/>
          <p:cNvSpPr/>
          <p:nvPr/>
        </p:nvSpPr>
        <p:spPr>
          <a:xfrm>
            <a:off x="431371" y="544612"/>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Afsai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cwmatikwc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 a[ne `</a:t>
            </a:r>
            <a:r>
              <a:rPr lang="fr-FR" sz="3733" dirty="0" err="1">
                <a:solidFill>
                  <a:prstClr val="white"/>
                </a:solidFill>
                <a:latin typeface="CS Avva Shenouda" pitchFamily="34" charset="0"/>
              </a:rPr>
              <a:t>cperma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nrwmi</a:t>
            </a:r>
            <a:r>
              <a:rPr lang="fr-FR" sz="3733" dirty="0">
                <a:solidFill>
                  <a:prstClr val="white"/>
                </a:solidFill>
                <a:latin typeface="CS Avva Shenouda" pitchFamily="34" charset="0"/>
              </a:rPr>
              <a:t> @ sa `</a:t>
            </a:r>
            <a:r>
              <a:rPr lang="fr-FR" sz="3733" dirty="0" err="1">
                <a:solidFill>
                  <a:prstClr val="white"/>
                </a:solidFill>
                <a:latin typeface="CS Avva Shenouda" pitchFamily="34" charset="0"/>
              </a:rPr>
              <a:t>ntefcw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parut dans le corps</a:t>
            </a:r>
          </a:p>
          <a:p>
            <a:pPr algn="ctr" defTabSz="1219170"/>
            <a:r>
              <a:rPr lang="fr-FR" sz="3733" b="1" dirty="0">
                <a:solidFill>
                  <a:prstClr val="white"/>
                </a:solidFill>
                <a:latin typeface="Book Antiqua" pitchFamily="18" charset="0"/>
              </a:rPr>
              <a:t>Qu’Il a pris de la Vierge</a:t>
            </a:r>
          </a:p>
          <a:p>
            <a:pPr algn="ctr" defTabSz="1219170"/>
            <a:r>
              <a:rPr lang="fr-FR" sz="3733" b="1" dirty="0">
                <a:solidFill>
                  <a:prstClr val="white"/>
                </a:solidFill>
                <a:latin typeface="Book Antiqua" pitchFamily="18" charset="0"/>
              </a:rPr>
              <a:t>Et sans semence humaine</a:t>
            </a:r>
          </a:p>
          <a:p>
            <a:pPr algn="ctr" defTabSz="1219170"/>
            <a:r>
              <a:rPr lang="fr-FR" sz="3733" b="1" dirty="0">
                <a:solidFill>
                  <a:prstClr val="white"/>
                </a:solidFill>
                <a:latin typeface="Book Antiqua" pitchFamily="18" charset="0"/>
              </a:rPr>
              <a:t>Afin de nous sauver</a:t>
            </a:r>
          </a:p>
        </p:txBody>
      </p:sp>
      <p:sp>
        <p:nvSpPr>
          <p:cNvPr id="17" name="ZoneTexte 16">
            <a:extLst>
              <a:ext uri="{FF2B5EF4-FFF2-40B4-BE49-F238E27FC236}">
                <a16:creationId xmlns:a16="http://schemas.microsoft.com/office/drawing/2014/main" id="{133ABF13-8950-AA03-90B8-C2F37E0F59F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1580D083-DA77-FAAF-EEE6-68F5EE1389F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02050125"/>
      </p:ext>
    </p:extLst>
  </p:cSld>
  <p:clrMapOvr>
    <a:masterClrMapping/>
  </p:clrMapOvr>
</p:sld>
</file>

<file path=ppt/slides/slide100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484218"/>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افرحوا وتهلـلوا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يا جنس البشـر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لأنه هكـذا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أحـب الله العـالم.</a:t>
            </a:r>
            <a:endParaRPr lang="fr-FR" sz="4267" dirty="0">
              <a:solidFill>
                <a:prstClr val="white"/>
              </a:solidFill>
              <a:latin typeface="Calibri"/>
            </a:endParaRPr>
          </a:p>
        </p:txBody>
      </p:sp>
      <p:sp>
        <p:nvSpPr>
          <p:cNvPr id="6" name="Rectangle 5"/>
          <p:cNvSpPr/>
          <p:nvPr/>
        </p:nvSpPr>
        <p:spPr>
          <a:xfrm>
            <a:off x="431371" y="544613"/>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Rasi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elyl</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`w `</a:t>
            </a:r>
            <a:r>
              <a:rPr lang="fr-FR" sz="3733" dirty="0" err="1">
                <a:solidFill>
                  <a:prstClr val="white"/>
                </a:solidFill>
                <a:latin typeface="CS Avva Shenouda" pitchFamily="34" charset="0"/>
              </a:rPr>
              <a:t>pgenoc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nnirwmi</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pairy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a`V</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menre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pikocmoc</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Exulte et réjouis-toi</a:t>
            </a:r>
          </a:p>
          <a:p>
            <a:pPr algn="ctr" defTabSz="1219170"/>
            <a:r>
              <a:rPr lang="fr-FR" sz="3733" b="1" dirty="0">
                <a:solidFill>
                  <a:prstClr val="white"/>
                </a:solidFill>
                <a:latin typeface="Book Antiqua" pitchFamily="18" charset="0"/>
              </a:rPr>
              <a:t>Ô toi le genre humain</a:t>
            </a:r>
          </a:p>
          <a:p>
            <a:pPr algn="ctr" defTabSz="1219170"/>
            <a:r>
              <a:rPr lang="fr-FR" sz="3733" b="1" dirty="0">
                <a:solidFill>
                  <a:prstClr val="white"/>
                </a:solidFill>
                <a:latin typeface="Book Antiqua" pitchFamily="18" charset="0"/>
              </a:rPr>
              <a:t>Car Dieu a tant aimé</a:t>
            </a:r>
          </a:p>
          <a:p>
            <a:pPr algn="ctr" defTabSz="1219170"/>
            <a:r>
              <a:rPr lang="fr-FR" sz="3733" b="1" dirty="0">
                <a:solidFill>
                  <a:prstClr val="white"/>
                </a:solidFill>
                <a:latin typeface="Book Antiqua" pitchFamily="18" charset="0"/>
              </a:rPr>
              <a:t>A tant aimé le monde</a:t>
            </a:r>
          </a:p>
        </p:txBody>
      </p:sp>
      <p:sp>
        <p:nvSpPr>
          <p:cNvPr id="17" name="ZoneTexte 16">
            <a:extLst>
              <a:ext uri="{FF2B5EF4-FFF2-40B4-BE49-F238E27FC236}">
                <a16:creationId xmlns:a16="http://schemas.microsoft.com/office/drawing/2014/main" id="{1CD725CB-6E71-C181-2035-2A1E9667A2B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D67495E2-A900-045A-9AC3-B9D0AEE34FC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81244370"/>
      </p:ext>
    </p:extLst>
  </p:cSld>
  <p:clrMapOvr>
    <a:masterClrMapping/>
  </p:clrMapOvr>
</p:sld>
</file>

<file path=ppt/slides/slide100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484218"/>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حتى بـذل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ابنه الحبـيب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عـن المـؤمنيـن به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لكى يحيـوا إلى الأبـد.</a:t>
            </a:r>
            <a:endParaRPr lang="fr-FR" sz="4267" dirty="0">
              <a:solidFill>
                <a:prstClr val="white"/>
              </a:solidFill>
              <a:latin typeface="Calibri"/>
            </a:endParaRPr>
          </a:p>
        </p:txBody>
      </p:sp>
      <p:sp>
        <p:nvSpPr>
          <p:cNvPr id="6" name="Rectangle 5"/>
          <p:cNvSpPr/>
          <p:nvPr/>
        </p:nvSpPr>
        <p:spPr>
          <a:xfrm>
            <a:off x="431371" y="544613"/>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Hwcte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ntef</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mPefSyri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mmenrit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ny`e;nah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e;rouwnq</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eneh</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Qu’Il a donné Son Fils</a:t>
            </a:r>
          </a:p>
          <a:p>
            <a:pPr algn="ctr" defTabSz="1219170"/>
            <a:r>
              <a:rPr lang="fr-FR" sz="3733" b="1" dirty="0">
                <a:solidFill>
                  <a:prstClr val="white"/>
                </a:solidFill>
                <a:latin typeface="Book Antiqua" pitchFamily="18" charset="0"/>
              </a:rPr>
              <a:t>Son Fils le Bien-Aimé</a:t>
            </a:r>
          </a:p>
          <a:p>
            <a:pPr algn="ctr" defTabSz="1219170"/>
            <a:r>
              <a:rPr lang="fr-FR" sz="3733" b="1" dirty="0">
                <a:solidFill>
                  <a:prstClr val="white"/>
                </a:solidFill>
                <a:latin typeface="Book Antiqua" pitchFamily="18" charset="0"/>
              </a:rPr>
              <a:t>A ceux qui croient en Lui</a:t>
            </a:r>
          </a:p>
          <a:p>
            <a:pPr algn="ctr" defTabSz="1219170"/>
            <a:r>
              <a:rPr lang="fr-FR" sz="3733" b="1" dirty="0">
                <a:solidFill>
                  <a:prstClr val="white"/>
                </a:solidFill>
                <a:latin typeface="Book Antiqua" pitchFamily="18" charset="0"/>
              </a:rPr>
              <a:t>Pour qu’ils vivent à jamais</a:t>
            </a:r>
          </a:p>
        </p:txBody>
      </p:sp>
      <p:sp>
        <p:nvSpPr>
          <p:cNvPr id="17" name="ZoneTexte 16">
            <a:extLst>
              <a:ext uri="{FF2B5EF4-FFF2-40B4-BE49-F238E27FC236}">
                <a16:creationId xmlns:a16="http://schemas.microsoft.com/office/drawing/2014/main" id="{56315816-32DE-9815-A332-4E2ABDAC711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09AECA32-EB89-4D23-5F25-763D44CCCB6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53577479"/>
      </p:ext>
    </p:extLst>
  </p:cSld>
  <p:clrMapOvr>
    <a:masterClrMapping/>
  </p:clrMapOvr>
</p:sld>
</file>

<file path=ppt/slides/slide100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1325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لأنه ُغـلـَب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مـن تحننـه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وأرسـل لنـا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ذراعه العاليـة.</a:t>
            </a:r>
            <a:endParaRPr lang="fr-FR" sz="4267" dirty="0">
              <a:solidFill>
                <a:prstClr val="white"/>
              </a:solidFill>
              <a:latin typeface="Calibri"/>
            </a:endParaRPr>
          </a:p>
        </p:txBody>
      </p:sp>
      <p:sp>
        <p:nvSpPr>
          <p:cNvPr id="6" name="Rectangle 5"/>
          <p:cNvSpPr/>
          <p:nvPr/>
        </p:nvSpPr>
        <p:spPr>
          <a:xfrm>
            <a:off x="431371" y="544612"/>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Au[</a:t>
            </a:r>
            <a:r>
              <a:rPr lang="fr-FR" sz="3733" dirty="0" err="1">
                <a:solidFill>
                  <a:prstClr val="white"/>
                </a:solidFill>
                <a:latin typeface="CS Avva Shenouda" pitchFamily="34" charset="0"/>
              </a:rPr>
              <a:t>ro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tefmetsenhyt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afouwrp</a:t>
            </a:r>
            <a:r>
              <a:rPr lang="fr-FR" sz="3733" dirty="0">
                <a:solidFill>
                  <a:prstClr val="white"/>
                </a:solidFill>
                <a:latin typeface="CS Avva Shenouda" pitchFamily="34" charset="0"/>
              </a:rPr>
              <a:t> nan @ `</a:t>
            </a:r>
            <a:r>
              <a:rPr lang="fr-FR" sz="3733" dirty="0" err="1">
                <a:solidFill>
                  <a:prstClr val="white"/>
                </a:solidFill>
                <a:latin typeface="CS Avva Shenouda" pitchFamily="34" charset="0"/>
              </a:rPr>
              <a:t>mpef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jvoi</a:t>
            </a:r>
            <a:r>
              <a:rPr lang="fr-FR" sz="3733" dirty="0">
                <a:solidFill>
                  <a:prstClr val="white"/>
                </a:solidFill>
                <a:latin typeface="CS Avva Shenouda" pitchFamily="34" charset="0"/>
              </a:rPr>
              <a:t> et[</a:t>
            </a:r>
            <a:r>
              <a:rPr lang="fr-FR" sz="3733" dirty="0" err="1">
                <a:solidFill>
                  <a:prstClr val="white"/>
                </a:solidFill>
                <a:latin typeface="CS Avva Shenouda" pitchFamily="34" charset="0"/>
              </a:rPr>
              <a:t>oci</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a été vaincu</a:t>
            </a:r>
          </a:p>
          <a:p>
            <a:pPr algn="ctr" defTabSz="1219170"/>
            <a:r>
              <a:rPr lang="fr-FR" sz="3733" b="1" dirty="0">
                <a:solidFill>
                  <a:prstClr val="white"/>
                </a:solidFill>
                <a:latin typeface="Book Antiqua" pitchFamily="18" charset="0"/>
              </a:rPr>
              <a:t>De par Sa compassion</a:t>
            </a:r>
          </a:p>
          <a:p>
            <a:pPr algn="ctr" defTabSz="1219170"/>
            <a:r>
              <a:rPr lang="fr-FR" sz="3733" b="1" dirty="0">
                <a:solidFill>
                  <a:prstClr val="white"/>
                </a:solidFill>
                <a:latin typeface="Book Antiqua" pitchFamily="18" charset="0"/>
              </a:rPr>
              <a:t>Et Il nous envoya</a:t>
            </a:r>
          </a:p>
          <a:p>
            <a:pPr algn="ctr" defTabSz="1219170"/>
            <a:r>
              <a:rPr lang="fr-FR" sz="3733" b="1" dirty="0">
                <a:solidFill>
                  <a:prstClr val="white"/>
                </a:solidFill>
                <a:latin typeface="Book Antiqua" pitchFamily="18" charset="0"/>
              </a:rPr>
              <a:t>Son Bras Très-Elevé </a:t>
            </a:r>
          </a:p>
        </p:txBody>
      </p:sp>
      <p:sp>
        <p:nvSpPr>
          <p:cNvPr id="17" name="ZoneTexte 16">
            <a:extLst>
              <a:ext uri="{FF2B5EF4-FFF2-40B4-BE49-F238E27FC236}">
                <a16:creationId xmlns:a16="http://schemas.microsoft.com/office/drawing/2014/main" id="{E6C7E666-32B4-98CF-5006-C0FAAF3380B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F9C35D35-B28D-9DEB-6D32-22A0BB97A3F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99099215"/>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هوذا بالغلبة </a:t>
            </a:r>
            <a:endParaRPr lang="fr-FR" sz="4800" dirty="0">
              <a:solidFill>
                <a:prstClr val="white"/>
              </a:solidFill>
            </a:endParaRPr>
          </a:p>
          <a:p>
            <a:pPr algn="just" rtl="1"/>
            <a:r>
              <a:rPr lang="ar-EG" sz="4800" dirty="0">
                <a:solidFill>
                  <a:prstClr val="white"/>
                </a:solidFill>
              </a:rPr>
              <a:t>قد اهلكهم </a:t>
            </a:r>
            <a:endParaRPr lang="fr-FR" sz="4800" dirty="0">
              <a:solidFill>
                <a:prstClr val="white"/>
              </a:solidFill>
            </a:endParaRPr>
          </a:p>
          <a:p>
            <a:pPr algn="just" rtl="1"/>
            <a:r>
              <a:rPr lang="ar-EG" sz="4800" dirty="0">
                <a:solidFill>
                  <a:prstClr val="white"/>
                </a:solidFill>
              </a:rPr>
              <a:t>جميعا: وسهل </a:t>
            </a:r>
            <a:endParaRPr lang="fr-FR" sz="4800" dirty="0">
              <a:solidFill>
                <a:prstClr val="white"/>
              </a:solidFill>
            </a:endParaRPr>
          </a:p>
          <a:p>
            <a:pPr algn="just" rtl="1"/>
            <a:r>
              <a:rPr lang="ar-EG" sz="4800" dirty="0">
                <a:solidFill>
                  <a:prstClr val="white"/>
                </a:solidFill>
              </a:rPr>
              <a:t>طريق شعبه</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Yppe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ou`[</a:t>
            </a:r>
            <a:r>
              <a:rPr lang="fr-FR" sz="4000" dirty="0" err="1">
                <a:solidFill>
                  <a:prstClr val="white"/>
                </a:solidFill>
                <a:latin typeface="CS Avva Shenouda" pitchFamily="34" charset="0"/>
              </a:rPr>
              <a:t>ryout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aftakwou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rytoc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ouoh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af</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imwit</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qajwf</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mpeflaoc</a:t>
            </a:r>
            <a:r>
              <a:rPr lang="fr-FR" sz="4000" dirty="0">
                <a:solidFill>
                  <a:prstClr val="white"/>
                </a:solidFill>
                <a:latin typeface="CS Avva Shenouda" pitchFamily="34" charset="0"/>
              </a:rPr>
              <a:t> </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Voici, par la victoire, </a:t>
            </a:r>
          </a:p>
          <a:p>
            <a:pPr algn="ctr"/>
            <a:r>
              <a:rPr lang="fr-FR" sz="3600" b="1" dirty="0">
                <a:solidFill>
                  <a:prstClr val="white"/>
                </a:solidFill>
                <a:latin typeface="Book Antiqua" pitchFamily="18" charset="0"/>
              </a:rPr>
              <a:t>il les a tous anéantis, </a:t>
            </a:r>
          </a:p>
          <a:p>
            <a:pPr algn="ctr"/>
            <a:r>
              <a:rPr lang="fr-FR" sz="3600" b="1" dirty="0">
                <a:solidFill>
                  <a:prstClr val="white"/>
                </a:solidFill>
                <a:latin typeface="Book Antiqua" pitchFamily="18" charset="0"/>
              </a:rPr>
              <a:t>et il a facilité </a:t>
            </a:r>
          </a:p>
          <a:p>
            <a:pPr algn="ctr"/>
            <a:r>
              <a:rPr lang="fr-FR" sz="3600" b="1" dirty="0">
                <a:solidFill>
                  <a:prstClr val="white"/>
                </a:solidFill>
                <a:latin typeface="Book Antiqua" pitchFamily="18" charset="0"/>
              </a:rPr>
              <a:t>le chemin de son peuple</a:t>
            </a:r>
          </a:p>
        </p:txBody>
      </p:sp>
      <p:sp>
        <p:nvSpPr>
          <p:cNvPr id="4" name="ZoneTexte 3">
            <a:extLst>
              <a:ext uri="{FF2B5EF4-FFF2-40B4-BE49-F238E27FC236}">
                <a16:creationId xmlns:a16="http://schemas.microsoft.com/office/drawing/2014/main" id="{84C7E9CF-4389-4A28-C571-994E4F74AA1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3296978A-98A6-4EEE-4643-AD1800BDC2C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35717985"/>
      </p:ext>
    </p:extLst>
  </p:cSld>
  <p:clrMapOvr>
    <a:masterClrMapping/>
  </p:clrMapOvr>
  <p:transition/>
</p:sld>
</file>

<file path=ppt/slides/slide101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85264"/>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أشـرق جسـديا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من العـذراء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بغيـر زرع بشـر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حتى خلصنا.</a:t>
            </a:r>
            <a:endParaRPr lang="fr-FR" sz="4267" dirty="0">
              <a:solidFill>
                <a:prstClr val="white"/>
              </a:solidFill>
              <a:latin typeface="Calibri"/>
            </a:endParaRPr>
          </a:p>
        </p:txBody>
      </p:sp>
      <p:sp>
        <p:nvSpPr>
          <p:cNvPr id="6" name="Rectangle 5"/>
          <p:cNvSpPr/>
          <p:nvPr/>
        </p:nvSpPr>
        <p:spPr>
          <a:xfrm>
            <a:off x="431371" y="544612"/>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Afsai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cwmatikwc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 a[ne `</a:t>
            </a:r>
            <a:r>
              <a:rPr lang="fr-FR" sz="3733" dirty="0" err="1">
                <a:solidFill>
                  <a:prstClr val="white"/>
                </a:solidFill>
                <a:latin typeface="CS Avva Shenouda" pitchFamily="34" charset="0"/>
              </a:rPr>
              <a:t>cperma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nrwmi</a:t>
            </a:r>
            <a:r>
              <a:rPr lang="fr-FR" sz="3733" dirty="0">
                <a:solidFill>
                  <a:prstClr val="white"/>
                </a:solidFill>
                <a:latin typeface="CS Avva Shenouda" pitchFamily="34" charset="0"/>
              </a:rPr>
              <a:t> @ sa `</a:t>
            </a:r>
            <a:r>
              <a:rPr lang="fr-FR" sz="3733" dirty="0" err="1">
                <a:solidFill>
                  <a:prstClr val="white"/>
                </a:solidFill>
                <a:latin typeface="CS Avva Shenouda" pitchFamily="34" charset="0"/>
              </a:rPr>
              <a:t>ntefcw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parut dans le corps</a:t>
            </a:r>
          </a:p>
          <a:p>
            <a:pPr algn="ctr" defTabSz="1219170"/>
            <a:r>
              <a:rPr lang="fr-FR" sz="3733" b="1" dirty="0">
                <a:solidFill>
                  <a:prstClr val="white"/>
                </a:solidFill>
                <a:latin typeface="Book Antiqua" pitchFamily="18" charset="0"/>
              </a:rPr>
              <a:t>Qu’Il a pris de la Vierge</a:t>
            </a:r>
          </a:p>
          <a:p>
            <a:pPr algn="ctr" defTabSz="1219170"/>
            <a:r>
              <a:rPr lang="fr-FR" sz="3733" b="1" dirty="0">
                <a:solidFill>
                  <a:prstClr val="white"/>
                </a:solidFill>
                <a:latin typeface="Book Antiqua" pitchFamily="18" charset="0"/>
              </a:rPr>
              <a:t>Et sans semence humaine</a:t>
            </a:r>
          </a:p>
          <a:p>
            <a:pPr algn="ctr" defTabSz="1219170"/>
            <a:r>
              <a:rPr lang="fr-FR" sz="3733" b="1" dirty="0">
                <a:solidFill>
                  <a:prstClr val="white"/>
                </a:solidFill>
                <a:latin typeface="Book Antiqua" pitchFamily="18" charset="0"/>
              </a:rPr>
              <a:t>Afin de nous sauver</a:t>
            </a:r>
          </a:p>
        </p:txBody>
      </p:sp>
      <p:sp>
        <p:nvSpPr>
          <p:cNvPr id="17" name="ZoneTexte 16">
            <a:extLst>
              <a:ext uri="{FF2B5EF4-FFF2-40B4-BE49-F238E27FC236}">
                <a16:creationId xmlns:a16="http://schemas.microsoft.com/office/drawing/2014/main" id="{B0E93AA4-C5E3-50C4-B652-3CFCA2D0473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D2315E49-3B74-A316-A003-60A1B735B43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57884302"/>
      </p:ext>
    </p:extLst>
  </p:cSld>
  <p:clrMapOvr>
    <a:masterClrMapping/>
  </p:clrMapOvr>
</p:sld>
</file>

<file path=ppt/slides/slide101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85264"/>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الكـائن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الـذى كان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الـذى أتى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وأيضـا يأتى.</a:t>
            </a:r>
            <a:endParaRPr lang="fr-FR" sz="4267" dirty="0">
              <a:solidFill>
                <a:prstClr val="white"/>
              </a:solidFill>
              <a:latin typeface="Calibri"/>
            </a:endParaRPr>
          </a:p>
        </p:txBody>
      </p:sp>
      <p:sp>
        <p:nvSpPr>
          <p:cNvPr id="6" name="Rectangle 5"/>
          <p:cNvSpPr/>
          <p:nvPr/>
        </p:nvSpPr>
        <p:spPr>
          <a:xfrm>
            <a:off x="431371" y="594555"/>
            <a:ext cx="5856651" cy="1938992"/>
          </a:xfrm>
          <a:prstGeom prst="rect">
            <a:avLst/>
          </a:prstGeom>
        </p:spPr>
        <p:txBody>
          <a:bodyPr wrap="square">
            <a:spAutoFit/>
          </a:bodyPr>
          <a:lstStyle/>
          <a:p>
            <a:pPr algn="just" defTabSz="1219170"/>
            <a:r>
              <a:rPr lang="fr-FR" sz="4000" dirty="0" err="1">
                <a:solidFill>
                  <a:prstClr val="white"/>
                </a:solidFill>
                <a:latin typeface="CS Avva Shenouda" pitchFamily="34" charset="0"/>
              </a:rPr>
              <a:t>Vyetsop</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vy`enafsop</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err="1">
                <a:solidFill>
                  <a:prstClr val="white"/>
                </a:solidFill>
                <a:latin typeface="CS Avva Shenouda" pitchFamily="34" charset="0"/>
              </a:rPr>
              <a:t>vyetaf`i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palin</a:t>
            </a:r>
            <a:r>
              <a:rPr lang="fr-FR" sz="4000" dirty="0">
                <a:solidFill>
                  <a:prstClr val="white"/>
                </a:solidFill>
                <a:latin typeface="CS Avva Shenouda" pitchFamily="34" charset="0"/>
              </a:rPr>
              <a:t> on</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fnyou</a:t>
            </a:r>
            <a:r>
              <a:rPr lang="fr-FR" sz="4000" dirty="0">
                <a:solidFill>
                  <a:prstClr val="white"/>
                </a:solidFill>
                <a:latin typeface="CS Avva Shenouda" pitchFamily="34" charset="0"/>
              </a:rPr>
              <a:t>.</a:t>
            </a:r>
          </a:p>
        </p:txBody>
      </p:sp>
      <p:sp>
        <p:nvSpPr>
          <p:cNvPr id="7" name="Rectangle 6"/>
          <p:cNvSpPr/>
          <p:nvPr/>
        </p:nvSpPr>
        <p:spPr>
          <a:xfrm>
            <a:off x="2863772" y="371703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est Celui qui est</a:t>
            </a:r>
          </a:p>
          <a:p>
            <a:pPr algn="ctr" defTabSz="1219170"/>
            <a:r>
              <a:rPr lang="fr-FR" sz="3733" b="1" dirty="0">
                <a:solidFill>
                  <a:prstClr val="white"/>
                </a:solidFill>
                <a:latin typeface="Book Antiqua" pitchFamily="18" charset="0"/>
              </a:rPr>
              <a:t>Et Celui qui était</a:t>
            </a:r>
          </a:p>
          <a:p>
            <a:pPr algn="ctr" defTabSz="1219170"/>
            <a:r>
              <a:rPr lang="fr-FR" sz="3733" b="1" dirty="0">
                <a:solidFill>
                  <a:prstClr val="white"/>
                </a:solidFill>
                <a:latin typeface="Book Antiqua" pitchFamily="18" charset="0"/>
              </a:rPr>
              <a:t>Celui qui est venu</a:t>
            </a:r>
          </a:p>
          <a:p>
            <a:pPr algn="ctr" defTabSz="1219170"/>
            <a:r>
              <a:rPr lang="fr-FR" sz="3733" b="1" dirty="0">
                <a:solidFill>
                  <a:prstClr val="white"/>
                </a:solidFill>
                <a:latin typeface="Book Antiqua" pitchFamily="18" charset="0"/>
              </a:rPr>
              <a:t>Et aussi qui viendra</a:t>
            </a:r>
          </a:p>
        </p:txBody>
      </p:sp>
      <p:sp>
        <p:nvSpPr>
          <p:cNvPr id="17" name="ZoneTexte 16">
            <a:extLst>
              <a:ext uri="{FF2B5EF4-FFF2-40B4-BE49-F238E27FC236}">
                <a16:creationId xmlns:a16="http://schemas.microsoft.com/office/drawing/2014/main" id="{04F73D0F-B80F-CDA2-A8A1-028737570A4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63E6CC17-645F-83BA-BE42-F343D6BE40F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71287784"/>
      </p:ext>
    </p:extLst>
  </p:cSld>
  <p:clrMapOvr>
    <a:masterClrMapping/>
  </p:clrMapOvr>
</p:sld>
</file>

<file path=ppt/slides/slide101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412210"/>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يسـوع المسيح الكلمـة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الـذى تجسـد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بغـيـر تـغيـير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وصار إنسانا كاملاً.</a:t>
            </a:r>
            <a:endParaRPr lang="fr-FR" sz="4267" dirty="0">
              <a:solidFill>
                <a:prstClr val="white"/>
              </a:solidFill>
              <a:latin typeface="Calibri"/>
            </a:endParaRPr>
          </a:p>
        </p:txBody>
      </p:sp>
      <p:sp>
        <p:nvSpPr>
          <p:cNvPr id="6" name="Rectangle 5"/>
          <p:cNvSpPr/>
          <p:nvPr/>
        </p:nvSpPr>
        <p:spPr>
          <a:xfrm>
            <a:off x="431371" y="544612"/>
            <a:ext cx="6240693"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I=y=c P=,=c </a:t>
            </a:r>
            <a:r>
              <a:rPr lang="fr-FR" sz="3733" dirty="0" err="1">
                <a:solidFill>
                  <a:prstClr val="white"/>
                </a:solidFill>
                <a:latin typeface="CS Avva Shenouda" pitchFamily="34" charset="0"/>
              </a:rPr>
              <a:t>Pilogoc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icarx</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oumetatsib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afswpi</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nrwmi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ntelioc</a:t>
            </a:r>
            <a:endParaRPr lang="fr-FR" sz="3733" dirty="0">
              <a:solidFill>
                <a:prstClr val="white"/>
              </a:solidFill>
              <a:latin typeface="CS Avva Shenouda" pitchFamily="34" charset="0"/>
            </a:endParaRP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C’est Jésus-Christ le Verbe</a:t>
            </a:r>
          </a:p>
          <a:p>
            <a:pPr algn="ctr" defTabSz="1219170"/>
            <a:r>
              <a:rPr lang="fr-FR" sz="3733" b="1" dirty="0">
                <a:solidFill>
                  <a:prstClr val="white"/>
                </a:solidFill>
                <a:latin typeface="Book Antiqua" pitchFamily="18" charset="0"/>
              </a:rPr>
              <a:t>Lui qui S’est incarné</a:t>
            </a:r>
          </a:p>
          <a:p>
            <a:pPr algn="ctr" defTabSz="1219170"/>
            <a:r>
              <a:rPr lang="fr-FR" sz="3733" b="1" dirty="0">
                <a:solidFill>
                  <a:prstClr val="white"/>
                </a:solidFill>
                <a:latin typeface="Book Antiqua" pitchFamily="18" charset="0"/>
              </a:rPr>
              <a:t>Incarné sans changement</a:t>
            </a:r>
          </a:p>
          <a:p>
            <a:pPr algn="ctr" defTabSz="1219170"/>
            <a:r>
              <a:rPr lang="fr-FR" sz="3733" b="1" dirty="0">
                <a:solidFill>
                  <a:prstClr val="white"/>
                </a:solidFill>
                <a:latin typeface="Book Antiqua" pitchFamily="18" charset="0"/>
              </a:rPr>
              <a:t>Il devint Homme parfait</a:t>
            </a:r>
          </a:p>
        </p:txBody>
      </p:sp>
      <p:sp>
        <p:nvSpPr>
          <p:cNvPr id="17" name="ZoneTexte 16">
            <a:extLst>
              <a:ext uri="{FF2B5EF4-FFF2-40B4-BE49-F238E27FC236}">
                <a16:creationId xmlns:a16="http://schemas.microsoft.com/office/drawing/2014/main" id="{EA053326-0DBA-AC85-ECC5-74900EBC761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56027EAB-731B-9DC8-43F7-18F66722E7E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46763063"/>
      </p:ext>
    </p:extLst>
  </p:cSld>
  <p:clrMapOvr>
    <a:masterClrMapping/>
  </p:clrMapOvr>
</p:sld>
</file>

<file path=ppt/slides/slide101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لـم يفض ولـم يختـلط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ولـم يفتـرق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بشيء من الأنـواع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من بعـد الاتحـاد.</a:t>
            </a:r>
            <a:endParaRPr lang="fr-FR" sz="4267" dirty="0">
              <a:solidFill>
                <a:prstClr val="white"/>
              </a:solidFill>
              <a:latin typeface="Calibri"/>
            </a:endParaRPr>
          </a:p>
        </p:txBody>
      </p:sp>
      <p:sp>
        <p:nvSpPr>
          <p:cNvPr id="6" name="Rectangle 5"/>
          <p:cNvSpPr/>
          <p:nvPr/>
        </p:nvSpPr>
        <p:spPr>
          <a:xfrm>
            <a:off x="431371" y="544613"/>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Mpefjws `mpef;wq @ oude `mpefvwrj @ kata `hli `n`cmot @ menenca ]metouai.</a:t>
            </a:r>
            <a:endParaRPr lang="fr-FR" sz="3733" dirty="0">
              <a:solidFill>
                <a:prstClr val="white"/>
              </a:solidFill>
              <a:latin typeface="CS Avva Shenouda" pitchFamily="34" charset="0"/>
            </a:endParaRP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ne S’altéra point</a:t>
            </a:r>
          </a:p>
          <a:p>
            <a:pPr algn="ctr" defTabSz="1219170"/>
            <a:r>
              <a:rPr lang="fr-FR" sz="3733" b="1" dirty="0">
                <a:solidFill>
                  <a:prstClr val="white"/>
                </a:solidFill>
                <a:latin typeface="Book Antiqua" pitchFamily="18" charset="0"/>
              </a:rPr>
              <a:t>Ne Se mélangea point</a:t>
            </a:r>
          </a:p>
          <a:p>
            <a:pPr algn="ctr" defTabSz="1219170"/>
            <a:r>
              <a:rPr lang="fr-FR" sz="3733" b="1" dirty="0">
                <a:solidFill>
                  <a:prstClr val="white"/>
                </a:solidFill>
                <a:latin typeface="Book Antiqua" pitchFamily="18" charset="0"/>
              </a:rPr>
              <a:t>Ne Se sépara point</a:t>
            </a:r>
          </a:p>
          <a:p>
            <a:pPr algn="ctr" defTabSz="1219170"/>
            <a:r>
              <a:rPr lang="fr-FR" sz="3733" b="1" dirty="0">
                <a:solidFill>
                  <a:prstClr val="white"/>
                </a:solidFill>
                <a:latin typeface="Book Antiqua" pitchFamily="18" charset="0"/>
              </a:rPr>
              <a:t>Jamais après l’Union</a:t>
            </a:r>
          </a:p>
        </p:txBody>
      </p:sp>
      <p:sp>
        <p:nvSpPr>
          <p:cNvPr id="17" name="ZoneTexte 16">
            <a:extLst>
              <a:ext uri="{FF2B5EF4-FFF2-40B4-BE49-F238E27FC236}">
                <a16:creationId xmlns:a16="http://schemas.microsoft.com/office/drawing/2014/main" id="{74637DE8-A8EB-928F-1E26-9D064A1CAA9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F5B4AC79-5130-2F63-B961-354C112E827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37506001"/>
      </p:ext>
    </p:extLst>
  </p:cSld>
  <p:clrMapOvr>
    <a:masterClrMapping/>
  </p:clrMapOvr>
</p:sld>
</file>

<file path=ppt/slides/slide101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بل بطبيعـة واحـدة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وأقنـوم واحـد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وشخص واحـد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لله الكلمـة.</a:t>
            </a:r>
            <a:endParaRPr lang="fr-FR" sz="4267" dirty="0">
              <a:solidFill>
                <a:prstClr val="white"/>
              </a:solidFill>
              <a:latin typeface="Calibri"/>
            </a:endParaRPr>
          </a:p>
        </p:txBody>
      </p:sp>
      <p:sp>
        <p:nvSpPr>
          <p:cNvPr id="6" name="Rectangle 5"/>
          <p:cNvSpPr/>
          <p:nvPr/>
        </p:nvSpPr>
        <p:spPr>
          <a:xfrm>
            <a:off x="431371" y="548680"/>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Alla </a:t>
            </a:r>
            <a:r>
              <a:rPr lang="fr-FR" sz="3733" dirty="0" err="1">
                <a:solidFill>
                  <a:prstClr val="white"/>
                </a:solidFill>
                <a:latin typeface="CS Avva Shenouda" pitchFamily="34" charset="0"/>
              </a:rPr>
              <a:t>ouvucic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nouwt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ouhupoctacic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nouwt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ou`procopon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nouwt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`V] </a:t>
            </a:r>
            <a:r>
              <a:rPr lang="fr-FR" sz="3733" dirty="0" err="1">
                <a:solidFill>
                  <a:prstClr val="white"/>
                </a:solidFill>
                <a:latin typeface="CS Avva Shenouda" pitchFamily="34" charset="0"/>
              </a:rPr>
              <a:t>Pilogoc</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Mais une seule nature</a:t>
            </a:r>
          </a:p>
          <a:p>
            <a:pPr algn="ctr" defTabSz="1219170"/>
            <a:r>
              <a:rPr lang="fr-FR" sz="3733" b="1" dirty="0">
                <a:solidFill>
                  <a:prstClr val="white"/>
                </a:solidFill>
                <a:latin typeface="Book Antiqua" pitchFamily="18" charset="0"/>
              </a:rPr>
              <a:t>Et une seule hypostase</a:t>
            </a:r>
          </a:p>
          <a:p>
            <a:pPr algn="ctr" defTabSz="1219170"/>
            <a:r>
              <a:rPr lang="fr-FR" sz="3733" b="1" dirty="0">
                <a:solidFill>
                  <a:prstClr val="white"/>
                </a:solidFill>
                <a:latin typeface="Book Antiqua" pitchFamily="18" charset="0"/>
              </a:rPr>
              <a:t>Et une seule personne</a:t>
            </a:r>
          </a:p>
          <a:p>
            <a:pPr algn="ctr" defTabSz="1219170"/>
            <a:r>
              <a:rPr lang="fr-FR" sz="3733" b="1" dirty="0">
                <a:solidFill>
                  <a:prstClr val="white"/>
                </a:solidFill>
                <a:latin typeface="Book Antiqua" pitchFamily="18" charset="0"/>
              </a:rPr>
              <a:t>Qui sont à Dieu le Verbe</a:t>
            </a:r>
          </a:p>
        </p:txBody>
      </p:sp>
      <p:sp>
        <p:nvSpPr>
          <p:cNvPr id="17" name="ZoneTexte 16">
            <a:extLst>
              <a:ext uri="{FF2B5EF4-FFF2-40B4-BE49-F238E27FC236}">
                <a16:creationId xmlns:a16="http://schemas.microsoft.com/office/drawing/2014/main" id="{F2FE0C1B-AD25-B40B-0F89-8E140567FCB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3" action="ppaction://hlinksldjump"/>
            <a:extLst>
              <a:ext uri="{FF2B5EF4-FFF2-40B4-BE49-F238E27FC236}">
                <a16:creationId xmlns:a16="http://schemas.microsoft.com/office/drawing/2014/main" id="{5B3BBBAB-138C-EBEB-B160-999009877EA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4180192"/>
      </p:ext>
    </p:extLst>
  </p:cSld>
  <p:clrMapOvr>
    <a:overrideClrMapping bg1="lt1" tx1="dk1" bg2="lt2" tx2="dk2" accent1="accent1" accent2="accent2" accent3="accent3" accent4="accent4" accent5="accent5" accent6="accent6" hlink="hlink" folHlink="folHlink"/>
  </p:clrMapOvr>
</p:sld>
</file>

<file path=ppt/slides/slide101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48682"/>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أشـرق جسـديا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من العـذراء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بغيـر زرع بشـر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حتى خلصنا.</a:t>
            </a:r>
            <a:endParaRPr lang="fr-FR" sz="4267" dirty="0">
              <a:solidFill>
                <a:prstClr val="white"/>
              </a:solidFill>
              <a:latin typeface="Calibri"/>
            </a:endParaRPr>
          </a:p>
        </p:txBody>
      </p:sp>
      <p:sp>
        <p:nvSpPr>
          <p:cNvPr id="6" name="Rectangle 5"/>
          <p:cNvSpPr/>
          <p:nvPr/>
        </p:nvSpPr>
        <p:spPr>
          <a:xfrm>
            <a:off x="431371" y="544613"/>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Afsai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cwmatikwc</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 a[ne `</a:t>
            </a:r>
            <a:r>
              <a:rPr lang="fr-FR" sz="3733" dirty="0" err="1">
                <a:solidFill>
                  <a:prstClr val="white"/>
                </a:solidFill>
                <a:latin typeface="CS Avva Shenouda" pitchFamily="34" charset="0"/>
              </a:rPr>
              <a:t>cperma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nrwmi</a:t>
            </a:r>
            <a:r>
              <a:rPr lang="fr-FR" sz="3733" dirty="0">
                <a:solidFill>
                  <a:prstClr val="white"/>
                </a:solidFill>
                <a:latin typeface="CS Avva Shenouda" pitchFamily="34" charset="0"/>
              </a:rPr>
              <a:t> @ sa `</a:t>
            </a:r>
            <a:r>
              <a:rPr lang="fr-FR" sz="3733" dirty="0" err="1">
                <a:solidFill>
                  <a:prstClr val="white"/>
                </a:solidFill>
                <a:latin typeface="CS Avva Shenouda" pitchFamily="34" charset="0"/>
              </a:rPr>
              <a:t>ntefcw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parut dans le corps</a:t>
            </a:r>
          </a:p>
          <a:p>
            <a:pPr algn="ctr" defTabSz="1219170"/>
            <a:r>
              <a:rPr lang="fr-FR" sz="3733" b="1" dirty="0">
                <a:solidFill>
                  <a:prstClr val="white"/>
                </a:solidFill>
                <a:latin typeface="Book Antiqua" pitchFamily="18" charset="0"/>
              </a:rPr>
              <a:t>Qu’Il a pris de la Vierge</a:t>
            </a:r>
          </a:p>
          <a:p>
            <a:pPr algn="ctr" defTabSz="1219170"/>
            <a:r>
              <a:rPr lang="fr-FR" sz="3733" b="1" dirty="0">
                <a:solidFill>
                  <a:prstClr val="white"/>
                </a:solidFill>
                <a:latin typeface="Book Antiqua" pitchFamily="18" charset="0"/>
              </a:rPr>
              <a:t>Et sans semence humaine</a:t>
            </a:r>
          </a:p>
          <a:p>
            <a:pPr algn="ctr" defTabSz="1219170"/>
            <a:r>
              <a:rPr lang="fr-FR" sz="3733" b="1" dirty="0">
                <a:solidFill>
                  <a:prstClr val="white"/>
                </a:solidFill>
                <a:latin typeface="Book Antiqua" pitchFamily="18" charset="0"/>
              </a:rPr>
              <a:t>Afin de nous sauver</a:t>
            </a:r>
          </a:p>
        </p:txBody>
      </p:sp>
      <p:sp>
        <p:nvSpPr>
          <p:cNvPr id="17" name="ZoneTexte 16">
            <a:extLst>
              <a:ext uri="{FF2B5EF4-FFF2-40B4-BE49-F238E27FC236}">
                <a16:creationId xmlns:a16="http://schemas.microsoft.com/office/drawing/2014/main" id="{870526F4-4ED6-F98B-A259-848F5DA974B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14E391C0-244D-CDE0-69F1-69A3EAAF150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36495927"/>
      </p:ext>
    </p:extLst>
  </p:cSld>
  <p:clrMapOvr>
    <a:masterClrMapping/>
  </p:clrMapOvr>
</p:sld>
</file>

<file path=ppt/slides/slide101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السلام لبيـت لحـم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مـدينـة الأنبيـاء </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التى</a:t>
            </a:r>
            <a:r>
              <a:rPr lang="ar-EG" sz="4267" dirty="0">
                <a:solidFill>
                  <a:prstClr val="white"/>
                </a:solidFill>
                <a:latin typeface="Calibri"/>
                <a:cs typeface="Arial" panose="020B0604020202020204" pitchFamily="34" charset="0"/>
              </a:rPr>
              <a:t> ولِــدَ فيـها المسيـح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أدم الثانى.</a:t>
            </a:r>
            <a:endParaRPr lang="fr-FR" sz="4267" dirty="0">
              <a:solidFill>
                <a:prstClr val="white"/>
              </a:solidFill>
              <a:latin typeface="Calibri"/>
            </a:endParaRPr>
          </a:p>
        </p:txBody>
      </p:sp>
      <p:sp>
        <p:nvSpPr>
          <p:cNvPr id="6" name="Rectangle 5"/>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By;leem</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tpolic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nni</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provytyc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yetaumec</a:t>
            </a:r>
            <a:r>
              <a:rPr lang="fr-FR" sz="3733" dirty="0">
                <a:solidFill>
                  <a:prstClr val="white"/>
                </a:solidFill>
                <a:latin typeface="CS Avva Shenouda" pitchFamily="34" charset="0"/>
              </a:rPr>
              <a:t> P=,=c `</a:t>
            </a:r>
            <a:r>
              <a:rPr lang="fr-FR" sz="3733" dirty="0" err="1">
                <a:solidFill>
                  <a:prstClr val="white"/>
                </a:solidFill>
                <a:latin typeface="CS Avva Shenouda" pitchFamily="34" charset="0"/>
              </a:rPr>
              <a:t>nqytc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pimah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cnau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nAdam</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Bethléem</a:t>
            </a:r>
          </a:p>
          <a:p>
            <a:pPr algn="ctr" defTabSz="1219170"/>
            <a:r>
              <a:rPr lang="fr-FR" sz="3733" b="1" dirty="0">
                <a:solidFill>
                  <a:prstClr val="white"/>
                </a:solidFill>
                <a:latin typeface="Book Antiqua" pitchFamily="18" charset="0"/>
              </a:rPr>
              <a:t>La ville des prophètes</a:t>
            </a:r>
          </a:p>
          <a:p>
            <a:pPr algn="ctr" defTabSz="1219170"/>
            <a:r>
              <a:rPr lang="fr-FR" sz="3733" b="1" dirty="0">
                <a:solidFill>
                  <a:prstClr val="white"/>
                </a:solidFill>
                <a:latin typeface="Book Antiqua" pitchFamily="18" charset="0"/>
              </a:rPr>
              <a:t>Où naquit le Messie</a:t>
            </a:r>
          </a:p>
          <a:p>
            <a:pPr algn="ctr" defTabSz="1219170"/>
            <a:r>
              <a:rPr lang="fr-FR" sz="3733" b="1" dirty="0">
                <a:solidFill>
                  <a:prstClr val="white"/>
                </a:solidFill>
                <a:latin typeface="Book Antiqua" pitchFamily="18" charset="0"/>
              </a:rPr>
              <a:t>C’est le Second Adam</a:t>
            </a:r>
          </a:p>
        </p:txBody>
      </p:sp>
      <p:sp>
        <p:nvSpPr>
          <p:cNvPr id="17" name="ZoneTexte 16">
            <a:extLst>
              <a:ext uri="{FF2B5EF4-FFF2-40B4-BE49-F238E27FC236}">
                <a16:creationId xmlns:a16="http://schemas.microsoft.com/office/drawing/2014/main" id="{F2017301-ED8E-FC65-260E-D64E7258DCB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58B36A2A-3F01-E7A5-D7F2-D02C4263092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92026475"/>
      </p:ext>
    </p:extLst>
  </p:cSld>
  <p:clrMapOvr>
    <a:masterClrMapping/>
  </p:clrMapOvr>
</p:sld>
</file>

<file path=ppt/slides/slide101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لكى يـرد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آدم</a:t>
            </a:r>
            <a:r>
              <a:rPr lang="fr-FR" sz="4267" dirty="0">
                <a:solidFill>
                  <a:prstClr val="white"/>
                </a:solidFill>
                <a:latin typeface="Calibri"/>
              </a:rPr>
              <a:t> </a:t>
            </a:r>
            <a:r>
              <a:rPr lang="ar-EG" sz="4267" dirty="0">
                <a:solidFill>
                  <a:prstClr val="white"/>
                </a:solidFill>
                <a:latin typeface="Calibri"/>
                <a:cs typeface="Arial" panose="020B0604020202020204" pitchFamily="34" charset="0"/>
              </a:rPr>
              <a:t>الإنسان الأول </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التـرابى</a:t>
            </a:r>
            <a:r>
              <a:rPr lang="ar-EG" sz="4267" dirty="0">
                <a:solidFill>
                  <a:prstClr val="white"/>
                </a:solidFill>
                <a:latin typeface="Calibri"/>
                <a:cs typeface="Arial" panose="020B0604020202020204" pitchFamily="34" charset="0"/>
              </a:rPr>
              <a:t> إلى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الفـردوس.</a:t>
            </a:r>
            <a:endParaRPr lang="fr-FR" sz="4267" dirty="0">
              <a:solidFill>
                <a:prstClr val="white"/>
              </a:solidFill>
              <a:latin typeface="Calibri"/>
            </a:endParaRPr>
          </a:p>
        </p:txBody>
      </p:sp>
      <p:sp>
        <p:nvSpPr>
          <p:cNvPr id="6" name="Rectangle 5"/>
          <p:cNvSpPr/>
          <p:nvPr/>
        </p:nvSpPr>
        <p:spPr>
          <a:xfrm>
            <a:off x="431371" y="544613"/>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Hina `</a:t>
            </a:r>
            <a:r>
              <a:rPr lang="fr-FR" sz="3733" dirty="0" err="1">
                <a:solidFill>
                  <a:prstClr val="white"/>
                </a:solidFill>
                <a:latin typeface="CS Avva Shenouda" pitchFamily="34" charset="0"/>
              </a:rPr>
              <a:t>ntefta;co</a:t>
            </a:r>
            <a:r>
              <a:rPr lang="fr-FR" sz="3733" dirty="0">
                <a:solidFill>
                  <a:prstClr val="white"/>
                </a:solidFill>
                <a:latin typeface="CS Avva Shenouda" pitchFamily="34" charset="0"/>
              </a:rPr>
              <a:t> `n`Adam @ </a:t>
            </a:r>
            <a:r>
              <a:rPr lang="fr-FR" sz="3733" dirty="0" err="1">
                <a:solidFill>
                  <a:prstClr val="white"/>
                </a:solidFill>
                <a:latin typeface="CS Avva Shenouda" pitchFamily="34" charset="0"/>
              </a:rPr>
              <a:t>pihouit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nrwmi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pi`ebolqen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pkahi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epiparadicoc</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Afin de ramener</a:t>
            </a:r>
          </a:p>
          <a:p>
            <a:pPr algn="ctr" defTabSz="1219170"/>
            <a:r>
              <a:rPr lang="fr-FR" sz="3733" b="1" dirty="0">
                <a:solidFill>
                  <a:prstClr val="white"/>
                </a:solidFill>
                <a:latin typeface="Book Antiqua" pitchFamily="18" charset="0"/>
              </a:rPr>
              <a:t>Adam au Paradis</a:t>
            </a:r>
          </a:p>
          <a:p>
            <a:pPr algn="ctr" defTabSz="1219170"/>
            <a:r>
              <a:rPr lang="fr-FR" sz="3733" b="1" dirty="0">
                <a:solidFill>
                  <a:prstClr val="white"/>
                </a:solidFill>
                <a:latin typeface="Book Antiqua" pitchFamily="18" charset="0"/>
              </a:rPr>
              <a:t>Adam le premier homme</a:t>
            </a:r>
          </a:p>
          <a:p>
            <a:pPr algn="ctr" defTabSz="1219170"/>
            <a:r>
              <a:rPr lang="fr-FR" sz="3733" b="1" dirty="0">
                <a:solidFill>
                  <a:prstClr val="white"/>
                </a:solidFill>
                <a:latin typeface="Book Antiqua" pitchFamily="18" charset="0"/>
              </a:rPr>
              <a:t>Créé de la poussière</a:t>
            </a:r>
          </a:p>
        </p:txBody>
      </p:sp>
      <p:sp>
        <p:nvSpPr>
          <p:cNvPr id="17" name="ZoneTexte 16">
            <a:extLst>
              <a:ext uri="{FF2B5EF4-FFF2-40B4-BE49-F238E27FC236}">
                <a16:creationId xmlns:a16="http://schemas.microsoft.com/office/drawing/2014/main" id="{306DBE4C-2DD1-1FAA-4384-588DF4E2CDA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3DD4874A-07F1-37F7-72BC-DAA9078A348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44268073"/>
      </p:ext>
    </p:extLst>
  </p:cSld>
  <p:clrMapOvr>
    <a:masterClrMapping/>
  </p:clrMapOvr>
</p:sld>
</file>

<file path=ppt/slides/slide101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484218"/>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ويحـل قضيـة المـوت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أنـك يا أدم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أنـت تـراب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والى التـراب تعـود.</a:t>
            </a:r>
            <a:endParaRPr lang="fr-FR" sz="4267" dirty="0">
              <a:solidFill>
                <a:prstClr val="white"/>
              </a:solidFill>
              <a:latin typeface="Calibri"/>
            </a:endParaRPr>
          </a:p>
        </p:txBody>
      </p:sp>
      <p:sp>
        <p:nvSpPr>
          <p:cNvPr id="6" name="Rectangle 5"/>
          <p:cNvSpPr/>
          <p:nvPr/>
        </p:nvSpPr>
        <p:spPr>
          <a:xfrm>
            <a:off x="431371" y="616620"/>
            <a:ext cx="6240693"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ntefbwl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 `n`t`</a:t>
            </a:r>
            <a:r>
              <a:rPr lang="fr-FR" sz="3733" dirty="0" err="1">
                <a:solidFill>
                  <a:prstClr val="white"/>
                </a:solidFill>
                <a:latin typeface="CS Avva Shenouda" pitchFamily="34" charset="0"/>
              </a:rPr>
              <a:t>apovacic</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vmou</a:t>
            </a:r>
            <a:r>
              <a:rPr lang="fr-FR" sz="3733" dirty="0">
                <a:solidFill>
                  <a:prstClr val="white"/>
                </a:solidFill>
                <a:latin typeface="CS Avva Shenouda" pitchFamily="34" charset="0"/>
              </a:rPr>
              <a:t> @ je `Adam `</a:t>
            </a:r>
            <a:r>
              <a:rPr lang="fr-FR" sz="3733" dirty="0" err="1">
                <a:solidFill>
                  <a:prstClr val="white"/>
                </a:solidFill>
                <a:latin typeface="CS Avva Shenouda" pitchFamily="34" charset="0"/>
              </a:rPr>
              <a:t>n;ok</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oukahi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natac;ok</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e`pkahi</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afin de lever</a:t>
            </a:r>
          </a:p>
          <a:p>
            <a:pPr algn="ctr" defTabSz="1219170"/>
            <a:r>
              <a:rPr lang="fr-FR" sz="3733" b="1" dirty="0">
                <a:solidFill>
                  <a:prstClr val="white"/>
                </a:solidFill>
                <a:latin typeface="Book Antiqua" pitchFamily="18" charset="0"/>
              </a:rPr>
              <a:t>La sentence de mort</a:t>
            </a:r>
          </a:p>
          <a:p>
            <a:pPr algn="ctr" defTabSz="1219170"/>
            <a:r>
              <a:rPr lang="fr-FR" sz="3733" b="1" dirty="0">
                <a:solidFill>
                  <a:prstClr val="white"/>
                </a:solidFill>
                <a:latin typeface="Book Antiqua" pitchFamily="18" charset="0"/>
              </a:rPr>
              <a:t>«Adam tu es poussière</a:t>
            </a:r>
          </a:p>
          <a:p>
            <a:pPr algn="ctr" defTabSz="1219170"/>
            <a:r>
              <a:rPr lang="fr-FR" sz="3733" b="1" dirty="0">
                <a:solidFill>
                  <a:prstClr val="white"/>
                </a:solidFill>
                <a:latin typeface="Book Antiqua" pitchFamily="18" charset="0"/>
              </a:rPr>
              <a:t>Retourneras poussière»</a:t>
            </a:r>
          </a:p>
        </p:txBody>
      </p:sp>
      <p:sp>
        <p:nvSpPr>
          <p:cNvPr id="17" name="ZoneTexte 16">
            <a:extLst>
              <a:ext uri="{FF2B5EF4-FFF2-40B4-BE49-F238E27FC236}">
                <a16:creationId xmlns:a16="http://schemas.microsoft.com/office/drawing/2014/main" id="{0F625303-54CF-3121-35C3-EF482715667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96C7866B-6962-1133-A1C3-EA04AEA7C7E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63693577"/>
      </p:ext>
    </p:extLst>
  </p:cSld>
  <p:clrMapOvr>
    <a:masterClrMapping/>
  </p:clrMapOvr>
</p:sld>
</file>

<file path=ppt/slides/slide101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لأن المـوضع الـذى كثـرت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فيها لخطيـة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تفـاضلـت فيه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نعمـة المسيـح.</a:t>
            </a:r>
            <a:endParaRPr lang="fr-FR" sz="4267" dirty="0">
              <a:solidFill>
                <a:prstClr val="white"/>
              </a:solidFill>
              <a:latin typeface="Calibri"/>
            </a:endParaRPr>
          </a:p>
        </p:txBody>
      </p:sp>
      <p:sp>
        <p:nvSpPr>
          <p:cNvPr id="6" name="Rectangle 5"/>
          <p:cNvSpPr/>
          <p:nvPr/>
        </p:nvSpPr>
        <p:spPr>
          <a:xfrm>
            <a:off x="431371" y="544612"/>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Pima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asai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mmof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vnobi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aferhou</a:t>
            </a:r>
            <a:r>
              <a:rPr lang="fr-FR" sz="3733" dirty="0">
                <a:solidFill>
                  <a:prstClr val="white"/>
                </a:solidFill>
                <a:latin typeface="CS Avva Shenouda" pitchFamily="34" charset="0"/>
              </a:rPr>
              <a:t>`o `</a:t>
            </a:r>
            <a:r>
              <a:rPr lang="fr-FR" sz="3733" dirty="0" err="1">
                <a:solidFill>
                  <a:prstClr val="white"/>
                </a:solidFill>
                <a:latin typeface="CS Avva Shenouda" pitchFamily="34" charset="0"/>
              </a:rPr>
              <a:t>asai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nqytf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pi`</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a:t>
            </a:r>
            <a:r>
              <a:rPr lang="fr-FR" sz="3733" dirty="0">
                <a:solidFill>
                  <a:prstClr val="white"/>
                </a:solidFill>
                <a:latin typeface="CS Avva Shenouda" pitchFamily="34" charset="0"/>
              </a:rPr>
              <a:t>=,=c.</a:t>
            </a:r>
          </a:p>
        </p:txBody>
      </p:sp>
      <p:sp>
        <p:nvSpPr>
          <p:cNvPr id="7" name="Rectangle 6"/>
          <p:cNvSpPr/>
          <p:nvPr/>
        </p:nvSpPr>
        <p:spPr>
          <a:xfrm>
            <a:off x="2863772" y="371703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là où le péché</a:t>
            </a:r>
          </a:p>
          <a:p>
            <a:pPr algn="ctr" defTabSz="1219170"/>
            <a:r>
              <a:rPr lang="fr-FR" sz="3733" b="1" dirty="0">
                <a:solidFill>
                  <a:prstClr val="white"/>
                </a:solidFill>
                <a:latin typeface="Book Antiqua" pitchFamily="18" charset="0"/>
              </a:rPr>
              <a:t>Le péché abondait</a:t>
            </a:r>
          </a:p>
          <a:p>
            <a:pPr algn="ctr" defTabSz="1219170"/>
            <a:r>
              <a:rPr lang="fr-FR" sz="3733" b="1" dirty="0">
                <a:solidFill>
                  <a:prstClr val="white"/>
                </a:solidFill>
                <a:latin typeface="Book Antiqua" pitchFamily="18" charset="0"/>
              </a:rPr>
              <a:t>La grâce du Messie</a:t>
            </a:r>
          </a:p>
          <a:p>
            <a:pPr algn="ctr" defTabSz="1219170"/>
            <a:r>
              <a:rPr lang="fr-FR" sz="3733" b="1" dirty="0">
                <a:solidFill>
                  <a:prstClr val="white"/>
                </a:solidFill>
                <a:latin typeface="Book Antiqua" pitchFamily="18" charset="0"/>
              </a:rPr>
              <a:t>Avait surabondé</a:t>
            </a:r>
          </a:p>
        </p:txBody>
      </p:sp>
      <p:sp>
        <p:nvSpPr>
          <p:cNvPr id="17" name="ZoneTexte 16">
            <a:extLst>
              <a:ext uri="{FF2B5EF4-FFF2-40B4-BE49-F238E27FC236}">
                <a16:creationId xmlns:a16="http://schemas.microsoft.com/office/drawing/2014/main" id="{FFD93269-7BD5-3765-DD12-40DF5C18C2B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13E9E901-3104-96CA-CE56-8544A3607E8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32858835"/>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يمين </a:t>
            </a:r>
            <a:r>
              <a:rPr lang="ar-EG" sz="4800" dirty="0" err="1">
                <a:solidFill>
                  <a:prstClr val="white"/>
                </a:solidFill>
              </a:rPr>
              <a:t>عمانوئيل</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صنعت قوة </a:t>
            </a:r>
            <a:endParaRPr lang="fr-FR" sz="4800" dirty="0">
              <a:solidFill>
                <a:prstClr val="white"/>
              </a:solidFill>
            </a:endParaRPr>
          </a:p>
          <a:p>
            <a:pPr algn="just" rtl="1"/>
            <a:r>
              <a:rPr lang="ar-EG" sz="4800" dirty="0">
                <a:solidFill>
                  <a:prstClr val="white"/>
                </a:solidFill>
              </a:rPr>
              <a:t>وبنو اسرائيل </a:t>
            </a:r>
            <a:endParaRPr lang="fr-FR" sz="4800" dirty="0">
              <a:solidFill>
                <a:prstClr val="white"/>
              </a:solidFill>
            </a:endParaRPr>
          </a:p>
          <a:p>
            <a:pPr algn="just" rtl="1"/>
            <a:r>
              <a:rPr lang="ar-EG" sz="4800" dirty="0">
                <a:solidFill>
                  <a:prstClr val="white"/>
                </a:solidFill>
              </a:rPr>
              <a:t>مشوا في البحر</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pt-BR" sz="3600" dirty="0">
                <a:solidFill>
                  <a:prstClr val="white"/>
                </a:solidFill>
                <a:latin typeface="CS Avva Shenouda" pitchFamily="34" charset="0"/>
              </a:rPr>
              <a:t>`:ou`inam `nEmmanouyl </a:t>
            </a:r>
            <a:r>
              <a:rPr lang="pt-BR" sz="4000" dirty="0">
                <a:solidFill>
                  <a:prstClr val="white"/>
                </a:solidFill>
                <a:latin typeface="CS Avva Shenouda" pitchFamily="34" charset="0"/>
              </a:rPr>
              <a:t>@ aciri `noujom @ nensyri `mP=i=c=l @ naumosi qen `viom </a:t>
            </a:r>
            <a:endParaRPr lang="fr-FR" sz="4000" dirty="0">
              <a:solidFill>
                <a:prstClr val="white"/>
              </a:solidFill>
              <a:latin typeface="CS Avva Shenouda" pitchFamily="34" charset="0"/>
            </a:endParaRP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La droite d’Emmanuel, </a:t>
            </a:r>
          </a:p>
          <a:p>
            <a:pPr algn="ctr"/>
            <a:r>
              <a:rPr lang="fr-FR" sz="3600" b="1" dirty="0">
                <a:solidFill>
                  <a:prstClr val="white"/>
                </a:solidFill>
                <a:latin typeface="Book Antiqua" pitchFamily="18" charset="0"/>
              </a:rPr>
              <a:t>a réalisé des puissances, </a:t>
            </a:r>
          </a:p>
          <a:p>
            <a:pPr algn="ctr"/>
            <a:r>
              <a:rPr lang="fr-FR" sz="3600" b="1" dirty="0">
                <a:solidFill>
                  <a:prstClr val="white"/>
                </a:solidFill>
                <a:latin typeface="Book Antiqua" pitchFamily="18" charset="0"/>
              </a:rPr>
              <a:t>et les fils d’Israël, </a:t>
            </a:r>
          </a:p>
          <a:p>
            <a:pPr algn="ctr"/>
            <a:r>
              <a:rPr lang="fr-FR" sz="3600" b="1" dirty="0">
                <a:solidFill>
                  <a:prstClr val="white"/>
                </a:solidFill>
                <a:latin typeface="Book Antiqua" pitchFamily="18" charset="0"/>
              </a:rPr>
              <a:t>ont pu marcher sur la mer</a:t>
            </a:r>
          </a:p>
        </p:txBody>
      </p:sp>
      <p:sp>
        <p:nvSpPr>
          <p:cNvPr id="4" name="ZoneTexte 3">
            <a:extLst>
              <a:ext uri="{FF2B5EF4-FFF2-40B4-BE49-F238E27FC236}">
                <a16:creationId xmlns:a16="http://schemas.microsoft.com/office/drawing/2014/main" id="{2BE575EC-EE05-650D-FF97-3201D1FEE31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4E265CAC-B4A2-2EDD-05A9-516C32EB425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97861299"/>
      </p:ext>
    </p:extLst>
  </p:cSld>
  <p:clrMapOvr>
    <a:masterClrMapping/>
  </p:clrMapOvr>
  <p:transition/>
</p:sld>
</file>

<file path=ppt/slides/slide102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85264"/>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أشـرق جسـديا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من العـذراء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بغيـر زرع بشـر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حتى خلصنا.</a:t>
            </a:r>
            <a:endParaRPr lang="fr-FR" sz="4267" dirty="0">
              <a:solidFill>
                <a:prstClr val="white"/>
              </a:solidFill>
              <a:latin typeface="Calibri"/>
            </a:endParaRPr>
          </a:p>
        </p:txBody>
      </p:sp>
      <p:sp>
        <p:nvSpPr>
          <p:cNvPr id="6" name="Rectangle 5"/>
          <p:cNvSpPr/>
          <p:nvPr/>
        </p:nvSpPr>
        <p:spPr>
          <a:xfrm>
            <a:off x="431371" y="544612"/>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Afsai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cwmatikwc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 a[ne `</a:t>
            </a:r>
            <a:r>
              <a:rPr lang="fr-FR" sz="3733" dirty="0" err="1">
                <a:solidFill>
                  <a:prstClr val="white"/>
                </a:solidFill>
                <a:latin typeface="CS Avva Shenouda" pitchFamily="34" charset="0"/>
              </a:rPr>
              <a:t>cperma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nrwmi</a:t>
            </a:r>
            <a:r>
              <a:rPr lang="fr-FR" sz="3733" dirty="0">
                <a:solidFill>
                  <a:prstClr val="white"/>
                </a:solidFill>
                <a:latin typeface="CS Avva Shenouda" pitchFamily="34" charset="0"/>
              </a:rPr>
              <a:t> @ sa `</a:t>
            </a:r>
            <a:r>
              <a:rPr lang="fr-FR" sz="3733" dirty="0" err="1">
                <a:solidFill>
                  <a:prstClr val="white"/>
                </a:solidFill>
                <a:latin typeface="CS Avva Shenouda" pitchFamily="34" charset="0"/>
              </a:rPr>
              <a:t>ntefcw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parut dans le corps</a:t>
            </a:r>
          </a:p>
          <a:p>
            <a:pPr algn="ctr" defTabSz="1219170"/>
            <a:r>
              <a:rPr lang="fr-FR" sz="3733" b="1" dirty="0">
                <a:solidFill>
                  <a:prstClr val="white"/>
                </a:solidFill>
                <a:latin typeface="Book Antiqua" pitchFamily="18" charset="0"/>
              </a:rPr>
              <a:t>Qu’Il a pris de la Vierge</a:t>
            </a:r>
          </a:p>
          <a:p>
            <a:pPr algn="ctr" defTabSz="1219170"/>
            <a:r>
              <a:rPr lang="fr-FR" sz="3733" b="1" dirty="0">
                <a:solidFill>
                  <a:prstClr val="white"/>
                </a:solidFill>
                <a:latin typeface="Book Antiqua" pitchFamily="18" charset="0"/>
              </a:rPr>
              <a:t>Et sans semence humaine</a:t>
            </a:r>
          </a:p>
          <a:p>
            <a:pPr algn="ctr" defTabSz="1219170"/>
            <a:r>
              <a:rPr lang="fr-FR" sz="3733" b="1" dirty="0">
                <a:solidFill>
                  <a:prstClr val="white"/>
                </a:solidFill>
                <a:latin typeface="Book Antiqua" pitchFamily="18" charset="0"/>
              </a:rPr>
              <a:t>Afin de nous sauver</a:t>
            </a:r>
          </a:p>
        </p:txBody>
      </p:sp>
      <p:sp>
        <p:nvSpPr>
          <p:cNvPr id="17" name="ZoneTexte 16">
            <a:extLst>
              <a:ext uri="{FF2B5EF4-FFF2-40B4-BE49-F238E27FC236}">
                <a16:creationId xmlns:a16="http://schemas.microsoft.com/office/drawing/2014/main" id="{1D5E1298-F480-0D3A-2B1A-3890B848AF2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C20D633A-513E-8D2D-50AF-FB24E5DFB79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66868651"/>
      </p:ext>
    </p:extLst>
  </p:cSld>
  <p:clrMapOvr>
    <a:masterClrMapping/>
  </p:clrMapOvr>
</p:sld>
</file>

<file path=ppt/slides/slide102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كل الأنفـس تفـرح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وتـرتـل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مع الملائكـة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مسبحيـن الملـك المسيـح.</a:t>
            </a:r>
            <a:endParaRPr lang="fr-FR" sz="4267" dirty="0">
              <a:solidFill>
                <a:prstClr val="white"/>
              </a:solidFill>
              <a:latin typeface="Calibri"/>
            </a:endParaRPr>
          </a:p>
        </p:txBody>
      </p:sp>
      <p:sp>
        <p:nvSpPr>
          <p:cNvPr id="6" name="Rectangle 5"/>
          <p:cNvSpPr/>
          <p:nvPr/>
        </p:nvSpPr>
        <p:spPr>
          <a:xfrm>
            <a:off x="431371" y="544613"/>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u,y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rasi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ce`</a:t>
            </a:r>
            <a:r>
              <a:rPr lang="fr-FR" sz="3733" dirty="0" err="1">
                <a:solidFill>
                  <a:prstClr val="white"/>
                </a:solidFill>
                <a:latin typeface="CS Avva Shenouda" pitchFamily="34" charset="0"/>
              </a:rPr>
              <a:t>er,wreuin</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niaggeloc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euhwc</a:t>
            </a:r>
            <a:r>
              <a:rPr lang="fr-FR" sz="3733" dirty="0">
                <a:solidFill>
                  <a:prstClr val="white"/>
                </a:solidFill>
                <a:latin typeface="CS Avva Shenouda" pitchFamily="34" charset="0"/>
              </a:rPr>
              <a:t> `e`</a:t>
            </a:r>
            <a:r>
              <a:rPr lang="fr-FR" sz="3733" dirty="0" err="1">
                <a:solidFill>
                  <a:prstClr val="white"/>
                </a:solidFill>
                <a:latin typeface="CS Avva Shenouda" pitchFamily="34" charset="0"/>
              </a:rPr>
              <a:t>Pouro</a:t>
            </a:r>
            <a:r>
              <a:rPr lang="fr-FR" sz="3733" dirty="0">
                <a:solidFill>
                  <a:prstClr val="white"/>
                </a:solidFill>
                <a:latin typeface="CS Avva Shenouda" pitchFamily="34" charset="0"/>
              </a:rPr>
              <a:t> P=,=c.</a:t>
            </a:r>
          </a:p>
        </p:txBody>
      </p:sp>
      <p:sp>
        <p:nvSpPr>
          <p:cNvPr id="7" name="Rectangle 6"/>
          <p:cNvSpPr/>
          <p:nvPr/>
        </p:nvSpPr>
        <p:spPr>
          <a:xfrm>
            <a:off x="431371" y="371703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Voici toutes les âmes</a:t>
            </a:r>
          </a:p>
          <a:p>
            <a:pPr algn="ctr" defTabSz="1219170"/>
            <a:r>
              <a:rPr lang="fr-FR" sz="3733" b="1" dirty="0">
                <a:solidFill>
                  <a:prstClr val="white"/>
                </a:solidFill>
                <a:latin typeface="Book Antiqua" pitchFamily="18" charset="0"/>
              </a:rPr>
              <a:t>Qui se réjouissent et chantent</a:t>
            </a:r>
          </a:p>
          <a:p>
            <a:pPr algn="ctr" defTabSz="1219170"/>
            <a:r>
              <a:rPr lang="fr-FR" sz="3733" b="1" dirty="0">
                <a:solidFill>
                  <a:prstClr val="white"/>
                </a:solidFill>
                <a:latin typeface="Book Antiqua" pitchFamily="18" charset="0"/>
              </a:rPr>
              <a:t>Avec les anges, louant</a:t>
            </a:r>
          </a:p>
          <a:p>
            <a:pPr algn="ctr" defTabSz="1219170"/>
            <a:r>
              <a:rPr lang="fr-FR" sz="3733" b="1" dirty="0">
                <a:solidFill>
                  <a:prstClr val="white"/>
                </a:solidFill>
                <a:latin typeface="Book Antiqua" pitchFamily="18" charset="0"/>
              </a:rPr>
              <a:t>Louant le Roi le Christ</a:t>
            </a:r>
          </a:p>
        </p:txBody>
      </p:sp>
      <p:sp>
        <p:nvSpPr>
          <p:cNvPr id="17" name="ZoneTexte 16">
            <a:extLst>
              <a:ext uri="{FF2B5EF4-FFF2-40B4-BE49-F238E27FC236}">
                <a16:creationId xmlns:a16="http://schemas.microsoft.com/office/drawing/2014/main" id="{2CA2732F-3E06-7BB9-24F8-B6764F4344C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573D5362-EAF6-BBD7-F421-9C16A265104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0390239"/>
      </p:ext>
    </p:extLst>
  </p:cSld>
  <p:clrMapOvr>
    <a:masterClrMapping/>
  </p:clrMapOvr>
</p:sld>
</file>

<file path=ppt/slides/slide102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وصارخيـن قائليـن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المجـد لله فى </a:t>
            </a:r>
            <a:r>
              <a:rPr lang="ar-EG" sz="4267" dirty="0" err="1">
                <a:solidFill>
                  <a:prstClr val="white"/>
                </a:solidFill>
                <a:latin typeface="Calibri"/>
                <a:cs typeface="Arial" panose="020B0604020202020204" pitchFamily="34" charset="0"/>
              </a:rPr>
              <a:t>الاعالى</a:t>
            </a:r>
            <a:r>
              <a:rPr lang="ar-EG" sz="4267" dirty="0">
                <a:solidFill>
                  <a:prstClr val="white"/>
                </a:solidFill>
                <a:latin typeface="Calibri"/>
                <a:cs typeface="Arial" panose="020B0604020202020204" pitchFamily="34" charset="0"/>
              </a:rPr>
              <a:t>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وعلى الارض السلام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وفي النـاس المسـرة.</a:t>
            </a:r>
            <a:endParaRPr lang="fr-FR" sz="4267" dirty="0">
              <a:solidFill>
                <a:prstClr val="white"/>
              </a:solidFill>
              <a:latin typeface="Calibri"/>
            </a:endParaRPr>
          </a:p>
        </p:txBody>
      </p:sp>
      <p:sp>
        <p:nvSpPr>
          <p:cNvPr id="6" name="Rectangle 5"/>
          <p:cNvSpPr/>
          <p:nvPr/>
        </p:nvSpPr>
        <p:spPr>
          <a:xfrm>
            <a:off x="431371" y="538801"/>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Euws</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eujw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mmoc</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ou`wou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nyet</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oci</a:t>
            </a:r>
            <a:br>
              <a:rPr lang="fr-FR" sz="3733" dirty="0">
                <a:solidFill>
                  <a:prstClr val="white"/>
                </a:solidFill>
                <a:latin typeface="CS Avva Shenouda" pitchFamily="34" charset="0"/>
              </a:rPr>
            </a:br>
            <a:r>
              <a:rPr lang="fr-FR" sz="3733" dirty="0">
                <a:solidFill>
                  <a:prstClr val="white"/>
                </a:solidFill>
                <a:latin typeface="CS Avva Shenouda" pitchFamily="34" charset="0"/>
              </a:rPr>
              <a:t>`m`V] @ nem </a:t>
            </a:r>
            <a:r>
              <a:rPr lang="fr-FR" sz="3733" dirty="0" err="1">
                <a:solidFill>
                  <a:prstClr val="white"/>
                </a:solidFill>
                <a:latin typeface="CS Avva Shenouda" pitchFamily="34" charset="0"/>
              </a:rPr>
              <a:t>ouhiryny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pikahi</a:t>
            </a:r>
            <a:r>
              <a:rPr lang="fr-FR" sz="3733" dirty="0">
                <a:solidFill>
                  <a:prstClr val="white"/>
                </a:solidFill>
                <a:latin typeface="CS Avva Shenouda" pitchFamily="34" charset="0"/>
              </a:rPr>
              <a:t> @ nem ou]ma]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nirwmi</a:t>
            </a:r>
            <a:r>
              <a:rPr lang="fr-FR" sz="3733" dirty="0">
                <a:solidFill>
                  <a:prstClr val="white"/>
                </a:solidFill>
                <a:latin typeface="CS Avva Shenouda" pitchFamily="34" charset="0"/>
              </a:rPr>
              <a:t>.</a:t>
            </a:r>
          </a:p>
        </p:txBody>
      </p:sp>
      <p:sp>
        <p:nvSpPr>
          <p:cNvPr id="7" name="Rectangle 6"/>
          <p:cNvSpPr/>
          <p:nvPr/>
        </p:nvSpPr>
        <p:spPr>
          <a:xfrm>
            <a:off x="2863773" y="3909053"/>
            <a:ext cx="676062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En proclamant, disant</a:t>
            </a:r>
          </a:p>
          <a:p>
            <a:pPr algn="ctr" defTabSz="1219170"/>
            <a:r>
              <a:rPr lang="fr-FR" sz="3733" b="1" dirty="0">
                <a:solidFill>
                  <a:prstClr val="white"/>
                </a:solidFill>
                <a:latin typeface="Book Antiqua" pitchFamily="18" charset="0"/>
              </a:rPr>
              <a:t>« Gloire à Dieu dans les cieux</a:t>
            </a:r>
          </a:p>
          <a:p>
            <a:pPr algn="ctr" defTabSz="1219170"/>
            <a:r>
              <a:rPr lang="fr-FR" sz="3733" b="1" dirty="0">
                <a:solidFill>
                  <a:prstClr val="white"/>
                </a:solidFill>
                <a:latin typeface="Book Antiqua" pitchFamily="18" charset="0"/>
              </a:rPr>
              <a:t>Et paix sur terre, et joie</a:t>
            </a:r>
          </a:p>
          <a:p>
            <a:pPr algn="ctr" defTabSz="1219170"/>
            <a:r>
              <a:rPr lang="fr-FR" sz="3733" b="1" dirty="0">
                <a:solidFill>
                  <a:prstClr val="white"/>
                </a:solidFill>
                <a:latin typeface="Book Antiqua" pitchFamily="18" charset="0"/>
              </a:rPr>
              <a:t>Et joie parmi les hommes »</a:t>
            </a:r>
          </a:p>
        </p:txBody>
      </p:sp>
      <p:sp>
        <p:nvSpPr>
          <p:cNvPr id="17" name="ZoneTexte 16">
            <a:extLst>
              <a:ext uri="{FF2B5EF4-FFF2-40B4-BE49-F238E27FC236}">
                <a16:creationId xmlns:a16="http://schemas.microsoft.com/office/drawing/2014/main" id="{45129F67-1575-F7EA-E7A6-10CAD9253EB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E80C4D09-0749-85EC-8E94-7EDDDC78509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59487772"/>
      </p:ext>
    </p:extLst>
  </p:cSld>
  <p:clrMapOvr>
    <a:masterClrMapping/>
  </p:clrMapOvr>
</p:sld>
</file>

<file path=ppt/slides/slide102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1325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لأنه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حـّل الحاجـز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وقتـل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العـداوة بالكمـال.</a:t>
            </a:r>
            <a:endParaRPr lang="fr-FR" sz="4267" dirty="0">
              <a:solidFill>
                <a:prstClr val="white"/>
              </a:solidFill>
              <a:latin typeface="Calibri"/>
            </a:endParaRPr>
          </a:p>
        </p:txBody>
      </p:sp>
      <p:sp>
        <p:nvSpPr>
          <p:cNvPr id="6" name="Rectangle 5"/>
          <p:cNvSpPr/>
          <p:nvPr/>
        </p:nvSpPr>
        <p:spPr>
          <a:xfrm>
            <a:off x="431371" y="544613"/>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Je </a:t>
            </a:r>
            <a:r>
              <a:rPr lang="fr-FR" sz="3733" dirty="0" err="1">
                <a:solidFill>
                  <a:prstClr val="white"/>
                </a:solidFill>
                <a:latin typeface="CS Avva Shenouda" pitchFamily="34" charset="0"/>
              </a:rPr>
              <a:t>afbwl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mpijini</a:t>
            </a:r>
            <a:r>
              <a:rPr lang="fr-FR" sz="3733" dirty="0">
                <a:solidFill>
                  <a:prstClr val="white"/>
                </a:solidFill>
                <a:latin typeface="CS Avva Shenouda" pitchFamily="34" charset="0"/>
              </a:rPr>
              <a:t> `e`;</a:t>
            </a:r>
            <a:r>
              <a:rPr lang="fr-FR" sz="3733" dirty="0" err="1">
                <a:solidFill>
                  <a:prstClr val="white"/>
                </a:solidFill>
                <a:latin typeface="CS Avva Shenouda" pitchFamily="34" charset="0"/>
              </a:rPr>
              <a:t>my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afqwteb</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oujwk</a:t>
            </a:r>
            <a:r>
              <a:rPr lang="fr-FR" sz="3733" dirty="0">
                <a:solidFill>
                  <a:prstClr val="white"/>
                </a:solidFill>
                <a:latin typeface="CS Avva Shenouda" pitchFamily="34" charset="0"/>
              </a:rPr>
              <a:t> @ `n]</a:t>
            </a:r>
            <a:r>
              <a:rPr lang="fr-FR" sz="3733" dirty="0" err="1">
                <a:solidFill>
                  <a:prstClr val="white"/>
                </a:solidFill>
                <a:latin typeface="CS Avva Shenouda" pitchFamily="34" charset="0"/>
              </a:rPr>
              <a:t>metjaji</a:t>
            </a:r>
            <a:r>
              <a:rPr lang="fr-FR" sz="3733" dirty="0">
                <a:solidFill>
                  <a:prstClr val="white"/>
                </a:solidFill>
                <a:latin typeface="CS Avva Shenouda" pitchFamily="34" charset="0"/>
              </a:rPr>
              <a:t>.</a:t>
            </a:r>
          </a:p>
        </p:txBody>
      </p:sp>
      <p:sp>
        <p:nvSpPr>
          <p:cNvPr id="7" name="Rectangle 6"/>
          <p:cNvSpPr/>
          <p:nvPr/>
        </p:nvSpPr>
        <p:spPr>
          <a:xfrm>
            <a:off x="2863772" y="371703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Parce qu’Il a détruit</a:t>
            </a:r>
          </a:p>
          <a:p>
            <a:pPr algn="ctr" defTabSz="1219170"/>
            <a:r>
              <a:rPr lang="fr-FR" sz="3733" b="1" dirty="0">
                <a:solidFill>
                  <a:prstClr val="white"/>
                </a:solidFill>
                <a:latin typeface="Book Antiqua" pitchFamily="18" charset="0"/>
              </a:rPr>
              <a:t>Mur de séparation</a:t>
            </a:r>
          </a:p>
          <a:p>
            <a:pPr algn="ctr" defTabSz="1219170"/>
            <a:r>
              <a:rPr lang="fr-FR" sz="3733" b="1" dirty="0">
                <a:solidFill>
                  <a:prstClr val="white"/>
                </a:solidFill>
                <a:latin typeface="Book Antiqua" pitchFamily="18" charset="0"/>
              </a:rPr>
              <a:t>Et Il anéantit</a:t>
            </a:r>
          </a:p>
          <a:p>
            <a:pPr algn="ctr" defTabSz="1219170"/>
            <a:r>
              <a:rPr lang="fr-FR" sz="3733" b="1" dirty="0">
                <a:solidFill>
                  <a:prstClr val="white"/>
                </a:solidFill>
                <a:latin typeface="Book Antiqua" pitchFamily="18" charset="0"/>
              </a:rPr>
              <a:t>Toute animosité</a:t>
            </a:r>
          </a:p>
        </p:txBody>
      </p:sp>
      <p:sp>
        <p:nvSpPr>
          <p:cNvPr id="17" name="ZoneTexte 16">
            <a:extLst>
              <a:ext uri="{FF2B5EF4-FFF2-40B4-BE49-F238E27FC236}">
                <a16:creationId xmlns:a16="http://schemas.microsoft.com/office/drawing/2014/main" id="{3FFC871F-FE33-B2E3-B279-A860A918300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D1250E2B-7DE0-9E5E-5187-287B166514B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40119684"/>
      </p:ext>
    </p:extLst>
  </p:cSld>
  <p:clrMapOvr>
    <a:masterClrMapping/>
  </p:clrMapOvr>
</p:sld>
</file>

<file path=ppt/slides/slide102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1325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ومـزق كتاب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يـد العبـوديـة </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التى</a:t>
            </a:r>
            <a:r>
              <a:rPr lang="ar-EG" sz="4267" dirty="0">
                <a:solidFill>
                  <a:prstClr val="white"/>
                </a:solidFill>
                <a:latin typeface="Calibri"/>
                <a:cs typeface="Arial" panose="020B0604020202020204" pitchFamily="34" charset="0"/>
              </a:rPr>
              <a:t> لآدم وحـواء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وحـررهما.</a:t>
            </a:r>
            <a:endParaRPr lang="fr-FR" sz="4267" dirty="0">
              <a:solidFill>
                <a:prstClr val="white"/>
              </a:solidFill>
              <a:latin typeface="Calibri"/>
            </a:endParaRPr>
          </a:p>
        </p:txBody>
      </p:sp>
      <p:sp>
        <p:nvSpPr>
          <p:cNvPr id="6" name="Rectangle 5"/>
          <p:cNvSpPr/>
          <p:nvPr/>
        </p:nvSpPr>
        <p:spPr>
          <a:xfrm>
            <a:off x="431371" y="544612"/>
            <a:ext cx="6168685"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Afvwq</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cqi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njij</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metbwk</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Adam nem Eu`a @ </a:t>
            </a:r>
            <a:r>
              <a:rPr lang="fr-FR" sz="3733" dirty="0" err="1">
                <a:solidFill>
                  <a:prstClr val="white"/>
                </a:solidFill>
                <a:latin typeface="CS Avva Shenouda" pitchFamily="34" charset="0"/>
              </a:rPr>
              <a:t>afaitou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nremhe</a:t>
            </a:r>
            <a:r>
              <a:rPr lang="fr-FR" sz="3733" dirty="0">
                <a:solidFill>
                  <a:prstClr val="white"/>
                </a:solidFill>
                <a:latin typeface="CS Avva Shenouda" pitchFamily="34" charset="0"/>
              </a:rPr>
              <a:t>.</a:t>
            </a:r>
          </a:p>
        </p:txBody>
      </p:sp>
      <p:sp>
        <p:nvSpPr>
          <p:cNvPr id="7" name="Rectangle 6"/>
          <p:cNvSpPr/>
          <p:nvPr/>
        </p:nvSpPr>
        <p:spPr>
          <a:xfrm>
            <a:off x="2863773" y="3717033"/>
            <a:ext cx="6832628"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Il a déchiré</a:t>
            </a:r>
          </a:p>
          <a:p>
            <a:pPr algn="ctr" defTabSz="1219170"/>
            <a:r>
              <a:rPr lang="fr-FR" sz="3733" b="1" dirty="0">
                <a:solidFill>
                  <a:prstClr val="white"/>
                </a:solidFill>
                <a:latin typeface="Book Antiqua" pitchFamily="18" charset="0"/>
              </a:rPr>
              <a:t>Verdict de l’esclavage</a:t>
            </a:r>
          </a:p>
          <a:p>
            <a:pPr algn="ctr" defTabSz="1219170"/>
            <a:r>
              <a:rPr lang="fr-FR" sz="3733" b="1" dirty="0">
                <a:solidFill>
                  <a:prstClr val="white"/>
                </a:solidFill>
                <a:latin typeface="Book Antiqua" pitchFamily="18" charset="0"/>
              </a:rPr>
              <a:t>Celui d’Adam et Eve</a:t>
            </a:r>
          </a:p>
          <a:p>
            <a:pPr algn="ctr" defTabSz="1219170"/>
            <a:r>
              <a:rPr lang="fr-FR" sz="3733" b="1" dirty="0">
                <a:solidFill>
                  <a:prstClr val="white"/>
                </a:solidFill>
                <a:latin typeface="Book Antiqua" pitchFamily="18" charset="0"/>
              </a:rPr>
              <a:t>Et Il les libéra</a:t>
            </a:r>
          </a:p>
        </p:txBody>
      </p:sp>
      <p:sp>
        <p:nvSpPr>
          <p:cNvPr id="17" name="ZoneTexte 16">
            <a:extLst>
              <a:ext uri="{FF2B5EF4-FFF2-40B4-BE49-F238E27FC236}">
                <a16:creationId xmlns:a16="http://schemas.microsoft.com/office/drawing/2014/main" id="{DC95556D-5214-714F-A496-5418AA74F23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70A20AE1-D423-AE90-FBFF-3E64AD88260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86968002"/>
      </p:ext>
    </p:extLst>
  </p:cSld>
  <p:clrMapOvr>
    <a:masterClrMapping/>
  </p:clrMapOvr>
</p:sld>
</file>

<file path=ppt/slides/slide102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الـذى ولد لنا </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فى</a:t>
            </a:r>
            <a:r>
              <a:rPr lang="ar-EG" sz="4267" dirty="0">
                <a:solidFill>
                  <a:prstClr val="white"/>
                </a:solidFill>
                <a:latin typeface="Calibri"/>
                <a:cs typeface="Arial" panose="020B0604020202020204" pitchFamily="34" charset="0"/>
              </a:rPr>
              <a:t> مدينـة داود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مخلصنا يسـوع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كقـول الملاك.</a:t>
            </a:r>
            <a:endParaRPr lang="fr-FR" sz="4267" dirty="0">
              <a:solidFill>
                <a:prstClr val="white"/>
              </a:solidFill>
              <a:latin typeface="Calibri"/>
            </a:endParaRPr>
          </a:p>
        </p:txBody>
      </p:sp>
      <p:sp>
        <p:nvSpPr>
          <p:cNvPr id="6" name="Rectangle 5"/>
          <p:cNvSpPr/>
          <p:nvPr/>
        </p:nvSpPr>
        <p:spPr>
          <a:xfrm>
            <a:off x="431371" y="544612"/>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vyetafmacf</a:t>
            </a:r>
            <a:r>
              <a:rPr lang="fr-FR" sz="3733" dirty="0">
                <a:solidFill>
                  <a:prstClr val="white"/>
                </a:solidFill>
                <a:latin typeface="CS Avva Shenouda" pitchFamily="34" charset="0"/>
              </a:rPr>
              <a:t> nan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baki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nDauid</a:t>
            </a:r>
            <a:r>
              <a:rPr lang="fr-FR" sz="3733" dirty="0">
                <a:solidFill>
                  <a:prstClr val="white"/>
                </a:solidFill>
                <a:latin typeface="CS Avva Shenouda" pitchFamily="34" charset="0"/>
              </a:rPr>
              <a:t> @ kata `</a:t>
            </a:r>
            <a:r>
              <a:rPr lang="fr-FR" sz="3733" dirty="0" err="1">
                <a:solidFill>
                  <a:prstClr val="white"/>
                </a:solidFill>
                <a:latin typeface="CS Avva Shenouda" pitchFamily="34" charset="0"/>
              </a:rPr>
              <a:t>pcaji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mpiaggeloc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Pencwtyr</a:t>
            </a:r>
            <a:r>
              <a:rPr lang="fr-FR" sz="3733" dirty="0">
                <a:solidFill>
                  <a:prstClr val="white"/>
                </a:solidFill>
                <a:latin typeface="CS Avva Shenouda" pitchFamily="34" charset="0"/>
              </a:rPr>
              <a:t> I=y=c.</a:t>
            </a:r>
          </a:p>
        </p:txBody>
      </p:sp>
      <p:sp>
        <p:nvSpPr>
          <p:cNvPr id="7" name="Rectangle 6"/>
          <p:cNvSpPr/>
          <p:nvPr/>
        </p:nvSpPr>
        <p:spPr>
          <a:xfrm>
            <a:off x="2863772"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C’est Lui qui nous est né</a:t>
            </a:r>
          </a:p>
          <a:p>
            <a:pPr algn="ctr" defTabSz="1219170"/>
            <a:r>
              <a:rPr lang="fr-FR" sz="3733" b="1" dirty="0">
                <a:solidFill>
                  <a:prstClr val="white"/>
                </a:solidFill>
                <a:latin typeface="Book Antiqua" pitchFamily="18" charset="0"/>
              </a:rPr>
              <a:t>Dans la ville de David</a:t>
            </a:r>
          </a:p>
          <a:p>
            <a:pPr algn="ctr" defTabSz="1219170"/>
            <a:r>
              <a:rPr lang="fr-FR" sz="3733" b="1" dirty="0">
                <a:solidFill>
                  <a:prstClr val="white"/>
                </a:solidFill>
                <a:latin typeface="Book Antiqua" pitchFamily="18" charset="0"/>
              </a:rPr>
              <a:t>Notre Sauveur Jésus</a:t>
            </a:r>
          </a:p>
          <a:p>
            <a:pPr algn="ctr" defTabSz="1219170"/>
            <a:r>
              <a:rPr lang="fr-FR" sz="3733" b="1" dirty="0">
                <a:solidFill>
                  <a:prstClr val="white"/>
                </a:solidFill>
                <a:latin typeface="Book Antiqua" pitchFamily="18" charset="0"/>
              </a:rPr>
              <a:t>Selon les dires de l’ange</a:t>
            </a:r>
          </a:p>
        </p:txBody>
      </p:sp>
      <p:sp>
        <p:nvSpPr>
          <p:cNvPr id="17" name="ZoneTexte 16">
            <a:extLst>
              <a:ext uri="{FF2B5EF4-FFF2-40B4-BE49-F238E27FC236}">
                <a16:creationId xmlns:a16="http://schemas.microsoft.com/office/drawing/2014/main" id="{AE205660-247B-A0F6-94E3-346C62390FF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78CF2B6B-44C3-C158-213A-7A6250D0066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11195881"/>
      </p:ext>
    </p:extLst>
  </p:cSld>
  <p:clrMapOvr>
    <a:masterClrMapping/>
  </p:clrMapOvr>
</p:sld>
</file>

<file path=ppt/slides/slide102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85264"/>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أشـرق جسـديا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من العـذراء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بغيـر زرع بشـر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حتى خلصنا.</a:t>
            </a:r>
            <a:endParaRPr lang="fr-FR" sz="4267" dirty="0">
              <a:solidFill>
                <a:prstClr val="white"/>
              </a:solidFill>
              <a:latin typeface="Calibri"/>
            </a:endParaRPr>
          </a:p>
        </p:txBody>
      </p:sp>
      <p:sp>
        <p:nvSpPr>
          <p:cNvPr id="6" name="Rectangle 5"/>
          <p:cNvSpPr/>
          <p:nvPr/>
        </p:nvSpPr>
        <p:spPr>
          <a:xfrm>
            <a:off x="431371" y="544612"/>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Afsai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cwmatikwc</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 a[ne `</a:t>
            </a:r>
            <a:r>
              <a:rPr lang="fr-FR" sz="3733" dirty="0" err="1">
                <a:solidFill>
                  <a:prstClr val="white"/>
                </a:solidFill>
                <a:latin typeface="CS Avva Shenouda" pitchFamily="34" charset="0"/>
              </a:rPr>
              <a:t>cperma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nrwmi</a:t>
            </a:r>
            <a:r>
              <a:rPr lang="fr-FR" sz="3733" dirty="0">
                <a:solidFill>
                  <a:prstClr val="white"/>
                </a:solidFill>
                <a:latin typeface="CS Avva Shenouda" pitchFamily="34" charset="0"/>
              </a:rPr>
              <a:t> @ sa `</a:t>
            </a:r>
            <a:r>
              <a:rPr lang="fr-FR" sz="3733" dirty="0" err="1">
                <a:solidFill>
                  <a:prstClr val="white"/>
                </a:solidFill>
                <a:latin typeface="CS Avva Shenouda" pitchFamily="34" charset="0"/>
              </a:rPr>
              <a:t>ntefcw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parut dans le corps</a:t>
            </a:r>
          </a:p>
          <a:p>
            <a:pPr algn="ctr" defTabSz="1219170"/>
            <a:r>
              <a:rPr lang="fr-FR" sz="3733" b="1" dirty="0">
                <a:solidFill>
                  <a:prstClr val="white"/>
                </a:solidFill>
                <a:latin typeface="Book Antiqua" pitchFamily="18" charset="0"/>
              </a:rPr>
              <a:t>Qu’Il a pris de la Vierge</a:t>
            </a:r>
          </a:p>
          <a:p>
            <a:pPr algn="ctr" defTabSz="1219170"/>
            <a:r>
              <a:rPr lang="fr-FR" sz="3733" b="1" dirty="0">
                <a:solidFill>
                  <a:prstClr val="white"/>
                </a:solidFill>
                <a:latin typeface="Book Antiqua" pitchFamily="18" charset="0"/>
              </a:rPr>
              <a:t>Et sans semence humaine</a:t>
            </a:r>
          </a:p>
          <a:p>
            <a:pPr algn="ctr" defTabSz="1219170"/>
            <a:r>
              <a:rPr lang="fr-FR" sz="3733" b="1" dirty="0">
                <a:solidFill>
                  <a:prstClr val="white"/>
                </a:solidFill>
                <a:latin typeface="Book Antiqua" pitchFamily="18" charset="0"/>
              </a:rPr>
              <a:t>Afin de nous sauver</a:t>
            </a:r>
          </a:p>
        </p:txBody>
      </p:sp>
      <p:sp>
        <p:nvSpPr>
          <p:cNvPr id="17" name="ZoneTexte 16">
            <a:extLst>
              <a:ext uri="{FF2B5EF4-FFF2-40B4-BE49-F238E27FC236}">
                <a16:creationId xmlns:a16="http://schemas.microsoft.com/office/drawing/2014/main" id="{020A43B9-CFE3-872C-00F3-FA08E5C6B72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DE663A14-7C23-1989-A952-7B2A1632C11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98457794"/>
      </p:ext>
    </p:extLst>
  </p:cSld>
  <p:clrMapOvr>
    <a:masterClrMapping/>
  </p:clrMapOvr>
</p:sld>
</file>

<file path=ppt/slides/slide102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1325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الله هـو نـور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وساكن فى النـور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تسبحه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ملائكـة النـور.</a:t>
            </a:r>
            <a:endParaRPr lang="fr-FR" sz="4267" dirty="0">
              <a:solidFill>
                <a:prstClr val="white"/>
              </a:solidFill>
              <a:latin typeface="Calibri"/>
            </a:endParaRPr>
          </a:p>
        </p:txBody>
      </p:sp>
      <p:sp>
        <p:nvSpPr>
          <p:cNvPr id="6" name="Rectangle 5"/>
          <p:cNvSpPr/>
          <p:nvPr/>
        </p:nvSpPr>
        <p:spPr>
          <a:xfrm>
            <a:off x="431371" y="544612"/>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Ououwini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`V] @ </a:t>
            </a:r>
            <a:r>
              <a:rPr lang="fr-FR" sz="3733" dirty="0" err="1">
                <a:solidFill>
                  <a:prstClr val="white"/>
                </a:solidFill>
                <a:latin typeface="CS Avva Shenouda" pitchFamily="34" charset="0"/>
              </a:rPr>
              <a:t>efswp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piouwini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hanaggeloc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nouwini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eterhumnoc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Voici, Dieu est Lumière</a:t>
            </a:r>
          </a:p>
          <a:p>
            <a:pPr algn="ctr" defTabSz="1219170"/>
            <a:r>
              <a:rPr lang="fr-FR" sz="3733" b="1" dirty="0">
                <a:solidFill>
                  <a:prstClr val="white"/>
                </a:solidFill>
                <a:latin typeface="Book Antiqua" pitchFamily="18" charset="0"/>
              </a:rPr>
              <a:t>Demeure dans la Lumière</a:t>
            </a:r>
          </a:p>
          <a:p>
            <a:pPr algn="ctr" defTabSz="1219170"/>
            <a:r>
              <a:rPr lang="fr-FR" sz="3733" b="1" dirty="0">
                <a:solidFill>
                  <a:prstClr val="white"/>
                </a:solidFill>
                <a:latin typeface="Book Antiqua" pitchFamily="18" charset="0"/>
              </a:rPr>
              <a:t>Les anges de Lumière</a:t>
            </a:r>
          </a:p>
          <a:p>
            <a:pPr algn="ctr" defTabSz="1219170"/>
            <a:r>
              <a:rPr lang="fr-FR" sz="3733" b="1" dirty="0">
                <a:solidFill>
                  <a:prstClr val="white"/>
                </a:solidFill>
                <a:latin typeface="Book Antiqua" pitchFamily="18" charset="0"/>
              </a:rPr>
              <a:t>Anges de lumière Le louent</a:t>
            </a:r>
          </a:p>
        </p:txBody>
      </p:sp>
      <p:sp>
        <p:nvSpPr>
          <p:cNvPr id="17" name="ZoneTexte 16">
            <a:extLst>
              <a:ext uri="{FF2B5EF4-FFF2-40B4-BE49-F238E27FC236}">
                <a16:creationId xmlns:a16="http://schemas.microsoft.com/office/drawing/2014/main" id="{ADDC1F77-D6C4-8CEC-A8B9-36915C16D2D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104C66CC-5FEB-5EE3-394B-5EA826393B2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77103382"/>
      </p:ext>
    </p:extLst>
  </p:cSld>
  <p:clrMapOvr>
    <a:masterClrMapping/>
  </p:clrMapOvr>
</p:sld>
</file>

<file path=ppt/slides/slide102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85264"/>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النـور أشـرق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من مـريم. </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وأليصابات</a:t>
            </a:r>
            <a:r>
              <a:rPr lang="ar-EG" sz="4267" dirty="0">
                <a:solidFill>
                  <a:prstClr val="white"/>
                </a:solidFill>
                <a:latin typeface="Calibri"/>
                <a:cs typeface="Arial" panose="020B0604020202020204" pitchFamily="34" charset="0"/>
              </a:rPr>
              <a:t>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ولـدت السابق.</a:t>
            </a:r>
            <a:endParaRPr lang="fr-FR" sz="4267" dirty="0">
              <a:solidFill>
                <a:prstClr val="white"/>
              </a:solidFill>
              <a:latin typeface="Calibri"/>
            </a:endParaRPr>
          </a:p>
        </p:txBody>
      </p:sp>
      <p:sp>
        <p:nvSpPr>
          <p:cNvPr id="6" name="Rectangle 5"/>
          <p:cNvSpPr/>
          <p:nvPr/>
        </p:nvSpPr>
        <p:spPr>
          <a:xfrm>
            <a:off x="431371" y="544613"/>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 `A Piouwini sai @ `ebolqen Mari`a @ `a `Elicabet mici @ `mpi`prodromoc.</a:t>
            </a:r>
            <a:endParaRPr lang="fr-FR" sz="3733" dirty="0">
              <a:solidFill>
                <a:prstClr val="white"/>
              </a:solidFill>
              <a:latin typeface="CS Avva Shenouda" pitchFamily="34" charset="0"/>
            </a:endParaRP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Lumière S’est levée</a:t>
            </a:r>
          </a:p>
          <a:p>
            <a:pPr algn="ctr" defTabSz="1219170"/>
            <a:r>
              <a:rPr lang="fr-FR" sz="3733" b="1" dirty="0">
                <a:solidFill>
                  <a:prstClr val="white"/>
                </a:solidFill>
                <a:latin typeface="Book Antiqua" pitchFamily="18" charset="0"/>
              </a:rPr>
              <a:t>S’est levée par Marie</a:t>
            </a:r>
          </a:p>
          <a:p>
            <a:pPr algn="ctr" defTabSz="1219170"/>
            <a:r>
              <a:rPr lang="fr-FR" sz="3733" b="1" dirty="0">
                <a:solidFill>
                  <a:prstClr val="white"/>
                </a:solidFill>
                <a:latin typeface="Book Antiqua" pitchFamily="18" charset="0"/>
              </a:rPr>
              <a:t>Aussi Elisabeth</a:t>
            </a:r>
          </a:p>
          <a:p>
            <a:pPr algn="ctr" defTabSz="1219170"/>
            <a:r>
              <a:rPr lang="fr-FR" sz="3733" b="1" dirty="0">
                <a:solidFill>
                  <a:prstClr val="white"/>
                </a:solidFill>
                <a:latin typeface="Book Antiqua" pitchFamily="18" charset="0"/>
              </a:rPr>
              <a:t>Enfante le Précurseur</a:t>
            </a:r>
          </a:p>
        </p:txBody>
      </p:sp>
      <p:sp>
        <p:nvSpPr>
          <p:cNvPr id="17" name="ZoneTexte 16">
            <a:extLst>
              <a:ext uri="{FF2B5EF4-FFF2-40B4-BE49-F238E27FC236}">
                <a16:creationId xmlns:a16="http://schemas.microsoft.com/office/drawing/2014/main" id="{66672F84-A47B-9FFB-3C42-1DB9802A6DF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13DBAE49-35C2-AE52-308B-F3DE2C14F33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09282272"/>
      </p:ext>
    </p:extLst>
  </p:cSld>
  <p:clrMapOvr>
    <a:masterClrMapping/>
  </p:clrMapOvr>
</p:sld>
</file>

<file path=ppt/slides/slide102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الـروح القـدس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أيقـظ داود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قائلاً قـم رتـل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لان النـور قـد أشـرق.</a:t>
            </a:r>
            <a:endParaRPr lang="fr-FR" sz="4267" dirty="0">
              <a:solidFill>
                <a:prstClr val="white"/>
              </a:solidFill>
              <a:latin typeface="Calibri"/>
            </a:endParaRPr>
          </a:p>
        </p:txBody>
      </p:sp>
      <p:sp>
        <p:nvSpPr>
          <p:cNvPr id="6" name="Rectangle 5"/>
          <p:cNvSpPr/>
          <p:nvPr/>
        </p:nvSpPr>
        <p:spPr>
          <a:xfrm>
            <a:off x="431371" y="544613"/>
            <a:ext cx="6312701"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 Pi`pneuma =e=;=u @ </a:t>
            </a:r>
            <a:r>
              <a:rPr lang="fr-FR" sz="3733" dirty="0" err="1">
                <a:solidFill>
                  <a:prstClr val="white"/>
                </a:solidFill>
                <a:latin typeface="CS Avva Shenouda" pitchFamily="34" charset="0"/>
              </a:rPr>
              <a:t>nehci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Dauid</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twnk</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ari'alin</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apiouwini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sai</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L’Esprit-Saint réveilla</a:t>
            </a:r>
          </a:p>
          <a:p>
            <a:pPr algn="ctr" defTabSz="1219170"/>
            <a:r>
              <a:rPr lang="fr-FR" sz="3733" b="1" dirty="0">
                <a:solidFill>
                  <a:prstClr val="white"/>
                </a:solidFill>
                <a:latin typeface="Book Antiqua" pitchFamily="18" charset="0"/>
              </a:rPr>
              <a:t>David en lui disant :</a:t>
            </a:r>
          </a:p>
          <a:p>
            <a:pPr algn="ctr" defTabSz="1219170"/>
            <a:r>
              <a:rPr lang="fr-FR" sz="3733" b="1" dirty="0">
                <a:solidFill>
                  <a:prstClr val="white"/>
                </a:solidFill>
                <a:latin typeface="Book Antiqua" pitchFamily="18" charset="0"/>
              </a:rPr>
              <a:t> «Lève-toi et chante David</a:t>
            </a:r>
          </a:p>
          <a:p>
            <a:pPr algn="ctr" defTabSz="1219170"/>
            <a:r>
              <a:rPr lang="fr-FR" sz="3733" b="1" dirty="0">
                <a:solidFill>
                  <a:prstClr val="white"/>
                </a:solidFill>
                <a:latin typeface="Book Antiqua" pitchFamily="18" charset="0"/>
              </a:rPr>
              <a:t>Car lumière s’est levée »</a:t>
            </a:r>
          </a:p>
        </p:txBody>
      </p:sp>
      <p:sp>
        <p:nvSpPr>
          <p:cNvPr id="17" name="ZoneTexte 16">
            <a:extLst>
              <a:ext uri="{FF2B5EF4-FFF2-40B4-BE49-F238E27FC236}">
                <a16:creationId xmlns:a16="http://schemas.microsoft.com/office/drawing/2014/main" id="{5B893158-95D1-19DE-FA28-9A462116AA9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BF899FD4-EBD0-D60A-2A28-34FF54D2A21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93474316"/>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وكان في وسط العمق </a:t>
            </a:r>
            <a:endParaRPr lang="fr-FR" sz="4800" dirty="0">
              <a:solidFill>
                <a:prstClr val="white"/>
              </a:solidFill>
            </a:endParaRPr>
          </a:p>
          <a:p>
            <a:pPr algn="just" rtl="1"/>
            <a:r>
              <a:rPr lang="ar-EG" sz="4800" dirty="0">
                <a:solidFill>
                  <a:prstClr val="white"/>
                </a:solidFill>
              </a:rPr>
              <a:t>مثل الصخرة </a:t>
            </a:r>
            <a:endParaRPr lang="fr-FR" sz="4800" dirty="0">
              <a:solidFill>
                <a:prstClr val="white"/>
              </a:solidFill>
            </a:endParaRPr>
          </a:p>
          <a:p>
            <a:pPr algn="just" rtl="1"/>
            <a:r>
              <a:rPr lang="ar-EG" sz="4800" dirty="0">
                <a:solidFill>
                  <a:prstClr val="white"/>
                </a:solidFill>
              </a:rPr>
              <a:t>حتى ادخلهم </a:t>
            </a:r>
            <a:endParaRPr lang="fr-FR" sz="4800" dirty="0">
              <a:solidFill>
                <a:prstClr val="white"/>
              </a:solidFill>
            </a:endParaRPr>
          </a:p>
          <a:p>
            <a:pPr algn="just" rtl="1"/>
            <a:r>
              <a:rPr lang="ar-EG" sz="4800" dirty="0">
                <a:solidFill>
                  <a:prstClr val="white"/>
                </a:solidFill>
              </a:rPr>
              <a:t>الى برية سيناء</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pt-BR" sz="4000" dirty="0">
                <a:solidFill>
                  <a:prstClr val="white"/>
                </a:solidFill>
                <a:latin typeface="CS Avva Shenouda" pitchFamily="34" charset="0"/>
              </a:rPr>
              <a:t>Ite qen ;my] `m`vnoun @ `m`vry] `n]petra @ sa`ntef[itou eqoun @ hi `psafe `nCina</a:t>
            </a:r>
            <a:endParaRPr lang="fr-FR" sz="40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Et au milieu des profondeurs, </a:t>
            </a:r>
          </a:p>
          <a:p>
            <a:pPr algn="ctr"/>
            <a:r>
              <a:rPr lang="fr-FR" sz="3600" b="1" dirty="0">
                <a:solidFill>
                  <a:prstClr val="white"/>
                </a:solidFill>
                <a:latin typeface="Book Antiqua" pitchFamily="18" charset="0"/>
              </a:rPr>
              <a:t>il était comme un rocher, </a:t>
            </a:r>
          </a:p>
          <a:p>
            <a:pPr algn="ctr"/>
            <a:r>
              <a:rPr lang="fr-FR" sz="3600" b="1" dirty="0">
                <a:solidFill>
                  <a:prstClr val="white"/>
                </a:solidFill>
                <a:latin typeface="Book Antiqua" pitchFamily="18" charset="0"/>
              </a:rPr>
              <a:t>jusqu'à leur arrivée, </a:t>
            </a:r>
          </a:p>
          <a:p>
            <a:pPr algn="ctr"/>
            <a:r>
              <a:rPr lang="fr-FR" sz="3600" b="1" dirty="0">
                <a:solidFill>
                  <a:prstClr val="white"/>
                </a:solidFill>
                <a:latin typeface="Book Antiqua" pitchFamily="18" charset="0"/>
              </a:rPr>
              <a:t>au désert du Sinaï</a:t>
            </a:r>
          </a:p>
        </p:txBody>
      </p:sp>
      <p:sp>
        <p:nvSpPr>
          <p:cNvPr id="4" name="ZoneTexte 3">
            <a:extLst>
              <a:ext uri="{FF2B5EF4-FFF2-40B4-BE49-F238E27FC236}">
                <a16:creationId xmlns:a16="http://schemas.microsoft.com/office/drawing/2014/main" id="{2D252448-E6F8-BB9A-499B-8C5D08F2C84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9E1800F9-4150-AC00-D8A9-4873DAF17AC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91318153"/>
      </p:ext>
    </p:extLst>
  </p:cSld>
  <p:clrMapOvr>
    <a:masterClrMapping/>
  </p:clrMapOvr>
  <p:transition/>
</p:sld>
</file>

<file path=ppt/slides/slide103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1325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فقـام داود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المـرتل القـديس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وأخـذ قيثارته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الـروحية.</a:t>
            </a:r>
            <a:endParaRPr lang="fr-FR" sz="4267" dirty="0">
              <a:solidFill>
                <a:prstClr val="white"/>
              </a:solidFill>
              <a:latin typeface="Calibri"/>
            </a:endParaRPr>
          </a:p>
        </p:txBody>
      </p:sp>
      <p:sp>
        <p:nvSpPr>
          <p:cNvPr id="6" name="Rectangle 5"/>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Aftwnf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Dauid</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pihumnodoc</a:t>
            </a:r>
            <a:r>
              <a:rPr lang="fr-FR" sz="3733" dirty="0">
                <a:solidFill>
                  <a:prstClr val="white"/>
                </a:solidFill>
                <a:latin typeface="CS Avva Shenouda" pitchFamily="34" charset="0"/>
              </a:rPr>
              <a:t> =e=;=u @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[i `</a:t>
            </a:r>
            <a:r>
              <a:rPr lang="fr-FR" sz="3733" dirty="0" err="1">
                <a:solidFill>
                  <a:prstClr val="white"/>
                </a:solidFill>
                <a:latin typeface="CS Avva Shenouda" pitchFamily="34" charset="0"/>
              </a:rPr>
              <a:t>ntefku;ara</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`m`</a:t>
            </a:r>
            <a:r>
              <a:rPr lang="fr-FR" sz="3733" dirty="0" err="1">
                <a:solidFill>
                  <a:prstClr val="white"/>
                </a:solidFill>
                <a:latin typeface="CS Avva Shenouda" pitchFamily="34" charset="0"/>
              </a:rPr>
              <a:t>pneumatikon</a:t>
            </a:r>
            <a:r>
              <a:rPr lang="fr-FR" sz="3733" dirty="0">
                <a:solidFill>
                  <a:prstClr val="white"/>
                </a:solidFill>
                <a:latin typeface="CS Avva Shenouda" pitchFamily="34" charset="0"/>
              </a:rPr>
              <a:t>.</a:t>
            </a:r>
          </a:p>
        </p:txBody>
      </p:sp>
      <p:sp>
        <p:nvSpPr>
          <p:cNvPr id="7" name="Rectangle 6"/>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David se leva</a:t>
            </a:r>
          </a:p>
          <a:p>
            <a:pPr algn="ctr" defTabSz="1219170"/>
            <a:r>
              <a:rPr lang="fr-FR" sz="3733" b="1" dirty="0">
                <a:solidFill>
                  <a:prstClr val="white"/>
                </a:solidFill>
                <a:latin typeface="Book Antiqua" pitchFamily="18" charset="0"/>
              </a:rPr>
              <a:t>David, le saint psalmiste</a:t>
            </a:r>
          </a:p>
          <a:p>
            <a:pPr algn="ctr" defTabSz="1219170"/>
            <a:r>
              <a:rPr lang="fr-FR" sz="3733" b="1" dirty="0">
                <a:solidFill>
                  <a:prstClr val="white"/>
                </a:solidFill>
                <a:latin typeface="Book Antiqua" pitchFamily="18" charset="0"/>
              </a:rPr>
              <a:t>Et il prit sa cithare</a:t>
            </a:r>
          </a:p>
          <a:p>
            <a:pPr algn="ctr" defTabSz="1219170"/>
            <a:r>
              <a:rPr lang="fr-FR" sz="3733" b="1" dirty="0">
                <a:solidFill>
                  <a:prstClr val="white"/>
                </a:solidFill>
                <a:latin typeface="Book Antiqua" pitchFamily="18" charset="0"/>
              </a:rPr>
              <a:t>Cithare spirituelle</a:t>
            </a:r>
          </a:p>
        </p:txBody>
      </p:sp>
      <p:sp>
        <p:nvSpPr>
          <p:cNvPr id="17" name="ZoneTexte 16">
            <a:extLst>
              <a:ext uri="{FF2B5EF4-FFF2-40B4-BE49-F238E27FC236}">
                <a16:creationId xmlns:a16="http://schemas.microsoft.com/office/drawing/2014/main" id="{A56746C5-EB68-A573-FC0F-554BB9F279E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52D21AA9-C03D-D2DD-F61D-0207896119B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74110894"/>
      </p:ext>
    </p:extLst>
  </p:cSld>
  <p:clrMapOvr>
    <a:masterClrMapping/>
  </p:clrMapOvr>
</p:sld>
</file>

<file path=ppt/slides/slide103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ومضى إلى البيعـة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بيـت الملائكـة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فسبح وّرتـَل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للثالـوث القـدوس.</a:t>
            </a:r>
          </a:p>
        </p:txBody>
      </p:sp>
      <p:sp>
        <p:nvSpPr>
          <p:cNvPr id="6" name="Rectangle 5"/>
          <p:cNvSpPr/>
          <p:nvPr/>
        </p:nvSpPr>
        <p:spPr>
          <a:xfrm>
            <a:off x="431371" y="544612"/>
            <a:ext cx="6096677" cy="1815690"/>
          </a:xfrm>
          <a:prstGeom prst="rect">
            <a:avLst/>
          </a:prstGeom>
        </p:spPr>
        <p:txBody>
          <a:bodyPr wrap="square">
            <a:spAutoFit/>
          </a:bodyPr>
          <a:lstStyle/>
          <a:p>
            <a:pPr algn="just" defTabSz="1219170"/>
            <a:r>
              <a:rPr lang="fr-FR" sz="3733" dirty="0" err="1">
                <a:solidFill>
                  <a:prstClr val="white"/>
                </a:solidFill>
                <a:latin typeface="CS Avva Shenouda" pitchFamily="34" charset="0"/>
              </a:rPr>
              <a:t>Afhwl</a:t>
            </a:r>
            <a:r>
              <a:rPr lang="fr-FR" sz="3733" dirty="0">
                <a:solidFill>
                  <a:prstClr val="white"/>
                </a:solidFill>
                <a:latin typeface="CS Avva Shenouda" pitchFamily="34" charset="0"/>
              </a:rPr>
              <a:t> `e]</a:t>
            </a:r>
            <a:r>
              <a:rPr lang="fr-FR" sz="3733" dirty="0" err="1">
                <a:solidFill>
                  <a:prstClr val="white"/>
                </a:solidFill>
                <a:latin typeface="CS Avva Shenouda" pitchFamily="34" charset="0"/>
              </a:rPr>
              <a:t>ekklycia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pyi</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niaggeloc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aferhumnoc</a:t>
            </a:r>
            <a:r>
              <a:rPr lang="fr-FR" sz="3733" dirty="0">
                <a:solidFill>
                  <a:prstClr val="white"/>
                </a:solidFill>
                <a:latin typeface="CS Avva Shenouda" pitchFamily="34" charset="0"/>
              </a:rPr>
              <a:t> @ `e]`Triac =e=;=u.</a:t>
            </a:r>
          </a:p>
        </p:txBody>
      </p:sp>
      <p:sp>
        <p:nvSpPr>
          <p:cNvPr id="7" name="Rectangle 6"/>
          <p:cNvSpPr/>
          <p:nvPr/>
        </p:nvSpPr>
        <p:spPr>
          <a:xfrm>
            <a:off x="278363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partit à l’église</a:t>
            </a:r>
          </a:p>
          <a:p>
            <a:pPr algn="ctr" defTabSz="1219170"/>
            <a:r>
              <a:rPr lang="fr-FR" sz="3733" b="1" dirty="0">
                <a:solidFill>
                  <a:prstClr val="white"/>
                </a:solidFill>
                <a:latin typeface="Book Antiqua" pitchFamily="18" charset="0"/>
              </a:rPr>
              <a:t>Vers la maison des anges</a:t>
            </a:r>
          </a:p>
          <a:p>
            <a:pPr algn="ctr" defTabSz="1219170"/>
            <a:r>
              <a:rPr lang="fr-FR" sz="3733" b="1" dirty="0">
                <a:solidFill>
                  <a:prstClr val="white"/>
                </a:solidFill>
                <a:latin typeface="Book Antiqua" pitchFamily="18" charset="0"/>
              </a:rPr>
              <a:t>Et il loua, chanta</a:t>
            </a:r>
          </a:p>
          <a:p>
            <a:pPr algn="ctr" defTabSz="1219170"/>
            <a:r>
              <a:rPr lang="fr-FR" sz="3733" b="1" dirty="0">
                <a:solidFill>
                  <a:prstClr val="white"/>
                </a:solidFill>
                <a:latin typeface="Book Antiqua" pitchFamily="18" charset="0"/>
              </a:rPr>
              <a:t>La sainte Trinité</a:t>
            </a:r>
          </a:p>
        </p:txBody>
      </p:sp>
      <p:sp>
        <p:nvSpPr>
          <p:cNvPr id="17" name="ZoneTexte 16">
            <a:extLst>
              <a:ext uri="{FF2B5EF4-FFF2-40B4-BE49-F238E27FC236}">
                <a16:creationId xmlns:a16="http://schemas.microsoft.com/office/drawing/2014/main" id="{8BE45985-2096-4429-1C5F-4067F1474C0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8C175FE2-879B-DBBE-126B-F73CA333067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11179747"/>
      </p:ext>
    </p:extLst>
  </p:cSld>
  <p:clrMapOvr>
    <a:masterClrMapping/>
  </p:clrMapOvr>
</p:sld>
</file>

<file path=ppt/slides/slide103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قائلا بنـورك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يـا رب نعايـن نـوراً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فلتأت رحمتـك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لـلـذين يعـرفـونـك.</a:t>
            </a:r>
            <a:endParaRPr lang="fr-FR" sz="4267" dirty="0">
              <a:solidFill>
                <a:prstClr val="white"/>
              </a:solidFill>
              <a:latin typeface="Calibri"/>
            </a:endParaRPr>
          </a:p>
        </p:txBody>
      </p:sp>
      <p:sp>
        <p:nvSpPr>
          <p:cNvPr id="6" name="Rectangle 5"/>
          <p:cNvSpPr/>
          <p:nvPr/>
        </p:nvSpPr>
        <p:spPr>
          <a:xfrm>
            <a:off x="431371" y="544612"/>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Je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pekouwini</a:t>
            </a:r>
            <a:r>
              <a:rPr lang="fr-FR" sz="3733" dirty="0">
                <a:solidFill>
                  <a:prstClr val="white"/>
                </a:solidFill>
                <a:latin typeface="CS Avva Shenouda" pitchFamily="34" charset="0"/>
              </a:rPr>
              <a:t> @ `P¡ </a:t>
            </a:r>
            <a:r>
              <a:rPr lang="fr-FR" sz="3733" dirty="0" err="1">
                <a:solidFill>
                  <a:prstClr val="white"/>
                </a:solidFill>
                <a:latin typeface="CS Avva Shenouda" pitchFamily="34" charset="0"/>
              </a:rPr>
              <a:t>en`enau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eouwini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maref`i</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peknai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nnyetcwoun</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mmok</a:t>
            </a:r>
            <a:r>
              <a:rPr lang="fr-FR" sz="3733" dirty="0">
                <a:solidFill>
                  <a:prstClr val="white"/>
                </a:solidFill>
                <a:latin typeface="CS Avva Shenouda" pitchFamily="34" charset="0"/>
              </a:rPr>
              <a:t>.</a:t>
            </a:r>
          </a:p>
        </p:txBody>
      </p:sp>
      <p:sp>
        <p:nvSpPr>
          <p:cNvPr id="7" name="Rectangle 6"/>
          <p:cNvSpPr/>
          <p:nvPr/>
        </p:nvSpPr>
        <p:spPr>
          <a:xfrm>
            <a:off x="431371" y="371703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“Par Ta lumière, Seigneur</a:t>
            </a:r>
          </a:p>
          <a:p>
            <a:pPr algn="ctr" defTabSz="1219170"/>
            <a:r>
              <a:rPr lang="fr-FR" sz="3733" b="1" dirty="0">
                <a:solidFill>
                  <a:prstClr val="white"/>
                </a:solidFill>
                <a:latin typeface="Book Antiqua" pitchFamily="18" charset="0"/>
              </a:rPr>
              <a:t>Nous voyons la lumière</a:t>
            </a:r>
          </a:p>
          <a:p>
            <a:pPr algn="ctr" defTabSz="1219170"/>
            <a:r>
              <a:rPr lang="fr-FR" sz="3733" b="1" dirty="0">
                <a:solidFill>
                  <a:prstClr val="white"/>
                </a:solidFill>
                <a:latin typeface="Book Antiqua" pitchFamily="18" charset="0"/>
              </a:rPr>
              <a:t>Que Ta miséricorde</a:t>
            </a:r>
          </a:p>
          <a:p>
            <a:pPr algn="ctr" defTabSz="1219170"/>
            <a:r>
              <a:rPr lang="fr-FR" sz="3733" b="1" dirty="0">
                <a:solidFill>
                  <a:prstClr val="white"/>
                </a:solidFill>
                <a:latin typeface="Book Antiqua" pitchFamily="18" charset="0"/>
              </a:rPr>
              <a:t>Comblent ceux qui Te connaissent ”</a:t>
            </a:r>
          </a:p>
        </p:txBody>
      </p:sp>
      <p:sp>
        <p:nvSpPr>
          <p:cNvPr id="17" name="ZoneTexte 16">
            <a:extLst>
              <a:ext uri="{FF2B5EF4-FFF2-40B4-BE49-F238E27FC236}">
                <a16:creationId xmlns:a16="http://schemas.microsoft.com/office/drawing/2014/main" id="{C9FFADCF-2EA8-BF10-B611-21E883439A7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7F0DC51E-3969-9F44-C6C9-316F911B1D7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13022024"/>
      </p:ext>
    </p:extLst>
  </p:cSld>
  <p:clrMapOvr>
    <a:masterClrMapping/>
  </p:clrMapOvr>
</p:sld>
</file>

<file path=ppt/slides/slide103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أيها النـور الحقيـقي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الـذي يضيء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لكل إنسان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آتيـاً إلي العالـم.</a:t>
            </a:r>
            <a:endParaRPr lang="fr-FR" sz="4267" dirty="0">
              <a:solidFill>
                <a:prstClr val="white"/>
              </a:solidFill>
              <a:latin typeface="Calibri"/>
            </a:endParaRPr>
          </a:p>
        </p:txBody>
      </p:sp>
      <p:sp>
        <p:nvSpPr>
          <p:cNvPr id="6" name="Rectangle 5"/>
          <p:cNvSpPr/>
          <p:nvPr/>
        </p:nvSpPr>
        <p:spPr>
          <a:xfrm>
            <a:off x="431371" y="544613"/>
            <a:ext cx="6096677" cy="1815690"/>
          </a:xfrm>
          <a:prstGeom prst="rect">
            <a:avLst/>
          </a:prstGeom>
        </p:spPr>
        <p:txBody>
          <a:bodyPr wrap="square">
            <a:spAutoFit/>
          </a:bodyPr>
          <a:lstStyle/>
          <a:p>
            <a:pPr algn="just" defTabSz="1219170"/>
            <a:r>
              <a:rPr lang="fr-FR" sz="3733" dirty="0" err="1">
                <a:solidFill>
                  <a:prstClr val="white"/>
                </a:solidFill>
                <a:latin typeface="CS Avva Shenouda" pitchFamily="34" charset="0"/>
              </a:rPr>
              <a:t>Piouwini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nta</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vmyi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vyeterouwini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erwmi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e;nyou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epikocmoc</a:t>
            </a:r>
            <a:r>
              <a:rPr lang="fr-FR" sz="3733" dirty="0">
                <a:solidFill>
                  <a:prstClr val="white"/>
                </a:solidFill>
                <a:latin typeface="CS Avva Shenouda" pitchFamily="34" charset="0"/>
              </a:rPr>
              <a:t>.</a:t>
            </a:r>
          </a:p>
        </p:txBody>
      </p:sp>
      <p:sp>
        <p:nvSpPr>
          <p:cNvPr id="7" name="Rectangle 6"/>
          <p:cNvSpPr/>
          <p:nvPr/>
        </p:nvSpPr>
        <p:spPr>
          <a:xfrm>
            <a:off x="2863773" y="3717032"/>
            <a:ext cx="676062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Lumière véritable</a:t>
            </a:r>
          </a:p>
          <a:p>
            <a:pPr algn="ctr" defTabSz="1219170"/>
            <a:r>
              <a:rPr lang="fr-FR" sz="3733" b="1" dirty="0">
                <a:solidFill>
                  <a:prstClr val="white"/>
                </a:solidFill>
                <a:latin typeface="Book Antiqua" pitchFamily="18" charset="0"/>
              </a:rPr>
              <a:t>Qui éclaire tout homme</a:t>
            </a:r>
          </a:p>
          <a:p>
            <a:pPr algn="ctr" defTabSz="1219170"/>
            <a:r>
              <a:rPr lang="fr-FR" sz="3733" b="1" dirty="0">
                <a:solidFill>
                  <a:prstClr val="white"/>
                </a:solidFill>
                <a:latin typeface="Book Antiqua" pitchFamily="18" charset="0"/>
              </a:rPr>
              <a:t>Tout homme qui arrive</a:t>
            </a:r>
          </a:p>
          <a:p>
            <a:pPr algn="ctr" defTabSz="1219170"/>
            <a:r>
              <a:rPr lang="fr-FR" sz="3733" b="1" dirty="0">
                <a:solidFill>
                  <a:prstClr val="white"/>
                </a:solidFill>
                <a:latin typeface="Book Antiqua" pitchFamily="18" charset="0"/>
              </a:rPr>
              <a:t>Qui arrive en ce monde</a:t>
            </a:r>
          </a:p>
        </p:txBody>
      </p:sp>
      <p:sp>
        <p:nvSpPr>
          <p:cNvPr id="17" name="ZoneTexte 16">
            <a:extLst>
              <a:ext uri="{FF2B5EF4-FFF2-40B4-BE49-F238E27FC236}">
                <a16:creationId xmlns:a16="http://schemas.microsoft.com/office/drawing/2014/main" id="{59C76664-9E13-0481-D26E-9335CA9F2C4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9648625B-5316-EDD4-368D-9D22AF8CBB2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24610327"/>
      </p:ext>
    </p:extLst>
  </p:cSld>
  <p:clrMapOvr>
    <a:masterClrMapping/>
  </p:clrMapOvr>
</p:sld>
</file>

<file path=ppt/slides/slide103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أتيـت إلى العـالـم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بمحبتـك للبشـر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وكل الخليقـة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تهلـلت بمجيئـك.</a:t>
            </a:r>
            <a:endParaRPr lang="fr-FR" sz="4267" dirty="0">
              <a:solidFill>
                <a:prstClr val="white"/>
              </a:solidFill>
              <a:latin typeface="Calibri"/>
            </a:endParaRPr>
          </a:p>
        </p:txBody>
      </p:sp>
      <p:sp>
        <p:nvSpPr>
          <p:cNvPr id="6" name="Rectangle 5"/>
          <p:cNvSpPr/>
          <p:nvPr/>
        </p:nvSpPr>
        <p:spPr>
          <a:xfrm>
            <a:off x="431371" y="544612"/>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Ak</a:t>
            </a:r>
            <a:r>
              <a:rPr lang="fr-FR" sz="3733" dirty="0">
                <a:solidFill>
                  <a:prstClr val="white"/>
                </a:solidFill>
                <a:latin typeface="CS Avva Shenouda" pitchFamily="34" charset="0"/>
              </a:rPr>
              <a:t>`i `</a:t>
            </a:r>
            <a:r>
              <a:rPr lang="fr-FR" sz="3733" dirty="0" err="1">
                <a:solidFill>
                  <a:prstClr val="white"/>
                </a:solidFill>
                <a:latin typeface="CS Avva Shenouda" pitchFamily="34" charset="0"/>
              </a:rPr>
              <a:t>epikocmoc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tekmetmairwmi</a:t>
            </a:r>
            <a:r>
              <a:rPr lang="fr-FR" sz="3733" dirty="0">
                <a:solidFill>
                  <a:prstClr val="white"/>
                </a:solidFill>
                <a:latin typeface="CS Avva Shenouda" pitchFamily="34" charset="0"/>
              </a:rPr>
              <a:t> @ `a ]`</a:t>
            </a:r>
            <a:r>
              <a:rPr lang="fr-FR" sz="3733" dirty="0" err="1">
                <a:solidFill>
                  <a:prstClr val="white"/>
                </a:solidFill>
                <a:latin typeface="CS Avva Shenouda" pitchFamily="34" charset="0"/>
              </a:rPr>
              <a:t>ktycic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elyl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pekjin</a:t>
            </a:r>
            <a:r>
              <a:rPr lang="fr-FR" sz="3733" dirty="0">
                <a:solidFill>
                  <a:prstClr val="white"/>
                </a:solidFill>
                <a:latin typeface="CS Avva Shenouda" pitchFamily="34" charset="0"/>
              </a:rPr>
              <a:t>`i.</a:t>
            </a:r>
          </a:p>
        </p:txBody>
      </p:sp>
      <p:sp>
        <p:nvSpPr>
          <p:cNvPr id="7" name="Rectangle 6"/>
          <p:cNvSpPr/>
          <p:nvPr/>
        </p:nvSpPr>
        <p:spPr>
          <a:xfrm>
            <a:off x="2423592" y="3525011"/>
            <a:ext cx="7416824"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Tu vins dans le monde</a:t>
            </a:r>
          </a:p>
          <a:p>
            <a:pPr algn="ctr" defTabSz="1219170"/>
            <a:r>
              <a:rPr lang="fr-FR" sz="3733" b="1" dirty="0">
                <a:solidFill>
                  <a:prstClr val="white"/>
                </a:solidFill>
                <a:latin typeface="Book Antiqua" pitchFamily="18" charset="0"/>
              </a:rPr>
              <a:t>Par Ton amour des hommes</a:t>
            </a:r>
          </a:p>
          <a:p>
            <a:pPr algn="ctr" defTabSz="1219170"/>
            <a:r>
              <a:rPr lang="fr-FR" sz="3733" b="1" dirty="0">
                <a:solidFill>
                  <a:prstClr val="white"/>
                </a:solidFill>
                <a:latin typeface="Book Antiqua" pitchFamily="18" charset="0"/>
              </a:rPr>
              <a:t>Et toute la création</a:t>
            </a:r>
          </a:p>
          <a:p>
            <a:pPr algn="ctr" defTabSz="1219170"/>
            <a:r>
              <a:rPr lang="fr-FR" sz="3733" b="1" dirty="0">
                <a:solidFill>
                  <a:prstClr val="white"/>
                </a:solidFill>
                <a:latin typeface="Book Antiqua" pitchFamily="18" charset="0"/>
              </a:rPr>
              <a:t>Exulte par Ta venue</a:t>
            </a:r>
          </a:p>
        </p:txBody>
      </p:sp>
      <p:sp>
        <p:nvSpPr>
          <p:cNvPr id="17" name="ZoneTexte 16">
            <a:extLst>
              <a:ext uri="{FF2B5EF4-FFF2-40B4-BE49-F238E27FC236}">
                <a16:creationId xmlns:a16="http://schemas.microsoft.com/office/drawing/2014/main" id="{191B182C-B4D1-AAC8-59E4-099FC90CBA1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342C87A7-FE1F-0B8C-9C6D-C91E44051EA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0373959"/>
      </p:ext>
    </p:extLst>
  </p:cSld>
  <p:clrMapOvr>
    <a:masterClrMapping/>
  </p:clrMapOvr>
</p:sld>
</file>

<file path=ppt/slides/slide103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خلصـت آدم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من الغـوايـة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وعتقـت أمنا حـواء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من طلقـات المـوت.</a:t>
            </a:r>
            <a:endParaRPr lang="fr-FR" sz="4267" dirty="0">
              <a:solidFill>
                <a:prstClr val="white"/>
              </a:solidFill>
              <a:latin typeface="Calibri"/>
            </a:endParaRPr>
          </a:p>
        </p:txBody>
      </p:sp>
      <p:sp>
        <p:nvSpPr>
          <p:cNvPr id="6" name="Rectangle 5"/>
          <p:cNvSpPr/>
          <p:nvPr/>
        </p:nvSpPr>
        <p:spPr>
          <a:xfrm>
            <a:off x="431371" y="566679"/>
            <a:ext cx="6096677" cy="1815690"/>
          </a:xfrm>
          <a:prstGeom prst="rect">
            <a:avLst/>
          </a:prstGeom>
        </p:spPr>
        <p:txBody>
          <a:bodyPr wrap="square">
            <a:spAutoFit/>
          </a:bodyPr>
          <a:lstStyle/>
          <a:p>
            <a:pPr algn="just" defTabSz="1219170"/>
            <a:r>
              <a:rPr lang="fr-FR" sz="3733" dirty="0" err="1">
                <a:solidFill>
                  <a:prstClr val="white"/>
                </a:solidFill>
                <a:latin typeface="CS Avva Shenouda" pitchFamily="34" charset="0"/>
              </a:rPr>
              <a:t>Akcw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nAdam</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apaty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aker</a:t>
            </a:r>
            <a:r>
              <a:rPr lang="fr-FR" sz="3733" dirty="0">
                <a:solidFill>
                  <a:prstClr val="white"/>
                </a:solidFill>
                <a:latin typeface="CS Avva Shenouda" pitchFamily="34" charset="0"/>
              </a:rPr>
              <a:t> Eu`a `</a:t>
            </a:r>
            <a:r>
              <a:rPr lang="fr-FR" sz="3733" dirty="0" err="1">
                <a:solidFill>
                  <a:prstClr val="white"/>
                </a:solidFill>
                <a:latin typeface="CS Avva Shenouda" pitchFamily="34" charset="0"/>
              </a:rPr>
              <a:t>nremhe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ninakhi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vmou</a:t>
            </a:r>
            <a:r>
              <a:rPr lang="fr-FR" sz="3733" dirty="0">
                <a:solidFill>
                  <a:prstClr val="white"/>
                </a:solidFill>
                <a:latin typeface="CS Avva Shenouda" pitchFamily="34" charset="0"/>
              </a:rPr>
              <a:t>.</a:t>
            </a:r>
          </a:p>
        </p:txBody>
      </p:sp>
      <p:sp>
        <p:nvSpPr>
          <p:cNvPr id="7" name="Rectangle 6"/>
          <p:cNvSpPr/>
          <p:nvPr/>
        </p:nvSpPr>
        <p:spPr>
          <a:xfrm>
            <a:off x="2639616" y="3717032"/>
            <a:ext cx="7056784"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Tu as sauvé Adam</a:t>
            </a:r>
          </a:p>
          <a:p>
            <a:pPr algn="ctr" defTabSz="1219170"/>
            <a:r>
              <a:rPr lang="fr-FR" sz="3733" b="1" dirty="0">
                <a:solidFill>
                  <a:prstClr val="white"/>
                </a:solidFill>
                <a:latin typeface="Book Antiqua" pitchFamily="18" charset="0"/>
              </a:rPr>
              <a:t>Du gouffre de l’abîme</a:t>
            </a:r>
          </a:p>
          <a:p>
            <a:pPr algn="ctr" defTabSz="1219170"/>
            <a:r>
              <a:rPr lang="fr-FR" sz="3733" b="1" dirty="0">
                <a:solidFill>
                  <a:prstClr val="white"/>
                </a:solidFill>
                <a:latin typeface="Book Antiqua" pitchFamily="18" charset="0"/>
              </a:rPr>
              <a:t>Et Tu libéras Eve</a:t>
            </a:r>
          </a:p>
          <a:p>
            <a:pPr algn="ctr" defTabSz="1219170"/>
            <a:r>
              <a:rPr lang="fr-FR" sz="3733" b="1" dirty="0">
                <a:solidFill>
                  <a:prstClr val="white"/>
                </a:solidFill>
                <a:latin typeface="Book Antiqua" pitchFamily="18" charset="0"/>
              </a:rPr>
              <a:t>Des douleurs de la mort</a:t>
            </a:r>
          </a:p>
        </p:txBody>
      </p:sp>
      <p:sp>
        <p:nvSpPr>
          <p:cNvPr id="17" name="ZoneTexte 16">
            <a:extLst>
              <a:ext uri="{FF2B5EF4-FFF2-40B4-BE49-F238E27FC236}">
                <a16:creationId xmlns:a16="http://schemas.microsoft.com/office/drawing/2014/main" id="{392C87A7-2D65-DE41-FD2C-526C37BD41D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1D966C1D-1E5D-6D3F-EE15-847263DFA7B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79066135"/>
      </p:ext>
    </p:extLst>
  </p:cSld>
  <p:clrMapOvr>
    <a:masterClrMapping/>
  </p:clrMapOvr>
</p:sld>
</file>

<file path=ppt/slides/slide103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أعطيتنا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روح البـنوة</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نـسبحـك ونباركـك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مع ملائكتـك.</a:t>
            </a:r>
            <a:endParaRPr lang="fr-FR" sz="4267" dirty="0">
              <a:solidFill>
                <a:prstClr val="white"/>
              </a:solidFill>
              <a:latin typeface="Calibri"/>
            </a:endParaRPr>
          </a:p>
        </p:txBody>
      </p:sp>
      <p:sp>
        <p:nvSpPr>
          <p:cNvPr id="6" name="Rectangle 5"/>
          <p:cNvSpPr/>
          <p:nvPr/>
        </p:nvSpPr>
        <p:spPr>
          <a:xfrm>
            <a:off x="431371" y="566677"/>
            <a:ext cx="5952661"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Ak] nan `</a:t>
            </a:r>
            <a:r>
              <a:rPr lang="fr-FR" sz="3733" dirty="0" err="1">
                <a:solidFill>
                  <a:prstClr val="white"/>
                </a:solidFill>
                <a:latin typeface="CS Avva Shenouda" pitchFamily="34" charset="0"/>
              </a:rPr>
              <a:t>mPi`pneuma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metSyri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enhwc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en`cmou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erok</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nekaggeloc</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Tu nous as donné</a:t>
            </a:r>
          </a:p>
          <a:p>
            <a:pPr algn="ctr" defTabSz="1219170"/>
            <a:r>
              <a:rPr lang="fr-FR" sz="3733" b="1" dirty="0">
                <a:solidFill>
                  <a:prstClr val="white"/>
                </a:solidFill>
                <a:latin typeface="Book Antiqua" pitchFamily="18" charset="0"/>
              </a:rPr>
              <a:t>L’Esprit filial. Et nous</a:t>
            </a:r>
          </a:p>
          <a:p>
            <a:pPr algn="ctr" defTabSz="1219170"/>
            <a:r>
              <a:rPr lang="fr-FR" sz="3733" b="1" dirty="0">
                <a:solidFill>
                  <a:prstClr val="white"/>
                </a:solidFill>
                <a:latin typeface="Book Antiqua" pitchFamily="18" charset="0"/>
              </a:rPr>
              <a:t>Te louons, bénissons</a:t>
            </a:r>
          </a:p>
          <a:p>
            <a:pPr algn="ctr" defTabSz="1219170"/>
            <a:r>
              <a:rPr lang="fr-FR" sz="3733" b="1" dirty="0">
                <a:solidFill>
                  <a:prstClr val="white"/>
                </a:solidFill>
                <a:latin typeface="Book Antiqua" pitchFamily="18" charset="0"/>
              </a:rPr>
              <a:t>Avec Tes anges saints</a:t>
            </a:r>
          </a:p>
        </p:txBody>
      </p:sp>
      <p:sp>
        <p:nvSpPr>
          <p:cNvPr id="17" name="ZoneTexte 16">
            <a:extLst>
              <a:ext uri="{FF2B5EF4-FFF2-40B4-BE49-F238E27FC236}">
                <a16:creationId xmlns:a16="http://schemas.microsoft.com/office/drawing/2014/main" id="{65904071-E5B7-21FF-5C5E-F7876FA9028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797FD78C-1918-56AC-2F99-B299525F486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10784622"/>
      </p:ext>
    </p:extLst>
  </p:cSld>
  <p:clrMapOvr>
    <a:masterClrMapping/>
  </p:clrMapOvr>
</p:sld>
</file>

<file path=ppt/slides/slide103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657272"/>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أشـرق جسـديا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من العـذراء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بغيـر زرع بشـر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حتى خلصنا.</a:t>
            </a:r>
            <a:endParaRPr lang="fr-FR" sz="4267" dirty="0">
              <a:solidFill>
                <a:prstClr val="white"/>
              </a:solidFill>
              <a:latin typeface="Calibri"/>
            </a:endParaRPr>
          </a:p>
        </p:txBody>
      </p:sp>
      <p:sp>
        <p:nvSpPr>
          <p:cNvPr id="6" name="Rectangle 5"/>
          <p:cNvSpPr/>
          <p:nvPr/>
        </p:nvSpPr>
        <p:spPr>
          <a:xfrm>
            <a:off x="431371" y="544613"/>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Afsai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cwmatikwc</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 a[ne `</a:t>
            </a:r>
            <a:r>
              <a:rPr lang="fr-FR" sz="3733" dirty="0" err="1">
                <a:solidFill>
                  <a:prstClr val="white"/>
                </a:solidFill>
                <a:latin typeface="CS Avva Shenouda" pitchFamily="34" charset="0"/>
              </a:rPr>
              <a:t>cperma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nrwmi</a:t>
            </a:r>
            <a:r>
              <a:rPr lang="fr-FR" sz="3733" dirty="0">
                <a:solidFill>
                  <a:prstClr val="white"/>
                </a:solidFill>
                <a:latin typeface="CS Avva Shenouda" pitchFamily="34" charset="0"/>
              </a:rPr>
              <a:t> @ sa `</a:t>
            </a:r>
            <a:r>
              <a:rPr lang="fr-FR" sz="3733" dirty="0" err="1">
                <a:solidFill>
                  <a:prstClr val="white"/>
                </a:solidFill>
                <a:latin typeface="CS Avva Shenouda" pitchFamily="34" charset="0"/>
              </a:rPr>
              <a:t>ntefcw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parut dans le corps</a:t>
            </a:r>
          </a:p>
          <a:p>
            <a:pPr algn="ctr" defTabSz="1219170"/>
            <a:r>
              <a:rPr lang="fr-FR" sz="3733" b="1" dirty="0">
                <a:solidFill>
                  <a:prstClr val="white"/>
                </a:solidFill>
                <a:latin typeface="Book Antiqua" pitchFamily="18" charset="0"/>
              </a:rPr>
              <a:t>Qu’Il a pris de la Vierge</a:t>
            </a:r>
          </a:p>
          <a:p>
            <a:pPr algn="ctr" defTabSz="1219170"/>
            <a:r>
              <a:rPr lang="fr-FR" sz="3733" b="1" dirty="0">
                <a:solidFill>
                  <a:prstClr val="white"/>
                </a:solidFill>
                <a:latin typeface="Book Antiqua" pitchFamily="18" charset="0"/>
              </a:rPr>
              <a:t>Et sans semence humaine</a:t>
            </a:r>
          </a:p>
          <a:p>
            <a:pPr algn="ctr" defTabSz="1219170"/>
            <a:r>
              <a:rPr lang="fr-FR" sz="3733" b="1" dirty="0">
                <a:solidFill>
                  <a:prstClr val="white"/>
                </a:solidFill>
                <a:latin typeface="Book Antiqua" pitchFamily="18" charset="0"/>
              </a:rPr>
              <a:t>Afin de nous sauver</a:t>
            </a:r>
          </a:p>
        </p:txBody>
      </p:sp>
      <p:sp>
        <p:nvSpPr>
          <p:cNvPr id="17" name="ZoneTexte 16">
            <a:extLst>
              <a:ext uri="{FF2B5EF4-FFF2-40B4-BE49-F238E27FC236}">
                <a16:creationId xmlns:a16="http://schemas.microsoft.com/office/drawing/2014/main" id="{9EE67FC0-C4EE-B689-2427-C30908C8C11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1F074B62-8433-EB6F-0B60-BC472973467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20201270"/>
      </p:ext>
    </p:extLst>
  </p:cSld>
  <p:clrMapOvr>
    <a:masterClrMapping/>
  </p:clrMapOvr>
</p:sld>
</file>

<file path=ppt/slides/slide103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1524000" y="1127066"/>
            <a:ext cx="9144000" cy="861774"/>
          </a:xfrm>
          <a:prstGeom prst="rect">
            <a:avLst/>
          </a:prstGeom>
        </p:spPr>
        <p:txBody>
          <a:bodyPr wrap="square">
            <a:spAutoFit/>
          </a:bodyPr>
          <a:lstStyle/>
          <a:p>
            <a:pPr algn="ctr"/>
            <a:r>
              <a:rPr lang="fr-FR" sz="5000" dirty="0" err="1">
                <a:solidFill>
                  <a:prstClr val="white"/>
                </a:solidFill>
                <a:latin typeface="CS Avva Shenouda" pitchFamily="34" charset="0"/>
              </a:rPr>
              <a:t>Pilwbs</a:t>
            </a:r>
            <a:r>
              <a:rPr lang="fr-FR" sz="5000" dirty="0">
                <a:solidFill>
                  <a:prstClr val="white"/>
                </a:solidFill>
                <a:latin typeface="CS Avva Shenouda" pitchFamily="34" charset="0"/>
              </a:rPr>
              <a:t> Adam</a:t>
            </a:r>
          </a:p>
        </p:txBody>
      </p:sp>
      <p:sp>
        <p:nvSpPr>
          <p:cNvPr id="7" name="Rectangle 6"/>
          <p:cNvSpPr/>
          <p:nvPr/>
        </p:nvSpPr>
        <p:spPr>
          <a:xfrm>
            <a:off x="1524000" y="3284984"/>
            <a:ext cx="9144000" cy="1754326"/>
          </a:xfrm>
          <a:prstGeom prst="rect">
            <a:avLst/>
          </a:prstGeom>
        </p:spPr>
        <p:txBody>
          <a:bodyPr wrap="square">
            <a:spAutoFit/>
          </a:bodyPr>
          <a:lstStyle/>
          <a:p>
            <a:pPr algn="ctr"/>
            <a:r>
              <a:rPr lang="fr-FR" sz="5400" b="1" dirty="0">
                <a:solidFill>
                  <a:prstClr val="white"/>
                </a:solidFill>
                <a:latin typeface="Book Antiqua" pitchFamily="18" charset="0"/>
              </a:rPr>
              <a:t>Explication Adam de la théotokie du lundi</a:t>
            </a:r>
          </a:p>
        </p:txBody>
      </p:sp>
      <p:sp>
        <p:nvSpPr>
          <p:cNvPr id="2" name="ZoneTexte 1">
            <a:extLst>
              <a:ext uri="{FF2B5EF4-FFF2-40B4-BE49-F238E27FC236}">
                <a16:creationId xmlns:a16="http://schemas.microsoft.com/office/drawing/2014/main" id="{2510A63A-D471-E68B-EDB0-097A131C337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Adam </a:t>
            </a:r>
            <a:r>
              <a:rPr lang="fr-FR" sz="1600" dirty="0">
                <a:solidFill>
                  <a:prstClr val="white"/>
                </a:solidFill>
                <a:latin typeface="Book Antiqua" pitchFamily="18" charset="0"/>
              </a:rPr>
              <a:t>– Explication Adam de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p>
        </p:txBody>
      </p:sp>
      <p:sp>
        <p:nvSpPr>
          <p:cNvPr id="3" name="ZoneTexte 2">
            <a:hlinkClick r:id="rId3" action="ppaction://hlinksldjump"/>
            <a:extLst>
              <a:ext uri="{FF2B5EF4-FFF2-40B4-BE49-F238E27FC236}">
                <a16:creationId xmlns:a16="http://schemas.microsoft.com/office/drawing/2014/main" id="{DCFBEA05-3DBE-0676-14FD-C3C14C71CFD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97516319"/>
      </p:ext>
    </p:extLst>
  </p:cSld>
  <p:clrMapOvr>
    <a:overrideClrMapping bg1="lt1" tx1="dk1" bg2="lt2" tx2="dk2" accent1="accent1" accent2="accent2" accent3="accent3" accent4="accent4" accent5="accent5" accent6="accent6" hlink="hlink" folHlink="folHlink"/>
  </p:clrMapOvr>
  <p:transition/>
</p:sld>
</file>

<file path=ppt/slides/slide103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56226"/>
            <a:ext cx="5184576"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لساني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الضعيف الخاطئ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لا يقدر أن ينطق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بكرامتك يا مريم.</a:t>
            </a:r>
            <a:endParaRPr lang="fr-FR" sz="4267" dirty="0">
              <a:solidFill>
                <a:prstClr val="white"/>
              </a:solidFill>
              <a:latin typeface="Calibri"/>
            </a:endParaRPr>
          </a:p>
        </p:txBody>
      </p:sp>
      <p:sp>
        <p:nvSpPr>
          <p:cNvPr id="6" name="Rectangle 5"/>
          <p:cNvSpPr/>
          <p:nvPr/>
        </p:nvSpPr>
        <p:spPr>
          <a:xfrm>
            <a:off x="431371" y="566677"/>
            <a:ext cx="6096677" cy="2390141"/>
          </a:xfrm>
          <a:prstGeom prst="rect">
            <a:avLst/>
          </a:prstGeom>
        </p:spPr>
        <p:txBody>
          <a:bodyPr wrap="square">
            <a:spAutoFit/>
          </a:bodyPr>
          <a:lstStyle/>
          <a:p>
            <a:pPr algn="just" defTabSz="1219170"/>
            <a:r>
              <a:rPr lang="fr-FR" sz="3733" dirty="0" err="1">
                <a:solidFill>
                  <a:prstClr val="white"/>
                </a:solidFill>
                <a:latin typeface="Avva_Marcos" pitchFamily="82" charset="0"/>
              </a:rPr>
              <a:t>P</a:t>
            </a:r>
            <a:r>
              <a:rPr lang="fr-FR" sz="3733" dirty="0" err="1">
                <a:solidFill>
                  <a:prstClr val="white"/>
                </a:solidFill>
                <a:latin typeface="CS Avva Shenouda" pitchFamily="34" charset="0"/>
              </a:rPr>
              <a:t>alac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etjwjeb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nrefernobi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na`sjemjom</a:t>
            </a:r>
            <a:r>
              <a:rPr lang="fr-FR" sz="3733" dirty="0">
                <a:solidFill>
                  <a:prstClr val="white"/>
                </a:solidFill>
                <a:latin typeface="CS Avva Shenouda" pitchFamily="34" charset="0"/>
              </a:rPr>
              <a:t> an `</a:t>
            </a:r>
            <a:r>
              <a:rPr lang="fr-FR" sz="3733" dirty="0" err="1">
                <a:solidFill>
                  <a:prstClr val="white"/>
                </a:solidFill>
                <a:latin typeface="CS Avva Shenouda" pitchFamily="34" charset="0"/>
              </a:rPr>
              <a:t>ecaji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mpetaio</a:t>
            </a:r>
            <a:r>
              <a:rPr lang="fr-FR" sz="3733" dirty="0">
                <a:solidFill>
                  <a:prstClr val="white"/>
                </a:solidFill>
                <a:latin typeface="CS Avva Shenouda" pitchFamily="34" charset="0"/>
              </a:rPr>
              <a:t> Mari`a.</a:t>
            </a:r>
          </a:p>
        </p:txBody>
      </p:sp>
      <p:sp>
        <p:nvSpPr>
          <p:cNvPr id="7" name="Rectangle 6"/>
          <p:cNvSpPr/>
          <p:nvPr/>
        </p:nvSpPr>
        <p:spPr>
          <a:xfrm>
            <a:off x="2863772" y="3621021"/>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Voici ma faible langue</a:t>
            </a:r>
          </a:p>
          <a:p>
            <a:pPr algn="ctr" defTabSz="1219170"/>
            <a:r>
              <a:rPr lang="fr-FR" sz="3733" b="1" dirty="0">
                <a:solidFill>
                  <a:prstClr val="white"/>
                </a:solidFill>
                <a:latin typeface="Book Antiqua" pitchFamily="18" charset="0"/>
              </a:rPr>
              <a:t>Ma langue pécheresse</a:t>
            </a:r>
          </a:p>
          <a:p>
            <a:pPr algn="ctr" defTabSz="1219170"/>
            <a:r>
              <a:rPr lang="fr-FR" sz="3733" b="1" dirty="0">
                <a:solidFill>
                  <a:prstClr val="white"/>
                </a:solidFill>
                <a:latin typeface="Book Antiqua" pitchFamily="18" charset="0"/>
              </a:rPr>
              <a:t>Ne peut pas prononcer</a:t>
            </a:r>
          </a:p>
          <a:p>
            <a:pPr algn="ctr" defTabSz="1219170"/>
            <a:r>
              <a:rPr lang="fr-FR" sz="3733" b="1" dirty="0">
                <a:solidFill>
                  <a:prstClr val="white"/>
                </a:solidFill>
                <a:latin typeface="Book Antiqua" pitchFamily="18" charset="0"/>
              </a:rPr>
              <a:t>Ton honneur, ô Marie</a:t>
            </a:r>
          </a:p>
        </p:txBody>
      </p:sp>
      <p:sp>
        <p:nvSpPr>
          <p:cNvPr id="17" name="ZoneTexte 16">
            <a:extLst>
              <a:ext uri="{FF2B5EF4-FFF2-40B4-BE49-F238E27FC236}">
                <a16:creationId xmlns:a16="http://schemas.microsoft.com/office/drawing/2014/main" id="{8ADA7100-8C48-F8C8-8257-56D1BD62D0F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Adam </a:t>
            </a:r>
            <a:r>
              <a:rPr lang="fr-FR" sz="1600" dirty="0">
                <a:solidFill>
                  <a:prstClr val="white"/>
                </a:solidFill>
                <a:latin typeface="Book Antiqua" pitchFamily="18" charset="0"/>
              </a:rPr>
              <a:t>– Explication Adam de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p>
        </p:txBody>
      </p:sp>
      <p:sp>
        <p:nvSpPr>
          <p:cNvPr id="18" name="ZoneTexte 17">
            <a:hlinkClick r:id="rId2" action="ppaction://hlinksldjump"/>
            <a:extLst>
              <a:ext uri="{FF2B5EF4-FFF2-40B4-BE49-F238E27FC236}">
                <a16:creationId xmlns:a16="http://schemas.microsoft.com/office/drawing/2014/main" id="{89F466DD-B3CF-7D7B-4B1A-D6A202AE236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17217909"/>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كما يليق باحتراس </a:t>
            </a:r>
            <a:endParaRPr lang="fr-FR" sz="4800" dirty="0">
              <a:solidFill>
                <a:prstClr val="white"/>
              </a:solidFill>
            </a:endParaRPr>
          </a:p>
          <a:p>
            <a:pPr algn="just" rtl="1"/>
            <a:r>
              <a:rPr lang="ar-EG" sz="4800" dirty="0">
                <a:solidFill>
                  <a:prstClr val="white"/>
                </a:solidFill>
              </a:rPr>
              <a:t>مع موسى الممجد </a:t>
            </a:r>
            <a:endParaRPr lang="fr-FR" sz="4800" dirty="0">
              <a:solidFill>
                <a:prstClr val="white"/>
              </a:solidFill>
            </a:endParaRPr>
          </a:p>
          <a:p>
            <a:pPr algn="just" rtl="1"/>
            <a:r>
              <a:rPr lang="ar-EG" sz="4800" dirty="0">
                <a:solidFill>
                  <a:prstClr val="white"/>
                </a:solidFill>
              </a:rPr>
              <a:t>قائلين فلنسبح الرب </a:t>
            </a:r>
            <a:endParaRPr lang="fr-FR" sz="4800" dirty="0">
              <a:solidFill>
                <a:prstClr val="white"/>
              </a:solidFill>
            </a:endParaRPr>
          </a:p>
          <a:p>
            <a:pPr algn="just" rtl="1"/>
            <a:r>
              <a:rPr lang="ar-EG" sz="4800" dirty="0" err="1">
                <a:solidFill>
                  <a:prstClr val="white"/>
                </a:solidFill>
              </a:rPr>
              <a:t>لانه</a:t>
            </a:r>
            <a:r>
              <a:rPr lang="ar-EG" sz="4800" dirty="0">
                <a:solidFill>
                  <a:prstClr val="white"/>
                </a:solidFill>
              </a:rPr>
              <a:t> بالمجد قد تمجد.</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de-DE" sz="4000" dirty="0">
                <a:solidFill>
                  <a:prstClr val="white"/>
                </a:solidFill>
                <a:latin typeface="CS Avva Shenouda" pitchFamily="34" charset="0"/>
              </a:rPr>
              <a:t>Kata `</a:t>
            </a:r>
            <a:r>
              <a:rPr lang="de-DE" sz="4000" dirty="0" err="1">
                <a:solidFill>
                  <a:prstClr val="white"/>
                </a:solidFill>
                <a:latin typeface="CS Avva Shenouda" pitchFamily="34" charset="0"/>
              </a:rPr>
              <a:t>vtomi</a:t>
            </a:r>
            <a:r>
              <a:rPr lang="de-DE" sz="4000" dirty="0">
                <a:solidFill>
                  <a:prstClr val="white"/>
                </a:solidFill>
                <a:latin typeface="CS Avva Shenouda" pitchFamily="34" charset="0"/>
              </a:rPr>
              <a:t> </a:t>
            </a:r>
            <a:r>
              <a:rPr lang="de-DE" sz="4000" dirty="0" err="1">
                <a:solidFill>
                  <a:prstClr val="white"/>
                </a:solidFill>
                <a:latin typeface="CS Avva Shenouda" pitchFamily="34" charset="0"/>
              </a:rPr>
              <a:t>qen</a:t>
            </a:r>
            <a:r>
              <a:rPr lang="de-DE" sz="4000" dirty="0">
                <a:solidFill>
                  <a:prstClr val="white"/>
                </a:solidFill>
                <a:latin typeface="CS Avva Shenouda" pitchFamily="34" charset="0"/>
              </a:rPr>
              <a:t> </a:t>
            </a:r>
            <a:r>
              <a:rPr lang="de-DE" sz="4000" dirty="0" err="1">
                <a:solidFill>
                  <a:prstClr val="white"/>
                </a:solidFill>
                <a:latin typeface="CS Avva Shenouda" pitchFamily="34" charset="0"/>
              </a:rPr>
              <a:t>ou`srwic</a:t>
            </a:r>
            <a:r>
              <a:rPr lang="de-DE" sz="4000" dirty="0">
                <a:solidFill>
                  <a:prstClr val="white"/>
                </a:solidFill>
                <a:latin typeface="CS Avva Shenouda" pitchFamily="34" charset="0"/>
              </a:rPr>
              <a:t> @ </a:t>
            </a:r>
            <a:r>
              <a:rPr lang="de-DE" sz="4000" dirty="0" err="1">
                <a:solidFill>
                  <a:prstClr val="white"/>
                </a:solidFill>
                <a:latin typeface="CS Avva Shenouda" pitchFamily="34" charset="0"/>
              </a:rPr>
              <a:t>nem</a:t>
            </a:r>
            <a:r>
              <a:rPr lang="de-DE" sz="4000" dirty="0">
                <a:solidFill>
                  <a:prstClr val="white"/>
                </a:solidFill>
                <a:latin typeface="CS Avva Shenouda" pitchFamily="34" charset="0"/>
              </a:rPr>
              <a:t> </a:t>
            </a:r>
            <a:r>
              <a:rPr lang="de-DE" sz="4000" dirty="0" err="1">
                <a:solidFill>
                  <a:prstClr val="white"/>
                </a:solidFill>
                <a:latin typeface="CS Avva Shenouda" pitchFamily="34" charset="0"/>
              </a:rPr>
              <a:t>Mw`ucyc</a:t>
            </a:r>
            <a:r>
              <a:rPr lang="de-DE" sz="4000" dirty="0">
                <a:solidFill>
                  <a:prstClr val="white"/>
                </a:solidFill>
                <a:latin typeface="CS Avva Shenouda" pitchFamily="34" charset="0"/>
              </a:rPr>
              <a:t> </a:t>
            </a:r>
            <a:r>
              <a:rPr lang="de-DE" sz="4000" dirty="0" err="1">
                <a:solidFill>
                  <a:prstClr val="white"/>
                </a:solidFill>
                <a:latin typeface="CS Avva Shenouda" pitchFamily="34" charset="0"/>
              </a:rPr>
              <a:t>va</a:t>
            </a:r>
            <a:r>
              <a:rPr lang="de-DE" sz="4000" dirty="0">
                <a:solidFill>
                  <a:prstClr val="white"/>
                </a:solidFill>
                <a:latin typeface="CS Avva Shenouda" pitchFamily="34" charset="0"/>
              </a:rPr>
              <a:t> </a:t>
            </a:r>
            <a:r>
              <a:rPr lang="de-DE" sz="4000" dirty="0" err="1">
                <a:solidFill>
                  <a:prstClr val="white"/>
                </a:solidFill>
                <a:latin typeface="CS Avva Shenouda" pitchFamily="34" charset="0"/>
              </a:rPr>
              <a:t>pi`wou</a:t>
            </a:r>
            <a:r>
              <a:rPr lang="de-DE" sz="4000" dirty="0">
                <a:solidFill>
                  <a:prstClr val="white"/>
                </a:solidFill>
                <a:latin typeface="CS Avva Shenouda" pitchFamily="34" charset="0"/>
              </a:rPr>
              <a:t> @ je </a:t>
            </a:r>
            <a:r>
              <a:rPr lang="de-DE" sz="4000" dirty="0" err="1">
                <a:solidFill>
                  <a:prstClr val="white"/>
                </a:solidFill>
                <a:latin typeface="CS Avva Shenouda" pitchFamily="34" charset="0"/>
              </a:rPr>
              <a:t>marenhwc</a:t>
            </a:r>
            <a:r>
              <a:rPr lang="de-DE" sz="4000" dirty="0">
                <a:solidFill>
                  <a:prstClr val="white"/>
                </a:solidFill>
                <a:latin typeface="CS Avva Shenouda" pitchFamily="34" charset="0"/>
              </a:rPr>
              <a:t> </a:t>
            </a:r>
            <a:r>
              <a:rPr lang="de-DE" sz="4000" dirty="0" err="1">
                <a:solidFill>
                  <a:prstClr val="white"/>
                </a:solidFill>
                <a:latin typeface="CS Avva Shenouda" pitchFamily="34" charset="0"/>
              </a:rPr>
              <a:t>e`P</a:t>
            </a:r>
            <a:r>
              <a:rPr lang="de-DE" sz="4000" dirty="0">
                <a:solidFill>
                  <a:prstClr val="white"/>
                </a:solidFill>
                <a:latin typeface="CS Avva Shenouda" pitchFamily="34" charset="0"/>
              </a:rPr>
              <a:t>¡ @ je </a:t>
            </a:r>
            <a:r>
              <a:rPr lang="de-DE" sz="4000" dirty="0" err="1">
                <a:solidFill>
                  <a:prstClr val="white"/>
                </a:solidFill>
                <a:latin typeface="CS Avva Shenouda" pitchFamily="34" charset="0"/>
              </a:rPr>
              <a:t>qen</a:t>
            </a:r>
            <a:r>
              <a:rPr lang="de-DE" sz="4000" dirty="0">
                <a:solidFill>
                  <a:prstClr val="white"/>
                </a:solidFill>
                <a:latin typeface="CS Avva Shenouda" pitchFamily="34" charset="0"/>
              </a:rPr>
              <a:t> </a:t>
            </a:r>
            <a:r>
              <a:rPr lang="de-DE" sz="4000" dirty="0" err="1">
                <a:solidFill>
                  <a:prstClr val="white"/>
                </a:solidFill>
                <a:latin typeface="CS Avva Shenouda" pitchFamily="34" charset="0"/>
              </a:rPr>
              <a:t>ou`wou</a:t>
            </a:r>
            <a:r>
              <a:rPr lang="de-DE" sz="4000" dirty="0">
                <a:solidFill>
                  <a:prstClr val="white"/>
                </a:solidFill>
                <a:latin typeface="CS Avva Shenouda" pitchFamily="34" charset="0"/>
              </a:rPr>
              <a:t> gar </a:t>
            </a:r>
            <a:r>
              <a:rPr lang="de-DE" sz="4000" dirty="0" err="1">
                <a:solidFill>
                  <a:prstClr val="white"/>
                </a:solidFill>
                <a:latin typeface="CS Avva Shenouda" pitchFamily="34" charset="0"/>
              </a:rPr>
              <a:t>afyi`wou</a:t>
            </a:r>
            <a:r>
              <a:rPr lang="de-DE" sz="4000" dirty="0">
                <a:solidFill>
                  <a:prstClr val="white"/>
                </a:solidFill>
                <a:latin typeface="CS Avva Shenouda" pitchFamily="34" charset="0"/>
              </a:rPr>
              <a:t>. </a:t>
            </a:r>
            <a:endParaRPr lang="fr-FR" sz="40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Il convient avec attention </a:t>
            </a:r>
          </a:p>
          <a:p>
            <a:pPr algn="ctr"/>
            <a:r>
              <a:rPr lang="fr-FR" sz="3600" b="1" dirty="0">
                <a:solidFill>
                  <a:prstClr val="white"/>
                </a:solidFill>
                <a:latin typeface="Book Antiqua" pitchFamily="18" charset="0"/>
              </a:rPr>
              <a:t>de dire avec Moïse le glorifié : Louons notre Seigneur, </a:t>
            </a:r>
          </a:p>
          <a:p>
            <a:pPr algn="ctr"/>
            <a:r>
              <a:rPr lang="fr-FR" sz="3600" b="1" dirty="0">
                <a:solidFill>
                  <a:prstClr val="white"/>
                </a:solidFill>
                <a:latin typeface="Book Antiqua" pitchFamily="18" charset="0"/>
              </a:rPr>
              <a:t>car de Gloire, Il S'est glorifié</a:t>
            </a:r>
          </a:p>
        </p:txBody>
      </p:sp>
      <p:sp>
        <p:nvSpPr>
          <p:cNvPr id="4" name="ZoneTexte 3">
            <a:extLst>
              <a:ext uri="{FF2B5EF4-FFF2-40B4-BE49-F238E27FC236}">
                <a16:creationId xmlns:a16="http://schemas.microsoft.com/office/drawing/2014/main" id="{AFAF95D4-2751-0C72-87BB-FE68C6DAE88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3B9636DD-6469-A9BA-B3BE-FB5C7AA4537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4960590"/>
      </p:ext>
    </p:extLst>
  </p:cSld>
  <p:clrMapOvr>
    <a:masterClrMapping/>
  </p:clrMapOvr>
  <p:transition/>
</p:sld>
</file>

<file path=ppt/slides/slide104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85264"/>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لأن آدم أبانا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المخلوق الأول </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بيدى</a:t>
            </a:r>
            <a:r>
              <a:rPr lang="ar-EG" sz="4267" dirty="0">
                <a:solidFill>
                  <a:prstClr val="white"/>
                </a:solidFill>
                <a:latin typeface="Calibri"/>
                <a:cs typeface="Arial" panose="020B0604020202020204" pitchFamily="34" charset="0"/>
              </a:rPr>
              <a:t> الله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الخالق.</a:t>
            </a:r>
            <a:endParaRPr lang="fr-FR" sz="4267" dirty="0">
              <a:solidFill>
                <a:prstClr val="white"/>
              </a:solidFill>
              <a:latin typeface="Calibri"/>
            </a:endParaRPr>
          </a:p>
        </p:txBody>
      </p:sp>
      <p:sp>
        <p:nvSpPr>
          <p:cNvPr id="6" name="Rectangle 5"/>
          <p:cNvSpPr/>
          <p:nvPr/>
        </p:nvSpPr>
        <p:spPr>
          <a:xfrm>
            <a:off x="431371" y="544612"/>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 Adam gar peniwt @ pisorp `n;ami`o @ qen nenjij </a:t>
            </a:r>
            <a:r>
              <a:rPr lang="it-IT" sz="3733">
                <a:solidFill>
                  <a:prstClr val="white"/>
                </a:solidFill>
                <a:latin typeface="CS Avva Shenouda" pitchFamily="34" charset="0"/>
              </a:rPr>
              <a:t>`m`V</a:t>
            </a:r>
            <a:r>
              <a:rPr lang="it-IT" sz="3733" dirty="0">
                <a:solidFill>
                  <a:prstClr val="white"/>
                </a:solidFill>
                <a:latin typeface="CS Avva Shenouda" pitchFamily="34" charset="0"/>
              </a:rPr>
              <a:t>] @ pidymiourgoc.</a:t>
            </a:r>
            <a:endParaRPr lang="fr-FR" sz="3733" dirty="0">
              <a:solidFill>
                <a:prstClr val="white"/>
              </a:solidFill>
              <a:latin typeface="CS Avva Shenouda" pitchFamily="34" charset="0"/>
            </a:endParaRP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notre père Adam</a:t>
            </a:r>
          </a:p>
          <a:p>
            <a:pPr algn="ctr" defTabSz="1219170"/>
            <a:r>
              <a:rPr lang="fr-FR" sz="3733" b="1" dirty="0">
                <a:solidFill>
                  <a:prstClr val="white"/>
                </a:solidFill>
                <a:latin typeface="Book Antiqua" pitchFamily="18" charset="0"/>
              </a:rPr>
              <a:t>Lui, le premier qui fut</a:t>
            </a:r>
          </a:p>
          <a:p>
            <a:pPr algn="ctr" defTabSz="1219170"/>
            <a:r>
              <a:rPr lang="fr-FR" sz="3733" b="1" dirty="0">
                <a:solidFill>
                  <a:prstClr val="white"/>
                </a:solidFill>
                <a:latin typeface="Book Antiqua" pitchFamily="18" charset="0"/>
              </a:rPr>
              <a:t>Créé des mains de Dieu</a:t>
            </a:r>
          </a:p>
          <a:p>
            <a:pPr algn="ctr" defTabSz="1219170"/>
            <a:r>
              <a:rPr lang="fr-FR" sz="3733" b="1" dirty="0">
                <a:solidFill>
                  <a:prstClr val="white"/>
                </a:solidFill>
                <a:latin typeface="Book Antiqua" pitchFamily="18" charset="0"/>
              </a:rPr>
              <a:t>De Dieu le Créateur</a:t>
            </a:r>
          </a:p>
        </p:txBody>
      </p:sp>
      <p:sp>
        <p:nvSpPr>
          <p:cNvPr id="17" name="ZoneTexte 16">
            <a:extLst>
              <a:ext uri="{FF2B5EF4-FFF2-40B4-BE49-F238E27FC236}">
                <a16:creationId xmlns:a16="http://schemas.microsoft.com/office/drawing/2014/main" id="{93F4C73F-A1CB-E21E-5353-7A241D1C51F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Adam </a:t>
            </a:r>
            <a:r>
              <a:rPr lang="fr-FR" sz="1600" dirty="0">
                <a:solidFill>
                  <a:prstClr val="white"/>
                </a:solidFill>
                <a:latin typeface="Book Antiqua" pitchFamily="18" charset="0"/>
              </a:rPr>
              <a:t>– Explication Adam de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p>
        </p:txBody>
      </p:sp>
      <p:sp>
        <p:nvSpPr>
          <p:cNvPr id="18" name="ZoneTexte 17">
            <a:hlinkClick r:id="rId2" action="ppaction://hlinksldjump"/>
            <a:extLst>
              <a:ext uri="{FF2B5EF4-FFF2-40B4-BE49-F238E27FC236}">
                <a16:creationId xmlns:a16="http://schemas.microsoft.com/office/drawing/2014/main" id="{9B23A628-F07F-C022-4720-A976AFC911F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09275472"/>
      </p:ext>
    </p:extLst>
  </p:cSld>
  <p:clrMapOvr>
    <a:masterClrMapping/>
  </p:clrMapOvr>
</p:sld>
</file>

<file path=ppt/slides/slide104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48681"/>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بمشورة حواء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أمنا الأولى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أكل آدم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من ثمرة الشجرة.</a:t>
            </a:r>
            <a:endParaRPr lang="fr-FR" sz="4267" dirty="0">
              <a:solidFill>
                <a:prstClr val="white"/>
              </a:solidFill>
              <a:latin typeface="Calibri"/>
            </a:endParaRPr>
          </a:p>
        </p:txBody>
      </p:sp>
      <p:sp>
        <p:nvSpPr>
          <p:cNvPr id="6" name="Rectangle 5"/>
          <p:cNvSpPr/>
          <p:nvPr/>
        </p:nvSpPr>
        <p:spPr>
          <a:xfrm>
            <a:off x="431371" y="566677"/>
            <a:ext cx="6312701"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Hiten `</a:t>
            </a:r>
            <a:r>
              <a:rPr lang="fr-FR" sz="3733" dirty="0" err="1">
                <a:solidFill>
                  <a:prstClr val="white"/>
                </a:solidFill>
                <a:latin typeface="CS Avva Shenouda" pitchFamily="34" charset="0"/>
              </a:rPr>
              <a:t>pco</a:t>
            </a:r>
            <a:r>
              <a:rPr lang="fr-FR" sz="3733" dirty="0">
                <a:solidFill>
                  <a:prstClr val="white"/>
                </a:solidFill>
                <a:latin typeface="CS Avva Shenouda" pitchFamily="34" charset="0"/>
              </a:rPr>
              <a:t>[ni `</a:t>
            </a:r>
            <a:r>
              <a:rPr lang="fr-FR" sz="3733" dirty="0" err="1">
                <a:solidFill>
                  <a:prstClr val="white"/>
                </a:solidFill>
                <a:latin typeface="CS Avva Shenouda" pitchFamily="34" charset="0"/>
              </a:rPr>
              <a:t>nEu`a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tensorpi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mmau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afouwm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Adam @ `</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poutah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mpi`ssyn</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par le conseil d’Eve</a:t>
            </a:r>
          </a:p>
          <a:p>
            <a:pPr algn="ctr" defTabSz="1219170"/>
            <a:r>
              <a:rPr lang="fr-FR" sz="3733" b="1" dirty="0">
                <a:solidFill>
                  <a:prstClr val="white"/>
                </a:solidFill>
                <a:latin typeface="Book Antiqua" pitchFamily="18" charset="0"/>
              </a:rPr>
              <a:t>Eve, notre première mère</a:t>
            </a:r>
          </a:p>
          <a:p>
            <a:pPr algn="ctr" defTabSz="1219170"/>
            <a:r>
              <a:rPr lang="fr-FR" sz="3733" b="1" dirty="0">
                <a:solidFill>
                  <a:prstClr val="white"/>
                </a:solidFill>
                <a:latin typeface="Book Antiqua" pitchFamily="18" charset="0"/>
              </a:rPr>
              <a:t>Adam mangea du fruit</a:t>
            </a:r>
          </a:p>
          <a:p>
            <a:pPr algn="ctr" defTabSz="1219170"/>
            <a:r>
              <a:rPr lang="fr-FR" sz="3733" b="1" dirty="0">
                <a:solidFill>
                  <a:prstClr val="white"/>
                </a:solidFill>
                <a:latin typeface="Book Antiqua" pitchFamily="18" charset="0"/>
              </a:rPr>
              <a:t>Mangea du fruit  de l’arbre</a:t>
            </a:r>
          </a:p>
        </p:txBody>
      </p:sp>
      <p:sp>
        <p:nvSpPr>
          <p:cNvPr id="17" name="ZoneTexte 16">
            <a:extLst>
              <a:ext uri="{FF2B5EF4-FFF2-40B4-BE49-F238E27FC236}">
                <a16:creationId xmlns:a16="http://schemas.microsoft.com/office/drawing/2014/main" id="{597EADEC-A8EA-7F80-2177-A74840EDEA2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Adam </a:t>
            </a:r>
            <a:r>
              <a:rPr lang="fr-FR" sz="1600" dirty="0">
                <a:solidFill>
                  <a:prstClr val="white"/>
                </a:solidFill>
                <a:latin typeface="Book Antiqua" pitchFamily="18" charset="0"/>
              </a:rPr>
              <a:t>– Explication Adam de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p>
        </p:txBody>
      </p:sp>
      <p:sp>
        <p:nvSpPr>
          <p:cNvPr id="18" name="ZoneTexte 17">
            <a:hlinkClick r:id="rId2" action="ppaction://hlinksldjump"/>
            <a:extLst>
              <a:ext uri="{FF2B5EF4-FFF2-40B4-BE49-F238E27FC236}">
                <a16:creationId xmlns:a16="http://schemas.microsoft.com/office/drawing/2014/main" id="{82214732-5F8D-F4B0-8527-154B7976D89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84122786"/>
      </p:ext>
    </p:extLst>
  </p:cSld>
  <p:clrMapOvr>
    <a:masterClrMapping/>
  </p:clrMapOvr>
</p:sld>
</file>

<file path=ppt/slides/slide104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657272"/>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فجاء على جنسنا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وكل الخليقة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سلطان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الموت والفساد.</a:t>
            </a:r>
            <a:endParaRPr lang="fr-FR" sz="4267" dirty="0">
              <a:solidFill>
                <a:prstClr val="white"/>
              </a:solidFill>
              <a:latin typeface="Calibri"/>
            </a:endParaRPr>
          </a:p>
        </p:txBody>
      </p:sp>
      <p:sp>
        <p:nvSpPr>
          <p:cNvPr id="6" name="Rectangle 5"/>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`i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pengenoc</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ktycic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pi`</a:t>
            </a:r>
            <a:r>
              <a:rPr lang="fr-FR" sz="3733" dirty="0" err="1">
                <a:solidFill>
                  <a:prstClr val="white"/>
                </a:solidFill>
                <a:latin typeface="CS Avva Shenouda" pitchFamily="34" charset="0"/>
              </a:rPr>
              <a:t>ersisi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vmou</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ptako</a:t>
            </a:r>
            <a:r>
              <a:rPr lang="fr-FR" sz="3733" dirty="0">
                <a:solidFill>
                  <a:prstClr val="white"/>
                </a:solidFill>
                <a:latin typeface="CS Avva Shenouda" pitchFamily="34" charset="0"/>
              </a:rPr>
              <a:t>.</a:t>
            </a:r>
          </a:p>
        </p:txBody>
      </p:sp>
      <p:sp>
        <p:nvSpPr>
          <p:cNvPr id="7" name="Rectangle 6"/>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Alors la création</a:t>
            </a:r>
          </a:p>
          <a:p>
            <a:pPr algn="ctr" defTabSz="1219170"/>
            <a:r>
              <a:rPr lang="fr-FR" sz="3733" b="1" dirty="0">
                <a:solidFill>
                  <a:prstClr val="white"/>
                </a:solidFill>
                <a:latin typeface="Book Antiqua" pitchFamily="18" charset="0"/>
              </a:rPr>
              <a:t>Et notre race connurent</a:t>
            </a:r>
          </a:p>
          <a:p>
            <a:pPr algn="ctr" defTabSz="1219170"/>
            <a:r>
              <a:rPr lang="fr-FR" sz="3733" b="1" dirty="0">
                <a:solidFill>
                  <a:prstClr val="white"/>
                </a:solidFill>
                <a:latin typeface="Book Antiqua" pitchFamily="18" charset="0"/>
              </a:rPr>
              <a:t>La puissance de la mort</a:t>
            </a:r>
          </a:p>
          <a:p>
            <a:pPr algn="ctr" defTabSz="1219170"/>
            <a:r>
              <a:rPr lang="fr-FR" sz="3733" b="1" dirty="0">
                <a:solidFill>
                  <a:prstClr val="white"/>
                </a:solidFill>
                <a:latin typeface="Book Antiqua" pitchFamily="18" charset="0"/>
              </a:rPr>
              <a:t>Et de la corruption</a:t>
            </a:r>
          </a:p>
        </p:txBody>
      </p:sp>
      <p:sp>
        <p:nvSpPr>
          <p:cNvPr id="17" name="ZoneTexte 16">
            <a:extLst>
              <a:ext uri="{FF2B5EF4-FFF2-40B4-BE49-F238E27FC236}">
                <a16:creationId xmlns:a16="http://schemas.microsoft.com/office/drawing/2014/main" id="{FECE3177-D8D0-E755-71DF-805ECE812B6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Adam </a:t>
            </a:r>
            <a:r>
              <a:rPr lang="fr-FR" sz="1600" dirty="0">
                <a:solidFill>
                  <a:prstClr val="white"/>
                </a:solidFill>
                <a:latin typeface="Book Antiqua" pitchFamily="18" charset="0"/>
              </a:rPr>
              <a:t>– Explication Adam de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p>
        </p:txBody>
      </p:sp>
      <p:sp>
        <p:nvSpPr>
          <p:cNvPr id="18" name="ZoneTexte 17">
            <a:hlinkClick r:id="rId2" action="ppaction://hlinksldjump"/>
            <a:extLst>
              <a:ext uri="{FF2B5EF4-FFF2-40B4-BE49-F238E27FC236}">
                <a16:creationId xmlns:a16="http://schemas.microsoft.com/office/drawing/2014/main" id="{7A7A049E-FE1C-3A33-E463-8015D6993C3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38251354"/>
      </p:ext>
    </p:extLst>
  </p:cSld>
  <p:clrMapOvr>
    <a:masterClrMapping/>
  </p:clrMapOvr>
</p:sld>
</file>

<file path=ppt/slides/slide104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85264"/>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ومن قبل مريم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والدة الاله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أرجع آدم الى رئاسته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دفعة أخرى.</a:t>
            </a:r>
          </a:p>
        </p:txBody>
      </p:sp>
      <p:sp>
        <p:nvSpPr>
          <p:cNvPr id="6" name="Rectangle 5"/>
          <p:cNvSpPr/>
          <p:nvPr/>
        </p:nvSpPr>
        <p:spPr>
          <a:xfrm>
            <a:off x="431371" y="548680"/>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Ebolhiten</a:t>
            </a:r>
            <a:r>
              <a:rPr lang="fr-FR" sz="3733" dirty="0">
                <a:solidFill>
                  <a:prstClr val="white"/>
                </a:solidFill>
                <a:latin typeface="CS Avva Shenouda" pitchFamily="34" charset="0"/>
              </a:rPr>
              <a:t> Mari`a @ };</a:t>
            </a:r>
            <a:r>
              <a:rPr lang="fr-FR" sz="3733" dirty="0" err="1">
                <a:solidFill>
                  <a:prstClr val="white"/>
                </a:solidFill>
                <a:latin typeface="CS Avva Shenouda" pitchFamily="34" charset="0"/>
              </a:rPr>
              <a:t>e`otokoc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autac;o</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nAdam</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etefar,y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nkecop</a:t>
            </a:r>
            <a:endParaRPr lang="fr-FR" sz="3733" dirty="0">
              <a:solidFill>
                <a:prstClr val="white"/>
              </a:solidFill>
              <a:latin typeface="CS Avva Shenouda" pitchFamily="34" charset="0"/>
            </a:endParaRPr>
          </a:p>
        </p:txBody>
      </p:sp>
      <p:sp>
        <p:nvSpPr>
          <p:cNvPr id="7" name="Rectangle 6"/>
          <p:cNvSpPr/>
          <p:nvPr/>
        </p:nvSpPr>
        <p:spPr>
          <a:xfrm>
            <a:off x="2783632" y="371703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alors par Marie</a:t>
            </a:r>
          </a:p>
          <a:p>
            <a:pPr algn="ctr" defTabSz="1219170"/>
            <a:r>
              <a:rPr lang="fr-FR" sz="3733" b="1" dirty="0">
                <a:solidFill>
                  <a:prstClr val="white"/>
                </a:solidFill>
                <a:latin typeface="Book Antiqua" pitchFamily="18" charset="0"/>
              </a:rPr>
              <a:t>Marie, Mère de Dieu</a:t>
            </a:r>
          </a:p>
          <a:p>
            <a:pPr algn="ctr" defTabSz="1219170"/>
            <a:r>
              <a:rPr lang="fr-FR" sz="3733" b="1" dirty="0">
                <a:solidFill>
                  <a:prstClr val="white"/>
                </a:solidFill>
                <a:latin typeface="Book Antiqua" pitchFamily="18" charset="0"/>
              </a:rPr>
              <a:t>Adam fut ramené</a:t>
            </a:r>
          </a:p>
          <a:p>
            <a:pPr algn="ctr" defTabSz="1219170"/>
            <a:r>
              <a:rPr lang="fr-FR" sz="3733" b="1" dirty="0">
                <a:solidFill>
                  <a:prstClr val="white"/>
                </a:solidFill>
                <a:latin typeface="Book Antiqua" pitchFamily="18" charset="0"/>
              </a:rPr>
              <a:t>A Son autorité</a:t>
            </a:r>
          </a:p>
        </p:txBody>
      </p:sp>
      <p:sp>
        <p:nvSpPr>
          <p:cNvPr id="17" name="ZoneTexte 16">
            <a:extLst>
              <a:ext uri="{FF2B5EF4-FFF2-40B4-BE49-F238E27FC236}">
                <a16:creationId xmlns:a16="http://schemas.microsoft.com/office/drawing/2014/main" id="{67309F0E-6447-58EA-4C7C-C46607F234F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Adam </a:t>
            </a:r>
            <a:r>
              <a:rPr lang="fr-FR" sz="1600" dirty="0">
                <a:solidFill>
                  <a:prstClr val="white"/>
                </a:solidFill>
                <a:latin typeface="Book Antiqua" pitchFamily="18" charset="0"/>
              </a:rPr>
              <a:t>– Explication Adam de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p>
        </p:txBody>
      </p:sp>
      <p:sp>
        <p:nvSpPr>
          <p:cNvPr id="18" name="ZoneTexte 17">
            <a:hlinkClick r:id="rId2" action="ppaction://hlinksldjump"/>
            <a:extLst>
              <a:ext uri="{FF2B5EF4-FFF2-40B4-BE49-F238E27FC236}">
                <a16:creationId xmlns:a16="http://schemas.microsoft.com/office/drawing/2014/main" id="{EC279ABB-EAB5-9EC2-F1A9-E7A85CFE0A4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96720353"/>
      </p:ext>
    </p:extLst>
  </p:cSld>
  <p:clrMapOvr>
    <a:masterClrMapping/>
  </p:clrMapOvr>
</p:sld>
</file>

<file path=ppt/slides/slide104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628234"/>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ها ان الملكين العاليين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داود وسليمان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يرتلان لها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ويكرمانها.</a:t>
            </a:r>
            <a:endParaRPr lang="fr-FR" sz="4267" dirty="0">
              <a:solidFill>
                <a:prstClr val="white"/>
              </a:solidFill>
              <a:latin typeface="Calibri"/>
            </a:endParaRPr>
          </a:p>
        </p:txBody>
      </p:sp>
      <p:sp>
        <p:nvSpPr>
          <p:cNvPr id="6" name="Rectangle 5"/>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Ic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niourwou</a:t>
            </a:r>
            <a:r>
              <a:rPr lang="fr-FR" sz="3733" dirty="0">
                <a:solidFill>
                  <a:prstClr val="white"/>
                </a:solidFill>
                <a:latin typeface="CS Avva Shenouda" pitchFamily="34" charset="0"/>
              </a:rPr>
              <a:t> et[</a:t>
            </a:r>
            <a:r>
              <a:rPr lang="fr-FR" sz="3733" dirty="0" err="1">
                <a:solidFill>
                  <a:prstClr val="white"/>
                </a:solidFill>
                <a:latin typeface="CS Avva Shenouda" pitchFamily="34" charset="0"/>
              </a:rPr>
              <a:t>oci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Dauid</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Colomwn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euerhumnoc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eroc</a:t>
            </a:r>
            <a:r>
              <a:rPr lang="fr-FR" sz="3733" dirty="0">
                <a:solidFill>
                  <a:prstClr val="white"/>
                </a:solidFill>
                <a:latin typeface="CS Avva Shenouda" pitchFamily="34" charset="0"/>
              </a:rPr>
              <a:t> @ eu]tai`o </a:t>
            </a:r>
            <a:r>
              <a:rPr lang="fr-FR" sz="3733" dirty="0" err="1">
                <a:solidFill>
                  <a:prstClr val="white"/>
                </a:solidFill>
                <a:latin typeface="CS Avva Shenouda" pitchFamily="34" charset="0"/>
              </a:rPr>
              <a:t>nac</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Les deux rois élevés</a:t>
            </a:r>
          </a:p>
          <a:p>
            <a:pPr algn="ctr" defTabSz="1219170"/>
            <a:r>
              <a:rPr lang="fr-FR" sz="3733" b="1" dirty="0">
                <a:solidFill>
                  <a:prstClr val="white"/>
                </a:solidFill>
                <a:latin typeface="Book Antiqua" pitchFamily="18" charset="0"/>
              </a:rPr>
              <a:t>David et Salomon</a:t>
            </a:r>
          </a:p>
          <a:p>
            <a:pPr algn="ctr" defTabSz="1219170"/>
            <a:r>
              <a:rPr lang="fr-FR" sz="3733" b="1" dirty="0">
                <a:solidFill>
                  <a:prstClr val="white"/>
                </a:solidFill>
                <a:latin typeface="Book Antiqua" pitchFamily="18" charset="0"/>
              </a:rPr>
              <a:t>Tous deux l’avaient chantée</a:t>
            </a:r>
          </a:p>
          <a:p>
            <a:pPr algn="ctr" defTabSz="1219170"/>
            <a:r>
              <a:rPr lang="fr-FR" sz="3733" b="1" dirty="0">
                <a:solidFill>
                  <a:prstClr val="white"/>
                </a:solidFill>
                <a:latin typeface="Book Antiqua" pitchFamily="18" charset="0"/>
              </a:rPr>
              <a:t>Et l’avaient honorée</a:t>
            </a:r>
          </a:p>
        </p:txBody>
      </p:sp>
      <p:sp>
        <p:nvSpPr>
          <p:cNvPr id="17" name="ZoneTexte 16">
            <a:extLst>
              <a:ext uri="{FF2B5EF4-FFF2-40B4-BE49-F238E27FC236}">
                <a16:creationId xmlns:a16="http://schemas.microsoft.com/office/drawing/2014/main" id="{1B687FCA-E364-8083-64B7-97DAB38AF59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Adam </a:t>
            </a:r>
            <a:r>
              <a:rPr lang="fr-FR" sz="1600" dirty="0">
                <a:solidFill>
                  <a:prstClr val="white"/>
                </a:solidFill>
                <a:latin typeface="Book Antiqua" pitchFamily="18" charset="0"/>
              </a:rPr>
              <a:t>– Explication Adam de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p>
        </p:txBody>
      </p:sp>
      <p:sp>
        <p:nvSpPr>
          <p:cNvPr id="18" name="ZoneTexte 17">
            <a:hlinkClick r:id="rId2" action="ppaction://hlinksldjump"/>
            <a:extLst>
              <a:ext uri="{FF2B5EF4-FFF2-40B4-BE49-F238E27FC236}">
                <a16:creationId xmlns:a16="http://schemas.microsoft.com/office/drawing/2014/main" id="{E0C9CA56-EF53-49E6-F15D-A1F4DC3FF2B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7491848"/>
      </p:ext>
    </p:extLst>
  </p:cSld>
  <p:clrMapOvr>
    <a:masterClrMapping/>
  </p:clrMapOvr>
</p:sld>
</file>

<file path=ppt/slides/slide104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657272"/>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داود </a:t>
            </a:r>
            <a:r>
              <a:rPr lang="ar-EG" sz="4267" dirty="0" err="1">
                <a:solidFill>
                  <a:prstClr val="white"/>
                </a:solidFill>
                <a:latin typeface="Calibri"/>
                <a:cs typeface="Arial" panose="020B0604020202020204" pitchFamily="34" charset="0"/>
              </a:rPr>
              <a:t>النبى</a:t>
            </a:r>
            <a:r>
              <a:rPr lang="ar-EG" sz="4267" dirty="0">
                <a:solidFill>
                  <a:prstClr val="white"/>
                </a:solidFill>
                <a:latin typeface="Calibri"/>
                <a:cs typeface="Arial" panose="020B0604020202020204" pitchFamily="34" charset="0"/>
              </a:rPr>
              <a:t>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تكلم بكرامتها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ودعاها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مدينة الله.</a:t>
            </a:r>
            <a:endParaRPr lang="fr-FR" sz="4267" dirty="0">
              <a:solidFill>
                <a:prstClr val="white"/>
              </a:solidFill>
              <a:latin typeface="Calibri"/>
            </a:endParaRPr>
          </a:p>
        </p:txBody>
      </p:sp>
      <p:sp>
        <p:nvSpPr>
          <p:cNvPr id="6" name="Rectangle 5"/>
          <p:cNvSpPr/>
          <p:nvPr/>
        </p:nvSpPr>
        <p:spPr>
          <a:xfrm>
            <a:off x="431371" y="620689"/>
            <a:ext cx="6096677" cy="1815690"/>
          </a:xfrm>
          <a:prstGeom prst="rect">
            <a:avLst/>
          </a:prstGeom>
        </p:spPr>
        <p:txBody>
          <a:bodyPr wrap="square">
            <a:spAutoFit/>
          </a:bodyPr>
          <a:lstStyle/>
          <a:p>
            <a:pPr algn="just" defTabSz="1219170"/>
            <a:r>
              <a:rPr lang="fr-FR" sz="3733" dirty="0" err="1">
                <a:solidFill>
                  <a:prstClr val="white"/>
                </a:solidFill>
                <a:latin typeface="CS Avva Shenouda" pitchFamily="34" charset="0"/>
              </a:rPr>
              <a:t>Dauid</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pi`provytyc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caji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epectai`o</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eroc</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baki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`V].</a:t>
            </a:r>
          </a:p>
        </p:txBody>
      </p:sp>
      <p:sp>
        <p:nvSpPr>
          <p:cNvPr id="7" name="Rectangle 6"/>
          <p:cNvSpPr/>
          <p:nvPr/>
        </p:nvSpPr>
        <p:spPr>
          <a:xfrm>
            <a:off x="2863773" y="3717033"/>
            <a:ext cx="676062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David le prophète</a:t>
            </a:r>
          </a:p>
          <a:p>
            <a:pPr algn="ctr" defTabSz="1219170"/>
            <a:r>
              <a:rPr lang="fr-FR" sz="3733" b="1" dirty="0">
                <a:solidFill>
                  <a:prstClr val="white"/>
                </a:solidFill>
                <a:latin typeface="Book Antiqua" pitchFamily="18" charset="0"/>
              </a:rPr>
              <a:t>Parla de son honneur</a:t>
            </a:r>
          </a:p>
          <a:p>
            <a:pPr algn="ctr" defTabSz="1219170"/>
            <a:r>
              <a:rPr lang="fr-FR" sz="3733" b="1" dirty="0">
                <a:solidFill>
                  <a:prstClr val="white"/>
                </a:solidFill>
                <a:latin typeface="Book Antiqua" pitchFamily="18" charset="0"/>
              </a:rPr>
              <a:t>Et il l’avait nommée</a:t>
            </a:r>
          </a:p>
          <a:p>
            <a:pPr algn="ctr" defTabSz="1219170"/>
            <a:r>
              <a:rPr lang="fr-FR" sz="3733" b="1" dirty="0">
                <a:solidFill>
                  <a:prstClr val="white"/>
                </a:solidFill>
                <a:latin typeface="Book Antiqua" pitchFamily="18" charset="0"/>
              </a:rPr>
              <a:t>La cité de Dieu</a:t>
            </a:r>
          </a:p>
        </p:txBody>
      </p:sp>
      <p:sp>
        <p:nvSpPr>
          <p:cNvPr id="17" name="ZoneTexte 16">
            <a:extLst>
              <a:ext uri="{FF2B5EF4-FFF2-40B4-BE49-F238E27FC236}">
                <a16:creationId xmlns:a16="http://schemas.microsoft.com/office/drawing/2014/main" id="{5900BA08-5B7B-4FA9-6CAC-D66A5FC1492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Adam </a:t>
            </a:r>
            <a:r>
              <a:rPr lang="fr-FR" sz="1600" dirty="0">
                <a:solidFill>
                  <a:prstClr val="white"/>
                </a:solidFill>
                <a:latin typeface="Book Antiqua" pitchFamily="18" charset="0"/>
              </a:rPr>
              <a:t>– Explication Adam de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p>
        </p:txBody>
      </p:sp>
      <p:sp>
        <p:nvSpPr>
          <p:cNvPr id="18" name="ZoneTexte 17">
            <a:hlinkClick r:id="rId2" action="ppaction://hlinksldjump"/>
            <a:extLst>
              <a:ext uri="{FF2B5EF4-FFF2-40B4-BE49-F238E27FC236}">
                <a16:creationId xmlns:a16="http://schemas.microsoft.com/office/drawing/2014/main" id="{EE87371B-F684-70B3-336A-22B2B6468E1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46155372"/>
      </p:ext>
    </p:extLst>
  </p:cSld>
  <p:clrMapOvr>
    <a:masterClrMapping/>
  </p:clrMapOvr>
</p:sld>
</file>

<file path=ppt/slides/slide104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1325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وأيضا سليمان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الجامعة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هكذا يقول </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فى</a:t>
            </a:r>
            <a:r>
              <a:rPr lang="ar-EG" sz="4267" dirty="0">
                <a:solidFill>
                  <a:prstClr val="white"/>
                </a:solidFill>
                <a:latin typeface="Calibri"/>
                <a:cs typeface="Arial" panose="020B0604020202020204" pitchFamily="34" charset="0"/>
              </a:rPr>
              <a:t> نشيد الأنشاد.</a:t>
            </a:r>
            <a:endParaRPr lang="fr-FR" sz="4267" dirty="0">
              <a:solidFill>
                <a:prstClr val="white"/>
              </a:solidFill>
              <a:latin typeface="Calibri"/>
            </a:endParaRPr>
          </a:p>
        </p:txBody>
      </p:sp>
      <p:sp>
        <p:nvSpPr>
          <p:cNvPr id="6" name="Rectangle 5"/>
          <p:cNvSpPr/>
          <p:nvPr/>
        </p:nvSpPr>
        <p:spPr>
          <a:xfrm>
            <a:off x="431371" y="494671"/>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Colomwn</a:t>
            </a:r>
            <a:r>
              <a:rPr lang="fr-FR" sz="3733" dirty="0">
                <a:solidFill>
                  <a:prstClr val="white"/>
                </a:solidFill>
                <a:latin typeface="CS Avva Shenouda" pitchFamily="34" charset="0"/>
              </a:rPr>
              <a:t> de on @ </a:t>
            </a:r>
            <a:r>
              <a:rPr lang="fr-FR" sz="3733" dirty="0" err="1">
                <a:solidFill>
                  <a:prstClr val="white"/>
                </a:solidFill>
                <a:latin typeface="CS Avva Shenouda" pitchFamily="34" charset="0"/>
              </a:rPr>
              <a:t>piek`klyciactyc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pijw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nijw</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mpairy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efjw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mmoc</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aussi Salomon</a:t>
            </a:r>
          </a:p>
          <a:p>
            <a:pPr algn="ctr" defTabSz="1219170"/>
            <a:r>
              <a:rPr lang="fr-FR" sz="3733" b="1" dirty="0">
                <a:solidFill>
                  <a:prstClr val="white"/>
                </a:solidFill>
                <a:latin typeface="Book Antiqua" pitchFamily="18" charset="0"/>
              </a:rPr>
              <a:t>Au Cantique des cantiques</a:t>
            </a:r>
          </a:p>
          <a:p>
            <a:pPr algn="ctr" defTabSz="1219170"/>
            <a:r>
              <a:rPr lang="fr-FR" sz="3733" b="1" dirty="0">
                <a:solidFill>
                  <a:prstClr val="white"/>
                </a:solidFill>
                <a:latin typeface="Book Antiqua" pitchFamily="18" charset="0"/>
              </a:rPr>
              <a:t>Aussi dans l’Ecclésiaste</a:t>
            </a:r>
          </a:p>
          <a:p>
            <a:pPr algn="ctr" defTabSz="1219170"/>
            <a:r>
              <a:rPr lang="fr-FR" sz="3733" b="1" dirty="0">
                <a:solidFill>
                  <a:prstClr val="white"/>
                </a:solidFill>
                <a:latin typeface="Book Antiqua" pitchFamily="18" charset="0"/>
              </a:rPr>
              <a:t>Ainsi avait parlé :</a:t>
            </a:r>
          </a:p>
        </p:txBody>
      </p:sp>
      <p:sp>
        <p:nvSpPr>
          <p:cNvPr id="17" name="ZoneTexte 16">
            <a:extLst>
              <a:ext uri="{FF2B5EF4-FFF2-40B4-BE49-F238E27FC236}">
                <a16:creationId xmlns:a16="http://schemas.microsoft.com/office/drawing/2014/main" id="{4B1EB4DD-8572-927F-12B8-F4E2B84AA18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Adam </a:t>
            </a:r>
            <a:r>
              <a:rPr lang="fr-FR" sz="1600" dirty="0">
                <a:solidFill>
                  <a:prstClr val="white"/>
                </a:solidFill>
                <a:latin typeface="Book Antiqua" pitchFamily="18" charset="0"/>
              </a:rPr>
              <a:t>– Explication Adam de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p>
        </p:txBody>
      </p:sp>
      <p:sp>
        <p:nvSpPr>
          <p:cNvPr id="18" name="ZoneTexte 17">
            <a:hlinkClick r:id="rId2" action="ppaction://hlinksldjump"/>
            <a:extLst>
              <a:ext uri="{FF2B5EF4-FFF2-40B4-BE49-F238E27FC236}">
                <a16:creationId xmlns:a16="http://schemas.microsoft.com/office/drawing/2014/main" id="{2F3B3033-510C-77F2-4678-7E25DE54FA9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01183010"/>
      </p:ext>
    </p:extLst>
  </p:cSld>
  <p:clrMapOvr>
    <a:masterClrMapping/>
  </p:clrMapOvr>
</p:sld>
</file>

<file path=ppt/slides/slide104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85264"/>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يا أختى </a:t>
            </a:r>
            <a:r>
              <a:rPr lang="ar-EG" sz="4267" dirty="0" err="1">
                <a:solidFill>
                  <a:prstClr val="white"/>
                </a:solidFill>
                <a:latin typeface="Calibri"/>
                <a:cs typeface="Arial" panose="020B0604020202020204" pitchFamily="34" charset="0"/>
              </a:rPr>
              <a:t>وخليلتى</a:t>
            </a:r>
            <a:r>
              <a:rPr lang="ar-EG" sz="4267" dirty="0">
                <a:solidFill>
                  <a:prstClr val="white"/>
                </a:solidFill>
                <a:latin typeface="Calibri"/>
                <a:cs typeface="Arial" panose="020B0604020202020204" pitchFamily="34" charset="0"/>
              </a:rPr>
              <a:t>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الكاملة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رائحة ثيابك </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هى</a:t>
            </a:r>
            <a:r>
              <a:rPr lang="ar-EG" sz="4267" dirty="0">
                <a:solidFill>
                  <a:prstClr val="white"/>
                </a:solidFill>
                <a:latin typeface="Calibri"/>
                <a:cs typeface="Arial" panose="020B0604020202020204" pitchFamily="34" charset="0"/>
              </a:rPr>
              <a:t> عنبر.</a:t>
            </a:r>
            <a:endParaRPr lang="fr-FR" sz="4267" dirty="0">
              <a:solidFill>
                <a:prstClr val="white"/>
              </a:solidFill>
              <a:latin typeface="Calibri"/>
            </a:endParaRPr>
          </a:p>
        </p:txBody>
      </p:sp>
      <p:sp>
        <p:nvSpPr>
          <p:cNvPr id="6" name="Rectangle 5"/>
          <p:cNvSpPr/>
          <p:nvPr/>
        </p:nvSpPr>
        <p:spPr>
          <a:xfrm>
            <a:off x="431371" y="544613"/>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Je </a:t>
            </a:r>
            <a:r>
              <a:rPr lang="fr-FR" sz="3733" dirty="0" err="1">
                <a:solidFill>
                  <a:prstClr val="white"/>
                </a:solidFill>
                <a:latin typeface="CS Avva Shenouda" pitchFamily="34" charset="0"/>
              </a:rPr>
              <a:t>tacwni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ta`sveri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yetjyk</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pi`c;oi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ne`hbwc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ou`arwmata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a:t>
            </a:r>
          </a:p>
        </p:txBody>
      </p:sp>
      <p:sp>
        <p:nvSpPr>
          <p:cNvPr id="7" name="Rectangle 6"/>
          <p:cNvSpPr/>
          <p:nvPr/>
        </p:nvSpPr>
        <p:spPr>
          <a:xfrm>
            <a:off x="2639616" y="3717033"/>
            <a:ext cx="7056784" cy="2390141"/>
          </a:xfrm>
          <a:prstGeom prst="rect">
            <a:avLst/>
          </a:prstGeom>
        </p:spPr>
        <p:txBody>
          <a:bodyPr wrap="square">
            <a:spAutoFit/>
          </a:bodyPr>
          <a:lstStyle/>
          <a:p>
            <a:pPr algn="ctr" defTabSz="1219170"/>
            <a:r>
              <a:rPr lang="fr-FR" sz="3733" b="1" dirty="0">
                <a:solidFill>
                  <a:prstClr val="white"/>
                </a:solidFill>
                <a:latin typeface="Book Antiqua" pitchFamily="18" charset="0"/>
              </a:rPr>
              <a:t>Ma sœur et mon amie</a:t>
            </a:r>
          </a:p>
          <a:p>
            <a:pPr algn="ctr" defTabSz="1219170"/>
            <a:r>
              <a:rPr lang="fr-FR" sz="3733" b="1" dirty="0">
                <a:solidFill>
                  <a:prstClr val="white"/>
                </a:solidFill>
                <a:latin typeface="Book Antiqua" pitchFamily="18" charset="0"/>
              </a:rPr>
              <a:t>Ô toi, toute parfaite</a:t>
            </a:r>
          </a:p>
          <a:p>
            <a:pPr algn="ctr" defTabSz="1219170"/>
            <a:r>
              <a:rPr lang="fr-FR" sz="3733" b="1" dirty="0">
                <a:solidFill>
                  <a:prstClr val="white"/>
                </a:solidFill>
                <a:latin typeface="Book Antiqua" pitchFamily="18" charset="0"/>
              </a:rPr>
              <a:t>L’odeur de ta parure</a:t>
            </a:r>
          </a:p>
          <a:p>
            <a:pPr algn="ctr" defTabSz="1219170"/>
            <a:r>
              <a:rPr lang="fr-FR" sz="3733" b="1" dirty="0">
                <a:solidFill>
                  <a:prstClr val="white"/>
                </a:solidFill>
                <a:latin typeface="Book Antiqua" pitchFamily="18" charset="0"/>
              </a:rPr>
              <a:t>Est arôme parfumé</a:t>
            </a:r>
          </a:p>
        </p:txBody>
      </p:sp>
      <p:sp>
        <p:nvSpPr>
          <p:cNvPr id="17" name="ZoneTexte 16">
            <a:extLst>
              <a:ext uri="{FF2B5EF4-FFF2-40B4-BE49-F238E27FC236}">
                <a16:creationId xmlns:a16="http://schemas.microsoft.com/office/drawing/2014/main" id="{CDB6710B-29DF-2924-4D91-718836D87AB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Adam </a:t>
            </a:r>
            <a:r>
              <a:rPr lang="fr-FR" sz="1600" dirty="0">
                <a:solidFill>
                  <a:prstClr val="white"/>
                </a:solidFill>
                <a:latin typeface="Book Antiqua" pitchFamily="18" charset="0"/>
              </a:rPr>
              <a:t>– Explication Adam de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p>
        </p:txBody>
      </p:sp>
      <p:sp>
        <p:nvSpPr>
          <p:cNvPr id="18" name="ZoneTexte 17">
            <a:hlinkClick r:id="rId2" action="ppaction://hlinksldjump"/>
            <a:extLst>
              <a:ext uri="{FF2B5EF4-FFF2-40B4-BE49-F238E27FC236}">
                <a16:creationId xmlns:a16="http://schemas.microsoft.com/office/drawing/2014/main" id="{DBF67F11-94EA-1DB1-48AF-E8988C8D757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54871067"/>
      </p:ext>
    </p:extLst>
  </p:cSld>
  <p:clrMapOvr>
    <a:masterClrMapping/>
  </p:clrMapOvr>
</p:sld>
</file>

<file path=ppt/slides/slide104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484218"/>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يا جميع العذارى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أحببن الطهارة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لكى تصرن بنات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للقديسة مريم.</a:t>
            </a:r>
            <a:endParaRPr lang="fr-FR" sz="4267" dirty="0">
              <a:solidFill>
                <a:prstClr val="white"/>
              </a:solidFill>
              <a:latin typeface="Calibri"/>
            </a:endParaRPr>
          </a:p>
        </p:txBody>
      </p:sp>
      <p:sp>
        <p:nvSpPr>
          <p:cNvPr id="6" name="Rectangle 5"/>
          <p:cNvSpPr/>
          <p:nvPr/>
        </p:nvSpPr>
        <p:spPr>
          <a:xfrm>
            <a:off x="431371" y="544613"/>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Nipar;enoc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menre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pitoubo</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hina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ntetenswpi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nseri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n;y</a:t>
            </a:r>
            <a:r>
              <a:rPr lang="fr-FR" sz="3733" dirty="0">
                <a:solidFill>
                  <a:prstClr val="white"/>
                </a:solidFill>
                <a:latin typeface="CS Avva Shenouda" pitchFamily="34" charset="0"/>
              </a:rPr>
              <a:t>=e=;=u Mari`a.</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Ô vous toutes les vierges</a:t>
            </a:r>
          </a:p>
          <a:p>
            <a:pPr algn="ctr" defTabSz="1219170"/>
            <a:r>
              <a:rPr lang="fr-FR" sz="3733" b="1" dirty="0">
                <a:solidFill>
                  <a:prstClr val="white"/>
                </a:solidFill>
                <a:latin typeface="Book Antiqua" pitchFamily="18" charset="0"/>
              </a:rPr>
              <a:t>Aimez la pureté</a:t>
            </a:r>
          </a:p>
          <a:p>
            <a:pPr algn="ctr" defTabSz="1219170"/>
            <a:r>
              <a:rPr lang="fr-FR" sz="3733" b="1" dirty="0">
                <a:solidFill>
                  <a:prstClr val="white"/>
                </a:solidFill>
                <a:latin typeface="Book Antiqua" pitchFamily="18" charset="0"/>
              </a:rPr>
              <a:t>Pour devenir les filles</a:t>
            </a:r>
          </a:p>
          <a:p>
            <a:pPr algn="ctr" defTabSz="1219170"/>
            <a:r>
              <a:rPr lang="fr-FR" sz="3733" b="1" dirty="0">
                <a:solidFill>
                  <a:prstClr val="white"/>
                </a:solidFill>
                <a:latin typeface="Book Antiqua" pitchFamily="18" charset="0"/>
              </a:rPr>
              <a:t>De Très Sainte Marie</a:t>
            </a:r>
          </a:p>
        </p:txBody>
      </p:sp>
      <p:sp>
        <p:nvSpPr>
          <p:cNvPr id="17" name="ZoneTexte 16">
            <a:extLst>
              <a:ext uri="{FF2B5EF4-FFF2-40B4-BE49-F238E27FC236}">
                <a16:creationId xmlns:a16="http://schemas.microsoft.com/office/drawing/2014/main" id="{B6734652-7702-CAED-DFA9-709CF066AFB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Adam </a:t>
            </a:r>
            <a:r>
              <a:rPr lang="fr-FR" sz="1600" dirty="0">
                <a:solidFill>
                  <a:prstClr val="white"/>
                </a:solidFill>
                <a:latin typeface="Book Antiqua" pitchFamily="18" charset="0"/>
              </a:rPr>
              <a:t>– Explication Adam de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p>
        </p:txBody>
      </p:sp>
      <p:sp>
        <p:nvSpPr>
          <p:cNvPr id="18" name="ZoneTexte 17">
            <a:hlinkClick r:id="rId2" action="ppaction://hlinksldjump"/>
            <a:extLst>
              <a:ext uri="{FF2B5EF4-FFF2-40B4-BE49-F238E27FC236}">
                <a16:creationId xmlns:a16="http://schemas.microsoft.com/office/drawing/2014/main" id="{46CE77BE-8B30-1B21-0483-9DE70B395EF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66698882"/>
      </p:ext>
    </p:extLst>
  </p:cSld>
  <p:clrMapOvr>
    <a:masterClrMapping/>
  </p:clrMapOvr>
</p:sld>
</file>

<file path=ppt/slides/slide104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85264"/>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لأن من قبلها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وجدت النساء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دالة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أمام الرب.</a:t>
            </a:r>
            <a:endParaRPr lang="fr-FR" sz="4267" dirty="0">
              <a:solidFill>
                <a:prstClr val="white"/>
              </a:solidFill>
              <a:latin typeface="Calibri"/>
            </a:endParaRPr>
          </a:p>
        </p:txBody>
      </p:sp>
      <p:sp>
        <p:nvSpPr>
          <p:cNvPr id="6" name="Rectangle 5"/>
          <p:cNvSpPr/>
          <p:nvPr/>
        </p:nvSpPr>
        <p:spPr>
          <a:xfrm>
            <a:off x="431371" y="544612"/>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Je </a:t>
            </a:r>
            <a:r>
              <a:rPr lang="fr-FR" sz="3733" dirty="0" err="1">
                <a:solidFill>
                  <a:prstClr val="white"/>
                </a:solidFill>
                <a:latin typeface="CS Avva Shenouda" pitchFamily="34" charset="0"/>
              </a:rPr>
              <a:t>ouyi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ebolhitotc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a`pgenoc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nnih`omi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jimi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nouparryci`a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mpe`m;o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a:t>
            </a:r>
            <a:r>
              <a:rPr lang="fr-FR" sz="3733">
                <a:solidFill>
                  <a:prstClr val="white"/>
                </a:solidFill>
                <a:latin typeface="CS Avva Shenouda" pitchFamily="34" charset="0"/>
              </a:rPr>
              <a:t>`m`P</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c’est par elle que</a:t>
            </a:r>
          </a:p>
          <a:p>
            <a:pPr algn="ctr" defTabSz="1219170"/>
            <a:r>
              <a:rPr lang="fr-FR" sz="3733" b="1" dirty="0">
                <a:solidFill>
                  <a:prstClr val="white"/>
                </a:solidFill>
                <a:latin typeface="Book Antiqua" pitchFamily="18" charset="0"/>
              </a:rPr>
              <a:t>Les femmes retrouvèrent</a:t>
            </a:r>
          </a:p>
          <a:p>
            <a:pPr algn="ctr" defTabSz="1219170"/>
            <a:r>
              <a:rPr lang="fr-FR" sz="3733" b="1" dirty="0">
                <a:solidFill>
                  <a:prstClr val="white"/>
                </a:solidFill>
                <a:latin typeface="Book Antiqua" pitchFamily="18" charset="0"/>
              </a:rPr>
              <a:t>Grâce et intimité</a:t>
            </a:r>
          </a:p>
          <a:p>
            <a:pPr algn="ctr" defTabSz="1219170"/>
            <a:r>
              <a:rPr lang="fr-FR" sz="3733" b="1" dirty="0">
                <a:solidFill>
                  <a:prstClr val="white"/>
                </a:solidFill>
                <a:latin typeface="Book Antiqua" pitchFamily="18" charset="0"/>
              </a:rPr>
              <a:t>Auprès du Seigneur Dieu</a:t>
            </a:r>
          </a:p>
        </p:txBody>
      </p:sp>
      <p:sp>
        <p:nvSpPr>
          <p:cNvPr id="17" name="ZoneTexte 16">
            <a:extLst>
              <a:ext uri="{FF2B5EF4-FFF2-40B4-BE49-F238E27FC236}">
                <a16:creationId xmlns:a16="http://schemas.microsoft.com/office/drawing/2014/main" id="{7291870F-A73F-637B-7346-F4DD608E6CE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Adam </a:t>
            </a:r>
            <a:r>
              <a:rPr lang="fr-FR" sz="1600" dirty="0">
                <a:solidFill>
                  <a:prstClr val="white"/>
                </a:solidFill>
                <a:latin typeface="Book Antiqua" pitchFamily="18" charset="0"/>
              </a:rPr>
              <a:t>– Explication Adam de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p>
        </p:txBody>
      </p:sp>
      <p:sp>
        <p:nvSpPr>
          <p:cNvPr id="18" name="ZoneTexte 17">
            <a:hlinkClick r:id="rId2" action="ppaction://hlinksldjump"/>
            <a:extLst>
              <a:ext uri="{FF2B5EF4-FFF2-40B4-BE49-F238E27FC236}">
                <a16:creationId xmlns:a16="http://schemas.microsoft.com/office/drawing/2014/main" id="{36D3BB6D-2175-13F0-9F76-921AE93804C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72383450"/>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كل الشعوب معا </a:t>
            </a:r>
            <a:endParaRPr lang="fr-FR" sz="4800" dirty="0">
              <a:solidFill>
                <a:prstClr val="white"/>
              </a:solidFill>
            </a:endParaRPr>
          </a:p>
          <a:p>
            <a:pPr algn="just" rtl="1"/>
            <a:r>
              <a:rPr lang="ar-EG" sz="4800" dirty="0">
                <a:solidFill>
                  <a:prstClr val="white"/>
                </a:solidFill>
              </a:rPr>
              <a:t>يرتلون لك </a:t>
            </a:r>
            <a:endParaRPr lang="fr-FR" sz="4800" dirty="0">
              <a:solidFill>
                <a:prstClr val="white"/>
              </a:solidFill>
            </a:endParaRPr>
          </a:p>
          <a:p>
            <a:pPr algn="just" rtl="1"/>
            <a:r>
              <a:rPr lang="ar-EG" sz="4800" dirty="0">
                <a:solidFill>
                  <a:prstClr val="white"/>
                </a:solidFill>
              </a:rPr>
              <a:t>ربوات اضعاف </a:t>
            </a:r>
            <a:endParaRPr lang="fr-FR" sz="4800" dirty="0">
              <a:solidFill>
                <a:prstClr val="white"/>
              </a:solidFill>
            </a:endParaRPr>
          </a:p>
          <a:p>
            <a:pPr algn="just" rtl="1"/>
            <a:r>
              <a:rPr lang="ar-EG" sz="4800" dirty="0">
                <a:solidFill>
                  <a:prstClr val="white"/>
                </a:solidFill>
              </a:rPr>
              <a:t>يسبحونك</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Laoc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niben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eucop</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cerhumnoc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erok</a:t>
            </a:r>
            <a:r>
              <a:rPr lang="fr-FR" sz="4000" dirty="0">
                <a:solidFill>
                  <a:prstClr val="white"/>
                </a:solidFill>
                <a:latin typeface="CS Avva Shenouda" pitchFamily="34" charset="0"/>
              </a:rPr>
              <a:t> @ han`;</a:t>
            </a:r>
            <a:r>
              <a:rPr lang="fr-FR" sz="4000" dirty="0" err="1">
                <a:solidFill>
                  <a:prstClr val="white"/>
                </a:solidFill>
                <a:latin typeface="CS Avva Shenouda" pitchFamily="34" charset="0"/>
              </a:rPr>
              <a:t>ba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nkwb</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ouoh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eu`cmou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erok</a:t>
            </a:r>
            <a:endParaRPr lang="fr-FR" sz="4000" dirty="0">
              <a:solidFill>
                <a:prstClr val="white"/>
              </a:solidFill>
              <a:latin typeface="CS Avva Shenouda" pitchFamily="34" charset="0"/>
            </a:endParaRP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Tous les peuples </a:t>
            </a:r>
          </a:p>
          <a:p>
            <a:pPr algn="ctr"/>
            <a:r>
              <a:rPr lang="fr-FR" sz="3600" b="1" dirty="0">
                <a:solidFill>
                  <a:prstClr val="white"/>
                </a:solidFill>
                <a:latin typeface="Book Antiqua" pitchFamily="18" charset="0"/>
              </a:rPr>
              <a:t>ensemble, te chantent, </a:t>
            </a:r>
          </a:p>
          <a:p>
            <a:pPr algn="ctr"/>
            <a:r>
              <a:rPr lang="fr-FR" sz="3600" b="1" dirty="0">
                <a:solidFill>
                  <a:prstClr val="white"/>
                </a:solidFill>
                <a:latin typeface="Book Antiqua" pitchFamily="18" charset="0"/>
              </a:rPr>
              <a:t>les myriades </a:t>
            </a:r>
          </a:p>
          <a:p>
            <a:pPr algn="ctr"/>
            <a:r>
              <a:rPr lang="fr-FR" sz="3600" b="1" dirty="0">
                <a:solidFill>
                  <a:prstClr val="white"/>
                </a:solidFill>
                <a:latin typeface="Book Antiqua" pitchFamily="18" charset="0"/>
              </a:rPr>
              <a:t>multiples, te louent</a:t>
            </a:r>
          </a:p>
        </p:txBody>
      </p:sp>
      <p:sp>
        <p:nvSpPr>
          <p:cNvPr id="4" name="ZoneTexte 3">
            <a:extLst>
              <a:ext uri="{FF2B5EF4-FFF2-40B4-BE49-F238E27FC236}">
                <a16:creationId xmlns:a16="http://schemas.microsoft.com/office/drawing/2014/main" id="{C7B7712D-921C-3C76-0B50-0B3CF814698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E8CDB4AB-B452-4165-EEC6-4ABBF4B0ABE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15003498"/>
      </p:ext>
    </p:extLst>
  </p:cSld>
  <p:clrMapOvr>
    <a:masterClrMapping/>
  </p:clrMapOvr>
  <p:transition/>
</p:sld>
</file>

<file path=ppt/slides/slide105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ونحن أيضا نطلب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أن نفوز برحمة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بشفاعاتك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عند محب البشر.</a:t>
            </a:r>
            <a:endParaRPr lang="fr-FR" sz="4267" dirty="0">
              <a:solidFill>
                <a:prstClr val="white"/>
              </a:solidFill>
              <a:latin typeface="Calibri"/>
            </a:endParaRPr>
          </a:p>
        </p:txBody>
      </p:sp>
      <p:sp>
        <p:nvSpPr>
          <p:cNvPr id="6" name="Rectangle 5"/>
          <p:cNvSpPr/>
          <p:nvPr/>
        </p:nvSpPr>
        <p:spPr>
          <a:xfrm>
            <a:off x="431371" y="49466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`Anon </a:t>
            </a:r>
            <a:r>
              <a:rPr lang="fr-FR" sz="3733" dirty="0" err="1">
                <a:solidFill>
                  <a:prstClr val="white"/>
                </a:solidFill>
                <a:latin typeface="CS Avva Shenouda" pitchFamily="34" charset="0"/>
              </a:rPr>
              <a:t>hwn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tentwbh</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e;rensasni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eunai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ne`precbi`a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ntotf</a:t>
            </a:r>
            <a:br>
              <a:rPr lang="fr-FR" sz="3733" dirty="0">
                <a:solidFill>
                  <a:prstClr val="white"/>
                </a:solidFill>
                <a:latin typeface="CS Avva Shenouda" pitchFamily="34" charset="0"/>
              </a:rPr>
            </a:b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mpimairwmi</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Aussi nous demandons</a:t>
            </a:r>
          </a:p>
          <a:p>
            <a:pPr algn="ctr" defTabSz="1219170"/>
            <a:r>
              <a:rPr lang="fr-FR" sz="3733" b="1" dirty="0">
                <a:solidFill>
                  <a:prstClr val="white"/>
                </a:solidFill>
                <a:latin typeface="Book Antiqua" pitchFamily="18" charset="0"/>
              </a:rPr>
              <a:t>D’avoir miséricorde</a:t>
            </a:r>
          </a:p>
          <a:p>
            <a:pPr algn="ctr" defTabSz="1219170"/>
            <a:r>
              <a:rPr lang="fr-FR" sz="3733" b="1" dirty="0">
                <a:solidFill>
                  <a:prstClr val="white"/>
                </a:solidFill>
                <a:latin typeface="Book Antiqua" pitchFamily="18" charset="0"/>
              </a:rPr>
              <a:t>Par tes intercessions</a:t>
            </a:r>
          </a:p>
          <a:p>
            <a:pPr algn="ctr" defTabSz="1219170"/>
            <a:r>
              <a:rPr lang="fr-FR" sz="3733" b="1" dirty="0">
                <a:solidFill>
                  <a:prstClr val="white"/>
                </a:solidFill>
                <a:latin typeface="Book Antiqua" pitchFamily="18" charset="0"/>
              </a:rPr>
              <a:t>Chez l’Ami des hommes</a:t>
            </a:r>
          </a:p>
        </p:txBody>
      </p:sp>
      <p:sp>
        <p:nvSpPr>
          <p:cNvPr id="18" name="ZoneTexte 17">
            <a:extLst>
              <a:ext uri="{FF2B5EF4-FFF2-40B4-BE49-F238E27FC236}">
                <a16:creationId xmlns:a16="http://schemas.microsoft.com/office/drawing/2014/main" id="{6C45F6F1-7AE4-58A1-1B7A-340957D50F7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Adam </a:t>
            </a:r>
            <a:r>
              <a:rPr lang="fr-FR" sz="1600" dirty="0">
                <a:solidFill>
                  <a:prstClr val="white"/>
                </a:solidFill>
                <a:latin typeface="Book Antiqua" pitchFamily="18" charset="0"/>
              </a:rPr>
              <a:t>– Explication Adam de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p>
        </p:txBody>
      </p:sp>
      <p:sp>
        <p:nvSpPr>
          <p:cNvPr id="19" name="ZoneTexte 18">
            <a:hlinkClick r:id="rId2" action="ppaction://hlinksldjump"/>
            <a:extLst>
              <a:ext uri="{FF2B5EF4-FFF2-40B4-BE49-F238E27FC236}">
                <a16:creationId xmlns:a16="http://schemas.microsoft.com/office/drawing/2014/main" id="{1C5AF9F6-48AD-5CBC-6377-980EFB4C2F1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73414097"/>
      </p:ext>
    </p:extLst>
  </p:cSld>
  <p:clrMapOvr>
    <a:masterClrMapping/>
  </p:clrMapOvr>
</p:sld>
</file>

<file path=ppt/slides/slide105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6" name="Rectangle 15"/>
          <p:cNvSpPr/>
          <p:nvPr/>
        </p:nvSpPr>
        <p:spPr>
          <a:xfrm>
            <a:off x="1847531" y="3236786"/>
            <a:ext cx="8571577" cy="1200329"/>
          </a:xfrm>
          <a:prstGeom prst="rect">
            <a:avLst/>
          </a:prstGeom>
        </p:spPr>
        <p:txBody>
          <a:bodyPr wrap="none">
            <a:spAutoFit/>
          </a:bodyPr>
          <a:lstStyle/>
          <a:p>
            <a:pPr algn="ctr"/>
            <a:r>
              <a:rPr lang="fr-FR" sz="3600" dirty="0">
                <a:solidFill>
                  <a:prstClr val="white"/>
                </a:solidFill>
                <a:latin typeface="Book Antiqua" pitchFamily="18" charset="0"/>
              </a:rPr>
              <a:t>Conclusion des </a:t>
            </a:r>
            <a:r>
              <a:rPr lang="fr-FR" sz="3600" dirty="0" err="1">
                <a:solidFill>
                  <a:prstClr val="white"/>
                </a:solidFill>
                <a:latin typeface="Book Antiqua" pitchFamily="18" charset="0"/>
              </a:rPr>
              <a:t>Théotokies</a:t>
            </a:r>
            <a:r>
              <a:rPr lang="fr-FR" sz="3600" dirty="0">
                <a:solidFill>
                  <a:prstClr val="white"/>
                </a:solidFill>
                <a:latin typeface="Book Antiqua" pitchFamily="18" charset="0"/>
              </a:rPr>
              <a:t> pour les jours</a:t>
            </a:r>
          </a:p>
          <a:p>
            <a:pPr algn="ctr"/>
            <a:r>
              <a:rPr lang="fr-FR" sz="3600" dirty="0">
                <a:solidFill>
                  <a:prstClr val="white"/>
                </a:solidFill>
                <a:latin typeface="Book Antiqua" pitchFamily="18" charset="0"/>
              </a:rPr>
              <a:t> Adam  (dimanche, lundi et mardi)</a:t>
            </a:r>
          </a:p>
        </p:txBody>
      </p:sp>
      <p:sp>
        <p:nvSpPr>
          <p:cNvPr id="2" name="Rectangle 1"/>
          <p:cNvSpPr/>
          <p:nvPr/>
        </p:nvSpPr>
        <p:spPr>
          <a:xfrm>
            <a:off x="3058174" y="2132856"/>
            <a:ext cx="6566221" cy="923330"/>
          </a:xfrm>
          <a:prstGeom prst="rect">
            <a:avLst/>
          </a:prstGeom>
        </p:spPr>
        <p:txBody>
          <a:bodyPr wrap="none">
            <a:spAutoFit/>
          </a:bodyPr>
          <a:lstStyle/>
          <a:p>
            <a:r>
              <a:rPr lang="pt-BR" sz="5400" dirty="0">
                <a:solidFill>
                  <a:prstClr val="white"/>
                </a:solidFill>
                <a:latin typeface="Avva_Marcos" pitchFamily="82" charset="0"/>
              </a:rPr>
              <a:t>N</a:t>
            </a:r>
            <a:r>
              <a:rPr lang="pt-BR" sz="5400" dirty="0">
                <a:solidFill>
                  <a:prstClr val="white"/>
                </a:solidFill>
                <a:latin typeface="CS Avva Shenouda" pitchFamily="34" charset="0"/>
              </a:rPr>
              <a:t>eknai `w Panou] </a:t>
            </a:r>
            <a:endParaRPr lang="fr-FR" sz="5400" dirty="0">
              <a:solidFill>
                <a:prstClr val="black"/>
              </a:solidFill>
            </a:endParaRP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400 </a:t>
            </a:r>
          </a:p>
        </p:txBody>
      </p:sp>
      <p:sp>
        <p:nvSpPr>
          <p:cNvPr id="3" name="ZoneTexte 2">
            <a:extLst>
              <a:ext uri="{FF2B5EF4-FFF2-40B4-BE49-F238E27FC236}">
                <a16:creationId xmlns:a16="http://schemas.microsoft.com/office/drawing/2014/main" id="{2E8109E3-B999-375E-C66A-9BE497D77F5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
        <p:nvSpPr>
          <p:cNvPr id="4" name="ZoneTexte 3">
            <a:hlinkClick r:id="rId3" action="ppaction://hlinksldjump"/>
            <a:extLst>
              <a:ext uri="{FF2B5EF4-FFF2-40B4-BE49-F238E27FC236}">
                <a16:creationId xmlns:a16="http://schemas.microsoft.com/office/drawing/2014/main" id="{2E32FC0A-7371-9D10-52B0-13DB3F40DE9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08272991"/>
      </p:ext>
    </p:extLst>
  </p:cSld>
  <p:clrMapOvr>
    <a:masterClrMapping/>
  </p:clrMapOvr>
  <p:transition/>
</p:sld>
</file>

<file path=ppt/slides/slide105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مراحمك يا إلهي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غير مُحصاة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وكثيرة جداً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هي </a:t>
            </a:r>
            <a:r>
              <a:rPr lang="ar-AE" sz="4267" dirty="0" err="1">
                <a:solidFill>
                  <a:prstClr val="white"/>
                </a:solidFill>
                <a:latin typeface="Calibri"/>
                <a:cs typeface="Arial" panose="020B0604020202020204" pitchFamily="34" charset="0"/>
              </a:rPr>
              <a:t>رأفاتك</a:t>
            </a:r>
            <a:r>
              <a:rPr lang="ar-AE" sz="4267" dirty="0">
                <a:solidFill>
                  <a:prstClr val="white"/>
                </a:solidFill>
                <a:latin typeface="Calibri"/>
                <a:cs typeface="Arial" panose="020B0604020202020204" pitchFamily="34" charset="0"/>
              </a:rPr>
              <a:t>.</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pt-BR" sz="3733" dirty="0">
                <a:solidFill>
                  <a:prstClr val="white"/>
                </a:solidFill>
                <a:latin typeface="Avva_Marcos" pitchFamily="82" charset="0"/>
              </a:rPr>
              <a:t>N</a:t>
            </a:r>
            <a:r>
              <a:rPr lang="pt-BR" sz="3733" dirty="0">
                <a:solidFill>
                  <a:prstClr val="white"/>
                </a:solidFill>
                <a:latin typeface="CS Avva Shenouda" pitchFamily="34" charset="0"/>
              </a:rPr>
              <a:t>eknai `w Panou] @ hanat[i`ypi `mmwou @ ceos `emasw @ `nje nekmetsenhyt.</a:t>
            </a:r>
            <a:endParaRPr lang="fr-FR" sz="3733" dirty="0">
              <a:solidFill>
                <a:prstClr val="white"/>
              </a:solidFill>
              <a:latin typeface="CS Avva Shenouda" pitchFamily="34" charset="0"/>
            </a:endParaRPr>
          </a:p>
        </p:txBody>
      </p:sp>
      <p:sp>
        <p:nvSpPr>
          <p:cNvPr id="7" name="Rectangle 6"/>
          <p:cNvSpPr/>
          <p:nvPr/>
        </p:nvSpPr>
        <p:spPr>
          <a:xfrm>
            <a:off x="2855640"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Tes compassions, mon Dieu</a:t>
            </a:r>
          </a:p>
          <a:p>
            <a:pPr algn="ctr" defTabSz="1219170"/>
            <a:r>
              <a:rPr lang="fr-FR" sz="3733" b="1" dirty="0">
                <a:solidFill>
                  <a:prstClr val="white"/>
                </a:solidFill>
                <a:latin typeface="Book Antiqua" pitchFamily="18" charset="0"/>
              </a:rPr>
              <a:t>Sont tellement abondantes</a:t>
            </a:r>
          </a:p>
          <a:p>
            <a:pPr algn="ctr" defTabSz="1219170"/>
            <a:r>
              <a:rPr lang="fr-FR" sz="3733" b="1" dirty="0">
                <a:solidFill>
                  <a:prstClr val="white"/>
                </a:solidFill>
                <a:latin typeface="Book Antiqua" pitchFamily="18" charset="0"/>
              </a:rPr>
              <a:t>Et Tes miséricordes</a:t>
            </a:r>
          </a:p>
          <a:p>
            <a:pPr algn="ctr" defTabSz="1219170"/>
            <a:r>
              <a:rPr lang="fr-FR" sz="3733" b="1" dirty="0">
                <a:solidFill>
                  <a:prstClr val="white"/>
                </a:solidFill>
                <a:latin typeface="Book Antiqua" pitchFamily="18" charset="0"/>
              </a:rPr>
              <a:t>Aussi sont très nombreuses</a:t>
            </a:r>
          </a:p>
        </p:txBody>
      </p:sp>
      <p:sp>
        <p:nvSpPr>
          <p:cNvPr id="17" name="ZoneTexte 16">
            <a:extLst>
              <a:ext uri="{FF2B5EF4-FFF2-40B4-BE49-F238E27FC236}">
                <a16:creationId xmlns:a16="http://schemas.microsoft.com/office/drawing/2014/main" id="{53F04193-EB47-349B-B4C4-E63A7EE2137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
        <p:nvSpPr>
          <p:cNvPr id="18" name="ZoneTexte 17">
            <a:hlinkClick r:id="rId2" action="ppaction://hlinksldjump"/>
            <a:extLst>
              <a:ext uri="{FF2B5EF4-FFF2-40B4-BE49-F238E27FC236}">
                <a16:creationId xmlns:a16="http://schemas.microsoft.com/office/drawing/2014/main" id="{7AAD3479-0095-4184-8448-9A00FA47387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35261408"/>
      </p:ext>
    </p:extLst>
  </p:cSld>
  <p:clrMapOvr>
    <a:masterClrMapping/>
  </p:clrMapOvr>
</p:sld>
</file>

<file path=ppt/slides/slide105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قطرات المطر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محصاة عندك جميعها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ورمل البحر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كائن أمام عينيك</a:t>
            </a:r>
            <a:r>
              <a:rPr lang="fr-FR" sz="4267" dirty="0">
                <a:solidFill>
                  <a:prstClr val="white"/>
                </a:solidFill>
                <a:latin typeface="Calibri"/>
              </a:rPr>
              <a:t>.</a:t>
            </a: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 Niteltily `mmounhwou @ ce`ypi `ntotk tyrou @  pikesw `nte `viom @ ce,y nahren nekbal.</a:t>
            </a:r>
            <a:endParaRPr lang="fr-FR" sz="3733" dirty="0">
              <a:solidFill>
                <a:prstClr val="white"/>
              </a:solidFill>
              <a:latin typeface="CS Avva Shenouda" pitchFamily="34" charset="0"/>
            </a:endParaRPr>
          </a:p>
        </p:txBody>
      </p:sp>
      <p:sp>
        <p:nvSpPr>
          <p:cNvPr id="7" name="Rectangle 6"/>
          <p:cNvSpPr/>
          <p:nvPr/>
        </p:nvSpPr>
        <p:spPr>
          <a:xfrm>
            <a:off x="2855640"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Les gouttes de la pluie</a:t>
            </a:r>
          </a:p>
          <a:p>
            <a:pPr algn="ctr" defTabSz="1219170"/>
            <a:r>
              <a:rPr lang="fr-FR" sz="3733" b="1" dirty="0">
                <a:solidFill>
                  <a:prstClr val="white"/>
                </a:solidFill>
                <a:latin typeface="Book Antiqua" pitchFamily="18" charset="0"/>
              </a:rPr>
              <a:t>Auprès de Toi, comptées</a:t>
            </a:r>
          </a:p>
          <a:p>
            <a:pPr algn="ctr" defTabSz="1219170"/>
            <a:r>
              <a:rPr lang="fr-FR" sz="3733" b="1" dirty="0">
                <a:solidFill>
                  <a:prstClr val="white"/>
                </a:solidFill>
                <a:latin typeface="Book Antiqua" pitchFamily="18" charset="0"/>
              </a:rPr>
              <a:t>Aussi le sable des mers</a:t>
            </a:r>
          </a:p>
          <a:p>
            <a:pPr algn="ctr" defTabSz="1219170"/>
            <a:r>
              <a:rPr lang="fr-FR" sz="3733" b="1" dirty="0">
                <a:solidFill>
                  <a:prstClr val="white"/>
                </a:solidFill>
                <a:latin typeface="Book Antiqua" pitchFamily="18" charset="0"/>
              </a:rPr>
              <a:t>Demeure devant Tes yeux</a:t>
            </a:r>
          </a:p>
        </p:txBody>
      </p:sp>
      <p:sp>
        <p:nvSpPr>
          <p:cNvPr id="17" name="ZoneTexte 16">
            <a:extLst>
              <a:ext uri="{FF2B5EF4-FFF2-40B4-BE49-F238E27FC236}">
                <a16:creationId xmlns:a16="http://schemas.microsoft.com/office/drawing/2014/main" id="{6BECBE46-4B01-1DDA-04FD-55BD47C241B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
        <p:nvSpPr>
          <p:cNvPr id="18" name="ZoneTexte 17">
            <a:hlinkClick r:id="rId2" action="ppaction://hlinksldjump"/>
            <a:extLst>
              <a:ext uri="{FF2B5EF4-FFF2-40B4-BE49-F238E27FC236}">
                <a16:creationId xmlns:a16="http://schemas.microsoft.com/office/drawing/2014/main" id="{7CDB3CC7-638B-1458-875B-71408371EE0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57751422"/>
      </p:ext>
    </p:extLst>
  </p:cSld>
  <p:clrMapOvr>
    <a:masterClrMapping/>
  </p:clrMapOvr>
</p:sld>
</file>

<file path=ppt/slides/slide105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فكم بالحرى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خطايا نفسى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هذه الظاهرة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أمامك يا ربي.</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pt-BR" sz="3733" dirty="0">
                <a:solidFill>
                  <a:prstClr val="white"/>
                </a:solidFill>
                <a:latin typeface="CS Avva Shenouda" pitchFamily="34" charset="0"/>
              </a:rPr>
              <a:t>Ie auyr mallon @ ninobi `nte ta'u,y @ nai e;ouwnh `ebol @ `mpek`m;o Pa¡.</a:t>
            </a:r>
            <a:endParaRPr lang="fr-FR" sz="3733" dirty="0">
              <a:solidFill>
                <a:prstClr val="white"/>
              </a:solidFill>
              <a:latin typeface="CS Avva Shenouda" pitchFamily="34" charset="0"/>
            </a:endParaRPr>
          </a:p>
        </p:txBody>
      </p:sp>
      <p:sp>
        <p:nvSpPr>
          <p:cNvPr id="7" name="Rectangle 6"/>
          <p:cNvSpPr/>
          <p:nvPr/>
        </p:nvSpPr>
        <p:spPr>
          <a:xfrm>
            <a:off x="2855640"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Combien plus les péchés</a:t>
            </a:r>
          </a:p>
          <a:p>
            <a:pPr algn="ctr" defTabSz="1219170"/>
            <a:r>
              <a:rPr lang="fr-FR" sz="3733" b="1" dirty="0">
                <a:solidFill>
                  <a:prstClr val="white"/>
                </a:solidFill>
                <a:latin typeface="Book Antiqua" pitchFamily="18" charset="0"/>
              </a:rPr>
              <a:t>Les péchés de mon âme</a:t>
            </a:r>
          </a:p>
          <a:p>
            <a:pPr algn="ctr" defTabSz="1219170"/>
            <a:r>
              <a:rPr lang="fr-FR" sz="3733" b="1" dirty="0">
                <a:solidFill>
                  <a:prstClr val="white"/>
                </a:solidFill>
                <a:latin typeface="Book Antiqua" pitchFamily="18" charset="0"/>
              </a:rPr>
              <a:t>Ceux-ci sont dévoilés</a:t>
            </a:r>
          </a:p>
          <a:p>
            <a:pPr algn="ctr" defTabSz="1219170"/>
            <a:r>
              <a:rPr lang="fr-FR" sz="3733" b="1" dirty="0">
                <a:solidFill>
                  <a:prstClr val="white"/>
                </a:solidFill>
                <a:latin typeface="Book Antiqua" pitchFamily="18" charset="0"/>
              </a:rPr>
              <a:t>Devant Toi mon Seigneur</a:t>
            </a:r>
          </a:p>
        </p:txBody>
      </p:sp>
      <p:sp>
        <p:nvSpPr>
          <p:cNvPr id="17" name="ZoneTexte 16">
            <a:extLst>
              <a:ext uri="{FF2B5EF4-FFF2-40B4-BE49-F238E27FC236}">
                <a16:creationId xmlns:a16="http://schemas.microsoft.com/office/drawing/2014/main" id="{4925669B-8D39-D2D8-8A72-B290C8323D2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
        <p:nvSpPr>
          <p:cNvPr id="18" name="ZoneTexte 17">
            <a:hlinkClick r:id="rId2" action="ppaction://hlinksldjump"/>
            <a:extLst>
              <a:ext uri="{FF2B5EF4-FFF2-40B4-BE49-F238E27FC236}">
                <a16:creationId xmlns:a16="http://schemas.microsoft.com/office/drawing/2014/main" id="{67468646-D8D0-CFC0-F557-35180A779F4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38492069"/>
      </p:ext>
    </p:extLst>
  </p:cSld>
  <p:clrMapOvr>
    <a:masterClrMapping/>
  </p:clrMapOvr>
</p:sld>
</file>

<file path=ppt/slides/slide105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الخطايا التى صنعتها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لا تذكرها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ولا تحسب </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آثامى</a:t>
            </a:r>
            <a:r>
              <a:rPr lang="ar-AE" sz="4267" dirty="0">
                <a:solidFill>
                  <a:prstClr val="white"/>
                </a:solidFill>
                <a:latin typeface="Calibri"/>
                <a:cs typeface="Arial" panose="020B0604020202020204" pitchFamily="34" charset="0"/>
              </a:rPr>
              <a:t>.</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 Ninobi etaiaitou @ Pa¡ `nnekerpoumeu`i @ oude `mper]`h;yk @ `ena`anomi`a.</a:t>
            </a:r>
            <a:endParaRPr lang="fr-FR" sz="3733" dirty="0">
              <a:solidFill>
                <a:prstClr val="white"/>
              </a:solidFill>
              <a:latin typeface="CS Avva Shenouda" pitchFamily="34" charset="0"/>
            </a:endParaRPr>
          </a:p>
        </p:txBody>
      </p:sp>
      <p:sp>
        <p:nvSpPr>
          <p:cNvPr id="7" name="Rectangle 6"/>
          <p:cNvSpPr/>
          <p:nvPr/>
        </p:nvSpPr>
        <p:spPr>
          <a:xfrm>
            <a:off x="2855640"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Ne retiens pas Seigneur</a:t>
            </a:r>
          </a:p>
          <a:p>
            <a:pPr algn="ctr" defTabSz="1219170"/>
            <a:r>
              <a:rPr lang="fr-FR" sz="3733" b="1" dirty="0">
                <a:solidFill>
                  <a:prstClr val="white"/>
                </a:solidFill>
                <a:latin typeface="Book Antiqua" pitchFamily="18" charset="0"/>
              </a:rPr>
              <a:t>Péchés que j’ai commis</a:t>
            </a:r>
          </a:p>
          <a:p>
            <a:pPr algn="ctr" defTabSz="1219170"/>
            <a:r>
              <a:rPr lang="fr-FR" sz="3733" b="1" dirty="0">
                <a:solidFill>
                  <a:prstClr val="white"/>
                </a:solidFill>
                <a:latin typeface="Book Antiqua" pitchFamily="18" charset="0"/>
              </a:rPr>
              <a:t>Ne compte pas non plus</a:t>
            </a:r>
          </a:p>
          <a:p>
            <a:pPr algn="ctr" defTabSz="1219170"/>
            <a:r>
              <a:rPr lang="fr-FR" sz="3733" b="1" dirty="0">
                <a:solidFill>
                  <a:prstClr val="white"/>
                </a:solidFill>
                <a:latin typeface="Book Antiqua" pitchFamily="18" charset="0"/>
              </a:rPr>
              <a:t>Toutes mes iniquités</a:t>
            </a:r>
          </a:p>
        </p:txBody>
      </p:sp>
      <p:sp>
        <p:nvSpPr>
          <p:cNvPr id="17" name="ZoneTexte 16">
            <a:extLst>
              <a:ext uri="{FF2B5EF4-FFF2-40B4-BE49-F238E27FC236}">
                <a16:creationId xmlns:a16="http://schemas.microsoft.com/office/drawing/2014/main" id="{B2B51AA0-FFB5-3717-E327-DB36B5C8DAF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
        <p:nvSpPr>
          <p:cNvPr id="18" name="ZoneTexte 17">
            <a:hlinkClick r:id="rId2" action="ppaction://hlinksldjump"/>
            <a:extLst>
              <a:ext uri="{FF2B5EF4-FFF2-40B4-BE49-F238E27FC236}">
                <a16:creationId xmlns:a16="http://schemas.microsoft.com/office/drawing/2014/main" id="{0FA4AA2A-D12F-C506-A2D3-34A24627A25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03421246"/>
      </p:ext>
    </p:extLst>
  </p:cSld>
  <p:clrMapOvr>
    <a:masterClrMapping/>
  </p:clrMapOvr>
</p:sld>
</file>

<file path=ppt/slides/slide105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فان العشار اخترته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والزانية خلصتها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واللص اليمين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سيدي ذكرته.</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Je pitelwnyc akcotpf @ ]porny akcw] `mmoc @ piconi etcaou`inam @ Pa¡ akerpefmeu`i.</a:t>
            </a:r>
            <a:endParaRPr lang="fr-FR" sz="3733" dirty="0">
              <a:solidFill>
                <a:prstClr val="white"/>
              </a:solidFill>
              <a:latin typeface="CS Avva Shenouda" pitchFamily="34" charset="0"/>
            </a:endParaRPr>
          </a:p>
        </p:txBody>
      </p:sp>
      <p:sp>
        <p:nvSpPr>
          <p:cNvPr id="7" name="Rectangle 6"/>
          <p:cNvSpPr/>
          <p:nvPr/>
        </p:nvSpPr>
        <p:spPr>
          <a:xfrm>
            <a:off x="2855640"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Publicain, tu choisis</a:t>
            </a:r>
          </a:p>
          <a:p>
            <a:pPr algn="ctr" defTabSz="1219170"/>
            <a:r>
              <a:rPr lang="fr-FR" sz="3733" b="1" dirty="0">
                <a:solidFill>
                  <a:prstClr val="white"/>
                </a:solidFill>
                <a:latin typeface="Book Antiqua" pitchFamily="18" charset="0"/>
              </a:rPr>
              <a:t>Sauvas la pécheresse</a:t>
            </a:r>
          </a:p>
          <a:p>
            <a:pPr algn="ctr" defTabSz="1219170"/>
            <a:r>
              <a:rPr lang="fr-FR" sz="3733" b="1" dirty="0">
                <a:solidFill>
                  <a:prstClr val="white"/>
                </a:solidFill>
                <a:latin typeface="Book Antiqua" pitchFamily="18" charset="0"/>
              </a:rPr>
              <a:t>T’es souvenu mon Maître</a:t>
            </a:r>
          </a:p>
          <a:p>
            <a:pPr algn="ctr" defTabSz="1219170"/>
            <a:r>
              <a:rPr lang="fr-FR" sz="3733" b="1" dirty="0">
                <a:solidFill>
                  <a:prstClr val="white"/>
                </a:solidFill>
                <a:latin typeface="Book Antiqua" pitchFamily="18" charset="0"/>
              </a:rPr>
              <a:t>Du larron à Ta droite</a:t>
            </a:r>
          </a:p>
        </p:txBody>
      </p:sp>
      <p:sp>
        <p:nvSpPr>
          <p:cNvPr id="17" name="ZoneTexte 16">
            <a:extLst>
              <a:ext uri="{FF2B5EF4-FFF2-40B4-BE49-F238E27FC236}">
                <a16:creationId xmlns:a16="http://schemas.microsoft.com/office/drawing/2014/main" id="{3EC0C1B4-A926-9445-F798-6FD17684E83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
        <p:nvSpPr>
          <p:cNvPr id="18" name="ZoneTexte 17">
            <a:hlinkClick r:id="rId2" action="ppaction://hlinksldjump"/>
            <a:extLst>
              <a:ext uri="{FF2B5EF4-FFF2-40B4-BE49-F238E27FC236}">
                <a16:creationId xmlns:a16="http://schemas.microsoft.com/office/drawing/2014/main" id="{A84DA200-C4C6-1B5A-FC0E-7DC827A8E2B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19111215"/>
      </p:ext>
    </p:extLst>
  </p:cSld>
  <p:clrMapOvr>
    <a:masterClrMapping/>
  </p:clrMapOvr>
</p:sld>
</file>

<file path=ppt/slides/slide105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وأنا أيضاً الخاطئ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سيدي </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علمنى</a:t>
            </a:r>
            <a:r>
              <a:rPr lang="ar-AE" sz="4267" dirty="0">
                <a:solidFill>
                  <a:prstClr val="white"/>
                </a:solidFill>
                <a:latin typeface="Calibri"/>
                <a:cs typeface="Arial" panose="020B0604020202020204" pitchFamily="34" charset="0"/>
              </a:rPr>
              <a:t>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أن أصنع توبة.</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pt-BR" sz="3733" dirty="0">
                <a:solidFill>
                  <a:prstClr val="white"/>
                </a:solidFill>
                <a:latin typeface="CS Avva Shenouda" pitchFamily="34" charset="0"/>
              </a:rPr>
              <a:t>¿ `Anok hw Pa¡ @ qa pirefernobi @ ma`tcaboi</a:t>
            </a:r>
            <a:br>
              <a:rPr lang="pt-BR" sz="3733" dirty="0">
                <a:solidFill>
                  <a:prstClr val="white"/>
                </a:solidFill>
                <a:latin typeface="CS Avva Shenouda" pitchFamily="34" charset="0"/>
              </a:rPr>
            </a:br>
            <a:r>
              <a:rPr lang="pt-BR" sz="3733" dirty="0">
                <a:solidFill>
                  <a:prstClr val="white"/>
                </a:solidFill>
                <a:latin typeface="CS Avva Shenouda" pitchFamily="34" charset="0"/>
              </a:rPr>
              <a:t>`nta`iri @ `noumet`anaoi`a.</a:t>
            </a:r>
            <a:endParaRPr lang="fr-FR" sz="3733" dirty="0">
              <a:solidFill>
                <a:prstClr val="white"/>
              </a:solidFill>
              <a:latin typeface="CS Avva Shenouda" pitchFamily="34" charset="0"/>
            </a:endParaRPr>
          </a:p>
        </p:txBody>
      </p:sp>
      <p:sp>
        <p:nvSpPr>
          <p:cNvPr id="7" name="Rectangle 6"/>
          <p:cNvSpPr/>
          <p:nvPr/>
        </p:nvSpPr>
        <p:spPr>
          <a:xfrm>
            <a:off x="2855640"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moi aussi mon Maître</a:t>
            </a:r>
          </a:p>
          <a:p>
            <a:pPr algn="ctr" defTabSz="1219170"/>
            <a:r>
              <a:rPr lang="fr-FR" sz="3733" b="1" dirty="0">
                <a:solidFill>
                  <a:prstClr val="white"/>
                </a:solidFill>
                <a:latin typeface="Book Antiqua" pitchFamily="18" charset="0"/>
              </a:rPr>
              <a:t>Aussi moi le pécheur</a:t>
            </a:r>
          </a:p>
          <a:p>
            <a:pPr algn="ctr" defTabSz="1219170"/>
            <a:r>
              <a:rPr lang="fr-FR" sz="3733" b="1" dirty="0">
                <a:solidFill>
                  <a:prstClr val="white"/>
                </a:solidFill>
                <a:latin typeface="Book Antiqua" pitchFamily="18" charset="0"/>
              </a:rPr>
              <a:t>Seigneur enseigne-moi</a:t>
            </a:r>
          </a:p>
          <a:p>
            <a:pPr algn="ctr" defTabSz="1219170"/>
            <a:r>
              <a:rPr lang="fr-FR" sz="3733" b="1" dirty="0">
                <a:solidFill>
                  <a:prstClr val="white"/>
                </a:solidFill>
                <a:latin typeface="Book Antiqua" pitchFamily="18" charset="0"/>
              </a:rPr>
              <a:t>A faire pénitence</a:t>
            </a:r>
          </a:p>
        </p:txBody>
      </p:sp>
      <p:sp>
        <p:nvSpPr>
          <p:cNvPr id="17" name="ZoneTexte 16">
            <a:extLst>
              <a:ext uri="{FF2B5EF4-FFF2-40B4-BE49-F238E27FC236}">
                <a16:creationId xmlns:a16="http://schemas.microsoft.com/office/drawing/2014/main" id="{0AC5F84C-B2B5-E360-F35D-1858A4C0221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
        <p:nvSpPr>
          <p:cNvPr id="18" name="ZoneTexte 17">
            <a:hlinkClick r:id="rId2" action="ppaction://hlinksldjump"/>
            <a:extLst>
              <a:ext uri="{FF2B5EF4-FFF2-40B4-BE49-F238E27FC236}">
                <a16:creationId xmlns:a16="http://schemas.microsoft.com/office/drawing/2014/main" id="{8CE7C066-6B23-B7B1-720F-38B63939F52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51588960"/>
      </p:ext>
    </p:extLst>
  </p:cSld>
  <p:clrMapOvr>
    <a:masterClrMapping/>
  </p:clrMapOvr>
</p:sld>
</file>

<file path=ppt/slides/slide105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لأنك لا تشأ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موت الخاطئ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مثل أن يرجع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وتحيا نفسه</a:t>
            </a:r>
            <a:r>
              <a:rPr lang="fr-FR" sz="4267" dirty="0">
                <a:solidFill>
                  <a:prstClr val="white"/>
                </a:solidFill>
                <a:latin typeface="Calibri"/>
              </a:rPr>
              <a:t>.</a:t>
            </a: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Je `,ouws `m`vmou an @ `mpirefernobi `m`vry] `nteftac;of @ `ntecwnq `nje tef'u,y.</a:t>
            </a:r>
            <a:endParaRPr lang="fr-FR" sz="3733" dirty="0">
              <a:solidFill>
                <a:prstClr val="white"/>
              </a:solidFill>
              <a:latin typeface="CS Avva Shenouda" pitchFamily="34" charset="0"/>
            </a:endParaRPr>
          </a:p>
        </p:txBody>
      </p:sp>
      <p:sp>
        <p:nvSpPr>
          <p:cNvPr id="7" name="Rectangle 6"/>
          <p:cNvSpPr/>
          <p:nvPr/>
        </p:nvSpPr>
        <p:spPr>
          <a:xfrm>
            <a:off x="2855640"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Tu ne souhaites pas</a:t>
            </a:r>
          </a:p>
          <a:p>
            <a:pPr algn="ctr" defTabSz="1219170"/>
            <a:r>
              <a:rPr lang="fr-FR" sz="3733" b="1" dirty="0">
                <a:solidFill>
                  <a:prstClr val="white"/>
                </a:solidFill>
                <a:latin typeface="Book Antiqua" pitchFamily="18" charset="0"/>
              </a:rPr>
              <a:t>Que meure le pécheur</a:t>
            </a:r>
          </a:p>
          <a:p>
            <a:pPr algn="ctr" defTabSz="1219170"/>
            <a:r>
              <a:rPr lang="fr-FR" sz="3733" b="1" dirty="0">
                <a:solidFill>
                  <a:prstClr val="white"/>
                </a:solidFill>
                <a:latin typeface="Book Antiqua" pitchFamily="18" charset="0"/>
              </a:rPr>
              <a:t>Mais qu'Il revienne à Toi</a:t>
            </a:r>
          </a:p>
          <a:p>
            <a:pPr algn="ctr" defTabSz="1219170"/>
            <a:r>
              <a:rPr lang="fr-FR" sz="3733" b="1" dirty="0">
                <a:solidFill>
                  <a:prstClr val="white"/>
                </a:solidFill>
                <a:latin typeface="Book Antiqua" pitchFamily="18" charset="0"/>
              </a:rPr>
              <a:t>Et que vive son âme</a:t>
            </a:r>
          </a:p>
        </p:txBody>
      </p:sp>
      <p:sp>
        <p:nvSpPr>
          <p:cNvPr id="17" name="ZoneTexte 16">
            <a:extLst>
              <a:ext uri="{FF2B5EF4-FFF2-40B4-BE49-F238E27FC236}">
                <a16:creationId xmlns:a16="http://schemas.microsoft.com/office/drawing/2014/main" id="{81A07C91-8358-FCC3-3B06-BF5A8B19C53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
        <p:nvSpPr>
          <p:cNvPr id="18" name="ZoneTexte 17">
            <a:hlinkClick r:id="rId2" action="ppaction://hlinksldjump"/>
            <a:extLst>
              <a:ext uri="{FF2B5EF4-FFF2-40B4-BE49-F238E27FC236}">
                <a16:creationId xmlns:a16="http://schemas.microsoft.com/office/drawing/2014/main" id="{431755DE-6391-5299-9D27-012B3EDE46E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41715298"/>
      </p:ext>
    </p:extLst>
  </p:cSld>
  <p:clrMapOvr>
    <a:masterClrMapping/>
  </p:clrMapOvr>
</p:sld>
</file>

<file path=ppt/slides/slide105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رُدنا يا الله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إلى خلاصك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وعاملنا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كصلاحك.</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 Matac;</a:t>
            </a:r>
            <a:r>
              <a:rPr lang="pt-BR" sz="3733">
                <a:solidFill>
                  <a:prstClr val="white"/>
                </a:solidFill>
                <a:latin typeface="CS Avva Shenouda" pitchFamily="34" charset="0"/>
              </a:rPr>
              <a:t>on `V</a:t>
            </a:r>
            <a:r>
              <a:rPr lang="pt-BR" sz="3733" dirty="0">
                <a:solidFill>
                  <a:prstClr val="white"/>
                </a:solidFill>
                <a:latin typeface="CS Avva Shenouda" pitchFamily="34" charset="0"/>
              </a:rPr>
              <a:t>] @ `eqoun `epekoujai @ `ariou`i neman @ </a:t>
            </a:r>
            <a:r>
              <a:rPr lang="pt-BR" sz="3733">
                <a:solidFill>
                  <a:prstClr val="white"/>
                </a:solidFill>
                <a:latin typeface="CS Avva Shenouda" pitchFamily="34" charset="0"/>
              </a:rPr>
              <a:t>kata tekmet`aga</a:t>
            </a:r>
            <a:r>
              <a:rPr lang="pt-BR" sz="3733" dirty="0">
                <a:solidFill>
                  <a:prstClr val="white"/>
                </a:solidFill>
                <a:latin typeface="CS Avva Shenouda" pitchFamily="34" charset="0"/>
              </a:rPr>
              <a:t>;oc.</a:t>
            </a:r>
            <a:endParaRPr lang="fr-FR" sz="3733" dirty="0">
              <a:solidFill>
                <a:prstClr val="white"/>
              </a:solidFill>
              <a:latin typeface="CS Avva Shenouda" pitchFamily="34" charset="0"/>
            </a:endParaRPr>
          </a:p>
        </p:txBody>
      </p:sp>
      <p:sp>
        <p:nvSpPr>
          <p:cNvPr id="7" name="Rectangle 6"/>
          <p:cNvSpPr/>
          <p:nvPr/>
        </p:nvSpPr>
        <p:spPr>
          <a:xfrm>
            <a:off x="2855640"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Ramène-nous ô Dieu</a:t>
            </a:r>
          </a:p>
          <a:p>
            <a:pPr algn="ctr" defTabSz="1219170"/>
            <a:r>
              <a:rPr lang="fr-FR" sz="3733" b="1" dirty="0">
                <a:solidFill>
                  <a:prstClr val="white"/>
                </a:solidFill>
                <a:latin typeface="Book Antiqua" pitchFamily="18" charset="0"/>
              </a:rPr>
              <a:t>Ô Dieu, vers Ton salut</a:t>
            </a:r>
          </a:p>
          <a:p>
            <a:pPr algn="ctr" defTabSz="1219170"/>
            <a:r>
              <a:rPr lang="fr-FR" sz="3733" b="1" dirty="0">
                <a:solidFill>
                  <a:prstClr val="white"/>
                </a:solidFill>
                <a:latin typeface="Book Antiqua" pitchFamily="18" charset="0"/>
              </a:rPr>
              <a:t>Et traite-nous aussi</a:t>
            </a:r>
          </a:p>
          <a:p>
            <a:pPr algn="ctr" defTabSz="1219170"/>
            <a:r>
              <a:rPr lang="fr-FR" sz="3733" b="1" dirty="0">
                <a:solidFill>
                  <a:prstClr val="white"/>
                </a:solidFill>
                <a:latin typeface="Book Antiqua" pitchFamily="18" charset="0"/>
              </a:rPr>
              <a:t>Selon toute Ta bonté</a:t>
            </a:r>
          </a:p>
        </p:txBody>
      </p:sp>
      <p:sp>
        <p:nvSpPr>
          <p:cNvPr id="17" name="ZoneTexte 16">
            <a:extLst>
              <a:ext uri="{FF2B5EF4-FFF2-40B4-BE49-F238E27FC236}">
                <a16:creationId xmlns:a16="http://schemas.microsoft.com/office/drawing/2014/main" id="{98AC4D47-2C21-8717-5703-E352D49D6D9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
        <p:nvSpPr>
          <p:cNvPr id="18" name="ZoneTexte 17">
            <a:hlinkClick r:id="rId2" action="ppaction://hlinksldjump"/>
            <a:extLst>
              <a:ext uri="{FF2B5EF4-FFF2-40B4-BE49-F238E27FC236}">
                <a16:creationId xmlns:a16="http://schemas.microsoft.com/office/drawing/2014/main" id="{302D182C-12B0-CE30-5AC5-55C0853A0F0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27466948"/>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فليشرق فينا نور </a:t>
            </a:r>
            <a:endParaRPr lang="fr-FR" sz="4800" dirty="0">
              <a:solidFill>
                <a:prstClr val="white"/>
              </a:solidFill>
            </a:endParaRPr>
          </a:p>
          <a:p>
            <a:pPr algn="just" rtl="1"/>
            <a:r>
              <a:rPr lang="ar-EG" sz="4800" dirty="0" err="1">
                <a:solidFill>
                  <a:prstClr val="white"/>
                </a:solidFill>
              </a:rPr>
              <a:t>لاهوتك</a:t>
            </a:r>
            <a:r>
              <a:rPr lang="ar-EG" sz="4800" dirty="0">
                <a:solidFill>
                  <a:prstClr val="white"/>
                </a:solidFill>
              </a:rPr>
              <a:t> العظيم </a:t>
            </a:r>
            <a:endParaRPr lang="fr-FR" sz="4800" dirty="0">
              <a:solidFill>
                <a:prstClr val="white"/>
              </a:solidFill>
            </a:endParaRPr>
          </a:p>
          <a:p>
            <a:pPr algn="just" rtl="1"/>
            <a:r>
              <a:rPr lang="ar-EG" sz="4800" dirty="0">
                <a:solidFill>
                  <a:prstClr val="white"/>
                </a:solidFill>
              </a:rPr>
              <a:t>كل حين: </a:t>
            </a:r>
            <a:endParaRPr lang="fr-FR" sz="4800" dirty="0">
              <a:solidFill>
                <a:prstClr val="white"/>
              </a:solidFill>
            </a:endParaRPr>
          </a:p>
          <a:p>
            <a:pPr algn="just" rtl="1"/>
            <a:r>
              <a:rPr lang="ar-EG" sz="4800" dirty="0">
                <a:solidFill>
                  <a:prstClr val="white"/>
                </a:solidFill>
              </a:rPr>
              <a:t>إيها المسيح إلهنا</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Maref`asai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nqyten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nje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vouwini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tekme;nou</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Pinis</a:t>
            </a:r>
            <a:r>
              <a:rPr lang="fr-FR" sz="4000" dirty="0">
                <a:solidFill>
                  <a:prstClr val="white"/>
                </a:solidFill>
                <a:latin typeface="CS Avva Shenouda" pitchFamily="34" charset="0"/>
              </a:rPr>
              <a:t>] </a:t>
            </a:r>
          </a:p>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ncyou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niben</a:t>
            </a:r>
            <a:r>
              <a:rPr lang="fr-FR" sz="4000" dirty="0">
                <a:solidFill>
                  <a:prstClr val="white"/>
                </a:solidFill>
                <a:latin typeface="CS Avva Shenouda" pitchFamily="34" charset="0"/>
              </a:rPr>
              <a:t> @ `w P=,=c </a:t>
            </a:r>
            <a:r>
              <a:rPr lang="fr-FR" sz="4000" dirty="0" err="1">
                <a:solidFill>
                  <a:prstClr val="white"/>
                </a:solidFill>
                <a:latin typeface="CS Avva Shenouda" pitchFamily="34" charset="0"/>
              </a:rPr>
              <a:t>Pennou</a:t>
            </a:r>
            <a:r>
              <a:rPr lang="fr-FR" sz="4000" dirty="0">
                <a:solidFill>
                  <a:prstClr val="white"/>
                </a:solidFill>
                <a:latin typeface="CS Avva Shenouda" pitchFamily="34" charset="0"/>
              </a:rPr>
              <a:t>]. </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Que la lumière </a:t>
            </a:r>
          </a:p>
          <a:p>
            <a:pPr algn="ctr"/>
            <a:r>
              <a:rPr lang="fr-FR" sz="3600" b="1" dirty="0">
                <a:solidFill>
                  <a:prstClr val="white"/>
                </a:solidFill>
                <a:latin typeface="Book Antiqua" pitchFamily="18" charset="0"/>
              </a:rPr>
              <a:t>de Ta grande divinité </a:t>
            </a:r>
          </a:p>
          <a:p>
            <a:pPr algn="ctr"/>
            <a:r>
              <a:rPr lang="fr-FR" sz="3600" b="1" dirty="0">
                <a:solidFill>
                  <a:prstClr val="white"/>
                </a:solidFill>
                <a:latin typeface="Book Antiqua" pitchFamily="18" charset="0"/>
              </a:rPr>
              <a:t>nous éclaire en tout temps, </a:t>
            </a:r>
          </a:p>
          <a:p>
            <a:pPr algn="ctr"/>
            <a:r>
              <a:rPr lang="fr-FR" sz="3600" b="1" dirty="0">
                <a:solidFill>
                  <a:prstClr val="white"/>
                </a:solidFill>
                <a:latin typeface="Book Antiqua" pitchFamily="18" charset="0"/>
              </a:rPr>
              <a:t>ô Christ notre Dieu.</a:t>
            </a:r>
          </a:p>
        </p:txBody>
      </p:sp>
      <p:sp>
        <p:nvSpPr>
          <p:cNvPr id="4" name="ZoneTexte 3">
            <a:extLst>
              <a:ext uri="{FF2B5EF4-FFF2-40B4-BE49-F238E27FC236}">
                <a16:creationId xmlns:a16="http://schemas.microsoft.com/office/drawing/2014/main" id="{2AB5E23E-09E7-6642-704C-D05791E495C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FFE74022-7451-F870-AEF6-8D7EEFB4AE5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3291009"/>
      </p:ext>
    </p:extLst>
  </p:cSld>
  <p:clrMapOvr>
    <a:masterClrMapping/>
  </p:clrMapOvr>
  <p:transition/>
</p:sld>
</file>

<file path=ppt/slides/slide106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لأنك أنت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صالح ورحوم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فلتدركنا </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رأفاتك</a:t>
            </a:r>
            <a:r>
              <a:rPr lang="ar-AE" sz="4267" dirty="0">
                <a:solidFill>
                  <a:prstClr val="white"/>
                </a:solidFill>
                <a:latin typeface="Calibri"/>
                <a:cs typeface="Arial" panose="020B0604020202020204" pitchFamily="34" charset="0"/>
              </a:rPr>
              <a:t> سريعاً.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Je `n;ok ou`aga;oc @ ouoh `nnayt @ maroutahon `n,wlem @</a:t>
            </a:r>
            <a:br>
              <a:rPr lang="pt-BR" sz="3733" dirty="0">
                <a:solidFill>
                  <a:prstClr val="white"/>
                </a:solidFill>
                <a:latin typeface="CS Avva Shenouda" pitchFamily="34" charset="0"/>
              </a:rPr>
            </a:br>
            <a:r>
              <a:rPr lang="pt-BR" sz="3733" dirty="0">
                <a:solidFill>
                  <a:prstClr val="white"/>
                </a:solidFill>
                <a:latin typeface="CS Avva Shenouda" pitchFamily="34" charset="0"/>
              </a:rPr>
              <a:t>`nje nekmetsenhyt.</a:t>
            </a:r>
            <a:endParaRPr lang="fr-FR" sz="3733" dirty="0">
              <a:solidFill>
                <a:prstClr val="white"/>
              </a:solidFill>
              <a:latin typeface="CS Avva Shenouda" pitchFamily="34" charset="0"/>
            </a:endParaRPr>
          </a:p>
        </p:txBody>
      </p:sp>
      <p:sp>
        <p:nvSpPr>
          <p:cNvPr id="7" name="Rectangle 6"/>
          <p:cNvSpPr/>
          <p:nvPr/>
        </p:nvSpPr>
        <p:spPr>
          <a:xfrm>
            <a:off x="2855640"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Toi, Tu es Très-Bon</a:t>
            </a:r>
          </a:p>
          <a:p>
            <a:pPr algn="ctr" defTabSz="1219170"/>
            <a:r>
              <a:rPr lang="fr-FR" sz="3733" b="1" dirty="0">
                <a:solidFill>
                  <a:prstClr val="white"/>
                </a:solidFill>
                <a:latin typeface="Book Antiqua" pitchFamily="18" charset="0"/>
              </a:rPr>
              <a:t>Et miséricordieux</a:t>
            </a:r>
          </a:p>
          <a:p>
            <a:pPr algn="ctr" defTabSz="1219170"/>
            <a:r>
              <a:rPr lang="fr-FR" sz="3733" b="1" dirty="0">
                <a:solidFill>
                  <a:prstClr val="white"/>
                </a:solidFill>
                <a:latin typeface="Book Antiqua" pitchFamily="18" charset="0"/>
              </a:rPr>
              <a:t>Et que Ta compassion</a:t>
            </a:r>
          </a:p>
          <a:p>
            <a:pPr algn="ctr" defTabSz="1219170"/>
            <a:r>
              <a:rPr lang="fr-FR" sz="3733" b="1" dirty="0">
                <a:solidFill>
                  <a:prstClr val="white"/>
                </a:solidFill>
                <a:latin typeface="Book Antiqua" pitchFamily="18" charset="0"/>
              </a:rPr>
              <a:t>Nous touche rapidement</a:t>
            </a:r>
          </a:p>
        </p:txBody>
      </p:sp>
      <p:sp>
        <p:nvSpPr>
          <p:cNvPr id="17" name="ZoneTexte 16">
            <a:extLst>
              <a:ext uri="{FF2B5EF4-FFF2-40B4-BE49-F238E27FC236}">
                <a16:creationId xmlns:a16="http://schemas.microsoft.com/office/drawing/2014/main" id="{6C7554EE-7CE8-E984-6377-627F2434561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
        <p:nvSpPr>
          <p:cNvPr id="18" name="ZoneTexte 17">
            <a:hlinkClick r:id="rId2" action="ppaction://hlinksldjump"/>
            <a:extLst>
              <a:ext uri="{FF2B5EF4-FFF2-40B4-BE49-F238E27FC236}">
                <a16:creationId xmlns:a16="http://schemas.microsoft.com/office/drawing/2014/main" id="{8433167B-428B-75D7-C08F-5AE246685BE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71220390"/>
      </p:ext>
    </p:extLst>
  </p:cSld>
  <p:clrMapOvr>
    <a:masterClrMapping/>
  </p:clrMapOvr>
</p:sld>
</file>

<file path=ppt/slides/slide106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ترأف علينا كلنا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أيها الرب الإله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مخلصنا وارحمنا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كعظيم رحمتك.</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 Senhyt qaron tyren @ `P¡ `V] Pen=c=w=r @ ouoh nai nan @ kata peknis]</a:t>
            </a:r>
            <a:br>
              <a:rPr lang="pt-BR" sz="3733" dirty="0">
                <a:solidFill>
                  <a:prstClr val="white"/>
                </a:solidFill>
                <a:latin typeface="CS Avva Shenouda" pitchFamily="34" charset="0"/>
              </a:rPr>
            </a:br>
            <a:r>
              <a:rPr lang="pt-BR" sz="3733" dirty="0">
                <a:solidFill>
                  <a:prstClr val="white"/>
                </a:solidFill>
                <a:latin typeface="CS Avva Shenouda" pitchFamily="34" charset="0"/>
              </a:rPr>
              <a:t>`nnai.</a:t>
            </a:r>
            <a:endParaRPr lang="fr-FR" sz="3733" dirty="0">
              <a:solidFill>
                <a:prstClr val="white"/>
              </a:solidFill>
              <a:latin typeface="CS Avva Shenouda" pitchFamily="34" charset="0"/>
            </a:endParaRPr>
          </a:p>
        </p:txBody>
      </p:sp>
      <p:sp>
        <p:nvSpPr>
          <p:cNvPr id="7" name="Rectangle 6"/>
          <p:cNvSpPr/>
          <p:nvPr/>
        </p:nvSpPr>
        <p:spPr>
          <a:xfrm>
            <a:off x="2567608" y="3717032"/>
            <a:ext cx="684076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Prends-nous tous en pitié</a:t>
            </a:r>
          </a:p>
          <a:p>
            <a:pPr algn="ctr" defTabSz="1219170"/>
            <a:r>
              <a:rPr lang="fr-FR" sz="3733" b="1" dirty="0">
                <a:solidFill>
                  <a:prstClr val="white"/>
                </a:solidFill>
                <a:latin typeface="Book Antiqua" pitchFamily="18" charset="0"/>
              </a:rPr>
              <a:t>Ô Seigneur Dieu Sauveur</a:t>
            </a:r>
          </a:p>
          <a:p>
            <a:pPr algn="ctr" defTabSz="1219170"/>
            <a:r>
              <a:rPr lang="fr-FR" sz="3733" b="1" dirty="0">
                <a:solidFill>
                  <a:prstClr val="white"/>
                </a:solidFill>
                <a:latin typeface="Book Antiqua" pitchFamily="18" charset="0"/>
              </a:rPr>
              <a:t>Et aie pitié de nous</a:t>
            </a:r>
          </a:p>
          <a:p>
            <a:pPr algn="ctr" defTabSz="1219170"/>
            <a:r>
              <a:rPr lang="fr-FR" sz="3733" b="1" dirty="0">
                <a:solidFill>
                  <a:prstClr val="white"/>
                </a:solidFill>
                <a:latin typeface="Book Antiqua" pitchFamily="18" charset="0"/>
              </a:rPr>
              <a:t>Selon Ta grande pitié</a:t>
            </a:r>
          </a:p>
        </p:txBody>
      </p:sp>
      <p:sp>
        <p:nvSpPr>
          <p:cNvPr id="17" name="ZoneTexte 16">
            <a:extLst>
              <a:ext uri="{FF2B5EF4-FFF2-40B4-BE49-F238E27FC236}">
                <a16:creationId xmlns:a16="http://schemas.microsoft.com/office/drawing/2014/main" id="{45F9F12A-52AB-FB6E-D8C8-425019B1F07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
        <p:nvSpPr>
          <p:cNvPr id="18" name="ZoneTexte 17">
            <a:hlinkClick r:id="rId2" action="ppaction://hlinksldjump"/>
            <a:extLst>
              <a:ext uri="{FF2B5EF4-FFF2-40B4-BE49-F238E27FC236}">
                <a16:creationId xmlns:a16="http://schemas.microsoft.com/office/drawing/2014/main" id="{1EBEF09E-EC85-CE73-13E1-2A1E6ABD94A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71114911"/>
      </p:ext>
    </p:extLst>
  </p:cSld>
  <p:clrMapOvr>
    <a:masterClrMapping/>
  </p:clrMapOvr>
</p:sld>
</file>

<file path=ppt/slides/slide106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هؤلاء أذكرهم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سيدنا المسيح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كن فى وسطنا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صارخاً قائلا.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Nai `k`iri `mpoumeu`i @ `w Pennyb P=,=c @ ek`eswpi qen tenmy] @ ekws `ebol ekjw `mmoc.</a:t>
            </a:r>
            <a:endParaRPr lang="fr-FR" sz="3733" dirty="0">
              <a:solidFill>
                <a:prstClr val="white"/>
              </a:solidFill>
              <a:latin typeface="CS Avva Shenouda" pitchFamily="34" charset="0"/>
            </a:endParaRPr>
          </a:p>
        </p:txBody>
      </p:sp>
      <p:sp>
        <p:nvSpPr>
          <p:cNvPr id="7" name="Rectangle 6"/>
          <p:cNvSpPr/>
          <p:nvPr/>
        </p:nvSpPr>
        <p:spPr>
          <a:xfrm>
            <a:off x="431371" y="371703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Souviens-Toi, Seigneur Christ</a:t>
            </a:r>
          </a:p>
          <a:p>
            <a:pPr algn="ctr" defTabSz="1219170"/>
            <a:r>
              <a:rPr lang="fr-FR" sz="3733" b="1" dirty="0">
                <a:solidFill>
                  <a:prstClr val="white"/>
                </a:solidFill>
                <a:latin typeface="Book Antiqua" pitchFamily="18" charset="0"/>
              </a:rPr>
              <a:t>De tous ceux-ci présents</a:t>
            </a:r>
          </a:p>
          <a:p>
            <a:pPr algn="ctr" defTabSz="1219170"/>
            <a:r>
              <a:rPr lang="fr-FR" sz="3733" b="1" dirty="0">
                <a:solidFill>
                  <a:prstClr val="white"/>
                </a:solidFill>
                <a:latin typeface="Book Antiqua" pitchFamily="18" charset="0"/>
              </a:rPr>
              <a:t>Sois au milieu de nous</a:t>
            </a:r>
          </a:p>
          <a:p>
            <a:pPr algn="ctr" defTabSz="1219170"/>
            <a:r>
              <a:rPr lang="fr-FR" sz="3733" b="1" dirty="0">
                <a:solidFill>
                  <a:prstClr val="white"/>
                </a:solidFill>
                <a:latin typeface="Book Antiqua" pitchFamily="18" charset="0"/>
              </a:rPr>
              <a:t>En clamant et disant :</a:t>
            </a:r>
          </a:p>
        </p:txBody>
      </p:sp>
      <p:sp>
        <p:nvSpPr>
          <p:cNvPr id="17" name="ZoneTexte 16">
            <a:extLst>
              <a:ext uri="{FF2B5EF4-FFF2-40B4-BE49-F238E27FC236}">
                <a16:creationId xmlns:a16="http://schemas.microsoft.com/office/drawing/2014/main" id="{8E95E804-DDA9-695D-AEDB-F0F3F7B841B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
        <p:nvSpPr>
          <p:cNvPr id="18" name="ZoneTexte 17">
            <a:hlinkClick r:id="rId2" action="ppaction://hlinksldjump"/>
            <a:extLst>
              <a:ext uri="{FF2B5EF4-FFF2-40B4-BE49-F238E27FC236}">
                <a16:creationId xmlns:a16="http://schemas.microsoft.com/office/drawing/2014/main" id="{1AF32F6B-F630-9ABA-AC81-8EC86B58D4C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74556433"/>
      </p:ext>
    </p:extLst>
  </p:cSld>
  <p:clrMapOvr>
    <a:masterClrMapping/>
  </p:clrMapOvr>
</p:sld>
</file>

<file path=ppt/slides/slide106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سلامي أنا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أعطيكم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سلام أبى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أتركه معكم.</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 Je tahiryny `anok @ ]] `mmoc nwten @ </a:t>
            </a:r>
            <a:br>
              <a:rPr lang="pt-BR" sz="3733" dirty="0">
                <a:solidFill>
                  <a:prstClr val="white"/>
                </a:solidFill>
                <a:latin typeface="CS Avva Shenouda" pitchFamily="34" charset="0"/>
              </a:rPr>
            </a:br>
            <a:r>
              <a:rPr lang="pt-BR" sz="3733" dirty="0">
                <a:solidFill>
                  <a:prstClr val="white"/>
                </a:solidFill>
                <a:latin typeface="CS Avva Shenouda" pitchFamily="34" charset="0"/>
              </a:rPr>
              <a:t>`thiryny `mPaiwt @ ],w</a:t>
            </a:r>
            <a:br>
              <a:rPr lang="pt-BR" sz="3733" dirty="0">
                <a:solidFill>
                  <a:prstClr val="white"/>
                </a:solidFill>
                <a:latin typeface="CS Avva Shenouda" pitchFamily="34" charset="0"/>
              </a:rPr>
            </a:br>
            <a:r>
              <a:rPr lang="pt-BR" sz="3733" dirty="0">
                <a:solidFill>
                  <a:prstClr val="white"/>
                </a:solidFill>
                <a:latin typeface="CS Avva Shenouda" pitchFamily="34" charset="0"/>
              </a:rPr>
              <a:t>`mmoc nemwten.</a:t>
            </a:r>
            <a:endParaRPr lang="fr-FR" sz="3733" dirty="0">
              <a:solidFill>
                <a:prstClr val="white"/>
              </a:solidFill>
              <a:latin typeface="CS Avva Shenouda" pitchFamily="34" charset="0"/>
            </a:endParaRPr>
          </a:p>
        </p:txBody>
      </p:sp>
      <p:sp>
        <p:nvSpPr>
          <p:cNvPr id="7" name="Rectangle 6"/>
          <p:cNvSpPr/>
          <p:nvPr/>
        </p:nvSpPr>
        <p:spPr>
          <a:xfrm>
            <a:off x="2855640"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En clamant et disant :</a:t>
            </a:r>
          </a:p>
          <a:p>
            <a:pPr algn="ctr" defTabSz="1219170"/>
            <a:r>
              <a:rPr lang="fr-FR" sz="3733" b="1" dirty="0">
                <a:solidFill>
                  <a:prstClr val="white"/>
                </a:solidFill>
                <a:latin typeface="Book Antiqua" pitchFamily="18" charset="0"/>
              </a:rPr>
              <a:t>Ma Paix, moi, je vous donne</a:t>
            </a:r>
          </a:p>
          <a:p>
            <a:pPr algn="ctr" defTabSz="1219170"/>
            <a:r>
              <a:rPr lang="fr-FR" sz="3733" b="1" dirty="0">
                <a:solidFill>
                  <a:prstClr val="white"/>
                </a:solidFill>
                <a:latin typeface="Book Antiqua" pitchFamily="18" charset="0"/>
              </a:rPr>
              <a:t>Et la Paix de Mon Père</a:t>
            </a:r>
          </a:p>
          <a:p>
            <a:pPr algn="ctr" defTabSz="1219170"/>
            <a:r>
              <a:rPr lang="fr-FR" sz="3733" b="1" dirty="0">
                <a:solidFill>
                  <a:prstClr val="white"/>
                </a:solidFill>
                <a:latin typeface="Book Antiqua" pitchFamily="18" charset="0"/>
              </a:rPr>
              <a:t>Je vous la laisse aussi</a:t>
            </a:r>
          </a:p>
        </p:txBody>
      </p:sp>
      <p:sp>
        <p:nvSpPr>
          <p:cNvPr id="17" name="ZoneTexte 16">
            <a:extLst>
              <a:ext uri="{FF2B5EF4-FFF2-40B4-BE49-F238E27FC236}">
                <a16:creationId xmlns:a16="http://schemas.microsoft.com/office/drawing/2014/main" id="{E1C53ECC-ABCB-B38C-2F3C-13B2BA6F6CC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
        <p:nvSpPr>
          <p:cNvPr id="18" name="ZoneTexte 17">
            <a:hlinkClick r:id="rId2" action="ppaction://hlinksldjump"/>
            <a:extLst>
              <a:ext uri="{FF2B5EF4-FFF2-40B4-BE49-F238E27FC236}">
                <a16:creationId xmlns:a16="http://schemas.microsoft.com/office/drawing/2014/main" id="{F01779DD-FBC8-1C7B-6088-6A93E9AE822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73081582"/>
      </p:ext>
    </p:extLst>
  </p:cSld>
  <p:clrMapOvr>
    <a:masterClrMapping/>
  </p:clrMapOvr>
</p:sld>
</file>

<file path=ppt/slides/slide106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يا ملك السلام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أعطنا سلامك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قرر لنا سلامك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واغفر لنا خطايانا.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Pouro `nte ]hiryny @ moi nan `ntekhiryny @ cemni nan `ntekhiryny @ ,a nennobi nan `ebol.</a:t>
            </a:r>
            <a:endParaRPr lang="fr-FR" sz="3733" dirty="0">
              <a:solidFill>
                <a:prstClr val="white"/>
              </a:solidFill>
              <a:latin typeface="CS Avva Shenouda" pitchFamily="34" charset="0"/>
            </a:endParaRPr>
          </a:p>
        </p:txBody>
      </p:sp>
      <p:sp>
        <p:nvSpPr>
          <p:cNvPr id="7" name="Rectangle 6"/>
          <p:cNvSpPr/>
          <p:nvPr/>
        </p:nvSpPr>
        <p:spPr>
          <a:xfrm>
            <a:off x="2855640"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Ô Toi, Roi de la paix</a:t>
            </a:r>
          </a:p>
          <a:p>
            <a:pPr algn="ctr" defTabSz="1219170"/>
            <a:r>
              <a:rPr lang="fr-FR" sz="3733" b="1" dirty="0">
                <a:solidFill>
                  <a:prstClr val="white"/>
                </a:solidFill>
                <a:latin typeface="Book Antiqua" pitchFamily="18" charset="0"/>
              </a:rPr>
              <a:t>Ta paix, donne-la nous</a:t>
            </a:r>
          </a:p>
          <a:p>
            <a:pPr algn="ctr" defTabSz="1219170"/>
            <a:r>
              <a:rPr lang="fr-FR" sz="3733" b="1" dirty="0">
                <a:solidFill>
                  <a:prstClr val="white"/>
                </a:solidFill>
                <a:latin typeface="Book Antiqua" pitchFamily="18" charset="0"/>
              </a:rPr>
              <a:t>Accorde-nous Ta paix</a:t>
            </a:r>
          </a:p>
          <a:p>
            <a:pPr algn="ctr" defTabSz="1219170"/>
            <a:r>
              <a:rPr lang="fr-FR" sz="3733" b="1" dirty="0">
                <a:solidFill>
                  <a:prstClr val="white"/>
                </a:solidFill>
                <a:latin typeface="Book Antiqua" pitchFamily="18" charset="0"/>
              </a:rPr>
              <a:t>Et remets nos péchés</a:t>
            </a:r>
          </a:p>
        </p:txBody>
      </p:sp>
      <p:sp>
        <p:nvSpPr>
          <p:cNvPr id="17" name="ZoneTexte 16">
            <a:extLst>
              <a:ext uri="{FF2B5EF4-FFF2-40B4-BE49-F238E27FC236}">
                <a16:creationId xmlns:a16="http://schemas.microsoft.com/office/drawing/2014/main" id="{E9A748CB-D123-8C36-D20E-7BFCB8149B3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
        <p:nvSpPr>
          <p:cNvPr id="18" name="ZoneTexte 17">
            <a:hlinkClick r:id="rId2" action="ppaction://hlinksldjump"/>
            <a:extLst>
              <a:ext uri="{FF2B5EF4-FFF2-40B4-BE49-F238E27FC236}">
                <a16:creationId xmlns:a16="http://schemas.microsoft.com/office/drawing/2014/main" id="{A9E0A09A-C92A-7CF5-A50E-E408C01AA9F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55471371"/>
      </p:ext>
    </p:extLst>
  </p:cSld>
  <p:clrMapOvr>
    <a:masterClrMapping/>
  </p:clrMapOvr>
</p:sld>
</file>

<file path=ppt/slides/slide106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فرق أعداء الكنيسة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وحصنها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فلا تتزعزع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إلى الأبد.</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pt-BR" sz="3733" dirty="0">
                <a:solidFill>
                  <a:prstClr val="white"/>
                </a:solidFill>
                <a:latin typeface="CS Avva Shenouda" pitchFamily="34" charset="0"/>
              </a:rPr>
              <a:t>¿ Jwr `ebol `nnijaji @ `nte ]ekklyci`a @ `aricobt `eroc @ `nneckim sa `eneh.</a:t>
            </a:r>
            <a:endParaRPr lang="fr-FR" sz="3733" dirty="0">
              <a:solidFill>
                <a:prstClr val="white"/>
              </a:solidFill>
              <a:latin typeface="CS Avva Shenouda" pitchFamily="34" charset="0"/>
            </a:endParaRPr>
          </a:p>
        </p:txBody>
      </p:sp>
      <p:sp>
        <p:nvSpPr>
          <p:cNvPr id="7" name="Rectangle 6"/>
          <p:cNvSpPr/>
          <p:nvPr/>
        </p:nvSpPr>
        <p:spPr>
          <a:xfrm>
            <a:off x="2855640"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chasse les ennemis</a:t>
            </a:r>
          </a:p>
          <a:p>
            <a:pPr algn="ctr" defTabSz="1219170"/>
            <a:r>
              <a:rPr lang="fr-FR" sz="3733" b="1" dirty="0">
                <a:solidFill>
                  <a:prstClr val="white"/>
                </a:solidFill>
                <a:latin typeface="Book Antiqua" pitchFamily="18" charset="0"/>
              </a:rPr>
              <a:t>Les ennemis de l’Eglise</a:t>
            </a:r>
          </a:p>
          <a:p>
            <a:pPr algn="ctr" defTabSz="1219170"/>
            <a:r>
              <a:rPr lang="fr-FR" sz="3733" b="1" dirty="0">
                <a:solidFill>
                  <a:prstClr val="white"/>
                </a:solidFill>
                <a:latin typeface="Book Antiqua" pitchFamily="18" charset="0"/>
              </a:rPr>
              <a:t>Aussi fortifie-la</a:t>
            </a:r>
          </a:p>
          <a:p>
            <a:pPr algn="ctr" defTabSz="1219170"/>
            <a:r>
              <a:rPr lang="fr-FR" sz="3733" b="1" dirty="0">
                <a:solidFill>
                  <a:prstClr val="white"/>
                </a:solidFill>
                <a:latin typeface="Book Antiqua" pitchFamily="18" charset="0"/>
              </a:rPr>
              <a:t>Jamais, ne s’ébranlera</a:t>
            </a:r>
          </a:p>
        </p:txBody>
      </p:sp>
      <p:sp>
        <p:nvSpPr>
          <p:cNvPr id="17" name="ZoneTexte 16">
            <a:extLst>
              <a:ext uri="{FF2B5EF4-FFF2-40B4-BE49-F238E27FC236}">
                <a16:creationId xmlns:a16="http://schemas.microsoft.com/office/drawing/2014/main" id="{7E1842AF-203E-32A9-63A0-37B7FA81233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
        <p:nvSpPr>
          <p:cNvPr id="18" name="ZoneTexte 17">
            <a:hlinkClick r:id="rId2" action="ppaction://hlinksldjump"/>
            <a:extLst>
              <a:ext uri="{FF2B5EF4-FFF2-40B4-BE49-F238E27FC236}">
                <a16:creationId xmlns:a16="http://schemas.microsoft.com/office/drawing/2014/main" id="{3F580296-EB29-87FB-19E1-424F0D9A089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85683269"/>
      </p:ext>
    </p:extLst>
  </p:cSld>
  <p:clrMapOvr>
    <a:masterClrMapping/>
  </p:clrMapOvr>
</p:sld>
</file>

<file path=ppt/slides/slide106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err="1">
                <a:solidFill>
                  <a:prstClr val="white"/>
                </a:solidFill>
                <a:latin typeface="Calibri"/>
                <a:cs typeface="Arial" panose="020B0604020202020204" pitchFamily="34" charset="0"/>
              </a:rPr>
              <a:t>عمانوئيل</a:t>
            </a:r>
            <a:r>
              <a:rPr lang="ar-AE" sz="4267" dirty="0">
                <a:solidFill>
                  <a:prstClr val="white"/>
                </a:solidFill>
                <a:latin typeface="Calibri"/>
                <a:cs typeface="Arial" panose="020B0604020202020204" pitchFamily="34" charset="0"/>
              </a:rPr>
              <a:t> إلهنا </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فى</a:t>
            </a:r>
            <a:r>
              <a:rPr lang="ar-AE" sz="4267" dirty="0">
                <a:solidFill>
                  <a:prstClr val="white"/>
                </a:solidFill>
                <a:latin typeface="Calibri"/>
                <a:cs typeface="Arial" panose="020B0604020202020204" pitchFamily="34" charset="0"/>
              </a:rPr>
              <a:t> وسطنا الآن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بمجد أبيه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والروح القدس.</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Emmanouyl Pennou] @ qen tenmy] ]nou @ qen `p`wou</a:t>
            </a:r>
            <a:br>
              <a:rPr lang="pt-BR" sz="3733" dirty="0">
                <a:solidFill>
                  <a:prstClr val="white"/>
                </a:solidFill>
                <a:latin typeface="CS Avva Shenouda" pitchFamily="34" charset="0"/>
              </a:rPr>
            </a:br>
            <a:r>
              <a:rPr lang="pt-BR" sz="3733" dirty="0">
                <a:solidFill>
                  <a:prstClr val="white"/>
                </a:solidFill>
                <a:latin typeface="CS Avva Shenouda" pitchFamily="34" charset="0"/>
              </a:rPr>
              <a:t> `nte Pefiwt @ nem Pi=p=na</a:t>
            </a:r>
            <a:br>
              <a:rPr lang="pt-BR" sz="3733" dirty="0">
                <a:solidFill>
                  <a:prstClr val="white"/>
                </a:solidFill>
                <a:latin typeface="CS Avva Shenouda" pitchFamily="34" charset="0"/>
              </a:rPr>
            </a:br>
            <a:r>
              <a:rPr lang="pt-BR" sz="3733" dirty="0">
                <a:solidFill>
                  <a:prstClr val="white"/>
                </a:solidFill>
                <a:latin typeface="CS Avva Shenouda" pitchFamily="34" charset="0"/>
              </a:rPr>
              <a:t> =e=;=u.</a:t>
            </a:r>
            <a:endParaRPr lang="fr-FR" sz="3733" dirty="0">
              <a:solidFill>
                <a:prstClr val="white"/>
              </a:solidFill>
              <a:latin typeface="CS Avva Shenouda" pitchFamily="34" charset="0"/>
            </a:endParaRPr>
          </a:p>
        </p:txBody>
      </p:sp>
      <p:sp>
        <p:nvSpPr>
          <p:cNvPr id="7" name="Rectangle 6"/>
          <p:cNvSpPr/>
          <p:nvPr/>
        </p:nvSpPr>
        <p:spPr>
          <a:xfrm>
            <a:off x="2855640"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Notre Dieu Emmanuel</a:t>
            </a:r>
          </a:p>
          <a:p>
            <a:pPr algn="ctr" defTabSz="1219170"/>
            <a:r>
              <a:rPr lang="fr-FR" sz="3733" b="1" dirty="0">
                <a:solidFill>
                  <a:prstClr val="white"/>
                </a:solidFill>
                <a:latin typeface="Book Antiqua" pitchFamily="18" charset="0"/>
              </a:rPr>
              <a:t>Est maintenant parmi nous</a:t>
            </a:r>
          </a:p>
          <a:p>
            <a:pPr algn="ctr" defTabSz="1219170"/>
            <a:r>
              <a:rPr lang="fr-FR" sz="3733" b="1" dirty="0">
                <a:solidFill>
                  <a:prstClr val="white"/>
                </a:solidFill>
                <a:latin typeface="Book Antiqua" pitchFamily="18" charset="0"/>
              </a:rPr>
              <a:t>Avec la gloire du Père</a:t>
            </a:r>
          </a:p>
          <a:p>
            <a:pPr algn="ctr" defTabSz="1219170"/>
            <a:r>
              <a:rPr lang="fr-FR" sz="3733" b="1" dirty="0">
                <a:solidFill>
                  <a:prstClr val="white"/>
                </a:solidFill>
                <a:latin typeface="Book Antiqua" pitchFamily="18" charset="0"/>
              </a:rPr>
              <a:t>Avec le Saint-Esprit</a:t>
            </a:r>
          </a:p>
        </p:txBody>
      </p:sp>
      <p:sp>
        <p:nvSpPr>
          <p:cNvPr id="17" name="ZoneTexte 16">
            <a:extLst>
              <a:ext uri="{FF2B5EF4-FFF2-40B4-BE49-F238E27FC236}">
                <a16:creationId xmlns:a16="http://schemas.microsoft.com/office/drawing/2014/main" id="{FDBD9252-6012-3C20-0EBC-AF8C77BCEB3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
        <p:nvSpPr>
          <p:cNvPr id="18" name="ZoneTexte 17">
            <a:hlinkClick r:id="rId2" action="ppaction://hlinksldjump"/>
            <a:extLst>
              <a:ext uri="{FF2B5EF4-FFF2-40B4-BE49-F238E27FC236}">
                <a16:creationId xmlns:a16="http://schemas.microsoft.com/office/drawing/2014/main" id="{E60A65C7-74E1-3D87-5E18-D91D4374494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86468528"/>
      </p:ext>
    </p:extLst>
  </p:cSld>
  <p:clrMapOvr>
    <a:masterClrMapping/>
  </p:clrMapOvr>
</p:sld>
</file>

<file path=ppt/slides/slide106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105424"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ليباركنا كلنا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ويطهر قلوبنا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ويشفى أمراض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نفوسنا وأجسادنا.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 </a:t>
            </a:r>
            <a:r>
              <a:rPr lang="pt-BR" sz="3733">
                <a:solidFill>
                  <a:prstClr val="white"/>
                </a:solidFill>
                <a:latin typeface="CS Avva Shenouda" pitchFamily="34" charset="0"/>
              </a:rPr>
              <a:t>`Ntef`cmou </a:t>
            </a:r>
            <a:r>
              <a:rPr lang="pt-BR" sz="3733" dirty="0">
                <a:solidFill>
                  <a:prstClr val="white"/>
                </a:solidFill>
                <a:latin typeface="CS Avva Shenouda" pitchFamily="34" charset="0"/>
              </a:rPr>
              <a:t>`eron tyren @ `nteftoubo `nnenhyt @ `nteftal[o `nniswni @ `nte nen'u,y nem nencwma.</a:t>
            </a:r>
            <a:endParaRPr lang="fr-FR" sz="3733" dirty="0">
              <a:solidFill>
                <a:prstClr val="white"/>
              </a:solidFill>
              <a:latin typeface="CS Avva Shenouda" pitchFamily="34" charset="0"/>
            </a:endParaRPr>
          </a:p>
        </p:txBody>
      </p:sp>
      <p:sp>
        <p:nvSpPr>
          <p:cNvPr id="7" name="Rectangle 6"/>
          <p:cNvSpPr/>
          <p:nvPr/>
        </p:nvSpPr>
        <p:spPr>
          <a:xfrm>
            <a:off x="2855640"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Qu’Il nous bénisse tous</a:t>
            </a:r>
          </a:p>
          <a:p>
            <a:pPr algn="ctr" defTabSz="1219170"/>
            <a:r>
              <a:rPr lang="fr-FR" sz="3733" b="1" dirty="0">
                <a:solidFill>
                  <a:prstClr val="white"/>
                </a:solidFill>
                <a:latin typeface="Book Antiqua" pitchFamily="18" charset="0"/>
              </a:rPr>
              <a:t>Et purifie nos cœurs</a:t>
            </a:r>
          </a:p>
          <a:p>
            <a:pPr algn="ctr" defTabSz="1219170"/>
            <a:r>
              <a:rPr lang="fr-FR" sz="3733" b="1" dirty="0">
                <a:solidFill>
                  <a:prstClr val="white"/>
                </a:solidFill>
                <a:latin typeface="Book Antiqua" pitchFamily="18" charset="0"/>
              </a:rPr>
              <a:t>Guérisse les maladies</a:t>
            </a:r>
          </a:p>
          <a:p>
            <a:pPr algn="ctr" defTabSz="1219170"/>
            <a:r>
              <a:rPr lang="fr-FR" sz="3733" b="1" dirty="0">
                <a:solidFill>
                  <a:prstClr val="white"/>
                </a:solidFill>
                <a:latin typeface="Book Antiqua" pitchFamily="18" charset="0"/>
              </a:rPr>
              <a:t>De nos âmes et nos corps</a:t>
            </a:r>
          </a:p>
        </p:txBody>
      </p:sp>
      <p:sp>
        <p:nvSpPr>
          <p:cNvPr id="17" name="ZoneTexte 16">
            <a:extLst>
              <a:ext uri="{FF2B5EF4-FFF2-40B4-BE49-F238E27FC236}">
                <a16:creationId xmlns:a16="http://schemas.microsoft.com/office/drawing/2014/main" id="{571A0E9F-4B24-AF8E-7291-F81388C480B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
        <p:nvSpPr>
          <p:cNvPr id="18" name="ZoneTexte 17">
            <a:hlinkClick r:id="rId2" action="ppaction://hlinksldjump"/>
            <a:extLst>
              <a:ext uri="{FF2B5EF4-FFF2-40B4-BE49-F238E27FC236}">
                <a16:creationId xmlns:a16="http://schemas.microsoft.com/office/drawing/2014/main" id="{1831AFFC-66FE-6878-1A28-EA248AD2D4F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44394969"/>
      </p:ext>
    </p:extLst>
  </p:cSld>
  <p:clrMapOvr>
    <a:masterClrMapping/>
  </p:clrMapOvr>
</p:sld>
</file>

<file path=ppt/slides/slide106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نسجد لك أيها المسيح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مع أبيك الصالح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والروح القدس ل</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أنك أتيت وخلصتنا.</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Tenouwst `mmok `w P=,=c @ nem Pekiwt `n`aga;oc @ nem Pi=p=na =e=;=u @ je ak`i  akcw] `mmon</a:t>
            </a:r>
            <a:endParaRPr lang="fr-FR" sz="3733" dirty="0">
              <a:solidFill>
                <a:prstClr val="white"/>
              </a:solidFill>
              <a:latin typeface="CS Avva Shenouda" pitchFamily="34" charset="0"/>
            </a:endParaRPr>
          </a:p>
        </p:txBody>
      </p:sp>
      <p:sp>
        <p:nvSpPr>
          <p:cNvPr id="7" name="Rectangle 6"/>
          <p:cNvSpPr/>
          <p:nvPr/>
        </p:nvSpPr>
        <p:spPr>
          <a:xfrm>
            <a:off x="431371" y="3717032"/>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Nous T'adorons ô Christ, </a:t>
            </a:r>
          </a:p>
          <a:p>
            <a:pPr algn="ctr" defTabSz="1219170"/>
            <a:r>
              <a:rPr lang="fr-FR" sz="3733" b="1" dirty="0">
                <a:solidFill>
                  <a:prstClr val="white"/>
                </a:solidFill>
                <a:latin typeface="Book Antiqua" pitchFamily="18" charset="0"/>
              </a:rPr>
              <a:t>avec Ton Père très bon </a:t>
            </a:r>
          </a:p>
          <a:p>
            <a:pPr algn="ctr" defTabSz="1219170"/>
            <a:r>
              <a:rPr lang="fr-FR" sz="3733" b="1" dirty="0">
                <a:solidFill>
                  <a:prstClr val="white"/>
                </a:solidFill>
                <a:latin typeface="Book Antiqua" pitchFamily="18" charset="0"/>
              </a:rPr>
              <a:t>avec le Saint-Esprit, </a:t>
            </a:r>
          </a:p>
          <a:p>
            <a:pPr algn="ctr" defTabSz="1219170"/>
            <a:r>
              <a:rPr lang="fr-FR" sz="3733" b="1" dirty="0">
                <a:solidFill>
                  <a:prstClr val="white"/>
                </a:solidFill>
                <a:latin typeface="Book Antiqua" pitchFamily="18" charset="0"/>
              </a:rPr>
              <a:t>car Tu vins et nous sauvas.</a:t>
            </a:r>
          </a:p>
        </p:txBody>
      </p:sp>
      <p:sp>
        <p:nvSpPr>
          <p:cNvPr id="17" name="ZoneTexte 16">
            <a:extLst>
              <a:ext uri="{FF2B5EF4-FFF2-40B4-BE49-F238E27FC236}">
                <a16:creationId xmlns:a16="http://schemas.microsoft.com/office/drawing/2014/main" id="{64A5B9D2-BA42-055D-0D7C-C9533EC7935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
        <p:nvSpPr>
          <p:cNvPr id="18" name="ZoneTexte 17">
            <a:hlinkClick r:id="rId2" action="ppaction://hlinksldjump"/>
            <a:extLst>
              <a:ext uri="{FF2B5EF4-FFF2-40B4-BE49-F238E27FC236}">
                <a16:creationId xmlns:a16="http://schemas.microsoft.com/office/drawing/2014/main" id="{B26F645B-28B8-8636-A49C-40364BC8D7B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73458531"/>
      </p:ext>
    </p:extLst>
  </p:cSld>
  <p:clrMapOvr>
    <a:masterClrMapping/>
  </p:clrMapOvr>
</p:sld>
</file>

<file path=ppt/slides/slide106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3823229" y="1052739"/>
            <a:ext cx="4620176" cy="4401205"/>
          </a:xfrm>
          <a:prstGeom prst="rect">
            <a:avLst/>
          </a:prstGeom>
        </p:spPr>
        <p:txBody>
          <a:bodyPr wrap="none">
            <a:spAutoFit/>
          </a:bodyPr>
          <a:lstStyle/>
          <a:p>
            <a:pPr algn="ctr"/>
            <a:r>
              <a:rPr lang="pt-BR" sz="5000" dirty="0">
                <a:solidFill>
                  <a:prstClr val="white"/>
                </a:solidFill>
                <a:latin typeface="CS Avva Shenouda" pitchFamily="34" charset="0"/>
              </a:rPr>
              <a:t>Ten[ici `mmo</a:t>
            </a:r>
          </a:p>
          <a:p>
            <a:pPr algn="ctr"/>
            <a:endParaRPr lang="fr-FR" sz="8000" dirty="0">
              <a:solidFill>
                <a:prstClr val="white"/>
              </a:solidFill>
              <a:latin typeface="Book Antiqua" pitchFamily="18" charset="0"/>
            </a:endParaRPr>
          </a:p>
          <a:p>
            <a:pPr algn="ctr"/>
            <a:r>
              <a:rPr lang="fr-FR" sz="5000" dirty="0">
                <a:solidFill>
                  <a:prstClr val="white"/>
                </a:solidFill>
                <a:latin typeface="Book Antiqua" pitchFamily="18" charset="0"/>
              </a:rPr>
              <a:t>Nous t’exaltons</a:t>
            </a:r>
          </a:p>
          <a:p>
            <a:pPr algn="ctr"/>
            <a:endParaRPr lang="fr-FR" sz="5000" dirty="0">
              <a:solidFill>
                <a:prstClr val="white"/>
              </a:solidFill>
            </a:endParaRPr>
          </a:p>
          <a:p>
            <a:pPr algn="ctr"/>
            <a:r>
              <a:rPr lang="ar-AE" sz="5000" dirty="0">
                <a:solidFill>
                  <a:prstClr val="white"/>
                </a:solidFill>
              </a:rPr>
              <a:t>نعظمك</a:t>
            </a:r>
            <a:endParaRPr lang="fr-FR" sz="5000" dirty="0">
              <a:solidFill>
                <a:prstClr val="white"/>
              </a:solidFill>
            </a:endParaRP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403 </a:t>
            </a:r>
          </a:p>
        </p:txBody>
      </p:sp>
      <p:sp>
        <p:nvSpPr>
          <p:cNvPr id="2" name="ZoneTexte 1">
            <a:extLst>
              <a:ext uri="{FF2B5EF4-FFF2-40B4-BE49-F238E27FC236}">
                <a16:creationId xmlns:a16="http://schemas.microsoft.com/office/drawing/2014/main" id="{AB84CEB7-6E0E-B9DC-9C7B-E5D7A62EDD8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3" name="ZoneTexte 2">
            <a:hlinkClick r:id="rId3" action="ppaction://hlinksldjump"/>
            <a:extLst>
              <a:ext uri="{FF2B5EF4-FFF2-40B4-BE49-F238E27FC236}">
                <a16:creationId xmlns:a16="http://schemas.microsoft.com/office/drawing/2014/main" id="{49F449C9-55BC-5853-6804-832B5930755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4157091"/>
      </p:ext>
    </p:extLst>
  </p:cSld>
  <p:clrMapOvr>
    <a:masterClrMapping/>
  </p:clrMapOvr>
  <p:transition/>
</p:sld>
</file>

<file path=ppt/slides/slide10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ارحمنا ونجنا </a:t>
            </a:r>
            <a:endParaRPr lang="fr-FR" sz="4800" dirty="0">
              <a:solidFill>
                <a:prstClr val="white"/>
              </a:solidFill>
            </a:endParaRPr>
          </a:p>
          <a:p>
            <a:pPr algn="just" rtl="1"/>
            <a:r>
              <a:rPr lang="ar-EG" sz="4800" dirty="0">
                <a:solidFill>
                  <a:prstClr val="white"/>
                </a:solidFill>
              </a:rPr>
              <a:t>يا يسوع المسيح الكلمة: </a:t>
            </a:r>
            <a:endParaRPr lang="fr-FR" sz="4800" dirty="0">
              <a:solidFill>
                <a:prstClr val="white"/>
              </a:solidFill>
            </a:endParaRPr>
          </a:p>
          <a:p>
            <a:pPr algn="just" rtl="1"/>
            <a:r>
              <a:rPr lang="ar-EG" sz="4800" dirty="0">
                <a:solidFill>
                  <a:prstClr val="white"/>
                </a:solidFill>
              </a:rPr>
              <a:t>النور </a:t>
            </a:r>
            <a:r>
              <a:rPr lang="ar-EG" sz="4800" dirty="0" err="1">
                <a:solidFill>
                  <a:prstClr val="white"/>
                </a:solidFill>
              </a:rPr>
              <a:t>الحقيقى</a:t>
            </a:r>
            <a:r>
              <a:rPr lang="ar-EG" sz="4800" dirty="0">
                <a:solidFill>
                  <a:prstClr val="white"/>
                </a:solidFill>
              </a:rPr>
              <a:t> </a:t>
            </a:r>
            <a:endParaRPr lang="fr-FR" sz="4800" dirty="0">
              <a:solidFill>
                <a:prstClr val="white"/>
              </a:solidFill>
            </a:endParaRPr>
          </a:p>
          <a:p>
            <a:pPr algn="just" rtl="1"/>
            <a:r>
              <a:rPr lang="ar-EG" sz="4800" dirty="0" err="1">
                <a:solidFill>
                  <a:prstClr val="white"/>
                </a:solidFill>
              </a:rPr>
              <a:t>الآتى</a:t>
            </a:r>
            <a:r>
              <a:rPr lang="ar-EG" sz="4800" dirty="0">
                <a:solidFill>
                  <a:prstClr val="white"/>
                </a:solidFill>
              </a:rPr>
              <a:t> الى العالم</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pt-BR" sz="4000" dirty="0">
                <a:solidFill>
                  <a:prstClr val="white"/>
                </a:solidFill>
                <a:latin typeface="CS Avva Shenouda" pitchFamily="34" charset="0"/>
              </a:rPr>
              <a:t>Nai nan ouoh nahmen @ I=y=c P=,=c pilogoc @ piouwini `nta `vmyi @ e;nyou `epikocmoc</a:t>
            </a:r>
            <a:endParaRPr lang="fr-FR" sz="4000" dirty="0">
              <a:solidFill>
                <a:prstClr val="white"/>
              </a:solidFill>
              <a:latin typeface="CS Avva Shenouda" pitchFamily="34" charset="0"/>
            </a:endParaRPr>
          </a:p>
        </p:txBody>
      </p:sp>
      <p:sp>
        <p:nvSpPr>
          <p:cNvPr id="7" name="Rectangle 6"/>
          <p:cNvSpPr/>
          <p:nvPr/>
        </p:nvSpPr>
        <p:spPr>
          <a:xfrm>
            <a:off x="457200" y="3959188"/>
            <a:ext cx="11247156" cy="2308324"/>
          </a:xfrm>
          <a:prstGeom prst="rect">
            <a:avLst/>
          </a:prstGeom>
        </p:spPr>
        <p:txBody>
          <a:bodyPr wrap="square">
            <a:spAutoFit/>
          </a:bodyPr>
          <a:lstStyle/>
          <a:p>
            <a:pPr algn="ctr"/>
            <a:r>
              <a:rPr lang="fr-FR" sz="3600" b="1" dirty="0">
                <a:solidFill>
                  <a:prstClr val="white"/>
                </a:solidFill>
                <a:latin typeface="Book Antiqua" pitchFamily="18" charset="0"/>
              </a:rPr>
              <a:t>Aie pitié de nous, et sauve nous,</a:t>
            </a:r>
          </a:p>
          <a:p>
            <a:pPr algn="ctr"/>
            <a:r>
              <a:rPr lang="fr-FR" sz="3600" b="1" dirty="0">
                <a:solidFill>
                  <a:prstClr val="white"/>
                </a:solidFill>
                <a:latin typeface="Book Antiqua" pitchFamily="18" charset="0"/>
              </a:rPr>
              <a:t> ô Jésus Christ le Verbe : </a:t>
            </a:r>
          </a:p>
          <a:p>
            <a:pPr algn="ctr"/>
            <a:r>
              <a:rPr lang="fr-FR" sz="3600" b="1" dirty="0">
                <a:solidFill>
                  <a:prstClr val="white"/>
                </a:solidFill>
                <a:latin typeface="Book Antiqua" pitchFamily="18" charset="0"/>
              </a:rPr>
              <a:t>la véritable Lumière </a:t>
            </a:r>
          </a:p>
          <a:p>
            <a:pPr algn="ctr"/>
            <a:r>
              <a:rPr lang="fr-FR" sz="3600" b="1" dirty="0">
                <a:solidFill>
                  <a:prstClr val="white"/>
                </a:solidFill>
                <a:latin typeface="Book Antiqua" pitchFamily="18" charset="0"/>
              </a:rPr>
              <a:t>qui vient au monde</a:t>
            </a:r>
          </a:p>
        </p:txBody>
      </p:sp>
      <p:sp>
        <p:nvSpPr>
          <p:cNvPr id="4" name="ZoneTexte 3">
            <a:extLst>
              <a:ext uri="{FF2B5EF4-FFF2-40B4-BE49-F238E27FC236}">
                <a16:creationId xmlns:a16="http://schemas.microsoft.com/office/drawing/2014/main" id="{B1AD88DD-35EB-78E1-896E-C3B44846C11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82ACC7C7-894C-8790-F094-BBDE03B33CA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64931404"/>
      </p:ext>
    </p:extLst>
  </p:cSld>
  <p:clrMapOvr>
    <a:masterClrMapping/>
  </p:clrMapOvr>
  <p:transition/>
</p:sld>
</file>

<file path=ppt/slides/slide107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3375604"/>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نعظمك يا أم النور </a:t>
            </a:r>
            <a:r>
              <a:rPr lang="ar-AE" sz="4267" dirty="0" err="1">
                <a:solidFill>
                  <a:prstClr val="white"/>
                </a:solidFill>
                <a:latin typeface="Calibri"/>
                <a:cs typeface="Arial" panose="020B0604020202020204" pitchFamily="34" charset="0"/>
              </a:rPr>
              <a:t>الحقيقي</a:t>
            </a:r>
            <a:r>
              <a:rPr lang="ar-AE" sz="4267" dirty="0">
                <a:solidFill>
                  <a:prstClr val="white"/>
                </a:solidFill>
                <a:latin typeface="Calibri"/>
                <a:cs typeface="Arial" panose="020B0604020202020204" pitchFamily="34" charset="0"/>
              </a:rPr>
              <a:t>، ونمجدك أيتها العذراء القديسة، والدة الإله، لأنك ولدت لنا مخلص العالم، أتى وخلص </a:t>
            </a:r>
            <a:r>
              <a:rPr lang="ar-AE" sz="4267" dirty="0" err="1">
                <a:solidFill>
                  <a:prstClr val="white"/>
                </a:solidFill>
                <a:latin typeface="Calibri"/>
                <a:cs typeface="Arial" panose="020B0604020202020204" pitchFamily="34" charset="0"/>
              </a:rPr>
              <a:t>نفوسنا.</a:t>
            </a:r>
            <a:r>
              <a:rPr lang="ar-AE" sz="4267" dirty="0">
                <a:solidFill>
                  <a:prstClr val="white"/>
                </a:solidFill>
                <a:latin typeface="Calibri"/>
                <a:cs typeface="Arial" panose="020B0604020202020204" pitchFamily="34" charset="0"/>
              </a:rPr>
              <a:t> </a:t>
            </a:r>
            <a:endParaRPr lang="fr-FR" sz="4267" dirty="0">
              <a:solidFill>
                <a:prstClr val="white"/>
              </a:solidFill>
              <a:latin typeface="Calibri"/>
            </a:endParaRPr>
          </a:p>
        </p:txBody>
      </p:sp>
      <p:sp>
        <p:nvSpPr>
          <p:cNvPr id="6" name="Rectangle 5"/>
          <p:cNvSpPr/>
          <p:nvPr/>
        </p:nvSpPr>
        <p:spPr>
          <a:xfrm>
            <a:off x="431371" y="332657"/>
            <a:ext cx="6096677" cy="2554545"/>
          </a:xfrm>
          <a:prstGeom prst="rect">
            <a:avLst/>
          </a:prstGeom>
        </p:spPr>
        <p:txBody>
          <a:bodyPr wrap="square">
            <a:spAutoFit/>
          </a:bodyPr>
          <a:lstStyle/>
          <a:p>
            <a:pPr algn="just" defTabSz="1219170"/>
            <a:r>
              <a:rPr lang="pt-BR" sz="3200" dirty="0">
                <a:solidFill>
                  <a:prstClr val="white"/>
                </a:solidFill>
                <a:latin typeface="CS Avva Shenouda" pitchFamily="34" charset="0"/>
              </a:rPr>
              <a:t>Ten[ici `mmo `;mau `mpiou`wini</a:t>
            </a:r>
            <a:br>
              <a:rPr lang="pt-BR" sz="3200" dirty="0">
                <a:solidFill>
                  <a:prstClr val="white"/>
                </a:solidFill>
                <a:latin typeface="CS Avva Shenouda" pitchFamily="34" charset="0"/>
              </a:rPr>
            </a:br>
            <a:r>
              <a:rPr lang="pt-BR" sz="3200" dirty="0">
                <a:solidFill>
                  <a:prstClr val="white"/>
                </a:solidFill>
                <a:latin typeface="CS Avva Shenouda" pitchFamily="34" charset="0"/>
              </a:rPr>
              <a:t> `nta `vmyi @ ten]`wou ne `w ;y=e=;=u ouoh `mmacNou] @ je `aremici nan `m`pcwtyr `mpikocmoc tyrf@ af`i ouoh afcw] `nnen`'u,y. </a:t>
            </a:r>
            <a:endParaRPr lang="fr-FR" sz="3200" dirty="0">
              <a:solidFill>
                <a:prstClr val="white"/>
              </a:solidFill>
              <a:latin typeface="CS Avva Shenouda" pitchFamily="34" charset="0"/>
            </a:endParaRPr>
          </a:p>
        </p:txBody>
      </p:sp>
      <p:sp>
        <p:nvSpPr>
          <p:cNvPr id="7" name="Rectangle 6"/>
          <p:cNvSpPr/>
          <p:nvPr/>
        </p:nvSpPr>
        <p:spPr>
          <a:xfrm>
            <a:off x="448229" y="4077074"/>
            <a:ext cx="11312400" cy="2062103"/>
          </a:xfrm>
          <a:prstGeom prst="rect">
            <a:avLst/>
          </a:prstGeom>
        </p:spPr>
        <p:txBody>
          <a:bodyPr wrap="square">
            <a:spAutoFit/>
          </a:bodyPr>
          <a:lstStyle/>
          <a:p>
            <a:pPr algn="ctr" defTabSz="1219170"/>
            <a:r>
              <a:rPr lang="fr-FR" sz="3200" b="1" dirty="0">
                <a:solidFill>
                  <a:prstClr val="white"/>
                </a:solidFill>
                <a:latin typeface="Book Antiqua" pitchFamily="18" charset="0"/>
              </a:rPr>
              <a:t>Nous t'exaltons ô Mère de la vraie Lumière, </a:t>
            </a:r>
          </a:p>
          <a:p>
            <a:pPr algn="ctr" defTabSz="1219170"/>
            <a:r>
              <a:rPr lang="fr-FR" sz="3200" b="1" dirty="0">
                <a:solidFill>
                  <a:prstClr val="white"/>
                </a:solidFill>
                <a:latin typeface="Book Antiqua" pitchFamily="18" charset="0"/>
              </a:rPr>
              <a:t>et nous te glorifions ô sainte Mère de Dieu, </a:t>
            </a:r>
          </a:p>
          <a:p>
            <a:pPr algn="ctr" defTabSz="1219170"/>
            <a:r>
              <a:rPr lang="fr-FR" sz="3200" b="1" dirty="0">
                <a:solidFill>
                  <a:prstClr val="white"/>
                </a:solidFill>
                <a:latin typeface="Book Antiqua" pitchFamily="18" charset="0"/>
              </a:rPr>
              <a:t>car tu as enfanté pour nous le Sauveur du monde. </a:t>
            </a:r>
          </a:p>
          <a:p>
            <a:pPr algn="ctr" defTabSz="1219170"/>
            <a:r>
              <a:rPr lang="fr-FR" sz="3200" b="1" dirty="0">
                <a:solidFill>
                  <a:prstClr val="white"/>
                </a:solidFill>
                <a:latin typeface="Book Antiqua" pitchFamily="18" charset="0"/>
              </a:rPr>
              <a:t>Il est venu et a sauvé nos âmes.</a:t>
            </a:r>
          </a:p>
        </p:txBody>
      </p:sp>
      <p:sp>
        <p:nvSpPr>
          <p:cNvPr id="17" name="ZoneTexte 16">
            <a:extLst>
              <a:ext uri="{FF2B5EF4-FFF2-40B4-BE49-F238E27FC236}">
                <a16:creationId xmlns:a16="http://schemas.microsoft.com/office/drawing/2014/main" id="{CE759541-D652-79A2-19A6-FC69D5EE18C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18" name="ZoneTexte 17">
            <a:hlinkClick r:id="rId2" action="ppaction://hlinksldjump"/>
            <a:extLst>
              <a:ext uri="{FF2B5EF4-FFF2-40B4-BE49-F238E27FC236}">
                <a16:creationId xmlns:a16="http://schemas.microsoft.com/office/drawing/2014/main" id="{70D65B12-A1AE-1018-1FEB-9DFCDF1AF9A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05381710"/>
      </p:ext>
    </p:extLst>
  </p:cSld>
  <p:clrMapOvr>
    <a:masterClrMapping/>
  </p:clrMapOvr>
</p:sld>
</file>

<file path=ppt/slides/slide107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3375604"/>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المجد لكَ يا سيدنا وملكنا المسيح، فخر الرسل، إكليل الشهداء تهليل الصديقين، ثبات الكنائس، غفران الخطايا.</a:t>
            </a:r>
            <a:endParaRPr lang="fr-FR" sz="4267" dirty="0">
              <a:solidFill>
                <a:prstClr val="white"/>
              </a:solidFill>
              <a:latin typeface="Calibri"/>
            </a:endParaRPr>
          </a:p>
        </p:txBody>
      </p:sp>
      <p:sp>
        <p:nvSpPr>
          <p:cNvPr id="6" name="Rectangle 5"/>
          <p:cNvSpPr/>
          <p:nvPr/>
        </p:nvSpPr>
        <p:spPr>
          <a:xfrm>
            <a:off x="431371" y="332657"/>
            <a:ext cx="6096677" cy="3046988"/>
          </a:xfrm>
          <a:prstGeom prst="rect">
            <a:avLst/>
          </a:prstGeom>
        </p:spPr>
        <p:txBody>
          <a:bodyPr wrap="square">
            <a:spAutoFit/>
          </a:bodyPr>
          <a:lstStyle/>
          <a:p>
            <a:pPr algn="just" defTabSz="1219170"/>
            <a:r>
              <a:rPr lang="pt-BR" sz="3200" dirty="0">
                <a:solidFill>
                  <a:prstClr val="white"/>
                </a:solidFill>
                <a:latin typeface="CS Avva Shenouda" pitchFamily="34" charset="0"/>
              </a:rPr>
              <a:t>Ou`wou nak pennyb penouro    P=,=c  `psousou `nni`apoctoloc@ pi`,lom `nte nimartutoc    @      `p;elyl `nnidike`oc @ `ptajro</a:t>
            </a:r>
            <a:br>
              <a:rPr lang="pt-BR" sz="3200" dirty="0">
                <a:solidFill>
                  <a:prstClr val="white"/>
                </a:solidFill>
                <a:latin typeface="CS Avva Shenouda" pitchFamily="34" charset="0"/>
              </a:rPr>
            </a:br>
            <a:r>
              <a:rPr lang="pt-BR" sz="3200" dirty="0">
                <a:solidFill>
                  <a:prstClr val="white"/>
                </a:solidFill>
                <a:latin typeface="CS Avva Shenouda" pitchFamily="34" charset="0"/>
              </a:rPr>
              <a:t>`nni`ekklycia @ `p,w `ebol `nte ninobi.</a:t>
            </a:r>
            <a:endParaRPr lang="fr-FR" sz="3200" dirty="0">
              <a:solidFill>
                <a:prstClr val="white"/>
              </a:solidFill>
              <a:latin typeface="CS Avva Shenouda" pitchFamily="34" charset="0"/>
            </a:endParaRPr>
          </a:p>
        </p:txBody>
      </p:sp>
      <p:sp>
        <p:nvSpPr>
          <p:cNvPr id="7" name="Rectangle 6"/>
          <p:cNvSpPr/>
          <p:nvPr/>
        </p:nvSpPr>
        <p:spPr>
          <a:xfrm>
            <a:off x="448229" y="4077073"/>
            <a:ext cx="11312400" cy="2062103"/>
          </a:xfrm>
          <a:prstGeom prst="rect">
            <a:avLst/>
          </a:prstGeom>
        </p:spPr>
        <p:txBody>
          <a:bodyPr wrap="square">
            <a:spAutoFit/>
          </a:bodyPr>
          <a:lstStyle/>
          <a:p>
            <a:pPr algn="ctr" defTabSz="1219170"/>
            <a:r>
              <a:rPr lang="fr-FR" sz="3200" b="1" dirty="0">
                <a:solidFill>
                  <a:prstClr val="white"/>
                </a:solidFill>
                <a:latin typeface="Book Antiqua" pitchFamily="18" charset="0"/>
              </a:rPr>
              <a:t>Gloire à Toi ô notre Seigneur et notre Roi, le Christ : </a:t>
            </a:r>
          </a:p>
          <a:p>
            <a:pPr algn="ctr" defTabSz="1219170"/>
            <a:r>
              <a:rPr lang="fr-FR" sz="3200" b="1" dirty="0">
                <a:solidFill>
                  <a:prstClr val="white"/>
                </a:solidFill>
                <a:latin typeface="Book Antiqua" pitchFamily="18" charset="0"/>
              </a:rPr>
              <a:t>fierté des apôtres, couronne des martyrs, </a:t>
            </a:r>
          </a:p>
          <a:p>
            <a:pPr algn="ctr" defTabSz="1219170"/>
            <a:r>
              <a:rPr lang="fr-FR" sz="3200" b="1" dirty="0">
                <a:solidFill>
                  <a:prstClr val="white"/>
                </a:solidFill>
                <a:latin typeface="Book Antiqua" pitchFamily="18" charset="0"/>
              </a:rPr>
              <a:t>allégresse des justes, affermissement des Eglises </a:t>
            </a:r>
          </a:p>
          <a:p>
            <a:pPr algn="ctr" defTabSz="1219170"/>
            <a:r>
              <a:rPr lang="fr-FR" sz="3200" b="1" dirty="0">
                <a:solidFill>
                  <a:prstClr val="white"/>
                </a:solidFill>
                <a:latin typeface="Book Antiqua" pitchFamily="18" charset="0"/>
              </a:rPr>
              <a:t>et rémission des péchés.</a:t>
            </a:r>
          </a:p>
        </p:txBody>
      </p:sp>
      <p:sp>
        <p:nvSpPr>
          <p:cNvPr id="17" name="ZoneTexte 16">
            <a:extLst>
              <a:ext uri="{FF2B5EF4-FFF2-40B4-BE49-F238E27FC236}">
                <a16:creationId xmlns:a16="http://schemas.microsoft.com/office/drawing/2014/main" id="{2254A309-5801-BC49-5949-CFF07B57472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18" name="ZoneTexte 17">
            <a:hlinkClick r:id="rId2" action="ppaction://hlinksldjump"/>
            <a:extLst>
              <a:ext uri="{FF2B5EF4-FFF2-40B4-BE49-F238E27FC236}">
                <a16:creationId xmlns:a16="http://schemas.microsoft.com/office/drawing/2014/main" id="{2B08AAB4-99ED-CAC9-17BA-49B84D3B5D8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07682080"/>
      </p:ext>
    </p:extLst>
  </p:cSld>
  <p:clrMapOvr>
    <a:masterClrMapping/>
  </p:clrMapOvr>
</p:sld>
</file>

<file path=ppt/slides/slide107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105424" cy="3375604"/>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نبشر بالثالوث القدوس، لاهوت واحد، نسجد له </a:t>
            </a:r>
            <a:r>
              <a:rPr lang="ar-AE" sz="4267" dirty="0" err="1">
                <a:solidFill>
                  <a:prstClr val="white"/>
                </a:solidFill>
                <a:latin typeface="Calibri"/>
                <a:cs typeface="Arial" panose="020B0604020202020204" pitchFamily="34" charset="0"/>
              </a:rPr>
              <a:t>ونمجده.</a:t>
            </a:r>
            <a:r>
              <a:rPr lang="ar-AE" sz="4267" dirty="0">
                <a:solidFill>
                  <a:prstClr val="white"/>
                </a:solidFill>
                <a:latin typeface="Calibri"/>
                <a:cs typeface="Arial" panose="020B0604020202020204" pitchFamily="34" charset="0"/>
              </a:rPr>
              <a:t> يا رب </a:t>
            </a:r>
            <a:r>
              <a:rPr lang="ar-AE" sz="4267" dirty="0" err="1">
                <a:solidFill>
                  <a:prstClr val="white"/>
                </a:solidFill>
                <a:latin typeface="Calibri"/>
                <a:cs typeface="Arial" panose="020B0604020202020204" pitchFamily="34" charset="0"/>
              </a:rPr>
              <a:t>ارحم.</a:t>
            </a:r>
            <a:r>
              <a:rPr lang="ar-AE" sz="4267" dirty="0">
                <a:solidFill>
                  <a:prstClr val="white"/>
                </a:solidFill>
                <a:latin typeface="Calibri"/>
                <a:cs typeface="Arial" panose="020B0604020202020204" pitchFamily="34" charset="0"/>
              </a:rPr>
              <a:t> يا رب </a:t>
            </a:r>
            <a:r>
              <a:rPr lang="ar-AE" sz="4267" dirty="0" err="1">
                <a:solidFill>
                  <a:prstClr val="white"/>
                </a:solidFill>
                <a:latin typeface="Calibri"/>
                <a:cs typeface="Arial" panose="020B0604020202020204" pitchFamily="34" charset="0"/>
              </a:rPr>
              <a:t>ارحم.</a:t>
            </a:r>
            <a:r>
              <a:rPr lang="ar-AE" sz="4267" dirty="0">
                <a:solidFill>
                  <a:prstClr val="white"/>
                </a:solidFill>
                <a:latin typeface="Calibri"/>
                <a:cs typeface="Arial" panose="020B0604020202020204" pitchFamily="34" charset="0"/>
              </a:rPr>
              <a:t> يا رب </a:t>
            </a:r>
            <a:r>
              <a:rPr lang="ar-AE" sz="4267" dirty="0" err="1">
                <a:solidFill>
                  <a:prstClr val="white"/>
                </a:solidFill>
                <a:latin typeface="Calibri"/>
                <a:cs typeface="Arial" panose="020B0604020202020204" pitchFamily="34" charset="0"/>
              </a:rPr>
              <a:t>بارك.</a:t>
            </a:r>
            <a:r>
              <a:rPr lang="ar-AE" sz="4267" dirty="0">
                <a:solidFill>
                  <a:prstClr val="white"/>
                </a:solidFill>
                <a:latin typeface="Calibri"/>
                <a:cs typeface="Arial" panose="020B0604020202020204" pitchFamily="34" charset="0"/>
              </a:rPr>
              <a:t> أمين.</a:t>
            </a:r>
            <a:endParaRPr lang="fr-FR" sz="4267" dirty="0">
              <a:solidFill>
                <a:prstClr val="white"/>
              </a:solidFill>
              <a:latin typeface="Calibri"/>
            </a:endParaRPr>
          </a:p>
        </p:txBody>
      </p:sp>
      <p:sp>
        <p:nvSpPr>
          <p:cNvPr id="6" name="Rectangle 5"/>
          <p:cNvSpPr/>
          <p:nvPr/>
        </p:nvSpPr>
        <p:spPr>
          <a:xfrm>
            <a:off x="431371" y="332657"/>
            <a:ext cx="6096677" cy="2554545"/>
          </a:xfrm>
          <a:prstGeom prst="rect">
            <a:avLst/>
          </a:prstGeom>
        </p:spPr>
        <p:txBody>
          <a:bodyPr wrap="square">
            <a:spAutoFit/>
          </a:bodyPr>
          <a:lstStyle/>
          <a:p>
            <a:pPr algn="just" defTabSz="1219170"/>
            <a:r>
              <a:rPr lang="pt-BR" sz="3200" dirty="0">
                <a:solidFill>
                  <a:prstClr val="white"/>
                </a:solidFill>
                <a:latin typeface="CS Avva Shenouda" pitchFamily="34" charset="0"/>
              </a:rPr>
              <a:t>Tenhi`wis `n}`triac =e=;=u @ ec qen oume;nou] `nou`wt @ tenouwst</a:t>
            </a:r>
            <a:br>
              <a:rPr lang="pt-BR" sz="3200" dirty="0">
                <a:solidFill>
                  <a:prstClr val="white"/>
                </a:solidFill>
                <a:latin typeface="CS Avva Shenouda" pitchFamily="34" charset="0"/>
              </a:rPr>
            </a:br>
            <a:r>
              <a:rPr lang="pt-BR" sz="3200" dirty="0">
                <a:solidFill>
                  <a:prstClr val="white"/>
                </a:solidFill>
                <a:latin typeface="CS Avva Shenouda" pitchFamily="34" charset="0"/>
              </a:rPr>
              <a:t>`mmoc @ ten]`wou nac @ Kuri`e</a:t>
            </a:r>
            <a:br>
              <a:rPr lang="pt-BR" sz="3200" dirty="0">
                <a:solidFill>
                  <a:prstClr val="white"/>
                </a:solidFill>
                <a:latin typeface="CS Avva Shenouda" pitchFamily="34" charset="0"/>
              </a:rPr>
            </a:br>
            <a:r>
              <a:rPr lang="pt-BR" sz="3200" dirty="0">
                <a:solidFill>
                  <a:prstClr val="white"/>
                </a:solidFill>
                <a:latin typeface="CS Avva Shenouda" pitchFamily="34" charset="0"/>
              </a:rPr>
              <a:t>`ele`ycon @ Kuri`e `ele`ycon @ Kuri`e</a:t>
            </a:r>
            <a:br>
              <a:rPr lang="pt-BR" sz="3200" dirty="0">
                <a:solidFill>
                  <a:prstClr val="white"/>
                </a:solidFill>
                <a:latin typeface="CS Avva Shenouda" pitchFamily="34" charset="0"/>
              </a:rPr>
            </a:br>
            <a:r>
              <a:rPr lang="pt-BR" sz="3200" dirty="0">
                <a:solidFill>
                  <a:prstClr val="white"/>
                </a:solidFill>
                <a:latin typeface="CS Avva Shenouda" pitchFamily="34" charset="0"/>
              </a:rPr>
              <a:t>`eulogycon. `Amyn.</a:t>
            </a:r>
            <a:endParaRPr lang="fr-FR" sz="3200" dirty="0">
              <a:solidFill>
                <a:prstClr val="white"/>
              </a:solidFill>
              <a:latin typeface="CS Avva Shenouda" pitchFamily="34" charset="0"/>
            </a:endParaRPr>
          </a:p>
        </p:txBody>
      </p:sp>
      <p:sp>
        <p:nvSpPr>
          <p:cNvPr id="7" name="Rectangle 6"/>
          <p:cNvSpPr/>
          <p:nvPr/>
        </p:nvSpPr>
        <p:spPr>
          <a:xfrm>
            <a:off x="431371" y="4077074"/>
            <a:ext cx="11346117" cy="2062103"/>
          </a:xfrm>
          <a:prstGeom prst="rect">
            <a:avLst/>
          </a:prstGeom>
        </p:spPr>
        <p:txBody>
          <a:bodyPr wrap="square">
            <a:spAutoFit/>
          </a:bodyPr>
          <a:lstStyle/>
          <a:p>
            <a:pPr algn="ctr" defTabSz="1219170"/>
            <a:r>
              <a:rPr lang="fr-FR" sz="3200" b="1" dirty="0">
                <a:solidFill>
                  <a:prstClr val="white"/>
                </a:solidFill>
                <a:latin typeface="Book Antiqua" pitchFamily="18" charset="0"/>
              </a:rPr>
              <a:t>Nous proclamons la Trinité sainte : Une seule Divinité ; nous l'adorons et nous la glorifions. </a:t>
            </a:r>
          </a:p>
          <a:p>
            <a:pPr algn="ctr" defTabSz="1219170"/>
            <a:r>
              <a:rPr lang="fr-FR" sz="3200" b="1" dirty="0">
                <a:solidFill>
                  <a:prstClr val="white"/>
                </a:solidFill>
                <a:latin typeface="Book Antiqua" pitchFamily="18" charset="0"/>
              </a:rPr>
              <a:t>Pitié Seigneur, Pitié Seigneur, </a:t>
            </a:r>
          </a:p>
          <a:p>
            <a:pPr algn="ctr" defTabSz="1219170"/>
            <a:r>
              <a:rPr lang="fr-FR" sz="3200" b="1" dirty="0">
                <a:solidFill>
                  <a:prstClr val="white"/>
                </a:solidFill>
                <a:latin typeface="Book Antiqua" pitchFamily="18" charset="0"/>
              </a:rPr>
              <a:t>Seigneur bénis-nous. Amen !</a:t>
            </a:r>
          </a:p>
        </p:txBody>
      </p:sp>
      <p:sp>
        <p:nvSpPr>
          <p:cNvPr id="17" name="ZoneTexte 16">
            <a:extLst>
              <a:ext uri="{FF2B5EF4-FFF2-40B4-BE49-F238E27FC236}">
                <a16:creationId xmlns:a16="http://schemas.microsoft.com/office/drawing/2014/main" id="{2A043098-6104-C529-21B5-764ABB5055F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18" name="ZoneTexte 17">
            <a:hlinkClick r:id="rId2" action="ppaction://hlinksldjump"/>
            <a:extLst>
              <a:ext uri="{FF2B5EF4-FFF2-40B4-BE49-F238E27FC236}">
                <a16:creationId xmlns:a16="http://schemas.microsoft.com/office/drawing/2014/main" id="{4705FB5B-B747-F08B-E388-7258EAB843C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20585943"/>
      </p:ext>
    </p:extLst>
  </p:cSld>
  <p:clrMapOvr>
    <a:masterClrMapping/>
  </p:clrMapOvr>
</p:sld>
</file>

<file path=ppt/slides/slide107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6" name="Rectangle 15"/>
          <p:cNvSpPr/>
          <p:nvPr/>
        </p:nvSpPr>
        <p:spPr>
          <a:xfrm>
            <a:off x="3529882" y="2060848"/>
            <a:ext cx="5206875" cy="1569660"/>
          </a:xfrm>
          <a:prstGeom prst="rect">
            <a:avLst/>
          </a:prstGeom>
        </p:spPr>
        <p:txBody>
          <a:bodyPr wrap="none">
            <a:spAutoFit/>
          </a:bodyPr>
          <a:lstStyle/>
          <a:p>
            <a:pPr algn="ctr"/>
            <a:r>
              <a:rPr lang="fr-FR" sz="9600" dirty="0">
                <a:solidFill>
                  <a:prstClr val="white"/>
                </a:solidFill>
                <a:latin typeface="Book Antiqua" pitchFamily="18" charset="0"/>
              </a:rPr>
              <a:t>Le Credo</a:t>
            </a:r>
          </a:p>
        </p:txBody>
      </p:sp>
      <p:pic>
        <p:nvPicPr>
          <p:cNvPr id="5"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403 </a:t>
            </a:r>
          </a:p>
        </p:txBody>
      </p:sp>
      <p:sp>
        <p:nvSpPr>
          <p:cNvPr id="2" name="ZoneTexte 1">
            <a:extLst>
              <a:ext uri="{FF2B5EF4-FFF2-40B4-BE49-F238E27FC236}">
                <a16:creationId xmlns:a16="http://schemas.microsoft.com/office/drawing/2014/main" id="{01A69B27-4520-F776-0B9B-7640E471775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3" name="ZoneTexte 2">
            <a:hlinkClick r:id="rId3" action="ppaction://hlinksldjump"/>
            <a:extLst>
              <a:ext uri="{FF2B5EF4-FFF2-40B4-BE49-F238E27FC236}">
                <a16:creationId xmlns:a16="http://schemas.microsoft.com/office/drawing/2014/main" id="{9C6699E5-F80B-7789-0B6F-B75CA4445BC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46090883"/>
      </p:ext>
    </p:extLst>
  </p:cSld>
  <p:clrMapOvr>
    <a:masterClrMapping/>
  </p:clrMapOvr>
  <p:transition/>
</p:sld>
</file>

<file path=ppt/slides/slide107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بالحقيقة نؤمن بإله واحد، الله الآب، ضابط الكل، خالق السماء والأرض، ما يُرَى وما لا يرى.</a:t>
            </a:r>
            <a:endParaRPr lang="fr-FR" sz="4267" dirty="0">
              <a:solidFill>
                <a:prstClr val="white"/>
              </a:solidFill>
              <a:latin typeface="Calibri"/>
            </a:endParaRPr>
          </a:p>
        </p:txBody>
      </p:sp>
      <p:sp>
        <p:nvSpPr>
          <p:cNvPr id="6" name="Rectangle 5"/>
          <p:cNvSpPr/>
          <p:nvPr/>
        </p:nvSpPr>
        <p:spPr>
          <a:xfrm>
            <a:off x="431371" y="332657"/>
            <a:ext cx="6096677" cy="2554545"/>
          </a:xfrm>
          <a:prstGeom prst="rect">
            <a:avLst/>
          </a:prstGeom>
        </p:spPr>
        <p:txBody>
          <a:bodyPr wrap="square">
            <a:spAutoFit/>
          </a:bodyPr>
          <a:lstStyle/>
          <a:p>
            <a:pPr algn="just" defTabSz="1219170"/>
            <a:r>
              <a:rPr lang="pt-BR" sz="3200" dirty="0">
                <a:solidFill>
                  <a:prstClr val="white"/>
                </a:solidFill>
                <a:latin typeface="Avva_Marcos" pitchFamily="82" charset="0"/>
              </a:rPr>
              <a:t>T</a:t>
            </a:r>
            <a:r>
              <a:rPr lang="pt-BR" sz="3200" dirty="0">
                <a:solidFill>
                  <a:prstClr val="white"/>
                </a:solidFill>
                <a:latin typeface="CS Avva Shenouda" pitchFamily="34" charset="0"/>
              </a:rPr>
              <a:t>ennah] `eouNou] `nou`wt @ `V] `Viwt piPantokratwr @ vy`etaf;amio `n`tve nem `pkahi @ ny`etounau `erwou nem ny`ete</a:t>
            </a:r>
            <a:br>
              <a:rPr lang="pt-BR" sz="3200" dirty="0">
                <a:solidFill>
                  <a:prstClr val="white"/>
                </a:solidFill>
                <a:latin typeface="CS Avva Shenouda" pitchFamily="34" charset="0"/>
              </a:rPr>
            </a:br>
            <a:r>
              <a:rPr lang="pt-BR" sz="3200" dirty="0">
                <a:solidFill>
                  <a:prstClr val="white"/>
                </a:solidFill>
                <a:latin typeface="CS Avva Shenouda" pitchFamily="34" charset="0"/>
              </a:rPr>
              <a:t>`ncenau `erwou an.</a:t>
            </a:r>
            <a:endParaRPr lang="fr-FR" sz="3200" dirty="0">
              <a:solidFill>
                <a:prstClr val="white"/>
              </a:solidFill>
              <a:latin typeface="CS Avva Shenouda" pitchFamily="34" charset="0"/>
            </a:endParaRPr>
          </a:p>
        </p:txBody>
      </p:sp>
      <p:sp>
        <p:nvSpPr>
          <p:cNvPr id="7" name="Rectangle 6"/>
          <p:cNvSpPr/>
          <p:nvPr/>
        </p:nvSpPr>
        <p:spPr>
          <a:xfrm>
            <a:off x="448229" y="4077074"/>
            <a:ext cx="11312400" cy="2062103"/>
          </a:xfrm>
          <a:prstGeom prst="rect">
            <a:avLst/>
          </a:prstGeom>
        </p:spPr>
        <p:txBody>
          <a:bodyPr wrap="square">
            <a:spAutoFit/>
          </a:bodyPr>
          <a:lstStyle/>
          <a:p>
            <a:pPr algn="ctr" defTabSz="1219170"/>
            <a:r>
              <a:rPr lang="fr-FR" sz="3200" b="1" dirty="0">
                <a:solidFill>
                  <a:prstClr val="white"/>
                </a:solidFill>
                <a:latin typeface="Book Antiqua" pitchFamily="18" charset="0"/>
              </a:rPr>
              <a:t>En vérité, je crois en UN seul Dieu, </a:t>
            </a:r>
          </a:p>
          <a:p>
            <a:pPr algn="ctr" defTabSz="1219170"/>
            <a:r>
              <a:rPr lang="fr-FR" sz="3200" b="1" dirty="0">
                <a:solidFill>
                  <a:prstClr val="white"/>
                </a:solidFill>
                <a:latin typeface="Book Antiqua" pitchFamily="18" charset="0"/>
              </a:rPr>
              <a:t>le Père Tout Puissant </a:t>
            </a:r>
          </a:p>
          <a:p>
            <a:pPr algn="ctr" defTabSz="1219170"/>
            <a:r>
              <a:rPr lang="fr-FR" sz="3200" b="1" dirty="0">
                <a:solidFill>
                  <a:prstClr val="white"/>
                </a:solidFill>
                <a:latin typeface="Book Antiqua" pitchFamily="18" charset="0"/>
              </a:rPr>
              <a:t>Créateur du ciel et de la terre </a:t>
            </a:r>
          </a:p>
          <a:p>
            <a:pPr algn="ctr" defTabSz="1219170"/>
            <a:r>
              <a:rPr lang="fr-FR" sz="3200" b="1" dirty="0">
                <a:solidFill>
                  <a:prstClr val="white"/>
                </a:solidFill>
                <a:latin typeface="Book Antiqua" pitchFamily="18" charset="0"/>
              </a:rPr>
              <a:t>de toutes les choses visibles et invisibles.</a:t>
            </a:r>
          </a:p>
        </p:txBody>
      </p:sp>
      <p:sp>
        <p:nvSpPr>
          <p:cNvPr id="17" name="ZoneTexte 16">
            <a:extLst>
              <a:ext uri="{FF2B5EF4-FFF2-40B4-BE49-F238E27FC236}">
                <a16:creationId xmlns:a16="http://schemas.microsoft.com/office/drawing/2014/main" id="{ABD8EB29-4F9F-2852-41E1-977765F52B8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18" name="ZoneTexte 17">
            <a:hlinkClick r:id="rId2" action="ppaction://hlinksldjump"/>
            <a:extLst>
              <a:ext uri="{FF2B5EF4-FFF2-40B4-BE49-F238E27FC236}">
                <a16:creationId xmlns:a16="http://schemas.microsoft.com/office/drawing/2014/main" id="{2E9D315F-BDE4-46B6-D92E-4171542A3C2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37571487"/>
      </p:ext>
    </p:extLst>
  </p:cSld>
  <p:clrMapOvr>
    <a:masterClrMapping/>
  </p:clrMapOvr>
</p:sld>
</file>

<file path=ppt/slides/slide107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063553" y="764706"/>
            <a:ext cx="7545871" cy="2062296"/>
          </a:xfrm>
          <a:prstGeom prst="rect">
            <a:avLst/>
          </a:prstGeom>
        </p:spPr>
        <p:txBody>
          <a:bodyPr wrap="square">
            <a:spAutoFit/>
          </a:bodyPr>
          <a:lstStyle/>
          <a:p>
            <a:pPr algn="ctr" defTabSz="1219170" rtl="1"/>
            <a:r>
              <a:rPr lang="ar-AE" sz="4267" dirty="0">
                <a:solidFill>
                  <a:prstClr val="white"/>
                </a:solidFill>
                <a:latin typeface="Calibri"/>
                <a:cs typeface="Arial" panose="020B0604020202020204" pitchFamily="34" charset="0"/>
              </a:rPr>
              <a:t>نؤمن برب واحد يسوع المسيح، ابن الله الوحيد، المولود من الآب قبل كل الدهور، نور من نور، إله حق من إله حق.</a:t>
            </a:r>
            <a:endParaRPr lang="fr-FR" sz="4267" dirty="0">
              <a:solidFill>
                <a:prstClr val="white"/>
              </a:solidFill>
              <a:latin typeface="Calibri"/>
            </a:endParaRPr>
          </a:p>
        </p:txBody>
      </p:sp>
      <p:sp>
        <p:nvSpPr>
          <p:cNvPr id="7" name="Rectangle 6"/>
          <p:cNvSpPr/>
          <p:nvPr/>
        </p:nvSpPr>
        <p:spPr>
          <a:xfrm>
            <a:off x="2063552" y="3645024"/>
            <a:ext cx="7992888" cy="2062103"/>
          </a:xfrm>
          <a:prstGeom prst="rect">
            <a:avLst/>
          </a:prstGeom>
        </p:spPr>
        <p:txBody>
          <a:bodyPr wrap="square">
            <a:spAutoFit/>
          </a:bodyPr>
          <a:lstStyle/>
          <a:p>
            <a:pPr algn="ctr" defTabSz="1219170"/>
            <a:r>
              <a:rPr lang="fr-FR" sz="3200" b="1" dirty="0">
                <a:solidFill>
                  <a:prstClr val="white"/>
                </a:solidFill>
                <a:latin typeface="Book Antiqua" pitchFamily="18" charset="0"/>
              </a:rPr>
              <a:t>Je crois en UN seul Seigneur Jésus Christ le Fils unique de Dieu né du Père avant tous les siècles. Lumière née de la Lumière. Vrai Dieu né du Vrai Dieu. </a:t>
            </a:r>
          </a:p>
        </p:txBody>
      </p:sp>
      <p:sp>
        <p:nvSpPr>
          <p:cNvPr id="16" name="ZoneTexte 15">
            <a:extLst>
              <a:ext uri="{FF2B5EF4-FFF2-40B4-BE49-F238E27FC236}">
                <a16:creationId xmlns:a16="http://schemas.microsoft.com/office/drawing/2014/main" id="{1A2955C6-4D22-D86E-A2CE-DE37FBEC19C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17" name="ZoneTexte 16">
            <a:hlinkClick r:id="rId2" action="ppaction://hlinksldjump"/>
            <a:extLst>
              <a:ext uri="{FF2B5EF4-FFF2-40B4-BE49-F238E27FC236}">
                <a16:creationId xmlns:a16="http://schemas.microsoft.com/office/drawing/2014/main" id="{9A5AA6DF-2045-4556-59A1-FEF5AE903EF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51236203"/>
      </p:ext>
    </p:extLst>
  </p:cSld>
  <p:clrMapOvr>
    <a:masterClrMapping/>
  </p:clrMapOvr>
</p:sld>
</file>

<file path=ppt/slides/slide107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063552" y="764704"/>
            <a:ext cx="7872875" cy="2390141"/>
          </a:xfrm>
          <a:prstGeom prst="rect">
            <a:avLst/>
          </a:prstGeom>
        </p:spPr>
        <p:txBody>
          <a:bodyPr wrap="square">
            <a:spAutoFit/>
          </a:bodyPr>
          <a:lstStyle/>
          <a:p>
            <a:pPr algn="ctr" defTabSz="1219170" rtl="1"/>
            <a:r>
              <a:rPr lang="ar-AE" sz="3733" dirty="0">
                <a:solidFill>
                  <a:prstClr val="white"/>
                </a:solidFill>
                <a:latin typeface="Calibri"/>
                <a:cs typeface="Arial" panose="020B0604020202020204" pitchFamily="34" charset="0"/>
              </a:rPr>
              <a:t>مولود غير مخلوق، مساو </a:t>
            </a:r>
            <a:r>
              <a:rPr lang="ar-AE" sz="3733" dirty="0" err="1">
                <a:solidFill>
                  <a:prstClr val="white"/>
                </a:solidFill>
                <a:latin typeface="Calibri"/>
                <a:cs typeface="Arial" panose="020B0604020202020204" pitchFamily="34" charset="0"/>
              </a:rPr>
              <a:t>للآب</a:t>
            </a:r>
            <a:r>
              <a:rPr lang="ar-AE" sz="3733" dirty="0">
                <a:solidFill>
                  <a:prstClr val="white"/>
                </a:solidFill>
                <a:latin typeface="Calibri"/>
                <a:cs typeface="Arial" panose="020B0604020202020204" pitchFamily="34" charset="0"/>
              </a:rPr>
              <a:t> في الجوهر، الذي </a:t>
            </a:r>
            <a:r>
              <a:rPr lang="ar-AE" sz="3733" dirty="0" err="1">
                <a:solidFill>
                  <a:prstClr val="white"/>
                </a:solidFill>
                <a:latin typeface="Calibri"/>
                <a:cs typeface="Arial" panose="020B0604020202020204" pitchFamily="34" charset="0"/>
              </a:rPr>
              <a:t>به</a:t>
            </a:r>
            <a:r>
              <a:rPr lang="ar-AE" sz="3733" dirty="0">
                <a:solidFill>
                  <a:prstClr val="white"/>
                </a:solidFill>
                <a:latin typeface="Calibri"/>
                <a:cs typeface="Arial" panose="020B0604020202020204" pitchFamily="34" charset="0"/>
              </a:rPr>
              <a:t> كان كل </a:t>
            </a:r>
            <a:r>
              <a:rPr lang="ar-AE" sz="3733" dirty="0" err="1">
                <a:solidFill>
                  <a:prstClr val="white"/>
                </a:solidFill>
                <a:latin typeface="Calibri"/>
                <a:cs typeface="Arial" panose="020B0604020202020204" pitchFamily="34" charset="0"/>
              </a:rPr>
              <a:t>شئ.</a:t>
            </a:r>
            <a:r>
              <a:rPr lang="ar-AE" sz="3733" dirty="0">
                <a:solidFill>
                  <a:prstClr val="white"/>
                </a:solidFill>
                <a:latin typeface="Calibri"/>
                <a:cs typeface="Arial" panose="020B0604020202020204" pitchFamily="34" charset="0"/>
              </a:rPr>
              <a:t> هذا الذي من أجلنا نحن البشر، ومن أجل خلاصنا، نزل من السماء، وتجسد من الروح القدس ومن مريم العذراء، وتأنس.</a:t>
            </a:r>
            <a:endParaRPr lang="fr-FR" sz="3733" dirty="0">
              <a:solidFill>
                <a:prstClr val="white"/>
              </a:solidFill>
              <a:latin typeface="Calibri"/>
            </a:endParaRPr>
          </a:p>
        </p:txBody>
      </p:sp>
      <p:sp>
        <p:nvSpPr>
          <p:cNvPr id="7" name="Rectangle 6"/>
          <p:cNvSpPr/>
          <p:nvPr/>
        </p:nvSpPr>
        <p:spPr>
          <a:xfrm>
            <a:off x="623392" y="3645025"/>
            <a:ext cx="11041227" cy="2062103"/>
          </a:xfrm>
          <a:prstGeom prst="rect">
            <a:avLst/>
          </a:prstGeom>
        </p:spPr>
        <p:txBody>
          <a:bodyPr wrap="square">
            <a:spAutoFit/>
          </a:bodyPr>
          <a:lstStyle/>
          <a:p>
            <a:pPr algn="ctr" defTabSz="1219170"/>
            <a:r>
              <a:rPr lang="fr-FR" sz="3200" b="1" dirty="0">
                <a:solidFill>
                  <a:prstClr val="white"/>
                </a:solidFill>
                <a:latin typeface="Book Antiqua" pitchFamily="18" charset="0"/>
              </a:rPr>
              <a:t>Engendré, non pas créé, consubstantiel au Père par qui tout a été fait. Qui pour nous, les hommes, et pour notre Salut est descendu du ciel. Par l'Esprit Saint il a pris chair de la Vierge Marie et s'est fait homme.</a:t>
            </a:r>
          </a:p>
        </p:txBody>
      </p:sp>
      <p:sp>
        <p:nvSpPr>
          <p:cNvPr id="16" name="ZoneTexte 15">
            <a:extLst>
              <a:ext uri="{FF2B5EF4-FFF2-40B4-BE49-F238E27FC236}">
                <a16:creationId xmlns:a16="http://schemas.microsoft.com/office/drawing/2014/main" id="{68B6F9E0-46D5-8E4C-37B5-1A6072102C1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17" name="ZoneTexte 16">
            <a:hlinkClick r:id="rId2" action="ppaction://hlinksldjump"/>
            <a:extLst>
              <a:ext uri="{FF2B5EF4-FFF2-40B4-BE49-F238E27FC236}">
                <a16:creationId xmlns:a16="http://schemas.microsoft.com/office/drawing/2014/main" id="{6F67AE3B-98C3-397C-D82D-F9E63582C32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12297198"/>
      </p:ext>
    </p:extLst>
  </p:cSld>
  <p:clrMapOvr>
    <a:masterClrMapping/>
  </p:clrMapOvr>
</p:sld>
</file>

<file path=ppt/slides/slide107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063553" y="764705"/>
            <a:ext cx="7545871" cy="1815690"/>
          </a:xfrm>
          <a:prstGeom prst="rect">
            <a:avLst/>
          </a:prstGeom>
        </p:spPr>
        <p:txBody>
          <a:bodyPr wrap="square">
            <a:spAutoFit/>
          </a:bodyPr>
          <a:lstStyle/>
          <a:p>
            <a:pPr algn="ctr" defTabSz="1219170" rtl="1"/>
            <a:r>
              <a:rPr lang="ar-AE" sz="3733" dirty="0">
                <a:solidFill>
                  <a:prstClr val="white"/>
                </a:solidFill>
                <a:latin typeface="Calibri"/>
                <a:cs typeface="Arial" panose="020B0604020202020204" pitchFamily="34" charset="0"/>
              </a:rPr>
              <a:t>وصلب عنا على عهد </a:t>
            </a:r>
            <a:r>
              <a:rPr lang="ar-AE" sz="3733" dirty="0" err="1">
                <a:solidFill>
                  <a:prstClr val="white"/>
                </a:solidFill>
                <a:latin typeface="Calibri"/>
                <a:cs typeface="Arial" panose="020B0604020202020204" pitchFamily="34" charset="0"/>
              </a:rPr>
              <a:t>بيلاطس</a:t>
            </a:r>
            <a:r>
              <a:rPr lang="ar-AE" sz="3733" dirty="0">
                <a:solidFill>
                  <a:prstClr val="white"/>
                </a:solidFill>
                <a:latin typeface="Calibri"/>
                <a:cs typeface="Arial" panose="020B0604020202020204" pitchFamily="34" charset="0"/>
              </a:rPr>
              <a:t> </a:t>
            </a:r>
            <a:r>
              <a:rPr lang="ar-AE" sz="3733" dirty="0" err="1">
                <a:solidFill>
                  <a:prstClr val="white"/>
                </a:solidFill>
                <a:latin typeface="Calibri"/>
                <a:cs typeface="Arial" panose="020B0604020202020204" pitchFamily="34" charset="0"/>
              </a:rPr>
              <a:t>البنطي.</a:t>
            </a:r>
            <a:r>
              <a:rPr lang="ar-AE" sz="3733" dirty="0">
                <a:solidFill>
                  <a:prstClr val="white"/>
                </a:solidFill>
                <a:latin typeface="Calibri"/>
                <a:cs typeface="Arial" panose="020B0604020202020204" pitchFamily="34" charset="0"/>
              </a:rPr>
              <a:t> وتألم وقبر وقام من بين الأموات في اليوم الثالث كما في الكتب.</a:t>
            </a:r>
            <a:endParaRPr lang="fr-FR" sz="3733" dirty="0">
              <a:solidFill>
                <a:prstClr val="white"/>
              </a:solidFill>
              <a:latin typeface="Calibri"/>
            </a:endParaRPr>
          </a:p>
        </p:txBody>
      </p:sp>
      <p:sp>
        <p:nvSpPr>
          <p:cNvPr id="7" name="Rectangle 6"/>
          <p:cNvSpPr/>
          <p:nvPr/>
        </p:nvSpPr>
        <p:spPr>
          <a:xfrm>
            <a:off x="2063552" y="3645024"/>
            <a:ext cx="7992888" cy="2062103"/>
          </a:xfrm>
          <a:prstGeom prst="rect">
            <a:avLst/>
          </a:prstGeom>
        </p:spPr>
        <p:txBody>
          <a:bodyPr wrap="square">
            <a:spAutoFit/>
          </a:bodyPr>
          <a:lstStyle/>
          <a:p>
            <a:pPr algn="ctr" defTabSz="1219170"/>
            <a:r>
              <a:rPr lang="fr-FR" sz="3200" b="1" dirty="0">
                <a:solidFill>
                  <a:prstClr val="white"/>
                </a:solidFill>
                <a:latin typeface="Book Antiqua" pitchFamily="18" charset="0"/>
              </a:rPr>
              <a:t>a été crucifié pour nous sous Ponce Pilate, a souffert et a été enseveli. </a:t>
            </a:r>
          </a:p>
          <a:p>
            <a:pPr algn="ctr" defTabSz="1219170"/>
            <a:r>
              <a:rPr lang="fr-FR" sz="3200" b="1" dirty="0">
                <a:solidFill>
                  <a:prstClr val="white"/>
                </a:solidFill>
                <a:latin typeface="Book Antiqua" pitchFamily="18" charset="0"/>
              </a:rPr>
              <a:t>Il est ressuscité des morts le troisième jour conformément aux écritures.</a:t>
            </a:r>
          </a:p>
        </p:txBody>
      </p:sp>
      <p:sp>
        <p:nvSpPr>
          <p:cNvPr id="16" name="ZoneTexte 15">
            <a:extLst>
              <a:ext uri="{FF2B5EF4-FFF2-40B4-BE49-F238E27FC236}">
                <a16:creationId xmlns:a16="http://schemas.microsoft.com/office/drawing/2014/main" id="{84AD3A4B-3D5F-4EE8-2D5A-9DF015796EF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17" name="ZoneTexte 16">
            <a:hlinkClick r:id="rId2" action="ppaction://hlinksldjump"/>
            <a:extLst>
              <a:ext uri="{FF2B5EF4-FFF2-40B4-BE49-F238E27FC236}">
                <a16:creationId xmlns:a16="http://schemas.microsoft.com/office/drawing/2014/main" id="{0C6BC03A-5D99-A7A3-3A4A-0DA0BEBA474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66997800"/>
      </p:ext>
    </p:extLst>
  </p:cSld>
  <p:clrMapOvr>
    <a:masterClrMapping/>
  </p:clrMapOvr>
</p:sld>
</file>

<file path=ppt/slides/slide107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1199456" y="764704"/>
            <a:ext cx="9697077" cy="2390141"/>
          </a:xfrm>
          <a:prstGeom prst="rect">
            <a:avLst/>
          </a:prstGeom>
        </p:spPr>
        <p:txBody>
          <a:bodyPr wrap="square">
            <a:spAutoFit/>
          </a:bodyPr>
          <a:lstStyle/>
          <a:p>
            <a:pPr algn="ctr" defTabSz="1219170" rtl="1"/>
            <a:r>
              <a:rPr lang="ar-AE" sz="3733" dirty="0">
                <a:solidFill>
                  <a:prstClr val="white"/>
                </a:solidFill>
                <a:latin typeface="Calibri"/>
                <a:cs typeface="Arial" panose="020B0604020202020204" pitchFamily="34" charset="0"/>
              </a:rPr>
              <a:t>وصعد إلى السموات، وجلس عن يمين أبيه، وأيضا يأتي في مجده ليدين الأحياء والأموات، الذي ليس لملكه </a:t>
            </a:r>
            <a:r>
              <a:rPr lang="ar-AE" sz="3733" dirty="0" err="1">
                <a:solidFill>
                  <a:prstClr val="white"/>
                </a:solidFill>
                <a:latin typeface="Calibri"/>
                <a:cs typeface="Arial" panose="020B0604020202020204" pitchFamily="34" charset="0"/>
              </a:rPr>
              <a:t>انقضاء.</a:t>
            </a:r>
            <a:r>
              <a:rPr lang="ar-AE" sz="3733" dirty="0">
                <a:solidFill>
                  <a:prstClr val="white"/>
                </a:solidFill>
                <a:latin typeface="Calibri"/>
                <a:cs typeface="Arial" panose="020B0604020202020204" pitchFamily="34" charset="0"/>
              </a:rPr>
              <a:t> نعم نؤمن بالروح القدس، الرب المحيى المنبثق من </a:t>
            </a:r>
            <a:r>
              <a:rPr lang="ar-AE" sz="3733" dirty="0" err="1">
                <a:solidFill>
                  <a:prstClr val="white"/>
                </a:solidFill>
                <a:latin typeface="Calibri"/>
                <a:cs typeface="Arial" panose="020B0604020202020204" pitchFamily="34" charset="0"/>
              </a:rPr>
              <a:t>الآب.</a:t>
            </a:r>
            <a:r>
              <a:rPr lang="ar-AE" sz="3733" dirty="0">
                <a:solidFill>
                  <a:prstClr val="white"/>
                </a:solidFill>
                <a:latin typeface="Calibri"/>
                <a:cs typeface="Arial" panose="020B0604020202020204" pitchFamily="34" charset="0"/>
              </a:rPr>
              <a:t> نسجد له ونمجده مع الآب </a:t>
            </a:r>
            <a:r>
              <a:rPr lang="ar-AE" sz="3733" dirty="0" err="1">
                <a:solidFill>
                  <a:prstClr val="white"/>
                </a:solidFill>
                <a:latin typeface="Calibri"/>
                <a:cs typeface="Arial" panose="020B0604020202020204" pitchFamily="34" charset="0"/>
              </a:rPr>
              <a:t>والإبن.</a:t>
            </a:r>
            <a:r>
              <a:rPr lang="ar-AE" sz="3733" dirty="0">
                <a:solidFill>
                  <a:prstClr val="white"/>
                </a:solidFill>
                <a:latin typeface="Calibri"/>
                <a:cs typeface="Arial" panose="020B0604020202020204" pitchFamily="34" charset="0"/>
              </a:rPr>
              <a:t> الناطق في الأنبياء.</a:t>
            </a:r>
            <a:endParaRPr lang="fr-FR" sz="3733" dirty="0">
              <a:solidFill>
                <a:prstClr val="white"/>
              </a:solidFill>
              <a:latin typeface="Calibri"/>
            </a:endParaRPr>
          </a:p>
        </p:txBody>
      </p:sp>
      <p:sp>
        <p:nvSpPr>
          <p:cNvPr id="7" name="Rectangle 6"/>
          <p:cNvSpPr/>
          <p:nvPr/>
        </p:nvSpPr>
        <p:spPr>
          <a:xfrm>
            <a:off x="623392" y="3645024"/>
            <a:ext cx="10657184" cy="2144498"/>
          </a:xfrm>
          <a:prstGeom prst="rect">
            <a:avLst/>
          </a:prstGeom>
        </p:spPr>
        <p:txBody>
          <a:bodyPr wrap="square">
            <a:spAutoFit/>
          </a:bodyPr>
          <a:lstStyle/>
          <a:p>
            <a:pPr algn="ctr" defTabSz="1219170"/>
            <a:r>
              <a:rPr lang="fr-FR" sz="2667" b="1" dirty="0">
                <a:solidFill>
                  <a:prstClr val="white"/>
                </a:solidFill>
                <a:latin typeface="Book Antiqua" pitchFamily="18" charset="0"/>
              </a:rPr>
              <a:t>Il est monté au ciel et s'est assis à la droite du Père d'où Il reviendra dans Sa gloire pour juger les vivants et les morts et son règne n'aura pas de fin. Je crois en l'Esprit Saint qui est Seigneur et qui donne la vie ; Il procède du Père. Avec  le  Père  et  le  Fils,  Il reçoit  même  adoration  et même  gloire.  Il  a  parlé par  les  prophètes.</a:t>
            </a:r>
          </a:p>
        </p:txBody>
      </p:sp>
      <p:sp>
        <p:nvSpPr>
          <p:cNvPr id="16" name="ZoneTexte 15">
            <a:extLst>
              <a:ext uri="{FF2B5EF4-FFF2-40B4-BE49-F238E27FC236}">
                <a16:creationId xmlns:a16="http://schemas.microsoft.com/office/drawing/2014/main" id="{26124B63-A2F9-80A8-E7F4-F0B8CB16BBB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17" name="ZoneTexte 16">
            <a:hlinkClick r:id="rId2" action="ppaction://hlinksldjump"/>
            <a:extLst>
              <a:ext uri="{FF2B5EF4-FFF2-40B4-BE49-F238E27FC236}">
                <a16:creationId xmlns:a16="http://schemas.microsoft.com/office/drawing/2014/main" id="{56A25331-20F4-E7BA-6C78-3A25D3432BE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43391222"/>
      </p:ext>
    </p:extLst>
  </p:cSld>
  <p:clrMapOvr>
    <a:masterClrMapping/>
  </p:clrMapOvr>
</p:sld>
</file>

<file path=ppt/slides/slide107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063553" y="764704"/>
            <a:ext cx="7545871" cy="1241237"/>
          </a:xfrm>
          <a:prstGeom prst="rect">
            <a:avLst/>
          </a:prstGeom>
        </p:spPr>
        <p:txBody>
          <a:bodyPr wrap="square">
            <a:spAutoFit/>
          </a:bodyPr>
          <a:lstStyle/>
          <a:p>
            <a:pPr algn="ctr" defTabSz="1219170" rtl="1"/>
            <a:r>
              <a:rPr lang="ar-AE" sz="3733" dirty="0">
                <a:solidFill>
                  <a:prstClr val="white"/>
                </a:solidFill>
                <a:latin typeface="Calibri"/>
                <a:cs typeface="Arial" panose="020B0604020202020204" pitchFamily="34" charset="0"/>
              </a:rPr>
              <a:t>وبكنيسة واحدة مقدسة جامعة </a:t>
            </a:r>
            <a:r>
              <a:rPr lang="ar-AE" sz="3733" dirty="0" err="1">
                <a:solidFill>
                  <a:prstClr val="white"/>
                </a:solidFill>
                <a:latin typeface="Calibri"/>
                <a:cs typeface="Arial" panose="020B0604020202020204" pitchFamily="34" charset="0"/>
              </a:rPr>
              <a:t>رسولية.</a:t>
            </a:r>
            <a:r>
              <a:rPr lang="ar-AE" sz="3733" dirty="0">
                <a:solidFill>
                  <a:prstClr val="white"/>
                </a:solidFill>
                <a:latin typeface="Calibri"/>
                <a:cs typeface="Arial" panose="020B0604020202020204" pitchFamily="34" charset="0"/>
              </a:rPr>
              <a:t> ونعترف بمعمودية واحدة لمغفرة الخطايا.</a:t>
            </a:r>
            <a:endParaRPr lang="fr-FR" sz="3733" dirty="0">
              <a:solidFill>
                <a:prstClr val="white"/>
              </a:solidFill>
              <a:latin typeface="Calibri"/>
            </a:endParaRPr>
          </a:p>
        </p:txBody>
      </p:sp>
      <p:sp>
        <p:nvSpPr>
          <p:cNvPr id="7" name="Rectangle 6"/>
          <p:cNvSpPr/>
          <p:nvPr/>
        </p:nvSpPr>
        <p:spPr>
          <a:xfrm>
            <a:off x="2063552" y="3645025"/>
            <a:ext cx="8352928" cy="1569660"/>
          </a:xfrm>
          <a:prstGeom prst="rect">
            <a:avLst/>
          </a:prstGeom>
        </p:spPr>
        <p:txBody>
          <a:bodyPr wrap="square">
            <a:spAutoFit/>
          </a:bodyPr>
          <a:lstStyle/>
          <a:p>
            <a:pPr algn="ctr" defTabSz="1219170"/>
            <a:r>
              <a:rPr lang="fr-FR" sz="3200" b="1" dirty="0">
                <a:solidFill>
                  <a:prstClr val="white"/>
                </a:solidFill>
                <a:latin typeface="Book Antiqua" pitchFamily="18" charset="0"/>
              </a:rPr>
              <a:t>Je crois en l'Eglise, Une, Sainte, Universelle et Apostolique. Je reconnais un seul baptême  pour  le  pardon des péchés. </a:t>
            </a:r>
          </a:p>
        </p:txBody>
      </p:sp>
      <p:sp>
        <p:nvSpPr>
          <p:cNvPr id="16" name="ZoneTexte 15">
            <a:extLst>
              <a:ext uri="{FF2B5EF4-FFF2-40B4-BE49-F238E27FC236}">
                <a16:creationId xmlns:a16="http://schemas.microsoft.com/office/drawing/2014/main" id="{7AD60633-9161-32A6-385A-E9E0DA74CD9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17" name="ZoneTexte 16">
            <a:hlinkClick r:id="rId2" action="ppaction://hlinksldjump"/>
            <a:extLst>
              <a:ext uri="{FF2B5EF4-FFF2-40B4-BE49-F238E27FC236}">
                <a16:creationId xmlns:a16="http://schemas.microsoft.com/office/drawing/2014/main" id="{3A92E6EB-F513-BF77-E816-C1D291D7ABE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17459558"/>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تباركت يا ابن اللـه </a:t>
            </a:r>
            <a:endParaRPr lang="fr-FR" sz="4800" dirty="0">
              <a:solidFill>
                <a:prstClr val="white"/>
              </a:solidFill>
            </a:endParaRPr>
          </a:p>
          <a:p>
            <a:pPr algn="just" rtl="1"/>
            <a:r>
              <a:rPr lang="ar-EG" sz="4800" dirty="0">
                <a:solidFill>
                  <a:prstClr val="white"/>
                </a:solidFill>
              </a:rPr>
              <a:t>الكائن في النور </a:t>
            </a:r>
            <a:endParaRPr lang="fr-FR" sz="4800" dirty="0">
              <a:solidFill>
                <a:prstClr val="white"/>
              </a:solidFill>
            </a:endParaRPr>
          </a:p>
          <a:p>
            <a:pPr algn="just" rtl="1"/>
            <a:r>
              <a:rPr lang="ar-EG" sz="4800" dirty="0">
                <a:solidFill>
                  <a:prstClr val="white"/>
                </a:solidFill>
              </a:rPr>
              <a:t>الحى الغير المائت </a:t>
            </a:r>
            <a:endParaRPr lang="fr-FR" sz="4800" dirty="0">
              <a:solidFill>
                <a:prstClr val="white"/>
              </a:solidFill>
            </a:endParaRPr>
          </a:p>
          <a:p>
            <a:pPr algn="just" rtl="1"/>
            <a:r>
              <a:rPr lang="ar-EG" sz="4800" dirty="0">
                <a:solidFill>
                  <a:prstClr val="white"/>
                </a:solidFill>
              </a:rPr>
              <a:t>الصانع الآيات</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Xcmarwout</a:t>
            </a:r>
            <a:r>
              <a:rPr lang="fr-FR" sz="4000" dirty="0">
                <a:solidFill>
                  <a:prstClr val="white"/>
                </a:solidFill>
                <a:latin typeface="CS Avva Shenouda" pitchFamily="34" charset="0"/>
              </a:rPr>
              <a:t> `w U=c :=c@ </a:t>
            </a:r>
            <a:r>
              <a:rPr lang="fr-FR" sz="4000" dirty="0" err="1">
                <a:solidFill>
                  <a:prstClr val="white"/>
                </a:solidFill>
                <a:latin typeface="CS Avva Shenouda" pitchFamily="34" charset="0"/>
              </a:rPr>
              <a:t>vyetsop</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piouwini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vyetonq</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a;anatoc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vyet`iri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nhanmyini</a:t>
            </a:r>
            <a:r>
              <a:rPr lang="fr-FR" sz="4000" dirty="0">
                <a:solidFill>
                  <a:prstClr val="white"/>
                </a:solidFill>
                <a:latin typeface="CS Avva Shenouda" pitchFamily="34" charset="0"/>
              </a:rPr>
              <a:t> </a:t>
            </a: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Tu es bénis ô Fils de Dieu, </a:t>
            </a:r>
          </a:p>
          <a:p>
            <a:pPr algn="ctr"/>
            <a:r>
              <a:rPr lang="fr-FR" sz="3600" b="1" dirty="0">
                <a:solidFill>
                  <a:prstClr val="white"/>
                </a:solidFill>
                <a:latin typeface="Book Antiqua" pitchFamily="18" charset="0"/>
              </a:rPr>
              <a:t>qui est dans la Lumière </a:t>
            </a:r>
          </a:p>
          <a:p>
            <a:pPr algn="ctr"/>
            <a:r>
              <a:rPr lang="fr-FR" sz="3600" b="1" dirty="0">
                <a:solidFill>
                  <a:prstClr val="white"/>
                </a:solidFill>
                <a:latin typeface="Book Antiqua" pitchFamily="18" charset="0"/>
              </a:rPr>
              <a:t>vivante, immortel, </a:t>
            </a:r>
          </a:p>
          <a:p>
            <a:pPr algn="ctr"/>
            <a:r>
              <a:rPr lang="fr-FR" sz="3600" b="1" dirty="0">
                <a:solidFill>
                  <a:prstClr val="white"/>
                </a:solidFill>
                <a:latin typeface="Book Antiqua" pitchFamily="18" charset="0"/>
              </a:rPr>
              <a:t>qui accomplit des miracles</a:t>
            </a:r>
          </a:p>
        </p:txBody>
      </p:sp>
      <p:sp>
        <p:nvSpPr>
          <p:cNvPr id="4" name="ZoneTexte 3">
            <a:extLst>
              <a:ext uri="{FF2B5EF4-FFF2-40B4-BE49-F238E27FC236}">
                <a16:creationId xmlns:a16="http://schemas.microsoft.com/office/drawing/2014/main" id="{FA68F395-293D-1AF2-EAAA-4F3977ABC90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95190BD6-49B0-E69E-5F01-60F51956567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50457426"/>
      </p:ext>
    </p:extLst>
  </p:cSld>
  <p:clrMapOvr>
    <a:masterClrMapping/>
  </p:clrMapOvr>
  <p:transition/>
</p:sld>
</file>

<file path=ppt/slides/slide108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063553" y="764706"/>
            <a:ext cx="7545871" cy="666786"/>
          </a:xfrm>
          <a:prstGeom prst="rect">
            <a:avLst/>
          </a:prstGeom>
        </p:spPr>
        <p:txBody>
          <a:bodyPr wrap="square">
            <a:spAutoFit/>
          </a:bodyPr>
          <a:lstStyle/>
          <a:p>
            <a:pPr algn="ctr" defTabSz="1219170" rtl="1"/>
            <a:r>
              <a:rPr lang="ar-AE" sz="3733" dirty="0">
                <a:solidFill>
                  <a:prstClr val="white"/>
                </a:solidFill>
                <a:latin typeface="Calibri"/>
                <a:cs typeface="Arial" panose="020B0604020202020204" pitchFamily="34" charset="0"/>
              </a:rPr>
              <a:t>وننتظر قيامة الأموات وحياة الدهر </a:t>
            </a:r>
            <a:r>
              <a:rPr lang="ar-AE" sz="3733" dirty="0" err="1">
                <a:solidFill>
                  <a:prstClr val="white"/>
                </a:solidFill>
                <a:latin typeface="Calibri"/>
                <a:cs typeface="Arial" panose="020B0604020202020204" pitchFamily="34" charset="0"/>
              </a:rPr>
              <a:t>الآتي.</a:t>
            </a:r>
            <a:r>
              <a:rPr lang="ar-AE" sz="3733" dirty="0">
                <a:solidFill>
                  <a:prstClr val="white"/>
                </a:solidFill>
                <a:latin typeface="Calibri"/>
                <a:cs typeface="Arial" panose="020B0604020202020204" pitchFamily="34" charset="0"/>
              </a:rPr>
              <a:t> أمين.</a:t>
            </a:r>
            <a:endParaRPr lang="fr-FR" sz="3733" dirty="0">
              <a:solidFill>
                <a:prstClr val="white"/>
              </a:solidFill>
              <a:latin typeface="Calibri"/>
            </a:endParaRPr>
          </a:p>
        </p:txBody>
      </p:sp>
      <p:sp>
        <p:nvSpPr>
          <p:cNvPr id="7" name="Rectangle 6"/>
          <p:cNvSpPr/>
          <p:nvPr/>
        </p:nvSpPr>
        <p:spPr>
          <a:xfrm>
            <a:off x="2063552" y="3645024"/>
            <a:ext cx="7992888" cy="1077218"/>
          </a:xfrm>
          <a:prstGeom prst="rect">
            <a:avLst/>
          </a:prstGeom>
        </p:spPr>
        <p:txBody>
          <a:bodyPr wrap="square">
            <a:spAutoFit/>
          </a:bodyPr>
          <a:lstStyle/>
          <a:p>
            <a:pPr algn="ctr" defTabSz="1219170"/>
            <a:r>
              <a:rPr lang="fr-FR" sz="3200" b="1" dirty="0">
                <a:solidFill>
                  <a:prstClr val="white"/>
                </a:solidFill>
                <a:latin typeface="Book Antiqua" pitchFamily="18" charset="0"/>
              </a:rPr>
              <a:t>J’attends la résurrection  des morts et la vie du  monde à venir. Amen.</a:t>
            </a:r>
          </a:p>
        </p:txBody>
      </p:sp>
      <p:sp>
        <p:nvSpPr>
          <p:cNvPr id="16" name="ZoneTexte 15">
            <a:extLst>
              <a:ext uri="{FF2B5EF4-FFF2-40B4-BE49-F238E27FC236}">
                <a16:creationId xmlns:a16="http://schemas.microsoft.com/office/drawing/2014/main" id="{09636E66-5159-AA84-0DE6-CE7B01234E6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17" name="ZoneTexte 16">
            <a:hlinkClick r:id="rId2" action="ppaction://hlinksldjump"/>
            <a:extLst>
              <a:ext uri="{FF2B5EF4-FFF2-40B4-BE49-F238E27FC236}">
                <a16:creationId xmlns:a16="http://schemas.microsoft.com/office/drawing/2014/main" id="{2D100FB4-28D5-8E65-F28D-C070C1DAE94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13899818"/>
      </p:ext>
    </p:extLst>
  </p:cSld>
  <p:clrMapOvr>
    <a:masterClrMapping/>
  </p:clrMapOvr>
</p:sld>
</file>

<file path=ppt/slides/slide108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6" name="Rectangle 15"/>
          <p:cNvSpPr/>
          <p:nvPr/>
        </p:nvSpPr>
        <p:spPr>
          <a:xfrm>
            <a:off x="2156908" y="2060851"/>
            <a:ext cx="7952818" cy="1015663"/>
          </a:xfrm>
          <a:prstGeom prst="rect">
            <a:avLst/>
          </a:prstGeom>
        </p:spPr>
        <p:txBody>
          <a:bodyPr wrap="none">
            <a:spAutoFit/>
          </a:bodyPr>
          <a:lstStyle/>
          <a:p>
            <a:pPr algn="ctr"/>
            <a:r>
              <a:rPr lang="fr-FR" sz="6000" dirty="0">
                <a:solidFill>
                  <a:prstClr val="white"/>
                </a:solidFill>
                <a:latin typeface="Book Antiqua" pitchFamily="18" charset="0"/>
              </a:rPr>
              <a:t>Conclusion des Prières</a:t>
            </a:r>
          </a:p>
        </p:txBody>
      </p:sp>
      <p:pic>
        <p:nvPicPr>
          <p:cNvPr id="5"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405 </a:t>
            </a:r>
          </a:p>
        </p:txBody>
      </p:sp>
      <p:sp>
        <p:nvSpPr>
          <p:cNvPr id="2" name="ZoneTexte 1">
            <a:extLst>
              <a:ext uri="{FF2B5EF4-FFF2-40B4-BE49-F238E27FC236}">
                <a16:creationId xmlns:a16="http://schemas.microsoft.com/office/drawing/2014/main" id="{517108BE-41C5-6DFC-F2AF-5F8D2B31AE1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3" name="ZoneTexte 2">
            <a:hlinkClick r:id="rId3" action="ppaction://hlinksldjump"/>
            <a:extLst>
              <a:ext uri="{FF2B5EF4-FFF2-40B4-BE49-F238E27FC236}">
                <a16:creationId xmlns:a16="http://schemas.microsoft.com/office/drawing/2014/main" id="{2BA8A43A-D207-A912-691F-F637C13495A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14570700"/>
      </p:ext>
    </p:extLst>
  </p:cSld>
  <p:clrMapOvr>
    <a:masterClrMapping/>
  </p:clrMapOvr>
  <p:transition/>
</p:sld>
</file>

<file path=ppt/slides/slide108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768075" y="340592"/>
            <a:ext cx="4992555" cy="1446550"/>
          </a:xfrm>
          <a:prstGeom prst="rect">
            <a:avLst/>
          </a:prstGeom>
        </p:spPr>
        <p:txBody>
          <a:bodyPr wrap="square">
            <a:spAutoFit/>
          </a:bodyPr>
          <a:lstStyle/>
          <a:p>
            <a:pPr algn="just" defTabSz="1219170" rtl="1"/>
            <a:r>
              <a:rPr lang="ar-AE" sz="4400" dirty="0">
                <a:solidFill>
                  <a:prstClr val="white"/>
                </a:solidFill>
                <a:latin typeface="Calibri"/>
                <a:cs typeface="Arial" panose="020B0604020202020204" pitchFamily="34" charset="0"/>
              </a:rPr>
              <a:t>آمين يا رب ارحم يا رب ارحم يا رب ارحم</a:t>
            </a:r>
            <a:endParaRPr lang="fr-FR" sz="4400" dirty="0">
              <a:solidFill>
                <a:prstClr val="white"/>
              </a:solidFill>
              <a:latin typeface="Calibri"/>
            </a:endParaRPr>
          </a:p>
        </p:txBody>
      </p:sp>
      <p:sp>
        <p:nvSpPr>
          <p:cNvPr id="6" name="Rectangle 5"/>
          <p:cNvSpPr/>
          <p:nvPr/>
        </p:nvSpPr>
        <p:spPr>
          <a:xfrm>
            <a:off x="431371" y="332658"/>
            <a:ext cx="6240693" cy="2123658"/>
          </a:xfrm>
          <a:prstGeom prst="rect">
            <a:avLst/>
          </a:prstGeom>
        </p:spPr>
        <p:txBody>
          <a:bodyPr wrap="square">
            <a:spAutoFit/>
          </a:bodyPr>
          <a:lstStyle/>
          <a:p>
            <a:pPr algn="just" defTabSz="1219170"/>
            <a:r>
              <a:rPr lang="pt-BR" sz="4400" dirty="0">
                <a:solidFill>
                  <a:prstClr val="white"/>
                </a:solidFill>
                <a:latin typeface="CS Avva Shenouda" panose="020B7200000000000000" pitchFamily="34" charset="0"/>
              </a:rPr>
              <a:t>`</a:t>
            </a:r>
            <a:r>
              <a:rPr lang="pt-BR" sz="4400" dirty="0">
                <a:solidFill>
                  <a:prstClr val="white"/>
                </a:solidFill>
                <a:latin typeface="Avva_Marcos" pitchFamily="82" charset="0"/>
              </a:rPr>
              <a:t>A</a:t>
            </a:r>
            <a:r>
              <a:rPr lang="pt-BR" sz="4400" dirty="0">
                <a:solidFill>
                  <a:prstClr val="white"/>
                </a:solidFill>
                <a:latin typeface="CS Avva Shenouda" pitchFamily="34" charset="0"/>
              </a:rPr>
              <a:t>myn. Kuri`e `ele`ycon</a:t>
            </a:r>
          </a:p>
          <a:p>
            <a:pPr algn="just" defTabSz="1219170"/>
            <a:r>
              <a:rPr lang="pt-BR" sz="4400" dirty="0">
                <a:solidFill>
                  <a:prstClr val="white"/>
                </a:solidFill>
                <a:latin typeface="CS Avva Shenouda" pitchFamily="34" charset="0"/>
              </a:rPr>
              <a:t>Kuri`e `ele`ycon Kuri`e</a:t>
            </a:r>
            <a:br>
              <a:rPr lang="pt-BR" sz="4400" dirty="0">
                <a:solidFill>
                  <a:prstClr val="white"/>
                </a:solidFill>
                <a:latin typeface="CS Avva Shenouda" pitchFamily="34" charset="0"/>
              </a:rPr>
            </a:br>
            <a:r>
              <a:rPr lang="pt-BR" sz="4400" dirty="0">
                <a:solidFill>
                  <a:prstClr val="white"/>
                </a:solidFill>
                <a:latin typeface="CS Avva Shenouda" pitchFamily="34" charset="0"/>
              </a:rPr>
              <a:t>`ele`ycon</a:t>
            </a:r>
            <a:endParaRPr lang="fr-FR" sz="4400" dirty="0">
              <a:solidFill>
                <a:prstClr val="white"/>
              </a:solidFill>
              <a:latin typeface="CS Avva Shenouda" pitchFamily="34" charset="0"/>
            </a:endParaRPr>
          </a:p>
        </p:txBody>
      </p:sp>
      <p:sp>
        <p:nvSpPr>
          <p:cNvPr id="7" name="Rectangle 6"/>
          <p:cNvSpPr/>
          <p:nvPr/>
        </p:nvSpPr>
        <p:spPr>
          <a:xfrm>
            <a:off x="2783632" y="4077073"/>
            <a:ext cx="6408712" cy="2123658"/>
          </a:xfrm>
          <a:prstGeom prst="rect">
            <a:avLst/>
          </a:prstGeom>
        </p:spPr>
        <p:txBody>
          <a:bodyPr wrap="square">
            <a:spAutoFit/>
          </a:bodyPr>
          <a:lstStyle/>
          <a:p>
            <a:pPr algn="ctr" defTabSz="1219170"/>
            <a:r>
              <a:rPr lang="fr-FR" sz="4400" b="1" dirty="0">
                <a:solidFill>
                  <a:prstClr val="white"/>
                </a:solidFill>
                <a:latin typeface="Book Antiqua" pitchFamily="18" charset="0"/>
              </a:rPr>
              <a:t>Amen. Pitié Seigneur, Pitié Seigneur, Pitié Seigneur</a:t>
            </a:r>
          </a:p>
        </p:txBody>
      </p:sp>
      <p:sp>
        <p:nvSpPr>
          <p:cNvPr id="17" name="ZoneTexte 16">
            <a:extLst>
              <a:ext uri="{FF2B5EF4-FFF2-40B4-BE49-F238E27FC236}">
                <a16:creationId xmlns:a16="http://schemas.microsoft.com/office/drawing/2014/main" id="{AC281B1E-C2C7-8A48-92AF-F56CCE16B61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18" name="ZoneTexte 17">
            <a:hlinkClick r:id="rId2" action="ppaction://hlinksldjump"/>
            <a:extLst>
              <a:ext uri="{FF2B5EF4-FFF2-40B4-BE49-F238E27FC236}">
                <a16:creationId xmlns:a16="http://schemas.microsoft.com/office/drawing/2014/main" id="{1AF1CABD-689D-739C-E7DF-4CBB56D803D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62356950"/>
      </p:ext>
    </p:extLst>
  </p:cSld>
  <p:clrMapOvr>
    <a:masterClrMapping/>
  </p:clrMapOvr>
</p:sld>
</file>

<file path=ppt/slides/slide108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240017" y="1700809"/>
            <a:ext cx="3873463" cy="830997"/>
          </a:xfrm>
          <a:prstGeom prst="rect">
            <a:avLst/>
          </a:prstGeom>
        </p:spPr>
        <p:txBody>
          <a:bodyPr wrap="square">
            <a:spAutoFit/>
          </a:bodyPr>
          <a:lstStyle/>
          <a:p>
            <a:pPr algn="just" defTabSz="1219170" rtl="1"/>
            <a:r>
              <a:rPr lang="ar-AE" sz="4800" dirty="0">
                <a:solidFill>
                  <a:prstClr val="white"/>
                </a:solidFill>
                <a:latin typeface="Calibri"/>
                <a:cs typeface="Arial" panose="020B0604020202020204" pitchFamily="34" charset="0"/>
              </a:rPr>
              <a:t>يا الله ارحمنا</a:t>
            </a:r>
            <a:endParaRPr lang="fr-FR" sz="4800" dirty="0">
              <a:solidFill>
                <a:prstClr val="white"/>
              </a:solidFill>
              <a:latin typeface="Calibri"/>
            </a:endParaRPr>
          </a:p>
        </p:txBody>
      </p:sp>
      <p:sp>
        <p:nvSpPr>
          <p:cNvPr id="6" name="Rectangle 5"/>
          <p:cNvSpPr/>
          <p:nvPr/>
        </p:nvSpPr>
        <p:spPr>
          <a:xfrm>
            <a:off x="1583499" y="1700809"/>
            <a:ext cx="4680520" cy="830997"/>
          </a:xfrm>
          <a:prstGeom prst="rect">
            <a:avLst/>
          </a:prstGeom>
        </p:spPr>
        <p:txBody>
          <a:bodyPr wrap="square">
            <a:spAutoFit/>
          </a:bodyPr>
          <a:lstStyle/>
          <a:p>
            <a:pPr algn="just" defTabSz="1219170"/>
            <a:r>
              <a:rPr lang="pt-BR" sz="4800" dirty="0">
                <a:solidFill>
                  <a:prstClr val="white"/>
                </a:solidFill>
                <a:latin typeface="CS Avva Shenouda" pitchFamily="34" charset="0"/>
              </a:rPr>
              <a:t>`V] nai nan.</a:t>
            </a:r>
            <a:endParaRPr lang="fr-FR" sz="4800" dirty="0">
              <a:solidFill>
                <a:prstClr val="white"/>
              </a:solidFill>
              <a:latin typeface="CS Avva Shenouda" pitchFamily="34" charset="0"/>
            </a:endParaRPr>
          </a:p>
        </p:txBody>
      </p:sp>
      <p:sp>
        <p:nvSpPr>
          <p:cNvPr id="7" name="Rectangle 6"/>
          <p:cNvSpPr/>
          <p:nvPr/>
        </p:nvSpPr>
        <p:spPr>
          <a:xfrm>
            <a:off x="2783632" y="4077072"/>
            <a:ext cx="6864763" cy="830997"/>
          </a:xfrm>
          <a:prstGeom prst="rect">
            <a:avLst/>
          </a:prstGeom>
        </p:spPr>
        <p:txBody>
          <a:bodyPr wrap="square">
            <a:spAutoFit/>
          </a:bodyPr>
          <a:lstStyle/>
          <a:p>
            <a:pPr algn="ctr" defTabSz="1219170"/>
            <a:r>
              <a:rPr lang="fr-FR" sz="4800" b="1" dirty="0">
                <a:solidFill>
                  <a:prstClr val="white"/>
                </a:solidFill>
                <a:latin typeface="Book Antiqua" pitchFamily="18" charset="0"/>
              </a:rPr>
              <a:t>Dieu aie pitié de nous.</a:t>
            </a:r>
          </a:p>
        </p:txBody>
      </p:sp>
      <p:sp>
        <p:nvSpPr>
          <p:cNvPr id="17" name="ZoneTexte 16">
            <a:extLst>
              <a:ext uri="{FF2B5EF4-FFF2-40B4-BE49-F238E27FC236}">
                <a16:creationId xmlns:a16="http://schemas.microsoft.com/office/drawing/2014/main" id="{4E590FF1-DAF8-817A-C2E8-00CDA93F307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18" name="ZoneTexte 17">
            <a:hlinkClick r:id="rId2" action="ppaction://hlinksldjump"/>
            <a:extLst>
              <a:ext uri="{FF2B5EF4-FFF2-40B4-BE49-F238E27FC236}">
                <a16:creationId xmlns:a16="http://schemas.microsoft.com/office/drawing/2014/main" id="{FBEE5739-E140-19F9-52A0-4C4EBC72350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18433818"/>
      </p:ext>
    </p:extLst>
  </p:cSld>
  <p:clrMapOvr>
    <a:masterClrMapping/>
  </p:clrMapOvr>
</p:sld>
</file>

<file path=ppt/slides/slide108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240017" y="1700809"/>
            <a:ext cx="3873463" cy="830997"/>
          </a:xfrm>
          <a:prstGeom prst="rect">
            <a:avLst/>
          </a:prstGeom>
        </p:spPr>
        <p:txBody>
          <a:bodyPr wrap="square">
            <a:spAutoFit/>
          </a:bodyPr>
          <a:lstStyle/>
          <a:p>
            <a:pPr algn="just" defTabSz="1219170" rtl="1"/>
            <a:r>
              <a:rPr lang="ar-AE" sz="4800" dirty="0">
                <a:solidFill>
                  <a:prstClr val="white"/>
                </a:solidFill>
                <a:latin typeface="Calibri"/>
                <a:cs typeface="Arial" panose="020B0604020202020204" pitchFamily="34" charset="0"/>
              </a:rPr>
              <a:t>يا الله اسمعنا</a:t>
            </a:r>
            <a:endParaRPr lang="fr-FR" sz="4800" dirty="0">
              <a:solidFill>
                <a:prstClr val="white"/>
              </a:solidFill>
              <a:latin typeface="Calibri"/>
            </a:endParaRPr>
          </a:p>
        </p:txBody>
      </p:sp>
      <p:sp>
        <p:nvSpPr>
          <p:cNvPr id="6" name="Rectangle 5"/>
          <p:cNvSpPr/>
          <p:nvPr/>
        </p:nvSpPr>
        <p:spPr>
          <a:xfrm>
            <a:off x="1199456" y="1700808"/>
            <a:ext cx="5544616" cy="830997"/>
          </a:xfrm>
          <a:prstGeom prst="rect">
            <a:avLst/>
          </a:prstGeom>
        </p:spPr>
        <p:txBody>
          <a:bodyPr wrap="square">
            <a:spAutoFit/>
          </a:bodyPr>
          <a:lstStyle/>
          <a:p>
            <a:pPr algn="just" defTabSz="1219170"/>
            <a:r>
              <a:rPr lang="fr-FR" sz="4800" dirty="0">
                <a:solidFill>
                  <a:prstClr val="white"/>
                </a:solidFill>
                <a:latin typeface="CS Avva Shenouda" pitchFamily="34" charset="0"/>
              </a:rPr>
              <a:t>¿ </a:t>
            </a:r>
            <a:r>
              <a:rPr lang="pt-BR" sz="4800" dirty="0">
                <a:solidFill>
                  <a:prstClr val="white"/>
                </a:solidFill>
                <a:latin typeface="CS Avva Shenouda" pitchFamily="34" charset="0"/>
              </a:rPr>
              <a:t>`V] cwtem `eron.</a:t>
            </a:r>
            <a:endParaRPr lang="fr-FR" sz="4800" dirty="0">
              <a:solidFill>
                <a:prstClr val="white"/>
              </a:solidFill>
              <a:latin typeface="CS Avva Shenouda" pitchFamily="34" charset="0"/>
            </a:endParaRPr>
          </a:p>
        </p:txBody>
      </p:sp>
      <p:sp>
        <p:nvSpPr>
          <p:cNvPr id="7" name="Rectangle 6"/>
          <p:cNvSpPr/>
          <p:nvPr/>
        </p:nvSpPr>
        <p:spPr>
          <a:xfrm>
            <a:off x="2783632" y="4077072"/>
            <a:ext cx="6408712" cy="830997"/>
          </a:xfrm>
          <a:prstGeom prst="rect">
            <a:avLst/>
          </a:prstGeom>
        </p:spPr>
        <p:txBody>
          <a:bodyPr wrap="square">
            <a:spAutoFit/>
          </a:bodyPr>
          <a:lstStyle/>
          <a:p>
            <a:pPr algn="ctr" defTabSz="1219170"/>
            <a:r>
              <a:rPr lang="fr-FR" sz="4800" b="1" dirty="0">
                <a:solidFill>
                  <a:prstClr val="white"/>
                </a:solidFill>
                <a:latin typeface="Book Antiqua" pitchFamily="18" charset="0"/>
              </a:rPr>
              <a:t>Dieu écoute nous.</a:t>
            </a:r>
          </a:p>
        </p:txBody>
      </p:sp>
      <p:sp>
        <p:nvSpPr>
          <p:cNvPr id="17" name="ZoneTexte 16">
            <a:extLst>
              <a:ext uri="{FF2B5EF4-FFF2-40B4-BE49-F238E27FC236}">
                <a16:creationId xmlns:a16="http://schemas.microsoft.com/office/drawing/2014/main" id="{C4B0A546-F94F-2D6C-3B57-43756481D94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18" name="ZoneTexte 17">
            <a:hlinkClick r:id="rId2" action="ppaction://hlinksldjump"/>
            <a:extLst>
              <a:ext uri="{FF2B5EF4-FFF2-40B4-BE49-F238E27FC236}">
                <a16:creationId xmlns:a16="http://schemas.microsoft.com/office/drawing/2014/main" id="{CD68EA55-AC9E-237D-3480-749C9D53D87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44355148"/>
      </p:ext>
    </p:extLst>
  </p:cSld>
  <p:clrMapOvr>
    <a:masterClrMapping/>
  </p:clrMapOvr>
</p:sld>
</file>

<file path=ppt/slides/slide108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240017" y="1700808"/>
            <a:ext cx="3873463" cy="830997"/>
          </a:xfrm>
          <a:prstGeom prst="rect">
            <a:avLst/>
          </a:prstGeom>
        </p:spPr>
        <p:txBody>
          <a:bodyPr wrap="square">
            <a:spAutoFit/>
          </a:bodyPr>
          <a:lstStyle/>
          <a:p>
            <a:pPr algn="just" defTabSz="1219170" rtl="1"/>
            <a:r>
              <a:rPr lang="ar-AE" sz="4800" dirty="0">
                <a:solidFill>
                  <a:prstClr val="white"/>
                </a:solidFill>
                <a:latin typeface="Calibri"/>
                <a:cs typeface="Arial" panose="020B0604020202020204" pitchFamily="34" charset="0"/>
              </a:rPr>
              <a:t>يا الله أنظر إلينا</a:t>
            </a:r>
            <a:endParaRPr lang="fr-FR" sz="4800" dirty="0">
              <a:solidFill>
                <a:prstClr val="white"/>
              </a:solidFill>
              <a:latin typeface="Calibri"/>
            </a:endParaRPr>
          </a:p>
        </p:txBody>
      </p:sp>
      <p:sp>
        <p:nvSpPr>
          <p:cNvPr id="6" name="Rectangle 5"/>
          <p:cNvSpPr/>
          <p:nvPr/>
        </p:nvSpPr>
        <p:spPr>
          <a:xfrm>
            <a:off x="1487488" y="1700808"/>
            <a:ext cx="4680520" cy="830997"/>
          </a:xfrm>
          <a:prstGeom prst="rect">
            <a:avLst/>
          </a:prstGeom>
        </p:spPr>
        <p:txBody>
          <a:bodyPr wrap="square">
            <a:spAutoFit/>
          </a:bodyPr>
          <a:lstStyle/>
          <a:p>
            <a:pPr algn="just" defTabSz="1219170"/>
            <a:r>
              <a:rPr lang="pt-BR" sz="4800" dirty="0">
                <a:solidFill>
                  <a:prstClr val="white"/>
                </a:solidFill>
                <a:latin typeface="CS Avva Shenouda" pitchFamily="34" charset="0"/>
              </a:rPr>
              <a:t>`V] comc `eron.</a:t>
            </a:r>
            <a:endParaRPr lang="fr-FR" sz="4800" dirty="0">
              <a:solidFill>
                <a:prstClr val="white"/>
              </a:solidFill>
              <a:latin typeface="CS Avva Shenouda" pitchFamily="34" charset="0"/>
            </a:endParaRPr>
          </a:p>
        </p:txBody>
      </p:sp>
      <p:sp>
        <p:nvSpPr>
          <p:cNvPr id="7" name="Rectangle 6"/>
          <p:cNvSpPr/>
          <p:nvPr/>
        </p:nvSpPr>
        <p:spPr>
          <a:xfrm>
            <a:off x="2783632" y="4077072"/>
            <a:ext cx="6408712" cy="830997"/>
          </a:xfrm>
          <a:prstGeom prst="rect">
            <a:avLst/>
          </a:prstGeom>
        </p:spPr>
        <p:txBody>
          <a:bodyPr wrap="square">
            <a:spAutoFit/>
          </a:bodyPr>
          <a:lstStyle/>
          <a:p>
            <a:pPr algn="ctr" defTabSz="1219170"/>
            <a:r>
              <a:rPr lang="fr-FR" sz="4800" b="1" dirty="0">
                <a:solidFill>
                  <a:prstClr val="white"/>
                </a:solidFill>
                <a:latin typeface="Book Antiqua" pitchFamily="18" charset="0"/>
              </a:rPr>
              <a:t>Dieu regarde nous.</a:t>
            </a:r>
          </a:p>
        </p:txBody>
      </p:sp>
      <p:sp>
        <p:nvSpPr>
          <p:cNvPr id="17" name="ZoneTexte 16">
            <a:extLst>
              <a:ext uri="{FF2B5EF4-FFF2-40B4-BE49-F238E27FC236}">
                <a16:creationId xmlns:a16="http://schemas.microsoft.com/office/drawing/2014/main" id="{3088E8F0-8E17-33A3-7F18-B292A34996D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18" name="ZoneTexte 17">
            <a:hlinkClick r:id="rId2" action="ppaction://hlinksldjump"/>
            <a:extLst>
              <a:ext uri="{FF2B5EF4-FFF2-40B4-BE49-F238E27FC236}">
                <a16:creationId xmlns:a16="http://schemas.microsoft.com/office/drawing/2014/main" id="{9D455E47-BB57-9306-2271-04894712C9D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09946690"/>
      </p:ext>
    </p:extLst>
  </p:cSld>
  <p:clrMapOvr>
    <a:masterClrMapping/>
  </p:clrMapOvr>
</p:sld>
</file>

<file path=ppt/slides/slide108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927061" y="1700808"/>
            <a:ext cx="3873463" cy="830997"/>
          </a:xfrm>
          <a:prstGeom prst="rect">
            <a:avLst/>
          </a:prstGeom>
        </p:spPr>
        <p:txBody>
          <a:bodyPr wrap="square">
            <a:spAutoFit/>
          </a:bodyPr>
          <a:lstStyle/>
          <a:p>
            <a:pPr algn="just" defTabSz="1219170" rtl="1"/>
            <a:r>
              <a:rPr lang="ar-AE" sz="4800" dirty="0">
                <a:solidFill>
                  <a:prstClr val="white"/>
                </a:solidFill>
                <a:latin typeface="Calibri"/>
                <a:cs typeface="Arial" panose="020B0604020202020204" pitchFamily="34" charset="0"/>
              </a:rPr>
              <a:t>يا الله أطلع علينا</a:t>
            </a:r>
            <a:endParaRPr lang="fr-FR" sz="4800" dirty="0">
              <a:solidFill>
                <a:prstClr val="white"/>
              </a:solidFill>
              <a:latin typeface="Calibri"/>
            </a:endParaRPr>
          </a:p>
        </p:txBody>
      </p:sp>
      <p:sp>
        <p:nvSpPr>
          <p:cNvPr id="6" name="Rectangle 5"/>
          <p:cNvSpPr/>
          <p:nvPr/>
        </p:nvSpPr>
        <p:spPr>
          <a:xfrm>
            <a:off x="1295467" y="1700808"/>
            <a:ext cx="5520613" cy="830997"/>
          </a:xfrm>
          <a:prstGeom prst="rect">
            <a:avLst/>
          </a:prstGeom>
        </p:spPr>
        <p:txBody>
          <a:bodyPr wrap="square">
            <a:spAutoFit/>
          </a:bodyPr>
          <a:lstStyle/>
          <a:p>
            <a:pPr algn="just" defTabSz="1219170"/>
            <a:r>
              <a:rPr lang="fr-FR" sz="4800" dirty="0">
                <a:solidFill>
                  <a:prstClr val="white"/>
                </a:solidFill>
                <a:latin typeface="CS Avva Shenouda" pitchFamily="34" charset="0"/>
              </a:rPr>
              <a:t>¿ </a:t>
            </a:r>
            <a:r>
              <a:rPr lang="pt-BR" sz="4800" dirty="0">
                <a:solidFill>
                  <a:prstClr val="white"/>
                </a:solidFill>
                <a:latin typeface="CS Avva Shenouda" pitchFamily="34" charset="0"/>
              </a:rPr>
              <a:t>`V] joust `eron.</a:t>
            </a:r>
            <a:endParaRPr lang="fr-FR" sz="4800" dirty="0">
              <a:solidFill>
                <a:prstClr val="white"/>
              </a:solidFill>
              <a:latin typeface="CS Avva Shenouda" pitchFamily="34" charset="0"/>
            </a:endParaRPr>
          </a:p>
        </p:txBody>
      </p:sp>
      <p:sp>
        <p:nvSpPr>
          <p:cNvPr id="7" name="Rectangle 6"/>
          <p:cNvSpPr/>
          <p:nvPr/>
        </p:nvSpPr>
        <p:spPr>
          <a:xfrm>
            <a:off x="2783632" y="4077072"/>
            <a:ext cx="6408712" cy="830997"/>
          </a:xfrm>
          <a:prstGeom prst="rect">
            <a:avLst/>
          </a:prstGeom>
        </p:spPr>
        <p:txBody>
          <a:bodyPr wrap="square">
            <a:spAutoFit/>
          </a:bodyPr>
          <a:lstStyle/>
          <a:p>
            <a:pPr algn="ctr" defTabSz="1219170"/>
            <a:r>
              <a:rPr lang="fr-FR" sz="4800" b="1" dirty="0">
                <a:solidFill>
                  <a:prstClr val="white"/>
                </a:solidFill>
                <a:latin typeface="Book Antiqua" pitchFamily="18" charset="0"/>
              </a:rPr>
              <a:t>Dieu observe nous.</a:t>
            </a:r>
          </a:p>
        </p:txBody>
      </p:sp>
      <p:sp>
        <p:nvSpPr>
          <p:cNvPr id="17" name="ZoneTexte 16">
            <a:extLst>
              <a:ext uri="{FF2B5EF4-FFF2-40B4-BE49-F238E27FC236}">
                <a16:creationId xmlns:a16="http://schemas.microsoft.com/office/drawing/2014/main" id="{B84B20DC-3559-6DD5-87DF-C1CA7048AB9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18" name="ZoneTexte 17">
            <a:hlinkClick r:id="rId2" action="ppaction://hlinksldjump"/>
            <a:extLst>
              <a:ext uri="{FF2B5EF4-FFF2-40B4-BE49-F238E27FC236}">
                <a16:creationId xmlns:a16="http://schemas.microsoft.com/office/drawing/2014/main" id="{87275C5A-E845-786D-34F9-A69ED8276F2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46974284"/>
      </p:ext>
    </p:extLst>
  </p:cSld>
  <p:clrMapOvr>
    <a:masterClrMapping/>
  </p:clrMapOvr>
</p:sld>
</file>

<file path=ppt/slides/slide108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215093" y="1700808"/>
            <a:ext cx="3873463" cy="830997"/>
          </a:xfrm>
          <a:prstGeom prst="rect">
            <a:avLst/>
          </a:prstGeom>
        </p:spPr>
        <p:txBody>
          <a:bodyPr wrap="square">
            <a:spAutoFit/>
          </a:bodyPr>
          <a:lstStyle/>
          <a:p>
            <a:pPr algn="just" defTabSz="1219170" rtl="1"/>
            <a:r>
              <a:rPr lang="ar-AE" sz="4800" dirty="0">
                <a:solidFill>
                  <a:prstClr val="white"/>
                </a:solidFill>
                <a:latin typeface="Calibri"/>
                <a:cs typeface="Arial" panose="020B0604020202020204" pitchFamily="34" charset="0"/>
              </a:rPr>
              <a:t>يا الله تراءف علينا</a:t>
            </a:r>
            <a:endParaRPr lang="fr-FR" sz="4800" dirty="0">
              <a:solidFill>
                <a:prstClr val="white"/>
              </a:solidFill>
              <a:latin typeface="Calibri"/>
            </a:endParaRPr>
          </a:p>
        </p:txBody>
      </p:sp>
      <p:sp>
        <p:nvSpPr>
          <p:cNvPr id="6" name="Rectangle 5"/>
          <p:cNvSpPr/>
          <p:nvPr/>
        </p:nvSpPr>
        <p:spPr>
          <a:xfrm>
            <a:off x="623392" y="1700808"/>
            <a:ext cx="5832648" cy="830997"/>
          </a:xfrm>
          <a:prstGeom prst="rect">
            <a:avLst/>
          </a:prstGeom>
        </p:spPr>
        <p:txBody>
          <a:bodyPr wrap="square">
            <a:spAutoFit/>
          </a:bodyPr>
          <a:lstStyle/>
          <a:p>
            <a:pPr algn="just" defTabSz="1219170"/>
            <a:r>
              <a:rPr lang="pt-BR" sz="4800" dirty="0">
                <a:solidFill>
                  <a:prstClr val="white"/>
                </a:solidFill>
                <a:latin typeface="CS Avva Shenouda" pitchFamily="34" charset="0"/>
              </a:rPr>
              <a:t>`V] senhyt qaron.</a:t>
            </a:r>
            <a:endParaRPr lang="fr-FR" sz="4800" dirty="0">
              <a:solidFill>
                <a:prstClr val="white"/>
              </a:solidFill>
              <a:latin typeface="CS Avva Shenouda" pitchFamily="34" charset="0"/>
            </a:endParaRPr>
          </a:p>
        </p:txBody>
      </p:sp>
      <p:sp>
        <p:nvSpPr>
          <p:cNvPr id="7" name="Rectangle 6"/>
          <p:cNvSpPr/>
          <p:nvPr/>
        </p:nvSpPr>
        <p:spPr>
          <a:xfrm>
            <a:off x="911424" y="4077072"/>
            <a:ext cx="10369152" cy="830997"/>
          </a:xfrm>
          <a:prstGeom prst="rect">
            <a:avLst/>
          </a:prstGeom>
        </p:spPr>
        <p:txBody>
          <a:bodyPr wrap="square">
            <a:spAutoFit/>
          </a:bodyPr>
          <a:lstStyle/>
          <a:p>
            <a:pPr algn="ctr" defTabSz="1219170"/>
            <a:r>
              <a:rPr lang="fr-FR" sz="4800" b="1" dirty="0">
                <a:solidFill>
                  <a:prstClr val="white"/>
                </a:solidFill>
                <a:latin typeface="Book Antiqua" pitchFamily="18" charset="0"/>
              </a:rPr>
              <a:t>Dieu traite-nous avec clémence.</a:t>
            </a:r>
          </a:p>
        </p:txBody>
      </p:sp>
      <p:sp>
        <p:nvSpPr>
          <p:cNvPr id="17" name="ZoneTexte 16">
            <a:extLst>
              <a:ext uri="{FF2B5EF4-FFF2-40B4-BE49-F238E27FC236}">
                <a16:creationId xmlns:a16="http://schemas.microsoft.com/office/drawing/2014/main" id="{9F0932B5-6701-B301-B36C-0BCE317DA0F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18" name="ZoneTexte 17">
            <a:hlinkClick r:id="rId2" action="ppaction://hlinksldjump"/>
            <a:extLst>
              <a:ext uri="{FF2B5EF4-FFF2-40B4-BE49-F238E27FC236}">
                <a16:creationId xmlns:a16="http://schemas.microsoft.com/office/drawing/2014/main" id="{583EB971-B5CE-25F1-ABC9-A68B23B700C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87177602"/>
      </p:ext>
    </p:extLst>
  </p:cSld>
  <p:clrMapOvr>
    <a:masterClrMapping/>
  </p:clrMapOvr>
</p:sld>
</file>

<file path=ppt/slides/slide108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119082" y="1700809"/>
            <a:ext cx="3873463" cy="830997"/>
          </a:xfrm>
          <a:prstGeom prst="rect">
            <a:avLst/>
          </a:prstGeom>
        </p:spPr>
        <p:txBody>
          <a:bodyPr wrap="square">
            <a:spAutoFit/>
          </a:bodyPr>
          <a:lstStyle/>
          <a:p>
            <a:pPr algn="just" defTabSz="1219170" rtl="1"/>
            <a:r>
              <a:rPr lang="ar-AE" sz="4800" dirty="0">
                <a:solidFill>
                  <a:prstClr val="white"/>
                </a:solidFill>
                <a:latin typeface="Calibri"/>
                <a:cs typeface="Arial" panose="020B0604020202020204" pitchFamily="34" charset="0"/>
              </a:rPr>
              <a:t>نحن شعبك</a:t>
            </a:r>
            <a:endParaRPr lang="fr-FR" sz="4800" dirty="0">
              <a:solidFill>
                <a:prstClr val="white"/>
              </a:solidFill>
              <a:latin typeface="Calibri"/>
            </a:endParaRPr>
          </a:p>
        </p:txBody>
      </p:sp>
      <p:sp>
        <p:nvSpPr>
          <p:cNvPr id="6" name="Rectangle 5"/>
          <p:cNvSpPr/>
          <p:nvPr/>
        </p:nvSpPr>
        <p:spPr>
          <a:xfrm>
            <a:off x="839416" y="1700808"/>
            <a:ext cx="6024669" cy="830997"/>
          </a:xfrm>
          <a:prstGeom prst="rect">
            <a:avLst/>
          </a:prstGeom>
        </p:spPr>
        <p:txBody>
          <a:bodyPr wrap="square">
            <a:spAutoFit/>
          </a:bodyPr>
          <a:lstStyle/>
          <a:p>
            <a:pPr algn="just" defTabSz="1219170"/>
            <a:r>
              <a:rPr lang="fr-FR" sz="4800" dirty="0">
                <a:solidFill>
                  <a:prstClr val="white"/>
                </a:solidFill>
                <a:latin typeface="CS Avva Shenouda" pitchFamily="34" charset="0"/>
              </a:rPr>
              <a:t>¿ </a:t>
            </a:r>
            <a:r>
              <a:rPr lang="pt-BR" sz="4800" dirty="0">
                <a:solidFill>
                  <a:prstClr val="white"/>
                </a:solidFill>
                <a:latin typeface="CS Avva Shenouda" pitchFamily="34" charset="0"/>
              </a:rPr>
              <a:t>`Anon qa peklaoc.</a:t>
            </a:r>
            <a:endParaRPr lang="fr-FR" sz="4800" dirty="0">
              <a:solidFill>
                <a:prstClr val="white"/>
              </a:solidFill>
              <a:latin typeface="CS Avva Shenouda" pitchFamily="34" charset="0"/>
            </a:endParaRPr>
          </a:p>
        </p:txBody>
      </p:sp>
      <p:sp>
        <p:nvSpPr>
          <p:cNvPr id="7" name="Rectangle 6"/>
          <p:cNvSpPr/>
          <p:nvPr/>
        </p:nvSpPr>
        <p:spPr>
          <a:xfrm>
            <a:off x="1391478" y="4077072"/>
            <a:ext cx="9409045" cy="830997"/>
          </a:xfrm>
          <a:prstGeom prst="rect">
            <a:avLst/>
          </a:prstGeom>
        </p:spPr>
        <p:txBody>
          <a:bodyPr wrap="square">
            <a:spAutoFit/>
          </a:bodyPr>
          <a:lstStyle/>
          <a:p>
            <a:pPr algn="ctr" defTabSz="1219170"/>
            <a:r>
              <a:rPr lang="fr-FR" sz="4800" b="1" dirty="0">
                <a:solidFill>
                  <a:prstClr val="white"/>
                </a:solidFill>
                <a:latin typeface="Book Antiqua" pitchFamily="18" charset="0"/>
              </a:rPr>
              <a:t>Nous sommes ton peuple.</a:t>
            </a:r>
          </a:p>
        </p:txBody>
      </p:sp>
      <p:sp>
        <p:nvSpPr>
          <p:cNvPr id="17" name="ZoneTexte 16">
            <a:extLst>
              <a:ext uri="{FF2B5EF4-FFF2-40B4-BE49-F238E27FC236}">
                <a16:creationId xmlns:a16="http://schemas.microsoft.com/office/drawing/2014/main" id="{7811FD1C-CA63-B688-68D4-62FC1B2E447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18" name="ZoneTexte 17">
            <a:hlinkClick r:id="rId2" action="ppaction://hlinksldjump"/>
            <a:extLst>
              <a:ext uri="{FF2B5EF4-FFF2-40B4-BE49-F238E27FC236}">
                <a16:creationId xmlns:a16="http://schemas.microsoft.com/office/drawing/2014/main" id="{0AA8EA56-3BCC-C51D-4182-1EE62EF2E68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88066875"/>
      </p:ext>
    </p:extLst>
  </p:cSld>
  <p:clrMapOvr>
    <a:masterClrMapping/>
  </p:clrMapOvr>
</p:sld>
</file>

<file path=ppt/slides/slide108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215093" y="1700809"/>
            <a:ext cx="3873463" cy="830997"/>
          </a:xfrm>
          <a:prstGeom prst="rect">
            <a:avLst/>
          </a:prstGeom>
        </p:spPr>
        <p:txBody>
          <a:bodyPr wrap="square">
            <a:spAutoFit/>
          </a:bodyPr>
          <a:lstStyle/>
          <a:p>
            <a:pPr algn="just" defTabSz="1219170" rtl="1"/>
            <a:r>
              <a:rPr lang="ar-AE" sz="4800" dirty="0">
                <a:solidFill>
                  <a:prstClr val="white"/>
                </a:solidFill>
                <a:latin typeface="Calibri"/>
                <a:cs typeface="Arial" panose="020B0604020202020204" pitchFamily="34" charset="0"/>
              </a:rPr>
              <a:t>نحن جُبلتك</a:t>
            </a:r>
            <a:endParaRPr lang="fr-FR" sz="4800" dirty="0">
              <a:solidFill>
                <a:prstClr val="white"/>
              </a:solidFill>
              <a:latin typeface="Calibri"/>
            </a:endParaRPr>
          </a:p>
        </p:txBody>
      </p:sp>
      <p:sp>
        <p:nvSpPr>
          <p:cNvPr id="6" name="Rectangle 5"/>
          <p:cNvSpPr/>
          <p:nvPr/>
        </p:nvSpPr>
        <p:spPr>
          <a:xfrm>
            <a:off x="1031437" y="1700808"/>
            <a:ext cx="6408712" cy="830997"/>
          </a:xfrm>
          <a:prstGeom prst="rect">
            <a:avLst/>
          </a:prstGeom>
        </p:spPr>
        <p:txBody>
          <a:bodyPr wrap="square">
            <a:spAutoFit/>
          </a:bodyPr>
          <a:lstStyle/>
          <a:p>
            <a:pPr algn="just" defTabSz="1219170"/>
            <a:r>
              <a:rPr lang="pt-BR" sz="4800" dirty="0">
                <a:solidFill>
                  <a:prstClr val="white"/>
                </a:solidFill>
                <a:latin typeface="CS Avva Shenouda" pitchFamily="34" charset="0"/>
              </a:rPr>
              <a:t>`Anon qa pek`placma.</a:t>
            </a:r>
            <a:endParaRPr lang="fr-FR" sz="4800" dirty="0">
              <a:solidFill>
                <a:prstClr val="white"/>
              </a:solidFill>
              <a:latin typeface="CS Avva Shenouda" pitchFamily="34" charset="0"/>
            </a:endParaRPr>
          </a:p>
        </p:txBody>
      </p:sp>
      <p:sp>
        <p:nvSpPr>
          <p:cNvPr id="7" name="Rectangle 6"/>
          <p:cNvSpPr/>
          <p:nvPr/>
        </p:nvSpPr>
        <p:spPr>
          <a:xfrm>
            <a:off x="911424" y="4077073"/>
            <a:ext cx="10369152" cy="830997"/>
          </a:xfrm>
          <a:prstGeom prst="rect">
            <a:avLst/>
          </a:prstGeom>
        </p:spPr>
        <p:txBody>
          <a:bodyPr wrap="square">
            <a:spAutoFit/>
          </a:bodyPr>
          <a:lstStyle/>
          <a:p>
            <a:pPr algn="ctr" defTabSz="1219170"/>
            <a:r>
              <a:rPr lang="fr-FR" sz="4800" b="1" dirty="0">
                <a:solidFill>
                  <a:prstClr val="white"/>
                </a:solidFill>
                <a:latin typeface="Book Antiqua" pitchFamily="18" charset="0"/>
              </a:rPr>
              <a:t>Nous sommes ta création.</a:t>
            </a:r>
          </a:p>
        </p:txBody>
      </p:sp>
      <p:sp>
        <p:nvSpPr>
          <p:cNvPr id="17" name="ZoneTexte 16">
            <a:extLst>
              <a:ext uri="{FF2B5EF4-FFF2-40B4-BE49-F238E27FC236}">
                <a16:creationId xmlns:a16="http://schemas.microsoft.com/office/drawing/2014/main" id="{C2AB2567-1EA6-E1EC-A7BD-E20A4E6888E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18" name="ZoneTexte 17">
            <a:hlinkClick r:id="rId2" action="ppaction://hlinksldjump"/>
            <a:extLst>
              <a:ext uri="{FF2B5EF4-FFF2-40B4-BE49-F238E27FC236}">
                <a16:creationId xmlns:a16="http://schemas.microsoft.com/office/drawing/2014/main" id="{FC9F7539-E113-9D6C-8833-2E9D2261375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50000750"/>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احسبنا مع اللص اليمين </a:t>
            </a:r>
            <a:endParaRPr lang="fr-FR" sz="4800" dirty="0">
              <a:solidFill>
                <a:prstClr val="white"/>
              </a:solidFill>
            </a:endParaRPr>
          </a:p>
          <a:p>
            <a:pPr algn="just" rtl="1"/>
            <a:r>
              <a:rPr lang="ar-EG" sz="4800" dirty="0">
                <a:solidFill>
                  <a:prstClr val="white"/>
                </a:solidFill>
              </a:rPr>
              <a:t>يا الهي </a:t>
            </a:r>
            <a:endParaRPr lang="fr-FR" sz="4800" dirty="0">
              <a:solidFill>
                <a:prstClr val="white"/>
              </a:solidFill>
            </a:endParaRPr>
          </a:p>
          <a:p>
            <a:pPr algn="just" rtl="1"/>
            <a:r>
              <a:rPr lang="ar-EG" sz="4800" dirty="0">
                <a:solidFill>
                  <a:prstClr val="white"/>
                </a:solidFill>
              </a:rPr>
              <a:t>واضئ عقولنا </a:t>
            </a:r>
            <a:endParaRPr lang="fr-FR" sz="4800" dirty="0">
              <a:solidFill>
                <a:prstClr val="white"/>
              </a:solidFill>
            </a:endParaRPr>
          </a:p>
          <a:p>
            <a:pPr algn="just" rtl="1"/>
            <a:r>
              <a:rPr lang="ar-EG" sz="4800" dirty="0">
                <a:solidFill>
                  <a:prstClr val="white"/>
                </a:solidFill>
              </a:rPr>
              <a:t>وأفهامنا</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a:t>
            </a:r>
            <a:r>
              <a:rPr lang="pt-BR" sz="4000" dirty="0">
                <a:solidFill>
                  <a:prstClr val="white"/>
                </a:solidFill>
                <a:latin typeface="CS Avva Shenouda" pitchFamily="34" charset="0"/>
              </a:rPr>
              <a:t>Opten nem piconi @ `nou`inam Panou]@ ouoh ekerouwini @ `nnennouc nem nenka]</a:t>
            </a:r>
            <a:endParaRPr lang="fr-FR" sz="4000" dirty="0">
              <a:solidFill>
                <a:prstClr val="white"/>
              </a:solidFill>
              <a:latin typeface="CS Avva Shenouda" pitchFamily="34" charset="0"/>
            </a:endParaRP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Compte nous avec le larron </a:t>
            </a:r>
          </a:p>
          <a:p>
            <a:pPr algn="ctr"/>
            <a:r>
              <a:rPr lang="fr-FR" sz="3600" b="1" dirty="0">
                <a:solidFill>
                  <a:prstClr val="white"/>
                </a:solidFill>
                <a:latin typeface="Book Antiqua" pitchFamily="18" charset="0"/>
              </a:rPr>
              <a:t>de droite, ô mon Dieu, </a:t>
            </a:r>
          </a:p>
          <a:p>
            <a:pPr algn="ctr"/>
            <a:r>
              <a:rPr lang="fr-FR" sz="3600" b="1" dirty="0">
                <a:solidFill>
                  <a:prstClr val="white"/>
                </a:solidFill>
                <a:latin typeface="Book Antiqua" pitchFamily="18" charset="0"/>
              </a:rPr>
              <a:t>et illumine nos raisons </a:t>
            </a:r>
          </a:p>
          <a:p>
            <a:pPr algn="ctr"/>
            <a:r>
              <a:rPr lang="fr-FR" sz="3600" b="1" dirty="0">
                <a:solidFill>
                  <a:prstClr val="white"/>
                </a:solidFill>
                <a:latin typeface="Book Antiqua" pitchFamily="18" charset="0"/>
              </a:rPr>
              <a:t>et notre compréhension</a:t>
            </a:r>
          </a:p>
        </p:txBody>
      </p:sp>
      <p:sp>
        <p:nvSpPr>
          <p:cNvPr id="4" name="ZoneTexte 3">
            <a:extLst>
              <a:ext uri="{FF2B5EF4-FFF2-40B4-BE49-F238E27FC236}">
                <a16:creationId xmlns:a16="http://schemas.microsoft.com/office/drawing/2014/main" id="{FF7B724A-3E58-281B-B6AE-D32ECBBA3E4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EFABBF8F-7D56-FF00-B346-32BD718175C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19150910"/>
      </p:ext>
    </p:extLst>
  </p:cSld>
  <p:clrMapOvr>
    <a:masterClrMapping/>
  </p:clrMapOvr>
  <p:transition/>
</p:sld>
</file>

<file path=ppt/slides/slide109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599135" y="1700808"/>
            <a:ext cx="3873463" cy="830997"/>
          </a:xfrm>
          <a:prstGeom prst="rect">
            <a:avLst/>
          </a:prstGeom>
        </p:spPr>
        <p:txBody>
          <a:bodyPr wrap="square">
            <a:spAutoFit/>
          </a:bodyPr>
          <a:lstStyle/>
          <a:p>
            <a:pPr algn="just" defTabSz="1219170" rtl="1"/>
            <a:r>
              <a:rPr lang="ar-AE" sz="4800" dirty="0">
                <a:solidFill>
                  <a:prstClr val="white"/>
                </a:solidFill>
                <a:latin typeface="Calibri"/>
                <a:cs typeface="Arial" panose="020B0604020202020204" pitchFamily="34" charset="0"/>
              </a:rPr>
              <a:t>نجنا من أعدائنا</a:t>
            </a:r>
            <a:endParaRPr lang="fr-FR" sz="4800" dirty="0">
              <a:solidFill>
                <a:prstClr val="white"/>
              </a:solidFill>
              <a:latin typeface="Calibri"/>
            </a:endParaRPr>
          </a:p>
        </p:txBody>
      </p:sp>
      <p:sp>
        <p:nvSpPr>
          <p:cNvPr id="6" name="Rectangle 5"/>
          <p:cNvSpPr/>
          <p:nvPr/>
        </p:nvSpPr>
        <p:spPr>
          <a:xfrm>
            <a:off x="935427" y="1700808"/>
            <a:ext cx="6408712" cy="1569660"/>
          </a:xfrm>
          <a:prstGeom prst="rect">
            <a:avLst/>
          </a:prstGeom>
        </p:spPr>
        <p:txBody>
          <a:bodyPr wrap="square">
            <a:spAutoFit/>
          </a:bodyPr>
          <a:lstStyle/>
          <a:p>
            <a:pPr algn="just" defTabSz="1219170"/>
            <a:r>
              <a:rPr lang="fr-FR" sz="4800" dirty="0">
                <a:solidFill>
                  <a:prstClr val="white"/>
                </a:solidFill>
                <a:latin typeface="CS Avva Shenouda" pitchFamily="34" charset="0"/>
              </a:rPr>
              <a:t>¿ </a:t>
            </a:r>
            <a:r>
              <a:rPr lang="pt-BR" sz="4800" dirty="0">
                <a:solidFill>
                  <a:prstClr val="white"/>
                </a:solidFill>
                <a:latin typeface="CS Avva Shenouda" pitchFamily="34" charset="0"/>
              </a:rPr>
              <a:t>Nahmen `ebol qen nenjaji.</a:t>
            </a:r>
            <a:endParaRPr lang="fr-FR" sz="4800" dirty="0">
              <a:solidFill>
                <a:prstClr val="white"/>
              </a:solidFill>
              <a:latin typeface="CS Avva Shenouda" pitchFamily="34" charset="0"/>
            </a:endParaRPr>
          </a:p>
        </p:txBody>
      </p:sp>
      <p:sp>
        <p:nvSpPr>
          <p:cNvPr id="7" name="Rectangle 6"/>
          <p:cNvSpPr/>
          <p:nvPr/>
        </p:nvSpPr>
        <p:spPr>
          <a:xfrm>
            <a:off x="935427" y="4077072"/>
            <a:ext cx="10633181" cy="830997"/>
          </a:xfrm>
          <a:prstGeom prst="rect">
            <a:avLst/>
          </a:prstGeom>
        </p:spPr>
        <p:txBody>
          <a:bodyPr wrap="square">
            <a:spAutoFit/>
          </a:bodyPr>
          <a:lstStyle/>
          <a:p>
            <a:pPr algn="ctr" defTabSz="1219170"/>
            <a:r>
              <a:rPr lang="fr-FR" sz="4800" b="1" dirty="0">
                <a:solidFill>
                  <a:prstClr val="white"/>
                </a:solidFill>
                <a:latin typeface="Book Antiqua" pitchFamily="18" charset="0"/>
              </a:rPr>
              <a:t>Délivre-nous de nos ennemis.</a:t>
            </a:r>
          </a:p>
        </p:txBody>
      </p:sp>
      <p:sp>
        <p:nvSpPr>
          <p:cNvPr id="17" name="ZoneTexte 16">
            <a:extLst>
              <a:ext uri="{FF2B5EF4-FFF2-40B4-BE49-F238E27FC236}">
                <a16:creationId xmlns:a16="http://schemas.microsoft.com/office/drawing/2014/main" id="{426BA457-CD51-AFBC-953A-D7544919FCE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18" name="ZoneTexte 17">
            <a:hlinkClick r:id="rId2" action="ppaction://hlinksldjump"/>
            <a:extLst>
              <a:ext uri="{FF2B5EF4-FFF2-40B4-BE49-F238E27FC236}">
                <a16:creationId xmlns:a16="http://schemas.microsoft.com/office/drawing/2014/main" id="{0BEF4CAB-1548-34CE-9375-8CA64EEDD41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6417362"/>
      </p:ext>
    </p:extLst>
  </p:cSld>
  <p:clrMapOvr>
    <a:masterClrMapping/>
  </p:clrMapOvr>
</p:sld>
</file>

<file path=ppt/slides/slide109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311103" y="1700808"/>
            <a:ext cx="3873463" cy="830997"/>
          </a:xfrm>
          <a:prstGeom prst="rect">
            <a:avLst/>
          </a:prstGeom>
        </p:spPr>
        <p:txBody>
          <a:bodyPr wrap="square">
            <a:spAutoFit/>
          </a:bodyPr>
          <a:lstStyle/>
          <a:p>
            <a:pPr algn="just" defTabSz="1219170" rtl="1"/>
            <a:r>
              <a:rPr lang="ar-AE" sz="4800" dirty="0">
                <a:solidFill>
                  <a:prstClr val="white"/>
                </a:solidFill>
                <a:latin typeface="Calibri"/>
                <a:cs typeface="Arial" panose="020B0604020202020204" pitchFamily="34" charset="0"/>
              </a:rPr>
              <a:t>نجنا من الغلاء</a:t>
            </a:r>
            <a:endParaRPr lang="fr-FR" sz="4800" dirty="0">
              <a:solidFill>
                <a:prstClr val="white"/>
              </a:solidFill>
              <a:latin typeface="Calibri"/>
            </a:endParaRPr>
          </a:p>
        </p:txBody>
      </p:sp>
      <p:sp>
        <p:nvSpPr>
          <p:cNvPr id="6" name="Rectangle 5"/>
          <p:cNvSpPr/>
          <p:nvPr/>
        </p:nvSpPr>
        <p:spPr>
          <a:xfrm>
            <a:off x="527381" y="1700808"/>
            <a:ext cx="7008779" cy="830997"/>
          </a:xfrm>
          <a:prstGeom prst="rect">
            <a:avLst/>
          </a:prstGeom>
        </p:spPr>
        <p:txBody>
          <a:bodyPr wrap="square">
            <a:spAutoFit/>
          </a:bodyPr>
          <a:lstStyle/>
          <a:p>
            <a:pPr algn="just" defTabSz="1219170"/>
            <a:r>
              <a:rPr lang="pt-BR" sz="4800" dirty="0">
                <a:solidFill>
                  <a:prstClr val="white"/>
                </a:solidFill>
                <a:latin typeface="CS Avva Shenouda" pitchFamily="34" charset="0"/>
              </a:rPr>
              <a:t>Nahmen `ebolha ou`hbwn.</a:t>
            </a:r>
            <a:endParaRPr lang="fr-FR" sz="4800" dirty="0">
              <a:solidFill>
                <a:prstClr val="white"/>
              </a:solidFill>
              <a:latin typeface="CS Avva Shenouda" pitchFamily="34" charset="0"/>
            </a:endParaRPr>
          </a:p>
        </p:txBody>
      </p:sp>
      <p:sp>
        <p:nvSpPr>
          <p:cNvPr id="7" name="Rectangle 6"/>
          <p:cNvSpPr/>
          <p:nvPr/>
        </p:nvSpPr>
        <p:spPr>
          <a:xfrm>
            <a:off x="815413" y="4077073"/>
            <a:ext cx="10465163" cy="830997"/>
          </a:xfrm>
          <a:prstGeom prst="rect">
            <a:avLst/>
          </a:prstGeom>
        </p:spPr>
        <p:txBody>
          <a:bodyPr wrap="square">
            <a:spAutoFit/>
          </a:bodyPr>
          <a:lstStyle/>
          <a:p>
            <a:pPr algn="ctr" defTabSz="1219170"/>
            <a:r>
              <a:rPr lang="fr-FR" sz="4800" b="1" dirty="0">
                <a:solidFill>
                  <a:prstClr val="white"/>
                </a:solidFill>
                <a:latin typeface="Book Antiqua" pitchFamily="18" charset="0"/>
              </a:rPr>
              <a:t>Délivre-nous de la cherté.</a:t>
            </a:r>
          </a:p>
        </p:txBody>
      </p:sp>
      <p:sp>
        <p:nvSpPr>
          <p:cNvPr id="17" name="ZoneTexte 16">
            <a:extLst>
              <a:ext uri="{FF2B5EF4-FFF2-40B4-BE49-F238E27FC236}">
                <a16:creationId xmlns:a16="http://schemas.microsoft.com/office/drawing/2014/main" id="{E26B6EE2-3203-8C9E-7785-DDB9EE232E2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18" name="ZoneTexte 17">
            <a:hlinkClick r:id="rId2" action="ppaction://hlinksldjump"/>
            <a:extLst>
              <a:ext uri="{FF2B5EF4-FFF2-40B4-BE49-F238E27FC236}">
                <a16:creationId xmlns:a16="http://schemas.microsoft.com/office/drawing/2014/main" id="{B54B51F8-6393-269D-9B5D-DC2F5EF7394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26730379"/>
      </p:ext>
    </p:extLst>
  </p:cSld>
  <p:clrMapOvr>
    <a:masterClrMapping/>
  </p:clrMapOvr>
</p:sld>
</file>

<file path=ppt/slides/slide109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503125" y="1700809"/>
            <a:ext cx="3873463" cy="830997"/>
          </a:xfrm>
          <a:prstGeom prst="rect">
            <a:avLst/>
          </a:prstGeom>
        </p:spPr>
        <p:txBody>
          <a:bodyPr wrap="square">
            <a:spAutoFit/>
          </a:bodyPr>
          <a:lstStyle/>
          <a:p>
            <a:pPr algn="just" defTabSz="1219170" rtl="1"/>
            <a:r>
              <a:rPr lang="ar-AE" sz="4800" dirty="0">
                <a:solidFill>
                  <a:prstClr val="white"/>
                </a:solidFill>
                <a:latin typeface="Calibri"/>
                <a:cs typeface="Arial" panose="020B0604020202020204" pitchFamily="34" charset="0"/>
              </a:rPr>
              <a:t>نحن عبيدك</a:t>
            </a:r>
            <a:endParaRPr lang="fr-FR" sz="4800" dirty="0">
              <a:solidFill>
                <a:prstClr val="white"/>
              </a:solidFill>
              <a:latin typeface="Calibri"/>
            </a:endParaRPr>
          </a:p>
        </p:txBody>
      </p:sp>
      <p:sp>
        <p:nvSpPr>
          <p:cNvPr id="6" name="Rectangle 5"/>
          <p:cNvSpPr/>
          <p:nvPr/>
        </p:nvSpPr>
        <p:spPr>
          <a:xfrm>
            <a:off x="888099" y="1700808"/>
            <a:ext cx="6456040" cy="830997"/>
          </a:xfrm>
          <a:prstGeom prst="rect">
            <a:avLst/>
          </a:prstGeom>
        </p:spPr>
        <p:txBody>
          <a:bodyPr wrap="square">
            <a:spAutoFit/>
          </a:bodyPr>
          <a:lstStyle/>
          <a:p>
            <a:pPr algn="just" defTabSz="1219170"/>
            <a:r>
              <a:rPr lang="fr-FR" sz="4800">
                <a:solidFill>
                  <a:prstClr val="white"/>
                </a:solidFill>
                <a:latin typeface="CS Avva Shenouda" pitchFamily="34" charset="0"/>
              </a:rPr>
              <a:t>¿ </a:t>
            </a:r>
            <a:r>
              <a:rPr lang="pt-BR" sz="4800">
                <a:solidFill>
                  <a:prstClr val="white"/>
                </a:solidFill>
                <a:latin typeface="CS Avva Shenouda" pitchFamily="34" charset="0"/>
              </a:rPr>
              <a:t>`Anon </a:t>
            </a:r>
            <a:r>
              <a:rPr lang="pt-BR" sz="4800" dirty="0">
                <a:solidFill>
                  <a:prstClr val="white"/>
                </a:solidFill>
                <a:latin typeface="CS Avva Shenouda" pitchFamily="34" charset="0"/>
              </a:rPr>
              <a:t>qa nek`ebiaik.</a:t>
            </a:r>
            <a:endParaRPr lang="fr-FR" sz="4800" dirty="0">
              <a:solidFill>
                <a:prstClr val="white"/>
              </a:solidFill>
              <a:latin typeface="CS Avva Shenouda" pitchFamily="34" charset="0"/>
            </a:endParaRPr>
          </a:p>
        </p:txBody>
      </p:sp>
      <p:sp>
        <p:nvSpPr>
          <p:cNvPr id="7" name="Rectangle 6"/>
          <p:cNvSpPr/>
          <p:nvPr/>
        </p:nvSpPr>
        <p:spPr>
          <a:xfrm>
            <a:off x="1199456" y="4077072"/>
            <a:ext cx="9793088" cy="830997"/>
          </a:xfrm>
          <a:prstGeom prst="rect">
            <a:avLst/>
          </a:prstGeom>
        </p:spPr>
        <p:txBody>
          <a:bodyPr wrap="square">
            <a:spAutoFit/>
          </a:bodyPr>
          <a:lstStyle/>
          <a:p>
            <a:pPr algn="ctr" defTabSz="1219170"/>
            <a:r>
              <a:rPr lang="fr-FR" sz="4800" b="1" dirty="0">
                <a:solidFill>
                  <a:prstClr val="white"/>
                </a:solidFill>
                <a:latin typeface="Book Antiqua" pitchFamily="18" charset="0"/>
              </a:rPr>
              <a:t>Nous sommes tes serviteurs.</a:t>
            </a:r>
          </a:p>
        </p:txBody>
      </p:sp>
      <p:sp>
        <p:nvSpPr>
          <p:cNvPr id="17" name="ZoneTexte 16">
            <a:extLst>
              <a:ext uri="{FF2B5EF4-FFF2-40B4-BE49-F238E27FC236}">
                <a16:creationId xmlns:a16="http://schemas.microsoft.com/office/drawing/2014/main" id="{2442164D-EF7B-5C1A-8F5B-CD97C71B3D8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18" name="ZoneTexte 17">
            <a:hlinkClick r:id="rId2" action="ppaction://hlinksldjump"/>
            <a:extLst>
              <a:ext uri="{FF2B5EF4-FFF2-40B4-BE49-F238E27FC236}">
                <a16:creationId xmlns:a16="http://schemas.microsoft.com/office/drawing/2014/main" id="{193C04A5-1E47-E20D-EC61-175F7779835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12502232"/>
      </p:ext>
    </p:extLst>
  </p:cSld>
  <p:clrMapOvr>
    <a:masterClrMapping/>
  </p:clrMapOvr>
</p:sld>
</file>

<file path=ppt/slides/slide109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311103" y="1700809"/>
            <a:ext cx="3873463" cy="830997"/>
          </a:xfrm>
          <a:prstGeom prst="rect">
            <a:avLst/>
          </a:prstGeom>
        </p:spPr>
        <p:txBody>
          <a:bodyPr wrap="square">
            <a:spAutoFit/>
          </a:bodyPr>
          <a:lstStyle/>
          <a:p>
            <a:pPr algn="just" defTabSz="1219170" rtl="1"/>
            <a:r>
              <a:rPr lang="ar-AE" sz="4800" dirty="0">
                <a:solidFill>
                  <a:prstClr val="white"/>
                </a:solidFill>
                <a:latin typeface="Calibri"/>
                <a:cs typeface="Arial" panose="020B0604020202020204" pitchFamily="34" charset="0"/>
              </a:rPr>
              <a:t>أنتَ ابن الله</a:t>
            </a:r>
            <a:endParaRPr lang="fr-FR" sz="4800" dirty="0">
              <a:solidFill>
                <a:prstClr val="white"/>
              </a:solidFill>
              <a:latin typeface="Calibri"/>
            </a:endParaRPr>
          </a:p>
        </p:txBody>
      </p:sp>
      <p:sp>
        <p:nvSpPr>
          <p:cNvPr id="6" name="Rectangle 5"/>
          <p:cNvSpPr/>
          <p:nvPr/>
        </p:nvSpPr>
        <p:spPr>
          <a:xfrm>
            <a:off x="1223459" y="1700808"/>
            <a:ext cx="4680520" cy="830997"/>
          </a:xfrm>
          <a:prstGeom prst="rect">
            <a:avLst/>
          </a:prstGeom>
        </p:spPr>
        <p:txBody>
          <a:bodyPr wrap="square">
            <a:spAutoFit/>
          </a:bodyPr>
          <a:lstStyle/>
          <a:p>
            <a:pPr algn="just" defTabSz="1219170"/>
            <a:r>
              <a:rPr lang="pt-BR" sz="4800" dirty="0">
                <a:solidFill>
                  <a:prstClr val="white"/>
                </a:solidFill>
                <a:latin typeface="CS Avva Shenouda" pitchFamily="34" charset="0"/>
              </a:rPr>
              <a:t>`Uioc :</a:t>
            </a:r>
            <a:r>
              <a:rPr lang="pt-BR" sz="4800">
                <a:solidFill>
                  <a:prstClr val="white"/>
                </a:solidFill>
                <a:latin typeface="CS Avva Shenouda" pitchFamily="34" charset="0"/>
              </a:rPr>
              <a:t>eoc `N</a:t>
            </a:r>
            <a:r>
              <a:rPr lang="pt-BR" sz="4800" dirty="0">
                <a:solidFill>
                  <a:prstClr val="white"/>
                </a:solidFill>
                <a:latin typeface="CS Avva Shenouda" pitchFamily="34" charset="0"/>
              </a:rPr>
              <a:t>;ok.</a:t>
            </a:r>
            <a:endParaRPr lang="fr-FR" sz="4800" dirty="0">
              <a:solidFill>
                <a:prstClr val="white"/>
              </a:solidFill>
              <a:latin typeface="CS Avva Shenouda" pitchFamily="34" charset="0"/>
            </a:endParaRPr>
          </a:p>
        </p:txBody>
      </p:sp>
      <p:sp>
        <p:nvSpPr>
          <p:cNvPr id="7" name="Rectangle 6"/>
          <p:cNvSpPr/>
          <p:nvPr/>
        </p:nvSpPr>
        <p:spPr>
          <a:xfrm>
            <a:off x="2783632" y="4077072"/>
            <a:ext cx="6408712" cy="830997"/>
          </a:xfrm>
          <a:prstGeom prst="rect">
            <a:avLst/>
          </a:prstGeom>
        </p:spPr>
        <p:txBody>
          <a:bodyPr wrap="square">
            <a:spAutoFit/>
          </a:bodyPr>
          <a:lstStyle/>
          <a:p>
            <a:pPr algn="ctr" defTabSz="1219170"/>
            <a:r>
              <a:rPr lang="fr-FR" sz="4800" b="1" dirty="0">
                <a:solidFill>
                  <a:prstClr val="white"/>
                </a:solidFill>
                <a:latin typeface="Book Antiqua" pitchFamily="18" charset="0"/>
              </a:rPr>
              <a:t>Tu es le fils de Dieu.</a:t>
            </a:r>
          </a:p>
        </p:txBody>
      </p:sp>
      <p:sp>
        <p:nvSpPr>
          <p:cNvPr id="17" name="ZoneTexte 16">
            <a:extLst>
              <a:ext uri="{FF2B5EF4-FFF2-40B4-BE49-F238E27FC236}">
                <a16:creationId xmlns:a16="http://schemas.microsoft.com/office/drawing/2014/main" id="{77366E5C-F173-6AAC-BF97-C9D25162AA4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18" name="ZoneTexte 17">
            <a:hlinkClick r:id="rId2" action="ppaction://hlinksldjump"/>
            <a:extLst>
              <a:ext uri="{FF2B5EF4-FFF2-40B4-BE49-F238E27FC236}">
                <a16:creationId xmlns:a16="http://schemas.microsoft.com/office/drawing/2014/main" id="{525736F6-E3A5-9D63-5963-B090011A0E8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28872079"/>
      </p:ext>
    </p:extLst>
  </p:cSld>
  <p:clrMapOvr>
    <a:masterClrMapping/>
  </p:clrMapOvr>
</p:sld>
</file>

<file path=ppt/slides/slide109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215093" y="1700809"/>
            <a:ext cx="3873463" cy="830997"/>
          </a:xfrm>
          <a:prstGeom prst="rect">
            <a:avLst/>
          </a:prstGeom>
        </p:spPr>
        <p:txBody>
          <a:bodyPr wrap="square">
            <a:spAutoFit/>
          </a:bodyPr>
          <a:lstStyle/>
          <a:p>
            <a:pPr algn="just" defTabSz="1219170" rtl="1"/>
            <a:r>
              <a:rPr lang="ar-AE" sz="4800" dirty="0">
                <a:solidFill>
                  <a:prstClr val="white"/>
                </a:solidFill>
                <a:latin typeface="Calibri"/>
                <a:cs typeface="Arial" panose="020B0604020202020204" pitchFamily="34" charset="0"/>
              </a:rPr>
              <a:t>آمنا بك</a:t>
            </a:r>
            <a:endParaRPr lang="fr-FR" sz="4800" dirty="0">
              <a:solidFill>
                <a:prstClr val="white"/>
              </a:solidFill>
              <a:latin typeface="Calibri"/>
            </a:endParaRPr>
          </a:p>
        </p:txBody>
      </p:sp>
      <p:sp>
        <p:nvSpPr>
          <p:cNvPr id="6" name="Rectangle 5"/>
          <p:cNvSpPr/>
          <p:nvPr/>
        </p:nvSpPr>
        <p:spPr>
          <a:xfrm>
            <a:off x="1007435" y="1700808"/>
            <a:ext cx="5448605" cy="830997"/>
          </a:xfrm>
          <a:prstGeom prst="rect">
            <a:avLst/>
          </a:prstGeom>
        </p:spPr>
        <p:txBody>
          <a:bodyPr wrap="square">
            <a:spAutoFit/>
          </a:bodyPr>
          <a:lstStyle/>
          <a:p>
            <a:pPr algn="just" defTabSz="1219170"/>
            <a:r>
              <a:rPr lang="fr-FR" sz="4800" dirty="0">
                <a:solidFill>
                  <a:prstClr val="white"/>
                </a:solidFill>
                <a:latin typeface="CS Avva Shenouda" pitchFamily="34" charset="0"/>
              </a:rPr>
              <a:t>¿ </a:t>
            </a:r>
            <a:r>
              <a:rPr lang="pt-BR" sz="4800" dirty="0">
                <a:solidFill>
                  <a:prstClr val="white"/>
                </a:solidFill>
                <a:latin typeface="CS Avva Shenouda" pitchFamily="34" charset="0"/>
              </a:rPr>
              <a:t>Annah] `erok.</a:t>
            </a:r>
            <a:endParaRPr lang="fr-FR" sz="4800" dirty="0">
              <a:solidFill>
                <a:prstClr val="white"/>
              </a:solidFill>
              <a:latin typeface="CS Avva Shenouda" pitchFamily="34" charset="0"/>
            </a:endParaRPr>
          </a:p>
        </p:txBody>
      </p:sp>
      <p:sp>
        <p:nvSpPr>
          <p:cNvPr id="7" name="Rectangle 6"/>
          <p:cNvSpPr/>
          <p:nvPr/>
        </p:nvSpPr>
        <p:spPr>
          <a:xfrm>
            <a:off x="2783632" y="4077072"/>
            <a:ext cx="6408712" cy="830997"/>
          </a:xfrm>
          <a:prstGeom prst="rect">
            <a:avLst/>
          </a:prstGeom>
        </p:spPr>
        <p:txBody>
          <a:bodyPr wrap="square">
            <a:spAutoFit/>
          </a:bodyPr>
          <a:lstStyle/>
          <a:p>
            <a:pPr algn="ctr" defTabSz="1219170"/>
            <a:r>
              <a:rPr lang="fr-FR" sz="4800" b="1" dirty="0">
                <a:solidFill>
                  <a:prstClr val="white"/>
                </a:solidFill>
                <a:latin typeface="Book Antiqua" pitchFamily="18" charset="0"/>
              </a:rPr>
              <a:t>Nous croyons en Toi.</a:t>
            </a:r>
          </a:p>
        </p:txBody>
      </p:sp>
      <p:sp>
        <p:nvSpPr>
          <p:cNvPr id="17" name="ZoneTexte 16">
            <a:extLst>
              <a:ext uri="{FF2B5EF4-FFF2-40B4-BE49-F238E27FC236}">
                <a16:creationId xmlns:a16="http://schemas.microsoft.com/office/drawing/2014/main" id="{E1F2A586-CAF2-4342-C4D2-8EB8490C0B1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18" name="ZoneTexte 17">
            <a:hlinkClick r:id="rId2" action="ppaction://hlinksldjump"/>
            <a:extLst>
              <a:ext uri="{FF2B5EF4-FFF2-40B4-BE49-F238E27FC236}">
                <a16:creationId xmlns:a16="http://schemas.microsoft.com/office/drawing/2014/main" id="{F4F21660-31FC-671C-1C19-23CD7BF5748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29003592"/>
      </p:ext>
    </p:extLst>
  </p:cSld>
  <p:clrMapOvr>
    <a:masterClrMapping/>
  </p:clrMapOvr>
</p:sld>
</file>

<file path=ppt/slides/slide109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632171" y="1700808"/>
            <a:ext cx="4032448" cy="830997"/>
          </a:xfrm>
          <a:prstGeom prst="rect">
            <a:avLst/>
          </a:prstGeom>
        </p:spPr>
        <p:txBody>
          <a:bodyPr wrap="square">
            <a:spAutoFit/>
          </a:bodyPr>
          <a:lstStyle/>
          <a:p>
            <a:pPr algn="just" defTabSz="1219170" rtl="1"/>
            <a:r>
              <a:rPr lang="ar-AE" sz="4800" dirty="0">
                <a:solidFill>
                  <a:prstClr val="white"/>
                </a:solidFill>
                <a:latin typeface="Calibri"/>
                <a:cs typeface="Arial" panose="020B0604020202020204" pitchFamily="34" charset="0"/>
              </a:rPr>
              <a:t>لأنك أتيت وخلصتنا</a:t>
            </a:r>
            <a:endParaRPr lang="fr-FR" sz="4800" dirty="0">
              <a:solidFill>
                <a:prstClr val="white"/>
              </a:solidFill>
              <a:latin typeface="Calibri"/>
            </a:endParaRPr>
          </a:p>
        </p:txBody>
      </p:sp>
      <p:sp>
        <p:nvSpPr>
          <p:cNvPr id="6" name="Rectangle 5"/>
          <p:cNvSpPr/>
          <p:nvPr/>
        </p:nvSpPr>
        <p:spPr>
          <a:xfrm>
            <a:off x="671397" y="1700810"/>
            <a:ext cx="5958003" cy="830997"/>
          </a:xfrm>
          <a:prstGeom prst="rect">
            <a:avLst/>
          </a:prstGeom>
        </p:spPr>
        <p:txBody>
          <a:bodyPr wrap="square">
            <a:spAutoFit/>
          </a:bodyPr>
          <a:lstStyle/>
          <a:p>
            <a:pPr algn="just" defTabSz="1219170"/>
            <a:r>
              <a:rPr lang="pt-BR" sz="4800" dirty="0">
                <a:solidFill>
                  <a:prstClr val="white"/>
                </a:solidFill>
                <a:latin typeface="CS Avva Shenouda" pitchFamily="34" charset="0"/>
              </a:rPr>
              <a:t>Je ak`i akcw] `mmon.</a:t>
            </a:r>
            <a:endParaRPr lang="fr-FR" sz="4800" dirty="0">
              <a:solidFill>
                <a:prstClr val="white"/>
              </a:solidFill>
              <a:latin typeface="CS Avva Shenouda" pitchFamily="34" charset="0"/>
            </a:endParaRPr>
          </a:p>
        </p:txBody>
      </p:sp>
      <p:sp>
        <p:nvSpPr>
          <p:cNvPr id="7" name="Rectangle 6"/>
          <p:cNvSpPr/>
          <p:nvPr/>
        </p:nvSpPr>
        <p:spPr>
          <a:xfrm>
            <a:off x="671398" y="4077072"/>
            <a:ext cx="10993221" cy="830997"/>
          </a:xfrm>
          <a:prstGeom prst="rect">
            <a:avLst/>
          </a:prstGeom>
        </p:spPr>
        <p:txBody>
          <a:bodyPr wrap="square">
            <a:spAutoFit/>
          </a:bodyPr>
          <a:lstStyle/>
          <a:p>
            <a:pPr algn="ctr" defTabSz="1219170"/>
            <a:r>
              <a:rPr lang="fr-FR" sz="4800" b="1" dirty="0">
                <a:solidFill>
                  <a:prstClr val="white"/>
                </a:solidFill>
                <a:latin typeface="Book Antiqua" pitchFamily="18" charset="0"/>
              </a:rPr>
              <a:t>Car tu vins et nous sauvas.</a:t>
            </a:r>
          </a:p>
        </p:txBody>
      </p:sp>
      <p:sp>
        <p:nvSpPr>
          <p:cNvPr id="17" name="ZoneTexte 16">
            <a:extLst>
              <a:ext uri="{FF2B5EF4-FFF2-40B4-BE49-F238E27FC236}">
                <a16:creationId xmlns:a16="http://schemas.microsoft.com/office/drawing/2014/main" id="{6AA39728-5125-F773-CB96-ECB911CDBFF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18" name="ZoneTexte 17">
            <a:hlinkClick r:id="rId2" action="ppaction://hlinksldjump"/>
            <a:extLst>
              <a:ext uri="{FF2B5EF4-FFF2-40B4-BE49-F238E27FC236}">
                <a16:creationId xmlns:a16="http://schemas.microsoft.com/office/drawing/2014/main" id="{E852EBC3-00CE-F6B5-78C5-729C169372F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26428101"/>
      </p:ext>
    </p:extLst>
  </p:cSld>
  <p:clrMapOvr>
    <a:masterClrMapping/>
  </p:clrMapOvr>
</p:sld>
</file>

<file path=ppt/slides/slide109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503125" y="1700808"/>
            <a:ext cx="3873463" cy="830997"/>
          </a:xfrm>
          <a:prstGeom prst="rect">
            <a:avLst/>
          </a:prstGeom>
        </p:spPr>
        <p:txBody>
          <a:bodyPr wrap="square">
            <a:spAutoFit/>
          </a:bodyPr>
          <a:lstStyle/>
          <a:p>
            <a:pPr algn="just" defTabSz="1219170" rtl="1"/>
            <a:r>
              <a:rPr lang="ar-AE" sz="4800" dirty="0">
                <a:solidFill>
                  <a:prstClr val="white"/>
                </a:solidFill>
                <a:latin typeface="Calibri"/>
                <a:cs typeface="Arial" panose="020B0604020202020204" pitchFamily="34" charset="0"/>
              </a:rPr>
              <a:t>تعهدنا بخلاصك</a:t>
            </a:r>
            <a:endParaRPr lang="fr-FR" sz="4800" dirty="0">
              <a:solidFill>
                <a:prstClr val="white"/>
              </a:solidFill>
              <a:latin typeface="Calibri"/>
            </a:endParaRPr>
          </a:p>
        </p:txBody>
      </p:sp>
      <p:sp>
        <p:nvSpPr>
          <p:cNvPr id="6" name="Rectangle 5"/>
          <p:cNvSpPr/>
          <p:nvPr/>
        </p:nvSpPr>
        <p:spPr>
          <a:xfrm>
            <a:off x="719403" y="1700808"/>
            <a:ext cx="5736637" cy="1569660"/>
          </a:xfrm>
          <a:prstGeom prst="rect">
            <a:avLst/>
          </a:prstGeom>
        </p:spPr>
        <p:txBody>
          <a:bodyPr wrap="square">
            <a:spAutoFit/>
          </a:bodyPr>
          <a:lstStyle/>
          <a:p>
            <a:pPr algn="just" defTabSz="1219170"/>
            <a:r>
              <a:rPr lang="fr-FR" sz="4800" dirty="0">
                <a:solidFill>
                  <a:prstClr val="white"/>
                </a:solidFill>
                <a:latin typeface="CS Avva Shenouda" pitchFamily="34" charset="0"/>
              </a:rPr>
              <a:t>¿ </a:t>
            </a:r>
            <a:r>
              <a:rPr lang="pt-BR" sz="4800" dirty="0">
                <a:solidFill>
                  <a:prstClr val="white"/>
                </a:solidFill>
                <a:latin typeface="CS Avva Shenouda" pitchFamily="34" charset="0"/>
              </a:rPr>
              <a:t>Jempensini qen pekoujai.</a:t>
            </a:r>
            <a:endParaRPr lang="fr-FR" sz="4800" dirty="0">
              <a:solidFill>
                <a:prstClr val="white"/>
              </a:solidFill>
              <a:latin typeface="CS Avva Shenouda" pitchFamily="34" charset="0"/>
            </a:endParaRPr>
          </a:p>
        </p:txBody>
      </p:sp>
      <p:sp>
        <p:nvSpPr>
          <p:cNvPr id="7" name="Rectangle 6"/>
          <p:cNvSpPr/>
          <p:nvPr/>
        </p:nvSpPr>
        <p:spPr>
          <a:xfrm>
            <a:off x="1559496" y="4077073"/>
            <a:ext cx="9073008" cy="830997"/>
          </a:xfrm>
          <a:prstGeom prst="rect">
            <a:avLst/>
          </a:prstGeom>
        </p:spPr>
        <p:txBody>
          <a:bodyPr wrap="square">
            <a:spAutoFit/>
          </a:bodyPr>
          <a:lstStyle/>
          <a:p>
            <a:pPr algn="ctr" defTabSz="1219170"/>
            <a:r>
              <a:rPr lang="fr-FR" sz="4800" b="1" dirty="0">
                <a:solidFill>
                  <a:prstClr val="white"/>
                </a:solidFill>
                <a:latin typeface="Book Antiqua" pitchFamily="18" charset="0"/>
              </a:rPr>
              <a:t>Donne-nous ton salut.</a:t>
            </a:r>
          </a:p>
        </p:txBody>
      </p:sp>
      <p:sp>
        <p:nvSpPr>
          <p:cNvPr id="17" name="ZoneTexte 16">
            <a:extLst>
              <a:ext uri="{FF2B5EF4-FFF2-40B4-BE49-F238E27FC236}">
                <a16:creationId xmlns:a16="http://schemas.microsoft.com/office/drawing/2014/main" id="{2FF47431-1067-9DAD-F753-710F2B89398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18" name="ZoneTexte 17">
            <a:hlinkClick r:id="rId2" action="ppaction://hlinksldjump"/>
            <a:extLst>
              <a:ext uri="{FF2B5EF4-FFF2-40B4-BE49-F238E27FC236}">
                <a16:creationId xmlns:a16="http://schemas.microsoft.com/office/drawing/2014/main" id="{9CA34F11-1C99-319D-B344-1EEC854005F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84227504"/>
      </p:ext>
    </p:extLst>
  </p:cSld>
  <p:clrMapOvr>
    <a:masterClrMapping/>
  </p:clrMapOvr>
</p:sld>
</file>

<file path=ppt/slides/slide109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536160" y="1508787"/>
            <a:ext cx="4128459" cy="1569660"/>
          </a:xfrm>
          <a:prstGeom prst="rect">
            <a:avLst/>
          </a:prstGeom>
        </p:spPr>
        <p:txBody>
          <a:bodyPr wrap="square">
            <a:spAutoFit/>
          </a:bodyPr>
          <a:lstStyle/>
          <a:p>
            <a:pPr algn="just" defTabSz="1219170" rtl="1"/>
            <a:r>
              <a:rPr lang="ar-AE" sz="4800" dirty="0">
                <a:solidFill>
                  <a:prstClr val="white"/>
                </a:solidFill>
                <a:latin typeface="Calibri"/>
                <a:cs typeface="Arial" panose="020B0604020202020204" pitchFamily="34" charset="0"/>
              </a:rPr>
              <a:t>وأغفر لنا خطايانا</a:t>
            </a:r>
            <a:endParaRPr lang="fr-FR" sz="4800" dirty="0">
              <a:solidFill>
                <a:prstClr val="white"/>
              </a:solidFill>
              <a:latin typeface="Calibri"/>
            </a:endParaRPr>
          </a:p>
          <a:p>
            <a:pPr algn="just" defTabSz="1219170" rtl="1"/>
            <a:r>
              <a:rPr lang="ar-AE" sz="4800" dirty="0">
                <a:solidFill>
                  <a:prstClr val="white"/>
                </a:solidFill>
                <a:latin typeface="Calibri"/>
                <a:cs typeface="Arial" panose="020B0604020202020204" pitchFamily="34" charset="0"/>
              </a:rPr>
              <a:t>يا رب ارحم.</a:t>
            </a:r>
            <a:endParaRPr lang="fr-FR" sz="4800" dirty="0">
              <a:solidFill>
                <a:prstClr val="white"/>
              </a:solidFill>
              <a:latin typeface="Calibri"/>
            </a:endParaRPr>
          </a:p>
        </p:txBody>
      </p:sp>
      <p:sp>
        <p:nvSpPr>
          <p:cNvPr id="6" name="Rectangle 5"/>
          <p:cNvSpPr/>
          <p:nvPr/>
        </p:nvSpPr>
        <p:spPr>
          <a:xfrm>
            <a:off x="431371" y="1508788"/>
            <a:ext cx="6024669" cy="1569660"/>
          </a:xfrm>
          <a:prstGeom prst="rect">
            <a:avLst/>
          </a:prstGeom>
        </p:spPr>
        <p:txBody>
          <a:bodyPr wrap="square">
            <a:spAutoFit/>
          </a:bodyPr>
          <a:lstStyle/>
          <a:p>
            <a:pPr algn="just" defTabSz="1219170"/>
            <a:r>
              <a:rPr lang="pt-BR" sz="4800" dirty="0">
                <a:solidFill>
                  <a:prstClr val="white"/>
                </a:solidFill>
                <a:latin typeface="CS Avva Shenouda" pitchFamily="34" charset="0"/>
              </a:rPr>
              <a:t>Ouoh ,a nennobi nan</a:t>
            </a:r>
            <a:br>
              <a:rPr lang="pt-BR" sz="4800" dirty="0">
                <a:solidFill>
                  <a:prstClr val="white"/>
                </a:solidFill>
                <a:latin typeface="CS Avva Shenouda" pitchFamily="34" charset="0"/>
              </a:rPr>
            </a:br>
            <a:r>
              <a:rPr lang="pt-BR" sz="4800" dirty="0">
                <a:solidFill>
                  <a:prstClr val="white"/>
                </a:solidFill>
                <a:latin typeface="CS Avva Shenouda" pitchFamily="34" charset="0"/>
              </a:rPr>
              <a:t>`ebol. Kuri`e `ele`ycon.</a:t>
            </a:r>
            <a:endParaRPr lang="fr-FR" sz="4800" dirty="0">
              <a:solidFill>
                <a:prstClr val="white"/>
              </a:solidFill>
              <a:latin typeface="CS Avva Shenouda" pitchFamily="34" charset="0"/>
            </a:endParaRPr>
          </a:p>
        </p:txBody>
      </p:sp>
      <p:sp>
        <p:nvSpPr>
          <p:cNvPr id="7" name="Rectangle 6"/>
          <p:cNvSpPr/>
          <p:nvPr/>
        </p:nvSpPr>
        <p:spPr>
          <a:xfrm>
            <a:off x="1103445" y="4132817"/>
            <a:ext cx="10369152" cy="1569660"/>
          </a:xfrm>
          <a:prstGeom prst="rect">
            <a:avLst/>
          </a:prstGeom>
        </p:spPr>
        <p:txBody>
          <a:bodyPr wrap="square">
            <a:spAutoFit/>
          </a:bodyPr>
          <a:lstStyle/>
          <a:p>
            <a:pPr algn="ctr" defTabSz="1219170"/>
            <a:r>
              <a:rPr lang="fr-FR" sz="4800" b="1" dirty="0">
                <a:solidFill>
                  <a:prstClr val="white"/>
                </a:solidFill>
                <a:latin typeface="Book Antiqua" pitchFamily="18" charset="0"/>
              </a:rPr>
              <a:t>Pardonne-nous nos péchés. </a:t>
            </a:r>
          </a:p>
          <a:p>
            <a:pPr algn="ctr" defTabSz="1219170"/>
            <a:r>
              <a:rPr lang="fr-FR" sz="4800" b="1" dirty="0">
                <a:solidFill>
                  <a:prstClr val="white"/>
                </a:solidFill>
                <a:latin typeface="Book Antiqua" pitchFamily="18" charset="0"/>
              </a:rPr>
              <a:t>Pitié Seigneur.</a:t>
            </a:r>
          </a:p>
        </p:txBody>
      </p:sp>
      <p:sp>
        <p:nvSpPr>
          <p:cNvPr id="17" name="ZoneTexte 16">
            <a:extLst>
              <a:ext uri="{FF2B5EF4-FFF2-40B4-BE49-F238E27FC236}">
                <a16:creationId xmlns:a16="http://schemas.microsoft.com/office/drawing/2014/main" id="{0C20755E-12D6-5428-C84B-371EF9F3F1D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18" name="ZoneTexte 17">
            <a:hlinkClick r:id="rId2" action="ppaction://hlinksldjump"/>
            <a:extLst>
              <a:ext uri="{FF2B5EF4-FFF2-40B4-BE49-F238E27FC236}">
                <a16:creationId xmlns:a16="http://schemas.microsoft.com/office/drawing/2014/main" id="{4DF3D1A3-7D15-499A-3CD6-E50E3E7A2B3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96531719"/>
      </p:ext>
    </p:extLst>
  </p:cSld>
  <p:clrMapOvr>
    <a:masterClrMapping/>
  </p:clrMapOvr>
</p:sld>
</file>

<file path=ppt/slides/slide109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1089160" y="764706"/>
            <a:ext cx="10095405" cy="1569660"/>
          </a:xfrm>
          <a:prstGeom prst="rect">
            <a:avLst/>
          </a:prstGeom>
        </p:spPr>
        <p:txBody>
          <a:bodyPr wrap="square">
            <a:spAutoFit/>
          </a:bodyPr>
          <a:lstStyle/>
          <a:p>
            <a:pPr algn="just" defTabSz="1219170" rtl="1"/>
            <a:r>
              <a:rPr lang="ar-AE" sz="3200" dirty="0">
                <a:solidFill>
                  <a:prstClr val="white"/>
                </a:solidFill>
                <a:latin typeface="Calibri"/>
                <a:cs typeface="Arial" panose="020B0604020202020204" pitchFamily="34" charset="0"/>
              </a:rPr>
              <a:t>قدوس قدوس قدوس رب </a:t>
            </a:r>
            <a:r>
              <a:rPr lang="ar-AE" sz="3200" dirty="0" err="1">
                <a:solidFill>
                  <a:prstClr val="white"/>
                </a:solidFill>
                <a:latin typeface="Calibri"/>
                <a:cs typeface="Arial" panose="020B0604020202020204" pitchFamily="34" charset="0"/>
              </a:rPr>
              <a:t>الصباؤوت.</a:t>
            </a:r>
            <a:r>
              <a:rPr lang="ar-AE" sz="3200" dirty="0">
                <a:solidFill>
                  <a:prstClr val="white"/>
                </a:solidFill>
                <a:latin typeface="Calibri"/>
                <a:cs typeface="Arial" panose="020B0604020202020204" pitchFamily="34" charset="0"/>
              </a:rPr>
              <a:t> السماء والأرض مملوءتان من مجدك </a:t>
            </a:r>
            <a:r>
              <a:rPr lang="ar-AE" sz="3200" dirty="0" err="1">
                <a:solidFill>
                  <a:prstClr val="white"/>
                </a:solidFill>
                <a:latin typeface="Calibri"/>
                <a:cs typeface="Arial" panose="020B0604020202020204" pitchFamily="34" charset="0"/>
              </a:rPr>
              <a:t>وكرامتك.</a:t>
            </a:r>
            <a:r>
              <a:rPr lang="ar-AE" sz="3200" dirty="0">
                <a:solidFill>
                  <a:prstClr val="white"/>
                </a:solidFill>
                <a:latin typeface="Calibri"/>
                <a:cs typeface="Arial" panose="020B0604020202020204" pitchFamily="34" charset="0"/>
              </a:rPr>
              <a:t> ارحمنا يا الله الآب ضابط </a:t>
            </a:r>
            <a:r>
              <a:rPr lang="ar-AE" sz="3200" dirty="0" err="1">
                <a:solidFill>
                  <a:prstClr val="white"/>
                </a:solidFill>
                <a:latin typeface="Calibri"/>
                <a:cs typeface="Arial" panose="020B0604020202020204" pitchFamily="34" charset="0"/>
              </a:rPr>
              <a:t>الكل.</a:t>
            </a:r>
            <a:r>
              <a:rPr lang="ar-AE" sz="3200" dirty="0">
                <a:solidFill>
                  <a:prstClr val="white"/>
                </a:solidFill>
                <a:latin typeface="Calibri"/>
                <a:cs typeface="Arial" panose="020B0604020202020204" pitchFamily="34" charset="0"/>
              </a:rPr>
              <a:t> أيها الثالوث القدوس </a:t>
            </a:r>
            <a:r>
              <a:rPr lang="ar-AE" sz="3200" dirty="0" err="1">
                <a:solidFill>
                  <a:prstClr val="white"/>
                </a:solidFill>
                <a:latin typeface="Calibri"/>
                <a:cs typeface="Arial" panose="020B0604020202020204" pitchFamily="34" charset="0"/>
              </a:rPr>
              <a:t>ارحمنا.</a:t>
            </a:r>
            <a:r>
              <a:rPr lang="ar-AE" sz="3200" dirty="0">
                <a:solidFill>
                  <a:prstClr val="white"/>
                </a:solidFill>
                <a:latin typeface="Calibri"/>
                <a:cs typeface="Arial" panose="020B0604020202020204" pitchFamily="34" charset="0"/>
              </a:rPr>
              <a:t> أيها الرب إله القوات كن معنا لأنه ليس لنا معين في شدائدنا </a:t>
            </a:r>
            <a:r>
              <a:rPr lang="ar-AE" sz="3200" dirty="0" err="1">
                <a:solidFill>
                  <a:prstClr val="white"/>
                </a:solidFill>
                <a:latin typeface="Calibri"/>
                <a:cs typeface="Arial" panose="020B0604020202020204" pitchFamily="34" charset="0"/>
              </a:rPr>
              <a:t>وضيقاتنا</a:t>
            </a:r>
            <a:r>
              <a:rPr lang="ar-AE" sz="3200" dirty="0">
                <a:solidFill>
                  <a:prstClr val="white"/>
                </a:solidFill>
                <a:latin typeface="Calibri"/>
                <a:cs typeface="Arial" panose="020B0604020202020204" pitchFamily="34" charset="0"/>
              </a:rPr>
              <a:t> سواك.</a:t>
            </a:r>
            <a:endParaRPr lang="fr-FR" sz="3200" dirty="0">
              <a:solidFill>
                <a:prstClr val="white"/>
              </a:solidFill>
              <a:latin typeface="Calibri"/>
            </a:endParaRPr>
          </a:p>
        </p:txBody>
      </p:sp>
      <p:sp>
        <p:nvSpPr>
          <p:cNvPr id="7" name="Rectangle 6"/>
          <p:cNvSpPr/>
          <p:nvPr/>
        </p:nvSpPr>
        <p:spPr>
          <a:xfrm>
            <a:off x="911424" y="3284984"/>
            <a:ext cx="10465163" cy="2965364"/>
          </a:xfrm>
          <a:prstGeom prst="rect">
            <a:avLst/>
          </a:prstGeom>
        </p:spPr>
        <p:txBody>
          <a:bodyPr wrap="square">
            <a:spAutoFit/>
          </a:bodyPr>
          <a:lstStyle/>
          <a:p>
            <a:pPr algn="ctr" defTabSz="1219170"/>
            <a:r>
              <a:rPr lang="fr-FR" sz="2667" b="1" dirty="0">
                <a:solidFill>
                  <a:prstClr val="white"/>
                </a:solidFill>
                <a:latin typeface="Book Antiqua" pitchFamily="18" charset="0"/>
              </a:rPr>
              <a:t>Saint, Saint, Saint, Seigneur Sabaot, </a:t>
            </a:r>
          </a:p>
          <a:p>
            <a:pPr algn="ctr" defTabSz="1219170"/>
            <a:r>
              <a:rPr lang="fr-FR" sz="2667" b="1" dirty="0">
                <a:solidFill>
                  <a:prstClr val="white"/>
                </a:solidFill>
                <a:latin typeface="Book Antiqua" pitchFamily="18" charset="0"/>
              </a:rPr>
              <a:t>le ciel et la terre sont remplis de Ta gloire et de ton honneur.</a:t>
            </a:r>
          </a:p>
          <a:p>
            <a:pPr algn="ctr" defTabSz="1219170"/>
            <a:r>
              <a:rPr lang="fr-FR" sz="2667" b="1" dirty="0">
                <a:solidFill>
                  <a:prstClr val="white"/>
                </a:solidFill>
                <a:latin typeface="Book Antiqua" pitchFamily="18" charset="0"/>
              </a:rPr>
              <a:t>Pitié pour nous ô Dieu le Père tout puissant. </a:t>
            </a:r>
          </a:p>
          <a:p>
            <a:pPr algn="ctr" defTabSz="1219170"/>
            <a:r>
              <a:rPr lang="fr-FR" sz="2667" b="1" dirty="0">
                <a:solidFill>
                  <a:prstClr val="white"/>
                </a:solidFill>
                <a:latin typeface="Book Antiqua" pitchFamily="18" charset="0"/>
              </a:rPr>
              <a:t>Pitié pour nous ô Trinité Sainte. </a:t>
            </a:r>
          </a:p>
          <a:p>
            <a:pPr algn="ctr" defTabSz="1219170"/>
            <a:r>
              <a:rPr lang="fr-FR" sz="2667" b="1" dirty="0">
                <a:solidFill>
                  <a:prstClr val="white"/>
                </a:solidFill>
                <a:latin typeface="Book Antiqua" pitchFamily="18" charset="0"/>
              </a:rPr>
              <a:t>Ô Seigneur Dieu des puissances sois avec nous, </a:t>
            </a:r>
          </a:p>
          <a:p>
            <a:pPr algn="ctr" defTabSz="1219170"/>
            <a:r>
              <a:rPr lang="fr-FR" sz="2667" b="1" dirty="0">
                <a:solidFill>
                  <a:prstClr val="white"/>
                </a:solidFill>
                <a:latin typeface="Book Antiqua" pitchFamily="18" charset="0"/>
              </a:rPr>
              <a:t>car nous n'attendons d'aide que de toi </a:t>
            </a:r>
          </a:p>
          <a:p>
            <a:pPr algn="ctr" defTabSz="1219170"/>
            <a:r>
              <a:rPr lang="fr-FR" sz="2667" b="1" dirty="0">
                <a:solidFill>
                  <a:prstClr val="white"/>
                </a:solidFill>
                <a:latin typeface="Book Antiqua" pitchFamily="18" charset="0"/>
              </a:rPr>
              <a:t>dans nos difficultés et nos angoisses.</a:t>
            </a:r>
          </a:p>
        </p:txBody>
      </p:sp>
      <p:sp>
        <p:nvSpPr>
          <p:cNvPr id="16" name="ZoneTexte 15">
            <a:extLst>
              <a:ext uri="{FF2B5EF4-FFF2-40B4-BE49-F238E27FC236}">
                <a16:creationId xmlns:a16="http://schemas.microsoft.com/office/drawing/2014/main" id="{D85CFB81-9D9A-B2BB-4643-3C9A753756E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17" name="ZoneTexte 16">
            <a:hlinkClick r:id="rId2" action="ppaction://hlinksldjump"/>
            <a:extLst>
              <a:ext uri="{FF2B5EF4-FFF2-40B4-BE49-F238E27FC236}">
                <a16:creationId xmlns:a16="http://schemas.microsoft.com/office/drawing/2014/main" id="{3A480781-C3BE-3CAB-D6DE-276D74F85CD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15857393"/>
      </p:ext>
    </p:extLst>
  </p:cSld>
  <p:clrMapOvr>
    <a:masterClrMapping/>
  </p:clrMapOvr>
</p:sld>
</file>

<file path=ppt/slides/slide109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27381" y="764705"/>
            <a:ext cx="10945216" cy="1569660"/>
          </a:xfrm>
          <a:prstGeom prst="rect">
            <a:avLst/>
          </a:prstGeom>
        </p:spPr>
        <p:txBody>
          <a:bodyPr wrap="square">
            <a:spAutoFit/>
          </a:bodyPr>
          <a:lstStyle/>
          <a:p>
            <a:pPr algn="ctr" defTabSz="1219170" rtl="1"/>
            <a:r>
              <a:rPr lang="ar-AE" sz="3200" dirty="0">
                <a:solidFill>
                  <a:prstClr val="white"/>
                </a:solidFill>
                <a:latin typeface="Calibri"/>
                <a:cs typeface="Arial" panose="020B0604020202020204" pitchFamily="34" charset="0"/>
              </a:rPr>
              <a:t>حل واغفر واصفح لنا يا الله عن سيئاتنا التي صنعناها بإرادتنا والتي صنعناها بغير إرادتنا التي فعلناها بمعرفة والتي فعلناها بغير معرفة الخفية </a:t>
            </a:r>
            <a:r>
              <a:rPr lang="ar-AE" sz="3200" dirty="0" err="1">
                <a:solidFill>
                  <a:prstClr val="white"/>
                </a:solidFill>
                <a:latin typeface="Calibri"/>
                <a:cs typeface="Arial" panose="020B0604020202020204" pitchFamily="34" charset="0"/>
              </a:rPr>
              <a:t>والظاهرة.</a:t>
            </a:r>
            <a:r>
              <a:rPr lang="ar-AE" sz="3200" dirty="0">
                <a:solidFill>
                  <a:prstClr val="white"/>
                </a:solidFill>
                <a:latin typeface="Calibri"/>
                <a:cs typeface="Arial" panose="020B0604020202020204" pitchFamily="34" charset="0"/>
              </a:rPr>
              <a:t> يا رب اغفرها لنا من أجل اسمك القدوس الذي دعي </a:t>
            </a:r>
            <a:r>
              <a:rPr lang="ar-AE" sz="3200" dirty="0" err="1">
                <a:solidFill>
                  <a:prstClr val="white"/>
                </a:solidFill>
                <a:latin typeface="Calibri"/>
                <a:cs typeface="Arial" panose="020B0604020202020204" pitchFamily="34" charset="0"/>
              </a:rPr>
              <a:t>علينا.</a:t>
            </a:r>
            <a:r>
              <a:rPr lang="ar-AE" sz="3200" dirty="0">
                <a:solidFill>
                  <a:prstClr val="white"/>
                </a:solidFill>
                <a:latin typeface="Calibri"/>
                <a:cs typeface="Arial" panose="020B0604020202020204" pitchFamily="34" charset="0"/>
              </a:rPr>
              <a:t> كرحمتك يا رب وليس كخطايانا.</a:t>
            </a:r>
            <a:endParaRPr lang="fr-FR" sz="3200" dirty="0">
              <a:solidFill>
                <a:prstClr val="white"/>
              </a:solidFill>
              <a:latin typeface="Calibri"/>
            </a:endParaRPr>
          </a:p>
        </p:txBody>
      </p:sp>
      <p:sp>
        <p:nvSpPr>
          <p:cNvPr id="7" name="Rectangle 6"/>
          <p:cNvSpPr/>
          <p:nvPr/>
        </p:nvSpPr>
        <p:spPr>
          <a:xfrm>
            <a:off x="911424" y="3284984"/>
            <a:ext cx="10561173" cy="2554930"/>
          </a:xfrm>
          <a:prstGeom prst="rect">
            <a:avLst/>
          </a:prstGeom>
        </p:spPr>
        <p:txBody>
          <a:bodyPr wrap="square">
            <a:spAutoFit/>
          </a:bodyPr>
          <a:lstStyle/>
          <a:p>
            <a:pPr algn="ctr" defTabSz="1219170"/>
            <a:r>
              <a:rPr lang="fr-FR" sz="2667" b="1" dirty="0">
                <a:solidFill>
                  <a:prstClr val="white"/>
                </a:solidFill>
                <a:latin typeface="Book Antiqua" pitchFamily="18" charset="0"/>
              </a:rPr>
              <a:t>Ô Dieu délie, pardonne et remets nos péchés ; </a:t>
            </a:r>
          </a:p>
          <a:p>
            <a:pPr algn="ctr" defTabSz="1219170"/>
            <a:r>
              <a:rPr lang="fr-FR" sz="2667" b="1" dirty="0">
                <a:solidFill>
                  <a:prstClr val="white"/>
                </a:solidFill>
                <a:latin typeface="Book Antiqua" pitchFamily="18" charset="0"/>
              </a:rPr>
              <a:t>ceux que nous avons commis volontairement ou involontairement,</a:t>
            </a:r>
          </a:p>
          <a:p>
            <a:pPr algn="ctr" defTabSz="1219170"/>
            <a:r>
              <a:rPr lang="fr-FR" sz="2667" b="1" dirty="0">
                <a:solidFill>
                  <a:prstClr val="white"/>
                </a:solidFill>
                <a:latin typeface="Book Antiqua" pitchFamily="18" charset="0"/>
              </a:rPr>
              <a:t> consciemment ou inconsciemment, secrètement ou en public. </a:t>
            </a:r>
          </a:p>
          <a:p>
            <a:pPr algn="ctr" defTabSz="1219170"/>
            <a:r>
              <a:rPr lang="fr-FR" sz="2667" b="1" dirty="0">
                <a:solidFill>
                  <a:prstClr val="white"/>
                </a:solidFill>
                <a:latin typeface="Book Antiqua" pitchFamily="18" charset="0"/>
              </a:rPr>
              <a:t>Ô Seigneur pardonne-les-nous à cause de Ton saint Nom </a:t>
            </a:r>
          </a:p>
          <a:p>
            <a:pPr algn="ctr" defTabSz="1219170"/>
            <a:r>
              <a:rPr lang="fr-FR" sz="2667" b="1" dirty="0">
                <a:solidFill>
                  <a:prstClr val="white"/>
                </a:solidFill>
                <a:latin typeface="Book Antiqua" pitchFamily="18" charset="0"/>
              </a:rPr>
              <a:t>qui a été invoqué sur nous. </a:t>
            </a:r>
          </a:p>
          <a:p>
            <a:pPr algn="ctr" defTabSz="1219170"/>
            <a:r>
              <a:rPr lang="fr-FR" sz="2667" b="1" dirty="0">
                <a:solidFill>
                  <a:prstClr val="white"/>
                </a:solidFill>
                <a:latin typeface="Book Antiqua" pitchFamily="18" charset="0"/>
              </a:rPr>
              <a:t>Selon Ta miséricorde Seigneur et non selon nos péchés.</a:t>
            </a:r>
          </a:p>
        </p:txBody>
      </p:sp>
      <p:sp>
        <p:nvSpPr>
          <p:cNvPr id="16" name="ZoneTexte 15">
            <a:extLst>
              <a:ext uri="{FF2B5EF4-FFF2-40B4-BE49-F238E27FC236}">
                <a16:creationId xmlns:a16="http://schemas.microsoft.com/office/drawing/2014/main" id="{E9713927-3C13-FB60-5B4C-D9F2769D0EE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17" name="ZoneTexte 16">
            <a:hlinkClick r:id="rId2" action="ppaction://hlinksldjump"/>
            <a:extLst>
              <a:ext uri="{FF2B5EF4-FFF2-40B4-BE49-F238E27FC236}">
                <a16:creationId xmlns:a16="http://schemas.microsoft.com/office/drawing/2014/main" id="{9E6D10CF-5466-A856-8091-282C178B4F2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8621584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12" name="Tableau 3">
            <a:extLst>
              <a:ext uri="{FF2B5EF4-FFF2-40B4-BE49-F238E27FC236}">
                <a16:creationId xmlns:a16="http://schemas.microsoft.com/office/drawing/2014/main" id="{9C01A4A6-BC3E-4850-9284-1A72CECF8634}"/>
              </a:ext>
            </a:extLst>
          </p:cNvPr>
          <p:cNvGraphicFramePr>
            <a:graphicFrameLocks noGrp="1"/>
          </p:cNvGraphicFramePr>
          <p:nvPr/>
        </p:nvGraphicFramePr>
        <p:xfrm>
          <a:off x="431371" y="164637"/>
          <a:ext cx="11346118" cy="6720746"/>
        </p:xfrm>
        <a:graphic>
          <a:graphicData uri="http://schemas.openxmlformats.org/drawingml/2006/table">
            <a:tbl>
              <a:tblPr firstRow="1" bandRow="1">
                <a:tableStyleId>{5C22544A-7EE6-4342-B048-85BDC9FD1C3A}</a:tableStyleId>
              </a:tblPr>
              <a:tblGrid>
                <a:gridCol w="5673059">
                  <a:extLst>
                    <a:ext uri="{9D8B030D-6E8A-4147-A177-3AD203B41FA5}">
                      <a16:colId xmlns:a16="http://schemas.microsoft.com/office/drawing/2014/main" val="1124460735"/>
                    </a:ext>
                  </a:extLst>
                </a:gridCol>
                <a:gridCol w="5673059">
                  <a:extLst>
                    <a:ext uri="{9D8B030D-6E8A-4147-A177-3AD203B41FA5}">
                      <a16:colId xmlns:a16="http://schemas.microsoft.com/office/drawing/2014/main" val="4137861044"/>
                    </a:ext>
                  </a:extLst>
                </a:gridCol>
              </a:tblGrid>
              <a:tr h="3648405">
                <a:tc>
                  <a:txBody>
                    <a:bodyPr/>
                    <a:lstStyle/>
                    <a:p>
                      <a:pPr algn="just"/>
                      <a:r>
                        <a:rPr lang="pt-BR" sz="3700" b="0" dirty="0">
                          <a:solidFill>
                            <a:prstClr val="white"/>
                          </a:solidFill>
                          <a:latin typeface="CS Avva Shenouda" pitchFamily="34" charset="0"/>
                        </a:rPr>
                        <a:t>Hyppe de `cmou </a:t>
                      </a:r>
                      <a:r>
                        <a:rPr lang="pt-BR" sz="3700" b="0">
                          <a:solidFill>
                            <a:prstClr val="white"/>
                          </a:solidFill>
                          <a:latin typeface="CS Avva Shenouda" pitchFamily="34" charset="0"/>
                        </a:rPr>
                        <a:t>`e`P</a:t>
                      </a:r>
                      <a:r>
                        <a:rPr lang="pt-BR" sz="3700" b="0" dirty="0">
                          <a:solidFill>
                            <a:prstClr val="white"/>
                          </a:solidFill>
                          <a:latin typeface="CS Avva Shenouda" pitchFamily="34" charset="0"/>
                        </a:rPr>
                        <a:t>¡ ni`ebiaik `</a:t>
                      </a:r>
                      <a:r>
                        <a:rPr lang="pt-BR" sz="3700" b="0">
                          <a:solidFill>
                            <a:prstClr val="white"/>
                          </a:solidFill>
                          <a:latin typeface="CS Avva Shenouda" pitchFamily="34" charset="0"/>
                        </a:rPr>
                        <a:t>nte `P</a:t>
                      </a:r>
                      <a:r>
                        <a:rPr lang="pt-BR" sz="3700" b="0" dirty="0">
                          <a:solidFill>
                            <a:prstClr val="white"/>
                          </a:solidFill>
                          <a:latin typeface="CS Avva Shenouda" pitchFamily="34" charset="0"/>
                        </a:rPr>
                        <a:t>¡ @  do...</a:t>
                      </a:r>
                      <a:endParaRPr lang="fr-FR" sz="3700" b="0" dirty="0">
                        <a:solidFill>
                          <a:prstClr val="white"/>
                        </a:solidFill>
                        <a:latin typeface="CS Avva Shenouda" pitchFamily="34" charset="0"/>
                      </a:endParaRPr>
                    </a:p>
                    <a:p>
                      <a:endParaRPr lang="fr-FR" sz="1900" dirty="0"/>
                    </a:p>
                  </a:txBody>
                  <a:tcPr marL="240000" marR="240000" marT="60960" marB="6096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just" rtl="1"/>
                      <a:r>
                        <a:rPr lang="ar-EG" sz="4800" b="0" dirty="0">
                          <a:solidFill>
                            <a:prstClr val="white"/>
                          </a:solidFill>
                        </a:rPr>
                        <a:t>ها باركوا الرب</a:t>
                      </a:r>
                      <a:br>
                        <a:rPr lang="fr-FR" sz="4800" b="0" dirty="0">
                          <a:solidFill>
                            <a:prstClr val="white"/>
                          </a:solidFill>
                        </a:rPr>
                      </a:br>
                      <a:r>
                        <a:rPr lang="ar-EG" sz="4800" b="0" dirty="0">
                          <a:solidFill>
                            <a:prstClr val="white"/>
                          </a:solidFill>
                        </a:rPr>
                        <a:t> يا عبيد الرب.</a:t>
                      </a:r>
                      <a:br>
                        <a:rPr lang="fr-FR" sz="4800" b="0" dirty="0">
                          <a:solidFill>
                            <a:prstClr val="white"/>
                          </a:solidFill>
                        </a:rPr>
                      </a:br>
                      <a:r>
                        <a:rPr lang="ar-EG" sz="4800" b="0" dirty="0">
                          <a:solidFill>
                            <a:prstClr val="white"/>
                          </a:solidFill>
                        </a:rPr>
                        <a:t> المجد لك يا محب البشر</a:t>
                      </a:r>
                      <a:endParaRPr lang="fr-FR" sz="4800" b="0" dirty="0">
                        <a:solidFill>
                          <a:prstClr val="white"/>
                        </a:solidFill>
                      </a:endParaRPr>
                    </a:p>
                    <a:p>
                      <a:endParaRPr lang="fr-FR" sz="1900" dirty="0"/>
                    </a:p>
                  </a:txBody>
                  <a:tcPr marL="240000" marR="240000" marT="60960" marB="6096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358812178"/>
                  </a:ext>
                </a:extLst>
              </a:tr>
              <a:tr h="3072341">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700" b="1" i="0" u="none" strike="noStrike" kern="1200" cap="none" spc="0" normalizeH="0" baseline="0" noProof="0" dirty="0">
                          <a:ln>
                            <a:noFill/>
                          </a:ln>
                          <a:solidFill>
                            <a:prstClr val="white"/>
                          </a:solidFill>
                          <a:effectLst/>
                          <a:uLnTx/>
                          <a:uFillTx/>
                          <a:latin typeface="Book Antiqua" pitchFamily="18" charset="0"/>
                          <a:ea typeface="+mn-ea"/>
                          <a:cs typeface="+mn-cs"/>
                        </a:rPr>
                        <a:t>Bénissez notre Seigneur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700" b="1" i="0" u="none" strike="noStrike" kern="1200" cap="none" spc="0" normalizeH="0" baseline="0" noProof="0" dirty="0">
                          <a:ln>
                            <a:noFill/>
                          </a:ln>
                          <a:solidFill>
                            <a:prstClr val="white"/>
                          </a:solidFill>
                          <a:effectLst/>
                          <a:uLnTx/>
                          <a:uFillTx/>
                          <a:latin typeface="Book Antiqua" pitchFamily="18" charset="0"/>
                          <a:ea typeface="+mn-ea"/>
                          <a:cs typeface="+mn-cs"/>
                        </a:rPr>
                        <a:t>Serviteurs du Seigneur Dieu</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700" b="1" i="0" u="none" strike="noStrike" kern="1200" cap="none" spc="0" normalizeH="0" baseline="0" noProof="0" dirty="0">
                          <a:ln>
                            <a:noFill/>
                          </a:ln>
                          <a:solidFill>
                            <a:prstClr val="white"/>
                          </a:solidFill>
                          <a:effectLst/>
                          <a:uLnTx/>
                          <a:uFillTx/>
                          <a:latin typeface="Book Antiqua" pitchFamily="18" charset="0"/>
                          <a:ea typeface="+mn-ea"/>
                          <a:cs typeface="+mn-cs"/>
                        </a:rPr>
                        <a:t>Gloire à Toi...</a:t>
                      </a:r>
                    </a:p>
                    <a:p>
                      <a:endParaRPr lang="fr-FR" sz="1900" dirty="0"/>
                    </a:p>
                  </a:txBody>
                  <a:tcPr marL="121920" marR="121920" marT="60960" marB="60960">
                    <a:lnL w="12700" cmpd="sng">
                      <a:noFill/>
                    </a:lnL>
                    <a:lnR w="12700" cmpd="sng">
                      <a:noFill/>
                    </a:lnR>
                    <a:lnT w="38100" cmpd="sng">
                      <a:noFill/>
                    </a:lnT>
                    <a:lnB w="12700" cmpd="sng">
                      <a:noFill/>
                    </a:lnB>
                    <a:lnTlToBr w="12700" cmpd="sng">
                      <a:noFill/>
                      <a:prstDash val="solid"/>
                    </a:lnTlToBr>
                    <a:lnBlToTr w="12700" cmpd="sng">
                      <a:noFill/>
                      <a:prstDash val="solid"/>
                    </a:lnBlToTr>
                    <a:noFill/>
                  </a:tcPr>
                </a:tc>
                <a:tc hMerge="1">
                  <a:txBody>
                    <a:bodyPr/>
                    <a:lstStyle/>
                    <a:p>
                      <a:endParaRPr lang="fr-FR" dirty="0"/>
                    </a:p>
                  </a:txBody>
                  <a:tcP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221921081"/>
                  </a:ext>
                </a:extLst>
              </a:tr>
            </a:tbl>
          </a:graphicData>
        </a:graphic>
      </p:graphicFrame>
      <p:sp>
        <p:nvSpPr>
          <p:cNvPr id="2" name="ZoneTexte 1">
            <a:extLst>
              <a:ext uri="{FF2B5EF4-FFF2-40B4-BE49-F238E27FC236}">
                <a16:creationId xmlns:a16="http://schemas.microsoft.com/office/drawing/2014/main" id="{0AC2967A-A524-B8A4-D404-452BA708E6A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ynou</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4" name="ZoneTexte 3">
            <a:hlinkClick r:id="rId2" action="ppaction://hlinksldjump"/>
            <a:extLst>
              <a:ext uri="{FF2B5EF4-FFF2-40B4-BE49-F238E27FC236}">
                <a16:creationId xmlns:a16="http://schemas.microsoft.com/office/drawing/2014/main" id="{1D7BAD9C-733C-106F-2EE8-CEB693D7D57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60458717"/>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ومثله هكذا </a:t>
            </a:r>
            <a:endParaRPr lang="fr-FR" sz="4800" dirty="0">
              <a:solidFill>
                <a:prstClr val="white"/>
              </a:solidFill>
            </a:endParaRPr>
          </a:p>
          <a:p>
            <a:pPr algn="just" rtl="1"/>
            <a:r>
              <a:rPr lang="ar-EG" sz="4800" dirty="0">
                <a:solidFill>
                  <a:prstClr val="white"/>
                </a:solidFill>
              </a:rPr>
              <a:t>نخلص من الشياطين </a:t>
            </a:r>
            <a:endParaRPr lang="fr-FR" sz="4800" dirty="0">
              <a:solidFill>
                <a:prstClr val="white"/>
              </a:solidFill>
            </a:endParaRPr>
          </a:p>
          <a:p>
            <a:pPr algn="just" rtl="1"/>
            <a:r>
              <a:rPr lang="ar-EG" sz="4800" dirty="0">
                <a:solidFill>
                  <a:prstClr val="white"/>
                </a:solidFill>
              </a:rPr>
              <a:t>وبقوة اسحق </a:t>
            </a:r>
            <a:endParaRPr lang="fr-FR" sz="4800" dirty="0">
              <a:solidFill>
                <a:prstClr val="white"/>
              </a:solidFill>
            </a:endParaRPr>
          </a:p>
          <a:p>
            <a:pPr algn="just" rtl="1"/>
            <a:r>
              <a:rPr lang="ar-EG" sz="4800" dirty="0">
                <a:solidFill>
                  <a:prstClr val="white"/>
                </a:solidFill>
              </a:rPr>
              <a:t>قواتها النجسة</a:t>
            </a:r>
            <a:endParaRPr lang="fr-FR" sz="4800" dirty="0">
              <a:solidFill>
                <a:prstClr val="white"/>
              </a:solidFill>
            </a:endParaRPr>
          </a:p>
        </p:txBody>
      </p:sp>
      <p:sp>
        <p:nvSpPr>
          <p:cNvPr id="6" name="Rectangle 5"/>
          <p:cNvSpPr/>
          <p:nvPr/>
        </p:nvSpPr>
        <p:spPr>
          <a:xfrm>
            <a:off x="457200" y="332656"/>
            <a:ext cx="6070848" cy="2923877"/>
          </a:xfrm>
          <a:prstGeom prst="rect">
            <a:avLst/>
          </a:prstGeom>
        </p:spPr>
        <p:txBody>
          <a:bodyPr wrap="square">
            <a:spAutoFit/>
          </a:bodyPr>
          <a:lstStyle/>
          <a:p>
            <a:pPr algn="just"/>
            <a:r>
              <a:rPr lang="fr-FR" sz="4000" dirty="0">
                <a:solidFill>
                  <a:prstClr val="white"/>
                </a:solidFill>
                <a:latin typeface="CS Avva Shenouda" pitchFamily="34" charset="0"/>
              </a:rPr>
              <a:t>¿ </a:t>
            </a:r>
            <a:r>
              <a:rPr lang="pt-BR" sz="3600" dirty="0">
                <a:solidFill>
                  <a:prstClr val="white"/>
                </a:solidFill>
                <a:latin typeface="CS Avva Shenouda" pitchFamily="34" charset="0"/>
              </a:rPr>
              <a:t>Pefry] tennanohem de @ `ebolqen nidemwn @ ouohqen tekjom k`eqomqem `ntoujom `n`aka;arton </a:t>
            </a:r>
            <a:endParaRPr lang="fr-FR" sz="4000" dirty="0">
              <a:solidFill>
                <a:prstClr val="white"/>
              </a:solidFill>
              <a:latin typeface="CS Avva Shenouda" pitchFamily="34" charset="0"/>
            </a:endParaRP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Ainsi nous serons </a:t>
            </a:r>
          </a:p>
          <a:p>
            <a:pPr algn="ctr"/>
            <a:r>
              <a:rPr lang="fr-FR" sz="3600" b="1" dirty="0">
                <a:solidFill>
                  <a:prstClr val="white"/>
                </a:solidFill>
                <a:latin typeface="Book Antiqua" pitchFamily="18" charset="0"/>
              </a:rPr>
              <a:t>sauvés des démons, </a:t>
            </a:r>
          </a:p>
          <a:p>
            <a:pPr algn="ctr"/>
            <a:r>
              <a:rPr lang="fr-FR" sz="3600" b="1" dirty="0">
                <a:solidFill>
                  <a:prstClr val="white"/>
                </a:solidFill>
                <a:latin typeface="Book Antiqua" pitchFamily="18" charset="0"/>
              </a:rPr>
              <a:t>et par la force, </a:t>
            </a:r>
          </a:p>
          <a:p>
            <a:pPr algn="ctr"/>
            <a:r>
              <a:rPr lang="fr-FR" sz="3600" b="1" dirty="0">
                <a:solidFill>
                  <a:prstClr val="white"/>
                </a:solidFill>
                <a:latin typeface="Book Antiqua" pitchFamily="18" charset="0"/>
              </a:rPr>
              <a:t>écrase ses forces impures.</a:t>
            </a:r>
          </a:p>
        </p:txBody>
      </p:sp>
      <p:sp>
        <p:nvSpPr>
          <p:cNvPr id="4" name="ZoneTexte 3">
            <a:extLst>
              <a:ext uri="{FF2B5EF4-FFF2-40B4-BE49-F238E27FC236}">
                <a16:creationId xmlns:a16="http://schemas.microsoft.com/office/drawing/2014/main" id="{2E7C868A-F86E-B5E1-A8D9-D28A887DA75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8DA7221F-E4D1-3EA2-C68F-9DCA9B77BE1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30635277"/>
      </p:ext>
    </p:extLst>
  </p:cSld>
  <p:clrMapOvr>
    <a:masterClrMapping/>
  </p:clrMapOvr>
  <p:transition/>
</p:sld>
</file>

<file path=ppt/slides/slide110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384032" y="1196752"/>
            <a:ext cx="5350768" cy="2123658"/>
          </a:xfrm>
          <a:prstGeom prst="rect">
            <a:avLst/>
          </a:prstGeom>
        </p:spPr>
        <p:txBody>
          <a:bodyPr wrap="square">
            <a:spAutoFit/>
          </a:bodyPr>
          <a:lstStyle/>
          <a:p>
            <a:pPr algn="just" rtl="1"/>
            <a:r>
              <a:rPr lang="ar-AE" sz="4400" dirty="0">
                <a:solidFill>
                  <a:prstClr val="white"/>
                </a:solidFill>
              </a:rPr>
              <a:t>واجعلنا مستحقين أن نقول بشكر أبانا الذي في </a:t>
            </a:r>
            <a:r>
              <a:rPr lang="ar-AE" sz="4400" dirty="0" err="1">
                <a:solidFill>
                  <a:prstClr val="white"/>
                </a:solidFill>
              </a:rPr>
              <a:t>السموات...</a:t>
            </a:r>
            <a:endParaRPr lang="fr-FR" sz="4400" dirty="0">
              <a:solidFill>
                <a:prstClr val="white"/>
              </a:solidFill>
            </a:endParaRPr>
          </a:p>
        </p:txBody>
      </p:sp>
      <p:sp>
        <p:nvSpPr>
          <p:cNvPr id="6" name="Rectangle 5"/>
          <p:cNvSpPr/>
          <p:nvPr/>
        </p:nvSpPr>
        <p:spPr>
          <a:xfrm>
            <a:off x="762000" y="980731"/>
            <a:ext cx="5694040" cy="1938992"/>
          </a:xfrm>
          <a:prstGeom prst="rect">
            <a:avLst/>
          </a:prstGeom>
        </p:spPr>
        <p:txBody>
          <a:bodyPr wrap="square">
            <a:spAutoFit/>
          </a:bodyPr>
          <a:lstStyle/>
          <a:p>
            <a:pPr algn="just"/>
            <a:r>
              <a:rPr lang="pt-BR" sz="4000" dirty="0">
                <a:solidFill>
                  <a:prstClr val="white"/>
                </a:solidFill>
                <a:latin typeface="Avva_Marcos" pitchFamily="82" charset="0"/>
              </a:rPr>
              <a:t>A</a:t>
            </a:r>
            <a:r>
              <a:rPr lang="pt-BR" sz="4000" dirty="0">
                <a:solidFill>
                  <a:prstClr val="white"/>
                </a:solidFill>
                <a:latin typeface="CS Avva Shenouda" pitchFamily="34" charset="0"/>
              </a:rPr>
              <a:t>riten `nem`psa      `njoc qen ouse`phmot @ </a:t>
            </a:r>
          </a:p>
          <a:p>
            <a:pPr algn="just"/>
            <a:r>
              <a:rPr lang="pt-BR" sz="4000" dirty="0">
                <a:solidFill>
                  <a:prstClr val="white"/>
                </a:solidFill>
                <a:latin typeface="CS Avva Shenouda" pitchFamily="34" charset="0"/>
              </a:rPr>
              <a:t>Je peniwt ...</a:t>
            </a:r>
            <a:endParaRPr lang="fr-FR" sz="4000" dirty="0">
              <a:solidFill>
                <a:prstClr val="white"/>
              </a:solidFill>
              <a:latin typeface="CS Avva Shenouda" pitchFamily="34" charset="0"/>
            </a:endParaRPr>
          </a:p>
        </p:txBody>
      </p:sp>
      <p:sp>
        <p:nvSpPr>
          <p:cNvPr id="7" name="Rectangle 6"/>
          <p:cNvSpPr/>
          <p:nvPr/>
        </p:nvSpPr>
        <p:spPr>
          <a:xfrm>
            <a:off x="2783632" y="4077072"/>
            <a:ext cx="6408712" cy="1938992"/>
          </a:xfrm>
          <a:prstGeom prst="rect">
            <a:avLst/>
          </a:prstGeom>
        </p:spPr>
        <p:txBody>
          <a:bodyPr wrap="square">
            <a:spAutoFit/>
          </a:bodyPr>
          <a:lstStyle/>
          <a:p>
            <a:pPr algn="ctr"/>
            <a:r>
              <a:rPr lang="fr-FR" sz="4000" b="1" dirty="0">
                <a:solidFill>
                  <a:prstClr val="white"/>
                </a:solidFill>
                <a:latin typeface="Book Antiqua" pitchFamily="18" charset="0"/>
              </a:rPr>
              <a:t>Rends-nous dignes de dire en action de grâce : Notre Père ...</a:t>
            </a:r>
          </a:p>
        </p:txBody>
      </p:sp>
      <p:sp>
        <p:nvSpPr>
          <p:cNvPr id="2" name="ZoneTexte 1">
            <a:extLst>
              <a:ext uri="{FF2B5EF4-FFF2-40B4-BE49-F238E27FC236}">
                <a16:creationId xmlns:a16="http://schemas.microsoft.com/office/drawing/2014/main" id="{DB9FE0CD-52C6-3FC7-1A36-A6DA71F4AAC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3" name="ZoneTexte 2">
            <a:hlinkClick r:id="rId2" action="ppaction://hlinksldjump"/>
            <a:extLst>
              <a:ext uri="{FF2B5EF4-FFF2-40B4-BE49-F238E27FC236}">
                <a16:creationId xmlns:a16="http://schemas.microsoft.com/office/drawing/2014/main" id="{97137D93-34F9-8822-182F-A07273C7EB8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53932476"/>
      </p:ext>
    </p:extLst>
  </p:cSld>
  <p:clrMapOvr>
    <a:masterClrMapping/>
  </p:clrMapOvr>
  <mc:AlternateContent xmlns:mc="http://schemas.openxmlformats.org/markup-compatibility/2006" xmlns:p14="http://schemas.microsoft.com/office/powerpoint/2010/main">
    <mc:Choice Requires="p14">
      <p:transition p14:dur="10" advTm="10000"/>
    </mc:Choice>
    <mc:Fallback xmlns="">
      <p:transition advTm="10000"/>
    </mc:Fallback>
  </mc:AlternateContent>
</p:sld>
</file>

<file path=ppt/slides/slide110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1775520" y="116633"/>
            <a:ext cx="8856985" cy="6401753"/>
          </a:xfrm>
          <a:prstGeom prst="rect">
            <a:avLst/>
          </a:prstGeom>
        </p:spPr>
        <p:txBody>
          <a:bodyPr wrap="square">
            <a:spAutoFit/>
          </a:bodyPr>
          <a:lstStyle/>
          <a:p>
            <a:pPr algn="just"/>
            <a:r>
              <a:rPr lang="pt-BR" sz="3100" dirty="0">
                <a:solidFill>
                  <a:prstClr val="white"/>
                </a:solidFill>
                <a:latin typeface="Avva_Marcos" pitchFamily="82" charset="0"/>
              </a:rPr>
              <a:t>G</a:t>
            </a:r>
            <a:r>
              <a:rPr lang="pt-BR" sz="3100" dirty="0">
                <a:solidFill>
                  <a:prstClr val="white"/>
                </a:solidFill>
                <a:latin typeface="CS Avva Shenouda" panose="020B7200000000000000" pitchFamily="34" charset="0"/>
              </a:rPr>
              <a:t>e peniwt etqen nivyou`i </a:t>
            </a:r>
          </a:p>
          <a:p>
            <a:pPr algn="just"/>
            <a:r>
              <a:rPr lang="pt-BR" sz="3100" dirty="0">
                <a:solidFill>
                  <a:prstClr val="white"/>
                </a:solidFill>
                <a:latin typeface="CS Avva Shenouda" panose="020B7200000000000000" pitchFamily="34" charset="0"/>
              </a:rPr>
              <a:t>mareftoubo `nje pekran @ </a:t>
            </a:r>
          </a:p>
          <a:p>
            <a:pPr algn="just"/>
            <a:r>
              <a:rPr lang="pt-BR" sz="3100" dirty="0">
                <a:solidFill>
                  <a:prstClr val="white"/>
                </a:solidFill>
                <a:latin typeface="CS Avva Shenouda" panose="020B7200000000000000" pitchFamily="34" charset="0"/>
              </a:rPr>
              <a:t>marec`i `nje tekmetouro </a:t>
            </a:r>
          </a:p>
          <a:p>
            <a:pPr algn="just"/>
            <a:r>
              <a:rPr lang="pt-BR" sz="3100" dirty="0">
                <a:solidFill>
                  <a:prstClr val="white"/>
                </a:solidFill>
                <a:latin typeface="CS Avva Shenouda" panose="020B7200000000000000" pitchFamily="34" charset="0"/>
              </a:rPr>
              <a:t>petehnak marefswpi</a:t>
            </a:r>
          </a:p>
          <a:p>
            <a:pPr algn="just"/>
            <a:r>
              <a:rPr lang="pt-BR" sz="3100" dirty="0">
                <a:solidFill>
                  <a:prstClr val="white"/>
                </a:solidFill>
                <a:latin typeface="CS Avva Shenouda" panose="020B7200000000000000" pitchFamily="34" charset="0"/>
              </a:rPr>
              <a:t> `m`vry] qen `tve nem hijen pikahi @ </a:t>
            </a:r>
          </a:p>
          <a:p>
            <a:pPr algn="just"/>
            <a:r>
              <a:rPr lang="pt-BR" sz="3100" dirty="0">
                <a:solidFill>
                  <a:prstClr val="white"/>
                </a:solidFill>
                <a:latin typeface="CS Avva Shenouda" panose="020B7200000000000000" pitchFamily="34" charset="0"/>
              </a:rPr>
              <a:t>penwik `nte rac] myif nan `mvoou </a:t>
            </a:r>
          </a:p>
          <a:p>
            <a:pPr algn="just"/>
            <a:r>
              <a:rPr lang="pt-BR" sz="3100" dirty="0">
                <a:solidFill>
                  <a:prstClr val="white"/>
                </a:solidFill>
                <a:latin typeface="CS Avva Shenouda" panose="020B7200000000000000" pitchFamily="34" charset="0"/>
              </a:rPr>
              <a:t>ouoh ,a nyeteron nan `ebol @ </a:t>
            </a:r>
          </a:p>
          <a:p>
            <a:pPr algn="just"/>
            <a:r>
              <a:rPr lang="pt-BR" sz="3100" dirty="0">
                <a:solidFill>
                  <a:prstClr val="white"/>
                </a:solidFill>
                <a:latin typeface="CS Avva Shenouda" panose="020B7200000000000000" pitchFamily="34" charset="0"/>
              </a:rPr>
              <a:t>m`vry] hwn `nten,w `ebol </a:t>
            </a:r>
          </a:p>
          <a:p>
            <a:pPr algn="just"/>
            <a:r>
              <a:rPr lang="pt-BR" sz="3100" dirty="0">
                <a:solidFill>
                  <a:prstClr val="white"/>
                </a:solidFill>
                <a:latin typeface="CS Avva Shenouda" panose="020B7200000000000000" pitchFamily="34" charset="0"/>
              </a:rPr>
              <a:t>`nnyete ouon `ntan `erwou @ </a:t>
            </a:r>
          </a:p>
          <a:p>
            <a:pPr algn="just"/>
            <a:r>
              <a:rPr lang="pt-BR" sz="3100" dirty="0">
                <a:solidFill>
                  <a:prstClr val="white"/>
                </a:solidFill>
                <a:latin typeface="CS Avva Shenouda" panose="020B7200000000000000" pitchFamily="34" charset="0"/>
              </a:rPr>
              <a:t>ouoh `mperenten eqoun `epiracmoc </a:t>
            </a:r>
          </a:p>
          <a:p>
            <a:pPr algn="just"/>
            <a:r>
              <a:rPr lang="pt-BR" sz="3100" dirty="0">
                <a:solidFill>
                  <a:prstClr val="white"/>
                </a:solidFill>
                <a:latin typeface="CS Avva Shenouda" panose="020B7200000000000000" pitchFamily="34" charset="0"/>
              </a:rPr>
              <a:t>alla nahmen `ebol ha pipethwou. </a:t>
            </a:r>
          </a:p>
          <a:p>
            <a:pPr algn="just"/>
            <a:r>
              <a:rPr lang="pt-BR" sz="3100" dirty="0">
                <a:solidFill>
                  <a:prstClr val="white"/>
                </a:solidFill>
                <a:latin typeface="CS Avva Shenouda" panose="020B7200000000000000" pitchFamily="34" charset="0"/>
              </a:rPr>
              <a:t>Qen P=,=c I=y=c Pen¡ @ </a:t>
            </a:r>
          </a:p>
          <a:p>
            <a:pPr algn="just"/>
            <a:r>
              <a:rPr lang="pt-BR" sz="2600" dirty="0">
                <a:solidFill>
                  <a:prstClr val="white"/>
                </a:solidFill>
                <a:latin typeface="CS Avva Shenouda" panose="020B7200000000000000" pitchFamily="34" charset="0"/>
              </a:rPr>
              <a:t>je ;wk te ]metouro nem ]jom nem pi`wou sa eneh `amyn.</a:t>
            </a:r>
            <a:endParaRPr lang="fr-FR" sz="2600" dirty="0">
              <a:solidFill>
                <a:prstClr val="white"/>
              </a:solidFill>
              <a:latin typeface="CS Avva Shenouda" pitchFamily="34" charset="0"/>
            </a:endParaRPr>
          </a:p>
        </p:txBody>
      </p:sp>
      <p:sp>
        <p:nvSpPr>
          <p:cNvPr id="2" name="ZoneTexte 1">
            <a:extLst>
              <a:ext uri="{FF2B5EF4-FFF2-40B4-BE49-F238E27FC236}">
                <a16:creationId xmlns:a16="http://schemas.microsoft.com/office/drawing/2014/main" id="{D104B8B3-B092-901F-B70B-D3069EAD1AF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prières</a:t>
            </a:r>
          </a:p>
        </p:txBody>
      </p:sp>
      <p:sp>
        <p:nvSpPr>
          <p:cNvPr id="3" name="ZoneTexte 2">
            <a:hlinkClick r:id="rId2" action="ppaction://hlinksldjump"/>
            <a:extLst>
              <a:ext uri="{FF2B5EF4-FFF2-40B4-BE49-F238E27FC236}">
                <a16:creationId xmlns:a16="http://schemas.microsoft.com/office/drawing/2014/main" id="{5CC96E35-3C53-7C34-AE49-2C66D39F429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3132627"/>
      </p:ext>
    </p:extLst>
  </p:cSld>
  <p:clrMapOvr>
    <a:masterClrMapping/>
  </p:clrMapOvr>
  <mc:AlternateContent xmlns:mc="http://schemas.openxmlformats.org/markup-compatibility/2006" xmlns:p14="http://schemas.microsoft.com/office/powerpoint/2010/main">
    <mc:Choice Requires="p14">
      <p:transition p14:dur="10" advTm="10000"/>
    </mc:Choice>
    <mc:Fallback xmlns="">
      <p:transition advTm="10000"/>
    </mc:Fallback>
  </mc:AlternateContent>
</p:sld>
</file>

<file path=ppt/slides/slide110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2" name="ZoneTexte 1">
            <a:extLst>
              <a:ext uri="{FF2B5EF4-FFF2-40B4-BE49-F238E27FC236}">
                <a16:creationId xmlns:a16="http://schemas.microsoft.com/office/drawing/2014/main" id="{7494D787-CD8B-1BD1-7273-AA7E4D60E19C}"/>
              </a:ext>
            </a:extLst>
          </p:cNvPr>
          <p:cNvSpPr txBox="1"/>
          <p:nvPr/>
        </p:nvSpPr>
        <p:spPr>
          <a:xfrm>
            <a:off x="70992" y="6182380"/>
            <a:ext cx="12044808" cy="584775"/>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algn="ctr"/>
            <a:r>
              <a:rPr lang="fr-FR" sz="1600" dirty="0">
                <a:solidFill>
                  <a:prstClr val="white"/>
                </a:solidFill>
                <a:latin typeface="Book Antiqua" pitchFamily="18" charset="0"/>
              </a:rPr>
              <a:t>Diocèse de Paris et du Nord de la France </a:t>
            </a:r>
          </a:p>
          <a:p>
            <a:pPr algn="ctr"/>
            <a:r>
              <a:rPr lang="fr-FR" sz="1600" dirty="0">
                <a:solidFill>
                  <a:prstClr val="white"/>
                </a:solidFill>
                <a:latin typeface="Book Antiqua" pitchFamily="18" charset="0"/>
              </a:rPr>
              <a:t>Eglise Archange Michel &amp; Saint Georges – Villejuif</a:t>
            </a:r>
          </a:p>
        </p:txBody>
      </p:sp>
      <p:pic>
        <p:nvPicPr>
          <p:cNvPr id="3" name="Image 2">
            <a:extLst>
              <a:ext uri="{FF2B5EF4-FFF2-40B4-BE49-F238E27FC236}">
                <a16:creationId xmlns:a16="http://schemas.microsoft.com/office/drawing/2014/main" id="{854B8D84-F3EB-5BDC-3C5A-BCA7B03211E0}"/>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36416" y="6209364"/>
            <a:ext cx="584775" cy="584775"/>
          </a:xfrm>
          <a:prstGeom prst="rect">
            <a:avLst/>
          </a:prstGeom>
        </p:spPr>
      </p:pic>
      <p:pic>
        <p:nvPicPr>
          <p:cNvPr id="4" name="Image 3">
            <a:extLst>
              <a:ext uri="{FF2B5EF4-FFF2-40B4-BE49-F238E27FC236}">
                <a16:creationId xmlns:a16="http://schemas.microsoft.com/office/drawing/2014/main" id="{E57711EF-E9AD-EB22-784C-4EE57D74A33E}"/>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573587" y="6167242"/>
            <a:ext cx="681997" cy="584775"/>
          </a:xfrm>
          <a:prstGeom prst="rect">
            <a:avLst/>
          </a:prstGeom>
        </p:spPr>
      </p:pic>
      <p:pic>
        <p:nvPicPr>
          <p:cNvPr id="6" name="Image 5">
            <a:extLst>
              <a:ext uri="{FF2B5EF4-FFF2-40B4-BE49-F238E27FC236}">
                <a16:creationId xmlns:a16="http://schemas.microsoft.com/office/drawing/2014/main" id="{AA1B7F43-A655-5245-5B46-445F90CFF7FA}"/>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112196" y="1295400"/>
            <a:ext cx="3962400" cy="3447288"/>
          </a:xfrm>
          <a:prstGeom prst="rect">
            <a:avLst/>
          </a:prstGeom>
        </p:spPr>
      </p:pic>
    </p:spTree>
    <p:extLst>
      <p:ext uri="{BB962C8B-B14F-4D97-AF65-F5344CB8AC3E}">
        <p14:creationId xmlns:p14="http://schemas.microsoft.com/office/powerpoint/2010/main" val="2373097044"/>
      </p:ext>
    </p:extLst>
  </p:cSld>
  <p:clrMapOvr>
    <a:masterClrMapping/>
  </p:clrMapOvr>
  <p:transition/>
</p:sld>
</file>

<file path=ppt/slides/slide110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7" name="Rectangle 6"/>
          <p:cNvSpPr/>
          <p:nvPr/>
        </p:nvSpPr>
        <p:spPr>
          <a:xfrm>
            <a:off x="2863772" y="1988840"/>
            <a:ext cx="6408712" cy="1631216"/>
          </a:xfrm>
          <a:prstGeom prst="rect">
            <a:avLst/>
          </a:prstGeom>
        </p:spPr>
        <p:txBody>
          <a:bodyPr wrap="square">
            <a:spAutoFit/>
          </a:bodyPr>
          <a:lstStyle/>
          <a:p>
            <a:pPr algn="ctr"/>
            <a:r>
              <a:rPr lang="fr-FR" sz="5000" b="1" dirty="0" err="1">
                <a:solidFill>
                  <a:prstClr val="white"/>
                </a:solidFill>
                <a:latin typeface="Book Antiqua" pitchFamily="18" charset="0"/>
              </a:rPr>
              <a:t>Psalie</a:t>
            </a:r>
            <a:r>
              <a:rPr lang="fr-FR" sz="5000" b="1" dirty="0">
                <a:solidFill>
                  <a:prstClr val="white"/>
                </a:solidFill>
                <a:latin typeface="Book Antiqua" pitchFamily="18" charset="0"/>
              </a:rPr>
              <a:t> du Mardi (1) pour </a:t>
            </a:r>
            <a:r>
              <a:rPr lang="fr-FR" sz="5000" b="1" dirty="0" err="1">
                <a:solidFill>
                  <a:prstClr val="white"/>
                </a:solidFill>
                <a:latin typeface="Book Antiqua" pitchFamily="18" charset="0"/>
              </a:rPr>
              <a:t>Kiahk</a:t>
            </a:r>
            <a:endParaRPr lang="fr-FR" sz="5000" b="1" dirty="0">
              <a:solidFill>
                <a:prstClr val="white"/>
              </a:solidFill>
              <a:latin typeface="Book Antiqua" pitchFamily="18" charset="0"/>
            </a:endParaRPr>
          </a:p>
        </p:txBody>
      </p:sp>
      <p:sp>
        <p:nvSpPr>
          <p:cNvPr id="5" name="Rectangle 4">
            <a:hlinkClick r:id="rId2" action="ppaction://hlinksldjump"/>
          </p:cNvPr>
          <p:cNvSpPr/>
          <p:nvPr/>
        </p:nvSpPr>
        <p:spPr>
          <a:xfrm>
            <a:off x="8118764" y="5661248"/>
            <a:ext cx="2225708"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Book Antiqua" panose="02040602050305030304" pitchFamily="18" charset="0"/>
              </a:rPr>
              <a:t>Psalie</a:t>
            </a:r>
            <a:r>
              <a:rPr lang="fr-FR" dirty="0">
                <a:solidFill>
                  <a:prstClr val="white"/>
                </a:solidFill>
                <a:latin typeface="Book Antiqua" panose="02040602050305030304" pitchFamily="18" charset="0"/>
              </a:rPr>
              <a:t> du mardi (2)</a:t>
            </a:r>
          </a:p>
        </p:txBody>
      </p:sp>
      <p:pic>
        <p:nvPicPr>
          <p:cNvPr id="6"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156 </a:t>
            </a:r>
          </a:p>
        </p:txBody>
      </p:sp>
      <p:sp>
        <p:nvSpPr>
          <p:cNvPr id="2" name="ZoneTexte 1">
            <a:extLst>
              <a:ext uri="{FF2B5EF4-FFF2-40B4-BE49-F238E27FC236}">
                <a16:creationId xmlns:a16="http://schemas.microsoft.com/office/drawing/2014/main" id="{12F31BA1-3497-56CA-1A61-F731D1DD382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4" action="ppaction://hlinksldjump"/>
            <a:extLst>
              <a:ext uri="{FF2B5EF4-FFF2-40B4-BE49-F238E27FC236}">
                <a16:creationId xmlns:a16="http://schemas.microsoft.com/office/drawing/2014/main" id="{62939768-9666-F785-9BB2-C093F37124F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37306093"/>
      </p:ext>
    </p:extLst>
  </p:cSld>
  <p:clrMapOvr>
    <a:masterClrMapping/>
  </p:clrMapOvr>
  <p:transition/>
</p:sld>
</file>

<file path=ppt/slides/slide110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احفظني يا إلهي </a:t>
            </a:r>
            <a:endParaRPr lang="fr-FR" sz="4800" dirty="0">
              <a:solidFill>
                <a:prstClr val="white"/>
              </a:solidFill>
            </a:endParaRPr>
          </a:p>
          <a:p>
            <a:pPr algn="just" rtl="1"/>
            <a:r>
              <a:rPr lang="ar-EG" sz="4800" dirty="0">
                <a:solidFill>
                  <a:prstClr val="white"/>
                </a:solidFill>
              </a:rPr>
              <a:t>وأعطني توبة </a:t>
            </a:r>
            <a:endParaRPr lang="fr-FR" sz="4800" dirty="0">
              <a:solidFill>
                <a:prstClr val="white"/>
              </a:solidFill>
            </a:endParaRPr>
          </a:p>
          <a:p>
            <a:pPr algn="just" rtl="1"/>
            <a:r>
              <a:rPr lang="ar-EG" sz="4800" dirty="0">
                <a:solidFill>
                  <a:prstClr val="white"/>
                </a:solidFill>
              </a:rPr>
              <a:t>فلنقل هكذا: </a:t>
            </a:r>
            <a:endParaRPr lang="fr-FR" sz="4800" dirty="0">
              <a:solidFill>
                <a:prstClr val="white"/>
              </a:solidFill>
            </a:endParaRPr>
          </a:p>
          <a:p>
            <a:pPr algn="just" rtl="1"/>
            <a:r>
              <a:rPr lang="ar-EG" sz="4800" dirty="0">
                <a:solidFill>
                  <a:prstClr val="white"/>
                </a:solidFill>
              </a:rPr>
              <a:t>السلام لك يا مريم</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Areh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eroi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Panou</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nyi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noumetanoia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marenjoc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mpairy</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Garde moi mon Dieu, </a:t>
            </a:r>
          </a:p>
          <a:p>
            <a:pPr algn="ctr"/>
            <a:r>
              <a:rPr lang="fr-FR" sz="3600" b="1" dirty="0">
                <a:solidFill>
                  <a:prstClr val="white"/>
                </a:solidFill>
                <a:latin typeface="Book Antiqua" pitchFamily="18" charset="0"/>
              </a:rPr>
              <a:t>donne moi un repentir, </a:t>
            </a:r>
          </a:p>
          <a:p>
            <a:pPr algn="ctr"/>
            <a:r>
              <a:rPr lang="fr-FR" sz="3600" b="1" dirty="0">
                <a:solidFill>
                  <a:prstClr val="white"/>
                </a:solidFill>
                <a:latin typeface="Book Antiqua" pitchFamily="18" charset="0"/>
              </a:rPr>
              <a:t>que nous disions : </a:t>
            </a:r>
          </a:p>
          <a:p>
            <a:pPr algn="ctr"/>
            <a:r>
              <a:rPr lang="fr-FR" sz="3600" b="1" dirty="0">
                <a:solidFill>
                  <a:prstClr val="white"/>
                </a:solidFill>
                <a:latin typeface="Book Antiqua" pitchFamily="18" charset="0"/>
              </a:rPr>
              <a:t>salut à toi Marie.</a:t>
            </a:r>
          </a:p>
        </p:txBody>
      </p:sp>
      <p:sp>
        <p:nvSpPr>
          <p:cNvPr id="2" name="ZoneTexte 1">
            <a:extLst>
              <a:ext uri="{FF2B5EF4-FFF2-40B4-BE49-F238E27FC236}">
                <a16:creationId xmlns:a16="http://schemas.microsoft.com/office/drawing/2014/main" id="{869FAD9E-8262-15C8-F001-C5CC42611BC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DD3A57C1-A466-0D48-4CFE-A26E1D2EB74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41459150"/>
      </p:ext>
    </p:extLst>
  </p:cSld>
  <p:clrMapOvr>
    <a:masterClrMapping/>
  </p:clrMapOvr>
  <p:transition/>
</p:sld>
</file>

<file path=ppt/slides/slide110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أعنا </a:t>
            </a:r>
            <a:r>
              <a:rPr lang="ar-EG" sz="4800" dirty="0" err="1">
                <a:solidFill>
                  <a:prstClr val="white"/>
                </a:solidFill>
              </a:rPr>
              <a:t>يارب</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وأغفر لنا زلاتنا </a:t>
            </a:r>
            <a:endParaRPr lang="fr-FR" sz="4800" dirty="0">
              <a:solidFill>
                <a:prstClr val="white"/>
              </a:solidFill>
            </a:endParaRPr>
          </a:p>
          <a:p>
            <a:pPr algn="just" rtl="1"/>
            <a:r>
              <a:rPr lang="ar-EG" sz="4800" dirty="0">
                <a:solidFill>
                  <a:prstClr val="white"/>
                </a:solidFill>
              </a:rPr>
              <a:t>لأجل والدة الإله </a:t>
            </a:r>
            <a:endParaRPr lang="fr-FR" sz="4800" dirty="0">
              <a:solidFill>
                <a:prstClr val="white"/>
              </a:solidFill>
            </a:endParaRPr>
          </a:p>
          <a:p>
            <a:pPr algn="just" rtl="1"/>
            <a:r>
              <a:rPr lang="ar-EG" sz="4800" dirty="0">
                <a:solidFill>
                  <a:prstClr val="white"/>
                </a:solidFill>
              </a:rPr>
              <a:t>السلام لك يا مريم</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Boy;in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eron</a:t>
            </a:r>
            <a:r>
              <a:rPr lang="fr-FR" sz="4000" dirty="0">
                <a:solidFill>
                  <a:prstClr val="white"/>
                </a:solidFill>
                <a:latin typeface="CS Avva Shenouda" pitchFamily="34" charset="0"/>
              </a:rPr>
              <a:t> Pen[</a:t>
            </a:r>
            <a:r>
              <a:rPr lang="fr-FR" sz="4000" dirty="0" err="1">
                <a:solidFill>
                  <a:prstClr val="white"/>
                </a:solidFill>
                <a:latin typeface="CS Avva Shenouda" pitchFamily="34" charset="0"/>
              </a:rPr>
              <a:t>oic</a:t>
            </a:r>
            <a:r>
              <a:rPr lang="fr-FR" sz="4000" dirty="0">
                <a:solidFill>
                  <a:prstClr val="white"/>
                </a:solidFill>
                <a:latin typeface="CS Avva Shenouda" pitchFamily="34" charset="0"/>
              </a:rPr>
              <a:t> @ ,w      nan `</a:t>
            </a:r>
            <a:r>
              <a:rPr lang="fr-FR" sz="4000" dirty="0" err="1">
                <a:solidFill>
                  <a:prstClr val="white"/>
                </a:solidFill>
                <a:latin typeface="CS Avva Shenouda" pitchFamily="34" charset="0"/>
              </a:rPr>
              <a:t>nnenparaptwma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e;be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e`otokoc</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Aide-nous Seigneur, </a:t>
            </a:r>
          </a:p>
          <a:p>
            <a:pPr algn="ctr"/>
            <a:r>
              <a:rPr lang="fr-FR" sz="3600" b="1" dirty="0">
                <a:solidFill>
                  <a:prstClr val="white"/>
                </a:solidFill>
                <a:latin typeface="Book Antiqua" pitchFamily="18" charset="0"/>
              </a:rPr>
              <a:t>pardonne nos iniquités, </a:t>
            </a:r>
          </a:p>
          <a:p>
            <a:pPr algn="ctr"/>
            <a:r>
              <a:rPr lang="fr-FR" sz="3600" b="1" dirty="0">
                <a:solidFill>
                  <a:prstClr val="white"/>
                </a:solidFill>
                <a:latin typeface="Book Antiqua" pitchFamily="18" charset="0"/>
              </a:rPr>
              <a:t>pour la mère de Dieu, </a:t>
            </a:r>
          </a:p>
          <a:p>
            <a:pPr algn="ctr"/>
            <a:r>
              <a:rPr lang="fr-FR" sz="3600" b="1" dirty="0">
                <a:solidFill>
                  <a:prstClr val="white"/>
                </a:solidFill>
                <a:latin typeface="Book Antiqua" pitchFamily="18" charset="0"/>
              </a:rPr>
              <a:t>salut à toi Marie.</a:t>
            </a:r>
          </a:p>
        </p:txBody>
      </p:sp>
      <p:sp>
        <p:nvSpPr>
          <p:cNvPr id="2" name="ZoneTexte 1">
            <a:extLst>
              <a:ext uri="{FF2B5EF4-FFF2-40B4-BE49-F238E27FC236}">
                <a16:creationId xmlns:a16="http://schemas.microsoft.com/office/drawing/2014/main" id="{8C5CC76B-243B-E2F1-9534-DB80B724126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792AFD60-675F-89B4-0C89-89EF950AFD1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81135999"/>
      </p:ext>
    </p:extLst>
  </p:cSld>
  <p:clrMapOvr>
    <a:masterClrMapping/>
  </p:clrMapOvr>
  <p:transition/>
</p:sld>
</file>

<file path=ppt/slides/slide110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لأنها ارتفعت </a:t>
            </a:r>
            <a:endParaRPr lang="fr-FR" sz="4800" dirty="0">
              <a:solidFill>
                <a:prstClr val="white"/>
              </a:solidFill>
            </a:endParaRPr>
          </a:p>
          <a:p>
            <a:pPr algn="just" rtl="1"/>
            <a:r>
              <a:rPr lang="ar-EG" sz="4800" dirty="0">
                <a:solidFill>
                  <a:prstClr val="white"/>
                </a:solidFill>
              </a:rPr>
              <a:t>أكثر من العساكر </a:t>
            </a:r>
            <a:endParaRPr lang="fr-FR" sz="4800" dirty="0">
              <a:solidFill>
                <a:prstClr val="white"/>
              </a:solidFill>
            </a:endParaRPr>
          </a:p>
          <a:p>
            <a:pPr algn="just" rtl="1"/>
            <a:r>
              <a:rPr lang="ar-EG" sz="4800" dirty="0">
                <a:solidFill>
                  <a:prstClr val="white"/>
                </a:solidFill>
              </a:rPr>
              <a:t>والطغمات العلوية </a:t>
            </a:r>
            <a:endParaRPr lang="fr-FR" sz="4800" dirty="0">
              <a:solidFill>
                <a:prstClr val="white"/>
              </a:solidFill>
            </a:endParaRPr>
          </a:p>
          <a:p>
            <a:pPr algn="just" rtl="1"/>
            <a:r>
              <a:rPr lang="ar-EG" sz="4800" dirty="0">
                <a:solidFill>
                  <a:prstClr val="white"/>
                </a:solidFill>
              </a:rPr>
              <a:t>السلام لك يا مريم</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¿Ge </a:t>
            </a:r>
            <a:r>
              <a:rPr lang="fr-FR" sz="4000" dirty="0" err="1">
                <a:solidFill>
                  <a:prstClr val="white"/>
                </a:solidFill>
                <a:latin typeface="CS Avva Shenouda" pitchFamily="34" charset="0"/>
              </a:rPr>
              <a:t>gar</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ac</a:t>
            </a:r>
            <a:r>
              <a:rPr lang="fr-FR" sz="4000" dirty="0">
                <a:solidFill>
                  <a:prstClr val="white"/>
                </a:solidFill>
                <a:latin typeface="CS Avva Shenouda" pitchFamily="34" charset="0"/>
              </a:rPr>
              <a:t>[ici @ </a:t>
            </a:r>
            <a:r>
              <a:rPr lang="fr-FR" sz="4000" dirty="0" err="1">
                <a:solidFill>
                  <a:prstClr val="white"/>
                </a:solidFill>
                <a:latin typeface="CS Avva Shenouda" pitchFamily="34" charset="0"/>
              </a:rPr>
              <a:t>ehote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nictratia</a:t>
            </a:r>
            <a:r>
              <a:rPr lang="fr-FR" sz="4000" dirty="0">
                <a:solidFill>
                  <a:prstClr val="white"/>
                </a:solidFill>
                <a:latin typeface="CS Avva Shenouda" pitchFamily="34" charset="0"/>
              </a:rPr>
              <a:t> @ nem </a:t>
            </a:r>
            <a:r>
              <a:rPr lang="fr-FR" sz="4000" dirty="0" err="1">
                <a:solidFill>
                  <a:prstClr val="white"/>
                </a:solidFill>
                <a:latin typeface="CS Avva Shenouda" pitchFamily="34" charset="0"/>
              </a:rPr>
              <a:t>nitagma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`p[ici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Car elle est plus élevée, </a:t>
            </a:r>
          </a:p>
          <a:p>
            <a:pPr algn="ctr"/>
            <a:r>
              <a:rPr lang="fr-FR" sz="3600" b="1" dirty="0">
                <a:solidFill>
                  <a:prstClr val="white"/>
                </a:solidFill>
                <a:latin typeface="Book Antiqua" pitchFamily="18" charset="0"/>
              </a:rPr>
              <a:t>que les armées, </a:t>
            </a:r>
          </a:p>
          <a:p>
            <a:pPr algn="ctr"/>
            <a:r>
              <a:rPr lang="fr-FR" sz="3600" b="1" dirty="0">
                <a:solidFill>
                  <a:prstClr val="white"/>
                </a:solidFill>
                <a:latin typeface="Book Antiqua" pitchFamily="18" charset="0"/>
              </a:rPr>
              <a:t>et les hauts grades, </a:t>
            </a:r>
          </a:p>
          <a:p>
            <a:pPr algn="ctr"/>
            <a:r>
              <a:rPr lang="fr-FR" sz="3600" b="1" dirty="0">
                <a:solidFill>
                  <a:prstClr val="white"/>
                </a:solidFill>
                <a:latin typeface="Book Antiqua" pitchFamily="18" charset="0"/>
              </a:rPr>
              <a:t>salut à toi Marie.</a:t>
            </a:r>
          </a:p>
        </p:txBody>
      </p:sp>
      <p:sp>
        <p:nvSpPr>
          <p:cNvPr id="2" name="ZoneTexte 1">
            <a:extLst>
              <a:ext uri="{FF2B5EF4-FFF2-40B4-BE49-F238E27FC236}">
                <a16:creationId xmlns:a16="http://schemas.microsoft.com/office/drawing/2014/main" id="{A5037FA3-9A28-A439-A1C0-25B17A78A8A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1C3DA457-72C0-9473-3039-878BDBEF250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03142024"/>
      </p:ext>
    </p:extLst>
  </p:cSld>
  <p:clrMapOvr>
    <a:masterClrMapping/>
  </p:clrMapOvr>
  <p:transition/>
</p:sld>
</file>

<file path=ppt/slides/slide110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حقا ولدت المسيح </a:t>
            </a:r>
            <a:endParaRPr lang="fr-FR" sz="4800" dirty="0">
              <a:solidFill>
                <a:prstClr val="white"/>
              </a:solidFill>
            </a:endParaRPr>
          </a:p>
          <a:p>
            <a:pPr algn="just" rtl="1"/>
            <a:r>
              <a:rPr lang="ar-EG" sz="4800" dirty="0">
                <a:solidFill>
                  <a:prstClr val="white"/>
                </a:solidFill>
              </a:rPr>
              <a:t>الذاتي نمجدها </a:t>
            </a:r>
            <a:endParaRPr lang="fr-FR" sz="4800" dirty="0">
              <a:solidFill>
                <a:prstClr val="white"/>
              </a:solidFill>
            </a:endParaRPr>
          </a:p>
          <a:p>
            <a:pPr algn="just" rtl="1"/>
            <a:r>
              <a:rPr lang="ar-EG" sz="4800" dirty="0">
                <a:solidFill>
                  <a:prstClr val="white"/>
                </a:solidFill>
              </a:rPr>
              <a:t>ونعظمها </a:t>
            </a:r>
            <a:endParaRPr lang="fr-FR" sz="4800" dirty="0">
              <a:solidFill>
                <a:prstClr val="white"/>
              </a:solidFill>
            </a:endParaRPr>
          </a:p>
          <a:p>
            <a:pPr algn="just" rtl="1"/>
            <a:r>
              <a:rPr lang="ar-EG" sz="4800" dirty="0">
                <a:solidFill>
                  <a:prstClr val="white"/>
                </a:solidFill>
              </a:rPr>
              <a:t>السلام لك يا مريم</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Dikeoc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acmici</a:t>
            </a:r>
            <a:r>
              <a:rPr lang="fr-FR" sz="4000" dirty="0">
                <a:solidFill>
                  <a:prstClr val="white"/>
                </a:solidFill>
                <a:latin typeface="CS Avva Shenouda" pitchFamily="34" charset="0"/>
              </a:rPr>
              <a:t> @ </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mPi</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rictoc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piaidia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ten</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wou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nac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ten</a:t>
            </a:r>
            <a:r>
              <a:rPr lang="fr-FR" sz="4000" dirty="0">
                <a:solidFill>
                  <a:prstClr val="white"/>
                </a:solidFill>
                <a:latin typeface="CS Avva Shenouda" pitchFamily="34" charset="0"/>
              </a:rPr>
              <a:t>[ici @ </a:t>
            </a:r>
            <a:br>
              <a:rPr lang="fr-FR" sz="4000" dirty="0">
                <a:solidFill>
                  <a:prstClr val="white"/>
                </a:solidFill>
                <a:latin typeface="CS Avva Shenouda" pitchFamily="34" charset="0"/>
              </a:rPr>
            </a:br>
            <a:r>
              <a:rPr lang="fr-FR" sz="4000" dirty="0">
                <a:solidFill>
                  <a:prstClr val="white"/>
                </a:solidFill>
                <a:latin typeface="CS Avva Shenouda" pitchFamily="34" charset="0"/>
              </a:rPr>
              <a:t>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a:t>
            </a:r>
          </a:p>
        </p:txBody>
      </p:sp>
      <p:sp>
        <p:nvSpPr>
          <p:cNvPr id="7" name="Rectangle 6"/>
          <p:cNvSpPr/>
          <p:nvPr/>
        </p:nvSpPr>
        <p:spPr>
          <a:xfrm>
            <a:off x="457200" y="3810000"/>
            <a:ext cx="11247156" cy="2308324"/>
          </a:xfrm>
          <a:prstGeom prst="rect">
            <a:avLst/>
          </a:prstGeom>
        </p:spPr>
        <p:txBody>
          <a:bodyPr wrap="square">
            <a:spAutoFit/>
          </a:bodyPr>
          <a:lstStyle/>
          <a:p>
            <a:pPr algn="ctr"/>
            <a:r>
              <a:rPr lang="fr-FR" sz="3600" b="1" dirty="0">
                <a:solidFill>
                  <a:prstClr val="white"/>
                </a:solidFill>
                <a:latin typeface="Book Antiqua" pitchFamily="18" charset="0"/>
              </a:rPr>
              <a:t>En vérité tu as enfanté, </a:t>
            </a:r>
          </a:p>
          <a:p>
            <a:pPr algn="ctr"/>
            <a:r>
              <a:rPr lang="fr-FR" sz="3600" b="1" dirty="0">
                <a:solidFill>
                  <a:prstClr val="white"/>
                </a:solidFill>
                <a:latin typeface="Book Antiqua" pitchFamily="18" charset="0"/>
              </a:rPr>
              <a:t>le Christ qui demeure, </a:t>
            </a:r>
          </a:p>
          <a:p>
            <a:pPr algn="ctr"/>
            <a:r>
              <a:rPr lang="fr-FR" sz="3600" b="1" dirty="0">
                <a:solidFill>
                  <a:prstClr val="white"/>
                </a:solidFill>
                <a:latin typeface="Book Antiqua" pitchFamily="18" charset="0"/>
              </a:rPr>
              <a:t>nous la glorifions et nous l’élevons, </a:t>
            </a:r>
          </a:p>
          <a:p>
            <a:pPr algn="ctr"/>
            <a:r>
              <a:rPr lang="fr-FR" sz="3600" b="1" dirty="0">
                <a:solidFill>
                  <a:prstClr val="white"/>
                </a:solidFill>
                <a:latin typeface="Book Antiqua" pitchFamily="18" charset="0"/>
              </a:rPr>
              <a:t>salut à toi Marie.</a:t>
            </a:r>
          </a:p>
        </p:txBody>
      </p:sp>
      <p:sp>
        <p:nvSpPr>
          <p:cNvPr id="2" name="ZoneTexte 1">
            <a:extLst>
              <a:ext uri="{FF2B5EF4-FFF2-40B4-BE49-F238E27FC236}">
                <a16:creationId xmlns:a16="http://schemas.microsoft.com/office/drawing/2014/main" id="{6D4A2888-E5CE-9FF6-6731-DBFF3F185B0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2A07D3E1-0F06-58B2-A7B9-F50A84B7107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30629333"/>
      </p:ext>
    </p:extLst>
  </p:cSld>
  <p:clrMapOvr>
    <a:masterClrMapping/>
  </p:clrMapOvr>
  <p:transition/>
</p:sld>
</file>

<file path=ppt/slides/slide110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785652"/>
          </a:xfrm>
          <a:prstGeom prst="rect">
            <a:avLst/>
          </a:prstGeom>
        </p:spPr>
        <p:txBody>
          <a:bodyPr wrap="square">
            <a:spAutoFit/>
          </a:bodyPr>
          <a:lstStyle/>
          <a:p>
            <a:pPr algn="just" rtl="1"/>
            <a:r>
              <a:rPr lang="ar-EG" sz="4800" dirty="0">
                <a:solidFill>
                  <a:prstClr val="white"/>
                </a:solidFill>
              </a:rPr>
              <a:t>ارحمنا </a:t>
            </a:r>
            <a:endParaRPr lang="fr-FR" sz="4800" dirty="0">
              <a:solidFill>
                <a:prstClr val="white"/>
              </a:solidFill>
            </a:endParaRPr>
          </a:p>
          <a:p>
            <a:pPr algn="just" rtl="1"/>
            <a:r>
              <a:rPr lang="ar-EG" sz="4800" dirty="0">
                <a:solidFill>
                  <a:prstClr val="white"/>
                </a:solidFill>
              </a:rPr>
              <a:t>بشفاعة </a:t>
            </a:r>
            <a:endParaRPr lang="fr-FR" sz="4800" dirty="0">
              <a:solidFill>
                <a:prstClr val="white"/>
              </a:solidFill>
            </a:endParaRPr>
          </a:p>
          <a:p>
            <a:pPr algn="just" rtl="1"/>
            <a:r>
              <a:rPr lang="ar-EG" sz="4800" dirty="0">
                <a:solidFill>
                  <a:prstClr val="white"/>
                </a:solidFill>
              </a:rPr>
              <a:t>أمك مريم </a:t>
            </a:r>
            <a:endParaRPr lang="fr-FR" sz="4800" dirty="0">
              <a:solidFill>
                <a:prstClr val="white"/>
              </a:solidFill>
            </a:endParaRPr>
          </a:p>
          <a:p>
            <a:pPr algn="just" rtl="1"/>
            <a:r>
              <a:rPr lang="ar-EG" sz="4800" dirty="0">
                <a:solidFill>
                  <a:prstClr val="white"/>
                </a:solidFill>
              </a:rPr>
              <a:t>السلام لك يا مريم</a:t>
            </a:r>
            <a:endParaRPr lang="fr-FR" sz="4800" dirty="0">
              <a:solidFill>
                <a:prstClr val="white"/>
              </a:solidFill>
            </a:endParaRPr>
          </a:p>
          <a:p>
            <a:pPr algn="just" rtl="1"/>
            <a:endParaRPr lang="fr-FR" sz="4800" dirty="0">
              <a:solidFill>
                <a:prstClr val="white"/>
              </a:solidFill>
            </a:endParaRPr>
          </a:p>
        </p:txBody>
      </p:sp>
      <p:sp>
        <p:nvSpPr>
          <p:cNvPr id="6" name="Rectangle 5"/>
          <p:cNvSpPr/>
          <p:nvPr/>
        </p:nvSpPr>
        <p:spPr>
          <a:xfrm>
            <a:off x="457200" y="332656"/>
            <a:ext cx="6070848" cy="1938992"/>
          </a:xfrm>
          <a:prstGeom prst="rect">
            <a:avLst/>
          </a:prstGeom>
        </p:spPr>
        <p:txBody>
          <a:bodyPr wrap="square">
            <a:spAutoFit/>
          </a:bodyPr>
          <a:lstStyle/>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Ele`ycon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ymac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hiten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ni`precbia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tekmau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Aie pitié de nous, </a:t>
            </a:r>
          </a:p>
          <a:p>
            <a:pPr algn="ctr"/>
            <a:r>
              <a:rPr lang="fr-FR" sz="3600" b="1" dirty="0">
                <a:solidFill>
                  <a:prstClr val="white"/>
                </a:solidFill>
                <a:latin typeface="Book Antiqua" pitchFamily="18" charset="0"/>
              </a:rPr>
              <a:t>par l’intercession </a:t>
            </a:r>
          </a:p>
          <a:p>
            <a:pPr algn="ctr"/>
            <a:r>
              <a:rPr lang="fr-FR" sz="3600" b="1" dirty="0">
                <a:solidFill>
                  <a:prstClr val="white"/>
                </a:solidFill>
                <a:latin typeface="Book Antiqua" pitchFamily="18" charset="0"/>
              </a:rPr>
              <a:t>de ta mère Marie, </a:t>
            </a:r>
          </a:p>
          <a:p>
            <a:pPr algn="ctr"/>
            <a:r>
              <a:rPr lang="fr-FR" sz="3600" b="1" dirty="0">
                <a:solidFill>
                  <a:prstClr val="white"/>
                </a:solidFill>
                <a:latin typeface="Book Antiqua" pitchFamily="18" charset="0"/>
              </a:rPr>
              <a:t>salut à toi Marie.</a:t>
            </a:r>
          </a:p>
        </p:txBody>
      </p:sp>
      <p:sp>
        <p:nvSpPr>
          <p:cNvPr id="2" name="ZoneTexte 1">
            <a:extLst>
              <a:ext uri="{FF2B5EF4-FFF2-40B4-BE49-F238E27FC236}">
                <a16:creationId xmlns:a16="http://schemas.microsoft.com/office/drawing/2014/main" id="{11A25AB0-FED4-314A-7526-91C226A4D85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9504E5DB-3AE4-E40B-0DBC-E20CC439174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34617975"/>
      </p:ext>
    </p:extLst>
  </p:cSld>
  <p:clrMapOvr>
    <a:masterClrMapping/>
  </p:clrMapOvr>
  <p:transition/>
</p:sld>
</file>

<file path=ppt/slides/slide110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785652"/>
          </a:xfrm>
          <a:prstGeom prst="rect">
            <a:avLst/>
          </a:prstGeom>
        </p:spPr>
        <p:txBody>
          <a:bodyPr wrap="square">
            <a:spAutoFit/>
          </a:bodyPr>
          <a:lstStyle/>
          <a:p>
            <a:pPr algn="just" rtl="1"/>
            <a:r>
              <a:rPr lang="ar-EG" sz="4800" dirty="0">
                <a:solidFill>
                  <a:prstClr val="white"/>
                </a:solidFill>
              </a:rPr>
              <a:t>كثيرة جداً </a:t>
            </a:r>
            <a:endParaRPr lang="fr-FR" sz="4800" dirty="0">
              <a:solidFill>
                <a:prstClr val="white"/>
              </a:solidFill>
            </a:endParaRPr>
          </a:p>
          <a:p>
            <a:pPr algn="just" rtl="1"/>
            <a:r>
              <a:rPr lang="ar-EG" sz="4800" dirty="0">
                <a:solidFill>
                  <a:prstClr val="white"/>
                </a:solidFill>
              </a:rPr>
              <a:t>هي مدائحك </a:t>
            </a:r>
            <a:endParaRPr lang="fr-FR" sz="4800" dirty="0">
              <a:solidFill>
                <a:prstClr val="white"/>
              </a:solidFill>
            </a:endParaRPr>
          </a:p>
          <a:p>
            <a:pPr algn="just" rtl="1"/>
            <a:r>
              <a:rPr lang="ar-EG" sz="4800" dirty="0">
                <a:solidFill>
                  <a:prstClr val="white"/>
                </a:solidFill>
              </a:rPr>
              <a:t>يا أم ملك المجد </a:t>
            </a:r>
            <a:endParaRPr lang="fr-FR" sz="4800" dirty="0">
              <a:solidFill>
                <a:prstClr val="white"/>
              </a:solidFill>
            </a:endParaRPr>
          </a:p>
          <a:p>
            <a:pPr algn="just" rtl="1"/>
            <a:r>
              <a:rPr lang="ar-EG" sz="4800" dirty="0">
                <a:solidFill>
                  <a:prstClr val="white"/>
                </a:solidFill>
              </a:rPr>
              <a:t>السلام لك يا مريم</a:t>
            </a:r>
            <a:endParaRPr lang="fr-FR" sz="4800" dirty="0">
              <a:solidFill>
                <a:prstClr val="white"/>
              </a:solidFill>
            </a:endParaRPr>
          </a:p>
          <a:p>
            <a:pPr algn="just" rtl="1"/>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Zeos</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emasw</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nje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neeuvomia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mau</a:t>
            </a:r>
            <a:r>
              <a:rPr lang="fr-FR" sz="4000" dirty="0">
                <a:solidFill>
                  <a:prstClr val="white"/>
                </a:solidFill>
                <a:latin typeface="CS Avva Shenouda" pitchFamily="34" charset="0"/>
              </a:rPr>
              <a:t> `m`</a:t>
            </a:r>
            <a:r>
              <a:rPr lang="fr-FR" sz="4000" dirty="0" err="1">
                <a:solidFill>
                  <a:prstClr val="white"/>
                </a:solidFill>
                <a:latin typeface="CS Avva Shenouda" pitchFamily="34" charset="0"/>
              </a:rPr>
              <a:t>pouro</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pwou</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Tes cantiques sont </a:t>
            </a:r>
          </a:p>
          <a:p>
            <a:pPr algn="ctr"/>
            <a:r>
              <a:rPr lang="fr-FR" sz="3600" b="1" dirty="0">
                <a:solidFill>
                  <a:prstClr val="white"/>
                </a:solidFill>
                <a:latin typeface="Book Antiqua" pitchFamily="18" charset="0"/>
              </a:rPr>
              <a:t>nombreux, ô mère </a:t>
            </a:r>
          </a:p>
          <a:p>
            <a:pPr algn="ctr"/>
            <a:r>
              <a:rPr lang="fr-FR" sz="3600" b="1" dirty="0">
                <a:solidFill>
                  <a:prstClr val="white"/>
                </a:solidFill>
                <a:latin typeface="Book Antiqua" pitchFamily="18" charset="0"/>
              </a:rPr>
              <a:t>du Roi de gloire, </a:t>
            </a:r>
          </a:p>
          <a:p>
            <a:pPr algn="ctr"/>
            <a:r>
              <a:rPr lang="fr-FR" sz="3600" b="1" dirty="0">
                <a:solidFill>
                  <a:prstClr val="white"/>
                </a:solidFill>
                <a:latin typeface="Book Antiqua" pitchFamily="18" charset="0"/>
              </a:rPr>
              <a:t>salut à toi Marie.</a:t>
            </a:r>
          </a:p>
        </p:txBody>
      </p:sp>
      <p:sp>
        <p:nvSpPr>
          <p:cNvPr id="2" name="ZoneTexte 1">
            <a:extLst>
              <a:ext uri="{FF2B5EF4-FFF2-40B4-BE49-F238E27FC236}">
                <a16:creationId xmlns:a16="http://schemas.microsoft.com/office/drawing/2014/main" id="{D0BE6A4E-017A-ECDA-8B12-AC40C297A9D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6AF3EF30-3EFE-DDF0-2051-CF0C9F3802F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46787004"/>
      </p:ext>
    </p:extLst>
  </p:cSld>
  <p:clrMapOvr>
    <a:masterClrMapping/>
  </p:clrMapOvr>
  <p:transition/>
</p:sld>
</file>

<file path=ppt/slides/slide11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احرسنا الى النفس الأخير </a:t>
            </a:r>
            <a:endParaRPr lang="fr-FR" sz="4800" dirty="0">
              <a:solidFill>
                <a:prstClr val="white"/>
              </a:solidFill>
            </a:endParaRPr>
          </a:p>
          <a:p>
            <a:pPr algn="just" rtl="1"/>
            <a:r>
              <a:rPr lang="ar-EG" sz="4800" dirty="0">
                <a:solidFill>
                  <a:prstClr val="white"/>
                </a:solidFill>
              </a:rPr>
              <a:t>نحن كلنا : </a:t>
            </a:r>
            <a:endParaRPr lang="fr-FR" sz="4800" dirty="0">
              <a:solidFill>
                <a:prstClr val="white"/>
              </a:solidFill>
            </a:endParaRPr>
          </a:p>
          <a:p>
            <a:pPr algn="just" rtl="1"/>
            <a:r>
              <a:rPr lang="ar-EG" sz="4800" dirty="0">
                <a:solidFill>
                  <a:prstClr val="white"/>
                </a:solidFill>
              </a:rPr>
              <a:t>واقبل إليك بخورنا </a:t>
            </a:r>
            <a:endParaRPr lang="fr-FR" sz="4800" dirty="0">
              <a:solidFill>
                <a:prstClr val="white"/>
              </a:solidFill>
            </a:endParaRPr>
          </a:p>
          <a:p>
            <a:pPr algn="just" rtl="1"/>
            <a:r>
              <a:rPr lang="ar-EG" sz="4800" dirty="0">
                <a:solidFill>
                  <a:prstClr val="white"/>
                </a:solidFill>
              </a:rPr>
              <a:t>وكل قرابيننا</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pt-BR" sz="4000" dirty="0">
                <a:solidFill>
                  <a:prstClr val="white"/>
                </a:solidFill>
                <a:latin typeface="CS Avva Shenouda" pitchFamily="34" charset="0"/>
              </a:rPr>
              <a:t>Rwic `eron sa pinifi@ `nqa `e`anon tyren@ sop`erok `nnen`c;oinoufi@ nem nendwron niben</a:t>
            </a:r>
            <a:endParaRPr lang="fr-FR" sz="40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Protège nous jusqu’au </a:t>
            </a:r>
          </a:p>
          <a:p>
            <a:pPr algn="ctr"/>
            <a:r>
              <a:rPr lang="fr-FR" sz="3600" b="1" dirty="0">
                <a:solidFill>
                  <a:prstClr val="white"/>
                </a:solidFill>
                <a:latin typeface="Book Antiqua" pitchFamily="18" charset="0"/>
              </a:rPr>
              <a:t>dernier souffle, nous tous, </a:t>
            </a:r>
          </a:p>
          <a:p>
            <a:pPr algn="ctr"/>
            <a:r>
              <a:rPr lang="fr-FR" sz="3600" b="1" dirty="0">
                <a:solidFill>
                  <a:prstClr val="white"/>
                </a:solidFill>
                <a:latin typeface="Book Antiqua" pitchFamily="18" charset="0"/>
              </a:rPr>
              <a:t>et reçois notre encens </a:t>
            </a:r>
          </a:p>
          <a:p>
            <a:pPr algn="ctr"/>
            <a:r>
              <a:rPr lang="fr-FR" sz="3600" b="1" dirty="0">
                <a:solidFill>
                  <a:prstClr val="white"/>
                </a:solidFill>
                <a:latin typeface="Book Antiqua" pitchFamily="18" charset="0"/>
              </a:rPr>
              <a:t>et toutes nos offrandes</a:t>
            </a:r>
          </a:p>
        </p:txBody>
      </p:sp>
      <p:sp>
        <p:nvSpPr>
          <p:cNvPr id="4" name="ZoneTexte 3">
            <a:extLst>
              <a:ext uri="{FF2B5EF4-FFF2-40B4-BE49-F238E27FC236}">
                <a16:creationId xmlns:a16="http://schemas.microsoft.com/office/drawing/2014/main" id="{0778B8C9-F3B7-1295-6465-E5E1E2E6C18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EEB57753-30E2-5D8A-64B5-9AC2297C3C2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02315284"/>
      </p:ext>
    </p:extLst>
  </p:cSld>
  <p:clrMapOvr>
    <a:masterClrMapping/>
  </p:clrMapOvr>
  <p:transition/>
</p:sld>
</file>

<file path=ppt/slides/slide111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785652"/>
          </a:xfrm>
          <a:prstGeom prst="rect">
            <a:avLst/>
          </a:prstGeom>
        </p:spPr>
        <p:txBody>
          <a:bodyPr wrap="square">
            <a:spAutoFit/>
          </a:bodyPr>
          <a:lstStyle/>
          <a:p>
            <a:pPr algn="just" rtl="1"/>
            <a:r>
              <a:rPr lang="ar-EG" sz="4800" dirty="0">
                <a:solidFill>
                  <a:prstClr val="white"/>
                </a:solidFill>
              </a:rPr>
              <a:t>هوذا نحن المؤمنين </a:t>
            </a:r>
            <a:endParaRPr lang="fr-FR" sz="4800" dirty="0">
              <a:solidFill>
                <a:prstClr val="white"/>
              </a:solidFill>
            </a:endParaRPr>
          </a:p>
          <a:p>
            <a:pPr algn="just" rtl="1"/>
            <a:r>
              <a:rPr lang="ar-EG" sz="4800" dirty="0" err="1">
                <a:solidFill>
                  <a:prstClr val="white"/>
                </a:solidFill>
              </a:rPr>
              <a:t>بتماجيد</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نمجدك حسنً </a:t>
            </a:r>
            <a:endParaRPr lang="fr-FR" sz="4800" dirty="0">
              <a:solidFill>
                <a:prstClr val="white"/>
              </a:solidFill>
            </a:endParaRPr>
          </a:p>
          <a:p>
            <a:pPr algn="just" rtl="1"/>
            <a:r>
              <a:rPr lang="ar-EG" sz="4800" dirty="0">
                <a:solidFill>
                  <a:prstClr val="white"/>
                </a:solidFill>
              </a:rPr>
              <a:t>السلام لك يا مريم</a:t>
            </a:r>
            <a:endParaRPr lang="fr-FR" sz="4800" dirty="0">
              <a:solidFill>
                <a:prstClr val="white"/>
              </a:solidFill>
            </a:endParaRPr>
          </a:p>
          <a:p>
            <a:pPr algn="just" rtl="1"/>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Yppe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anon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nipictoc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handoxologia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ten</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wou</a:t>
            </a:r>
            <a:r>
              <a:rPr lang="fr-FR" sz="4000" dirty="0">
                <a:solidFill>
                  <a:prstClr val="white"/>
                </a:solidFill>
                <a:latin typeface="CS Avva Shenouda" pitchFamily="34" charset="0"/>
              </a:rPr>
              <a:t> ne </a:t>
            </a:r>
            <a:r>
              <a:rPr lang="fr-FR" sz="4000" dirty="0" err="1">
                <a:solidFill>
                  <a:prstClr val="white"/>
                </a:solidFill>
                <a:latin typeface="CS Avva Shenouda" pitchFamily="34" charset="0"/>
              </a:rPr>
              <a:t>kalwc</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Voici nous les croyants, </a:t>
            </a:r>
          </a:p>
          <a:p>
            <a:pPr algn="ctr"/>
            <a:r>
              <a:rPr lang="fr-FR" sz="3600" b="1" dirty="0">
                <a:solidFill>
                  <a:prstClr val="white"/>
                </a:solidFill>
                <a:latin typeface="Book Antiqua" pitchFamily="18" charset="0"/>
              </a:rPr>
              <a:t>de gloire nous </a:t>
            </a:r>
          </a:p>
          <a:p>
            <a:pPr algn="ctr"/>
            <a:r>
              <a:rPr lang="fr-FR" sz="3600" b="1" dirty="0">
                <a:solidFill>
                  <a:prstClr val="white"/>
                </a:solidFill>
                <a:latin typeface="Book Antiqua" pitchFamily="18" charset="0"/>
              </a:rPr>
              <a:t>la glorifions bonnement, </a:t>
            </a:r>
          </a:p>
          <a:p>
            <a:pPr algn="ctr"/>
            <a:r>
              <a:rPr lang="fr-FR" sz="3600" b="1" dirty="0">
                <a:solidFill>
                  <a:prstClr val="white"/>
                </a:solidFill>
                <a:latin typeface="Book Antiqua" pitchFamily="18" charset="0"/>
              </a:rPr>
              <a:t>salut à toi Marie.</a:t>
            </a:r>
          </a:p>
        </p:txBody>
      </p:sp>
      <p:sp>
        <p:nvSpPr>
          <p:cNvPr id="2" name="ZoneTexte 1">
            <a:extLst>
              <a:ext uri="{FF2B5EF4-FFF2-40B4-BE49-F238E27FC236}">
                <a16:creationId xmlns:a16="http://schemas.microsoft.com/office/drawing/2014/main" id="{CB9DA286-CE1F-AE7D-F532-B9EFD58C6DF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FF01F3D8-DAA6-9D2C-1644-44B9E2BE8FE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25745548"/>
      </p:ext>
    </p:extLst>
  </p:cSld>
  <p:clrMapOvr>
    <a:masterClrMapping/>
  </p:clrMapOvr>
  <p:transition/>
</p:sld>
</file>

<file path=ppt/slides/slide111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785652"/>
          </a:xfrm>
          <a:prstGeom prst="rect">
            <a:avLst/>
          </a:prstGeom>
        </p:spPr>
        <p:txBody>
          <a:bodyPr wrap="square">
            <a:spAutoFit/>
          </a:bodyPr>
          <a:lstStyle/>
          <a:p>
            <a:pPr algn="just" rtl="1"/>
            <a:r>
              <a:rPr lang="ar-EG" sz="4800" dirty="0">
                <a:solidFill>
                  <a:prstClr val="white"/>
                </a:solidFill>
              </a:rPr>
              <a:t>لك القوة والبركة </a:t>
            </a:r>
            <a:endParaRPr lang="fr-FR" sz="4800" dirty="0">
              <a:solidFill>
                <a:prstClr val="white"/>
              </a:solidFill>
            </a:endParaRPr>
          </a:p>
          <a:p>
            <a:pPr algn="just" rtl="1"/>
            <a:r>
              <a:rPr lang="ar-EG" sz="4800" dirty="0">
                <a:solidFill>
                  <a:prstClr val="white"/>
                </a:solidFill>
              </a:rPr>
              <a:t>إلى الانقضاء </a:t>
            </a:r>
            <a:endParaRPr lang="fr-FR" sz="4800" dirty="0">
              <a:solidFill>
                <a:prstClr val="white"/>
              </a:solidFill>
            </a:endParaRPr>
          </a:p>
          <a:p>
            <a:pPr algn="just" rtl="1"/>
            <a:r>
              <a:rPr lang="ar-EG" sz="4800" dirty="0">
                <a:solidFill>
                  <a:prstClr val="white"/>
                </a:solidFill>
              </a:rPr>
              <a:t>يا ملك المجد </a:t>
            </a:r>
            <a:endParaRPr lang="fr-FR" sz="4800" dirty="0">
              <a:solidFill>
                <a:prstClr val="white"/>
              </a:solidFill>
            </a:endParaRPr>
          </a:p>
          <a:p>
            <a:pPr algn="just" rtl="1"/>
            <a:r>
              <a:rPr lang="ar-EG" sz="4800" dirty="0">
                <a:solidFill>
                  <a:prstClr val="white"/>
                </a:solidFill>
              </a:rPr>
              <a:t>السلام لك يا مريم</a:t>
            </a:r>
            <a:endParaRPr lang="fr-FR" sz="4800" dirty="0">
              <a:solidFill>
                <a:prstClr val="white"/>
              </a:solidFill>
            </a:endParaRPr>
          </a:p>
          <a:p>
            <a:pPr algn="just" rtl="1"/>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wk</a:t>
            </a:r>
            <a:r>
              <a:rPr lang="fr-FR" sz="4000" dirty="0">
                <a:solidFill>
                  <a:prstClr val="white"/>
                </a:solidFill>
                <a:latin typeface="CS Avva Shenouda" pitchFamily="34" charset="0"/>
              </a:rPr>
              <a:t> te ]</a:t>
            </a:r>
            <a:r>
              <a:rPr lang="fr-FR" sz="4000" dirty="0" err="1">
                <a:solidFill>
                  <a:prstClr val="white"/>
                </a:solidFill>
                <a:latin typeface="CS Avva Shenouda" pitchFamily="34" charset="0"/>
              </a:rPr>
              <a:t>jwm</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pi`cmou</a:t>
            </a:r>
            <a:r>
              <a:rPr lang="fr-FR" sz="4000" dirty="0">
                <a:solidFill>
                  <a:prstClr val="white"/>
                </a:solidFill>
                <a:latin typeface="CS Avva Shenouda" pitchFamily="34" charset="0"/>
              </a:rPr>
              <a:t> @ sa ]</a:t>
            </a:r>
            <a:r>
              <a:rPr lang="fr-FR" sz="4000" dirty="0" err="1">
                <a:solidFill>
                  <a:prstClr val="white"/>
                </a:solidFill>
                <a:latin typeface="CS Avva Shenouda" pitchFamily="34" charset="0"/>
              </a:rPr>
              <a:t>cuntelia</a:t>
            </a:r>
            <a:r>
              <a:rPr lang="fr-FR" sz="4000" dirty="0">
                <a:solidFill>
                  <a:prstClr val="white"/>
                </a:solidFill>
                <a:latin typeface="CS Avva Shenouda" pitchFamily="34" charset="0"/>
              </a:rPr>
              <a:t> @ `w </a:t>
            </a:r>
            <a:r>
              <a:rPr lang="fr-FR" sz="4000" dirty="0" err="1">
                <a:solidFill>
                  <a:prstClr val="white"/>
                </a:solidFill>
                <a:latin typeface="CS Avva Shenouda" pitchFamily="34" charset="0"/>
              </a:rPr>
              <a:t>piouro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pwou</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A toi la puissance, </a:t>
            </a:r>
          </a:p>
          <a:p>
            <a:pPr algn="ctr"/>
            <a:r>
              <a:rPr lang="fr-FR" sz="3600" b="1" dirty="0">
                <a:solidFill>
                  <a:prstClr val="white"/>
                </a:solidFill>
                <a:latin typeface="Book Antiqua" pitchFamily="18" charset="0"/>
              </a:rPr>
              <a:t>la bénédiction, </a:t>
            </a:r>
          </a:p>
          <a:p>
            <a:pPr algn="ctr"/>
            <a:r>
              <a:rPr lang="fr-FR" sz="3600" b="1" dirty="0">
                <a:solidFill>
                  <a:prstClr val="white"/>
                </a:solidFill>
                <a:latin typeface="Book Antiqua" pitchFamily="18" charset="0"/>
              </a:rPr>
              <a:t>jusqu’à la fin ô Roi de gloire, salut à toi Marie.</a:t>
            </a:r>
          </a:p>
        </p:txBody>
      </p:sp>
      <p:sp>
        <p:nvSpPr>
          <p:cNvPr id="2" name="ZoneTexte 1">
            <a:extLst>
              <a:ext uri="{FF2B5EF4-FFF2-40B4-BE49-F238E27FC236}">
                <a16:creationId xmlns:a16="http://schemas.microsoft.com/office/drawing/2014/main" id="{AF0A0881-F0C3-CAFD-5447-4AB2580BF68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381FC4D3-2C72-E88D-F3BF-916D290D428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74213409"/>
      </p:ext>
    </p:extLst>
  </p:cSld>
  <p:clrMapOvr>
    <a:masterClrMapping/>
  </p:clrMapOvr>
  <p:transition/>
</p:sld>
</file>

<file path=ppt/slides/slide111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06992" cy="3785652"/>
          </a:xfrm>
          <a:prstGeom prst="rect">
            <a:avLst/>
          </a:prstGeom>
        </p:spPr>
        <p:txBody>
          <a:bodyPr wrap="square">
            <a:spAutoFit/>
          </a:bodyPr>
          <a:lstStyle/>
          <a:p>
            <a:pPr algn="just" rtl="1"/>
            <a:r>
              <a:rPr lang="ar-EG" sz="4800" dirty="0">
                <a:solidFill>
                  <a:prstClr val="white"/>
                </a:solidFill>
              </a:rPr>
              <a:t>يسوع المسيح إلهنا </a:t>
            </a:r>
            <a:endParaRPr lang="fr-FR" sz="4800" dirty="0">
              <a:solidFill>
                <a:prstClr val="white"/>
              </a:solidFill>
            </a:endParaRPr>
          </a:p>
          <a:p>
            <a:pPr algn="just" rtl="1"/>
            <a:r>
              <a:rPr lang="ar-EG" sz="4800" dirty="0">
                <a:solidFill>
                  <a:prstClr val="white"/>
                </a:solidFill>
              </a:rPr>
              <a:t>ذو السلطة </a:t>
            </a:r>
            <a:endParaRPr lang="fr-FR" sz="4800" dirty="0">
              <a:solidFill>
                <a:prstClr val="white"/>
              </a:solidFill>
            </a:endParaRPr>
          </a:p>
          <a:p>
            <a:pPr algn="just" rtl="1"/>
            <a:r>
              <a:rPr lang="ar-EG" sz="4800" dirty="0">
                <a:solidFill>
                  <a:prstClr val="white"/>
                </a:solidFill>
              </a:rPr>
              <a:t>ولدته كإله </a:t>
            </a:r>
            <a:endParaRPr lang="fr-FR" sz="4800" dirty="0">
              <a:solidFill>
                <a:prstClr val="white"/>
              </a:solidFill>
            </a:endParaRPr>
          </a:p>
          <a:p>
            <a:pPr algn="just" rtl="1"/>
            <a:r>
              <a:rPr lang="ar-EG" sz="4800" dirty="0">
                <a:solidFill>
                  <a:prstClr val="white"/>
                </a:solidFill>
              </a:rPr>
              <a:t>السلام لك يا مريم</a:t>
            </a:r>
            <a:endParaRPr lang="fr-FR" sz="4800" dirty="0">
              <a:solidFill>
                <a:prstClr val="white"/>
              </a:solidFill>
            </a:endParaRPr>
          </a:p>
          <a:p>
            <a:pPr algn="just" rtl="1"/>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Iycouc</a:t>
            </a:r>
            <a:r>
              <a:rPr lang="fr-FR" sz="4000" dirty="0">
                <a:solidFill>
                  <a:prstClr val="white"/>
                </a:solidFill>
                <a:latin typeface="CS Avva Shenouda" pitchFamily="34" charset="0"/>
              </a:rPr>
              <a:t> Pi`,</a:t>
            </a:r>
            <a:r>
              <a:rPr lang="fr-FR" sz="4000" dirty="0" err="1">
                <a:solidFill>
                  <a:prstClr val="white"/>
                </a:solidFill>
                <a:latin typeface="CS Avva Shenouda" pitchFamily="34" charset="0"/>
              </a:rPr>
              <a:t>rictoc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Pennou</a:t>
            </a:r>
            <a:r>
              <a:rPr lang="fr-FR" sz="4000" dirty="0">
                <a:solidFill>
                  <a:prstClr val="white"/>
                </a:solidFill>
                <a:latin typeface="CS Avva Shenouda" pitchFamily="34" charset="0"/>
              </a:rPr>
              <a:t>] @ va ]</a:t>
            </a:r>
            <a:r>
              <a:rPr lang="fr-FR" sz="4000" dirty="0" err="1">
                <a:solidFill>
                  <a:prstClr val="white"/>
                </a:solidFill>
                <a:latin typeface="CS Avva Shenouda" pitchFamily="34" charset="0"/>
              </a:rPr>
              <a:t>exoucia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acmici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mmof</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hwc</a:t>
            </a:r>
            <a:r>
              <a:rPr lang="fr-FR" sz="4000" dirty="0">
                <a:solidFill>
                  <a:prstClr val="white"/>
                </a:solidFill>
                <a:latin typeface="CS Avva Shenouda" pitchFamily="34" charset="0"/>
              </a:rPr>
              <a:t> Nou]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Jésus-Christ notre Dieu, </a:t>
            </a:r>
          </a:p>
          <a:p>
            <a:pPr algn="ctr"/>
            <a:r>
              <a:rPr lang="fr-FR" sz="3600" b="1" dirty="0">
                <a:solidFill>
                  <a:prstClr val="white"/>
                </a:solidFill>
                <a:latin typeface="Book Antiqua" pitchFamily="18" charset="0"/>
              </a:rPr>
              <a:t>à lui l’autorité, </a:t>
            </a:r>
          </a:p>
          <a:p>
            <a:pPr algn="ctr"/>
            <a:r>
              <a:rPr lang="fr-FR" sz="3600" b="1" dirty="0">
                <a:solidFill>
                  <a:prstClr val="white"/>
                </a:solidFill>
                <a:latin typeface="Book Antiqua" pitchFamily="18" charset="0"/>
              </a:rPr>
              <a:t>elle l’enfanta tel un Dieu, </a:t>
            </a:r>
          </a:p>
          <a:p>
            <a:pPr algn="ctr"/>
            <a:r>
              <a:rPr lang="fr-FR" sz="3600" b="1" dirty="0">
                <a:solidFill>
                  <a:prstClr val="white"/>
                </a:solidFill>
                <a:latin typeface="Book Antiqua" pitchFamily="18" charset="0"/>
              </a:rPr>
              <a:t>salut à toi Marie.</a:t>
            </a:r>
          </a:p>
        </p:txBody>
      </p:sp>
      <p:sp>
        <p:nvSpPr>
          <p:cNvPr id="2" name="ZoneTexte 1">
            <a:extLst>
              <a:ext uri="{FF2B5EF4-FFF2-40B4-BE49-F238E27FC236}">
                <a16:creationId xmlns:a16="http://schemas.microsoft.com/office/drawing/2014/main" id="{F22B9B3F-199E-D7AB-025A-9E50191C351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347CCC59-07B8-87B4-E421-7B226BFDBBA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49306230"/>
      </p:ext>
    </p:extLst>
  </p:cSld>
  <p:clrMapOvr>
    <a:masterClrMapping/>
  </p:clrMapOvr>
  <p:transition/>
</p:sld>
</file>

<file path=ppt/slides/slide111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06992" cy="3785652"/>
          </a:xfrm>
          <a:prstGeom prst="rect">
            <a:avLst/>
          </a:prstGeom>
        </p:spPr>
        <p:txBody>
          <a:bodyPr wrap="square">
            <a:spAutoFit/>
          </a:bodyPr>
          <a:lstStyle/>
          <a:p>
            <a:pPr algn="just" rtl="1"/>
            <a:r>
              <a:rPr lang="ar-EG" sz="4800" dirty="0">
                <a:solidFill>
                  <a:prstClr val="white"/>
                </a:solidFill>
              </a:rPr>
              <a:t>كعظمتك</a:t>
            </a:r>
            <a:endParaRPr lang="fr-FR" sz="4800" dirty="0">
              <a:solidFill>
                <a:prstClr val="white"/>
              </a:solidFill>
            </a:endParaRPr>
          </a:p>
          <a:p>
            <a:pPr algn="just" rtl="1"/>
            <a:r>
              <a:rPr lang="ar-EG" sz="4800" dirty="0">
                <a:solidFill>
                  <a:prstClr val="white"/>
                </a:solidFill>
              </a:rPr>
              <a:t>رد </a:t>
            </a:r>
            <a:r>
              <a:rPr lang="ar-EG" sz="4800" dirty="0" err="1">
                <a:solidFill>
                  <a:prstClr val="white"/>
                </a:solidFill>
              </a:rPr>
              <a:t>المسبيين</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يا كلمة الله </a:t>
            </a:r>
            <a:endParaRPr lang="fr-FR" sz="4800" dirty="0">
              <a:solidFill>
                <a:prstClr val="white"/>
              </a:solidFill>
            </a:endParaRPr>
          </a:p>
          <a:p>
            <a:pPr algn="just" rtl="1"/>
            <a:r>
              <a:rPr lang="ar-EG" sz="4800" dirty="0">
                <a:solidFill>
                  <a:prstClr val="white"/>
                </a:solidFill>
              </a:rPr>
              <a:t>السلام لك يا مريم</a:t>
            </a:r>
            <a:endParaRPr lang="fr-FR" sz="4800" dirty="0">
              <a:solidFill>
                <a:prstClr val="white"/>
              </a:solidFill>
            </a:endParaRPr>
          </a:p>
          <a:p>
            <a:pPr algn="just" rtl="1"/>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Kata </a:t>
            </a:r>
            <a:r>
              <a:rPr lang="fr-FR" sz="4000" dirty="0" err="1">
                <a:solidFill>
                  <a:prstClr val="white"/>
                </a:solidFill>
                <a:latin typeface="CS Avva Shenouda" pitchFamily="34" charset="0"/>
              </a:rPr>
              <a:t>tekmetsenhyt</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tac;o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nnie,malwcia</a:t>
            </a:r>
            <a:r>
              <a:rPr lang="fr-FR" sz="4000" dirty="0">
                <a:solidFill>
                  <a:prstClr val="white"/>
                </a:solidFill>
                <a:latin typeface="CS Avva Shenouda" pitchFamily="34" charset="0"/>
              </a:rPr>
              <a:t> @ `w </a:t>
            </a:r>
            <a:r>
              <a:rPr lang="fr-FR" sz="4000" dirty="0" err="1">
                <a:solidFill>
                  <a:prstClr val="white"/>
                </a:solidFill>
                <a:latin typeface="CS Avva Shenouda" pitchFamily="34" charset="0"/>
              </a:rPr>
              <a:t>pilogoc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Vnou</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Selon ta grandeur, </a:t>
            </a:r>
          </a:p>
          <a:p>
            <a:pPr algn="ctr"/>
            <a:r>
              <a:rPr lang="fr-FR" sz="3600" b="1" dirty="0">
                <a:solidFill>
                  <a:prstClr val="white"/>
                </a:solidFill>
                <a:latin typeface="Book Antiqua" pitchFamily="18" charset="0"/>
              </a:rPr>
              <a:t>ramène les </a:t>
            </a:r>
            <a:r>
              <a:rPr lang="fr-FR" sz="3600" b="1" dirty="0" err="1">
                <a:solidFill>
                  <a:prstClr val="white"/>
                </a:solidFill>
                <a:latin typeface="Book Antiqua" pitchFamily="18" charset="0"/>
              </a:rPr>
              <a:t>éxilés</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ô Verbe de Dieu, </a:t>
            </a:r>
          </a:p>
          <a:p>
            <a:pPr algn="ctr"/>
            <a:r>
              <a:rPr lang="fr-FR" sz="3600" b="1" dirty="0">
                <a:solidFill>
                  <a:prstClr val="white"/>
                </a:solidFill>
                <a:latin typeface="Book Antiqua" pitchFamily="18" charset="0"/>
              </a:rPr>
              <a:t>salut à toi Marie.</a:t>
            </a:r>
          </a:p>
        </p:txBody>
      </p:sp>
      <p:sp>
        <p:nvSpPr>
          <p:cNvPr id="4" name="ZoneTexte 3">
            <a:extLst>
              <a:ext uri="{FF2B5EF4-FFF2-40B4-BE49-F238E27FC236}">
                <a16:creationId xmlns:a16="http://schemas.microsoft.com/office/drawing/2014/main" id="{7EBBD24D-F872-1B57-8BE1-4179C23A1FA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10" name="ZoneTexte 9">
            <a:hlinkClick r:id="rId2" action="ppaction://hlinksldjump"/>
            <a:extLst>
              <a:ext uri="{FF2B5EF4-FFF2-40B4-BE49-F238E27FC236}">
                <a16:creationId xmlns:a16="http://schemas.microsoft.com/office/drawing/2014/main" id="{87846B82-0FB8-950A-3645-DD575B419EC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20726570"/>
      </p:ext>
    </p:extLst>
  </p:cSld>
  <p:clrMapOvr>
    <a:masterClrMapping/>
  </p:clrMapOvr>
  <p:transition/>
</p:sld>
</file>

<file path=ppt/slides/slide111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06992" cy="3785652"/>
          </a:xfrm>
          <a:prstGeom prst="rect">
            <a:avLst/>
          </a:prstGeom>
        </p:spPr>
        <p:txBody>
          <a:bodyPr wrap="square">
            <a:spAutoFit/>
          </a:bodyPr>
          <a:lstStyle/>
          <a:p>
            <a:pPr algn="just" rtl="1"/>
            <a:r>
              <a:rPr lang="ar-EG" sz="4800" dirty="0">
                <a:solidFill>
                  <a:prstClr val="white"/>
                </a:solidFill>
              </a:rPr>
              <a:t>كل الشعوب </a:t>
            </a:r>
            <a:endParaRPr lang="fr-FR" sz="4800" dirty="0">
              <a:solidFill>
                <a:prstClr val="white"/>
              </a:solidFill>
            </a:endParaRPr>
          </a:p>
          <a:p>
            <a:pPr algn="just" rtl="1"/>
            <a:r>
              <a:rPr lang="ar-EG" sz="4800" dirty="0">
                <a:solidFill>
                  <a:prstClr val="white"/>
                </a:solidFill>
              </a:rPr>
              <a:t>يسبحون لك </a:t>
            </a:r>
            <a:endParaRPr lang="fr-FR" sz="4800" dirty="0">
              <a:solidFill>
                <a:prstClr val="white"/>
              </a:solidFill>
            </a:endParaRPr>
          </a:p>
          <a:p>
            <a:pPr algn="just" rtl="1"/>
            <a:r>
              <a:rPr lang="ar-EG" sz="4800" dirty="0">
                <a:solidFill>
                  <a:prstClr val="white"/>
                </a:solidFill>
              </a:rPr>
              <a:t>بتراتيل أيها الخالق </a:t>
            </a:r>
            <a:endParaRPr lang="fr-FR" sz="4800" dirty="0">
              <a:solidFill>
                <a:prstClr val="white"/>
              </a:solidFill>
            </a:endParaRPr>
          </a:p>
          <a:p>
            <a:pPr algn="just" rtl="1"/>
            <a:r>
              <a:rPr lang="ar-EG" sz="4800" dirty="0">
                <a:solidFill>
                  <a:prstClr val="white"/>
                </a:solidFill>
              </a:rPr>
              <a:t>السلام لك يا مريم</a:t>
            </a:r>
            <a:endParaRPr lang="fr-FR" sz="4800" dirty="0">
              <a:solidFill>
                <a:prstClr val="white"/>
              </a:solidFill>
            </a:endParaRPr>
          </a:p>
          <a:p>
            <a:pPr algn="just" rtl="1"/>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Laoc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niben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cehwc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erok</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han'alia</a:t>
            </a:r>
            <a:r>
              <a:rPr lang="fr-FR" sz="4000" dirty="0">
                <a:solidFill>
                  <a:prstClr val="white"/>
                </a:solidFill>
                <a:latin typeface="CS Avva Shenouda" pitchFamily="34" charset="0"/>
              </a:rPr>
              <a:t> @ `w </a:t>
            </a:r>
            <a:r>
              <a:rPr lang="fr-FR" sz="4000" dirty="0" err="1">
                <a:solidFill>
                  <a:prstClr val="white"/>
                </a:solidFill>
                <a:latin typeface="CS Avva Shenouda" pitchFamily="34" charset="0"/>
              </a:rPr>
              <a:t>pidumiorgoc</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Tous les peuples, </a:t>
            </a:r>
          </a:p>
          <a:p>
            <a:pPr algn="ctr"/>
            <a:r>
              <a:rPr lang="fr-FR" sz="3600" b="1" dirty="0">
                <a:solidFill>
                  <a:prstClr val="white"/>
                </a:solidFill>
                <a:latin typeface="Book Antiqua" pitchFamily="18" charset="0"/>
              </a:rPr>
              <a:t>te louent avec </a:t>
            </a:r>
          </a:p>
          <a:p>
            <a:pPr algn="ctr"/>
            <a:r>
              <a:rPr lang="fr-FR" sz="3600" b="1" dirty="0">
                <a:solidFill>
                  <a:prstClr val="white"/>
                </a:solidFill>
                <a:latin typeface="Book Antiqua" pitchFamily="18" charset="0"/>
              </a:rPr>
              <a:t>des hymnes, ô créateur, </a:t>
            </a:r>
          </a:p>
          <a:p>
            <a:pPr algn="ctr"/>
            <a:r>
              <a:rPr lang="fr-FR" sz="3600" b="1" dirty="0">
                <a:solidFill>
                  <a:prstClr val="white"/>
                </a:solidFill>
                <a:latin typeface="Book Antiqua" pitchFamily="18" charset="0"/>
              </a:rPr>
              <a:t>salut à toi Marie.</a:t>
            </a:r>
          </a:p>
        </p:txBody>
      </p:sp>
      <p:sp>
        <p:nvSpPr>
          <p:cNvPr id="2" name="ZoneTexte 1">
            <a:extLst>
              <a:ext uri="{FF2B5EF4-FFF2-40B4-BE49-F238E27FC236}">
                <a16:creationId xmlns:a16="http://schemas.microsoft.com/office/drawing/2014/main" id="{49DDF4AC-B600-0598-B627-A2EFBFF5F90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B9EB1FC3-7698-CAAC-A2A7-BE711320FBC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82969325"/>
      </p:ext>
    </p:extLst>
  </p:cSld>
  <p:clrMapOvr>
    <a:masterClrMapping/>
  </p:clrMapOvr>
  <p:transition/>
</p:sld>
</file>

<file path=ppt/slides/slide111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785652"/>
          </a:xfrm>
          <a:prstGeom prst="rect">
            <a:avLst/>
          </a:prstGeom>
        </p:spPr>
        <p:txBody>
          <a:bodyPr wrap="square">
            <a:spAutoFit/>
          </a:bodyPr>
          <a:lstStyle/>
          <a:p>
            <a:pPr algn="just" rtl="1"/>
            <a:r>
              <a:rPr lang="ar-EG" sz="4800" dirty="0" err="1">
                <a:solidFill>
                  <a:prstClr val="white"/>
                </a:solidFill>
              </a:rPr>
              <a:t>إعطنا</a:t>
            </a:r>
            <a:r>
              <a:rPr lang="ar-EG" sz="4800" dirty="0">
                <a:solidFill>
                  <a:prstClr val="white"/>
                </a:solidFill>
              </a:rPr>
              <a:t> سلامتك </a:t>
            </a:r>
            <a:endParaRPr lang="fr-FR" sz="4800" dirty="0">
              <a:solidFill>
                <a:prstClr val="white"/>
              </a:solidFill>
            </a:endParaRPr>
          </a:p>
          <a:p>
            <a:pPr algn="just" rtl="1"/>
            <a:r>
              <a:rPr lang="ar-EG" sz="4800" dirty="0">
                <a:solidFill>
                  <a:prstClr val="white"/>
                </a:solidFill>
              </a:rPr>
              <a:t>وميراثك </a:t>
            </a:r>
            <a:endParaRPr lang="fr-FR" sz="4800" dirty="0">
              <a:solidFill>
                <a:prstClr val="white"/>
              </a:solidFill>
            </a:endParaRPr>
          </a:p>
          <a:p>
            <a:pPr algn="just" rtl="1"/>
            <a:r>
              <a:rPr lang="ar-EG" sz="4800" dirty="0">
                <a:solidFill>
                  <a:prstClr val="white"/>
                </a:solidFill>
              </a:rPr>
              <a:t>مع أم النور </a:t>
            </a:r>
            <a:endParaRPr lang="fr-FR" sz="4800" dirty="0">
              <a:solidFill>
                <a:prstClr val="white"/>
              </a:solidFill>
            </a:endParaRPr>
          </a:p>
          <a:p>
            <a:pPr algn="just" rtl="1"/>
            <a:r>
              <a:rPr lang="ar-EG" sz="4800" dirty="0">
                <a:solidFill>
                  <a:prstClr val="white"/>
                </a:solidFill>
              </a:rPr>
              <a:t>السلام لك يا مريم</a:t>
            </a:r>
            <a:endParaRPr lang="fr-FR" sz="4800" dirty="0">
              <a:solidFill>
                <a:prstClr val="white"/>
              </a:solidFill>
            </a:endParaRPr>
          </a:p>
          <a:p>
            <a:pPr algn="just" rtl="1"/>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Moi nan `</a:t>
            </a:r>
            <a:r>
              <a:rPr lang="fr-FR" sz="4000" dirty="0" err="1">
                <a:solidFill>
                  <a:prstClr val="white"/>
                </a:solidFill>
                <a:latin typeface="CS Avva Shenouda" pitchFamily="34" charset="0"/>
              </a:rPr>
              <a:t>ntekhiryny</a:t>
            </a:r>
            <a:r>
              <a:rPr lang="fr-FR" sz="4000" dirty="0">
                <a:solidFill>
                  <a:prstClr val="white"/>
                </a:solidFill>
                <a:latin typeface="CS Avva Shenouda" pitchFamily="34" charset="0"/>
              </a:rPr>
              <a:t> @ nem </a:t>
            </a:r>
            <a:r>
              <a:rPr lang="fr-FR" sz="4000" dirty="0" err="1">
                <a:solidFill>
                  <a:prstClr val="white"/>
                </a:solidFill>
                <a:latin typeface="CS Avva Shenouda" pitchFamily="34" charset="0"/>
              </a:rPr>
              <a:t>ou`klyronomia</a:t>
            </a:r>
            <a:r>
              <a:rPr lang="fr-FR" sz="4000" dirty="0">
                <a:solidFill>
                  <a:prstClr val="white"/>
                </a:solidFill>
                <a:latin typeface="CS Avva Shenouda" pitchFamily="34" charset="0"/>
              </a:rPr>
              <a:t> @ nem `;</a:t>
            </a:r>
            <a:r>
              <a:rPr lang="fr-FR" sz="4000" dirty="0" err="1">
                <a:solidFill>
                  <a:prstClr val="white"/>
                </a:solidFill>
                <a:latin typeface="CS Avva Shenouda" pitchFamily="34" charset="0"/>
              </a:rPr>
              <a:t>mau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mpiouwini</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Donne-nous Ta paix, </a:t>
            </a:r>
          </a:p>
          <a:p>
            <a:pPr algn="ctr"/>
            <a:r>
              <a:rPr lang="fr-FR" sz="3600" b="1" dirty="0">
                <a:solidFill>
                  <a:prstClr val="white"/>
                </a:solidFill>
                <a:latin typeface="Book Antiqua" pitchFamily="18" charset="0"/>
              </a:rPr>
              <a:t>ton héritage, avec </a:t>
            </a:r>
          </a:p>
          <a:p>
            <a:pPr algn="ctr"/>
            <a:r>
              <a:rPr lang="fr-FR" sz="3600" b="1" dirty="0">
                <a:solidFill>
                  <a:prstClr val="white"/>
                </a:solidFill>
                <a:latin typeface="Book Antiqua" pitchFamily="18" charset="0"/>
              </a:rPr>
              <a:t>la mère de la Lumière,</a:t>
            </a:r>
          </a:p>
          <a:p>
            <a:pPr algn="ctr"/>
            <a:r>
              <a:rPr lang="fr-FR" sz="3600" b="1" dirty="0">
                <a:solidFill>
                  <a:prstClr val="white"/>
                </a:solidFill>
                <a:latin typeface="Book Antiqua" pitchFamily="18" charset="0"/>
              </a:rPr>
              <a:t>salut à toi Marie.</a:t>
            </a:r>
          </a:p>
        </p:txBody>
      </p:sp>
      <p:sp>
        <p:nvSpPr>
          <p:cNvPr id="2" name="ZoneTexte 1">
            <a:extLst>
              <a:ext uri="{FF2B5EF4-FFF2-40B4-BE49-F238E27FC236}">
                <a16:creationId xmlns:a16="http://schemas.microsoft.com/office/drawing/2014/main" id="{05F13236-AA5D-4B0B-B128-5E98628669D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FDC9D053-CA50-07C3-7A69-5A298AD45EA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71303775"/>
      </p:ext>
    </p:extLst>
  </p:cSld>
  <p:clrMapOvr>
    <a:masterClrMapping/>
  </p:clrMapOvr>
  <p:transition/>
</p:sld>
</file>

<file path=ppt/slides/slide111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06992" cy="3785652"/>
          </a:xfrm>
          <a:prstGeom prst="rect">
            <a:avLst/>
          </a:prstGeom>
        </p:spPr>
        <p:txBody>
          <a:bodyPr wrap="square">
            <a:spAutoFit/>
          </a:bodyPr>
          <a:lstStyle/>
          <a:p>
            <a:pPr algn="just" rtl="1"/>
            <a:r>
              <a:rPr lang="ar-EG" sz="4800" dirty="0">
                <a:solidFill>
                  <a:prstClr val="white"/>
                </a:solidFill>
              </a:rPr>
              <a:t>ارحمنا وخلصنا </a:t>
            </a:r>
            <a:endParaRPr lang="fr-FR" sz="4800" dirty="0">
              <a:solidFill>
                <a:prstClr val="white"/>
              </a:solidFill>
            </a:endParaRPr>
          </a:p>
          <a:p>
            <a:pPr algn="just" rtl="1"/>
            <a:r>
              <a:rPr lang="ar-EG" sz="4800" dirty="0">
                <a:solidFill>
                  <a:prstClr val="white"/>
                </a:solidFill>
              </a:rPr>
              <a:t>من الشرور </a:t>
            </a:r>
            <a:endParaRPr lang="fr-FR" sz="4800" dirty="0">
              <a:solidFill>
                <a:prstClr val="white"/>
              </a:solidFill>
            </a:endParaRPr>
          </a:p>
          <a:p>
            <a:pPr algn="just" rtl="1"/>
            <a:r>
              <a:rPr lang="ar-EG" sz="4800" dirty="0">
                <a:solidFill>
                  <a:prstClr val="white"/>
                </a:solidFill>
              </a:rPr>
              <a:t>وارفع عنا الغلاء </a:t>
            </a:r>
            <a:endParaRPr lang="fr-FR" sz="4800" dirty="0">
              <a:solidFill>
                <a:prstClr val="white"/>
              </a:solidFill>
            </a:endParaRPr>
          </a:p>
          <a:p>
            <a:pPr algn="just" rtl="1"/>
            <a:r>
              <a:rPr lang="ar-EG" sz="4800" dirty="0">
                <a:solidFill>
                  <a:prstClr val="white"/>
                </a:solidFill>
              </a:rPr>
              <a:t>السلام لك يا مريم</a:t>
            </a:r>
            <a:endParaRPr lang="fr-FR" sz="4800" dirty="0">
              <a:solidFill>
                <a:prstClr val="white"/>
              </a:solidFill>
            </a:endParaRPr>
          </a:p>
          <a:p>
            <a:pPr algn="just" rtl="1"/>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Nai</a:t>
            </a:r>
            <a:r>
              <a:rPr lang="fr-FR" sz="4000" dirty="0">
                <a:solidFill>
                  <a:prstClr val="white"/>
                </a:solidFill>
                <a:latin typeface="CS Avva Shenouda" pitchFamily="34" charset="0"/>
              </a:rPr>
              <a:t> nan </a:t>
            </a:r>
            <a:r>
              <a:rPr lang="fr-FR" sz="4000" dirty="0" err="1">
                <a:solidFill>
                  <a:prstClr val="white"/>
                </a:solidFill>
                <a:latin typeface="CS Avva Shenouda" pitchFamily="34" charset="0"/>
              </a:rPr>
              <a:t>ouoh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nahmen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ebolqen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nikakia</a:t>
            </a:r>
            <a:r>
              <a:rPr lang="fr-FR" sz="4000" dirty="0">
                <a:solidFill>
                  <a:prstClr val="white"/>
                </a:solidFill>
                <a:latin typeface="CS Avva Shenouda" pitchFamily="34" charset="0"/>
              </a:rPr>
              <a:t> @ nem </a:t>
            </a:r>
            <a:r>
              <a:rPr lang="fr-FR" sz="4000" dirty="0" err="1">
                <a:solidFill>
                  <a:prstClr val="white"/>
                </a:solidFill>
                <a:latin typeface="CS Avva Shenouda" pitchFamily="34" charset="0"/>
              </a:rPr>
              <a:t>ni`hbwn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haron</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Aie pitié de nous, </a:t>
            </a:r>
          </a:p>
          <a:p>
            <a:pPr algn="ctr"/>
            <a:r>
              <a:rPr lang="fr-FR" sz="3600" b="1" dirty="0">
                <a:solidFill>
                  <a:prstClr val="white"/>
                </a:solidFill>
                <a:latin typeface="Book Antiqua" pitchFamily="18" charset="0"/>
              </a:rPr>
              <a:t>sauve-nous du mal, </a:t>
            </a:r>
          </a:p>
          <a:p>
            <a:pPr algn="ctr"/>
            <a:r>
              <a:rPr lang="fr-FR" sz="3600" b="1" dirty="0">
                <a:solidFill>
                  <a:prstClr val="white"/>
                </a:solidFill>
                <a:latin typeface="Book Antiqua" pitchFamily="18" charset="0"/>
              </a:rPr>
              <a:t>délivre nous de la cherté,</a:t>
            </a:r>
          </a:p>
          <a:p>
            <a:pPr algn="ctr"/>
            <a:r>
              <a:rPr lang="fr-FR" sz="3600" b="1" dirty="0">
                <a:solidFill>
                  <a:prstClr val="white"/>
                </a:solidFill>
                <a:latin typeface="Book Antiqua" pitchFamily="18" charset="0"/>
              </a:rPr>
              <a:t>salut à toi Marie.</a:t>
            </a:r>
          </a:p>
        </p:txBody>
      </p:sp>
      <p:sp>
        <p:nvSpPr>
          <p:cNvPr id="2" name="ZoneTexte 1">
            <a:extLst>
              <a:ext uri="{FF2B5EF4-FFF2-40B4-BE49-F238E27FC236}">
                <a16:creationId xmlns:a16="http://schemas.microsoft.com/office/drawing/2014/main" id="{58D0CFBB-F347-E7B0-C87F-47E4A2270EB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8AA9DF33-08B4-C1F7-A595-E2756CF699A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29035145"/>
      </p:ext>
    </p:extLst>
  </p:cSld>
  <p:clrMapOvr>
    <a:masterClrMapping/>
  </p:clrMapOvr>
  <p:transition/>
</p:sld>
</file>

<file path=ppt/slides/slide111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06992" cy="3785652"/>
          </a:xfrm>
          <a:prstGeom prst="rect">
            <a:avLst/>
          </a:prstGeom>
        </p:spPr>
        <p:txBody>
          <a:bodyPr wrap="square">
            <a:spAutoFit/>
          </a:bodyPr>
          <a:lstStyle/>
          <a:p>
            <a:pPr algn="just" rtl="1"/>
            <a:r>
              <a:rPr lang="ar-EG" sz="4800" dirty="0">
                <a:solidFill>
                  <a:prstClr val="white"/>
                </a:solidFill>
              </a:rPr>
              <a:t>تباركت أيها المسيح </a:t>
            </a:r>
            <a:endParaRPr lang="fr-FR" sz="4800" dirty="0">
              <a:solidFill>
                <a:prstClr val="white"/>
              </a:solidFill>
            </a:endParaRPr>
          </a:p>
          <a:p>
            <a:pPr algn="just" rtl="1"/>
            <a:r>
              <a:rPr lang="ar-EG" sz="4800" dirty="0">
                <a:solidFill>
                  <a:prstClr val="white"/>
                </a:solidFill>
              </a:rPr>
              <a:t>أملأنا من حكمتك </a:t>
            </a:r>
            <a:endParaRPr lang="fr-FR" sz="4800" dirty="0">
              <a:solidFill>
                <a:prstClr val="white"/>
              </a:solidFill>
            </a:endParaRPr>
          </a:p>
          <a:p>
            <a:pPr algn="just" rtl="1"/>
            <a:r>
              <a:rPr lang="ar-EG" sz="4800" dirty="0">
                <a:solidFill>
                  <a:prstClr val="white"/>
                </a:solidFill>
              </a:rPr>
              <a:t>لأجل والدة الإله </a:t>
            </a:r>
            <a:endParaRPr lang="fr-FR" sz="4800" dirty="0">
              <a:solidFill>
                <a:prstClr val="white"/>
              </a:solidFill>
            </a:endParaRPr>
          </a:p>
          <a:p>
            <a:pPr algn="just" rtl="1"/>
            <a:r>
              <a:rPr lang="ar-EG" sz="4800" dirty="0">
                <a:solidFill>
                  <a:prstClr val="white"/>
                </a:solidFill>
              </a:rPr>
              <a:t>السلام لك يا مريم</a:t>
            </a:r>
            <a:endParaRPr lang="fr-FR" sz="4800" dirty="0">
              <a:solidFill>
                <a:prstClr val="white"/>
              </a:solidFill>
            </a:endParaRPr>
          </a:p>
          <a:p>
            <a:pPr algn="just" rtl="1"/>
            <a:r>
              <a:rPr lang="fr-FR" sz="4800" dirty="0">
                <a:solidFill>
                  <a:prstClr val="white"/>
                </a:solidFill>
              </a:rPr>
              <a:t>	</a:t>
            </a: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Xcmarwout</a:t>
            </a:r>
            <a:r>
              <a:rPr lang="fr-FR" sz="4000" dirty="0">
                <a:solidFill>
                  <a:prstClr val="white"/>
                </a:solidFill>
                <a:latin typeface="CS Avva Shenouda" pitchFamily="34" charset="0"/>
              </a:rPr>
              <a:t> `w Pi`,</a:t>
            </a:r>
            <a:r>
              <a:rPr lang="fr-FR" sz="4000" dirty="0" err="1">
                <a:solidFill>
                  <a:prstClr val="white"/>
                </a:solidFill>
                <a:latin typeface="CS Avva Shenouda" pitchFamily="34" charset="0"/>
              </a:rPr>
              <a:t>rictoc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mahten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tekcovia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e;be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e`otokoc</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Tu es bénis ô Christ, </a:t>
            </a:r>
          </a:p>
          <a:p>
            <a:pPr algn="ctr"/>
            <a:r>
              <a:rPr lang="fr-FR" sz="3600" b="1" dirty="0">
                <a:solidFill>
                  <a:prstClr val="white"/>
                </a:solidFill>
                <a:latin typeface="Book Antiqua" pitchFamily="18" charset="0"/>
              </a:rPr>
              <a:t>comble-nous de Ta sagesse, </a:t>
            </a:r>
          </a:p>
          <a:p>
            <a:pPr algn="ctr"/>
            <a:r>
              <a:rPr lang="fr-FR" sz="3600" b="1" dirty="0">
                <a:solidFill>
                  <a:prstClr val="white"/>
                </a:solidFill>
                <a:latin typeface="Book Antiqua" pitchFamily="18" charset="0"/>
              </a:rPr>
              <a:t>pour la mère de Dieu, </a:t>
            </a:r>
          </a:p>
          <a:p>
            <a:pPr algn="ctr"/>
            <a:r>
              <a:rPr lang="fr-FR" sz="3600" b="1" dirty="0">
                <a:solidFill>
                  <a:prstClr val="white"/>
                </a:solidFill>
                <a:latin typeface="Book Antiqua" pitchFamily="18" charset="0"/>
              </a:rPr>
              <a:t>salut à toi Marie.</a:t>
            </a:r>
          </a:p>
        </p:txBody>
      </p:sp>
      <p:sp>
        <p:nvSpPr>
          <p:cNvPr id="2" name="ZoneTexte 1">
            <a:extLst>
              <a:ext uri="{FF2B5EF4-FFF2-40B4-BE49-F238E27FC236}">
                <a16:creationId xmlns:a16="http://schemas.microsoft.com/office/drawing/2014/main" id="{25017D22-9974-58A2-2C71-F16F51BAF74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D600C901-3C9A-E890-333A-FA0FD6FEC33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1850218"/>
      </p:ext>
    </p:extLst>
  </p:cSld>
  <p:clrMapOvr>
    <a:masterClrMapping/>
  </p:clrMapOvr>
  <p:transition/>
</p:sld>
</file>

<file path=ppt/slides/slide111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06992" cy="3785652"/>
          </a:xfrm>
          <a:prstGeom prst="rect">
            <a:avLst/>
          </a:prstGeom>
        </p:spPr>
        <p:txBody>
          <a:bodyPr wrap="square">
            <a:spAutoFit/>
          </a:bodyPr>
          <a:lstStyle/>
          <a:p>
            <a:pPr algn="just" rtl="1"/>
            <a:r>
              <a:rPr lang="ar-EG" sz="4800" dirty="0">
                <a:solidFill>
                  <a:prstClr val="white"/>
                </a:solidFill>
              </a:rPr>
              <a:t>المجد لك يا الله </a:t>
            </a:r>
            <a:endParaRPr lang="fr-FR" sz="4800" dirty="0">
              <a:solidFill>
                <a:prstClr val="white"/>
              </a:solidFill>
            </a:endParaRPr>
          </a:p>
          <a:p>
            <a:pPr algn="just" rtl="1"/>
            <a:r>
              <a:rPr lang="ar-EG" sz="4800" dirty="0">
                <a:solidFill>
                  <a:prstClr val="white"/>
                </a:solidFill>
              </a:rPr>
              <a:t>إلى الانقضاء </a:t>
            </a:r>
            <a:endParaRPr lang="fr-FR" sz="4800" dirty="0">
              <a:solidFill>
                <a:prstClr val="white"/>
              </a:solidFill>
            </a:endParaRPr>
          </a:p>
          <a:p>
            <a:pPr algn="just" rtl="1"/>
            <a:r>
              <a:rPr lang="ar-EG" sz="4800" dirty="0">
                <a:solidFill>
                  <a:prstClr val="white"/>
                </a:solidFill>
              </a:rPr>
              <a:t>ونمجد والدة الإله </a:t>
            </a:r>
            <a:endParaRPr lang="fr-FR" sz="4800" dirty="0">
              <a:solidFill>
                <a:prstClr val="white"/>
              </a:solidFill>
            </a:endParaRPr>
          </a:p>
          <a:p>
            <a:pPr algn="just" rtl="1"/>
            <a:r>
              <a:rPr lang="ar-EG" sz="4800" dirty="0">
                <a:solidFill>
                  <a:prstClr val="white"/>
                </a:solidFill>
              </a:rPr>
              <a:t>السلام لك يا مريم</a:t>
            </a:r>
            <a:endParaRPr lang="fr-FR" sz="4800" dirty="0">
              <a:solidFill>
                <a:prstClr val="white"/>
              </a:solidFill>
            </a:endParaRPr>
          </a:p>
          <a:p>
            <a:pPr algn="just" rtl="1"/>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pt-BR" sz="4000" dirty="0">
                <a:solidFill>
                  <a:prstClr val="white"/>
                </a:solidFill>
                <a:latin typeface="CS Avva Shenouda" pitchFamily="34" charset="0"/>
              </a:rPr>
              <a:t>Ou`wou nak `Vnou] @ sa ]cuntelia @ ten]wou</a:t>
            </a:r>
            <a:br>
              <a:rPr lang="pt-BR" sz="4000" dirty="0">
                <a:solidFill>
                  <a:prstClr val="white"/>
                </a:solidFill>
                <a:latin typeface="CS Avva Shenouda" pitchFamily="34" charset="0"/>
              </a:rPr>
            </a:br>
            <a:r>
              <a:rPr lang="pt-BR" sz="4000" dirty="0">
                <a:solidFill>
                  <a:prstClr val="white"/>
                </a:solidFill>
                <a:latin typeface="CS Avva Shenouda" pitchFamily="34" charset="0"/>
              </a:rPr>
              <a:t>`n]macnou] @ </a:t>
            </a:r>
            <a:r>
              <a:rPr lang="fr-FR" sz="4000" dirty="0">
                <a:solidFill>
                  <a:prstClr val="white"/>
                </a:solidFill>
                <a:latin typeface="CS Avva Shenouda" pitchFamily="34" charset="0"/>
              </a:rPr>
              <a:t>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Gloire à Toi ô Dieu, </a:t>
            </a:r>
          </a:p>
          <a:p>
            <a:pPr algn="ctr"/>
            <a:r>
              <a:rPr lang="fr-FR" sz="3600" b="1" dirty="0">
                <a:solidFill>
                  <a:prstClr val="white"/>
                </a:solidFill>
                <a:latin typeface="Book Antiqua" pitchFamily="18" charset="0"/>
              </a:rPr>
              <a:t>jusqu’à la fin, nous glorifions </a:t>
            </a:r>
          </a:p>
          <a:p>
            <a:pPr algn="ctr"/>
            <a:r>
              <a:rPr lang="fr-FR" sz="3600" b="1" dirty="0">
                <a:solidFill>
                  <a:prstClr val="white"/>
                </a:solidFill>
                <a:latin typeface="Book Antiqua" pitchFamily="18" charset="0"/>
              </a:rPr>
              <a:t>la mère de Dieu, </a:t>
            </a:r>
          </a:p>
          <a:p>
            <a:pPr algn="ctr"/>
            <a:r>
              <a:rPr lang="fr-FR" sz="3600" b="1" dirty="0">
                <a:solidFill>
                  <a:prstClr val="white"/>
                </a:solidFill>
                <a:latin typeface="Book Antiqua" pitchFamily="18" charset="0"/>
              </a:rPr>
              <a:t>salut à toi Marie.</a:t>
            </a:r>
          </a:p>
        </p:txBody>
      </p:sp>
      <p:sp>
        <p:nvSpPr>
          <p:cNvPr id="2" name="ZoneTexte 1">
            <a:extLst>
              <a:ext uri="{FF2B5EF4-FFF2-40B4-BE49-F238E27FC236}">
                <a16:creationId xmlns:a16="http://schemas.microsoft.com/office/drawing/2014/main" id="{1CA458D7-DE35-3144-5D45-A4BA23F136E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2811D435-7AB5-C9B1-C7FB-AA88EC4FC0E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34671818"/>
      </p:ext>
    </p:extLst>
  </p:cSld>
  <p:clrMapOvr>
    <a:masterClrMapping/>
  </p:clrMapOvr>
  <p:transition/>
</p:sld>
</file>

<file path=ppt/slides/slide111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785652"/>
          </a:xfrm>
          <a:prstGeom prst="rect">
            <a:avLst/>
          </a:prstGeom>
        </p:spPr>
        <p:txBody>
          <a:bodyPr wrap="square">
            <a:spAutoFit/>
          </a:bodyPr>
          <a:lstStyle/>
          <a:p>
            <a:pPr algn="just" rtl="1"/>
            <a:r>
              <a:rPr lang="ar-EG" sz="4800" dirty="0">
                <a:solidFill>
                  <a:prstClr val="white"/>
                </a:solidFill>
              </a:rPr>
              <a:t>يا ملكنا </a:t>
            </a:r>
            <a:endParaRPr lang="fr-FR" sz="4800" dirty="0">
              <a:solidFill>
                <a:prstClr val="white"/>
              </a:solidFill>
            </a:endParaRPr>
          </a:p>
          <a:p>
            <a:pPr algn="just" rtl="1"/>
            <a:r>
              <a:rPr lang="ar-EG" sz="4800" dirty="0">
                <a:solidFill>
                  <a:prstClr val="white"/>
                </a:solidFill>
              </a:rPr>
              <a:t>فرق أعداء الكنيسة </a:t>
            </a:r>
            <a:endParaRPr lang="fr-FR" sz="4800" dirty="0">
              <a:solidFill>
                <a:prstClr val="white"/>
              </a:solidFill>
            </a:endParaRPr>
          </a:p>
          <a:p>
            <a:pPr algn="just" rtl="1"/>
            <a:r>
              <a:rPr lang="ar-EG" sz="4800" dirty="0">
                <a:solidFill>
                  <a:prstClr val="white"/>
                </a:solidFill>
              </a:rPr>
              <a:t>وأكسر مشورتهم </a:t>
            </a:r>
            <a:endParaRPr lang="fr-FR" sz="4800" dirty="0">
              <a:solidFill>
                <a:prstClr val="white"/>
              </a:solidFill>
            </a:endParaRPr>
          </a:p>
          <a:p>
            <a:pPr algn="just" rtl="1"/>
            <a:r>
              <a:rPr lang="ar-EG" sz="4800" dirty="0">
                <a:solidFill>
                  <a:prstClr val="white"/>
                </a:solidFill>
              </a:rPr>
              <a:t>السلام لك يا مريم</a:t>
            </a:r>
            <a:endParaRPr lang="fr-FR" sz="4800" dirty="0">
              <a:solidFill>
                <a:prstClr val="white"/>
              </a:solidFill>
            </a:endParaRPr>
          </a:p>
          <a:p>
            <a:pPr algn="just" rtl="1"/>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Pennyb</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jwr</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ebol</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nnijaji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ekklycia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qemqwmou</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pouco</a:t>
            </a:r>
            <a:r>
              <a:rPr lang="fr-FR" sz="4000" dirty="0">
                <a:solidFill>
                  <a:prstClr val="white"/>
                </a:solidFill>
                <a:latin typeface="CS Avva Shenouda" pitchFamily="34" charset="0"/>
              </a:rPr>
              <a:t>[ni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Ô notre Roi, disperse </a:t>
            </a:r>
          </a:p>
          <a:p>
            <a:pPr algn="ctr"/>
            <a:r>
              <a:rPr lang="fr-FR" sz="3600" b="1" dirty="0">
                <a:solidFill>
                  <a:prstClr val="white"/>
                </a:solidFill>
                <a:latin typeface="Book Antiqua" pitchFamily="18" charset="0"/>
              </a:rPr>
              <a:t>les ennemis de l’Eglise, </a:t>
            </a:r>
          </a:p>
          <a:p>
            <a:pPr algn="ctr"/>
            <a:r>
              <a:rPr lang="fr-FR" sz="3600" b="1" dirty="0">
                <a:solidFill>
                  <a:prstClr val="white"/>
                </a:solidFill>
                <a:latin typeface="Book Antiqua" pitchFamily="18" charset="0"/>
              </a:rPr>
              <a:t>anéantis leurs conseils, </a:t>
            </a:r>
          </a:p>
          <a:p>
            <a:pPr algn="ctr"/>
            <a:r>
              <a:rPr lang="fr-FR" sz="3600" b="1" dirty="0">
                <a:solidFill>
                  <a:prstClr val="white"/>
                </a:solidFill>
                <a:latin typeface="Book Antiqua" pitchFamily="18" charset="0"/>
              </a:rPr>
              <a:t>salut à toi Marie.</a:t>
            </a:r>
          </a:p>
        </p:txBody>
      </p:sp>
      <p:sp>
        <p:nvSpPr>
          <p:cNvPr id="2" name="ZoneTexte 1">
            <a:extLst>
              <a:ext uri="{FF2B5EF4-FFF2-40B4-BE49-F238E27FC236}">
                <a16:creationId xmlns:a16="http://schemas.microsoft.com/office/drawing/2014/main" id="{2DE84DF6-B655-89D3-3FB9-D494124094A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CCE13D4D-18D4-F43D-B1A8-B6EBB46EC3C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83208402"/>
      </p:ext>
    </p:extLst>
  </p:cSld>
  <p:clrMapOvr>
    <a:masterClrMapping/>
  </p:clrMapOvr>
  <p:transition/>
</p:sld>
</file>

<file path=ppt/slides/slide11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4986536" cy="3046988"/>
          </a:xfrm>
          <a:prstGeom prst="rect">
            <a:avLst/>
          </a:prstGeom>
        </p:spPr>
        <p:txBody>
          <a:bodyPr wrap="square">
            <a:spAutoFit/>
          </a:bodyPr>
          <a:lstStyle/>
          <a:p>
            <a:pPr algn="just" rtl="1"/>
            <a:r>
              <a:rPr lang="ar-EG" sz="4800" dirty="0">
                <a:solidFill>
                  <a:prstClr val="white"/>
                </a:solidFill>
              </a:rPr>
              <a:t>انظر واستجب لنا </a:t>
            </a:r>
            <a:endParaRPr lang="fr-FR" sz="4800" dirty="0">
              <a:solidFill>
                <a:prstClr val="white"/>
              </a:solidFill>
            </a:endParaRPr>
          </a:p>
          <a:p>
            <a:pPr algn="just" rtl="1"/>
            <a:r>
              <a:rPr lang="ar-EG" sz="4800" dirty="0">
                <a:solidFill>
                  <a:prstClr val="white"/>
                </a:solidFill>
              </a:rPr>
              <a:t>يا اللـه الرحوم: </a:t>
            </a:r>
            <a:endParaRPr lang="fr-FR" sz="4800" dirty="0">
              <a:solidFill>
                <a:prstClr val="white"/>
              </a:solidFill>
            </a:endParaRPr>
          </a:p>
          <a:p>
            <a:pPr algn="just" rtl="1"/>
            <a:r>
              <a:rPr lang="ar-EG" sz="4800" dirty="0">
                <a:solidFill>
                  <a:prstClr val="white"/>
                </a:solidFill>
              </a:rPr>
              <a:t>انظر إلينا </a:t>
            </a:r>
            <a:endParaRPr lang="fr-FR" sz="4800" dirty="0">
              <a:solidFill>
                <a:prstClr val="white"/>
              </a:solidFill>
            </a:endParaRPr>
          </a:p>
          <a:p>
            <a:pPr algn="just" rtl="1"/>
            <a:r>
              <a:rPr lang="ar-EG" sz="4800" dirty="0">
                <a:solidFill>
                  <a:prstClr val="white"/>
                </a:solidFill>
              </a:rPr>
              <a:t>بعين الرحمة.</a:t>
            </a:r>
            <a:endParaRPr lang="fr-FR" sz="4800" dirty="0">
              <a:solidFill>
                <a:prstClr val="white"/>
              </a:solidFill>
            </a:endParaRPr>
          </a:p>
        </p:txBody>
      </p:sp>
      <p:sp>
        <p:nvSpPr>
          <p:cNvPr id="6" name="Rectangle 5"/>
          <p:cNvSpPr/>
          <p:nvPr/>
        </p:nvSpPr>
        <p:spPr>
          <a:xfrm>
            <a:off x="457200" y="332656"/>
            <a:ext cx="6070848" cy="1938992"/>
          </a:xfrm>
          <a:prstGeom prst="rect">
            <a:avLst/>
          </a:prstGeom>
        </p:spPr>
        <p:txBody>
          <a:bodyPr wrap="square">
            <a:spAutoFit/>
          </a:bodyPr>
          <a:lstStyle/>
          <a:p>
            <a:pPr algn="just"/>
            <a:r>
              <a:rPr lang="fr-FR" sz="4000" dirty="0" err="1">
                <a:solidFill>
                  <a:prstClr val="white"/>
                </a:solidFill>
                <a:latin typeface="CS Avva Shenouda" pitchFamily="34" charset="0"/>
              </a:rPr>
              <a:t>Comc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cwtem</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eron</a:t>
            </a:r>
            <a:r>
              <a:rPr lang="fr-FR" sz="4000" dirty="0">
                <a:solidFill>
                  <a:prstClr val="white"/>
                </a:solidFill>
                <a:latin typeface="CS Avva Shenouda" pitchFamily="34" charset="0"/>
              </a:rPr>
              <a:t> @ V] </a:t>
            </a:r>
            <a:r>
              <a:rPr lang="fr-FR" sz="4000" dirty="0" err="1">
                <a:solidFill>
                  <a:prstClr val="white"/>
                </a:solidFill>
                <a:latin typeface="CS Avva Shenouda" pitchFamily="34" charset="0"/>
              </a:rPr>
              <a:t>pinayt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joust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eqryi</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ejwn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oubal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nnayt</a:t>
            </a:r>
            <a:endParaRPr lang="fr-FR" sz="40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Regarde et réponds nous </a:t>
            </a:r>
          </a:p>
          <a:p>
            <a:pPr algn="ctr"/>
            <a:r>
              <a:rPr lang="fr-FR" sz="3600" b="1" dirty="0">
                <a:solidFill>
                  <a:prstClr val="white"/>
                </a:solidFill>
                <a:latin typeface="Book Antiqua" pitchFamily="18" charset="0"/>
              </a:rPr>
              <a:t>ô Dieu miséricordieux, </a:t>
            </a:r>
          </a:p>
          <a:p>
            <a:pPr algn="ctr"/>
            <a:r>
              <a:rPr lang="fr-FR" sz="3600" b="1" dirty="0">
                <a:solidFill>
                  <a:prstClr val="white"/>
                </a:solidFill>
                <a:latin typeface="Book Antiqua" pitchFamily="18" charset="0"/>
              </a:rPr>
              <a:t>regarde nous </a:t>
            </a:r>
          </a:p>
          <a:p>
            <a:pPr algn="ctr"/>
            <a:r>
              <a:rPr lang="fr-FR" sz="3600" b="1" dirty="0">
                <a:solidFill>
                  <a:prstClr val="white"/>
                </a:solidFill>
                <a:latin typeface="Book Antiqua" pitchFamily="18" charset="0"/>
              </a:rPr>
              <a:t>d’un œil compatissant. </a:t>
            </a:r>
          </a:p>
        </p:txBody>
      </p:sp>
      <p:sp>
        <p:nvSpPr>
          <p:cNvPr id="4" name="ZoneTexte 3">
            <a:extLst>
              <a:ext uri="{FF2B5EF4-FFF2-40B4-BE49-F238E27FC236}">
                <a16:creationId xmlns:a16="http://schemas.microsoft.com/office/drawing/2014/main" id="{30AFB2D8-0607-DD04-2C17-858D29547E9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19DFA688-CC9D-4A73-F286-487B58608B3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58330789"/>
      </p:ext>
    </p:extLst>
  </p:cSld>
  <p:clrMapOvr>
    <a:masterClrMapping/>
  </p:clrMapOvr>
  <p:transition/>
</p:sld>
</file>

<file path=ppt/slides/slide112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785652"/>
          </a:xfrm>
          <a:prstGeom prst="rect">
            <a:avLst/>
          </a:prstGeom>
        </p:spPr>
        <p:txBody>
          <a:bodyPr wrap="square">
            <a:spAutoFit/>
          </a:bodyPr>
          <a:lstStyle/>
          <a:p>
            <a:pPr algn="just" rtl="1"/>
            <a:r>
              <a:rPr lang="ar-EG" sz="4800" dirty="0">
                <a:solidFill>
                  <a:prstClr val="white"/>
                </a:solidFill>
              </a:rPr>
              <a:t>احرسنا أيها المسيح </a:t>
            </a:r>
            <a:endParaRPr lang="fr-FR" sz="4800" dirty="0">
              <a:solidFill>
                <a:prstClr val="white"/>
              </a:solidFill>
            </a:endParaRPr>
          </a:p>
          <a:p>
            <a:pPr algn="just" rtl="1"/>
            <a:r>
              <a:rPr lang="ar-EG" sz="4800" dirty="0">
                <a:solidFill>
                  <a:prstClr val="white"/>
                </a:solidFill>
              </a:rPr>
              <a:t>وخلصنا من الفناء </a:t>
            </a:r>
            <a:endParaRPr lang="fr-FR" sz="4800" dirty="0">
              <a:solidFill>
                <a:prstClr val="white"/>
              </a:solidFill>
            </a:endParaRPr>
          </a:p>
          <a:p>
            <a:pPr algn="just" rtl="1"/>
            <a:r>
              <a:rPr lang="ar-EG" sz="4800" dirty="0">
                <a:solidFill>
                  <a:prstClr val="white"/>
                </a:solidFill>
              </a:rPr>
              <a:t>والغش والحسد </a:t>
            </a:r>
            <a:endParaRPr lang="fr-FR" sz="4800" dirty="0">
              <a:solidFill>
                <a:prstClr val="white"/>
              </a:solidFill>
            </a:endParaRPr>
          </a:p>
          <a:p>
            <a:pPr algn="just" rtl="1"/>
            <a:r>
              <a:rPr lang="ar-EG" sz="4800" dirty="0">
                <a:solidFill>
                  <a:prstClr val="white"/>
                </a:solidFill>
              </a:rPr>
              <a:t>السلام لك يا مريم</a:t>
            </a:r>
            <a:endParaRPr lang="fr-FR" sz="4800" dirty="0">
              <a:solidFill>
                <a:prstClr val="white"/>
              </a:solidFill>
            </a:endParaRPr>
          </a:p>
          <a:p>
            <a:pPr algn="just" rtl="1"/>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Rwic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eron</a:t>
            </a:r>
            <a:r>
              <a:rPr lang="fr-FR" sz="4000" dirty="0">
                <a:solidFill>
                  <a:prstClr val="white"/>
                </a:solidFill>
                <a:latin typeface="CS Avva Shenouda" pitchFamily="34" charset="0"/>
              </a:rPr>
              <a:t> `w Pi`,</a:t>
            </a:r>
            <a:r>
              <a:rPr lang="fr-FR" sz="4000" dirty="0" err="1">
                <a:solidFill>
                  <a:prstClr val="white"/>
                </a:solidFill>
                <a:latin typeface="CS Avva Shenouda" pitchFamily="34" charset="0"/>
              </a:rPr>
              <a:t>rictoc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nahmen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ni`platia</a:t>
            </a:r>
            <a:r>
              <a:rPr lang="fr-FR" sz="4000" dirty="0">
                <a:solidFill>
                  <a:prstClr val="white"/>
                </a:solidFill>
                <a:latin typeface="CS Avva Shenouda" pitchFamily="34" charset="0"/>
              </a:rPr>
              <a:t> @ nem pi`,</a:t>
            </a:r>
            <a:r>
              <a:rPr lang="fr-FR" sz="4000" dirty="0" err="1">
                <a:solidFill>
                  <a:prstClr val="white"/>
                </a:solidFill>
                <a:latin typeface="CS Avva Shenouda" pitchFamily="34" charset="0"/>
              </a:rPr>
              <a:t>rof</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ni`v;onoc</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a:t>
            </a:r>
          </a:p>
        </p:txBody>
      </p:sp>
      <p:sp>
        <p:nvSpPr>
          <p:cNvPr id="7" name="Rectangle 6"/>
          <p:cNvSpPr/>
          <p:nvPr/>
        </p:nvSpPr>
        <p:spPr>
          <a:xfrm>
            <a:off x="2863772" y="3810000"/>
            <a:ext cx="6832628" cy="2308324"/>
          </a:xfrm>
          <a:prstGeom prst="rect">
            <a:avLst/>
          </a:prstGeom>
        </p:spPr>
        <p:txBody>
          <a:bodyPr wrap="square">
            <a:spAutoFit/>
          </a:bodyPr>
          <a:lstStyle/>
          <a:p>
            <a:pPr algn="ctr"/>
            <a:r>
              <a:rPr lang="fr-FR" sz="3600" b="1" dirty="0">
                <a:solidFill>
                  <a:prstClr val="white"/>
                </a:solidFill>
                <a:latin typeface="Book Antiqua" pitchFamily="18" charset="0"/>
              </a:rPr>
              <a:t>Protège-nous ô Christ, </a:t>
            </a:r>
          </a:p>
          <a:p>
            <a:pPr algn="ctr"/>
            <a:r>
              <a:rPr lang="fr-FR" sz="3600" b="1" dirty="0">
                <a:solidFill>
                  <a:prstClr val="white"/>
                </a:solidFill>
                <a:latin typeface="Book Antiqua" pitchFamily="18" charset="0"/>
              </a:rPr>
              <a:t>sauve-nous des épidémies, </a:t>
            </a:r>
          </a:p>
          <a:p>
            <a:pPr algn="ctr"/>
            <a:r>
              <a:rPr lang="fr-FR" sz="3600" b="1" dirty="0">
                <a:solidFill>
                  <a:prstClr val="white"/>
                </a:solidFill>
                <a:latin typeface="Book Antiqua" pitchFamily="18" charset="0"/>
              </a:rPr>
              <a:t>de la tromperie et de l’envie, </a:t>
            </a:r>
          </a:p>
          <a:p>
            <a:pPr algn="ctr"/>
            <a:r>
              <a:rPr lang="fr-FR" sz="3600" b="1" dirty="0">
                <a:solidFill>
                  <a:prstClr val="white"/>
                </a:solidFill>
                <a:latin typeface="Book Antiqua" pitchFamily="18" charset="0"/>
              </a:rPr>
              <a:t>salut à toi Marie.</a:t>
            </a:r>
          </a:p>
        </p:txBody>
      </p:sp>
      <p:sp>
        <p:nvSpPr>
          <p:cNvPr id="2" name="ZoneTexte 1">
            <a:extLst>
              <a:ext uri="{FF2B5EF4-FFF2-40B4-BE49-F238E27FC236}">
                <a16:creationId xmlns:a16="http://schemas.microsoft.com/office/drawing/2014/main" id="{F01561CF-9FF9-AC9B-9DD0-E42219B696B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B99F87E1-2CDD-621F-B85B-8AA146A154E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78948854"/>
      </p:ext>
    </p:extLst>
  </p:cSld>
  <p:clrMapOvr>
    <a:masterClrMapping/>
  </p:clrMapOvr>
  <p:transition/>
</p:sld>
</file>

<file path=ppt/slides/slide112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06992" cy="3785652"/>
          </a:xfrm>
          <a:prstGeom prst="rect">
            <a:avLst/>
          </a:prstGeom>
        </p:spPr>
        <p:txBody>
          <a:bodyPr wrap="square">
            <a:spAutoFit/>
          </a:bodyPr>
          <a:lstStyle/>
          <a:p>
            <a:pPr algn="just" rtl="1"/>
            <a:r>
              <a:rPr lang="ar-EG" sz="4800" dirty="0">
                <a:solidFill>
                  <a:prstClr val="white"/>
                </a:solidFill>
              </a:rPr>
              <a:t>اسمعنا في ضوائقنا </a:t>
            </a:r>
            <a:endParaRPr lang="fr-FR" sz="4800" dirty="0">
              <a:solidFill>
                <a:prstClr val="white"/>
              </a:solidFill>
            </a:endParaRPr>
          </a:p>
          <a:p>
            <a:pPr algn="just" rtl="1"/>
            <a:r>
              <a:rPr lang="ar-EG" sz="4800" dirty="0">
                <a:solidFill>
                  <a:prstClr val="white"/>
                </a:solidFill>
              </a:rPr>
              <a:t>وأغفر لنا آثامنا </a:t>
            </a:r>
            <a:endParaRPr lang="fr-FR" sz="4800" dirty="0">
              <a:solidFill>
                <a:prstClr val="white"/>
              </a:solidFill>
            </a:endParaRPr>
          </a:p>
          <a:p>
            <a:pPr algn="just" rtl="1"/>
            <a:r>
              <a:rPr lang="ar-EG" sz="4800" dirty="0">
                <a:solidFill>
                  <a:prstClr val="white"/>
                </a:solidFill>
              </a:rPr>
              <a:t>لأجل الشفيعة </a:t>
            </a:r>
            <a:endParaRPr lang="fr-FR" sz="4800" dirty="0">
              <a:solidFill>
                <a:prstClr val="white"/>
              </a:solidFill>
            </a:endParaRPr>
          </a:p>
          <a:p>
            <a:pPr algn="just" rtl="1"/>
            <a:r>
              <a:rPr lang="ar-EG" sz="4800" dirty="0">
                <a:solidFill>
                  <a:prstClr val="white"/>
                </a:solidFill>
              </a:rPr>
              <a:t>السلام لك يا مريم</a:t>
            </a:r>
            <a:endParaRPr lang="fr-FR" sz="4800" dirty="0">
              <a:solidFill>
                <a:prstClr val="white"/>
              </a:solidFill>
            </a:endParaRPr>
          </a:p>
          <a:p>
            <a:pPr algn="just" rtl="1"/>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err="1">
                <a:solidFill>
                  <a:prstClr val="white"/>
                </a:solidFill>
                <a:latin typeface="CS Avva Shenouda" pitchFamily="34" charset="0"/>
              </a:rPr>
              <a:t>Cwtem</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eron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nen</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lu'ic</a:t>
            </a:r>
            <a:r>
              <a:rPr lang="fr-FR" sz="4000" dirty="0">
                <a:solidFill>
                  <a:prstClr val="white"/>
                </a:solidFill>
                <a:latin typeface="CS Avva Shenouda" pitchFamily="34" charset="0"/>
              </a:rPr>
              <a:t> @ ,w nan `</a:t>
            </a:r>
            <a:r>
              <a:rPr lang="fr-FR" sz="4000" dirty="0" err="1">
                <a:solidFill>
                  <a:prstClr val="white"/>
                </a:solidFill>
                <a:latin typeface="CS Avva Shenouda" pitchFamily="34" charset="0"/>
              </a:rPr>
              <a:t>nnenanomia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e;be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proctatyc</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a:t>
            </a:r>
          </a:p>
        </p:txBody>
      </p:sp>
      <p:sp>
        <p:nvSpPr>
          <p:cNvPr id="7" name="Rectangle 6"/>
          <p:cNvSpPr/>
          <p:nvPr/>
        </p:nvSpPr>
        <p:spPr>
          <a:xfrm>
            <a:off x="457200" y="3810000"/>
            <a:ext cx="11247156" cy="2308324"/>
          </a:xfrm>
          <a:prstGeom prst="rect">
            <a:avLst/>
          </a:prstGeom>
        </p:spPr>
        <p:txBody>
          <a:bodyPr wrap="square">
            <a:spAutoFit/>
          </a:bodyPr>
          <a:lstStyle/>
          <a:p>
            <a:pPr algn="ctr"/>
            <a:r>
              <a:rPr lang="fr-FR" sz="3600" b="1" dirty="0">
                <a:solidFill>
                  <a:prstClr val="white"/>
                </a:solidFill>
                <a:latin typeface="Book Antiqua" pitchFamily="18" charset="0"/>
              </a:rPr>
              <a:t>Ecoute-nous dans nos détresses, </a:t>
            </a:r>
          </a:p>
          <a:p>
            <a:pPr algn="ctr"/>
            <a:r>
              <a:rPr lang="fr-FR" sz="3600" b="1" dirty="0">
                <a:solidFill>
                  <a:prstClr val="white"/>
                </a:solidFill>
                <a:latin typeface="Book Antiqua" pitchFamily="18" charset="0"/>
              </a:rPr>
              <a:t>pardonne nos iniquités, </a:t>
            </a:r>
          </a:p>
          <a:p>
            <a:pPr algn="ctr"/>
            <a:r>
              <a:rPr lang="fr-FR" sz="3600" b="1" dirty="0">
                <a:solidFill>
                  <a:prstClr val="white"/>
                </a:solidFill>
                <a:latin typeface="Book Antiqua" pitchFamily="18" charset="0"/>
              </a:rPr>
              <a:t>pour la médiatrice, </a:t>
            </a:r>
          </a:p>
          <a:p>
            <a:pPr algn="ctr"/>
            <a:r>
              <a:rPr lang="fr-FR" sz="3600" b="1" dirty="0">
                <a:solidFill>
                  <a:prstClr val="white"/>
                </a:solidFill>
                <a:latin typeface="Book Antiqua" pitchFamily="18" charset="0"/>
              </a:rPr>
              <a:t>salut à toi Marie.</a:t>
            </a:r>
          </a:p>
        </p:txBody>
      </p:sp>
      <p:sp>
        <p:nvSpPr>
          <p:cNvPr id="2" name="ZoneTexte 1">
            <a:extLst>
              <a:ext uri="{FF2B5EF4-FFF2-40B4-BE49-F238E27FC236}">
                <a16:creationId xmlns:a16="http://schemas.microsoft.com/office/drawing/2014/main" id="{B64F14BE-1578-7484-3FB8-0757C0C4BA1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216D1D29-60A2-FCB8-AC53-34670DD4D78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75775436"/>
      </p:ext>
    </p:extLst>
  </p:cSld>
  <p:clrMapOvr>
    <a:masterClrMapping/>
  </p:clrMapOvr>
  <p:transition/>
</p:sld>
</file>

<file path=ppt/slides/slide112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785652"/>
          </a:xfrm>
          <a:prstGeom prst="rect">
            <a:avLst/>
          </a:prstGeom>
        </p:spPr>
        <p:txBody>
          <a:bodyPr wrap="square">
            <a:spAutoFit/>
          </a:bodyPr>
          <a:lstStyle/>
          <a:p>
            <a:pPr algn="just" rtl="1"/>
            <a:r>
              <a:rPr lang="ar-EG" sz="4800" dirty="0">
                <a:solidFill>
                  <a:prstClr val="white"/>
                </a:solidFill>
              </a:rPr>
              <a:t>نسبح ونسجد لك </a:t>
            </a:r>
            <a:endParaRPr lang="fr-FR" sz="4800" dirty="0">
              <a:solidFill>
                <a:prstClr val="white"/>
              </a:solidFill>
            </a:endParaRPr>
          </a:p>
          <a:p>
            <a:pPr algn="just" rtl="1"/>
            <a:r>
              <a:rPr lang="ar-EG" sz="4800" dirty="0" err="1">
                <a:solidFill>
                  <a:prstClr val="white"/>
                </a:solidFill>
              </a:rPr>
              <a:t>بترايتل</a:t>
            </a:r>
            <a:r>
              <a:rPr lang="ar-EG" sz="4800" dirty="0">
                <a:solidFill>
                  <a:prstClr val="white"/>
                </a:solidFill>
              </a:rPr>
              <a:t> أيها الغير المبتدئ </a:t>
            </a:r>
            <a:endParaRPr lang="fr-FR" sz="4800" dirty="0">
              <a:solidFill>
                <a:prstClr val="white"/>
              </a:solidFill>
            </a:endParaRPr>
          </a:p>
          <a:p>
            <a:pPr algn="just" rtl="1"/>
            <a:r>
              <a:rPr lang="ar-EG" sz="4800" dirty="0">
                <a:solidFill>
                  <a:prstClr val="white"/>
                </a:solidFill>
              </a:rPr>
              <a:t>والغير منتهي </a:t>
            </a:r>
            <a:endParaRPr lang="fr-FR" sz="4800" dirty="0">
              <a:solidFill>
                <a:prstClr val="white"/>
              </a:solidFill>
            </a:endParaRPr>
          </a:p>
          <a:p>
            <a:pPr algn="just" rtl="1"/>
            <a:r>
              <a:rPr lang="ar-EG" sz="4800" dirty="0">
                <a:solidFill>
                  <a:prstClr val="white"/>
                </a:solidFill>
              </a:rPr>
              <a:t>السلام لك يا مريم</a:t>
            </a:r>
            <a:endParaRPr lang="fr-FR" sz="4800" dirty="0">
              <a:solidFill>
                <a:prstClr val="white"/>
              </a:solidFill>
            </a:endParaRPr>
          </a:p>
          <a:p>
            <a:pPr algn="just" rtl="1"/>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Tenhwc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tenouwst</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mmok</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han'alia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piatar,y</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piatjwk</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a:t>
            </a:r>
          </a:p>
        </p:txBody>
      </p:sp>
      <p:sp>
        <p:nvSpPr>
          <p:cNvPr id="7" name="Rectangle 6"/>
          <p:cNvSpPr/>
          <p:nvPr/>
        </p:nvSpPr>
        <p:spPr>
          <a:xfrm>
            <a:off x="457200" y="3810000"/>
            <a:ext cx="11247156" cy="2308324"/>
          </a:xfrm>
          <a:prstGeom prst="rect">
            <a:avLst/>
          </a:prstGeom>
        </p:spPr>
        <p:txBody>
          <a:bodyPr wrap="square">
            <a:spAutoFit/>
          </a:bodyPr>
          <a:lstStyle/>
          <a:p>
            <a:pPr algn="ctr"/>
            <a:r>
              <a:rPr lang="fr-FR" sz="3600" b="1" dirty="0">
                <a:solidFill>
                  <a:prstClr val="white"/>
                </a:solidFill>
                <a:latin typeface="Book Antiqua" pitchFamily="18" charset="0"/>
              </a:rPr>
              <a:t>Nous louons et nous T’adorons, </a:t>
            </a:r>
          </a:p>
          <a:p>
            <a:pPr algn="ctr"/>
            <a:r>
              <a:rPr lang="fr-FR" sz="3600" b="1" dirty="0">
                <a:solidFill>
                  <a:prstClr val="white"/>
                </a:solidFill>
                <a:latin typeface="Book Antiqua" pitchFamily="18" charset="0"/>
              </a:rPr>
              <a:t>par des hymnes ô Toi </a:t>
            </a:r>
          </a:p>
          <a:p>
            <a:pPr algn="ctr"/>
            <a:r>
              <a:rPr lang="fr-FR" sz="3600" b="1" dirty="0">
                <a:solidFill>
                  <a:prstClr val="white"/>
                </a:solidFill>
                <a:latin typeface="Book Antiqua" pitchFamily="18" charset="0"/>
              </a:rPr>
              <a:t>qui est, sans début et sans fin, </a:t>
            </a:r>
          </a:p>
          <a:p>
            <a:pPr algn="ctr"/>
            <a:r>
              <a:rPr lang="fr-FR" sz="3600" b="1" dirty="0">
                <a:solidFill>
                  <a:prstClr val="white"/>
                </a:solidFill>
                <a:latin typeface="Book Antiqua" pitchFamily="18" charset="0"/>
              </a:rPr>
              <a:t>salut à toi Marie.</a:t>
            </a:r>
          </a:p>
        </p:txBody>
      </p:sp>
      <p:sp>
        <p:nvSpPr>
          <p:cNvPr id="2" name="ZoneTexte 1">
            <a:extLst>
              <a:ext uri="{FF2B5EF4-FFF2-40B4-BE49-F238E27FC236}">
                <a16:creationId xmlns:a16="http://schemas.microsoft.com/office/drawing/2014/main" id="{51EE0F85-408F-B3C0-003C-F841F8BDFF2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5B354367-E45F-202D-105C-5EE9EF3E1F2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22327412"/>
      </p:ext>
    </p:extLst>
  </p:cSld>
  <p:clrMapOvr>
    <a:masterClrMapping/>
  </p:clrMapOvr>
  <p:transition/>
</p:sld>
</file>

<file path=ppt/slides/slide112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785652"/>
          </a:xfrm>
          <a:prstGeom prst="rect">
            <a:avLst/>
          </a:prstGeom>
        </p:spPr>
        <p:txBody>
          <a:bodyPr wrap="square">
            <a:spAutoFit/>
          </a:bodyPr>
          <a:lstStyle/>
          <a:p>
            <a:pPr algn="just" rtl="1"/>
            <a:r>
              <a:rPr lang="ar-EG" sz="4800" dirty="0">
                <a:solidFill>
                  <a:prstClr val="white"/>
                </a:solidFill>
              </a:rPr>
              <a:t>يا ابن الله </a:t>
            </a:r>
            <a:endParaRPr lang="fr-FR" sz="4800" dirty="0">
              <a:solidFill>
                <a:prstClr val="white"/>
              </a:solidFill>
            </a:endParaRPr>
          </a:p>
          <a:p>
            <a:pPr algn="just" rtl="1"/>
            <a:r>
              <a:rPr lang="ar-EG" sz="4800" dirty="0">
                <a:solidFill>
                  <a:prstClr val="white"/>
                </a:solidFill>
              </a:rPr>
              <a:t>بارك ميراثك </a:t>
            </a:r>
            <a:endParaRPr lang="fr-FR" sz="4800" dirty="0">
              <a:solidFill>
                <a:prstClr val="white"/>
              </a:solidFill>
            </a:endParaRPr>
          </a:p>
          <a:p>
            <a:pPr algn="just" rtl="1"/>
            <a:r>
              <a:rPr lang="ar-EG" sz="4800" dirty="0">
                <a:solidFill>
                  <a:prstClr val="white"/>
                </a:solidFill>
              </a:rPr>
              <a:t>وأرعاهم </a:t>
            </a:r>
            <a:endParaRPr lang="fr-FR" sz="4800" dirty="0">
              <a:solidFill>
                <a:prstClr val="white"/>
              </a:solidFill>
            </a:endParaRPr>
          </a:p>
          <a:p>
            <a:pPr algn="just" rtl="1"/>
            <a:r>
              <a:rPr lang="ar-EG" sz="4800" dirty="0">
                <a:solidFill>
                  <a:prstClr val="white"/>
                </a:solidFill>
              </a:rPr>
              <a:t>السلام لك يا مريم</a:t>
            </a:r>
            <a:endParaRPr lang="fr-FR" sz="4800" dirty="0">
              <a:solidFill>
                <a:prstClr val="white"/>
              </a:solidFill>
            </a:endParaRPr>
          </a:p>
          <a:p>
            <a:pPr algn="just" rtl="1"/>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pt-BR" sz="4000" dirty="0">
                <a:solidFill>
                  <a:prstClr val="white"/>
                </a:solidFill>
                <a:latin typeface="CS Avva Shenouda" pitchFamily="34" charset="0"/>
              </a:rPr>
              <a:t>Uioc :eoc `cmou @ etek`klyronomia @ ouoh amoni `mmwou @ </a:t>
            </a:r>
            <a:r>
              <a:rPr lang="fr-FR" sz="4000" dirty="0">
                <a:solidFill>
                  <a:prstClr val="white"/>
                </a:solidFill>
                <a:latin typeface="CS Avva Shenouda" pitchFamily="34" charset="0"/>
              </a:rPr>
              <a:t>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Ô Fils de Dieu, </a:t>
            </a:r>
          </a:p>
          <a:p>
            <a:pPr algn="ctr"/>
            <a:r>
              <a:rPr lang="fr-FR" sz="3600" b="1" dirty="0">
                <a:solidFill>
                  <a:prstClr val="white"/>
                </a:solidFill>
                <a:latin typeface="Book Antiqua" pitchFamily="18" charset="0"/>
              </a:rPr>
              <a:t>bénis Ton héritage,</a:t>
            </a:r>
          </a:p>
          <a:p>
            <a:pPr algn="ctr"/>
            <a:r>
              <a:rPr lang="fr-FR" sz="3600" b="1" dirty="0">
                <a:solidFill>
                  <a:prstClr val="white"/>
                </a:solidFill>
                <a:latin typeface="Book Antiqua" pitchFamily="18" charset="0"/>
              </a:rPr>
              <a:t> pais-le, </a:t>
            </a:r>
          </a:p>
          <a:p>
            <a:pPr algn="ctr"/>
            <a:r>
              <a:rPr lang="fr-FR" sz="3600" b="1" dirty="0">
                <a:solidFill>
                  <a:prstClr val="white"/>
                </a:solidFill>
                <a:latin typeface="Book Antiqua" pitchFamily="18" charset="0"/>
              </a:rPr>
              <a:t>salut à toi Marie.</a:t>
            </a:r>
          </a:p>
        </p:txBody>
      </p:sp>
      <p:sp>
        <p:nvSpPr>
          <p:cNvPr id="2" name="ZoneTexte 1">
            <a:extLst>
              <a:ext uri="{FF2B5EF4-FFF2-40B4-BE49-F238E27FC236}">
                <a16:creationId xmlns:a16="http://schemas.microsoft.com/office/drawing/2014/main" id="{17FECF0D-9DC1-1EE9-A390-86314048CBC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3B074558-099C-B66D-848C-1C45D8B28D5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7917113"/>
      </p:ext>
    </p:extLst>
  </p:cSld>
  <p:clrMapOvr>
    <a:masterClrMapping/>
  </p:clrMapOvr>
  <p:transition/>
</p:sld>
</file>

<file path=ppt/slides/slide112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06992" cy="3785652"/>
          </a:xfrm>
          <a:prstGeom prst="rect">
            <a:avLst/>
          </a:prstGeom>
        </p:spPr>
        <p:txBody>
          <a:bodyPr wrap="square">
            <a:spAutoFit/>
          </a:bodyPr>
          <a:lstStyle/>
          <a:p>
            <a:pPr algn="just" rtl="1"/>
            <a:r>
              <a:rPr lang="ar-EG" sz="4800" dirty="0">
                <a:solidFill>
                  <a:prstClr val="white"/>
                </a:solidFill>
              </a:rPr>
              <a:t>لك العزة </a:t>
            </a:r>
            <a:endParaRPr lang="fr-FR" sz="4800" dirty="0">
              <a:solidFill>
                <a:prstClr val="white"/>
              </a:solidFill>
            </a:endParaRPr>
          </a:p>
          <a:p>
            <a:pPr algn="just" rtl="1"/>
            <a:r>
              <a:rPr lang="ar-EG" sz="4800" dirty="0">
                <a:solidFill>
                  <a:prstClr val="white"/>
                </a:solidFill>
              </a:rPr>
              <a:t>والشكر ايها المسيح </a:t>
            </a:r>
            <a:endParaRPr lang="fr-FR" sz="4800" dirty="0">
              <a:solidFill>
                <a:prstClr val="white"/>
              </a:solidFill>
            </a:endParaRPr>
          </a:p>
          <a:p>
            <a:pPr algn="just" rtl="1"/>
            <a:r>
              <a:rPr lang="ar-EG" sz="4800" dirty="0">
                <a:solidFill>
                  <a:prstClr val="white"/>
                </a:solidFill>
              </a:rPr>
              <a:t>محب البشر </a:t>
            </a:r>
            <a:endParaRPr lang="fr-FR" sz="4800" dirty="0">
              <a:solidFill>
                <a:prstClr val="white"/>
              </a:solidFill>
            </a:endParaRPr>
          </a:p>
          <a:p>
            <a:pPr algn="just" rtl="1"/>
            <a:r>
              <a:rPr lang="ar-EG" sz="4800" dirty="0">
                <a:solidFill>
                  <a:prstClr val="white"/>
                </a:solidFill>
              </a:rPr>
              <a:t>السلام لك يا مريم</a:t>
            </a:r>
            <a:endParaRPr lang="fr-FR" sz="4800" dirty="0">
              <a:solidFill>
                <a:prstClr val="white"/>
              </a:solidFill>
            </a:endParaRPr>
          </a:p>
          <a:p>
            <a:pPr algn="just" rtl="1"/>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Vwk</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piamahi</a:t>
            </a:r>
            <a:r>
              <a:rPr lang="fr-FR" sz="4000" dirty="0">
                <a:solidFill>
                  <a:prstClr val="white"/>
                </a:solidFill>
                <a:latin typeface="CS Avva Shenouda" pitchFamily="34" charset="0"/>
              </a:rPr>
              <a:t> @ nem ]</a:t>
            </a:r>
            <a:r>
              <a:rPr lang="fr-FR" sz="4000" dirty="0" err="1">
                <a:solidFill>
                  <a:prstClr val="white"/>
                </a:solidFill>
                <a:latin typeface="CS Avva Shenouda" pitchFamily="34" charset="0"/>
              </a:rPr>
              <a:t>eu,arictia</a:t>
            </a:r>
            <a:r>
              <a:rPr lang="fr-FR" sz="4000" dirty="0">
                <a:solidFill>
                  <a:prstClr val="white"/>
                </a:solidFill>
                <a:latin typeface="CS Avva Shenouda" pitchFamily="34" charset="0"/>
              </a:rPr>
              <a:t> @ `w Pi`,</a:t>
            </a:r>
            <a:r>
              <a:rPr lang="fr-FR" sz="4000" dirty="0" err="1">
                <a:solidFill>
                  <a:prstClr val="white"/>
                </a:solidFill>
                <a:latin typeface="CS Avva Shenouda" pitchFamily="34" charset="0"/>
              </a:rPr>
              <a:t>rictoc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pimairwmi</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A toi la magnificence, </a:t>
            </a:r>
          </a:p>
          <a:p>
            <a:pPr algn="ctr"/>
            <a:r>
              <a:rPr lang="fr-FR" sz="3600" b="1" dirty="0">
                <a:solidFill>
                  <a:prstClr val="white"/>
                </a:solidFill>
                <a:latin typeface="Book Antiqua" pitchFamily="18" charset="0"/>
              </a:rPr>
              <a:t>l’action de grâce ô Christ, </a:t>
            </a:r>
          </a:p>
          <a:p>
            <a:pPr algn="ctr"/>
            <a:r>
              <a:rPr lang="fr-FR" sz="3600" b="1" dirty="0">
                <a:solidFill>
                  <a:prstClr val="white"/>
                </a:solidFill>
                <a:latin typeface="Book Antiqua" pitchFamily="18" charset="0"/>
              </a:rPr>
              <a:t>Ami du genre humain, </a:t>
            </a:r>
          </a:p>
          <a:p>
            <a:pPr algn="ctr"/>
            <a:r>
              <a:rPr lang="fr-FR" sz="3600" b="1" dirty="0">
                <a:solidFill>
                  <a:prstClr val="white"/>
                </a:solidFill>
                <a:latin typeface="Book Antiqua" pitchFamily="18" charset="0"/>
              </a:rPr>
              <a:t>Salut à toi Marie</a:t>
            </a:r>
          </a:p>
        </p:txBody>
      </p:sp>
      <p:sp>
        <p:nvSpPr>
          <p:cNvPr id="2" name="ZoneTexte 1">
            <a:extLst>
              <a:ext uri="{FF2B5EF4-FFF2-40B4-BE49-F238E27FC236}">
                <a16:creationId xmlns:a16="http://schemas.microsoft.com/office/drawing/2014/main" id="{E8383927-13B2-99F3-1C5B-C4D6FB0C55D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68ACE49B-6E95-E416-1B71-2D340ECD71C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33316364"/>
      </p:ext>
    </p:extLst>
  </p:cSld>
  <p:clrMapOvr>
    <a:masterClrMapping/>
  </p:clrMapOvr>
  <p:transition/>
</p:sld>
</file>

<file path=ppt/slides/slide112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06992" cy="3785652"/>
          </a:xfrm>
          <a:prstGeom prst="rect">
            <a:avLst/>
          </a:prstGeom>
        </p:spPr>
        <p:txBody>
          <a:bodyPr wrap="square">
            <a:spAutoFit/>
          </a:bodyPr>
          <a:lstStyle/>
          <a:p>
            <a:pPr algn="just" rtl="1"/>
            <a:r>
              <a:rPr lang="ar-EG" sz="4800" dirty="0">
                <a:solidFill>
                  <a:prstClr val="white"/>
                </a:solidFill>
              </a:rPr>
              <a:t>السلام للعذراء </a:t>
            </a:r>
            <a:endParaRPr lang="fr-FR" sz="4800" dirty="0">
              <a:solidFill>
                <a:prstClr val="white"/>
              </a:solidFill>
            </a:endParaRPr>
          </a:p>
          <a:p>
            <a:pPr algn="just" rtl="1"/>
            <a:r>
              <a:rPr lang="ar-EG" sz="4800" dirty="0">
                <a:solidFill>
                  <a:prstClr val="white"/>
                </a:solidFill>
              </a:rPr>
              <a:t>السلام للعفيفة </a:t>
            </a:r>
            <a:endParaRPr lang="fr-FR" sz="4800" dirty="0">
              <a:solidFill>
                <a:prstClr val="white"/>
              </a:solidFill>
            </a:endParaRPr>
          </a:p>
          <a:p>
            <a:pPr algn="just" rtl="1"/>
            <a:r>
              <a:rPr lang="ar-EG" sz="4800" dirty="0">
                <a:solidFill>
                  <a:prstClr val="white"/>
                </a:solidFill>
              </a:rPr>
              <a:t>السلام للنقية </a:t>
            </a:r>
            <a:endParaRPr lang="fr-FR" sz="4800" dirty="0">
              <a:solidFill>
                <a:prstClr val="white"/>
              </a:solidFill>
            </a:endParaRPr>
          </a:p>
          <a:p>
            <a:pPr algn="just" rtl="1"/>
            <a:r>
              <a:rPr lang="ar-EG" sz="4800" dirty="0">
                <a:solidFill>
                  <a:prstClr val="white"/>
                </a:solidFill>
              </a:rPr>
              <a:t>السلام لك يا مريم</a:t>
            </a:r>
            <a:endParaRPr lang="fr-FR" sz="4800" dirty="0">
              <a:solidFill>
                <a:prstClr val="white"/>
              </a:solidFill>
            </a:endParaRPr>
          </a:p>
          <a:p>
            <a:pPr algn="just" rtl="1"/>
            <a:endParaRPr lang="fr-FR" sz="4800" dirty="0">
              <a:solidFill>
                <a:prstClr val="white"/>
              </a:solidFill>
            </a:endParaRPr>
          </a:p>
        </p:txBody>
      </p:sp>
      <p:sp>
        <p:nvSpPr>
          <p:cNvPr id="6" name="Rectangle 5"/>
          <p:cNvSpPr/>
          <p:nvPr/>
        </p:nvSpPr>
        <p:spPr>
          <a:xfrm>
            <a:off x="457200" y="332656"/>
            <a:ext cx="6070848" cy="1938992"/>
          </a:xfrm>
          <a:prstGeom prst="rect">
            <a:avLst/>
          </a:prstGeom>
        </p:spPr>
        <p:txBody>
          <a:bodyPr wrap="square">
            <a:spAutoFit/>
          </a:bodyPr>
          <a:lstStyle/>
          <a:p>
            <a:pPr algn="just"/>
            <a:r>
              <a:rPr lang="fr-FR" sz="4000" dirty="0">
                <a:solidFill>
                  <a:prstClr val="white"/>
                </a:solidFill>
                <a:latin typeface="CS Avva Shenouda" pitchFamily="34" charset="0"/>
              </a:rPr>
              <a:t>&lt;</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par;enoc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agni`a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ka;aroc</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Salut à la Vierge, </a:t>
            </a:r>
          </a:p>
          <a:p>
            <a:pPr algn="ctr"/>
            <a:r>
              <a:rPr lang="fr-FR" sz="3600" b="1" dirty="0">
                <a:solidFill>
                  <a:prstClr val="white"/>
                </a:solidFill>
                <a:latin typeface="Book Antiqua" pitchFamily="18" charset="0"/>
              </a:rPr>
              <a:t>salut à la chaste, </a:t>
            </a:r>
          </a:p>
          <a:p>
            <a:pPr algn="ctr"/>
            <a:r>
              <a:rPr lang="fr-FR" sz="3600" b="1" dirty="0">
                <a:solidFill>
                  <a:prstClr val="white"/>
                </a:solidFill>
                <a:latin typeface="Book Antiqua" pitchFamily="18" charset="0"/>
              </a:rPr>
              <a:t>salut à la pure, </a:t>
            </a:r>
          </a:p>
          <a:p>
            <a:pPr algn="ctr"/>
            <a:r>
              <a:rPr lang="fr-FR" sz="3600" b="1" dirty="0">
                <a:solidFill>
                  <a:prstClr val="white"/>
                </a:solidFill>
                <a:latin typeface="Book Antiqua" pitchFamily="18" charset="0"/>
              </a:rPr>
              <a:t>salut à toi Marie.</a:t>
            </a:r>
          </a:p>
        </p:txBody>
      </p:sp>
      <p:sp>
        <p:nvSpPr>
          <p:cNvPr id="2" name="ZoneTexte 1">
            <a:extLst>
              <a:ext uri="{FF2B5EF4-FFF2-40B4-BE49-F238E27FC236}">
                <a16:creationId xmlns:a16="http://schemas.microsoft.com/office/drawing/2014/main" id="{2A476586-2386-0D3E-436A-3C4EC6F5322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E3AACF42-F399-4D4A-952A-60CEE4F811E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19598436"/>
      </p:ext>
    </p:extLst>
  </p:cSld>
  <p:clrMapOvr>
    <a:masterClrMapping/>
  </p:clrMapOvr>
  <p:transition/>
</p:sld>
</file>

<file path=ppt/slides/slide112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06992" cy="3785652"/>
          </a:xfrm>
          <a:prstGeom prst="rect">
            <a:avLst/>
          </a:prstGeom>
        </p:spPr>
        <p:txBody>
          <a:bodyPr wrap="square">
            <a:spAutoFit/>
          </a:bodyPr>
          <a:lstStyle/>
          <a:p>
            <a:pPr algn="just" rtl="1"/>
            <a:r>
              <a:rPr lang="ar-EG" sz="4800" dirty="0">
                <a:solidFill>
                  <a:prstClr val="white"/>
                </a:solidFill>
              </a:rPr>
              <a:t>الأنفس نيحهم </a:t>
            </a:r>
            <a:endParaRPr lang="fr-FR" sz="4800" dirty="0">
              <a:solidFill>
                <a:prstClr val="white"/>
              </a:solidFill>
            </a:endParaRPr>
          </a:p>
          <a:p>
            <a:pPr algn="just" rtl="1"/>
            <a:r>
              <a:rPr lang="ar-EG" sz="4800" dirty="0">
                <a:solidFill>
                  <a:prstClr val="white"/>
                </a:solidFill>
              </a:rPr>
              <a:t>وأعطهم خلاصاً </a:t>
            </a:r>
            <a:endParaRPr lang="fr-FR" sz="4800" dirty="0">
              <a:solidFill>
                <a:prstClr val="white"/>
              </a:solidFill>
            </a:endParaRPr>
          </a:p>
          <a:p>
            <a:pPr algn="just" rtl="1"/>
            <a:r>
              <a:rPr lang="ar-EG" sz="4800" dirty="0">
                <a:solidFill>
                  <a:prstClr val="white"/>
                </a:solidFill>
              </a:rPr>
              <a:t>في ملكوتك </a:t>
            </a:r>
            <a:endParaRPr lang="fr-FR" sz="4800" dirty="0">
              <a:solidFill>
                <a:prstClr val="white"/>
              </a:solidFill>
            </a:endParaRPr>
          </a:p>
          <a:p>
            <a:pPr algn="just" rtl="1"/>
            <a:r>
              <a:rPr lang="ar-EG" sz="4800" dirty="0">
                <a:solidFill>
                  <a:prstClr val="white"/>
                </a:solidFill>
              </a:rPr>
              <a:t>السلام لك يا مريم</a:t>
            </a:r>
            <a:endParaRPr lang="fr-FR" sz="4800" dirty="0">
              <a:solidFill>
                <a:prstClr val="white"/>
              </a:solidFill>
            </a:endParaRPr>
          </a:p>
          <a:p>
            <a:pPr algn="just" rtl="1"/>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u,y</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maemton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nwou</a:t>
            </a:r>
            <a:r>
              <a:rPr lang="fr-FR" sz="4000" dirty="0">
                <a:solidFill>
                  <a:prstClr val="white"/>
                </a:solidFill>
                <a:latin typeface="CS Avva Shenouda" pitchFamily="34" charset="0"/>
              </a:rPr>
              <a:t> @ moi </a:t>
            </a:r>
            <a:r>
              <a:rPr lang="fr-FR" sz="4000" dirty="0" err="1">
                <a:solidFill>
                  <a:prstClr val="white"/>
                </a:solidFill>
                <a:latin typeface="CS Avva Shenouda" pitchFamily="34" charset="0"/>
              </a:rPr>
              <a:t>nwou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noucwtyria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tekmetouro</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Donne le repos aux âmes, </a:t>
            </a:r>
          </a:p>
          <a:p>
            <a:pPr algn="ctr"/>
            <a:r>
              <a:rPr lang="fr-FR" sz="3600" b="1" dirty="0">
                <a:solidFill>
                  <a:prstClr val="white"/>
                </a:solidFill>
                <a:latin typeface="Book Antiqua" pitchFamily="18" charset="0"/>
              </a:rPr>
              <a:t>donne leur le salut, </a:t>
            </a:r>
          </a:p>
          <a:p>
            <a:pPr algn="ctr"/>
            <a:r>
              <a:rPr lang="fr-FR" sz="3600" b="1" dirty="0">
                <a:solidFill>
                  <a:prstClr val="white"/>
                </a:solidFill>
                <a:latin typeface="Book Antiqua" pitchFamily="18" charset="0"/>
              </a:rPr>
              <a:t>dans Ton Royaume, </a:t>
            </a:r>
          </a:p>
          <a:p>
            <a:pPr algn="ctr"/>
            <a:r>
              <a:rPr lang="fr-FR" sz="3600" b="1" dirty="0">
                <a:solidFill>
                  <a:prstClr val="white"/>
                </a:solidFill>
                <a:latin typeface="Book Antiqua" pitchFamily="18" charset="0"/>
              </a:rPr>
              <a:t>salut à toi Marie.</a:t>
            </a:r>
          </a:p>
        </p:txBody>
      </p:sp>
      <p:sp>
        <p:nvSpPr>
          <p:cNvPr id="2" name="ZoneTexte 1">
            <a:extLst>
              <a:ext uri="{FF2B5EF4-FFF2-40B4-BE49-F238E27FC236}">
                <a16:creationId xmlns:a16="http://schemas.microsoft.com/office/drawing/2014/main" id="{8A27CB24-C180-0DF4-C11B-024D8DF3CA7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37CB8FA8-8C9F-D1C9-5597-953F7C77300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79228751"/>
      </p:ext>
    </p:extLst>
  </p:cSld>
  <p:clrMapOvr>
    <a:masterClrMapping/>
  </p:clrMapOvr>
  <p:transition/>
</p:sld>
</file>

<file path=ppt/slides/slide112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أيها المسيح ملكنا </a:t>
            </a:r>
            <a:endParaRPr lang="fr-FR" sz="4800" dirty="0">
              <a:solidFill>
                <a:prstClr val="white"/>
              </a:solidFill>
            </a:endParaRPr>
          </a:p>
          <a:p>
            <a:pPr algn="just" rtl="1"/>
            <a:r>
              <a:rPr lang="ar-EG" sz="4800" dirty="0">
                <a:solidFill>
                  <a:prstClr val="white"/>
                </a:solidFill>
              </a:rPr>
              <a:t>أعطني خلاصاً </a:t>
            </a:r>
            <a:endParaRPr lang="fr-FR" sz="4800" dirty="0">
              <a:solidFill>
                <a:prstClr val="white"/>
              </a:solidFill>
            </a:endParaRPr>
          </a:p>
          <a:p>
            <a:pPr algn="just" rtl="1"/>
            <a:r>
              <a:rPr lang="ar-EG" sz="4800" dirty="0">
                <a:solidFill>
                  <a:prstClr val="white"/>
                </a:solidFill>
              </a:rPr>
              <a:t>أنا عبدك </a:t>
            </a:r>
            <a:r>
              <a:rPr lang="ar-EG" sz="4800" dirty="0" err="1">
                <a:solidFill>
                  <a:prstClr val="white"/>
                </a:solidFill>
              </a:rPr>
              <a:t>نيقوديموس</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السلام لك يا مريم</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`W </a:t>
            </a:r>
            <a:r>
              <a:rPr lang="fr-FR" sz="4000" dirty="0" err="1">
                <a:solidFill>
                  <a:prstClr val="white"/>
                </a:solidFill>
                <a:latin typeface="CS Avva Shenouda" pitchFamily="34" charset="0"/>
              </a:rPr>
              <a:t>pennyb</a:t>
            </a:r>
            <a:r>
              <a:rPr lang="fr-FR" sz="4000" dirty="0">
                <a:solidFill>
                  <a:prstClr val="white"/>
                </a:solidFill>
                <a:latin typeface="CS Avva Shenouda" pitchFamily="34" charset="0"/>
              </a:rPr>
              <a:t> Pi`,</a:t>
            </a:r>
            <a:r>
              <a:rPr lang="fr-FR" sz="4000" dirty="0" err="1">
                <a:solidFill>
                  <a:prstClr val="white"/>
                </a:solidFill>
                <a:latin typeface="CS Avva Shenouda" pitchFamily="34" charset="0"/>
              </a:rPr>
              <a:t>rictoc</a:t>
            </a:r>
            <a:r>
              <a:rPr lang="fr-FR" sz="4000" dirty="0">
                <a:solidFill>
                  <a:prstClr val="white"/>
                </a:solidFill>
                <a:latin typeface="CS Avva Shenouda" pitchFamily="34" charset="0"/>
              </a:rPr>
              <a:t> @ moi </a:t>
            </a:r>
            <a:r>
              <a:rPr lang="fr-FR" sz="4000" dirty="0" err="1">
                <a:solidFill>
                  <a:prstClr val="white"/>
                </a:solidFill>
                <a:latin typeface="CS Avva Shenouda" pitchFamily="34" charset="0"/>
              </a:rPr>
              <a:t>nyi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noucwtyria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anok</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pekbwk</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Nikoudymoc</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a:t>
            </a:r>
            <a:r>
              <a:rPr lang="fr-FR" sz="4000" dirty="0" err="1">
                <a:solidFill>
                  <a:prstClr val="white"/>
                </a:solidFill>
                <a:latin typeface="CS Avva Shenouda" pitchFamily="34" charset="0"/>
              </a:rPr>
              <a:t>Mari`a</a:t>
            </a:r>
            <a:endParaRPr lang="fr-FR" sz="4000" dirty="0">
              <a:solidFill>
                <a:prstClr val="white"/>
              </a:solidFill>
              <a:latin typeface="CS Avva Shenouda" pitchFamily="34" charset="0"/>
            </a:endParaRPr>
          </a:p>
        </p:txBody>
      </p:sp>
      <p:sp>
        <p:nvSpPr>
          <p:cNvPr id="7" name="Rectangle 6"/>
          <p:cNvSpPr/>
          <p:nvPr/>
        </p:nvSpPr>
        <p:spPr>
          <a:xfrm>
            <a:off x="2495600" y="3810000"/>
            <a:ext cx="7272808" cy="2308324"/>
          </a:xfrm>
          <a:prstGeom prst="rect">
            <a:avLst/>
          </a:prstGeom>
        </p:spPr>
        <p:txBody>
          <a:bodyPr wrap="square">
            <a:spAutoFit/>
          </a:bodyPr>
          <a:lstStyle/>
          <a:p>
            <a:pPr algn="ctr"/>
            <a:r>
              <a:rPr lang="fr-FR" sz="3600" b="1" dirty="0">
                <a:solidFill>
                  <a:prstClr val="white"/>
                </a:solidFill>
                <a:latin typeface="Book Antiqua" pitchFamily="18" charset="0"/>
              </a:rPr>
              <a:t>O notre Roi le Christ, </a:t>
            </a:r>
          </a:p>
          <a:p>
            <a:pPr algn="ctr"/>
            <a:r>
              <a:rPr lang="fr-FR" sz="3600" b="1" dirty="0">
                <a:solidFill>
                  <a:prstClr val="white"/>
                </a:solidFill>
                <a:latin typeface="Book Antiqua" pitchFamily="18" charset="0"/>
              </a:rPr>
              <a:t>donne-nous un salut, </a:t>
            </a:r>
          </a:p>
          <a:p>
            <a:pPr algn="ctr"/>
            <a:r>
              <a:rPr lang="fr-FR" sz="3600" b="1" dirty="0">
                <a:solidFill>
                  <a:prstClr val="white"/>
                </a:solidFill>
                <a:latin typeface="Book Antiqua" pitchFamily="18" charset="0"/>
              </a:rPr>
              <a:t>moi ton serviteur Nicodème, </a:t>
            </a:r>
          </a:p>
          <a:p>
            <a:pPr algn="ctr"/>
            <a:r>
              <a:rPr lang="fr-FR" sz="3600" b="1" dirty="0">
                <a:solidFill>
                  <a:prstClr val="white"/>
                </a:solidFill>
                <a:latin typeface="Book Antiqua" pitchFamily="18" charset="0"/>
              </a:rPr>
              <a:t>salut à toi Marie.</a:t>
            </a:r>
          </a:p>
        </p:txBody>
      </p:sp>
      <p:sp>
        <p:nvSpPr>
          <p:cNvPr id="2" name="ZoneTexte 1">
            <a:extLst>
              <a:ext uri="{FF2B5EF4-FFF2-40B4-BE49-F238E27FC236}">
                <a16:creationId xmlns:a16="http://schemas.microsoft.com/office/drawing/2014/main" id="{9BCF2C39-A5E2-D211-7D38-4FBFB777E31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F1DFC6BC-DF0F-A22B-0800-DEF097C9D78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30051650"/>
      </p:ext>
    </p:extLst>
  </p:cSld>
  <p:clrMapOvr>
    <a:masterClrMapping/>
  </p:clrMapOvr>
  <p:transition/>
</p:sld>
</file>

<file path=ppt/slides/slide112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2863772" y="1988840"/>
            <a:ext cx="6408712" cy="1631216"/>
          </a:xfrm>
          <a:prstGeom prst="rect">
            <a:avLst/>
          </a:prstGeom>
        </p:spPr>
        <p:txBody>
          <a:bodyPr wrap="square">
            <a:spAutoFit/>
          </a:bodyPr>
          <a:lstStyle/>
          <a:p>
            <a:pPr algn="ctr"/>
            <a:r>
              <a:rPr lang="fr-FR" sz="5000" b="1" dirty="0" err="1">
                <a:solidFill>
                  <a:prstClr val="white"/>
                </a:solidFill>
                <a:latin typeface="Book Antiqua" pitchFamily="18" charset="0"/>
              </a:rPr>
              <a:t>Psalie</a:t>
            </a:r>
            <a:r>
              <a:rPr lang="fr-FR" sz="5000" b="1" dirty="0">
                <a:solidFill>
                  <a:prstClr val="white"/>
                </a:solidFill>
                <a:latin typeface="Book Antiqua" pitchFamily="18" charset="0"/>
              </a:rPr>
              <a:t> du Mardi (2) pour </a:t>
            </a:r>
            <a:r>
              <a:rPr lang="fr-FR" sz="5000" b="1" dirty="0" err="1">
                <a:solidFill>
                  <a:prstClr val="white"/>
                </a:solidFill>
                <a:latin typeface="Book Antiqua" pitchFamily="18" charset="0"/>
              </a:rPr>
              <a:t>Kiahk</a:t>
            </a:r>
            <a:endParaRPr lang="fr-FR" sz="5000" b="1" dirty="0">
              <a:solidFill>
                <a:prstClr val="white"/>
              </a:solidFill>
              <a:latin typeface="Book Antiqua" pitchFamily="18" charset="0"/>
            </a:endParaRPr>
          </a:p>
        </p:txBody>
      </p:sp>
      <p:sp>
        <p:nvSpPr>
          <p:cNvPr id="5" name="Rectangle 4">
            <a:hlinkClick r:id="rId2" action="ppaction://hlinksldjump"/>
          </p:cNvPr>
          <p:cNvSpPr/>
          <p:nvPr/>
        </p:nvSpPr>
        <p:spPr>
          <a:xfrm>
            <a:off x="8832304" y="5661248"/>
            <a:ext cx="1512168"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Avva_Marcos" pitchFamily="82" charset="0"/>
              </a:rPr>
              <a:t>L</a:t>
            </a:r>
            <a:r>
              <a:rPr lang="fr-FR" dirty="0" err="1">
                <a:solidFill>
                  <a:prstClr val="white"/>
                </a:solidFill>
                <a:latin typeface="CS Avva Shenouda" pitchFamily="34" charset="0"/>
              </a:rPr>
              <a:t>oipon</a:t>
            </a:r>
            <a:endParaRPr lang="fr-FR" dirty="0">
              <a:solidFill>
                <a:prstClr val="white"/>
              </a:solidFill>
              <a:latin typeface="Book Antiqua" panose="02040602050305030304" pitchFamily="18" charset="0"/>
            </a:endParaRPr>
          </a:p>
        </p:txBody>
      </p:sp>
      <p:pic>
        <p:nvPicPr>
          <p:cNvPr id="7"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7"/>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160 </a:t>
            </a:r>
          </a:p>
        </p:txBody>
      </p:sp>
      <p:sp>
        <p:nvSpPr>
          <p:cNvPr id="2" name="ZoneTexte 1">
            <a:extLst>
              <a:ext uri="{FF2B5EF4-FFF2-40B4-BE49-F238E27FC236}">
                <a16:creationId xmlns:a16="http://schemas.microsoft.com/office/drawing/2014/main" id="{58A73027-4354-5985-A2A3-22C62696A5B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4" action="ppaction://hlinksldjump"/>
            <a:extLst>
              <a:ext uri="{FF2B5EF4-FFF2-40B4-BE49-F238E27FC236}">
                <a16:creationId xmlns:a16="http://schemas.microsoft.com/office/drawing/2014/main" id="{787DC280-F65F-EE28-A24B-D9FFCCC43F1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60080186"/>
      </p:ext>
    </p:extLst>
  </p:cSld>
  <p:clrMapOvr>
    <a:masterClrMapping/>
  </p:clrMapOvr>
  <p:transition/>
</p:sld>
</file>

<file path=ppt/slides/slide112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081321521"/>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413667">
                  <a:extLst>
                    <a:ext uri="{9D8B030D-6E8A-4147-A177-3AD203B41FA5}">
                      <a16:colId xmlns:a16="http://schemas.microsoft.com/office/drawing/2014/main" val="20000"/>
                    </a:ext>
                  </a:extLst>
                </a:gridCol>
                <a:gridCol w="4833489">
                  <a:extLst>
                    <a:ext uri="{9D8B030D-6E8A-4147-A177-3AD203B41FA5}">
                      <a16:colId xmlns:a16="http://schemas.microsoft.com/office/drawing/2014/main" val="20001"/>
                    </a:ext>
                  </a:extLst>
                </a:gridCol>
              </a:tblGrid>
              <a:tr h="3024336">
                <a:tc>
                  <a:txBody>
                    <a:bodyPr/>
                    <a:lstStyle/>
                    <a:p>
                      <a:r>
                        <a:rPr lang="fr-FR" sz="3200" b="1" kern="1200" dirty="0">
                          <a:solidFill>
                            <a:prstClr val="white"/>
                          </a:solidFill>
                          <a:latin typeface="Book Antiqua" pitchFamily="18" charset="0"/>
                          <a:ea typeface="+mn-ea"/>
                          <a:cs typeface="+mn-cs"/>
                        </a:rPr>
                        <a:t>1. Ô Marie, ton serviteur</a:t>
                      </a:r>
                    </a:p>
                    <a:p>
                      <a:r>
                        <a:rPr lang="fr-FR" sz="3200" b="1" kern="1200" dirty="0">
                          <a:solidFill>
                            <a:prstClr val="white"/>
                          </a:solidFill>
                          <a:latin typeface="Book Antiqua" pitchFamily="18" charset="0"/>
                          <a:ea typeface="+mn-ea"/>
                          <a:cs typeface="+mn-cs"/>
                        </a:rPr>
                        <a:t>Je le suis, par ton seul nom</a:t>
                      </a:r>
                    </a:p>
                    <a:p>
                      <a:r>
                        <a:rPr lang="fr-FR" sz="3200" b="1" kern="1200" dirty="0">
                          <a:solidFill>
                            <a:prstClr val="white"/>
                          </a:solidFill>
                          <a:latin typeface="Book Antiqua" pitchFamily="18" charset="0"/>
                          <a:ea typeface="+mn-ea"/>
                          <a:cs typeface="+mn-cs"/>
                        </a:rPr>
                        <a:t>Ta promesse m’a secouru</a:t>
                      </a:r>
                    </a:p>
                    <a:p>
                      <a:r>
                        <a:rPr lang="fr-FR" sz="3200" b="1" kern="1200" dirty="0">
                          <a:solidFill>
                            <a:prstClr val="white"/>
                          </a:solidFill>
                          <a:latin typeface="Book Antiqua" pitchFamily="18" charset="0"/>
                          <a:ea typeface="+mn-ea"/>
                          <a:cs typeface="+mn-cs"/>
                        </a:rPr>
                        <a:t>La justice, tu m’as rendu</a:t>
                      </a:r>
                    </a:p>
                  </a:txBody>
                  <a:tcPr/>
                </a:tc>
                <a:tc>
                  <a:txBody>
                    <a:bodyPr/>
                    <a:lstStyle/>
                    <a:p>
                      <a:pPr algn="r" rtl="1"/>
                      <a:r>
                        <a:rPr lang="ar-EG" sz="4000" b="0" kern="1200" dirty="0">
                          <a:solidFill>
                            <a:prstClr val="white"/>
                          </a:solidFill>
                          <a:latin typeface="+mn-lt"/>
                          <a:ea typeface="+mn-ea"/>
                          <a:cs typeface="+mn-cs"/>
                        </a:rPr>
                        <a:t>يا مريم أنا عبدك</a:t>
                      </a:r>
                    </a:p>
                    <a:p>
                      <a:pPr algn="r" rtl="1"/>
                      <a:r>
                        <a:rPr lang="ar-EG" sz="4000" b="0" kern="1200" dirty="0">
                          <a:solidFill>
                            <a:prstClr val="white"/>
                          </a:solidFill>
                          <a:latin typeface="+mn-lt"/>
                          <a:ea typeface="+mn-ea"/>
                          <a:cs typeface="+mn-cs"/>
                        </a:rPr>
                        <a:t>مرسوم باسمك وحدك</a:t>
                      </a:r>
                    </a:p>
                    <a:p>
                      <a:pPr algn="r" rtl="1"/>
                      <a:r>
                        <a:rPr lang="ar-EG" sz="4000" b="0" kern="1200" dirty="0" err="1">
                          <a:solidFill>
                            <a:prstClr val="white"/>
                          </a:solidFill>
                          <a:latin typeface="+mn-lt"/>
                          <a:ea typeface="+mn-ea"/>
                          <a:cs typeface="+mn-cs"/>
                        </a:rPr>
                        <a:t>غيثيني</a:t>
                      </a:r>
                      <a:r>
                        <a:rPr lang="ar-EG" sz="4000" b="0" kern="1200" dirty="0">
                          <a:solidFill>
                            <a:prstClr val="white"/>
                          </a:solidFill>
                          <a:latin typeface="+mn-lt"/>
                          <a:ea typeface="+mn-ea"/>
                          <a:cs typeface="+mn-cs"/>
                        </a:rPr>
                        <a:t> بوعدك</a:t>
                      </a:r>
                    </a:p>
                    <a:p>
                      <a:pPr algn="r" rtl="1"/>
                      <a:r>
                        <a:rPr lang="ar-EG" sz="4000" b="0" kern="1200" dirty="0">
                          <a:solidFill>
                            <a:prstClr val="white"/>
                          </a:solidFill>
                          <a:latin typeface="+mn-lt"/>
                          <a:ea typeface="+mn-ea"/>
                          <a:cs typeface="+mn-cs"/>
                        </a:rPr>
                        <a:t>وبحقك توفيني</a:t>
                      </a: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 Ô Marie, ton existence</a:t>
                      </a:r>
                    </a:p>
                    <a:p>
                      <a:r>
                        <a:rPr lang="fr-FR" sz="3200" b="1" kern="1200" dirty="0">
                          <a:solidFill>
                            <a:prstClr val="white"/>
                          </a:solidFill>
                          <a:latin typeface="Book Antiqua" pitchFamily="18" charset="0"/>
                          <a:ea typeface="+mn-ea"/>
                          <a:cs typeface="+mn-cs"/>
                        </a:rPr>
                        <a:t>Et ta grande pureté</a:t>
                      </a:r>
                    </a:p>
                    <a:p>
                      <a:r>
                        <a:rPr lang="fr-FR" sz="3200" b="1" kern="1200" dirty="0">
                          <a:solidFill>
                            <a:prstClr val="white"/>
                          </a:solidFill>
                          <a:latin typeface="Book Antiqua" pitchFamily="18" charset="0"/>
                          <a:ea typeface="+mn-ea"/>
                          <a:cs typeface="+mn-cs"/>
                        </a:rPr>
                        <a:t>Me conduisent, par tes prières</a:t>
                      </a:r>
                    </a:p>
                    <a:p>
                      <a:r>
                        <a:rPr lang="fr-FR" sz="3200" b="1" kern="1200" dirty="0">
                          <a:solidFill>
                            <a:prstClr val="white"/>
                          </a:solidFill>
                          <a:latin typeface="Book Antiqua" pitchFamily="18" charset="0"/>
                          <a:ea typeface="+mn-ea"/>
                          <a:cs typeface="+mn-cs"/>
                        </a:rPr>
                        <a:t>Vers le lieu qui m’est propice</a:t>
                      </a:r>
                    </a:p>
                  </a:txBody>
                  <a:tcPr/>
                </a:tc>
                <a:tc>
                  <a:txBody>
                    <a:bodyPr/>
                    <a:lstStyle/>
                    <a:p>
                      <a:pPr algn="r" rtl="1"/>
                      <a:r>
                        <a:rPr lang="ar-EG" sz="4000" b="0" kern="1200" dirty="0">
                          <a:solidFill>
                            <a:prstClr val="white"/>
                          </a:solidFill>
                          <a:latin typeface="+mn-lt"/>
                          <a:ea typeface="+mn-ea"/>
                          <a:cs typeface="+mn-cs"/>
                        </a:rPr>
                        <a:t>يا مريم بحياتك</a:t>
                      </a:r>
                    </a:p>
                    <a:p>
                      <a:pPr algn="r" rtl="1"/>
                      <a:r>
                        <a:rPr lang="ar-EG" sz="4000" b="0" kern="1200" dirty="0">
                          <a:solidFill>
                            <a:prstClr val="white"/>
                          </a:solidFill>
                          <a:latin typeface="+mn-lt"/>
                          <a:ea typeface="+mn-ea"/>
                          <a:cs typeface="+mn-cs"/>
                        </a:rPr>
                        <a:t>وحسن طهارتك</a:t>
                      </a:r>
                    </a:p>
                    <a:p>
                      <a:pPr algn="r" rtl="1"/>
                      <a:r>
                        <a:rPr lang="ar-EG" sz="4000" b="0" kern="1200" dirty="0">
                          <a:solidFill>
                            <a:prstClr val="white"/>
                          </a:solidFill>
                          <a:latin typeface="+mn-lt"/>
                          <a:ea typeface="+mn-ea"/>
                          <a:cs typeface="+mn-cs"/>
                        </a:rPr>
                        <a:t>وديني بصلاتك</a:t>
                      </a:r>
                    </a:p>
                    <a:p>
                      <a:pPr algn="r" rtl="1"/>
                      <a:r>
                        <a:rPr lang="ar-EG" sz="4000" b="0" kern="1200" dirty="0">
                          <a:solidFill>
                            <a:prstClr val="white"/>
                          </a:solidFill>
                          <a:latin typeface="+mn-lt"/>
                          <a:ea typeface="+mn-ea"/>
                          <a:cs typeface="+mn-cs"/>
                        </a:rPr>
                        <a:t>في موضع يرضيني</a:t>
                      </a:r>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0F263165-85A5-CE4F-E69C-E3BE038574E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4A4E66BA-FF94-6DB8-8A98-245F1AA0468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2726922"/>
      </p:ext>
    </p:extLst>
  </p:cSld>
  <p:clrMapOvr>
    <a:masterClrMapping/>
  </p:clrMapOvr>
  <p:transition/>
</p:sld>
</file>

<file path=ppt/slides/slide11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قم إيها الرب </a:t>
            </a:r>
            <a:endParaRPr lang="fr-FR" sz="4800" dirty="0">
              <a:solidFill>
                <a:prstClr val="white"/>
              </a:solidFill>
            </a:endParaRPr>
          </a:p>
          <a:p>
            <a:pPr algn="just" rtl="1"/>
            <a:r>
              <a:rPr lang="ar-EG" sz="4800" dirty="0">
                <a:solidFill>
                  <a:prstClr val="white"/>
                </a:solidFill>
              </a:rPr>
              <a:t>الإله وأعنا: </a:t>
            </a:r>
            <a:endParaRPr lang="fr-FR" sz="4800" dirty="0">
              <a:solidFill>
                <a:prstClr val="white"/>
              </a:solidFill>
            </a:endParaRPr>
          </a:p>
          <a:p>
            <a:pPr algn="just" rtl="1"/>
            <a:r>
              <a:rPr lang="ar-EG" sz="4800" dirty="0">
                <a:solidFill>
                  <a:prstClr val="white"/>
                </a:solidFill>
              </a:rPr>
              <a:t>لأنك أنت هو ناصرنا </a:t>
            </a:r>
            <a:endParaRPr lang="fr-FR" sz="4800" dirty="0">
              <a:solidFill>
                <a:prstClr val="white"/>
              </a:solidFill>
            </a:endParaRPr>
          </a:p>
          <a:p>
            <a:pPr algn="just" rtl="1"/>
            <a:r>
              <a:rPr lang="ar-EG" sz="4800" dirty="0">
                <a:solidFill>
                  <a:prstClr val="white"/>
                </a:solidFill>
              </a:rPr>
              <a:t>ومخلصنا</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Twnk</a:t>
            </a:r>
            <a:r>
              <a:rPr lang="fr-FR" sz="4000" dirty="0">
                <a:solidFill>
                  <a:prstClr val="white"/>
                </a:solidFill>
                <a:latin typeface="CS Avva Shenouda" pitchFamily="34" charset="0"/>
              </a:rPr>
              <a:t> `P¡ V] @`ariboy;in `</a:t>
            </a:r>
            <a:r>
              <a:rPr lang="fr-FR" sz="4000" dirty="0" err="1">
                <a:solidFill>
                  <a:prstClr val="white"/>
                </a:solidFill>
                <a:latin typeface="CS Avva Shenouda" pitchFamily="34" charset="0"/>
              </a:rPr>
              <a:t>eron</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n;ok</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pennas</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ouoh</a:t>
            </a:r>
            <a:r>
              <a:rPr lang="fr-FR" sz="4000" dirty="0">
                <a:solidFill>
                  <a:prstClr val="white"/>
                </a:solidFill>
                <a:latin typeface="CS Avva Shenouda" pitchFamily="34" charset="0"/>
              </a:rPr>
              <a:t> =c=w=r `</a:t>
            </a:r>
            <a:r>
              <a:rPr lang="fr-FR" sz="4000" dirty="0" err="1">
                <a:solidFill>
                  <a:prstClr val="white"/>
                </a:solidFill>
                <a:latin typeface="CS Avva Shenouda" pitchFamily="34" charset="0"/>
              </a:rPr>
              <a:t>ymwn</a:t>
            </a:r>
            <a:r>
              <a:rPr lang="fr-FR" sz="4000" dirty="0">
                <a:solidFill>
                  <a:prstClr val="white"/>
                </a:solidFill>
                <a:latin typeface="CS Avva Shenouda" pitchFamily="34" charset="0"/>
              </a:rPr>
              <a:t> </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Lève-toi Seigneur Dieu, </a:t>
            </a:r>
          </a:p>
          <a:p>
            <a:pPr algn="ctr"/>
            <a:r>
              <a:rPr lang="fr-FR" sz="3600" b="1" dirty="0">
                <a:solidFill>
                  <a:prstClr val="white"/>
                </a:solidFill>
                <a:latin typeface="Book Antiqua" pitchFamily="18" charset="0"/>
              </a:rPr>
              <a:t>et aide nous, </a:t>
            </a:r>
          </a:p>
          <a:p>
            <a:pPr algn="ctr"/>
            <a:r>
              <a:rPr lang="fr-FR" sz="3600" b="1" dirty="0">
                <a:solidFill>
                  <a:prstClr val="white"/>
                </a:solidFill>
                <a:latin typeface="Book Antiqua" pitchFamily="18" charset="0"/>
              </a:rPr>
              <a:t>car Tu es notre victoire, </a:t>
            </a:r>
          </a:p>
          <a:p>
            <a:pPr algn="ctr"/>
            <a:r>
              <a:rPr lang="fr-FR" sz="3600" b="1" dirty="0">
                <a:solidFill>
                  <a:prstClr val="white"/>
                </a:solidFill>
                <a:latin typeface="Book Antiqua" pitchFamily="18" charset="0"/>
              </a:rPr>
              <a:t>et notre Sauveur</a:t>
            </a:r>
          </a:p>
        </p:txBody>
      </p:sp>
      <p:sp>
        <p:nvSpPr>
          <p:cNvPr id="4" name="ZoneTexte 3">
            <a:extLst>
              <a:ext uri="{FF2B5EF4-FFF2-40B4-BE49-F238E27FC236}">
                <a16:creationId xmlns:a16="http://schemas.microsoft.com/office/drawing/2014/main" id="{4199748F-A523-E8CF-DB72-3835B259C00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BF3EBD85-C584-1F23-FFE9-2423912D58E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97415395"/>
      </p:ext>
    </p:extLst>
  </p:cSld>
  <p:clrMapOvr>
    <a:masterClrMapping/>
  </p:clrMapOvr>
  <p:transition/>
</p:sld>
</file>

<file path=ppt/slides/slide113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212205375"/>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 Ô Marie, toi ma couronne</a:t>
                      </a:r>
                    </a:p>
                    <a:p>
                      <a:pPr algn="l"/>
                      <a:r>
                        <a:rPr lang="fr-FR" sz="3200" b="1" kern="1200" dirty="0">
                          <a:solidFill>
                            <a:prstClr val="white"/>
                          </a:solidFill>
                          <a:latin typeface="Book Antiqua" pitchFamily="18" charset="0"/>
                          <a:ea typeface="+mn-ea"/>
                          <a:cs typeface="+mn-cs"/>
                        </a:rPr>
                        <a:t>Ma fierté parmi les miens</a:t>
                      </a:r>
                    </a:p>
                    <a:p>
                      <a:pPr algn="l"/>
                      <a:r>
                        <a:rPr lang="fr-FR" sz="3200" b="1" kern="1200" dirty="0">
                          <a:solidFill>
                            <a:prstClr val="white"/>
                          </a:solidFill>
                          <a:latin typeface="Book Antiqua" pitchFamily="18" charset="0"/>
                          <a:ea typeface="+mn-ea"/>
                          <a:cs typeface="+mn-cs"/>
                        </a:rPr>
                        <a:t>Ta louange est sur mes lèvres</a:t>
                      </a:r>
                    </a:p>
                    <a:p>
                      <a:pPr algn="l"/>
                      <a:r>
                        <a:rPr lang="fr-FR" sz="3200" b="1" kern="1200" dirty="0">
                          <a:solidFill>
                            <a:prstClr val="white"/>
                          </a:solidFill>
                          <a:latin typeface="Book Antiqua" pitchFamily="18" charset="0"/>
                          <a:ea typeface="+mn-ea"/>
                          <a:cs typeface="+mn-cs"/>
                        </a:rPr>
                        <a:t>Comme l’eau qui désaltère</a:t>
                      </a:r>
                    </a:p>
                  </a:txBody>
                  <a:tcPr/>
                </a:tc>
                <a:tc>
                  <a:txBody>
                    <a:bodyPr/>
                    <a:lstStyle/>
                    <a:p>
                      <a:pPr algn="r" rtl="1"/>
                      <a:r>
                        <a:rPr lang="ar-EG" sz="4000" b="0" kern="1200" dirty="0">
                          <a:solidFill>
                            <a:prstClr val="white"/>
                          </a:solidFill>
                          <a:latin typeface="+mn-lt"/>
                          <a:ea typeface="+mn-ea"/>
                          <a:cs typeface="+mn-cs"/>
                        </a:rPr>
                        <a:t>+ يا مريم تاج رأسي</a:t>
                      </a:r>
                    </a:p>
                    <a:p>
                      <a:pPr algn="r" rtl="1"/>
                      <a:r>
                        <a:rPr lang="ar-EG" sz="4000" b="0" kern="1200" dirty="0">
                          <a:solidFill>
                            <a:prstClr val="white"/>
                          </a:solidFill>
                          <a:latin typeface="+mn-lt"/>
                          <a:ea typeface="+mn-ea"/>
                          <a:cs typeface="+mn-cs"/>
                        </a:rPr>
                        <a:t>يا عزي بين ناسي</a:t>
                      </a:r>
                    </a:p>
                    <a:p>
                      <a:pPr algn="r" rtl="1"/>
                      <a:r>
                        <a:rPr lang="ar-EG" sz="4000" b="0" kern="1200" dirty="0">
                          <a:solidFill>
                            <a:prstClr val="white"/>
                          </a:solidFill>
                          <a:latin typeface="+mn-lt"/>
                          <a:ea typeface="+mn-ea"/>
                          <a:cs typeface="+mn-cs"/>
                        </a:rPr>
                        <a:t>مدحك بين جلاسي</a:t>
                      </a:r>
                    </a:p>
                    <a:p>
                      <a:pPr algn="r" rtl="1"/>
                      <a:r>
                        <a:rPr lang="ar-EG" sz="4000" b="0" kern="1200" dirty="0">
                          <a:solidFill>
                            <a:prstClr val="white"/>
                          </a:solidFill>
                          <a:latin typeface="+mn-lt"/>
                          <a:ea typeface="+mn-ea"/>
                          <a:cs typeface="+mn-cs"/>
                        </a:rPr>
                        <a:t>كزلال ماء يرويني</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4. Ô Marie, le poids est lourd</a:t>
                      </a:r>
                    </a:p>
                    <a:p>
                      <a:r>
                        <a:rPr lang="fr-FR" sz="3200" b="1" kern="1200" dirty="0">
                          <a:solidFill>
                            <a:prstClr val="white"/>
                          </a:solidFill>
                          <a:latin typeface="Book Antiqua" pitchFamily="18" charset="0"/>
                          <a:ea typeface="+mn-ea"/>
                          <a:cs typeface="+mn-cs"/>
                        </a:rPr>
                        <a:t>Le fardeau m’a accablé</a:t>
                      </a:r>
                    </a:p>
                    <a:p>
                      <a:r>
                        <a:rPr lang="fr-FR" sz="3200" b="1" kern="1200" dirty="0">
                          <a:solidFill>
                            <a:prstClr val="white"/>
                          </a:solidFill>
                          <a:latin typeface="Book Antiqua" pitchFamily="18" charset="0"/>
                          <a:ea typeface="+mn-ea"/>
                          <a:cs typeface="+mn-cs"/>
                        </a:rPr>
                        <a:t>Tu ne m’as jamais déçu</a:t>
                      </a:r>
                    </a:p>
                    <a:p>
                      <a:r>
                        <a:rPr lang="fr-FR" sz="3200" b="1" kern="1200" dirty="0">
                          <a:solidFill>
                            <a:prstClr val="white"/>
                          </a:solidFill>
                          <a:latin typeface="Book Antiqua" pitchFamily="18" charset="0"/>
                          <a:ea typeface="+mn-ea"/>
                          <a:cs typeface="+mn-cs"/>
                        </a:rPr>
                        <a:t>Ô pilier de notre foi</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يا مريم جار حملي</a:t>
                      </a:r>
                    </a:p>
                    <a:p>
                      <a:pPr algn="r" rtl="1"/>
                      <a:r>
                        <a:rPr lang="ar-EG" sz="4000" b="0" kern="1200" dirty="0">
                          <a:solidFill>
                            <a:prstClr val="white"/>
                          </a:solidFill>
                          <a:latin typeface="+mn-lt"/>
                          <a:ea typeface="+mn-ea"/>
                          <a:cs typeface="+mn-cs"/>
                        </a:rPr>
                        <a:t>من فوق رأسي وعلى</a:t>
                      </a:r>
                    </a:p>
                    <a:p>
                      <a:pPr algn="r" rtl="1"/>
                      <a:r>
                        <a:rPr lang="ar-EG" sz="4000" b="0" kern="1200" dirty="0">
                          <a:solidFill>
                            <a:prstClr val="white"/>
                          </a:solidFill>
                          <a:latin typeface="+mn-lt"/>
                          <a:ea typeface="+mn-ea"/>
                          <a:cs typeface="+mn-cs"/>
                        </a:rPr>
                        <a:t>لكن ما خاب أملي</a:t>
                      </a:r>
                    </a:p>
                    <a:p>
                      <a:pPr algn="r" rtl="1"/>
                      <a:r>
                        <a:rPr lang="ar-EG" sz="4000" b="0" kern="1200" dirty="0">
                          <a:solidFill>
                            <a:prstClr val="white"/>
                          </a:solidFill>
                          <a:latin typeface="+mn-lt"/>
                          <a:ea typeface="+mn-ea"/>
                          <a:cs typeface="+mn-cs"/>
                        </a:rPr>
                        <a:t>فيك يا عمدة ديني</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74FF2474-51A5-5AF2-91C3-F3E0D9B47F6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76EAA038-8DA3-10C8-F9E0-9952FF82B30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33310199"/>
      </p:ext>
    </p:extLst>
  </p:cSld>
  <p:clrMapOvr>
    <a:masterClrMapping/>
  </p:clrMapOvr>
  <p:transition/>
</p:sld>
</file>

<file path=ppt/slides/slide113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553781441"/>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7157281">
                  <a:extLst>
                    <a:ext uri="{9D8B030D-6E8A-4147-A177-3AD203B41FA5}">
                      <a16:colId xmlns:a16="http://schemas.microsoft.com/office/drawing/2014/main" val="20000"/>
                    </a:ext>
                  </a:extLst>
                </a:gridCol>
                <a:gridCol w="408987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5. Ô Marie, mon heure est là</a:t>
                      </a:r>
                    </a:p>
                    <a:p>
                      <a:pPr algn="l"/>
                      <a:r>
                        <a:rPr lang="fr-FR" sz="3200" b="1" kern="1200" dirty="0">
                          <a:solidFill>
                            <a:prstClr val="white"/>
                          </a:solidFill>
                          <a:latin typeface="Book Antiqua" pitchFamily="18" charset="0"/>
                          <a:ea typeface="+mn-ea"/>
                          <a:cs typeface="+mn-cs"/>
                        </a:rPr>
                        <a:t>Et j’approche de ma fin</a:t>
                      </a:r>
                    </a:p>
                    <a:p>
                      <a:pPr algn="l"/>
                      <a:r>
                        <a:rPr lang="fr-FR" sz="3200" b="1" kern="1200" dirty="0">
                          <a:solidFill>
                            <a:prstClr val="white"/>
                          </a:solidFill>
                          <a:latin typeface="Book Antiqua" pitchFamily="18" charset="0"/>
                          <a:ea typeface="+mn-ea"/>
                          <a:cs typeface="+mn-cs"/>
                        </a:rPr>
                        <a:t>Mais tant d’autres, tu aidas</a:t>
                      </a:r>
                    </a:p>
                    <a:p>
                      <a:pPr algn="l"/>
                      <a:r>
                        <a:rPr lang="fr-FR" sz="3200" b="1" kern="1200" dirty="0">
                          <a:solidFill>
                            <a:prstClr val="white"/>
                          </a:solidFill>
                          <a:latin typeface="Book Antiqua" pitchFamily="18" charset="0"/>
                          <a:ea typeface="+mn-ea"/>
                          <a:cs typeface="+mn-cs"/>
                        </a:rPr>
                        <a:t>Je te prie, ne m’oublie pas</a:t>
                      </a:r>
                    </a:p>
                  </a:txBody>
                  <a:tcPr/>
                </a:tc>
                <a:tc>
                  <a:txBody>
                    <a:bodyPr/>
                    <a:lstStyle/>
                    <a:p>
                      <a:pPr algn="r" rtl="1"/>
                      <a:r>
                        <a:rPr lang="ar-EG" sz="4000" b="0" kern="1200" dirty="0">
                          <a:solidFill>
                            <a:prstClr val="white"/>
                          </a:solidFill>
                          <a:latin typeface="+mn-lt"/>
                          <a:ea typeface="+mn-ea"/>
                          <a:cs typeface="+mn-cs"/>
                        </a:rPr>
                        <a:t>يا مريم حان وقتي</a:t>
                      </a:r>
                    </a:p>
                    <a:p>
                      <a:pPr algn="r" rtl="1"/>
                      <a:r>
                        <a:rPr lang="ar-EG" sz="4000" b="0" kern="1200" dirty="0">
                          <a:solidFill>
                            <a:prstClr val="white"/>
                          </a:solidFill>
                          <a:latin typeface="+mn-lt"/>
                          <a:ea typeface="+mn-ea"/>
                          <a:cs typeface="+mn-cs"/>
                        </a:rPr>
                        <a:t>وتدانت مسألتي</a:t>
                      </a:r>
                    </a:p>
                    <a:p>
                      <a:pPr algn="r" rtl="1"/>
                      <a:r>
                        <a:rPr lang="ar-EG" sz="4000" b="0" kern="1200" dirty="0">
                          <a:solidFill>
                            <a:prstClr val="white"/>
                          </a:solidFill>
                          <a:latin typeface="+mn-lt"/>
                          <a:ea typeface="+mn-ea"/>
                          <a:cs typeface="+mn-cs"/>
                        </a:rPr>
                        <a:t>مثلي كم </a:t>
                      </a:r>
                      <a:r>
                        <a:rPr lang="ar-EG" sz="4000" b="0" kern="1200" dirty="0" err="1">
                          <a:solidFill>
                            <a:prstClr val="white"/>
                          </a:solidFill>
                          <a:latin typeface="+mn-lt"/>
                          <a:ea typeface="+mn-ea"/>
                          <a:cs typeface="+mn-cs"/>
                        </a:rPr>
                        <a:t>خلصتي</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عالم لا تنسيني</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6. Ô Marie, j’ai eu si peur</a:t>
                      </a:r>
                    </a:p>
                    <a:p>
                      <a:r>
                        <a:rPr lang="fr-FR" sz="3200" b="1" kern="1200" dirty="0">
                          <a:solidFill>
                            <a:prstClr val="white"/>
                          </a:solidFill>
                          <a:latin typeface="Book Antiqua" pitchFamily="18" charset="0"/>
                          <a:ea typeface="+mn-ea"/>
                          <a:cs typeface="+mn-cs"/>
                        </a:rPr>
                        <a:t>De l’ampleur de mes péchés</a:t>
                      </a:r>
                    </a:p>
                    <a:p>
                      <a:r>
                        <a:rPr lang="fr-FR" sz="3200" b="1" kern="1200" dirty="0">
                          <a:solidFill>
                            <a:prstClr val="white"/>
                          </a:solidFill>
                          <a:latin typeface="Book Antiqua" pitchFamily="18" charset="0"/>
                          <a:ea typeface="+mn-ea"/>
                          <a:cs typeface="+mn-cs"/>
                        </a:rPr>
                        <a:t>Mais j’implore ton secours</a:t>
                      </a:r>
                    </a:p>
                    <a:p>
                      <a:r>
                        <a:rPr lang="fr-FR" sz="3200" b="1" kern="1200" dirty="0">
                          <a:solidFill>
                            <a:prstClr val="white"/>
                          </a:solidFill>
                          <a:latin typeface="Book Antiqua" pitchFamily="18" charset="0"/>
                          <a:ea typeface="+mn-ea"/>
                          <a:cs typeface="+mn-cs"/>
                        </a:rPr>
                        <a:t>Ta prière me délivre</a:t>
                      </a:r>
                    </a:p>
                  </a:txBody>
                  <a:tcPr/>
                </a:tc>
                <a:tc>
                  <a:txBody>
                    <a:bodyPr/>
                    <a:lstStyle/>
                    <a:p>
                      <a:pPr algn="r" rtl="1"/>
                      <a:r>
                        <a:rPr lang="ar-EG" sz="4000" b="0" kern="1200" dirty="0">
                          <a:solidFill>
                            <a:prstClr val="white"/>
                          </a:solidFill>
                          <a:latin typeface="+mn-lt"/>
                          <a:ea typeface="+mn-ea"/>
                          <a:cs typeface="+mn-cs"/>
                        </a:rPr>
                        <a:t>يا مريم خاف قلبي</a:t>
                      </a:r>
                    </a:p>
                    <a:p>
                      <a:pPr algn="r" rtl="1"/>
                      <a:r>
                        <a:rPr lang="ar-EG" sz="4000" b="0" kern="1200" dirty="0">
                          <a:solidFill>
                            <a:prstClr val="white"/>
                          </a:solidFill>
                          <a:latin typeface="+mn-lt"/>
                          <a:ea typeface="+mn-ea"/>
                          <a:cs typeface="+mn-cs"/>
                        </a:rPr>
                        <a:t>من ثقل حمول ذنبي</a:t>
                      </a:r>
                    </a:p>
                    <a:p>
                      <a:pPr algn="r" rtl="1"/>
                      <a:r>
                        <a:rPr lang="ar-EG" sz="4000" b="0" kern="1200" dirty="0">
                          <a:solidFill>
                            <a:prstClr val="white"/>
                          </a:solidFill>
                          <a:latin typeface="+mn-lt"/>
                          <a:ea typeface="+mn-ea"/>
                          <a:cs typeface="+mn-cs"/>
                        </a:rPr>
                        <a:t>لكن أرجوك حسبي</a:t>
                      </a:r>
                    </a:p>
                    <a:p>
                      <a:pPr algn="r" rtl="1"/>
                      <a:r>
                        <a:rPr lang="ar-EG" sz="4000" b="0" kern="1200" dirty="0">
                          <a:solidFill>
                            <a:prstClr val="white"/>
                          </a:solidFill>
                          <a:latin typeface="+mn-lt"/>
                          <a:ea typeface="+mn-ea"/>
                          <a:cs typeface="+mn-cs"/>
                        </a:rPr>
                        <a:t>وبصلاتك نجيني</a:t>
                      </a:r>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5053F059-5588-0C43-09C5-C1410D049CA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7EDC9001-A12E-6247-4A9B-3400A923ABA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93584260"/>
      </p:ext>
    </p:extLst>
  </p:cSld>
  <p:clrMapOvr>
    <a:masterClrMapping/>
  </p:clrMapOvr>
  <p:transition/>
</p:sld>
</file>

<file path=ppt/slides/slide113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911172697"/>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692523">
                  <a:extLst>
                    <a:ext uri="{9D8B030D-6E8A-4147-A177-3AD203B41FA5}">
                      <a16:colId xmlns:a16="http://schemas.microsoft.com/office/drawing/2014/main" val="20000"/>
                    </a:ext>
                  </a:extLst>
                </a:gridCol>
                <a:gridCol w="455463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7. Ô Marie, ma vie perdue</a:t>
                      </a:r>
                    </a:p>
                    <a:p>
                      <a:pPr algn="l"/>
                      <a:r>
                        <a:rPr lang="fr-FR" sz="3200" b="1" kern="1200" dirty="0">
                          <a:solidFill>
                            <a:prstClr val="white"/>
                          </a:solidFill>
                          <a:latin typeface="Book Antiqua" pitchFamily="18" charset="0"/>
                          <a:ea typeface="+mn-ea"/>
                          <a:cs typeface="+mn-cs"/>
                        </a:rPr>
                        <a:t>Egaré dans l’ignorance</a:t>
                      </a:r>
                    </a:p>
                    <a:p>
                      <a:pPr algn="l"/>
                      <a:r>
                        <a:rPr lang="fr-FR" sz="3200" b="1" kern="1200" dirty="0">
                          <a:solidFill>
                            <a:prstClr val="white"/>
                          </a:solidFill>
                          <a:latin typeface="Book Antiqua" pitchFamily="18" charset="0"/>
                          <a:ea typeface="+mn-ea"/>
                          <a:cs typeface="+mn-cs"/>
                        </a:rPr>
                        <a:t>Car Satan m’avait trompé</a:t>
                      </a:r>
                    </a:p>
                    <a:p>
                      <a:pPr algn="l"/>
                      <a:r>
                        <a:rPr lang="fr-FR" sz="3200" b="1" kern="1200" dirty="0">
                          <a:solidFill>
                            <a:prstClr val="white"/>
                          </a:solidFill>
                          <a:latin typeface="Book Antiqua" pitchFamily="18" charset="0"/>
                          <a:ea typeface="+mn-ea"/>
                          <a:cs typeface="+mn-cs"/>
                        </a:rPr>
                        <a:t>Les péchés, il déguisait</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يا مريم </a:t>
                      </a:r>
                      <a:r>
                        <a:rPr lang="ar-EG" sz="4000" b="0" kern="1200" dirty="0" err="1">
                          <a:solidFill>
                            <a:prstClr val="white"/>
                          </a:solidFill>
                          <a:latin typeface="+mn-lt"/>
                          <a:ea typeface="+mn-ea"/>
                          <a:cs typeface="+mn-cs"/>
                        </a:rPr>
                        <a:t>دهرى</a:t>
                      </a:r>
                      <a:r>
                        <a:rPr lang="ar-EG" sz="4000" b="0" kern="1200" dirty="0">
                          <a:solidFill>
                            <a:prstClr val="white"/>
                          </a:solidFill>
                          <a:latin typeface="+mn-lt"/>
                          <a:ea typeface="+mn-ea"/>
                          <a:cs typeface="+mn-cs"/>
                        </a:rPr>
                        <a:t> فات</a:t>
                      </a:r>
                    </a:p>
                    <a:p>
                      <a:pPr algn="r" rtl="1"/>
                      <a:r>
                        <a:rPr lang="ar-EG" sz="4000" b="0" kern="1200" dirty="0">
                          <a:solidFill>
                            <a:prstClr val="white"/>
                          </a:solidFill>
                          <a:latin typeface="+mn-lt"/>
                          <a:ea typeface="+mn-ea"/>
                          <a:cs typeface="+mn-cs"/>
                        </a:rPr>
                        <a:t>وأنا تائه في غفلات</a:t>
                      </a:r>
                    </a:p>
                    <a:p>
                      <a:pPr algn="r" rtl="1"/>
                      <a:r>
                        <a:rPr lang="ar-EG" sz="4000" b="0" kern="1200" dirty="0">
                          <a:solidFill>
                            <a:prstClr val="white"/>
                          </a:solidFill>
                          <a:latin typeface="+mn-lt"/>
                          <a:ea typeface="+mn-ea"/>
                          <a:cs typeface="+mn-cs"/>
                        </a:rPr>
                        <a:t>وابليس حسن لي الآفات</a:t>
                      </a:r>
                    </a:p>
                    <a:p>
                      <a:pPr algn="r" rtl="1"/>
                      <a:r>
                        <a:rPr lang="ar-EG" sz="4000" b="0" kern="1200" dirty="0">
                          <a:solidFill>
                            <a:prstClr val="white"/>
                          </a:solidFill>
                          <a:latin typeface="+mn-lt"/>
                          <a:ea typeface="+mn-ea"/>
                          <a:cs typeface="+mn-cs"/>
                        </a:rPr>
                        <a:t>واحلاها في عيني</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8. Ô Marie, il les rendait</a:t>
                      </a:r>
                    </a:p>
                    <a:p>
                      <a:r>
                        <a:rPr lang="fr-FR" sz="3200" b="1" kern="1200" dirty="0">
                          <a:solidFill>
                            <a:prstClr val="white"/>
                          </a:solidFill>
                          <a:latin typeface="Book Antiqua" pitchFamily="18" charset="0"/>
                          <a:ea typeface="+mn-ea"/>
                          <a:cs typeface="+mn-cs"/>
                        </a:rPr>
                        <a:t>Tel le miel, dans sa douceur</a:t>
                      </a:r>
                    </a:p>
                    <a:p>
                      <a:r>
                        <a:rPr lang="fr-FR" sz="3200" b="1" kern="1200" dirty="0">
                          <a:solidFill>
                            <a:prstClr val="white"/>
                          </a:solidFill>
                          <a:latin typeface="Book Antiqua" pitchFamily="18" charset="0"/>
                          <a:ea typeface="+mn-ea"/>
                          <a:cs typeface="+mn-cs"/>
                        </a:rPr>
                        <a:t>Il parvint à me piéger</a:t>
                      </a:r>
                    </a:p>
                    <a:p>
                      <a:r>
                        <a:rPr lang="fr-FR" sz="3200" b="1" kern="1200" dirty="0">
                          <a:solidFill>
                            <a:prstClr val="white"/>
                          </a:solidFill>
                          <a:latin typeface="Book Antiqua" pitchFamily="18" charset="0"/>
                          <a:ea typeface="+mn-ea"/>
                          <a:cs typeface="+mn-cs"/>
                        </a:rPr>
                        <a:t>J’ai perdu toute espérance</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يا مريم رأيت شغله</a:t>
                      </a:r>
                    </a:p>
                    <a:p>
                      <a:pPr algn="r" rtl="1"/>
                      <a:r>
                        <a:rPr lang="ar-EG" sz="4000" b="0" kern="1200" dirty="0">
                          <a:solidFill>
                            <a:prstClr val="white"/>
                          </a:solidFill>
                          <a:latin typeface="+mn-lt"/>
                          <a:ea typeface="+mn-ea"/>
                          <a:cs typeface="+mn-cs"/>
                        </a:rPr>
                        <a:t>كأنه شهد بعسله</a:t>
                      </a:r>
                    </a:p>
                    <a:p>
                      <a:pPr algn="r" rtl="1"/>
                      <a:r>
                        <a:rPr lang="ar-EG" sz="4000" b="0" kern="1200" dirty="0">
                          <a:solidFill>
                            <a:prstClr val="white"/>
                          </a:solidFill>
                          <a:latin typeface="+mn-lt"/>
                          <a:ea typeface="+mn-ea"/>
                          <a:cs typeface="+mn-cs"/>
                        </a:rPr>
                        <a:t>وبلغ في أمله</a:t>
                      </a:r>
                    </a:p>
                    <a:p>
                      <a:pPr algn="r" rtl="1"/>
                      <a:r>
                        <a:rPr lang="ar-EG" sz="4000" b="0" kern="1200" dirty="0">
                          <a:solidFill>
                            <a:prstClr val="white"/>
                          </a:solidFill>
                          <a:latin typeface="+mn-lt"/>
                          <a:ea typeface="+mn-ea"/>
                          <a:cs typeface="+mn-cs"/>
                        </a:rPr>
                        <a:t>وأنا خاب يقيني</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86B24D3B-8E44-0FF1-A516-E14020CE680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D71FBD55-6703-847A-34CB-82ACC5F8CFE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39486230"/>
      </p:ext>
    </p:extLst>
  </p:cSld>
  <p:clrMapOvr>
    <a:masterClrMapping/>
  </p:clrMapOvr>
  <p:transition/>
</p:sld>
</file>

<file path=ppt/slides/slide113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709776564"/>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7250233">
                  <a:extLst>
                    <a:ext uri="{9D8B030D-6E8A-4147-A177-3AD203B41FA5}">
                      <a16:colId xmlns:a16="http://schemas.microsoft.com/office/drawing/2014/main" val="20000"/>
                    </a:ext>
                  </a:extLst>
                </a:gridCol>
                <a:gridCol w="399692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9. Ô Marie, vois mes soucis</a:t>
                      </a:r>
                    </a:p>
                    <a:p>
                      <a:pPr algn="l"/>
                      <a:r>
                        <a:rPr lang="fr-FR" sz="3200" b="1" kern="1200" dirty="0">
                          <a:solidFill>
                            <a:prstClr val="white"/>
                          </a:solidFill>
                          <a:latin typeface="Book Antiqua" pitchFamily="18" charset="0"/>
                          <a:ea typeface="+mn-ea"/>
                          <a:cs typeface="+mn-cs"/>
                        </a:rPr>
                        <a:t>Qui m’écrasent et qui m’accablent</a:t>
                      </a:r>
                    </a:p>
                    <a:p>
                      <a:pPr algn="l"/>
                      <a:r>
                        <a:rPr lang="fr-FR" sz="3200" b="1" kern="1200" dirty="0">
                          <a:solidFill>
                            <a:prstClr val="white"/>
                          </a:solidFill>
                          <a:latin typeface="Book Antiqua" pitchFamily="18" charset="0"/>
                          <a:ea typeface="+mn-ea"/>
                          <a:cs typeface="+mn-cs"/>
                        </a:rPr>
                        <a:t>Le remord m’a envahi</a:t>
                      </a:r>
                    </a:p>
                    <a:p>
                      <a:pPr algn="l"/>
                      <a:r>
                        <a:rPr lang="fr-FR" sz="3200" b="1" kern="1200" dirty="0">
                          <a:solidFill>
                            <a:prstClr val="white"/>
                          </a:solidFill>
                          <a:latin typeface="Book Antiqua" pitchFamily="18" charset="0"/>
                          <a:ea typeface="+mn-ea"/>
                          <a:cs typeface="+mn-cs"/>
                        </a:rPr>
                        <a:t>Mais peut-il me rendre vie ?</a:t>
                      </a:r>
                    </a:p>
                  </a:txBody>
                  <a:tcPr/>
                </a:tc>
                <a:tc>
                  <a:txBody>
                    <a:bodyPr/>
                    <a:lstStyle/>
                    <a:p>
                      <a:pPr algn="r" rtl="1"/>
                      <a:r>
                        <a:rPr lang="ar-EG" sz="4000" b="0" kern="1200" dirty="0">
                          <a:solidFill>
                            <a:prstClr val="white"/>
                          </a:solidFill>
                          <a:latin typeface="+mn-lt"/>
                          <a:ea typeface="+mn-ea"/>
                          <a:cs typeface="+mn-cs"/>
                        </a:rPr>
                        <a:t>يا مريم زاد همي</a:t>
                      </a:r>
                    </a:p>
                    <a:p>
                      <a:pPr algn="r" rtl="1"/>
                      <a:r>
                        <a:rPr lang="ar-EG" sz="4000" b="0" kern="1200" dirty="0">
                          <a:solidFill>
                            <a:prstClr val="white"/>
                          </a:solidFill>
                          <a:latin typeface="+mn-lt"/>
                          <a:ea typeface="+mn-ea"/>
                          <a:cs typeface="+mn-cs"/>
                        </a:rPr>
                        <a:t>من فوق </a:t>
                      </a:r>
                      <a:r>
                        <a:rPr lang="ar-EG" sz="4000" b="0" kern="1200" dirty="0" err="1">
                          <a:solidFill>
                            <a:prstClr val="white"/>
                          </a:solidFill>
                          <a:latin typeface="+mn-lt"/>
                          <a:ea typeface="+mn-ea"/>
                          <a:cs typeface="+mn-cs"/>
                        </a:rPr>
                        <a:t>رأسى</a:t>
                      </a:r>
                      <a:r>
                        <a:rPr lang="ar-EG" sz="4000" b="0" kern="1200" dirty="0">
                          <a:solidFill>
                            <a:prstClr val="white"/>
                          </a:solidFill>
                          <a:latin typeface="+mn-lt"/>
                          <a:ea typeface="+mn-ea"/>
                          <a:cs typeface="+mn-cs"/>
                        </a:rPr>
                        <a:t> وعلى</a:t>
                      </a:r>
                    </a:p>
                    <a:p>
                      <a:pPr algn="r" rtl="1"/>
                      <a:r>
                        <a:rPr lang="ar-EG" sz="4000" b="0" kern="1200" dirty="0">
                          <a:solidFill>
                            <a:prstClr val="white"/>
                          </a:solidFill>
                          <a:latin typeface="+mn-lt"/>
                          <a:ea typeface="+mn-ea"/>
                          <a:cs typeface="+mn-cs"/>
                        </a:rPr>
                        <a:t>ورجعت إلى الندم</a:t>
                      </a:r>
                    </a:p>
                    <a:p>
                      <a:pPr algn="r" rtl="1"/>
                      <a:r>
                        <a:rPr lang="ar-EG" sz="4000" b="0" kern="1200" dirty="0">
                          <a:solidFill>
                            <a:prstClr val="white"/>
                          </a:solidFill>
                          <a:latin typeface="+mn-lt"/>
                          <a:ea typeface="+mn-ea"/>
                          <a:cs typeface="+mn-cs"/>
                        </a:rPr>
                        <a:t>هل ندمي يحييني</a:t>
                      </a: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10. Ô Marie, ton grand mystère</a:t>
                      </a:r>
                    </a:p>
                    <a:p>
                      <a:r>
                        <a:rPr lang="fr-FR" sz="3200" b="1" kern="1200" dirty="0">
                          <a:solidFill>
                            <a:prstClr val="white"/>
                          </a:solidFill>
                          <a:latin typeface="Book Antiqua" pitchFamily="18" charset="0"/>
                          <a:ea typeface="+mn-ea"/>
                          <a:cs typeface="+mn-cs"/>
                        </a:rPr>
                        <a:t>A paru, s’est révélé</a:t>
                      </a:r>
                    </a:p>
                    <a:p>
                      <a:r>
                        <a:rPr lang="fr-FR" sz="3200" b="1" kern="1200" dirty="0">
                          <a:solidFill>
                            <a:prstClr val="white"/>
                          </a:solidFill>
                          <a:latin typeface="Book Antiqua" pitchFamily="18" charset="0"/>
                          <a:ea typeface="+mn-ea"/>
                          <a:cs typeface="+mn-cs"/>
                        </a:rPr>
                        <a:t>Le Juge habita en toi</a:t>
                      </a:r>
                    </a:p>
                    <a:p>
                      <a:r>
                        <a:rPr lang="fr-FR" sz="3200" b="1" kern="1200" dirty="0">
                          <a:solidFill>
                            <a:prstClr val="white"/>
                          </a:solidFill>
                          <a:latin typeface="Book Antiqua" pitchFamily="18" charset="0"/>
                          <a:ea typeface="+mn-ea"/>
                          <a:cs typeface="+mn-cs"/>
                        </a:rPr>
                        <a:t>Tu délivres le malheureux</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يا مريم سرك بان</a:t>
                      </a:r>
                    </a:p>
                    <a:p>
                      <a:pPr algn="r" rtl="1"/>
                      <a:r>
                        <a:rPr lang="ar-EG" sz="4000" b="0" kern="1200" dirty="0">
                          <a:solidFill>
                            <a:prstClr val="white"/>
                          </a:solidFill>
                          <a:latin typeface="+mn-lt"/>
                          <a:ea typeface="+mn-ea"/>
                          <a:cs typeface="+mn-cs"/>
                        </a:rPr>
                        <a:t>والمخفي صار إعلان</a:t>
                      </a:r>
                    </a:p>
                    <a:p>
                      <a:pPr algn="r" rtl="1"/>
                      <a:r>
                        <a:rPr lang="ar-EG" sz="4000" b="0" kern="1200" dirty="0">
                          <a:solidFill>
                            <a:prstClr val="white"/>
                          </a:solidFill>
                          <a:latin typeface="+mn-lt"/>
                          <a:ea typeface="+mn-ea"/>
                          <a:cs typeface="+mn-cs"/>
                        </a:rPr>
                        <a:t>وسكن فيك الديان</a:t>
                      </a:r>
                    </a:p>
                    <a:p>
                      <a:pPr algn="r" rtl="1"/>
                      <a:r>
                        <a:rPr lang="ar-EG" sz="4000" b="0" kern="1200" dirty="0">
                          <a:solidFill>
                            <a:prstClr val="white"/>
                          </a:solidFill>
                          <a:latin typeface="+mn-lt"/>
                          <a:ea typeface="+mn-ea"/>
                          <a:cs typeface="+mn-cs"/>
                        </a:rPr>
                        <a:t>وعتقت المسكين</a:t>
                      </a:r>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11887B32-9A98-7732-A3E0-EF234682322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6BD556DD-58DC-5DCA-E188-1B2C06D1127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6633067"/>
      </p:ext>
    </p:extLst>
  </p:cSld>
  <p:clrMapOvr>
    <a:masterClrMapping/>
  </p:clrMapOvr>
  <p:transition/>
</p:sld>
</file>

<file path=ppt/slides/slide113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785703731"/>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878426">
                  <a:extLst>
                    <a:ext uri="{9D8B030D-6E8A-4147-A177-3AD203B41FA5}">
                      <a16:colId xmlns:a16="http://schemas.microsoft.com/office/drawing/2014/main" val="20000"/>
                    </a:ext>
                  </a:extLst>
                </a:gridCol>
                <a:gridCol w="4368730">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11. Ô Marie, vieillard je suis</a:t>
                      </a:r>
                    </a:p>
                    <a:p>
                      <a:pPr algn="l"/>
                      <a:r>
                        <a:rPr lang="fr-FR" sz="3200" b="1" kern="1200" dirty="0">
                          <a:solidFill>
                            <a:prstClr val="white"/>
                          </a:solidFill>
                          <a:latin typeface="Book Antiqua" pitchFamily="18" charset="0"/>
                          <a:ea typeface="+mn-ea"/>
                          <a:cs typeface="+mn-cs"/>
                        </a:rPr>
                        <a:t>J’ai vécu dans l’ignorance</a:t>
                      </a:r>
                    </a:p>
                    <a:p>
                      <a:pPr algn="l"/>
                      <a:r>
                        <a:rPr lang="fr-FR" sz="3200" b="1" kern="1200" dirty="0">
                          <a:solidFill>
                            <a:prstClr val="white"/>
                          </a:solidFill>
                          <a:latin typeface="Book Antiqua" pitchFamily="18" charset="0"/>
                          <a:ea typeface="+mn-ea"/>
                          <a:cs typeface="+mn-cs"/>
                        </a:rPr>
                        <a:t>Egaré, perdu, errant</a:t>
                      </a:r>
                    </a:p>
                    <a:p>
                      <a:pPr algn="l"/>
                      <a:r>
                        <a:rPr lang="fr-FR" sz="3200" b="1" kern="1200" dirty="0">
                          <a:solidFill>
                            <a:prstClr val="white"/>
                          </a:solidFill>
                          <a:latin typeface="Book Antiqua" pitchFamily="18" charset="0"/>
                          <a:ea typeface="+mn-ea"/>
                          <a:cs typeface="+mn-cs"/>
                        </a:rPr>
                        <a:t>Seule toi, me guideras</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يا مريم شيبي لاح</a:t>
                      </a:r>
                    </a:p>
                    <a:p>
                      <a:pPr algn="r" rtl="1"/>
                      <a:r>
                        <a:rPr lang="ar-EG" sz="4000" b="0" kern="1200" dirty="0">
                          <a:solidFill>
                            <a:prstClr val="white"/>
                          </a:solidFill>
                          <a:latin typeface="+mn-lt"/>
                          <a:ea typeface="+mn-ea"/>
                          <a:cs typeface="+mn-cs"/>
                        </a:rPr>
                        <a:t>وزمان الغفلة راح</a:t>
                      </a:r>
                    </a:p>
                    <a:p>
                      <a:pPr algn="r" rtl="1"/>
                      <a:r>
                        <a:rPr lang="ar-EG" sz="4000" b="0" kern="1200" dirty="0">
                          <a:solidFill>
                            <a:prstClr val="white"/>
                          </a:solidFill>
                          <a:latin typeface="+mn-lt"/>
                          <a:ea typeface="+mn-ea"/>
                          <a:cs typeface="+mn-cs"/>
                        </a:rPr>
                        <a:t>وانا تائه </a:t>
                      </a:r>
                      <a:r>
                        <a:rPr lang="ar-EG" sz="4000" b="0" kern="1200" dirty="0" err="1">
                          <a:solidFill>
                            <a:prstClr val="white"/>
                          </a:solidFill>
                          <a:latin typeface="+mn-lt"/>
                          <a:ea typeface="+mn-ea"/>
                          <a:cs typeface="+mn-cs"/>
                        </a:rPr>
                        <a:t>منجاح</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ومن غيرك يهديني</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12. Ô Marie, tu nous libères</a:t>
                      </a:r>
                    </a:p>
                    <a:p>
                      <a:r>
                        <a:rPr lang="fr-FR" sz="3200" b="1" kern="1200" dirty="0">
                          <a:solidFill>
                            <a:prstClr val="white"/>
                          </a:solidFill>
                          <a:latin typeface="Book Antiqua" pitchFamily="18" charset="0"/>
                          <a:ea typeface="+mn-ea"/>
                          <a:cs typeface="+mn-cs"/>
                        </a:rPr>
                        <a:t>Ô toi pure entre les purs</a:t>
                      </a:r>
                    </a:p>
                    <a:p>
                      <a:r>
                        <a:rPr lang="fr-FR" sz="3200" b="1" kern="1200" dirty="0">
                          <a:solidFill>
                            <a:prstClr val="white"/>
                          </a:solidFill>
                          <a:latin typeface="Book Antiqua" pitchFamily="18" charset="0"/>
                          <a:ea typeface="+mn-ea"/>
                          <a:cs typeface="+mn-cs"/>
                        </a:rPr>
                        <a:t>De l’enfer, nous sommes sauvés</a:t>
                      </a:r>
                    </a:p>
                    <a:p>
                      <a:r>
                        <a:rPr lang="fr-FR" sz="3200" b="1" kern="1200" dirty="0">
                          <a:solidFill>
                            <a:prstClr val="white"/>
                          </a:solidFill>
                          <a:latin typeface="Book Antiqua" pitchFamily="18" charset="0"/>
                          <a:ea typeface="+mn-ea"/>
                          <a:cs typeface="+mn-cs"/>
                        </a:rPr>
                        <a:t>Sa fournaise nous brûlait</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يا مريم صرنا أحرار</a:t>
                      </a:r>
                    </a:p>
                    <a:p>
                      <a:pPr algn="r" rtl="1"/>
                      <a:r>
                        <a:rPr lang="ar-EG" sz="4000" b="0" kern="1200" dirty="0">
                          <a:solidFill>
                            <a:prstClr val="white"/>
                          </a:solidFill>
                          <a:latin typeface="+mn-lt"/>
                          <a:ea typeface="+mn-ea"/>
                          <a:cs typeface="+mn-cs"/>
                        </a:rPr>
                        <a:t>بك يا طهر الأطهار</a:t>
                      </a:r>
                    </a:p>
                    <a:p>
                      <a:pPr algn="r" rtl="1"/>
                      <a:r>
                        <a:rPr lang="ar-EG" sz="4000" b="0" kern="1200" dirty="0">
                          <a:solidFill>
                            <a:prstClr val="white"/>
                          </a:solidFill>
                          <a:latin typeface="+mn-lt"/>
                          <a:ea typeface="+mn-ea"/>
                          <a:cs typeface="+mn-cs"/>
                        </a:rPr>
                        <a:t>وفزنا من حر النار</a:t>
                      </a:r>
                    </a:p>
                    <a:p>
                      <a:pPr algn="r" rtl="1"/>
                      <a:r>
                        <a:rPr lang="ar-EG" sz="4000" b="0" kern="1200" dirty="0">
                          <a:solidFill>
                            <a:prstClr val="white"/>
                          </a:solidFill>
                          <a:latin typeface="+mn-lt"/>
                          <a:ea typeface="+mn-ea"/>
                          <a:cs typeface="+mn-cs"/>
                        </a:rPr>
                        <a:t>حديده تكويني</a:t>
                      </a:r>
                      <a:endParaRPr lang="fr-FR" sz="40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7A847DA0-8511-FF9A-E7D7-FB065C66F46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AB3EDAF0-49C9-2E94-6B9D-ED58C8CB043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0601350"/>
      </p:ext>
    </p:extLst>
  </p:cSld>
  <p:clrMapOvr>
    <a:masterClrMapping/>
  </p:clrMapOvr>
  <p:transition/>
</p:sld>
</file>

<file path=ppt/slides/slide113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572293417"/>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477000">
                  <a:extLst>
                    <a:ext uri="{9D8B030D-6E8A-4147-A177-3AD203B41FA5}">
                      <a16:colId xmlns:a16="http://schemas.microsoft.com/office/drawing/2014/main" val="20000"/>
                    </a:ext>
                  </a:extLst>
                </a:gridCol>
                <a:gridCol w="4770156">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13. Ô Marie, en toi, j’espère</a:t>
                      </a:r>
                    </a:p>
                    <a:p>
                      <a:pPr algn="l"/>
                      <a:r>
                        <a:rPr lang="fr-FR" sz="3200" b="1" kern="1200" dirty="0">
                          <a:solidFill>
                            <a:prstClr val="white"/>
                          </a:solidFill>
                          <a:latin typeface="Book Antiqua" pitchFamily="18" charset="0"/>
                          <a:ea typeface="+mn-ea"/>
                          <a:cs typeface="+mn-cs"/>
                        </a:rPr>
                        <a:t>Intercède près de ton Fils</a:t>
                      </a:r>
                    </a:p>
                    <a:p>
                      <a:pPr algn="l"/>
                      <a:r>
                        <a:rPr lang="fr-FR" sz="3200" b="1" kern="1200" dirty="0">
                          <a:solidFill>
                            <a:prstClr val="white"/>
                          </a:solidFill>
                          <a:latin typeface="Book Antiqua" pitchFamily="18" charset="0"/>
                          <a:ea typeface="+mn-ea"/>
                          <a:cs typeface="+mn-cs"/>
                        </a:rPr>
                        <a:t>Et sans cesse, je t’implore</a:t>
                      </a:r>
                    </a:p>
                    <a:p>
                      <a:pPr algn="l"/>
                      <a:r>
                        <a:rPr lang="fr-FR" sz="3200" b="1" kern="1200" dirty="0">
                          <a:solidFill>
                            <a:prstClr val="white"/>
                          </a:solidFill>
                          <a:latin typeface="Book Antiqua" pitchFamily="18" charset="0"/>
                          <a:ea typeface="+mn-ea"/>
                          <a:cs typeface="+mn-cs"/>
                        </a:rPr>
                        <a:t>Vers Jésus, oh ! conduis-moi</a:t>
                      </a:r>
                    </a:p>
                  </a:txBody>
                  <a:tcPr/>
                </a:tc>
                <a:tc>
                  <a:txBody>
                    <a:bodyPr/>
                    <a:lstStyle/>
                    <a:p>
                      <a:pPr algn="r" rtl="1"/>
                      <a:r>
                        <a:rPr lang="ar-EG" sz="4000" b="0" kern="1200" dirty="0">
                          <a:solidFill>
                            <a:prstClr val="white"/>
                          </a:solidFill>
                          <a:latin typeface="+mn-lt"/>
                          <a:ea typeface="+mn-ea"/>
                          <a:cs typeface="+mn-cs"/>
                        </a:rPr>
                        <a:t>يا مريم ظني فيك</a:t>
                      </a:r>
                    </a:p>
                    <a:p>
                      <a:pPr algn="r" rtl="1"/>
                      <a:r>
                        <a:rPr lang="ar-EG" sz="4000" b="0" kern="1200" dirty="0">
                          <a:solidFill>
                            <a:prstClr val="white"/>
                          </a:solidFill>
                          <a:latin typeface="+mn-lt"/>
                          <a:ea typeface="+mn-ea"/>
                          <a:cs typeface="+mn-cs"/>
                        </a:rPr>
                        <a:t>بشفاعة عند ابنك</a:t>
                      </a:r>
                    </a:p>
                    <a:p>
                      <a:pPr algn="r" rtl="1"/>
                      <a:r>
                        <a:rPr lang="ar-EG" sz="4000" b="0" kern="1200" dirty="0">
                          <a:solidFill>
                            <a:prstClr val="white"/>
                          </a:solidFill>
                          <a:latin typeface="+mn-lt"/>
                          <a:ea typeface="+mn-ea"/>
                          <a:cs typeface="+mn-cs"/>
                        </a:rPr>
                        <a:t>طول عمري وأنا </a:t>
                      </a:r>
                      <a:r>
                        <a:rPr lang="ar-EG" sz="4000" b="0" kern="1200" dirty="0" err="1">
                          <a:solidFill>
                            <a:prstClr val="white"/>
                          </a:solidFill>
                          <a:latin typeface="+mn-lt"/>
                          <a:ea typeface="+mn-ea"/>
                          <a:cs typeface="+mn-cs"/>
                        </a:rPr>
                        <a:t>مسترجيك</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عند يسوع توفيني</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14. Ô Marie, on me demande</a:t>
                      </a:r>
                    </a:p>
                    <a:p>
                      <a:r>
                        <a:rPr lang="fr-FR" sz="3200" b="1" kern="1200" dirty="0">
                          <a:solidFill>
                            <a:prstClr val="white"/>
                          </a:solidFill>
                          <a:latin typeface="Book Antiqua" pitchFamily="18" charset="0"/>
                          <a:ea typeface="+mn-ea"/>
                          <a:cs typeface="+mn-cs"/>
                        </a:rPr>
                        <a:t>D’honorer mes lourdes dettes</a:t>
                      </a:r>
                    </a:p>
                    <a:p>
                      <a:r>
                        <a:rPr lang="fr-FR" sz="3200" b="1" kern="1200" dirty="0">
                          <a:solidFill>
                            <a:prstClr val="white"/>
                          </a:solidFill>
                          <a:latin typeface="Book Antiqua" pitchFamily="18" charset="0"/>
                          <a:ea typeface="+mn-ea"/>
                          <a:cs typeface="+mn-cs"/>
                        </a:rPr>
                        <a:t>Toi, mon baume, ma guérison</a:t>
                      </a:r>
                    </a:p>
                    <a:p>
                      <a:r>
                        <a:rPr lang="fr-FR" sz="3200" b="1" kern="1200" dirty="0">
                          <a:solidFill>
                            <a:prstClr val="white"/>
                          </a:solidFill>
                          <a:latin typeface="Book Antiqua" pitchFamily="18" charset="0"/>
                          <a:ea typeface="+mn-ea"/>
                          <a:cs typeface="+mn-cs"/>
                        </a:rPr>
                        <a:t>Prie pour moi, viens-moi en aide</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يا مريم طلبوني</a:t>
                      </a:r>
                    </a:p>
                    <a:p>
                      <a:pPr algn="r" rtl="1"/>
                      <a:r>
                        <a:rPr lang="ar-EG" sz="4000" b="0" kern="1200" dirty="0">
                          <a:solidFill>
                            <a:prstClr val="white"/>
                          </a:solidFill>
                          <a:latin typeface="+mn-lt"/>
                          <a:ea typeface="+mn-ea"/>
                          <a:cs typeface="+mn-cs"/>
                        </a:rPr>
                        <a:t>بوفاء ثقل ديوني</a:t>
                      </a:r>
                    </a:p>
                    <a:p>
                      <a:pPr algn="r" rtl="1"/>
                      <a:r>
                        <a:rPr lang="ar-EG" sz="4000" b="0" kern="1200" dirty="0">
                          <a:solidFill>
                            <a:prstClr val="white"/>
                          </a:solidFill>
                          <a:latin typeface="+mn-lt"/>
                          <a:ea typeface="+mn-ea"/>
                          <a:cs typeface="+mn-cs"/>
                        </a:rPr>
                        <a:t>وأنت طب عيوني</a:t>
                      </a:r>
                    </a:p>
                    <a:p>
                      <a:pPr algn="r" rtl="1"/>
                      <a:r>
                        <a:rPr lang="ar-EG" sz="4000" b="0" kern="1200" dirty="0">
                          <a:solidFill>
                            <a:prstClr val="white"/>
                          </a:solidFill>
                          <a:latin typeface="+mn-lt"/>
                          <a:ea typeface="+mn-ea"/>
                          <a:cs typeface="+mn-cs"/>
                        </a:rPr>
                        <a:t>بصلاتك جيريني</a:t>
                      </a:r>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6591BE63-6738-B819-5201-519E84E6812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15E6342C-1693-0495-C019-670705F24CE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2507225"/>
      </p:ext>
    </p:extLst>
  </p:cSld>
  <p:clrMapOvr>
    <a:masterClrMapping/>
  </p:clrMapOvr>
  <p:transition/>
</p:sld>
</file>

<file path=ppt/slides/slide113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349062087"/>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15. Ô Marie, vois mes péchés</a:t>
                      </a:r>
                    </a:p>
                    <a:p>
                      <a:pPr algn="l"/>
                      <a:r>
                        <a:rPr lang="fr-FR" sz="3200" b="1" kern="1200" dirty="0">
                          <a:solidFill>
                            <a:prstClr val="white"/>
                          </a:solidFill>
                          <a:latin typeface="Book Antiqua" pitchFamily="18" charset="0"/>
                          <a:ea typeface="+mn-ea"/>
                          <a:cs typeface="+mn-cs"/>
                        </a:rPr>
                        <a:t>M’ont trompé, m’ont aveuglé</a:t>
                      </a:r>
                    </a:p>
                    <a:p>
                      <a:pPr algn="l"/>
                      <a:r>
                        <a:rPr lang="fr-FR" sz="3200" b="1" kern="1200" dirty="0">
                          <a:solidFill>
                            <a:prstClr val="white"/>
                          </a:solidFill>
                          <a:latin typeface="Book Antiqua" pitchFamily="18" charset="0"/>
                          <a:ea typeface="+mn-ea"/>
                          <a:cs typeface="+mn-cs"/>
                        </a:rPr>
                        <a:t>Notre Dame, viens-moi en aide</a:t>
                      </a:r>
                    </a:p>
                    <a:p>
                      <a:pPr algn="l"/>
                      <a:r>
                        <a:rPr lang="fr-FR" sz="3200" b="1" kern="1200" dirty="0">
                          <a:solidFill>
                            <a:prstClr val="white"/>
                          </a:solidFill>
                          <a:latin typeface="Book Antiqua" pitchFamily="18" charset="0"/>
                          <a:ea typeface="+mn-ea"/>
                          <a:cs typeface="+mn-cs"/>
                        </a:rPr>
                        <a:t>Intercède, protège-moi</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يا مريم ظلموني</a:t>
                      </a:r>
                    </a:p>
                    <a:p>
                      <a:pPr algn="r" rtl="1"/>
                      <a:r>
                        <a:rPr lang="ar-EG" sz="4000" b="0" kern="1200" dirty="0">
                          <a:solidFill>
                            <a:prstClr val="white"/>
                          </a:solidFill>
                          <a:latin typeface="+mn-lt"/>
                          <a:ea typeface="+mn-ea"/>
                          <a:cs typeface="+mn-cs"/>
                        </a:rPr>
                        <a:t>ذنوبي وأعموني</a:t>
                      </a:r>
                    </a:p>
                    <a:p>
                      <a:pPr algn="r" rtl="1"/>
                      <a:r>
                        <a:rPr lang="ar-EG" sz="4000" b="0" kern="1200" dirty="0">
                          <a:solidFill>
                            <a:prstClr val="white"/>
                          </a:solidFill>
                          <a:latin typeface="+mn-lt"/>
                          <a:ea typeface="+mn-ea"/>
                          <a:cs typeface="+mn-cs"/>
                        </a:rPr>
                        <a:t>يا ستي عينيني</a:t>
                      </a:r>
                    </a:p>
                    <a:p>
                      <a:pPr algn="r" rtl="1"/>
                      <a:r>
                        <a:rPr lang="ar-EG" sz="4000" b="0" kern="1200" dirty="0">
                          <a:solidFill>
                            <a:prstClr val="white"/>
                          </a:solidFill>
                          <a:latin typeface="+mn-lt"/>
                          <a:ea typeface="+mn-ea"/>
                          <a:cs typeface="+mn-cs"/>
                        </a:rPr>
                        <a:t>وبشفاعتك احميني</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16. Ô Marie, réjouis mon âme</a:t>
                      </a:r>
                    </a:p>
                    <a:p>
                      <a:r>
                        <a:rPr lang="fr-FR" sz="3200" b="1" kern="1200" dirty="0">
                          <a:solidFill>
                            <a:prstClr val="white"/>
                          </a:solidFill>
                          <a:latin typeface="Book Antiqua" pitchFamily="18" charset="0"/>
                          <a:ea typeface="+mn-ea"/>
                          <a:cs typeface="+mn-cs"/>
                        </a:rPr>
                        <a:t>Ma fierté, ma guérison</a:t>
                      </a:r>
                    </a:p>
                    <a:p>
                      <a:r>
                        <a:rPr lang="fr-FR" sz="3200" b="1" kern="1200" dirty="0">
                          <a:solidFill>
                            <a:prstClr val="white"/>
                          </a:solidFill>
                          <a:latin typeface="Book Antiqua" pitchFamily="18" charset="0"/>
                          <a:ea typeface="+mn-ea"/>
                          <a:cs typeface="+mn-cs"/>
                        </a:rPr>
                        <a:t>J’ai si peur, ma mort approche</a:t>
                      </a:r>
                    </a:p>
                    <a:p>
                      <a:r>
                        <a:rPr lang="fr-FR" sz="3200" b="1" kern="1200" dirty="0">
                          <a:solidFill>
                            <a:prstClr val="white"/>
                          </a:solidFill>
                          <a:latin typeface="Book Antiqua" pitchFamily="18" charset="0"/>
                          <a:ea typeface="+mn-ea"/>
                          <a:cs typeface="+mn-cs"/>
                        </a:rPr>
                        <a:t>Je ne veux pas succomber</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يا مريم عيديني</a:t>
                      </a:r>
                    </a:p>
                    <a:p>
                      <a:pPr algn="r" rtl="1"/>
                      <a:r>
                        <a:rPr lang="ar-EG" sz="4000" b="0" kern="1200" dirty="0">
                          <a:solidFill>
                            <a:prstClr val="white"/>
                          </a:solidFill>
                          <a:latin typeface="+mn-lt"/>
                          <a:ea typeface="+mn-ea"/>
                          <a:cs typeface="+mn-cs"/>
                        </a:rPr>
                        <a:t>يا عزي وطبيبي</a:t>
                      </a:r>
                    </a:p>
                    <a:p>
                      <a:pPr algn="r" rtl="1"/>
                      <a:r>
                        <a:rPr lang="ar-EG" sz="4000" b="0" kern="1200" dirty="0">
                          <a:solidFill>
                            <a:prstClr val="white"/>
                          </a:solidFill>
                          <a:latin typeface="+mn-lt"/>
                          <a:ea typeface="+mn-ea"/>
                          <a:cs typeface="+mn-cs"/>
                        </a:rPr>
                        <a:t>مرسال موتي شيبني</a:t>
                      </a:r>
                    </a:p>
                    <a:p>
                      <a:pPr algn="r" rtl="1"/>
                      <a:r>
                        <a:rPr lang="ar-EG" sz="4000" b="0" kern="1200" dirty="0">
                          <a:solidFill>
                            <a:prstClr val="white"/>
                          </a:solidFill>
                          <a:latin typeface="+mn-lt"/>
                          <a:ea typeface="+mn-ea"/>
                          <a:cs typeface="+mn-cs"/>
                        </a:rPr>
                        <a:t>وبعد الشيب يأتيني</a:t>
                      </a:r>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0690EFEB-ED5A-FA35-45E3-C914790E3BE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6CFC8EE3-2862-CC45-8774-2656845B1A3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50614443"/>
      </p:ext>
    </p:extLst>
  </p:cSld>
  <p:clrMapOvr>
    <a:masterClrMapping/>
  </p:clrMapOvr>
  <p:transition/>
</p:sld>
</file>

<file path=ppt/slides/slide113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459952902"/>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878426">
                  <a:extLst>
                    <a:ext uri="{9D8B030D-6E8A-4147-A177-3AD203B41FA5}">
                      <a16:colId xmlns:a16="http://schemas.microsoft.com/office/drawing/2014/main" val="20000"/>
                    </a:ext>
                  </a:extLst>
                </a:gridCol>
                <a:gridCol w="4368730">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17. Ô Marie, à mon secours</a:t>
                      </a:r>
                    </a:p>
                    <a:p>
                      <a:pPr algn="l"/>
                      <a:r>
                        <a:rPr lang="fr-FR" sz="3200" b="1" kern="1200" dirty="0">
                          <a:solidFill>
                            <a:prstClr val="white"/>
                          </a:solidFill>
                          <a:latin typeface="Book Antiqua" pitchFamily="18" charset="0"/>
                          <a:ea typeface="+mn-ea"/>
                          <a:cs typeface="+mn-cs"/>
                        </a:rPr>
                        <a:t>Aide-nous à traverser </a:t>
                      </a:r>
                    </a:p>
                    <a:p>
                      <a:pPr algn="l"/>
                      <a:r>
                        <a:rPr lang="fr-FR" sz="3200" b="1" kern="1200" dirty="0">
                          <a:solidFill>
                            <a:prstClr val="white"/>
                          </a:solidFill>
                          <a:latin typeface="Book Antiqua" pitchFamily="18" charset="0"/>
                          <a:ea typeface="+mn-ea"/>
                          <a:cs typeface="+mn-cs"/>
                        </a:rPr>
                        <a:t>A bon port, tu nous conduis</a:t>
                      </a:r>
                    </a:p>
                    <a:p>
                      <a:pPr algn="l"/>
                      <a:r>
                        <a:rPr lang="fr-FR" sz="3200" b="1" kern="1200" dirty="0">
                          <a:solidFill>
                            <a:prstClr val="white"/>
                          </a:solidFill>
                          <a:latin typeface="Book Antiqua" pitchFamily="18" charset="0"/>
                          <a:ea typeface="+mn-ea"/>
                          <a:cs typeface="+mn-cs"/>
                        </a:rPr>
                        <a:t>Toi, refuge des malheureux</a:t>
                      </a:r>
                    </a:p>
                  </a:txBody>
                  <a:tcPr/>
                </a:tc>
                <a:tc>
                  <a:txBody>
                    <a:bodyPr/>
                    <a:lstStyle/>
                    <a:p>
                      <a:pPr algn="r" rtl="1"/>
                      <a:r>
                        <a:rPr lang="ar-EG" sz="4000" b="0" kern="1200" dirty="0">
                          <a:solidFill>
                            <a:prstClr val="white"/>
                          </a:solidFill>
                          <a:latin typeface="+mn-lt"/>
                          <a:ea typeface="+mn-ea"/>
                          <a:cs typeface="+mn-cs"/>
                        </a:rPr>
                        <a:t>يا مريم غيثينا</a:t>
                      </a:r>
                    </a:p>
                    <a:p>
                      <a:pPr algn="r" rtl="1"/>
                      <a:r>
                        <a:rPr lang="ar-EG" sz="4000" b="0" kern="1200" dirty="0">
                          <a:solidFill>
                            <a:prstClr val="white"/>
                          </a:solidFill>
                          <a:latin typeface="+mn-lt"/>
                          <a:ea typeface="+mn-ea"/>
                          <a:cs typeface="+mn-cs"/>
                        </a:rPr>
                        <a:t>بمراكب عدينا</a:t>
                      </a:r>
                    </a:p>
                    <a:p>
                      <a:pPr algn="r" rtl="1"/>
                      <a:r>
                        <a:rPr lang="ar-EG" sz="4000" b="0" kern="1200" dirty="0">
                          <a:solidFill>
                            <a:prstClr val="white"/>
                          </a:solidFill>
                          <a:latin typeface="+mn-lt"/>
                          <a:ea typeface="+mn-ea"/>
                          <a:cs typeface="+mn-cs"/>
                        </a:rPr>
                        <a:t>حتى نصل المينا</a:t>
                      </a:r>
                    </a:p>
                    <a:p>
                      <a:pPr algn="r" rtl="1"/>
                      <a:r>
                        <a:rPr lang="ar-EG" sz="4000" b="0" kern="1200" dirty="0">
                          <a:solidFill>
                            <a:prstClr val="white"/>
                          </a:solidFill>
                          <a:latin typeface="+mn-lt"/>
                          <a:ea typeface="+mn-ea"/>
                          <a:cs typeface="+mn-cs"/>
                        </a:rPr>
                        <a:t>يا ملجأ المسكين</a:t>
                      </a: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18. Ô Marie, en toi parut</a:t>
                      </a:r>
                    </a:p>
                    <a:p>
                      <a:r>
                        <a:rPr lang="fr-FR" sz="3200" b="1" kern="1200" dirty="0">
                          <a:solidFill>
                            <a:prstClr val="white"/>
                          </a:solidFill>
                          <a:latin typeface="Book Antiqua" pitchFamily="18" charset="0"/>
                          <a:ea typeface="+mn-ea"/>
                          <a:cs typeface="+mn-cs"/>
                        </a:rPr>
                        <a:t>Le Mystère qui se révèle</a:t>
                      </a:r>
                    </a:p>
                    <a:p>
                      <a:r>
                        <a:rPr lang="fr-FR" sz="3200" b="1" kern="1200" dirty="0">
                          <a:solidFill>
                            <a:prstClr val="white"/>
                          </a:solidFill>
                          <a:latin typeface="Book Antiqua" pitchFamily="18" charset="0"/>
                          <a:ea typeface="+mn-ea"/>
                          <a:cs typeface="+mn-cs"/>
                        </a:rPr>
                        <a:t>Viens en aide aux présents</a:t>
                      </a:r>
                    </a:p>
                    <a:p>
                      <a:r>
                        <a:rPr lang="fr-FR" sz="3200" b="1" kern="1200" dirty="0">
                          <a:solidFill>
                            <a:prstClr val="white"/>
                          </a:solidFill>
                          <a:latin typeface="Book Antiqua" pitchFamily="18" charset="0"/>
                          <a:ea typeface="+mn-ea"/>
                          <a:cs typeface="+mn-cs"/>
                        </a:rPr>
                        <a:t>Et aussi à tout absent</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يا مريم فيك ظهر</a:t>
                      </a:r>
                    </a:p>
                    <a:p>
                      <a:pPr algn="r" rtl="1"/>
                      <a:r>
                        <a:rPr lang="ar-EG" sz="4000" b="0" kern="1200" dirty="0">
                          <a:solidFill>
                            <a:prstClr val="white"/>
                          </a:solidFill>
                          <a:latin typeface="+mn-lt"/>
                          <a:ea typeface="+mn-ea"/>
                          <a:cs typeface="+mn-cs"/>
                        </a:rPr>
                        <a:t>سر مخفي صار مجهر</a:t>
                      </a:r>
                    </a:p>
                    <a:p>
                      <a:pPr algn="r" rtl="1"/>
                      <a:r>
                        <a:rPr lang="ar-EG" sz="4000" b="0" kern="1200" dirty="0">
                          <a:solidFill>
                            <a:prstClr val="white"/>
                          </a:solidFill>
                          <a:latin typeface="+mn-lt"/>
                          <a:ea typeface="+mn-ea"/>
                          <a:cs typeface="+mn-cs"/>
                        </a:rPr>
                        <a:t>عيني من جاء وحضر</a:t>
                      </a:r>
                    </a:p>
                    <a:p>
                      <a:pPr algn="r" rtl="1"/>
                      <a:r>
                        <a:rPr lang="ar-EG" sz="4000" b="0" kern="1200" dirty="0">
                          <a:solidFill>
                            <a:prstClr val="white"/>
                          </a:solidFill>
                          <a:latin typeface="+mn-lt"/>
                          <a:ea typeface="+mn-ea"/>
                          <a:cs typeface="+mn-cs"/>
                        </a:rPr>
                        <a:t>والغائب عن عيني</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6FDA28E6-112D-299A-5F3D-1BF5D07A78E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F5A10571-CC9E-76C6-17D9-B1760CE38EB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51962405"/>
      </p:ext>
    </p:extLst>
  </p:cSld>
  <p:clrMapOvr>
    <a:masterClrMapping/>
  </p:clrMapOvr>
  <p:transition/>
</p:sld>
</file>

<file path=ppt/slides/slide113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146717571"/>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7157281">
                  <a:extLst>
                    <a:ext uri="{9D8B030D-6E8A-4147-A177-3AD203B41FA5}">
                      <a16:colId xmlns:a16="http://schemas.microsoft.com/office/drawing/2014/main" val="20000"/>
                    </a:ext>
                  </a:extLst>
                </a:gridCol>
                <a:gridCol w="408987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19. Ô Marie, mon cœur aride</a:t>
                      </a:r>
                    </a:p>
                    <a:p>
                      <a:pPr algn="l"/>
                      <a:r>
                        <a:rPr lang="fr-FR" sz="3200" b="1" kern="1200" dirty="0">
                          <a:solidFill>
                            <a:prstClr val="white"/>
                          </a:solidFill>
                          <a:latin typeface="Book Antiqua" pitchFamily="18" charset="0"/>
                          <a:ea typeface="+mn-ea"/>
                          <a:cs typeface="+mn-cs"/>
                        </a:rPr>
                        <a:t>Avait soif, se desséchait</a:t>
                      </a:r>
                    </a:p>
                    <a:p>
                      <a:pPr algn="l"/>
                      <a:r>
                        <a:rPr lang="fr-FR" sz="3200" b="1" kern="1200" dirty="0">
                          <a:solidFill>
                            <a:prstClr val="white"/>
                          </a:solidFill>
                          <a:latin typeface="Book Antiqua" pitchFamily="18" charset="0"/>
                          <a:ea typeface="+mn-ea"/>
                          <a:cs typeface="+mn-cs"/>
                        </a:rPr>
                        <a:t>Maintenant, il peut revivre</a:t>
                      </a:r>
                    </a:p>
                    <a:p>
                      <a:pPr algn="l"/>
                      <a:r>
                        <a:rPr lang="fr-FR" sz="3200" b="1" kern="1200" dirty="0">
                          <a:solidFill>
                            <a:prstClr val="white"/>
                          </a:solidFill>
                          <a:latin typeface="Book Antiqua" pitchFamily="18" charset="0"/>
                          <a:ea typeface="+mn-ea"/>
                          <a:cs typeface="+mn-cs"/>
                        </a:rPr>
                        <a:t>Ta louange me désaltère</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يا مريم قلبي كان</a:t>
                      </a:r>
                    </a:p>
                    <a:p>
                      <a:pPr algn="r" rtl="1"/>
                      <a:r>
                        <a:rPr lang="ar-EG" sz="4000" b="0" kern="1200" dirty="0">
                          <a:solidFill>
                            <a:prstClr val="white"/>
                          </a:solidFill>
                          <a:latin typeface="+mn-lt"/>
                          <a:ea typeface="+mn-ea"/>
                          <a:cs typeface="+mn-cs"/>
                        </a:rPr>
                        <a:t>يعطش قبل الآن</a:t>
                      </a:r>
                    </a:p>
                    <a:p>
                      <a:pPr algn="r" rtl="1"/>
                      <a:r>
                        <a:rPr lang="ar-EG" sz="4000" b="0" kern="1200" dirty="0">
                          <a:solidFill>
                            <a:prstClr val="white"/>
                          </a:solidFill>
                          <a:latin typeface="+mn-lt"/>
                          <a:ea typeface="+mn-ea"/>
                          <a:cs typeface="+mn-cs"/>
                        </a:rPr>
                        <a:t>واليوم أخضر ريان</a:t>
                      </a:r>
                    </a:p>
                    <a:p>
                      <a:pPr algn="r" rtl="1"/>
                      <a:r>
                        <a:rPr lang="ar-EG" sz="4000" b="0" kern="1200" dirty="0">
                          <a:solidFill>
                            <a:prstClr val="white"/>
                          </a:solidFill>
                          <a:latin typeface="+mn-lt"/>
                          <a:ea typeface="+mn-ea"/>
                          <a:cs typeface="+mn-cs"/>
                        </a:rPr>
                        <a:t>ومدحي فيك يرويني</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20. Ô Marie, si douce est-elle</a:t>
                      </a:r>
                    </a:p>
                    <a:p>
                      <a:r>
                        <a:rPr lang="fr-FR" sz="3200" b="1" kern="1200" dirty="0">
                          <a:solidFill>
                            <a:prstClr val="white"/>
                          </a:solidFill>
                          <a:latin typeface="Book Antiqua" pitchFamily="18" charset="0"/>
                          <a:ea typeface="+mn-ea"/>
                          <a:cs typeface="+mn-cs"/>
                        </a:rPr>
                        <a:t>Ta louange, et plus encore</a:t>
                      </a:r>
                    </a:p>
                    <a:p>
                      <a:r>
                        <a:rPr lang="fr-FR" sz="3200" b="1" kern="1200" dirty="0">
                          <a:solidFill>
                            <a:prstClr val="white"/>
                          </a:solidFill>
                          <a:latin typeface="Book Antiqua" pitchFamily="18" charset="0"/>
                          <a:ea typeface="+mn-ea"/>
                          <a:cs typeface="+mn-cs"/>
                        </a:rPr>
                        <a:t>Je rencontre tout succès</a:t>
                      </a:r>
                    </a:p>
                    <a:p>
                      <a:r>
                        <a:rPr lang="fr-FR" sz="3200" b="1" kern="1200" dirty="0">
                          <a:solidFill>
                            <a:prstClr val="white"/>
                          </a:solidFill>
                          <a:latin typeface="Book Antiqua" pitchFamily="18" charset="0"/>
                          <a:ea typeface="+mn-ea"/>
                          <a:cs typeface="+mn-cs"/>
                        </a:rPr>
                        <a:t>Quand tu es devant mes yeux</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يا مريم كالسكر</a:t>
                      </a:r>
                    </a:p>
                    <a:p>
                      <a:pPr algn="r" rtl="1"/>
                      <a:r>
                        <a:rPr lang="ar-EG" sz="4000" b="0" kern="1200" dirty="0">
                          <a:solidFill>
                            <a:prstClr val="white"/>
                          </a:solidFill>
                          <a:latin typeface="+mn-lt"/>
                          <a:ea typeface="+mn-ea"/>
                          <a:cs typeface="+mn-cs"/>
                        </a:rPr>
                        <a:t>مدحك عندي أفخر</a:t>
                      </a:r>
                    </a:p>
                    <a:p>
                      <a:pPr algn="r" rtl="1"/>
                      <a:r>
                        <a:rPr lang="ar-EG" sz="4000" b="0" kern="1200" dirty="0">
                          <a:solidFill>
                            <a:prstClr val="white"/>
                          </a:solidFill>
                          <a:latin typeface="+mn-lt"/>
                          <a:ea typeface="+mn-ea"/>
                          <a:cs typeface="+mn-cs"/>
                        </a:rPr>
                        <a:t>كيف انجاح واتكدر</a:t>
                      </a:r>
                    </a:p>
                    <a:p>
                      <a:pPr algn="r" rtl="1"/>
                      <a:r>
                        <a:rPr lang="ar-EG" sz="4000" b="0" kern="1200" dirty="0">
                          <a:solidFill>
                            <a:prstClr val="white"/>
                          </a:solidFill>
                          <a:latin typeface="+mn-lt"/>
                          <a:ea typeface="+mn-ea"/>
                          <a:cs typeface="+mn-cs"/>
                        </a:rPr>
                        <a:t>وأنت نصب عيوني</a:t>
                      </a:r>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2BDC2C99-68D7-C3BC-EBFC-3644BAF031C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AE0FC936-6791-BAD3-7FA9-ED0869A92FB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12392642"/>
      </p:ext>
    </p:extLst>
  </p:cSld>
  <p:clrMapOvr>
    <a:masterClrMapping/>
  </p:clrMapOvr>
  <p:transition/>
</p:sld>
</file>

<file path=ppt/slides/slide113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057791512"/>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7064330">
                  <a:extLst>
                    <a:ext uri="{9D8B030D-6E8A-4147-A177-3AD203B41FA5}">
                      <a16:colId xmlns:a16="http://schemas.microsoft.com/office/drawing/2014/main" val="20000"/>
                    </a:ext>
                  </a:extLst>
                </a:gridCol>
                <a:gridCol w="4182826">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21. Ô Marie, tu as un baume</a:t>
                      </a:r>
                    </a:p>
                    <a:p>
                      <a:pPr algn="l"/>
                      <a:r>
                        <a:rPr lang="fr-FR" sz="3200" b="1" kern="1200" dirty="0">
                          <a:solidFill>
                            <a:prstClr val="white"/>
                          </a:solidFill>
                          <a:latin typeface="Book Antiqua" pitchFamily="18" charset="0"/>
                          <a:ea typeface="+mn-ea"/>
                          <a:cs typeface="+mn-cs"/>
                        </a:rPr>
                        <a:t>Qui guérit les grandes blessures</a:t>
                      </a:r>
                    </a:p>
                    <a:p>
                      <a:pPr algn="l"/>
                      <a:r>
                        <a:rPr lang="fr-FR" sz="3200" b="1" kern="1200" dirty="0">
                          <a:solidFill>
                            <a:prstClr val="white"/>
                          </a:solidFill>
                          <a:latin typeface="Book Antiqua" pitchFamily="18" charset="0"/>
                          <a:ea typeface="+mn-ea"/>
                          <a:cs typeface="+mn-cs"/>
                        </a:rPr>
                        <a:t>Tes bienfaits abondent encore</a:t>
                      </a:r>
                    </a:p>
                    <a:p>
                      <a:pPr algn="l"/>
                      <a:r>
                        <a:rPr lang="fr-FR" sz="3200" b="1" kern="1200" dirty="0">
                          <a:solidFill>
                            <a:prstClr val="white"/>
                          </a:solidFill>
                          <a:latin typeface="Book Antiqua" pitchFamily="18" charset="0"/>
                          <a:ea typeface="+mn-ea"/>
                          <a:cs typeface="+mn-cs"/>
                        </a:rPr>
                        <a:t>Quand tu illumines mes yeux</a:t>
                      </a:r>
                    </a:p>
                  </a:txBody>
                  <a:tcPr/>
                </a:tc>
                <a:tc>
                  <a:txBody>
                    <a:bodyPr/>
                    <a:lstStyle/>
                    <a:p>
                      <a:pPr algn="r" rtl="1"/>
                      <a:r>
                        <a:rPr lang="ar-EG" sz="4000" b="0" kern="1200" dirty="0">
                          <a:solidFill>
                            <a:prstClr val="white"/>
                          </a:solidFill>
                          <a:latin typeface="+mn-lt"/>
                          <a:ea typeface="+mn-ea"/>
                          <a:cs typeface="+mn-cs"/>
                        </a:rPr>
                        <a:t>يا مريم لك مرهم</a:t>
                      </a:r>
                    </a:p>
                    <a:p>
                      <a:pPr algn="r" rtl="1"/>
                      <a:r>
                        <a:rPr lang="ar-EG" sz="4000" b="0" kern="1200" dirty="0">
                          <a:solidFill>
                            <a:prstClr val="white"/>
                          </a:solidFill>
                          <a:latin typeface="+mn-lt"/>
                          <a:ea typeface="+mn-ea"/>
                          <a:cs typeface="+mn-cs"/>
                        </a:rPr>
                        <a:t>يبرى الجرح الأعظم</a:t>
                      </a:r>
                    </a:p>
                    <a:p>
                      <a:pPr algn="r" rtl="1"/>
                      <a:r>
                        <a:rPr lang="ar-EG" sz="4000" b="0" kern="1200" dirty="0">
                          <a:solidFill>
                            <a:prstClr val="white"/>
                          </a:solidFill>
                          <a:latin typeface="+mn-lt"/>
                          <a:ea typeface="+mn-ea"/>
                          <a:cs typeface="+mn-cs"/>
                        </a:rPr>
                        <a:t>وجميلك متقدم</a:t>
                      </a:r>
                    </a:p>
                    <a:p>
                      <a:pPr algn="r" rtl="1"/>
                      <a:r>
                        <a:rPr lang="ar-EG" sz="4000" b="0" kern="1200" dirty="0">
                          <a:solidFill>
                            <a:prstClr val="white"/>
                          </a:solidFill>
                          <a:latin typeface="+mn-lt"/>
                          <a:ea typeface="+mn-ea"/>
                          <a:cs typeface="+mn-cs"/>
                        </a:rPr>
                        <a:t>حين نورت عيني</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22. Ô Marie, dans l’insouciance</a:t>
                      </a:r>
                    </a:p>
                    <a:p>
                      <a:r>
                        <a:rPr lang="fr-FR" sz="3200" b="1" kern="1200" dirty="0">
                          <a:solidFill>
                            <a:prstClr val="white"/>
                          </a:solidFill>
                          <a:latin typeface="Book Antiqua" pitchFamily="18" charset="0"/>
                          <a:ea typeface="+mn-ea"/>
                          <a:cs typeface="+mn-cs"/>
                        </a:rPr>
                        <a:t>Je marchais, errant, perdu</a:t>
                      </a:r>
                    </a:p>
                    <a:p>
                      <a:r>
                        <a:rPr lang="fr-FR" sz="3200" b="1" kern="1200" dirty="0">
                          <a:solidFill>
                            <a:prstClr val="white"/>
                          </a:solidFill>
                          <a:latin typeface="Book Antiqua" pitchFamily="18" charset="0"/>
                          <a:ea typeface="+mn-ea"/>
                          <a:cs typeface="+mn-cs"/>
                        </a:rPr>
                        <a:t>Prépare-moi une forteresse</a:t>
                      </a:r>
                    </a:p>
                    <a:p>
                      <a:r>
                        <a:rPr lang="fr-FR" sz="3200" b="1" kern="1200" dirty="0">
                          <a:solidFill>
                            <a:prstClr val="white"/>
                          </a:solidFill>
                          <a:latin typeface="Book Antiqua" pitchFamily="18" charset="0"/>
                          <a:ea typeface="+mn-ea"/>
                          <a:cs typeface="+mn-cs"/>
                        </a:rPr>
                        <a:t>Qui m’abrite, au Paradis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يا مريم مهلي كان</a:t>
                      </a:r>
                    </a:p>
                    <a:p>
                      <a:pPr algn="r" rtl="1"/>
                      <a:r>
                        <a:rPr lang="ar-EG" sz="4000" b="0" kern="1200" dirty="0">
                          <a:solidFill>
                            <a:prstClr val="white"/>
                          </a:solidFill>
                          <a:latin typeface="+mn-lt"/>
                          <a:ea typeface="+mn-ea"/>
                          <a:cs typeface="+mn-cs"/>
                        </a:rPr>
                        <a:t>وأنا تائه غفلان</a:t>
                      </a:r>
                    </a:p>
                    <a:p>
                      <a:pPr algn="r" rtl="1"/>
                      <a:r>
                        <a:rPr lang="ar-EG" sz="4000" b="0" kern="1200" dirty="0">
                          <a:solidFill>
                            <a:prstClr val="white"/>
                          </a:solidFill>
                          <a:latin typeface="+mn-lt"/>
                          <a:ea typeface="+mn-ea"/>
                          <a:cs typeface="+mn-cs"/>
                        </a:rPr>
                        <a:t>هيئ لي حصن أمان</a:t>
                      </a:r>
                    </a:p>
                    <a:p>
                      <a:pPr algn="r" rtl="1"/>
                      <a:r>
                        <a:rPr lang="ar-EG" sz="4000" b="0" kern="1200" dirty="0">
                          <a:solidFill>
                            <a:prstClr val="white"/>
                          </a:solidFill>
                          <a:latin typeface="+mn-lt"/>
                          <a:ea typeface="+mn-ea"/>
                          <a:cs typeface="+mn-cs"/>
                        </a:rPr>
                        <a:t>في الفردوس يأويني</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5ACCB34B-50CD-5C59-03AB-2F3FF2FA738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03812CB8-4DF8-198D-F215-8246CA8783D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06094877"/>
      </p:ext>
    </p:extLst>
  </p:cSld>
  <p:clrMapOvr>
    <a:masterClrMapping/>
  </p:clrMapOvr>
  <p:transition/>
</p:sld>
</file>

<file path=ppt/slides/slide11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err="1">
                <a:solidFill>
                  <a:prstClr val="white"/>
                </a:solidFill>
              </a:rPr>
              <a:t>ياابن</a:t>
            </a:r>
            <a:r>
              <a:rPr lang="ar-EG" sz="4800" dirty="0">
                <a:solidFill>
                  <a:prstClr val="white"/>
                </a:solidFill>
              </a:rPr>
              <a:t> اللـه ارحمنا </a:t>
            </a:r>
            <a:endParaRPr lang="fr-FR" sz="4800" dirty="0">
              <a:solidFill>
                <a:prstClr val="white"/>
              </a:solidFill>
            </a:endParaRPr>
          </a:p>
          <a:p>
            <a:pPr algn="just" rtl="1"/>
            <a:r>
              <a:rPr lang="ar-EG" sz="4800" dirty="0">
                <a:solidFill>
                  <a:prstClr val="white"/>
                </a:solidFill>
              </a:rPr>
              <a:t>واغفر لنا </a:t>
            </a:r>
            <a:endParaRPr lang="fr-FR" sz="4800" dirty="0">
              <a:solidFill>
                <a:prstClr val="white"/>
              </a:solidFill>
            </a:endParaRPr>
          </a:p>
          <a:p>
            <a:pPr algn="just" rtl="1"/>
            <a:r>
              <a:rPr lang="ar-EG" sz="4800" dirty="0">
                <a:solidFill>
                  <a:prstClr val="white"/>
                </a:solidFill>
              </a:rPr>
              <a:t>واهدينا برحمتك </a:t>
            </a:r>
            <a:endParaRPr lang="fr-FR" sz="4800" dirty="0">
              <a:solidFill>
                <a:prstClr val="white"/>
              </a:solidFill>
            </a:endParaRPr>
          </a:p>
          <a:p>
            <a:pPr algn="just" rtl="1"/>
            <a:r>
              <a:rPr lang="ar-EG" sz="4800" dirty="0">
                <a:solidFill>
                  <a:prstClr val="white"/>
                </a:solidFill>
              </a:rPr>
              <a:t>الى الغاية</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fr-FR" sz="3600" dirty="0">
                <a:solidFill>
                  <a:prstClr val="white"/>
                </a:solidFill>
                <a:latin typeface="CS Avva Shenouda" pitchFamily="34" charset="0"/>
              </a:rPr>
              <a:t>¿ U=c :=c </a:t>
            </a:r>
            <a:r>
              <a:rPr lang="fr-FR" sz="3600" dirty="0" err="1">
                <a:solidFill>
                  <a:prstClr val="white"/>
                </a:solidFill>
                <a:latin typeface="CS Avva Shenouda" pitchFamily="34" charset="0"/>
              </a:rPr>
              <a:t>nai</a:t>
            </a:r>
            <a:r>
              <a:rPr lang="fr-FR" sz="3600" dirty="0">
                <a:solidFill>
                  <a:prstClr val="white"/>
                </a:solidFill>
                <a:latin typeface="CS Avva Shenouda" pitchFamily="34" charset="0"/>
              </a:rPr>
              <a:t> nan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,w nan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@ouoh [</a:t>
            </a:r>
            <a:r>
              <a:rPr lang="fr-FR" sz="3600" dirty="0" err="1">
                <a:solidFill>
                  <a:prstClr val="white"/>
                </a:solidFill>
                <a:latin typeface="CS Avva Shenouda" pitchFamily="34" charset="0"/>
              </a:rPr>
              <a:t>imwit</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peknai</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ebol</a:t>
            </a:r>
            <a:endParaRPr lang="fr-FR" sz="3600" dirty="0">
              <a:solidFill>
                <a:prstClr val="white"/>
              </a:solidFill>
              <a:latin typeface="CS Avva Shenouda" pitchFamily="34" charset="0"/>
            </a:endParaRP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Ô Fils de Dieu aie pitié de nous, </a:t>
            </a:r>
          </a:p>
          <a:p>
            <a:pPr algn="ctr"/>
            <a:r>
              <a:rPr lang="fr-FR" sz="3600" b="1" dirty="0">
                <a:solidFill>
                  <a:prstClr val="white"/>
                </a:solidFill>
                <a:latin typeface="Book Antiqua" pitchFamily="18" charset="0"/>
              </a:rPr>
              <a:t>et pardonne-nous, </a:t>
            </a:r>
          </a:p>
          <a:p>
            <a:pPr algn="ctr"/>
            <a:r>
              <a:rPr lang="fr-FR" sz="3600" b="1" dirty="0">
                <a:solidFill>
                  <a:prstClr val="white"/>
                </a:solidFill>
                <a:latin typeface="Book Antiqua" pitchFamily="18" charset="0"/>
              </a:rPr>
              <a:t>conduis nous au but, </a:t>
            </a:r>
          </a:p>
          <a:p>
            <a:pPr algn="ctr"/>
            <a:r>
              <a:rPr lang="fr-FR" sz="3600" b="1" dirty="0">
                <a:solidFill>
                  <a:prstClr val="white"/>
                </a:solidFill>
                <a:latin typeface="Book Antiqua" pitchFamily="18" charset="0"/>
              </a:rPr>
              <a:t>par ta miséricorde.</a:t>
            </a:r>
          </a:p>
        </p:txBody>
      </p:sp>
      <p:sp>
        <p:nvSpPr>
          <p:cNvPr id="4" name="ZoneTexte 3">
            <a:extLst>
              <a:ext uri="{FF2B5EF4-FFF2-40B4-BE49-F238E27FC236}">
                <a16:creationId xmlns:a16="http://schemas.microsoft.com/office/drawing/2014/main" id="{C69894D9-08C1-7246-EAE8-9DC517A34B7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3FE1975F-E2C4-B4A6-0C73-A493FEE5017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7799048"/>
      </p:ext>
    </p:extLst>
  </p:cSld>
  <p:clrMapOvr>
    <a:masterClrMapping/>
  </p:clrMapOvr>
  <p:transition/>
</p:sld>
</file>

<file path=ppt/slides/slide114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601153172"/>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7064330">
                  <a:extLst>
                    <a:ext uri="{9D8B030D-6E8A-4147-A177-3AD203B41FA5}">
                      <a16:colId xmlns:a16="http://schemas.microsoft.com/office/drawing/2014/main" val="20000"/>
                    </a:ext>
                  </a:extLst>
                </a:gridCol>
                <a:gridCol w="4182826">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23. Ô Marie, je m’endormis</a:t>
                      </a:r>
                    </a:p>
                    <a:p>
                      <a:pPr algn="l"/>
                      <a:r>
                        <a:rPr lang="fr-FR" sz="3200" b="1" kern="1200" dirty="0">
                          <a:solidFill>
                            <a:prstClr val="white"/>
                          </a:solidFill>
                          <a:latin typeface="Book Antiqua" pitchFamily="18" charset="0"/>
                          <a:ea typeface="+mn-ea"/>
                          <a:cs typeface="+mn-cs"/>
                        </a:rPr>
                        <a:t>Et puis, ivre, je m’éveillais</a:t>
                      </a:r>
                    </a:p>
                    <a:p>
                      <a:pPr algn="l"/>
                      <a:r>
                        <a:rPr lang="fr-FR" sz="3200" b="1" kern="1200" dirty="0">
                          <a:solidFill>
                            <a:prstClr val="white"/>
                          </a:solidFill>
                          <a:latin typeface="Book Antiqua" pitchFamily="18" charset="0"/>
                          <a:ea typeface="+mn-ea"/>
                          <a:cs typeface="+mn-cs"/>
                        </a:rPr>
                        <a:t>Quand je vins à moi, je vis</a:t>
                      </a:r>
                    </a:p>
                    <a:p>
                      <a:pPr algn="l"/>
                      <a:r>
                        <a:rPr lang="fr-FR" sz="3200" b="1" kern="1200" dirty="0">
                          <a:solidFill>
                            <a:prstClr val="white"/>
                          </a:solidFill>
                          <a:latin typeface="Book Antiqua" pitchFamily="18" charset="0"/>
                          <a:ea typeface="+mn-ea"/>
                          <a:cs typeface="+mn-cs"/>
                        </a:rPr>
                        <a:t>Que la mort était certaine</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يا مريم نمت خشيت</a:t>
                      </a:r>
                      <a:endParaRPr lang="fr-FR"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وكنت سكران صحيت</a:t>
                      </a:r>
                    </a:p>
                    <a:p>
                      <a:pPr algn="r" rtl="1"/>
                      <a:r>
                        <a:rPr lang="ar-EG" sz="4000" b="0" kern="1200" dirty="0">
                          <a:solidFill>
                            <a:prstClr val="white"/>
                          </a:solidFill>
                          <a:latin typeface="+mn-lt"/>
                          <a:ea typeface="+mn-ea"/>
                          <a:cs typeface="+mn-cs"/>
                        </a:rPr>
                        <a:t>ولما فقت لقيت</a:t>
                      </a:r>
                    </a:p>
                    <a:p>
                      <a:pPr algn="r" rtl="1"/>
                      <a:r>
                        <a:rPr lang="ar-EG" sz="4000" b="0" kern="1200" dirty="0">
                          <a:solidFill>
                            <a:prstClr val="white"/>
                          </a:solidFill>
                          <a:latin typeface="+mn-lt"/>
                          <a:ea typeface="+mn-ea"/>
                          <a:cs typeface="+mn-cs"/>
                        </a:rPr>
                        <a:t>الموت حق يقين</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24. Ô Marie, prépare-moi</a:t>
                      </a:r>
                    </a:p>
                    <a:p>
                      <a:r>
                        <a:rPr lang="fr-FR" sz="3200" b="1" kern="1200" dirty="0">
                          <a:solidFill>
                            <a:prstClr val="white"/>
                          </a:solidFill>
                          <a:latin typeface="Book Antiqua" pitchFamily="18" charset="0"/>
                          <a:ea typeface="+mn-ea"/>
                          <a:cs typeface="+mn-cs"/>
                        </a:rPr>
                        <a:t>Une demeure pour mon repos</a:t>
                      </a:r>
                    </a:p>
                    <a:p>
                      <a:r>
                        <a:rPr lang="fr-FR" sz="3200" b="1" kern="1200" dirty="0">
                          <a:solidFill>
                            <a:prstClr val="white"/>
                          </a:solidFill>
                          <a:latin typeface="Book Antiqua" pitchFamily="18" charset="0"/>
                          <a:ea typeface="+mn-ea"/>
                          <a:cs typeface="+mn-cs"/>
                        </a:rPr>
                        <a:t>Celle dont tu m’as parlé</a:t>
                      </a:r>
                    </a:p>
                    <a:p>
                      <a:r>
                        <a:rPr lang="fr-FR" sz="3200" b="1" kern="1200" dirty="0">
                          <a:solidFill>
                            <a:prstClr val="white"/>
                          </a:solidFill>
                          <a:latin typeface="Book Antiqua" pitchFamily="18" charset="0"/>
                          <a:ea typeface="+mn-ea"/>
                          <a:cs typeface="+mn-cs"/>
                        </a:rPr>
                        <a:t>Que tu as bénie et ointe</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يا مريم هيئ لي</a:t>
                      </a:r>
                    </a:p>
                    <a:p>
                      <a:pPr algn="r" rtl="1"/>
                      <a:r>
                        <a:rPr lang="ar-EG" sz="4000" b="0" kern="1200" dirty="0">
                          <a:solidFill>
                            <a:prstClr val="white"/>
                          </a:solidFill>
                          <a:latin typeface="+mn-lt"/>
                          <a:ea typeface="+mn-ea"/>
                          <a:cs typeface="+mn-cs"/>
                        </a:rPr>
                        <a:t>مرقد حسن جميل</a:t>
                      </a:r>
                    </a:p>
                    <a:p>
                      <a:pPr algn="r" rtl="1"/>
                      <a:r>
                        <a:rPr lang="ar-EG" sz="4000" b="0" kern="1200" dirty="0">
                          <a:solidFill>
                            <a:prstClr val="white"/>
                          </a:solidFill>
                          <a:latin typeface="+mn-lt"/>
                          <a:ea typeface="+mn-ea"/>
                          <a:cs typeface="+mn-cs"/>
                        </a:rPr>
                        <a:t>قبل اليوم قلت لي</a:t>
                      </a:r>
                    </a:p>
                    <a:p>
                      <a:pPr algn="r" rtl="1"/>
                      <a:r>
                        <a:rPr lang="ar-EG" sz="4000" b="0" kern="1200" dirty="0">
                          <a:solidFill>
                            <a:prstClr val="white"/>
                          </a:solidFill>
                          <a:latin typeface="+mn-lt"/>
                          <a:ea typeface="+mn-ea"/>
                          <a:cs typeface="+mn-cs"/>
                        </a:rPr>
                        <a:t>عنه </a:t>
                      </a:r>
                      <a:r>
                        <a:rPr lang="ar-EG" sz="4000" b="0" kern="1200" dirty="0" err="1">
                          <a:solidFill>
                            <a:prstClr val="white"/>
                          </a:solidFill>
                          <a:latin typeface="+mn-lt"/>
                          <a:ea typeface="+mn-ea"/>
                          <a:cs typeface="+mn-cs"/>
                        </a:rPr>
                        <a:t>ورشمتيني</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5769AA41-C025-908B-8F1B-2BD61DE1AB2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69BCFDE2-B21A-9205-1269-E84863D666E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20875036"/>
      </p:ext>
    </p:extLst>
  </p:cSld>
  <p:clrMapOvr>
    <a:masterClrMapping/>
  </p:clrMapOvr>
  <p:transition/>
</p:sld>
</file>

<file path=ppt/slides/slide114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224726760"/>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785474">
                  <a:extLst>
                    <a:ext uri="{9D8B030D-6E8A-4147-A177-3AD203B41FA5}">
                      <a16:colId xmlns:a16="http://schemas.microsoft.com/office/drawing/2014/main" val="20000"/>
                    </a:ext>
                  </a:extLst>
                </a:gridCol>
                <a:gridCol w="4461682">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25. Ô Marie, le temps approche</a:t>
                      </a:r>
                    </a:p>
                    <a:p>
                      <a:pPr algn="l"/>
                      <a:r>
                        <a:rPr lang="fr-FR" sz="3200" b="1" kern="1200" dirty="0">
                          <a:solidFill>
                            <a:prstClr val="white"/>
                          </a:solidFill>
                          <a:latin typeface="Book Antiqua" pitchFamily="18" charset="0"/>
                          <a:ea typeface="+mn-ea"/>
                          <a:cs typeface="+mn-cs"/>
                        </a:rPr>
                        <a:t>Eclairé, j’accours vers toi</a:t>
                      </a:r>
                    </a:p>
                    <a:p>
                      <a:pPr algn="l"/>
                      <a:r>
                        <a:rPr lang="fr-FR" sz="3200" b="1" kern="1200" dirty="0">
                          <a:solidFill>
                            <a:prstClr val="white"/>
                          </a:solidFill>
                          <a:latin typeface="Book Antiqua" pitchFamily="18" charset="0"/>
                          <a:ea typeface="+mn-ea"/>
                          <a:cs typeface="+mn-cs"/>
                        </a:rPr>
                        <a:t>L’heure approche, j’aperçois</a:t>
                      </a:r>
                    </a:p>
                    <a:p>
                      <a:pPr algn="l"/>
                      <a:r>
                        <a:rPr lang="fr-FR" sz="3200" b="1" kern="1200" dirty="0">
                          <a:solidFill>
                            <a:prstClr val="white"/>
                          </a:solidFill>
                          <a:latin typeface="Book Antiqua" pitchFamily="18" charset="0"/>
                          <a:ea typeface="+mn-ea"/>
                          <a:cs typeface="+mn-cs"/>
                        </a:rPr>
                        <a:t>Mon tombeau, là sous mes yeux</a:t>
                      </a:r>
                    </a:p>
                  </a:txBody>
                  <a:tcPr/>
                </a:tc>
                <a:tc>
                  <a:txBody>
                    <a:bodyPr/>
                    <a:lstStyle/>
                    <a:p>
                      <a:pPr algn="r" rtl="1"/>
                      <a:r>
                        <a:rPr lang="ar-EG" sz="4000" b="0" kern="1200" dirty="0">
                          <a:solidFill>
                            <a:prstClr val="white"/>
                          </a:solidFill>
                          <a:latin typeface="+mn-lt"/>
                          <a:ea typeface="+mn-ea"/>
                          <a:cs typeface="+mn-cs"/>
                        </a:rPr>
                        <a:t>يا مريم أوفي الميعاد</a:t>
                      </a:r>
                    </a:p>
                    <a:p>
                      <a:pPr algn="r" rtl="1"/>
                      <a:r>
                        <a:rPr lang="ar-EG" sz="4000" b="0" kern="1200" dirty="0">
                          <a:solidFill>
                            <a:prstClr val="white"/>
                          </a:solidFill>
                          <a:latin typeface="+mn-lt"/>
                          <a:ea typeface="+mn-ea"/>
                          <a:cs typeface="+mn-cs"/>
                        </a:rPr>
                        <a:t>جئتك مشمول برشاد</a:t>
                      </a:r>
                    </a:p>
                    <a:p>
                      <a:pPr algn="r" rtl="1"/>
                      <a:r>
                        <a:rPr lang="ar-EG" sz="4000" b="0" kern="1200" dirty="0">
                          <a:solidFill>
                            <a:prstClr val="white"/>
                          </a:solidFill>
                          <a:latin typeface="+mn-lt"/>
                          <a:ea typeface="+mn-ea"/>
                          <a:cs typeface="+mn-cs"/>
                        </a:rPr>
                        <a:t>ودنا الوقت وعاد</a:t>
                      </a:r>
                    </a:p>
                    <a:p>
                      <a:pPr algn="r" rtl="1"/>
                      <a:r>
                        <a:rPr lang="ar-EG" sz="4000" b="0" kern="1200" dirty="0">
                          <a:solidFill>
                            <a:prstClr val="white"/>
                          </a:solidFill>
                          <a:latin typeface="+mn-lt"/>
                          <a:ea typeface="+mn-ea"/>
                          <a:cs typeface="+mn-cs"/>
                        </a:rPr>
                        <a:t>القبر قبال عيني</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26. Ô Marie, celui qui veut</a:t>
                      </a:r>
                    </a:p>
                    <a:p>
                      <a:r>
                        <a:rPr lang="fr-FR" sz="3200" b="1" kern="1200" dirty="0">
                          <a:solidFill>
                            <a:prstClr val="white"/>
                          </a:solidFill>
                          <a:latin typeface="Book Antiqua" pitchFamily="18" charset="0"/>
                          <a:ea typeface="+mn-ea"/>
                          <a:cs typeface="+mn-cs"/>
                        </a:rPr>
                        <a:t>Le salut, le gagnera</a:t>
                      </a:r>
                    </a:p>
                    <a:p>
                      <a:r>
                        <a:rPr lang="fr-FR" sz="3200" b="1" kern="1200" dirty="0">
                          <a:solidFill>
                            <a:prstClr val="white"/>
                          </a:solidFill>
                          <a:latin typeface="Book Antiqua" pitchFamily="18" charset="0"/>
                          <a:ea typeface="+mn-ea"/>
                          <a:cs typeface="+mn-cs"/>
                        </a:rPr>
                        <a:t>Préviens-moi des distractions</a:t>
                      </a:r>
                    </a:p>
                    <a:p>
                      <a:r>
                        <a:rPr lang="fr-FR" sz="3200" b="1" kern="1200" dirty="0">
                          <a:solidFill>
                            <a:prstClr val="white"/>
                          </a:solidFill>
                          <a:latin typeface="Book Antiqua" pitchFamily="18" charset="0"/>
                          <a:ea typeface="+mn-ea"/>
                          <a:cs typeface="+mn-cs"/>
                        </a:rPr>
                        <a:t>Rien ne me détournera </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يا مريم لا يصعب</a:t>
                      </a:r>
                    </a:p>
                    <a:p>
                      <a:pPr algn="r" rtl="1"/>
                      <a:r>
                        <a:rPr lang="ar-EG" sz="4000" b="0" kern="1200" dirty="0">
                          <a:solidFill>
                            <a:prstClr val="white"/>
                          </a:solidFill>
                          <a:latin typeface="+mn-lt"/>
                          <a:ea typeface="+mn-ea"/>
                          <a:cs typeface="+mn-cs"/>
                        </a:rPr>
                        <a:t>خلاص من جاء وطلب</a:t>
                      </a:r>
                    </a:p>
                    <a:p>
                      <a:pPr algn="r" rtl="1"/>
                      <a:r>
                        <a:rPr lang="ar-EG" sz="4000" b="0" kern="1200" dirty="0">
                          <a:solidFill>
                            <a:prstClr val="white"/>
                          </a:solidFill>
                          <a:latin typeface="+mn-lt"/>
                          <a:ea typeface="+mn-ea"/>
                          <a:cs typeface="+mn-cs"/>
                        </a:rPr>
                        <a:t>لا تعطيني مغيب</a:t>
                      </a:r>
                    </a:p>
                    <a:p>
                      <a:pPr algn="r" rtl="1"/>
                      <a:r>
                        <a:rPr lang="ar-EG" sz="4000" b="0" kern="1200" dirty="0">
                          <a:solidFill>
                            <a:prstClr val="white"/>
                          </a:solidFill>
                          <a:latin typeface="+mn-lt"/>
                          <a:ea typeface="+mn-ea"/>
                          <a:cs typeface="+mn-cs"/>
                        </a:rPr>
                        <a:t>ما عاد شيء يهويني</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DF067261-BDBE-E9AF-3C12-8153E783C1D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7CDF854A-3856-460F-8396-A66D8DDCEF8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58523064"/>
      </p:ext>
    </p:extLst>
  </p:cSld>
  <p:clrMapOvr>
    <a:masterClrMapping/>
  </p:clrMapOvr>
  <p:transition/>
</p:sld>
</file>

<file path=ppt/slides/slide114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327268568"/>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971377">
                  <a:extLst>
                    <a:ext uri="{9D8B030D-6E8A-4147-A177-3AD203B41FA5}">
                      <a16:colId xmlns:a16="http://schemas.microsoft.com/office/drawing/2014/main" val="20000"/>
                    </a:ext>
                  </a:extLst>
                </a:gridCol>
                <a:gridCol w="4275779">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27. Ô Marie, je suis à toi</a:t>
                      </a:r>
                    </a:p>
                    <a:p>
                      <a:pPr algn="l"/>
                      <a:r>
                        <a:rPr lang="fr-FR" sz="3200" b="1" kern="1200" dirty="0">
                          <a:solidFill>
                            <a:prstClr val="white"/>
                          </a:solidFill>
                          <a:latin typeface="Book Antiqua" pitchFamily="18" charset="0"/>
                          <a:ea typeface="+mn-ea"/>
                          <a:cs typeface="+mn-cs"/>
                        </a:rPr>
                        <a:t>Et te plaire, réjouit mon cœur</a:t>
                      </a:r>
                    </a:p>
                    <a:p>
                      <a:pPr algn="l"/>
                      <a:r>
                        <a:rPr lang="fr-FR" sz="3200" b="1" kern="1200" dirty="0">
                          <a:solidFill>
                            <a:prstClr val="white"/>
                          </a:solidFill>
                          <a:latin typeface="Book Antiqua" pitchFamily="18" charset="0"/>
                          <a:ea typeface="+mn-ea"/>
                          <a:cs typeface="+mn-cs"/>
                        </a:rPr>
                        <a:t>Que Jésus notre Seigneur</a:t>
                      </a:r>
                    </a:p>
                    <a:p>
                      <a:pPr algn="l"/>
                      <a:r>
                        <a:rPr lang="fr-FR" sz="3200" b="1" kern="1200" dirty="0">
                          <a:solidFill>
                            <a:prstClr val="white"/>
                          </a:solidFill>
                          <a:latin typeface="Book Antiqua" pitchFamily="18" charset="0"/>
                          <a:ea typeface="+mn-ea"/>
                          <a:cs typeface="+mn-cs"/>
                        </a:rPr>
                        <a:t>M’introduise auprès des pères</a:t>
                      </a:r>
                    </a:p>
                  </a:txBody>
                  <a:tcPr/>
                </a:tc>
                <a:tc>
                  <a:txBody>
                    <a:bodyPr/>
                    <a:lstStyle/>
                    <a:p>
                      <a:pPr algn="r" rtl="1"/>
                      <a:r>
                        <a:rPr lang="ar-EG" sz="4000" b="0" kern="1200" dirty="0">
                          <a:solidFill>
                            <a:prstClr val="white"/>
                          </a:solidFill>
                          <a:latin typeface="+mn-lt"/>
                          <a:ea typeface="+mn-ea"/>
                          <a:cs typeface="+mn-cs"/>
                        </a:rPr>
                        <a:t>+ يا مريم يا حسبي</a:t>
                      </a:r>
                    </a:p>
                    <a:p>
                      <a:pPr algn="r" rtl="1"/>
                      <a:r>
                        <a:rPr lang="ar-EG" sz="4000" b="0" kern="1200" dirty="0">
                          <a:solidFill>
                            <a:prstClr val="white"/>
                          </a:solidFill>
                          <a:latin typeface="+mn-lt"/>
                          <a:ea typeface="+mn-ea"/>
                          <a:cs typeface="+mn-cs"/>
                        </a:rPr>
                        <a:t>برضاك يفرح قلبي</a:t>
                      </a:r>
                    </a:p>
                    <a:p>
                      <a:pPr algn="r" rtl="1"/>
                      <a:r>
                        <a:rPr lang="ar-EG" sz="4000" b="0" kern="1200" dirty="0">
                          <a:solidFill>
                            <a:prstClr val="white"/>
                          </a:solidFill>
                          <a:latin typeface="+mn-lt"/>
                          <a:ea typeface="+mn-ea"/>
                          <a:cs typeface="+mn-cs"/>
                        </a:rPr>
                        <a:t>ولعل يسوع ربي</a:t>
                      </a:r>
                    </a:p>
                    <a:p>
                      <a:pPr algn="r" rtl="1"/>
                      <a:r>
                        <a:rPr lang="ar-EG" sz="4000" b="0" kern="1200" dirty="0">
                          <a:solidFill>
                            <a:prstClr val="white"/>
                          </a:solidFill>
                          <a:latin typeface="+mn-lt"/>
                          <a:ea typeface="+mn-ea"/>
                          <a:cs typeface="+mn-cs"/>
                        </a:rPr>
                        <a:t>للآباء يوريني</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28. Abraham et Isaac</a:t>
                      </a:r>
                    </a:p>
                    <a:p>
                      <a:r>
                        <a:rPr lang="fr-FR" sz="3200" b="1" kern="1200" dirty="0">
                          <a:solidFill>
                            <a:prstClr val="white"/>
                          </a:solidFill>
                          <a:latin typeface="Book Antiqua" pitchFamily="18" charset="0"/>
                          <a:ea typeface="+mn-ea"/>
                          <a:cs typeface="+mn-cs"/>
                        </a:rPr>
                        <a:t>Et Jacob aspirent à Lui</a:t>
                      </a:r>
                    </a:p>
                    <a:p>
                      <a:r>
                        <a:rPr lang="fr-FR" sz="3200" b="1" kern="1200" dirty="0">
                          <a:solidFill>
                            <a:prstClr val="white"/>
                          </a:solidFill>
                          <a:latin typeface="Book Antiqua" pitchFamily="18" charset="0"/>
                          <a:ea typeface="+mn-ea"/>
                          <a:cs typeface="+mn-cs"/>
                        </a:rPr>
                        <a:t>Au jour de mon jugement</a:t>
                      </a:r>
                    </a:p>
                    <a:p>
                      <a:r>
                        <a:rPr lang="fr-FR" sz="3200" b="1" kern="1200" dirty="0">
                          <a:solidFill>
                            <a:prstClr val="white"/>
                          </a:solidFill>
                          <a:latin typeface="Book Antiqua" pitchFamily="18" charset="0"/>
                          <a:ea typeface="+mn-ea"/>
                          <a:cs typeface="+mn-cs"/>
                        </a:rPr>
                        <a:t>Tu viendras, assure-le moi</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 ابراهيم واسحق</a:t>
                      </a:r>
                    </a:p>
                    <a:p>
                      <a:pPr algn="r" rtl="1"/>
                      <a:r>
                        <a:rPr lang="ar-EG" sz="4000" b="0" kern="1200" dirty="0">
                          <a:solidFill>
                            <a:prstClr val="white"/>
                          </a:solidFill>
                          <a:latin typeface="+mn-lt"/>
                          <a:ea typeface="+mn-ea"/>
                          <a:cs typeface="+mn-cs"/>
                        </a:rPr>
                        <a:t>ويعقوب له مشتاق</a:t>
                      </a:r>
                    </a:p>
                    <a:p>
                      <a:pPr algn="r" rtl="1"/>
                      <a:r>
                        <a:rPr lang="ar-EG" sz="4000" b="0" kern="1200" dirty="0">
                          <a:solidFill>
                            <a:prstClr val="white"/>
                          </a:solidFill>
                          <a:latin typeface="+mn-lt"/>
                          <a:ea typeface="+mn-ea"/>
                          <a:cs typeface="+mn-cs"/>
                        </a:rPr>
                        <a:t>وأخذ منك ميثاق</a:t>
                      </a:r>
                    </a:p>
                    <a:p>
                      <a:pPr algn="r" rtl="1"/>
                      <a:r>
                        <a:rPr lang="ar-EG" sz="4000" b="0" kern="1200" dirty="0">
                          <a:solidFill>
                            <a:prstClr val="white"/>
                          </a:solidFill>
                          <a:latin typeface="+mn-lt"/>
                          <a:ea typeface="+mn-ea"/>
                          <a:cs typeface="+mn-cs"/>
                        </a:rPr>
                        <a:t>يوم عروضي </a:t>
                      </a:r>
                      <a:r>
                        <a:rPr lang="ar-EG" sz="4000" b="0" kern="1200" dirty="0" err="1">
                          <a:solidFill>
                            <a:prstClr val="white"/>
                          </a:solidFill>
                          <a:latin typeface="+mn-lt"/>
                          <a:ea typeface="+mn-ea"/>
                          <a:cs typeface="+mn-cs"/>
                        </a:rPr>
                        <a:t>تاتيني</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87CF32C8-C18D-1C57-D9D4-3E2949F119C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52EB3F49-1239-2AE9-2A26-D919EE0FF6F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06540338"/>
      </p:ext>
    </p:extLst>
  </p:cSld>
  <p:clrMapOvr>
    <a:masterClrMapping/>
  </p:clrMapOvr>
  <p:transition/>
</p:sld>
</file>

<file path=ppt/slides/slide114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53821950"/>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878426">
                  <a:extLst>
                    <a:ext uri="{9D8B030D-6E8A-4147-A177-3AD203B41FA5}">
                      <a16:colId xmlns:a16="http://schemas.microsoft.com/office/drawing/2014/main" val="20000"/>
                    </a:ext>
                  </a:extLst>
                </a:gridCol>
                <a:gridCol w="4368730">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29. Cela me comblait de joie</a:t>
                      </a:r>
                    </a:p>
                    <a:p>
                      <a:pPr algn="l"/>
                      <a:r>
                        <a:rPr lang="fr-FR" sz="3200" b="1" kern="1200" dirty="0">
                          <a:solidFill>
                            <a:prstClr val="white"/>
                          </a:solidFill>
                          <a:latin typeface="Book Antiqua" pitchFamily="18" charset="0"/>
                          <a:ea typeface="+mn-ea"/>
                          <a:cs typeface="+mn-cs"/>
                        </a:rPr>
                        <a:t>D’honorer toute promesse</a:t>
                      </a:r>
                    </a:p>
                    <a:p>
                      <a:pPr algn="l"/>
                      <a:r>
                        <a:rPr lang="fr-FR" sz="3200" b="1" kern="1200" dirty="0">
                          <a:solidFill>
                            <a:prstClr val="white"/>
                          </a:solidFill>
                          <a:latin typeface="Book Antiqua" pitchFamily="18" charset="0"/>
                          <a:ea typeface="+mn-ea"/>
                          <a:cs typeface="+mn-cs"/>
                        </a:rPr>
                        <a:t>Ta louange est comme un baume</a:t>
                      </a:r>
                    </a:p>
                    <a:p>
                      <a:pPr algn="l"/>
                      <a:r>
                        <a:rPr lang="fr-FR" sz="3200" b="1" kern="1200" dirty="0">
                          <a:solidFill>
                            <a:prstClr val="white"/>
                          </a:solidFill>
                          <a:latin typeface="Book Antiqua" pitchFamily="18" charset="0"/>
                          <a:ea typeface="+mn-ea"/>
                          <a:cs typeface="+mn-cs"/>
                        </a:rPr>
                        <a:t>Qui m’anime et donne vie</a:t>
                      </a:r>
                    </a:p>
                  </a:txBody>
                  <a:tcPr/>
                </a:tc>
                <a:tc>
                  <a:txBody>
                    <a:bodyPr/>
                    <a:lstStyle/>
                    <a:p>
                      <a:pPr algn="r" rtl="1"/>
                      <a:r>
                        <a:rPr lang="ar-EG" sz="4000" b="0" kern="1200" dirty="0">
                          <a:solidFill>
                            <a:prstClr val="white"/>
                          </a:solidFill>
                          <a:latin typeface="+mn-lt"/>
                          <a:ea typeface="+mn-ea"/>
                          <a:cs typeface="+mn-cs"/>
                        </a:rPr>
                        <a:t>هذا كان من سعدي</a:t>
                      </a:r>
                    </a:p>
                    <a:p>
                      <a:pPr algn="r" rtl="1"/>
                      <a:r>
                        <a:rPr lang="ar-EG" sz="4000" b="0" kern="1200" dirty="0">
                          <a:solidFill>
                            <a:prstClr val="white"/>
                          </a:solidFill>
                          <a:latin typeface="+mn-lt"/>
                          <a:ea typeface="+mn-ea"/>
                          <a:cs typeface="+mn-cs"/>
                        </a:rPr>
                        <a:t>وافرح بوفاء وعدي</a:t>
                      </a:r>
                    </a:p>
                    <a:p>
                      <a:pPr algn="r" rtl="1"/>
                      <a:r>
                        <a:rPr lang="ar-EG" sz="4000" b="0" kern="1200" dirty="0">
                          <a:solidFill>
                            <a:prstClr val="white"/>
                          </a:solidFill>
                          <a:latin typeface="+mn-lt"/>
                          <a:ea typeface="+mn-ea"/>
                          <a:cs typeface="+mn-cs"/>
                        </a:rPr>
                        <a:t>فان مدحك عندي</a:t>
                      </a:r>
                    </a:p>
                    <a:p>
                      <a:pPr algn="r" rtl="1"/>
                      <a:r>
                        <a:rPr lang="ar-EG" sz="4000" b="0" kern="1200" dirty="0">
                          <a:solidFill>
                            <a:prstClr val="white"/>
                          </a:solidFill>
                          <a:latin typeface="+mn-lt"/>
                          <a:ea typeface="+mn-ea"/>
                          <a:cs typeface="+mn-cs"/>
                        </a:rPr>
                        <a:t>يحيني كالمرسين</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30. Et les pères, et les frères</a:t>
                      </a:r>
                    </a:p>
                    <a:p>
                      <a:r>
                        <a:rPr lang="fr-FR" sz="3200" b="1" kern="1200" dirty="0">
                          <a:solidFill>
                            <a:prstClr val="white"/>
                          </a:solidFill>
                          <a:latin typeface="Book Antiqua" pitchFamily="18" charset="0"/>
                          <a:ea typeface="+mn-ea"/>
                          <a:cs typeface="+mn-cs"/>
                        </a:rPr>
                        <a:t>Religieux et gens de foi</a:t>
                      </a:r>
                    </a:p>
                    <a:p>
                      <a:r>
                        <a:rPr lang="fr-FR" sz="3200" b="1" kern="1200" dirty="0">
                          <a:solidFill>
                            <a:prstClr val="white"/>
                          </a:solidFill>
                          <a:latin typeface="Book Antiqua" pitchFamily="18" charset="0"/>
                          <a:ea typeface="+mn-ea"/>
                          <a:cs typeface="+mn-cs"/>
                        </a:rPr>
                        <a:t>Des malheurs, tu les préviens</a:t>
                      </a:r>
                    </a:p>
                    <a:p>
                      <a:r>
                        <a:rPr lang="fr-FR" sz="3200" b="1" kern="1200" dirty="0">
                          <a:solidFill>
                            <a:prstClr val="white"/>
                          </a:solidFill>
                          <a:latin typeface="Book Antiqua" pitchFamily="18" charset="0"/>
                          <a:ea typeface="+mn-ea"/>
                          <a:cs typeface="+mn-cs"/>
                        </a:rPr>
                        <a:t>Tu délivres ton servant</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والآباء والأخوة</a:t>
                      </a:r>
                    </a:p>
                    <a:p>
                      <a:pPr algn="r" rtl="1"/>
                      <a:r>
                        <a:rPr lang="ar-EG" sz="4000" b="0" kern="1200" dirty="0">
                          <a:solidFill>
                            <a:prstClr val="white"/>
                          </a:solidFill>
                          <a:latin typeface="+mn-lt"/>
                          <a:ea typeface="+mn-ea"/>
                          <a:cs typeface="+mn-cs"/>
                        </a:rPr>
                        <a:t>أهل الدين والتقوى</a:t>
                      </a:r>
                    </a:p>
                    <a:p>
                      <a:pPr algn="r" rtl="1"/>
                      <a:r>
                        <a:rPr lang="ar-EG" sz="4000" b="0" kern="1200" dirty="0">
                          <a:solidFill>
                            <a:prstClr val="white"/>
                          </a:solidFill>
                          <a:latin typeface="+mn-lt"/>
                          <a:ea typeface="+mn-ea"/>
                          <a:cs typeface="+mn-cs"/>
                        </a:rPr>
                        <a:t>خلصتهم من بلوي</a:t>
                      </a:r>
                    </a:p>
                    <a:p>
                      <a:pPr algn="r" rtl="1"/>
                      <a:r>
                        <a:rPr lang="ar-EG" sz="4000" b="0" kern="1200" dirty="0">
                          <a:solidFill>
                            <a:prstClr val="white"/>
                          </a:solidFill>
                          <a:latin typeface="+mn-lt"/>
                          <a:ea typeface="+mn-ea"/>
                          <a:cs typeface="+mn-cs"/>
                        </a:rPr>
                        <a:t>وأنا عبدك نجيني</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1723CF3C-B2BE-D4C0-22CB-A5C6A356041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11CE57AE-527D-1AB8-42C6-0A27C4FF6FD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34261820"/>
      </p:ext>
    </p:extLst>
  </p:cSld>
  <p:clrMapOvr>
    <a:masterClrMapping/>
  </p:clrMapOvr>
  <p:transition/>
</p:sld>
</file>

<file path=ppt/slides/slide114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276151612"/>
              </p:ext>
            </p:extLst>
          </p:nvPr>
        </p:nvGraphicFramePr>
        <p:xfrm>
          <a:off x="1775520" y="457201"/>
          <a:ext cx="8712968" cy="5742935"/>
        </p:xfrm>
        <a:graphic>
          <a:graphicData uri="http://schemas.openxmlformats.org/drawingml/2006/table">
            <a:tbl>
              <a:tblPr firstRow="1" bandRow="1">
                <a:tableStyleId>{2D5ABB26-0587-4C30-8999-92F81FD0307C}</a:tableStyleId>
              </a:tblPr>
              <a:tblGrid>
                <a:gridCol w="8712968">
                  <a:extLst>
                    <a:ext uri="{9D8B030D-6E8A-4147-A177-3AD203B41FA5}">
                      <a16:colId xmlns:a16="http://schemas.microsoft.com/office/drawing/2014/main" val="20000"/>
                    </a:ext>
                  </a:extLst>
                </a:gridCol>
              </a:tblGrid>
              <a:tr h="3081025">
                <a:tc>
                  <a:txBody>
                    <a:bodyPr/>
                    <a:lstStyle/>
                    <a:p>
                      <a:pPr algn="ctr" rtl="1"/>
                      <a:r>
                        <a:rPr lang="ar-EG" sz="4400" b="0" kern="1200" dirty="0">
                          <a:solidFill>
                            <a:prstClr val="white"/>
                          </a:solidFill>
                          <a:latin typeface="+mn-lt"/>
                          <a:ea typeface="+mn-ea"/>
                          <a:cs typeface="+mn-cs"/>
                        </a:rPr>
                        <a:t>+ والأب بطرك ذا الحين</a:t>
                      </a:r>
                    </a:p>
                    <a:p>
                      <a:pPr algn="ctr" rtl="1"/>
                      <a:r>
                        <a:rPr lang="ar-EG" sz="4400" b="0" kern="1200" dirty="0">
                          <a:solidFill>
                            <a:prstClr val="white"/>
                          </a:solidFill>
                          <a:latin typeface="+mn-lt"/>
                          <a:ea typeface="+mn-ea"/>
                          <a:cs typeface="+mn-cs"/>
                        </a:rPr>
                        <a:t>راعي صالح أمين</a:t>
                      </a:r>
                    </a:p>
                    <a:p>
                      <a:pPr algn="ctr" rtl="1"/>
                      <a:r>
                        <a:rPr lang="ar-EG" sz="4400" b="0" kern="1200" dirty="0">
                          <a:solidFill>
                            <a:prstClr val="white"/>
                          </a:solidFill>
                          <a:latin typeface="+mn-lt"/>
                          <a:ea typeface="+mn-ea"/>
                          <a:cs typeface="+mn-cs"/>
                        </a:rPr>
                        <a:t>اعطه يا رب سنين</a:t>
                      </a:r>
                    </a:p>
                    <a:p>
                      <a:pPr algn="ctr" rtl="1"/>
                      <a:r>
                        <a:rPr lang="ar-EG" sz="4400" b="0" kern="1200" dirty="0" err="1">
                          <a:solidFill>
                            <a:prstClr val="white"/>
                          </a:solidFill>
                          <a:latin typeface="+mn-lt"/>
                          <a:ea typeface="+mn-ea"/>
                          <a:cs typeface="+mn-cs"/>
                        </a:rPr>
                        <a:t>دا</a:t>
                      </a:r>
                      <a:r>
                        <a:rPr lang="ar-EG" sz="4400" b="0" kern="1200" dirty="0">
                          <a:solidFill>
                            <a:prstClr val="white"/>
                          </a:solidFill>
                          <a:latin typeface="+mn-lt"/>
                          <a:ea typeface="+mn-ea"/>
                          <a:cs typeface="+mn-cs"/>
                        </a:rPr>
                        <a:t> مقامه يرضيني</a:t>
                      </a:r>
                    </a:p>
                    <a:p>
                      <a:pPr algn="ctr"/>
                      <a:endParaRPr lang="fr-FR" sz="32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0"/>
                  </a:ext>
                </a:extLst>
              </a:tr>
              <a:tr h="2481575">
                <a:tc>
                  <a:txBody>
                    <a:bodyPr/>
                    <a:lstStyle/>
                    <a:p>
                      <a:pPr algn="ctr"/>
                      <a:r>
                        <a:rPr lang="fr-FR" sz="3200" b="1" kern="1200" dirty="0">
                          <a:solidFill>
                            <a:prstClr val="white"/>
                          </a:solidFill>
                          <a:latin typeface="Book Antiqua" pitchFamily="18" charset="0"/>
                          <a:ea typeface="+mn-ea"/>
                          <a:cs typeface="+mn-cs"/>
                        </a:rPr>
                        <a:t>31. Et le père patriarche</a:t>
                      </a:r>
                    </a:p>
                    <a:p>
                      <a:pPr algn="ctr"/>
                      <a:r>
                        <a:rPr lang="fr-FR" sz="3200" b="1" kern="1200" dirty="0">
                          <a:solidFill>
                            <a:prstClr val="white"/>
                          </a:solidFill>
                          <a:latin typeface="Book Antiqua" pitchFamily="18" charset="0"/>
                          <a:ea typeface="+mn-ea"/>
                          <a:cs typeface="+mn-cs"/>
                        </a:rPr>
                        <a:t>Bon pasteur, juste et honnête</a:t>
                      </a:r>
                    </a:p>
                    <a:p>
                      <a:pPr algn="ctr"/>
                      <a:r>
                        <a:rPr lang="fr-FR" sz="3200" b="1" kern="1200" dirty="0">
                          <a:solidFill>
                            <a:prstClr val="white"/>
                          </a:solidFill>
                          <a:latin typeface="Book Antiqua" pitchFamily="18" charset="0"/>
                          <a:ea typeface="+mn-ea"/>
                          <a:cs typeface="+mn-cs"/>
                        </a:rPr>
                        <a:t>Ô Dieu, donne-lui longue vie</a:t>
                      </a:r>
                    </a:p>
                    <a:p>
                      <a:pPr algn="ctr"/>
                      <a:r>
                        <a:rPr lang="fr-FR" sz="3200" b="1" kern="1200" dirty="0">
                          <a:solidFill>
                            <a:prstClr val="white"/>
                          </a:solidFill>
                          <a:latin typeface="Book Antiqua" pitchFamily="18" charset="0"/>
                          <a:ea typeface="+mn-ea"/>
                          <a:cs typeface="+mn-cs"/>
                        </a:rPr>
                        <a:t>Je veux qu’il soit respecté</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85AE099F-2D3B-ED1D-5D7D-5E349CC6A06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FAB34859-EC9A-2FE6-770B-26A219FB389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59075502"/>
      </p:ext>
    </p:extLst>
  </p:cSld>
  <p:clrMapOvr>
    <a:masterClrMapping/>
  </p:clrMapOvr>
  <p:transition/>
</p:sld>
</file>

<file path=ppt/slides/slide114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6" name="Rectangle 15"/>
          <p:cNvSpPr/>
          <p:nvPr/>
        </p:nvSpPr>
        <p:spPr>
          <a:xfrm>
            <a:off x="1847528" y="4077072"/>
            <a:ext cx="8424936" cy="677108"/>
          </a:xfrm>
          <a:prstGeom prst="rect">
            <a:avLst/>
          </a:prstGeom>
        </p:spPr>
        <p:txBody>
          <a:bodyPr wrap="square">
            <a:spAutoFit/>
          </a:bodyPr>
          <a:lstStyle/>
          <a:p>
            <a:pPr algn="ctr"/>
            <a:r>
              <a:rPr lang="fr-FR" sz="3800" dirty="0">
                <a:solidFill>
                  <a:prstClr val="white"/>
                </a:solidFill>
                <a:latin typeface="Book Antiqua" pitchFamily="18" charset="0"/>
              </a:rPr>
              <a:t>Introduction à la </a:t>
            </a:r>
            <a:r>
              <a:rPr lang="fr-FR" sz="3800" dirty="0" err="1">
                <a:solidFill>
                  <a:prstClr val="white"/>
                </a:solidFill>
                <a:latin typeface="Book Antiqua" pitchFamily="18" charset="0"/>
              </a:rPr>
              <a:t>Théotokie</a:t>
            </a:r>
            <a:r>
              <a:rPr lang="fr-FR" sz="3800" dirty="0">
                <a:solidFill>
                  <a:prstClr val="white"/>
                </a:solidFill>
                <a:latin typeface="Book Antiqua" pitchFamily="18" charset="0"/>
              </a:rPr>
              <a:t> Adam</a:t>
            </a:r>
          </a:p>
        </p:txBody>
      </p:sp>
      <p:sp>
        <p:nvSpPr>
          <p:cNvPr id="6" name="Rectangle 5"/>
          <p:cNvSpPr/>
          <p:nvPr/>
        </p:nvSpPr>
        <p:spPr>
          <a:xfrm>
            <a:off x="4295803" y="1556792"/>
            <a:ext cx="3034805" cy="923330"/>
          </a:xfrm>
          <a:prstGeom prst="rect">
            <a:avLst/>
          </a:prstGeom>
        </p:spPr>
        <p:txBody>
          <a:bodyPr wrap="none">
            <a:spAutoFit/>
          </a:bodyPr>
          <a:lstStyle/>
          <a:p>
            <a:r>
              <a:rPr lang="fr-FR" sz="5400" dirty="0" err="1">
                <a:solidFill>
                  <a:prstClr val="white"/>
                </a:solidFill>
                <a:latin typeface="Avva_Marcos" pitchFamily="82" charset="0"/>
              </a:rPr>
              <a:t>L</a:t>
            </a:r>
            <a:r>
              <a:rPr lang="fr-FR" sz="5400" dirty="0" err="1">
                <a:solidFill>
                  <a:prstClr val="white"/>
                </a:solidFill>
                <a:latin typeface="CS Avva Shenouda" pitchFamily="34" charset="0"/>
              </a:rPr>
              <a:t>oipon</a:t>
            </a:r>
            <a:endParaRPr lang="fr-FR" sz="5000" dirty="0">
              <a:solidFill>
                <a:prstClr val="white"/>
              </a:solidFill>
              <a:latin typeface="CS Avva Shenouda" pitchFamily="34" charset="0"/>
            </a:endParaRPr>
          </a:p>
        </p:txBody>
      </p:sp>
      <p:pic>
        <p:nvPicPr>
          <p:cNvPr id="7"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164 </a:t>
            </a:r>
          </a:p>
        </p:txBody>
      </p:sp>
      <p:sp>
        <p:nvSpPr>
          <p:cNvPr id="2" name="ZoneTexte 1">
            <a:extLst>
              <a:ext uri="{FF2B5EF4-FFF2-40B4-BE49-F238E27FC236}">
                <a16:creationId xmlns:a16="http://schemas.microsoft.com/office/drawing/2014/main" id="{FAB636C3-F426-E249-5ED4-618A4266D2C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 la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et introduction de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Adam.</a:t>
            </a:r>
          </a:p>
        </p:txBody>
      </p:sp>
      <p:sp>
        <p:nvSpPr>
          <p:cNvPr id="3" name="ZoneTexte 2">
            <a:hlinkClick r:id="rId3" action="ppaction://hlinksldjump"/>
            <a:extLst>
              <a:ext uri="{FF2B5EF4-FFF2-40B4-BE49-F238E27FC236}">
                <a16:creationId xmlns:a16="http://schemas.microsoft.com/office/drawing/2014/main" id="{FDE81093-2954-6167-5D33-56E5D0B0ABC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78677464"/>
      </p:ext>
    </p:extLst>
  </p:cSld>
  <p:clrMapOvr>
    <a:masterClrMapping/>
  </p:clrMapOvr>
  <p:transition/>
</p:sld>
</file>

<file path=ppt/slides/slide114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5" y="1161327"/>
            <a:ext cx="5088567" cy="2390141"/>
          </a:xfrm>
          <a:prstGeom prst="rect">
            <a:avLst/>
          </a:prstGeom>
        </p:spPr>
        <p:txBody>
          <a:bodyPr wrap="square">
            <a:spAutoFit/>
          </a:bodyPr>
          <a:lstStyle/>
          <a:p>
            <a:pPr algn="just" defTabSz="1219170" rtl="1"/>
            <a:r>
              <a:rPr lang="ar-EG" sz="3733" dirty="0">
                <a:solidFill>
                  <a:prstClr val="white"/>
                </a:solidFill>
                <a:latin typeface="Calibri"/>
                <a:cs typeface="Arial" panose="020B0604020202020204" pitchFamily="34" charset="0"/>
              </a:rPr>
              <a:t>وأيضاً إذا </a:t>
            </a:r>
            <a:endParaRPr lang="fr-FR" sz="3733" dirty="0">
              <a:solidFill>
                <a:prstClr val="white"/>
              </a:solidFill>
              <a:latin typeface="Calibri"/>
            </a:endParaRPr>
          </a:p>
          <a:p>
            <a:pPr algn="just" defTabSz="1219170" rtl="1"/>
            <a:r>
              <a:rPr lang="ar-EG" sz="3733" dirty="0">
                <a:solidFill>
                  <a:prstClr val="white"/>
                </a:solidFill>
                <a:latin typeface="Calibri"/>
                <a:cs typeface="Arial" panose="020B0604020202020204" pitchFamily="34" charset="0"/>
              </a:rPr>
              <a:t>ما اجتمعنا للصلاة </a:t>
            </a:r>
            <a:endParaRPr lang="fr-FR" sz="3733" dirty="0">
              <a:solidFill>
                <a:prstClr val="white"/>
              </a:solidFill>
              <a:latin typeface="Calibri"/>
            </a:endParaRPr>
          </a:p>
          <a:p>
            <a:pPr algn="just" defTabSz="1219170" rtl="1"/>
            <a:r>
              <a:rPr lang="ar-EG" sz="3733" dirty="0">
                <a:solidFill>
                  <a:prstClr val="white"/>
                </a:solidFill>
                <a:latin typeface="Calibri"/>
                <a:cs typeface="Arial" panose="020B0604020202020204" pitchFamily="34" charset="0"/>
              </a:rPr>
              <a:t>فلنبارك </a:t>
            </a:r>
            <a:endParaRPr lang="fr-FR" sz="3733" dirty="0">
              <a:solidFill>
                <a:prstClr val="white"/>
              </a:solidFill>
              <a:latin typeface="Calibri"/>
            </a:endParaRPr>
          </a:p>
          <a:p>
            <a:pPr algn="just" defTabSz="1219170" rtl="1"/>
            <a:r>
              <a:rPr lang="ar-EG" sz="3733" dirty="0">
                <a:solidFill>
                  <a:prstClr val="white"/>
                </a:solidFill>
                <a:latin typeface="Calibri"/>
                <a:cs typeface="Arial" panose="020B0604020202020204" pitchFamily="34" charset="0"/>
              </a:rPr>
              <a:t>اسم ربي يسوع.</a:t>
            </a:r>
            <a:endParaRPr lang="fr-FR" sz="3733" dirty="0">
              <a:solidFill>
                <a:prstClr val="white"/>
              </a:solidFill>
              <a:latin typeface="Calibri"/>
            </a:endParaRPr>
          </a:p>
        </p:txBody>
      </p:sp>
      <p:sp>
        <p:nvSpPr>
          <p:cNvPr id="6" name="Rectangle 5"/>
          <p:cNvSpPr/>
          <p:nvPr/>
        </p:nvSpPr>
        <p:spPr>
          <a:xfrm>
            <a:off x="431370" y="1120676"/>
            <a:ext cx="6096679" cy="1815690"/>
          </a:xfrm>
          <a:prstGeom prst="rect">
            <a:avLst/>
          </a:prstGeom>
        </p:spPr>
        <p:txBody>
          <a:bodyPr wrap="square">
            <a:spAutoFit/>
          </a:bodyPr>
          <a:lstStyle/>
          <a:p>
            <a:pPr algn="just" defTabSz="1219170"/>
            <a:r>
              <a:rPr lang="fr-FR" sz="3733" dirty="0" err="1">
                <a:solidFill>
                  <a:prstClr val="white"/>
                </a:solidFill>
                <a:latin typeface="CS Avva Shenouda" pitchFamily="34" charset="0"/>
              </a:rPr>
              <a:t>Loipon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ansan;wou</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`e]`</a:t>
            </a:r>
            <a:r>
              <a:rPr lang="fr-FR" sz="3733" dirty="0" err="1">
                <a:solidFill>
                  <a:prstClr val="white"/>
                </a:solidFill>
                <a:latin typeface="CS Avva Shenouda" pitchFamily="34" charset="0"/>
              </a:rPr>
              <a:t>proceu,y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maren`cmou</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ePiran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Pa¡ I=y=c .</a:t>
            </a:r>
          </a:p>
        </p:txBody>
      </p:sp>
      <p:sp>
        <p:nvSpPr>
          <p:cNvPr id="7" name="Rectangle 6"/>
          <p:cNvSpPr/>
          <p:nvPr/>
        </p:nvSpPr>
        <p:spPr>
          <a:xfrm>
            <a:off x="431371" y="3717033"/>
            <a:ext cx="11346116" cy="2390141"/>
          </a:xfrm>
          <a:prstGeom prst="rect">
            <a:avLst/>
          </a:prstGeom>
        </p:spPr>
        <p:txBody>
          <a:bodyPr wrap="square">
            <a:spAutoFit/>
          </a:bodyPr>
          <a:lstStyle/>
          <a:p>
            <a:pPr algn="ctr" defTabSz="1219170"/>
            <a:r>
              <a:rPr lang="fr-FR" sz="3733" b="1" dirty="0">
                <a:solidFill>
                  <a:prstClr val="white"/>
                </a:solidFill>
                <a:latin typeface="Book Antiqua" pitchFamily="18" charset="0"/>
              </a:rPr>
              <a:t>Quand nous nous rassemblons</a:t>
            </a:r>
          </a:p>
          <a:p>
            <a:pPr algn="ctr" defTabSz="1219170"/>
            <a:r>
              <a:rPr lang="fr-FR" sz="3733" b="1" dirty="0">
                <a:solidFill>
                  <a:prstClr val="white"/>
                </a:solidFill>
                <a:latin typeface="Book Antiqua" pitchFamily="18" charset="0"/>
              </a:rPr>
              <a:t>Ensemble pour la prière</a:t>
            </a:r>
          </a:p>
          <a:p>
            <a:pPr algn="ctr" defTabSz="1219170"/>
            <a:r>
              <a:rPr lang="fr-FR" sz="3733" b="1" dirty="0">
                <a:solidFill>
                  <a:prstClr val="white"/>
                </a:solidFill>
                <a:latin typeface="Book Antiqua" pitchFamily="18" charset="0"/>
              </a:rPr>
              <a:t>Nous bénissons le nom</a:t>
            </a:r>
          </a:p>
          <a:p>
            <a:pPr algn="ctr" defTabSz="1219170"/>
            <a:r>
              <a:rPr lang="fr-FR" sz="3733" b="1" dirty="0">
                <a:solidFill>
                  <a:prstClr val="white"/>
                </a:solidFill>
                <a:latin typeface="Book Antiqua" pitchFamily="18" charset="0"/>
              </a:rPr>
              <a:t>De mon Seigneur Jésus</a:t>
            </a:r>
          </a:p>
        </p:txBody>
      </p:sp>
      <p:sp>
        <p:nvSpPr>
          <p:cNvPr id="10" name="Rectangle 9"/>
          <p:cNvSpPr/>
          <p:nvPr/>
        </p:nvSpPr>
        <p:spPr>
          <a:xfrm>
            <a:off x="1775520" y="148085"/>
            <a:ext cx="8640960" cy="544612"/>
          </a:xfrm>
          <a:prstGeom prst="rect">
            <a:avLst/>
          </a:prstGeom>
          <a:noFill/>
          <a:ln w="31750">
            <a:solidFill>
              <a:schemeClr val="accent2">
                <a:lumMod val="75000"/>
              </a:schemeClr>
            </a:solidFill>
          </a:ln>
        </p:spPr>
        <p:style>
          <a:lnRef idx="2">
            <a:schemeClr val="dk1"/>
          </a:lnRef>
          <a:fillRef idx="1">
            <a:schemeClr val="lt1"/>
          </a:fillRef>
          <a:effectRef idx="0">
            <a:schemeClr val="dk1"/>
          </a:effectRef>
          <a:fontRef idx="minor">
            <a:schemeClr val="dk1"/>
          </a:fontRef>
        </p:style>
        <p:txBody>
          <a:bodyPr rtlCol="0" anchor="ctr"/>
          <a:lstStyle/>
          <a:p>
            <a:pPr algn="ctr" defTabSz="1219170"/>
            <a:r>
              <a:rPr lang="fr-FR" sz="2000" dirty="0">
                <a:ln w="0"/>
                <a:solidFill>
                  <a:prstClr val="white"/>
                </a:solidFill>
                <a:effectLst>
                  <a:outerShdw blurRad="38100" dist="19050" dir="2700000" algn="tl" rotWithShape="0">
                    <a:prstClr val="black">
                      <a:alpha val="40000"/>
                    </a:prstClr>
                  </a:outerShdw>
                </a:effectLst>
                <a:latin typeface="Calibri"/>
              </a:rPr>
              <a:t>Conclusion de la </a:t>
            </a:r>
            <a:r>
              <a:rPr lang="fr-FR" sz="2000" dirty="0" err="1">
                <a:ln w="0"/>
                <a:solidFill>
                  <a:prstClr val="white"/>
                </a:solidFill>
                <a:effectLst>
                  <a:outerShdw blurRad="38100" dist="19050" dir="2700000" algn="tl" rotWithShape="0">
                    <a:prstClr val="black">
                      <a:alpha val="40000"/>
                    </a:prstClr>
                  </a:outerShdw>
                </a:effectLst>
                <a:latin typeface="Calibri"/>
              </a:rPr>
              <a:t>Psalie</a:t>
            </a:r>
            <a:r>
              <a:rPr lang="fr-FR" sz="2000" dirty="0">
                <a:ln w="0"/>
                <a:solidFill>
                  <a:prstClr val="white"/>
                </a:solidFill>
                <a:effectLst>
                  <a:outerShdw blurRad="38100" dist="19050" dir="2700000" algn="tl" rotWithShape="0">
                    <a:prstClr val="black">
                      <a:alpha val="40000"/>
                    </a:prstClr>
                  </a:outerShdw>
                </a:effectLst>
                <a:latin typeface="Calibri"/>
              </a:rPr>
              <a:t> &amp; Introduction à la </a:t>
            </a:r>
            <a:r>
              <a:rPr lang="fr-FR" sz="2000" dirty="0" err="1">
                <a:ln w="0"/>
                <a:solidFill>
                  <a:prstClr val="white"/>
                </a:solidFill>
                <a:effectLst>
                  <a:outerShdw blurRad="38100" dist="19050" dir="2700000" algn="tl" rotWithShape="0">
                    <a:prstClr val="black">
                      <a:alpha val="40000"/>
                    </a:prstClr>
                  </a:outerShdw>
                </a:effectLst>
                <a:latin typeface="Calibri"/>
              </a:rPr>
              <a:t>Théotokie</a:t>
            </a:r>
            <a:r>
              <a:rPr lang="fr-FR" sz="2000" dirty="0">
                <a:ln w="0"/>
                <a:solidFill>
                  <a:prstClr val="white"/>
                </a:solidFill>
                <a:effectLst>
                  <a:outerShdw blurRad="38100" dist="19050" dir="2700000" algn="tl" rotWithShape="0">
                    <a:prstClr val="black">
                      <a:alpha val="40000"/>
                    </a:prstClr>
                  </a:outerShdw>
                </a:effectLst>
                <a:latin typeface="Calibri"/>
              </a:rPr>
              <a:t> Adam (Mardi)</a:t>
            </a:r>
          </a:p>
        </p:txBody>
      </p:sp>
      <p:sp>
        <p:nvSpPr>
          <p:cNvPr id="18" name="ZoneTexte 17">
            <a:extLst>
              <a:ext uri="{FF2B5EF4-FFF2-40B4-BE49-F238E27FC236}">
                <a16:creationId xmlns:a16="http://schemas.microsoft.com/office/drawing/2014/main" id="{DE277B88-981A-9D7F-8756-89851D90478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 la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et introduction de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Adam.</a:t>
            </a:r>
          </a:p>
        </p:txBody>
      </p:sp>
      <p:sp>
        <p:nvSpPr>
          <p:cNvPr id="19" name="ZoneTexte 18">
            <a:hlinkClick r:id="rId2" action="ppaction://hlinksldjump"/>
            <a:extLst>
              <a:ext uri="{FF2B5EF4-FFF2-40B4-BE49-F238E27FC236}">
                <a16:creationId xmlns:a16="http://schemas.microsoft.com/office/drawing/2014/main" id="{8BFE27C8-E15C-F731-4121-CD70213BDF6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87956799"/>
      </p:ext>
    </p:extLst>
  </p:cSld>
  <p:clrMapOvr>
    <a:overrideClrMapping bg1="lt1" tx1="dk1" bg2="lt2" tx2="dk2" accent1="accent1" accent2="accent2" accent3="accent3" accent4="accent4" accent5="accent5" accent6="accent6" hlink="hlink" folHlink="folHlink"/>
  </p:clrMapOvr>
</p:sld>
</file>

<file path=ppt/slides/slide114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1325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لأننا نباركك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يا ربي يسوع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نجنا باسمك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لأننا توكلنا عليك.</a:t>
            </a:r>
            <a:endParaRPr lang="fr-FR" sz="4267" dirty="0">
              <a:solidFill>
                <a:prstClr val="white"/>
              </a:solidFill>
              <a:latin typeface="Calibri"/>
            </a:endParaRPr>
          </a:p>
        </p:txBody>
      </p:sp>
      <p:sp>
        <p:nvSpPr>
          <p:cNvPr id="6" name="Rectangle 5"/>
          <p:cNvSpPr/>
          <p:nvPr/>
        </p:nvSpPr>
        <p:spPr>
          <a:xfrm>
            <a:off x="431371" y="544612"/>
            <a:ext cx="6168685"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Je </a:t>
            </a:r>
            <a:r>
              <a:rPr lang="fr-FR" sz="3733" dirty="0" err="1">
                <a:solidFill>
                  <a:prstClr val="white"/>
                </a:solidFill>
                <a:latin typeface="CS Avva Shenouda" pitchFamily="34" charset="0"/>
              </a:rPr>
              <a:t>tenna`cmou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erok</a:t>
            </a:r>
            <a:r>
              <a:rPr lang="fr-FR" sz="3733" dirty="0">
                <a:solidFill>
                  <a:prstClr val="white"/>
                </a:solidFill>
                <a:latin typeface="CS Avva Shenouda" pitchFamily="34" charset="0"/>
              </a:rPr>
              <a:t> @ `w Pa¡ I=y=c @ </a:t>
            </a:r>
            <a:r>
              <a:rPr lang="fr-FR" sz="3733" dirty="0" err="1">
                <a:solidFill>
                  <a:prstClr val="white"/>
                </a:solidFill>
                <a:latin typeface="CS Avva Shenouda" pitchFamily="34" charset="0"/>
              </a:rPr>
              <a:t>nahmen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Pekran</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anerhelpic</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erok</a:t>
            </a:r>
            <a:endParaRPr lang="fr-FR" sz="3733" dirty="0">
              <a:solidFill>
                <a:prstClr val="white"/>
              </a:solidFill>
              <a:latin typeface="CS Avva Shenouda" pitchFamily="34" charset="0"/>
            </a:endParaRPr>
          </a:p>
        </p:txBody>
      </p:sp>
      <p:sp>
        <p:nvSpPr>
          <p:cNvPr id="7" name="Rectangle 6"/>
          <p:cNvSpPr/>
          <p:nvPr/>
        </p:nvSpPr>
        <p:spPr>
          <a:xfrm>
            <a:off x="431371" y="3717033"/>
            <a:ext cx="11346116"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nous Te bénissons</a:t>
            </a:r>
          </a:p>
          <a:p>
            <a:pPr algn="ctr" defTabSz="1219170"/>
            <a:r>
              <a:rPr lang="fr-FR" sz="3733" b="1" dirty="0">
                <a:solidFill>
                  <a:prstClr val="white"/>
                </a:solidFill>
                <a:latin typeface="Book Antiqua" pitchFamily="18" charset="0"/>
              </a:rPr>
              <a:t>Ô mon Seigneur Jésus</a:t>
            </a:r>
          </a:p>
          <a:p>
            <a:pPr algn="ctr" defTabSz="1219170"/>
            <a:r>
              <a:rPr lang="fr-FR" sz="3733" b="1" dirty="0">
                <a:solidFill>
                  <a:prstClr val="white"/>
                </a:solidFill>
                <a:latin typeface="Book Antiqua" pitchFamily="18" charset="0"/>
              </a:rPr>
              <a:t>Oh ! sauve-nous par Ton nom</a:t>
            </a:r>
          </a:p>
          <a:p>
            <a:pPr algn="ctr" defTabSz="1219170"/>
            <a:r>
              <a:rPr lang="fr-FR" sz="3733" b="1" dirty="0">
                <a:solidFill>
                  <a:prstClr val="white"/>
                </a:solidFill>
                <a:latin typeface="Book Antiqua" pitchFamily="18" charset="0"/>
              </a:rPr>
              <a:t>En Toi, nous nous confions</a:t>
            </a:r>
          </a:p>
        </p:txBody>
      </p:sp>
      <p:sp>
        <p:nvSpPr>
          <p:cNvPr id="17" name="ZoneTexte 16">
            <a:extLst>
              <a:ext uri="{FF2B5EF4-FFF2-40B4-BE49-F238E27FC236}">
                <a16:creationId xmlns:a16="http://schemas.microsoft.com/office/drawing/2014/main" id="{E1F5EF5F-B080-5F02-6CB9-83F62D406AF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 la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et introduction de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Adam.</a:t>
            </a:r>
          </a:p>
        </p:txBody>
      </p:sp>
      <p:sp>
        <p:nvSpPr>
          <p:cNvPr id="18" name="ZoneTexte 17">
            <a:hlinkClick r:id="rId2" action="ppaction://hlinksldjump"/>
            <a:extLst>
              <a:ext uri="{FF2B5EF4-FFF2-40B4-BE49-F238E27FC236}">
                <a16:creationId xmlns:a16="http://schemas.microsoft.com/office/drawing/2014/main" id="{E1641CA6-DA02-32DA-3E74-C30CB95E81F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19553890"/>
      </p:ext>
    </p:extLst>
  </p:cSld>
  <p:clrMapOvr>
    <a:overrideClrMapping bg1="lt1" tx1="dk1" bg2="lt2" tx2="dk2" accent1="accent1" accent2="accent2" accent3="accent3" accent4="accent4" accent5="accent5" accent6="accent6" hlink="hlink" folHlink="folHlink"/>
  </p:clrMapOvr>
</p:sld>
</file>

<file path=ppt/slides/slide114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56225"/>
            <a:ext cx="5088565" cy="2390141"/>
          </a:xfrm>
          <a:prstGeom prst="rect">
            <a:avLst/>
          </a:prstGeom>
        </p:spPr>
        <p:txBody>
          <a:bodyPr wrap="square">
            <a:spAutoFit/>
          </a:bodyPr>
          <a:lstStyle/>
          <a:p>
            <a:pPr algn="just" defTabSz="1219170" rtl="1"/>
            <a:r>
              <a:rPr lang="ar-EG" sz="3733" dirty="0">
                <a:solidFill>
                  <a:prstClr val="white"/>
                </a:solidFill>
                <a:latin typeface="Calibri"/>
                <a:cs typeface="Arial" panose="020B0604020202020204" pitchFamily="34" charset="0"/>
              </a:rPr>
              <a:t>لكي نسبحك </a:t>
            </a:r>
            <a:endParaRPr lang="fr-FR" sz="3733" dirty="0">
              <a:solidFill>
                <a:prstClr val="white"/>
              </a:solidFill>
              <a:latin typeface="Calibri"/>
            </a:endParaRPr>
          </a:p>
          <a:p>
            <a:pPr algn="just" defTabSz="1219170" rtl="1"/>
            <a:r>
              <a:rPr lang="ar-EG" sz="3733" dirty="0">
                <a:solidFill>
                  <a:prstClr val="white"/>
                </a:solidFill>
                <a:latin typeface="Calibri"/>
                <a:cs typeface="Arial" panose="020B0604020202020204" pitchFamily="34" charset="0"/>
              </a:rPr>
              <a:t>مع أبيك الصالح </a:t>
            </a:r>
            <a:endParaRPr lang="fr-FR" sz="3733" dirty="0">
              <a:solidFill>
                <a:prstClr val="white"/>
              </a:solidFill>
              <a:latin typeface="Calibri"/>
            </a:endParaRPr>
          </a:p>
          <a:p>
            <a:pPr algn="just" defTabSz="1219170" rtl="1"/>
            <a:r>
              <a:rPr lang="ar-EG" sz="3733" dirty="0">
                <a:solidFill>
                  <a:prstClr val="white"/>
                </a:solidFill>
                <a:latin typeface="Calibri"/>
                <a:cs typeface="Arial" panose="020B0604020202020204" pitchFamily="34" charset="0"/>
              </a:rPr>
              <a:t>والروح القدس </a:t>
            </a:r>
            <a:endParaRPr lang="fr-FR" sz="3733" dirty="0">
              <a:solidFill>
                <a:prstClr val="white"/>
              </a:solidFill>
              <a:latin typeface="Calibri"/>
            </a:endParaRPr>
          </a:p>
          <a:p>
            <a:pPr algn="just" defTabSz="1219170" rtl="1"/>
            <a:r>
              <a:rPr lang="ar-EG" sz="3733" dirty="0">
                <a:solidFill>
                  <a:prstClr val="white"/>
                </a:solidFill>
                <a:latin typeface="Calibri"/>
                <a:cs typeface="Arial" panose="020B0604020202020204" pitchFamily="34" charset="0"/>
              </a:rPr>
              <a:t>لأنك </a:t>
            </a:r>
            <a:r>
              <a:rPr lang="ar-AE" sz="3733" dirty="0">
                <a:solidFill>
                  <a:prstClr val="white"/>
                </a:solidFill>
                <a:latin typeface="Calibri"/>
                <a:cs typeface="Arial" panose="020B0604020202020204" pitchFamily="34" charset="0"/>
              </a:rPr>
              <a:t>أتيت </a:t>
            </a:r>
            <a:r>
              <a:rPr lang="ar-EG" sz="3733" dirty="0">
                <a:solidFill>
                  <a:prstClr val="white"/>
                </a:solidFill>
                <a:latin typeface="Calibri"/>
                <a:cs typeface="Arial" panose="020B0604020202020204" pitchFamily="34" charset="0"/>
              </a:rPr>
              <a:t>وخلصتنا.</a:t>
            </a:r>
            <a:endParaRPr lang="fr-FR" sz="3733" dirty="0">
              <a:solidFill>
                <a:prstClr val="white"/>
              </a:solidFill>
              <a:latin typeface="Calibri"/>
            </a:endParaRPr>
          </a:p>
        </p:txBody>
      </p:sp>
      <p:sp>
        <p:nvSpPr>
          <p:cNvPr id="6" name="Rectangle 5"/>
          <p:cNvSpPr/>
          <p:nvPr/>
        </p:nvSpPr>
        <p:spPr>
          <a:xfrm>
            <a:off x="486520" y="544612"/>
            <a:ext cx="6041528"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E;renhwc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erok</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Pekiwt</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aga;oc</a:t>
            </a:r>
            <a:r>
              <a:rPr lang="fr-FR" sz="3733" dirty="0">
                <a:solidFill>
                  <a:prstClr val="white"/>
                </a:solidFill>
                <a:latin typeface="CS Avva Shenouda" pitchFamily="34" charset="0"/>
              </a:rPr>
              <a:t> @ nem Pi`pneuma </a:t>
            </a:r>
            <a:r>
              <a:rPr lang="fr-FR" sz="3733" dirty="0" err="1">
                <a:solidFill>
                  <a:prstClr val="white"/>
                </a:solidFill>
                <a:latin typeface="CS Avva Shenouda" pitchFamily="34" charset="0"/>
              </a:rPr>
              <a:t>e;ouab</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ak`i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akcw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7" name="Rectangle 6"/>
          <p:cNvSpPr/>
          <p:nvPr/>
        </p:nvSpPr>
        <p:spPr>
          <a:xfrm>
            <a:off x="431371" y="3717032"/>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Afin que de Te louer, </a:t>
            </a:r>
          </a:p>
          <a:p>
            <a:pPr algn="ctr" defTabSz="1219170"/>
            <a:r>
              <a:rPr lang="fr-FR" sz="3733" b="1" dirty="0">
                <a:solidFill>
                  <a:prstClr val="white"/>
                </a:solidFill>
                <a:latin typeface="Book Antiqua" pitchFamily="18" charset="0"/>
              </a:rPr>
              <a:t>avec Ton Père bon </a:t>
            </a:r>
          </a:p>
          <a:p>
            <a:pPr algn="ctr" defTabSz="1219170"/>
            <a:r>
              <a:rPr lang="fr-FR" sz="3733" b="1" dirty="0">
                <a:solidFill>
                  <a:prstClr val="white"/>
                </a:solidFill>
                <a:latin typeface="Book Antiqua" pitchFamily="18" charset="0"/>
              </a:rPr>
              <a:t>avec le Saint-Esprit; </a:t>
            </a:r>
          </a:p>
          <a:p>
            <a:pPr algn="ctr" defTabSz="1219170"/>
            <a:r>
              <a:rPr lang="fr-FR" sz="3733" b="1" dirty="0">
                <a:solidFill>
                  <a:prstClr val="white"/>
                </a:solidFill>
                <a:latin typeface="Book Antiqua" pitchFamily="18" charset="0"/>
              </a:rPr>
              <a:t>car Tu vins et nous sauvas.</a:t>
            </a:r>
          </a:p>
        </p:txBody>
      </p:sp>
      <p:sp>
        <p:nvSpPr>
          <p:cNvPr id="17" name="ZoneTexte 16">
            <a:extLst>
              <a:ext uri="{FF2B5EF4-FFF2-40B4-BE49-F238E27FC236}">
                <a16:creationId xmlns:a16="http://schemas.microsoft.com/office/drawing/2014/main" id="{EF9700A7-F845-A60A-C90C-78CA027AB5D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 la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et introduction de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Adam.</a:t>
            </a:r>
          </a:p>
        </p:txBody>
      </p:sp>
      <p:sp>
        <p:nvSpPr>
          <p:cNvPr id="18" name="ZoneTexte 17">
            <a:hlinkClick r:id="rId2" action="ppaction://hlinksldjump"/>
            <a:extLst>
              <a:ext uri="{FF2B5EF4-FFF2-40B4-BE49-F238E27FC236}">
                <a16:creationId xmlns:a16="http://schemas.microsoft.com/office/drawing/2014/main" id="{E0891A89-3F28-5DFD-C064-E3CF5D49A8C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67979781"/>
      </p:ext>
    </p:extLst>
  </p:cSld>
  <p:clrMapOvr>
    <a:overrideClrMapping bg1="lt1" tx1="dk1" bg2="lt2" tx2="dk2" accent1="accent1" accent2="accent2" accent3="accent3" accent4="accent4" accent5="accent5" accent6="accent6" hlink="hlink" folHlink="folHlink"/>
  </p:clrMapOvr>
</p:sld>
</file>

<file path=ppt/slides/slide114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المجد للآب والابن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والروح القدس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الآن وكل أوان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وإلى دهر الداهرين آمين.</a:t>
            </a:r>
            <a:endParaRPr lang="fr-FR" sz="4267" dirty="0">
              <a:solidFill>
                <a:prstClr val="white"/>
              </a:solidFill>
              <a:latin typeface="Calibri"/>
            </a:endParaRPr>
          </a:p>
        </p:txBody>
      </p:sp>
      <p:sp>
        <p:nvSpPr>
          <p:cNvPr id="6" name="Rectangle 5"/>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Doxa Patri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Uiw</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agiw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Pneumati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nun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`a`i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ic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touc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e`wnac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twn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e`wnwn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amyn</a:t>
            </a:r>
            <a:r>
              <a:rPr lang="fr-FR" sz="3733" dirty="0">
                <a:solidFill>
                  <a:prstClr val="white"/>
                </a:solidFill>
                <a:latin typeface="CS Avva Shenouda" pitchFamily="34" charset="0"/>
              </a:rPr>
              <a:t>.</a:t>
            </a:r>
          </a:p>
        </p:txBody>
      </p:sp>
      <p:sp>
        <p:nvSpPr>
          <p:cNvPr id="7" name="Rectangle 6"/>
          <p:cNvSpPr/>
          <p:nvPr/>
        </p:nvSpPr>
        <p:spPr>
          <a:xfrm>
            <a:off x="448231"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Gloire au Père et au Fils, </a:t>
            </a:r>
          </a:p>
          <a:p>
            <a:pPr algn="ctr" defTabSz="1219170"/>
            <a:r>
              <a:rPr lang="fr-FR" sz="3733" b="1" dirty="0">
                <a:solidFill>
                  <a:prstClr val="white"/>
                </a:solidFill>
                <a:latin typeface="Book Antiqua" pitchFamily="18" charset="0"/>
              </a:rPr>
              <a:t>Aussi au Saint-Esprit, </a:t>
            </a:r>
          </a:p>
          <a:p>
            <a:pPr algn="ctr" defTabSz="1219170"/>
            <a:r>
              <a:rPr lang="fr-FR" sz="3733" b="1" dirty="0">
                <a:solidFill>
                  <a:prstClr val="white"/>
                </a:solidFill>
                <a:latin typeface="Book Antiqua" pitchFamily="18" charset="0"/>
              </a:rPr>
              <a:t>maintenant et pour toujours, </a:t>
            </a:r>
          </a:p>
          <a:p>
            <a:pPr algn="ctr" defTabSz="1219170"/>
            <a:r>
              <a:rPr lang="fr-FR" sz="3733" b="1" dirty="0">
                <a:solidFill>
                  <a:prstClr val="white"/>
                </a:solidFill>
                <a:latin typeface="Book Antiqua" pitchFamily="18" charset="0"/>
              </a:rPr>
              <a:t>aux siècles des siècles. Amen.</a:t>
            </a:r>
          </a:p>
        </p:txBody>
      </p:sp>
      <p:sp>
        <p:nvSpPr>
          <p:cNvPr id="19" name="ZoneTexte 18">
            <a:extLst>
              <a:ext uri="{FF2B5EF4-FFF2-40B4-BE49-F238E27FC236}">
                <a16:creationId xmlns:a16="http://schemas.microsoft.com/office/drawing/2014/main" id="{DF5DB141-52C3-FE73-5FBB-A2D17CD1F86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 la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et introduction de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Adam.</a:t>
            </a:r>
          </a:p>
        </p:txBody>
      </p:sp>
      <p:sp>
        <p:nvSpPr>
          <p:cNvPr id="20" name="ZoneTexte 19">
            <a:hlinkClick r:id="rId2" action="ppaction://hlinksldjump"/>
            <a:extLst>
              <a:ext uri="{FF2B5EF4-FFF2-40B4-BE49-F238E27FC236}">
                <a16:creationId xmlns:a16="http://schemas.microsoft.com/office/drawing/2014/main" id="{CA165792-9DAA-C3FD-ED90-4144B88F9DB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37384987"/>
      </p:ext>
    </p:extLst>
  </p:cSld>
  <p:clrMapOvr>
    <a:overrideClrMapping bg1="lt1" tx1="dk1" bg2="lt2" tx2="dk2" accent1="accent1" accent2="accent2" accent3="accent3" accent4="accent4" accent5="accent5" accent6="accent6" hlink="hlink" folHlink="folHlink"/>
  </p:clrMapOvr>
</p:sld>
</file>

<file path=ppt/slides/slide11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يا اللـه الجالس </a:t>
            </a:r>
            <a:endParaRPr lang="fr-FR" sz="4800" dirty="0">
              <a:solidFill>
                <a:prstClr val="white"/>
              </a:solidFill>
            </a:endParaRPr>
          </a:p>
          <a:p>
            <a:pPr algn="just" rtl="1"/>
            <a:r>
              <a:rPr lang="ar-EG" sz="4800" dirty="0">
                <a:solidFill>
                  <a:prstClr val="white"/>
                </a:solidFill>
              </a:rPr>
              <a:t>فوق </a:t>
            </a:r>
            <a:r>
              <a:rPr lang="ar-EG" sz="4800" dirty="0" err="1">
                <a:solidFill>
                  <a:prstClr val="white"/>
                </a:solidFill>
              </a:rPr>
              <a:t>الشاروبيم</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اعط شعبك نصيبا </a:t>
            </a:r>
            <a:endParaRPr lang="fr-FR" sz="4800" dirty="0">
              <a:solidFill>
                <a:prstClr val="white"/>
              </a:solidFill>
            </a:endParaRPr>
          </a:p>
          <a:p>
            <a:pPr algn="just" rtl="1"/>
            <a:r>
              <a:rPr lang="ar-EG" sz="4800" dirty="0">
                <a:solidFill>
                  <a:prstClr val="white"/>
                </a:solidFill>
              </a:rPr>
              <a:t>في اورشليم</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pt-BR" sz="4000" dirty="0">
                <a:solidFill>
                  <a:prstClr val="white"/>
                </a:solidFill>
                <a:latin typeface="CS Avva Shenouda" pitchFamily="34" charset="0"/>
              </a:rPr>
              <a:t>V] vyethemci@ ca`pswi ejen ni,eroubim@ moi `mpeklaoc `ntoi=p=n=a qen I=l=y=m </a:t>
            </a:r>
            <a:endParaRPr lang="fr-FR" sz="40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Ô Dieu qui siège, </a:t>
            </a:r>
          </a:p>
          <a:p>
            <a:pPr algn="ctr"/>
            <a:r>
              <a:rPr lang="fr-FR" sz="3600" b="1" dirty="0">
                <a:solidFill>
                  <a:prstClr val="white"/>
                </a:solidFill>
                <a:latin typeface="Book Antiqua" pitchFamily="18" charset="0"/>
              </a:rPr>
              <a:t>au-dessus des Chérubins, </a:t>
            </a:r>
          </a:p>
          <a:p>
            <a:pPr algn="ctr"/>
            <a:r>
              <a:rPr lang="fr-FR" sz="3600" b="1" dirty="0">
                <a:solidFill>
                  <a:prstClr val="white"/>
                </a:solidFill>
                <a:latin typeface="Book Antiqua" pitchFamily="18" charset="0"/>
              </a:rPr>
              <a:t>donne à Ton peuple </a:t>
            </a:r>
          </a:p>
          <a:p>
            <a:pPr algn="ctr"/>
            <a:r>
              <a:rPr lang="fr-FR" sz="3600" b="1" dirty="0">
                <a:solidFill>
                  <a:prstClr val="white"/>
                </a:solidFill>
                <a:latin typeface="Book Antiqua" pitchFamily="18" charset="0"/>
              </a:rPr>
              <a:t>une part dans la Jérusalem</a:t>
            </a:r>
          </a:p>
        </p:txBody>
      </p:sp>
      <p:sp>
        <p:nvSpPr>
          <p:cNvPr id="4" name="ZoneTexte 3">
            <a:extLst>
              <a:ext uri="{FF2B5EF4-FFF2-40B4-BE49-F238E27FC236}">
                <a16:creationId xmlns:a16="http://schemas.microsoft.com/office/drawing/2014/main" id="{D05F5B5C-266F-1D1E-5E2D-F9E7B424BFF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895A269D-15BE-0545-46D9-A8318100E26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89429285"/>
      </p:ext>
    </p:extLst>
  </p:cSld>
  <p:clrMapOvr>
    <a:masterClrMapping/>
  </p:clrMapOvr>
  <p:transition/>
</p:sld>
</file>

<file path=ppt/slides/slide115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1524000" y="2157824"/>
            <a:ext cx="9144000" cy="1631216"/>
          </a:xfrm>
          <a:prstGeom prst="rect">
            <a:avLst/>
          </a:prstGeom>
        </p:spPr>
        <p:txBody>
          <a:bodyPr wrap="square">
            <a:spAutoFit/>
          </a:bodyPr>
          <a:lstStyle/>
          <a:p>
            <a:pPr algn="ctr"/>
            <a:r>
              <a:rPr lang="fr-FR" sz="5000" dirty="0">
                <a:solidFill>
                  <a:prstClr val="white"/>
                </a:solidFill>
                <a:latin typeface="CS Avva Shenouda" pitchFamily="34" charset="0"/>
              </a:rPr>
              <a:t>};</a:t>
            </a:r>
            <a:r>
              <a:rPr lang="fr-FR" sz="5000" dirty="0" err="1">
                <a:solidFill>
                  <a:prstClr val="white"/>
                </a:solidFill>
                <a:latin typeface="CS Avva Shenouda" pitchFamily="34" charset="0"/>
              </a:rPr>
              <a:t>e`otoki`a</a:t>
            </a:r>
            <a:r>
              <a:rPr lang="fr-FR" sz="5000" dirty="0">
                <a:solidFill>
                  <a:prstClr val="white"/>
                </a:solidFill>
                <a:latin typeface="CS Avva Shenouda" pitchFamily="34" charset="0"/>
              </a:rPr>
              <a:t> `m`</a:t>
            </a:r>
            <a:r>
              <a:rPr lang="fr-FR" sz="5000" dirty="0" err="1">
                <a:solidFill>
                  <a:prstClr val="white"/>
                </a:solidFill>
                <a:latin typeface="CS Avva Shenouda" pitchFamily="34" charset="0"/>
              </a:rPr>
              <a:t>p`ehoou</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mPisomt</a:t>
            </a:r>
            <a:r>
              <a:rPr lang="fr-FR" sz="5000" dirty="0">
                <a:solidFill>
                  <a:prstClr val="white"/>
                </a:solidFill>
                <a:latin typeface="CS Avva Shenouda" pitchFamily="34" charset="0"/>
              </a:rPr>
              <a:t> @ `</a:t>
            </a:r>
            <a:r>
              <a:rPr lang="fr-FR" sz="5000" dirty="0" err="1">
                <a:solidFill>
                  <a:prstClr val="white"/>
                </a:solidFill>
                <a:latin typeface="CS Avva Shenouda" pitchFamily="34" charset="0"/>
              </a:rPr>
              <a:t>y,oc</a:t>
            </a:r>
            <a:r>
              <a:rPr lang="fr-FR" sz="5000" dirty="0">
                <a:solidFill>
                  <a:prstClr val="white"/>
                </a:solidFill>
                <a:latin typeface="CS Avva Shenouda" pitchFamily="34" charset="0"/>
              </a:rPr>
              <a:t> Adam</a:t>
            </a:r>
          </a:p>
        </p:txBody>
      </p:sp>
      <p:sp>
        <p:nvSpPr>
          <p:cNvPr id="7" name="Rectangle 6"/>
          <p:cNvSpPr/>
          <p:nvPr/>
        </p:nvSpPr>
        <p:spPr>
          <a:xfrm>
            <a:off x="1524000" y="3959185"/>
            <a:ext cx="9144000" cy="1754326"/>
          </a:xfrm>
          <a:prstGeom prst="rect">
            <a:avLst/>
          </a:prstGeom>
        </p:spPr>
        <p:txBody>
          <a:bodyPr wrap="square">
            <a:spAutoFit/>
          </a:bodyPr>
          <a:lstStyle/>
          <a:p>
            <a:pPr algn="ctr"/>
            <a:r>
              <a:rPr lang="fr-FR" sz="5400" b="1" dirty="0">
                <a:solidFill>
                  <a:prstClr val="white"/>
                </a:solidFill>
                <a:latin typeface="Book Antiqua" pitchFamily="18" charset="0"/>
              </a:rPr>
              <a:t> Théotokie du mardi sur la mélodie Adam</a:t>
            </a: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165 </a:t>
            </a:r>
          </a:p>
        </p:txBody>
      </p:sp>
      <p:sp>
        <p:nvSpPr>
          <p:cNvPr id="2" name="ZoneTexte 1">
            <a:extLst>
              <a:ext uri="{FF2B5EF4-FFF2-40B4-BE49-F238E27FC236}">
                <a16:creationId xmlns:a16="http://schemas.microsoft.com/office/drawing/2014/main" id="{52F19F56-1448-0433-0116-2441C0D07B5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3" name="ZoneTexte 2">
            <a:hlinkClick r:id="rId3" action="ppaction://hlinksldjump"/>
            <a:extLst>
              <a:ext uri="{FF2B5EF4-FFF2-40B4-BE49-F238E27FC236}">
                <a16:creationId xmlns:a16="http://schemas.microsoft.com/office/drawing/2014/main" id="{30E9BFD1-0356-8F22-7488-197010DFAF0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84704644"/>
      </p:ext>
    </p:extLst>
  </p:cSld>
  <p:clrMapOvr>
    <a:overrideClrMapping bg1="lt1" tx1="dk1" bg2="lt2" tx2="dk2" accent1="accent1" accent2="accent2" accent3="accent3" accent4="accent4" accent5="accent5" accent6="accent6" hlink="hlink" folHlink="folHlink"/>
  </p:clrMapOvr>
  <p:transition/>
</p:sld>
</file>

<file path=ppt/slides/slide115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Avva_Marcos" pitchFamily="82" charset="0"/>
              </a:rPr>
              <a:t>P</a:t>
            </a:r>
            <a:r>
              <a:rPr lang="fr-FR" sz="3733" dirty="0">
                <a:solidFill>
                  <a:prstClr val="white"/>
                </a:solidFill>
                <a:latin typeface="CS Avva Shenouda" pitchFamily="34" charset="0"/>
              </a:rPr>
              <a:t>i`,</a:t>
            </a:r>
            <a:r>
              <a:rPr lang="fr-FR" sz="3733" dirty="0" err="1">
                <a:solidFill>
                  <a:prstClr val="white"/>
                </a:solidFill>
                <a:latin typeface="CS Avva Shenouda" pitchFamily="34" charset="0"/>
              </a:rPr>
              <a:t>lom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pensousou</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`t`</a:t>
            </a:r>
            <a:r>
              <a:rPr lang="fr-FR" sz="3733" dirty="0" err="1">
                <a:solidFill>
                  <a:prstClr val="white"/>
                </a:solidFill>
                <a:latin typeface="CS Avva Shenouda" pitchFamily="34" charset="0"/>
              </a:rPr>
              <a:t>apar,y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mpencw</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ptajro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mpentoubo</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Mari`a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a:t>
            </a:r>
          </a:p>
        </p:txBody>
      </p:sp>
      <p:sp>
        <p:nvSpPr>
          <p:cNvPr id="11" name="Rectangle 10"/>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إكليل فخرنا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ورأس خلاصنا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وثبات طهرنا </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هى</a:t>
            </a:r>
            <a:r>
              <a:rPr lang="ar-EG" sz="4267" dirty="0">
                <a:solidFill>
                  <a:prstClr val="white"/>
                </a:solidFill>
                <a:latin typeface="Calibri"/>
                <a:cs typeface="Arial" panose="020B0604020202020204" pitchFamily="34" charset="0"/>
              </a:rPr>
              <a:t> مريم العذراء.</a:t>
            </a:r>
            <a:endParaRPr lang="fr-FR" sz="4267" dirty="0">
              <a:solidFill>
                <a:prstClr val="white"/>
              </a:solidFill>
              <a:latin typeface="Calibri"/>
            </a:endParaRPr>
          </a:p>
        </p:txBody>
      </p:sp>
      <p:sp>
        <p:nvSpPr>
          <p:cNvPr id="12" name="Rectangle 11"/>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Couronne de notre fierté</a:t>
            </a:r>
          </a:p>
          <a:p>
            <a:pPr algn="ctr" defTabSz="1219170"/>
            <a:r>
              <a:rPr lang="fr-FR" sz="3733" b="1" dirty="0">
                <a:solidFill>
                  <a:prstClr val="white"/>
                </a:solidFill>
                <a:latin typeface="Book Antiqua" pitchFamily="18" charset="0"/>
              </a:rPr>
              <a:t>Prémices de notre salut</a:t>
            </a:r>
          </a:p>
          <a:p>
            <a:pPr algn="ctr" defTabSz="1219170"/>
            <a:r>
              <a:rPr lang="fr-FR" sz="3733" b="1" dirty="0">
                <a:solidFill>
                  <a:prstClr val="white"/>
                </a:solidFill>
                <a:latin typeface="Book Antiqua" pitchFamily="18" charset="0"/>
              </a:rPr>
              <a:t>Ancrage de notre pureté</a:t>
            </a:r>
          </a:p>
          <a:p>
            <a:pPr algn="ctr" defTabSz="1219170"/>
            <a:r>
              <a:rPr lang="fr-FR" sz="3733" b="1" dirty="0">
                <a:solidFill>
                  <a:prstClr val="white"/>
                </a:solidFill>
                <a:latin typeface="Book Antiqua" pitchFamily="18" charset="0"/>
              </a:rPr>
              <a:t>C’est la Vierge Marie</a:t>
            </a:r>
          </a:p>
        </p:txBody>
      </p:sp>
      <p:sp>
        <p:nvSpPr>
          <p:cNvPr id="18" name="ZoneTexte 17">
            <a:extLst>
              <a:ext uri="{FF2B5EF4-FFF2-40B4-BE49-F238E27FC236}">
                <a16:creationId xmlns:a16="http://schemas.microsoft.com/office/drawing/2014/main" id="{B6D01B68-15C1-92D1-4A53-B67B3AE83D7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F1B896E1-FD41-8A9F-8610-55412BAD8BD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84615318"/>
      </p:ext>
    </p:extLst>
  </p:cSld>
  <p:clrMapOvr>
    <a:overrideClrMapping bg1="lt1" tx1="dk1" bg2="lt2" tx2="dk2" accent1="accent1" accent2="accent2" accent3="accent3" accent4="accent4" accent5="accent5" accent6="accent6" hlink="hlink" folHlink="folHlink"/>
  </p:clrMapOvr>
</p:sld>
</file>

<file path=ppt/slides/slide115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yetacmici</a:t>
            </a:r>
            <a:r>
              <a:rPr lang="fr-FR" sz="3733" dirty="0">
                <a:solidFill>
                  <a:prstClr val="white"/>
                </a:solidFill>
                <a:latin typeface="CS Avva Shenouda" pitchFamily="34" charset="0"/>
              </a:rPr>
              <a:t> nan @ `m`V] </a:t>
            </a:r>
            <a:r>
              <a:rPr lang="fr-FR" sz="3733" dirty="0" err="1">
                <a:solidFill>
                  <a:prstClr val="white"/>
                </a:solidFill>
                <a:latin typeface="CS Avva Shenouda" pitchFamily="34" charset="0"/>
              </a:rPr>
              <a:t>Pilogoc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vyetafswpi</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nrwmi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penoujai</a:t>
            </a:r>
            <a:r>
              <a:rPr lang="fr-FR" sz="3733" dirty="0">
                <a:solidFill>
                  <a:prstClr val="white"/>
                </a:solidFill>
                <a:latin typeface="CS Avva Shenouda" pitchFamily="34" charset="0"/>
              </a:rPr>
              <a:t>.</a:t>
            </a:r>
          </a:p>
        </p:txBody>
      </p:sp>
      <p:sp>
        <p:nvSpPr>
          <p:cNvPr id="11" name="Rectangle 10"/>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التى ولدت لنا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الله الكلمة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الذى صار انساناً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لأجل خلاصنا.</a:t>
            </a:r>
            <a:endParaRPr lang="fr-FR" sz="4267" dirty="0">
              <a:solidFill>
                <a:prstClr val="white"/>
              </a:solidFill>
              <a:latin typeface="Calibri"/>
            </a:endParaRPr>
          </a:p>
        </p:txBody>
      </p:sp>
      <p:sp>
        <p:nvSpPr>
          <p:cNvPr id="12" name="Rectangle 11"/>
          <p:cNvSpPr/>
          <p:nvPr/>
        </p:nvSpPr>
        <p:spPr>
          <a:xfrm>
            <a:off x="431371" y="371703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Elle qui a enfanté</a:t>
            </a:r>
          </a:p>
          <a:p>
            <a:pPr algn="ctr" defTabSz="1219170"/>
            <a:r>
              <a:rPr lang="fr-FR" sz="3733" b="1" dirty="0">
                <a:solidFill>
                  <a:prstClr val="white"/>
                </a:solidFill>
                <a:latin typeface="Book Antiqua" pitchFamily="18" charset="0"/>
              </a:rPr>
              <a:t>Dieu le Verbe pour nous</a:t>
            </a:r>
          </a:p>
          <a:p>
            <a:pPr algn="ctr" defTabSz="1219170"/>
            <a:r>
              <a:rPr lang="fr-FR" sz="3733" b="1" dirty="0">
                <a:solidFill>
                  <a:prstClr val="white"/>
                </a:solidFill>
                <a:latin typeface="Book Antiqua" pitchFamily="18" charset="0"/>
              </a:rPr>
              <a:t>C’est Lui qui S’est fait Homme</a:t>
            </a:r>
          </a:p>
          <a:p>
            <a:pPr algn="ctr" defTabSz="1219170"/>
            <a:r>
              <a:rPr lang="fr-FR" sz="3733" b="1" dirty="0">
                <a:solidFill>
                  <a:prstClr val="white"/>
                </a:solidFill>
                <a:latin typeface="Book Antiqua" pitchFamily="18" charset="0"/>
              </a:rPr>
              <a:t>C’était pour notre salut</a:t>
            </a:r>
          </a:p>
        </p:txBody>
      </p:sp>
      <p:sp>
        <p:nvSpPr>
          <p:cNvPr id="18" name="ZoneTexte 17">
            <a:extLst>
              <a:ext uri="{FF2B5EF4-FFF2-40B4-BE49-F238E27FC236}">
                <a16:creationId xmlns:a16="http://schemas.microsoft.com/office/drawing/2014/main" id="{07A939CE-FFBD-45A7-0B36-23D2D2808C9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B5A459C4-8373-1525-8752-CE39EC108A7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64368838"/>
      </p:ext>
    </p:extLst>
  </p:cSld>
  <p:clrMapOvr>
    <a:overrideClrMapping bg1="lt1" tx1="dk1" bg2="lt2" tx2="dk2" accent1="accent1" accent2="accent2" accent3="accent3" accent4="accent4" accent5="accent5" accent6="accent6" hlink="hlink" folHlink="folHlink"/>
  </p:clrMapOvr>
</p:sld>
</file>

<file path=ppt/slides/slide115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1815690"/>
          </a:xfrm>
          <a:prstGeom prst="rect">
            <a:avLst/>
          </a:prstGeom>
        </p:spPr>
        <p:txBody>
          <a:bodyPr wrap="square">
            <a:spAutoFit/>
          </a:bodyPr>
          <a:lstStyle/>
          <a:p>
            <a:pPr algn="just" defTabSz="1219170"/>
            <a:r>
              <a:rPr lang="fr-FR" sz="3733" dirty="0" err="1">
                <a:solidFill>
                  <a:prstClr val="white"/>
                </a:solidFill>
                <a:latin typeface="CS Avva Shenouda" pitchFamily="34" charset="0"/>
              </a:rPr>
              <a:t>Menenca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referrwmi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n;of</a:t>
            </a:r>
            <a:r>
              <a:rPr lang="fr-FR" sz="3733" dirty="0">
                <a:solidFill>
                  <a:prstClr val="white"/>
                </a:solidFill>
                <a:latin typeface="CS Avva Shenouda" pitchFamily="34" charset="0"/>
              </a:rPr>
              <a:t> on </a:t>
            </a:r>
            <a:r>
              <a:rPr lang="fr-FR" sz="3733" err="1">
                <a:solidFill>
                  <a:prstClr val="white"/>
                </a:solidFill>
                <a:latin typeface="CS Avva Shenouda" pitchFamily="34" charset="0"/>
              </a:rPr>
              <a:t>pe</a:t>
            </a:r>
            <a:r>
              <a:rPr lang="fr-FR" sz="3733">
                <a:solidFill>
                  <a:prstClr val="white"/>
                </a:solidFill>
                <a:latin typeface="CS Avva Shenouda" pitchFamily="34" charset="0"/>
              </a:rPr>
              <a:t> `V</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acmacf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ecoi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mpar;enoc</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وبعد أن صار انساناً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هو الإله أيضاً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فلهذا ولدته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وهي عذراء.</a:t>
            </a:r>
            <a:endParaRPr lang="fr-FR" sz="4267" dirty="0">
              <a:solidFill>
                <a:prstClr val="white"/>
              </a:solidFill>
              <a:latin typeface="Calibri"/>
            </a:endParaRPr>
          </a:p>
        </p:txBody>
      </p:sp>
      <p:sp>
        <p:nvSpPr>
          <p:cNvPr id="12" name="Rectangle 11"/>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Après S’être fait Homme</a:t>
            </a:r>
          </a:p>
          <a:p>
            <a:pPr algn="ctr" defTabSz="1219170"/>
            <a:r>
              <a:rPr lang="fr-FR" sz="3733" b="1" dirty="0">
                <a:solidFill>
                  <a:prstClr val="white"/>
                </a:solidFill>
                <a:latin typeface="Book Antiqua" pitchFamily="18" charset="0"/>
              </a:rPr>
              <a:t>Il resta toujours Dieu</a:t>
            </a:r>
          </a:p>
          <a:p>
            <a:pPr algn="ctr" defTabSz="1219170"/>
            <a:r>
              <a:rPr lang="fr-FR" sz="3733" b="1" dirty="0">
                <a:solidFill>
                  <a:prstClr val="white"/>
                </a:solidFill>
                <a:latin typeface="Book Antiqua" pitchFamily="18" charset="0"/>
              </a:rPr>
              <a:t>Aussi, elle L’enfanta</a:t>
            </a:r>
          </a:p>
          <a:p>
            <a:pPr algn="ctr" defTabSz="1219170"/>
            <a:r>
              <a:rPr lang="fr-FR" sz="3733" b="1" dirty="0">
                <a:solidFill>
                  <a:prstClr val="white"/>
                </a:solidFill>
                <a:latin typeface="Book Antiqua" pitchFamily="18" charset="0"/>
              </a:rPr>
              <a:t>Tout en demeurant Vierge</a:t>
            </a:r>
          </a:p>
        </p:txBody>
      </p:sp>
      <p:sp>
        <p:nvSpPr>
          <p:cNvPr id="18" name="ZoneTexte 17">
            <a:extLst>
              <a:ext uri="{FF2B5EF4-FFF2-40B4-BE49-F238E27FC236}">
                <a16:creationId xmlns:a16="http://schemas.microsoft.com/office/drawing/2014/main" id="{FBFF40CE-CEC9-DCE7-B365-9595B4C8AF3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B76D383D-06A8-366E-EB83-783C65DBEC5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1872401"/>
      </p:ext>
    </p:extLst>
  </p:cSld>
  <p:clrMapOvr>
    <a:overrideClrMapping bg1="lt1" tx1="dk1" bg2="lt2" tx2="dk2" accent1="accent1" accent2="accent2" accent3="accent3" accent4="accent4" accent5="accent5" accent6="accent6" hlink="hlink" folHlink="folHlink"/>
  </p:clrMapOvr>
</p:sld>
</file>

<file path=ppt/slides/slide115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`C[</a:t>
            </a:r>
            <a:r>
              <a:rPr lang="fr-FR" sz="3733" dirty="0" err="1">
                <a:solidFill>
                  <a:prstClr val="white"/>
                </a:solidFill>
                <a:latin typeface="CS Avva Shenouda" pitchFamily="34" charset="0"/>
              </a:rPr>
              <a:t>oci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svyri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pecjinerboki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pecjinmici</a:t>
            </a:r>
            <a:r>
              <a:rPr lang="fr-FR" sz="3733" dirty="0">
                <a:solidFill>
                  <a:prstClr val="white"/>
                </a:solidFill>
                <a:latin typeface="CS Avva Shenouda" pitchFamily="34" charset="0"/>
              </a:rPr>
              <a:t> on @ </a:t>
            </a:r>
            <a:r>
              <a:rPr lang="fr-FR" sz="3733" dirty="0" err="1">
                <a:solidFill>
                  <a:prstClr val="white"/>
                </a:solidFill>
                <a:latin typeface="CS Avva Shenouda" pitchFamily="34" charset="0"/>
              </a:rPr>
              <a:t>ouatcaji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عالية هى الاعجوبة </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التى</a:t>
            </a:r>
            <a:r>
              <a:rPr lang="ar-EG" sz="4267" dirty="0">
                <a:solidFill>
                  <a:prstClr val="white"/>
                </a:solidFill>
                <a:latin typeface="Calibri"/>
                <a:cs typeface="Arial" panose="020B0604020202020204" pitchFamily="34" charset="0"/>
              </a:rPr>
              <a:t> لحبلها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وولادتها أيضاً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لا ينطق به.</a:t>
            </a:r>
            <a:endParaRPr lang="fr-FR" sz="4267" dirty="0">
              <a:solidFill>
                <a:prstClr val="white"/>
              </a:solidFill>
              <a:latin typeface="Calibri"/>
            </a:endParaRPr>
          </a:p>
        </p:txBody>
      </p:sp>
      <p:sp>
        <p:nvSpPr>
          <p:cNvPr id="12" name="Rectangle 11"/>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 Sublime est le prodige</a:t>
            </a:r>
          </a:p>
          <a:p>
            <a:pPr algn="ctr" defTabSz="1219170"/>
            <a:r>
              <a:rPr lang="fr-FR" sz="3733" b="1" dirty="0">
                <a:solidFill>
                  <a:prstClr val="white"/>
                </a:solidFill>
                <a:latin typeface="Book Antiqua" pitchFamily="18" charset="0"/>
              </a:rPr>
              <a:t>De cette conception</a:t>
            </a:r>
          </a:p>
          <a:p>
            <a:pPr algn="ctr" defTabSz="1219170"/>
            <a:r>
              <a:rPr lang="fr-FR" sz="3733" b="1" dirty="0">
                <a:solidFill>
                  <a:prstClr val="white"/>
                </a:solidFill>
                <a:latin typeface="Book Antiqua" pitchFamily="18" charset="0"/>
              </a:rPr>
              <a:t>Et Son enfantement</a:t>
            </a:r>
          </a:p>
          <a:p>
            <a:pPr algn="ctr" defTabSz="1219170"/>
            <a:r>
              <a:rPr lang="fr-FR" sz="3733" b="1" dirty="0">
                <a:solidFill>
                  <a:prstClr val="white"/>
                </a:solidFill>
                <a:latin typeface="Book Antiqua" pitchFamily="18" charset="0"/>
              </a:rPr>
              <a:t>Aussi est ineffable</a:t>
            </a:r>
          </a:p>
        </p:txBody>
      </p:sp>
      <p:sp>
        <p:nvSpPr>
          <p:cNvPr id="18" name="ZoneTexte 17">
            <a:extLst>
              <a:ext uri="{FF2B5EF4-FFF2-40B4-BE49-F238E27FC236}">
                <a16:creationId xmlns:a16="http://schemas.microsoft.com/office/drawing/2014/main" id="{20ABDFED-4186-9CBF-2686-361030BBE4C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2B3E264B-2478-2DC1-D7E2-83B378170D9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97559950"/>
      </p:ext>
    </p:extLst>
  </p:cSld>
  <p:clrMapOvr>
    <a:overrideClrMapping bg1="lt1" tx1="dk1" bg2="lt2" tx2="dk2" accent1="accent1" accent2="accent2" accent3="accent3" accent4="accent4" accent5="accent5" accent6="accent6" hlink="hlink" folHlink="folHlink"/>
  </p:clrMapOvr>
</p:sld>
</file>

<file path=ppt/slides/slide115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Je `</a:t>
            </a:r>
            <a:r>
              <a:rPr lang="fr-FR" sz="3733" dirty="0" err="1">
                <a:solidFill>
                  <a:prstClr val="white"/>
                </a:solidFill>
                <a:latin typeface="CS Avva Shenouda" pitchFamily="34" charset="0"/>
              </a:rPr>
              <a:t>n;of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pefouws</a:t>
            </a:r>
            <a:r>
              <a:rPr lang="fr-FR" sz="3733" dirty="0">
                <a:solidFill>
                  <a:prstClr val="white"/>
                </a:solidFill>
                <a:latin typeface="CS Avva Shenouda" pitchFamily="34" charset="0"/>
              </a:rPr>
              <a:t> @ nem `p]ma] `</a:t>
            </a:r>
            <a:r>
              <a:rPr lang="fr-FR" sz="3733" dirty="0" err="1">
                <a:solidFill>
                  <a:prstClr val="white"/>
                </a:solidFill>
                <a:latin typeface="CS Avva Shenouda" pitchFamily="34" charset="0"/>
              </a:rPr>
              <a:t>mPefiwt</a:t>
            </a:r>
            <a:r>
              <a:rPr lang="fr-FR" sz="3733" dirty="0">
                <a:solidFill>
                  <a:prstClr val="white"/>
                </a:solidFill>
                <a:latin typeface="CS Avva Shenouda" pitchFamily="34" charset="0"/>
              </a:rPr>
              <a:t> @ nem Pi`pneuma =e=;=u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لأنه بإرادته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ومسرة أبيه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والروح القدس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أتى وخلصنا.</a:t>
            </a:r>
            <a:endParaRPr lang="fr-FR" sz="4267" dirty="0">
              <a:solidFill>
                <a:prstClr val="white"/>
              </a:solidFill>
              <a:latin typeface="Calibri"/>
            </a:endParaRPr>
          </a:p>
        </p:txBody>
      </p:sp>
      <p:sp>
        <p:nvSpPr>
          <p:cNvPr id="12" name="Rectangle 11"/>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par Sa volonté</a:t>
            </a:r>
          </a:p>
          <a:p>
            <a:pPr algn="ctr" defTabSz="1219170"/>
            <a:r>
              <a:rPr lang="fr-FR" sz="3733" b="1" dirty="0">
                <a:solidFill>
                  <a:prstClr val="white"/>
                </a:solidFill>
                <a:latin typeface="Book Antiqua" pitchFamily="18" charset="0"/>
              </a:rPr>
              <a:t>Et le plaisir du Père</a:t>
            </a:r>
          </a:p>
          <a:p>
            <a:pPr algn="ctr" defTabSz="1219170"/>
            <a:r>
              <a:rPr lang="fr-FR" sz="3733" b="1" dirty="0">
                <a:solidFill>
                  <a:prstClr val="white"/>
                </a:solidFill>
                <a:latin typeface="Book Antiqua" pitchFamily="18" charset="0"/>
              </a:rPr>
              <a:t>Ainsi que l’Esprit-Saint</a:t>
            </a:r>
          </a:p>
          <a:p>
            <a:pPr algn="ctr" defTabSz="1219170"/>
            <a:r>
              <a:rPr lang="fr-FR" sz="3733" b="1" dirty="0">
                <a:solidFill>
                  <a:prstClr val="white"/>
                </a:solidFill>
                <a:latin typeface="Book Antiqua" pitchFamily="18" charset="0"/>
              </a:rPr>
              <a:t>Il vint et nous sauva</a:t>
            </a:r>
          </a:p>
        </p:txBody>
      </p:sp>
      <p:sp>
        <p:nvSpPr>
          <p:cNvPr id="17" name="ZoneTexte 16">
            <a:extLst>
              <a:ext uri="{FF2B5EF4-FFF2-40B4-BE49-F238E27FC236}">
                <a16:creationId xmlns:a16="http://schemas.microsoft.com/office/drawing/2014/main" id="{BE4344D2-B997-5732-ACB1-746EEDD5D7C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5FEB6126-2821-8BA3-A4A9-D01AB397645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79521399"/>
      </p:ext>
    </p:extLst>
  </p:cSld>
  <p:clrMapOvr>
    <a:overrideClrMapping bg1="lt1" tx1="dk1" bg2="lt2" tx2="dk2" accent1="accent1" accent2="accent2" accent3="accent3" accent4="accent4" accent5="accent5" accent6="accent6" hlink="hlink" folHlink="folHlink"/>
  </p:clrMapOvr>
</p:sld>
</file>

<file path=ppt/slides/slide115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Ounis</a:t>
            </a:r>
            <a:r>
              <a:rPr lang="fr-FR" sz="3733" dirty="0">
                <a:solidFill>
                  <a:prstClr val="white"/>
                </a:solidFill>
                <a:latin typeface="CS Avva Shenouda" pitchFamily="34" charset="0"/>
              </a:rPr>
              <a:t>] </a:t>
            </a:r>
            <a:r>
              <a:rPr lang="fr-FR" sz="3733" err="1">
                <a:solidFill>
                  <a:prstClr val="white"/>
                </a:solidFill>
                <a:latin typeface="CS Avva Shenouda" pitchFamily="34" charset="0"/>
              </a:rPr>
              <a:t>pe</a:t>
            </a:r>
            <a:r>
              <a:rPr lang="fr-FR" sz="3733">
                <a:solidFill>
                  <a:prstClr val="white"/>
                </a:solidFill>
                <a:latin typeface="CS Avva Shenouda" pitchFamily="34" charset="0"/>
              </a:rPr>
              <a:t> `p</a:t>
            </a:r>
            <a:r>
              <a:rPr lang="fr-FR" sz="3733" dirty="0" err="1">
                <a:solidFill>
                  <a:prstClr val="white"/>
                </a:solidFill>
                <a:latin typeface="CS Avva Shenouda" pitchFamily="34" charset="0"/>
              </a:rPr>
              <a:t>`wou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tepar;eni`a</a:t>
            </a:r>
            <a:r>
              <a:rPr lang="fr-FR" sz="3733" dirty="0">
                <a:solidFill>
                  <a:prstClr val="white"/>
                </a:solidFill>
                <a:latin typeface="CS Avva Shenouda" pitchFamily="34" charset="0"/>
              </a:rPr>
              <a:t> @ Mari`a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yetjyk</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عظيم هو مجد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بتوليتك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يا مريم العذراء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الكاملة.</a:t>
            </a:r>
            <a:endParaRPr lang="fr-FR" sz="4267" dirty="0">
              <a:solidFill>
                <a:prstClr val="white"/>
              </a:solidFill>
              <a:latin typeface="Calibri"/>
            </a:endParaRPr>
          </a:p>
        </p:txBody>
      </p:sp>
      <p:sp>
        <p:nvSpPr>
          <p:cNvPr id="12" name="Rectangle 11"/>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Aussi, grande est la gloire</a:t>
            </a:r>
          </a:p>
          <a:p>
            <a:pPr algn="ctr" defTabSz="1219170"/>
            <a:r>
              <a:rPr lang="fr-FR" sz="3733" b="1" dirty="0">
                <a:solidFill>
                  <a:prstClr val="white"/>
                </a:solidFill>
                <a:latin typeface="Book Antiqua" pitchFamily="18" charset="0"/>
              </a:rPr>
              <a:t>De ta virginité</a:t>
            </a:r>
          </a:p>
          <a:p>
            <a:pPr algn="ctr" defTabSz="1219170"/>
            <a:r>
              <a:rPr lang="fr-FR" sz="3733" b="1" dirty="0">
                <a:solidFill>
                  <a:prstClr val="white"/>
                </a:solidFill>
                <a:latin typeface="Book Antiqua" pitchFamily="18" charset="0"/>
              </a:rPr>
              <a:t>Ô toi Vierge Marie</a:t>
            </a:r>
          </a:p>
          <a:p>
            <a:pPr algn="ctr" defTabSz="1219170"/>
            <a:r>
              <a:rPr lang="fr-FR" sz="3733" b="1" dirty="0">
                <a:solidFill>
                  <a:prstClr val="white"/>
                </a:solidFill>
                <a:latin typeface="Book Antiqua" pitchFamily="18" charset="0"/>
              </a:rPr>
              <a:t>Ô toi Vierge parfaite</a:t>
            </a:r>
          </a:p>
        </p:txBody>
      </p:sp>
      <p:sp>
        <p:nvSpPr>
          <p:cNvPr id="18" name="ZoneTexte 17">
            <a:extLst>
              <a:ext uri="{FF2B5EF4-FFF2-40B4-BE49-F238E27FC236}">
                <a16:creationId xmlns:a16="http://schemas.microsoft.com/office/drawing/2014/main" id="{8CEB1E31-816C-C2A9-9185-6208A892629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8E11A784-38F9-987D-9F59-650789FE9D4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88011545"/>
      </p:ext>
    </p:extLst>
  </p:cSld>
  <p:clrMapOvr>
    <a:overrideClrMapping bg1="lt1" tx1="dk1" bg2="lt2" tx2="dk2" accent1="accent1" accent2="accent2" accent3="accent3" accent4="accent4" accent5="accent5" accent6="accent6" hlink="hlink" folHlink="folHlink"/>
  </p:clrMapOvr>
</p:sld>
</file>

<file path=ppt/slides/slide115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Arejem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`P¡ </a:t>
            </a:r>
            <a:r>
              <a:rPr lang="fr-FR" sz="3733" dirty="0" err="1">
                <a:solidFill>
                  <a:prstClr val="white"/>
                </a:solidFill>
                <a:latin typeface="CS Avva Shenouda" pitchFamily="34" charset="0"/>
              </a:rPr>
              <a:t>sop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n;o</a:t>
            </a:r>
            <a:r>
              <a:rPr lang="fr-FR" sz="3733" dirty="0">
                <a:solidFill>
                  <a:prstClr val="white"/>
                </a:solidFill>
                <a:latin typeface="CS Avva Shenouda" pitchFamily="34" charset="0"/>
              </a:rPr>
              <a:t> te ]</a:t>
            </a:r>
            <a:r>
              <a:rPr lang="fr-FR" sz="3733" dirty="0" err="1">
                <a:solidFill>
                  <a:prstClr val="white"/>
                </a:solidFill>
                <a:latin typeface="CS Avva Shenouda" pitchFamily="34" charset="0"/>
              </a:rPr>
              <a:t>mouki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yeta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Iakwb</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eroc</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وجدتِ نعمة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الرب معك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انتِ هي السلم </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التى</a:t>
            </a:r>
            <a:r>
              <a:rPr lang="ar-EG" sz="4267" dirty="0">
                <a:solidFill>
                  <a:prstClr val="white"/>
                </a:solidFill>
                <a:latin typeface="Calibri"/>
                <a:cs typeface="Arial" panose="020B0604020202020204" pitchFamily="34" charset="0"/>
              </a:rPr>
              <a:t> رآها يعقوب.</a:t>
            </a:r>
            <a:endParaRPr lang="fr-FR" sz="4267" dirty="0">
              <a:solidFill>
                <a:prstClr val="white"/>
              </a:solidFill>
              <a:latin typeface="Calibri"/>
            </a:endParaRPr>
          </a:p>
        </p:txBody>
      </p:sp>
      <p:sp>
        <p:nvSpPr>
          <p:cNvPr id="12" name="Rectangle 11"/>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tu as trouvé grâce</a:t>
            </a:r>
          </a:p>
          <a:p>
            <a:pPr algn="ctr" defTabSz="1219170"/>
            <a:r>
              <a:rPr lang="fr-FR" sz="3733" b="1" dirty="0">
                <a:solidFill>
                  <a:prstClr val="white"/>
                </a:solidFill>
                <a:latin typeface="Book Antiqua" pitchFamily="18" charset="0"/>
              </a:rPr>
              <a:t>Le Seigneur est avec toi</a:t>
            </a:r>
          </a:p>
          <a:p>
            <a:pPr algn="ctr" defTabSz="1219170"/>
            <a:r>
              <a:rPr lang="fr-FR" sz="3733" b="1" dirty="0">
                <a:solidFill>
                  <a:prstClr val="white"/>
                </a:solidFill>
                <a:latin typeface="Book Antiqua" pitchFamily="18" charset="0"/>
              </a:rPr>
              <a:t>Aussi, tu es l’échelle</a:t>
            </a:r>
          </a:p>
          <a:p>
            <a:pPr algn="ctr" defTabSz="1219170"/>
            <a:r>
              <a:rPr lang="fr-FR" sz="3733" b="1" dirty="0">
                <a:solidFill>
                  <a:prstClr val="white"/>
                </a:solidFill>
                <a:latin typeface="Book Antiqua" pitchFamily="18" charset="0"/>
              </a:rPr>
              <a:t>L’échelle que vit Jacob</a:t>
            </a:r>
          </a:p>
        </p:txBody>
      </p:sp>
      <p:sp>
        <p:nvSpPr>
          <p:cNvPr id="18" name="ZoneTexte 17">
            <a:extLst>
              <a:ext uri="{FF2B5EF4-FFF2-40B4-BE49-F238E27FC236}">
                <a16:creationId xmlns:a16="http://schemas.microsoft.com/office/drawing/2014/main" id="{99FAEC64-A64F-FF17-BE6F-75776B4DCCA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9BFC4AF8-BC70-8D06-9A11-4617D8CD7F0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03029658"/>
      </p:ext>
    </p:extLst>
  </p:cSld>
  <p:clrMapOvr>
    <a:overrideClrMapping bg1="lt1" tx1="dk1" bg2="lt2" tx2="dk2" accent1="accent1" accent2="accent2" accent3="accent3" accent4="accent4" accent5="accent5" accent6="accent6" hlink="hlink" folHlink="folHlink"/>
  </p:clrMapOvr>
</p:sld>
</file>

<file path=ppt/slides/slide115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Ectajryout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pikahi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ec</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oci</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e`hryi</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e`tve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niaggeloc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nyou</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epecyt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hiwtc</a:t>
            </a:r>
            <a:r>
              <a:rPr lang="fr-FR" sz="3733" dirty="0">
                <a:solidFill>
                  <a:prstClr val="white"/>
                </a:solidFill>
                <a:latin typeface="CS Avva Shenouda" pitchFamily="34" charset="0"/>
              </a:rPr>
              <a:t>.</a:t>
            </a:r>
          </a:p>
        </p:txBody>
      </p:sp>
      <p:sp>
        <p:nvSpPr>
          <p:cNvPr id="11" name="Rectangle 10"/>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ثابتة على الأرض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ومرتفعة إلى السماء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والملائكة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نازلون عليها.</a:t>
            </a:r>
            <a:endParaRPr lang="fr-FR" sz="4267" dirty="0">
              <a:solidFill>
                <a:prstClr val="white"/>
              </a:solidFill>
              <a:latin typeface="Calibri"/>
            </a:endParaRPr>
          </a:p>
        </p:txBody>
      </p:sp>
      <p:sp>
        <p:nvSpPr>
          <p:cNvPr id="12" name="Rectangle 11"/>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Etablie sur la terre</a:t>
            </a:r>
          </a:p>
          <a:p>
            <a:pPr algn="ctr" defTabSz="1219170"/>
            <a:r>
              <a:rPr lang="fr-FR" sz="3733" b="1" dirty="0">
                <a:solidFill>
                  <a:prstClr val="white"/>
                </a:solidFill>
                <a:latin typeface="Book Antiqua" pitchFamily="18" charset="0"/>
              </a:rPr>
              <a:t>Elevée jusqu’au ciel</a:t>
            </a:r>
          </a:p>
          <a:p>
            <a:pPr algn="ctr" defTabSz="1219170"/>
            <a:r>
              <a:rPr lang="fr-FR" sz="3733" b="1" dirty="0">
                <a:solidFill>
                  <a:prstClr val="white"/>
                </a:solidFill>
                <a:latin typeface="Book Antiqua" pitchFamily="18" charset="0"/>
              </a:rPr>
              <a:t>Avec les anges qui</a:t>
            </a:r>
          </a:p>
          <a:p>
            <a:pPr algn="ctr" defTabSz="1219170"/>
            <a:r>
              <a:rPr lang="fr-FR" sz="3733" b="1" dirty="0">
                <a:solidFill>
                  <a:prstClr val="white"/>
                </a:solidFill>
                <a:latin typeface="Book Antiqua" pitchFamily="18" charset="0"/>
              </a:rPr>
              <a:t>Descendaient sur l’échelle</a:t>
            </a:r>
          </a:p>
        </p:txBody>
      </p:sp>
      <p:sp>
        <p:nvSpPr>
          <p:cNvPr id="18" name="ZoneTexte 17">
            <a:extLst>
              <a:ext uri="{FF2B5EF4-FFF2-40B4-BE49-F238E27FC236}">
                <a16:creationId xmlns:a16="http://schemas.microsoft.com/office/drawing/2014/main" id="{25234022-1A2C-C45E-5FC1-FA7D37FA31A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9EB3DCC0-B47D-7DB2-CE1C-DDBCBD12830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05842855"/>
      </p:ext>
    </p:extLst>
  </p:cSld>
  <p:clrMapOvr>
    <a:overrideClrMapping bg1="lt1" tx1="dk1" bg2="lt2" tx2="dk2" accent1="accent1" accent2="accent2" accent3="accent3" accent4="accent4" accent5="accent5" accent6="accent6" hlink="hlink" folHlink="folHlink"/>
  </p:clrMapOvr>
</p:sld>
</file>

<file path=ppt/slides/slide115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N;o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pi`ssyn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etafnau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Mwuc`yc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efmoh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pi`,</a:t>
            </a:r>
            <a:r>
              <a:rPr lang="fr-FR" sz="3733" dirty="0" err="1">
                <a:solidFill>
                  <a:prstClr val="white"/>
                </a:solidFill>
                <a:latin typeface="CS Avva Shenouda" pitchFamily="34" charset="0"/>
              </a:rPr>
              <a:t>rwm</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nafrwkh</a:t>
            </a:r>
            <a:r>
              <a:rPr lang="fr-FR" sz="3733" dirty="0">
                <a:solidFill>
                  <a:prstClr val="white"/>
                </a:solidFill>
                <a:latin typeface="CS Avva Shenouda" pitchFamily="34" charset="0"/>
              </a:rPr>
              <a:t> an.</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أنت هي الشجرة </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التى</a:t>
            </a:r>
            <a:r>
              <a:rPr lang="ar-EG" sz="4267" dirty="0">
                <a:solidFill>
                  <a:prstClr val="white"/>
                </a:solidFill>
                <a:latin typeface="Calibri"/>
                <a:cs typeface="Arial" panose="020B0604020202020204" pitchFamily="34" charset="0"/>
              </a:rPr>
              <a:t> رآها موسى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مُتقدة بالنار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ولم تحترق.</a:t>
            </a:r>
            <a:endParaRPr lang="fr-FR" sz="4267" dirty="0">
              <a:solidFill>
                <a:prstClr val="white"/>
              </a:solidFill>
              <a:latin typeface="Calibri"/>
            </a:endParaRPr>
          </a:p>
        </p:txBody>
      </p:sp>
      <p:sp>
        <p:nvSpPr>
          <p:cNvPr id="12" name="Rectangle 11"/>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c’est toi le buisson</a:t>
            </a:r>
          </a:p>
          <a:p>
            <a:pPr algn="ctr" defTabSz="1219170"/>
            <a:r>
              <a:rPr lang="fr-FR" sz="3733" b="1" dirty="0">
                <a:solidFill>
                  <a:prstClr val="white"/>
                </a:solidFill>
                <a:latin typeface="Book Antiqua" pitchFamily="18" charset="0"/>
              </a:rPr>
              <a:t>Que Moïse voyait</a:t>
            </a:r>
          </a:p>
          <a:p>
            <a:pPr algn="ctr" defTabSz="1219170"/>
            <a:r>
              <a:rPr lang="fr-FR" sz="3733" b="1" dirty="0">
                <a:solidFill>
                  <a:prstClr val="white"/>
                </a:solidFill>
                <a:latin typeface="Book Antiqua" pitchFamily="18" charset="0"/>
              </a:rPr>
              <a:t>Embrasé par le feu</a:t>
            </a:r>
          </a:p>
          <a:p>
            <a:pPr algn="ctr" defTabSz="1219170"/>
            <a:r>
              <a:rPr lang="fr-FR" sz="3733" b="1" dirty="0">
                <a:solidFill>
                  <a:prstClr val="white"/>
                </a:solidFill>
                <a:latin typeface="Book Antiqua" pitchFamily="18" charset="0"/>
              </a:rPr>
              <a:t>Mais sans se consumer</a:t>
            </a:r>
          </a:p>
        </p:txBody>
      </p:sp>
      <p:sp>
        <p:nvSpPr>
          <p:cNvPr id="18" name="ZoneTexte 17">
            <a:extLst>
              <a:ext uri="{FF2B5EF4-FFF2-40B4-BE49-F238E27FC236}">
                <a16:creationId xmlns:a16="http://schemas.microsoft.com/office/drawing/2014/main" id="{371DBDE1-E90A-9FBD-B47A-AE28C44DC12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50865127-1D37-2688-B0AC-07F2A606828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7882200"/>
      </p:ext>
    </p:extLst>
  </p:cSld>
  <p:clrMapOvr>
    <a:overrideClrMapping bg1="lt1" tx1="dk1" bg2="lt2" tx2="dk2" accent1="accent1" accent2="accent2" accent3="accent3" accent4="accent4" accent5="accent5" accent6="accent6" hlink="hlink" folHlink="folHlink"/>
  </p:clrMapOvr>
</p:sld>
</file>

<file path=ppt/slides/slide11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السلام لك يا مريم </a:t>
            </a:r>
            <a:endParaRPr lang="fr-FR" sz="4800" dirty="0">
              <a:solidFill>
                <a:prstClr val="white"/>
              </a:solidFill>
            </a:endParaRPr>
          </a:p>
          <a:p>
            <a:pPr algn="just" rtl="1"/>
            <a:r>
              <a:rPr lang="ar-EG" sz="4800" dirty="0">
                <a:solidFill>
                  <a:prstClr val="white"/>
                </a:solidFill>
              </a:rPr>
              <a:t>سلاما مقدسا: </a:t>
            </a:r>
            <a:endParaRPr lang="fr-FR" sz="4800" dirty="0">
              <a:solidFill>
                <a:prstClr val="white"/>
              </a:solidFill>
            </a:endParaRPr>
          </a:p>
          <a:p>
            <a:pPr algn="just" rtl="1"/>
            <a:r>
              <a:rPr lang="ar-EG" sz="4800" dirty="0">
                <a:solidFill>
                  <a:prstClr val="white"/>
                </a:solidFill>
              </a:rPr>
              <a:t>السلام لك يا مريم </a:t>
            </a:r>
            <a:endParaRPr lang="fr-FR" sz="4800" dirty="0">
              <a:solidFill>
                <a:prstClr val="white"/>
              </a:solidFill>
            </a:endParaRPr>
          </a:p>
          <a:p>
            <a:pPr algn="just" rtl="1"/>
            <a:r>
              <a:rPr lang="ar-EG" sz="4800" dirty="0">
                <a:solidFill>
                  <a:prstClr val="white"/>
                </a:solidFill>
              </a:rPr>
              <a:t>يا ام القدوس</a:t>
            </a:r>
            <a:endParaRPr lang="fr-FR" sz="4800" dirty="0">
              <a:solidFill>
                <a:prstClr val="white"/>
              </a:solidFill>
            </a:endParaRPr>
          </a:p>
        </p:txBody>
      </p:sp>
      <p:sp>
        <p:nvSpPr>
          <p:cNvPr id="6" name="Rectangle 5"/>
          <p:cNvSpPr/>
          <p:nvPr/>
        </p:nvSpPr>
        <p:spPr>
          <a:xfrm>
            <a:off x="457200" y="332656"/>
            <a:ext cx="6070848" cy="1938992"/>
          </a:xfrm>
          <a:prstGeom prst="rect">
            <a:avLst/>
          </a:prstGeom>
        </p:spPr>
        <p:txBody>
          <a:bodyPr wrap="square">
            <a:spAutoFit/>
          </a:bodyPr>
          <a:lstStyle/>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fouab</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mvy`E;ouab</a:t>
            </a:r>
            <a:endParaRPr lang="fr-FR" sz="40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Salut à toi Marie, </a:t>
            </a:r>
          </a:p>
          <a:p>
            <a:pPr algn="ctr"/>
            <a:r>
              <a:rPr lang="fr-FR" sz="3600" b="1" dirty="0">
                <a:solidFill>
                  <a:prstClr val="white"/>
                </a:solidFill>
                <a:latin typeface="Book Antiqua" pitchFamily="18" charset="0"/>
              </a:rPr>
              <a:t>un saint salut ; </a:t>
            </a:r>
          </a:p>
          <a:p>
            <a:pPr algn="ctr"/>
            <a:r>
              <a:rPr lang="fr-FR" sz="3600" b="1" dirty="0">
                <a:solidFill>
                  <a:prstClr val="white"/>
                </a:solidFill>
                <a:latin typeface="Book Antiqua" pitchFamily="18" charset="0"/>
              </a:rPr>
              <a:t>salut à toi Marie, </a:t>
            </a:r>
          </a:p>
          <a:p>
            <a:pPr algn="ctr"/>
            <a:r>
              <a:rPr lang="fr-FR" sz="3600" b="1" dirty="0">
                <a:solidFill>
                  <a:prstClr val="white"/>
                </a:solidFill>
                <a:latin typeface="Book Antiqua" pitchFamily="18" charset="0"/>
              </a:rPr>
              <a:t>ô mère du Saint.</a:t>
            </a:r>
          </a:p>
        </p:txBody>
      </p:sp>
      <p:sp>
        <p:nvSpPr>
          <p:cNvPr id="4" name="ZoneTexte 3">
            <a:extLst>
              <a:ext uri="{FF2B5EF4-FFF2-40B4-BE49-F238E27FC236}">
                <a16:creationId xmlns:a16="http://schemas.microsoft.com/office/drawing/2014/main" id="{669A173C-97B4-04B5-5CC5-240E0D0BA1B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AAD98AB6-5DDA-D8AF-ECCA-023FB9AFB5D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15994270"/>
      </p:ext>
    </p:extLst>
  </p:cSld>
  <p:clrMapOvr>
    <a:masterClrMapping/>
  </p:clrMapOvr>
  <p:transition/>
</p:sld>
</file>

<file path=ppt/slides/slide116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Psyri</a:t>
            </a:r>
            <a:r>
              <a:rPr lang="fr-FR" sz="3733" dirty="0">
                <a:solidFill>
                  <a:prstClr val="white"/>
                </a:solidFill>
                <a:latin typeface="CS Avva Shenouda" pitchFamily="34" charset="0"/>
              </a:rPr>
              <a:t> </a:t>
            </a:r>
            <a:r>
              <a:rPr lang="fr-FR" sz="3733">
                <a:solidFill>
                  <a:prstClr val="white"/>
                </a:solidFill>
                <a:latin typeface="CS Avva Shenouda" pitchFamily="34" charset="0"/>
              </a:rPr>
              <a:t>`m`V</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etafswpi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teneji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mpe</a:t>
            </a:r>
            <a:r>
              <a:rPr lang="fr-FR" sz="3733" dirty="0">
                <a:solidFill>
                  <a:prstClr val="white"/>
                </a:solidFill>
                <a:latin typeface="CS Avva Shenouda" pitchFamily="34" charset="0"/>
              </a:rPr>
              <a:t> pi`,</a:t>
            </a:r>
            <a:r>
              <a:rPr lang="fr-FR" sz="3733" dirty="0" err="1">
                <a:solidFill>
                  <a:prstClr val="white"/>
                </a:solidFill>
                <a:latin typeface="CS Avva Shenouda" pitchFamily="34" charset="0"/>
              </a:rPr>
              <a:t>rwm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tefme;nou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rwkh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mpecwma</a:t>
            </a:r>
            <a:r>
              <a:rPr lang="fr-FR" sz="3733" dirty="0">
                <a:solidFill>
                  <a:prstClr val="white"/>
                </a:solidFill>
                <a:latin typeface="CS Avva Shenouda" pitchFamily="34" charset="0"/>
              </a:rPr>
              <a:t>.</a:t>
            </a:r>
          </a:p>
        </p:txBody>
      </p:sp>
      <p:sp>
        <p:nvSpPr>
          <p:cNvPr id="11" name="Rectangle 10"/>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أي ابن الله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الذى اتى وحل فى بطنك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ونار لاهوته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لم تحرق جسدك.</a:t>
            </a:r>
            <a:endParaRPr lang="fr-FR" sz="4267" dirty="0">
              <a:solidFill>
                <a:prstClr val="white"/>
              </a:solidFill>
              <a:latin typeface="Calibri"/>
            </a:endParaRPr>
          </a:p>
        </p:txBody>
      </p:sp>
      <p:sp>
        <p:nvSpPr>
          <p:cNvPr id="12" name="Rectangle 11"/>
          <p:cNvSpPr/>
          <p:nvPr/>
        </p:nvSpPr>
        <p:spPr>
          <a:xfrm>
            <a:off x="2863773" y="3813043"/>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Comme le Fils de Dieu</a:t>
            </a:r>
          </a:p>
          <a:p>
            <a:pPr algn="ctr" defTabSz="1219170"/>
            <a:r>
              <a:rPr lang="fr-FR" sz="3733" b="1" dirty="0">
                <a:solidFill>
                  <a:prstClr val="white"/>
                </a:solidFill>
                <a:latin typeface="Book Antiqua" pitchFamily="18" charset="0"/>
              </a:rPr>
              <a:t>Qui vint dans tes entrailles</a:t>
            </a:r>
          </a:p>
          <a:p>
            <a:pPr algn="ctr" defTabSz="1219170"/>
            <a:r>
              <a:rPr lang="fr-FR" sz="3733" b="1" dirty="0">
                <a:solidFill>
                  <a:prstClr val="white"/>
                </a:solidFill>
                <a:latin typeface="Book Antiqua" pitchFamily="18" charset="0"/>
              </a:rPr>
              <a:t>Le feu de Sa divinité </a:t>
            </a:r>
          </a:p>
          <a:p>
            <a:pPr algn="ctr" defTabSz="1219170"/>
            <a:r>
              <a:rPr lang="fr-FR" sz="3733" b="1" dirty="0">
                <a:solidFill>
                  <a:prstClr val="white"/>
                </a:solidFill>
                <a:latin typeface="Book Antiqua" pitchFamily="18" charset="0"/>
              </a:rPr>
              <a:t>N’embrasa pas ton corps</a:t>
            </a:r>
          </a:p>
        </p:txBody>
      </p:sp>
      <p:sp>
        <p:nvSpPr>
          <p:cNvPr id="18" name="ZoneTexte 17">
            <a:extLst>
              <a:ext uri="{FF2B5EF4-FFF2-40B4-BE49-F238E27FC236}">
                <a16:creationId xmlns:a16="http://schemas.microsoft.com/office/drawing/2014/main" id="{EC0A7E79-8105-0401-4A2A-D4C8D056970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9BC43685-4489-A813-915A-27936D89B13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43293022"/>
      </p:ext>
    </p:extLst>
  </p:cSld>
  <p:clrMapOvr>
    <a:overrideClrMapping bg1="lt1" tx1="dk1" bg2="lt2" tx2="dk2" accent1="accent1" accent2="accent2" accent3="accent3" accent4="accent4" accent5="accent5" accent6="accent6" hlink="hlink" folHlink="folHlink"/>
  </p:clrMapOvr>
</p:sld>
</file>

<file path=ppt/slides/slide116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8"/>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N;o</a:t>
            </a:r>
            <a:r>
              <a:rPr lang="fr-FR" sz="3733" dirty="0">
                <a:solidFill>
                  <a:prstClr val="white"/>
                </a:solidFill>
                <a:latin typeface="CS Avva Shenouda" pitchFamily="34" charset="0"/>
              </a:rPr>
              <a:t> te ]</a:t>
            </a:r>
            <a:r>
              <a:rPr lang="fr-FR" sz="3733" dirty="0" err="1">
                <a:solidFill>
                  <a:prstClr val="white"/>
                </a:solidFill>
                <a:latin typeface="CS Avva Shenouda" pitchFamily="34" charset="0"/>
              </a:rPr>
              <a:t>koi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mpou</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jroj</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aretaou`o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noukarpoc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nwnq</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انت هي الحقل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الذى لم يُزرع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وأخرجت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ثمرة حياة.</a:t>
            </a:r>
            <a:endParaRPr lang="fr-FR" sz="4267" dirty="0">
              <a:solidFill>
                <a:prstClr val="white"/>
              </a:solidFill>
              <a:latin typeface="Calibri"/>
            </a:endParaRPr>
          </a:p>
        </p:txBody>
      </p:sp>
      <p:sp>
        <p:nvSpPr>
          <p:cNvPr id="12" name="Rectangle 11"/>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toi tu es le champ</a:t>
            </a:r>
          </a:p>
          <a:p>
            <a:pPr algn="ctr" defTabSz="1219170"/>
            <a:r>
              <a:rPr lang="fr-FR" sz="3733" b="1" dirty="0">
                <a:solidFill>
                  <a:prstClr val="white"/>
                </a:solidFill>
                <a:latin typeface="Book Antiqua" pitchFamily="18" charset="0"/>
              </a:rPr>
              <a:t>Qui ne fut pas planté</a:t>
            </a:r>
          </a:p>
          <a:p>
            <a:pPr algn="ctr" defTabSz="1219170"/>
            <a:r>
              <a:rPr lang="fr-FR" sz="3733" b="1" dirty="0">
                <a:solidFill>
                  <a:prstClr val="white"/>
                </a:solidFill>
                <a:latin typeface="Book Antiqua" pitchFamily="18" charset="0"/>
              </a:rPr>
              <a:t>Mais qui porta le Fruit</a:t>
            </a:r>
          </a:p>
          <a:p>
            <a:pPr algn="ctr" defTabSz="1219170"/>
            <a:r>
              <a:rPr lang="fr-FR" sz="3733" b="1" dirty="0">
                <a:solidFill>
                  <a:prstClr val="white"/>
                </a:solidFill>
                <a:latin typeface="Book Antiqua" pitchFamily="18" charset="0"/>
              </a:rPr>
              <a:t>Porta le Fruit de Vie</a:t>
            </a:r>
          </a:p>
        </p:txBody>
      </p:sp>
      <p:sp>
        <p:nvSpPr>
          <p:cNvPr id="18" name="ZoneTexte 17">
            <a:extLst>
              <a:ext uri="{FF2B5EF4-FFF2-40B4-BE49-F238E27FC236}">
                <a16:creationId xmlns:a16="http://schemas.microsoft.com/office/drawing/2014/main" id="{AD891936-81CA-515D-40A9-B84A8A6440F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949682A8-14F1-893A-6C3B-8993467514F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06756461"/>
      </p:ext>
    </p:extLst>
  </p:cSld>
  <p:clrMapOvr>
    <a:overrideClrMapping bg1="lt1" tx1="dk1" bg2="lt2" tx2="dk2" accent1="accent1" accent2="accent2" accent3="accent3" accent4="accent4" accent5="accent5" accent6="accent6" hlink="hlink" folHlink="folHlink"/>
  </p:clrMapOvr>
</p:sld>
</file>

<file path=ppt/slides/slide116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pi`</a:t>
            </a:r>
            <a:r>
              <a:rPr lang="fr-FR" sz="3733" dirty="0" err="1">
                <a:solidFill>
                  <a:prstClr val="white"/>
                </a:solidFill>
                <a:latin typeface="CS Avva Shenouda" pitchFamily="34" charset="0"/>
              </a:rPr>
              <a:t>aho</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etafsopf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Iwcyv</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afjem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pimarjarityc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efhyp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tefmy</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انت هي الكنز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الذى اشتراه يوسف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فوجد الجوهر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مخفى فى وسطه.</a:t>
            </a:r>
            <a:endParaRPr lang="fr-FR" sz="4267" dirty="0">
              <a:solidFill>
                <a:prstClr val="white"/>
              </a:solidFill>
              <a:latin typeface="Calibri"/>
            </a:endParaRPr>
          </a:p>
        </p:txBody>
      </p:sp>
      <p:sp>
        <p:nvSpPr>
          <p:cNvPr id="12" name="Rectangle 11"/>
          <p:cNvSpPr/>
          <p:nvPr/>
        </p:nvSpPr>
        <p:spPr>
          <a:xfrm>
            <a:off x="2863773" y="3717033"/>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tu es le trésor</a:t>
            </a:r>
          </a:p>
          <a:p>
            <a:pPr algn="ctr" defTabSz="1219170"/>
            <a:r>
              <a:rPr lang="fr-FR" sz="3733" b="1" dirty="0">
                <a:solidFill>
                  <a:prstClr val="white"/>
                </a:solidFill>
                <a:latin typeface="Book Antiqua" pitchFamily="18" charset="0"/>
              </a:rPr>
              <a:t>Que Joseph acheta</a:t>
            </a:r>
          </a:p>
          <a:p>
            <a:pPr algn="ctr" defTabSz="1219170"/>
            <a:r>
              <a:rPr lang="fr-FR" sz="3733" b="1" dirty="0">
                <a:solidFill>
                  <a:prstClr val="white"/>
                </a:solidFill>
                <a:latin typeface="Book Antiqua" pitchFamily="18" charset="0"/>
              </a:rPr>
              <a:t>Il y trouva la perle</a:t>
            </a:r>
          </a:p>
          <a:p>
            <a:pPr algn="ctr" defTabSz="1219170"/>
            <a:r>
              <a:rPr lang="fr-FR" sz="3733" b="1" dirty="0">
                <a:solidFill>
                  <a:prstClr val="white"/>
                </a:solidFill>
                <a:latin typeface="Book Antiqua" pitchFamily="18" charset="0"/>
              </a:rPr>
              <a:t>Qui y était cachée</a:t>
            </a:r>
          </a:p>
        </p:txBody>
      </p:sp>
      <p:sp>
        <p:nvSpPr>
          <p:cNvPr id="18" name="ZoneTexte 17">
            <a:extLst>
              <a:ext uri="{FF2B5EF4-FFF2-40B4-BE49-F238E27FC236}">
                <a16:creationId xmlns:a16="http://schemas.microsoft.com/office/drawing/2014/main" id="{9EC82C7E-541D-6611-9CB5-9E2D2C2A554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C8877768-7806-38FB-92DE-C2A6B98CB77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30229038"/>
      </p:ext>
    </p:extLst>
  </p:cSld>
  <p:clrMapOvr>
    <a:overrideClrMapping bg1="lt1" tx1="dk1" bg2="lt2" tx2="dk2" accent1="accent1" accent2="accent2" accent3="accent3" accent4="accent4" accent5="accent5" accent6="accent6" hlink="hlink" folHlink="folHlink"/>
  </p:clrMapOvr>
</p:sld>
</file>

<file path=ppt/slides/slide116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1815690"/>
          </a:xfrm>
          <a:prstGeom prst="rect">
            <a:avLst/>
          </a:prstGeom>
        </p:spPr>
        <p:txBody>
          <a:bodyPr wrap="square">
            <a:spAutoFit/>
          </a:bodyPr>
          <a:lstStyle/>
          <a:p>
            <a:pPr algn="just" defTabSz="1219170"/>
            <a:r>
              <a:rPr lang="fr-FR" sz="3733" dirty="0" err="1">
                <a:solidFill>
                  <a:prstClr val="white"/>
                </a:solidFill>
                <a:latin typeface="CS Avva Shenouda" pitchFamily="34" charset="0"/>
              </a:rPr>
              <a:t>Afjem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Pencwtyr</a:t>
            </a:r>
            <a:r>
              <a:rPr lang="fr-FR" sz="3733" dirty="0">
                <a:solidFill>
                  <a:prstClr val="white"/>
                </a:solidFill>
                <a:latin typeface="CS Avva Shenouda" pitchFamily="34" charset="0"/>
              </a:rPr>
              <a:t> @ I=y=c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teneji</a:t>
            </a:r>
            <a:r>
              <a:rPr lang="fr-FR" sz="3733" dirty="0">
                <a:solidFill>
                  <a:prstClr val="white"/>
                </a:solidFill>
                <a:latin typeface="CS Avva Shenouda" pitchFamily="34" charset="0"/>
              </a:rPr>
              <a:t> @ `are`</a:t>
            </a:r>
            <a:r>
              <a:rPr lang="fr-FR" sz="3733" dirty="0" err="1">
                <a:solidFill>
                  <a:prstClr val="white"/>
                </a:solidFill>
                <a:latin typeface="CS Avva Shenouda" pitchFamily="34" charset="0"/>
              </a:rPr>
              <a:t>jvof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epikocmoc</a:t>
            </a:r>
            <a:r>
              <a:rPr lang="fr-FR" sz="3733" dirty="0">
                <a:solidFill>
                  <a:prstClr val="white"/>
                </a:solidFill>
                <a:latin typeface="CS Avva Shenouda" pitchFamily="34" charset="0"/>
              </a:rPr>
              <a:t> @ sa`</a:t>
            </a:r>
            <a:r>
              <a:rPr lang="fr-FR" sz="3733" dirty="0" err="1">
                <a:solidFill>
                  <a:prstClr val="white"/>
                </a:solidFill>
                <a:latin typeface="CS Avva Shenouda" pitchFamily="34" charset="0"/>
              </a:rPr>
              <a:t>ntefcw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وجد مخلصنا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يسوع فى بطنك </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وولدتيه</a:t>
            </a:r>
            <a:r>
              <a:rPr lang="ar-EG" sz="4267" dirty="0">
                <a:solidFill>
                  <a:prstClr val="white"/>
                </a:solidFill>
                <a:latin typeface="Calibri"/>
                <a:cs typeface="Arial" panose="020B0604020202020204" pitchFamily="34" charset="0"/>
              </a:rPr>
              <a:t> إلى العالم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حتى خلصنا.</a:t>
            </a:r>
            <a:endParaRPr lang="fr-FR" sz="4267" dirty="0">
              <a:solidFill>
                <a:prstClr val="white"/>
              </a:solidFill>
              <a:latin typeface="Calibri"/>
            </a:endParaRPr>
          </a:p>
        </p:txBody>
      </p:sp>
      <p:sp>
        <p:nvSpPr>
          <p:cNvPr id="12" name="Rectangle 11"/>
          <p:cNvSpPr/>
          <p:nvPr/>
        </p:nvSpPr>
        <p:spPr>
          <a:xfrm>
            <a:off x="2863773" y="3621021"/>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Notre Seigneur Jésus</a:t>
            </a:r>
          </a:p>
          <a:p>
            <a:pPr algn="ctr" defTabSz="1219170"/>
            <a:r>
              <a:rPr lang="fr-FR" sz="3733" b="1" dirty="0">
                <a:solidFill>
                  <a:prstClr val="white"/>
                </a:solidFill>
                <a:latin typeface="Book Antiqua" pitchFamily="18" charset="0"/>
              </a:rPr>
              <a:t>Prit place dans tes entrailles</a:t>
            </a:r>
          </a:p>
          <a:p>
            <a:pPr algn="ctr" defTabSz="1219170"/>
            <a:r>
              <a:rPr lang="fr-FR" sz="3733" b="1" dirty="0">
                <a:solidFill>
                  <a:prstClr val="white"/>
                </a:solidFill>
                <a:latin typeface="Book Antiqua" pitchFamily="18" charset="0"/>
              </a:rPr>
              <a:t>Tu L’enfantas  au monde</a:t>
            </a:r>
          </a:p>
          <a:p>
            <a:pPr algn="ctr" defTabSz="1219170"/>
            <a:r>
              <a:rPr lang="fr-FR" sz="3733" b="1" dirty="0">
                <a:solidFill>
                  <a:prstClr val="white"/>
                </a:solidFill>
                <a:latin typeface="Book Antiqua" pitchFamily="18" charset="0"/>
              </a:rPr>
              <a:t>Afin de nous sauver</a:t>
            </a:r>
          </a:p>
        </p:txBody>
      </p:sp>
      <p:sp>
        <p:nvSpPr>
          <p:cNvPr id="18" name="ZoneTexte 17">
            <a:extLst>
              <a:ext uri="{FF2B5EF4-FFF2-40B4-BE49-F238E27FC236}">
                <a16:creationId xmlns:a16="http://schemas.microsoft.com/office/drawing/2014/main" id="{F49EA2B6-E4ED-4A7D-6DE7-66EC6CB6465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E6064383-57D9-3B09-591A-5D398AEEB96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77945952"/>
      </p:ext>
    </p:extLst>
  </p:cSld>
  <p:clrMapOvr>
    <a:overrideClrMapping bg1="lt1" tx1="dk1" bg2="lt2" tx2="dk2" accent1="accent1" accent2="accent2" accent3="accent3" accent4="accent4" accent5="accent5" accent6="accent6" hlink="hlink" folHlink="folHlink"/>
  </p:clrMapOvr>
</p:sld>
</file>

<file path=ppt/slides/slide116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Je `</a:t>
            </a:r>
            <a:r>
              <a:rPr lang="fr-FR" sz="3733" dirty="0" err="1">
                <a:solidFill>
                  <a:prstClr val="white"/>
                </a:solidFill>
                <a:latin typeface="CS Avva Shenouda" pitchFamily="34" charset="0"/>
              </a:rPr>
              <a:t>n;of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pefouws</a:t>
            </a:r>
            <a:r>
              <a:rPr lang="fr-FR" sz="3733" dirty="0">
                <a:solidFill>
                  <a:prstClr val="white"/>
                </a:solidFill>
                <a:latin typeface="CS Avva Shenouda" pitchFamily="34" charset="0"/>
              </a:rPr>
              <a:t> @ nem `p]ma] `</a:t>
            </a:r>
            <a:r>
              <a:rPr lang="fr-FR" sz="3733" dirty="0" err="1">
                <a:solidFill>
                  <a:prstClr val="white"/>
                </a:solidFill>
                <a:latin typeface="CS Avva Shenouda" pitchFamily="34" charset="0"/>
              </a:rPr>
              <a:t>mPefiwt</a:t>
            </a:r>
            <a:r>
              <a:rPr lang="fr-FR" sz="3733" dirty="0">
                <a:solidFill>
                  <a:prstClr val="white"/>
                </a:solidFill>
                <a:latin typeface="CS Avva Shenouda" pitchFamily="34" charset="0"/>
              </a:rPr>
              <a:t> @ nem Pi`pneuma =e=;=u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11" name="Rectangle 10"/>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لأنه بإرادته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ومسرة أبيه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والروح القدس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أتى وخلصنا.</a:t>
            </a:r>
            <a:endParaRPr lang="fr-FR" sz="4267" dirty="0">
              <a:solidFill>
                <a:prstClr val="white"/>
              </a:solidFill>
              <a:latin typeface="Calibri"/>
            </a:endParaRPr>
          </a:p>
        </p:txBody>
      </p:sp>
      <p:sp>
        <p:nvSpPr>
          <p:cNvPr id="12" name="Rectangle 11"/>
          <p:cNvSpPr/>
          <p:nvPr/>
        </p:nvSpPr>
        <p:spPr>
          <a:xfrm>
            <a:off x="2863773" y="3621021"/>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par Sa volonté</a:t>
            </a:r>
          </a:p>
          <a:p>
            <a:pPr algn="ctr" defTabSz="1219170"/>
            <a:r>
              <a:rPr lang="fr-FR" sz="3733" b="1" dirty="0">
                <a:solidFill>
                  <a:prstClr val="white"/>
                </a:solidFill>
                <a:latin typeface="Book Antiqua" pitchFamily="18" charset="0"/>
              </a:rPr>
              <a:t>Et le plaisir du Père</a:t>
            </a:r>
          </a:p>
          <a:p>
            <a:pPr algn="ctr" defTabSz="1219170"/>
            <a:r>
              <a:rPr lang="fr-FR" sz="3733" b="1" dirty="0">
                <a:solidFill>
                  <a:prstClr val="white"/>
                </a:solidFill>
                <a:latin typeface="Book Antiqua" pitchFamily="18" charset="0"/>
              </a:rPr>
              <a:t>Ainsi que l’Esprit-Saint</a:t>
            </a:r>
          </a:p>
          <a:p>
            <a:pPr algn="ctr" defTabSz="1219170"/>
            <a:r>
              <a:rPr lang="fr-FR" sz="3733" b="1" dirty="0">
                <a:solidFill>
                  <a:prstClr val="white"/>
                </a:solidFill>
                <a:latin typeface="Book Antiqua" pitchFamily="18" charset="0"/>
              </a:rPr>
              <a:t>Il vint et nous sauva</a:t>
            </a:r>
          </a:p>
        </p:txBody>
      </p:sp>
      <p:sp>
        <p:nvSpPr>
          <p:cNvPr id="18" name="ZoneTexte 17">
            <a:extLst>
              <a:ext uri="{FF2B5EF4-FFF2-40B4-BE49-F238E27FC236}">
                <a16:creationId xmlns:a16="http://schemas.microsoft.com/office/drawing/2014/main" id="{062C3068-D767-AEE1-5A71-4DF3934FFAE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5E3732F5-BA6C-E7AE-3771-E9E97D4F841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59826466"/>
      </p:ext>
    </p:extLst>
  </p:cSld>
  <p:clrMapOvr>
    <a:overrideClrMapping bg1="lt1" tx1="dk1" bg2="lt2" tx2="dk2" accent1="accent1" accent2="accent2" accent3="accent3" accent4="accent4" accent5="accent5" accent6="accent6" hlink="hlink" folHlink="folHlink"/>
  </p:clrMapOvr>
</p:sld>
</file>

<file path=ppt/slides/slide116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macNou</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p;elyl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niaggeloc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cemne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phiwis</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ni`provytyc</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السلام لوالدة الإله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تهليل الملائكة.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السلام للعفيفة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كرازة الانبياء.</a:t>
            </a:r>
            <a:endParaRPr lang="fr-FR" sz="4267" dirty="0">
              <a:solidFill>
                <a:prstClr val="white"/>
              </a:solidFill>
              <a:latin typeface="Calibri"/>
            </a:endParaRPr>
          </a:p>
        </p:txBody>
      </p:sp>
      <p:sp>
        <p:nvSpPr>
          <p:cNvPr id="12" name="Rectangle 11"/>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Mère de Dieu</a:t>
            </a:r>
          </a:p>
          <a:p>
            <a:pPr algn="ctr" defTabSz="1219170"/>
            <a:r>
              <a:rPr lang="fr-FR" sz="3733" b="1" dirty="0">
                <a:solidFill>
                  <a:prstClr val="white"/>
                </a:solidFill>
                <a:latin typeface="Book Antiqua" pitchFamily="18" charset="0"/>
              </a:rPr>
              <a:t>Ô allégresse des anges</a:t>
            </a:r>
          </a:p>
          <a:p>
            <a:pPr algn="ctr" defTabSz="1219170"/>
            <a:r>
              <a:rPr lang="fr-FR" sz="3733" b="1" dirty="0">
                <a:solidFill>
                  <a:prstClr val="white"/>
                </a:solidFill>
                <a:latin typeface="Book Antiqua" pitchFamily="18" charset="0"/>
              </a:rPr>
              <a:t>Salut ô chaste et pure</a:t>
            </a:r>
          </a:p>
          <a:p>
            <a:pPr algn="ctr" defTabSz="1219170"/>
            <a:r>
              <a:rPr lang="fr-FR" sz="3733" b="1" dirty="0">
                <a:solidFill>
                  <a:prstClr val="white"/>
                </a:solidFill>
                <a:latin typeface="Book Antiqua" pitchFamily="18" charset="0"/>
              </a:rPr>
              <a:t>Que prêchent les prophètes</a:t>
            </a:r>
          </a:p>
        </p:txBody>
      </p:sp>
      <p:sp>
        <p:nvSpPr>
          <p:cNvPr id="18" name="ZoneTexte 17">
            <a:extLst>
              <a:ext uri="{FF2B5EF4-FFF2-40B4-BE49-F238E27FC236}">
                <a16:creationId xmlns:a16="http://schemas.microsoft.com/office/drawing/2014/main" id="{DA4EE9FA-3504-B229-F0A0-6485631305C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27047DE7-7800-DB73-86E1-B1DA4A06234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46065317"/>
      </p:ext>
    </p:extLst>
  </p:cSld>
  <p:clrMapOvr>
    <a:overrideClrMapping bg1="lt1" tx1="dk1" bg2="lt2" tx2="dk2" accent1="accent1" accent2="accent2" accent3="accent3" accent4="accent4" accent5="accent5" accent6="accent6" hlink="hlink" folHlink="folHlink"/>
  </p:clrMapOvr>
</p:sld>
</file>

<file path=ppt/slides/slide116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yetacjem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sop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a:t>
            </a:r>
            <a:r>
              <a:rPr lang="fr-FR" sz="3733" dirty="0">
                <a:solidFill>
                  <a:prstClr val="white"/>
                </a:solidFill>
                <a:latin typeface="CS Avva Shenouda" pitchFamily="34" charset="0"/>
              </a:rPr>
              <a:t>[i `</a:t>
            </a:r>
            <a:r>
              <a:rPr lang="fr-FR" sz="3733" dirty="0" err="1">
                <a:solidFill>
                  <a:prstClr val="white"/>
                </a:solidFill>
                <a:latin typeface="CS Avva Shenouda" pitchFamily="34" charset="0"/>
              </a:rPr>
              <a:t>nten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piaggeloc</a:t>
            </a:r>
            <a:r>
              <a:rPr lang="fr-FR" sz="3733" dirty="0">
                <a:solidFill>
                  <a:prstClr val="white"/>
                </a:solidFill>
                <a:latin typeface="CS Avva Shenouda" pitchFamily="34" charset="0"/>
              </a:rPr>
              <a:t> @ `m`</a:t>
            </a:r>
            <a:r>
              <a:rPr lang="fr-FR" sz="3733" dirty="0" err="1">
                <a:solidFill>
                  <a:prstClr val="white"/>
                </a:solidFill>
                <a:latin typeface="CS Avva Shenouda" pitchFamily="34" charset="0"/>
              </a:rPr>
              <a:t>vrasi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mpikocmoc</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السلام للتى وجدت نعمة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الرب معكِ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السلام للتى قبلت من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الملاك فرح العالم.</a:t>
            </a:r>
            <a:endParaRPr lang="fr-FR" sz="4267" dirty="0">
              <a:solidFill>
                <a:prstClr val="white"/>
              </a:solidFill>
              <a:latin typeface="Calibri"/>
            </a:endParaRPr>
          </a:p>
        </p:txBody>
      </p:sp>
      <p:sp>
        <p:nvSpPr>
          <p:cNvPr id="12" name="Rectangle 11"/>
          <p:cNvSpPr/>
          <p:nvPr/>
        </p:nvSpPr>
        <p:spPr>
          <a:xfrm>
            <a:off x="2863773" y="3813043"/>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qui trouva grâce</a:t>
            </a:r>
          </a:p>
          <a:p>
            <a:pPr algn="ctr" defTabSz="1219170"/>
            <a:r>
              <a:rPr lang="fr-FR" sz="3733" b="1" dirty="0">
                <a:solidFill>
                  <a:prstClr val="white"/>
                </a:solidFill>
                <a:latin typeface="Book Antiqua" pitchFamily="18" charset="0"/>
              </a:rPr>
              <a:t>Le Seigneur est avec toi</a:t>
            </a:r>
          </a:p>
          <a:p>
            <a:pPr algn="ctr" defTabSz="1219170"/>
            <a:r>
              <a:rPr lang="fr-FR" sz="3733" b="1" dirty="0">
                <a:solidFill>
                  <a:prstClr val="white"/>
                </a:solidFill>
                <a:latin typeface="Book Antiqua" pitchFamily="18" charset="0"/>
              </a:rPr>
              <a:t>Salut à qui reçut</a:t>
            </a:r>
          </a:p>
          <a:p>
            <a:pPr algn="ctr" defTabSz="1219170"/>
            <a:r>
              <a:rPr lang="fr-FR" sz="3733" b="1" dirty="0">
                <a:solidFill>
                  <a:prstClr val="white"/>
                </a:solidFill>
                <a:latin typeface="Book Antiqua" pitchFamily="18" charset="0"/>
              </a:rPr>
              <a:t>De l’ange, la joie du monde</a:t>
            </a:r>
          </a:p>
        </p:txBody>
      </p:sp>
      <p:sp>
        <p:nvSpPr>
          <p:cNvPr id="18" name="ZoneTexte 17">
            <a:extLst>
              <a:ext uri="{FF2B5EF4-FFF2-40B4-BE49-F238E27FC236}">
                <a16:creationId xmlns:a16="http://schemas.microsoft.com/office/drawing/2014/main" id="{725C4C3E-760B-2082-5714-A3DDE88FB03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8F4F789F-B25A-0EAB-6412-5C5389DD0AD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55605817"/>
      </p:ext>
    </p:extLst>
  </p:cSld>
  <p:clrMapOvr>
    <a:overrideClrMapping bg1="lt1" tx1="dk1" bg2="lt2" tx2="dk2" accent1="accent1" accent2="accent2" accent3="accent3" accent4="accent4" accent5="accent5" accent6="accent6" hlink="hlink" folHlink="folHlink"/>
  </p:clrMapOvr>
</p:sld>
</file>

<file path=ppt/slides/slide116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0" y="566679"/>
            <a:ext cx="6096679"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yetacmici</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`m`</a:t>
            </a:r>
            <a:r>
              <a:rPr lang="fr-FR" sz="3733" dirty="0" err="1">
                <a:solidFill>
                  <a:prstClr val="white"/>
                </a:solidFill>
                <a:latin typeface="CS Avva Shenouda" pitchFamily="34" charset="0"/>
              </a:rPr>
              <a:t>vref;amio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mpi`e`ptyrf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yetac`m`psa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mmou</a:t>
            </a:r>
            <a:r>
              <a:rPr lang="fr-FR" sz="3733" dirty="0">
                <a:solidFill>
                  <a:prstClr val="white"/>
                </a:solidFill>
                <a:latin typeface="CS Avva Shenouda" pitchFamily="34" charset="0"/>
              </a:rPr>
              <a:t>]</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eroc</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mau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a:t>
            </a:r>
            <a:r>
              <a:rPr lang="fr-FR" sz="3733" dirty="0">
                <a:solidFill>
                  <a:prstClr val="white"/>
                </a:solidFill>
                <a:latin typeface="CS Avva Shenouda" pitchFamily="34" charset="0"/>
              </a:rPr>
              <a:t>=,=c.</a:t>
            </a:r>
          </a:p>
        </p:txBody>
      </p:sp>
      <p:sp>
        <p:nvSpPr>
          <p:cNvPr id="11" name="Rectangle 10"/>
          <p:cNvSpPr/>
          <p:nvPr/>
        </p:nvSpPr>
        <p:spPr>
          <a:xfrm>
            <a:off x="6672065" y="556226"/>
            <a:ext cx="5105423"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السلام للتى وَلَدت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خالق الكل.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السلام للتى استحقت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أن تُدعى أم المسيح.</a:t>
            </a:r>
            <a:endParaRPr lang="fr-FR" sz="4267" dirty="0">
              <a:solidFill>
                <a:prstClr val="white"/>
              </a:solidFill>
              <a:latin typeface="Calibri"/>
            </a:endParaRPr>
          </a:p>
        </p:txBody>
      </p:sp>
      <p:sp>
        <p:nvSpPr>
          <p:cNvPr id="12" name="Rectangle 11"/>
          <p:cNvSpPr/>
          <p:nvPr/>
        </p:nvSpPr>
        <p:spPr>
          <a:xfrm>
            <a:off x="431371" y="3717033"/>
            <a:ext cx="11346116"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celle qui</a:t>
            </a:r>
          </a:p>
          <a:p>
            <a:pPr algn="ctr" defTabSz="1219170"/>
            <a:r>
              <a:rPr lang="fr-FR" sz="3733" b="1" dirty="0">
                <a:solidFill>
                  <a:prstClr val="white"/>
                </a:solidFill>
                <a:latin typeface="Book Antiqua" pitchFamily="18" charset="0"/>
              </a:rPr>
              <a:t>Enfanta le Créateur</a:t>
            </a:r>
          </a:p>
          <a:p>
            <a:pPr algn="ctr" defTabSz="1219170"/>
            <a:r>
              <a:rPr lang="fr-FR" sz="3733" b="1" dirty="0">
                <a:solidFill>
                  <a:prstClr val="white"/>
                </a:solidFill>
                <a:latin typeface="Book Antiqua" pitchFamily="18" charset="0"/>
              </a:rPr>
              <a:t>Salut à qui fut digne</a:t>
            </a:r>
          </a:p>
          <a:p>
            <a:pPr algn="ctr" defTabSz="1219170"/>
            <a:r>
              <a:rPr lang="fr-FR" sz="3733" b="1" dirty="0">
                <a:solidFill>
                  <a:prstClr val="white"/>
                </a:solidFill>
                <a:latin typeface="Book Antiqua" pitchFamily="18" charset="0"/>
              </a:rPr>
              <a:t>D’être nommée Mère du Christ</a:t>
            </a:r>
          </a:p>
        </p:txBody>
      </p:sp>
      <p:sp>
        <p:nvSpPr>
          <p:cNvPr id="18" name="ZoneTexte 17">
            <a:extLst>
              <a:ext uri="{FF2B5EF4-FFF2-40B4-BE49-F238E27FC236}">
                <a16:creationId xmlns:a16="http://schemas.microsoft.com/office/drawing/2014/main" id="{39F8D2CB-381C-A547-4157-5D03DABE39E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F247CE4B-3F4A-3EBB-DFD3-B790AB09884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27462977"/>
      </p:ext>
    </p:extLst>
  </p:cSld>
  <p:clrMapOvr>
    <a:overrideClrMapping bg1="lt1" tx1="dk1" bg2="lt2" tx2="dk2" accent1="accent1" accent2="accent2" accent3="accent3" accent4="accent4" accent5="accent5" accent6="accent6" hlink="hlink" folHlink="folHlink"/>
  </p:clrMapOvr>
</p:sld>
</file>

<file path=ppt/slides/slide116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a:t>
            </a:r>
            <a:r>
              <a:rPr lang="fr-FR" sz="3733" dirty="0">
                <a:solidFill>
                  <a:prstClr val="white"/>
                </a:solidFill>
                <a:latin typeface="CS Avva Shenouda" pitchFamily="34" charset="0"/>
              </a:rPr>
              <a:t>] @  `m`</a:t>
            </a:r>
            <a:r>
              <a:rPr lang="fr-FR" sz="3733" dirty="0" err="1">
                <a:solidFill>
                  <a:prstClr val="white"/>
                </a:solidFill>
                <a:latin typeface="CS Avva Shenouda" pitchFamily="34" charset="0"/>
              </a:rPr>
              <a:t>pcw</a:t>
            </a:r>
            <a:r>
              <a:rPr lang="fr-FR" sz="3733" dirty="0">
                <a:solidFill>
                  <a:prstClr val="white"/>
                </a:solidFill>
                <a:latin typeface="CS Avva Shenouda" pitchFamily="34" charset="0"/>
              </a:rPr>
              <a:t>]</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nAdam</a:t>
            </a:r>
            <a:r>
              <a:rPr lang="fr-FR" sz="3733" dirty="0">
                <a:solidFill>
                  <a:prstClr val="white"/>
                </a:solidFill>
                <a:latin typeface="CS Avva Shenouda" pitchFamily="34" charset="0"/>
              </a:rPr>
              <a:t> nem Eu`a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a:t>
            </a:r>
            <a:r>
              <a:rPr lang="fr-FR" sz="3733" dirty="0">
                <a:solidFill>
                  <a:prstClr val="white"/>
                </a:solidFill>
                <a:latin typeface="CS Avva Shenouda" pitchFamily="34" charset="0"/>
              </a:rPr>
              <a:t>][i @ `m`</a:t>
            </a:r>
            <a:r>
              <a:rPr lang="fr-FR" sz="3733" dirty="0" err="1">
                <a:solidFill>
                  <a:prstClr val="white"/>
                </a:solidFill>
                <a:latin typeface="CS Avva Shenouda" pitchFamily="34" charset="0"/>
              </a:rPr>
              <a:t>vrefsans</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nouon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السلام للتى أعطت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الخلاص لآدم وحواء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السلام للتى ارضعت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عائل كل احد.</a:t>
            </a:r>
            <a:endParaRPr lang="fr-FR" sz="4267" dirty="0">
              <a:solidFill>
                <a:prstClr val="white"/>
              </a:solidFill>
              <a:latin typeface="Calibri"/>
            </a:endParaRPr>
          </a:p>
        </p:txBody>
      </p:sp>
      <p:sp>
        <p:nvSpPr>
          <p:cNvPr id="12" name="Rectangle 11"/>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qui donna</a:t>
            </a:r>
          </a:p>
          <a:p>
            <a:pPr algn="ctr" defTabSz="1219170"/>
            <a:r>
              <a:rPr lang="fr-FR" sz="3733" b="1" dirty="0">
                <a:solidFill>
                  <a:prstClr val="white"/>
                </a:solidFill>
                <a:latin typeface="Book Antiqua" pitchFamily="18" charset="0"/>
              </a:rPr>
              <a:t>Le salut d’Adam et Eve</a:t>
            </a:r>
          </a:p>
          <a:p>
            <a:pPr algn="ctr" defTabSz="1219170"/>
            <a:r>
              <a:rPr lang="fr-FR" sz="3733" b="1" dirty="0">
                <a:solidFill>
                  <a:prstClr val="white"/>
                </a:solidFill>
                <a:latin typeface="Book Antiqua" pitchFamily="18" charset="0"/>
              </a:rPr>
              <a:t>Salut à qui allaita</a:t>
            </a:r>
          </a:p>
          <a:p>
            <a:pPr algn="ctr" defTabSz="1219170"/>
            <a:r>
              <a:rPr lang="fr-FR" sz="3733" b="1" dirty="0">
                <a:solidFill>
                  <a:prstClr val="white"/>
                </a:solidFill>
                <a:latin typeface="Book Antiqua" pitchFamily="18" charset="0"/>
              </a:rPr>
              <a:t>Celui qui nourrit chacun</a:t>
            </a:r>
          </a:p>
        </p:txBody>
      </p:sp>
      <p:sp>
        <p:nvSpPr>
          <p:cNvPr id="18" name="ZoneTexte 17">
            <a:extLst>
              <a:ext uri="{FF2B5EF4-FFF2-40B4-BE49-F238E27FC236}">
                <a16:creationId xmlns:a16="http://schemas.microsoft.com/office/drawing/2014/main" id="{84EC4966-D069-665B-F3F8-8388D7A3424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D6D6D33A-05CE-997D-8D30-6414DBEFFEE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99306327"/>
      </p:ext>
    </p:extLst>
  </p:cSld>
  <p:clrMapOvr>
    <a:overrideClrMapping bg1="lt1" tx1="dk1" bg2="lt2" tx2="dk2" accent1="accent1" accent2="accent2" accent3="accent3" accent4="accent4" accent5="accent5" accent6="accent6" hlink="hlink" folHlink="folHlink"/>
  </p:clrMapOvr>
</p:sld>
</file>

<file path=ppt/slides/slide116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;y=e=;=u @ `;</a:t>
            </a:r>
            <a:r>
              <a:rPr lang="fr-FR" sz="3733" dirty="0" err="1">
                <a:solidFill>
                  <a:prstClr val="white"/>
                </a:solidFill>
                <a:latin typeface="CS Avva Shenouda" pitchFamily="34" charset="0"/>
              </a:rPr>
              <a:t>mau</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nnyetonq</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etentwbh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ari`precbeuin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ejwn</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السلام للقديسة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أم جميع الاحياء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نطلب اليك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أن تشفعي فينا.</a:t>
            </a:r>
            <a:endParaRPr lang="fr-FR" sz="4267" dirty="0">
              <a:solidFill>
                <a:prstClr val="white"/>
              </a:solidFill>
              <a:latin typeface="Calibri"/>
            </a:endParaRPr>
          </a:p>
        </p:txBody>
      </p:sp>
      <p:sp>
        <p:nvSpPr>
          <p:cNvPr id="12" name="Rectangle 11"/>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la sainte</a:t>
            </a:r>
          </a:p>
          <a:p>
            <a:pPr algn="ctr" defTabSz="1219170"/>
            <a:r>
              <a:rPr lang="fr-FR" sz="3733" b="1" dirty="0">
                <a:solidFill>
                  <a:prstClr val="white"/>
                </a:solidFill>
                <a:latin typeface="Book Antiqua" pitchFamily="18" charset="0"/>
              </a:rPr>
              <a:t>Mère de tous les vivants</a:t>
            </a:r>
          </a:p>
          <a:p>
            <a:pPr algn="ctr" defTabSz="1219170"/>
            <a:r>
              <a:rPr lang="fr-FR" sz="3733" b="1" dirty="0">
                <a:solidFill>
                  <a:prstClr val="white"/>
                </a:solidFill>
                <a:latin typeface="Book Antiqua" pitchFamily="18" charset="0"/>
              </a:rPr>
              <a:t>Aussi nous t’implorons</a:t>
            </a:r>
          </a:p>
          <a:p>
            <a:pPr algn="ctr" defTabSz="1219170"/>
            <a:r>
              <a:rPr lang="fr-FR" sz="3733" b="1" dirty="0">
                <a:solidFill>
                  <a:prstClr val="white"/>
                </a:solidFill>
                <a:latin typeface="Book Antiqua" pitchFamily="18" charset="0"/>
              </a:rPr>
              <a:t>D’intercéder pour nous</a:t>
            </a:r>
          </a:p>
        </p:txBody>
      </p:sp>
      <p:sp>
        <p:nvSpPr>
          <p:cNvPr id="18" name="ZoneTexte 17">
            <a:extLst>
              <a:ext uri="{FF2B5EF4-FFF2-40B4-BE49-F238E27FC236}">
                <a16:creationId xmlns:a16="http://schemas.microsoft.com/office/drawing/2014/main" id="{D329DF27-797E-19FF-E101-7F6D4F11D92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843B7345-E02A-3964-A569-C4832EA9791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37058600"/>
      </p:ext>
    </p:extLst>
  </p:cSld>
  <p:clrMapOvr>
    <a:overrideClrMapping bg1="lt1" tx1="dk1" bg2="lt2" tx2="dk2" accent1="accent1" accent2="accent2" accent3="accent3" accent4="accent4" accent5="accent5" accent6="accent6" hlink="hlink" folHlink="folHlink"/>
  </p:clrMapOvr>
</p:sld>
</file>

<file path=ppt/slides/slide11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السلام لك يا مريم: </a:t>
            </a:r>
            <a:endParaRPr lang="fr-FR" sz="4800" dirty="0">
              <a:solidFill>
                <a:prstClr val="white"/>
              </a:solidFill>
            </a:endParaRPr>
          </a:p>
          <a:p>
            <a:pPr algn="just" rtl="1"/>
            <a:r>
              <a:rPr lang="ar-EG" sz="4800" dirty="0">
                <a:solidFill>
                  <a:prstClr val="white"/>
                </a:solidFill>
              </a:rPr>
              <a:t>الحمامة الحسنة : </a:t>
            </a:r>
            <a:endParaRPr lang="fr-FR" sz="4800" dirty="0">
              <a:solidFill>
                <a:prstClr val="white"/>
              </a:solidFill>
            </a:endParaRPr>
          </a:p>
          <a:p>
            <a:pPr algn="just" rtl="1"/>
            <a:r>
              <a:rPr lang="ar-EG" sz="4800" dirty="0">
                <a:solidFill>
                  <a:prstClr val="white"/>
                </a:solidFill>
              </a:rPr>
              <a:t>السلام لك يا مريم </a:t>
            </a:r>
            <a:endParaRPr lang="fr-FR" sz="4800" dirty="0">
              <a:solidFill>
                <a:prstClr val="white"/>
              </a:solidFill>
            </a:endParaRPr>
          </a:p>
          <a:p>
            <a:pPr algn="just" rtl="1"/>
            <a:r>
              <a:rPr lang="ar-EG" sz="4800" dirty="0">
                <a:solidFill>
                  <a:prstClr val="white"/>
                </a:solidFill>
              </a:rPr>
              <a:t>أم يسوع المسيح</a:t>
            </a:r>
            <a:endParaRPr lang="fr-FR" sz="4800" dirty="0">
              <a:solidFill>
                <a:prstClr val="white"/>
              </a:solidFill>
            </a:endParaRPr>
          </a:p>
        </p:txBody>
      </p:sp>
      <p:sp>
        <p:nvSpPr>
          <p:cNvPr id="6" name="Rectangle 5"/>
          <p:cNvSpPr/>
          <p:nvPr/>
        </p:nvSpPr>
        <p:spPr>
          <a:xfrm>
            <a:off x="457200" y="332656"/>
            <a:ext cx="6070848" cy="1938992"/>
          </a:xfrm>
          <a:prstGeom prst="rect">
            <a:avLst/>
          </a:prstGeom>
        </p:spPr>
        <p:txBody>
          <a:bodyPr wrap="square">
            <a:spAutoFit/>
          </a:bodyPr>
          <a:lstStyle/>
          <a:p>
            <a:pPr algn="just"/>
            <a:r>
              <a:rPr lang="fr-FR" sz="4000" dirty="0">
                <a:solidFill>
                  <a:prstClr val="white"/>
                </a:solidFill>
                <a:latin typeface="CS Avva Shenouda" pitchFamily="34" charset="0"/>
              </a:rPr>
              <a:t>¿ </a:t>
            </a:r>
            <a:r>
              <a:rPr lang="it-IT" sz="4000" dirty="0">
                <a:solidFill>
                  <a:prstClr val="white"/>
                </a:solidFill>
                <a:latin typeface="CS Avva Shenouda" pitchFamily="34" charset="0"/>
              </a:rPr>
              <a:t>,ere ne Mari`a. ]`[rompi e;necwc. ,ere ne Mari`a. `;mau `I=y=c P=,=c.</a:t>
            </a:r>
            <a:endParaRPr lang="fr-FR" sz="4000" dirty="0">
              <a:solidFill>
                <a:prstClr val="white"/>
              </a:solidFill>
              <a:latin typeface="CS Avva Shenouda" pitchFamily="34" charset="0"/>
            </a:endParaRP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Salut à toi Marie, </a:t>
            </a:r>
          </a:p>
          <a:p>
            <a:pPr algn="ctr"/>
            <a:r>
              <a:rPr lang="fr-FR" sz="3600" b="1" dirty="0">
                <a:solidFill>
                  <a:prstClr val="white"/>
                </a:solidFill>
                <a:latin typeface="Book Antiqua" pitchFamily="18" charset="0"/>
              </a:rPr>
              <a:t>la belle colombe ; </a:t>
            </a:r>
          </a:p>
          <a:p>
            <a:pPr algn="ctr"/>
            <a:r>
              <a:rPr lang="fr-FR" sz="3600" b="1" dirty="0">
                <a:solidFill>
                  <a:prstClr val="white"/>
                </a:solidFill>
                <a:latin typeface="Book Antiqua" pitchFamily="18" charset="0"/>
              </a:rPr>
              <a:t>salut à toi Marie,</a:t>
            </a:r>
          </a:p>
          <a:p>
            <a:pPr algn="ctr"/>
            <a:r>
              <a:rPr lang="fr-FR" sz="3600" b="1" dirty="0">
                <a:solidFill>
                  <a:prstClr val="white"/>
                </a:solidFill>
                <a:latin typeface="Book Antiqua" pitchFamily="18" charset="0"/>
              </a:rPr>
              <a:t> mère de Jésus-Christ</a:t>
            </a:r>
          </a:p>
        </p:txBody>
      </p:sp>
      <p:sp>
        <p:nvSpPr>
          <p:cNvPr id="4" name="ZoneTexte 3">
            <a:extLst>
              <a:ext uri="{FF2B5EF4-FFF2-40B4-BE49-F238E27FC236}">
                <a16:creationId xmlns:a16="http://schemas.microsoft.com/office/drawing/2014/main" id="{6D31211E-5CF1-3D10-F200-FBAC178C064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E45E705C-7F0B-2FE2-46B9-691E5733FCA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88359131"/>
      </p:ext>
    </p:extLst>
  </p:cSld>
  <p:clrMapOvr>
    <a:masterClrMapping/>
  </p:clrMapOvr>
  <p:transition/>
</p:sld>
</file>

<file path=ppt/slides/slide117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Je `</a:t>
            </a:r>
            <a:r>
              <a:rPr lang="fr-FR" sz="3733" dirty="0" err="1">
                <a:solidFill>
                  <a:prstClr val="white"/>
                </a:solidFill>
                <a:latin typeface="CS Avva Shenouda" pitchFamily="34" charset="0"/>
              </a:rPr>
              <a:t>n;of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pefouws</a:t>
            </a:r>
            <a:r>
              <a:rPr lang="fr-FR" sz="3733" dirty="0">
                <a:solidFill>
                  <a:prstClr val="white"/>
                </a:solidFill>
                <a:latin typeface="CS Avva Shenouda" pitchFamily="34" charset="0"/>
              </a:rPr>
              <a:t> @ nem `p]ma] `</a:t>
            </a:r>
            <a:r>
              <a:rPr lang="fr-FR" sz="3733" dirty="0" err="1">
                <a:solidFill>
                  <a:prstClr val="white"/>
                </a:solidFill>
                <a:latin typeface="CS Avva Shenouda" pitchFamily="34" charset="0"/>
              </a:rPr>
              <a:t>mPefiwt</a:t>
            </a:r>
            <a:r>
              <a:rPr lang="fr-FR" sz="3733" dirty="0">
                <a:solidFill>
                  <a:prstClr val="white"/>
                </a:solidFill>
                <a:latin typeface="CS Avva Shenouda" pitchFamily="34" charset="0"/>
              </a:rPr>
              <a:t> @ nem Pi`pneuma =e=;=u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لأنه بإرادته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ومسرة أبيه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والروح القدس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أتى وخلصنا.</a:t>
            </a:r>
            <a:endParaRPr lang="fr-FR" sz="4267" dirty="0">
              <a:solidFill>
                <a:prstClr val="white"/>
              </a:solidFill>
              <a:latin typeface="Calibri"/>
            </a:endParaRPr>
          </a:p>
        </p:txBody>
      </p:sp>
      <p:sp>
        <p:nvSpPr>
          <p:cNvPr id="12" name="Rectangle 11"/>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par Sa volonté</a:t>
            </a:r>
          </a:p>
          <a:p>
            <a:pPr algn="ctr" defTabSz="1219170"/>
            <a:r>
              <a:rPr lang="fr-FR" sz="3733" b="1" dirty="0">
                <a:solidFill>
                  <a:prstClr val="white"/>
                </a:solidFill>
                <a:latin typeface="Book Antiqua" pitchFamily="18" charset="0"/>
              </a:rPr>
              <a:t>Et le plaisir du Père</a:t>
            </a:r>
          </a:p>
          <a:p>
            <a:pPr algn="ctr" defTabSz="1219170"/>
            <a:r>
              <a:rPr lang="fr-FR" sz="3733" b="1" dirty="0">
                <a:solidFill>
                  <a:prstClr val="white"/>
                </a:solidFill>
                <a:latin typeface="Book Antiqua" pitchFamily="18" charset="0"/>
              </a:rPr>
              <a:t>Ainsi que l’Esprit-Saint</a:t>
            </a:r>
          </a:p>
          <a:p>
            <a:pPr algn="ctr" defTabSz="1219170"/>
            <a:r>
              <a:rPr lang="fr-FR" sz="3733" b="1" dirty="0">
                <a:solidFill>
                  <a:prstClr val="white"/>
                </a:solidFill>
                <a:latin typeface="Book Antiqua" pitchFamily="18" charset="0"/>
              </a:rPr>
              <a:t>Il vint et nous sauva</a:t>
            </a:r>
          </a:p>
        </p:txBody>
      </p:sp>
      <p:sp>
        <p:nvSpPr>
          <p:cNvPr id="18" name="ZoneTexte 17">
            <a:extLst>
              <a:ext uri="{FF2B5EF4-FFF2-40B4-BE49-F238E27FC236}">
                <a16:creationId xmlns:a16="http://schemas.microsoft.com/office/drawing/2014/main" id="{D1C375AB-B65E-1CB8-385F-7C0E2CE4B95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FE763FF2-03A0-A84B-904E-A3F1F419A11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66134408"/>
      </p:ext>
    </p:extLst>
  </p:cSld>
  <p:clrMapOvr>
    <a:overrideClrMapping bg1="lt1" tx1="dk1" bg2="lt2" tx2="dk2" accent1="accent1" accent2="accent2" accent3="accent3" accent4="accent4" accent5="accent5" accent6="accent6" hlink="hlink" folHlink="folHlink"/>
  </p:clrMapOvr>
</p:sld>
</file>

<file path=ppt/slides/slide117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Aresan</a:t>
            </a:r>
            <a:r>
              <a:rPr lang="fr-FR" sz="3733" dirty="0">
                <a:solidFill>
                  <a:prstClr val="white"/>
                </a:solidFill>
                <a:latin typeface="CS Avva Shenouda" pitchFamily="34" charset="0"/>
              </a:rPr>
              <a:t> ouai @ ]</a:t>
            </a:r>
            <a:r>
              <a:rPr lang="fr-FR" sz="3733" dirty="0" err="1">
                <a:solidFill>
                  <a:prstClr val="white"/>
                </a:solidFill>
                <a:latin typeface="CS Avva Shenouda" pitchFamily="34" charset="0"/>
              </a:rPr>
              <a:t>niatf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=e=;=u @ </a:t>
            </a:r>
            <a:r>
              <a:rPr lang="fr-FR" sz="3733" dirty="0" err="1">
                <a:solidFill>
                  <a:prstClr val="white"/>
                </a:solidFill>
                <a:latin typeface="CS Avva Shenouda" pitchFamily="34" charset="0"/>
              </a:rPr>
              <a:t>ouoh</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mmacNou</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إذا تأملك احد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أيتها العذراء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القديسة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والدة الإله.</a:t>
            </a:r>
            <a:endParaRPr lang="fr-FR" sz="4267" dirty="0">
              <a:solidFill>
                <a:prstClr val="white"/>
              </a:solidFill>
              <a:latin typeface="Calibri"/>
            </a:endParaRPr>
          </a:p>
        </p:txBody>
      </p:sp>
      <p:sp>
        <p:nvSpPr>
          <p:cNvPr id="12" name="Rectangle 11"/>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si jamais quelqu’un</a:t>
            </a:r>
          </a:p>
          <a:p>
            <a:pPr algn="ctr" defTabSz="1219170"/>
            <a:r>
              <a:rPr lang="fr-FR" sz="3733" b="1" dirty="0">
                <a:solidFill>
                  <a:prstClr val="white"/>
                </a:solidFill>
                <a:latin typeface="Book Antiqua" pitchFamily="18" charset="0"/>
              </a:rPr>
              <a:t>Regarde et te contemple</a:t>
            </a:r>
          </a:p>
          <a:p>
            <a:pPr algn="ctr" defTabSz="1219170"/>
            <a:r>
              <a:rPr lang="fr-FR" sz="3733" b="1" dirty="0">
                <a:solidFill>
                  <a:prstClr val="white"/>
                </a:solidFill>
                <a:latin typeface="Book Antiqua" pitchFamily="18" charset="0"/>
              </a:rPr>
              <a:t>Ô toi la Vierge sainte</a:t>
            </a:r>
          </a:p>
          <a:p>
            <a:pPr algn="ctr" defTabSz="1219170"/>
            <a:r>
              <a:rPr lang="fr-FR" sz="3733" b="1" dirty="0">
                <a:solidFill>
                  <a:prstClr val="white"/>
                </a:solidFill>
                <a:latin typeface="Book Antiqua" pitchFamily="18" charset="0"/>
              </a:rPr>
              <a:t>Ô toi Mère de Dieu</a:t>
            </a:r>
          </a:p>
        </p:txBody>
      </p:sp>
      <p:sp>
        <p:nvSpPr>
          <p:cNvPr id="18" name="ZoneTexte 17">
            <a:extLst>
              <a:ext uri="{FF2B5EF4-FFF2-40B4-BE49-F238E27FC236}">
                <a16:creationId xmlns:a16="http://schemas.microsoft.com/office/drawing/2014/main" id="{2997B476-104C-DBFD-2D67-0ABA2A065E4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2B332FEC-9D4B-B43B-FD08-2F5CB7C3274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74256156"/>
      </p:ext>
    </p:extLst>
  </p:cSld>
  <p:clrMapOvr>
    <a:overrideClrMapping bg1="lt1" tx1="dk1" bg2="lt2" tx2="dk2" accent1="accent1" accent2="accent2" accent3="accent3" accent4="accent4" accent5="accent5" accent6="accent6" hlink="hlink" folHlink="folHlink"/>
  </p:clrMapOvr>
</p:sld>
</file>

<file path=ppt/slides/slide117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pimuctyrion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etoi</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svyri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etafswpi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nqy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penoujai</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والسر العجيب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الذى صار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فيك لأجل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خلاصنا.</a:t>
            </a:r>
            <a:endParaRPr lang="fr-FR" sz="4267" dirty="0">
              <a:solidFill>
                <a:prstClr val="white"/>
              </a:solidFill>
              <a:latin typeface="Calibri"/>
            </a:endParaRPr>
          </a:p>
        </p:txBody>
      </p:sp>
      <p:sp>
        <p:nvSpPr>
          <p:cNvPr id="12" name="Rectangle 11"/>
          <p:cNvSpPr/>
          <p:nvPr/>
        </p:nvSpPr>
        <p:spPr>
          <a:xfrm>
            <a:off x="2863773" y="3813043"/>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Ainsi que le mystère</a:t>
            </a:r>
          </a:p>
          <a:p>
            <a:pPr algn="ctr" defTabSz="1219170"/>
            <a:r>
              <a:rPr lang="fr-FR" sz="3733" b="1" dirty="0">
                <a:solidFill>
                  <a:prstClr val="white"/>
                </a:solidFill>
                <a:latin typeface="Book Antiqua" pitchFamily="18" charset="0"/>
              </a:rPr>
              <a:t>Mystère merveilleux</a:t>
            </a:r>
          </a:p>
          <a:p>
            <a:pPr algn="ctr" defTabSz="1219170"/>
            <a:r>
              <a:rPr lang="fr-FR" sz="3733" b="1" dirty="0">
                <a:solidFill>
                  <a:prstClr val="white"/>
                </a:solidFill>
                <a:latin typeface="Book Antiqua" pitchFamily="18" charset="0"/>
              </a:rPr>
              <a:t>Qui a pris place en toi</a:t>
            </a:r>
          </a:p>
          <a:p>
            <a:pPr algn="ctr" defTabSz="1219170"/>
            <a:r>
              <a:rPr lang="fr-FR" sz="3733" b="1" dirty="0">
                <a:solidFill>
                  <a:prstClr val="white"/>
                </a:solidFill>
                <a:latin typeface="Book Antiqua" pitchFamily="18" charset="0"/>
              </a:rPr>
              <a:t>Afin de nous sauver</a:t>
            </a:r>
          </a:p>
        </p:txBody>
      </p:sp>
      <p:sp>
        <p:nvSpPr>
          <p:cNvPr id="18" name="ZoneTexte 17">
            <a:extLst>
              <a:ext uri="{FF2B5EF4-FFF2-40B4-BE49-F238E27FC236}">
                <a16:creationId xmlns:a16="http://schemas.microsoft.com/office/drawing/2014/main" id="{916E03EC-7CAA-76E3-E408-39F91DA9C93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547D741D-6669-E104-82C4-02C4D36A61B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63704702"/>
      </p:ext>
    </p:extLst>
  </p:cSld>
  <p:clrMapOvr>
    <a:overrideClrMapping bg1="lt1" tx1="dk1" bg2="lt2" tx2="dk2" accent1="accent1" accent2="accent2" accent3="accent3" accent4="accent4" accent5="accent5" accent6="accent6" hlink="hlink" folHlink="folHlink"/>
  </p:clrMapOvr>
</p:sld>
</file>

<file path=ppt/slides/slide117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7"/>
            <a:ext cx="6096677" cy="2390141"/>
          </a:xfrm>
          <a:prstGeom prst="rect">
            <a:avLst/>
          </a:prstGeom>
        </p:spPr>
        <p:txBody>
          <a:bodyPr wrap="square">
            <a:spAutoFit/>
          </a:bodyPr>
          <a:lstStyle/>
          <a:p>
            <a:pPr algn="just" defTabSz="1219170"/>
            <a:r>
              <a:rPr lang="en-US" sz="3733" dirty="0" err="1">
                <a:solidFill>
                  <a:prstClr val="white"/>
                </a:solidFill>
                <a:latin typeface="CS Avva Shenouda" pitchFamily="34" charset="0"/>
              </a:rPr>
              <a:t>Fna,arwf</a:t>
            </a:r>
            <a:r>
              <a:rPr lang="en-US" sz="3733" dirty="0">
                <a:solidFill>
                  <a:prstClr val="white"/>
                </a:solidFill>
                <a:latin typeface="CS Avva Shenouda" pitchFamily="34" charset="0"/>
              </a:rPr>
              <a:t> men @ </a:t>
            </a:r>
            <a:r>
              <a:rPr lang="en-US" sz="3733" dirty="0" err="1">
                <a:solidFill>
                  <a:prstClr val="white"/>
                </a:solidFill>
                <a:latin typeface="CS Avva Shenouda" pitchFamily="34" charset="0"/>
              </a:rPr>
              <a:t>e;be</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metatcaji</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mmof</a:t>
            </a:r>
            <a:r>
              <a:rPr lang="en-US" sz="3733" dirty="0">
                <a:solidFill>
                  <a:prstClr val="white"/>
                </a:solidFill>
                <a:latin typeface="CS Avva Shenouda" pitchFamily="34" charset="0"/>
              </a:rPr>
              <a:t> @ `</a:t>
            </a:r>
            <a:r>
              <a:rPr lang="en-US" sz="3733" dirty="0" err="1">
                <a:solidFill>
                  <a:prstClr val="white"/>
                </a:solidFill>
                <a:latin typeface="CS Avva Shenouda" pitchFamily="34" charset="0"/>
              </a:rPr>
              <a:t>fnatounocten</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e`pswi</a:t>
            </a:r>
            <a:r>
              <a:rPr lang="en-US" sz="3733" dirty="0">
                <a:solidFill>
                  <a:prstClr val="white"/>
                </a:solidFill>
                <a:latin typeface="CS Avva Shenouda" pitchFamily="34" charset="0"/>
              </a:rPr>
              <a:t> @ `</a:t>
            </a:r>
            <a:r>
              <a:rPr lang="en-US" sz="3733" dirty="0" err="1">
                <a:solidFill>
                  <a:prstClr val="white"/>
                </a:solidFill>
                <a:latin typeface="CS Avva Shenouda" pitchFamily="34" charset="0"/>
              </a:rPr>
              <a:t>eoujinerhumnoc</a:t>
            </a:r>
            <a:r>
              <a:rPr lang="en-US" sz="3733" dirty="0">
                <a:solidFill>
                  <a:prstClr val="white"/>
                </a:solidFill>
                <a:latin typeface="CS Avva Shenouda" pitchFamily="34" charset="0"/>
              </a:rPr>
              <a:t>.</a:t>
            </a:r>
            <a:endParaRPr lang="fr-FR" sz="3733" dirty="0">
              <a:solidFill>
                <a:prstClr val="white"/>
              </a:solidFill>
              <a:latin typeface="CS Avva Shenouda" pitchFamily="34" charset="0"/>
            </a:endParaRP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فانه يصمت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من أجل ما لا ينطق به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ويقيمنا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الى التسبيح.</a:t>
            </a:r>
            <a:endParaRPr lang="fr-FR" sz="4267" dirty="0">
              <a:solidFill>
                <a:prstClr val="white"/>
              </a:solidFill>
              <a:latin typeface="Calibri"/>
            </a:endParaRPr>
          </a:p>
        </p:txBody>
      </p:sp>
      <p:sp>
        <p:nvSpPr>
          <p:cNvPr id="12" name="Rectangle 11"/>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gardera silence</a:t>
            </a:r>
          </a:p>
          <a:p>
            <a:pPr algn="ctr" defTabSz="1219170"/>
            <a:r>
              <a:rPr lang="fr-FR" sz="3733" b="1" dirty="0">
                <a:solidFill>
                  <a:prstClr val="white"/>
                </a:solidFill>
                <a:latin typeface="Book Antiqua" pitchFamily="18" charset="0"/>
              </a:rPr>
              <a:t>Pour ces choses ineffables</a:t>
            </a:r>
          </a:p>
          <a:p>
            <a:pPr algn="ctr" defTabSz="1219170"/>
            <a:r>
              <a:rPr lang="fr-FR" sz="3733" b="1" dirty="0">
                <a:solidFill>
                  <a:prstClr val="white"/>
                </a:solidFill>
                <a:latin typeface="Book Antiqua" pitchFamily="18" charset="0"/>
              </a:rPr>
              <a:t>Il nous invitera</a:t>
            </a:r>
          </a:p>
          <a:p>
            <a:pPr algn="ctr" defTabSz="1219170"/>
            <a:r>
              <a:rPr lang="fr-FR" sz="3733" b="1" dirty="0">
                <a:solidFill>
                  <a:prstClr val="white"/>
                </a:solidFill>
                <a:latin typeface="Book Antiqua" pitchFamily="18" charset="0"/>
              </a:rPr>
              <a:t>A chanter ta louange</a:t>
            </a:r>
          </a:p>
        </p:txBody>
      </p:sp>
      <p:sp>
        <p:nvSpPr>
          <p:cNvPr id="17" name="ZoneTexte 16">
            <a:extLst>
              <a:ext uri="{FF2B5EF4-FFF2-40B4-BE49-F238E27FC236}">
                <a16:creationId xmlns:a16="http://schemas.microsoft.com/office/drawing/2014/main" id="{35453F6C-FE85-2289-DCEF-B6F6BD445D6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F7E61BE0-A8FC-9226-2D03-73BD727EC5A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09866710"/>
      </p:ext>
    </p:extLst>
  </p:cSld>
  <p:clrMapOvr>
    <a:overrideClrMapping bg1="lt1" tx1="dk1" bg2="lt2" tx2="dk2" accent1="accent1" accent2="accent2" accent3="accent3" accent4="accent4" accent5="accent5" accent6="accent6" hlink="hlink" folHlink="folHlink"/>
  </p:clrMapOvr>
</p:sld>
</file>

<file path=ppt/slides/slide117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metnis</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vyetoi</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svyri</a:t>
            </a:r>
            <a:r>
              <a:rPr lang="fr-FR" sz="3733" dirty="0">
                <a:solidFill>
                  <a:prstClr val="white"/>
                </a:solidFill>
                <a:latin typeface="CS Avva Shenouda" pitchFamily="34" charset="0"/>
              </a:rPr>
              <a:t>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nreferpe;nanef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etoi</a:t>
            </a:r>
            <a:r>
              <a:rPr lang="fr-FR" sz="3733" dirty="0">
                <a:solidFill>
                  <a:prstClr val="white"/>
                </a:solidFill>
                <a:latin typeface="CS Avva Shenouda" pitchFamily="34" charset="0"/>
              </a:rPr>
              <a:t>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nry</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من أجل عظمة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العجيب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صانع الخيرات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المتنوعة.</a:t>
            </a:r>
            <a:endParaRPr lang="fr-FR" sz="4267" dirty="0">
              <a:solidFill>
                <a:prstClr val="white"/>
              </a:solidFill>
              <a:latin typeface="Calibri"/>
            </a:endParaRPr>
          </a:p>
        </p:txBody>
      </p:sp>
      <p:sp>
        <p:nvSpPr>
          <p:cNvPr id="12" name="Rectangle 11"/>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 cause de la grandeur</a:t>
            </a:r>
          </a:p>
          <a:p>
            <a:pPr algn="ctr" defTabSz="1219170"/>
            <a:r>
              <a:rPr lang="fr-FR" sz="3733" b="1" dirty="0">
                <a:solidFill>
                  <a:prstClr val="white"/>
                </a:solidFill>
                <a:latin typeface="Book Antiqua" pitchFamily="18" charset="0"/>
              </a:rPr>
              <a:t>Grandeur de l’Admirable</a:t>
            </a:r>
          </a:p>
          <a:p>
            <a:pPr algn="ctr" defTabSz="1219170"/>
            <a:r>
              <a:rPr lang="fr-FR" sz="3733" b="1" dirty="0">
                <a:solidFill>
                  <a:prstClr val="white"/>
                </a:solidFill>
                <a:latin typeface="Book Antiqua" pitchFamily="18" charset="0"/>
              </a:rPr>
              <a:t>Il est le Bienfaiteur</a:t>
            </a:r>
          </a:p>
          <a:p>
            <a:pPr algn="ctr" defTabSz="1219170"/>
            <a:r>
              <a:rPr lang="fr-FR" sz="3733" b="1" dirty="0">
                <a:solidFill>
                  <a:prstClr val="white"/>
                </a:solidFill>
                <a:latin typeface="Book Antiqua" pitchFamily="18" charset="0"/>
              </a:rPr>
              <a:t>Nombreux sont Ses bienfaits</a:t>
            </a:r>
          </a:p>
        </p:txBody>
      </p:sp>
      <p:sp>
        <p:nvSpPr>
          <p:cNvPr id="17" name="ZoneTexte 16">
            <a:extLst>
              <a:ext uri="{FF2B5EF4-FFF2-40B4-BE49-F238E27FC236}">
                <a16:creationId xmlns:a16="http://schemas.microsoft.com/office/drawing/2014/main" id="{F9ECB99F-74E7-33A9-69C8-C00095D54DD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95C66E0C-A3C2-DD72-EA5D-654B7DC72C1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09882385"/>
      </p:ext>
    </p:extLst>
  </p:cSld>
  <p:clrMapOvr>
    <a:overrideClrMapping bg1="lt1" tx1="dk1" bg2="lt2" tx2="dk2" accent1="accent1" accent2="accent2" accent3="accent3" accent4="accent4" accent5="accent5" accent6="accent6" hlink="hlink" folHlink="folHlink"/>
  </p:clrMapOvr>
</p:sld>
</file>

<file path=ppt/slides/slide117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Pilogoc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etonq</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`V] `</a:t>
            </a:r>
            <a:r>
              <a:rPr lang="fr-FR" sz="3733" dirty="0" err="1">
                <a:solidFill>
                  <a:prstClr val="white"/>
                </a:solidFill>
                <a:latin typeface="CS Avva Shenouda" pitchFamily="34" charset="0"/>
              </a:rPr>
              <a:t>Viwt</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epecyt</a:t>
            </a:r>
            <a:r>
              <a:rPr lang="fr-FR" sz="3733" dirty="0">
                <a:solidFill>
                  <a:prstClr val="white"/>
                </a:solidFill>
                <a:latin typeface="CS Avva Shenouda" pitchFamily="34" charset="0"/>
              </a:rPr>
              <a:t> `e]</a:t>
            </a:r>
            <a:r>
              <a:rPr lang="fr-FR" sz="3733" dirty="0" err="1">
                <a:solidFill>
                  <a:prstClr val="white"/>
                </a:solidFill>
                <a:latin typeface="CS Avva Shenouda" pitchFamily="34" charset="0"/>
              </a:rPr>
              <a:t>nomoc</a:t>
            </a:r>
            <a:r>
              <a:rPr lang="fr-FR" sz="3733" dirty="0">
                <a:solidFill>
                  <a:prstClr val="white"/>
                </a:solidFill>
                <a:latin typeface="CS Avva Shenouda" pitchFamily="34" charset="0"/>
              </a:rPr>
              <a:t> @</a:t>
            </a:r>
            <a:br>
              <a:rPr lang="fr-FR" sz="3733" dirty="0">
                <a:solidFill>
                  <a:prstClr val="white"/>
                </a:solidFill>
                <a:latin typeface="CS Avva Shenouda" pitchFamily="34" charset="0"/>
              </a:rPr>
            </a:b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ptwou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nCina</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لأن كلمة الله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الحى الذى للآب.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نزل ليعطى الناموس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على جبل سيناء.</a:t>
            </a:r>
            <a:endParaRPr lang="fr-FR" sz="4267" dirty="0">
              <a:solidFill>
                <a:prstClr val="white"/>
              </a:solidFill>
              <a:latin typeface="Calibri"/>
            </a:endParaRPr>
          </a:p>
        </p:txBody>
      </p:sp>
      <p:sp>
        <p:nvSpPr>
          <p:cNvPr id="12" name="Rectangle 11"/>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le Verbe vivant</a:t>
            </a:r>
          </a:p>
          <a:p>
            <a:pPr algn="ctr" defTabSz="1219170"/>
            <a:r>
              <a:rPr lang="fr-FR" sz="3733" b="1" dirty="0">
                <a:solidFill>
                  <a:prstClr val="white"/>
                </a:solidFill>
                <a:latin typeface="Book Antiqua" pitchFamily="18" charset="0"/>
              </a:rPr>
              <a:t>Celui de Dieu le Père</a:t>
            </a:r>
          </a:p>
          <a:p>
            <a:pPr algn="ctr" defTabSz="1219170"/>
            <a:r>
              <a:rPr lang="fr-FR" sz="3733" b="1" dirty="0">
                <a:solidFill>
                  <a:prstClr val="white"/>
                </a:solidFill>
                <a:latin typeface="Book Antiqua" pitchFamily="18" charset="0"/>
              </a:rPr>
              <a:t>Descendit pour donner</a:t>
            </a:r>
          </a:p>
          <a:p>
            <a:pPr algn="ctr" defTabSz="1219170"/>
            <a:r>
              <a:rPr lang="fr-FR" sz="3733" b="1" dirty="0">
                <a:solidFill>
                  <a:prstClr val="white"/>
                </a:solidFill>
                <a:latin typeface="Book Antiqua" pitchFamily="18" charset="0"/>
              </a:rPr>
              <a:t>La loi sur mont Sinaï</a:t>
            </a:r>
          </a:p>
        </p:txBody>
      </p:sp>
      <p:sp>
        <p:nvSpPr>
          <p:cNvPr id="18" name="ZoneTexte 17">
            <a:extLst>
              <a:ext uri="{FF2B5EF4-FFF2-40B4-BE49-F238E27FC236}">
                <a16:creationId xmlns:a16="http://schemas.microsoft.com/office/drawing/2014/main" id="{535E2DC1-49CF-8DD0-8535-7C444A36818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46D769C4-87B4-5A38-E91E-F8230ABB431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7834650"/>
      </p:ext>
    </p:extLst>
  </p:cSld>
  <p:clrMapOvr>
    <a:overrideClrMapping bg1="lt1" tx1="dk1" bg2="lt2" tx2="dk2" accent1="accent1" accent2="accent2" accent3="accent3" accent4="accent4" accent5="accent5" accent6="accent6" hlink="hlink" folHlink="folHlink"/>
  </p:clrMapOvr>
</p:sld>
</file>

<file path=ppt/slides/slide117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 Afhwbc `n`t`ave @ pitwou qen ou`,remtc @ nem ou,aki nem ou`gnovoc @ nem oucara;you.</a:t>
            </a:r>
            <a:endParaRPr lang="fr-FR" sz="3733" dirty="0">
              <a:solidFill>
                <a:prstClr val="white"/>
              </a:solidFill>
              <a:latin typeface="CS Avva Shenouda" pitchFamily="34" charset="0"/>
            </a:endParaRP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وعلى رأس الجبل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بالدخان والظلام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والضباب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والعاصف.</a:t>
            </a:r>
            <a:endParaRPr lang="fr-FR" sz="4267" dirty="0">
              <a:solidFill>
                <a:prstClr val="white"/>
              </a:solidFill>
              <a:latin typeface="Calibri"/>
            </a:endParaRPr>
          </a:p>
        </p:txBody>
      </p:sp>
      <p:sp>
        <p:nvSpPr>
          <p:cNvPr id="12" name="Rectangle 11"/>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Il a recouvert</a:t>
            </a:r>
          </a:p>
          <a:p>
            <a:pPr algn="ctr" defTabSz="1219170"/>
            <a:r>
              <a:rPr lang="fr-FR" sz="3733" b="1" dirty="0">
                <a:solidFill>
                  <a:prstClr val="white"/>
                </a:solidFill>
                <a:latin typeface="Book Antiqua" pitchFamily="18" charset="0"/>
              </a:rPr>
              <a:t>Sommet de la montagne</a:t>
            </a:r>
          </a:p>
          <a:p>
            <a:pPr algn="ctr" defTabSz="1219170"/>
            <a:r>
              <a:rPr lang="fr-FR" sz="3733" b="1" dirty="0">
                <a:solidFill>
                  <a:prstClr val="white"/>
                </a:solidFill>
                <a:latin typeface="Book Antiqua" pitchFamily="18" charset="0"/>
              </a:rPr>
              <a:t>De fumée, de ténèbres</a:t>
            </a:r>
          </a:p>
          <a:p>
            <a:pPr algn="ctr" defTabSz="1219170"/>
            <a:r>
              <a:rPr lang="fr-FR" sz="3733" b="1" dirty="0">
                <a:solidFill>
                  <a:prstClr val="white"/>
                </a:solidFill>
                <a:latin typeface="Book Antiqua" pitchFamily="18" charset="0"/>
              </a:rPr>
              <a:t>De nuée et tempête</a:t>
            </a:r>
          </a:p>
        </p:txBody>
      </p:sp>
      <p:sp>
        <p:nvSpPr>
          <p:cNvPr id="18" name="ZoneTexte 17">
            <a:extLst>
              <a:ext uri="{FF2B5EF4-FFF2-40B4-BE49-F238E27FC236}">
                <a16:creationId xmlns:a16="http://schemas.microsoft.com/office/drawing/2014/main" id="{CD6484A5-134D-306A-0439-15730405F5F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E2D17524-1E43-73F9-0234-B1C989E657D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30171022"/>
      </p:ext>
    </p:extLst>
  </p:cSld>
  <p:clrMapOvr>
    <a:overrideClrMapping bg1="lt1" tx1="dk1" bg2="lt2" tx2="dk2" accent1="accent1" accent2="accent2" accent3="accent3" accent4="accent4" accent5="accent5" accent6="accent6" hlink="hlink" folHlink="folHlink"/>
  </p:clrMapOvr>
</p:sld>
</file>

<file path=ppt/slides/slide117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Ebolhiten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cmy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hancalpiggoc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cbw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ouho</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nny`et`ohi</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eratou</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ومن جهة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صوت الابواق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كان يعلم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الواقفين بمخافة.</a:t>
            </a:r>
            <a:endParaRPr lang="fr-FR" sz="4267" dirty="0">
              <a:solidFill>
                <a:prstClr val="white"/>
              </a:solidFill>
              <a:latin typeface="Calibri"/>
            </a:endParaRPr>
          </a:p>
        </p:txBody>
      </p:sp>
      <p:sp>
        <p:nvSpPr>
          <p:cNvPr id="12" name="Rectangle 11"/>
          <p:cNvSpPr/>
          <p:nvPr/>
        </p:nvSpPr>
        <p:spPr>
          <a:xfrm>
            <a:off x="2863773" y="3813043"/>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par le son des cors</a:t>
            </a:r>
          </a:p>
          <a:p>
            <a:pPr algn="ctr" defTabSz="1219170"/>
            <a:r>
              <a:rPr lang="fr-FR" sz="3733" b="1" dirty="0">
                <a:solidFill>
                  <a:prstClr val="white"/>
                </a:solidFill>
                <a:latin typeface="Book Antiqua" pitchFamily="18" charset="0"/>
              </a:rPr>
              <a:t>Il enseignait tous ceux</a:t>
            </a:r>
          </a:p>
          <a:p>
            <a:pPr algn="ctr" defTabSz="1219170"/>
            <a:r>
              <a:rPr lang="fr-FR" sz="3733" b="1" dirty="0">
                <a:solidFill>
                  <a:prstClr val="white"/>
                </a:solidFill>
                <a:latin typeface="Book Antiqua" pitchFamily="18" charset="0"/>
              </a:rPr>
              <a:t>Qui se tenaient debout</a:t>
            </a:r>
          </a:p>
          <a:p>
            <a:pPr algn="ctr" defTabSz="1219170"/>
            <a:r>
              <a:rPr lang="fr-FR" sz="3733" b="1" dirty="0">
                <a:solidFill>
                  <a:prstClr val="white"/>
                </a:solidFill>
                <a:latin typeface="Book Antiqua" pitchFamily="18" charset="0"/>
              </a:rPr>
              <a:t>Debout et avec crainte</a:t>
            </a:r>
          </a:p>
        </p:txBody>
      </p:sp>
      <p:sp>
        <p:nvSpPr>
          <p:cNvPr id="18" name="ZoneTexte 17">
            <a:extLst>
              <a:ext uri="{FF2B5EF4-FFF2-40B4-BE49-F238E27FC236}">
                <a16:creationId xmlns:a16="http://schemas.microsoft.com/office/drawing/2014/main" id="{2311A5D0-319A-ECE0-05BD-40A4AA9FF93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7EABF95B-90AA-99F4-F1A0-E906F302BF1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77871105"/>
      </p:ext>
    </p:extLst>
  </p:cSld>
  <p:clrMapOvr>
    <a:overrideClrMapping bg1="lt1" tx1="dk1" bg2="lt2" tx2="dk2" accent1="accent1" accent2="accent2" accent3="accent3" accent4="accent4" accent5="accent5" accent6="accent6" hlink="hlink" folHlink="folHlink"/>
  </p:clrMapOvr>
</p:sld>
</file>

<file path=ppt/slides/slide117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7"/>
            <a:ext cx="6096677" cy="2390141"/>
          </a:xfrm>
          <a:prstGeom prst="rect">
            <a:avLst/>
          </a:prstGeom>
        </p:spPr>
        <p:txBody>
          <a:bodyPr wrap="square">
            <a:spAutoFit/>
          </a:bodyPr>
          <a:lstStyle/>
          <a:p>
            <a:pPr algn="just" defTabSz="1219170"/>
            <a:r>
              <a:rPr lang="en-US" sz="3733" dirty="0">
                <a:solidFill>
                  <a:prstClr val="white"/>
                </a:solidFill>
                <a:latin typeface="CS Avva Shenouda" pitchFamily="34" charset="0"/>
              </a:rPr>
              <a:t>¿ `</a:t>
            </a:r>
            <a:r>
              <a:rPr lang="en-US" sz="3733" dirty="0" err="1">
                <a:solidFill>
                  <a:prstClr val="white"/>
                </a:solidFill>
                <a:latin typeface="CS Avva Shenouda" pitchFamily="34" charset="0"/>
              </a:rPr>
              <a:t>N;of</a:t>
            </a:r>
            <a:r>
              <a:rPr lang="en-US" sz="3733" dirty="0">
                <a:solidFill>
                  <a:prstClr val="white"/>
                </a:solidFill>
                <a:latin typeface="CS Avva Shenouda" pitchFamily="34" charset="0"/>
              </a:rPr>
              <a:t> on </a:t>
            </a:r>
            <a:r>
              <a:rPr lang="en-US" sz="3733" dirty="0" err="1">
                <a:solidFill>
                  <a:prstClr val="white"/>
                </a:solidFill>
                <a:latin typeface="CS Avva Shenouda" pitchFamily="34" charset="0"/>
              </a:rPr>
              <a:t>af`i</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epecyt</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ejw</a:t>
            </a:r>
            <a:r>
              <a:rPr lang="en-US" sz="3733" dirty="0">
                <a:solidFill>
                  <a:prstClr val="white"/>
                </a:solidFill>
                <a:latin typeface="CS Avva Shenouda" pitchFamily="34" charset="0"/>
              </a:rPr>
              <a:t> @ </a:t>
            </a:r>
            <a:r>
              <a:rPr lang="en-US" sz="3733" dirty="0" err="1">
                <a:solidFill>
                  <a:prstClr val="white"/>
                </a:solidFill>
                <a:latin typeface="CS Avva Shenouda" pitchFamily="34" charset="0"/>
              </a:rPr>
              <a:t>qa</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pitwou</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nlogikon</a:t>
            </a:r>
            <a:r>
              <a:rPr lang="en-US" sz="3733" dirty="0">
                <a:solidFill>
                  <a:prstClr val="white"/>
                </a:solidFill>
                <a:latin typeface="CS Avva Shenouda" pitchFamily="34" charset="0"/>
              </a:rPr>
              <a:t> @ </a:t>
            </a:r>
            <a:r>
              <a:rPr lang="en-US" sz="3733" dirty="0" err="1">
                <a:solidFill>
                  <a:prstClr val="white"/>
                </a:solidFill>
                <a:latin typeface="CS Avva Shenouda" pitchFamily="34" charset="0"/>
              </a:rPr>
              <a:t>qen</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oumetremraus</a:t>
            </a:r>
            <a:r>
              <a:rPr lang="en-US" sz="3733" dirty="0">
                <a:solidFill>
                  <a:prstClr val="white"/>
                </a:solidFill>
                <a:latin typeface="CS Avva Shenouda" pitchFamily="34" charset="0"/>
              </a:rPr>
              <a:t> @ </a:t>
            </a:r>
            <a:r>
              <a:rPr lang="en-US" sz="3733" dirty="0" err="1">
                <a:solidFill>
                  <a:prstClr val="white"/>
                </a:solidFill>
                <a:latin typeface="CS Avva Shenouda" pitchFamily="34" charset="0"/>
              </a:rPr>
              <a:t>nem</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oumetmairwmi</a:t>
            </a:r>
            <a:r>
              <a:rPr lang="en-US" sz="3733" dirty="0">
                <a:solidFill>
                  <a:prstClr val="white"/>
                </a:solidFill>
                <a:latin typeface="CS Avva Shenouda" pitchFamily="34" charset="0"/>
              </a:rPr>
              <a:t>.</a:t>
            </a:r>
            <a:endParaRPr lang="fr-FR" sz="3733" dirty="0">
              <a:solidFill>
                <a:prstClr val="white"/>
              </a:solidFill>
              <a:latin typeface="CS Avva Shenouda" pitchFamily="34" charset="0"/>
            </a:endParaRPr>
          </a:p>
        </p:txBody>
      </p:sp>
      <p:sp>
        <p:nvSpPr>
          <p:cNvPr id="11" name="Rectangle 10"/>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هو أيضا نزل عليك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أيتها الجبل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الناطق بوداعة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ومحبه بشرية.</a:t>
            </a:r>
            <a:endParaRPr lang="fr-FR" sz="4267" dirty="0">
              <a:solidFill>
                <a:prstClr val="white"/>
              </a:solidFill>
              <a:latin typeface="Calibri"/>
            </a:endParaRPr>
          </a:p>
        </p:txBody>
      </p:sp>
      <p:sp>
        <p:nvSpPr>
          <p:cNvPr id="12" name="Rectangle 11"/>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Lui-même descendit</a:t>
            </a:r>
          </a:p>
          <a:p>
            <a:pPr algn="ctr" defTabSz="1219170"/>
            <a:r>
              <a:rPr lang="fr-FR" sz="3733" b="1" dirty="0">
                <a:solidFill>
                  <a:prstClr val="white"/>
                </a:solidFill>
                <a:latin typeface="Book Antiqua" pitchFamily="18" charset="0"/>
              </a:rPr>
              <a:t>Sur toi, ô mont conscient </a:t>
            </a:r>
          </a:p>
          <a:p>
            <a:pPr algn="ctr" defTabSz="1219170"/>
            <a:r>
              <a:rPr lang="fr-FR" sz="3733" b="1" dirty="0">
                <a:solidFill>
                  <a:prstClr val="white"/>
                </a:solidFill>
                <a:latin typeface="Book Antiqua" pitchFamily="18" charset="0"/>
              </a:rPr>
              <a:t>Qui parle avec douceur</a:t>
            </a:r>
          </a:p>
          <a:p>
            <a:pPr algn="ctr" defTabSz="1219170"/>
            <a:r>
              <a:rPr lang="fr-FR" sz="3733" b="1" dirty="0">
                <a:solidFill>
                  <a:prstClr val="white"/>
                </a:solidFill>
                <a:latin typeface="Book Antiqua" pitchFamily="18" charset="0"/>
              </a:rPr>
              <a:t>Avec amour humain</a:t>
            </a:r>
          </a:p>
        </p:txBody>
      </p:sp>
      <p:sp>
        <p:nvSpPr>
          <p:cNvPr id="17" name="ZoneTexte 16">
            <a:extLst>
              <a:ext uri="{FF2B5EF4-FFF2-40B4-BE49-F238E27FC236}">
                <a16:creationId xmlns:a16="http://schemas.microsoft.com/office/drawing/2014/main" id="{5938B0B0-3F30-B856-BA6A-BE001FFF787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9A72C124-ECE3-1DB6-618B-C027539961A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76069449"/>
      </p:ext>
    </p:extLst>
  </p:cSld>
  <p:clrMapOvr>
    <a:overrideClrMapping bg1="lt1" tx1="dk1" bg2="lt2" tx2="dk2" accent1="accent1" accent2="accent2" accent3="accent3" accent4="accent4" accent5="accent5" accent6="accent6" hlink="hlink" folHlink="folHlink"/>
  </p:clrMapOvr>
</p:sld>
</file>

<file path=ppt/slides/slide117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on `</a:t>
            </a:r>
            <a:r>
              <a:rPr lang="fr-FR" sz="3733" dirty="0" err="1">
                <a:solidFill>
                  <a:prstClr val="white"/>
                </a:solidFill>
                <a:latin typeface="CS Avva Shenouda" pitchFamily="34" charset="0"/>
              </a:rPr>
              <a:t>mpairy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icarx</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nqy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oumetatsib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noucarx</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nlogiky</a:t>
            </a:r>
            <a:r>
              <a:rPr lang="fr-FR" sz="3733" dirty="0">
                <a:solidFill>
                  <a:prstClr val="white"/>
                </a:solidFill>
                <a:latin typeface="CS Avva Shenouda" pitchFamily="34" charset="0"/>
              </a:rPr>
              <a:t>.</a:t>
            </a:r>
          </a:p>
        </p:txBody>
      </p:sp>
      <p:sp>
        <p:nvSpPr>
          <p:cNvPr id="11" name="Rectangle 10"/>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وهكذا أيضا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تجسد منك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بغير تغيير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بجسد ناطق.</a:t>
            </a:r>
            <a:endParaRPr lang="fr-FR" sz="4267" dirty="0">
              <a:solidFill>
                <a:prstClr val="white"/>
              </a:solidFill>
              <a:latin typeface="Calibri"/>
            </a:endParaRPr>
          </a:p>
        </p:txBody>
      </p:sp>
      <p:sp>
        <p:nvSpPr>
          <p:cNvPr id="12" name="Rectangle 11"/>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Ainsi, Il S’incarna</a:t>
            </a:r>
          </a:p>
          <a:p>
            <a:pPr algn="ctr" defTabSz="1219170"/>
            <a:r>
              <a:rPr lang="fr-FR" sz="3733" b="1" dirty="0">
                <a:solidFill>
                  <a:prstClr val="white"/>
                </a:solidFill>
                <a:latin typeface="Book Antiqua" pitchFamily="18" charset="0"/>
              </a:rPr>
              <a:t>De toi, sans changement</a:t>
            </a:r>
          </a:p>
          <a:p>
            <a:pPr algn="ctr" defTabSz="1219170"/>
            <a:r>
              <a:rPr lang="fr-FR" sz="3733" b="1" dirty="0">
                <a:solidFill>
                  <a:prstClr val="white"/>
                </a:solidFill>
                <a:latin typeface="Book Antiqua" pitchFamily="18" charset="0"/>
              </a:rPr>
              <a:t>Ainsi en prenant Chair</a:t>
            </a:r>
          </a:p>
          <a:p>
            <a:pPr algn="ctr" defTabSz="1219170"/>
            <a:r>
              <a:rPr lang="fr-FR" sz="3733" b="1" dirty="0">
                <a:solidFill>
                  <a:prstClr val="white"/>
                </a:solidFill>
                <a:latin typeface="Book Antiqua" pitchFamily="18" charset="0"/>
              </a:rPr>
              <a:t>Chair douée de raison</a:t>
            </a:r>
          </a:p>
        </p:txBody>
      </p:sp>
      <p:sp>
        <p:nvSpPr>
          <p:cNvPr id="17" name="ZoneTexte 16">
            <a:extLst>
              <a:ext uri="{FF2B5EF4-FFF2-40B4-BE49-F238E27FC236}">
                <a16:creationId xmlns:a16="http://schemas.microsoft.com/office/drawing/2014/main" id="{4D629D1A-03C5-D977-403C-4B884C5151A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E6D9FB13-FBF4-BB5B-5667-73C2D1A56E5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49214747"/>
      </p:ext>
    </p:extLst>
  </p:cSld>
  <p:clrMapOvr>
    <a:overrideClrMapping bg1="lt1" tx1="dk1" bg2="lt2" tx2="dk2" accent1="accent1" accent2="accent2" accent3="accent3" accent4="accent4" accent5="accent5" accent6="accent6" hlink="hlink" folHlink="folHlink"/>
  </p:clrMapOvr>
</p:sld>
</file>

<file path=ppt/slides/slide11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كورة الفرح </a:t>
            </a:r>
            <a:endParaRPr lang="fr-FR" sz="4800" dirty="0">
              <a:solidFill>
                <a:prstClr val="white"/>
              </a:solidFill>
            </a:endParaRPr>
          </a:p>
          <a:p>
            <a:pPr algn="just" rtl="1"/>
            <a:r>
              <a:rPr lang="ar-EG" sz="4800" dirty="0">
                <a:solidFill>
                  <a:prstClr val="white"/>
                </a:solidFill>
              </a:rPr>
              <a:t>مملوء تهليل: </a:t>
            </a:r>
            <a:endParaRPr lang="fr-FR" sz="4800" dirty="0">
              <a:solidFill>
                <a:prstClr val="white"/>
              </a:solidFill>
            </a:endParaRPr>
          </a:p>
          <a:p>
            <a:pPr algn="just" rtl="1"/>
            <a:r>
              <a:rPr lang="ar-EG" sz="4800" dirty="0">
                <a:solidFill>
                  <a:prstClr val="white"/>
                </a:solidFill>
              </a:rPr>
              <a:t>بطلبات خدامك </a:t>
            </a:r>
            <a:endParaRPr lang="fr-FR" sz="4800" dirty="0">
              <a:solidFill>
                <a:prstClr val="white"/>
              </a:solidFill>
            </a:endParaRPr>
          </a:p>
          <a:p>
            <a:pPr algn="just" rtl="1"/>
            <a:r>
              <a:rPr lang="ar-EG" sz="4800" dirty="0">
                <a:solidFill>
                  <a:prstClr val="white"/>
                </a:solidFill>
              </a:rPr>
              <a:t>ميخائيل وغبريال</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pt-BR" sz="4000" dirty="0">
                <a:solidFill>
                  <a:prstClr val="white"/>
                </a:solidFill>
                <a:latin typeface="CS Avva Shenouda" pitchFamily="34" charset="0"/>
              </a:rPr>
              <a:t>,wra `mpirasi e;meh `n;elyl. qen nitwbh `nte nekrefsemsi. Mi,ayl nem Gabriyl. </a:t>
            </a:r>
            <a:endParaRPr lang="fr-FR" sz="4000" dirty="0">
              <a:solidFill>
                <a:prstClr val="white"/>
              </a:solidFill>
              <a:latin typeface="CS Avva Shenouda" pitchFamily="34" charset="0"/>
            </a:endParaRP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La terre est dans la joie </a:t>
            </a:r>
          </a:p>
          <a:p>
            <a:pPr algn="ctr"/>
            <a:r>
              <a:rPr lang="fr-FR" sz="3600" b="1" dirty="0">
                <a:solidFill>
                  <a:prstClr val="white"/>
                </a:solidFill>
                <a:latin typeface="Book Antiqua" pitchFamily="18" charset="0"/>
              </a:rPr>
              <a:t>et est remplie d’allégresse, </a:t>
            </a:r>
          </a:p>
          <a:p>
            <a:pPr algn="ctr"/>
            <a:r>
              <a:rPr lang="fr-FR" sz="3600" b="1" dirty="0">
                <a:solidFill>
                  <a:prstClr val="white"/>
                </a:solidFill>
                <a:latin typeface="Book Antiqua" pitchFamily="18" charset="0"/>
              </a:rPr>
              <a:t>par les implorations de tes serviteurs, Michel et Gabriel.</a:t>
            </a:r>
          </a:p>
        </p:txBody>
      </p:sp>
      <p:sp>
        <p:nvSpPr>
          <p:cNvPr id="4" name="ZoneTexte 3">
            <a:extLst>
              <a:ext uri="{FF2B5EF4-FFF2-40B4-BE49-F238E27FC236}">
                <a16:creationId xmlns:a16="http://schemas.microsoft.com/office/drawing/2014/main" id="{A655B390-86FE-0AA3-CD97-975CFE6CC1E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6373D65B-86AC-BAA6-0BF4-36594803A72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23866735"/>
      </p:ext>
    </p:extLst>
  </p:cSld>
  <p:clrMapOvr>
    <a:masterClrMapping/>
  </p:clrMapOvr>
  <p:transition/>
</p:sld>
</file>

<file path=ppt/slides/slide118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omooucioc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neman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ecjyk</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eouon</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ntac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mmau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nou'u,y</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nno`yra</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مساو لنا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كامل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وله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نفس عاقلة.</a:t>
            </a:r>
            <a:endParaRPr lang="fr-FR" sz="4267" dirty="0">
              <a:solidFill>
                <a:prstClr val="white"/>
              </a:solidFill>
              <a:latin typeface="Calibri"/>
            </a:endParaRPr>
          </a:p>
        </p:txBody>
      </p:sp>
      <p:sp>
        <p:nvSpPr>
          <p:cNvPr id="12" name="Rectangle 11"/>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Consubstantiel à nous</a:t>
            </a:r>
          </a:p>
          <a:p>
            <a:pPr algn="ctr" defTabSz="1219170"/>
            <a:r>
              <a:rPr lang="fr-FR" sz="3733" b="1" dirty="0">
                <a:solidFill>
                  <a:prstClr val="white"/>
                </a:solidFill>
                <a:latin typeface="Book Antiqua" pitchFamily="18" charset="0"/>
              </a:rPr>
              <a:t>Lui qui est Parfait </a:t>
            </a:r>
          </a:p>
          <a:p>
            <a:pPr algn="ctr" defTabSz="1219170"/>
            <a:r>
              <a:rPr lang="fr-FR" sz="3733" b="1" dirty="0">
                <a:solidFill>
                  <a:prstClr val="white"/>
                </a:solidFill>
                <a:latin typeface="Book Antiqua" pitchFamily="18" charset="0"/>
              </a:rPr>
              <a:t>Aussi doté d’une âme</a:t>
            </a:r>
          </a:p>
          <a:p>
            <a:pPr algn="ctr" defTabSz="1219170"/>
            <a:r>
              <a:rPr lang="fr-FR" sz="3733" b="1" dirty="0">
                <a:solidFill>
                  <a:prstClr val="white"/>
                </a:solidFill>
                <a:latin typeface="Book Antiqua" pitchFamily="18" charset="0"/>
              </a:rPr>
              <a:t>D’une âme raisonnable</a:t>
            </a:r>
          </a:p>
        </p:txBody>
      </p:sp>
      <p:sp>
        <p:nvSpPr>
          <p:cNvPr id="18" name="ZoneTexte 17">
            <a:extLst>
              <a:ext uri="{FF2B5EF4-FFF2-40B4-BE49-F238E27FC236}">
                <a16:creationId xmlns:a16="http://schemas.microsoft.com/office/drawing/2014/main" id="{6F352F08-5219-1FA6-C8CA-F48B24921A3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84B5BDD4-FC22-AB88-68BC-3FAA2EF18B1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69313486"/>
      </p:ext>
    </p:extLst>
  </p:cSld>
  <p:clrMapOvr>
    <a:overrideClrMapping bg1="lt1" tx1="dk1" bg2="lt2" tx2="dk2" accent1="accent1" accent2="accent2" accent3="accent3" accent4="accent4" accent5="accent5" accent6="accent6" hlink="hlink" folHlink="folHlink"/>
  </p:clrMapOvr>
</p:sld>
</file>

<file path=ppt/slides/slide118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9"/>
            <a:ext cx="6096677" cy="1815690"/>
          </a:xfrm>
          <a:prstGeom prst="rect">
            <a:avLst/>
          </a:prstGeom>
        </p:spPr>
        <p:txBody>
          <a:bodyPr wrap="square">
            <a:spAutoFit/>
          </a:bodyPr>
          <a:lstStyle/>
          <a:p>
            <a:pPr algn="just" defTabSz="1219170"/>
            <a:r>
              <a:rPr lang="en-US" sz="3733" dirty="0" err="1">
                <a:solidFill>
                  <a:prstClr val="white"/>
                </a:solidFill>
                <a:latin typeface="CS Avva Shenouda" pitchFamily="34" charset="0"/>
              </a:rPr>
              <a:t>Af`ohi</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efoi</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nNou</a:t>
            </a:r>
            <a:r>
              <a:rPr lang="en-US" sz="3733" dirty="0">
                <a:solidFill>
                  <a:prstClr val="white"/>
                </a:solidFill>
                <a:latin typeface="CS Avva Shenouda" pitchFamily="34" charset="0"/>
              </a:rPr>
              <a:t>] @ </a:t>
            </a:r>
            <a:r>
              <a:rPr lang="en-US" sz="3733" dirty="0" err="1">
                <a:solidFill>
                  <a:prstClr val="white"/>
                </a:solidFill>
                <a:latin typeface="CS Avva Shenouda" pitchFamily="34" charset="0"/>
              </a:rPr>
              <a:t>qen</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vy`enafoi</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mmof</a:t>
            </a:r>
            <a:r>
              <a:rPr lang="en-US" sz="3733" dirty="0">
                <a:solidFill>
                  <a:prstClr val="white"/>
                </a:solidFill>
                <a:latin typeface="CS Avva Shenouda" pitchFamily="34" charset="0"/>
              </a:rPr>
              <a:t> @ </a:t>
            </a:r>
            <a:r>
              <a:rPr lang="en-US" sz="3733" dirty="0" err="1">
                <a:solidFill>
                  <a:prstClr val="white"/>
                </a:solidFill>
                <a:latin typeface="CS Avva Shenouda" pitchFamily="34" charset="0"/>
              </a:rPr>
              <a:t>ouoh</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afswpi</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nrwmi</a:t>
            </a:r>
            <a:r>
              <a:rPr lang="en-US" sz="3733" dirty="0">
                <a:solidFill>
                  <a:prstClr val="white"/>
                </a:solidFill>
                <a:latin typeface="CS Avva Shenouda" pitchFamily="34" charset="0"/>
              </a:rPr>
              <a:t> @ `</a:t>
            </a:r>
            <a:r>
              <a:rPr lang="en-US" sz="3733" dirty="0" err="1">
                <a:solidFill>
                  <a:prstClr val="white"/>
                </a:solidFill>
                <a:latin typeface="CS Avva Shenouda" pitchFamily="34" charset="0"/>
              </a:rPr>
              <a:t>ntelioc</a:t>
            </a:r>
            <a:r>
              <a:rPr lang="en-US" sz="3733" dirty="0">
                <a:solidFill>
                  <a:prstClr val="white"/>
                </a:solidFill>
                <a:latin typeface="CS Avva Shenouda" pitchFamily="34" charset="0"/>
              </a:rPr>
              <a:t>.</a:t>
            </a:r>
            <a:endParaRPr lang="fr-FR" sz="3733" dirty="0">
              <a:solidFill>
                <a:prstClr val="white"/>
              </a:solidFill>
              <a:latin typeface="CS Avva Shenouda" pitchFamily="34" charset="0"/>
            </a:endParaRP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بقى إلهًا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على حاله </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وصارانسانًا</a:t>
            </a:r>
            <a:r>
              <a:rPr lang="ar-EG" sz="4267" dirty="0">
                <a:solidFill>
                  <a:prstClr val="white"/>
                </a:solidFill>
                <a:latin typeface="Calibri"/>
                <a:cs typeface="Arial" panose="020B0604020202020204" pitchFamily="34" charset="0"/>
              </a:rPr>
              <a:t>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كاملاً.</a:t>
            </a:r>
            <a:endParaRPr lang="fr-FR" sz="4267" dirty="0">
              <a:solidFill>
                <a:prstClr val="white"/>
              </a:solidFill>
              <a:latin typeface="Calibri"/>
            </a:endParaRPr>
          </a:p>
        </p:txBody>
      </p:sp>
      <p:sp>
        <p:nvSpPr>
          <p:cNvPr id="12" name="Rectangle 11"/>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Il demeura Dieu</a:t>
            </a:r>
          </a:p>
          <a:p>
            <a:pPr algn="ctr" defTabSz="1219170"/>
            <a:r>
              <a:rPr lang="fr-FR" sz="3733" b="1" dirty="0">
                <a:solidFill>
                  <a:prstClr val="white"/>
                </a:solidFill>
                <a:latin typeface="Book Antiqua" pitchFamily="18" charset="0"/>
              </a:rPr>
              <a:t>Semblable à Lui-même</a:t>
            </a:r>
          </a:p>
          <a:p>
            <a:pPr algn="ctr" defTabSz="1219170"/>
            <a:r>
              <a:rPr lang="fr-FR" sz="3733" b="1" dirty="0">
                <a:solidFill>
                  <a:prstClr val="white"/>
                </a:solidFill>
                <a:latin typeface="Book Antiqua" pitchFamily="18" charset="0"/>
              </a:rPr>
              <a:t>Et Il est devenu</a:t>
            </a:r>
          </a:p>
          <a:p>
            <a:pPr algn="ctr" defTabSz="1219170"/>
            <a:r>
              <a:rPr lang="fr-FR" sz="3733" b="1" dirty="0">
                <a:solidFill>
                  <a:prstClr val="white"/>
                </a:solidFill>
                <a:latin typeface="Book Antiqua" pitchFamily="18" charset="0"/>
              </a:rPr>
              <a:t>Devenu Homme parfait</a:t>
            </a:r>
          </a:p>
        </p:txBody>
      </p:sp>
      <p:sp>
        <p:nvSpPr>
          <p:cNvPr id="17" name="ZoneTexte 16">
            <a:extLst>
              <a:ext uri="{FF2B5EF4-FFF2-40B4-BE49-F238E27FC236}">
                <a16:creationId xmlns:a16="http://schemas.microsoft.com/office/drawing/2014/main" id="{669196C2-547F-4574-2FF5-1A067886932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0C2316B3-1F60-BAD6-F057-62B3496C07F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36864919"/>
      </p:ext>
    </p:extLst>
  </p:cSld>
  <p:clrMapOvr>
    <a:overrideClrMapping bg1="lt1" tx1="dk1" bg2="lt2" tx2="dk2" accent1="accent1" accent2="accent2" accent3="accent3" accent4="accent4" accent5="accent5" accent6="accent6" hlink="hlink" folHlink="folHlink"/>
  </p:clrMapOvr>
</p:sld>
</file>

<file path=ppt/slides/slide118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7"/>
            <a:ext cx="6240693"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Hina `</a:t>
            </a:r>
            <a:r>
              <a:rPr lang="fr-FR" sz="3733" dirty="0" err="1">
                <a:solidFill>
                  <a:prstClr val="white"/>
                </a:solidFill>
                <a:latin typeface="CS Avva Shenouda" pitchFamily="34" charset="0"/>
              </a:rPr>
              <a:t>ntefbwl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mpara`ptwma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nAdam</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ntefcw</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mvyetaftako</a:t>
            </a:r>
            <a:endParaRPr lang="fr-FR" sz="3733" dirty="0">
              <a:solidFill>
                <a:prstClr val="white"/>
              </a:solidFill>
              <a:latin typeface="CS Avva Shenouda" pitchFamily="34" charset="0"/>
            </a:endParaRP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لكى يحل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زلة آدم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ويخلص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من هلك.</a:t>
            </a:r>
            <a:endParaRPr lang="fr-FR" sz="4267" dirty="0">
              <a:solidFill>
                <a:prstClr val="white"/>
              </a:solidFill>
              <a:latin typeface="Calibri"/>
            </a:endParaRPr>
          </a:p>
        </p:txBody>
      </p:sp>
      <p:sp>
        <p:nvSpPr>
          <p:cNvPr id="12" name="Rectangle 11"/>
          <p:cNvSpPr/>
          <p:nvPr/>
        </p:nvSpPr>
        <p:spPr>
          <a:xfrm>
            <a:off x="2863773" y="3717033"/>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Afin de réparer</a:t>
            </a:r>
          </a:p>
          <a:p>
            <a:pPr algn="ctr" defTabSz="1219170"/>
            <a:r>
              <a:rPr lang="fr-FR" sz="3733" b="1" dirty="0">
                <a:solidFill>
                  <a:prstClr val="white"/>
                </a:solidFill>
                <a:latin typeface="Book Antiqua" pitchFamily="18" charset="0"/>
              </a:rPr>
              <a:t>Réparer faute d’Adam</a:t>
            </a:r>
          </a:p>
          <a:p>
            <a:pPr algn="ctr" defTabSz="1219170"/>
            <a:r>
              <a:rPr lang="fr-FR" sz="3733" b="1" dirty="0">
                <a:solidFill>
                  <a:prstClr val="white"/>
                </a:solidFill>
                <a:latin typeface="Book Antiqua" pitchFamily="18" charset="0"/>
              </a:rPr>
              <a:t>Et de sauver celui</a:t>
            </a:r>
          </a:p>
          <a:p>
            <a:pPr algn="ctr" defTabSz="1219170"/>
            <a:r>
              <a:rPr lang="fr-FR" sz="3733" b="1" dirty="0">
                <a:solidFill>
                  <a:prstClr val="white"/>
                </a:solidFill>
                <a:latin typeface="Book Antiqua" pitchFamily="18" charset="0"/>
              </a:rPr>
              <a:t>Celui qui a péri</a:t>
            </a:r>
          </a:p>
        </p:txBody>
      </p:sp>
      <p:sp>
        <p:nvSpPr>
          <p:cNvPr id="17" name="ZoneTexte 16">
            <a:extLst>
              <a:ext uri="{FF2B5EF4-FFF2-40B4-BE49-F238E27FC236}">
                <a16:creationId xmlns:a16="http://schemas.microsoft.com/office/drawing/2014/main" id="{9ED572E7-D404-884C-0158-1323BC104B3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7F3807C0-3A11-40CC-BF83-15EAA570313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88244057"/>
      </p:ext>
    </p:extLst>
  </p:cSld>
  <p:clrMapOvr>
    <a:overrideClrMapping bg1="lt1" tx1="dk1" bg2="lt2" tx2="dk2" accent1="accent1" accent2="accent2" accent3="accent3" accent4="accent4" accent5="accent5" accent6="accent6" hlink="hlink" folHlink="folHlink"/>
  </p:clrMapOvr>
</p:sld>
</file>

<file path=ppt/slides/slide118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Ntef`aif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mpolityc</a:t>
            </a:r>
            <a:r>
              <a:rPr lang="fr-FR" sz="3733" dirty="0">
                <a:solidFill>
                  <a:prstClr val="white"/>
                </a:solidFill>
                <a:latin typeface="CS Avva Shenouda" pitchFamily="34" charset="0"/>
              </a:rPr>
              <a:t> @ `n`</a:t>
            </a:r>
            <a:r>
              <a:rPr lang="fr-FR" sz="3733" dirty="0" err="1">
                <a:solidFill>
                  <a:prstClr val="white"/>
                </a:solidFill>
                <a:latin typeface="CS Avva Shenouda" pitchFamily="34" charset="0"/>
              </a:rPr>
              <a:t>hryi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nivyou`i</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nteftac;of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etefar,y</a:t>
            </a:r>
            <a:r>
              <a:rPr lang="fr-FR" sz="3733" dirty="0">
                <a:solidFill>
                  <a:prstClr val="white"/>
                </a:solidFill>
                <a:latin typeface="CS Avva Shenouda" pitchFamily="34" charset="0"/>
              </a:rPr>
              <a:t> @ kata </a:t>
            </a:r>
            <a:r>
              <a:rPr lang="fr-FR" sz="3733" dirty="0" err="1">
                <a:solidFill>
                  <a:prstClr val="white"/>
                </a:solidFill>
                <a:latin typeface="CS Avva Shenouda" pitchFamily="34" charset="0"/>
              </a:rPr>
              <a:t>pefnis</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nnai</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ويصيره مدنيًا </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فى</a:t>
            </a:r>
            <a:r>
              <a:rPr lang="ar-EG" sz="4267" dirty="0">
                <a:solidFill>
                  <a:prstClr val="white"/>
                </a:solidFill>
                <a:latin typeface="Calibri"/>
                <a:cs typeface="Arial" panose="020B0604020202020204" pitchFamily="34" charset="0"/>
              </a:rPr>
              <a:t> السماوات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ويرده الى رئاسته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كعظيم رحمته.</a:t>
            </a:r>
            <a:endParaRPr lang="fr-FR" sz="4267" dirty="0">
              <a:solidFill>
                <a:prstClr val="white"/>
              </a:solidFill>
              <a:latin typeface="Calibri"/>
            </a:endParaRPr>
          </a:p>
        </p:txBody>
      </p:sp>
      <p:sp>
        <p:nvSpPr>
          <p:cNvPr id="12" name="Rectangle 11"/>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Le rendre citoyen</a:t>
            </a:r>
          </a:p>
          <a:p>
            <a:pPr algn="ctr" defTabSz="1219170"/>
            <a:r>
              <a:rPr lang="fr-FR" sz="3733" b="1" dirty="0">
                <a:solidFill>
                  <a:prstClr val="white"/>
                </a:solidFill>
                <a:latin typeface="Book Antiqua" pitchFamily="18" charset="0"/>
              </a:rPr>
              <a:t>Des cieux, et le ramener</a:t>
            </a:r>
          </a:p>
          <a:p>
            <a:pPr algn="ctr" defTabSz="1219170"/>
            <a:r>
              <a:rPr lang="fr-FR" sz="3733" b="1" dirty="0">
                <a:solidFill>
                  <a:prstClr val="white"/>
                </a:solidFill>
                <a:latin typeface="Book Antiqua" pitchFamily="18" charset="0"/>
              </a:rPr>
              <a:t>A Son autorité</a:t>
            </a:r>
          </a:p>
          <a:p>
            <a:pPr algn="ctr" defTabSz="1219170"/>
            <a:r>
              <a:rPr lang="fr-FR" sz="3733" b="1" dirty="0">
                <a:solidFill>
                  <a:prstClr val="white"/>
                </a:solidFill>
                <a:latin typeface="Book Antiqua" pitchFamily="18" charset="0"/>
              </a:rPr>
              <a:t>Par Sa grande pitié</a:t>
            </a:r>
          </a:p>
        </p:txBody>
      </p:sp>
      <p:sp>
        <p:nvSpPr>
          <p:cNvPr id="18" name="ZoneTexte 17">
            <a:extLst>
              <a:ext uri="{FF2B5EF4-FFF2-40B4-BE49-F238E27FC236}">
                <a16:creationId xmlns:a16="http://schemas.microsoft.com/office/drawing/2014/main" id="{7CC84E00-29E0-D42A-C651-87BA7BED749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234C1924-09E1-346E-3AF2-5D2A0E1A124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85821339"/>
      </p:ext>
    </p:extLst>
  </p:cSld>
  <p:clrMapOvr>
    <a:overrideClrMapping bg1="lt1" tx1="dk1" bg2="lt2" tx2="dk2" accent1="accent1" accent2="accent2" accent3="accent3" accent4="accent4" accent5="accent5" accent6="accent6" hlink="hlink" folHlink="folHlink"/>
  </p:clrMapOvr>
</p:sld>
</file>

<file path=ppt/slides/slide118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Je `</a:t>
            </a:r>
            <a:r>
              <a:rPr lang="fr-FR" sz="3733" dirty="0" err="1">
                <a:solidFill>
                  <a:prstClr val="white"/>
                </a:solidFill>
                <a:latin typeface="CS Avva Shenouda" pitchFamily="34" charset="0"/>
              </a:rPr>
              <a:t>n;of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pefouws</a:t>
            </a:r>
            <a:r>
              <a:rPr lang="fr-FR" sz="3733" dirty="0">
                <a:solidFill>
                  <a:prstClr val="white"/>
                </a:solidFill>
                <a:latin typeface="CS Avva Shenouda" pitchFamily="34" charset="0"/>
              </a:rPr>
              <a:t> @ nem `p]ma] `</a:t>
            </a:r>
            <a:r>
              <a:rPr lang="fr-FR" sz="3733" dirty="0" err="1">
                <a:solidFill>
                  <a:prstClr val="white"/>
                </a:solidFill>
                <a:latin typeface="CS Avva Shenouda" pitchFamily="34" charset="0"/>
              </a:rPr>
              <a:t>mPefiwt</a:t>
            </a:r>
            <a:r>
              <a:rPr lang="fr-FR" sz="3733" dirty="0">
                <a:solidFill>
                  <a:prstClr val="white"/>
                </a:solidFill>
                <a:latin typeface="CS Avva Shenouda" pitchFamily="34" charset="0"/>
              </a:rPr>
              <a:t> @ nem Pi`pneuma =e=;=u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لأنه بإرادته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ومسرة أبيه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والروح القدس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أتى وخلصنا.</a:t>
            </a:r>
            <a:endParaRPr lang="fr-FR" sz="4267" dirty="0">
              <a:solidFill>
                <a:prstClr val="white"/>
              </a:solidFill>
              <a:latin typeface="Calibri"/>
            </a:endParaRPr>
          </a:p>
        </p:txBody>
      </p:sp>
      <p:sp>
        <p:nvSpPr>
          <p:cNvPr id="12" name="Rectangle 11"/>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par Sa volonté</a:t>
            </a:r>
          </a:p>
          <a:p>
            <a:pPr algn="ctr" defTabSz="1219170"/>
            <a:r>
              <a:rPr lang="fr-FR" sz="3733" b="1" dirty="0">
                <a:solidFill>
                  <a:prstClr val="white"/>
                </a:solidFill>
                <a:latin typeface="Book Antiqua" pitchFamily="18" charset="0"/>
              </a:rPr>
              <a:t>Et le plaisir du Père</a:t>
            </a:r>
          </a:p>
          <a:p>
            <a:pPr algn="ctr" defTabSz="1219170"/>
            <a:r>
              <a:rPr lang="fr-FR" sz="3733" b="1" dirty="0">
                <a:solidFill>
                  <a:prstClr val="white"/>
                </a:solidFill>
                <a:latin typeface="Book Antiqua" pitchFamily="18" charset="0"/>
              </a:rPr>
              <a:t>Ainsi que l’Esprit-Saint</a:t>
            </a:r>
          </a:p>
          <a:p>
            <a:pPr algn="ctr" defTabSz="1219170"/>
            <a:r>
              <a:rPr lang="fr-FR" sz="3733" b="1" dirty="0">
                <a:solidFill>
                  <a:prstClr val="white"/>
                </a:solidFill>
                <a:latin typeface="Book Antiqua" pitchFamily="18" charset="0"/>
              </a:rPr>
              <a:t>Il vint et nous sauva</a:t>
            </a:r>
          </a:p>
        </p:txBody>
      </p:sp>
      <p:sp>
        <p:nvSpPr>
          <p:cNvPr id="17" name="ZoneTexte 16">
            <a:extLst>
              <a:ext uri="{FF2B5EF4-FFF2-40B4-BE49-F238E27FC236}">
                <a16:creationId xmlns:a16="http://schemas.microsoft.com/office/drawing/2014/main" id="{F72C9499-9EBB-C3D1-CC75-FF1EC45B691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1CE2878C-57DA-9358-D3CF-6DC958BBFE7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29529443"/>
      </p:ext>
    </p:extLst>
  </p:cSld>
  <p:clrMapOvr>
    <a:overrideClrMapping bg1="lt1" tx1="dk1" bg2="lt2" tx2="dk2" accent1="accent1" accent2="accent2" accent3="accent3" accent4="accent4" accent5="accent5" accent6="accent6" hlink="hlink" folHlink="folHlink"/>
  </p:clrMapOvr>
</p:sld>
</file>

<file path=ppt/slides/slide118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9"/>
            <a:ext cx="6096677" cy="2390141"/>
          </a:xfrm>
          <a:prstGeom prst="rect">
            <a:avLst/>
          </a:prstGeom>
        </p:spPr>
        <p:txBody>
          <a:bodyPr wrap="square">
            <a:spAutoFit/>
          </a:bodyPr>
          <a:lstStyle/>
          <a:p>
            <a:pPr algn="just" defTabSz="1219170"/>
            <a:r>
              <a:rPr lang="en-US" sz="3733" dirty="0">
                <a:solidFill>
                  <a:prstClr val="white"/>
                </a:solidFill>
                <a:latin typeface="CS Avva Shenouda" pitchFamily="34" charset="0"/>
              </a:rPr>
              <a:t>`</a:t>
            </a:r>
            <a:r>
              <a:rPr lang="en-US" sz="3733" dirty="0" err="1">
                <a:solidFill>
                  <a:prstClr val="white"/>
                </a:solidFill>
                <a:latin typeface="CS Avva Shenouda" pitchFamily="34" charset="0"/>
              </a:rPr>
              <a:t>Ptai`o</a:t>
            </a:r>
            <a:r>
              <a:rPr lang="en-US" sz="3733" dirty="0">
                <a:solidFill>
                  <a:prstClr val="white"/>
                </a:solidFill>
                <a:latin typeface="CS Avva Shenouda" pitchFamily="34" charset="0"/>
              </a:rPr>
              <a:t> `n}</a:t>
            </a:r>
            <a:r>
              <a:rPr lang="en-US" sz="3733" dirty="0" err="1">
                <a:solidFill>
                  <a:prstClr val="white"/>
                </a:solidFill>
                <a:latin typeface="CS Avva Shenouda" pitchFamily="34" charset="0"/>
              </a:rPr>
              <a:t>par;enoc</a:t>
            </a:r>
            <a:r>
              <a:rPr lang="en-US" sz="3733" dirty="0">
                <a:solidFill>
                  <a:prstClr val="white"/>
                </a:solidFill>
                <a:latin typeface="CS Avva Shenouda" pitchFamily="34" charset="0"/>
              </a:rPr>
              <a:t> @ </a:t>
            </a:r>
            <a:r>
              <a:rPr lang="en-US" sz="3733" dirty="0" err="1">
                <a:solidFill>
                  <a:prstClr val="white"/>
                </a:solidFill>
                <a:latin typeface="CS Avva Shenouda" pitchFamily="34" charset="0"/>
              </a:rPr>
              <a:t>ouatcaji</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mmof</a:t>
            </a:r>
            <a:r>
              <a:rPr lang="en-US" sz="3733" dirty="0">
                <a:solidFill>
                  <a:prstClr val="white"/>
                </a:solidFill>
                <a:latin typeface="CS Avva Shenouda" pitchFamily="34" charset="0"/>
              </a:rPr>
              <a:t> pe @ je `a `V] </a:t>
            </a:r>
            <a:r>
              <a:rPr lang="en-US" sz="3733" dirty="0" err="1">
                <a:solidFill>
                  <a:prstClr val="white"/>
                </a:solidFill>
                <a:latin typeface="CS Avva Shenouda" pitchFamily="34" charset="0"/>
              </a:rPr>
              <a:t>ouasc</a:t>
            </a:r>
            <a:r>
              <a:rPr lang="en-US" sz="3733" dirty="0">
                <a:solidFill>
                  <a:prstClr val="white"/>
                </a:solidFill>
                <a:latin typeface="CS Avva Shenouda" pitchFamily="34" charset="0"/>
              </a:rPr>
              <a:t> @ </a:t>
            </a:r>
            <a:r>
              <a:rPr lang="en-US" sz="3733" dirty="0" err="1">
                <a:solidFill>
                  <a:prstClr val="white"/>
                </a:solidFill>
                <a:latin typeface="CS Avva Shenouda" pitchFamily="34" charset="0"/>
              </a:rPr>
              <a:t>af`i</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afswpi</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nqytc</a:t>
            </a:r>
            <a:r>
              <a:rPr lang="en-US" sz="3733" dirty="0">
                <a:solidFill>
                  <a:prstClr val="white"/>
                </a:solidFill>
                <a:latin typeface="CS Avva Shenouda" pitchFamily="34" charset="0"/>
              </a:rPr>
              <a:t>.</a:t>
            </a:r>
            <a:endParaRPr lang="fr-FR" sz="3733" dirty="0">
              <a:solidFill>
                <a:prstClr val="white"/>
              </a:solidFill>
              <a:latin typeface="CS Avva Shenouda" pitchFamily="34" charset="0"/>
            </a:endParaRP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كرامة العذراء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لا ينطق بها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لأن الله أرادها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وجاء وسكن فيها.</a:t>
            </a:r>
            <a:endParaRPr lang="fr-FR" sz="4267" dirty="0">
              <a:solidFill>
                <a:prstClr val="white"/>
              </a:solidFill>
              <a:latin typeface="Calibri"/>
            </a:endParaRPr>
          </a:p>
        </p:txBody>
      </p:sp>
      <p:sp>
        <p:nvSpPr>
          <p:cNvPr id="12" name="Rectangle 11"/>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l’honneur de la Vierge</a:t>
            </a:r>
          </a:p>
          <a:p>
            <a:pPr algn="ctr" defTabSz="1219170"/>
            <a:r>
              <a:rPr lang="fr-FR" sz="3733" b="1" dirty="0">
                <a:solidFill>
                  <a:prstClr val="white"/>
                </a:solidFill>
                <a:latin typeface="Book Antiqua" pitchFamily="18" charset="0"/>
              </a:rPr>
              <a:t>Ne peut être prononcé</a:t>
            </a:r>
          </a:p>
          <a:p>
            <a:pPr algn="ctr" defTabSz="1219170"/>
            <a:r>
              <a:rPr lang="fr-FR" sz="3733" b="1" dirty="0">
                <a:solidFill>
                  <a:prstClr val="white"/>
                </a:solidFill>
                <a:latin typeface="Book Antiqua" pitchFamily="18" charset="0"/>
              </a:rPr>
              <a:t>Car Dieu l’avait choisie</a:t>
            </a:r>
          </a:p>
          <a:p>
            <a:pPr algn="ctr" defTabSz="1219170"/>
            <a:r>
              <a:rPr lang="fr-FR" sz="3733" b="1" dirty="0">
                <a:solidFill>
                  <a:prstClr val="white"/>
                </a:solidFill>
                <a:latin typeface="Book Antiqua" pitchFamily="18" charset="0"/>
              </a:rPr>
              <a:t>Vint, habita en elle</a:t>
            </a:r>
          </a:p>
        </p:txBody>
      </p:sp>
      <p:sp>
        <p:nvSpPr>
          <p:cNvPr id="17" name="ZoneTexte 16">
            <a:extLst>
              <a:ext uri="{FF2B5EF4-FFF2-40B4-BE49-F238E27FC236}">
                <a16:creationId xmlns:a16="http://schemas.microsoft.com/office/drawing/2014/main" id="{6157F306-3385-0FE2-1CC7-571550D8FB2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CABAD560-C371-FA23-4ACF-EE48EF46E55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38248879"/>
      </p:ext>
    </p:extLst>
  </p:cSld>
  <p:clrMapOvr>
    <a:overrideClrMapping bg1="lt1" tx1="dk1" bg2="lt2" tx2="dk2" accent1="accent1" accent2="accent2" accent3="accent3" accent4="accent4" accent5="accent5" accent6="accent6" hlink="hlink" folHlink="folHlink"/>
  </p:clrMapOvr>
</p:sld>
</file>

<file path=ppt/slides/slide118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Vyetsop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piouwini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nat`sqwnt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tecneji</a:t>
            </a:r>
            <a:r>
              <a:rPr lang="fr-FR" sz="3733" dirty="0">
                <a:solidFill>
                  <a:prstClr val="white"/>
                </a:solidFill>
                <a:latin typeface="CS Avva Shenouda" pitchFamily="34" charset="0"/>
              </a:rPr>
              <a:t> @ `m'</a:t>
            </a:r>
            <a:r>
              <a:rPr lang="fr-FR" sz="3733" dirty="0" err="1">
                <a:solidFill>
                  <a:prstClr val="white"/>
                </a:solidFill>
                <a:latin typeface="CS Avva Shenouda" pitchFamily="34" charset="0"/>
              </a:rPr>
              <a:t>yt</a:t>
            </a:r>
            <a:r>
              <a:rPr lang="fr-FR" sz="3733" dirty="0">
                <a:solidFill>
                  <a:prstClr val="white"/>
                </a:solidFill>
                <a:latin typeface="CS Avva Shenouda" pitchFamily="34" charset="0"/>
              </a:rPr>
              <a:t> `n`abot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الساكن فى النور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غير المقترب اليه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حل فى بطنها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تسعة شهور.</a:t>
            </a:r>
            <a:endParaRPr lang="fr-FR" sz="4267" dirty="0">
              <a:solidFill>
                <a:prstClr val="white"/>
              </a:solidFill>
              <a:latin typeface="Calibri"/>
            </a:endParaRPr>
          </a:p>
        </p:txBody>
      </p:sp>
      <p:sp>
        <p:nvSpPr>
          <p:cNvPr id="12" name="Rectangle 11"/>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Ainsi, Lui qui habite</a:t>
            </a:r>
          </a:p>
          <a:p>
            <a:pPr algn="ctr" defTabSz="1219170"/>
            <a:r>
              <a:rPr lang="fr-FR" sz="3733" b="1" dirty="0">
                <a:solidFill>
                  <a:prstClr val="white"/>
                </a:solidFill>
                <a:latin typeface="Book Antiqua" pitchFamily="18" charset="0"/>
              </a:rPr>
              <a:t>Lumière inaccessible</a:t>
            </a:r>
          </a:p>
          <a:p>
            <a:pPr algn="ctr" defTabSz="1219170"/>
            <a:r>
              <a:rPr lang="fr-FR" sz="3733" b="1" dirty="0">
                <a:solidFill>
                  <a:prstClr val="white"/>
                </a:solidFill>
                <a:latin typeface="Book Antiqua" pitchFamily="18" charset="0"/>
              </a:rPr>
              <a:t>Prit place en ses entrailles</a:t>
            </a:r>
          </a:p>
          <a:p>
            <a:pPr algn="ctr" defTabSz="1219170"/>
            <a:r>
              <a:rPr lang="fr-FR" sz="3733" b="1" dirty="0">
                <a:solidFill>
                  <a:prstClr val="white"/>
                </a:solidFill>
                <a:latin typeface="Book Antiqua" pitchFamily="18" charset="0"/>
              </a:rPr>
              <a:t>Neuf mois en son sein</a:t>
            </a:r>
          </a:p>
        </p:txBody>
      </p:sp>
      <p:sp>
        <p:nvSpPr>
          <p:cNvPr id="17" name="ZoneTexte 16">
            <a:extLst>
              <a:ext uri="{FF2B5EF4-FFF2-40B4-BE49-F238E27FC236}">
                <a16:creationId xmlns:a16="http://schemas.microsoft.com/office/drawing/2014/main" id="{9C71270F-6D26-2971-5BF8-B4E75BB20BB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6955C832-5A09-4BF8-A922-00F1A5A29E6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96351153"/>
      </p:ext>
    </p:extLst>
  </p:cSld>
  <p:clrMapOvr>
    <a:overrideClrMapping bg1="lt1" tx1="dk1" bg2="lt2" tx2="dk2" accent1="accent1" accent2="accent2" accent3="accent3" accent4="accent4" accent5="accent5" accent6="accent6" hlink="hlink" folHlink="folHlink"/>
  </p:clrMapOvr>
</p:sld>
</file>

<file path=ppt/slides/slide118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Pi`</a:t>
            </a:r>
            <a:r>
              <a:rPr lang="fr-FR" sz="3733" dirty="0" err="1">
                <a:solidFill>
                  <a:prstClr val="white"/>
                </a:solidFill>
                <a:latin typeface="CS Avva Shenouda" pitchFamily="34" charset="0"/>
              </a:rPr>
              <a:t>a;nau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 piat];</a:t>
            </a:r>
            <a:r>
              <a:rPr lang="fr-FR" sz="3733" dirty="0" err="1">
                <a:solidFill>
                  <a:prstClr val="white"/>
                </a:solidFill>
                <a:latin typeface="CS Avva Shenouda" pitchFamily="34" charset="0"/>
              </a:rPr>
              <a:t>ws</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 `a Mari`a </a:t>
            </a:r>
            <a:r>
              <a:rPr lang="fr-FR" sz="3733" dirty="0" err="1">
                <a:solidFill>
                  <a:prstClr val="white"/>
                </a:solidFill>
                <a:latin typeface="CS Avva Shenouda" pitchFamily="34" charset="0"/>
              </a:rPr>
              <a:t>macf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ecoi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mpar;enoc</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غير المنظور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غير المحدود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ولدته مريم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وهى عذراء.</a:t>
            </a:r>
            <a:endParaRPr lang="fr-FR" sz="4267" dirty="0">
              <a:solidFill>
                <a:prstClr val="white"/>
              </a:solidFill>
              <a:latin typeface="Calibri"/>
            </a:endParaRPr>
          </a:p>
        </p:txBody>
      </p:sp>
      <p:sp>
        <p:nvSpPr>
          <p:cNvPr id="12" name="Rectangle 11"/>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Ainsi Marie donna </a:t>
            </a:r>
          </a:p>
          <a:p>
            <a:pPr algn="ctr" defTabSz="1219170"/>
            <a:r>
              <a:rPr lang="fr-FR" sz="3733" b="1" dirty="0">
                <a:solidFill>
                  <a:prstClr val="white"/>
                </a:solidFill>
                <a:latin typeface="Book Antiqua" pitchFamily="18" charset="0"/>
              </a:rPr>
              <a:t>Naissance à l’Invisible</a:t>
            </a:r>
          </a:p>
          <a:p>
            <a:pPr algn="ctr" defTabSz="1219170"/>
            <a:r>
              <a:rPr lang="fr-FR" sz="3733" b="1" dirty="0">
                <a:solidFill>
                  <a:prstClr val="white"/>
                </a:solidFill>
                <a:latin typeface="Book Antiqua" pitchFamily="18" charset="0"/>
              </a:rPr>
              <a:t>A Lui l’Illimité</a:t>
            </a:r>
          </a:p>
          <a:p>
            <a:pPr algn="ctr" defTabSz="1219170"/>
            <a:r>
              <a:rPr lang="fr-FR" sz="3733" b="1" dirty="0">
                <a:solidFill>
                  <a:prstClr val="white"/>
                </a:solidFill>
                <a:latin typeface="Book Antiqua" pitchFamily="18" charset="0"/>
              </a:rPr>
              <a:t>Tout en demeurant vierge</a:t>
            </a:r>
          </a:p>
        </p:txBody>
      </p:sp>
      <p:sp>
        <p:nvSpPr>
          <p:cNvPr id="18" name="ZoneTexte 17">
            <a:extLst>
              <a:ext uri="{FF2B5EF4-FFF2-40B4-BE49-F238E27FC236}">
                <a16:creationId xmlns:a16="http://schemas.microsoft.com/office/drawing/2014/main" id="{D7B3DD07-0AEE-DF1A-7B03-A5E4438F8F3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E0828D3B-748E-CFC2-89EB-B438CCB1F0F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26272760"/>
      </p:ext>
    </p:extLst>
  </p:cSld>
  <p:clrMapOvr>
    <a:overrideClrMapping bg1="lt1" tx1="dk1" bg2="lt2" tx2="dk2" accent1="accent1" accent2="accent2" accent3="accent3" accent4="accent4" accent5="accent5" accent6="accent6" hlink="hlink" folHlink="folHlink"/>
  </p:clrMapOvr>
</p:sld>
</file>

<file path=ppt/slides/slide118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9"/>
            <a:ext cx="6096677" cy="1815690"/>
          </a:xfrm>
          <a:prstGeom prst="rect">
            <a:avLst/>
          </a:prstGeom>
        </p:spPr>
        <p:txBody>
          <a:bodyPr wrap="square">
            <a:spAutoFit/>
          </a:bodyPr>
          <a:lstStyle/>
          <a:p>
            <a:pPr algn="just" defTabSz="1219170"/>
            <a:r>
              <a:rPr lang="en-US" sz="3733" dirty="0">
                <a:solidFill>
                  <a:prstClr val="white"/>
                </a:solidFill>
                <a:latin typeface="CS Avva Shenouda" pitchFamily="34" charset="0"/>
              </a:rPr>
              <a:t>¿ Vai gar pe </a:t>
            </a:r>
            <a:r>
              <a:rPr lang="en-US" sz="3733" dirty="0" err="1">
                <a:solidFill>
                  <a:prstClr val="white"/>
                </a:solidFill>
                <a:latin typeface="CS Avva Shenouda" pitchFamily="34" charset="0"/>
              </a:rPr>
              <a:t>pi`wni</a:t>
            </a:r>
            <a:r>
              <a:rPr lang="en-US" sz="3733" dirty="0">
                <a:solidFill>
                  <a:prstClr val="white"/>
                </a:solidFill>
                <a:latin typeface="CS Avva Shenouda" pitchFamily="34" charset="0"/>
              </a:rPr>
              <a:t> @ </a:t>
            </a:r>
            <a:r>
              <a:rPr lang="en-US" sz="3733" dirty="0" err="1">
                <a:solidFill>
                  <a:prstClr val="white"/>
                </a:solidFill>
                <a:latin typeface="CS Avva Shenouda" pitchFamily="34" charset="0"/>
              </a:rPr>
              <a:t>vy`eta</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Daniyl</a:t>
            </a:r>
            <a:r>
              <a:rPr lang="en-US" sz="3733" dirty="0">
                <a:solidFill>
                  <a:prstClr val="white"/>
                </a:solidFill>
                <a:latin typeface="CS Avva Shenouda" pitchFamily="34" charset="0"/>
              </a:rPr>
              <a:t> @ </a:t>
            </a:r>
            <a:r>
              <a:rPr lang="en-US" sz="3733" dirty="0" err="1">
                <a:solidFill>
                  <a:prstClr val="white"/>
                </a:solidFill>
                <a:latin typeface="CS Avva Shenouda" pitchFamily="34" charset="0"/>
              </a:rPr>
              <a:t>nau</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erof</a:t>
            </a:r>
            <a:br>
              <a:rPr lang="en-US" sz="3733" dirty="0">
                <a:solidFill>
                  <a:prstClr val="white"/>
                </a:solidFill>
                <a:latin typeface="CS Avva Shenouda" pitchFamily="34" charset="0"/>
              </a:rPr>
            </a:br>
            <a:r>
              <a:rPr lang="en-US" sz="3733" dirty="0">
                <a:solidFill>
                  <a:prstClr val="white"/>
                </a:solidFill>
                <a:latin typeface="CS Avva Shenouda" pitchFamily="34" charset="0"/>
              </a:rPr>
              <a:t>`</a:t>
            </a:r>
            <a:r>
              <a:rPr lang="en-US" sz="3733" dirty="0" err="1">
                <a:solidFill>
                  <a:prstClr val="white"/>
                </a:solidFill>
                <a:latin typeface="CS Avva Shenouda" pitchFamily="34" charset="0"/>
              </a:rPr>
              <a:t>eausatf</a:t>
            </a:r>
            <a:r>
              <a:rPr lang="en-US" sz="3733" dirty="0">
                <a:solidFill>
                  <a:prstClr val="white"/>
                </a:solidFill>
                <a:latin typeface="CS Avva Shenouda" pitchFamily="34" charset="0"/>
              </a:rPr>
              <a:t> @ `</a:t>
            </a:r>
            <a:r>
              <a:rPr lang="en-US" sz="3733" dirty="0" err="1">
                <a:solidFill>
                  <a:prstClr val="white"/>
                </a:solidFill>
                <a:latin typeface="CS Avva Shenouda" pitchFamily="34" charset="0"/>
              </a:rPr>
              <a:t>ebolhi</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outwou</a:t>
            </a:r>
            <a:r>
              <a:rPr lang="en-US" sz="3733" dirty="0">
                <a:solidFill>
                  <a:prstClr val="white"/>
                </a:solidFill>
                <a:latin typeface="CS Avva Shenouda" pitchFamily="34" charset="0"/>
              </a:rPr>
              <a:t>.</a:t>
            </a:r>
            <a:endParaRPr lang="fr-FR" sz="3733" dirty="0">
              <a:solidFill>
                <a:prstClr val="white"/>
              </a:solidFill>
              <a:latin typeface="CS Avva Shenouda" pitchFamily="34" charset="0"/>
            </a:endParaRP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لأن هذا هو الحجر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الذى رآه دانيال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قد قُطع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من جبلٍ.</a:t>
            </a:r>
            <a:endParaRPr lang="fr-FR" sz="4267" dirty="0">
              <a:solidFill>
                <a:prstClr val="white"/>
              </a:solidFill>
              <a:latin typeface="Calibri"/>
            </a:endParaRPr>
          </a:p>
        </p:txBody>
      </p:sp>
      <p:sp>
        <p:nvSpPr>
          <p:cNvPr id="12" name="Rectangle 11"/>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voici le rocher</a:t>
            </a:r>
          </a:p>
          <a:p>
            <a:pPr algn="ctr" defTabSz="1219170"/>
            <a:r>
              <a:rPr lang="fr-FR" sz="3733" b="1" dirty="0">
                <a:solidFill>
                  <a:prstClr val="white"/>
                </a:solidFill>
                <a:latin typeface="Book Antiqua" pitchFamily="18" charset="0"/>
              </a:rPr>
              <a:t>Rocher que vit Daniel</a:t>
            </a:r>
          </a:p>
          <a:p>
            <a:pPr algn="ctr" defTabSz="1219170"/>
            <a:r>
              <a:rPr lang="fr-FR" sz="3733" b="1" dirty="0">
                <a:solidFill>
                  <a:prstClr val="white"/>
                </a:solidFill>
                <a:latin typeface="Book Antiqua" pitchFamily="18" charset="0"/>
              </a:rPr>
              <a:t>Celui qui fut extrait</a:t>
            </a:r>
          </a:p>
          <a:p>
            <a:pPr algn="ctr" defTabSz="1219170"/>
            <a:r>
              <a:rPr lang="fr-FR" sz="3733" b="1" dirty="0">
                <a:solidFill>
                  <a:prstClr val="white"/>
                </a:solidFill>
                <a:latin typeface="Book Antiqua" pitchFamily="18" charset="0"/>
              </a:rPr>
              <a:t>Extrait de la montagne</a:t>
            </a:r>
          </a:p>
        </p:txBody>
      </p:sp>
      <p:sp>
        <p:nvSpPr>
          <p:cNvPr id="17" name="ZoneTexte 16">
            <a:extLst>
              <a:ext uri="{FF2B5EF4-FFF2-40B4-BE49-F238E27FC236}">
                <a16:creationId xmlns:a16="http://schemas.microsoft.com/office/drawing/2014/main" id="{40D6A081-7637-8A21-D883-D3BD0DD5F5A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FFC2BB02-0D74-A2FE-C46F-3457834387C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26141888"/>
      </p:ext>
    </p:extLst>
  </p:cSld>
  <p:clrMapOvr>
    <a:overrideClrMapping bg1="lt1" tx1="dk1" bg2="lt2" tx2="dk2" accent1="accent1" accent2="accent2" accent3="accent3" accent4="accent4" accent5="accent5" accent6="accent6" hlink="hlink" folHlink="folHlink"/>
  </p:clrMapOvr>
</p:sld>
</file>

<file path=ppt/slides/slide118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9"/>
            <a:ext cx="6240693"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Ete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mpejij</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nrwmi</a:t>
            </a:r>
            <a:r>
              <a:rPr lang="fr-FR" sz="3733" dirty="0">
                <a:solidFill>
                  <a:prstClr val="white"/>
                </a:solidFill>
                <a:latin typeface="CS Avva Shenouda" pitchFamily="34" charset="0"/>
              </a:rPr>
              <a:t> @ [oh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e`ptyrf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Pilogoc</a:t>
            </a:r>
            <a:r>
              <a:rPr lang="fr-FR" sz="3733" dirty="0">
                <a:solidFill>
                  <a:prstClr val="white"/>
                </a:solidFill>
                <a:latin typeface="CS Avva Shenouda" pitchFamily="34" charset="0"/>
              </a:rPr>
              <a:t> @ pi `</a:t>
            </a:r>
            <a:r>
              <a:rPr lang="fr-FR" sz="3733" dirty="0" err="1">
                <a:solidFill>
                  <a:prstClr val="white"/>
                </a:solidFill>
                <a:latin typeface="CS Avva Shenouda" pitchFamily="34" charset="0"/>
              </a:rPr>
              <a:t>ebolqen</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Viwt</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ولم تلمسه يد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انسان البتة.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هو الكلمة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الذى من الآب.</a:t>
            </a:r>
            <a:endParaRPr lang="fr-FR" sz="4267" dirty="0">
              <a:solidFill>
                <a:prstClr val="white"/>
              </a:solidFill>
              <a:latin typeface="Calibri"/>
            </a:endParaRPr>
          </a:p>
        </p:txBody>
      </p:sp>
      <p:sp>
        <p:nvSpPr>
          <p:cNvPr id="12" name="Rectangle 11"/>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aucune main d’homme</a:t>
            </a:r>
          </a:p>
          <a:p>
            <a:pPr algn="ctr" defTabSz="1219170"/>
            <a:r>
              <a:rPr lang="fr-FR" sz="3733" b="1" dirty="0">
                <a:solidFill>
                  <a:prstClr val="white"/>
                </a:solidFill>
                <a:latin typeface="Book Antiqua" pitchFamily="18" charset="0"/>
              </a:rPr>
              <a:t>Ne l’a jamais touché</a:t>
            </a:r>
          </a:p>
          <a:p>
            <a:pPr algn="ctr" defTabSz="1219170"/>
            <a:r>
              <a:rPr lang="fr-FR" sz="3733" b="1" dirty="0">
                <a:solidFill>
                  <a:prstClr val="white"/>
                </a:solidFill>
                <a:latin typeface="Book Antiqua" pitchFamily="18" charset="0"/>
              </a:rPr>
              <a:t>Ainsi C’est Lui le Verbe</a:t>
            </a:r>
          </a:p>
          <a:p>
            <a:pPr algn="ctr" defTabSz="1219170"/>
            <a:r>
              <a:rPr lang="fr-FR" sz="3733" b="1" dirty="0">
                <a:solidFill>
                  <a:prstClr val="white"/>
                </a:solidFill>
                <a:latin typeface="Book Antiqua" pitchFamily="18" charset="0"/>
              </a:rPr>
              <a:t>Le Verbe qui est du Père</a:t>
            </a:r>
          </a:p>
        </p:txBody>
      </p:sp>
      <p:sp>
        <p:nvSpPr>
          <p:cNvPr id="17" name="ZoneTexte 16">
            <a:extLst>
              <a:ext uri="{FF2B5EF4-FFF2-40B4-BE49-F238E27FC236}">
                <a16:creationId xmlns:a16="http://schemas.microsoft.com/office/drawing/2014/main" id="{FC5DC1D4-2D05-6E88-89E2-04DDC98DE7F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5EC6F1BE-D264-61CA-CDF6-F0C642010A2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54141779"/>
      </p:ext>
    </p:extLst>
  </p:cSld>
  <p:clrMapOvr>
    <a:overrideClrMapping bg1="lt1" tx1="dk1" bg2="lt2" tx2="dk2" accent1="accent1" accent2="accent2" accent3="accent3" accent4="accent4" accent5="accent5" accent6="accent6" hlink="hlink" folHlink="folHlink"/>
  </p:clrMapOvr>
</p:sld>
</file>

<file path=ppt/slides/slide11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62736" cy="3046988"/>
          </a:xfrm>
          <a:prstGeom prst="rect">
            <a:avLst/>
          </a:prstGeom>
        </p:spPr>
        <p:txBody>
          <a:bodyPr wrap="square">
            <a:spAutoFit/>
          </a:bodyPr>
          <a:lstStyle/>
          <a:p>
            <a:pPr algn="just" rtl="1"/>
            <a:r>
              <a:rPr lang="ar-EG" sz="4800" dirty="0">
                <a:solidFill>
                  <a:prstClr val="white"/>
                </a:solidFill>
              </a:rPr>
              <a:t>بقبة الملائكة </a:t>
            </a:r>
            <a:endParaRPr lang="fr-FR" sz="4800" dirty="0">
              <a:solidFill>
                <a:prstClr val="white"/>
              </a:solidFill>
            </a:endParaRPr>
          </a:p>
          <a:p>
            <a:pPr algn="just" rtl="1"/>
            <a:r>
              <a:rPr lang="ar-EG" sz="4800" dirty="0">
                <a:solidFill>
                  <a:prstClr val="white"/>
                </a:solidFill>
              </a:rPr>
              <a:t>وموسى </a:t>
            </a:r>
            <a:r>
              <a:rPr lang="ar-EG" sz="4800" dirty="0" err="1">
                <a:solidFill>
                  <a:prstClr val="white"/>
                </a:solidFill>
              </a:rPr>
              <a:t>النبى</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وايوب الصديق </a:t>
            </a:r>
            <a:endParaRPr lang="fr-FR" sz="4800" dirty="0">
              <a:solidFill>
                <a:prstClr val="white"/>
              </a:solidFill>
            </a:endParaRPr>
          </a:p>
          <a:p>
            <a:pPr algn="just" rtl="1"/>
            <a:r>
              <a:rPr lang="ar-EG" sz="4800" dirty="0">
                <a:solidFill>
                  <a:prstClr val="white"/>
                </a:solidFill>
              </a:rPr>
              <a:t>ويوحنا المعمدان</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pt-BR" sz="4000" dirty="0">
                <a:solidFill>
                  <a:prstClr val="white"/>
                </a:solidFill>
                <a:latin typeface="CS Avva Shenouda" pitchFamily="34" charset="0"/>
              </a:rPr>
              <a:t>Epi `nniaggeloc@ nem Mw`ucyc pi`nrovytyc@ nem Iwb pidikeoc@ I=w=a pibaptictyc.</a:t>
            </a:r>
            <a:endParaRPr lang="fr-FR" sz="40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Le reste des anges, </a:t>
            </a:r>
          </a:p>
          <a:p>
            <a:pPr algn="ctr"/>
            <a:r>
              <a:rPr lang="fr-FR" sz="3600" b="1" dirty="0">
                <a:solidFill>
                  <a:prstClr val="white"/>
                </a:solidFill>
                <a:latin typeface="Book Antiqua" pitchFamily="18" charset="0"/>
              </a:rPr>
              <a:t>Moïse le prophète, </a:t>
            </a:r>
          </a:p>
          <a:p>
            <a:pPr algn="ctr"/>
            <a:r>
              <a:rPr lang="fr-FR" sz="3600" b="1" dirty="0">
                <a:solidFill>
                  <a:prstClr val="white"/>
                </a:solidFill>
                <a:latin typeface="Book Antiqua" pitchFamily="18" charset="0"/>
              </a:rPr>
              <a:t>Job le juste, </a:t>
            </a:r>
          </a:p>
          <a:p>
            <a:pPr algn="ctr"/>
            <a:r>
              <a:rPr lang="fr-FR" sz="3600" b="1" dirty="0">
                <a:solidFill>
                  <a:prstClr val="white"/>
                </a:solidFill>
                <a:latin typeface="Book Antiqua" pitchFamily="18" charset="0"/>
              </a:rPr>
              <a:t>et Jean Baptiste</a:t>
            </a:r>
          </a:p>
        </p:txBody>
      </p:sp>
      <p:sp>
        <p:nvSpPr>
          <p:cNvPr id="4" name="ZoneTexte 3">
            <a:extLst>
              <a:ext uri="{FF2B5EF4-FFF2-40B4-BE49-F238E27FC236}">
                <a16:creationId xmlns:a16="http://schemas.microsoft.com/office/drawing/2014/main" id="{3B9BB04C-AAE1-2F14-5A9D-FC8A0CC7244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8BD6D719-5415-09F8-6F99-430BCE49352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68395120"/>
      </p:ext>
    </p:extLst>
  </p:cSld>
  <p:clrMapOvr>
    <a:masterClrMapping/>
  </p:clrMapOvr>
  <p:transition/>
</p:sld>
</file>

<file path=ppt/slides/slide119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527381" y="566677"/>
            <a:ext cx="600066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icarx</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 a[ne `</a:t>
            </a:r>
            <a:r>
              <a:rPr lang="fr-FR" sz="3733" dirty="0" err="1">
                <a:solidFill>
                  <a:prstClr val="white"/>
                </a:solidFill>
                <a:latin typeface="CS Avva Shenouda" pitchFamily="34" charset="0"/>
              </a:rPr>
              <a:t>cperma</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nrwmi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sa`ntefcw</a:t>
            </a:r>
            <a:r>
              <a:rPr lang="fr-FR" sz="3733" dirty="0">
                <a:solidFill>
                  <a:prstClr val="white"/>
                </a:solidFill>
                <a:latin typeface="CS Avva Shenouda" pitchFamily="34" charset="0"/>
              </a:rPr>
              <a:t>]</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11" name="Rectangle 10"/>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أتى وتجسد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من العذراء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بغير زرع بشر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حتى خلصنا.</a:t>
            </a:r>
            <a:endParaRPr lang="fr-FR" sz="4267" dirty="0">
              <a:solidFill>
                <a:prstClr val="white"/>
              </a:solidFill>
              <a:latin typeface="Calibri"/>
            </a:endParaRPr>
          </a:p>
        </p:txBody>
      </p:sp>
      <p:sp>
        <p:nvSpPr>
          <p:cNvPr id="12" name="Rectangle 11"/>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vint et S’incarna</a:t>
            </a:r>
          </a:p>
          <a:p>
            <a:pPr algn="ctr" defTabSz="1219170"/>
            <a:r>
              <a:rPr lang="fr-FR" sz="3733" b="1" dirty="0">
                <a:solidFill>
                  <a:prstClr val="white"/>
                </a:solidFill>
                <a:latin typeface="Book Antiqua" pitchFamily="18" charset="0"/>
              </a:rPr>
              <a:t>S’incarna de la Vierge</a:t>
            </a:r>
          </a:p>
          <a:p>
            <a:pPr algn="ctr" defTabSz="1219170"/>
            <a:r>
              <a:rPr lang="fr-FR" sz="3733" b="1" dirty="0">
                <a:solidFill>
                  <a:prstClr val="white"/>
                </a:solidFill>
                <a:latin typeface="Book Antiqua" pitchFamily="18" charset="0"/>
              </a:rPr>
              <a:t>Et sans semence humaine</a:t>
            </a:r>
          </a:p>
          <a:p>
            <a:pPr algn="ctr" defTabSz="1219170"/>
            <a:r>
              <a:rPr lang="fr-FR" sz="3733" b="1" dirty="0">
                <a:solidFill>
                  <a:prstClr val="white"/>
                </a:solidFill>
                <a:latin typeface="Book Antiqua" pitchFamily="18" charset="0"/>
              </a:rPr>
              <a:t>Afin de nous sauver</a:t>
            </a:r>
          </a:p>
        </p:txBody>
      </p:sp>
      <p:sp>
        <p:nvSpPr>
          <p:cNvPr id="18" name="ZoneTexte 17">
            <a:extLst>
              <a:ext uri="{FF2B5EF4-FFF2-40B4-BE49-F238E27FC236}">
                <a16:creationId xmlns:a16="http://schemas.microsoft.com/office/drawing/2014/main" id="{F065AD31-EB45-CA99-F88D-DA14A565EA7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1DFDCA7A-0CCF-6435-EC7E-29162C6BF86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7928911"/>
      </p:ext>
    </p:extLst>
  </p:cSld>
  <p:clrMapOvr>
    <a:overrideClrMapping bg1="lt1" tx1="dk1" bg2="lt2" tx2="dk2" accent1="accent1" accent2="accent2" accent3="accent3" accent4="accent4" accent5="accent5" accent6="accent6" hlink="hlink" folHlink="folHlink"/>
  </p:clrMapOvr>
</p:sld>
</file>

<file path=ppt/slides/slide119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Je `</a:t>
            </a:r>
            <a:r>
              <a:rPr lang="fr-FR" sz="3733" dirty="0" err="1">
                <a:solidFill>
                  <a:prstClr val="white"/>
                </a:solidFill>
                <a:latin typeface="CS Avva Shenouda" pitchFamily="34" charset="0"/>
              </a:rPr>
              <a:t>n;of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pefouws</a:t>
            </a:r>
            <a:r>
              <a:rPr lang="fr-FR" sz="3733" dirty="0">
                <a:solidFill>
                  <a:prstClr val="white"/>
                </a:solidFill>
                <a:latin typeface="CS Avva Shenouda" pitchFamily="34" charset="0"/>
              </a:rPr>
              <a:t> @ nem `p]ma] `</a:t>
            </a:r>
            <a:r>
              <a:rPr lang="fr-FR" sz="3733" dirty="0" err="1">
                <a:solidFill>
                  <a:prstClr val="white"/>
                </a:solidFill>
                <a:latin typeface="CS Avva Shenouda" pitchFamily="34" charset="0"/>
              </a:rPr>
              <a:t>mPefiwt</a:t>
            </a:r>
            <a:r>
              <a:rPr lang="fr-FR" sz="3733" dirty="0">
                <a:solidFill>
                  <a:prstClr val="white"/>
                </a:solidFill>
                <a:latin typeface="CS Avva Shenouda" pitchFamily="34" charset="0"/>
              </a:rPr>
              <a:t> @ nem Pi`pneuma =e=;=u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11" name="Rectangle 10"/>
          <p:cNvSpPr/>
          <p:nvPr/>
        </p:nvSpPr>
        <p:spPr>
          <a:xfrm>
            <a:off x="6672065" y="556226"/>
            <a:ext cx="5032823"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لأنه بإرادته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ومسرة أبيه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والروح القدس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أتى وخلصنا.</a:t>
            </a:r>
            <a:endParaRPr lang="fr-FR" sz="4267" dirty="0">
              <a:solidFill>
                <a:prstClr val="white"/>
              </a:solidFill>
              <a:latin typeface="Calibri"/>
            </a:endParaRPr>
          </a:p>
        </p:txBody>
      </p:sp>
      <p:sp>
        <p:nvSpPr>
          <p:cNvPr id="12" name="Rectangle 11"/>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par Sa volonté</a:t>
            </a:r>
          </a:p>
          <a:p>
            <a:pPr algn="ctr" defTabSz="1219170"/>
            <a:r>
              <a:rPr lang="fr-FR" sz="3733" b="1" dirty="0">
                <a:solidFill>
                  <a:prstClr val="white"/>
                </a:solidFill>
                <a:latin typeface="Book Antiqua" pitchFamily="18" charset="0"/>
              </a:rPr>
              <a:t>Et le plaisir du Père</a:t>
            </a:r>
          </a:p>
          <a:p>
            <a:pPr algn="ctr" defTabSz="1219170"/>
            <a:r>
              <a:rPr lang="fr-FR" sz="3733" b="1" dirty="0">
                <a:solidFill>
                  <a:prstClr val="white"/>
                </a:solidFill>
                <a:latin typeface="Book Antiqua" pitchFamily="18" charset="0"/>
              </a:rPr>
              <a:t>Ainsi que l’Esprit-Saint</a:t>
            </a:r>
          </a:p>
          <a:p>
            <a:pPr algn="ctr" defTabSz="1219170"/>
            <a:r>
              <a:rPr lang="fr-FR" sz="3733" b="1" dirty="0">
                <a:solidFill>
                  <a:prstClr val="white"/>
                </a:solidFill>
                <a:latin typeface="Book Antiqua" pitchFamily="18" charset="0"/>
              </a:rPr>
              <a:t>Il vint et nous sauva</a:t>
            </a:r>
          </a:p>
        </p:txBody>
      </p:sp>
      <p:sp>
        <p:nvSpPr>
          <p:cNvPr id="18" name="ZoneTexte 17">
            <a:extLst>
              <a:ext uri="{FF2B5EF4-FFF2-40B4-BE49-F238E27FC236}">
                <a16:creationId xmlns:a16="http://schemas.microsoft.com/office/drawing/2014/main" id="{EF4FF52E-16FF-9D28-A36E-B5B74EB7628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1BF4274B-DBEE-46ED-9E8E-8455DE2F427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71086192"/>
      </p:ext>
    </p:extLst>
  </p:cSld>
  <p:clrMapOvr>
    <a:overrideClrMapping bg1="lt1" tx1="dk1" bg2="lt2" tx2="dk2" accent1="accent1" accent2="accent2" accent3="accent3" accent4="accent4" accent5="accent5" accent6="accent6" hlink="hlink" folHlink="folHlink"/>
  </p:clrMapOvr>
</p:sld>
</file>

<file path=ppt/slides/slide119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7"/>
            <a:ext cx="6168685" cy="1815690"/>
          </a:xfrm>
          <a:prstGeom prst="rect">
            <a:avLst/>
          </a:prstGeom>
        </p:spPr>
        <p:txBody>
          <a:bodyPr wrap="square">
            <a:spAutoFit/>
          </a:bodyPr>
          <a:lstStyle/>
          <a:p>
            <a:pPr algn="just" defTabSz="1219170"/>
            <a:r>
              <a:rPr lang="en-US" sz="3733" dirty="0">
                <a:solidFill>
                  <a:prstClr val="white"/>
                </a:solidFill>
                <a:latin typeface="CS Avva Shenouda" pitchFamily="34" charset="0"/>
              </a:rPr>
              <a:t>¿ `</a:t>
            </a:r>
            <a:r>
              <a:rPr lang="en-US" sz="3733" dirty="0" err="1">
                <a:solidFill>
                  <a:prstClr val="white"/>
                </a:solidFill>
                <a:latin typeface="CS Avva Shenouda" pitchFamily="34" charset="0"/>
              </a:rPr>
              <a:t>Areswpi</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nou`kladoc</a:t>
            </a:r>
            <a:r>
              <a:rPr lang="en-US" sz="3733" dirty="0">
                <a:solidFill>
                  <a:prstClr val="white"/>
                </a:solidFill>
                <a:latin typeface="CS Avva Shenouda" pitchFamily="34" charset="0"/>
              </a:rPr>
              <a:t> @ </a:t>
            </a:r>
            <a:br>
              <a:rPr lang="en-US" sz="3733" dirty="0">
                <a:solidFill>
                  <a:prstClr val="white"/>
                </a:solidFill>
                <a:latin typeface="CS Avva Shenouda" pitchFamily="34" charset="0"/>
              </a:rPr>
            </a:br>
            <a:r>
              <a:rPr lang="en-US" sz="3733" dirty="0">
                <a:solidFill>
                  <a:prstClr val="white"/>
                </a:solidFill>
                <a:latin typeface="CS Avva Shenouda" pitchFamily="34" charset="0"/>
              </a:rPr>
              <a:t>`</a:t>
            </a:r>
            <a:r>
              <a:rPr lang="en-US" sz="3733" dirty="0" err="1">
                <a:solidFill>
                  <a:prstClr val="white"/>
                </a:solidFill>
                <a:latin typeface="CS Avva Shenouda" pitchFamily="34" charset="0"/>
              </a:rPr>
              <a:t>nte</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pitoubo</a:t>
            </a:r>
            <a:r>
              <a:rPr lang="en-US" sz="3733" dirty="0">
                <a:solidFill>
                  <a:prstClr val="white"/>
                </a:solidFill>
                <a:latin typeface="CS Avva Shenouda" pitchFamily="34" charset="0"/>
              </a:rPr>
              <a:t> @ </a:t>
            </a:r>
            <a:r>
              <a:rPr lang="en-US" sz="3733" dirty="0" err="1">
                <a:solidFill>
                  <a:prstClr val="white"/>
                </a:solidFill>
                <a:latin typeface="CS Avva Shenouda" pitchFamily="34" charset="0"/>
              </a:rPr>
              <a:t>ouoh</a:t>
            </a:r>
            <a:br>
              <a:rPr lang="en-US" sz="3733" dirty="0">
                <a:solidFill>
                  <a:prstClr val="white"/>
                </a:solidFill>
                <a:latin typeface="CS Avva Shenouda" pitchFamily="34" charset="0"/>
              </a:rPr>
            </a:br>
            <a:r>
              <a:rPr lang="en-US" sz="3733" dirty="0">
                <a:solidFill>
                  <a:prstClr val="white"/>
                </a:solidFill>
                <a:latin typeface="CS Avva Shenouda" pitchFamily="34" charset="0"/>
              </a:rPr>
              <a:t>`</a:t>
            </a:r>
            <a:r>
              <a:rPr lang="en-US" sz="3733" dirty="0" err="1">
                <a:solidFill>
                  <a:prstClr val="white"/>
                </a:solidFill>
                <a:latin typeface="CS Avva Shenouda" pitchFamily="34" charset="0"/>
              </a:rPr>
              <a:t>nkumillion</a:t>
            </a:r>
            <a:r>
              <a:rPr lang="en-US" sz="3733" dirty="0">
                <a:solidFill>
                  <a:prstClr val="white"/>
                </a:solidFill>
                <a:latin typeface="CS Avva Shenouda" pitchFamily="34" charset="0"/>
              </a:rPr>
              <a:t> @ `</a:t>
            </a:r>
            <a:r>
              <a:rPr lang="en-US" sz="3733" dirty="0" err="1">
                <a:solidFill>
                  <a:prstClr val="white"/>
                </a:solidFill>
                <a:latin typeface="CS Avva Shenouda" pitchFamily="34" charset="0"/>
              </a:rPr>
              <a:t>nte</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pinah</a:t>
            </a:r>
            <a:r>
              <a:rPr lang="en-US" sz="3733" dirty="0">
                <a:solidFill>
                  <a:prstClr val="white"/>
                </a:solidFill>
                <a:latin typeface="CS Avva Shenouda" pitchFamily="34" charset="0"/>
              </a:rPr>
              <a:t>]</a:t>
            </a:r>
            <a:endParaRPr lang="fr-FR" sz="3733" dirty="0">
              <a:solidFill>
                <a:prstClr val="white"/>
              </a:solidFill>
              <a:latin typeface="CS Avva Shenouda" pitchFamily="34" charset="0"/>
            </a:endParaRP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صرت غصنًا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للطهارة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وإناء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للإيمان</a:t>
            </a:r>
            <a:endParaRPr lang="fr-FR" sz="4267" dirty="0">
              <a:solidFill>
                <a:prstClr val="white"/>
              </a:solidFill>
              <a:latin typeface="Calibri"/>
            </a:endParaRPr>
          </a:p>
        </p:txBody>
      </p:sp>
      <p:sp>
        <p:nvSpPr>
          <p:cNvPr id="12" name="Rectangle 11"/>
          <p:cNvSpPr/>
          <p:nvPr/>
        </p:nvSpPr>
        <p:spPr>
          <a:xfrm>
            <a:off x="2863773" y="3717033"/>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tu es devenue</a:t>
            </a:r>
          </a:p>
          <a:p>
            <a:pPr algn="ctr" defTabSz="1219170"/>
            <a:r>
              <a:rPr lang="fr-FR" sz="3733" b="1" dirty="0">
                <a:solidFill>
                  <a:prstClr val="white"/>
                </a:solidFill>
                <a:latin typeface="Book Antiqua" pitchFamily="18" charset="0"/>
              </a:rPr>
              <a:t>La branche de pureté</a:t>
            </a:r>
          </a:p>
          <a:p>
            <a:pPr algn="ctr" defTabSz="1219170"/>
            <a:r>
              <a:rPr lang="fr-FR" sz="3733" b="1" dirty="0">
                <a:solidFill>
                  <a:prstClr val="white"/>
                </a:solidFill>
                <a:latin typeface="Book Antiqua" pitchFamily="18" charset="0"/>
              </a:rPr>
              <a:t>Et aussi tu devins</a:t>
            </a:r>
          </a:p>
          <a:p>
            <a:pPr algn="ctr" defTabSz="1219170"/>
            <a:r>
              <a:rPr lang="fr-FR" sz="3733" b="1" dirty="0">
                <a:solidFill>
                  <a:prstClr val="white"/>
                </a:solidFill>
                <a:latin typeface="Book Antiqua" pitchFamily="18" charset="0"/>
              </a:rPr>
              <a:t>Une urne pour la foi</a:t>
            </a:r>
          </a:p>
        </p:txBody>
      </p:sp>
      <p:sp>
        <p:nvSpPr>
          <p:cNvPr id="17" name="ZoneTexte 16">
            <a:extLst>
              <a:ext uri="{FF2B5EF4-FFF2-40B4-BE49-F238E27FC236}">
                <a16:creationId xmlns:a16="http://schemas.microsoft.com/office/drawing/2014/main" id="{D85AD7B6-6E3E-A4C1-5F9B-6B22F89B230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8901B564-6AFE-BCB4-3F61-A8624043BFC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47610969"/>
      </p:ext>
    </p:extLst>
  </p:cSld>
  <p:clrMapOvr>
    <a:overrideClrMapping bg1="lt1" tx1="dk1" bg2="lt2" tx2="dk2" accent1="accent1" accent2="accent2" accent3="accent3" accent4="accent4" accent5="accent5" accent6="accent6" hlink="hlink" folHlink="folHlink"/>
  </p:clrMapOvr>
</p:sld>
</file>

<file path=ppt/slides/slide119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9"/>
            <a:ext cx="6240693"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Nor;odoxoc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nenio</a:t>
            </a:r>
            <a:r>
              <a:rPr lang="fr-FR" sz="3733" dirty="0">
                <a:solidFill>
                  <a:prstClr val="white"/>
                </a:solidFill>
                <a:latin typeface="CS Avva Shenouda" pitchFamily="34" charset="0"/>
              </a:rPr>
              <a:t>]</a:t>
            </a:r>
            <a:br>
              <a:rPr lang="fr-FR" sz="3733" dirty="0">
                <a:solidFill>
                  <a:prstClr val="white"/>
                </a:solidFill>
                <a:latin typeface="CS Avva Shenouda" pitchFamily="34" charset="0"/>
              </a:rPr>
            </a:br>
            <a:r>
              <a:rPr lang="fr-FR" sz="3733" dirty="0">
                <a:solidFill>
                  <a:prstClr val="white"/>
                </a:solidFill>
                <a:latin typeface="CS Avva Shenouda" pitchFamily="34" charset="0"/>
              </a:rPr>
              <a:t>=e=;=u @ `w ]</a:t>
            </a:r>
            <a:r>
              <a:rPr lang="fr-FR" sz="3733" dirty="0" err="1">
                <a:solidFill>
                  <a:prstClr val="white"/>
                </a:solidFill>
                <a:latin typeface="CS Avva Shenouda" pitchFamily="34" charset="0"/>
              </a:rPr>
              <a:t>cemne</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mmacNou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ettai`yout</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mpar;enoc</a:t>
            </a:r>
            <a:endParaRPr lang="fr-FR" sz="3733" dirty="0">
              <a:solidFill>
                <a:prstClr val="white"/>
              </a:solidFill>
              <a:latin typeface="CS Avva Shenouda" pitchFamily="34" charset="0"/>
            </a:endParaRP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الأرثوذكسي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الذي لآبائنا القديسين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أيتها العفيفة والدة الإله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المكرمة العذراء.</a:t>
            </a:r>
            <a:endParaRPr lang="fr-FR" sz="4267" dirty="0">
              <a:solidFill>
                <a:prstClr val="white"/>
              </a:solidFill>
              <a:latin typeface="Calibri"/>
            </a:endParaRPr>
          </a:p>
        </p:txBody>
      </p:sp>
      <p:sp>
        <p:nvSpPr>
          <p:cNvPr id="12" name="Rectangle 11"/>
          <p:cNvSpPr/>
          <p:nvPr/>
        </p:nvSpPr>
        <p:spPr>
          <a:xfrm>
            <a:off x="2423592" y="3717033"/>
            <a:ext cx="7632848" cy="2390141"/>
          </a:xfrm>
          <a:prstGeom prst="rect">
            <a:avLst/>
          </a:prstGeom>
        </p:spPr>
        <p:txBody>
          <a:bodyPr wrap="square">
            <a:spAutoFit/>
          </a:bodyPr>
          <a:lstStyle/>
          <a:p>
            <a:pPr algn="ctr" defTabSz="1219170"/>
            <a:r>
              <a:rPr lang="fr-FR" sz="3733" b="1" dirty="0">
                <a:solidFill>
                  <a:prstClr val="white"/>
                </a:solidFill>
                <a:latin typeface="Book Antiqua" pitchFamily="18" charset="0"/>
              </a:rPr>
              <a:t>Pour la foi orthodoxe</a:t>
            </a:r>
          </a:p>
          <a:p>
            <a:pPr algn="ctr" defTabSz="1219170"/>
            <a:r>
              <a:rPr lang="fr-FR" sz="3733" b="1" dirty="0">
                <a:solidFill>
                  <a:prstClr val="white"/>
                </a:solidFill>
                <a:latin typeface="Book Antiqua" pitchFamily="18" charset="0"/>
              </a:rPr>
              <a:t>Celle de nos saints pères</a:t>
            </a:r>
          </a:p>
          <a:p>
            <a:pPr algn="ctr" defTabSz="1219170"/>
            <a:r>
              <a:rPr lang="fr-FR" sz="3733" b="1" dirty="0">
                <a:solidFill>
                  <a:prstClr val="white"/>
                </a:solidFill>
                <a:latin typeface="Book Antiqua" pitchFamily="18" charset="0"/>
              </a:rPr>
              <a:t>Ô chaste Mère de Dieu</a:t>
            </a:r>
          </a:p>
          <a:p>
            <a:pPr algn="ctr" defTabSz="1219170"/>
            <a:r>
              <a:rPr lang="fr-FR" sz="3733" b="1" dirty="0">
                <a:solidFill>
                  <a:prstClr val="white"/>
                </a:solidFill>
                <a:latin typeface="Book Antiqua" pitchFamily="18" charset="0"/>
              </a:rPr>
              <a:t>La Vierge honorée</a:t>
            </a:r>
          </a:p>
        </p:txBody>
      </p:sp>
      <p:sp>
        <p:nvSpPr>
          <p:cNvPr id="17" name="ZoneTexte 16">
            <a:extLst>
              <a:ext uri="{FF2B5EF4-FFF2-40B4-BE49-F238E27FC236}">
                <a16:creationId xmlns:a16="http://schemas.microsoft.com/office/drawing/2014/main" id="{DA2C3DA0-EE1B-A9C4-49FF-FCED463C800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749A4F67-9B56-6F1F-EEA0-B1679C5B733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41509299"/>
      </p:ext>
    </p:extLst>
  </p:cSld>
  <p:clrMapOvr>
    <a:overrideClrMapping bg1="lt1" tx1="dk1" bg2="lt2" tx2="dk2" accent1="accent1" accent2="accent2" accent3="accent3" accent4="accent4" accent5="accent5" accent6="accent6" hlink="hlink" folHlink="folHlink"/>
  </p:clrMapOvr>
</p:sld>
</file>

<file path=ppt/slides/slide119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Je `</a:t>
            </a:r>
            <a:r>
              <a:rPr lang="fr-FR" sz="3733" dirty="0" err="1">
                <a:solidFill>
                  <a:prstClr val="white"/>
                </a:solidFill>
                <a:latin typeface="CS Avva Shenouda" pitchFamily="34" charset="0"/>
              </a:rPr>
              <a:t>aremici</a:t>
            </a:r>
            <a:r>
              <a:rPr lang="fr-FR" sz="3733" dirty="0">
                <a:solidFill>
                  <a:prstClr val="white"/>
                </a:solidFill>
                <a:latin typeface="CS Avva Shenouda" pitchFamily="34" charset="0"/>
              </a:rPr>
              <a:t> nan @ </a:t>
            </a:r>
            <a:r>
              <a:rPr lang="fr-FR" sz="3733">
                <a:solidFill>
                  <a:prstClr val="white"/>
                </a:solidFill>
                <a:latin typeface="CS Avva Shenouda" pitchFamily="34" charset="0"/>
              </a:rPr>
              <a:t>`m`V</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Pilogoc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Pencwtyr</a:t>
            </a:r>
            <a:r>
              <a:rPr lang="fr-FR" sz="3733" dirty="0">
                <a:solidFill>
                  <a:prstClr val="white"/>
                </a:solidFill>
                <a:latin typeface="CS Avva Shenouda" pitchFamily="34" charset="0"/>
              </a:rPr>
              <a:t> I=y=c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لأنك ولدت لنا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الله الكلمة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مخلصنا يسوع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أتى وخلصنا.</a:t>
            </a:r>
            <a:endParaRPr lang="fr-FR" sz="4267" dirty="0">
              <a:solidFill>
                <a:prstClr val="white"/>
              </a:solidFill>
              <a:latin typeface="Calibri"/>
            </a:endParaRPr>
          </a:p>
        </p:txBody>
      </p:sp>
      <p:sp>
        <p:nvSpPr>
          <p:cNvPr id="12" name="Rectangle 11"/>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tu nous enfantas</a:t>
            </a:r>
          </a:p>
          <a:p>
            <a:pPr algn="ctr" defTabSz="1219170"/>
            <a:r>
              <a:rPr lang="fr-FR" sz="3733" b="1" dirty="0">
                <a:solidFill>
                  <a:prstClr val="white"/>
                </a:solidFill>
                <a:latin typeface="Book Antiqua" pitchFamily="18" charset="0"/>
              </a:rPr>
              <a:t>Enfantas Dieu le Verbe</a:t>
            </a:r>
          </a:p>
          <a:p>
            <a:pPr algn="ctr" defTabSz="1219170"/>
            <a:r>
              <a:rPr lang="fr-FR" sz="3733" b="1" dirty="0">
                <a:solidFill>
                  <a:prstClr val="white"/>
                </a:solidFill>
                <a:latin typeface="Book Antiqua" pitchFamily="18" charset="0"/>
              </a:rPr>
              <a:t>Notre Sauveur Jésus</a:t>
            </a:r>
          </a:p>
          <a:p>
            <a:pPr algn="ctr" defTabSz="1219170"/>
            <a:r>
              <a:rPr lang="fr-FR" sz="3733" b="1" dirty="0">
                <a:solidFill>
                  <a:prstClr val="white"/>
                </a:solidFill>
                <a:latin typeface="Book Antiqua" pitchFamily="18" charset="0"/>
              </a:rPr>
              <a:t>Qui vint et nous sauvas</a:t>
            </a:r>
          </a:p>
        </p:txBody>
      </p:sp>
      <p:sp>
        <p:nvSpPr>
          <p:cNvPr id="18" name="ZoneTexte 17">
            <a:extLst>
              <a:ext uri="{FF2B5EF4-FFF2-40B4-BE49-F238E27FC236}">
                <a16:creationId xmlns:a16="http://schemas.microsoft.com/office/drawing/2014/main" id="{E3AC2766-87EB-16F8-DD3F-B03D7A3F77A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F9B4D3A7-45FE-DAAE-C7AC-584AE7EBC5B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92392849"/>
      </p:ext>
    </p:extLst>
  </p:cSld>
  <p:clrMapOvr>
    <a:overrideClrMapping bg1="lt1" tx1="dk1" bg2="lt2" tx2="dk2" accent1="accent1" accent2="accent2" accent3="accent3" accent4="accent4" accent5="accent5" accent6="accent6" hlink="hlink" folHlink="folHlink"/>
  </p:clrMapOvr>
</p:sld>
</file>

<file path=ppt/slides/slide119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Je `</a:t>
            </a:r>
            <a:r>
              <a:rPr lang="fr-FR" sz="3733" dirty="0" err="1">
                <a:solidFill>
                  <a:prstClr val="white"/>
                </a:solidFill>
                <a:latin typeface="CS Avva Shenouda" pitchFamily="34" charset="0"/>
              </a:rPr>
              <a:t>n;of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pefouws</a:t>
            </a:r>
            <a:r>
              <a:rPr lang="fr-FR" sz="3733" dirty="0">
                <a:solidFill>
                  <a:prstClr val="white"/>
                </a:solidFill>
                <a:latin typeface="CS Avva Shenouda" pitchFamily="34" charset="0"/>
              </a:rPr>
              <a:t> @ nem `p]ma] `</a:t>
            </a:r>
            <a:r>
              <a:rPr lang="fr-FR" sz="3733" dirty="0" err="1">
                <a:solidFill>
                  <a:prstClr val="white"/>
                </a:solidFill>
                <a:latin typeface="CS Avva Shenouda" pitchFamily="34" charset="0"/>
              </a:rPr>
              <a:t>mPefiwt</a:t>
            </a:r>
            <a:r>
              <a:rPr lang="fr-FR" sz="3733" dirty="0">
                <a:solidFill>
                  <a:prstClr val="white"/>
                </a:solidFill>
                <a:latin typeface="CS Avva Shenouda" pitchFamily="34" charset="0"/>
              </a:rPr>
              <a:t> @ nem Pi`pneuma =e=;=u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لأنه بإرادته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ومسرة أبيه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والروح اقدس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أتى وخلصنا. ل</a:t>
            </a:r>
            <a:endParaRPr lang="fr-FR" sz="4267" dirty="0">
              <a:solidFill>
                <a:prstClr val="white"/>
              </a:solidFill>
              <a:latin typeface="Calibri"/>
            </a:endParaRPr>
          </a:p>
        </p:txBody>
      </p:sp>
      <p:sp>
        <p:nvSpPr>
          <p:cNvPr id="12" name="Rectangle 11"/>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par Sa volonté</a:t>
            </a:r>
          </a:p>
          <a:p>
            <a:pPr algn="ctr" defTabSz="1219170"/>
            <a:r>
              <a:rPr lang="fr-FR" sz="3733" b="1" dirty="0">
                <a:solidFill>
                  <a:prstClr val="white"/>
                </a:solidFill>
                <a:latin typeface="Book Antiqua" pitchFamily="18" charset="0"/>
              </a:rPr>
              <a:t>Et le plaisir du Père</a:t>
            </a:r>
          </a:p>
          <a:p>
            <a:pPr algn="ctr" defTabSz="1219170"/>
            <a:r>
              <a:rPr lang="fr-FR" sz="3733" b="1" dirty="0">
                <a:solidFill>
                  <a:prstClr val="white"/>
                </a:solidFill>
                <a:latin typeface="Book Antiqua" pitchFamily="18" charset="0"/>
              </a:rPr>
              <a:t>Ainsi que l’Esprit-Saint</a:t>
            </a:r>
          </a:p>
          <a:p>
            <a:pPr algn="ctr" defTabSz="1219170"/>
            <a:r>
              <a:rPr lang="fr-FR" sz="3733" b="1" dirty="0">
                <a:solidFill>
                  <a:prstClr val="white"/>
                </a:solidFill>
                <a:latin typeface="Book Antiqua" pitchFamily="18" charset="0"/>
              </a:rPr>
              <a:t>Il vint et nous sauva</a:t>
            </a:r>
          </a:p>
        </p:txBody>
      </p:sp>
      <p:sp>
        <p:nvSpPr>
          <p:cNvPr id="18" name="ZoneTexte 17">
            <a:extLst>
              <a:ext uri="{FF2B5EF4-FFF2-40B4-BE49-F238E27FC236}">
                <a16:creationId xmlns:a16="http://schemas.microsoft.com/office/drawing/2014/main" id="{11D75EEF-7624-2A96-5CBF-D9D06AF4054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CD1DDF28-2A5B-3CA5-AC6A-C04EB441B83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31196087"/>
      </p:ext>
    </p:extLst>
  </p:cSld>
  <p:clrMapOvr>
    <a:overrideClrMapping bg1="lt1" tx1="dk1" bg2="lt2" tx2="dk2" accent1="accent1" accent2="accent2" accent3="accent3" accent4="accent4" accent5="accent5" accent6="accent6" hlink="hlink" folHlink="folHlink"/>
  </p:clrMapOvr>
</p:sld>
</file>

<file path=ppt/slides/slide119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9"/>
            <a:ext cx="6240693"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mau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mpiouwini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ettai`yout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mmacNou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arefai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Pilogoc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pi`a,writoc</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أنتِ يا أم النور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المكرمة والدة الاله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حملت الكلمة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غير المحوى.</a:t>
            </a:r>
            <a:endParaRPr lang="fr-FR" sz="4267" dirty="0">
              <a:solidFill>
                <a:prstClr val="white"/>
              </a:solidFill>
              <a:latin typeface="Calibri"/>
            </a:endParaRPr>
          </a:p>
        </p:txBody>
      </p:sp>
      <p:sp>
        <p:nvSpPr>
          <p:cNvPr id="12" name="Rectangle 11"/>
          <p:cNvSpPr/>
          <p:nvPr/>
        </p:nvSpPr>
        <p:spPr>
          <a:xfrm>
            <a:off x="2639616" y="3696123"/>
            <a:ext cx="712879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Ô Mère de la Lumière</a:t>
            </a:r>
          </a:p>
          <a:p>
            <a:pPr algn="ctr" defTabSz="1219170"/>
            <a:r>
              <a:rPr lang="fr-FR" sz="3733" b="1" dirty="0">
                <a:solidFill>
                  <a:prstClr val="white"/>
                </a:solidFill>
                <a:latin typeface="Book Antiqua" pitchFamily="18" charset="0"/>
              </a:rPr>
              <a:t>Toi qui es honorée</a:t>
            </a:r>
          </a:p>
          <a:p>
            <a:pPr algn="ctr" defTabSz="1219170"/>
            <a:r>
              <a:rPr lang="fr-FR" sz="3733" b="1" dirty="0">
                <a:solidFill>
                  <a:prstClr val="white"/>
                </a:solidFill>
                <a:latin typeface="Book Antiqua" pitchFamily="18" charset="0"/>
              </a:rPr>
              <a:t>Mère de Dieu, tu portas</a:t>
            </a:r>
          </a:p>
          <a:p>
            <a:pPr algn="ctr" defTabSz="1219170"/>
            <a:r>
              <a:rPr lang="fr-FR" sz="3733" b="1" dirty="0">
                <a:solidFill>
                  <a:prstClr val="white"/>
                </a:solidFill>
                <a:latin typeface="Book Antiqua" pitchFamily="18" charset="0"/>
              </a:rPr>
              <a:t>Le Verbe illimité</a:t>
            </a:r>
          </a:p>
        </p:txBody>
      </p:sp>
      <p:sp>
        <p:nvSpPr>
          <p:cNvPr id="17" name="ZoneTexte 16">
            <a:extLst>
              <a:ext uri="{FF2B5EF4-FFF2-40B4-BE49-F238E27FC236}">
                <a16:creationId xmlns:a16="http://schemas.microsoft.com/office/drawing/2014/main" id="{EB31D5B4-2966-778F-D4D7-D21AD0ECA98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9DEB5E1E-CC95-08E4-2B42-FDDFA02B0F5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72520571"/>
      </p:ext>
    </p:extLst>
  </p:cSld>
  <p:clrMapOvr>
    <a:overrideClrMapping bg1="lt1" tx1="dk1" bg2="lt2" tx2="dk2" accent1="accent1" accent2="accent2" accent3="accent3" accent4="accent4" accent5="accent5" accent6="accent6" hlink="hlink" folHlink="folHlink"/>
  </p:clrMapOvr>
</p:sld>
</file>

<file path=ppt/slides/slide119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86520" y="566677"/>
            <a:ext cx="6041528"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Menenca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remacf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are`ohi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ereoi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mpar;enoc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hanhwc</a:t>
            </a:r>
            <a:r>
              <a:rPr lang="fr-FR" sz="3733" dirty="0">
                <a:solidFill>
                  <a:prstClr val="white"/>
                </a:solidFill>
                <a:latin typeface="CS Avva Shenouda" pitchFamily="34" charset="0"/>
              </a:rPr>
              <a:t> </a:t>
            </a:r>
            <a:r>
              <a:rPr lang="fr-FR" sz="3733">
                <a:solidFill>
                  <a:prstClr val="white"/>
                </a:solidFill>
                <a:latin typeface="CS Avva Shenouda" pitchFamily="34" charset="0"/>
              </a:rPr>
              <a:t>nem han`cmou </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a:t>
            </a:r>
            <a:r>
              <a:rPr lang="fr-FR" sz="3733" dirty="0">
                <a:solidFill>
                  <a:prstClr val="white"/>
                </a:solidFill>
                <a:latin typeface="CS Avva Shenouda" pitchFamily="34" charset="0"/>
              </a:rPr>
              <a:t>[ici `</a:t>
            </a:r>
            <a:r>
              <a:rPr lang="fr-FR" sz="3733" dirty="0" err="1">
                <a:solidFill>
                  <a:prstClr val="white"/>
                </a:solidFill>
                <a:latin typeface="CS Avva Shenouda" pitchFamily="34" charset="0"/>
              </a:rPr>
              <a:t>mmo</a:t>
            </a:r>
            <a:r>
              <a:rPr lang="fr-FR" sz="3733" dirty="0">
                <a:solidFill>
                  <a:prstClr val="white"/>
                </a:solidFill>
                <a:latin typeface="CS Avva Shenouda" pitchFamily="34" charset="0"/>
              </a:rPr>
              <a:t>.</a:t>
            </a:r>
          </a:p>
        </p:txBody>
      </p:sp>
      <p:sp>
        <p:nvSpPr>
          <p:cNvPr id="11" name="Rectangle 10"/>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وبعد ما ولدته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بقيت عذراء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بتسابيح وبركات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نعظمك.</a:t>
            </a:r>
            <a:endParaRPr lang="fr-FR" sz="4267" dirty="0">
              <a:solidFill>
                <a:prstClr val="white"/>
              </a:solidFill>
              <a:latin typeface="Calibri"/>
            </a:endParaRPr>
          </a:p>
        </p:txBody>
      </p:sp>
      <p:sp>
        <p:nvSpPr>
          <p:cNvPr id="12" name="Rectangle 11"/>
          <p:cNvSpPr/>
          <p:nvPr/>
        </p:nvSpPr>
        <p:spPr>
          <a:xfrm>
            <a:off x="2351584" y="371703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Après l’enfantement</a:t>
            </a:r>
          </a:p>
          <a:p>
            <a:pPr algn="ctr" defTabSz="1219170"/>
            <a:r>
              <a:rPr lang="fr-FR" sz="3733" b="1" dirty="0">
                <a:solidFill>
                  <a:prstClr val="white"/>
                </a:solidFill>
                <a:latin typeface="Book Antiqua" pitchFamily="18" charset="0"/>
              </a:rPr>
              <a:t>Tu es demeurée vierge</a:t>
            </a:r>
          </a:p>
          <a:p>
            <a:pPr algn="ctr" defTabSz="1219170"/>
            <a:r>
              <a:rPr lang="fr-FR" sz="3733" b="1" dirty="0">
                <a:solidFill>
                  <a:prstClr val="white"/>
                </a:solidFill>
                <a:latin typeface="Book Antiqua" pitchFamily="18" charset="0"/>
              </a:rPr>
              <a:t>Aussi nous t’exaltons</a:t>
            </a:r>
          </a:p>
          <a:p>
            <a:pPr algn="ctr" defTabSz="1219170"/>
            <a:r>
              <a:rPr lang="fr-FR" sz="3733" b="1" dirty="0">
                <a:solidFill>
                  <a:prstClr val="white"/>
                </a:solidFill>
                <a:latin typeface="Book Antiqua" pitchFamily="18" charset="0"/>
              </a:rPr>
              <a:t>Par grâces et louanges</a:t>
            </a:r>
          </a:p>
        </p:txBody>
      </p:sp>
      <p:sp>
        <p:nvSpPr>
          <p:cNvPr id="18" name="ZoneTexte 17">
            <a:extLst>
              <a:ext uri="{FF2B5EF4-FFF2-40B4-BE49-F238E27FC236}">
                <a16:creationId xmlns:a16="http://schemas.microsoft.com/office/drawing/2014/main" id="{128C407F-CC6C-A002-8735-450FFB65C35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E80FE969-76A8-9547-C057-4F382CD746C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13999142"/>
      </p:ext>
    </p:extLst>
  </p:cSld>
  <p:clrMapOvr>
    <a:overrideClrMapping bg1="lt1" tx1="dk1" bg2="lt2" tx2="dk2" accent1="accent1" accent2="accent2" accent3="accent3" accent4="accent4" accent5="accent5" accent6="accent6" hlink="hlink" folHlink="folHlink"/>
  </p:clrMapOvr>
</p:sld>
</file>

<file path=ppt/slides/slide119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Je `</a:t>
            </a:r>
            <a:r>
              <a:rPr lang="fr-FR" sz="3733" dirty="0" err="1">
                <a:solidFill>
                  <a:prstClr val="white"/>
                </a:solidFill>
                <a:latin typeface="CS Avva Shenouda" pitchFamily="34" charset="0"/>
              </a:rPr>
              <a:t>n;of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pefouws</a:t>
            </a:r>
            <a:r>
              <a:rPr lang="fr-FR" sz="3733" dirty="0">
                <a:solidFill>
                  <a:prstClr val="white"/>
                </a:solidFill>
                <a:latin typeface="CS Avva Shenouda" pitchFamily="34" charset="0"/>
              </a:rPr>
              <a:t> @ nem `p]ma] `</a:t>
            </a:r>
            <a:r>
              <a:rPr lang="fr-FR" sz="3733" dirty="0" err="1">
                <a:solidFill>
                  <a:prstClr val="white"/>
                </a:solidFill>
                <a:latin typeface="CS Avva Shenouda" pitchFamily="34" charset="0"/>
              </a:rPr>
              <a:t>mPefiwt</a:t>
            </a:r>
            <a:r>
              <a:rPr lang="fr-FR" sz="3733" dirty="0">
                <a:solidFill>
                  <a:prstClr val="white"/>
                </a:solidFill>
                <a:latin typeface="CS Avva Shenouda" pitchFamily="34" charset="0"/>
              </a:rPr>
              <a:t> @ nem Pi`pneuma =e=;=u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11" name="Rectangle 10"/>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لأنه بإرادته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ومسرة أبيه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والروح القدس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أتى وخلصنا.</a:t>
            </a:r>
            <a:endParaRPr lang="fr-FR" sz="4267" dirty="0">
              <a:solidFill>
                <a:prstClr val="white"/>
              </a:solidFill>
              <a:latin typeface="Calibri"/>
            </a:endParaRPr>
          </a:p>
        </p:txBody>
      </p:sp>
      <p:sp>
        <p:nvSpPr>
          <p:cNvPr id="12" name="Rectangle 11"/>
          <p:cNvSpPr/>
          <p:nvPr/>
        </p:nvSpPr>
        <p:spPr>
          <a:xfrm>
            <a:off x="2863773" y="3717032"/>
            <a:ext cx="66886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par Sa volonté</a:t>
            </a:r>
          </a:p>
          <a:p>
            <a:pPr algn="ctr" defTabSz="1219170"/>
            <a:r>
              <a:rPr lang="fr-FR" sz="3733" b="1" dirty="0">
                <a:solidFill>
                  <a:prstClr val="white"/>
                </a:solidFill>
                <a:latin typeface="Book Antiqua" pitchFamily="18" charset="0"/>
              </a:rPr>
              <a:t>Et le plaisir du Père</a:t>
            </a:r>
          </a:p>
          <a:p>
            <a:pPr algn="ctr" defTabSz="1219170"/>
            <a:r>
              <a:rPr lang="fr-FR" sz="3733" b="1" dirty="0">
                <a:solidFill>
                  <a:prstClr val="white"/>
                </a:solidFill>
                <a:latin typeface="Book Antiqua" pitchFamily="18" charset="0"/>
              </a:rPr>
              <a:t>Ainsi que l’Esprit-Saint</a:t>
            </a:r>
          </a:p>
          <a:p>
            <a:pPr algn="ctr" defTabSz="1219170"/>
            <a:r>
              <a:rPr lang="fr-FR" sz="3733" b="1" dirty="0">
                <a:solidFill>
                  <a:prstClr val="white"/>
                </a:solidFill>
                <a:latin typeface="Book Antiqua" pitchFamily="18" charset="0"/>
              </a:rPr>
              <a:t>Il vint et nous sauva</a:t>
            </a:r>
          </a:p>
        </p:txBody>
      </p:sp>
      <p:sp>
        <p:nvSpPr>
          <p:cNvPr id="18" name="ZoneTexte 17">
            <a:extLst>
              <a:ext uri="{FF2B5EF4-FFF2-40B4-BE49-F238E27FC236}">
                <a16:creationId xmlns:a16="http://schemas.microsoft.com/office/drawing/2014/main" id="{9ABCFE15-A210-98BF-A7D3-088E66D53EC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57E6195B-EA2B-43AB-C2DD-7D9107D9A60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84444287"/>
      </p:ext>
    </p:extLst>
  </p:cSld>
  <p:clrMapOvr>
    <a:overrideClrMapping bg1="lt1" tx1="dk1" bg2="lt2" tx2="dk2" accent1="accent1" accent2="accent2" accent3="accent3" accent4="accent4" accent5="accent5" accent6="accent6" hlink="hlink" folHlink="folHlink"/>
  </p:clrMapOvr>
</p:sld>
</file>

<file path=ppt/slides/slide119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1524000" y="980728"/>
            <a:ext cx="9144000" cy="861774"/>
          </a:xfrm>
          <a:prstGeom prst="rect">
            <a:avLst/>
          </a:prstGeom>
        </p:spPr>
        <p:txBody>
          <a:bodyPr wrap="square">
            <a:spAutoFit/>
          </a:bodyPr>
          <a:lstStyle/>
          <a:p>
            <a:pPr algn="ctr"/>
            <a:r>
              <a:rPr lang="fr-FR" sz="5000" dirty="0" err="1">
                <a:solidFill>
                  <a:prstClr val="white"/>
                </a:solidFill>
                <a:latin typeface="CS Avva Shenouda" pitchFamily="34" charset="0"/>
              </a:rPr>
              <a:t>Pilwbs</a:t>
            </a:r>
            <a:r>
              <a:rPr lang="fr-FR" sz="5000" dirty="0">
                <a:solidFill>
                  <a:prstClr val="white"/>
                </a:solidFill>
                <a:latin typeface="CS Avva Shenouda" pitchFamily="34" charset="0"/>
              </a:rPr>
              <a:t> Adam</a:t>
            </a:r>
          </a:p>
        </p:txBody>
      </p:sp>
      <p:sp>
        <p:nvSpPr>
          <p:cNvPr id="7" name="Rectangle 6"/>
          <p:cNvSpPr/>
          <p:nvPr/>
        </p:nvSpPr>
        <p:spPr>
          <a:xfrm>
            <a:off x="1524000" y="3959185"/>
            <a:ext cx="9144000" cy="1754326"/>
          </a:xfrm>
          <a:prstGeom prst="rect">
            <a:avLst/>
          </a:prstGeom>
        </p:spPr>
        <p:txBody>
          <a:bodyPr wrap="square">
            <a:spAutoFit/>
          </a:bodyPr>
          <a:lstStyle/>
          <a:p>
            <a:pPr algn="ctr"/>
            <a:r>
              <a:rPr lang="fr-FR" sz="5400" b="1" dirty="0">
                <a:solidFill>
                  <a:prstClr val="white"/>
                </a:solidFill>
                <a:latin typeface="Book Antiqua" pitchFamily="18" charset="0"/>
              </a:rPr>
              <a:t> Explication Adam pour la théotokie du mardi</a:t>
            </a:r>
          </a:p>
        </p:txBody>
      </p:sp>
      <p:sp>
        <p:nvSpPr>
          <p:cNvPr id="2" name="ZoneTexte 1">
            <a:extLst>
              <a:ext uri="{FF2B5EF4-FFF2-40B4-BE49-F238E27FC236}">
                <a16:creationId xmlns:a16="http://schemas.microsoft.com/office/drawing/2014/main" id="{6F7F8C16-2F0B-9CBF-E05B-9BE2C5A48A9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Adam</a:t>
            </a:r>
            <a:r>
              <a:rPr lang="fr-FR" sz="1600" dirty="0">
                <a:solidFill>
                  <a:prstClr val="white"/>
                </a:solidFill>
                <a:latin typeface="Book Antiqua" pitchFamily="18" charset="0"/>
              </a:rPr>
              <a:t>– Explication Adam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3" name="ZoneTexte 2">
            <a:hlinkClick r:id="rId3" action="ppaction://hlinksldjump"/>
            <a:extLst>
              <a:ext uri="{FF2B5EF4-FFF2-40B4-BE49-F238E27FC236}">
                <a16:creationId xmlns:a16="http://schemas.microsoft.com/office/drawing/2014/main" id="{E48B08CB-976B-77A4-663F-3D5EC4E6B13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9770326"/>
      </p:ext>
    </p:extLst>
  </p:cSld>
  <p:clrMapOvr>
    <a:overrideClrMapping bg1="lt1" tx1="dk1" bg2="lt2" tx2="dk2" accent1="accent1" accent2="accent2" accent3="accent3" accent4="accent4" accent5="accent5" accent6="accent6" hlink="hlink" folHlink="folHlink"/>
  </p:clrMapOvr>
  <p:transition/>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3" name="Tableau 3">
            <a:extLst>
              <a:ext uri="{FF2B5EF4-FFF2-40B4-BE49-F238E27FC236}">
                <a16:creationId xmlns:a16="http://schemas.microsoft.com/office/drawing/2014/main" id="{6028CC38-2FE1-4455-BAD6-57CFAB0909B4}"/>
              </a:ext>
            </a:extLst>
          </p:cNvPr>
          <p:cNvGraphicFramePr>
            <a:graphicFrameLocks noGrp="1"/>
          </p:cNvGraphicFramePr>
          <p:nvPr/>
        </p:nvGraphicFramePr>
        <p:xfrm>
          <a:off x="431371" y="164637"/>
          <a:ext cx="11346118" cy="6048672"/>
        </p:xfrm>
        <a:graphic>
          <a:graphicData uri="http://schemas.openxmlformats.org/drawingml/2006/table">
            <a:tbl>
              <a:tblPr firstRow="1" bandRow="1">
                <a:tableStyleId>{5C22544A-7EE6-4342-B048-85BDC9FD1C3A}</a:tableStyleId>
              </a:tblPr>
              <a:tblGrid>
                <a:gridCol w="5673059">
                  <a:extLst>
                    <a:ext uri="{9D8B030D-6E8A-4147-A177-3AD203B41FA5}">
                      <a16:colId xmlns:a16="http://schemas.microsoft.com/office/drawing/2014/main" val="1124460735"/>
                    </a:ext>
                  </a:extLst>
                </a:gridCol>
                <a:gridCol w="5673059">
                  <a:extLst>
                    <a:ext uri="{9D8B030D-6E8A-4147-A177-3AD203B41FA5}">
                      <a16:colId xmlns:a16="http://schemas.microsoft.com/office/drawing/2014/main" val="4137861044"/>
                    </a:ext>
                  </a:extLst>
                </a:gridCol>
              </a:tblGrid>
              <a:tr h="3777661">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fr-FR" sz="37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00" b="0" i="0" u="none" strike="noStrike" kern="1200" cap="none" spc="0" normalizeH="0" baseline="0" noProof="0" dirty="0" err="1">
                          <a:ln>
                            <a:noFill/>
                          </a:ln>
                          <a:solidFill>
                            <a:prstClr val="white"/>
                          </a:solidFill>
                          <a:effectLst/>
                          <a:uLnTx/>
                          <a:uFillTx/>
                          <a:latin typeface="CS Avva Shenouda" pitchFamily="34" charset="0"/>
                          <a:ea typeface="+mn-ea"/>
                          <a:cs typeface="+mn-cs"/>
                        </a:rPr>
                        <a:t>Nyet`ohi</a:t>
                      </a:r>
                      <a:r>
                        <a:rPr kumimoji="0" lang="fr-FR" sz="37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00" b="0" i="0" u="none" strike="noStrike" kern="1200" cap="none" spc="0" normalizeH="0" baseline="0" noProof="0" dirty="0" err="1">
                          <a:ln>
                            <a:noFill/>
                          </a:ln>
                          <a:solidFill>
                            <a:prstClr val="white"/>
                          </a:solidFill>
                          <a:effectLst/>
                          <a:uLnTx/>
                          <a:uFillTx/>
                          <a:latin typeface="CS Avva Shenouda" pitchFamily="34" charset="0"/>
                          <a:ea typeface="+mn-ea"/>
                          <a:cs typeface="+mn-cs"/>
                        </a:rPr>
                        <a:t>eratou</a:t>
                      </a:r>
                      <a:r>
                        <a:rPr kumimoji="0" lang="fr-FR" sz="37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00"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37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00" b="0" i="0" u="none" strike="noStrike" kern="1200" cap="none" spc="0" normalizeH="0" baseline="0" noProof="0" dirty="0" err="1">
                          <a:ln>
                            <a:noFill/>
                          </a:ln>
                          <a:solidFill>
                            <a:prstClr val="white"/>
                          </a:solidFill>
                          <a:effectLst/>
                          <a:uLnTx/>
                          <a:uFillTx/>
                          <a:latin typeface="CS Avva Shenouda" pitchFamily="34" charset="0"/>
                          <a:ea typeface="+mn-ea"/>
                          <a:cs typeface="+mn-cs"/>
                        </a:rPr>
                        <a:t>pyi</a:t>
                      </a:r>
                      <a:r>
                        <a:rPr kumimoji="0" lang="fr-FR" sz="3700" b="0" i="0" u="none" strike="noStrike" kern="1200" cap="none" spc="0" normalizeH="0" baseline="0" noProof="0" dirty="0">
                          <a:ln>
                            <a:noFill/>
                          </a:ln>
                          <a:solidFill>
                            <a:prstClr val="white"/>
                          </a:solidFill>
                          <a:effectLst/>
                          <a:uLnTx/>
                          <a:uFillTx/>
                          <a:latin typeface="CS Avva Shenouda" pitchFamily="34" charset="0"/>
                          <a:ea typeface="+mn-ea"/>
                          <a:cs typeface="+mn-cs"/>
                        </a:rPr>
                        <a:t> `m`P¡ @ </a:t>
                      </a:r>
                      <a:r>
                        <a:rPr kumimoji="0" lang="fr-FR" sz="3700"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37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00" b="0" i="0" u="none" strike="noStrike" kern="1200" cap="none" spc="0" normalizeH="0" baseline="0" noProof="0" dirty="0" err="1">
                          <a:ln>
                            <a:noFill/>
                          </a:ln>
                          <a:solidFill>
                            <a:prstClr val="white"/>
                          </a:solidFill>
                          <a:effectLst/>
                          <a:uLnTx/>
                          <a:uFillTx/>
                          <a:latin typeface="CS Avva Shenouda" pitchFamily="34" charset="0"/>
                          <a:ea typeface="+mn-ea"/>
                          <a:cs typeface="+mn-cs"/>
                        </a:rPr>
                        <a:t>niaulyou</a:t>
                      </a:r>
                      <a:r>
                        <a:rPr kumimoji="0" lang="fr-FR" sz="37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00" b="0" i="0" u="none" strike="noStrike" kern="1200" cap="none" spc="0" normalizeH="0" baseline="0" noProof="0" dirty="0" err="1">
                          <a:ln>
                            <a:noFill/>
                          </a:ln>
                          <a:solidFill>
                            <a:prstClr val="white"/>
                          </a:solidFill>
                          <a:effectLst/>
                          <a:uLnTx/>
                          <a:uFillTx/>
                          <a:latin typeface="CS Avva Shenouda" pitchFamily="34" charset="0"/>
                          <a:ea typeface="+mn-ea"/>
                          <a:cs typeface="+mn-cs"/>
                        </a:rPr>
                        <a:t>nte</a:t>
                      </a:r>
                      <a:r>
                        <a:rPr kumimoji="0" lang="fr-FR" sz="37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00" b="0" i="0" u="none" strike="noStrike" kern="1200" cap="none" spc="0" normalizeH="0" baseline="0" noProof="0" dirty="0" err="1">
                          <a:ln>
                            <a:noFill/>
                          </a:ln>
                          <a:solidFill>
                            <a:prstClr val="white"/>
                          </a:solidFill>
                          <a:effectLst/>
                          <a:uLnTx/>
                          <a:uFillTx/>
                          <a:latin typeface="CS Avva Shenouda" pitchFamily="34" charset="0"/>
                          <a:ea typeface="+mn-ea"/>
                          <a:cs typeface="+mn-cs"/>
                        </a:rPr>
                        <a:t>pyi</a:t>
                      </a:r>
                      <a:br>
                        <a:rPr kumimoji="0" lang="fr-FR" sz="37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37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00" b="0" i="0" u="none" strike="noStrike" kern="1200" cap="none" spc="0" normalizeH="0" baseline="0" noProof="0" dirty="0" err="1">
                          <a:ln>
                            <a:noFill/>
                          </a:ln>
                          <a:solidFill>
                            <a:prstClr val="white"/>
                          </a:solidFill>
                          <a:effectLst/>
                          <a:uLnTx/>
                          <a:uFillTx/>
                          <a:latin typeface="CS Avva Shenouda" pitchFamily="34" charset="0"/>
                          <a:ea typeface="+mn-ea"/>
                          <a:cs typeface="+mn-cs"/>
                        </a:rPr>
                        <a:t>mPennou</a:t>
                      </a:r>
                      <a:r>
                        <a:rPr kumimoji="0" lang="fr-FR" sz="3700" b="0" i="0" u="none" strike="noStrike" kern="1200" cap="none" spc="0" normalizeH="0" baseline="0" noProof="0" dirty="0">
                          <a:ln>
                            <a:noFill/>
                          </a:ln>
                          <a:solidFill>
                            <a:prstClr val="white"/>
                          </a:solidFill>
                          <a:effectLst/>
                          <a:uLnTx/>
                          <a:uFillTx/>
                          <a:latin typeface="CS Avva Shenouda" pitchFamily="34" charset="0"/>
                          <a:ea typeface="+mn-ea"/>
                          <a:cs typeface="+mn-cs"/>
                        </a:rPr>
                        <a:t>] @  do...</a:t>
                      </a:r>
                    </a:p>
                    <a:p>
                      <a:endParaRPr lang="fr-FR" sz="1900" dirty="0"/>
                    </a:p>
                  </a:txBody>
                  <a:tcPr marL="240000" marR="240000" marT="60960" marB="6096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just" defTabSz="91440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a:ln>
                            <a:noFill/>
                          </a:ln>
                          <a:solidFill>
                            <a:prstClr val="white"/>
                          </a:solidFill>
                          <a:effectLst/>
                          <a:uLnTx/>
                          <a:uFillTx/>
                          <a:latin typeface="+mn-lt"/>
                          <a:ea typeface="+mn-ea"/>
                          <a:cs typeface="+mn-cs"/>
                        </a:rPr>
                        <a:t>القائمين في بيت الرب</a:t>
                      </a:r>
                      <a:br>
                        <a:rPr kumimoji="0" lang="fr-FR" sz="4800" b="0" i="0" u="none" strike="noStrike" kern="1200" cap="none" spc="0" normalizeH="0" baseline="0" noProof="0" dirty="0">
                          <a:ln>
                            <a:noFill/>
                          </a:ln>
                          <a:solidFill>
                            <a:prstClr val="white"/>
                          </a:solidFill>
                          <a:effectLst/>
                          <a:uLnTx/>
                          <a:uFillTx/>
                          <a:latin typeface="+mn-lt"/>
                          <a:ea typeface="+mn-ea"/>
                          <a:cs typeface="+mn-cs"/>
                        </a:rPr>
                      </a:br>
                      <a:r>
                        <a:rPr kumimoji="0" lang="ar-EG" sz="4800" b="0" i="0" u="none" strike="noStrike" kern="1200" cap="none" spc="0" normalizeH="0" baseline="0" noProof="0" dirty="0">
                          <a:ln>
                            <a:noFill/>
                          </a:ln>
                          <a:solidFill>
                            <a:prstClr val="white"/>
                          </a:solidFill>
                          <a:effectLst/>
                          <a:uLnTx/>
                          <a:uFillTx/>
                          <a:latin typeface="+mn-lt"/>
                          <a:ea typeface="+mn-ea"/>
                          <a:cs typeface="+mn-cs"/>
                        </a:rPr>
                        <a:t> في ديار بيت إلهنا.</a:t>
                      </a:r>
                      <a:br>
                        <a:rPr kumimoji="0" lang="fr-FR" sz="4800" b="0" i="0" u="none" strike="noStrike" kern="1200" cap="none" spc="0" normalizeH="0" baseline="0" noProof="0" dirty="0">
                          <a:ln>
                            <a:noFill/>
                          </a:ln>
                          <a:solidFill>
                            <a:prstClr val="white"/>
                          </a:solidFill>
                          <a:effectLst/>
                          <a:uLnTx/>
                          <a:uFillTx/>
                          <a:latin typeface="+mn-lt"/>
                          <a:ea typeface="+mn-ea"/>
                          <a:cs typeface="+mn-cs"/>
                        </a:rPr>
                      </a:br>
                      <a:r>
                        <a:rPr kumimoji="0" lang="ar-EG" sz="4800" b="0" i="0" u="none" strike="noStrike" kern="1200" cap="none" spc="0" normalizeH="0" baseline="0" noProof="0" dirty="0">
                          <a:ln>
                            <a:noFill/>
                          </a:ln>
                          <a:solidFill>
                            <a:prstClr val="white"/>
                          </a:solidFill>
                          <a:effectLst/>
                          <a:uLnTx/>
                          <a:uFillTx/>
                          <a:latin typeface="+mn-lt"/>
                          <a:ea typeface="+mn-ea"/>
                          <a:cs typeface="+mn-cs"/>
                        </a:rPr>
                        <a:t> المجد لك يا محب البشر</a:t>
                      </a:r>
                      <a:endParaRPr kumimoji="0" lang="fr-FR" sz="4800" b="0" i="0" u="none" strike="noStrike" kern="1200" cap="none" spc="0" normalizeH="0" baseline="0" noProof="0" dirty="0">
                        <a:ln>
                          <a:noFill/>
                        </a:ln>
                        <a:solidFill>
                          <a:prstClr val="white"/>
                        </a:solidFill>
                        <a:effectLst/>
                        <a:uLnTx/>
                        <a:uFillTx/>
                        <a:latin typeface="+mn-lt"/>
                        <a:ea typeface="+mn-ea"/>
                        <a:cs typeface="+mn-cs"/>
                      </a:endParaRPr>
                    </a:p>
                    <a:p>
                      <a:endParaRPr lang="fr-FR" sz="1900" dirty="0"/>
                    </a:p>
                  </a:txBody>
                  <a:tcPr marL="240000" marR="240000" marT="60960" marB="6096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358812178"/>
                  </a:ext>
                </a:extLst>
              </a:tr>
              <a:tr h="2271011">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700" b="1" i="0" u="none" strike="noStrike" kern="1200" cap="none" spc="0" normalizeH="0" baseline="0" noProof="0" dirty="0">
                          <a:ln>
                            <a:noFill/>
                          </a:ln>
                          <a:solidFill>
                            <a:prstClr val="white"/>
                          </a:solidFill>
                          <a:effectLst/>
                          <a:uLnTx/>
                          <a:uFillTx/>
                          <a:latin typeface="Book Antiqua" pitchFamily="18" charset="0"/>
                          <a:ea typeface="+mn-ea"/>
                          <a:cs typeface="+mn-cs"/>
                        </a:rPr>
                        <a:t>Etablis dans la maison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700" b="1" i="0" u="none" strike="noStrike" kern="1200" cap="none" spc="0" normalizeH="0" baseline="0" noProof="0" dirty="0">
                          <a:ln>
                            <a:noFill/>
                          </a:ln>
                          <a:solidFill>
                            <a:prstClr val="white"/>
                          </a:solidFill>
                          <a:effectLst/>
                          <a:uLnTx/>
                          <a:uFillTx/>
                          <a:latin typeface="Book Antiqua" pitchFamily="18" charset="0"/>
                          <a:ea typeface="+mn-ea"/>
                          <a:cs typeface="+mn-cs"/>
                        </a:rPr>
                        <a:t>Les maisons de notre Dieu</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700" b="1" i="0" u="none" strike="noStrike" kern="1200" cap="none" spc="0" normalizeH="0" baseline="0" noProof="0" dirty="0">
                          <a:ln>
                            <a:noFill/>
                          </a:ln>
                          <a:solidFill>
                            <a:prstClr val="white"/>
                          </a:solidFill>
                          <a:effectLst/>
                          <a:uLnTx/>
                          <a:uFillTx/>
                          <a:latin typeface="Book Antiqua" pitchFamily="18" charset="0"/>
                          <a:ea typeface="+mn-ea"/>
                          <a:cs typeface="+mn-cs"/>
                        </a:rPr>
                        <a:t>Gloire à Toi...</a:t>
                      </a:r>
                    </a:p>
                  </a:txBody>
                  <a:tcPr marL="121920" marR="121920" marT="60960" marB="60960">
                    <a:lnL w="12700" cmpd="sng">
                      <a:noFill/>
                    </a:lnL>
                    <a:lnR w="12700" cmpd="sng">
                      <a:noFill/>
                    </a:lnR>
                    <a:lnT w="38100" cmpd="sng">
                      <a:noFill/>
                    </a:lnT>
                    <a:lnB w="12700" cmpd="sng">
                      <a:noFill/>
                    </a:lnB>
                    <a:lnTlToBr w="12700" cmpd="sng">
                      <a:noFill/>
                      <a:prstDash val="solid"/>
                    </a:lnTlToBr>
                    <a:lnBlToTr w="12700" cmpd="sng">
                      <a:noFill/>
                      <a:prstDash val="solid"/>
                    </a:lnBlToTr>
                    <a:noFill/>
                  </a:tcPr>
                </a:tc>
                <a:tc hMerge="1">
                  <a:txBody>
                    <a:bodyPr/>
                    <a:lstStyle/>
                    <a:p>
                      <a:endParaRPr lang="fr-FR" dirty="0"/>
                    </a:p>
                  </a:txBody>
                  <a:tcP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221921081"/>
                  </a:ext>
                </a:extLst>
              </a:tr>
            </a:tbl>
          </a:graphicData>
        </a:graphic>
      </p:graphicFrame>
      <p:sp>
        <p:nvSpPr>
          <p:cNvPr id="2" name="ZoneTexte 1">
            <a:extLst>
              <a:ext uri="{FF2B5EF4-FFF2-40B4-BE49-F238E27FC236}">
                <a16:creationId xmlns:a16="http://schemas.microsoft.com/office/drawing/2014/main" id="{F8D1EAA8-979D-D231-3CE7-3E691F51F56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ynou</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5" name="ZoneTexte 4">
            <a:hlinkClick r:id="rId2" action="ppaction://hlinksldjump"/>
            <a:extLst>
              <a:ext uri="{FF2B5EF4-FFF2-40B4-BE49-F238E27FC236}">
                <a16:creationId xmlns:a16="http://schemas.microsoft.com/office/drawing/2014/main" id="{EBA19B0D-5DCC-DD88-DAD0-844B771E665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30333082"/>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فلهذا عبدك المسكين </a:t>
            </a:r>
            <a:endParaRPr lang="fr-FR" sz="4800" dirty="0">
              <a:solidFill>
                <a:prstClr val="white"/>
              </a:solidFill>
            </a:endParaRPr>
          </a:p>
          <a:p>
            <a:pPr algn="just" rtl="1"/>
            <a:r>
              <a:rPr lang="ar-EG" sz="4800" dirty="0">
                <a:solidFill>
                  <a:prstClr val="white"/>
                </a:solidFill>
              </a:rPr>
              <a:t>الحقير اجعله </a:t>
            </a:r>
            <a:endParaRPr lang="fr-FR" sz="4800" dirty="0">
              <a:solidFill>
                <a:prstClr val="white"/>
              </a:solidFill>
            </a:endParaRPr>
          </a:p>
          <a:p>
            <a:pPr algn="just" rtl="1"/>
            <a:r>
              <a:rPr lang="ar-EG" sz="4800" dirty="0">
                <a:solidFill>
                  <a:prstClr val="white"/>
                </a:solidFill>
              </a:rPr>
              <a:t>معهم بغير لوم </a:t>
            </a:r>
            <a:endParaRPr lang="fr-FR" sz="4800" dirty="0">
              <a:solidFill>
                <a:prstClr val="white"/>
              </a:solidFill>
            </a:endParaRPr>
          </a:p>
          <a:p>
            <a:pPr algn="just" rtl="1"/>
            <a:r>
              <a:rPr lang="ar-EG" sz="4800" dirty="0">
                <a:solidFill>
                  <a:prstClr val="white"/>
                </a:solidFill>
              </a:rPr>
              <a:t>الى آخر الأمان</a:t>
            </a:r>
            <a:endParaRPr lang="fr-FR" sz="4800" dirty="0">
              <a:solidFill>
                <a:prstClr val="white"/>
              </a:solidFill>
            </a:endParaRPr>
          </a:p>
        </p:txBody>
      </p:sp>
      <p:sp>
        <p:nvSpPr>
          <p:cNvPr id="6" name="Rectangle 5"/>
          <p:cNvSpPr/>
          <p:nvPr/>
        </p:nvSpPr>
        <p:spPr>
          <a:xfrm>
            <a:off x="487644" y="332656"/>
            <a:ext cx="6040404" cy="2554545"/>
          </a:xfrm>
          <a:prstGeom prst="rect">
            <a:avLst/>
          </a:prstGeom>
        </p:spPr>
        <p:txBody>
          <a:bodyPr wrap="square">
            <a:spAutoFit/>
          </a:bodyPr>
          <a:lstStyle/>
          <a:p>
            <a:pPr algn="just"/>
            <a:r>
              <a:rPr lang="fr-FR" sz="4000" dirty="0" err="1">
                <a:solidFill>
                  <a:prstClr val="white"/>
                </a:solidFill>
                <a:latin typeface="CS Avva Shenouda" pitchFamily="34" charset="0"/>
              </a:rPr>
              <a:t>Wcautoc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pihyki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pekbwk</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piela,ictoc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aritf</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nemwou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natariki</a:t>
            </a:r>
            <a:r>
              <a:rPr lang="fr-FR" sz="4000" dirty="0">
                <a:solidFill>
                  <a:prstClr val="white"/>
                </a:solidFill>
                <a:latin typeface="CS Avva Shenouda" pitchFamily="34" charset="0"/>
              </a:rPr>
              <a:t>@ sa `</a:t>
            </a:r>
            <a:r>
              <a:rPr lang="fr-FR" sz="4000" dirty="0" err="1">
                <a:solidFill>
                  <a:prstClr val="white"/>
                </a:solidFill>
                <a:latin typeface="CS Avva Shenouda" pitchFamily="34" charset="0"/>
              </a:rPr>
              <a:t>tqa</a:t>
            </a:r>
            <a:endParaRPr lang="fr-FR" sz="4000" dirty="0">
              <a:solidFill>
                <a:prstClr val="white"/>
              </a:solidFill>
              <a:latin typeface="CS Avva Shenouda" pitchFamily="34" charset="0"/>
            </a:endParaRPr>
          </a:p>
          <a:p>
            <a:pPr algn="just"/>
            <a:r>
              <a:rPr lang="fr-FR" sz="4000" dirty="0">
                <a:solidFill>
                  <a:prstClr val="white"/>
                </a:solidFill>
                <a:latin typeface="CS Avva Shenouda" pitchFamily="34" charset="0"/>
              </a:rPr>
              <a:t> `e`</a:t>
            </a:r>
            <a:r>
              <a:rPr lang="fr-FR" sz="4000" dirty="0" err="1">
                <a:solidFill>
                  <a:prstClr val="white"/>
                </a:solidFill>
                <a:latin typeface="CS Avva Shenouda" pitchFamily="34" charset="0"/>
              </a:rPr>
              <a:t>nni</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ronoc</a:t>
            </a:r>
            <a:r>
              <a:rPr lang="fr-FR" sz="4000" dirty="0">
                <a:solidFill>
                  <a:prstClr val="white"/>
                </a:solidFill>
                <a:latin typeface="CS Avva Shenouda" pitchFamily="34" charset="0"/>
              </a:rPr>
              <a:t>.</a:t>
            </a:r>
          </a:p>
        </p:txBody>
      </p:sp>
      <p:sp>
        <p:nvSpPr>
          <p:cNvPr id="7" name="Rectangle 6"/>
          <p:cNvSpPr/>
          <p:nvPr/>
        </p:nvSpPr>
        <p:spPr>
          <a:xfrm>
            <a:off x="487644" y="3959188"/>
            <a:ext cx="11216712" cy="2308324"/>
          </a:xfrm>
          <a:prstGeom prst="rect">
            <a:avLst/>
          </a:prstGeom>
        </p:spPr>
        <p:txBody>
          <a:bodyPr wrap="square">
            <a:spAutoFit/>
          </a:bodyPr>
          <a:lstStyle/>
          <a:p>
            <a:pPr algn="ctr"/>
            <a:r>
              <a:rPr lang="fr-FR" sz="3600" b="1" dirty="0">
                <a:solidFill>
                  <a:prstClr val="white"/>
                </a:solidFill>
                <a:latin typeface="Book Antiqua" pitchFamily="18" charset="0"/>
              </a:rPr>
              <a:t>C’est pourquoi </a:t>
            </a:r>
          </a:p>
          <a:p>
            <a:pPr algn="ctr"/>
            <a:r>
              <a:rPr lang="fr-FR" sz="3600" b="1" dirty="0">
                <a:solidFill>
                  <a:prstClr val="white"/>
                </a:solidFill>
                <a:latin typeface="Book Antiqua" pitchFamily="18" charset="0"/>
              </a:rPr>
              <a:t>ton pauvre serviteur, </a:t>
            </a:r>
          </a:p>
          <a:p>
            <a:pPr algn="ctr"/>
            <a:r>
              <a:rPr lang="fr-FR" sz="3600" b="1" dirty="0">
                <a:solidFill>
                  <a:prstClr val="white"/>
                </a:solidFill>
                <a:latin typeface="Book Antiqua" pitchFamily="18" charset="0"/>
              </a:rPr>
              <a:t>compte le parmi eux, sans faute </a:t>
            </a:r>
          </a:p>
          <a:p>
            <a:pPr algn="ctr"/>
            <a:r>
              <a:rPr lang="fr-FR" sz="3600" b="1" dirty="0">
                <a:solidFill>
                  <a:prstClr val="white"/>
                </a:solidFill>
                <a:latin typeface="Book Antiqua" pitchFamily="18" charset="0"/>
              </a:rPr>
              <a:t>jusqu’à la fin des temps</a:t>
            </a:r>
          </a:p>
        </p:txBody>
      </p:sp>
      <p:sp>
        <p:nvSpPr>
          <p:cNvPr id="4" name="ZoneTexte 3">
            <a:extLst>
              <a:ext uri="{FF2B5EF4-FFF2-40B4-BE49-F238E27FC236}">
                <a16:creationId xmlns:a16="http://schemas.microsoft.com/office/drawing/2014/main" id="{2BEEB9B6-F25B-C2EB-EB9A-64C172ECB37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1A80C603-6EC4-B25E-90FB-99697C1DD7D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5047180"/>
      </p:ext>
    </p:extLst>
  </p:cSld>
  <p:clrMapOvr>
    <a:masterClrMapping/>
  </p:clrMapOvr>
  <p:transition/>
</p:sld>
</file>

<file path=ppt/slides/slide120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pt-BR" sz="3733" dirty="0">
                <a:solidFill>
                  <a:prstClr val="white"/>
                </a:solidFill>
                <a:latin typeface="Avva_Marcos" pitchFamily="82" charset="0"/>
              </a:rPr>
              <a:t>E</a:t>
            </a:r>
            <a:r>
              <a:rPr lang="pt-BR" sz="3733" dirty="0">
                <a:solidFill>
                  <a:prstClr val="white"/>
                </a:solidFill>
                <a:latin typeface="CS Avva Shenouda" pitchFamily="34" charset="0"/>
              </a:rPr>
              <a:t>re as `nlac `ncarx @ na`s`erpinoin `mmo @ `w ]par;enoc =e=;=u @ ouoh `mmacNou] .</a:t>
            </a:r>
            <a:endParaRPr lang="fr-FR" sz="3733" dirty="0">
              <a:solidFill>
                <a:prstClr val="white"/>
              </a:solidFill>
              <a:latin typeface="CS Avva Shenouda" pitchFamily="34" charset="0"/>
            </a:endParaRP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أي لسان جسدي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يستطيع أن يتأملك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أيتها العذراء القديسة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والدة الاله.</a:t>
            </a:r>
            <a:endParaRPr lang="fr-FR" sz="4267" dirty="0">
              <a:solidFill>
                <a:prstClr val="white"/>
              </a:solidFill>
              <a:latin typeface="Calibri"/>
            </a:endParaRPr>
          </a:p>
        </p:txBody>
      </p:sp>
      <p:sp>
        <p:nvSpPr>
          <p:cNvPr id="12" name="Rectangle 11"/>
          <p:cNvSpPr/>
          <p:nvPr/>
        </p:nvSpPr>
        <p:spPr>
          <a:xfrm>
            <a:off x="2351584" y="371703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Quelle langue corporelle</a:t>
            </a:r>
          </a:p>
          <a:p>
            <a:pPr algn="ctr" defTabSz="1219170"/>
            <a:r>
              <a:rPr lang="fr-FR" sz="3733" b="1" dirty="0">
                <a:solidFill>
                  <a:prstClr val="white"/>
                </a:solidFill>
                <a:latin typeface="Book Antiqua" pitchFamily="18" charset="0"/>
              </a:rPr>
              <a:t>Pourra te contempler</a:t>
            </a:r>
          </a:p>
          <a:p>
            <a:pPr algn="ctr" defTabSz="1219170"/>
            <a:r>
              <a:rPr lang="fr-FR" sz="3733" b="1" dirty="0">
                <a:solidFill>
                  <a:prstClr val="white"/>
                </a:solidFill>
                <a:latin typeface="Book Antiqua" pitchFamily="18" charset="0"/>
              </a:rPr>
              <a:t>Ô toi la Vierge sainte</a:t>
            </a:r>
          </a:p>
          <a:p>
            <a:pPr algn="ctr" defTabSz="1219170"/>
            <a:r>
              <a:rPr lang="fr-FR" sz="3733" b="1" dirty="0">
                <a:solidFill>
                  <a:prstClr val="white"/>
                </a:solidFill>
                <a:latin typeface="Book Antiqua" pitchFamily="18" charset="0"/>
              </a:rPr>
              <a:t>Et la Mère de Dieu</a:t>
            </a:r>
          </a:p>
        </p:txBody>
      </p:sp>
      <p:sp>
        <p:nvSpPr>
          <p:cNvPr id="20" name="ZoneTexte 19">
            <a:extLst>
              <a:ext uri="{FF2B5EF4-FFF2-40B4-BE49-F238E27FC236}">
                <a16:creationId xmlns:a16="http://schemas.microsoft.com/office/drawing/2014/main" id="{0109DEA0-E7BF-FA9C-9EB7-0F090350AA9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Adam</a:t>
            </a:r>
            <a:r>
              <a:rPr lang="fr-FR" sz="1600" dirty="0">
                <a:solidFill>
                  <a:prstClr val="white"/>
                </a:solidFill>
                <a:latin typeface="Book Antiqua" pitchFamily="18" charset="0"/>
              </a:rPr>
              <a:t>– Explication Adam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8C80EED3-A58D-2DFA-9092-F1E78CF8ED7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88854803"/>
      </p:ext>
    </p:extLst>
  </p:cSld>
  <p:clrMapOvr>
    <a:overrideClrMapping bg1="lt1" tx1="dk1" bg2="lt2" tx2="dk2" accent1="accent1" accent2="accent2" accent3="accent3" accent4="accent4" accent5="accent5" accent6="accent6" hlink="hlink" folHlink="folHlink"/>
  </p:clrMapOvr>
</p:sld>
</file>

<file path=ppt/slides/slide120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384709"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Je `</a:t>
            </a:r>
            <a:r>
              <a:rPr lang="fr-FR" sz="3733" dirty="0" err="1">
                <a:solidFill>
                  <a:prstClr val="white"/>
                </a:solidFill>
                <a:latin typeface="CS Avva Shenouda" pitchFamily="34" charset="0"/>
              </a:rPr>
              <a:t>areswpi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ronoc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mbacilikon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mvyetoufai</a:t>
            </a:r>
            <a:br>
              <a:rPr lang="fr-FR" sz="3733" dirty="0">
                <a:solidFill>
                  <a:prstClr val="white"/>
                </a:solidFill>
                <a:latin typeface="CS Avva Shenouda" pitchFamily="34" charset="0"/>
              </a:rPr>
            </a:b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Ni,eroubim</a:t>
            </a:r>
            <a:r>
              <a:rPr lang="fr-FR" sz="3733" dirty="0">
                <a:solidFill>
                  <a:prstClr val="white"/>
                </a:solidFill>
                <a:latin typeface="CS Avva Shenouda" pitchFamily="34" charset="0"/>
              </a:rPr>
              <a:t>.</a:t>
            </a:r>
          </a:p>
        </p:txBody>
      </p:sp>
      <p:sp>
        <p:nvSpPr>
          <p:cNvPr id="11" name="Rectangle 10"/>
          <p:cNvSpPr/>
          <p:nvPr/>
        </p:nvSpPr>
        <p:spPr>
          <a:xfrm>
            <a:off x="6888088" y="556226"/>
            <a:ext cx="4889400"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لأنك صرت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عرشًا ملوكيًا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للمحمول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على الشاروبيم.</a:t>
            </a:r>
            <a:endParaRPr lang="fr-FR" sz="4267" dirty="0">
              <a:solidFill>
                <a:prstClr val="white"/>
              </a:solidFill>
              <a:latin typeface="Calibri"/>
            </a:endParaRPr>
          </a:p>
        </p:txBody>
      </p:sp>
      <p:sp>
        <p:nvSpPr>
          <p:cNvPr id="12" name="Rectangle 11"/>
          <p:cNvSpPr/>
          <p:nvPr/>
        </p:nvSpPr>
        <p:spPr>
          <a:xfrm>
            <a:off x="2351584" y="371703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tu es devenue</a:t>
            </a:r>
          </a:p>
          <a:p>
            <a:pPr algn="ctr" defTabSz="1219170"/>
            <a:r>
              <a:rPr lang="fr-FR" sz="3733" b="1" dirty="0">
                <a:solidFill>
                  <a:prstClr val="white"/>
                </a:solidFill>
                <a:latin typeface="Book Antiqua" pitchFamily="18" charset="0"/>
              </a:rPr>
              <a:t>Le trône royal</a:t>
            </a:r>
          </a:p>
          <a:p>
            <a:pPr algn="ctr" defTabSz="1219170"/>
            <a:r>
              <a:rPr lang="fr-FR" sz="3733" b="1" dirty="0">
                <a:solidFill>
                  <a:prstClr val="white"/>
                </a:solidFill>
                <a:latin typeface="Book Antiqua" pitchFamily="18" charset="0"/>
              </a:rPr>
              <a:t>Celui qui est porté</a:t>
            </a:r>
          </a:p>
          <a:p>
            <a:pPr algn="ctr" defTabSz="1219170"/>
            <a:r>
              <a:rPr lang="fr-FR" sz="3733" b="1" dirty="0">
                <a:solidFill>
                  <a:prstClr val="white"/>
                </a:solidFill>
                <a:latin typeface="Book Antiqua" pitchFamily="18" charset="0"/>
              </a:rPr>
              <a:t>Par les chérubins</a:t>
            </a:r>
          </a:p>
        </p:txBody>
      </p:sp>
      <p:sp>
        <p:nvSpPr>
          <p:cNvPr id="20" name="ZoneTexte 19">
            <a:extLst>
              <a:ext uri="{FF2B5EF4-FFF2-40B4-BE49-F238E27FC236}">
                <a16:creationId xmlns:a16="http://schemas.microsoft.com/office/drawing/2014/main" id="{87622180-7B42-D334-1BDA-B72CBF9C198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Adam</a:t>
            </a:r>
            <a:r>
              <a:rPr lang="fr-FR" sz="1600" dirty="0">
                <a:solidFill>
                  <a:prstClr val="white"/>
                </a:solidFill>
                <a:latin typeface="Book Antiqua" pitchFamily="18" charset="0"/>
              </a:rPr>
              <a:t>– Explication Adam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EE8C007A-2ECF-AC04-4069-B2DEFEA823B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9368470"/>
      </p:ext>
    </p:extLst>
  </p:cSld>
  <p:clrMapOvr>
    <a:overrideClrMapping bg1="lt1" tx1="dk1" bg2="lt2" tx2="dk2" accent1="accent1" accent2="accent2" accent3="accent3" accent4="accent4" accent5="accent5" accent6="accent6" hlink="hlink" folHlink="folHlink"/>
  </p:clrMapOvr>
</p:sld>
</file>

<file path=ppt/slides/slide120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Enna`sermakarizin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mmo</a:t>
            </a:r>
            <a:br>
              <a:rPr lang="fr-FR" sz="3733" dirty="0">
                <a:solidFill>
                  <a:prstClr val="white"/>
                </a:solidFill>
                <a:latin typeface="CS Avva Shenouda" pitchFamily="34" charset="0"/>
              </a:rPr>
            </a:b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nas</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nry</a:t>
            </a:r>
            <a:r>
              <a:rPr lang="fr-FR" sz="3733" dirty="0">
                <a:solidFill>
                  <a:prstClr val="white"/>
                </a:solidFill>
                <a:latin typeface="CS Avva Shenouda" pitchFamily="34" charset="0"/>
              </a:rPr>
              <a:t>] @ je</a:t>
            </a:r>
            <a:br>
              <a:rPr lang="fr-FR" sz="3733" dirty="0">
                <a:solidFill>
                  <a:prstClr val="white"/>
                </a:solidFill>
                <a:latin typeface="CS Avva Shenouda" pitchFamily="34" charset="0"/>
              </a:rPr>
            </a:br>
            <a:r>
              <a:rPr lang="fr-FR" sz="3733" dirty="0">
                <a:solidFill>
                  <a:prstClr val="white"/>
                </a:solidFill>
                <a:latin typeface="CS Avva Shenouda" pitchFamily="34" charset="0"/>
              </a:rPr>
              <a:t> `are[ici `</a:t>
            </a:r>
            <a:r>
              <a:rPr lang="fr-FR" sz="3733" dirty="0" err="1">
                <a:solidFill>
                  <a:prstClr val="white"/>
                </a:solidFill>
                <a:latin typeface="CS Avva Shenouda" pitchFamily="34" charset="0"/>
              </a:rPr>
              <a:t>enivucic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nou`yron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etca`pswi</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بأى نوع نقدر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أن نطويك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لأنك ارتفعت عن الطبائع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العلوية العقلية.</a:t>
            </a:r>
            <a:endParaRPr lang="fr-FR" sz="4267" dirty="0">
              <a:solidFill>
                <a:prstClr val="white"/>
              </a:solidFill>
              <a:latin typeface="Calibri"/>
            </a:endParaRPr>
          </a:p>
        </p:txBody>
      </p:sp>
      <p:sp>
        <p:nvSpPr>
          <p:cNvPr id="12" name="Rectangle 11"/>
          <p:cNvSpPr/>
          <p:nvPr/>
        </p:nvSpPr>
        <p:spPr>
          <a:xfrm>
            <a:off x="2351584" y="3717032"/>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Comment te béatifier</a:t>
            </a:r>
          </a:p>
          <a:p>
            <a:pPr algn="ctr" defTabSz="1219170"/>
            <a:r>
              <a:rPr lang="fr-FR" sz="3733" b="1" dirty="0">
                <a:solidFill>
                  <a:prstClr val="white"/>
                </a:solidFill>
                <a:latin typeface="Book Antiqua" pitchFamily="18" charset="0"/>
              </a:rPr>
              <a:t>Car tu fus élevée</a:t>
            </a:r>
          </a:p>
          <a:p>
            <a:pPr algn="ctr" defTabSz="1219170"/>
            <a:r>
              <a:rPr lang="fr-FR" sz="3733" b="1" dirty="0">
                <a:solidFill>
                  <a:prstClr val="white"/>
                </a:solidFill>
                <a:latin typeface="Book Antiqua" pitchFamily="18" charset="0"/>
              </a:rPr>
              <a:t>Au-dessus des natures</a:t>
            </a:r>
          </a:p>
          <a:p>
            <a:pPr algn="ctr" defTabSz="1219170"/>
            <a:r>
              <a:rPr lang="fr-FR" sz="3733" b="1" dirty="0">
                <a:solidFill>
                  <a:prstClr val="white"/>
                </a:solidFill>
                <a:latin typeface="Book Antiqua" pitchFamily="18" charset="0"/>
              </a:rPr>
              <a:t>Supérieures et conscientes</a:t>
            </a:r>
          </a:p>
        </p:txBody>
      </p:sp>
      <p:sp>
        <p:nvSpPr>
          <p:cNvPr id="19" name="ZoneTexte 18">
            <a:extLst>
              <a:ext uri="{FF2B5EF4-FFF2-40B4-BE49-F238E27FC236}">
                <a16:creationId xmlns:a16="http://schemas.microsoft.com/office/drawing/2014/main" id="{9CD4FA81-7CA5-A392-9870-88B60987B9B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Adam</a:t>
            </a:r>
            <a:r>
              <a:rPr lang="fr-FR" sz="1600" dirty="0">
                <a:solidFill>
                  <a:prstClr val="white"/>
                </a:solidFill>
                <a:latin typeface="Book Antiqua" pitchFamily="18" charset="0"/>
              </a:rPr>
              <a:t>– Explication Adam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20" name="ZoneTexte 19">
            <a:hlinkClick r:id="rId2" action="ppaction://hlinksldjump"/>
            <a:extLst>
              <a:ext uri="{FF2B5EF4-FFF2-40B4-BE49-F238E27FC236}">
                <a16:creationId xmlns:a16="http://schemas.microsoft.com/office/drawing/2014/main" id="{4975BE66-7BDC-72C4-A146-BFDF27C2369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44083650"/>
      </p:ext>
    </p:extLst>
  </p:cSld>
  <p:clrMapOvr>
    <a:overrideClrMapping bg1="lt1" tx1="dk1" bg2="lt2" tx2="dk2" accent1="accent1" accent2="accent2" accent3="accent3" accent4="accent4" accent5="accent5" accent6="accent6" hlink="hlink" folHlink="folHlink"/>
  </p:clrMapOvr>
</p:sld>
</file>

<file path=ppt/slides/slide120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Ce`er`</a:t>
            </a:r>
            <a:r>
              <a:rPr lang="fr-FR" sz="3733" dirty="0" err="1">
                <a:solidFill>
                  <a:prstClr val="white"/>
                </a:solidFill>
                <a:latin typeface="CS Avva Shenouda" pitchFamily="34" charset="0"/>
              </a:rPr>
              <a:t>vmeu</a:t>
            </a:r>
            <a:r>
              <a:rPr lang="fr-FR" sz="3733" dirty="0">
                <a:solidFill>
                  <a:prstClr val="white"/>
                </a:solidFill>
                <a:latin typeface="CS Avva Shenouda" pitchFamily="34" charset="0"/>
              </a:rPr>
              <a:t>`i `</a:t>
            </a:r>
            <a:r>
              <a:rPr lang="fr-FR" sz="3733" dirty="0" err="1">
                <a:solidFill>
                  <a:prstClr val="white"/>
                </a:solidFill>
                <a:latin typeface="CS Avva Shenouda" pitchFamily="34" charset="0"/>
              </a:rPr>
              <a:t>mperan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gene</a:t>
            </a:r>
            <a:r>
              <a:rPr lang="fr-FR" sz="3733" dirty="0">
                <a:solidFill>
                  <a:prstClr val="white"/>
                </a:solidFill>
                <a:latin typeface="CS Avva Shenouda" pitchFamily="34" charset="0"/>
              </a:rPr>
              <a:t>`a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rompi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e;necwc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mau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a:t>
            </a:r>
            <a:r>
              <a:rPr lang="fr-FR" sz="3733" dirty="0">
                <a:solidFill>
                  <a:prstClr val="white"/>
                </a:solidFill>
                <a:latin typeface="CS Avva Shenouda" pitchFamily="34" charset="0"/>
              </a:rPr>
              <a:t>=,=c.</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يُذكر اسمك </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فى</a:t>
            </a:r>
            <a:r>
              <a:rPr lang="ar-EG" sz="4267" dirty="0">
                <a:solidFill>
                  <a:prstClr val="white"/>
                </a:solidFill>
                <a:latin typeface="Calibri"/>
                <a:cs typeface="Arial" panose="020B0604020202020204" pitchFamily="34" charset="0"/>
              </a:rPr>
              <a:t> كل الاجيال.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أيتها الحمامة الحسناء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وأم المسيح.</a:t>
            </a:r>
            <a:endParaRPr lang="fr-FR" sz="4267" dirty="0">
              <a:solidFill>
                <a:prstClr val="white"/>
              </a:solidFill>
              <a:latin typeface="Calibri"/>
            </a:endParaRPr>
          </a:p>
        </p:txBody>
      </p:sp>
      <p:sp>
        <p:nvSpPr>
          <p:cNvPr id="12" name="Rectangle 11"/>
          <p:cNvSpPr/>
          <p:nvPr/>
        </p:nvSpPr>
        <p:spPr>
          <a:xfrm>
            <a:off x="2783632" y="3717033"/>
            <a:ext cx="6696744"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Ton nom est évoqué</a:t>
            </a:r>
          </a:p>
          <a:p>
            <a:pPr algn="ctr" defTabSz="1219170"/>
            <a:r>
              <a:rPr lang="fr-FR" sz="3733" b="1" dirty="0">
                <a:solidFill>
                  <a:prstClr val="white"/>
                </a:solidFill>
                <a:latin typeface="Book Antiqua" pitchFamily="18" charset="0"/>
              </a:rPr>
              <a:t>En toute génération</a:t>
            </a:r>
          </a:p>
          <a:p>
            <a:pPr algn="ctr" defTabSz="1219170"/>
            <a:r>
              <a:rPr lang="fr-FR" sz="3733" b="1" dirty="0">
                <a:solidFill>
                  <a:prstClr val="white"/>
                </a:solidFill>
                <a:latin typeface="Book Antiqua" pitchFamily="18" charset="0"/>
              </a:rPr>
              <a:t>Ô toi belle Colombe</a:t>
            </a:r>
          </a:p>
          <a:p>
            <a:pPr algn="ctr" defTabSz="1219170"/>
            <a:r>
              <a:rPr lang="fr-FR" sz="3733" b="1" dirty="0">
                <a:solidFill>
                  <a:prstClr val="white"/>
                </a:solidFill>
                <a:latin typeface="Book Antiqua" pitchFamily="18" charset="0"/>
              </a:rPr>
              <a:t>Et la Mère du Christ</a:t>
            </a:r>
          </a:p>
        </p:txBody>
      </p:sp>
      <p:sp>
        <p:nvSpPr>
          <p:cNvPr id="20" name="ZoneTexte 19">
            <a:extLst>
              <a:ext uri="{FF2B5EF4-FFF2-40B4-BE49-F238E27FC236}">
                <a16:creationId xmlns:a16="http://schemas.microsoft.com/office/drawing/2014/main" id="{23B47824-69D8-E009-6DE5-502C23720A6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Adam</a:t>
            </a:r>
            <a:r>
              <a:rPr lang="fr-FR" sz="1600" dirty="0">
                <a:solidFill>
                  <a:prstClr val="white"/>
                </a:solidFill>
                <a:latin typeface="Book Antiqua" pitchFamily="18" charset="0"/>
              </a:rPr>
              <a:t>– Explication Adam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8AA12150-9C2B-552A-822D-46583AF0BBA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28051052"/>
      </p:ext>
    </p:extLst>
  </p:cSld>
  <p:clrMapOvr>
    <a:overrideClrMapping bg1="lt1" tx1="dk1" bg2="lt2" tx2="dk2" accent1="accent1" accent2="accent2" accent3="accent3" accent4="accent4" accent5="accent5" accent6="accent6" hlink="hlink" folHlink="folHlink"/>
  </p:clrMapOvr>
</p:sld>
</file>

<file path=ppt/slides/slide120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Ounof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a:t>
            </a:r>
            <a:r>
              <a:rPr lang="fr-FR" sz="3733" dirty="0">
                <a:solidFill>
                  <a:prstClr val="white"/>
                </a:solidFill>
                <a:latin typeface="CS Avva Shenouda" pitchFamily="34" charset="0"/>
              </a:rPr>
              <a:t> Mari`a @ ]</a:t>
            </a:r>
            <a:r>
              <a:rPr lang="fr-FR" sz="3733" dirty="0" err="1">
                <a:solidFill>
                  <a:prstClr val="white"/>
                </a:solidFill>
                <a:latin typeface="CS Avva Shenouda" pitchFamily="34" charset="0"/>
              </a:rPr>
              <a:t>bwki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mau</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vyet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amyr</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niaggeloc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cehwc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endParaRPr lang="fr-FR" sz="3733" dirty="0">
              <a:solidFill>
                <a:prstClr val="white"/>
              </a:solidFill>
              <a:latin typeface="CS Avva Shenouda" pitchFamily="34" charset="0"/>
            </a:endParaRP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افرحي يا مريم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العبدة والأم.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لان الذى فى حجرك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تسبحه الملائكة.</a:t>
            </a:r>
            <a:endParaRPr lang="fr-FR" sz="4267" dirty="0">
              <a:solidFill>
                <a:prstClr val="white"/>
              </a:solidFill>
              <a:latin typeface="Calibri"/>
            </a:endParaRPr>
          </a:p>
        </p:txBody>
      </p:sp>
      <p:sp>
        <p:nvSpPr>
          <p:cNvPr id="12" name="Rectangle 11"/>
          <p:cNvSpPr/>
          <p:nvPr/>
        </p:nvSpPr>
        <p:spPr>
          <a:xfrm>
            <a:off x="2351584" y="371703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réjouis-toi Marie</a:t>
            </a:r>
          </a:p>
          <a:p>
            <a:pPr algn="ctr" defTabSz="1219170"/>
            <a:r>
              <a:rPr lang="fr-FR" sz="3733" b="1" dirty="0">
                <a:solidFill>
                  <a:prstClr val="white"/>
                </a:solidFill>
                <a:latin typeface="Book Antiqua" pitchFamily="18" charset="0"/>
              </a:rPr>
              <a:t>La servante et la Mère</a:t>
            </a:r>
          </a:p>
          <a:p>
            <a:pPr algn="ctr" defTabSz="1219170"/>
            <a:r>
              <a:rPr lang="fr-FR" sz="3733" b="1" dirty="0">
                <a:solidFill>
                  <a:prstClr val="white"/>
                </a:solidFill>
                <a:latin typeface="Book Antiqua" pitchFamily="18" charset="0"/>
              </a:rPr>
              <a:t>Celui sur tes genoux</a:t>
            </a:r>
          </a:p>
          <a:p>
            <a:pPr algn="ctr" defTabSz="1219170"/>
            <a:r>
              <a:rPr lang="fr-FR" sz="3733" b="1" dirty="0">
                <a:solidFill>
                  <a:prstClr val="white"/>
                </a:solidFill>
                <a:latin typeface="Book Antiqua" pitchFamily="18" charset="0"/>
              </a:rPr>
              <a:t>Les anges le louent</a:t>
            </a:r>
          </a:p>
        </p:txBody>
      </p:sp>
      <p:sp>
        <p:nvSpPr>
          <p:cNvPr id="20" name="ZoneTexte 19">
            <a:extLst>
              <a:ext uri="{FF2B5EF4-FFF2-40B4-BE49-F238E27FC236}">
                <a16:creationId xmlns:a16="http://schemas.microsoft.com/office/drawing/2014/main" id="{292C9F67-2428-88B8-C8D6-927994325A4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Adam</a:t>
            </a:r>
            <a:r>
              <a:rPr lang="fr-FR" sz="1600" dirty="0">
                <a:solidFill>
                  <a:prstClr val="white"/>
                </a:solidFill>
                <a:latin typeface="Book Antiqua" pitchFamily="18" charset="0"/>
              </a:rPr>
              <a:t>– Explication Adam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21A26523-FD74-36CC-405F-756BC605A40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58058462"/>
      </p:ext>
    </p:extLst>
  </p:cSld>
  <p:clrMapOvr>
    <a:overrideClrMapping bg1="lt1" tx1="dk1" bg2="lt2" tx2="dk2" accent1="accent1" accent2="accent2" accent3="accent3" accent4="accent4" accent5="accent5" accent6="accent6" hlink="hlink" folHlink="folHlink"/>
  </p:clrMapOvr>
</p:sld>
</file>

<file path=ppt/slides/slide120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Ni,eroubim</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ceouwst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axiwc</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Niceravim</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oumetatmounk</a:t>
            </a:r>
            <a:r>
              <a:rPr lang="fr-FR" sz="3733" dirty="0">
                <a:solidFill>
                  <a:prstClr val="white"/>
                </a:solidFill>
                <a:latin typeface="CS Avva Shenouda" pitchFamily="34" charset="0"/>
              </a:rPr>
              <a:t>.</a:t>
            </a:r>
          </a:p>
        </p:txBody>
      </p:sp>
      <p:sp>
        <p:nvSpPr>
          <p:cNvPr id="11" name="Rectangle 10"/>
          <p:cNvSpPr/>
          <p:nvPr/>
        </p:nvSpPr>
        <p:spPr>
          <a:xfrm>
            <a:off x="6672064" y="556226"/>
            <a:ext cx="5105424" cy="2718949"/>
          </a:xfrm>
          <a:prstGeom prst="rect">
            <a:avLst/>
          </a:prstGeom>
        </p:spPr>
        <p:txBody>
          <a:bodyPr wrap="square">
            <a:spAutoFit/>
          </a:bodyPr>
          <a:lstStyle/>
          <a:p>
            <a:pPr algn="just" defTabSz="1219170" rtl="1"/>
            <a:r>
              <a:rPr lang="ar-EG" sz="4267" dirty="0" err="1">
                <a:solidFill>
                  <a:prstClr val="white"/>
                </a:solidFill>
                <a:latin typeface="Calibri"/>
                <a:cs typeface="Arial" panose="020B0604020202020204" pitchFamily="34" charset="0"/>
              </a:rPr>
              <a:t>والشاروبيم</a:t>
            </a:r>
            <a:r>
              <a:rPr lang="ar-EG" sz="4267" dirty="0">
                <a:solidFill>
                  <a:prstClr val="white"/>
                </a:solidFill>
                <a:latin typeface="Calibri"/>
                <a:cs typeface="Arial" panose="020B0604020202020204" pitchFamily="34" charset="0"/>
              </a:rPr>
              <a:t>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تسجد له باستحقاق </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والسارافيم</a:t>
            </a:r>
            <a:r>
              <a:rPr lang="ar-EG" sz="4267" dirty="0">
                <a:solidFill>
                  <a:prstClr val="white"/>
                </a:solidFill>
                <a:latin typeface="Calibri"/>
                <a:cs typeface="Arial" panose="020B0604020202020204" pitchFamily="34" charset="0"/>
              </a:rPr>
              <a:t>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بغير فتور.</a:t>
            </a:r>
            <a:endParaRPr lang="fr-FR" sz="4267" dirty="0">
              <a:solidFill>
                <a:prstClr val="white"/>
              </a:solidFill>
              <a:latin typeface="Calibri"/>
            </a:endParaRPr>
          </a:p>
        </p:txBody>
      </p:sp>
      <p:sp>
        <p:nvSpPr>
          <p:cNvPr id="12" name="Rectangle 11"/>
          <p:cNvSpPr/>
          <p:nvPr/>
        </p:nvSpPr>
        <p:spPr>
          <a:xfrm>
            <a:off x="2351584" y="371703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Les chérubins L'adorent</a:t>
            </a:r>
          </a:p>
          <a:p>
            <a:pPr algn="ctr" defTabSz="1219170"/>
            <a:r>
              <a:rPr lang="fr-FR" sz="3733" b="1" dirty="0">
                <a:solidFill>
                  <a:prstClr val="white"/>
                </a:solidFill>
                <a:latin typeface="Book Antiqua" pitchFamily="18" charset="0"/>
              </a:rPr>
              <a:t>L’adorent avec mérite</a:t>
            </a:r>
          </a:p>
          <a:p>
            <a:pPr algn="ctr" defTabSz="1219170"/>
            <a:r>
              <a:rPr lang="fr-FR" sz="3733" b="1" dirty="0">
                <a:solidFill>
                  <a:prstClr val="white"/>
                </a:solidFill>
                <a:latin typeface="Book Antiqua" pitchFamily="18" charset="0"/>
              </a:rPr>
              <a:t>Les séraphins aussi</a:t>
            </a:r>
          </a:p>
          <a:p>
            <a:pPr algn="ctr" defTabSz="1219170"/>
            <a:r>
              <a:rPr lang="fr-FR" sz="3733" b="1" dirty="0">
                <a:solidFill>
                  <a:prstClr val="white"/>
                </a:solidFill>
                <a:latin typeface="Book Antiqua" pitchFamily="18" charset="0"/>
              </a:rPr>
              <a:t>L’adorent sans tiédeur</a:t>
            </a:r>
          </a:p>
        </p:txBody>
      </p:sp>
      <p:sp>
        <p:nvSpPr>
          <p:cNvPr id="20" name="ZoneTexte 19">
            <a:extLst>
              <a:ext uri="{FF2B5EF4-FFF2-40B4-BE49-F238E27FC236}">
                <a16:creationId xmlns:a16="http://schemas.microsoft.com/office/drawing/2014/main" id="{7D1E811F-0D4B-23B0-ED05-61FD4CDE5FC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Adam</a:t>
            </a:r>
            <a:r>
              <a:rPr lang="fr-FR" sz="1600" dirty="0">
                <a:solidFill>
                  <a:prstClr val="white"/>
                </a:solidFill>
                <a:latin typeface="Book Antiqua" pitchFamily="18" charset="0"/>
              </a:rPr>
              <a:t>– Explication Adam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3142E9B0-F4C5-A232-233B-FA87B01FC45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00112597"/>
      </p:ext>
    </p:extLst>
  </p:cSld>
  <p:clrMapOvr>
    <a:overrideClrMapping bg1="lt1" tx1="dk1" bg2="lt2" tx2="dk2" accent1="accent1" accent2="accent2" accent3="accent3" accent4="accent4" accent5="accent5" accent6="accent6" hlink="hlink" folHlink="folHlink"/>
  </p:clrMapOvr>
</p:sld>
</file>

<file path=ppt/slides/slide120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Euerripizin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noutenh</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vai</a:t>
            </a:r>
            <a:r>
              <a:rPr lang="fr-FR" sz="3733" dirty="0">
                <a:solidFill>
                  <a:prstClr val="white"/>
                </a:solidFill>
                <a:latin typeface="CS Avva Shenouda" pitchFamily="34" charset="0"/>
              </a:rPr>
              <a:t> </a:t>
            </a:r>
            <a:r>
              <a:rPr lang="fr-FR" sz="3733" err="1">
                <a:solidFill>
                  <a:prstClr val="white"/>
                </a:solidFill>
                <a:latin typeface="CS Avva Shenouda" pitchFamily="34" charset="0"/>
              </a:rPr>
              <a:t>pe</a:t>
            </a:r>
            <a:r>
              <a:rPr lang="fr-FR" sz="3733">
                <a:solidFill>
                  <a:prstClr val="white"/>
                </a:solidFill>
                <a:latin typeface="CS Avva Shenouda" pitchFamily="34" charset="0"/>
              </a:rPr>
              <a:t> `Pouro </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p`wou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vyet`wli</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vnobi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mpikocmoc</a:t>
            </a:r>
            <a:r>
              <a:rPr lang="fr-FR" sz="3733" dirty="0">
                <a:solidFill>
                  <a:prstClr val="white"/>
                </a:solidFill>
                <a:latin typeface="CS Avva Shenouda" pitchFamily="34" charset="0"/>
              </a:rPr>
              <a:t> @ kata </a:t>
            </a:r>
            <a:r>
              <a:rPr lang="fr-FR" sz="3733" dirty="0" err="1">
                <a:solidFill>
                  <a:prstClr val="white"/>
                </a:solidFill>
                <a:latin typeface="CS Avva Shenouda" pitchFamily="34" charset="0"/>
              </a:rPr>
              <a:t>pefnis</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nnai</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يُرفرفون بأجنحتهم قائلين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هذا هو ملك المجد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رافع خطية العالم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كعظيم رحمته.</a:t>
            </a:r>
            <a:endParaRPr lang="fr-FR" sz="4267"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Ils battent des ailes, disant:</a:t>
            </a:r>
          </a:p>
          <a:p>
            <a:pPr algn="ctr" defTabSz="1219170"/>
            <a:r>
              <a:rPr lang="fr-FR" sz="3733" b="1" dirty="0">
                <a:solidFill>
                  <a:prstClr val="white"/>
                </a:solidFill>
                <a:latin typeface="Book Antiqua" pitchFamily="18" charset="0"/>
              </a:rPr>
              <a:t>« Voici le Roi de gloire</a:t>
            </a:r>
          </a:p>
          <a:p>
            <a:pPr algn="ctr" defTabSz="1219170"/>
            <a:r>
              <a:rPr lang="fr-FR" sz="3733" b="1" dirty="0">
                <a:solidFill>
                  <a:prstClr val="white"/>
                </a:solidFill>
                <a:latin typeface="Book Antiqua" pitchFamily="18" charset="0"/>
              </a:rPr>
              <a:t>Qui porte péchés du monde</a:t>
            </a:r>
          </a:p>
          <a:p>
            <a:pPr algn="ctr" defTabSz="1219170"/>
            <a:r>
              <a:rPr lang="fr-FR" sz="3733" b="1" dirty="0">
                <a:solidFill>
                  <a:prstClr val="white"/>
                </a:solidFill>
                <a:latin typeface="Book Antiqua" pitchFamily="18" charset="0"/>
              </a:rPr>
              <a:t>Selon Sa grande pitié »</a:t>
            </a:r>
          </a:p>
        </p:txBody>
      </p:sp>
      <p:sp>
        <p:nvSpPr>
          <p:cNvPr id="19" name="ZoneTexte 18">
            <a:extLst>
              <a:ext uri="{FF2B5EF4-FFF2-40B4-BE49-F238E27FC236}">
                <a16:creationId xmlns:a16="http://schemas.microsoft.com/office/drawing/2014/main" id="{9B6B3C86-0B7A-EF7B-DEE2-5895E2058A2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Adam</a:t>
            </a:r>
            <a:r>
              <a:rPr lang="fr-FR" sz="1600" dirty="0">
                <a:solidFill>
                  <a:prstClr val="white"/>
                </a:solidFill>
                <a:latin typeface="Book Antiqua" pitchFamily="18" charset="0"/>
              </a:rPr>
              <a:t>– Explication Adam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20" name="ZoneTexte 19">
            <a:hlinkClick r:id="rId2" action="ppaction://hlinksldjump"/>
            <a:extLst>
              <a:ext uri="{FF2B5EF4-FFF2-40B4-BE49-F238E27FC236}">
                <a16:creationId xmlns:a16="http://schemas.microsoft.com/office/drawing/2014/main" id="{9BD63758-C92E-C8EE-B9B1-05AD4903A8A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95400730"/>
      </p:ext>
    </p:extLst>
  </p:cSld>
  <p:clrMapOvr>
    <a:overrideClrMapping bg1="lt1" tx1="dk1" bg2="lt2" tx2="dk2" accent1="accent1" accent2="accent2" accent3="accent3" accent4="accent4" accent5="accent5" accent6="accent6" hlink="hlink" folHlink="folHlink"/>
  </p:clrMapOvr>
</p:sld>
</file>

<file path=ppt/slides/slide120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`Anon </a:t>
            </a:r>
            <a:r>
              <a:rPr lang="fr-FR" sz="3733" dirty="0" err="1">
                <a:solidFill>
                  <a:prstClr val="white"/>
                </a:solidFill>
                <a:latin typeface="CS Avva Shenouda" pitchFamily="34" charset="0"/>
              </a:rPr>
              <a:t>hwn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tentwbh</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e;rensasni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eunai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ne`precbi`a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ntotf</a:t>
            </a:r>
            <a:br>
              <a:rPr lang="fr-FR" sz="3733" dirty="0">
                <a:solidFill>
                  <a:prstClr val="white"/>
                </a:solidFill>
                <a:latin typeface="CS Avva Shenouda" pitchFamily="34" charset="0"/>
              </a:rPr>
            </a:b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mpimairwmi</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ونحن أيضا نطلب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أن نفوز برحمة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بشفاعاتك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عند محب البشر.</a:t>
            </a:r>
            <a:endParaRPr lang="fr-FR" sz="4267" dirty="0">
              <a:solidFill>
                <a:prstClr val="white"/>
              </a:solidFill>
              <a:latin typeface="Calibri"/>
            </a:endParaRPr>
          </a:p>
        </p:txBody>
      </p:sp>
      <p:sp>
        <p:nvSpPr>
          <p:cNvPr id="12" name="Rectangle 11"/>
          <p:cNvSpPr/>
          <p:nvPr/>
        </p:nvSpPr>
        <p:spPr>
          <a:xfrm>
            <a:off x="2351584" y="371703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Aussi nous demandons</a:t>
            </a:r>
          </a:p>
          <a:p>
            <a:pPr algn="ctr" defTabSz="1219170"/>
            <a:r>
              <a:rPr lang="fr-FR" sz="3733" b="1" dirty="0">
                <a:solidFill>
                  <a:prstClr val="white"/>
                </a:solidFill>
                <a:latin typeface="Book Antiqua" pitchFamily="18" charset="0"/>
              </a:rPr>
              <a:t>D’avoir miséricorde</a:t>
            </a:r>
          </a:p>
          <a:p>
            <a:pPr algn="ctr" defTabSz="1219170"/>
            <a:r>
              <a:rPr lang="fr-FR" sz="3733" b="1" dirty="0">
                <a:solidFill>
                  <a:prstClr val="white"/>
                </a:solidFill>
                <a:latin typeface="Book Antiqua" pitchFamily="18" charset="0"/>
              </a:rPr>
              <a:t>Par tes intercessions</a:t>
            </a:r>
          </a:p>
          <a:p>
            <a:pPr algn="ctr" defTabSz="1219170"/>
            <a:r>
              <a:rPr lang="fr-FR" sz="3733" b="1" dirty="0">
                <a:solidFill>
                  <a:prstClr val="white"/>
                </a:solidFill>
                <a:latin typeface="Book Antiqua" pitchFamily="18" charset="0"/>
              </a:rPr>
              <a:t>Chez l’Ami des hommes</a:t>
            </a:r>
          </a:p>
        </p:txBody>
      </p:sp>
      <p:sp>
        <p:nvSpPr>
          <p:cNvPr id="21" name="ZoneTexte 20">
            <a:extLst>
              <a:ext uri="{FF2B5EF4-FFF2-40B4-BE49-F238E27FC236}">
                <a16:creationId xmlns:a16="http://schemas.microsoft.com/office/drawing/2014/main" id="{755A9526-B59F-AC11-65A4-5922C31D0E0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Adam</a:t>
            </a:r>
            <a:r>
              <a:rPr lang="fr-FR" sz="1600" dirty="0">
                <a:solidFill>
                  <a:prstClr val="white"/>
                </a:solidFill>
                <a:latin typeface="Book Antiqua" pitchFamily="18" charset="0"/>
              </a:rPr>
              <a:t>– Explication Adam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mardi</a:t>
            </a:r>
            <a:endParaRPr lang="fr-FR" sz="1600" dirty="0">
              <a:solidFill>
                <a:prstClr val="white"/>
              </a:solidFill>
              <a:latin typeface="CS Avva Shenouda" pitchFamily="34" charset="0"/>
            </a:endParaRPr>
          </a:p>
        </p:txBody>
      </p:sp>
      <p:sp>
        <p:nvSpPr>
          <p:cNvPr id="22" name="ZoneTexte 21">
            <a:hlinkClick r:id="rId2" action="ppaction://hlinksldjump"/>
            <a:extLst>
              <a:ext uri="{FF2B5EF4-FFF2-40B4-BE49-F238E27FC236}">
                <a16:creationId xmlns:a16="http://schemas.microsoft.com/office/drawing/2014/main" id="{655C2B7E-948E-A671-3E75-2FF1B46C7D2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91013850"/>
      </p:ext>
    </p:extLst>
  </p:cSld>
  <p:clrMapOvr>
    <a:overrideClrMapping bg1="lt1" tx1="dk1" bg2="lt2" tx2="dk2" accent1="accent1" accent2="accent2" accent3="accent3" accent4="accent4" accent5="accent5" accent6="accent6" hlink="hlink" folHlink="folHlink"/>
  </p:clrMapOvr>
</p:sld>
</file>

<file path=ppt/slides/slide120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6" name="Rectangle 15"/>
          <p:cNvSpPr/>
          <p:nvPr/>
        </p:nvSpPr>
        <p:spPr>
          <a:xfrm>
            <a:off x="1847531" y="3236786"/>
            <a:ext cx="8571577" cy="1200329"/>
          </a:xfrm>
          <a:prstGeom prst="rect">
            <a:avLst/>
          </a:prstGeom>
        </p:spPr>
        <p:txBody>
          <a:bodyPr wrap="none">
            <a:spAutoFit/>
          </a:bodyPr>
          <a:lstStyle/>
          <a:p>
            <a:pPr algn="ctr"/>
            <a:r>
              <a:rPr lang="fr-FR" sz="3600" dirty="0">
                <a:solidFill>
                  <a:prstClr val="white"/>
                </a:solidFill>
                <a:latin typeface="Book Antiqua" pitchFamily="18" charset="0"/>
              </a:rPr>
              <a:t>Conclusion des </a:t>
            </a:r>
            <a:r>
              <a:rPr lang="fr-FR" sz="3600" dirty="0" err="1">
                <a:solidFill>
                  <a:prstClr val="white"/>
                </a:solidFill>
                <a:latin typeface="Book Antiqua" pitchFamily="18" charset="0"/>
              </a:rPr>
              <a:t>Théotokies</a:t>
            </a:r>
            <a:r>
              <a:rPr lang="fr-FR" sz="3600" dirty="0">
                <a:solidFill>
                  <a:prstClr val="white"/>
                </a:solidFill>
                <a:latin typeface="Book Antiqua" pitchFamily="18" charset="0"/>
              </a:rPr>
              <a:t> pour les jours</a:t>
            </a:r>
          </a:p>
          <a:p>
            <a:pPr algn="ctr"/>
            <a:r>
              <a:rPr lang="fr-FR" sz="3600" dirty="0">
                <a:solidFill>
                  <a:prstClr val="white"/>
                </a:solidFill>
                <a:latin typeface="Book Antiqua" pitchFamily="18" charset="0"/>
              </a:rPr>
              <a:t> Adam  (dimanche, lundi et mardi)</a:t>
            </a:r>
          </a:p>
        </p:txBody>
      </p:sp>
      <p:sp>
        <p:nvSpPr>
          <p:cNvPr id="2" name="Rectangle 1"/>
          <p:cNvSpPr/>
          <p:nvPr/>
        </p:nvSpPr>
        <p:spPr>
          <a:xfrm>
            <a:off x="3058174" y="2132856"/>
            <a:ext cx="6566221" cy="923330"/>
          </a:xfrm>
          <a:prstGeom prst="rect">
            <a:avLst/>
          </a:prstGeom>
        </p:spPr>
        <p:txBody>
          <a:bodyPr wrap="none">
            <a:spAutoFit/>
          </a:bodyPr>
          <a:lstStyle/>
          <a:p>
            <a:r>
              <a:rPr lang="pt-BR" sz="5400" dirty="0">
                <a:solidFill>
                  <a:prstClr val="white"/>
                </a:solidFill>
                <a:latin typeface="Avva_Marcos" pitchFamily="82" charset="0"/>
              </a:rPr>
              <a:t>N</a:t>
            </a:r>
            <a:r>
              <a:rPr lang="pt-BR" sz="5400" dirty="0">
                <a:solidFill>
                  <a:prstClr val="white"/>
                </a:solidFill>
                <a:latin typeface="CS Avva Shenouda" pitchFamily="34" charset="0"/>
              </a:rPr>
              <a:t>eknai `w Panou] </a:t>
            </a:r>
            <a:endParaRPr lang="fr-FR" sz="5400" dirty="0">
              <a:solidFill>
                <a:prstClr val="black"/>
              </a:solidFill>
            </a:endParaRP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400 </a:t>
            </a:r>
          </a:p>
        </p:txBody>
      </p:sp>
      <p:sp>
        <p:nvSpPr>
          <p:cNvPr id="3" name="ZoneTexte 2">
            <a:extLst>
              <a:ext uri="{FF2B5EF4-FFF2-40B4-BE49-F238E27FC236}">
                <a16:creationId xmlns:a16="http://schemas.microsoft.com/office/drawing/2014/main" id="{7F9DD624-476D-9094-E804-50941C541F5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4" name="ZoneTexte 3">
            <a:hlinkClick r:id="rId3" action="ppaction://hlinksldjump"/>
            <a:extLst>
              <a:ext uri="{FF2B5EF4-FFF2-40B4-BE49-F238E27FC236}">
                <a16:creationId xmlns:a16="http://schemas.microsoft.com/office/drawing/2014/main" id="{94FD2845-B712-B8D8-7583-C063F49068A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808272991"/>
      </p:ext>
    </p:extLst>
  </p:cSld>
  <p:clrMapOvr>
    <a:masterClrMapping/>
  </p:clrMapOvr>
  <p:transition/>
</p:sld>
</file>

<file path=ppt/slides/slide120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1CD71166-7883-6331-1CC7-75A59AC50361}"/>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C3479E5F-4606-6C0A-6565-3736B4C8EAA5}"/>
              </a:ext>
            </a:extLst>
          </p:cNvPr>
          <p:cNvSpPr/>
          <p:nvPr/>
        </p:nvSpPr>
        <p:spPr>
          <a:xfrm>
            <a:off x="6672064" y="340594"/>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مراحمك يا إلهي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غير مُحصاة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وكثيرة جداً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هي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رأفاتك</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B0F42E34-0E7D-B02E-BFE1-83ADD9F24EE6}"/>
              </a:ext>
            </a:extLst>
          </p:cNvPr>
          <p:cNvSpPr/>
          <p:nvPr/>
        </p:nvSpPr>
        <p:spPr>
          <a:xfrm>
            <a:off x="431371" y="332657"/>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Avva_Marcos" pitchFamily="82" charset="0"/>
                <a:ea typeface="+mn-ea"/>
                <a:cs typeface="+mn-cs"/>
              </a:rPr>
              <a:t>N</a:t>
            </a: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eknai `w Panou] @ hanat[i`ypi `mmwou @ ceos `emasw @ `nje nekmetsenhyt.</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44DE681B-7BB8-A65E-B077-97DD5B30E8DC}"/>
              </a:ext>
            </a:extLst>
          </p:cNvPr>
          <p:cNvSpPr/>
          <p:nvPr/>
        </p:nvSpPr>
        <p:spPr>
          <a:xfrm>
            <a:off x="2855640" y="3717032"/>
            <a:ext cx="6408712"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Tes compassions, mon Dieu</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Sont tellement abondantes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Tes miséricordes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Aussi sont très nombreuses</a:t>
            </a:r>
          </a:p>
        </p:txBody>
      </p:sp>
      <p:sp>
        <p:nvSpPr>
          <p:cNvPr id="17" name="ZoneTexte 16">
            <a:extLst>
              <a:ext uri="{FF2B5EF4-FFF2-40B4-BE49-F238E27FC236}">
                <a16:creationId xmlns:a16="http://schemas.microsoft.com/office/drawing/2014/main" id="{4594696C-7AF4-0405-687E-D9D2C2D45DD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FEED30C8-024E-A348-760E-CB374999FA5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211003320"/>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1991544" y="2639237"/>
            <a:ext cx="8280920" cy="1538883"/>
          </a:xfrm>
          <a:prstGeom prst="rect">
            <a:avLst/>
          </a:prstGeom>
        </p:spPr>
        <p:txBody>
          <a:bodyPr wrap="square">
            <a:spAutoFit/>
          </a:bodyPr>
          <a:lstStyle/>
          <a:p>
            <a:pPr algn="ctr" rtl="1"/>
            <a:r>
              <a:rPr lang="fr-FR" sz="5000" dirty="0" err="1">
                <a:solidFill>
                  <a:prstClr val="white"/>
                </a:solidFill>
                <a:latin typeface="CS Avva Shenouda" pitchFamily="34" charset="0"/>
              </a:rPr>
              <a:t>Pihwc</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nhouit</a:t>
            </a:r>
            <a:r>
              <a:rPr lang="fr-FR" sz="5000" b="1" dirty="0">
                <a:solidFill>
                  <a:prstClr val="white"/>
                </a:solidFill>
                <a:latin typeface="Book Antiqua" pitchFamily="18" charset="0"/>
              </a:rPr>
              <a:t> - 1</a:t>
            </a:r>
            <a:r>
              <a:rPr lang="fr-FR" sz="5000" b="1" baseline="30000" dirty="0">
                <a:solidFill>
                  <a:prstClr val="white"/>
                </a:solidFill>
                <a:latin typeface="Book Antiqua" pitchFamily="18" charset="0"/>
              </a:rPr>
              <a:t>er</a:t>
            </a:r>
            <a:r>
              <a:rPr lang="fr-FR" sz="5000" b="1" dirty="0">
                <a:solidFill>
                  <a:prstClr val="white"/>
                </a:solidFill>
                <a:latin typeface="Book Antiqua" pitchFamily="18" charset="0"/>
              </a:rPr>
              <a:t> </a:t>
            </a:r>
            <a:r>
              <a:rPr lang="fr-FR" sz="5000" b="1" dirty="0" err="1">
                <a:solidFill>
                  <a:prstClr val="white"/>
                </a:solidFill>
                <a:latin typeface="Book Antiqua" pitchFamily="18" charset="0"/>
              </a:rPr>
              <a:t>Hos</a:t>
            </a:r>
            <a:r>
              <a:rPr lang="fr-FR" sz="5000" dirty="0">
                <a:solidFill>
                  <a:prstClr val="white"/>
                </a:solidFill>
                <a:latin typeface="CS Avva Shenouda" pitchFamily="34" charset="0"/>
              </a:rPr>
              <a:t> </a:t>
            </a:r>
          </a:p>
          <a:p>
            <a:pPr algn="ctr" rtl="1"/>
            <a:r>
              <a:rPr lang="ar-SA" sz="4400" b="1" dirty="0">
                <a:solidFill>
                  <a:schemeClr val="bg1"/>
                </a:solidFill>
              </a:rPr>
              <a:t>الهوس الأول</a:t>
            </a:r>
            <a:r>
              <a:rPr lang="fr-FR" sz="4400" b="1" dirty="0">
                <a:solidFill>
                  <a:schemeClr val="bg1"/>
                </a:solidFill>
              </a:rPr>
              <a:t>	</a:t>
            </a:r>
          </a:p>
        </p:txBody>
      </p:sp>
      <p:sp>
        <p:nvSpPr>
          <p:cNvPr id="6" name="Rectangle 5"/>
          <p:cNvSpPr/>
          <p:nvPr/>
        </p:nvSpPr>
        <p:spPr>
          <a:xfrm>
            <a:off x="3727868" y="980728"/>
            <a:ext cx="4680520" cy="861774"/>
          </a:xfrm>
          <a:prstGeom prst="rect">
            <a:avLst/>
          </a:prstGeom>
        </p:spPr>
        <p:txBody>
          <a:bodyPr wrap="square">
            <a:spAutoFit/>
          </a:bodyPr>
          <a:lstStyle/>
          <a:p>
            <a:pPr algn="ctr"/>
            <a:r>
              <a:rPr lang="fr-FR" sz="5000" dirty="0" err="1">
                <a:solidFill>
                  <a:prstClr val="white"/>
                </a:solidFill>
                <a:latin typeface="Avva_Marcos" pitchFamily="82" charset="0"/>
              </a:rPr>
              <a:t>T</a:t>
            </a:r>
            <a:r>
              <a:rPr lang="fr-FR" sz="5000" dirty="0" err="1">
                <a:solidFill>
                  <a:prstClr val="white"/>
                </a:solidFill>
                <a:latin typeface="CS Avva Shenouda" pitchFamily="34" charset="0"/>
              </a:rPr>
              <a:t>ote</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afhwc</a:t>
            </a:r>
            <a:r>
              <a:rPr lang="fr-FR" sz="5000" dirty="0">
                <a:solidFill>
                  <a:prstClr val="white"/>
                </a:solidFill>
                <a:latin typeface="CS Avva Shenouda" pitchFamily="34" charset="0"/>
              </a:rPr>
              <a:t> </a:t>
            </a:r>
          </a:p>
        </p:txBody>
      </p:sp>
      <p:sp>
        <p:nvSpPr>
          <p:cNvPr id="7" name="Rectangle 6"/>
          <p:cNvSpPr/>
          <p:nvPr/>
        </p:nvSpPr>
        <p:spPr>
          <a:xfrm>
            <a:off x="1559496" y="4421430"/>
            <a:ext cx="9073008" cy="1384995"/>
          </a:xfrm>
          <a:prstGeom prst="rect">
            <a:avLst/>
          </a:prstGeom>
        </p:spPr>
        <p:txBody>
          <a:bodyPr wrap="square">
            <a:spAutoFit/>
          </a:bodyPr>
          <a:lstStyle/>
          <a:p>
            <a:pPr algn="ctr"/>
            <a:r>
              <a:rPr lang="fr-FR" sz="2800" dirty="0">
                <a:solidFill>
                  <a:prstClr val="white"/>
                </a:solidFill>
                <a:latin typeface="CS Avva Shenouda" pitchFamily="34" charset="0"/>
              </a:rPr>
              <a:t>}</a:t>
            </a:r>
            <a:r>
              <a:rPr lang="fr-FR" sz="2800" dirty="0" err="1">
                <a:solidFill>
                  <a:prstClr val="white"/>
                </a:solidFill>
                <a:latin typeface="CS Avva Shenouda" pitchFamily="34" charset="0"/>
              </a:rPr>
              <a:t>hwdy</a:t>
            </a:r>
            <a:r>
              <a:rPr lang="fr-FR" sz="2800" dirty="0">
                <a:solidFill>
                  <a:prstClr val="white"/>
                </a:solidFill>
                <a:latin typeface="CS Avva Shenouda" pitchFamily="34" charset="0"/>
              </a:rPr>
              <a:t> `</a:t>
            </a:r>
            <a:r>
              <a:rPr lang="fr-FR" sz="2800" dirty="0" err="1">
                <a:solidFill>
                  <a:prstClr val="white"/>
                </a:solidFill>
                <a:latin typeface="CS Avva Shenouda" pitchFamily="34" charset="0"/>
              </a:rPr>
              <a:t>nte</a:t>
            </a:r>
            <a:r>
              <a:rPr lang="fr-FR" sz="2800" dirty="0">
                <a:solidFill>
                  <a:prstClr val="white"/>
                </a:solidFill>
                <a:latin typeface="CS Avva Shenouda" pitchFamily="34" charset="0"/>
              </a:rPr>
              <a:t> </a:t>
            </a:r>
            <a:r>
              <a:rPr lang="fr-FR" sz="2800" dirty="0" err="1">
                <a:solidFill>
                  <a:prstClr val="white"/>
                </a:solidFill>
                <a:latin typeface="CS Avva Shenouda" pitchFamily="34" charset="0"/>
              </a:rPr>
              <a:t>Mw`ucyc</a:t>
            </a:r>
            <a:r>
              <a:rPr lang="fr-FR" sz="2800" dirty="0">
                <a:solidFill>
                  <a:prstClr val="white"/>
                </a:solidFill>
                <a:latin typeface="CS Avva Shenouda" pitchFamily="34" charset="0"/>
              </a:rPr>
              <a:t> </a:t>
            </a:r>
            <a:r>
              <a:rPr lang="fr-FR" sz="2800" dirty="0" err="1">
                <a:solidFill>
                  <a:prstClr val="white"/>
                </a:solidFill>
                <a:latin typeface="CS Avva Shenouda" pitchFamily="34" charset="0"/>
              </a:rPr>
              <a:t>pi`provytyc</a:t>
            </a:r>
            <a:r>
              <a:rPr lang="fr-FR" sz="2800" dirty="0">
                <a:solidFill>
                  <a:prstClr val="white"/>
                </a:solidFill>
                <a:latin typeface="CS Avva Shenouda" pitchFamily="34" charset="0"/>
              </a:rPr>
              <a:t>@ `</a:t>
            </a:r>
            <a:r>
              <a:rPr lang="fr-FR" sz="2800" dirty="0" err="1">
                <a:solidFill>
                  <a:prstClr val="white"/>
                </a:solidFill>
                <a:latin typeface="CS Avva Shenouda" pitchFamily="34" charset="0"/>
              </a:rPr>
              <a:t>y,oc</a:t>
            </a:r>
            <a:r>
              <a:rPr lang="fr-FR" sz="2800" dirty="0">
                <a:solidFill>
                  <a:prstClr val="white"/>
                </a:solidFill>
                <a:latin typeface="CS Avva Shenouda" pitchFamily="34" charset="0"/>
              </a:rPr>
              <a:t> `</a:t>
            </a:r>
            <a:r>
              <a:rPr lang="fr-FR" sz="2800" dirty="0" err="1">
                <a:solidFill>
                  <a:prstClr val="white"/>
                </a:solidFill>
                <a:latin typeface="CS Avva Shenouda" pitchFamily="34" charset="0"/>
              </a:rPr>
              <a:t>adam</a:t>
            </a:r>
            <a:endParaRPr lang="fr-FR" sz="2800" dirty="0">
              <a:solidFill>
                <a:prstClr val="white"/>
              </a:solidFill>
              <a:latin typeface="CS Avva Shenouda" pitchFamily="34" charset="0"/>
            </a:endParaRPr>
          </a:p>
          <a:p>
            <a:pPr algn="ctr"/>
            <a:r>
              <a:rPr lang="fr-FR" sz="2800" b="1" dirty="0">
                <a:solidFill>
                  <a:prstClr val="white"/>
                </a:solidFill>
                <a:latin typeface="Book Antiqua" pitchFamily="18" charset="0"/>
              </a:rPr>
              <a:t>Louange de Moïse le prophète </a:t>
            </a:r>
          </a:p>
          <a:p>
            <a:pPr algn="ctr"/>
            <a:r>
              <a:rPr lang="fr-FR" sz="2800" b="1" dirty="0">
                <a:solidFill>
                  <a:prstClr val="white"/>
                </a:solidFill>
                <a:latin typeface="Book Antiqua" pitchFamily="18" charset="0"/>
              </a:rPr>
              <a:t>(Exode 15) sur la mélodie </a:t>
            </a:r>
            <a:r>
              <a:rPr lang="fr-FR" sz="2800" b="1" dirty="0" err="1">
                <a:solidFill>
                  <a:prstClr val="white"/>
                </a:solidFill>
                <a:latin typeface="Book Antiqua" pitchFamily="18" charset="0"/>
              </a:rPr>
              <a:t>adam</a:t>
            </a:r>
            <a:endParaRPr lang="fr-FR" sz="2800" b="1" dirty="0">
              <a:solidFill>
                <a:prstClr val="white"/>
              </a:solidFill>
              <a:latin typeface="Book Antiqua" pitchFamily="18" charset="0"/>
            </a:endParaRP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126 </a:t>
            </a:r>
          </a:p>
        </p:txBody>
      </p:sp>
      <p:sp>
        <p:nvSpPr>
          <p:cNvPr id="2" name="ZoneTexte 1">
            <a:extLst>
              <a:ext uri="{FF2B5EF4-FFF2-40B4-BE49-F238E27FC236}">
                <a16:creationId xmlns:a16="http://schemas.microsoft.com/office/drawing/2014/main" id="{B7C4AEA0-9202-F908-B917-CFCB586DA00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3" name="ZoneTexte 2">
            <a:hlinkClick r:id="rId3" action="ppaction://hlinksldjump"/>
            <a:extLst>
              <a:ext uri="{FF2B5EF4-FFF2-40B4-BE49-F238E27FC236}">
                <a16:creationId xmlns:a16="http://schemas.microsoft.com/office/drawing/2014/main" id="{0EB5AAA7-BF09-3150-D7EA-F40B977CCF0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0907723"/>
      </p:ext>
    </p:extLst>
  </p:cSld>
  <p:clrMapOvr>
    <a:masterClrMapping/>
  </p:clrMapOvr>
</p:sld>
</file>

<file path=ppt/slides/slide121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71C36CE1-B5D9-3083-E63A-8402856F1B9D}"/>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18DEFBAA-25CE-2743-59AD-E09AB2FCEC50}"/>
              </a:ext>
            </a:extLst>
          </p:cNvPr>
          <p:cNvSpPr/>
          <p:nvPr/>
        </p:nvSpPr>
        <p:spPr>
          <a:xfrm>
            <a:off x="6672064" y="340594"/>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قطرات المطر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محصاة عندك جميعها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ورمل البحر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كائن أمام عينيك</a:t>
            </a:r>
            <a:r>
              <a:rPr kumimoji="0" lang="fr-FR" sz="4267" b="0" i="0" u="none" strike="noStrike" kern="1200" cap="none" spc="0" normalizeH="0" baseline="0" noProof="0" dirty="0">
                <a:ln>
                  <a:noFill/>
                </a:ln>
                <a:solidFill>
                  <a:prstClr val="white"/>
                </a:solidFill>
                <a:effectLst/>
                <a:uLnTx/>
                <a:uFillTx/>
                <a:latin typeface="Calibri"/>
                <a:ea typeface="+mn-ea"/>
                <a:cs typeface="+mn-cs"/>
              </a:rPr>
              <a:t>.</a:t>
            </a:r>
          </a:p>
        </p:txBody>
      </p:sp>
      <p:sp>
        <p:nvSpPr>
          <p:cNvPr id="6" name="Rectangle 5">
            <a:extLst>
              <a:ext uri="{FF2B5EF4-FFF2-40B4-BE49-F238E27FC236}">
                <a16:creationId xmlns:a16="http://schemas.microsoft.com/office/drawing/2014/main" id="{CB6B34A2-6A37-B57A-03AB-89957E1E9DD1}"/>
              </a:ext>
            </a:extLst>
          </p:cNvPr>
          <p:cNvSpPr/>
          <p:nvPr/>
        </p:nvSpPr>
        <p:spPr>
          <a:xfrm>
            <a:off x="431371" y="332656"/>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 Niteltily `mmounhwou @ ce`ypi `ntotk tyrou @  pikesw `nte `viom @ ce,y nahren nekbal.</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F4EDBA67-93B4-D902-1EF8-6B014F62C466}"/>
              </a:ext>
            </a:extLst>
          </p:cNvPr>
          <p:cNvSpPr/>
          <p:nvPr/>
        </p:nvSpPr>
        <p:spPr>
          <a:xfrm>
            <a:off x="2855640" y="3717032"/>
            <a:ext cx="6408712"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Les gouttes de la pluie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Auprès de Toi, comptées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Aussi le sable des mers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Demeure devant Tes yeux</a:t>
            </a:r>
          </a:p>
        </p:txBody>
      </p:sp>
      <p:sp>
        <p:nvSpPr>
          <p:cNvPr id="17" name="ZoneTexte 16">
            <a:extLst>
              <a:ext uri="{FF2B5EF4-FFF2-40B4-BE49-F238E27FC236}">
                <a16:creationId xmlns:a16="http://schemas.microsoft.com/office/drawing/2014/main" id="{DB628992-998A-56EA-B944-5E174272AFC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CFEEE2FB-1F75-8519-AE15-E679504F512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784920149"/>
      </p:ext>
    </p:extLst>
  </p:cSld>
  <p:clrMapOvr>
    <a:masterClrMapping/>
  </p:clrMapOvr>
</p:sld>
</file>

<file path=ppt/slides/slide121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3F31F804-50A7-813D-05BF-C614ADED9CA6}"/>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8651DD07-A6E6-4D2A-6C81-027F765816E1}"/>
              </a:ext>
            </a:extLst>
          </p:cNvPr>
          <p:cNvSpPr/>
          <p:nvPr/>
        </p:nvSpPr>
        <p:spPr>
          <a:xfrm>
            <a:off x="6672064" y="340594"/>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فكم بالحرى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خطايا نفسى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هذه الظاهرة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أمامك يا ربي.</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B5F278B5-04D7-1292-337D-ABD822F9A60C}"/>
              </a:ext>
            </a:extLst>
          </p:cNvPr>
          <p:cNvSpPr/>
          <p:nvPr/>
        </p:nvSpPr>
        <p:spPr>
          <a:xfrm>
            <a:off x="431371" y="332657"/>
            <a:ext cx="6096677" cy="1815690"/>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Ie auyr mallon @ ninobi `nte ta'u,y @ nai e;ouwnh `ebol @ `mpek`m;o Pa¡.</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D8748D18-8E14-2094-DB62-7731626F29A8}"/>
              </a:ext>
            </a:extLst>
          </p:cNvPr>
          <p:cNvSpPr/>
          <p:nvPr/>
        </p:nvSpPr>
        <p:spPr>
          <a:xfrm>
            <a:off x="2855640" y="3717032"/>
            <a:ext cx="6408712"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Combien plus les péchés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Les péchés de mon âme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Ceux-ci sont dévoilés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Devant Toi mon Seigneur</a:t>
            </a:r>
          </a:p>
        </p:txBody>
      </p:sp>
      <p:sp>
        <p:nvSpPr>
          <p:cNvPr id="17" name="ZoneTexte 16">
            <a:extLst>
              <a:ext uri="{FF2B5EF4-FFF2-40B4-BE49-F238E27FC236}">
                <a16:creationId xmlns:a16="http://schemas.microsoft.com/office/drawing/2014/main" id="{5C4DC036-5AF1-E1FE-434F-67F85E2DDD7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3FAA37B4-1AFE-856E-D614-B5F15367371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292042829"/>
      </p:ext>
    </p:extLst>
  </p:cSld>
  <p:clrMapOvr>
    <a:masterClrMapping/>
  </p:clrMapOvr>
</p:sld>
</file>

<file path=ppt/slides/slide121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A63F02DA-1513-E79A-BA16-56B583D4B1FE}"/>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A573AC42-5BEB-C5A2-F408-951205112307}"/>
              </a:ext>
            </a:extLst>
          </p:cNvPr>
          <p:cNvSpPr/>
          <p:nvPr/>
        </p:nvSpPr>
        <p:spPr>
          <a:xfrm>
            <a:off x="6672064" y="340594"/>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الخطايا التى صنعتها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ربي لا تذكرها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ولا تحسب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آثامى</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7782853C-3922-C954-44AB-24F681488057}"/>
              </a:ext>
            </a:extLst>
          </p:cNvPr>
          <p:cNvSpPr/>
          <p:nvPr/>
        </p:nvSpPr>
        <p:spPr>
          <a:xfrm>
            <a:off x="431371" y="332657"/>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 Ninobi etaiaitou @ Pa¡ `nnekerpoumeu`i @ oude `mper]`h;yk @ `ena`anomi`a.</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565A1318-B36A-035A-A981-84E43F99E176}"/>
              </a:ext>
            </a:extLst>
          </p:cNvPr>
          <p:cNvSpPr/>
          <p:nvPr/>
        </p:nvSpPr>
        <p:spPr>
          <a:xfrm>
            <a:off x="2855640" y="3717032"/>
            <a:ext cx="6408712"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Ne retiens pas Seigneur</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Péchés que j’ai commis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Ne compte pas non plus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Toutes mes iniquités</a:t>
            </a:r>
          </a:p>
        </p:txBody>
      </p:sp>
      <p:sp>
        <p:nvSpPr>
          <p:cNvPr id="17" name="ZoneTexte 16">
            <a:extLst>
              <a:ext uri="{FF2B5EF4-FFF2-40B4-BE49-F238E27FC236}">
                <a16:creationId xmlns:a16="http://schemas.microsoft.com/office/drawing/2014/main" id="{C9699437-3156-4B39-FD71-C3FF7585EBC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D96F5407-D847-082C-C928-294F864C33D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218770170"/>
      </p:ext>
    </p:extLst>
  </p:cSld>
  <p:clrMapOvr>
    <a:masterClrMapping/>
  </p:clrMapOvr>
</p:sld>
</file>

<file path=ppt/slides/slide121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93246E1A-899D-F3E7-EDA0-E15D64DA123B}"/>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3F226683-2F62-31B4-5028-A455455A11E9}"/>
              </a:ext>
            </a:extLst>
          </p:cNvPr>
          <p:cNvSpPr/>
          <p:nvPr/>
        </p:nvSpPr>
        <p:spPr>
          <a:xfrm>
            <a:off x="6672064" y="340594"/>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فان العشار اخترته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والزانية خلصتها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واللص اليمين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سيدي ذكرته.</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DC660551-4310-E163-782B-56EBBE9E515B}"/>
              </a:ext>
            </a:extLst>
          </p:cNvPr>
          <p:cNvSpPr/>
          <p:nvPr/>
        </p:nvSpPr>
        <p:spPr>
          <a:xfrm>
            <a:off x="431371" y="332656"/>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Je pitelwnyc akcotpf @ ]porny akcw] `mmoc @ piconi etcaou`inam @ Pa¡ akerpefmeu`i.</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75EFB41D-7C29-4747-860B-0F5A417E0D2D}"/>
              </a:ext>
            </a:extLst>
          </p:cNvPr>
          <p:cNvSpPr/>
          <p:nvPr/>
        </p:nvSpPr>
        <p:spPr>
          <a:xfrm>
            <a:off x="2855640" y="3717032"/>
            <a:ext cx="6408712"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Publicain, tu choisis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Sauvas la pécheresse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T’es souvenu mon Maître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Du larron à Ta droite</a:t>
            </a:r>
          </a:p>
        </p:txBody>
      </p:sp>
      <p:sp>
        <p:nvSpPr>
          <p:cNvPr id="17" name="ZoneTexte 16">
            <a:extLst>
              <a:ext uri="{FF2B5EF4-FFF2-40B4-BE49-F238E27FC236}">
                <a16:creationId xmlns:a16="http://schemas.microsoft.com/office/drawing/2014/main" id="{E5972C8B-8919-4813-2939-54AB02F685C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76621A27-94E0-0D19-59CA-69319BFD6CD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389582294"/>
      </p:ext>
    </p:extLst>
  </p:cSld>
  <p:clrMapOvr>
    <a:masterClrMapping/>
  </p:clrMapOvr>
</p:sld>
</file>

<file path=ppt/slides/slide121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2C2A6659-EA64-A8CC-E2D6-64F1759B3A51}"/>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3DAB4163-8B42-96CE-3416-8E039A50D296}"/>
              </a:ext>
            </a:extLst>
          </p:cNvPr>
          <p:cNvSpPr/>
          <p:nvPr/>
        </p:nvSpPr>
        <p:spPr>
          <a:xfrm>
            <a:off x="6672064" y="340594"/>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وأنا أيضاً الخاطئ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سيدي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علمنى</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أن أصنع توبة.</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68968A0B-2FCA-C00E-63ED-A3957D222350}"/>
              </a:ext>
            </a:extLst>
          </p:cNvPr>
          <p:cNvSpPr/>
          <p:nvPr/>
        </p:nvSpPr>
        <p:spPr>
          <a:xfrm>
            <a:off x="431371" y="332656"/>
            <a:ext cx="6096677" cy="1815690"/>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 `Anok hw Pa¡ @ qa pirefernobi @ ma`tcaboi</a:t>
            </a:r>
            <a:b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`nta`iri @ `noumet`anaoi`a.</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69968A01-864C-7D08-1463-F5E887034882}"/>
              </a:ext>
            </a:extLst>
          </p:cNvPr>
          <p:cNvSpPr/>
          <p:nvPr/>
        </p:nvSpPr>
        <p:spPr>
          <a:xfrm>
            <a:off x="2855640" y="3717032"/>
            <a:ext cx="6408712"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moi aussi mon Maître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Aussi moi le pécheur</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Seigneur enseigne-moi</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 faire pénitence</a:t>
            </a:r>
          </a:p>
        </p:txBody>
      </p:sp>
      <p:sp>
        <p:nvSpPr>
          <p:cNvPr id="17" name="ZoneTexte 16">
            <a:extLst>
              <a:ext uri="{FF2B5EF4-FFF2-40B4-BE49-F238E27FC236}">
                <a16:creationId xmlns:a16="http://schemas.microsoft.com/office/drawing/2014/main" id="{A28FED33-D238-5F17-17DE-193D75EBC79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ED6454D1-42E7-9243-6F1F-722B12BE4B4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865463701"/>
      </p:ext>
    </p:extLst>
  </p:cSld>
  <p:clrMapOvr>
    <a:masterClrMapping/>
  </p:clrMapOvr>
</p:sld>
</file>

<file path=ppt/slides/slide121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E1EC5AD7-D3BE-9B0F-D498-9EC43BAE9ADE}"/>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A1032652-901C-884A-AF70-5D5943DAAF63}"/>
              </a:ext>
            </a:extLst>
          </p:cNvPr>
          <p:cNvSpPr/>
          <p:nvPr/>
        </p:nvSpPr>
        <p:spPr>
          <a:xfrm>
            <a:off x="6672064" y="340594"/>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لأنك لا تشأ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موت الخاطئ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مثل أن يرجع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وتحيا نفسه</a:t>
            </a:r>
            <a:r>
              <a:rPr kumimoji="0" lang="fr-FR" sz="4267" b="0" i="0" u="none" strike="noStrike" kern="1200" cap="none" spc="0" normalizeH="0" baseline="0" noProof="0" dirty="0">
                <a:ln>
                  <a:noFill/>
                </a:ln>
                <a:solidFill>
                  <a:prstClr val="white"/>
                </a:solidFill>
                <a:effectLst/>
                <a:uLnTx/>
                <a:uFillTx/>
                <a:latin typeface="Calibri"/>
                <a:ea typeface="+mn-ea"/>
                <a:cs typeface="+mn-cs"/>
              </a:rPr>
              <a:t>.</a:t>
            </a:r>
          </a:p>
        </p:txBody>
      </p:sp>
      <p:sp>
        <p:nvSpPr>
          <p:cNvPr id="6" name="Rectangle 5">
            <a:extLst>
              <a:ext uri="{FF2B5EF4-FFF2-40B4-BE49-F238E27FC236}">
                <a16:creationId xmlns:a16="http://schemas.microsoft.com/office/drawing/2014/main" id="{C32D5D1B-5E9F-2F41-7C81-3FAAF97512DE}"/>
              </a:ext>
            </a:extLst>
          </p:cNvPr>
          <p:cNvSpPr/>
          <p:nvPr/>
        </p:nvSpPr>
        <p:spPr>
          <a:xfrm>
            <a:off x="431371" y="332656"/>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Je `,ouws `m`vmou an @ `mpirefernobi `m`vry] `nteftac;of @ `ntecwnq `nje tef'u,y.</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FA46B37E-A273-A9BF-DDB2-7404E883D128}"/>
              </a:ext>
            </a:extLst>
          </p:cNvPr>
          <p:cNvSpPr/>
          <p:nvPr/>
        </p:nvSpPr>
        <p:spPr>
          <a:xfrm>
            <a:off x="2855640" y="3717032"/>
            <a:ext cx="6408712"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Car Tu ne souhaites pas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Que meure le pécheur</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Mais qu'Il revienne à Toi</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que vive son âme</a:t>
            </a:r>
          </a:p>
        </p:txBody>
      </p:sp>
      <p:sp>
        <p:nvSpPr>
          <p:cNvPr id="17" name="ZoneTexte 16">
            <a:extLst>
              <a:ext uri="{FF2B5EF4-FFF2-40B4-BE49-F238E27FC236}">
                <a16:creationId xmlns:a16="http://schemas.microsoft.com/office/drawing/2014/main" id="{416B96C7-961A-63B7-C4B3-56F8ABCAB99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32E6E37B-3370-BBF6-98F7-25ABB3D5C35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725987115"/>
      </p:ext>
    </p:extLst>
  </p:cSld>
  <p:clrMapOvr>
    <a:masterClrMapping/>
  </p:clrMapOvr>
</p:sld>
</file>

<file path=ppt/slides/slide121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3E83AF7A-9DBE-F329-AAEE-2D957F9098FB}"/>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48FFA583-F3A7-7FB1-B301-1BA40C65F2D2}"/>
              </a:ext>
            </a:extLst>
          </p:cNvPr>
          <p:cNvSpPr/>
          <p:nvPr/>
        </p:nvSpPr>
        <p:spPr>
          <a:xfrm>
            <a:off x="6672064" y="340594"/>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رُدنا يا الله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إلى خلاصك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وعاملنا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كصلاحك.</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9B953BA4-F450-2DA4-3C6D-AC5EB5872DC1}"/>
              </a:ext>
            </a:extLst>
          </p:cNvPr>
          <p:cNvSpPr/>
          <p:nvPr/>
        </p:nvSpPr>
        <p:spPr>
          <a:xfrm>
            <a:off x="431371" y="332657"/>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 Matac;</a:t>
            </a:r>
            <a:r>
              <a:rPr kumimoji="0" lang="pt-BR" sz="3733" b="0" i="0" u="none" strike="noStrike" kern="1200" cap="none" spc="0" normalizeH="0" baseline="0" noProof="0">
                <a:ln>
                  <a:noFill/>
                </a:ln>
                <a:solidFill>
                  <a:prstClr val="white"/>
                </a:solidFill>
                <a:effectLst/>
                <a:uLnTx/>
                <a:uFillTx/>
                <a:latin typeface="CS Avva Shenouda" pitchFamily="34" charset="0"/>
                <a:ea typeface="+mn-ea"/>
                <a:cs typeface="+mn-cs"/>
              </a:rPr>
              <a:t>on `V</a:t>
            </a: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 @ `eqoun `epekoujai @ `ariou`i neman @ </a:t>
            </a:r>
            <a:r>
              <a:rPr kumimoji="0" lang="pt-BR" sz="3733" b="0" i="0" u="none" strike="noStrike" kern="1200" cap="none" spc="0" normalizeH="0" baseline="0" noProof="0">
                <a:ln>
                  <a:noFill/>
                </a:ln>
                <a:solidFill>
                  <a:prstClr val="white"/>
                </a:solidFill>
                <a:effectLst/>
                <a:uLnTx/>
                <a:uFillTx/>
                <a:latin typeface="CS Avva Shenouda" pitchFamily="34" charset="0"/>
                <a:ea typeface="+mn-ea"/>
                <a:cs typeface="+mn-cs"/>
              </a:rPr>
              <a:t>kata tekmet`aga</a:t>
            </a: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;oc.</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B5A1ABC2-93F7-5F62-F64E-9616BC164931}"/>
              </a:ext>
            </a:extLst>
          </p:cNvPr>
          <p:cNvSpPr/>
          <p:nvPr/>
        </p:nvSpPr>
        <p:spPr>
          <a:xfrm>
            <a:off x="2855640" y="3717032"/>
            <a:ext cx="6408712"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Ramène-nous ô Dieu</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Ô Dieu, vers Ton salut</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traite-nous aussi</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Selon toute Ta bonté</a:t>
            </a:r>
          </a:p>
        </p:txBody>
      </p:sp>
      <p:sp>
        <p:nvSpPr>
          <p:cNvPr id="17" name="ZoneTexte 16">
            <a:extLst>
              <a:ext uri="{FF2B5EF4-FFF2-40B4-BE49-F238E27FC236}">
                <a16:creationId xmlns:a16="http://schemas.microsoft.com/office/drawing/2014/main" id="{6E4FD721-6AE1-D687-4816-4C877C48489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997F67F4-B028-FA49-C536-564799A5FE1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781978936"/>
      </p:ext>
    </p:extLst>
  </p:cSld>
  <p:clrMapOvr>
    <a:masterClrMapping/>
  </p:clrMapOvr>
</p:sld>
</file>

<file path=ppt/slides/slide121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CB5653F6-0753-7D46-43EA-5824C244117D}"/>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E6B5C19B-2FCB-438B-5986-0606A34B4B9F}"/>
              </a:ext>
            </a:extLst>
          </p:cNvPr>
          <p:cNvSpPr/>
          <p:nvPr/>
        </p:nvSpPr>
        <p:spPr>
          <a:xfrm>
            <a:off x="6672064" y="340594"/>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لأنك أنت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صالح ورحوم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فلتدركنا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رأفاتك</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سريعاً.</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8A5C87C2-ADDA-4292-2EA0-CE3FBB3157EB}"/>
              </a:ext>
            </a:extLst>
          </p:cNvPr>
          <p:cNvSpPr/>
          <p:nvPr/>
        </p:nvSpPr>
        <p:spPr>
          <a:xfrm>
            <a:off x="431371" y="332656"/>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Je `n;ok ou`aga;oc @ ouoh `nnayt @ maroutahon `n,wlem @</a:t>
            </a:r>
            <a:b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`nje nekmetsenhyt.</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F173BB0B-CE5F-248B-A1EF-DF233E40BDBA}"/>
              </a:ext>
            </a:extLst>
          </p:cNvPr>
          <p:cNvSpPr/>
          <p:nvPr/>
        </p:nvSpPr>
        <p:spPr>
          <a:xfrm>
            <a:off x="2855640" y="3717032"/>
            <a:ext cx="6408712"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Car Toi, Tu es Très-Bon</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miséricordieux</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que Ta compassion</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Nous touche rapidement</a:t>
            </a:r>
          </a:p>
        </p:txBody>
      </p:sp>
      <p:sp>
        <p:nvSpPr>
          <p:cNvPr id="17" name="ZoneTexte 16">
            <a:extLst>
              <a:ext uri="{FF2B5EF4-FFF2-40B4-BE49-F238E27FC236}">
                <a16:creationId xmlns:a16="http://schemas.microsoft.com/office/drawing/2014/main" id="{DDF5DDB2-4595-D802-D716-E98AD8E38AB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FB3A714A-08D4-6C05-B5FD-9F65010B337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919058897"/>
      </p:ext>
    </p:extLst>
  </p:cSld>
  <p:clrMapOvr>
    <a:masterClrMapping/>
  </p:clrMapOvr>
</p:sld>
</file>

<file path=ppt/slides/slide121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FD3063B7-136C-5F6D-5960-89B2F3894482}"/>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7A7F805D-8C54-7016-CB8B-38A28965644A}"/>
              </a:ext>
            </a:extLst>
          </p:cNvPr>
          <p:cNvSpPr/>
          <p:nvPr/>
        </p:nvSpPr>
        <p:spPr>
          <a:xfrm>
            <a:off x="6672064" y="340594"/>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ترأف علينا كلنا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أيها الرب الإله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مخلصنا وارحمنا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كعظيم رحمتك.</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F995EF09-96E4-D388-EFEF-CC63B93F25D0}"/>
              </a:ext>
            </a:extLst>
          </p:cNvPr>
          <p:cNvSpPr/>
          <p:nvPr/>
        </p:nvSpPr>
        <p:spPr>
          <a:xfrm>
            <a:off x="431371" y="332656"/>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 Senhyt qaron tyren @ `P¡ `V] Pen=c=w=r @ ouoh nai nan @ kata peknis]</a:t>
            </a:r>
            <a:b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`nnai.</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DB2DDA8D-C3F9-3A28-E9B9-C9F1B933BE96}"/>
              </a:ext>
            </a:extLst>
          </p:cNvPr>
          <p:cNvSpPr/>
          <p:nvPr/>
        </p:nvSpPr>
        <p:spPr>
          <a:xfrm>
            <a:off x="2567608" y="3717032"/>
            <a:ext cx="684076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Prends-nous tous en pitié</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Ô Seigneur Dieu Sauveur</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aie pitié de nous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Selon Ta grande pitié</a:t>
            </a:r>
          </a:p>
        </p:txBody>
      </p:sp>
      <p:sp>
        <p:nvSpPr>
          <p:cNvPr id="17" name="ZoneTexte 16">
            <a:extLst>
              <a:ext uri="{FF2B5EF4-FFF2-40B4-BE49-F238E27FC236}">
                <a16:creationId xmlns:a16="http://schemas.microsoft.com/office/drawing/2014/main" id="{A3FF69B5-8427-C03B-C8C7-C7072AA2B5C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B551702E-1367-3B1B-7C07-5110CBACC1A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859855284"/>
      </p:ext>
    </p:extLst>
  </p:cSld>
  <p:clrMapOvr>
    <a:masterClrMapping/>
  </p:clrMapOvr>
</p:sld>
</file>

<file path=ppt/slides/slide121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BD8755BC-A015-8FE5-5DF8-287141D28F33}"/>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87CF8962-C6F4-86D0-0AA9-9FE1B9FE3906}"/>
              </a:ext>
            </a:extLst>
          </p:cNvPr>
          <p:cNvSpPr/>
          <p:nvPr/>
        </p:nvSpPr>
        <p:spPr>
          <a:xfrm>
            <a:off x="6672064" y="340594"/>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هؤلاء أذكرهم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سيدنا المسيح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كن فى وسطنا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صارخاً قائلا.</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4F39F302-A503-6FBE-45A9-7A9395A2BFD9}"/>
              </a:ext>
            </a:extLst>
          </p:cNvPr>
          <p:cNvSpPr/>
          <p:nvPr/>
        </p:nvSpPr>
        <p:spPr>
          <a:xfrm>
            <a:off x="431371" y="332656"/>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Nai `k`iri `mpoumeu`i @ `w Pennyb P=,=c @ ek`eswpi qen tenmy] @ ekws `ebol ekjw `mmoc.</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E46E62BA-D370-0C51-531D-E7FF8B7F2B44}"/>
              </a:ext>
            </a:extLst>
          </p:cNvPr>
          <p:cNvSpPr/>
          <p:nvPr/>
        </p:nvSpPr>
        <p:spPr>
          <a:xfrm>
            <a:off x="431371" y="3717033"/>
            <a:ext cx="11346117"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Souviens-Toi, Seigneur Christ</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De tous ceux-ci présents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Sois au milieu de nous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En clamant et disant :</a:t>
            </a:r>
          </a:p>
        </p:txBody>
      </p:sp>
      <p:sp>
        <p:nvSpPr>
          <p:cNvPr id="17" name="ZoneTexte 16">
            <a:extLst>
              <a:ext uri="{FF2B5EF4-FFF2-40B4-BE49-F238E27FC236}">
                <a16:creationId xmlns:a16="http://schemas.microsoft.com/office/drawing/2014/main" id="{F8203D3D-8F9F-170B-FC58-A42E00D4183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B0CC9120-5C82-224A-9A0B-50A38B552B1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862285976"/>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056107" y="340592"/>
            <a:ext cx="4721381"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حينئذ سبح موسى وبنو إسرائيل بهذه </a:t>
            </a:r>
            <a:r>
              <a:rPr lang="ar-EG" sz="4400" dirty="0" err="1">
                <a:solidFill>
                  <a:prstClr val="white"/>
                </a:solidFill>
                <a:latin typeface="Calibri"/>
                <a:cs typeface="Arial" panose="020B0604020202020204" pitchFamily="34" charset="0"/>
              </a:rPr>
              <a:t>التسبحة</a:t>
            </a:r>
            <a:r>
              <a:rPr lang="ar-EG" sz="4400" dirty="0">
                <a:solidFill>
                  <a:prstClr val="white"/>
                </a:solidFill>
                <a:latin typeface="Calibri"/>
                <a:cs typeface="Arial" panose="020B0604020202020204" pitchFamily="34" charset="0"/>
              </a:rPr>
              <a:t> للرب وقالوا فلنسبح الرب لأنه بالمجد قد تمجد.</a:t>
            </a:r>
            <a:endParaRPr lang="fr-FR" sz="4400" dirty="0">
              <a:solidFill>
                <a:prstClr val="white"/>
              </a:solidFill>
              <a:latin typeface="Calibri"/>
            </a:endParaRPr>
          </a:p>
        </p:txBody>
      </p:sp>
      <p:sp>
        <p:nvSpPr>
          <p:cNvPr id="6" name="Rectangle 5"/>
          <p:cNvSpPr/>
          <p:nvPr/>
        </p:nvSpPr>
        <p:spPr>
          <a:xfrm>
            <a:off x="431371" y="340593"/>
            <a:ext cx="6096677" cy="3539046"/>
          </a:xfrm>
          <a:prstGeom prst="rect">
            <a:avLst/>
          </a:prstGeom>
        </p:spPr>
        <p:txBody>
          <a:bodyPr wrap="square">
            <a:spAutoFit/>
          </a:bodyPr>
          <a:lstStyle/>
          <a:p>
            <a:pPr algn="just" defTabSz="1219170"/>
            <a:r>
              <a:rPr lang="fr-FR" sz="3733" dirty="0" err="1">
                <a:solidFill>
                  <a:prstClr val="white"/>
                </a:solidFill>
                <a:latin typeface="CS Avva Shenouda" pitchFamily="34" charset="0"/>
              </a:rPr>
              <a:t>Tote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Mw`ucyc</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nensyri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a:t>
            </a:r>
            <a:r>
              <a:rPr lang="fr-FR" sz="3733" dirty="0">
                <a:solidFill>
                  <a:prstClr val="white"/>
                </a:solidFill>
                <a:latin typeface="CS Avva Shenouda" pitchFamily="34" charset="0"/>
              </a:rPr>
              <a:t>=c=l</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etaihwdy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`P¡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afjoc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e;roujoc</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marenhwc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i`wou</a:t>
            </a:r>
            <a:r>
              <a:rPr lang="fr-FR" sz="3733" dirty="0">
                <a:solidFill>
                  <a:prstClr val="white"/>
                </a:solidFill>
                <a:latin typeface="CS Avva Shenouda" pitchFamily="34" charset="0"/>
              </a:rPr>
              <a:t>.</a:t>
            </a:r>
          </a:p>
        </p:txBody>
      </p:sp>
      <p:sp>
        <p:nvSpPr>
          <p:cNvPr id="7" name="Rectangle 6"/>
          <p:cNvSpPr/>
          <p:nvPr/>
        </p:nvSpPr>
        <p:spPr>
          <a:xfrm>
            <a:off x="2207568" y="4103201"/>
            <a:ext cx="7560840" cy="2062103"/>
          </a:xfrm>
          <a:prstGeom prst="rect">
            <a:avLst/>
          </a:prstGeom>
        </p:spPr>
        <p:txBody>
          <a:bodyPr wrap="square">
            <a:spAutoFit/>
          </a:bodyPr>
          <a:lstStyle/>
          <a:p>
            <a:pPr algn="ctr" defTabSz="1219170"/>
            <a:r>
              <a:rPr lang="fr-FR" sz="3200" b="1" dirty="0">
                <a:solidFill>
                  <a:prstClr val="white"/>
                </a:solidFill>
                <a:latin typeface="Book Antiqua" pitchFamily="18" charset="0"/>
              </a:rPr>
              <a:t>Alors Moïse et Israël</a:t>
            </a:r>
          </a:p>
          <a:p>
            <a:pPr algn="ctr" defTabSz="1219170"/>
            <a:r>
              <a:rPr lang="fr-FR" sz="3200" b="1" dirty="0">
                <a:solidFill>
                  <a:prstClr val="white"/>
                </a:solidFill>
                <a:latin typeface="Book Antiqua" pitchFamily="18" charset="0"/>
              </a:rPr>
              <a:t>Chantèrent à Dieu cette louange</a:t>
            </a:r>
          </a:p>
          <a:p>
            <a:pPr algn="ctr" defTabSz="1219170"/>
            <a:r>
              <a:rPr lang="fr-FR" sz="3200" b="1" dirty="0">
                <a:solidFill>
                  <a:prstClr val="white"/>
                </a:solidFill>
                <a:latin typeface="Book Antiqua" pitchFamily="18" charset="0"/>
              </a:rPr>
              <a:t>Disant: Louons notre Seigneur</a:t>
            </a:r>
          </a:p>
          <a:p>
            <a:pPr algn="ctr" defTabSz="1219170"/>
            <a:r>
              <a:rPr lang="fr-FR" sz="3200" b="1" dirty="0">
                <a:solidFill>
                  <a:prstClr val="white"/>
                </a:solidFill>
                <a:latin typeface="Book Antiqua" pitchFamily="18" charset="0"/>
              </a:rPr>
              <a:t>Car Il S’est glorifié de gloire</a:t>
            </a:r>
          </a:p>
        </p:txBody>
      </p:sp>
      <p:sp>
        <p:nvSpPr>
          <p:cNvPr id="11" name="ZoneTexte 10">
            <a:extLst>
              <a:ext uri="{FF2B5EF4-FFF2-40B4-BE49-F238E27FC236}">
                <a16:creationId xmlns:a16="http://schemas.microsoft.com/office/drawing/2014/main" id="{D35E18E3-7D10-B508-3DC5-79B449092BC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4752B94C-5CF4-3398-4BE3-2E9A6CC40D0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5511368"/>
      </p:ext>
    </p:extLst>
  </p:cSld>
  <p:clrMapOvr>
    <a:masterClrMapping/>
  </p:clrMapOvr>
</p:sld>
</file>

<file path=ppt/slides/slide122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EC0BD5E3-FDB7-46E4-1B97-F2A2EF4B3409}"/>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F77626EA-60CE-A011-968A-91FCB95B6EC1}"/>
              </a:ext>
            </a:extLst>
          </p:cNvPr>
          <p:cNvSpPr/>
          <p:nvPr/>
        </p:nvSpPr>
        <p:spPr>
          <a:xfrm>
            <a:off x="6672064" y="340594"/>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سلامي أنا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أعطيكم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سلام أبى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أتركه معكم.</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473401CC-DDFF-5805-69E9-02819A9D090C}"/>
              </a:ext>
            </a:extLst>
          </p:cNvPr>
          <p:cNvSpPr/>
          <p:nvPr/>
        </p:nvSpPr>
        <p:spPr>
          <a:xfrm>
            <a:off x="431371" y="332656"/>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 Je tahiryny `anok @ ]] `mmoc nwten @ </a:t>
            </a:r>
            <a:b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`thiryny `mPaiwt @ ],w</a:t>
            </a:r>
            <a:b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`mmoc nemwten.</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EE1522CD-409E-32C5-154C-8DBF24FA4B69}"/>
              </a:ext>
            </a:extLst>
          </p:cNvPr>
          <p:cNvSpPr/>
          <p:nvPr/>
        </p:nvSpPr>
        <p:spPr>
          <a:xfrm>
            <a:off x="2855640" y="3717032"/>
            <a:ext cx="6408712"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En clamant et disant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Ma Paix, moi, je vous donne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la Paix de Mon Père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Je vous la laisse aussi</a:t>
            </a:r>
          </a:p>
        </p:txBody>
      </p:sp>
      <p:sp>
        <p:nvSpPr>
          <p:cNvPr id="17" name="ZoneTexte 16">
            <a:extLst>
              <a:ext uri="{FF2B5EF4-FFF2-40B4-BE49-F238E27FC236}">
                <a16:creationId xmlns:a16="http://schemas.microsoft.com/office/drawing/2014/main" id="{41D33777-4B29-6709-29BE-EF7C416ADEF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D25AFE38-E378-045F-04BD-31E54BAC578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606931794"/>
      </p:ext>
    </p:extLst>
  </p:cSld>
  <p:clrMapOvr>
    <a:masterClrMapping/>
  </p:clrMapOvr>
</p:sld>
</file>

<file path=ppt/slides/slide122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D2D77358-EC78-6A0A-1125-64D594C7B94E}"/>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FBF45A65-B0D3-F1D2-C334-098D94B50061}"/>
              </a:ext>
            </a:extLst>
          </p:cNvPr>
          <p:cNvSpPr/>
          <p:nvPr/>
        </p:nvSpPr>
        <p:spPr>
          <a:xfrm>
            <a:off x="6672064" y="340594"/>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ملك السلام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أعطنا سلامك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قرر لنا سلامك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واغفر لنا خطايانا.</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CE25772F-D372-6A7B-E36B-6D76368A8E93}"/>
              </a:ext>
            </a:extLst>
          </p:cNvPr>
          <p:cNvSpPr/>
          <p:nvPr/>
        </p:nvSpPr>
        <p:spPr>
          <a:xfrm>
            <a:off x="431371" y="332656"/>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Pouro `nte ]hiryny @ moi nan `ntekhiryny @ cemni nan `ntekhiryny @ ,a nennobi nan `ebol.</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8DEC8D94-4A81-ABC5-05EF-0B39A6AA2C4A}"/>
              </a:ext>
            </a:extLst>
          </p:cNvPr>
          <p:cNvSpPr/>
          <p:nvPr/>
        </p:nvSpPr>
        <p:spPr>
          <a:xfrm>
            <a:off x="2855640" y="3717032"/>
            <a:ext cx="6408712"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Ô Toi, Roi de la paix</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Ta paix, donne-la nous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Accorde-nous Ta paix</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remets nos péchés</a:t>
            </a:r>
          </a:p>
        </p:txBody>
      </p:sp>
      <p:sp>
        <p:nvSpPr>
          <p:cNvPr id="17" name="ZoneTexte 16">
            <a:extLst>
              <a:ext uri="{FF2B5EF4-FFF2-40B4-BE49-F238E27FC236}">
                <a16:creationId xmlns:a16="http://schemas.microsoft.com/office/drawing/2014/main" id="{D046DB76-57C0-F5F1-EA11-980F3B4B42C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7D40B39B-C3E0-839A-DE28-A91D28A9229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326473977"/>
      </p:ext>
    </p:extLst>
  </p:cSld>
  <p:clrMapOvr>
    <a:masterClrMapping/>
  </p:clrMapOvr>
</p:sld>
</file>

<file path=ppt/slides/slide122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1BC74D33-2B98-62D2-C6B8-429BE3C9B816}"/>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E5129186-6116-1FE0-1872-A6572D593C2D}"/>
              </a:ext>
            </a:extLst>
          </p:cNvPr>
          <p:cNvSpPr/>
          <p:nvPr/>
        </p:nvSpPr>
        <p:spPr>
          <a:xfrm>
            <a:off x="6672064" y="340594"/>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فرق أعداء الكنيسة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وحصنها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فلا تتزعزع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إلى الأبد.</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F66BFBFB-61ED-A588-44B7-CA69D1A47C50}"/>
              </a:ext>
            </a:extLst>
          </p:cNvPr>
          <p:cNvSpPr/>
          <p:nvPr/>
        </p:nvSpPr>
        <p:spPr>
          <a:xfrm>
            <a:off x="431371" y="332656"/>
            <a:ext cx="6096677" cy="1815690"/>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 Jwr `ebol `nnijaji @ `nte ]ekklyci`a @ `aricobt `eroc @ `nneckim sa `eneh.</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45E06740-F952-C06A-3E1E-C724F73B99EA}"/>
              </a:ext>
            </a:extLst>
          </p:cNvPr>
          <p:cNvSpPr/>
          <p:nvPr/>
        </p:nvSpPr>
        <p:spPr>
          <a:xfrm>
            <a:off x="2855640" y="3717032"/>
            <a:ext cx="6408712"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chasse les ennemis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Les ennemis de l’Eglise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Aussi fortifie-la</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Jamais, ne s’ébranlera</a:t>
            </a:r>
          </a:p>
        </p:txBody>
      </p:sp>
      <p:sp>
        <p:nvSpPr>
          <p:cNvPr id="17" name="ZoneTexte 16">
            <a:extLst>
              <a:ext uri="{FF2B5EF4-FFF2-40B4-BE49-F238E27FC236}">
                <a16:creationId xmlns:a16="http://schemas.microsoft.com/office/drawing/2014/main" id="{F9AB2CFC-6EE0-B0FF-8966-A7BEA25B63E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7F7A2A2D-8AFD-C4FE-B687-6608593BDEC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040388987"/>
      </p:ext>
    </p:extLst>
  </p:cSld>
  <p:clrMapOvr>
    <a:masterClrMapping/>
  </p:clrMapOvr>
</p:sld>
</file>

<file path=ppt/slides/slide122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F17E96E9-04D7-7E4B-040A-423C03A3385E}"/>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AD2212FA-2DF1-C36E-A5E1-7C0BF98753AF}"/>
              </a:ext>
            </a:extLst>
          </p:cNvPr>
          <p:cNvSpPr/>
          <p:nvPr/>
        </p:nvSpPr>
        <p:spPr>
          <a:xfrm>
            <a:off x="6672064" y="340594"/>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عمانوئيل</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إلهنا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فى</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وسطنا الآن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بمجد أبيه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والروح القدس.</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7E1C2FB2-AA08-9A05-5C2F-7F57010DBC6F}"/>
              </a:ext>
            </a:extLst>
          </p:cNvPr>
          <p:cNvSpPr/>
          <p:nvPr/>
        </p:nvSpPr>
        <p:spPr>
          <a:xfrm>
            <a:off x="431371" y="332656"/>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Emmanouyl Pennou] @ qen tenmy] ]nou @ qen `p`wou</a:t>
            </a:r>
            <a:b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 `nte Pefiwt @ nem Pi=p=na</a:t>
            </a:r>
            <a:b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 =e=;=u.</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1D06C0BB-A287-21CE-7BEC-E0428365C01D}"/>
              </a:ext>
            </a:extLst>
          </p:cNvPr>
          <p:cNvSpPr/>
          <p:nvPr/>
        </p:nvSpPr>
        <p:spPr>
          <a:xfrm>
            <a:off x="2855640" y="3717032"/>
            <a:ext cx="6408712"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Notre Dieu Emmanuel</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Est maintenant parmi nous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Avec la gloire du Père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Avec le Saint-Esprit</a:t>
            </a:r>
          </a:p>
        </p:txBody>
      </p:sp>
      <p:sp>
        <p:nvSpPr>
          <p:cNvPr id="17" name="ZoneTexte 16">
            <a:extLst>
              <a:ext uri="{FF2B5EF4-FFF2-40B4-BE49-F238E27FC236}">
                <a16:creationId xmlns:a16="http://schemas.microsoft.com/office/drawing/2014/main" id="{A5280801-08B3-960C-74CB-CDBA5476F59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FB92B94B-5DAA-625B-414E-A6D51FC51A2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039300535"/>
      </p:ext>
    </p:extLst>
  </p:cSld>
  <p:clrMapOvr>
    <a:masterClrMapping/>
  </p:clrMapOvr>
</p:sld>
</file>

<file path=ppt/slides/slide122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8F342471-387C-2711-8BCF-962D6555DC49}"/>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1881CA23-F317-3814-2137-1D57B304EDD2}"/>
              </a:ext>
            </a:extLst>
          </p:cNvPr>
          <p:cNvSpPr/>
          <p:nvPr/>
        </p:nvSpPr>
        <p:spPr>
          <a:xfrm>
            <a:off x="6672064" y="340594"/>
            <a:ext cx="5105424"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ليباركنا كلنا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ويطهر قلوبنا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ويشفى أمراض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نفوسنا وأجسادنا.</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7E62DEBC-F4E0-73B5-FE31-AB72C40FC941}"/>
              </a:ext>
            </a:extLst>
          </p:cNvPr>
          <p:cNvSpPr/>
          <p:nvPr/>
        </p:nvSpPr>
        <p:spPr>
          <a:xfrm>
            <a:off x="431371" y="332656"/>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3733" b="0" i="0" u="none" strike="noStrike" kern="1200" cap="none" spc="0" normalizeH="0" baseline="0" noProof="0">
                <a:ln>
                  <a:noFill/>
                </a:ln>
                <a:solidFill>
                  <a:prstClr val="white"/>
                </a:solidFill>
                <a:effectLst/>
                <a:uLnTx/>
                <a:uFillTx/>
                <a:latin typeface="CS Avva Shenouda" pitchFamily="34" charset="0"/>
                <a:ea typeface="+mn-ea"/>
                <a:cs typeface="+mn-cs"/>
              </a:rPr>
              <a:t>`Ntef`cmou </a:t>
            </a: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`eron tyren @ `nteftoubo `nnenhyt @ `nteftal[o `nniswni @ `nte nen'u,y nem nencwma.</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F50EBB6E-9C8C-6CE1-C2F7-18BD8862857E}"/>
              </a:ext>
            </a:extLst>
          </p:cNvPr>
          <p:cNvSpPr/>
          <p:nvPr/>
        </p:nvSpPr>
        <p:spPr>
          <a:xfrm>
            <a:off x="2855640" y="3717032"/>
            <a:ext cx="6408712"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Qu’Il nous bénisse tous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purifie nos cœurs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Guérisse les maladies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De nos âmes et nos corps</a:t>
            </a:r>
          </a:p>
        </p:txBody>
      </p:sp>
      <p:sp>
        <p:nvSpPr>
          <p:cNvPr id="17" name="ZoneTexte 16">
            <a:extLst>
              <a:ext uri="{FF2B5EF4-FFF2-40B4-BE49-F238E27FC236}">
                <a16:creationId xmlns:a16="http://schemas.microsoft.com/office/drawing/2014/main" id="{30100D55-050B-4F1A-1A6E-72CE25CC08E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6782F78E-C24D-9C4E-BA61-9AB885CF505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568437210"/>
      </p:ext>
    </p:extLst>
  </p:cSld>
  <p:clrMapOvr>
    <a:masterClrMapping/>
  </p:clrMapOvr>
</p:sld>
</file>

<file path=ppt/slides/slide122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7DC6CA1A-B237-4241-4C1A-3F9687D98130}"/>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CE66376F-4FB0-A110-7CDB-35B09F8DF655}"/>
              </a:ext>
            </a:extLst>
          </p:cNvPr>
          <p:cNvSpPr/>
          <p:nvPr/>
        </p:nvSpPr>
        <p:spPr>
          <a:xfrm>
            <a:off x="6672064" y="340594"/>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نسجد لك أيها المسيح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مع أبيك الصالح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والروح القدس ل</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أنك أتيت وخلصتنا.</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68FD3170-48DB-BBBA-B816-3E9ACF8C58FD}"/>
              </a:ext>
            </a:extLst>
          </p:cNvPr>
          <p:cNvSpPr/>
          <p:nvPr/>
        </p:nvSpPr>
        <p:spPr>
          <a:xfrm>
            <a:off x="431371" y="332657"/>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Tenouwst `mmok `w P=,=c @ nem Pekiwt `n`aga;oc @ nem Pi=p=na =e=;=u @ je ak`i  akcw] `mmon</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19C1EF65-0640-5900-587E-87CED93C217D}"/>
              </a:ext>
            </a:extLst>
          </p:cNvPr>
          <p:cNvSpPr/>
          <p:nvPr/>
        </p:nvSpPr>
        <p:spPr>
          <a:xfrm>
            <a:off x="431371" y="3717032"/>
            <a:ext cx="11346117"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Nous T'adorons ô Christ,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avec Ton Père très bon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avec le Saint-Esprit,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car Tu vins et nous sauvas.</a:t>
            </a:r>
          </a:p>
        </p:txBody>
      </p:sp>
      <p:sp>
        <p:nvSpPr>
          <p:cNvPr id="17" name="ZoneTexte 16">
            <a:extLst>
              <a:ext uri="{FF2B5EF4-FFF2-40B4-BE49-F238E27FC236}">
                <a16:creationId xmlns:a16="http://schemas.microsoft.com/office/drawing/2014/main" id="{E86F55E9-E443-72B4-B8DB-AE61EB43315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0EB419F7-60D7-12A2-2451-AA6E5E27439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420117427"/>
      </p:ext>
    </p:extLst>
  </p:cSld>
  <p:clrMapOvr>
    <a:masterClrMapping/>
  </p:clrMapOvr>
</p:sld>
</file>

<file path=ppt/slides/slide122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BB0D7653-E8DD-AFF8-A448-D5EADDF53766}"/>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1FD52FE2-5164-A580-C6E8-843CC110C7CE}"/>
              </a:ext>
            </a:extLst>
          </p:cNvPr>
          <p:cNvSpPr/>
          <p:nvPr/>
        </p:nvSpPr>
        <p:spPr>
          <a:xfrm>
            <a:off x="3823229" y="1052739"/>
            <a:ext cx="4620176" cy="4401205"/>
          </a:xfrm>
          <a:prstGeom prst="rect">
            <a:avLst/>
          </a:prstGeom>
        </p:spPr>
        <p:txBody>
          <a:bodyPr wrap="non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pt-BR" sz="5000" b="0" i="0" u="none" strike="noStrike" kern="1200" cap="none" spc="0" normalizeH="0" baseline="0" noProof="0" dirty="0">
                <a:ln>
                  <a:noFill/>
                </a:ln>
                <a:solidFill>
                  <a:prstClr val="white"/>
                </a:solidFill>
                <a:effectLst/>
                <a:uLnTx/>
                <a:uFillTx/>
                <a:latin typeface="CS Avva Shenouda" pitchFamily="34" charset="0"/>
                <a:ea typeface="+mn-ea"/>
                <a:cs typeface="+mn-cs"/>
              </a:rPr>
              <a:t>Ten[ici `mmo</a:t>
            </a:r>
          </a:p>
          <a:p>
            <a:pPr marL="0" marR="0" lvl="0" indent="0" algn="ctr" defTabSz="914273" rtl="0" eaLnBrk="1" fontAlgn="auto" latinLnBrk="0" hangingPunct="1">
              <a:lnSpc>
                <a:spcPct val="100000"/>
              </a:lnSpc>
              <a:spcBef>
                <a:spcPts val="0"/>
              </a:spcBef>
              <a:spcAft>
                <a:spcPts val="0"/>
              </a:spcAft>
              <a:buClrTx/>
              <a:buSzTx/>
              <a:buFontTx/>
              <a:buNone/>
              <a:tabLst/>
              <a:defRPr/>
            </a:pPr>
            <a:endParaRPr kumimoji="0" lang="fr-FR" sz="8000" b="0" i="0" u="none" strike="noStrike" kern="1200" cap="none" spc="0" normalizeH="0" baseline="0" noProof="0" dirty="0">
              <a:ln>
                <a:noFill/>
              </a:ln>
              <a:solidFill>
                <a:prstClr val="white"/>
              </a:solidFill>
              <a:effectLst/>
              <a:uLnTx/>
              <a:uFillTx/>
              <a:latin typeface="Book Antiqua" pitchFamily="18" charset="0"/>
              <a:ea typeface="+mn-ea"/>
              <a:cs typeface="+mn-cs"/>
            </a:endParaRP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5000" b="0" i="0" u="none" strike="noStrike" kern="1200" cap="none" spc="0" normalizeH="0" baseline="0" noProof="0" dirty="0">
                <a:ln>
                  <a:noFill/>
                </a:ln>
                <a:solidFill>
                  <a:prstClr val="white"/>
                </a:solidFill>
                <a:effectLst/>
                <a:uLnTx/>
                <a:uFillTx/>
                <a:latin typeface="Book Antiqua" pitchFamily="18" charset="0"/>
                <a:ea typeface="+mn-ea"/>
                <a:cs typeface="+mn-cs"/>
              </a:rPr>
              <a:t>Nous t’exaltons</a:t>
            </a:r>
          </a:p>
          <a:p>
            <a:pPr marL="0" marR="0" lvl="0" indent="0" algn="ctr" defTabSz="914273" rtl="0" eaLnBrk="1" fontAlgn="auto" latinLnBrk="0" hangingPunct="1">
              <a:lnSpc>
                <a:spcPct val="100000"/>
              </a:lnSpc>
              <a:spcBef>
                <a:spcPts val="0"/>
              </a:spcBef>
              <a:spcAft>
                <a:spcPts val="0"/>
              </a:spcAft>
              <a:buClrTx/>
              <a:buSzTx/>
              <a:buFontTx/>
              <a:buNone/>
              <a:tabLst/>
              <a:defRPr/>
            </a:pPr>
            <a:endParaRPr kumimoji="0" lang="fr-FR" sz="50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ar-AE" sz="50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نعظمك</a:t>
            </a:r>
            <a:endParaRPr kumimoji="0" lang="fr-FR" sz="50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6" name="Picture 2" descr="C:\Users\PC_KOLTA\Documents\Youssef\Work\PPT\kiahk\fini\3.jpg">
            <a:extLst>
              <a:ext uri="{FF2B5EF4-FFF2-40B4-BE49-F238E27FC236}">
                <a16:creationId xmlns:a16="http://schemas.microsoft.com/office/drawing/2014/main" id="{E9771E64-162F-5CF7-881D-0BFE6ECA9015}"/>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a:extLst>
              <a:ext uri="{FF2B5EF4-FFF2-40B4-BE49-F238E27FC236}">
                <a16:creationId xmlns:a16="http://schemas.microsoft.com/office/drawing/2014/main" id="{1839AD5E-489E-1E4E-6D07-20DCD337D40B}"/>
              </a:ext>
            </a:extLst>
          </p:cNvPr>
          <p:cNvSpPr/>
          <p:nvPr/>
        </p:nvSpPr>
        <p:spPr>
          <a:xfrm>
            <a:off x="9552384" y="652626"/>
            <a:ext cx="1080120" cy="369204"/>
          </a:xfrm>
          <a:prstGeom prst="rect">
            <a:avLst/>
          </a:prstGeom>
        </p:spPr>
        <p:txBody>
          <a:bodyPr wrap="square">
            <a:spAutoFit/>
          </a:bodyPr>
          <a:lstStyle/>
          <a:p>
            <a:pPr marL="0" marR="0" lvl="0" indent="0" algn="l" defTabSz="914273" rtl="0" eaLnBrk="1" fontAlgn="auto" latinLnBrk="0" hangingPunct="1">
              <a:lnSpc>
                <a:spcPct val="100000"/>
              </a:lnSpc>
              <a:spcBef>
                <a:spcPts val="0"/>
              </a:spcBef>
              <a:spcAft>
                <a:spcPts val="0"/>
              </a:spcAft>
              <a:buClrTx/>
              <a:buSzTx/>
              <a:buFontTx/>
              <a:buNone/>
              <a:tabLst/>
              <a:defRPr/>
            </a:pPr>
            <a:r>
              <a:rPr kumimoji="0" lang="fr-FR" sz="1799" b="1" i="0" u="none" strike="noStrike" kern="1200" cap="none" spc="0" normalizeH="0" baseline="0" noProof="0" dirty="0">
                <a:ln>
                  <a:noFill/>
                </a:ln>
                <a:solidFill>
                  <a:prstClr val="white"/>
                </a:solidFill>
                <a:effectLst/>
                <a:uLnTx/>
                <a:uFillTx/>
                <a:latin typeface="Book Antiqua" pitchFamily="18" charset="0"/>
                <a:ea typeface="+mn-ea"/>
                <a:cs typeface="+mn-cs"/>
              </a:rPr>
              <a:t>Page 403 </a:t>
            </a:r>
          </a:p>
        </p:txBody>
      </p:sp>
      <p:sp>
        <p:nvSpPr>
          <p:cNvPr id="2" name="ZoneTexte 1">
            <a:extLst>
              <a:ext uri="{FF2B5EF4-FFF2-40B4-BE49-F238E27FC236}">
                <a16:creationId xmlns:a16="http://schemas.microsoft.com/office/drawing/2014/main" id="{63E1E186-153D-BC82-2511-0FF1EACE538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3" action="ppaction://hlinksldjump"/>
            <a:extLst>
              <a:ext uri="{FF2B5EF4-FFF2-40B4-BE49-F238E27FC236}">
                <a16:creationId xmlns:a16="http://schemas.microsoft.com/office/drawing/2014/main" id="{9D97B1D1-F2F1-C190-B953-FB365E998D2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015955587"/>
      </p:ext>
    </p:extLst>
  </p:cSld>
  <p:clrMapOvr>
    <a:masterClrMapping/>
  </p:clrMapOvr>
  <p:transition/>
</p:sld>
</file>

<file path=ppt/slides/slide122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97F10C5D-D48B-17C4-1DF1-2FC06F096ECC}"/>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8F55BC64-CBF7-7EB9-7514-420FA08FDEB1}"/>
              </a:ext>
            </a:extLst>
          </p:cNvPr>
          <p:cNvSpPr/>
          <p:nvPr/>
        </p:nvSpPr>
        <p:spPr>
          <a:xfrm>
            <a:off x="6672064" y="340592"/>
            <a:ext cx="5088565" cy="337560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نعظمك يا أم النور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الحقيقي</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ونمجدك أيتها العذراء القديسة، والدة الإله، لأنك ولدت لنا مخلص العالم، أتى وخلص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نفوسنا.</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8A3B15DF-4906-3D75-90FB-36C04A9F1BF4}"/>
              </a:ext>
            </a:extLst>
          </p:cNvPr>
          <p:cNvSpPr/>
          <p:nvPr/>
        </p:nvSpPr>
        <p:spPr>
          <a:xfrm>
            <a:off x="431371" y="332657"/>
            <a:ext cx="6096677" cy="2554545"/>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Ten[ici `mmo `;mau `mpiou`wini</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 `nta `vmyi @ ten]`wou ne `w ;y=e=;=u ouoh `mmacNou] @ je `aremici nan `m`pcwtyr `mpikocmoc tyrf@ af`i ouoh afcw] `nnen`'u,y. </a:t>
            </a:r>
            <a:endParaRPr kumimoji="0" lang="fr-FR" sz="32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1F79EC3F-3B16-C983-157D-79E7963393EC}"/>
              </a:ext>
            </a:extLst>
          </p:cNvPr>
          <p:cNvSpPr/>
          <p:nvPr/>
        </p:nvSpPr>
        <p:spPr>
          <a:xfrm>
            <a:off x="448229" y="4077074"/>
            <a:ext cx="11312400"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Nous t'exaltons ô Mère de la vraie Lumière,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et nous te glorifions ô sainte Mère de Dieu,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car tu as enfanté pour nous le Sauveur du monde.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Il est venu et a sauvé nos âmes.</a:t>
            </a:r>
          </a:p>
        </p:txBody>
      </p:sp>
      <p:sp>
        <p:nvSpPr>
          <p:cNvPr id="17" name="ZoneTexte 16">
            <a:extLst>
              <a:ext uri="{FF2B5EF4-FFF2-40B4-BE49-F238E27FC236}">
                <a16:creationId xmlns:a16="http://schemas.microsoft.com/office/drawing/2014/main" id="{82E1DC29-B862-4D05-497F-56042AE495C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ED9052DF-7E45-FDA5-537A-CCA7C580E11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746663440"/>
      </p:ext>
    </p:extLst>
  </p:cSld>
  <p:clrMapOvr>
    <a:masterClrMapping/>
  </p:clrMapOvr>
</p:sld>
</file>

<file path=ppt/slides/slide122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F4E4F064-90D9-CED8-48FC-396F53DB0713}"/>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C2459D82-6CA4-3D35-43BA-0CA7780BA427}"/>
              </a:ext>
            </a:extLst>
          </p:cNvPr>
          <p:cNvSpPr/>
          <p:nvPr/>
        </p:nvSpPr>
        <p:spPr>
          <a:xfrm>
            <a:off x="6672064" y="340592"/>
            <a:ext cx="5088565" cy="337560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المجد لكَ يا سيدنا وملكنا المسيح، فخر الرسل، إكليل الشهداء تهليل الصديقين، ثبات الكنائس، غفران الخطايا.</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35C2D755-FB3A-A733-DCB7-DA94E89E466B}"/>
              </a:ext>
            </a:extLst>
          </p:cNvPr>
          <p:cNvSpPr/>
          <p:nvPr/>
        </p:nvSpPr>
        <p:spPr>
          <a:xfrm>
            <a:off x="431371" y="332657"/>
            <a:ext cx="6096677" cy="3046988"/>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Ou`wou nak pennyb penouro    P=,=c  `psousou `nni`apoctoloc@ pi`,lom `nte nimartutoc    @      `p;elyl `nnidike`oc @ `ptajro</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`nni`ekklycia @ `p,w `ebol `nte ninobi.</a:t>
            </a:r>
            <a:endParaRPr kumimoji="0" lang="fr-FR" sz="32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4D77B68A-2FAA-437A-6C3E-4DC752C68B65}"/>
              </a:ext>
            </a:extLst>
          </p:cNvPr>
          <p:cNvSpPr/>
          <p:nvPr/>
        </p:nvSpPr>
        <p:spPr>
          <a:xfrm>
            <a:off x="448229" y="4077073"/>
            <a:ext cx="11312400"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Gloire à Toi ô notre Seigneur et notre Roi, le Christ :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fierté des apôtres, couronne des martyrs,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allégresse des justes, affermissement des Eglises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et rémission des péchés.</a:t>
            </a:r>
          </a:p>
        </p:txBody>
      </p:sp>
      <p:sp>
        <p:nvSpPr>
          <p:cNvPr id="17" name="ZoneTexte 16">
            <a:extLst>
              <a:ext uri="{FF2B5EF4-FFF2-40B4-BE49-F238E27FC236}">
                <a16:creationId xmlns:a16="http://schemas.microsoft.com/office/drawing/2014/main" id="{285836FC-F209-0900-1F24-C5A01EDBF79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B2CD5418-F0B0-31C1-DB6D-44C5D798C29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255875917"/>
      </p:ext>
    </p:extLst>
  </p:cSld>
  <p:clrMapOvr>
    <a:masterClrMapping/>
  </p:clrMapOvr>
</p:sld>
</file>

<file path=ppt/slides/slide122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27791A7F-5C98-C005-7359-2056CF8A4422}"/>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BB5D5814-73FB-F931-2985-C7ACFEC7F9E1}"/>
              </a:ext>
            </a:extLst>
          </p:cNvPr>
          <p:cNvSpPr/>
          <p:nvPr/>
        </p:nvSpPr>
        <p:spPr>
          <a:xfrm>
            <a:off x="6672064" y="340592"/>
            <a:ext cx="5105424" cy="337560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نبشر بالثالوث القدوس، لاهوت واحد، نسجد له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ونمجده.</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يا رب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ارحم.</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يا رب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ارحم.</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يا رب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بارك.</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أمين.</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2E505028-B18C-B564-3007-31E1401A0166}"/>
              </a:ext>
            </a:extLst>
          </p:cNvPr>
          <p:cNvSpPr/>
          <p:nvPr/>
        </p:nvSpPr>
        <p:spPr>
          <a:xfrm>
            <a:off x="431371" y="332657"/>
            <a:ext cx="6096677" cy="2554545"/>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Tenhi`wis `n}`triac =e=;=u @ ec qen oume;nou] `nou`wt @ tenouwst</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`mmoc @ ten]`wou nac @ Kuri`e</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`ele`ycon @ Kuri`e `ele`ycon @ Kuri`e</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`eulogycon. `Amyn.</a:t>
            </a:r>
            <a:endParaRPr kumimoji="0" lang="fr-FR" sz="32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E06D8AAF-89BC-DA13-1636-AEA16155B9FE}"/>
              </a:ext>
            </a:extLst>
          </p:cNvPr>
          <p:cNvSpPr/>
          <p:nvPr/>
        </p:nvSpPr>
        <p:spPr>
          <a:xfrm>
            <a:off x="431371" y="4077074"/>
            <a:ext cx="11346117"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Nous proclamons la Trinité sainte : Une seule Divinité ; nous l'adorons et nous la glorifions.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Pitié Seigneur, Pitié Seigneur,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Seigneur bénis-nous. Amen !</a:t>
            </a:r>
          </a:p>
        </p:txBody>
      </p:sp>
      <p:sp>
        <p:nvSpPr>
          <p:cNvPr id="17" name="ZoneTexte 16">
            <a:extLst>
              <a:ext uri="{FF2B5EF4-FFF2-40B4-BE49-F238E27FC236}">
                <a16:creationId xmlns:a16="http://schemas.microsoft.com/office/drawing/2014/main" id="{253491D8-E81C-5DDE-BE96-6E43ABA936D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EF04BAD1-E230-126C-A36A-F8DEC696BE3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586452777"/>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536160" y="340594"/>
            <a:ext cx="4224469"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الفرس وراكبه</a:t>
            </a:r>
            <a:br>
              <a:rPr lang="fr-FR" sz="4800" dirty="0">
                <a:solidFill>
                  <a:prstClr val="white"/>
                </a:solidFill>
                <a:latin typeface="Calibri"/>
              </a:rPr>
            </a:br>
            <a:r>
              <a:rPr lang="ar-EG" sz="4800" dirty="0">
                <a:solidFill>
                  <a:prstClr val="white"/>
                </a:solidFill>
                <a:latin typeface="Calibri"/>
                <a:cs typeface="Arial" panose="020B0604020202020204" pitchFamily="34" charset="0"/>
              </a:rPr>
              <a:t>طرحهما في البحر.</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معيني وساتري</a:t>
            </a:r>
            <a:br>
              <a:rPr lang="fr-FR" sz="4800" dirty="0">
                <a:solidFill>
                  <a:prstClr val="white"/>
                </a:solidFill>
                <a:latin typeface="Calibri"/>
              </a:rPr>
            </a:br>
            <a:r>
              <a:rPr lang="ar-EG" sz="4800" dirty="0">
                <a:solidFill>
                  <a:prstClr val="white"/>
                </a:solidFill>
                <a:latin typeface="Calibri"/>
                <a:cs typeface="Arial" panose="020B0604020202020204" pitchFamily="34" charset="0"/>
              </a:rPr>
              <a:t>صار لي خلاصًا.</a:t>
            </a:r>
            <a:endParaRPr lang="fr-FR" sz="4800" dirty="0">
              <a:solidFill>
                <a:prstClr val="white"/>
              </a:solidFill>
              <a:latin typeface="Calibri"/>
            </a:endParaRPr>
          </a:p>
        </p:txBody>
      </p:sp>
      <p:sp>
        <p:nvSpPr>
          <p:cNvPr id="6" name="Rectangle 5"/>
          <p:cNvSpPr/>
          <p:nvPr/>
        </p:nvSpPr>
        <p:spPr>
          <a:xfrm>
            <a:off x="431371" y="332656"/>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Ou`h;o</a:t>
            </a:r>
            <a:r>
              <a:rPr lang="fr-FR" sz="3733" dirty="0">
                <a:solidFill>
                  <a:prstClr val="white"/>
                </a:solidFill>
                <a:latin typeface="CS Avva Shenouda" pitchFamily="34" charset="0"/>
              </a:rPr>
              <a:t> nem ou[</a:t>
            </a:r>
            <a:r>
              <a:rPr lang="fr-FR" sz="3733" dirty="0" err="1">
                <a:solidFill>
                  <a:prstClr val="white"/>
                </a:solidFill>
                <a:latin typeface="CS Avva Shenouda" pitchFamily="34" charset="0"/>
              </a:rPr>
              <a:t>aci`h;o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afberbwrou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e`viom</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oubo`y;oc</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ourefhwbc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hijwi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noucwtyria</a:t>
            </a:r>
            <a:r>
              <a:rPr lang="fr-FR" sz="3733" dirty="0">
                <a:solidFill>
                  <a:prstClr val="white"/>
                </a:solidFill>
                <a:latin typeface="CS Avva Shenouda" pitchFamily="34" charset="0"/>
              </a:rPr>
              <a:t>.</a:t>
            </a:r>
          </a:p>
        </p:txBody>
      </p:sp>
      <p:sp>
        <p:nvSpPr>
          <p:cNvPr id="7" name="Rectangle 6"/>
          <p:cNvSpPr/>
          <p:nvPr/>
        </p:nvSpPr>
        <p:spPr>
          <a:xfrm>
            <a:off x="448230" y="4379620"/>
            <a:ext cx="11312399" cy="1815690"/>
          </a:xfrm>
          <a:prstGeom prst="rect">
            <a:avLst/>
          </a:prstGeom>
        </p:spPr>
        <p:txBody>
          <a:bodyPr wrap="square">
            <a:spAutoFit/>
          </a:bodyPr>
          <a:lstStyle/>
          <a:p>
            <a:pPr algn="ctr" defTabSz="1219170"/>
            <a:r>
              <a:rPr lang="fr-FR" sz="3733" b="1" dirty="0">
                <a:solidFill>
                  <a:prstClr val="white"/>
                </a:solidFill>
                <a:latin typeface="Book Antiqua" pitchFamily="18" charset="0"/>
              </a:rPr>
              <a:t>Il jette en mer cavaliers, chevaux</a:t>
            </a:r>
          </a:p>
          <a:p>
            <a:pPr algn="ctr" defTabSz="1219170"/>
            <a:r>
              <a:rPr lang="fr-FR" sz="3733" b="1" dirty="0">
                <a:solidFill>
                  <a:prstClr val="white"/>
                </a:solidFill>
                <a:latin typeface="Book Antiqua" pitchFamily="18" charset="0"/>
              </a:rPr>
              <a:t>Il est mon aide et mon rempart</a:t>
            </a:r>
          </a:p>
          <a:p>
            <a:pPr algn="ctr" defTabSz="1219170"/>
            <a:r>
              <a:rPr lang="fr-FR" sz="3733" b="1" dirty="0">
                <a:solidFill>
                  <a:prstClr val="white"/>
                </a:solidFill>
                <a:latin typeface="Book Antiqua" pitchFamily="18" charset="0"/>
              </a:rPr>
              <a:t>Il a été pour moi salut</a:t>
            </a:r>
          </a:p>
        </p:txBody>
      </p:sp>
      <p:sp>
        <p:nvSpPr>
          <p:cNvPr id="11" name="ZoneTexte 10">
            <a:extLst>
              <a:ext uri="{FF2B5EF4-FFF2-40B4-BE49-F238E27FC236}">
                <a16:creationId xmlns:a16="http://schemas.microsoft.com/office/drawing/2014/main" id="{D214FF52-4A03-00D6-50E9-BB301BB6E6E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F0C32630-76F9-FD20-463A-E9CEAD3E9ED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58340516"/>
      </p:ext>
    </p:extLst>
  </p:cSld>
  <p:clrMapOvr>
    <a:masterClrMapping/>
  </p:clrMapOvr>
</p:sld>
</file>

<file path=ppt/slides/slide123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17F30329-3273-0C75-CE79-07594201A8CD}"/>
            </a:ext>
          </a:extLst>
        </p:cNvPr>
        <p:cNvGrpSpPr/>
        <p:nvPr/>
      </p:nvGrpSpPr>
      <p:grpSpPr>
        <a:xfrm>
          <a:off x="0" y="0"/>
          <a:ext cx="0" cy="0"/>
          <a:chOff x="0" y="0"/>
          <a:chExt cx="0" cy="0"/>
        </a:xfrm>
      </p:grpSpPr>
      <p:sp>
        <p:nvSpPr>
          <p:cNvPr id="16" name="Rectangle 15">
            <a:extLst>
              <a:ext uri="{FF2B5EF4-FFF2-40B4-BE49-F238E27FC236}">
                <a16:creationId xmlns:a16="http://schemas.microsoft.com/office/drawing/2014/main" id="{D6EACED1-4C40-E228-E380-C6B8F4630013}"/>
              </a:ext>
            </a:extLst>
          </p:cNvPr>
          <p:cNvSpPr/>
          <p:nvPr/>
        </p:nvSpPr>
        <p:spPr>
          <a:xfrm>
            <a:off x="3529882" y="2060848"/>
            <a:ext cx="5206875" cy="1569660"/>
          </a:xfrm>
          <a:prstGeom prst="rect">
            <a:avLst/>
          </a:prstGeom>
        </p:spPr>
        <p:txBody>
          <a:bodyPr wrap="non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9600" b="0" i="0" u="none" strike="noStrike" kern="1200" cap="none" spc="0" normalizeH="0" baseline="0" noProof="0" dirty="0">
                <a:ln>
                  <a:noFill/>
                </a:ln>
                <a:solidFill>
                  <a:prstClr val="white"/>
                </a:solidFill>
                <a:effectLst/>
                <a:uLnTx/>
                <a:uFillTx/>
                <a:latin typeface="Book Antiqua" pitchFamily="18" charset="0"/>
                <a:ea typeface="+mn-ea"/>
                <a:cs typeface="+mn-cs"/>
              </a:rPr>
              <a:t>Le Credo</a:t>
            </a:r>
          </a:p>
        </p:txBody>
      </p:sp>
      <p:pic>
        <p:nvPicPr>
          <p:cNvPr id="5" name="Picture 2" descr="C:\Users\PC_KOLTA\Documents\Youssef\Work\PPT\kiahk\fini\3.jpg">
            <a:extLst>
              <a:ext uri="{FF2B5EF4-FFF2-40B4-BE49-F238E27FC236}">
                <a16:creationId xmlns:a16="http://schemas.microsoft.com/office/drawing/2014/main" id="{90F065EF-1638-7F12-2883-70EDEDC1940F}"/>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a:extLst>
              <a:ext uri="{FF2B5EF4-FFF2-40B4-BE49-F238E27FC236}">
                <a16:creationId xmlns:a16="http://schemas.microsoft.com/office/drawing/2014/main" id="{32008C04-E33E-5B72-548B-0EA8C239496C}"/>
              </a:ext>
            </a:extLst>
          </p:cNvPr>
          <p:cNvSpPr/>
          <p:nvPr/>
        </p:nvSpPr>
        <p:spPr>
          <a:xfrm>
            <a:off x="9552384" y="652626"/>
            <a:ext cx="1080120" cy="369204"/>
          </a:xfrm>
          <a:prstGeom prst="rect">
            <a:avLst/>
          </a:prstGeom>
        </p:spPr>
        <p:txBody>
          <a:bodyPr wrap="square">
            <a:spAutoFit/>
          </a:bodyPr>
          <a:lstStyle/>
          <a:p>
            <a:pPr marL="0" marR="0" lvl="0" indent="0" algn="l" defTabSz="914273" rtl="0" eaLnBrk="1" fontAlgn="auto" latinLnBrk="0" hangingPunct="1">
              <a:lnSpc>
                <a:spcPct val="100000"/>
              </a:lnSpc>
              <a:spcBef>
                <a:spcPts val="0"/>
              </a:spcBef>
              <a:spcAft>
                <a:spcPts val="0"/>
              </a:spcAft>
              <a:buClrTx/>
              <a:buSzTx/>
              <a:buFontTx/>
              <a:buNone/>
              <a:tabLst/>
              <a:defRPr/>
            </a:pPr>
            <a:r>
              <a:rPr kumimoji="0" lang="fr-FR" sz="1799" b="1" i="0" u="none" strike="noStrike" kern="1200" cap="none" spc="0" normalizeH="0" baseline="0" noProof="0" dirty="0">
                <a:ln>
                  <a:noFill/>
                </a:ln>
                <a:solidFill>
                  <a:prstClr val="white"/>
                </a:solidFill>
                <a:effectLst/>
                <a:uLnTx/>
                <a:uFillTx/>
                <a:latin typeface="Book Antiqua" pitchFamily="18" charset="0"/>
                <a:ea typeface="+mn-ea"/>
                <a:cs typeface="+mn-cs"/>
              </a:rPr>
              <a:t>Page 403 </a:t>
            </a:r>
          </a:p>
        </p:txBody>
      </p:sp>
      <p:sp>
        <p:nvSpPr>
          <p:cNvPr id="2" name="ZoneTexte 1">
            <a:extLst>
              <a:ext uri="{FF2B5EF4-FFF2-40B4-BE49-F238E27FC236}">
                <a16:creationId xmlns:a16="http://schemas.microsoft.com/office/drawing/2014/main" id="{1C88580A-C799-7D88-6915-798AAB06F80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3" action="ppaction://hlinksldjump"/>
            <a:extLst>
              <a:ext uri="{FF2B5EF4-FFF2-40B4-BE49-F238E27FC236}">
                <a16:creationId xmlns:a16="http://schemas.microsoft.com/office/drawing/2014/main" id="{9688F55F-C353-F0C1-0266-FE0E97F3A86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0544206"/>
      </p:ext>
    </p:extLst>
  </p:cSld>
  <p:clrMapOvr>
    <a:masterClrMapping/>
  </p:clrMapOvr>
  <p:transition/>
</p:sld>
</file>

<file path=ppt/slides/slide123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A5FF05F0-2055-471C-4BF3-5622389764E9}"/>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75CA62C0-7BC5-91C3-573A-FF4FB4C039FC}"/>
              </a:ext>
            </a:extLst>
          </p:cNvPr>
          <p:cNvSpPr/>
          <p:nvPr/>
        </p:nvSpPr>
        <p:spPr>
          <a:xfrm>
            <a:off x="6672064" y="340592"/>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بالحقيقة نؤمن بإله واحد، الله الآب، ضابط الكل، خالق السماء والأرض، ما يُرَى وما لا يرى.</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56D051CF-0DE0-813D-DE30-46D89DB68331}"/>
              </a:ext>
            </a:extLst>
          </p:cNvPr>
          <p:cNvSpPr/>
          <p:nvPr/>
        </p:nvSpPr>
        <p:spPr>
          <a:xfrm>
            <a:off x="431371" y="332657"/>
            <a:ext cx="6096677" cy="2554545"/>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dirty="0">
                <a:ln>
                  <a:noFill/>
                </a:ln>
                <a:solidFill>
                  <a:prstClr val="white"/>
                </a:solidFill>
                <a:effectLst/>
                <a:uLnTx/>
                <a:uFillTx/>
                <a:latin typeface="Avva_Marcos" pitchFamily="82" charset="0"/>
                <a:ea typeface="+mn-ea"/>
                <a:cs typeface="+mn-cs"/>
              </a:rPr>
              <a:t>T</a:t>
            </a: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ennah] `eouNou] `nou`wt @ `V] `Viwt piPantokratwr @ vy`etaf;amio `n`tve nem `pkahi @ ny`etounau `erwou nem ny`ete</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`ncenau `erwou an.</a:t>
            </a:r>
            <a:endParaRPr kumimoji="0" lang="fr-FR" sz="32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06102130-6486-7412-DB89-1EADF20504E6}"/>
              </a:ext>
            </a:extLst>
          </p:cNvPr>
          <p:cNvSpPr/>
          <p:nvPr/>
        </p:nvSpPr>
        <p:spPr>
          <a:xfrm>
            <a:off x="448229" y="4077074"/>
            <a:ext cx="11312400"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En vérité, je crois en UN seul Dieu,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le Père Tout Puissant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Créateur du ciel et de la terre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de toutes les choses visibles et invisibles.</a:t>
            </a:r>
          </a:p>
        </p:txBody>
      </p:sp>
      <p:sp>
        <p:nvSpPr>
          <p:cNvPr id="17" name="ZoneTexte 16">
            <a:extLst>
              <a:ext uri="{FF2B5EF4-FFF2-40B4-BE49-F238E27FC236}">
                <a16:creationId xmlns:a16="http://schemas.microsoft.com/office/drawing/2014/main" id="{ACE7A34B-E33B-9F58-2EDD-BD9A37638BC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6F506EA0-008A-DB1B-710F-0C87FD683E6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262580445"/>
      </p:ext>
    </p:extLst>
  </p:cSld>
  <p:clrMapOvr>
    <a:masterClrMapping/>
  </p:clrMapOvr>
</p:sld>
</file>

<file path=ppt/slides/slide123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87E43E01-AB0A-3444-708F-EA8AF07CFA47}"/>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2DD931CB-C2C3-097A-3287-FF3C1254B038}"/>
              </a:ext>
            </a:extLst>
          </p:cNvPr>
          <p:cNvSpPr/>
          <p:nvPr/>
        </p:nvSpPr>
        <p:spPr>
          <a:xfrm>
            <a:off x="2063553" y="764706"/>
            <a:ext cx="7545871" cy="2062296"/>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نؤمن برب واحد يسوع المسيح، ابن الله الوحيد، المولود من الآب قبل كل الدهور، نور من نور، إله حق من إله حق.</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21F62203-2C23-2612-37DE-6645566BE3F2}"/>
              </a:ext>
            </a:extLst>
          </p:cNvPr>
          <p:cNvSpPr/>
          <p:nvPr/>
        </p:nvSpPr>
        <p:spPr>
          <a:xfrm>
            <a:off x="2063552" y="3645024"/>
            <a:ext cx="7992888"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Je crois en UN seul Seigneur Jésus Christ le Fils unique de Dieu né du Père avant tous les siècles. Lumière née de la Lumière. Vrai Dieu né du Vrai Dieu. </a:t>
            </a:r>
          </a:p>
        </p:txBody>
      </p:sp>
      <p:sp>
        <p:nvSpPr>
          <p:cNvPr id="16" name="ZoneTexte 15">
            <a:extLst>
              <a:ext uri="{FF2B5EF4-FFF2-40B4-BE49-F238E27FC236}">
                <a16:creationId xmlns:a16="http://schemas.microsoft.com/office/drawing/2014/main" id="{6926A665-3147-9957-120D-5D90FF733C4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E437A8FD-1F21-5A39-7853-CD27BFE16AF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898858695"/>
      </p:ext>
    </p:extLst>
  </p:cSld>
  <p:clrMapOvr>
    <a:masterClrMapping/>
  </p:clrMapOvr>
</p:sld>
</file>

<file path=ppt/slides/slide123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CBA72EE9-756C-136D-A25A-2ACCBF0C651F}"/>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97D0B3A4-24A9-6BF0-4BFF-4190B32BD34B}"/>
              </a:ext>
            </a:extLst>
          </p:cNvPr>
          <p:cNvSpPr/>
          <p:nvPr/>
        </p:nvSpPr>
        <p:spPr>
          <a:xfrm>
            <a:off x="2063552" y="764704"/>
            <a:ext cx="7872875" cy="2390141"/>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مولود غير مخلوق، مساو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للآب</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في الجوهر، الذي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به</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كان كل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شئ.</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هذا الذي من أجلنا نحن البشر، ومن أجل خلاصنا، نزل من السماء، وتجسد من الروح القدس ومن مريم العذراء، وتأنس.</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1F881DE2-B5FA-F5C9-BA19-29A08352B598}"/>
              </a:ext>
            </a:extLst>
          </p:cNvPr>
          <p:cNvSpPr/>
          <p:nvPr/>
        </p:nvSpPr>
        <p:spPr>
          <a:xfrm>
            <a:off x="623392" y="3645025"/>
            <a:ext cx="11041227"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Engendré, non pas créé, consubstantiel au Père par qui tout a été fait. Qui pour nous, les hommes, et pour notre Salut est descendu du ciel. Par l'Esprit Saint il a pris chair de la Vierge Marie et s'est fait homme.</a:t>
            </a:r>
          </a:p>
        </p:txBody>
      </p:sp>
      <p:sp>
        <p:nvSpPr>
          <p:cNvPr id="16" name="ZoneTexte 15">
            <a:extLst>
              <a:ext uri="{FF2B5EF4-FFF2-40B4-BE49-F238E27FC236}">
                <a16:creationId xmlns:a16="http://schemas.microsoft.com/office/drawing/2014/main" id="{867A8ECF-B96F-2644-CEBA-D561225028C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36084BDD-30DE-36A0-62DC-E7690C57F8D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071150006"/>
      </p:ext>
    </p:extLst>
  </p:cSld>
  <p:clrMapOvr>
    <a:masterClrMapping/>
  </p:clrMapOvr>
</p:sld>
</file>

<file path=ppt/slides/slide123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FCE62C84-7581-3A0E-7644-51EED8553F19}"/>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0954104D-8102-8AE4-B537-7353D22ADDA2}"/>
              </a:ext>
            </a:extLst>
          </p:cNvPr>
          <p:cNvSpPr/>
          <p:nvPr/>
        </p:nvSpPr>
        <p:spPr>
          <a:xfrm>
            <a:off x="2063553" y="764705"/>
            <a:ext cx="7545871" cy="1815690"/>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وصلب عنا على عهد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بيلاطس</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البنطي.</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وتألم وقبر وقام من بين الأموات في اليوم الثالث كما في الكتب.</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041B77ED-9F17-569D-8DB8-245F770933A5}"/>
              </a:ext>
            </a:extLst>
          </p:cNvPr>
          <p:cNvSpPr/>
          <p:nvPr/>
        </p:nvSpPr>
        <p:spPr>
          <a:xfrm>
            <a:off x="2063552" y="3645024"/>
            <a:ext cx="7992888"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a été crucifié pour nous sous Ponce Pilate, a souffert et a été enseveli.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Il est ressuscité des morts le troisième jour conformément aux écritures.</a:t>
            </a:r>
          </a:p>
        </p:txBody>
      </p:sp>
      <p:sp>
        <p:nvSpPr>
          <p:cNvPr id="16" name="ZoneTexte 15">
            <a:extLst>
              <a:ext uri="{FF2B5EF4-FFF2-40B4-BE49-F238E27FC236}">
                <a16:creationId xmlns:a16="http://schemas.microsoft.com/office/drawing/2014/main" id="{67DA3D43-FB1D-6379-E200-576A0666E88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C7A7F42D-E364-DFDC-5660-0B0B2094C86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838859435"/>
      </p:ext>
    </p:extLst>
  </p:cSld>
  <p:clrMapOvr>
    <a:masterClrMapping/>
  </p:clrMapOvr>
</p:sld>
</file>

<file path=ppt/slides/slide123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C41DED5C-0B9B-B2E5-6651-328E76E30AD5}"/>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06830C19-0809-C401-10B8-D39C0D6AFDF8}"/>
              </a:ext>
            </a:extLst>
          </p:cNvPr>
          <p:cNvSpPr/>
          <p:nvPr/>
        </p:nvSpPr>
        <p:spPr>
          <a:xfrm>
            <a:off x="1199456" y="764704"/>
            <a:ext cx="9697077" cy="2390141"/>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وصعد إلى السموات، وجلس عن يمين أبيه، وأيضا يأتي في مجده ليدين الأحياء والأموات، الذي ليس لملكه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انقضاء.</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نعم نؤمن بالروح القدس، الرب المحيى المنبثق من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الآب.</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نسجد له ونمجده مع الآب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والإبن.</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الناطق في الأنبياء.</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94ECBF05-FAE3-34CB-26B3-1A74F5F7AF23}"/>
              </a:ext>
            </a:extLst>
          </p:cNvPr>
          <p:cNvSpPr/>
          <p:nvPr/>
        </p:nvSpPr>
        <p:spPr>
          <a:xfrm>
            <a:off x="623392" y="3645024"/>
            <a:ext cx="10657184" cy="2144498"/>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Il est monté au ciel et s'est assis à la droite du Père d'où Il reviendra dans Sa gloire pour juger les vivants et les morts et son règne n'aura pas de fin. Je crois en l'Esprit Saint qui est Seigneur et qui donne la vie ; Il procède du Père. Avec  le  Père  et  le  Fils,  Il reçoit  même  adoration  et même  gloire.  Il  a  parlé par  les  prophètes.</a:t>
            </a:r>
          </a:p>
        </p:txBody>
      </p:sp>
      <p:sp>
        <p:nvSpPr>
          <p:cNvPr id="16" name="ZoneTexte 15">
            <a:extLst>
              <a:ext uri="{FF2B5EF4-FFF2-40B4-BE49-F238E27FC236}">
                <a16:creationId xmlns:a16="http://schemas.microsoft.com/office/drawing/2014/main" id="{86F7254F-E393-8EEA-267F-3F535DCE855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2A5F3F2A-38B1-F504-BCA1-E6DADD8B3DA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962581710"/>
      </p:ext>
    </p:extLst>
  </p:cSld>
  <p:clrMapOvr>
    <a:masterClrMapping/>
  </p:clrMapOvr>
</p:sld>
</file>

<file path=ppt/slides/slide123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D009C50C-8F15-CB96-FBBC-7AF72F904225}"/>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B7FD4110-9C8A-40D3-6EA2-575E3DEB590A}"/>
              </a:ext>
            </a:extLst>
          </p:cNvPr>
          <p:cNvSpPr/>
          <p:nvPr/>
        </p:nvSpPr>
        <p:spPr>
          <a:xfrm>
            <a:off x="2063553" y="764704"/>
            <a:ext cx="7545871" cy="1241237"/>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وبكنيسة واحدة مقدسة جامعة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رسولية.</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ونعترف بمعمودية واحدة لمغفرة الخطايا.</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0E3B89FF-2406-BF01-16C4-F03E1637E9DD}"/>
              </a:ext>
            </a:extLst>
          </p:cNvPr>
          <p:cNvSpPr/>
          <p:nvPr/>
        </p:nvSpPr>
        <p:spPr>
          <a:xfrm>
            <a:off x="2063552" y="3645025"/>
            <a:ext cx="8352928" cy="156966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Je crois en l'Eglise, Une, Sainte, Universelle et Apostolique. Je reconnais un seul baptême  pour  le  pardon des péchés. </a:t>
            </a:r>
          </a:p>
        </p:txBody>
      </p:sp>
      <p:sp>
        <p:nvSpPr>
          <p:cNvPr id="16" name="ZoneTexte 15">
            <a:extLst>
              <a:ext uri="{FF2B5EF4-FFF2-40B4-BE49-F238E27FC236}">
                <a16:creationId xmlns:a16="http://schemas.microsoft.com/office/drawing/2014/main" id="{AF643ECF-E930-0052-ADC4-1378D8A98E2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840B76D0-C35F-F597-55C2-7077B8C514D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928732848"/>
      </p:ext>
    </p:extLst>
  </p:cSld>
  <p:clrMapOvr>
    <a:masterClrMapping/>
  </p:clrMapOvr>
</p:sld>
</file>

<file path=ppt/slides/slide123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E50366AB-4884-1942-32A7-58403B91E6CF}"/>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C7342DAE-3013-0F55-712B-875035F03EC5}"/>
              </a:ext>
            </a:extLst>
          </p:cNvPr>
          <p:cNvSpPr/>
          <p:nvPr/>
        </p:nvSpPr>
        <p:spPr>
          <a:xfrm>
            <a:off x="2063553" y="764706"/>
            <a:ext cx="7545871" cy="666786"/>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وننتظر قيامة الأموات وحياة الدهر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الآتي.</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أمين.</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CFA44C14-04AB-8006-CA26-F0BD5794E43C}"/>
              </a:ext>
            </a:extLst>
          </p:cNvPr>
          <p:cNvSpPr/>
          <p:nvPr/>
        </p:nvSpPr>
        <p:spPr>
          <a:xfrm>
            <a:off x="2063552" y="3645024"/>
            <a:ext cx="7992888" cy="1077218"/>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J’attends la résurrection  des morts et la vie du  monde à venir. Amen.</a:t>
            </a:r>
          </a:p>
        </p:txBody>
      </p:sp>
      <p:sp>
        <p:nvSpPr>
          <p:cNvPr id="16" name="ZoneTexte 15">
            <a:extLst>
              <a:ext uri="{FF2B5EF4-FFF2-40B4-BE49-F238E27FC236}">
                <a16:creationId xmlns:a16="http://schemas.microsoft.com/office/drawing/2014/main" id="{9E5EF978-171F-2FD7-4ABB-09AC55094BC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8AF33ECC-EB1D-354B-F04A-EF59E48A90B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183556645"/>
      </p:ext>
    </p:extLst>
  </p:cSld>
  <p:clrMapOvr>
    <a:masterClrMapping/>
  </p:clrMapOvr>
</p:sld>
</file>

<file path=ppt/slides/slide123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366B40C9-E8DD-34B6-BBE2-E1D803B41C54}"/>
            </a:ext>
          </a:extLst>
        </p:cNvPr>
        <p:cNvGrpSpPr/>
        <p:nvPr/>
      </p:nvGrpSpPr>
      <p:grpSpPr>
        <a:xfrm>
          <a:off x="0" y="0"/>
          <a:ext cx="0" cy="0"/>
          <a:chOff x="0" y="0"/>
          <a:chExt cx="0" cy="0"/>
        </a:xfrm>
      </p:grpSpPr>
      <p:sp>
        <p:nvSpPr>
          <p:cNvPr id="16" name="Rectangle 15">
            <a:extLst>
              <a:ext uri="{FF2B5EF4-FFF2-40B4-BE49-F238E27FC236}">
                <a16:creationId xmlns:a16="http://schemas.microsoft.com/office/drawing/2014/main" id="{CBF39DEE-1078-A359-59DA-517997727A28}"/>
              </a:ext>
            </a:extLst>
          </p:cNvPr>
          <p:cNvSpPr/>
          <p:nvPr/>
        </p:nvSpPr>
        <p:spPr>
          <a:xfrm>
            <a:off x="2156908" y="2060851"/>
            <a:ext cx="7952818" cy="1015663"/>
          </a:xfrm>
          <a:prstGeom prst="rect">
            <a:avLst/>
          </a:prstGeom>
        </p:spPr>
        <p:txBody>
          <a:bodyPr wrap="non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60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pic>
        <p:nvPicPr>
          <p:cNvPr id="5" name="Picture 2" descr="C:\Users\PC_KOLTA\Documents\Youssef\Work\PPT\kiahk\fini\3.jpg">
            <a:extLst>
              <a:ext uri="{FF2B5EF4-FFF2-40B4-BE49-F238E27FC236}">
                <a16:creationId xmlns:a16="http://schemas.microsoft.com/office/drawing/2014/main" id="{90402F7F-67FF-7E42-94A3-C1CBA2F49501}"/>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a:extLst>
              <a:ext uri="{FF2B5EF4-FFF2-40B4-BE49-F238E27FC236}">
                <a16:creationId xmlns:a16="http://schemas.microsoft.com/office/drawing/2014/main" id="{143B6772-076A-3D26-21A7-3A2C784379E3}"/>
              </a:ext>
            </a:extLst>
          </p:cNvPr>
          <p:cNvSpPr/>
          <p:nvPr/>
        </p:nvSpPr>
        <p:spPr>
          <a:xfrm>
            <a:off x="9552384" y="652626"/>
            <a:ext cx="1080120" cy="369204"/>
          </a:xfrm>
          <a:prstGeom prst="rect">
            <a:avLst/>
          </a:prstGeom>
        </p:spPr>
        <p:txBody>
          <a:bodyPr wrap="square">
            <a:spAutoFit/>
          </a:bodyPr>
          <a:lstStyle/>
          <a:p>
            <a:pPr marL="0" marR="0" lvl="0" indent="0" algn="l" defTabSz="914273" rtl="0" eaLnBrk="1" fontAlgn="auto" latinLnBrk="0" hangingPunct="1">
              <a:lnSpc>
                <a:spcPct val="100000"/>
              </a:lnSpc>
              <a:spcBef>
                <a:spcPts val="0"/>
              </a:spcBef>
              <a:spcAft>
                <a:spcPts val="0"/>
              </a:spcAft>
              <a:buClrTx/>
              <a:buSzTx/>
              <a:buFontTx/>
              <a:buNone/>
              <a:tabLst/>
              <a:defRPr/>
            </a:pPr>
            <a:r>
              <a:rPr kumimoji="0" lang="fr-FR" sz="1799" b="1" i="0" u="none" strike="noStrike" kern="1200" cap="none" spc="0" normalizeH="0" baseline="0" noProof="0" dirty="0">
                <a:ln>
                  <a:noFill/>
                </a:ln>
                <a:solidFill>
                  <a:prstClr val="white"/>
                </a:solidFill>
                <a:effectLst/>
                <a:uLnTx/>
                <a:uFillTx/>
                <a:latin typeface="Book Antiqua" pitchFamily="18" charset="0"/>
                <a:ea typeface="+mn-ea"/>
                <a:cs typeface="+mn-cs"/>
              </a:rPr>
              <a:t>Page 405 </a:t>
            </a:r>
          </a:p>
        </p:txBody>
      </p:sp>
      <p:sp>
        <p:nvSpPr>
          <p:cNvPr id="2" name="ZoneTexte 1">
            <a:extLst>
              <a:ext uri="{FF2B5EF4-FFF2-40B4-BE49-F238E27FC236}">
                <a16:creationId xmlns:a16="http://schemas.microsoft.com/office/drawing/2014/main" id="{CE0ECBED-0473-2EE8-80F6-CC1085DCEEF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3" action="ppaction://hlinksldjump"/>
            <a:extLst>
              <a:ext uri="{FF2B5EF4-FFF2-40B4-BE49-F238E27FC236}">
                <a16:creationId xmlns:a16="http://schemas.microsoft.com/office/drawing/2014/main" id="{AC9A064B-78EF-15BD-8C89-97F993A60E9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477750533"/>
      </p:ext>
    </p:extLst>
  </p:cSld>
  <p:clrMapOvr>
    <a:masterClrMapping/>
  </p:clrMapOvr>
  <p:transition/>
</p:sld>
</file>

<file path=ppt/slides/slide123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5817E90B-69CA-04EA-EAF2-DD693A5FEA16}"/>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661E78CE-8212-A7DF-AC6A-E6BCD06A4B95}"/>
              </a:ext>
            </a:extLst>
          </p:cNvPr>
          <p:cNvSpPr/>
          <p:nvPr/>
        </p:nvSpPr>
        <p:spPr>
          <a:xfrm>
            <a:off x="6768075" y="340592"/>
            <a:ext cx="4992555" cy="144655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آمين يا رب ارحم يا رب ارحم يا رب ارحم</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652D0FFD-A8D9-61BC-2B8A-77B5D8B2404B}"/>
              </a:ext>
            </a:extLst>
          </p:cNvPr>
          <p:cNvSpPr/>
          <p:nvPr/>
        </p:nvSpPr>
        <p:spPr>
          <a:xfrm>
            <a:off x="431371" y="332658"/>
            <a:ext cx="6240693" cy="2123658"/>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4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a:t>
            </a:r>
            <a:r>
              <a:rPr kumimoji="0" lang="pt-BR" sz="4400" b="0" i="0" u="none" strike="noStrike" kern="1200" cap="none" spc="0" normalizeH="0" baseline="0" noProof="0" dirty="0">
                <a:ln>
                  <a:noFill/>
                </a:ln>
                <a:solidFill>
                  <a:prstClr val="white"/>
                </a:solidFill>
                <a:effectLst/>
                <a:uLnTx/>
                <a:uFillTx/>
                <a:latin typeface="Avva_Marcos" pitchFamily="82" charset="0"/>
                <a:ea typeface="+mn-ea"/>
                <a:cs typeface="+mn-cs"/>
              </a:rPr>
              <a:t>A</a:t>
            </a:r>
            <a:r>
              <a:rPr kumimoji="0" lang="pt-BR" sz="4400" b="0" i="0" u="none" strike="noStrike" kern="1200" cap="none" spc="0" normalizeH="0" baseline="0" noProof="0" dirty="0">
                <a:ln>
                  <a:noFill/>
                </a:ln>
                <a:solidFill>
                  <a:prstClr val="white"/>
                </a:solidFill>
                <a:effectLst/>
                <a:uLnTx/>
                <a:uFillTx/>
                <a:latin typeface="CS Avva Shenouda" pitchFamily="34" charset="0"/>
                <a:ea typeface="+mn-ea"/>
                <a:cs typeface="+mn-cs"/>
              </a:rPr>
              <a:t>myn. Kuri`e `ele`ycon</a:t>
            </a:r>
          </a:p>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400" b="0" i="0" u="none" strike="noStrike" kern="1200" cap="none" spc="0" normalizeH="0" baseline="0" noProof="0" dirty="0">
                <a:ln>
                  <a:noFill/>
                </a:ln>
                <a:solidFill>
                  <a:prstClr val="white"/>
                </a:solidFill>
                <a:effectLst/>
                <a:uLnTx/>
                <a:uFillTx/>
                <a:latin typeface="CS Avva Shenouda" pitchFamily="34" charset="0"/>
                <a:ea typeface="+mn-ea"/>
                <a:cs typeface="+mn-cs"/>
              </a:rPr>
              <a:t>Kuri`e `ele`ycon Kuri`e</a:t>
            </a:r>
            <a:br>
              <a:rPr kumimoji="0" lang="pt-BR" sz="44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4400" b="0" i="0" u="none" strike="noStrike" kern="1200" cap="none" spc="0" normalizeH="0" baseline="0" noProof="0" dirty="0">
                <a:ln>
                  <a:noFill/>
                </a:ln>
                <a:solidFill>
                  <a:prstClr val="white"/>
                </a:solidFill>
                <a:effectLst/>
                <a:uLnTx/>
                <a:uFillTx/>
                <a:latin typeface="CS Avva Shenouda" pitchFamily="34" charset="0"/>
                <a:ea typeface="+mn-ea"/>
                <a:cs typeface="+mn-cs"/>
              </a:rPr>
              <a:t>`ele`ycon</a:t>
            </a:r>
            <a:endParaRPr kumimoji="0" lang="fr-FR" sz="44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076C7848-727B-C4FC-591E-FABD388A9E2B}"/>
              </a:ext>
            </a:extLst>
          </p:cNvPr>
          <p:cNvSpPr/>
          <p:nvPr/>
        </p:nvSpPr>
        <p:spPr>
          <a:xfrm>
            <a:off x="2783632" y="4077073"/>
            <a:ext cx="6408712" cy="2123658"/>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400" b="1" i="0" u="none" strike="noStrike" kern="1200" cap="none" spc="0" normalizeH="0" baseline="0" noProof="0" dirty="0">
                <a:ln>
                  <a:noFill/>
                </a:ln>
                <a:solidFill>
                  <a:prstClr val="white"/>
                </a:solidFill>
                <a:effectLst/>
                <a:uLnTx/>
                <a:uFillTx/>
                <a:latin typeface="Book Antiqua" pitchFamily="18" charset="0"/>
                <a:ea typeface="+mn-ea"/>
                <a:cs typeface="+mn-cs"/>
              </a:rPr>
              <a:t>Amen. Pitié Seigneur, Pitié Seigneur, Pitié Seigneur</a:t>
            </a:r>
          </a:p>
        </p:txBody>
      </p:sp>
      <p:sp>
        <p:nvSpPr>
          <p:cNvPr id="17" name="ZoneTexte 16">
            <a:extLst>
              <a:ext uri="{FF2B5EF4-FFF2-40B4-BE49-F238E27FC236}">
                <a16:creationId xmlns:a16="http://schemas.microsoft.com/office/drawing/2014/main" id="{FB449976-AAD2-3092-5193-A00C2DAED23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E9494D20-2152-6F9C-6D86-3D2A4C2A201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099747191"/>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1569660"/>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هذا هو إلهي</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فأمجده. إله أبى فأرفعه.</a:t>
            </a:r>
            <a:endParaRPr lang="fr-FR" sz="4800" dirty="0">
              <a:solidFill>
                <a:prstClr val="white"/>
              </a:solidFill>
              <a:latin typeface="Calibri"/>
            </a:endParaRPr>
          </a:p>
        </p:txBody>
      </p:sp>
      <p:sp>
        <p:nvSpPr>
          <p:cNvPr id="6" name="Rectangle 5"/>
          <p:cNvSpPr/>
          <p:nvPr/>
        </p:nvSpPr>
        <p:spPr>
          <a:xfrm>
            <a:off x="431371" y="332657"/>
            <a:ext cx="6096677" cy="1241237"/>
          </a:xfrm>
          <a:prstGeom prst="rect">
            <a:avLst/>
          </a:prstGeom>
        </p:spPr>
        <p:txBody>
          <a:bodyPr wrap="square">
            <a:spAutoFit/>
          </a:bodyPr>
          <a:lstStyle/>
          <a:p>
            <a:pPr algn="just" defTabSz="1219170"/>
            <a:r>
              <a:rPr lang="pt-BR" sz="3733" dirty="0">
                <a:solidFill>
                  <a:prstClr val="white"/>
                </a:solidFill>
                <a:latin typeface="CS Avva Shenouda" pitchFamily="34" charset="0"/>
              </a:rPr>
              <a:t>Vai pe Panou] ]na]`wou naf </a:t>
            </a:r>
            <a:r>
              <a:rPr lang="pt-BR" sz="3733">
                <a:solidFill>
                  <a:prstClr val="white"/>
                </a:solidFill>
                <a:latin typeface="CS Avva Shenouda" pitchFamily="34" charset="0"/>
              </a:rPr>
              <a:t>@ `V</a:t>
            </a:r>
            <a:r>
              <a:rPr lang="pt-BR" sz="3733" dirty="0">
                <a:solidFill>
                  <a:prstClr val="white"/>
                </a:solidFill>
                <a:latin typeface="CS Avva Shenouda" pitchFamily="34" charset="0"/>
              </a:rPr>
              <a:t>] `mpaiwt ]na[acf.</a:t>
            </a:r>
            <a:endParaRPr lang="fr-FR" sz="3733" dirty="0">
              <a:solidFill>
                <a:prstClr val="white"/>
              </a:solidFill>
              <a:latin typeface="CS Avva Shenouda" pitchFamily="34" charset="0"/>
            </a:endParaRPr>
          </a:p>
        </p:txBody>
      </p:sp>
      <p:sp>
        <p:nvSpPr>
          <p:cNvPr id="7" name="Rectangle 6"/>
          <p:cNvSpPr/>
          <p:nvPr/>
        </p:nvSpPr>
        <p:spPr>
          <a:xfrm>
            <a:off x="2207568" y="3959186"/>
            <a:ext cx="7560840" cy="1241237"/>
          </a:xfrm>
          <a:prstGeom prst="rect">
            <a:avLst/>
          </a:prstGeom>
        </p:spPr>
        <p:txBody>
          <a:bodyPr wrap="square">
            <a:spAutoFit/>
          </a:bodyPr>
          <a:lstStyle/>
          <a:p>
            <a:pPr algn="ctr" defTabSz="1219170"/>
            <a:r>
              <a:rPr lang="fr-FR" sz="3733" b="1" dirty="0">
                <a:solidFill>
                  <a:prstClr val="white"/>
                </a:solidFill>
                <a:latin typeface="Book Antiqua" pitchFamily="18" charset="0"/>
              </a:rPr>
              <a:t>Il est mon Dieu, je Le célèbre</a:t>
            </a:r>
          </a:p>
          <a:p>
            <a:pPr algn="ctr" defTabSz="1219170"/>
            <a:r>
              <a:rPr lang="fr-FR" sz="3733" b="1" dirty="0">
                <a:solidFill>
                  <a:prstClr val="white"/>
                </a:solidFill>
                <a:latin typeface="Book Antiqua" pitchFamily="18" charset="0"/>
              </a:rPr>
              <a:t>Dieu de mon père, et je L’exalte</a:t>
            </a:r>
          </a:p>
        </p:txBody>
      </p:sp>
      <p:sp>
        <p:nvSpPr>
          <p:cNvPr id="11" name="ZoneTexte 10">
            <a:extLst>
              <a:ext uri="{FF2B5EF4-FFF2-40B4-BE49-F238E27FC236}">
                <a16:creationId xmlns:a16="http://schemas.microsoft.com/office/drawing/2014/main" id="{8A11EF49-86A0-9024-9010-AEF5E11DCB0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5C8D16AB-7081-0F2E-DE1F-495A67E7F00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46272869"/>
      </p:ext>
    </p:extLst>
  </p:cSld>
  <p:clrMapOvr>
    <a:masterClrMapping/>
  </p:clrMapOvr>
</p:sld>
</file>

<file path=ppt/slides/slide124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BDFCEF4B-EF1C-2AD8-88ED-00FC84E992FB}"/>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46DA9D6E-E936-BA83-A6B6-CA97AE47E279}"/>
              </a:ext>
            </a:extLst>
          </p:cNvPr>
          <p:cNvSpPr/>
          <p:nvPr/>
        </p:nvSpPr>
        <p:spPr>
          <a:xfrm>
            <a:off x="6240017"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ارحمنا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8E2E97DE-91CD-04D0-7BF3-6371929C0EF2}"/>
              </a:ext>
            </a:extLst>
          </p:cNvPr>
          <p:cNvSpPr/>
          <p:nvPr/>
        </p:nvSpPr>
        <p:spPr>
          <a:xfrm>
            <a:off x="1583499" y="1700809"/>
            <a:ext cx="4680520"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nai nan.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48613B0A-78D4-F895-7ADF-BD7706E4DC3A}"/>
              </a:ext>
            </a:extLst>
          </p:cNvPr>
          <p:cNvSpPr/>
          <p:nvPr/>
        </p:nvSpPr>
        <p:spPr>
          <a:xfrm>
            <a:off x="2783632" y="4077072"/>
            <a:ext cx="6864763"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aie pitié de nous.</a:t>
            </a:r>
          </a:p>
        </p:txBody>
      </p:sp>
      <p:sp>
        <p:nvSpPr>
          <p:cNvPr id="17" name="ZoneTexte 16">
            <a:extLst>
              <a:ext uri="{FF2B5EF4-FFF2-40B4-BE49-F238E27FC236}">
                <a16:creationId xmlns:a16="http://schemas.microsoft.com/office/drawing/2014/main" id="{661D3D8E-BA74-9EED-4CDC-D9FBA90B9CF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5D6A6C88-81CE-8FF7-3AEA-A1CCE461240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47095503"/>
      </p:ext>
    </p:extLst>
  </p:cSld>
  <p:clrMapOvr>
    <a:masterClrMapping/>
  </p:clrMapOvr>
</p:sld>
</file>

<file path=ppt/slides/slide124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1D72F829-400D-8188-C650-354D4D7BC992}"/>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0B588FB2-7704-6FE0-33A2-686029F3EA37}"/>
              </a:ext>
            </a:extLst>
          </p:cNvPr>
          <p:cNvSpPr/>
          <p:nvPr/>
        </p:nvSpPr>
        <p:spPr>
          <a:xfrm>
            <a:off x="6240017"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اسمعنا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91D30E12-DDD8-93D0-073D-59DA1ABE2946}"/>
              </a:ext>
            </a:extLst>
          </p:cNvPr>
          <p:cNvSpPr/>
          <p:nvPr/>
        </p:nvSpPr>
        <p:spPr>
          <a:xfrm>
            <a:off x="1199456" y="1700808"/>
            <a:ext cx="5544616"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cwtem `eron.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DD71068E-0C50-77D3-3C19-4872B52B15E3}"/>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écoute nous.</a:t>
            </a:r>
          </a:p>
        </p:txBody>
      </p:sp>
      <p:sp>
        <p:nvSpPr>
          <p:cNvPr id="17" name="ZoneTexte 16">
            <a:extLst>
              <a:ext uri="{FF2B5EF4-FFF2-40B4-BE49-F238E27FC236}">
                <a16:creationId xmlns:a16="http://schemas.microsoft.com/office/drawing/2014/main" id="{FCAD47AE-6619-E20E-217F-D2457B2C633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6D8A23AF-713B-9CE2-3574-74754CC3FAF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497069437"/>
      </p:ext>
    </p:extLst>
  </p:cSld>
  <p:clrMapOvr>
    <a:masterClrMapping/>
  </p:clrMapOvr>
</p:sld>
</file>

<file path=ppt/slides/slide124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3E0CB0DA-EBC8-EE09-D931-5699D29F4D6F}"/>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84C3E21E-A970-598E-D76D-582AD8CCDDA1}"/>
              </a:ext>
            </a:extLst>
          </p:cNvPr>
          <p:cNvSpPr/>
          <p:nvPr/>
        </p:nvSpPr>
        <p:spPr>
          <a:xfrm>
            <a:off x="6240017"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أنظر إلينا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7B7182DC-B97D-B275-6C88-FBAB678A442F}"/>
              </a:ext>
            </a:extLst>
          </p:cNvPr>
          <p:cNvSpPr/>
          <p:nvPr/>
        </p:nvSpPr>
        <p:spPr>
          <a:xfrm>
            <a:off x="1487488" y="1700808"/>
            <a:ext cx="4680520"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comc `eron.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F135C59A-CEBE-A77D-7FBB-BE6E4F57F7A9}"/>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regarde nous.</a:t>
            </a:r>
          </a:p>
        </p:txBody>
      </p:sp>
      <p:sp>
        <p:nvSpPr>
          <p:cNvPr id="17" name="ZoneTexte 16">
            <a:extLst>
              <a:ext uri="{FF2B5EF4-FFF2-40B4-BE49-F238E27FC236}">
                <a16:creationId xmlns:a16="http://schemas.microsoft.com/office/drawing/2014/main" id="{294CBC8C-3CE4-78E1-F82B-00FD57909F7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CBB5DED8-8BE0-BE5F-7060-54A69FC3509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652056142"/>
      </p:ext>
    </p:extLst>
  </p:cSld>
  <p:clrMapOvr>
    <a:masterClrMapping/>
  </p:clrMapOvr>
</p:sld>
</file>

<file path=ppt/slides/slide124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0063CC71-9B77-286B-E852-37A26EFE3717}"/>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F45FE19E-DF75-71D3-07F9-1218A226CE1E}"/>
              </a:ext>
            </a:extLst>
          </p:cNvPr>
          <p:cNvSpPr/>
          <p:nvPr/>
        </p:nvSpPr>
        <p:spPr>
          <a:xfrm>
            <a:off x="6927061"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أطلع علينا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58668A44-A62C-FC17-1FC8-279DCB2FA8BE}"/>
              </a:ext>
            </a:extLst>
          </p:cNvPr>
          <p:cNvSpPr/>
          <p:nvPr/>
        </p:nvSpPr>
        <p:spPr>
          <a:xfrm>
            <a:off x="1295467" y="1700808"/>
            <a:ext cx="5520613"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joust `eron.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456ED83C-F30D-57AC-2F42-464D9EBD6449}"/>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observe nous.</a:t>
            </a:r>
          </a:p>
        </p:txBody>
      </p:sp>
      <p:sp>
        <p:nvSpPr>
          <p:cNvPr id="17" name="ZoneTexte 16">
            <a:extLst>
              <a:ext uri="{FF2B5EF4-FFF2-40B4-BE49-F238E27FC236}">
                <a16:creationId xmlns:a16="http://schemas.microsoft.com/office/drawing/2014/main" id="{E3B21813-191A-58BA-C3E4-BC979DA5542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9CF8FBA5-4966-28FD-A334-E28B5E9739D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205462103"/>
      </p:ext>
    </p:extLst>
  </p:cSld>
  <p:clrMapOvr>
    <a:masterClrMapping/>
  </p:clrMapOvr>
</p:sld>
</file>

<file path=ppt/slides/slide124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D1C3A9D2-51C1-3221-5FA4-CC06B21F7B88}"/>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EBD5BD10-47EA-CAB4-56B1-B706A708AA78}"/>
              </a:ext>
            </a:extLst>
          </p:cNvPr>
          <p:cNvSpPr/>
          <p:nvPr/>
        </p:nvSpPr>
        <p:spPr>
          <a:xfrm>
            <a:off x="7215093"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تراءف علينا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EF835EA9-A4F0-711E-81AB-EFD7B171D6D5}"/>
              </a:ext>
            </a:extLst>
          </p:cNvPr>
          <p:cNvSpPr/>
          <p:nvPr/>
        </p:nvSpPr>
        <p:spPr>
          <a:xfrm>
            <a:off x="623392" y="1700808"/>
            <a:ext cx="5832648"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senhyt qaron.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E5FB55AE-9F02-206B-5A1A-985ADD8CE8B7}"/>
              </a:ext>
            </a:extLst>
          </p:cNvPr>
          <p:cNvSpPr/>
          <p:nvPr/>
        </p:nvSpPr>
        <p:spPr>
          <a:xfrm>
            <a:off x="911424" y="4077072"/>
            <a:ext cx="1036915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traite-nous avec clémence.</a:t>
            </a:r>
          </a:p>
        </p:txBody>
      </p:sp>
      <p:sp>
        <p:nvSpPr>
          <p:cNvPr id="17" name="ZoneTexte 16">
            <a:extLst>
              <a:ext uri="{FF2B5EF4-FFF2-40B4-BE49-F238E27FC236}">
                <a16:creationId xmlns:a16="http://schemas.microsoft.com/office/drawing/2014/main" id="{8450FB83-D03D-EB2C-7376-9AC4C1F0A4F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B0E17E12-8823-5B36-08BB-8D18173DA50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615912992"/>
      </p:ext>
    </p:extLst>
  </p:cSld>
  <p:clrMapOvr>
    <a:masterClrMapping/>
  </p:clrMapOvr>
</p:sld>
</file>

<file path=ppt/slides/slide124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EAC0E49F-2399-4C86-972C-9D7ECCDAC916}"/>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FE424BAC-13BE-C550-3826-CA5F0DB940AA}"/>
              </a:ext>
            </a:extLst>
          </p:cNvPr>
          <p:cNvSpPr/>
          <p:nvPr/>
        </p:nvSpPr>
        <p:spPr>
          <a:xfrm>
            <a:off x="7119082"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نحن شعبك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E121CC06-1027-459E-B33F-001ECB0D52B7}"/>
              </a:ext>
            </a:extLst>
          </p:cNvPr>
          <p:cNvSpPr/>
          <p:nvPr/>
        </p:nvSpPr>
        <p:spPr>
          <a:xfrm>
            <a:off x="839416" y="1700808"/>
            <a:ext cx="6024669"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`Anon qa peklaoc.</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D26641A9-6CD8-249E-CED6-327CA5EBB881}"/>
              </a:ext>
            </a:extLst>
          </p:cNvPr>
          <p:cNvSpPr/>
          <p:nvPr/>
        </p:nvSpPr>
        <p:spPr>
          <a:xfrm>
            <a:off x="1391478" y="4077072"/>
            <a:ext cx="9409045"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Nous sommes ton peuple.</a:t>
            </a:r>
          </a:p>
        </p:txBody>
      </p:sp>
      <p:sp>
        <p:nvSpPr>
          <p:cNvPr id="17" name="ZoneTexte 16">
            <a:extLst>
              <a:ext uri="{FF2B5EF4-FFF2-40B4-BE49-F238E27FC236}">
                <a16:creationId xmlns:a16="http://schemas.microsoft.com/office/drawing/2014/main" id="{CE8DED07-19FA-CF1B-E9CF-2004639A150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7C719E57-EC13-356D-8006-F459304F2C9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122003881"/>
      </p:ext>
    </p:extLst>
  </p:cSld>
  <p:clrMapOvr>
    <a:masterClrMapping/>
  </p:clrMapOvr>
</p:sld>
</file>

<file path=ppt/slides/slide124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3ED990A3-7F2B-A2F1-1768-A5402428FA1F}"/>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49F1F89F-00D1-C63B-4C53-F2C804E65DBB}"/>
              </a:ext>
            </a:extLst>
          </p:cNvPr>
          <p:cNvSpPr/>
          <p:nvPr/>
        </p:nvSpPr>
        <p:spPr>
          <a:xfrm>
            <a:off x="7215093"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نحن جُبلتك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08E33329-7685-9C23-974C-49EE3C341837}"/>
              </a:ext>
            </a:extLst>
          </p:cNvPr>
          <p:cNvSpPr/>
          <p:nvPr/>
        </p:nvSpPr>
        <p:spPr>
          <a:xfrm>
            <a:off x="1031437" y="1700808"/>
            <a:ext cx="6408712"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`Anon qa pek`placma.</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085D7D93-0F46-F464-61E6-CE2FB249631C}"/>
              </a:ext>
            </a:extLst>
          </p:cNvPr>
          <p:cNvSpPr/>
          <p:nvPr/>
        </p:nvSpPr>
        <p:spPr>
          <a:xfrm>
            <a:off x="911424" y="4077073"/>
            <a:ext cx="1036915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Nous sommes ta création.</a:t>
            </a:r>
          </a:p>
        </p:txBody>
      </p:sp>
      <p:sp>
        <p:nvSpPr>
          <p:cNvPr id="17" name="ZoneTexte 16">
            <a:extLst>
              <a:ext uri="{FF2B5EF4-FFF2-40B4-BE49-F238E27FC236}">
                <a16:creationId xmlns:a16="http://schemas.microsoft.com/office/drawing/2014/main" id="{151C385E-FC16-3F1F-6BB0-6A3F746CED4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3C41EC1F-4B03-F046-AD32-718BCC59F47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117038767"/>
      </p:ext>
    </p:extLst>
  </p:cSld>
  <p:clrMapOvr>
    <a:masterClrMapping/>
  </p:clrMapOvr>
</p:sld>
</file>

<file path=ppt/slides/slide124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578E81D0-70B6-FC2A-BBCC-63227EF9CB07}"/>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37B8F2DC-2083-E23A-EE84-1392C4AE5342}"/>
              </a:ext>
            </a:extLst>
          </p:cNvPr>
          <p:cNvSpPr/>
          <p:nvPr/>
        </p:nvSpPr>
        <p:spPr>
          <a:xfrm>
            <a:off x="7599135"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نجنا من أعدائنا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1F16337E-6052-9BF3-F3DC-6BE61D85FCBC}"/>
              </a:ext>
            </a:extLst>
          </p:cNvPr>
          <p:cNvSpPr/>
          <p:nvPr/>
        </p:nvSpPr>
        <p:spPr>
          <a:xfrm>
            <a:off x="935427" y="1700808"/>
            <a:ext cx="6408712" cy="1569660"/>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Nahmen `ebol qen nenjaji.</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C09DB4A1-6E5E-920B-3FBA-59144E33BD91}"/>
              </a:ext>
            </a:extLst>
          </p:cNvPr>
          <p:cNvSpPr/>
          <p:nvPr/>
        </p:nvSpPr>
        <p:spPr>
          <a:xfrm>
            <a:off x="935427" y="4077072"/>
            <a:ext cx="10633181"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Délivre-nous de nos ennemis.</a:t>
            </a:r>
          </a:p>
        </p:txBody>
      </p:sp>
      <p:sp>
        <p:nvSpPr>
          <p:cNvPr id="17" name="ZoneTexte 16">
            <a:extLst>
              <a:ext uri="{FF2B5EF4-FFF2-40B4-BE49-F238E27FC236}">
                <a16:creationId xmlns:a16="http://schemas.microsoft.com/office/drawing/2014/main" id="{542DD377-4AE9-E429-BA51-8DCC6E75D3A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DCFB910E-71D1-F843-BB63-5729FA65063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421374941"/>
      </p:ext>
    </p:extLst>
  </p:cSld>
  <p:clrMapOvr>
    <a:masterClrMapping/>
  </p:clrMapOvr>
</p:sld>
</file>

<file path=ppt/slides/slide124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7364A84D-DA93-56DB-83D8-8DEBB6CD5D5C}"/>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59D7812B-9539-C905-00E9-DB814BA890BA}"/>
              </a:ext>
            </a:extLst>
          </p:cNvPr>
          <p:cNvSpPr/>
          <p:nvPr/>
        </p:nvSpPr>
        <p:spPr>
          <a:xfrm>
            <a:off x="7311103"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نجنا من الغلاء</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F149DFEE-4C26-E3B6-14E5-A9C197C1B88E}"/>
              </a:ext>
            </a:extLst>
          </p:cNvPr>
          <p:cNvSpPr/>
          <p:nvPr/>
        </p:nvSpPr>
        <p:spPr>
          <a:xfrm>
            <a:off x="527381" y="1700808"/>
            <a:ext cx="7008779"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Nahmen `ebolha ou`hbwn.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0CF5446C-EA11-D54C-2586-2F7CBD506386}"/>
              </a:ext>
            </a:extLst>
          </p:cNvPr>
          <p:cNvSpPr/>
          <p:nvPr/>
        </p:nvSpPr>
        <p:spPr>
          <a:xfrm>
            <a:off x="815413" y="4077073"/>
            <a:ext cx="10465163"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Délivre-nous de la cherté.</a:t>
            </a:r>
          </a:p>
        </p:txBody>
      </p:sp>
      <p:sp>
        <p:nvSpPr>
          <p:cNvPr id="17" name="ZoneTexte 16">
            <a:extLst>
              <a:ext uri="{FF2B5EF4-FFF2-40B4-BE49-F238E27FC236}">
                <a16:creationId xmlns:a16="http://schemas.microsoft.com/office/drawing/2014/main" id="{303FC31C-BE5F-FF74-FCF3-10F828EDD10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22407595-AF7B-A1DB-F0FA-A27E2EEED01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419683038"/>
      </p:ext>
    </p:extLst>
  </p:cSld>
  <p:clrMapOvr>
    <a:masterClrMapping/>
  </p:clrMapOvr>
</p:sld>
</file>

<file path=ppt/slides/slide124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BBE51E3D-FB90-8107-E0B9-4175B310B5BE}"/>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C49BDF52-6534-4A30-AD54-F95457B32F4E}"/>
              </a:ext>
            </a:extLst>
          </p:cNvPr>
          <p:cNvSpPr/>
          <p:nvPr/>
        </p:nvSpPr>
        <p:spPr>
          <a:xfrm>
            <a:off x="7503125"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نحن عبيدك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3A07B506-DC16-CCCD-3D4B-11D8E37EBFDE}"/>
              </a:ext>
            </a:extLst>
          </p:cNvPr>
          <p:cNvSpPr/>
          <p:nvPr/>
        </p:nvSpPr>
        <p:spPr>
          <a:xfrm>
            <a:off x="888099" y="1700808"/>
            <a:ext cx="6456040"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a:ln>
                  <a:noFill/>
                </a:ln>
                <a:solidFill>
                  <a:prstClr val="white"/>
                </a:solidFill>
                <a:effectLst/>
                <a:uLnTx/>
                <a:uFillTx/>
                <a:latin typeface="CS Avva Shenouda" pitchFamily="34" charset="0"/>
                <a:ea typeface="+mn-ea"/>
                <a:cs typeface="+mn-cs"/>
              </a:rPr>
              <a:t>`Anon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qa nek`ebiaik.</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AAECD6AD-975B-B3E2-54A7-FD5C1FAA5222}"/>
              </a:ext>
            </a:extLst>
          </p:cNvPr>
          <p:cNvSpPr/>
          <p:nvPr/>
        </p:nvSpPr>
        <p:spPr>
          <a:xfrm>
            <a:off x="1199456" y="4077072"/>
            <a:ext cx="9793088"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Nous sommes tes serviteurs.</a:t>
            </a:r>
          </a:p>
        </p:txBody>
      </p:sp>
      <p:sp>
        <p:nvSpPr>
          <p:cNvPr id="17" name="ZoneTexte 16">
            <a:extLst>
              <a:ext uri="{FF2B5EF4-FFF2-40B4-BE49-F238E27FC236}">
                <a16:creationId xmlns:a16="http://schemas.microsoft.com/office/drawing/2014/main" id="{8D8F58CF-30C1-F05F-F1F3-3B8B734E3D4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9BB14A00-DC4E-A579-0BD6-4209C019474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600870430"/>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r" defTabSz="1219170" rtl="1"/>
            <a:r>
              <a:rPr lang="ar-EG" sz="4267" dirty="0">
                <a:solidFill>
                  <a:prstClr val="white"/>
                </a:solidFill>
                <a:latin typeface="Calibri"/>
                <a:cs typeface="Arial" panose="020B0604020202020204" pitchFamily="34" charset="0"/>
              </a:rPr>
              <a:t>الرب مكسر الحروب. </a:t>
            </a:r>
            <a:endParaRPr lang="fr-FR" sz="4267" dirty="0">
              <a:solidFill>
                <a:prstClr val="white"/>
              </a:solidFill>
              <a:latin typeface="Calibri"/>
            </a:endParaRPr>
          </a:p>
          <a:p>
            <a:pPr algn="r" defTabSz="1219170" rtl="1"/>
            <a:r>
              <a:rPr lang="ar-EG" sz="4267" dirty="0">
                <a:solidFill>
                  <a:prstClr val="white"/>
                </a:solidFill>
                <a:latin typeface="Calibri"/>
                <a:cs typeface="Arial" panose="020B0604020202020204" pitchFamily="34" charset="0"/>
              </a:rPr>
              <a:t>الرب اسمه. مركبات</a:t>
            </a:r>
            <a:r>
              <a:rPr lang="fr-FR" sz="4267" dirty="0">
                <a:solidFill>
                  <a:prstClr val="white"/>
                </a:solidFill>
                <a:latin typeface="Calibri"/>
              </a:rPr>
              <a:t> </a:t>
            </a:r>
            <a:r>
              <a:rPr lang="ar-EG" sz="4267" dirty="0">
                <a:solidFill>
                  <a:prstClr val="white"/>
                </a:solidFill>
                <a:latin typeface="Calibri"/>
                <a:cs typeface="Arial" panose="020B0604020202020204" pitchFamily="34" charset="0"/>
              </a:rPr>
              <a:t>فرعون </a:t>
            </a:r>
            <a:endParaRPr lang="fr-FR" sz="4267" dirty="0">
              <a:solidFill>
                <a:prstClr val="white"/>
              </a:solidFill>
              <a:latin typeface="Calibri"/>
            </a:endParaRPr>
          </a:p>
          <a:p>
            <a:pPr algn="r" defTabSz="1219170" rtl="1"/>
            <a:r>
              <a:rPr lang="ar-EG" sz="4267" dirty="0">
                <a:solidFill>
                  <a:prstClr val="white"/>
                </a:solidFill>
                <a:latin typeface="Calibri"/>
                <a:cs typeface="Arial" panose="020B0604020202020204" pitchFamily="34" charset="0"/>
              </a:rPr>
              <a:t>وكل قوته </a:t>
            </a:r>
            <a:endParaRPr lang="fr-FR" sz="4267" dirty="0">
              <a:solidFill>
                <a:prstClr val="white"/>
              </a:solidFill>
              <a:latin typeface="Calibri"/>
            </a:endParaRPr>
          </a:p>
          <a:p>
            <a:pPr algn="r" defTabSz="1219170" rtl="1"/>
            <a:r>
              <a:rPr lang="ar-EG" sz="4267" dirty="0">
                <a:solidFill>
                  <a:prstClr val="white"/>
                </a:solidFill>
                <a:latin typeface="Calibri"/>
                <a:cs typeface="Arial" panose="020B0604020202020204" pitchFamily="34" charset="0"/>
              </a:rPr>
              <a:t>طرحهما في البحر.</a:t>
            </a:r>
            <a:endParaRPr lang="fr-FR" sz="4267" dirty="0">
              <a:solidFill>
                <a:prstClr val="white"/>
              </a:solidFill>
              <a:latin typeface="Calibri"/>
            </a:endParaRPr>
          </a:p>
        </p:txBody>
      </p:sp>
      <p:sp>
        <p:nvSpPr>
          <p:cNvPr id="6" name="Rectangle 5"/>
          <p:cNvSpPr/>
          <p:nvPr/>
        </p:nvSpPr>
        <p:spPr>
          <a:xfrm>
            <a:off x="431371" y="332656"/>
            <a:ext cx="6096677" cy="2964594"/>
          </a:xfrm>
          <a:prstGeom prst="rect">
            <a:avLst/>
          </a:prstGeom>
        </p:spPr>
        <p:txBody>
          <a:bodyPr wrap="square">
            <a:spAutoFit/>
          </a:bodyPr>
          <a:lstStyle/>
          <a:p>
            <a:pPr algn="just" defTabSz="1219170"/>
            <a:r>
              <a:rPr lang="fr-FR" sz="3733">
                <a:solidFill>
                  <a:prstClr val="white"/>
                </a:solidFill>
                <a:latin typeface="CS Avva Shenouda" pitchFamily="34" charset="0"/>
              </a:rPr>
              <a:t>¿`P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petqomqem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nnibwtc</a:t>
            </a:r>
            <a:r>
              <a:rPr lang="fr-FR" sz="3733" dirty="0">
                <a:solidFill>
                  <a:prstClr val="white"/>
                </a:solidFill>
                <a:latin typeface="CS Avva Shenouda" pitchFamily="34" charset="0"/>
              </a:rPr>
              <a:t> </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Pefran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nibere</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woutc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Vara`w nem </a:t>
            </a:r>
            <a:r>
              <a:rPr lang="fr-FR" sz="3733" dirty="0" err="1">
                <a:solidFill>
                  <a:prstClr val="white"/>
                </a:solidFill>
                <a:latin typeface="CS Avva Shenouda" pitchFamily="34" charset="0"/>
              </a:rPr>
              <a:t>tefjom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afberbwrou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e`viom</a:t>
            </a:r>
            <a:r>
              <a:rPr lang="fr-FR" sz="3733" dirty="0">
                <a:solidFill>
                  <a:prstClr val="white"/>
                </a:solidFill>
                <a:latin typeface="CS Avva Shenouda" pitchFamily="34" charset="0"/>
              </a:rPr>
              <a:t>.</a:t>
            </a:r>
          </a:p>
        </p:txBody>
      </p:sp>
      <p:sp>
        <p:nvSpPr>
          <p:cNvPr id="7" name="Rectangle 6"/>
          <p:cNvSpPr/>
          <p:nvPr/>
        </p:nvSpPr>
        <p:spPr>
          <a:xfrm>
            <a:off x="448229" y="3909054"/>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Notre Seigneur est un guerrier</a:t>
            </a:r>
          </a:p>
          <a:p>
            <a:pPr algn="ctr" defTabSz="1219170"/>
            <a:r>
              <a:rPr lang="fr-FR" sz="3733" b="1" dirty="0">
                <a:solidFill>
                  <a:prstClr val="white"/>
                </a:solidFill>
                <a:latin typeface="Book Antiqua" pitchFamily="18" charset="0"/>
              </a:rPr>
              <a:t>Le nom qu'Il porte est "Le Seigneur"</a:t>
            </a:r>
          </a:p>
          <a:p>
            <a:pPr algn="ctr" defTabSz="1219170"/>
            <a:r>
              <a:rPr lang="fr-FR" sz="3733" b="1" dirty="0">
                <a:solidFill>
                  <a:prstClr val="white"/>
                </a:solidFill>
                <a:latin typeface="Book Antiqua" pitchFamily="18" charset="0"/>
              </a:rPr>
              <a:t>Les chars et forces de Pharaon</a:t>
            </a:r>
          </a:p>
          <a:p>
            <a:pPr algn="ctr" defTabSz="1219170"/>
            <a:r>
              <a:rPr lang="fr-FR" sz="3733" b="1" dirty="0">
                <a:solidFill>
                  <a:prstClr val="white"/>
                </a:solidFill>
                <a:latin typeface="Book Antiqua" pitchFamily="18" charset="0"/>
              </a:rPr>
              <a:t>Il les jeta tous dans la mer</a:t>
            </a:r>
          </a:p>
        </p:txBody>
      </p:sp>
      <p:sp>
        <p:nvSpPr>
          <p:cNvPr id="11" name="ZoneTexte 10">
            <a:extLst>
              <a:ext uri="{FF2B5EF4-FFF2-40B4-BE49-F238E27FC236}">
                <a16:creationId xmlns:a16="http://schemas.microsoft.com/office/drawing/2014/main" id="{BFF8439C-3084-FC0D-56AE-5B0D9527E2E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E6F3B716-86C0-BE32-C453-B30A24F5B60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71371454"/>
      </p:ext>
    </p:extLst>
  </p:cSld>
  <p:clrMapOvr>
    <a:masterClrMapping/>
  </p:clrMapOvr>
</p:sld>
</file>

<file path=ppt/slides/slide125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04DE7AA3-A80A-F748-680E-5C6AAF960D69}"/>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98D5CE87-AC5E-19F0-0DCA-A68E53FCD0EF}"/>
              </a:ext>
            </a:extLst>
          </p:cNvPr>
          <p:cNvSpPr/>
          <p:nvPr/>
        </p:nvSpPr>
        <p:spPr>
          <a:xfrm>
            <a:off x="7311103"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أنتَ ابن الله</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A0E7D24F-3CF9-4BD9-7D9F-F94AFFFBEE96}"/>
              </a:ext>
            </a:extLst>
          </p:cNvPr>
          <p:cNvSpPr/>
          <p:nvPr/>
        </p:nvSpPr>
        <p:spPr>
          <a:xfrm>
            <a:off x="1223459" y="1700808"/>
            <a:ext cx="4680520"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`Uioc :</a:t>
            </a:r>
            <a:r>
              <a:rPr kumimoji="0" lang="pt-BR" sz="4800" b="0" i="0" u="none" strike="noStrike" kern="1200" cap="none" spc="0" normalizeH="0" baseline="0" noProof="0">
                <a:ln>
                  <a:noFill/>
                </a:ln>
                <a:solidFill>
                  <a:prstClr val="white"/>
                </a:solidFill>
                <a:effectLst/>
                <a:uLnTx/>
                <a:uFillTx/>
                <a:latin typeface="CS Avva Shenouda" pitchFamily="34" charset="0"/>
                <a:ea typeface="+mn-ea"/>
                <a:cs typeface="+mn-cs"/>
              </a:rPr>
              <a:t>eoc `N</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;ok.</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A2757989-8914-18AE-245B-A68F99399A64}"/>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Tu es le fils de Dieu.</a:t>
            </a:r>
          </a:p>
        </p:txBody>
      </p:sp>
      <p:sp>
        <p:nvSpPr>
          <p:cNvPr id="17" name="ZoneTexte 16">
            <a:extLst>
              <a:ext uri="{FF2B5EF4-FFF2-40B4-BE49-F238E27FC236}">
                <a16:creationId xmlns:a16="http://schemas.microsoft.com/office/drawing/2014/main" id="{F498911B-0A56-316B-D171-C9A181CCEF7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5D1FDDC9-80D7-73C8-97C1-248366E10E3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08207860"/>
      </p:ext>
    </p:extLst>
  </p:cSld>
  <p:clrMapOvr>
    <a:masterClrMapping/>
  </p:clrMapOvr>
</p:sld>
</file>

<file path=ppt/slides/slide125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AB862BA3-A182-1C7C-F524-CEB11B8A3B1E}"/>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2AFB142A-AAF0-A464-3BCC-8FAC2D4384B8}"/>
              </a:ext>
            </a:extLst>
          </p:cNvPr>
          <p:cNvSpPr/>
          <p:nvPr/>
        </p:nvSpPr>
        <p:spPr>
          <a:xfrm>
            <a:off x="7215093"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آمنا بك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7D0C0DDB-B36B-7792-14B9-731DE39E0A37}"/>
              </a:ext>
            </a:extLst>
          </p:cNvPr>
          <p:cNvSpPr/>
          <p:nvPr/>
        </p:nvSpPr>
        <p:spPr>
          <a:xfrm>
            <a:off x="1007435" y="1700808"/>
            <a:ext cx="5448605"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Annah] `erok.</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94B241B1-4EC4-3BB6-0140-D97FA0715C4C}"/>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Nous croyons en Toi.</a:t>
            </a:r>
          </a:p>
        </p:txBody>
      </p:sp>
      <p:sp>
        <p:nvSpPr>
          <p:cNvPr id="17" name="ZoneTexte 16">
            <a:extLst>
              <a:ext uri="{FF2B5EF4-FFF2-40B4-BE49-F238E27FC236}">
                <a16:creationId xmlns:a16="http://schemas.microsoft.com/office/drawing/2014/main" id="{95F2D94C-E265-08D3-B432-4D65C89FDA3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C9958DD5-04FA-BD16-DD3C-961DF089206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60474397"/>
      </p:ext>
    </p:extLst>
  </p:cSld>
  <p:clrMapOvr>
    <a:masterClrMapping/>
  </p:clrMapOvr>
</p:sld>
</file>

<file path=ppt/slides/slide125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00EDA762-82B9-00FE-ADC1-5D3FC34AF0E5}"/>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93085D92-7D41-22BF-3A2F-E22355934F14}"/>
              </a:ext>
            </a:extLst>
          </p:cNvPr>
          <p:cNvSpPr/>
          <p:nvPr/>
        </p:nvSpPr>
        <p:spPr>
          <a:xfrm>
            <a:off x="7632171" y="1700808"/>
            <a:ext cx="4032448"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لأنك أتيت</a:t>
            </a:r>
            <a:r>
              <a:rPr kumimoji="0" lang="fr-FR"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وخلصتنا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0702BA8E-0182-283B-E7D4-23928E325521}"/>
              </a:ext>
            </a:extLst>
          </p:cNvPr>
          <p:cNvSpPr/>
          <p:nvPr/>
        </p:nvSpPr>
        <p:spPr>
          <a:xfrm>
            <a:off x="671397" y="1700810"/>
            <a:ext cx="5881803"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Je ak`i akcw] `mmon.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7480A180-3BA3-72C5-F891-B40D529549ED}"/>
              </a:ext>
            </a:extLst>
          </p:cNvPr>
          <p:cNvSpPr/>
          <p:nvPr/>
        </p:nvSpPr>
        <p:spPr>
          <a:xfrm>
            <a:off x="671398" y="4077072"/>
            <a:ext cx="10993221"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Car tu vins et nous sauvas.</a:t>
            </a:r>
          </a:p>
        </p:txBody>
      </p:sp>
      <p:sp>
        <p:nvSpPr>
          <p:cNvPr id="17" name="ZoneTexte 16">
            <a:extLst>
              <a:ext uri="{FF2B5EF4-FFF2-40B4-BE49-F238E27FC236}">
                <a16:creationId xmlns:a16="http://schemas.microsoft.com/office/drawing/2014/main" id="{970D1DDD-B4FE-E353-1422-A251D6160F9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AA97BBCE-0B6A-41A5-A99C-BF426452AD5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528824269"/>
      </p:ext>
    </p:extLst>
  </p:cSld>
  <p:clrMapOvr>
    <a:masterClrMapping/>
  </p:clrMapOvr>
</p:sld>
</file>

<file path=ppt/slides/slide125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20E47B78-3855-1710-1DCB-ECFE5BAB981C}"/>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8B449C10-2E8B-8467-963D-9434C189D189}"/>
              </a:ext>
            </a:extLst>
          </p:cNvPr>
          <p:cNvSpPr/>
          <p:nvPr/>
        </p:nvSpPr>
        <p:spPr>
          <a:xfrm>
            <a:off x="7503125"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تعهدنا بخلاصك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0CBD9FC0-DCE1-29D6-85F9-02E008B324DD}"/>
              </a:ext>
            </a:extLst>
          </p:cNvPr>
          <p:cNvSpPr/>
          <p:nvPr/>
        </p:nvSpPr>
        <p:spPr>
          <a:xfrm>
            <a:off x="719403" y="1700808"/>
            <a:ext cx="5736637" cy="1569660"/>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Jempensini qen pekoujai.</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322C0F39-EA4D-2C7A-C8AE-970B4A831B8E}"/>
              </a:ext>
            </a:extLst>
          </p:cNvPr>
          <p:cNvSpPr/>
          <p:nvPr/>
        </p:nvSpPr>
        <p:spPr>
          <a:xfrm>
            <a:off x="1559496" y="4077073"/>
            <a:ext cx="9073008"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Donne-nous ton salut.</a:t>
            </a:r>
          </a:p>
        </p:txBody>
      </p:sp>
      <p:sp>
        <p:nvSpPr>
          <p:cNvPr id="17" name="ZoneTexte 16">
            <a:extLst>
              <a:ext uri="{FF2B5EF4-FFF2-40B4-BE49-F238E27FC236}">
                <a16:creationId xmlns:a16="http://schemas.microsoft.com/office/drawing/2014/main" id="{AD716ADD-CF86-432F-98A3-AF340092029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AB758A2B-EC2B-AD08-01CE-EAC80DF4DCC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388205309"/>
      </p:ext>
    </p:extLst>
  </p:cSld>
  <p:clrMapOvr>
    <a:masterClrMapping/>
  </p:clrMapOvr>
</p:sld>
</file>

<file path=ppt/slides/slide125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4A0B60D9-29AA-BAE0-122C-21C00B95FD41}"/>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694EEED0-9D99-994F-6647-59CD34222E79}"/>
              </a:ext>
            </a:extLst>
          </p:cNvPr>
          <p:cNvSpPr/>
          <p:nvPr/>
        </p:nvSpPr>
        <p:spPr>
          <a:xfrm>
            <a:off x="7536160" y="1508787"/>
            <a:ext cx="4128459" cy="156966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وأغفر لنا خطايانا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رب ارحم.</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64380972-2676-6C1F-0130-48C9F5DD4D54}"/>
              </a:ext>
            </a:extLst>
          </p:cNvPr>
          <p:cNvSpPr/>
          <p:nvPr/>
        </p:nvSpPr>
        <p:spPr>
          <a:xfrm>
            <a:off x="431371" y="1508788"/>
            <a:ext cx="6024669" cy="1569660"/>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Ouoh ,a nennobi nan</a:t>
            </a:r>
            <a:b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`ebol. Kuri`e `ele`ycon.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35D6A6F6-2FB7-23EE-EFD3-E478A04DD86A}"/>
              </a:ext>
            </a:extLst>
          </p:cNvPr>
          <p:cNvSpPr/>
          <p:nvPr/>
        </p:nvSpPr>
        <p:spPr>
          <a:xfrm>
            <a:off x="1103445" y="4132817"/>
            <a:ext cx="10369152" cy="156966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Pardonne-nous nos péchés.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Pitié Seigneur.</a:t>
            </a:r>
          </a:p>
        </p:txBody>
      </p:sp>
      <p:sp>
        <p:nvSpPr>
          <p:cNvPr id="17" name="ZoneTexte 16">
            <a:extLst>
              <a:ext uri="{FF2B5EF4-FFF2-40B4-BE49-F238E27FC236}">
                <a16:creationId xmlns:a16="http://schemas.microsoft.com/office/drawing/2014/main" id="{D07BAFA1-D347-BB19-EDC4-DC3409CA836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A67EE956-6B38-D761-415F-08FD449C5E8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83900456"/>
      </p:ext>
    </p:extLst>
  </p:cSld>
  <p:clrMapOvr>
    <a:masterClrMapping/>
  </p:clrMapOvr>
</p:sld>
</file>

<file path=ppt/slides/slide125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45A3CFAE-09D1-07EE-23A1-7C2FCD96293E}"/>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3CF7E79C-42BD-4E0D-1A7E-3C543E670B84}"/>
              </a:ext>
            </a:extLst>
          </p:cNvPr>
          <p:cNvSpPr/>
          <p:nvPr/>
        </p:nvSpPr>
        <p:spPr>
          <a:xfrm>
            <a:off x="1089160" y="764706"/>
            <a:ext cx="10095405" cy="156966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قدوس قدوس قدوس رب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الصباؤوت.</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السماء والأرض مملوءتان من مجدك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وكرامتك.</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ارحمنا يا الله الآب ضابط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الكل.</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أيها الثالوث القدوس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ارحمنا.</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أيها الرب إله القوات كن معنا لأنه ليس لنا معين في شدائدنا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وضيقاتنا</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سواك.</a:t>
            </a:r>
            <a:endParaRPr kumimoji="0" lang="fr-FR" sz="3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D82AB4E9-DC45-A5CF-7240-17411E238ADE}"/>
              </a:ext>
            </a:extLst>
          </p:cNvPr>
          <p:cNvSpPr/>
          <p:nvPr/>
        </p:nvSpPr>
        <p:spPr>
          <a:xfrm>
            <a:off x="911424" y="3284984"/>
            <a:ext cx="10465163" cy="2965364"/>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Saint, Saint, Saint, Seigneur Sabaot,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le ciel et la terre sont remplis de Ta gloire et de ton honneur.</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Pitié pour nous ô Dieu le Père tout puissant.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Pitié pour nous ô Trinité Sainte.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Ô Seigneur Dieu des puissances sois avec nous,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car nous n'attendons d'aide que de toi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dans nos difficultés et nos angoisses.</a:t>
            </a:r>
          </a:p>
        </p:txBody>
      </p:sp>
      <p:sp>
        <p:nvSpPr>
          <p:cNvPr id="16" name="ZoneTexte 15">
            <a:extLst>
              <a:ext uri="{FF2B5EF4-FFF2-40B4-BE49-F238E27FC236}">
                <a16:creationId xmlns:a16="http://schemas.microsoft.com/office/drawing/2014/main" id="{7795BA23-54C6-2BE4-F3F2-08BD76EB451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1D283793-89DD-23CF-4E5C-D6A3C66369B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232006856"/>
      </p:ext>
    </p:extLst>
  </p:cSld>
  <p:clrMapOvr>
    <a:masterClrMapping/>
  </p:clrMapOvr>
</p:sld>
</file>

<file path=ppt/slides/slide125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F4F0D4FD-FE16-D1A2-BB73-EA1167A543D9}"/>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464FF6FF-2C95-7019-31FF-9D125B03DFDA}"/>
              </a:ext>
            </a:extLst>
          </p:cNvPr>
          <p:cNvSpPr/>
          <p:nvPr/>
        </p:nvSpPr>
        <p:spPr>
          <a:xfrm>
            <a:off x="527381" y="764705"/>
            <a:ext cx="10945216" cy="1569660"/>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حل واغفر واصفح لنا يا الله عن سيئاتنا التي صنعناها بإرادتنا والتي صنعناها بغير إرادتنا التي فعلناها بمعرفة والتي فعلناها بغير معرفة الخفية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والظاهرة.</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يا رب اغفرها لنا من أجل اسمك القدوس الذي دعي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علينا.</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كرحمتك يا رب وليس كخطايانا.</a:t>
            </a:r>
            <a:endParaRPr kumimoji="0" lang="fr-FR" sz="3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19F99AE5-5CC1-CEB3-B10F-DC8338523809}"/>
              </a:ext>
            </a:extLst>
          </p:cNvPr>
          <p:cNvSpPr/>
          <p:nvPr/>
        </p:nvSpPr>
        <p:spPr>
          <a:xfrm>
            <a:off x="911424" y="3284984"/>
            <a:ext cx="10561173" cy="255493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Ô Dieu délie, pardonne et remets nos péchés ;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ceux que nous avons commis volontairement ou involontairement,</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 consciemment ou inconsciemment, secrètement ou en public.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Ô Seigneur pardonne-les-nous à cause de Ton saint Nom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qui a été invoqué sur nous.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Selon Ta miséricorde Seigneur et non selon nos péchés.</a:t>
            </a:r>
          </a:p>
        </p:txBody>
      </p:sp>
      <p:sp>
        <p:nvSpPr>
          <p:cNvPr id="16" name="ZoneTexte 15">
            <a:extLst>
              <a:ext uri="{FF2B5EF4-FFF2-40B4-BE49-F238E27FC236}">
                <a16:creationId xmlns:a16="http://schemas.microsoft.com/office/drawing/2014/main" id="{49D73B1A-7D59-F859-822D-06B261FCAC4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D676F4EB-9EC2-DF28-6EB3-2E56C21592D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594387844"/>
      </p:ext>
    </p:extLst>
  </p:cSld>
  <p:clrMapOvr>
    <a:masterClrMapping/>
  </p:clrMapOvr>
</p:sld>
</file>

<file path=ppt/slides/slide125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96F19D40-0A16-0F2D-D38E-CD876F9E3472}"/>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B511C72D-A433-D9C6-FB83-079D7783E2D3}"/>
              </a:ext>
            </a:extLst>
          </p:cNvPr>
          <p:cNvSpPr/>
          <p:nvPr/>
        </p:nvSpPr>
        <p:spPr>
          <a:xfrm>
            <a:off x="6384032" y="1196752"/>
            <a:ext cx="5350768" cy="2123658"/>
          </a:xfrm>
          <a:prstGeom prst="rect">
            <a:avLst/>
          </a:prstGeom>
        </p:spPr>
        <p:txBody>
          <a:bodyPr wrap="square">
            <a:spAutoFit/>
          </a:bodyPr>
          <a:lstStyle/>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AE"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واجعلنا مستحقين أن نقول بشكر أبانا الذي في </a:t>
            </a:r>
            <a:r>
              <a:rPr kumimoji="0" lang="ar-AE"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السموات...</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F5B691C2-E617-7C0A-090D-74BD98A891D3}"/>
              </a:ext>
            </a:extLst>
          </p:cNvPr>
          <p:cNvSpPr/>
          <p:nvPr/>
        </p:nvSpPr>
        <p:spPr>
          <a:xfrm>
            <a:off x="762000" y="980731"/>
            <a:ext cx="5694040" cy="1938992"/>
          </a:xfrm>
          <a:prstGeom prst="rect">
            <a:avLst/>
          </a:prstGeom>
        </p:spPr>
        <p:txBody>
          <a:bodyPr wrap="square">
            <a:spAutoFit/>
          </a:bodyPr>
          <a:lstStyle/>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4000" b="0" i="0" u="none" strike="noStrike" kern="1200" cap="none" spc="0" normalizeH="0" baseline="0" noProof="0" dirty="0">
                <a:ln>
                  <a:noFill/>
                </a:ln>
                <a:solidFill>
                  <a:prstClr val="white"/>
                </a:solidFill>
                <a:effectLst/>
                <a:uLnTx/>
                <a:uFillTx/>
                <a:latin typeface="Avva_Marcos" pitchFamily="82" charset="0"/>
                <a:ea typeface="+mn-ea"/>
                <a:cs typeface="+mn-cs"/>
              </a:rPr>
              <a:t>A</a:t>
            </a:r>
            <a:r>
              <a:rPr kumimoji="0" lang="pt-BR" sz="4000" b="0" i="0" u="none" strike="noStrike" kern="1200" cap="none" spc="0" normalizeH="0" baseline="0" noProof="0" dirty="0">
                <a:ln>
                  <a:noFill/>
                </a:ln>
                <a:solidFill>
                  <a:prstClr val="white"/>
                </a:solidFill>
                <a:effectLst/>
                <a:uLnTx/>
                <a:uFillTx/>
                <a:latin typeface="CS Avva Shenouda" pitchFamily="34" charset="0"/>
                <a:ea typeface="+mn-ea"/>
                <a:cs typeface="+mn-cs"/>
              </a:rPr>
              <a:t>riten `nem`psa      `njoc qen ouse`phmot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4000" b="0" i="0" u="none" strike="noStrike" kern="1200" cap="none" spc="0" normalizeH="0" baseline="0" noProof="0" dirty="0">
                <a:ln>
                  <a:noFill/>
                </a:ln>
                <a:solidFill>
                  <a:prstClr val="white"/>
                </a:solidFill>
                <a:effectLst/>
                <a:uLnTx/>
                <a:uFillTx/>
                <a:latin typeface="CS Avva Shenouda" pitchFamily="34" charset="0"/>
                <a:ea typeface="+mn-ea"/>
                <a:cs typeface="+mn-cs"/>
              </a:rPr>
              <a:t>Je peniwt ...</a:t>
            </a:r>
            <a:endPar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2D0FF2F1-FDCD-32C6-B986-D484FD6F64C7}"/>
              </a:ext>
            </a:extLst>
          </p:cNvPr>
          <p:cNvSpPr/>
          <p:nvPr/>
        </p:nvSpPr>
        <p:spPr>
          <a:xfrm>
            <a:off x="2783632" y="4077072"/>
            <a:ext cx="6408712" cy="1938992"/>
          </a:xfrm>
          <a:prstGeom prst="rect">
            <a:avLst/>
          </a:prstGeom>
        </p:spPr>
        <p:txBody>
          <a:bodyPr wrap="squar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4000" b="1" i="0" u="none" strike="noStrike" kern="1200" cap="none" spc="0" normalizeH="0" baseline="0" noProof="0" dirty="0">
                <a:ln>
                  <a:noFill/>
                </a:ln>
                <a:solidFill>
                  <a:prstClr val="white"/>
                </a:solidFill>
                <a:effectLst/>
                <a:uLnTx/>
                <a:uFillTx/>
                <a:latin typeface="Book Antiqua" pitchFamily="18" charset="0"/>
                <a:ea typeface="+mn-ea"/>
                <a:cs typeface="+mn-cs"/>
              </a:rPr>
              <a:t>Rends-nous dignes de dire en action de grâce : Notre Père ...</a:t>
            </a:r>
          </a:p>
        </p:txBody>
      </p:sp>
      <p:sp>
        <p:nvSpPr>
          <p:cNvPr id="2" name="ZoneTexte 1">
            <a:extLst>
              <a:ext uri="{FF2B5EF4-FFF2-40B4-BE49-F238E27FC236}">
                <a16:creationId xmlns:a16="http://schemas.microsoft.com/office/drawing/2014/main" id="{F85DBF06-4FA9-03D1-D5BC-37557585F13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2" action="ppaction://hlinksldjump"/>
            <a:extLst>
              <a:ext uri="{FF2B5EF4-FFF2-40B4-BE49-F238E27FC236}">
                <a16:creationId xmlns:a16="http://schemas.microsoft.com/office/drawing/2014/main" id="{50F2A278-83B3-2223-648A-6CA1B6FC4FC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20597640"/>
      </p:ext>
    </p:extLst>
  </p:cSld>
  <p:clrMapOvr>
    <a:masterClrMapping/>
  </p:clrMapOvr>
  <mc:AlternateContent xmlns:mc="http://schemas.openxmlformats.org/markup-compatibility/2006" xmlns:p14="http://schemas.microsoft.com/office/powerpoint/2010/main">
    <mc:Choice Requires="p14">
      <p:transition p14:dur="10" advTm="10000"/>
    </mc:Choice>
    <mc:Fallback xmlns="">
      <p:transition advTm="10000"/>
    </mc:Fallback>
  </mc:AlternateContent>
</p:sld>
</file>

<file path=ppt/slides/slide125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F8785DAB-269A-6DD3-C234-B4EDF34F13F6}"/>
            </a:ext>
          </a:extLst>
        </p:cNvPr>
        <p:cNvGrpSpPr/>
        <p:nvPr/>
      </p:nvGrpSpPr>
      <p:grpSpPr>
        <a:xfrm>
          <a:off x="0" y="0"/>
          <a:ext cx="0" cy="0"/>
          <a:chOff x="0" y="0"/>
          <a:chExt cx="0" cy="0"/>
        </a:xfrm>
      </p:grpSpPr>
      <p:sp>
        <p:nvSpPr>
          <p:cNvPr id="6" name="Rectangle 5">
            <a:extLst>
              <a:ext uri="{FF2B5EF4-FFF2-40B4-BE49-F238E27FC236}">
                <a16:creationId xmlns:a16="http://schemas.microsoft.com/office/drawing/2014/main" id="{46EF0773-994B-2610-66DE-EB200386D876}"/>
              </a:ext>
            </a:extLst>
          </p:cNvPr>
          <p:cNvSpPr/>
          <p:nvPr/>
        </p:nvSpPr>
        <p:spPr>
          <a:xfrm>
            <a:off x="1775520" y="116633"/>
            <a:ext cx="8856985" cy="6401753"/>
          </a:xfrm>
          <a:prstGeom prst="rect">
            <a:avLst/>
          </a:prstGeom>
        </p:spPr>
        <p:txBody>
          <a:bodyPr wrap="square">
            <a:spAutoFit/>
          </a:bodyPr>
          <a:lstStyle/>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Avva_Marcos" pitchFamily="82" charset="0"/>
                <a:ea typeface="+mn-ea"/>
                <a:cs typeface="+mn-cs"/>
              </a:rPr>
              <a:t>G</a:t>
            </a: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e peniwt etqen nivyou`i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mareftoubo `nje pekran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marec`i `nje tekmetouro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petehnak marefswpi</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`m`vry] qen `tve nem hijen pikahi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penwik `nte rac] myif nan `mvoou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ouoh ,a nyeteron nan `ebol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m`vry] hwn `nten,w `ebol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`nnyete ouon `ntan `erwou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ouoh `mperenten eqoun `epiracmoc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alla nahmen `ebol ha pipethwou.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Qen P=,=c I=y=c Pen¡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26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je ;wk te ]metouro nem ]jom nem pi`wou sa eneh `amyn.</a:t>
            </a:r>
            <a:endParaRPr kumimoji="0" lang="fr-FR" sz="26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2" name="ZoneTexte 1">
            <a:extLst>
              <a:ext uri="{FF2B5EF4-FFF2-40B4-BE49-F238E27FC236}">
                <a16:creationId xmlns:a16="http://schemas.microsoft.com/office/drawing/2014/main" id="{1C968BF0-B313-F425-95A8-437860110FF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2" action="ppaction://hlinksldjump"/>
            <a:extLst>
              <a:ext uri="{FF2B5EF4-FFF2-40B4-BE49-F238E27FC236}">
                <a16:creationId xmlns:a16="http://schemas.microsoft.com/office/drawing/2014/main" id="{52DC56AD-027D-1C97-7FD4-E2AF2355093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799116275"/>
      </p:ext>
    </p:extLst>
  </p:cSld>
  <p:clrMapOvr>
    <a:masterClrMapping/>
  </p:clrMapOvr>
  <mc:AlternateContent xmlns:mc="http://schemas.openxmlformats.org/markup-compatibility/2006" xmlns:p14="http://schemas.microsoft.com/office/powerpoint/2010/main">
    <mc:Choice Requires="p14">
      <p:transition p14:dur="10" advTm="10000"/>
    </mc:Choice>
    <mc:Fallback xmlns="">
      <p:transition advTm="10000"/>
    </mc:Fallback>
  </mc:AlternateContent>
</p:sld>
</file>

<file path=ppt/slides/slide125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BFB6303E-6B93-1157-156E-1DECF7D18B98}"/>
            </a:ext>
          </a:extLst>
        </p:cNvPr>
        <p:cNvGrpSpPr/>
        <p:nvPr/>
      </p:nvGrpSpPr>
      <p:grpSpPr>
        <a:xfrm>
          <a:off x="0" y="0"/>
          <a:ext cx="0" cy="0"/>
          <a:chOff x="0" y="0"/>
          <a:chExt cx="0" cy="0"/>
        </a:xfrm>
      </p:grpSpPr>
      <p:sp>
        <p:nvSpPr>
          <p:cNvPr id="2" name="ZoneTexte 1">
            <a:extLst>
              <a:ext uri="{FF2B5EF4-FFF2-40B4-BE49-F238E27FC236}">
                <a16:creationId xmlns:a16="http://schemas.microsoft.com/office/drawing/2014/main" id="{1E9F43A6-A4DA-31B7-77A8-8614C61B82A7}"/>
              </a:ext>
            </a:extLst>
          </p:cNvPr>
          <p:cNvSpPr txBox="1"/>
          <p:nvPr/>
        </p:nvSpPr>
        <p:spPr>
          <a:xfrm>
            <a:off x="70992" y="6182380"/>
            <a:ext cx="12044808" cy="584775"/>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Diocèse de Paris et du Nord de la France </a:t>
            </a: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Eglise Archange Michel &amp; Saint Georges – Villejuif</a:t>
            </a:r>
          </a:p>
        </p:txBody>
      </p:sp>
      <p:pic>
        <p:nvPicPr>
          <p:cNvPr id="3" name="Image 2">
            <a:extLst>
              <a:ext uri="{FF2B5EF4-FFF2-40B4-BE49-F238E27FC236}">
                <a16:creationId xmlns:a16="http://schemas.microsoft.com/office/drawing/2014/main" id="{977AC6B7-437A-A6C7-F957-CB077825F1CC}"/>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36416" y="6209364"/>
            <a:ext cx="584775" cy="584775"/>
          </a:xfrm>
          <a:prstGeom prst="rect">
            <a:avLst/>
          </a:prstGeom>
        </p:spPr>
      </p:pic>
      <p:pic>
        <p:nvPicPr>
          <p:cNvPr id="4" name="Image 3">
            <a:extLst>
              <a:ext uri="{FF2B5EF4-FFF2-40B4-BE49-F238E27FC236}">
                <a16:creationId xmlns:a16="http://schemas.microsoft.com/office/drawing/2014/main" id="{30347D03-E97D-8FDF-E634-F65D7C745EB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573587" y="6167242"/>
            <a:ext cx="681997" cy="584775"/>
          </a:xfrm>
          <a:prstGeom prst="rect">
            <a:avLst/>
          </a:prstGeom>
        </p:spPr>
      </p:pic>
      <p:pic>
        <p:nvPicPr>
          <p:cNvPr id="6" name="Image 5">
            <a:extLst>
              <a:ext uri="{FF2B5EF4-FFF2-40B4-BE49-F238E27FC236}">
                <a16:creationId xmlns:a16="http://schemas.microsoft.com/office/drawing/2014/main" id="{BDEA9080-D90B-C286-20B3-255FFED6ADB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112196" y="1295400"/>
            <a:ext cx="3962400" cy="3447288"/>
          </a:xfrm>
          <a:prstGeom prst="rect">
            <a:avLst/>
          </a:prstGeom>
        </p:spPr>
      </p:pic>
    </p:spTree>
    <p:extLst>
      <p:ext uri="{BB962C8B-B14F-4D97-AF65-F5344CB8AC3E}">
        <p14:creationId xmlns:p14="http://schemas.microsoft.com/office/powerpoint/2010/main" val="1017841062"/>
      </p:ext>
    </p:extLst>
  </p:cSld>
  <p:clrMapOvr>
    <a:masterClrMapping/>
  </p:clrMapOvr>
  <p:transition/>
</p:sld>
</file>

<file path=ppt/slides/slide12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062296"/>
          </a:xfrm>
          <a:prstGeom prst="rect">
            <a:avLst/>
          </a:prstGeom>
        </p:spPr>
        <p:txBody>
          <a:bodyPr wrap="square">
            <a:spAutoFit/>
          </a:bodyPr>
          <a:lstStyle/>
          <a:p>
            <a:pPr algn="r" defTabSz="1219170" rtl="1"/>
            <a:r>
              <a:rPr lang="ar-EG" sz="4267" dirty="0">
                <a:solidFill>
                  <a:prstClr val="white"/>
                </a:solidFill>
                <a:latin typeface="Calibri"/>
                <a:cs typeface="Arial" panose="020B0604020202020204" pitchFamily="34" charset="0"/>
              </a:rPr>
              <a:t>ركبانًا منتخبين</a:t>
            </a:r>
            <a:br>
              <a:rPr lang="fr-FR" sz="4267" dirty="0">
                <a:solidFill>
                  <a:prstClr val="white"/>
                </a:solidFill>
                <a:latin typeface="Calibri"/>
              </a:rPr>
            </a:br>
            <a:r>
              <a:rPr lang="ar-EG" sz="4267" dirty="0">
                <a:solidFill>
                  <a:prstClr val="white"/>
                </a:solidFill>
                <a:latin typeface="Calibri"/>
                <a:cs typeface="Arial" panose="020B0604020202020204" pitchFamily="34" charset="0"/>
              </a:rPr>
              <a:t>ذي ثلاث جنبات</a:t>
            </a:r>
            <a:br>
              <a:rPr lang="fr-FR" sz="4267" dirty="0">
                <a:solidFill>
                  <a:prstClr val="white"/>
                </a:solidFill>
                <a:latin typeface="Calibri"/>
              </a:rPr>
            </a:br>
            <a:r>
              <a:rPr lang="ar-EG" sz="4267" dirty="0">
                <a:solidFill>
                  <a:prstClr val="white"/>
                </a:solidFill>
                <a:latin typeface="Calibri"/>
                <a:cs typeface="Arial" panose="020B0604020202020204" pitchFamily="34" charset="0"/>
              </a:rPr>
              <a:t>غرقهم في البحر الأحمر.</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err="1">
                <a:solidFill>
                  <a:prstClr val="white"/>
                </a:solidFill>
                <a:latin typeface="CS Avva Shenouda" pitchFamily="34" charset="0"/>
              </a:rPr>
              <a:t>Hancwtp</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anabatyc</a:t>
            </a:r>
            <a:br>
              <a:rPr lang="fr-FR" sz="3733" dirty="0">
                <a:solidFill>
                  <a:prstClr val="white"/>
                </a:solidFill>
                <a:latin typeface="CS Avva Shenouda" pitchFamily="34" charset="0"/>
              </a:rPr>
            </a:br>
            <a:r>
              <a:rPr lang="fr-FR" sz="3733" dirty="0">
                <a:solidFill>
                  <a:prstClr val="white"/>
                </a:solidFill>
                <a:latin typeface="CS Avva Shenouda" pitchFamily="34" charset="0"/>
              </a:rPr>
              <a:t>`n`</a:t>
            </a:r>
            <a:r>
              <a:rPr lang="fr-FR" sz="3733" dirty="0" err="1">
                <a:solidFill>
                  <a:prstClr val="white"/>
                </a:solidFill>
                <a:latin typeface="CS Avva Shenouda" pitchFamily="34" charset="0"/>
              </a:rPr>
              <a:t>trictatyc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afjolkou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viom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nsari</a:t>
            </a:r>
            <a:r>
              <a:rPr lang="fr-FR" sz="3733" dirty="0">
                <a:solidFill>
                  <a:prstClr val="white"/>
                </a:solidFill>
                <a:latin typeface="CS Avva Shenouda" pitchFamily="34" charset="0"/>
              </a:rPr>
              <a:t>.</a:t>
            </a:r>
          </a:p>
        </p:txBody>
      </p:sp>
      <p:sp>
        <p:nvSpPr>
          <p:cNvPr id="7" name="Rectangle 6"/>
          <p:cNvSpPr/>
          <p:nvPr/>
        </p:nvSpPr>
        <p:spPr>
          <a:xfrm>
            <a:off x="2207568" y="3959185"/>
            <a:ext cx="7560840" cy="1241237"/>
          </a:xfrm>
          <a:prstGeom prst="rect">
            <a:avLst/>
          </a:prstGeom>
        </p:spPr>
        <p:txBody>
          <a:bodyPr wrap="square">
            <a:spAutoFit/>
          </a:bodyPr>
          <a:lstStyle/>
          <a:p>
            <a:pPr algn="ctr" defTabSz="1219170"/>
            <a:r>
              <a:rPr lang="fr-FR" sz="3733" b="1" dirty="0">
                <a:solidFill>
                  <a:prstClr val="white"/>
                </a:solidFill>
                <a:latin typeface="Book Antiqua" pitchFamily="18" charset="0"/>
              </a:rPr>
              <a:t>L’élite de ses équipages</a:t>
            </a:r>
          </a:p>
          <a:p>
            <a:pPr algn="ctr" defTabSz="1219170"/>
            <a:r>
              <a:rPr lang="fr-FR" sz="3733" b="1" dirty="0">
                <a:solidFill>
                  <a:prstClr val="white"/>
                </a:solidFill>
                <a:latin typeface="Book Antiqua" pitchFamily="18" charset="0"/>
              </a:rPr>
              <a:t>Sont engloutis dans la mer rouge</a:t>
            </a:r>
          </a:p>
        </p:txBody>
      </p:sp>
      <p:sp>
        <p:nvSpPr>
          <p:cNvPr id="11" name="ZoneTexte 10">
            <a:extLst>
              <a:ext uri="{FF2B5EF4-FFF2-40B4-BE49-F238E27FC236}">
                <a16:creationId xmlns:a16="http://schemas.microsoft.com/office/drawing/2014/main" id="{4B75C849-42B6-FDEF-2047-8851AE11F4C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94A4787E-53FE-4E0F-A48D-133C9CE6B4D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09668977"/>
      </p:ext>
    </p:extLst>
  </p:cSld>
  <p:clrMapOvr>
    <a:masterClrMapping/>
  </p:clrMapOvr>
</p:sld>
</file>

<file path=ppt/slides/slide126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7" name="Rectangle 6"/>
          <p:cNvSpPr/>
          <p:nvPr/>
        </p:nvSpPr>
        <p:spPr>
          <a:xfrm>
            <a:off x="2618512" y="1988840"/>
            <a:ext cx="6933875" cy="1631216"/>
          </a:xfrm>
          <a:prstGeom prst="rect">
            <a:avLst/>
          </a:prstGeom>
        </p:spPr>
        <p:txBody>
          <a:bodyPr wrap="square">
            <a:spAutoFit/>
          </a:bodyPr>
          <a:lstStyle/>
          <a:p>
            <a:pPr algn="ctr"/>
            <a:r>
              <a:rPr lang="fr-FR" sz="5000" b="1" dirty="0" err="1">
                <a:solidFill>
                  <a:prstClr val="white"/>
                </a:solidFill>
                <a:latin typeface="Book Antiqua" pitchFamily="18" charset="0"/>
              </a:rPr>
              <a:t>Psalie</a:t>
            </a:r>
            <a:r>
              <a:rPr lang="fr-FR" sz="5000" b="1" dirty="0">
                <a:solidFill>
                  <a:prstClr val="white"/>
                </a:solidFill>
                <a:latin typeface="Book Antiqua" pitchFamily="18" charset="0"/>
              </a:rPr>
              <a:t> du Mercredi (1) pour </a:t>
            </a:r>
            <a:r>
              <a:rPr lang="fr-FR" sz="5000" b="1" dirty="0" err="1">
                <a:solidFill>
                  <a:prstClr val="white"/>
                </a:solidFill>
                <a:latin typeface="Book Antiqua" pitchFamily="18" charset="0"/>
              </a:rPr>
              <a:t>Kiahk</a:t>
            </a:r>
            <a:endParaRPr lang="fr-FR" sz="5000" b="1" dirty="0">
              <a:solidFill>
                <a:prstClr val="white"/>
              </a:solidFill>
              <a:latin typeface="Book Antiqua" pitchFamily="18" charset="0"/>
            </a:endParaRPr>
          </a:p>
        </p:txBody>
      </p:sp>
      <p:sp>
        <p:nvSpPr>
          <p:cNvPr id="5" name="Rectangle 4">
            <a:hlinkClick r:id="rId2" action="ppaction://hlinksldjump"/>
          </p:cNvPr>
          <p:cNvSpPr/>
          <p:nvPr/>
        </p:nvSpPr>
        <p:spPr>
          <a:xfrm>
            <a:off x="7824192" y="5661248"/>
            <a:ext cx="2520280"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Book Antiqua" panose="02040602050305030304" pitchFamily="18" charset="0"/>
              </a:rPr>
              <a:t>Psalie</a:t>
            </a:r>
            <a:r>
              <a:rPr lang="fr-FR" dirty="0">
                <a:solidFill>
                  <a:prstClr val="white"/>
                </a:solidFill>
                <a:latin typeface="Book Antiqua" panose="02040602050305030304" pitchFamily="18" charset="0"/>
              </a:rPr>
              <a:t> du mercredi (2)</a:t>
            </a:r>
          </a:p>
        </p:txBody>
      </p:sp>
      <p:pic>
        <p:nvPicPr>
          <p:cNvPr id="6"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185 </a:t>
            </a:r>
          </a:p>
        </p:txBody>
      </p:sp>
      <p:sp>
        <p:nvSpPr>
          <p:cNvPr id="2" name="ZoneTexte 1">
            <a:extLst>
              <a:ext uri="{FF2B5EF4-FFF2-40B4-BE49-F238E27FC236}">
                <a16:creationId xmlns:a16="http://schemas.microsoft.com/office/drawing/2014/main" id="{CB1BD262-8971-3A3A-D225-A71962611FD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4" action="ppaction://hlinksldjump"/>
            <a:extLst>
              <a:ext uri="{FF2B5EF4-FFF2-40B4-BE49-F238E27FC236}">
                <a16:creationId xmlns:a16="http://schemas.microsoft.com/office/drawing/2014/main" id="{BEA1A831-1AE6-9B77-D944-F40B045D02A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337486354"/>
      </p:ext>
    </p:extLst>
  </p:cSld>
  <p:clrMapOvr>
    <a:masterClrMapping/>
  </p:clrMapOvr>
  <p:transition/>
</p:sld>
</file>

<file path=ppt/slides/slide126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2800767"/>
          </a:xfrm>
          <a:prstGeom prst="rect">
            <a:avLst/>
          </a:prstGeom>
        </p:spPr>
        <p:txBody>
          <a:bodyPr wrap="square">
            <a:spAutoFit/>
          </a:bodyPr>
          <a:lstStyle/>
          <a:p>
            <a:pPr algn="just" rtl="1"/>
            <a:r>
              <a:rPr lang="ar-EG" sz="4400" dirty="0">
                <a:solidFill>
                  <a:prstClr val="white"/>
                </a:solidFill>
              </a:rPr>
              <a:t>تعالوا جميعا أيها المؤمنين </a:t>
            </a:r>
            <a:endParaRPr lang="fr-FR" sz="4400" dirty="0">
              <a:solidFill>
                <a:prstClr val="white"/>
              </a:solidFill>
            </a:endParaRPr>
          </a:p>
          <a:p>
            <a:pPr algn="just" rtl="1"/>
            <a:r>
              <a:rPr lang="ar-EG" sz="4400" dirty="0">
                <a:solidFill>
                  <a:prstClr val="white"/>
                </a:solidFill>
              </a:rPr>
              <a:t>لنسبح الملك المسيح </a:t>
            </a:r>
            <a:endParaRPr lang="fr-FR" sz="4400" dirty="0">
              <a:solidFill>
                <a:prstClr val="white"/>
              </a:solidFill>
            </a:endParaRPr>
          </a:p>
          <a:p>
            <a:pPr algn="just" rtl="1"/>
            <a:r>
              <a:rPr lang="ar-EG" sz="4400" dirty="0">
                <a:solidFill>
                  <a:prstClr val="white"/>
                </a:solidFill>
              </a:rPr>
              <a:t>ونصرخ جهرا قائلين </a:t>
            </a:r>
            <a:endParaRPr lang="fr-FR" sz="4400" dirty="0">
              <a:solidFill>
                <a:prstClr val="white"/>
              </a:solidFill>
            </a:endParaRPr>
          </a:p>
          <a:p>
            <a:pPr algn="just" rtl="1"/>
            <a:r>
              <a:rPr lang="ar-EG" sz="4400" dirty="0">
                <a:solidFill>
                  <a:prstClr val="white"/>
                </a:solidFill>
              </a:rPr>
              <a:t>السلام لك أيتها العذراء</a:t>
            </a:r>
            <a:endParaRPr lang="fr-FR" sz="44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err="1">
                <a:solidFill>
                  <a:prstClr val="white"/>
                </a:solidFill>
                <a:latin typeface="CS Avva Shenouda" pitchFamily="34" charset="0"/>
              </a:rPr>
              <a:t>Amwini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tyrou</a:t>
            </a:r>
            <a:r>
              <a:rPr lang="fr-FR" sz="4000" dirty="0">
                <a:solidFill>
                  <a:prstClr val="white"/>
                </a:solidFill>
                <a:latin typeface="CS Avva Shenouda" pitchFamily="34" charset="0"/>
              </a:rPr>
              <a:t> `w </a:t>
            </a:r>
            <a:r>
              <a:rPr lang="fr-FR" sz="4000" dirty="0" err="1">
                <a:solidFill>
                  <a:prstClr val="white"/>
                </a:solidFill>
                <a:latin typeface="CS Avva Shenouda" pitchFamily="34" charset="0"/>
              </a:rPr>
              <a:t>nipictoc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ntenhwc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e`pouro</a:t>
            </a:r>
            <a:r>
              <a:rPr lang="fr-FR" sz="4000" dirty="0">
                <a:solidFill>
                  <a:prstClr val="white"/>
                </a:solidFill>
                <a:latin typeface="CS Avva Shenouda" pitchFamily="34" charset="0"/>
              </a:rPr>
              <a:t> Pi`,</a:t>
            </a:r>
            <a:r>
              <a:rPr lang="fr-FR" sz="4000" dirty="0" err="1">
                <a:solidFill>
                  <a:prstClr val="white"/>
                </a:solidFill>
                <a:latin typeface="CS Avva Shenouda" pitchFamily="34" charset="0"/>
              </a:rPr>
              <a:t>rictoc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ouoh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ntenws</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rytoc</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`w ]</a:t>
            </a:r>
            <a:r>
              <a:rPr lang="fr-FR" sz="4000" dirty="0" err="1">
                <a:solidFill>
                  <a:prstClr val="white"/>
                </a:solidFill>
                <a:latin typeface="CS Avva Shenouda" pitchFamily="34" charset="0"/>
              </a:rPr>
              <a:t>par;enoc</a:t>
            </a:r>
            <a:endParaRPr lang="fr-FR" sz="4000" dirty="0">
              <a:solidFill>
                <a:prstClr val="white"/>
              </a:solidFill>
              <a:latin typeface="CS Avva Shenouda" pitchFamily="34" charset="0"/>
            </a:endParaRPr>
          </a:p>
        </p:txBody>
      </p:sp>
      <p:sp>
        <p:nvSpPr>
          <p:cNvPr id="7" name="Rectangle 6"/>
          <p:cNvSpPr/>
          <p:nvPr/>
        </p:nvSpPr>
        <p:spPr>
          <a:xfrm>
            <a:off x="2863772" y="3959188"/>
            <a:ext cx="6408712" cy="2308324"/>
          </a:xfrm>
          <a:prstGeom prst="rect">
            <a:avLst/>
          </a:prstGeom>
        </p:spPr>
        <p:txBody>
          <a:bodyPr wrap="square">
            <a:spAutoFit/>
          </a:bodyPr>
          <a:lstStyle/>
          <a:p>
            <a:pPr algn="ctr"/>
            <a:r>
              <a:rPr lang="fr-FR" sz="3600" b="1" dirty="0">
                <a:solidFill>
                  <a:prstClr val="white"/>
                </a:solidFill>
                <a:latin typeface="Book Antiqua" pitchFamily="18" charset="0"/>
              </a:rPr>
              <a:t>Venez tous les croyants, </a:t>
            </a:r>
          </a:p>
          <a:p>
            <a:pPr algn="ctr"/>
            <a:r>
              <a:rPr lang="fr-FR" sz="3600" b="1" dirty="0">
                <a:solidFill>
                  <a:prstClr val="white"/>
                </a:solidFill>
                <a:latin typeface="Book Antiqua" pitchFamily="18" charset="0"/>
              </a:rPr>
              <a:t>pour louer le Roi le Christ, </a:t>
            </a:r>
          </a:p>
          <a:p>
            <a:pPr algn="ctr"/>
            <a:r>
              <a:rPr lang="fr-FR" sz="3600" b="1" dirty="0">
                <a:solidFill>
                  <a:prstClr val="white"/>
                </a:solidFill>
                <a:latin typeface="Book Antiqua" pitchFamily="18" charset="0"/>
              </a:rPr>
              <a:t>en proclamant et en disant : </a:t>
            </a:r>
          </a:p>
          <a:p>
            <a:pPr algn="ctr"/>
            <a:r>
              <a:rPr lang="fr-FR" sz="3600" b="1" dirty="0">
                <a:solidFill>
                  <a:prstClr val="white"/>
                </a:solidFill>
                <a:latin typeface="Book Antiqua" pitchFamily="18" charset="0"/>
              </a:rPr>
              <a:t>salut à toi la Vierge.</a:t>
            </a:r>
          </a:p>
        </p:txBody>
      </p:sp>
      <p:sp>
        <p:nvSpPr>
          <p:cNvPr id="2" name="ZoneTexte 1">
            <a:extLst>
              <a:ext uri="{FF2B5EF4-FFF2-40B4-BE49-F238E27FC236}">
                <a16:creationId xmlns:a16="http://schemas.microsoft.com/office/drawing/2014/main" id="{03D04586-FB15-726C-9437-5221E46F1BF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874256D6-E8C5-9471-F91B-B446FD955CA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119542902"/>
      </p:ext>
    </p:extLst>
  </p:cSld>
  <p:clrMapOvr>
    <a:masterClrMapping/>
  </p:clrMapOvr>
  <p:transition/>
</p:sld>
</file>

<file path=ppt/slides/slide126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06992" cy="2923877"/>
          </a:xfrm>
          <a:prstGeom prst="rect">
            <a:avLst/>
          </a:prstGeom>
        </p:spPr>
        <p:txBody>
          <a:bodyPr wrap="square">
            <a:spAutoFit/>
          </a:bodyPr>
          <a:lstStyle/>
          <a:p>
            <a:pPr algn="just" rtl="1"/>
            <a:r>
              <a:rPr lang="ar-EG" sz="4800" dirty="0">
                <a:solidFill>
                  <a:prstClr val="white"/>
                </a:solidFill>
              </a:rPr>
              <a:t>كل فرح وتسبيح </a:t>
            </a:r>
            <a:endParaRPr lang="fr-FR" sz="4800" dirty="0">
              <a:solidFill>
                <a:prstClr val="white"/>
              </a:solidFill>
            </a:endParaRPr>
          </a:p>
          <a:p>
            <a:pPr algn="just" rtl="1"/>
            <a:r>
              <a:rPr lang="ar-EG" sz="4800" dirty="0">
                <a:solidFill>
                  <a:prstClr val="white"/>
                </a:solidFill>
              </a:rPr>
              <a:t>يليق بالعروسة الحقيقية </a:t>
            </a:r>
            <a:endParaRPr lang="fr-FR" sz="4800" dirty="0">
              <a:solidFill>
                <a:prstClr val="white"/>
              </a:solidFill>
            </a:endParaRPr>
          </a:p>
          <a:p>
            <a:pPr algn="just" rtl="1"/>
            <a:r>
              <a:rPr lang="ar-EG" sz="4800" dirty="0">
                <a:solidFill>
                  <a:prstClr val="white"/>
                </a:solidFill>
              </a:rPr>
              <a:t>فلنصرخ قائلين </a:t>
            </a:r>
            <a:endParaRPr lang="fr-FR" sz="4800" dirty="0">
              <a:solidFill>
                <a:prstClr val="white"/>
              </a:solidFill>
            </a:endParaRPr>
          </a:p>
          <a:p>
            <a:pPr algn="just" rtl="1"/>
            <a:r>
              <a:rPr lang="ar-EG" sz="4000" dirty="0">
                <a:solidFill>
                  <a:prstClr val="white"/>
                </a:solidFill>
              </a:rPr>
              <a:t>السلام لك أيتها الملكة الحقيقة</a:t>
            </a:r>
            <a:endParaRPr lang="fr-FR" sz="4000" dirty="0">
              <a:solidFill>
                <a:prstClr val="white"/>
              </a:solidFill>
            </a:endParaRPr>
          </a:p>
        </p:txBody>
      </p:sp>
      <p:sp>
        <p:nvSpPr>
          <p:cNvPr id="6" name="Rectangle 5"/>
          <p:cNvSpPr/>
          <p:nvPr/>
        </p:nvSpPr>
        <p:spPr>
          <a:xfrm>
            <a:off x="457200" y="332656"/>
            <a:ext cx="6070848" cy="3785652"/>
          </a:xfrm>
          <a:prstGeom prst="rect">
            <a:avLst/>
          </a:prstGeom>
        </p:spPr>
        <p:txBody>
          <a:bodyPr wrap="square">
            <a:spAutoFit/>
          </a:bodyPr>
          <a:lstStyle/>
          <a:p>
            <a:pPr algn="just"/>
            <a:r>
              <a:rPr lang="fr-FR" sz="4000" dirty="0">
                <a:solidFill>
                  <a:prstClr val="white"/>
                </a:solidFill>
                <a:latin typeface="CS Avva Shenouda" pitchFamily="34" charset="0"/>
              </a:rPr>
              <a:t>Bon </a:t>
            </a:r>
            <a:r>
              <a:rPr lang="fr-FR" sz="4000" dirty="0" err="1">
                <a:solidFill>
                  <a:prstClr val="white"/>
                </a:solidFill>
                <a:latin typeface="CS Avva Shenouda" pitchFamily="34" charset="0"/>
              </a:rPr>
              <a:t>ourasi</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ouhumnoc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er`prepi</a:t>
            </a:r>
            <a:br>
              <a:rPr lang="fr-FR" sz="4000" dirty="0">
                <a:solidFill>
                  <a:prstClr val="white"/>
                </a:solidFill>
                <a:latin typeface="CS Avva Shenouda" pitchFamily="34" charset="0"/>
              </a:rPr>
            </a:br>
            <a:r>
              <a:rPr lang="fr-FR" sz="4000" dirty="0">
                <a:solidFill>
                  <a:prstClr val="white"/>
                </a:solidFill>
                <a:latin typeface="CS Avva Shenouda" pitchFamily="34" charset="0"/>
              </a:rPr>
              <a:t>`n]</a:t>
            </a:r>
            <a:r>
              <a:rPr lang="fr-FR" sz="4000" dirty="0" err="1">
                <a:solidFill>
                  <a:prstClr val="white"/>
                </a:solidFill>
                <a:latin typeface="CS Avva Shenouda" pitchFamily="34" charset="0"/>
              </a:rPr>
              <a:t>selet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mmyi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marenws</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enjw</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mmoc</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`w ]</a:t>
            </a:r>
            <a:r>
              <a:rPr lang="fr-FR" sz="4000" dirty="0" err="1">
                <a:solidFill>
                  <a:prstClr val="white"/>
                </a:solidFill>
                <a:latin typeface="CS Avva Shenouda" pitchFamily="34" charset="0"/>
              </a:rPr>
              <a:t>ouro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mmyi</a:t>
            </a:r>
            <a:endParaRPr lang="fr-FR" sz="4000" dirty="0">
              <a:solidFill>
                <a:prstClr val="white"/>
              </a:solidFill>
              <a:latin typeface="CS Avva Shenouda" pitchFamily="34" charset="0"/>
            </a:endParaRPr>
          </a:p>
        </p:txBody>
      </p:sp>
      <p:sp>
        <p:nvSpPr>
          <p:cNvPr id="7" name="Rectangle 6"/>
          <p:cNvSpPr/>
          <p:nvPr/>
        </p:nvSpPr>
        <p:spPr>
          <a:xfrm>
            <a:off x="457200" y="3959188"/>
            <a:ext cx="11277600" cy="2308324"/>
          </a:xfrm>
          <a:prstGeom prst="rect">
            <a:avLst/>
          </a:prstGeom>
        </p:spPr>
        <p:txBody>
          <a:bodyPr wrap="square">
            <a:spAutoFit/>
          </a:bodyPr>
          <a:lstStyle/>
          <a:p>
            <a:pPr algn="ctr"/>
            <a:r>
              <a:rPr lang="fr-FR" sz="3600" b="1" dirty="0">
                <a:solidFill>
                  <a:prstClr val="white"/>
                </a:solidFill>
                <a:latin typeface="Book Antiqua" pitchFamily="18" charset="0"/>
              </a:rPr>
              <a:t>Toute joie et toute louange, </a:t>
            </a:r>
          </a:p>
          <a:p>
            <a:pPr algn="ctr"/>
            <a:r>
              <a:rPr lang="fr-FR" sz="3600" b="1" dirty="0">
                <a:solidFill>
                  <a:prstClr val="white"/>
                </a:solidFill>
                <a:latin typeface="Book Antiqua" pitchFamily="18" charset="0"/>
              </a:rPr>
              <a:t>conviennent à la vraie épouse, </a:t>
            </a:r>
          </a:p>
          <a:p>
            <a:pPr algn="ctr"/>
            <a:r>
              <a:rPr lang="fr-FR" sz="3600" b="1" dirty="0">
                <a:solidFill>
                  <a:prstClr val="white"/>
                </a:solidFill>
                <a:latin typeface="Book Antiqua" pitchFamily="18" charset="0"/>
              </a:rPr>
              <a:t>proclamons en disant : </a:t>
            </a:r>
          </a:p>
          <a:p>
            <a:pPr algn="ctr"/>
            <a:r>
              <a:rPr lang="fr-FR" sz="3600" b="1" dirty="0">
                <a:solidFill>
                  <a:prstClr val="white"/>
                </a:solidFill>
                <a:latin typeface="Book Antiqua" pitchFamily="18" charset="0"/>
              </a:rPr>
              <a:t>salut à toi la reine véritable.</a:t>
            </a:r>
          </a:p>
        </p:txBody>
      </p:sp>
      <p:sp>
        <p:nvSpPr>
          <p:cNvPr id="2" name="ZoneTexte 1">
            <a:extLst>
              <a:ext uri="{FF2B5EF4-FFF2-40B4-BE49-F238E27FC236}">
                <a16:creationId xmlns:a16="http://schemas.microsoft.com/office/drawing/2014/main" id="{F6616883-68A1-E319-FE4F-529AF544A31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72325EE3-3959-1877-D0A7-9BCB3041FD6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310157540"/>
      </p:ext>
    </p:extLst>
  </p:cSld>
  <p:clrMapOvr>
    <a:masterClrMapping/>
  </p:clrMapOvr>
  <p:transition/>
</p:sld>
</file>

<file path=ppt/slides/slide126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كل جنس البشر </a:t>
            </a:r>
            <a:endParaRPr lang="fr-FR" sz="4800" dirty="0">
              <a:solidFill>
                <a:prstClr val="white"/>
              </a:solidFill>
            </a:endParaRPr>
          </a:p>
          <a:p>
            <a:pPr algn="just" rtl="1"/>
            <a:r>
              <a:rPr lang="ar-EG" sz="4800" dirty="0">
                <a:solidFill>
                  <a:prstClr val="white"/>
                </a:solidFill>
              </a:rPr>
              <a:t>يمدحون لوالدة الإله </a:t>
            </a:r>
            <a:endParaRPr lang="fr-FR" sz="4800" dirty="0">
              <a:solidFill>
                <a:prstClr val="white"/>
              </a:solidFill>
            </a:endParaRPr>
          </a:p>
          <a:p>
            <a:pPr algn="just" rtl="1"/>
            <a:r>
              <a:rPr lang="ar-EG" sz="4800" dirty="0">
                <a:solidFill>
                  <a:prstClr val="white"/>
                </a:solidFill>
              </a:rPr>
              <a:t>نمجدك بتراتيل قائلين </a:t>
            </a:r>
            <a:endParaRPr lang="fr-FR" sz="4800" dirty="0">
              <a:solidFill>
                <a:prstClr val="white"/>
              </a:solidFill>
            </a:endParaRPr>
          </a:p>
          <a:p>
            <a:pPr algn="just" rtl="1"/>
            <a:r>
              <a:rPr lang="ar-EG" sz="4800" dirty="0">
                <a:solidFill>
                  <a:prstClr val="white"/>
                </a:solidFill>
              </a:rPr>
              <a:t>السلام لفخر جنسنا </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Genoc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niben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nirwmi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eutomi</a:t>
            </a:r>
            <a:r>
              <a:rPr lang="fr-FR" sz="4000" dirty="0">
                <a:solidFill>
                  <a:prstClr val="white"/>
                </a:solidFill>
                <a:latin typeface="CS Avva Shenouda" pitchFamily="34" charset="0"/>
              </a:rPr>
              <a:t> e};</a:t>
            </a:r>
            <a:r>
              <a:rPr lang="fr-FR" sz="4000" dirty="0" err="1">
                <a:solidFill>
                  <a:prstClr val="white"/>
                </a:solidFill>
                <a:latin typeface="CS Avva Shenouda" pitchFamily="34" charset="0"/>
              </a:rPr>
              <a:t>e`otokoc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ten</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wou</a:t>
            </a:r>
            <a:r>
              <a:rPr lang="fr-FR" sz="4000" dirty="0">
                <a:solidFill>
                  <a:prstClr val="white"/>
                </a:solidFill>
                <a:latin typeface="CS Avva Shenouda" pitchFamily="34" charset="0"/>
              </a:rPr>
              <a:t> ne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hanhumnoc</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psousou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mpengenoc</a:t>
            </a:r>
            <a:r>
              <a:rPr lang="fr-FR" sz="4000" dirty="0">
                <a:solidFill>
                  <a:prstClr val="white"/>
                </a:solidFill>
                <a:latin typeface="CS Avva Shenouda" pitchFamily="34" charset="0"/>
              </a:rPr>
              <a:t>.</a:t>
            </a:r>
          </a:p>
        </p:txBody>
      </p:sp>
      <p:sp>
        <p:nvSpPr>
          <p:cNvPr id="7" name="Rectangle 6"/>
          <p:cNvSpPr/>
          <p:nvPr/>
        </p:nvSpPr>
        <p:spPr>
          <a:xfrm>
            <a:off x="1991547" y="3959188"/>
            <a:ext cx="8352927" cy="2308324"/>
          </a:xfrm>
          <a:prstGeom prst="rect">
            <a:avLst/>
          </a:prstGeom>
        </p:spPr>
        <p:txBody>
          <a:bodyPr wrap="square">
            <a:spAutoFit/>
          </a:bodyPr>
          <a:lstStyle/>
          <a:p>
            <a:pPr algn="ctr"/>
            <a:r>
              <a:rPr lang="fr-FR" sz="3600" b="1" dirty="0">
                <a:solidFill>
                  <a:prstClr val="white"/>
                </a:solidFill>
                <a:latin typeface="Book Antiqua" pitchFamily="18" charset="0"/>
              </a:rPr>
              <a:t>Toute la race des humains, </a:t>
            </a:r>
          </a:p>
          <a:p>
            <a:pPr algn="ctr"/>
            <a:r>
              <a:rPr lang="fr-FR" sz="3600" b="1" dirty="0">
                <a:solidFill>
                  <a:prstClr val="white"/>
                </a:solidFill>
                <a:latin typeface="Book Antiqua" pitchFamily="18" charset="0"/>
              </a:rPr>
              <a:t>loue la mère de Dieu, </a:t>
            </a:r>
          </a:p>
          <a:p>
            <a:pPr algn="ctr"/>
            <a:r>
              <a:rPr lang="fr-FR" sz="3600" b="1" dirty="0">
                <a:solidFill>
                  <a:prstClr val="white"/>
                </a:solidFill>
                <a:latin typeface="Book Antiqua" pitchFamily="18" charset="0"/>
              </a:rPr>
              <a:t>nous te glorifions avec des hymnes disant : salut à la fierté de notre race.</a:t>
            </a:r>
          </a:p>
        </p:txBody>
      </p:sp>
      <p:sp>
        <p:nvSpPr>
          <p:cNvPr id="2" name="ZoneTexte 1">
            <a:extLst>
              <a:ext uri="{FF2B5EF4-FFF2-40B4-BE49-F238E27FC236}">
                <a16:creationId xmlns:a16="http://schemas.microsoft.com/office/drawing/2014/main" id="{723EEBFE-88FB-A8FF-AFE8-750205420B8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E59B1F5C-C267-0D89-2BAF-49D653E054C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614362208"/>
      </p:ext>
    </p:extLst>
  </p:cSld>
  <p:clrMapOvr>
    <a:masterClrMapping/>
  </p:clrMapOvr>
  <p:transition/>
</p:sld>
</file>

<file path=ppt/slides/slide126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السيد يسوع المسيح </a:t>
            </a:r>
            <a:endParaRPr lang="fr-FR" sz="4800" dirty="0">
              <a:solidFill>
                <a:prstClr val="white"/>
              </a:solidFill>
            </a:endParaRPr>
          </a:p>
          <a:p>
            <a:pPr algn="just" rtl="1"/>
            <a:r>
              <a:rPr lang="ar-EG" sz="4800" dirty="0">
                <a:solidFill>
                  <a:prstClr val="white"/>
                </a:solidFill>
              </a:rPr>
              <a:t>ولدته وهي عذراء </a:t>
            </a:r>
            <a:endParaRPr lang="fr-FR" sz="4800" dirty="0">
              <a:solidFill>
                <a:prstClr val="white"/>
              </a:solidFill>
            </a:endParaRPr>
          </a:p>
          <a:p>
            <a:pPr algn="just" rtl="1"/>
            <a:r>
              <a:rPr lang="ar-EG" sz="4800" dirty="0">
                <a:solidFill>
                  <a:prstClr val="white"/>
                </a:solidFill>
              </a:rPr>
              <a:t>فلنفرح بتراتيل قائلين </a:t>
            </a:r>
            <a:endParaRPr lang="fr-FR" sz="4800" dirty="0">
              <a:solidFill>
                <a:prstClr val="white"/>
              </a:solidFill>
            </a:endParaRPr>
          </a:p>
          <a:p>
            <a:pPr algn="just" rtl="1"/>
            <a:r>
              <a:rPr lang="ar-EG" sz="4800" dirty="0">
                <a:solidFill>
                  <a:prstClr val="white"/>
                </a:solidFill>
              </a:rPr>
              <a:t>السلام لكرسي المسيح</a:t>
            </a:r>
            <a:endParaRPr lang="fr-FR" sz="4800" dirty="0">
              <a:solidFill>
                <a:prstClr val="white"/>
              </a:solidFill>
            </a:endParaRPr>
          </a:p>
        </p:txBody>
      </p:sp>
      <p:sp>
        <p:nvSpPr>
          <p:cNvPr id="6" name="Rectangle 5"/>
          <p:cNvSpPr/>
          <p:nvPr/>
        </p:nvSpPr>
        <p:spPr>
          <a:xfrm>
            <a:off x="457200" y="332656"/>
            <a:ext cx="6070848" cy="2862322"/>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Decpota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Iycouc</a:t>
            </a:r>
            <a:r>
              <a:rPr lang="fr-FR" sz="3600" dirty="0">
                <a:solidFill>
                  <a:prstClr val="white"/>
                </a:solidFill>
                <a:latin typeface="CS Avva Shenouda" pitchFamily="34" charset="0"/>
              </a:rPr>
              <a:t> Pi`,</a:t>
            </a:r>
            <a:r>
              <a:rPr lang="fr-FR" sz="3600" dirty="0" err="1">
                <a:solidFill>
                  <a:prstClr val="white"/>
                </a:solidFill>
                <a:latin typeface="CS Avva Shenouda" pitchFamily="34" charset="0"/>
              </a:rPr>
              <a:t>rictoc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acmici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ecoi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mpar;enoc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marenrasi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han'almoc</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pi`;</a:t>
            </a:r>
            <a:r>
              <a:rPr lang="fr-FR" sz="3600" dirty="0" err="1">
                <a:solidFill>
                  <a:prstClr val="white"/>
                </a:solidFill>
                <a:latin typeface="CS Avva Shenouda" pitchFamily="34" charset="0"/>
              </a:rPr>
              <a:t>ronoc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Pi`,</a:t>
            </a:r>
            <a:r>
              <a:rPr lang="fr-FR" sz="3600" dirty="0" err="1">
                <a:solidFill>
                  <a:prstClr val="white"/>
                </a:solidFill>
                <a:latin typeface="CS Avva Shenouda" pitchFamily="34" charset="0"/>
              </a:rPr>
              <a:t>rictoc</a:t>
            </a:r>
            <a:endParaRPr lang="fr-FR" sz="3600" dirty="0">
              <a:solidFill>
                <a:prstClr val="white"/>
              </a:solidFill>
              <a:latin typeface="CS Avva Shenouda" pitchFamily="34" charset="0"/>
            </a:endParaRPr>
          </a:p>
        </p:txBody>
      </p:sp>
      <p:sp>
        <p:nvSpPr>
          <p:cNvPr id="7" name="Rectangle 6"/>
          <p:cNvSpPr/>
          <p:nvPr/>
        </p:nvSpPr>
        <p:spPr>
          <a:xfrm>
            <a:off x="2207568" y="3962400"/>
            <a:ext cx="7848872" cy="2308324"/>
          </a:xfrm>
          <a:prstGeom prst="rect">
            <a:avLst/>
          </a:prstGeom>
        </p:spPr>
        <p:txBody>
          <a:bodyPr wrap="square">
            <a:spAutoFit/>
          </a:bodyPr>
          <a:lstStyle/>
          <a:p>
            <a:pPr algn="ctr"/>
            <a:r>
              <a:rPr lang="fr-FR" sz="3600" b="1" dirty="0">
                <a:solidFill>
                  <a:prstClr val="white"/>
                </a:solidFill>
                <a:latin typeface="Book Antiqua" pitchFamily="18" charset="0"/>
              </a:rPr>
              <a:t>Le Maître Jésus-Christ, </a:t>
            </a:r>
          </a:p>
          <a:p>
            <a:pPr algn="ctr"/>
            <a:r>
              <a:rPr lang="fr-FR" sz="3600" b="1" dirty="0">
                <a:solidFill>
                  <a:prstClr val="white"/>
                </a:solidFill>
                <a:latin typeface="Book Antiqua" pitchFamily="18" charset="0"/>
              </a:rPr>
              <a:t>elle l’a enfanté en étant vierge,</a:t>
            </a:r>
          </a:p>
          <a:p>
            <a:pPr algn="ctr"/>
            <a:r>
              <a:rPr lang="fr-FR" sz="3600" b="1" dirty="0">
                <a:solidFill>
                  <a:prstClr val="white"/>
                </a:solidFill>
                <a:latin typeface="Book Antiqua" pitchFamily="18" charset="0"/>
              </a:rPr>
              <a:t> réjouissez-vous par des hymnes disant : salut au trône du Christ.</a:t>
            </a:r>
          </a:p>
        </p:txBody>
      </p:sp>
      <p:sp>
        <p:nvSpPr>
          <p:cNvPr id="2" name="ZoneTexte 1">
            <a:extLst>
              <a:ext uri="{FF2B5EF4-FFF2-40B4-BE49-F238E27FC236}">
                <a16:creationId xmlns:a16="http://schemas.microsoft.com/office/drawing/2014/main" id="{4C418DEA-6A26-E395-8820-D71FC67BC94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A60A0C6A-689D-0D5D-2BBC-B16A0972D9F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41217084"/>
      </p:ext>
    </p:extLst>
  </p:cSld>
  <p:clrMapOvr>
    <a:masterClrMapping/>
  </p:clrMapOvr>
  <p:transition/>
</p:sld>
</file>

<file path=ppt/slides/slide126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ارحمنا يا ابن الله </a:t>
            </a:r>
            <a:endParaRPr lang="fr-FR" sz="4800" dirty="0">
              <a:solidFill>
                <a:prstClr val="white"/>
              </a:solidFill>
            </a:endParaRPr>
          </a:p>
          <a:p>
            <a:pPr algn="just" rtl="1"/>
            <a:r>
              <a:rPr lang="ar-EG" sz="4800" dirty="0">
                <a:solidFill>
                  <a:prstClr val="white"/>
                </a:solidFill>
              </a:rPr>
              <a:t>بشفاعة الأمينة مريم </a:t>
            </a:r>
            <a:endParaRPr lang="fr-FR" sz="4800" dirty="0">
              <a:solidFill>
                <a:prstClr val="white"/>
              </a:solidFill>
            </a:endParaRPr>
          </a:p>
          <a:p>
            <a:pPr algn="just" rtl="1"/>
            <a:r>
              <a:rPr lang="ar-EG" sz="4800" dirty="0">
                <a:solidFill>
                  <a:prstClr val="white"/>
                </a:solidFill>
              </a:rPr>
              <a:t>تهليل الملائكة قائلين </a:t>
            </a:r>
            <a:endParaRPr lang="fr-FR" sz="4800" dirty="0">
              <a:solidFill>
                <a:prstClr val="white"/>
              </a:solidFill>
            </a:endParaRPr>
          </a:p>
          <a:p>
            <a:pPr algn="just" rtl="1"/>
            <a:r>
              <a:rPr lang="ar-EG" sz="4800" dirty="0">
                <a:solidFill>
                  <a:prstClr val="white"/>
                </a:solidFill>
              </a:rPr>
              <a:t>السلام للمملوءة نعمة</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Ele`ycon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ymac</a:t>
            </a:r>
            <a:r>
              <a:rPr lang="fr-FR" sz="4000" dirty="0">
                <a:solidFill>
                  <a:prstClr val="white"/>
                </a:solidFill>
                <a:latin typeface="CS Avva Shenouda" pitchFamily="34" charset="0"/>
              </a:rPr>
              <a:t> `w </a:t>
            </a:r>
            <a:r>
              <a:rPr lang="fr-FR" sz="4000" dirty="0" err="1">
                <a:solidFill>
                  <a:prstClr val="white"/>
                </a:solidFill>
                <a:latin typeface="CS Avva Shenouda" pitchFamily="34" charset="0"/>
              </a:rPr>
              <a:t>Uioc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hiten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ni`precbia</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n;yetenhot</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Mari`a</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p;elyl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niaggeloc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ye;meh</a:t>
            </a:r>
            <a:r>
              <a:rPr lang="fr-FR" sz="4000" dirty="0">
                <a:solidFill>
                  <a:prstClr val="white"/>
                </a:solidFill>
                <a:latin typeface="CS Avva Shenouda" pitchFamily="34" charset="0"/>
              </a:rPr>
              <a:t> `n`</a:t>
            </a:r>
            <a:r>
              <a:rPr lang="fr-FR" sz="4000" dirty="0" err="1">
                <a:solidFill>
                  <a:prstClr val="white"/>
                </a:solidFill>
                <a:latin typeface="CS Avva Shenouda" pitchFamily="34" charset="0"/>
              </a:rPr>
              <a:t>hmot</a:t>
            </a:r>
            <a:r>
              <a:rPr lang="fr-FR" sz="4000" dirty="0">
                <a:solidFill>
                  <a:prstClr val="white"/>
                </a:solidFill>
                <a:latin typeface="CS Avva Shenouda" pitchFamily="34" charset="0"/>
              </a:rPr>
              <a:t>.</a:t>
            </a:r>
          </a:p>
        </p:txBody>
      </p:sp>
      <p:sp>
        <p:nvSpPr>
          <p:cNvPr id="7" name="Rectangle 6"/>
          <p:cNvSpPr/>
          <p:nvPr/>
        </p:nvSpPr>
        <p:spPr>
          <a:xfrm>
            <a:off x="457200" y="3959188"/>
            <a:ext cx="11247156" cy="2308324"/>
          </a:xfrm>
          <a:prstGeom prst="rect">
            <a:avLst/>
          </a:prstGeom>
        </p:spPr>
        <p:txBody>
          <a:bodyPr wrap="square">
            <a:spAutoFit/>
          </a:bodyPr>
          <a:lstStyle/>
          <a:p>
            <a:pPr algn="ctr"/>
            <a:r>
              <a:rPr lang="fr-FR" sz="3600" b="1" dirty="0">
                <a:solidFill>
                  <a:prstClr val="white"/>
                </a:solidFill>
                <a:latin typeface="Book Antiqua" pitchFamily="18" charset="0"/>
              </a:rPr>
              <a:t>Aie pitié de nous ô Fils de Dieu, </a:t>
            </a:r>
          </a:p>
          <a:p>
            <a:pPr algn="ctr"/>
            <a:r>
              <a:rPr lang="fr-FR" sz="3600" b="1" dirty="0">
                <a:solidFill>
                  <a:prstClr val="white"/>
                </a:solidFill>
                <a:latin typeface="Book Antiqua" pitchFamily="18" charset="0"/>
              </a:rPr>
              <a:t>par l’intercession de la fidèle Marie, </a:t>
            </a:r>
          </a:p>
          <a:p>
            <a:pPr algn="ctr"/>
            <a:r>
              <a:rPr lang="fr-FR" sz="3600" b="1" dirty="0">
                <a:solidFill>
                  <a:prstClr val="white"/>
                </a:solidFill>
                <a:latin typeface="Book Antiqua" pitchFamily="18" charset="0"/>
              </a:rPr>
              <a:t>l’</a:t>
            </a:r>
            <a:r>
              <a:rPr lang="fr-FR" sz="3600" b="1" dirty="0" err="1">
                <a:solidFill>
                  <a:prstClr val="white"/>
                </a:solidFill>
                <a:latin typeface="Book Antiqua" pitchFamily="18" charset="0"/>
              </a:rPr>
              <a:t>allegresse</a:t>
            </a:r>
            <a:r>
              <a:rPr lang="fr-FR" sz="3600" b="1" dirty="0">
                <a:solidFill>
                  <a:prstClr val="white"/>
                </a:solidFill>
                <a:latin typeface="Book Antiqua" pitchFamily="18" charset="0"/>
              </a:rPr>
              <a:t> des anges en disant : </a:t>
            </a:r>
          </a:p>
          <a:p>
            <a:pPr algn="ctr"/>
            <a:r>
              <a:rPr lang="fr-FR" sz="3600" b="1" dirty="0">
                <a:solidFill>
                  <a:prstClr val="white"/>
                </a:solidFill>
                <a:latin typeface="Book Antiqua" pitchFamily="18" charset="0"/>
              </a:rPr>
              <a:t>salut à la pleine de grâce.</a:t>
            </a:r>
          </a:p>
        </p:txBody>
      </p:sp>
      <p:sp>
        <p:nvSpPr>
          <p:cNvPr id="2" name="ZoneTexte 1">
            <a:extLst>
              <a:ext uri="{FF2B5EF4-FFF2-40B4-BE49-F238E27FC236}">
                <a16:creationId xmlns:a16="http://schemas.microsoft.com/office/drawing/2014/main" id="{9605E5DE-2EA9-C6D6-F6D8-740231F365B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49E101A8-4BC6-23DF-2B5C-AF612EED927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590452457"/>
      </p:ext>
    </p:extLst>
  </p:cSld>
  <p:clrMapOvr>
    <a:masterClrMapping/>
  </p:clrMapOvr>
  <p:transition/>
</p:sld>
</file>

<file path=ppt/slides/slide126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985433"/>
          </a:xfrm>
          <a:prstGeom prst="rect">
            <a:avLst/>
          </a:prstGeom>
        </p:spPr>
        <p:txBody>
          <a:bodyPr wrap="square">
            <a:spAutoFit/>
          </a:bodyPr>
          <a:lstStyle/>
          <a:p>
            <a:pPr algn="just" rtl="1"/>
            <a:r>
              <a:rPr lang="ar-EG" sz="4800" dirty="0">
                <a:solidFill>
                  <a:prstClr val="white"/>
                </a:solidFill>
              </a:rPr>
              <a:t>كثيرة هي مدائحك </a:t>
            </a:r>
            <a:endParaRPr lang="fr-FR" sz="4800" dirty="0">
              <a:solidFill>
                <a:prstClr val="white"/>
              </a:solidFill>
            </a:endParaRPr>
          </a:p>
          <a:p>
            <a:pPr algn="just" rtl="1"/>
            <a:r>
              <a:rPr lang="ar-EG" sz="4800" dirty="0">
                <a:solidFill>
                  <a:prstClr val="white"/>
                </a:solidFill>
              </a:rPr>
              <a:t>اكثر من نجوم السماء </a:t>
            </a:r>
            <a:endParaRPr lang="fr-FR" sz="4800" dirty="0">
              <a:solidFill>
                <a:prstClr val="white"/>
              </a:solidFill>
            </a:endParaRPr>
          </a:p>
          <a:p>
            <a:pPr algn="just" rtl="1"/>
            <a:r>
              <a:rPr lang="ar-EG" sz="4800" dirty="0">
                <a:solidFill>
                  <a:prstClr val="white"/>
                </a:solidFill>
              </a:rPr>
              <a:t>فنمجدك بتراتيل قائلين </a:t>
            </a:r>
            <a:endParaRPr lang="fr-FR" sz="4800" dirty="0">
              <a:solidFill>
                <a:prstClr val="white"/>
              </a:solidFill>
            </a:endParaRPr>
          </a:p>
          <a:p>
            <a:pPr algn="just" rtl="1"/>
            <a:r>
              <a:rPr lang="ar-EG" sz="4400" dirty="0">
                <a:solidFill>
                  <a:prstClr val="white"/>
                </a:solidFill>
              </a:rPr>
              <a:t>السلام للغير الدنسة الهادئة</a:t>
            </a:r>
            <a:endParaRPr lang="fr-FR" sz="44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err="1">
                <a:solidFill>
                  <a:prstClr val="white"/>
                </a:solidFill>
                <a:latin typeface="CS Avva Shenouda" pitchFamily="34" charset="0"/>
              </a:rPr>
              <a:t>Zeos</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nje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neeuvomia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ehote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niciou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tve</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ten</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wou</a:t>
            </a:r>
            <a:r>
              <a:rPr lang="fr-FR" sz="4000" dirty="0">
                <a:solidFill>
                  <a:prstClr val="white"/>
                </a:solidFill>
                <a:latin typeface="CS Avva Shenouda" pitchFamily="34" charset="0"/>
              </a:rPr>
              <a:t> ne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han'alia</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at;wleb</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ncemne</a:t>
            </a:r>
            <a:r>
              <a:rPr lang="fr-FR" sz="4000" dirty="0">
                <a:solidFill>
                  <a:prstClr val="white"/>
                </a:solidFill>
                <a:latin typeface="CS Avva Shenouda" pitchFamily="34" charset="0"/>
              </a:rPr>
              <a:t>.</a:t>
            </a:r>
          </a:p>
        </p:txBody>
      </p:sp>
      <p:sp>
        <p:nvSpPr>
          <p:cNvPr id="7" name="Rectangle 6"/>
          <p:cNvSpPr/>
          <p:nvPr/>
        </p:nvSpPr>
        <p:spPr>
          <a:xfrm>
            <a:off x="2135561"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Tes cantiques sont plus nombreux, </a:t>
            </a:r>
          </a:p>
          <a:p>
            <a:pPr algn="ctr"/>
            <a:r>
              <a:rPr lang="fr-FR" sz="3600" b="1" dirty="0">
                <a:solidFill>
                  <a:prstClr val="white"/>
                </a:solidFill>
                <a:latin typeface="Book Antiqua" pitchFamily="18" charset="0"/>
              </a:rPr>
              <a:t>que les étoiles du ciel, </a:t>
            </a:r>
          </a:p>
          <a:p>
            <a:pPr algn="ctr"/>
            <a:r>
              <a:rPr lang="fr-FR" sz="3600" b="1" dirty="0">
                <a:solidFill>
                  <a:prstClr val="white"/>
                </a:solidFill>
                <a:latin typeface="Book Antiqua" pitchFamily="18" charset="0"/>
              </a:rPr>
              <a:t>nous te glorifions par des hymnes disant : salut à la pure et calme.</a:t>
            </a:r>
          </a:p>
        </p:txBody>
      </p:sp>
      <p:sp>
        <p:nvSpPr>
          <p:cNvPr id="2" name="ZoneTexte 1">
            <a:extLst>
              <a:ext uri="{FF2B5EF4-FFF2-40B4-BE49-F238E27FC236}">
                <a16:creationId xmlns:a16="http://schemas.microsoft.com/office/drawing/2014/main" id="{E0A8099A-725A-E170-9310-40DFC69E702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3" action="ppaction://hlinksldjump"/>
            <a:extLst>
              <a:ext uri="{FF2B5EF4-FFF2-40B4-BE49-F238E27FC236}">
                <a16:creationId xmlns:a16="http://schemas.microsoft.com/office/drawing/2014/main" id="{6E233ADF-CF14-654D-4BAA-82B7A285C8D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943046062"/>
      </p:ext>
    </p:extLst>
  </p:cSld>
  <p:clrMapOvr>
    <a:masterClrMapping/>
  </p:clrMapOvr>
  <p:transition/>
</p:sld>
</file>

<file path=ppt/slides/slide126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06992" cy="3046988"/>
          </a:xfrm>
          <a:prstGeom prst="rect">
            <a:avLst/>
          </a:prstGeom>
        </p:spPr>
        <p:txBody>
          <a:bodyPr wrap="square">
            <a:spAutoFit/>
          </a:bodyPr>
          <a:lstStyle/>
          <a:p>
            <a:pPr algn="just" rtl="1"/>
            <a:r>
              <a:rPr lang="ar-EG" sz="4800" dirty="0">
                <a:solidFill>
                  <a:prstClr val="white"/>
                </a:solidFill>
              </a:rPr>
              <a:t>اشعياء عظيم الأنبياء </a:t>
            </a:r>
            <a:endParaRPr lang="fr-FR" sz="4800" dirty="0">
              <a:solidFill>
                <a:prstClr val="white"/>
              </a:solidFill>
            </a:endParaRPr>
          </a:p>
          <a:p>
            <a:pPr algn="just" rtl="1"/>
            <a:r>
              <a:rPr lang="ar-EG" sz="4800" dirty="0">
                <a:solidFill>
                  <a:prstClr val="white"/>
                </a:solidFill>
              </a:rPr>
              <a:t>تكلم بصوت التهليل </a:t>
            </a:r>
            <a:endParaRPr lang="fr-FR" sz="4800" dirty="0">
              <a:solidFill>
                <a:prstClr val="white"/>
              </a:solidFill>
            </a:endParaRPr>
          </a:p>
          <a:p>
            <a:pPr algn="just" rtl="1"/>
            <a:r>
              <a:rPr lang="ar-EG" sz="4800" dirty="0">
                <a:solidFill>
                  <a:prstClr val="white"/>
                </a:solidFill>
              </a:rPr>
              <a:t>فلنقول معه حسنا </a:t>
            </a:r>
            <a:endParaRPr lang="fr-FR" sz="4800" dirty="0">
              <a:solidFill>
                <a:prstClr val="white"/>
              </a:solidFill>
            </a:endParaRPr>
          </a:p>
          <a:p>
            <a:pPr algn="just" rtl="1"/>
            <a:r>
              <a:rPr lang="ar-EG" sz="4800" dirty="0">
                <a:solidFill>
                  <a:prstClr val="white"/>
                </a:solidFill>
              </a:rPr>
              <a:t>السلام لأم </a:t>
            </a:r>
            <a:r>
              <a:rPr lang="ar-EG" sz="4800" dirty="0" err="1">
                <a:solidFill>
                  <a:prstClr val="white"/>
                </a:solidFill>
              </a:rPr>
              <a:t>عمانوئيل</a:t>
            </a:r>
            <a:endParaRPr lang="fr-FR" sz="4800" dirty="0">
              <a:solidFill>
                <a:prstClr val="white"/>
              </a:solidFill>
            </a:endParaRPr>
          </a:p>
        </p:txBody>
      </p:sp>
      <p:sp>
        <p:nvSpPr>
          <p:cNvPr id="6" name="Rectangle 5"/>
          <p:cNvSpPr/>
          <p:nvPr/>
        </p:nvSpPr>
        <p:spPr>
          <a:xfrm>
            <a:off x="457200" y="332656"/>
            <a:ext cx="6019800" cy="3016210"/>
          </a:xfrm>
          <a:prstGeom prst="rect">
            <a:avLst/>
          </a:prstGeom>
        </p:spPr>
        <p:txBody>
          <a:bodyPr wrap="square">
            <a:spAutoFit/>
          </a:bodyPr>
          <a:lstStyle/>
          <a:p>
            <a:pPr algn="just"/>
            <a:r>
              <a:rPr lang="fr-FR" sz="3800" dirty="0">
                <a:solidFill>
                  <a:prstClr val="white"/>
                </a:solidFill>
                <a:latin typeface="CS Avva Shenouda" pitchFamily="34" charset="0"/>
              </a:rPr>
              <a:t>¿ </a:t>
            </a:r>
            <a:r>
              <a:rPr lang="fr-FR" sz="3800" dirty="0" err="1">
                <a:solidFill>
                  <a:prstClr val="white"/>
                </a:solidFill>
                <a:latin typeface="CS Avva Shenouda" pitchFamily="34" charset="0"/>
              </a:rPr>
              <a:t>Ycayac</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pinis</a:t>
            </a:r>
            <a:r>
              <a:rPr lang="fr-FR" sz="3800" dirty="0">
                <a:solidFill>
                  <a:prstClr val="white"/>
                </a:solidFill>
                <a:latin typeface="CS Avva Shenouda" pitchFamily="34" charset="0"/>
              </a:rPr>
              <a:t>]</a:t>
            </a:r>
            <a:br>
              <a:rPr lang="fr-FR" sz="3800" dirty="0">
                <a:solidFill>
                  <a:prstClr val="white"/>
                </a:solidFill>
                <a:latin typeface="CS Avva Shenouda" pitchFamily="34" charset="0"/>
              </a:rPr>
            </a:br>
            <a:r>
              <a:rPr lang="fr-FR" sz="3800" dirty="0">
                <a:solidFill>
                  <a:prstClr val="white"/>
                </a:solidFill>
                <a:latin typeface="CS Avva Shenouda" pitchFamily="34" charset="0"/>
              </a:rPr>
              <a:t>`m`</a:t>
            </a:r>
            <a:r>
              <a:rPr lang="fr-FR" sz="3800" dirty="0" err="1">
                <a:solidFill>
                  <a:prstClr val="white"/>
                </a:solidFill>
                <a:latin typeface="CS Avva Shenouda" pitchFamily="34" charset="0"/>
              </a:rPr>
              <a:t>provytyc</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afjoc</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qen</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ou`cmy</a:t>
            </a:r>
            <a:r>
              <a:rPr lang="fr-FR" sz="3800" dirty="0">
                <a:solidFill>
                  <a:prstClr val="white"/>
                </a:solidFill>
                <a:latin typeface="CS Avva Shenouda" pitchFamily="34" charset="0"/>
              </a:rPr>
              <a:t> `n`;</a:t>
            </a:r>
            <a:r>
              <a:rPr lang="fr-FR" sz="3800" dirty="0" err="1">
                <a:solidFill>
                  <a:prstClr val="white"/>
                </a:solidFill>
                <a:latin typeface="CS Avva Shenouda" pitchFamily="34" charset="0"/>
              </a:rPr>
              <a:t>elyl</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marenjoc</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nemaf</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kalwc</a:t>
            </a:r>
            <a:r>
              <a:rPr lang="fr-FR" sz="3800" dirty="0">
                <a:solidFill>
                  <a:prstClr val="white"/>
                </a:solidFill>
                <a:latin typeface="CS Avva Shenouda" pitchFamily="34" charset="0"/>
              </a:rPr>
              <a:t> @ je ,</a:t>
            </a:r>
            <a:r>
              <a:rPr lang="fr-FR" sz="3800" dirty="0" err="1">
                <a:solidFill>
                  <a:prstClr val="white"/>
                </a:solidFill>
                <a:latin typeface="CS Avva Shenouda" pitchFamily="34" charset="0"/>
              </a:rPr>
              <a:t>ere</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mau</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nEmmanouyl</a:t>
            </a:r>
            <a:endParaRPr lang="fr-FR" sz="3800" dirty="0">
              <a:solidFill>
                <a:prstClr val="white"/>
              </a:solidFill>
              <a:latin typeface="CS Avva Shenouda" pitchFamily="34" charset="0"/>
            </a:endParaRPr>
          </a:p>
        </p:txBody>
      </p:sp>
      <p:sp>
        <p:nvSpPr>
          <p:cNvPr id="7" name="Rectangle 6"/>
          <p:cNvSpPr/>
          <p:nvPr/>
        </p:nvSpPr>
        <p:spPr>
          <a:xfrm>
            <a:off x="2863772" y="3959188"/>
            <a:ext cx="6408712" cy="2308324"/>
          </a:xfrm>
          <a:prstGeom prst="rect">
            <a:avLst/>
          </a:prstGeom>
        </p:spPr>
        <p:txBody>
          <a:bodyPr wrap="square">
            <a:spAutoFit/>
          </a:bodyPr>
          <a:lstStyle/>
          <a:p>
            <a:pPr algn="ctr"/>
            <a:r>
              <a:rPr lang="fr-FR" sz="3600" b="1" dirty="0">
                <a:solidFill>
                  <a:prstClr val="white"/>
                </a:solidFill>
                <a:latin typeface="Book Antiqua" pitchFamily="18" charset="0"/>
              </a:rPr>
              <a:t>Isaïe le grand prophète, </a:t>
            </a:r>
          </a:p>
          <a:p>
            <a:pPr algn="ctr"/>
            <a:r>
              <a:rPr lang="fr-FR" sz="3600" b="1" dirty="0">
                <a:solidFill>
                  <a:prstClr val="white"/>
                </a:solidFill>
                <a:latin typeface="Book Antiqua" pitchFamily="18" charset="0"/>
              </a:rPr>
              <a:t>parla allègrement, </a:t>
            </a:r>
          </a:p>
          <a:p>
            <a:pPr algn="ctr"/>
            <a:r>
              <a:rPr lang="fr-FR" sz="3600" b="1" dirty="0">
                <a:solidFill>
                  <a:prstClr val="white"/>
                </a:solidFill>
                <a:latin typeface="Book Antiqua" pitchFamily="18" charset="0"/>
              </a:rPr>
              <a:t>disons avec lui bonnement : </a:t>
            </a:r>
          </a:p>
          <a:p>
            <a:pPr algn="ctr"/>
            <a:r>
              <a:rPr lang="fr-FR" sz="3600" b="1" dirty="0">
                <a:solidFill>
                  <a:prstClr val="white"/>
                </a:solidFill>
                <a:latin typeface="Book Antiqua" pitchFamily="18" charset="0"/>
              </a:rPr>
              <a:t>salut à la mère d’Emmanuel</a:t>
            </a:r>
          </a:p>
        </p:txBody>
      </p:sp>
      <p:sp>
        <p:nvSpPr>
          <p:cNvPr id="2" name="ZoneTexte 1">
            <a:extLst>
              <a:ext uri="{FF2B5EF4-FFF2-40B4-BE49-F238E27FC236}">
                <a16:creationId xmlns:a16="http://schemas.microsoft.com/office/drawing/2014/main" id="{23C74C06-ADDF-B9B4-6FB1-BC946A59F9D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C5D0F5DD-7463-063A-9F26-A7D193E3D09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537558234"/>
      </p:ext>
    </p:extLst>
  </p:cSld>
  <p:clrMapOvr>
    <a:masterClrMapping/>
  </p:clrMapOvr>
  <p:transition/>
</p:sld>
</file>

<file path=ppt/slides/slide126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2800767"/>
          </a:xfrm>
          <a:prstGeom prst="rect">
            <a:avLst/>
          </a:prstGeom>
        </p:spPr>
        <p:txBody>
          <a:bodyPr wrap="square">
            <a:spAutoFit/>
          </a:bodyPr>
          <a:lstStyle/>
          <a:p>
            <a:pPr algn="just" rtl="1"/>
            <a:r>
              <a:rPr lang="ar-EG" sz="4400" dirty="0">
                <a:solidFill>
                  <a:prstClr val="white"/>
                </a:solidFill>
              </a:rPr>
              <a:t>تهللوا يا آبائنا الصديقين </a:t>
            </a:r>
            <a:endParaRPr lang="fr-FR" sz="4400" dirty="0">
              <a:solidFill>
                <a:prstClr val="white"/>
              </a:solidFill>
            </a:endParaRPr>
          </a:p>
          <a:p>
            <a:pPr algn="just" rtl="1"/>
            <a:r>
              <a:rPr lang="ar-EG" sz="4400" dirty="0">
                <a:solidFill>
                  <a:prstClr val="white"/>
                </a:solidFill>
              </a:rPr>
              <a:t>إبراهيم واسحق ويعقوب </a:t>
            </a:r>
            <a:endParaRPr lang="fr-FR" sz="4400" dirty="0">
              <a:solidFill>
                <a:prstClr val="white"/>
              </a:solidFill>
            </a:endParaRPr>
          </a:p>
          <a:p>
            <a:pPr algn="just" rtl="1"/>
            <a:r>
              <a:rPr lang="ar-EG" sz="4400" dirty="0">
                <a:solidFill>
                  <a:prstClr val="white"/>
                </a:solidFill>
              </a:rPr>
              <a:t>تهللوا معهم حسنا قائلين </a:t>
            </a:r>
            <a:endParaRPr lang="fr-FR" sz="4400" dirty="0">
              <a:solidFill>
                <a:prstClr val="white"/>
              </a:solidFill>
            </a:endParaRPr>
          </a:p>
          <a:p>
            <a:pPr algn="just" rtl="1"/>
            <a:r>
              <a:rPr lang="ar-EG" sz="4400" dirty="0">
                <a:solidFill>
                  <a:prstClr val="white"/>
                </a:solidFill>
              </a:rPr>
              <a:t>السلام لك ربوات أضعاف </a:t>
            </a: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elyl</a:t>
            </a:r>
            <a:r>
              <a:rPr lang="fr-FR" sz="4000" dirty="0">
                <a:solidFill>
                  <a:prstClr val="white"/>
                </a:solidFill>
                <a:latin typeface="CS Avva Shenouda" pitchFamily="34" charset="0"/>
              </a:rPr>
              <a:t> `w </a:t>
            </a:r>
            <a:r>
              <a:rPr lang="fr-FR" sz="4000" dirty="0" err="1">
                <a:solidFill>
                  <a:prstClr val="white"/>
                </a:solidFill>
                <a:latin typeface="CS Avva Shenouda" pitchFamily="34" charset="0"/>
              </a:rPr>
              <a:t>nenio</a:t>
            </a:r>
            <a:r>
              <a:rPr lang="fr-FR" sz="4000" dirty="0">
                <a:solidFill>
                  <a:prstClr val="white"/>
                </a:solidFill>
                <a:latin typeface="CS Avva Shenouda" pitchFamily="34" charset="0"/>
              </a:rPr>
              <a:t>]</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nnidikeoc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Abraam</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Icaak</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Iakwb</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elyl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nemwou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kalwc</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han`;</a:t>
            </a:r>
            <a:r>
              <a:rPr lang="fr-FR" sz="4000" dirty="0" err="1">
                <a:solidFill>
                  <a:prstClr val="white"/>
                </a:solidFill>
                <a:latin typeface="CS Avva Shenouda" pitchFamily="34" charset="0"/>
              </a:rPr>
              <a:t>ba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nkwb</a:t>
            </a:r>
            <a:r>
              <a:rPr lang="fr-FR" sz="4000" dirty="0">
                <a:solidFill>
                  <a:prstClr val="white"/>
                </a:solidFill>
                <a:latin typeface="CS Avva Shenouda" pitchFamily="34" charset="0"/>
              </a:rPr>
              <a:t>.</a:t>
            </a:r>
          </a:p>
        </p:txBody>
      </p:sp>
      <p:sp>
        <p:nvSpPr>
          <p:cNvPr id="7" name="Rectangle 6"/>
          <p:cNvSpPr/>
          <p:nvPr/>
        </p:nvSpPr>
        <p:spPr>
          <a:xfrm>
            <a:off x="2729348" y="3959188"/>
            <a:ext cx="6967055" cy="2308324"/>
          </a:xfrm>
          <a:prstGeom prst="rect">
            <a:avLst/>
          </a:prstGeom>
        </p:spPr>
        <p:txBody>
          <a:bodyPr wrap="square">
            <a:spAutoFit/>
          </a:bodyPr>
          <a:lstStyle/>
          <a:p>
            <a:pPr algn="ctr"/>
            <a:r>
              <a:rPr lang="fr-FR" sz="3600" b="1" dirty="0">
                <a:solidFill>
                  <a:prstClr val="white"/>
                </a:solidFill>
                <a:latin typeface="Book Antiqua" pitchFamily="18" charset="0"/>
              </a:rPr>
              <a:t>Réjouissez-vous nos pères les justes, Abraham Isaac Jacob, </a:t>
            </a:r>
          </a:p>
          <a:p>
            <a:pPr algn="ctr"/>
            <a:r>
              <a:rPr lang="fr-FR" sz="3600" b="1" dirty="0">
                <a:solidFill>
                  <a:prstClr val="white"/>
                </a:solidFill>
                <a:latin typeface="Book Antiqua" pitchFamily="18" charset="0"/>
              </a:rPr>
              <a:t>réjouissez-vous en disant : </a:t>
            </a:r>
          </a:p>
          <a:p>
            <a:pPr algn="ctr"/>
            <a:r>
              <a:rPr lang="fr-FR" sz="3600" b="1" dirty="0">
                <a:solidFill>
                  <a:prstClr val="white"/>
                </a:solidFill>
                <a:latin typeface="Book Antiqua" pitchFamily="18" charset="0"/>
              </a:rPr>
              <a:t>salut à toi multiples myriades.</a:t>
            </a:r>
          </a:p>
        </p:txBody>
      </p:sp>
      <p:sp>
        <p:nvSpPr>
          <p:cNvPr id="2" name="ZoneTexte 1">
            <a:extLst>
              <a:ext uri="{FF2B5EF4-FFF2-40B4-BE49-F238E27FC236}">
                <a16:creationId xmlns:a16="http://schemas.microsoft.com/office/drawing/2014/main" id="{22EACF22-F9C8-BA7D-35F0-5D7A43BDB7E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DBB7805D-AB4F-28E5-07B2-3F01F541649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960987261"/>
      </p:ext>
    </p:extLst>
  </p:cSld>
  <p:clrMapOvr>
    <a:masterClrMapping/>
  </p:clrMapOvr>
  <p:transition/>
</p:sld>
</file>

<file path=ppt/slides/slide126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06992" cy="2677656"/>
          </a:xfrm>
          <a:prstGeom prst="rect">
            <a:avLst/>
          </a:prstGeom>
        </p:spPr>
        <p:txBody>
          <a:bodyPr wrap="square">
            <a:spAutoFit/>
          </a:bodyPr>
          <a:lstStyle/>
          <a:p>
            <a:pPr algn="just" rtl="1"/>
            <a:r>
              <a:rPr lang="ar-EG" sz="4400" dirty="0">
                <a:solidFill>
                  <a:prstClr val="white"/>
                </a:solidFill>
              </a:rPr>
              <a:t>ايضا حزقيال قال عنك </a:t>
            </a:r>
            <a:endParaRPr lang="fr-FR" sz="4400" dirty="0">
              <a:solidFill>
                <a:prstClr val="white"/>
              </a:solidFill>
            </a:endParaRPr>
          </a:p>
          <a:p>
            <a:pPr algn="just" rtl="1"/>
            <a:r>
              <a:rPr lang="ar-EG" sz="3600" dirty="0">
                <a:solidFill>
                  <a:prstClr val="white"/>
                </a:solidFill>
              </a:rPr>
              <a:t>أنك أنت هي الباب ناحية المشرق </a:t>
            </a:r>
            <a:endParaRPr lang="fr-FR" sz="3600" dirty="0">
              <a:solidFill>
                <a:prstClr val="white"/>
              </a:solidFill>
            </a:endParaRPr>
          </a:p>
          <a:p>
            <a:pPr algn="just" rtl="1"/>
            <a:r>
              <a:rPr lang="ar-EG" sz="4400" dirty="0">
                <a:solidFill>
                  <a:prstClr val="white"/>
                </a:solidFill>
              </a:rPr>
              <a:t>تعالوا نقول نحن أيضا </a:t>
            </a:r>
            <a:endParaRPr lang="fr-FR" sz="4400" dirty="0">
              <a:solidFill>
                <a:prstClr val="white"/>
              </a:solidFill>
            </a:endParaRPr>
          </a:p>
          <a:p>
            <a:pPr algn="just" rtl="1"/>
            <a:r>
              <a:rPr lang="ar-EG" sz="4400" dirty="0">
                <a:solidFill>
                  <a:prstClr val="white"/>
                </a:solidFill>
              </a:rPr>
              <a:t>السلام لأم </a:t>
            </a:r>
            <a:r>
              <a:rPr lang="ar-EG" sz="4400" dirty="0" err="1">
                <a:solidFill>
                  <a:prstClr val="white"/>
                </a:solidFill>
              </a:rPr>
              <a:t>أدوناي</a:t>
            </a:r>
            <a:endParaRPr lang="fr-FR" sz="44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err="1">
                <a:solidFill>
                  <a:prstClr val="white"/>
                </a:solidFill>
                <a:latin typeface="CS Avva Shenouda" pitchFamily="34" charset="0"/>
              </a:rPr>
              <a:t>Iezekiyl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pejaf</a:t>
            </a:r>
            <a:r>
              <a:rPr lang="fr-FR" sz="4000" dirty="0">
                <a:solidFill>
                  <a:prstClr val="white"/>
                </a:solidFill>
                <a:latin typeface="CS Avva Shenouda" pitchFamily="34" charset="0"/>
              </a:rPr>
              <a:t> de on @ je `</a:t>
            </a:r>
            <a:r>
              <a:rPr lang="fr-FR" sz="4000" dirty="0" err="1">
                <a:solidFill>
                  <a:prstClr val="white"/>
                </a:solidFill>
                <a:latin typeface="CS Avva Shenouda" pitchFamily="34" charset="0"/>
              </a:rPr>
              <a:t>n;o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puly</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nima`nsai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amwini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marenjoc</a:t>
            </a:r>
            <a:r>
              <a:rPr lang="fr-FR" sz="4000" dirty="0">
                <a:solidFill>
                  <a:prstClr val="white"/>
                </a:solidFill>
                <a:latin typeface="CS Avva Shenouda" pitchFamily="34" charset="0"/>
              </a:rPr>
              <a:t> de on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mpiAdwnai</a:t>
            </a:r>
            <a:r>
              <a:rPr lang="fr-FR" sz="4000" dirty="0">
                <a:solidFill>
                  <a:prstClr val="white"/>
                </a:solidFill>
                <a:latin typeface="CS Avva Shenouda" pitchFamily="34" charset="0"/>
              </a:rPr>
              <a:t>.</a:t>
            </a:r>
          </a:p>
        </p:txBody>
      </p:sp>
      <p:sp>
        <p:nvSpPr>
          <p:cNvPr id="7" name="Rectangle 6"/>
          <p:cNvSpPr/>
          <p:nvPr/>
        </p:nvSpPr>
        <p:spPr>
          <a:xfrm>
            <a:off x="2863772" y="3959188"/>
            <a:ext cx="6408712" cy="2308324"/>
          </a:xfrm>
          <a:prstGeom prst="rect">
            <a:avLst/>
          </a:prstGeom>
        </p:spPr>
        <p:txBody>
          <a:bodyPr wrap="square">
            <a:spAutoFit/>
          </a:bodyPr>
          <a:lstStyle/>
          <a:p>
            <a:pPr algn="ctr"/>
            <a:r>
              <a:rPr lang="fr-FR" sz="3600" b="1" dirty="0">
                <a:solidFill>
                  <a:prstClr val="white"/>
                </a:solidFill>
                <a:latin typeface="Book Antiqua" pitchFamily="18" charset="0"/>
              </a:rPr>
              <a:t>Aussi </a:t>
            </a:r>
            <a:r>
              <a:rPr lang="fr-FR" sz="3600" b="1" dirty="0" err="1">
                <a:solidFill>
                  <a:prstClr val="white"/>
                </a:solidFill>
                <a:latin typeface="Book Antiqua" pitchFamily="18" charset="0"/>
              </a:rPr>
              <a:t>Ezékiel</a:t>
            </a:r>
            <a:r>
              <a:rPr lang="fr-FR" sz="3600" b="1" dirty="0">
                <a:solidFill>
                  <a:prstClr val="white"/>
                </a:solidFill>
                <a:latin typeface="Book Antiqua" pitchFamily="18" charset="0"/>
              </a:rPr>
              <a:t> a dit de toi,</a:t>
            </a:r>
          </a:p>
          <a:p>
            <a:pPr algn="ctr"/>
            <a:r>
              <a:rPr lang="fr-FR" sz="3600" b="1" dirty="0">
                <a:solidFill>
                  <a:prstClr val="white"/>
                </a:solidFill>
                <a:latin typeface="Book Antiqua" pitchFamily="18" charset="0"/>
              </a:rPr>
              <a:t> tu es la porte de l’orient, </a:t>
            </a:r>
          </a:p>
          <a:p>
            <a:pPr algn="ctr"/>
            <a:r>
              <a:rPr lang="fr-FR" sz="3600" b="1" dirty="0">
                <a:solidFill>
                  <a:prstClr val="white"/>
                </a:solidFill>
                <a:latin typeface="Book Antiqua" pitchFamily="18" charset="0"/>
              </a:rPr>
              <a:t>nous aussi disons: </a:t>
            </a:r>
          </a:p>
          <a:p>
            <a:pPr algn="ctr"/>
            <a:r>
              <a:rPr lang="fr-FR" sz="3600" b="1" dirty="0">
                <a:solidFill>
                  <a:prstClr val="white"/>
                </a:solidFill>
                <a:latin typeface="Book Antiqua" pitchFamily="18" charset="0"/>
              </a:rPr>
              <a:t>salut à la mère d’Adonaï.</a:t>
            </a:r>
          </a:p>
        </p:txBody>
      </p:sp>
      <p:sp>
        <p:nvSpPr>
          <p:cNvPr id="2" name="ZoneTexte 1">
            <a:extLst>
              <a:ext uri="{FF2B5EF4-FFF2-40B4-BE49-F238E27FC236}">
                <a16:creationId xmlns:a16="http://schemas.microsoft.com/office/drawing/2014/main" id="{279B12BB-8FF2-57C6-8AEC-E22ADEF0E17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98A3BB6E-CC99-33CA-15DA-0DF064E0582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082363426"/>
      </p:ext>
    </p:extLst>
  </p:cSld>
  <p:clrMapOvr>
    <a:masterClrMapping/>
  </p:clrMapOvr>
  <p:transition/>
</p:sld>
</file>

<file path=ppt/slides/slide12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308324"/>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غطاهم الماء </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انغمسوا إلى العمق </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مثل الحجر</a:t>
            </a:r>
            <a:endParaRPr lang="fr-FR" sz="4800"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Afhwbc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e`hryi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ejwou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pimwou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auwmc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e`qryi</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epetsyk</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vry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nou`wni</a:t>
            </a:r>
            <a:r>
              <a:rPr lang="fr-FR" sz="3733" dirty="0">
                <a:solidFill>
                  <a:prstClr val="white"/>
                </a:solidFill>
                <a:latin typeface="CS Avva Shenouda" pitchFamily="34" charset="0"/>
              </a:rPr>
              <a:t>.</a:t>
            </a:r>
          </a:p>
        </p:txBody>
      </p:sp>
      <p:sp>
        <p:nvSpPr>
          <p:cNvPr id="7" name="Rectangle 6"/>
          <p:cNvSpPr/>
          <p:nvPr/>
        </p:nvSpPr>
        <p:spPr>
          <a:xfrm>
            <a:off x="448229" y="3959186"/>
            <a:ext cx="11312400" cy="1241237"/>
          </a:xfrm>
          <a:prstGeom prst="rect">
            <a:avLst/>
          </a:prstGeom>
        </p:spPr>
        <p:txBody>
          <a:bodyPr wrap="square">
            <a:spAutoFit/>
          </a:bodyPr>
          <a:lstStyle/>
          <a:p>
            <a:pPr algn="ctr" defTabSz="1219170"/>
            <a:r>
              <a:rPr lang="fr-FR" sz="3733" b="1" dirty="0">
                <a:solidFill>
                  <a:prstClr val="white"/>
                </a:solidFill>
                <a:latin typeface="Book Antiqua" pitchFamily="18" charset="0"/>
              </a:rPr>
              <a:t>Les eaux les ont tous recouverts</a:t>
            </a:r>
          </a:p>
          <a:p>
            <a:pPr algn="ctr" defTabSz="1219170"/>
            <a:r>
              <a:rPr lang="fr-FR" sz="3733" b="1" dirty="0">
                <a:solidFill>
                  <a:prstClr val="white"/>
                </a:solidFill>
                <a:latin typeface="Book Antiqua" pitchFamily="18" charset="0"/>
              </a:rPr>
              <a:t>Coulés au fond comme une pierre</a:t>
            </a:r>
          </a:p>
        </p:txBody>
      </p:sp>
      <p:sp>
        <p:nvSpPr>
          <p:cNvPr id="11" name="ZoneTexte 10">
            <a:extLst>
              <a:ext uri="{FF2B5EF4-FFF2-40B4-BE49-F238E27FC236}">
                <a16:creationId xmlns:a16="http://schemas.microsoft.com/office/drawing/2014/main" id="{B79FAEE9-4CBC-A2A1-17A2-DEE8FB164B9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BB50DB2F-5A8C-ACFF-8459-E2B6E99483C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70015329"/>
      </p:ext>
    </p:extLst>
  </p:cSld>
  <p:clrMapOvr>
    <a:masterClrMapping/>
  </p:clrMapOvr>
</p:sld>
</file>

<file path=ppt/slides/slide127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985433"/>
          </a:xfrm>
          <a:prstGeom prst="rect">
            <a:avLst/>
          </a:prstGeom>
        </p:spPr>
        <p:txBody>
          <a:bodyPr wrap="square">
            <a:spAutoFit/>
          </a:bodyPr>
          <a:lstStyle/>
          <a:p>
            <a:pPr algn="just" rtl="1"/>
            <a:r>
              <a:rPr lang="ar-EG" sz="4800" dirty="0">
                <a:solidFill>
                  <a:prstClr val="white"/>
                </a:solidFill>
              </a:rPr>
              <a:t>وأيضا أباءنا الرسل </a:t>
            </a:r>
            <a:endParaRPr lang="fr-FR" sz="4800" dirty="0">
              <a:solidFill>
                <a:prstClr val="white"/>
              </a:solidFill>
            </a:endParaRPr>
          </a:p>
          <a:p>
            <a:pPr algn="just" rtl="1"/>
            <a:r>
              <a:rPr lang="ar-EG" sz="4400" dirty="0">
                <a:solidFill>
                  <a:prstClr val="white"/>
                </a:solidFill>
              </a:rPr>
              <a:t>هي قد عزتهم في ضوائقهم </a:t>
            </a:r>
            <a:endParaRPr lang="fr-FR" sz="4400" dirty="0">
              <a:solidFill>
                <a:prstClr val="white"/>
              </a:solidFill>
            </a:endParaRPr>
          </a:p>
          <a:p>
            <a:pPr algn="just" rtl="1"/>
            <a:r>
              <a:rPr lang="ar-EG" sz="4800" dirty="0">
                <a:solidFill>
                  <a:prstClr val="white"/>
                </a:solidFill>
              </a:rPr>
              <a:t>فلنقل نحن </a:t>
            </a:r>
            <a:endParaRPr lang="fr-FR" sz="4800" dirty="0">
              <a:solidFill>
                <a:prstClr val="white"/>
              </a:solidFill>
            </a:endParaRPr>
          </a:p>
          <a:p>
            <a:pPr algn="just" rtl="1"/>
            <a:r>
              <a:rPr lang="ar-EG" sz="4800" dirty="0">
                <a:solidFill>
                  <a:prstClr val="white"/>
                </a:solidFill>
              </a:rPr>
              <a:t>السلام لأم ملك المجد </a:t>
            </a:r>
            <a:endParaRPr lang="fr-FR" sz="4800" dirty="0">
              <a:solidFill>
                <a:prstClr val="white"/>
              </a:solidFill>
            </a:endParaRPr>
          </a:p>
        </p:txBody>
      </p:sp>
      <p:sp>
        <p:nvSpPr>
          <p:cNvPr id="6" name="Rectangle 5"/>
          <p:cNvSpPr/>
          <p:nvPr/>
        </p:nvSpPr>
        <p:spPr>
          <a:xfrm>
            <a:off x="457200" y="332656"/>
            <a:ext cx="6070848" cy="3600986"/>
          </a:xfrm>
          <a:prstGeom prst="rect">
            <a:avLst/>
          </a:prstGeom>
        </p:spPr>
        <p:txBody>
          <a:bodyPr wrap="square">
            <a:spAutoFit/>
          </a:bodyPr>
          <a:lstStyle/>
          <a:p>
            <a:pPr algn="just"/>
            <a:r>
              <a:rPr lang="fr-FR" sz="3800" dirty="0" err="1">
                <a:solidFill>
                  <a:prstClr val="white"/>
                </a:solidFill>
                <a:latin typeface="CS Avva Shenouda" pitchFamily="34" charset="0"/>
              </a:rPr>
              <a:t>Ke</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palin</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nenio</a:t>
            </a:r>
            <a:r>
              <a:rPr lang="fr-FR" sz="3800" dirty="0">
                <a:solidFill>
                  <a:prstClr val="white"/>
                </a:solidFill>
                <a:latin typeface="CS Avva Shenouda" pitchFamily="34" charset="0"/>
              </a:rPr>
              <a:t>]</a:t>
            </a:r>
            <a:br>
              <a:rPr lang="fr-FR" sz="3800" dirty="0">
                <a:solidFill>
                  <a:prstClr val="white"/>
                </a:solidFill>
                <a:latin typeface="CS Avva Shenouda" pitchFamily="34" charset="0"/>
              </a:rPr>
            </a:br>
            <a:r>
              <a:rPr lang="fr-FR" sz="3800" dirty="0">
                <a:solidFill>
                  <a:prstClr val="white"/>
                </a:solidFill>
                <a:latin typeface="CS Avva Shenouda" pitchFamily="34" charset="0"/>
              </a:rPr>
              <a:t>`</a:t>
            </a:r>
            <a:r>
              <a:rPr lang="fr-FR" sz="3800" dirty="0" err="1">
                <a:solidFill>
                  <a:prstClr val="white"/>
                </a:solidFill>
                <a:latin typeface="CS Avva Shenouda" pitchFamily="34" charset="0"/>
              </a:rPr>
              <a:t>napoctoloc</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n;o</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ac</a:t>
            </a:r>
            <a:r>
              <a:rPr lang="fr-FR" sz="3800" dirty="0">
                <a:solidFill>
                  <a:prstClr val="white"/>
                </a:solidFill>
                <a:latin typeface="CS Avva Shenouda" pitchFamily="34" charset="0"/>
              </a:rPr>
              <a:t>]nom] </a:t>
            </a:r>
            <a:r>
              <a:rPr lang="fr-FR" sz="3800" dirty="0" err="1">
                <a:solidFill>
                  <a:prstClr val="white"/>
                </a:solidFill>
                <a:latin typeface="CS Avva Shenouda" pitchFamily="34" charset="0"/>
              </a:rPr>
              <a:t>nwou</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qen</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nouhojhej</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marenjoc</a:t>
            </a:r>
            <a:r>
              <a:rPr lang="fr-FR" sz="3800" dirty="0">
                <a:solidFill>
                  <a:prstClr val="white"/>
                </a:solidFill>
                <a:latin typeface="CS Avva Shenouda" pitchFamily="34" charset="0"/>
              </a:rPr>
              <a:t> @   je ,</a:t>
            </a:r>
            <a:r>
              <a:rPr lang="fr-FR" sz="3800" dirty="0" err="1">
                <a:solidFill>
                  <a:prstClr val="white"/>
                </a:solidFill>
                <a:latin typeface="CS Avva Shenouda" pitchFamily="34" charset="0"/>
              </a:rPr>
              <a:t>ere</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mau</a:t>
            </a:r>
            <a:r>
              <a:rPr lang="fr-FR" sz="3800" dirty="0">
                <a:solidFill>
                  <a:prstClr val="white"/>
                </a:solidFill>
                <a:latin typeface="CS Avva Shenouda" pitchFamily="34" charset="0"/>
              </a:rPr>
              <a:t> `m`</a:t>
            </a:r>
            <a:r>
              <a:rPr lang="fr-FR" sz="3800" dirty="0" err="1">
                <a:solidFill>
                  <a:prstClr val="white"/>
                </a:solidFill>
                <a:latin typeface="CS Avva Shenouda" pitchFamily="34" charset="0"/>
              </a:rPr>
              <a:t>pouro</a:t>
            </a:r>
            <a:br>
              <a:rPr lang="fr-FR" sz="3800" dirty="0">
                <a:solidFill>
                  <a:prstClr val="white"/>
                </a:solidFill>
                <a:latin typeface="CS Avva Shenouda" pitchFamily="34" charset="0"/>
              </a:rPr>
            </a:br>
            <a:r>
              <a:rPr lang="fr-FR" sz="3800" dirty="0">
                <a:solidFill>
                  <a:prstClr val="white"/>
                </a:solidFill>
                <a:latin typeface="CS Avva Shenouda" pitchFamily="34" charset="0"/>
              </a:rPr>
              <a:t>`</a:t>
            </a:r>
            <a:r>
              <a:rPr lang="fr-FR" sz="3800" dirty="0" err="1">
                <a:solidFill>
                  <a:prstClr val="white"/>
                </a:solidFill>
                <a:latin typeface="CS Avva Shenouda" pitchFamily="34" charset="0"/>
              </a:rPr>
              <a:t>nte</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pwou</a:t>
            </a:r>
            <a:r>
              <a:rPr lang="fr-FR" sz="3800" dirty="0">
                <a:solidFill>
                  <a:prstClr val="white"/>
                </a:solidFill>
                <a:latin typeface="CS Avva Shenouda" pitchFamily="34" charset="0"/>
              </a:rPr>
              <a:t>.</a:t>
            </a:r>
          </a:p>
        </p:txBody>
      </p:sp>
      <p:sp>
        <p:nvSpPr>
          <p:cNvPr id="7" name="Rectangle 6"/>
          <p:cNvSpPr/>
          <p:nvPr/>
        </p:nvSpPr>
        <p:spPr>
          <a:xfrm>
            <a:off x="457200" y="3959188"/>
            <a:ext cx="11247156" cy="2308324"/>
          </a:xfrm>
          <a:prstGeom prst="rect">
            <a:avLst/>
          </a:prstGeom>
        </p:spPr>
        <p:txBody>
          <a:bodyPr wrap="square">
            <a:spAutoFit/>
          </a:bodyPr>
          <a:lstStyle/>
          <a:p>
            <a:pPr algn="ctr"/>
            <a:r>
              <a:rPr lang="fr-FR" sz="3600" b="1" dirty="0">
                <a:solidFill>
                  <a:prstClr val="white"/>
                </a:solidFill>
                <a:latin typeface="Book Antiqua" pitchFamily="18" charset="0"/>
              </a:rPr>
              <a:t>De même nos pères les apôtres, </a:t>
            </a:r>
          </a:p>
          <a:p>
            <a:pPr algn="ctr"/>
            <a:r>
              <a:rPr lang="fr-FR" sz="3600" b="1" dirty="0">
                <a:solidFill>
                  <a:prstClr val="white"/>
                </a:solidFill>
                <a:latin typeface="Book Antiqua" pitchFamily="18" charset="0"/>
              </a:rPr>
              <a:t>elle les consola dans leurs détresses, </a:t>
            </a:r>
          </a:p>
          <a:p>
            <a:pPr algn="ctr"/>
            <a:r>
              <a:rPr lang="fr-FR" sz="3600" b="1" dirty="0">
                <a:solidFill>
                  <a:prstClr val="white"/>
                </a:solidFill>
                <a:latin typeface="Book Antiqua" pitchFamily="18" charset="0"/>
              </a:rPr>
              <a:t>que nous aussi disions: </a:t>
            </a:r>
          </a:p>
          <a:p>
            <a:pPr algn="ctr"/>
            <a:r>
              <a:rPr lang="fr-FR" sz="3600" b="1" dirty="0">
                <a:solidFill>
                  <a:prstClr val="white"/>
                </a:solidFill>
                <a:latin typeface="Book Antiqua" pitchFamily="18" charset="0"/>
              </a:rPr>
              <a:t>salut à la mère du Roi de gloire</a:t>
            </a:r>
          </a:p>
        </p:txBody>
      </p:sp>
      <p:sp>
        <p:nvSpPr>
          <p:cNvPr id="2" name="ZoneTexte 1">
            <a:extLst>
              <a:ext uri="{FF2B5EF4-FFF2-40B4-BE49-F238E27FC236}">
                <a16:creationId xmlns:a16="http://schemas.microsoft.com/office/drawing/2014/main" id="{FCD8A391-E026-0432-79C9-9E27C3A4F8C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FF5FD5F6-0C12-7B2E-6D73-D6D0B183389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015869167"/>
      </p:ext>
    </p:extLst>
  </p:cSld>
  <p:clrMapOvr>
    <a:masterClrMapping/>
  </p:clrMapOvr>
  <p:transition/>
</p:sld>
</file>

<file path=ppt/slides/slide127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كل الألسن وكل الأمم </a:t>
            </a:r>
            <a:endParaRPr lang="fr-FR" sz="4800" dirty="0">
              <a:solidFill>
                <a:prstClr val="white"/>
              </a:solidFill>
            </a:endParaRPr>
          </a:p>
          <a:p>
            <a:pPr algn="just" rtl="1"/>
            <a:r>
              <a:rPr lang="ar-EG" sz="4800" dirty="0">
                <a:solidFill>
                  <a:prstClr val="white"/>
                </a:solidFill>
              </a:rPr>
              <a:t>يمجدونك يا مريم العذراء </a:t>
            </a:r>
            <a:endParaRPr lang="fr-FR" sz="4800" dirty="0">
              <a:solidFill>
                <a:prstClr val="white"/>
              </a:solidFill>
            </a:endParaRPr>
          </a:p>
          <a:p>
            <a:pPr algn="just" rtl="1"/>
            <a:r>
              <a:rPr lang="ar-EG" sz="4800" dirty="0">
                <a:solidFill>
                  <a:prstClr val="white"/>
                </a:solidFill>
              </a:rPr>
              <a:t>فلنمجدك نحن أيضا قائلين </a:t>
            </a:r>
            <a:endParaRPr lang="fr-FR" sz="4800" dirty="0">
              <a:solidFill>
                <a:prstClr val="white"/>
              </a:solidFill>
            </a:endParaRPr>
          </a:p>
          <a:p>
            <a:pPr algn="just" rtl="1"/>
            <a:r>
              <a:rPr lang="ar-EG" sz="4800" dirty="0">
                <a:solidFill>
                  <a:prstClr val="white"/>
                </a:solidFill>
              </a:rPr>
              <a:t>السلام لفخر الرسل</a:t>
            </a:r>
            <a:endParaRPr lang="fr-FR" sz="4800" dirty="0">
              <a:solidFill>
                <a:prstClr val="white"/>
              </a:solidFill>
            </a:endParaRPr>
          </a:p>
        </p:txBody>
      </p:sp>
      <p:sp>
        <p:nvSpPr>
          <p:cNvPr id="6" name="Rectangle 5"/>
          <p:cNvSpPr/>
          <p:nvPr/>
        </p:nvSpPr>
        <p:spPr>
          <a:xfrm>
            <a:off x="457200" y="332656"/>
            <a:ext cx="6070848" cy="2862322"/>
          </a:xfrm>
          <a:prstGeom prst="rect">
            <a:avLst/>
          </a:prstGeom>
        </p:spPr>
        <p:txBody>
          <a:bodyPr wrap="square">
            <a:spAutoFit/>
          </a:bodyPr>
          <a:lstStyle/>
          <a:p>
            <a:pPr algn="just"/>
            <a:r>
              <a:rPr lang="fr-FR" sz="3600" dirty="0">
                <a:solidFill>
                  <a:prstClr val="white"/>
                </a:solidFill>
                <a:latin typeface="CS Avva Shenouda" pitchFamily="34" charset="0"/>
              </a:rPr>
              <a:t>¿ Lac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slol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eutomi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mMari`a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maren</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ne `</a:t>
            </a:r>
            <a:r>
              <a:rPr lang="fr-FR" sz="3600" dirty="0" err="1">
                <a:solidFill>
                  <a:prstClr val="white"/>
                </a:solidFill>
                <a:latin typeface="CS Avva Shenouda" pitchFamily="34" charset="0"/>
              </a:rPr>
              <a:t>ncyou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ere</a:t>
            </a:r>
            <a:br>
              <a:rPr lang="fr-FR" sz="3600" dirty="0">
                <a:solidFill>
                  <a:prstClr val="white"/>
                </a:solidFill>
                <a:latin typeface="CS Avva Shenouda" pitchFamily="34" charset="0"/>
              </a:rPr>
            </a:br>
            <a:r>
              <a:rPr lang="fr-FR" sz="3600" dirty="0">
                <a:solidFill>
                  <a:prstClr val="white"/>
                </a:solidFill>
                <a:latin typeface="CS Avva Shenouda" pitchFamily="34" charset="0"/>
              </a:rPr>
              <a:t>`</a:t>
            </a:r>
            <a:r>
              <a:rPr lang="fr-FR" sz="3600" dirty="0" err="1">
                <a:solidFill>
                  <a:prstClr val="white"/>
                </a:solidFill>
                <a:latin typeface="CS Avva Shenouda" pitchFamily="34" charset="0"/>
              </a:rPr>
              <a:t>psousou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nniapoctoloc</a:t>
            </a:r>
            <a:endParaRPr lang="fr-FR" sz="3600" dirty="0">
              <a:solidFill>
                <a:prstClr val="white"/>
              </a:solidFill>
              <a:latin typeface="CS Avva Shenouda" pitchFamily="34" charset="0"/>
            </a:endParaRPr>
          </a:p>
        </p:txBody>
      </p:sp>
      <p:sp>
        <p:nvSpPr>
          <p:cNvPr id="7" name="Rectangle 6"/>
          <p:cNvSpPr/>
          <p:nvPr/>
        </p:nvSpPr>
        <p:spPr>
          <a:xfrm>
            <a:off x="457200" y="3959188"/>
            <a:ext cx="11247156" cy="2308324"/>
          </a:xfrm>
          <a:prstGeom prst="rect">
            <a:avLst/>
          </a:prstGeom>
        </p:spPr>
        <p:txBody>
          <a:bodyPr wrap="square">
            <a:spAutoFit/>
          </a:bodyPr>
          <a:lstStyle/>
          <a:p>
            <a:pPr algn="ctr"/>
            <a:r>
              <a:rPr lang="fr-FR" sz="3600" b="1" dirty="0">
                <a:solidFill>
                  <a:prstClr val="white"/>
                </a:solidFill>
                <a:latin typeface="Book Antiqua" pitchFamily="18" charset="0"/>
              </a:rPr>
              <a:t>Toutes les langues et les nations, </a:t>
            </a:r>
          </a:p>
          <a:p>
            <a:pPr algn="ctr"/>
            <a:r>
              <a:rPr lang="fr-FR" sz="3600" b="1" dirty="0">
                <a:solidFill>
                  <a:prstClr val="white"/>
                </a:solidFill>
                <a:latin typeface="Book Antiqua" pitchFamily="18" charset="0"/>
              </a:rPr>
              <a:t>te glorifient ô vierge Marie, </a:t>
            </a:r>
          </a:p>
          <a:p>
            <a:pPr algn="ctr"/>
            <a:r>
              <a:rPr lang="fr-FR" sz="3600" b="1" dirty="0">
                <a:solidFill>
                  <a:prstClr val="white"/>
                </a:solidFill>
                <a:latin typeface="Book Antiqua" pitchFamily="18" charset="0"/>
              </a:rPr>
              <a:t>aussi nous te glorifions disant : </a:t>
            </a:r>
          </a:p>
          <a:p>
            <a:pPr algn="ctr"/>
            <a:r>
              <a:rPr lang="fr-FR" sz="3600" b="1" dirty="0">
                <a:solidFill>
                  <a:prstClr val="white"/>
                </a:solidFill>
                <a:latin typeface="Book Antiqua" pitchFamily="18" charset="0"/>
              </a:rPr>
              <a:t>salut à la fierté des apôtres.</a:t>
            </a:r>
          </a:p>
        </p:txBody>
      </p:sp>
      <p:sp>
        <p:nvSpPr>
          <p:cNvPr id="2" name="ZoneTexte 1">
            <a:extLst>
              <a:ext uri="{FF2B5EF4-FFF2-40B4-BE49-F238E27FC236}">
                <a16:creationId xmlns:a16="http://schemas.microsoft.com/office/drawing/2014/main" id="{873626C4-FF96-84CC-8819-D7501263BF0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D9F348E5-6AA9-D055-DCAD-9E3CFA340D9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238936700"/>
      </p:ext>
    </p:extLst>
  </p:cSld>
  <p:clrMapOvr>
    <a:masterClrMapping/>
  </p:clrMapOvr>
  <p:transition/>
</p:sld>
</file>

<file path=ppt/slides/slide127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985433"/>
          </a:xfrm>
          <a:prstGeom prst="rect">
            <a:avLst/>
          </a:prstGeom>
        </p:spPr>
        <p:txBody>
          <a:bodyPr wrap="square">
            <a:spAutoFit/>
          </a:bodyPr>
          <a:lstStyle/>
          <a:p>
            <a:pPr algn="just" rtl="1"/>
            <a:r>
              <a:rPr lang="ar-EG" sz="4400" dirty="0">
                <a:solidFill>
                  <a:prstClr val="white"/>
                </a:solidFill>
              </a:rPr>
              <a:t>فلنسبح لاسم مريم العذراء </a:t>
            </a:r>
            <a:endParaRPr lang="fr-FR" sz="4400" dirty="0">
              <a:solidFill>
                <a:prstClr val="white"/>
              </a:solidFill>
            </a:endParaRPr>
          </a:p>
          <a:p>
            <a:pPr algn="just" rtl="1"/>
            <a:r>
              <a:rPr lang="ar-EG" sz="4800" dirty="0">
                <a:solidFill>
                  <a:prstClr val="white"/>
                </a:solidFill>
              </a:rPr>
              <a:t>ونصرخ جهرًا </a:t>
            </a:r>
            <a:endParaRPr lang="fr-FR" sz="4800" dirty="0">
              <a:solidFill>
                <a:prstClr val="white"/>
              </a:solidFill>
            </a:endParaRPr>
          </a:p>
          <a:p>
            <a:pPr algn="just" rtl="1"/>
            <a:r>
              <a:rPr lang="ar-EG" sz="4800" dirty="0">
                <a:solidFill>
                  <a:prstClr val="white"/>
                </a:solidFill>
              </a:rPr>
              <a:t>مع الملائكة قائلين </a:t>
            </a:r>
            <a:endParaRPr lang="fr-FR" sz="4800" dirty="0">
              <a:solidFill>
                <a:prstClr val="white"/>
              </a:solidFill>
            </a:endParaRPr>
          </a:p>
          <a:p>
            <a:pPr algn="just" rtl="1"/>
            <a:r>
              <a:rPr lang="ar-EG" sz="4800" dirty="0">
                <a:solidFill>
                  <a:prstClr val="white"/>
                </a:solidFill>
              </a:rPr>
              <a:t>السلام لإكليل الشهداء</a:t>
            </a:r>
            <a:endParaRPr lang="fr-FR" sz="4800" dirty="0">
              <a:solidFill>
                <a:prstClr val="white"/>
              </a:solidFill>
            </a:endParaRPr>
          </a:p>
        </p:txBody>
      </p:sp>
      <p:sp>
        <p:nvSpPr>
          <p:cNvPr id="6" name="Rectangle 5"/>
          <p:cNvSpPr/>
          <p:nvPr/>
        </p:nvSpPr>
        <p:spPr>
          <a:xfrm>
            <a:off x="457200" y="332656"/>
            <a:ext cx="6070848" cy="3600986"/>
          </a:xfrm>
          <a:prstGeom prst="rect">
            <a:avLst/>
          </a:prstGeom>
        </p:spPr>
        <p:txBody>
          <a:bodyPr wrap="square">
            <a:spAutoFit/>
          </a:bodyPr>
          <a:lstStyle/>
          <a:p>
            <a:pPr algn="just"/>
            <a:r>
              <a:rPr lang="fr-FR" sz="3800" dirty="0">
                <a:solidFill>
                  <a:prstClr val="white"/>
                </a:solidFill>
                <a:latin typeface="CS Avva Shenouda" pitchFamily="34" charset="0"/>
              </a:rPr>
              <a:t>¿ </a:t>
            </a:r>
            <a:r>
              <a:rPr lang="fr-FR" sz="3800" dirty="0" err="1">
                <a:solidFill>
                  <a:prstClr val="white"/>
                </a:solidFill>
                <a:latin typeface="CS Avva Shenouda" pitchFamily="34" charset="0"/>
              </a:rPr>
              <a:t>Marenhwc</a:t>
            </a:r>
            <a:r>
              <a:rPr lang="fr-FR" sz="3800" dirty="0">
                <a:solidFill>
                  <a:prstClr val="white"/>
                </a:solidFill>
                <a:latin typeface="CS Avva Shenouda" pitchFamily="34" charset="0"/>
              </a:rPr>
              <a:t> nem </a:t>
            </a:r>
            <a:r>
              <a:rPr lang="fr-FR" sz="3800" dirty="0" err="1">
                <a:solidFill>
                  <a:prstClr val="white"/>
                </a:solidFill>
                <a:latin typeface="CS Avva Shenouda" pitchFamily="34" charset="0"/>
              </a:rPr>
              <a:t>niaggeloc</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qen</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vran</a:t>
            </a:r>
            <a:br>
              <a:rPr lang="fr-FR" sz="3800" dirty="0">
                <a:solidFill>
                  <a:prstClr val="white"/>
                </a:solidFill>
                <a:latin typeface="CS Avva Shenouda" pitchFamily="34" charset="0"/>
              </a:rPr>
            </a:br>
            <a:r>
              <a:rPr lang="fr-FR" sz="3800" dirty="0">
                <a:solidFill>
                  <a:prstClr val="white"/>
                </a:solidFill>
                <a:latin typeface="CS Avva Shenouda" pitchFamily="34" charset="0"/>
              </a:rPr>
              <a:t>`</a:t>
            </a:r>
            <a:r>
              <a:rPr lang="fr-FR" sz="3800" dirty="0" err="1">
                <a:solidFill>
                  <a:prstClr val="white"/>
                </a:solidFill>
                <a:latin typeface="CS Avva Shenouda" pitchFamily="34" charset="0"/>
              </a:rPr>
              <a:t>mMari`a</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par;enoc</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ouoh</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ntenws</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ebol</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rytoc</a:t>
            </a:r>
            <a:r>
              <a:rPr lang="fr-FR" sz="3800" dirty="0">
                <a:solidFill>
                  <a:prstClr val="white"/>
                </a:solidFill>
                <a:latin typeface="CS Avva Shenouda" pitchFamily="34" charset="0"/>
              </a:rPr>
              <a:t> @ je ,</a:t>
            </a:r>
            <a:r>
              <a:rPr lang="fr-FR" sz="3800" dirty="0" err="1">
                <a:solidFill>
                  <a:prstClr val="white"/>
                </a:solidFill>
                <a:latin typeface="CS Avva Shenouda" pitchFamily="34" charset="0"/>
              </a:rPr>
              <a:t>ere</a:t>
            </a:r>
            <a:r>
              <a:rPr lang="fr-FR" sz="3800" dirty="0">
                <a:solidFill>
                  <a:prstClr val="white"/>
                </a:solidFill>
                <a:latin typeface="CS Avva Shenouda" pitchFamily="34" charset="0"/>
              </a:rPr>
              <a:t> pi`,</a:t>
            </a:r>
            <a:r>
              <a:rPr lang="fr-FR" sz="3800" dirty="0" err="1">
                <a:solidFill>
                  <a:prstClr val="white"/>
                </a:solidFill>
                <a:latin typeface="CS Avva Shenouda" pitchFamily="34" charset="0"/>
              </a:rPr>
              <a:t>lom</a:t>
            </a:r>
            <a:br>
              <a:rPr lang="fr-FR" sz="3800" dirty="0">
                <a:solidFill>
                  <a:prstClr val="white"/>
                </a:solidFill>
                <a:latin typeface="CS Avva Shenouda" pitchFamily="34" charset="0"/>
              </a:rPr>
            </a:br>
            <a:r>
              <a:rPr lang="fr-FR" sz="3800" dirty="0">
                <a:solidFill>
                  <a:prstClr val="white"/>
                </a:solidFill>
                <a:latin typeface="CS Avva Shenouda" pitchFamily="34" charset="0"/>
              </a:rPr>
              <a:t>`</a:t>
            </a:r>
            <a:r>
              <a:rPr lang="fr-FR" sz="3800" dirty="0" err="1">
                <a:solidFill>
                  <a:prstClr val="white"/>
                </a:solidFill>
                <a:latin typeface="CS Avva Shenouda" pitchFamily="34" charset="0"/>
              </a:rPr>
              <a:t>nnimarturoc</a:t>
            </a:r>
            <a:r>
              <a:rPr lang="fr-FR" sz="3800" dirty="0">
                <a:solidFill>
                  <a:prstClr val="white"/>
                </a:solidFill>
                <a:latin typeface="CS Avva Shenouda" pitchFamily="34" charset="0"/>
              </a:rPr>
              <a:t>. </a:t>
            </a:r>
          </a:p>
        </p:txBody>
      </p:sp>
      <p:sp>
        <p:nvSpPr>
          <p:cNvPr id="7" name="Rectangle 6"/>
          <p:cNvSpPr/>
          <p:nvPr/>
        </p:nvSpPr>
        <p:spPr>
          <a:xfrm>
            <a:off x="2567608" y="3959188"/>
            <a:ext cx="7344816" cy="2308324"/>
          </a:xfrm>
          <a:prstGeom prst="rect">
            <a:avLst/>
          </a:prstGeom>
        </p:spPr>
        <p:txBody>
          <a:bodyPr wrap="square">
            <a:spAutoFit/>
          </a:bodyPr>
          <a:lstStyle/>
          <a:p>
            <a:pPr algn="ctr"/>
            <a:r>
              <a:rPr lang="fr-FR" sz="3600" b="1" dirty="0">
                <a:solidFill>
                  <a:prstClr val="white"/>
                </a:solidFill>
                <a:latin typeface="Book Antiqua" pitchFamily="18" charset="0"/>
              </a:rPr>
              <a:t>Louons le nom de Marie </a:t>
            </a:r>
          </a:p>
          <a:p>
            <a:pPr algn="ctr"/>
            <a:r>
              <a:rPr lang="fr-FR" sz="3600" b="1" dirty="0">
                <a:solidFill>
                  <a:prstClr val="white"/>
                </a:solidFill>
                <a:latin typeface="Book Antiqua" pitchFamily="18" charset="0"/>
              </a:rPr>
              <a:t>la vierge, proclamons </a:t>
            </a:r>
          </a:p>
          <a:p>
            <a:pPr algn="ctr"/>
            <a:r>
              <a:rPr lang="fr-FR" sz="3600" b="1" dirty="0">
                <a:solidFill>
                  <a:prstClr val="white"/>
                </a:solidFill>
                <a:latin typeface="Book Antiqua" pitchFamily="18" charset="0"/>
              </a:rPr>
              <a:t>avec les anges, en disant : </a:t>
            </a:r>
          </a:p>
          <a:p>
            <a:pPr algn="ctr"/>
            <a:r>
              <a:rPr lang="fr-FR" sz="3600" b="1" dirty="0">
                <a:solidFill>
                  <a:prstClr val="white"/>
                </a:solidFill>
                <a:latin typeface="Book Antiqua" pitchFamily="18" charset="0"/>
              </a:rPr>
              <a:t>salut à la couronne des martyrs.</a:t>
            </a:r>
          </a:p>
        </p:txBody>
      </p:sp>
      <p:sp>
        <p:nvSpPr>
          <p:cNvPr id="2" name="ZoneTexte 1">
            <a:extLst>
              <a:ext uri="{FF2B5EF4-FFF2-40B4-BE49-F238E27FC236}">
                <a16:creationId xmlns:a16="http://schemas.microsoft.com/office/drawing/2014/main" id="{095955D9-FD3F-B8C5-BCF5-CC98DF30A77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02B68C30-FCEF-D3F2-7AA5-354861ECEB6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410418046"/>
      </p:ext>
    </p:extLst>
  </p:cSld>
  <p:clrMapOvr>
    <a:masterClrMapping/>
  </p:clrMapOvr>
  <p:transition/>
</p:sld>
</file>

<file path=ppt/slides/slide127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62736" cy="2739211"/>
          </a:xfrm>
          <a:prstGeom prst="rect">
            <a:avLst/>
          </a:prstGeom>
        </p:spPr>
        <p:txBody>
          <a:bodyPr wrap="square">
            <a:spAutoFit/>
          </a:bodyPr>
          <a:lstStyle/>
          <a:p>
            <a:pPr algn="just" rtl="1"/>
            <a:r>
              <a:rPr lang="ar-EG" sz="4400" dirty="0">
                <a:solidFill>
                  <a:prstClr val="white"/>
                </a:solidFill>
              </a:rPr>
              <a:t>جميع الطغمات السمائية </a:t>
            </a:r>
            <a:endParaRPr lang="fr-FR" sz="4400" dirty="0">
              <a:solidFill>
                <a:prstClr val="white"/>
              </a:solidFill>
            </a:endParaRPr>
          </a:p>
          <a:p>
            <a:pPr algn="just" rtl="1"/>
            <a:r>
              <a:rPr lang="ar-EG" sz="4000" dirty="0">
                <a:solidFill>
                  <a:prstClr val="white"/>
                </a:solidFill>
              </a:rPr>
              <a:t>ينشدون </a:t>
            </a:r>
            <a:r>
              <a:rPr lang="ar-EG" sz="4000" dirty="0" err="1">
                <a:solidFill>
                  <a:prstClr val="white"/>
                </a:solidFill>
              </a:rPr>
              <a:t>طوبانيتك</a:t>
            </a:r>
            <a:r>
              <a:rPr lang="ar-EG" sz="4000" dirty="0">
                <a:solidFill>
                  <a:prstClr val="white"/>
                </a:solidFill>
              </a:rPr>
              <a:t> فلهذا نمجدك </a:t>
            </a:r>
            <a:endParaRPr lang="fr-FR" sz="4000" dirty="0">
              <a:solidFill>
                <a:prstClr val="white"/>
              </a:solidFill>
            </a:endParaRPr>
          </a:p>
          <a:p>
            <a:pPr algn="just" rtl="1"/>
            <a:r>
              <a:rPr lang="ar-EG" sz="4400" dirty="0">
                <a:solidFill>
                  <a:prstClr val="white"/>
                </a:solidFill>
              </a:rPr>
              <a:t>أيتها السماء الجديدة قائلين السلام لتهليل الصديقين</a:t>
            </a:r>
            <a:endParaRPr lang="fr-FR" sz="4400" dirty="0">
              <a:solidFill>
                <a:prstClr val="white"/>
              </a:solidFill>
            </a:endParaRPr>
          </a:p>
        </p:txBody>
      </p:sp>
      <p:sp>
        <p:nvSpPr>
          <p:cNvPr id="6" name="Rectangle 5"/>
          <p:cNvSpPr/>
          <p:nvPr/>
        </p:nvSpPr>
        <p:spPr>
          <a:xfrm>
            <a:off x="457200" y="332656"/>
            <a:ext cx="6070848" cy="2431435"/>
          </a:xfrm>
          <a:prstGeom prst="rect">
            <a:avLst/>
          </a:prstGeom>
        </p:spPr>
        <p:txBody>
          <a:bodyPr wrap="square">
            <a:spAutoFit/>
          </a:bodyPr>
          <a:lstStyle/>
          <a:p>
            <a:pPr algn="just"/>
            <a:r>
              <a:rPr lang="fr-FR" sz="3800" dirty="0" err="1">
                <a:solidFill>
                  <a:prstClr val="white"/>
                </a:solidFill>
                <a:latin typeface="CS Avva Shenouda" pitchFamily="34" charset="0"/>
              </a:rPr>
              <a:t>Nitagma</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tyrou</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nte</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nivyou`i</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cejw</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nnemakaricmoc</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ten</a:t>
            </a:r>
            <a:r>
              <a:rPr lang="fr-FR" sz="3800" dirty="0">
                <a:solidFill>
                  <a:prstClr val="white"/>
                </a:solidFill>
                <a:latin typeface="CS Avva Shenouda" pitchFamily="34" charset="0"/>
              </a:rPr>
              <a:t>]</a:t>
            </a:r>
            <a:r>
              <a:rPr lang="fr-FR" sz="3800" dirty="0" err="1">
                <a:solidFill>
                  <a:prstClr val="white"/>
                </a:solidFill>
                <a:latin typeface="CS Avva Shenouda" pitchFamily="34" charset="0"/>
              </a:rPr>
              <a:t>wou</a:t>
            </a:r>
            <a:r>
              <a:rPr lang="fr-FR" sz="3800" dirty="0">
                <a:solidFill>
                  <a:prstClr val="white"/>
                </a:solidFill>
                <a:latin typeface="CS Avva Shenouda" pitchFamily="34" charset="0"/>
              </a:rPr>
              <a:t> ne `w ]</a:t>
            </a:r>
            <a:r>
              <a:rPr lang="fr-FR" sz="3800" dirty="0" err="1">
                <a:solidFill>
                  <a:prstClr val="white"/>
                </a:solidFill>
                <a:latin typeface="CS Avva Shenouda" pitchFamily="34" charset="0"/>
              </a:rPr>
              <a:t>ve</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mberi</a:t>
            </a:r>
            <a:r>
              <a:rPr lang="fr-FR" sz="3800" dirty="0">
                <a:solidFill>
                  <a:prstClr val="white"/>
                </a:solidFill>
                <a:latin typeface="CS Avva Shenouda" pitchFamily="34" charset="0"/>
              </a:rPr>
              <a:t> @ je ,</a:t>
            </a:r>
            <a:r>
              <a:rPr lang="fr-FR" sz="3800" dirty="0" err="1">
                <a:solidFill>
                  <a:prstClr val="white"/>
                </a:solidFill>
                <a:latin typeface="CS Avva Shenouda" pitchFamily="34" charset="0"/>
              </a:rPr>
              <a:t>ere</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p;elyl</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nnidikeoc</a:t>
            </a:r>
            <a:r>
              <a:rPr lang="fr-FR" sz="3800" dirty="0">
                <a:solidFill>
                  <a:prstClr val="white"/>
                </a:solidFill>
                <a:latin typeface="CS Avva Shenouda" pitchFamily="34" charset="0"/>
              </a:rPr>
              <a:t>.</a:t>
            </a:r>
          </a:p>
        </p:txBody>
      </p:sp>
      <p:sp>
        <p:nvSpPr>
          <p:cNvPr id="7" name="Rectangle 6"/>
          <p:cNvSpPr/>
          <p:nvPr/>
        </p:nvSpPr>
        <p:spPr>
          <a:xfrm>
            <a:off x="457200" y="3959188"/>
            <a:ext cx="11247156" cy="2308324"/>
          </a:xfrm>
          <a:prstGeom prst="rect">
            <a:avLst/>
          </a:prstGeom>
        </p:spPr>
        <p:txBody>
          <a:bodyPr wrap="square">
            <a:spAutoFit/>
          </a:bodyPr>
          <a:lstStyle/>
          <a:p>
            <a:pPr algn="ctr"/>
            <a:r>
              <a:rPr lang="fr-FR" sz="3600" b="1" dirty="0">
                <a:solidFill>
                  <a:prstClr val="white"/>
                </a:solidFill>
                <a:latin typeface="Book Antiqua" pitchFamily="18" charset="0"/>
              </a:rPr>
              <a:t>Tous les grades célestes, </a:t>
            </a:r>
          </a:p>
          <a:p>
            <a:pPr algn="ctr"/>
            <a:r>
              <a:rPr lang="fr-FR" sz="3600" b="1" dirty="0">
                <a:solidFill>
                  <a:prstClr val="white"/>
                </a:solidFill>
                <a:latin typeface="Book Antiqua" pitchFamily="18" charset="0"/>
              </a:rPr>
              <a:t>proclament ton honneur, </a:t>
            </a:r>
          </a:p>
          <a:p>
            <a:pPr algn="ctr"/>
            <a:r>
              <a:rPr lang="fr-FR" sz="3600" b="1" dirty="0">
                <a:solidFill>
                  <a:prstClr val="white"/>
                </a:solidFill>
                <a:latin typeface="Book Antiqua" pitchFamily="18" charset="0"/>
              </a:rPr>
              <a:t>nous te glorifions ô nouveau ciel disant : </a:t>
            </a:r>
          </a:p>
          <a:p>
            <a:pPr algn="ctr"/>
            <a:r>
              <a:rPr lang="fr-FR" sz="3600" b="1" dirty="0">
                <a:solidFill>
                  <a:prstClr val="white"/>
                </a:solidFill>
                <a:latin typeface="Book Antiqua" pitchFamily="18" charset="0"/>
              </a:rPr>
              <a:t>salut à l’</a:t>
            </a:r>
            <a:r>
              <a:rPr lang="fr-FR" sz="3600" b="1" dirty="0" err="1">
                <a:solidFill>
                  <a:prstClr val="white"/>
                </a:solidFill>
                <a:latin typeface="Book Antiqua" pitchFamily="18" charset="0"/>
              </a:rPr>
              <a:t>allegresse</a:t>
            </a:r>
            <a:r>
              <a:rPr lang="fr-FR" sz="3600" b="1" dirty="0">
                <a:solidFill>
                  <a:prstClr val="white"/>
                </a:solidFill>
                <a:latin typeface="Book Antiqua" pitchFamily="18" charset="0"/>
              </a:rPr>
              <a:t> des justes.</a:t>
            </a:r>
          </a:p>
        </p:txBody>
      </p:sp>
      <p:sp>
        <p:nvSpPr>
          <p:cNvPr id="2" name="ZoneTexte 1">
            <a:extLst>
              <a:ext uri="{FF2B5EF4-FFF2-40B4-BE49-F238E27FC236}">
                <a16:creationId xmlns:a16="http://schemas.microsoft.com/office/drawing/2014/main" id="{22F704F3-2428-33D2-5080-68C48EAD8B3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C08664B6-B0DB-F389-1FD5-A8659EBB767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663210543"/>
      </p:ext>
    </p:extLst>
  </p:cSld>
  <p:clrMapOvr>
    <a:masterClrMapping/>
  </p:clrMapOvr>
  <p:transition/>
</p:sld>
</file>

<file path=ppt/slides/slide127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2739211"/>
          </a:xfrm>
          <a:prstGeom prst="rect">
            <a:avLst/>
          </a:prstGeom>
        </p:spPr>
        <p:txBody>
          <a:bodyPr wrap="square">
            <a:spAutoFit/>
          </a:bodyPr>
          <a:lstStyle/>
          <a:p>
            <a:pPr algn="just" rtl="1"/>
            <a:r>
              <a:rPr lang="ar-EG" sz="4400" dirty="0">
                <a:solidFill>
                  <a:prstClr val="white"/>
                </a:solidFill>
              </a:rPr>
              <a:t>تباركت يا سيدنا المسيح </a:t>
            </a:r>
            <a:endParaRPr lang="fr-FR" sz="4400" dirty="0">
              <a:solidFill>
                <a:prstClr val="white"/>
              </a:solidFill>
            </a:endParaRPr>
          </a:p>
          <a:p>
            <a:pPr algn="just" rtl="1"/>
            <a:r>
              <a:rPr lang="ar-EG" sz="4400" dirty="0">
                <a:solidFill>
                  <a:prstClr val="white"/>
                </a:solidFill>
              </a:rPr>
              <a:t>أحفظنا إلى الانقضاء </a:t>
            </a:r>
            <a:endParaRPr lang="fr-FR" sz="4400" dirty="0">
              <a:solidFill>
                <a:prstClr val="white"/>
              </a:solidFill>
            </a:endParaRPr>
          </a:p>
          <a:p>
            <a:pPr algn="just" rtl="1"/>
            <a:r>
              <a:rPr lang="ar-EG" sz="4000" dirty="0">
                <a:solidFill>
                  <a:prstClr val="white"/>
                </a:solidFill>
              </a:rPr>
              <a:t>من التجارب من اجل العذراء</a:t>
            </a:r>
          </a:p>
          <a:p>
            <a:pPr algn="just" rtl="1"/>
            <a:r>
              <a:rPr lang="ar-EG" sz="4400" dirty="0">
                <a:solidFill>
                  <a:prstClr val="white"/>
                </a:solidFill>
              </a:rPr>
              <a:t>لنقول السلام لثبات الكنائس</a:t>
            </a:r>
          </a:p>
        </p:txBody>
      </p:sp>
      <p:sp>
        <p:nvSpPr>
          <p:cNvPr id="6" name="Rectangle 5"/>
          <p:cNvSpPr/>
          <p:nvPr/>
        </p:nvSpPr>
        <p:spPr>
          <a:xfrm>
            <a:off x="457200" y="332656"/>
            <a:ext cx="6070848" cy="3016210"/>
          </a:xfrm>
          <a:prstGeom prst="rect">
            <a:avLst/>
          </a:prstGeom>
        </p:spPr>
        <p:txBody>
          <a:bodyPr wrap="square">
            <a:spAutoFit/>
          </a:bodyPr>
          <a:lstStyle/>
          <a:p>
            <a:pPr algn="just"/>
            <a:r>
              <a:rPr lang="fr-FR" sz="3800" dirty="0" err="1">
                <a:solidFill>
                  <a:prstClr val="white"/>
                </a:solidFill>
                <a:latin typeface="CS Avva Shenouda" pitchFamily="34" charset="0"/>
              </a:rPr>
              <a:t>Xmarwout</a:t>
            </a:r>
            <a:r>
              <a:rPr lang="fr-FR" sz="3800" dirty="0">
                <a:solidFill>
                  <a:prstClr val="white"/>
                </a:solidFill>
                <a:latin typeface="CS Avva Shenouda" pitchFamily="34" charset="0"/>
              </a:rPr>
              <a:t> `w </a:t>
            </a:r>
            <a:r>
              <a:rPr lang="fr-FR" sz="3800" dirty="0" err="1">
                <a:solidFill>
                  <a:prstClr val="white"/>
                </a:solidFill>
                <a:latin typeface="CS Avva Shenouda" pitchFamily="34" charset="0"/>
              </a:rPr>
              <a:t>pennyb</a:t>
            </a:r>
            <a:r>
              <a:rPr lang="fr-FR" sz="3800" dirty="0">
                <a:solidFill>
                  <a:prstClr val="white"/>
                </a:solidFill>
                <a:latin typeface="CS Avva Shenouda" pitchFamily="34" charset="0"/>
              </a:rPr>
              <a:t>  Pi`,</a:t>
            </a:r>
            <a:r>
              <a:rPr lang="fr-FR" sz="3800" dirty="0" err="1">
                <a:solidFill>
                  <a:prstClr val="white"/>
                </a:solidFill>
                <a:latin typeface="CS Avva Shenouda" pitchFamily="34" charset="0"/>
              </a:rPr>
              <a:t>rictoc</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areh</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eron</a:t>
            </a:r>
            <a:r>
              <a:rPr lang="fr-FR" sz="3800" dirty="0">
                <a:solidFill>
                  <a:prstClr val="white"/>
                </a:solidFill>
                <a:latin typeface="CS Avva Shenouda" pitchFamily="34" charset="0"/>
              </a:rPr>
              <a:t> sa ]</a:t>
            </a:r>
            <a:r>
              <a:rPr lang="fr-FR" sz="3800" dirty="0" err="1">
                <a:solidFill>
                  <a:prstClr val="white"/>
                </a:solidFill>
                <a:latin typeface="CS Avva Shenouda" pitchFamily="34" charset="0"/>
              </a:rPr>
              <a:t>cuntelia</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qen</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nipiracmoc</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e;be</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par;enoc</a:t>
            </a:r>
            <a:r>
              <a:rPr lang="fr-FR" sz="3800" dirty="0">
                <a:solidFill>
                  <a:prstClr val="white"/>
                </a:solidFill>
                <a:latin typeface="CS Avva Shenouda" pitchFamily="34" charset="0"/>
              </a:rPr>
              <a:t> @ je ,</a:t>
            </a:r>
            <a:r>
              <a:rPr lang="fr-FR" sz="3800" dirty="0" err="1">
                <a:solidFill>
                  <a:prstClr val="white"/>
                </a:solidFill>
                <a:latin typeface="CS Avva Shenouda" pitchFamily="34" charset="0"/>
              </a:rPr>
              <a:t>ere</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ptajro</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nniekklycia</a:t>
            </a:r>
            <a:endParaRPr lang="fr-FR" sz="3800" dirty="0">
              <a:solidFill>
                <a:prstClr val="white"/>
              </a:solidFill>
              <a:latin typeface="CS Avva Shenouda" pitchFamily="34" charset="0"/>
            </a:endParaRPr>
          </a:p>
        </p:txBody>
      </p:sp>
      <p:sp>
        <p:nvSpPr>
          <p:cNvPr id="7" name="Rectangle 6"/>
          <p:cNvSpPr/>
          <p:nvPr/>
        </p:nvSpPr>
        <p:spPr>
          <a:xfrm>
            <a:off x="457200" y="3962400"/>
            <a:ext cx="11247156" cy="2308324"/>
          </a:xfrm>
          <a:prstGeom prst="rect">
            <a:avLst/>
          </a:prstGeom>
        </p:spPr>
        <p:txBody>
          <a:bodyPr wrap="square">
            <a:spAutoFit/>
          </a:bodyPr>
          <a:lstStyle/>
          <a:p>
            <a:pPr algn="ctr"/>
            <a:r>
              <a:rPr lang="fr-FR" sz="3600" b="1" dirty="0">
                <a:solidFill>
                  <a:prstClr val="white"/>
                </a:solidFill>
                <a:latin typeface="Book Antiqua" pitchFamily="18" charset="0"/>
              </a:rPr>
              <a:t>Tu es bénis ô Maître le Christ, </a:t>
            </a:r>
          </a:p>
          <a:p>
            <a:pPr algn="ctr"/>
            <a:r>
              <a:rPr lang="fr-FR" sz="3600" b="1" dirty="0" err="1">
                <a:solidFill>
                  <a:prstClr val="white"/>
                </a:solidFill>
                <a:latin typeface="Book Antiqua" pitchFamily="18" charset="0"/>
              </a:rPr>
              <a:t>garde-nous</a:t>
            </a:r>
            <a:r>
              <a:rPr lang="fr-FR" sz="3600" b="1" dirty="0">
                <a:solidFill>
                  <a:prstClr val="white"/>
                </a:solidFill>
                <a:latin typeface="Book Antiqua" pitchFamily="18" charset="0"/>
              </a:rPr>
              <a:t> jusqu’à la fin, </a:t>
            </a:r>
          </a:p>
          <a:p>
            <a:pPr algn="ctr"/>
            <a:r>
              <a:rPr lang="fr-FR" sz="3600" b="1" dirty="0">
                <a:solidFill>
                  <a:prstClr val="white"/>
                </a:solidFill>
                <a:latin typeface="Book Antiqua" pitchFamily="18" charset="0"/>
              </a:rPr>
              <a:t>des tentations pour la vierge, </a:t>
            </a:r>
          </a:p>
          <a:p>
            <a:pPr algn="ctr"/>
            <a:r>
              <a:rPr lang="fr-FR" sz="3600" b="1" dirty="0">
                <a:solidFill>
                  <a:prstClr val="white"/>
                </a:solidFill>
                <a:latin typeface="Book Antiqua" pitchFamily="18" charset="0"/>
              </a:rPr>
              <a:t>salut à l’affermissement des églises.</a:t>
            </a:r>
          </a:p>
        </p:txBody>
      </p:sp>
      <p:sp>
        <p:nvSpPr>
          <p:cNvPr id="2" name="ZoneTexte 1">
            <a:extLst>
              <a:ext uri="{FF2B5EF4-FFF2-40B4-BE49-F238E27FC236}">
                <a16:creationId xmlns:a16="http://schemas.microsoft.com/office/drawing/2014/main" id="{5CFB9FB5-4C23-2986-1032-8ABCC09A891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4C66C0FB-806E-8A98-78E5-EC88BBC884E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094516221"/>
      </p:ext>
    </p:extLst>
  </p:cSld>
  <p:clrMapOvr>
    <a:masterClrMapping/>
  </p:clrMapOvr>
  <p:transition/>
</p:sld>
</file>

<file path=ppt/slides/slide127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985433"/>
          </a:xfrm>
          <a:prstGeom prst="rect">
            <a:avLst/>
          </a:prstGeom>
        </p:spPr>
        <p:txBody>
          <a:bodyPr wrap="square">
            <a:spAutoFit/>
          </a:bodyPr>
          <a:lstStyle/>
          <a:p>
            <a:pPr algn="just" rtl="1"/>
            <a:r>
              <a:rPr lang="ar-EG" sz="4400" dirty="0">
                <a:solidFill>
                  <a:prstClr val="white"/>
                </a:solidFill>
              </a:rPr>
              <a:t>عظيمة هي كرامتك يا مريم </a:t>
            </a:r>
            <a:endParaRPr lang="fr-FR" sz="4400" dirty="0">
              <a:solidFill>
                <a:prstClr val="white"/>
              </a:solidFill>
            </a:endParaRPr>
          </a:p>
          <a:p>
            <a:pPr algn="just" rtl="1"/>
            <a:r>
              <a:rPr lang="ar-EG" sz="4800" dirty="0">
                <a:solidFill>
                  <a:prstClr val="white"/>
                </a:solidFill>
              </a:rPr>
              <a:t>عن جميع القديسين </a:t>
            </a:r>
            <a:endParaRPr lang="fr-FR" sz="4800" dirty="0">
              <a:solidFill>
                <a:prstClr val="white"/>
              </a:solidFill>
            </a:endParaRPr>
          </a:p>
          <a:p>
            <a:pPr algn="just" rtl="1"/>
            <a:r>
              <a:rPr lang="ar-EG" sz="4800" dirty="0">
                <a:solidFill>
                  <a:prstClr val="white"/>
                </a:solidFill>
              </a:rPr>
              <a:t>فلنمجدك بدالة قائلين </a:t>
            </a:r>
            <a:endParaRPr lang="fr-FR" sz="4800" dirty="0">
              <a:solidFill>
                <a:prstClr val="white"/>
              </a:solidFill>
            </a:endParaRPr>
          </a:p>
          <a:p>
            <a:pPr algn="just" rtl="1"/>
            <a:r>
              <a:rPr lang="ar-EG" sz="4800" dirty="0">
                <a:solidFill>
                  <a:prstClr val="white"/>
                </a:solidFill>
              </a:rPr>
              <a:t>السلام للمملوءة مجدا</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a:t>
            </a:r>
            <a:r>
              <a:rPr lang="pt-BR" sz="4000" dirty="0">
                <a:solidFill>
                  <a:prstClr val="white"/>
                </a:solidFill>
                <a:latin typeface="CS Avva Shenouda" pitchFamily="34" charset="0"/>
              </a:rPr>
              <a:t>Ounis] pe `ptaio</a:t>
            </a:r>
            <a:br>
              <a:rPr lang="pt-BR" sz="4000" dirty="0">
                <a:solidFill>
                  <a:prstClr val="white"/>
                </a:solidFill>
                <a:latin typeface="CS Avva Shenouda" pitchFamily="34" charset="0"/>
              </a:rPr>
            </a:br>
            <a:r>
              <a:rPr lang="pt-BR" sz="4000" dirty="0">
                <a:solidFill>
                  <a:prstClr val="white"/>
                </a:solidFill>
                <a:latin typeface="CS Avva Shenouda" pitchFamily="34" charset="0"/>
              </a:rPr>
              <a:t>`mMari`a @ para nye;ouab tyrou @ ten]wou ne qen ouparrycia @ je ,ere ;ye;meh `nwou.</a:t>
            </a:r>
            <a:endParaRPr lang="fr-FR" sz="4000" dirty="0">
              <a:solidFill>
                <a:prstClr val="white"/>
              </a:solidFill>
              <a:latin typeface="CS Avva Shenouda" pitchFamily="34" charset="0"/>
            </a:endParaRPr>
          </a:p>
        </p:txBody>
      </p:sp>
      <p:sp>
        <p:nvSpPr>
          <p:cNvPr id="7" name="Rectangle 6"/>
          <p:cNvSpPr/>
          <p:nvPr/>
        </p:nvSpPr>
        <p:spPr>
          <a:xfrm>
            <a:off x="457200" y="3959188"/>
            <a:ext cx="11247156" cy="2308324"/>
          </a:xfrm>
          <a:prstGeom prst="rect">
            <a:avLst/>
          </a:prstGeom>
        </p:spPr>
        <p:txBody>
          <a:bodyPr wrap="square">
            <a:spAutoFit/>
          </a:bodyPr>
          <a:lstStyle/>
          <a:p>
            <a:pPr algn="ctr"/>
            <a:r>
              <a:rPr lang="fr-FR" sz="3600" b="1" dirty="0">
                <a:solidFill>
                  <a:prstClr val="white"/>
                </a:solidFill>
                <a:latin typeface="Book Antiqua" pitchFamily="18" charset="0"/>
              </a:rPr>
              <a:t>Grand est ton honneur Marie, </a:t>
            </a:r>
          </a:p>
          <a:p>
            <a:pPr algn="ctr"/>
            <a:r>
              <a:rPr lang="fr-FR" sz="3600" b="1" dirty="0">
                <a:solidFill>
                  <a:prstClr val="white"/>
                </a:solidFill>
                <a:latin typeface="Book Antiqua" pitchFamily="18" charset="0"/>
              </a:rPr>
              <a:t>plus que tous les saints, </a:t>
            </a:r>
          </a:p>
          <a:p>
            <a:pPr algn="ctr"/>
            <a:r>
              <a:rPr lang="fr-FR" sz="3600" b="1" dirty="0">
                <a:solidFill>
                  <a:prstClr val="white"/>
                </a:solidFill>
                <a:latin typeface="Book Antiqua" pitchFamily="18" charset="0"/>
              </a:rPr>
              <a:t>nous te glorifions avec confiance disant : </a:t>
            </a:r>
          </a:p>
          <a:p>
            <a:pPr algn="ctr"/>
            <a:r>
              <a:rPr lang="fr-FR" sz="3600" b="1" dirty="0">
                <a:solidFill>
                  <a:prstClr val="white"/>
                </a:solidFill>
                <a:latin typeface="Book Antiqua" pitchFamily="18" charset="0"/>
              </a:rPr>
              <a:t>salut à la pleine de gloire.</a:t>
            </a:r>
          </a:p>
        </p:txBody>
      </p:sp>
      <p:sp>
        <p:nvSpPr>
          <p:cNvPr id="2" name="ZoneTexte 1">
            <a:extLst>
              <a:ext uri="{FF2B5EF4-FFF2-40B4-BE49-F238E27FC236}">
                <a16:creationId xmlns:a16="http://schemas.microsoft.com/office/drawing/2014/main" id="{4279162A-F229-056A-5BAF-7B01F0F18FB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DED05A5C-C362-60BC-52CF-EA1D69AC21C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69221033"/>
      </p:ext>
    </p:extLst>
  </p:cSld>
  <p:clrMapOvr>
    <a:masterClrMapping/>
  </p:clrMapOvr>
  <p:transition/>
</p:sld>
</file>

<file path=ppt/slides/slide127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2985433"/>
          </a:xfrm>
          <a:prstGeom prst="rect">
            <a:avLst/>
          </a:prstGeom>
        </p:spPr>
        <p:txBody>
          <a:bodyPr wrap="square">
            <a:spAutoFit/>
          </a:bodyPr>
          <a:lstStyle/>
          <a:p>
            <a:pPr algn="just" rtl="1"/>
            <a:r>
              <a:rPr lang="ar-EG" sz="4800" dirty="0">
                <a:solidFill>
                  <a:prstClr val="white"/>
                </a:solidFill>
              </a:rPr>
              <a:t>يا سيدنا بدد أعداء الكنيسة </a:t>
            </a:r>
            <a:endParaRPr lang="fr-FR" sz="4800" dirty="0">
              <a:solidFill>
                <a:prstClr val="white"/>
              </a:solidFill>
            </a:endParaRPr>
          </a:p>
          <a:p>
            <a:pPr algn="just" rtl="1"/>
            <a:r>
              <a:rPr lang="ar-EG" sz="4800" dirty="0">
                <a:solidFill>
                  <a:prstClr val="white"/>
                </a:solidFill>
              </a:rPr>
              <a:t>من أجل العذراء </a:t>
            </a:r>
            <a:endParaRPr lang="fr-FR" sz="4800" dirty="0">
              <a:solidFill>
                <a:prstClr val="white"/>
              </a:solidFill>
            </a:endParaRPr>
          </a:p>
          <a:p>
            <a:pPr algn="just" rtl="1"/>
            <a:r>
              <a:rPr lang="ar-EG" sz="4400" dirty="0">
                <a:solidFill>
                  <a:prstClr val="white"/>
                </a:solidFill>
              </a:rPr>
              <a:t>فلنمجدك يا أم النور قائلين </a:t>
            </a:r>
            <a:endParaRPr lang="fr-FR" sz="4400" dirty="0">
              <a:solidFill>
                <a:prstClr val="white"/>
              </a:solidFill>
            </a:endParaRPr>
          </a:p>
          <a:p>
            <a:pPr algn="just" rtl="1"/>
            <a:r>
              <a:rPr lang="ar-EG" sz="4800" dirty="0">
                <a:solidFill>
                  <a:prstClr val="white"/>
                </a:solidFill>
              </a:rPr>
              <a:t>السلام للفردوس</a:t>
            </a:r>
            <a:endParaRPr lang="fr-FR" sz="4800" dirty="0">
              <a:solidFill>
                <a:prstClr val="white"/>
              </a:solidFill>
            </a:endParaRPr>
          </a:p>
        </p:txBody>
      </p:sp>
      <p:sp>
        <p:nvSpPr>
          <p:cNvPr id="6" name="Rectangle 5"/>
          <p:cNvSpPr/>
          <p:nvPr/>
        </p:nvSpPr>
        <p:spPr>
          <a:xfrm>
            <a:off x="457200" y="332656"/>
            <a:ext cx="6070848" cy="3016210"/>
          </a:xfrm>
          <a:prstGeom prst="rect">
            <a:avLst/>
          </a:prstGeom>
        </p:spPr>
        <p:txBody>
          <a:bodyPr wrap="square">
            <a:spAutoFit/>
          </a:bodyPr>
          <a:lstStyle/>
          <a:p>
            <a:pPr algn="just"/>
            <a:r>
              <a:rPr lang="fr-FR" sz="3800" dirty="0">
                <a:solidFill>
                  <a:prstClr val="white"/>
                </a:solidFill>
                <a:latin typeface="CS Avva Shenouda" pitchFamily="34" charset="0"/>
              </a:rPr>
              <a:t>¿ </a:t>
            </a:r>
            <a:r>
              <a:rPr lang="fr-FR" sz="3800" dirty="0" err="1">
                <a:solidFill>
                  <a:prstClr val="white"/>
                </a:solidFill>
                <a:latin typeface="CS Avva Shenouda" pitchFamily="34" charset="0"/>
              </a:rPr>
              <a:t>Pennyb</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jwr</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ebol</a:t>
            </a:r>
            <a:br>
              <a:rPr lang="fr-FR" sz="3800" dirty="0">
                <a:solidFill>
                  <a:prstClr val="white"/>
                </a:solidFill>
                <a:latin typeface="CS Avva Shenouda" pitchFamily="34" charset="0"/>
              </a:rPr>
            </a:br>
            <a:r>
              <a:rPr lang="fr-FR" sz="3800" dirty="0">
                <a:solidFill>
                  <a:prstClr val="white"/>
                </a:solidFill>
                <a:latin typeface="CS Avva Shenouda" pitchFamily="34" charset="0"/>
              </a:rPr>
              <a:t>`</a:t>
            </a:r>
            <a:r>
              <a:rPr lang="fr-FR" sz="3800" dirty="0" err="1">
                <a:solidFill>
                  <a:prstClr val="white"/>
                </a:solidFill>
                <a:latin typeface="CS Avva Shenouda" pitchFamily="34" charset="0"/>
              </a:rPr>
              <a:t>nnijaji</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nte</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ekklycia</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e;be</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par;enoc</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ten</a:t>
            </a:r>
            <a:r>
              <a:rPr lang="fr-FR" sz="3800" dirty="0">
                <a:solidFill>
                  <a:prstClr val="white"/>
                </a:solidFill>
                <a:latin typeface="CS Avva Shenouda" pitchFamily="34" charset="0"/>
              </a:rPr>
              <a:t>]</a:t>
            </a:r>
            <a:r>
              <a:rPr lang="fr-FR" sz="3800" dirty="0" err="1">
                <a:solidFill>
                  <a:prstClr val="white"/>
                </a:solidFill>
                <a:latin typeface="CS Avva Shenouda" pitchFamily="34" charset="0"/>
              </a:rPr>
              <a:t>wou</a:t>
            </a:r>
            <a:r>
              <a:rPr lang="fr-FR" sz="3800" dirty="0">
                <a:solidFill>
                  <a:prstClr val="white"/>
                </a:solidFill>
                <a:latin typeface="CS Avva Shenouda" pitchFamily="34" charset="0"/>
              </a:rPr>
              <a:t> ne `;</a:t>
            </a:r>
            <a:r>
              <a:rPr lang="fr-FR" sz="3800" dirty="0" err="1">
                <a:solidFill>
                  <a:prstClr val="white"/>
                </a:solidFill>
                <a:latin typeface="CS Avva Shenouda" pitchFamily="34" charset="0"/>
              </a:rPr>
              <a:t>mau</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mpiouwini</a:t>
            </a:r>
            <a:r>
              <a:rPr lang="fr-FR" sz="3800" dirty="0">
                <a:solidFill>
                  <a:prstClr val="white"/>
                </a:solidFill>
                <a:latin typeface="CS Avva Shenouda" pitchFamily="34" charset="0"/>
              </a:rPr>
              <a:t> @ je ,</a:t>
            </a:r>
            <a:r>
              <a:rPr lang="fr-FR" sz="3800" dirty="0" err="1">
                <a:solidFill>
                  <a:prstClr val="white"/>
                </a:solidFill>
                <a:latin typeface="CS Avva Shenouda" pitchFamily="34" charset="0"/>
              </a:rPr>
              <a:t>ere</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piparadicoc</a:t>
            </a:r>
            <a:r>
              <a:rPr lang="fr-FR" sz="3800" dirty="0">
                <a:solidFill>
                  <a:prstClr val="white"/>
                </a:solidFill>
                <a:latin typeface="CS Avva Shenouda" pitchFamily="34" charset="0"/>
              </a:rPr>
              <a:t>. </a:t>
            </a:r>
          </a:p>
        </p:txBody>
      </p:sp>
      <p:sp>
        <p:nvSpPr>
          <p:cNvPr id="7" name="Rectangle 6"/>
          <p:cNvSpPr/>
          <p:nvPr/>
        </p:nvSpPr>
        <p:spPr>
          <a:xfrm>
            <a:off x="457200" y="3959188"/>
            <a:ext cx="11247156" cy="2308324"/>
          </a:xfrm>
          <a:prstGeom prst="rect">
            <a:avLst/>
          </a:prstGeom>
        </p:spPr>
        <p:txBody>
          <a:bodyPr wrap="square">
            <a:spAutoFit/>
          </a:bodyPr>
          <a:lstStyle/>
          <a:p>
            <a:pPr algn="ctr"/>
            <a:r>
              <a:rPr lang="fr-FR" sz="3600" b="1" dirty="0">
                <a:solidFill>
                  <a:prstClr val="white"/>
                </a:solidFill>
                <a:latin typeface="Book Antiqua" pitchFamily="18" charset="0"/>
              </a:rPr>
              <a:t>Ô notre Maître disperse les ennemis, </a:t>
            </a:r>
          </a:p>
          <a:p>
            <a:pPr algn="ctr"/>
            <a:r>
              <a:rPr lang="fr-FR" sz="3600" b="1" dirty="0">
                <a:solidFill>
                  <a:prstClr val="white"/>
                </a:solidFill>
                <a:latin typeface="Book Antiqua" pitchFamily="18" charset="0"/>
              </a:rPr>
              <a:t>de l’Eglise pour la vierge, </a:t>
            </a:r>
          </a:p>
          <a:p>
            <a:pPr algn="ctr"/>
            <a:r>
              <a:rPr lang="fr-FR" sz="3600" b="1" dirty="0">
                <a:solidFill>
                  <a:prstClr val="white"/>
                </a:solidFill>
                <a:latin typeface="Book Antiqua" pitchFamily="18" charset="0"/>
              </a:rPr>
              <a:t>nous te glorifions ô mère de la lumière, </a:t>
            </a:r>
          </a:p>
          <a:p>
            <a:pPr algn="ctr"/>
            <a:r>
              <a:rPr lang="fr-FR" sz="3600" b="1" dirty="0">
                <a:solidFill>
                  <a:prstClr val="white"/>
                </a:solidFill>
                <a:latin typeface="Book Antiqua" pitchFamily="18" charset="0"/>
              </a:rPr>
              <a:t>disant : salut au paradis. </a:t>
            </a:r>
          </a:p>
        </p:txBody>
      </p:sp>
      <p:sp>
        <p:nvSpPr>
          <p:cNvPr id="2" name="ZoneTexte 1">
            <a:extLst>
              <a:ext uri="{FF2B5EF4-FFF2-40B4-BE49-F238E27FC236}">
                <a16:creationId xmlns:a16="http://schemas.microsoft.com/office/drawing/2014/main" id="{ADE45D78-8AA7-D7B6-FC18-0D9BF6FCF32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A08FC5F3-D0DB-A4E9-9FAB-8FEC5558147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423452433"/>
      </p:ext>
    </p:extLst>
  </p:cSld>
  <p:clrMapOvr>
    <a:masterClrMapping/>
  </p:clrMapOvr>
  <p:transition/>
</p:sld>
</file>

<file path=ppt/slides/slide127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أحرسنا من أعدائنا </a:t>
            </a:r>
            <a:endParaRPr lang="fr-FR" sz="4800" dirty="0">
              <a:solidFill>
                <a:prstClr val="white"/>
              </a:solidFill>
            </a:endParaRPr>
          </a:p>
          <a:p>
            <a:pPr algn="just" rtl="1"/>
            <a:r>
              <a:rPr lang="ar-EG" sz="4800" dirty="0" err="1">
                <a:solidFill>
                  <a:prstClr val="white"/>
                </a:solidFill>
              </a:rPr>
              <a:t>بسؤالات</a:t>
            </a:r>
            <a:r>
              <a:rPr lang="ar-EG" sz="4800" dirty="0">
                <a:solidFill>
                  <a:prstClr val="white"/>
                </a:solidFill>
              </a:rPr>
              <a:t> الأمينة </a:t>
            </a:r>
            <a:endParaRPr lang="fr-FR" sz="4800" dirty="0">
              <a:solidFill>
                <a:prstClr val="white"/>
              </a:solidFill>
            </a:endParaRPr>
          </a:p>
          <a:p>
            <a:pPr algn="just" rtl="1"/>
            <a:r>
              <a:rPr lang="ar-EG" sz="4800" dirty="0">
                <a:solidFill>
                  <a:prstClr val="white"/>
                </a:solidFill>
              </a:rPr>
              <a:t>فلنرتل بفرح قائلين </a:t>
            </a:r>
            <a:endParaRPr lang="fr-FR" sz="4800" dirty="0">
              <a:solidFill>
                <a:prstClr val="white"/>
              </a:solidFill>
            </a:endParaRPr>
          </a:p>
          <a:p>
            <a:pPr algn="just" rtl="1"/>
            <a:r>
              <a:rPr lang="ar-EG" sz="4800" dirty="0">
                <a:solidFill>
                  <a:prstClr val="white"/>
                </a:solidFill>
              </a:rPr>
              <a:t>السلام للتي وجدت نعمة</a:t>
            </a:r>
            <a:endParaRPr lang="fr-FR" sz="4800" dirty="0">
              <a:solidFill>
                <a:prstClr val="white"/>
              </a:solidFill>
            </a:endParaRPr>
          </a:p>
        </p:txBody>
      </p:sp>
      <p:sp>
        <p:nvSpPr>
          <p:cNvPr id="6" name="Rectangle 5"/>
          <p:cNvSpPr/>
          <p:nvPr/>
        </p:nvSpPr>
        <p:spPr>
          <a:xfrm>
            <a:off x="457200" y="332656"/>
            <a:ext cx="6324600" cy="2431435"/>
          </a:xfrm>
          <a:prstGeom prst="rect">
            <a:avLst/>
          </a:prstGeom>
        </p:spPr>
        <p:txBody>
          <a:bodyPr wrap="square">
            <a:spAutoFit/>
          </a:bodyPr>
          <a:lstStyle/>
          <a:p>
            <a:pPr algn="just"/>
            <a:r>
              <a:rPr lang="fr-FR" sz="3800" dirty="0" err="1">
                <a:solidFill>
                  <a:prstClr val="white"/>
                </a:solidFill>
                <a:latin typeface="CS Avva Shenouda" pitchFamily="34" charset="0"/>
              </a:rPr>
              <a:t>Rwic</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eron</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ebolqen</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nenjaji</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hiten</a:t>
            </a:r>
            <a:r>
              <a:rPr lang="fr-FR" sz="3800" dirty="0">
                <a:solidFill>
                  <a:prstClr val="white"/>
                </a:solidFill>
                <a:latin typeface="CS Avva Shenouda" pitchFamily="34" charset="0"/>
              </a:rPr>
              <a:t> ni]ho `</a:t>
            </a:r>
            <a:r>
              <a:rPr lang="fr-FR" sz="3800" dirty="0" err="1">
                <a:solidFill>
                  <a:prstClr val="white"/>
                </a:solidFill>
                <a:latin typeface="CS Avva Shenouda" pitchFamily="34" charset="0"/>
              </a:rPr>
              <a:t>n;yetenhot</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marener'alin</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qen</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ourasi</a:t>
            </a:r>
            <a:r>
              <a:rPr lang="fr-FR" sz="3800" dirty="0">
                <a:solidFill>
                  <a:prstClr val="white"/>
                </a:solidFill>
                <a:latin typeface="CS Avva Shenouda" pitchFamily="34" charset="0"/>
              </a:rPr>
              <a:t> @ je ,</a:t>
            </a:r>
            <a:r>
              <a:rPr lang="fr-FR" sz="3800" dirty="0" err="1">
                <a:solidFill>
                  <a:prstClr val="white"/>
                </a:solidFill>
                <a:latin typeface="CS Avva Shenouda" pitchFamily="34" charset="0"/>
              </a:rPr>
              <a:t>ere</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yetacjem</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hmot</a:t>
            </a:r>
            <a:r>
              <a:rPr lang="fr-FR" sz="3800" dirty="0">
                <a:solidFill>
                  <a:prstClr val="white"/>
                </a:solidFill>
                <a:latin typeface="CS Avva Shenouda" pitchFamily="34" charset="0"/>
              </a:rPr>
              <a:t>.</a:t>
            </a:r>
          </a:p>
        </p:txBody>
      </p:sp>
      <p:sp>
        <p:nvSpPr>
          <p:cNvPr id="7" name="Rectangle 6"/>
          <p:cNvSpPr/>
          <p:nvPr/>
        </p:nvSpPr>
        <p:spPr>
          <a:xfrm>
            <a:off x="2863772" y="3959188"/>
            <a:ext cx="6832628" cy="2308324"/>
          </a:xfrm>
          <a:prstGeom prst="rect">
            <a:avLst/>
          </a:prstGeom>
        </p:spPr>
        <p:txBody>
          <a:bodyPr wrap="square">
            <a:spAutoFit/>
          </a:bodyPr>
          <a:lstStyle/>
          <a:p>
            <a:pPr algn="ctr"/>
            <a:r>
              <a:rPr lang="fr-FR" sz="3600" b="1" dirty="0">
                <a:solidFill>
                  <a:prstClr val="white"/>
                </a:solidFill>
                <a:latin typeface="Book Antiqua" pitchFamily="18" charset="0"/>
              </a:rPr>
              <a:t>Protège-nous de nos ennemis, </a:t>
            </a:r>
          </a:p>
          <a:p>
            <a:pPr algn="ctr"/>
            <a:r>
              <a:rPr lang="fr-FR" sz="3600" b="1" dirty="0">
                <a:solidFill>
                  <a:prstClr val="white"/>
                </a:solidFill>
                <a:latin typeface="Book Antiqua" pitchFamily="18" charset="0"/>
              </a:rPr>
              <a:t>par les prières fidèles, </a:t>
            </a:r>
          </a:p>
          <a:p>
            <a:pPr algn="ctr"/>
            <a:r>
              <a:rPr lang="fr-FR" sz="3600" b="1" dirty="0">
                <a:solidFill>
                  <a:prstClr val="white"/>
                </a:solidFill>
                <a:latin typeface="Book Antiqua" pitchFamily="18" charset="0"/>
              </a:rPr>
              <a:t>louons avec joie en disant : </a:t>
            </a:r>
          </a:p>
          <a:p>
            <a:pPr algn="ctr"/>
            <a:r>
              <a:rPr lang="fr-FR" sz="3600" b="1" dirty="0">
                <a:solidFill>
                  <a:prstClr val="white"/>
                </a:solidFill>
                <a:latin typeface="Book Antiqua" pitchFamily="18" charset="0"/>
              </a:rPr>
              <a:t>salut à celle qui reçu grâce.</a:t>
            </a:r>
          </a:p>
        </p:txBody>
      </p:sp>
      <p:sp>
        <p:nvSpPr>
          <p:cNvPr id="2" name="ZoneTexte 1">
            <a:extLst>
              <a:ext uri="{FF2B5EF4-FFF2-40B4-BE49-F238E27FC236}">
                <a16:creationId xmlns:a16="http://schemas.microsoft.com/office/drawing/2014/main" id="{6FF305E8-34A9-488A-3B0E-1153AECAFAE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329DC73B-E7E6-11BB-D1D2-3B9CC067445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923941666"/>
      </p:ext>
    </p:extLst>
  </p:cSld>
  <p:clrMapOvr>
    <a:masterClrMapping/>
  </p:clrMapOvr>
  <p:transition/>
</p:sld>
</file>

<file path=ppt/slides/slide127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اسمع طلبات آبائنا </a:t>
            </a:r>
            <a:endParaRPr lang="fr-FR" sz="4400" dirty="0">
              <a:solidFill>
                <a:prstClr val="white"/>
              </a:solidFill>
            </a:endParaRPr>
          </a:p>
          <a:p>
            <a:pPr algn="just" rtl="1"/>
            <a:r>
              <a:rPr lang="ar-EG" sz="4400" dirty="0">
                <a:solidFill>
                  <a:prstClr val="white"/>
                </a:solidFill>
              </a:rPr>
              <a:t>الكهنة والشمامسة فلنمجدك يا والدة الإله قائلين </a:t>
            </a:r>
            <a:endParaRPr lang="fr-FR" sz="4400" dirty="0">
              <a:solidFill>
                <a:prstClr val="white"/>
              </a:solidFill>
            </a:endParaRPr>
          </a:p>
          <a:p>
            <a:pPr algn="just" rtl="1"/>
            <a:r>
              <a:rPr lang="ar-EG" sz="4400" dirty="0">
                <a:solidFill>
                  <a:prstClr val="white"/>
                </a:solidFill>
              </a:rPr>
              <a:t>السلام لأم الرب</a:t>
            </a:r>
            <a:endParaRPr lang="fr-FR" sz="44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err="1">
                <a:solidFill>
                  <a:prstClr val="white"/>
                </a:solidFill>
                <a:latin typeface="CS Avva Shenouda" pitchFamily="34" charset="0"/>
              </a:rPr>
              <a:t>Cwtem</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enitwbh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nenio</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ni`precbuteroc</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nidiakwn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ten</a:t>
            </a:r>
            <a:r>
              <a:rPr lang="fr-FR" sz="4000" dirty="0">
                <a:solidFill>
                  <a:prstClr val="white"/>
                </a:solidFill>
                <a:latin typeface="CS Avva Shenouda" pitchFamily="34" charset="0"/>
              </a:rPr>
              <a:t>[ici `</a:t>
            </a:r>
            <a:r>
              <a:rPr lang="fr-FR" sz="4000" dirty="0" err="1">
                <a:solidFill>
                  <a:prstClr val="white"/>
                </a:solidFill>
                <a:latin typeface="CS Avva Shenouda" pitchFamily="34" charset="0"/>
              </a:rPr>
              <a:t>mmo</a:t>
            </a:r>
            <a:r>
              <a:rPr lang="fr-FR" sz="4000" dirty="0">
                <a:solidFill>
                  <a:prstClr val="white"/>
                </a:solidFill>
                <a:latin typeface="CS Avva Shenouda" pitchFamily="34" charset="0"/>
              </a:rPr>
              <a:t> `w ]</a:t>
            </a:r>
            <a:r>
              <a:rPr lang="fr-FR" sz="4000" dirty="0" err="1">
                <a:solidFill>
                  <a:prstClr val="white"/>
                </a:solidFill>
                <a:latin typeface="CS Avva Shenouda" pitchFamily="34" charset="0"/>
              </a:rPr>
              <a:t>macNou</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nKuriwn</a:t>
            </a:r>
            <a:r>
              <a:rPr lang="fr-FR" sz="4000" dirty="0">
                <a:solidFill>
                  <a:prstClr val="white"/>
                </a:solidFill>
                <a:latin typeface="CS Avva Shenouda" pitchFamily="34" charset="0"/>
              </a:rPr>
              <a:t>.</a:t>
            </a:r>
          </a:p>
        </p:txBody>
      </p:sp>
      <p:sp>
        <p:nvSpPr>
          <p:cNvPr id="7" name="Rectangle 6"/>
          <p:cNvSpPr/>
          <p:nvPr/>
        </p:nvSpPr>
        <p:spPr>
          <a:xfrm>
            <a:off x="457200" y="3959188"/>
            <a:ext cx="11247156" cy="2308324"/>
          </a:xfrm>
          <a:prstGeom prst="rect">
            <a:avLst/>
          </a:prstGeom>
        </p:spPr>
        <p:txBody>
          <a:bodyPr wrap="square">
            <a:spAutoFit/>
          </a:bodyPr>
          <a:lstStyle/>
          <a:p>
            <a:pPr algn="ctr"/>
            <a:r>
              <a:rPr lang="fr-FR" sz="3600" b="1" dirty="0">
                <a:solidFill>
                  <a:prstClr val="white"/>
                </a:solidFill>
                <a:latin typeface="Book Antiqua" pitchFamily="18" charset="0"/>
              </a:rPr>
              <a:t>Ecoute les implorations, </a:t>
            </a:r>
          </a:p>
          <a:p>
            <a:pPr algn="ctr"/>
            <a:r>
              <a:rPr lang="fr-FR" sz="3600" b="1" dirty="0">
                <a:solidFill>
                  <a:prstClr val="white"/>
                </a:solidFill>
                <a:latin typeface="Book Antiqua" pitchFamily="18" charset="0"/>
              </a:rPr>
              <a:t>des prêtres et des diacres, </a:t>
            </a:r>
          </a:p>
          <a:p>
            <a:pPr algn="ctr"/>
            <a:r>
              <a:rPr lang="fr-FR" sz="3600" b="1" dirty="0">
                <a:solidFill>
                  <a:prstClr val="white"/>
                </a:solidFill>
                <a:latin typeface="Book Antiqua" pitchFamily="18" charset="0"/>
              </a:rPr>
              <a:t>nous te glorifions ô mère de Dieu disant : </a:t>
            </a:r>
          </a:p>
          <a:p>
            <a:pPr algn="ctr"/>
            <a:r>
              <a:rPr lang="fr-FR" sz="3600" b="1" dirty="0">
                <a:solidFill>
                  <a:prstClr val="white"/>
                </a:solidFill>
                <a:latin typeface="Book Antiqua" pitchFamily="18" charset="0"/>
              </a:rPr>
              <a:t>salut à la mère du Seigneur</a:t>
            </a:r>
          </a:p>
        </p:txBody>
      </p:sp>
      <p:sp>
        <p:nvSpPr>
          <p:cNvPr id="2" name="ZoneTexte 1">
            <a:extLst>
              <a:ext uri="{FF2B5EF4-FFF2-40B4-BE49-F238E27FC236}">
                <a16:creationId xmlns:a16="http://schemas.microsoft.com/office/drawing/2014/main" id="{9BA53E37-6D40-2A36-4EF4-C5D2AB61637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31A3F34B-65B2-14F2-28D8-2DF15AB4C41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877028751"/>
      </p:ext>
    </p:extLst>
  </p:cSld>
  <p:clrMapOvr>
    <a:masterClrMapping/>
  </p:clrMapOvr>
  <p:transition/>
</p:sld>
</file>

<file path=ppt/slides/slide127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739211"/>
          </a:xfrm>
          <a:prstGeom prst="rect">
            <a:avLst/>
          </a:prstGeom>
        </p:spPr>
        <p:txBody>
          <a:bodyPr wrap="square">
            <a:spAutoFit/>
          </a:bodyPr>
          <a:lstStyle/>
          <a:p>
            <a:pPr algn="just" rtl="1"/>
            <a:r>
              <a:rPr lang="ar-EG" sz="4400" dirty="0">
                <a:solidFill>
                  <a:prstClr val="white"/>
                </a:solidFill>
              </a:rPr>
              <a:t>نؤمن بك لمحبتك </a:t>
            </a:r>
            <a:endParaRPr lang="fr-FR" sz="4400" dirty="0">
              <a:solidFill>
                <a:prstClr val="white"/>
              </a:solidFill>
            </a:endParaRPr>
          </a:p>
          <a:p>
            <a:pPr algn="just" rtl="1"/>
            <a:r>
              <a:rPr lang="ar-EG" sz="4400" dirty="0">
                <a:solidFill>
                  <a:prstClr val="white"/>
                </a:solidFill>
              </a:rPr>
              <a:t>الكائنة في شعبك </a:t>
            </a:r>
            <a:endParaRPr lang="fr-FR" sz="4400" dirty="0">
              <a:solidFill>
                <a:prstClr val="white"/>
              </a:solidFill>
            </a:endParaRPr>
          </a:p>
          <a:p>
            <a:pPr algn="just" rtl="1"/>
            <a:r>
              <a:rPr lang="ar-EG" sz="4000" dirty="0">
                <a:solidFill>
                  <a:prstClr val="white"/>
                </a:solidFill>
              </a:rPr>
              <a:t>لأجل </a:t>
            </a:r>
            <a:r>
              <a:rPr lang="ar-EG" sz="4000" dirty="0" err="1">
                <a:solidFill>
                  <a:prstClr val="white"/>
                </a:solidFill>
              </a:rPr>
              <a:t>سؤالاتها</a:t>
            </a:r>
            <a:r>
              <a:rPr lang="ar-EG" sz="4000" dirty="0">
                <a:solidFill>
                  <a:prstClr val="white"/>
                </a:solidFill>
              </a:rPr>
              <a:t> فلنفرح قائلين </a:t>
            </a:r>
            <a:endParaRPr lang="fr-FR" sz="4000" dirty="0">
              <a:solidFill>
                <a:prstClr val="white"/>
              </a:solidFill>
            </a:endParaRPr>
          </a:p>
          <a:p>
            <a:pPr algn="just" rtl="1"/>
            <a:r>
              <a:rPr lang="ar-EG" sz="4400" dirty="0">
                <a:solidFill>
                  <a:prstClr val="white"/>
                </a:solidFill>
              </a:rPr>
              <a:t>السلام للتي ولدت المسيح</a:t>
            </a:r>
            <a:endParaRPr lang="fr-FR" sz="44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Tennah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erok</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agapy</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ec`eswpi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peklaoc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e;be</a:t>
            </a:r>
            <a:r>
              <a:rPr lang="fr-FR" sz="4000" dirty="0">
                <a:solidFill>
                  <a:prstClr val="white"/>
                </a:solidFill>
                <a:latin typeface="CS Avva Shenouda" pitchFamily="34" charset="0"/>
              </a:rPr>
              <a:t> nec]ho </a:t>
            </a:r>
            <a:r>
              <a:rPr lang="fr-FR" sz="4000" dirty="0" err="1">
                <a:solidFill>
                  <a:prstClr val="white"/>
                </a:solidFill>
                <a:latin typeface="CS Avva Shenouda" pitchFamily="34" charset="0"/>
              </a:rPr>
              <a:t>marenrasi</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yetacmec</a:t>
            </a:r>
            <a:r>
              <a:rPr lang="fr-FR" sz="4000" dirty="0">
                <a:solidFill>
                  <a:prstClr val="white"/>
                </a:solidFill>
                <a:latin typeface="CS Avva Shenouda" pitchFamily="34" charset="0"/>
              </a:rPr>
              <a:t> Pi`,</a:t>
            </a:r>
            <a:r>
              <a:rPr lang="fr-FR" sz="4000" dirty="0" err="1">
                <a:solidFill>
                  <a:prstClr val="white"/>
                </a:solidFill>
                <a:latin typeface="CS Avva Shenouda" pitchFamily="34" charset="0"/>
              </a:rPr>
              <a:t>rictoc</a:t>
            </a:r>
            <a:r>
              <a:rPr lang="fr-FR" sz="4000" dirty="0">
                <a:solidFill>
                  <a:prstClr val="white"/>
                </a:solidFill>
                <a:latin typeface="CS Avva Shenouda" pitchFamily="34" charset="0"/>
              </a:rPr>
              <a:t>.</a:t>
            </a:r>
          </a:p>
        </p:txBody>
      </p:sp>
      <p:sp>
        <p:nvSpPr>
          <p:cNvPr id="7" name="Rectangle 6"/>
          <p:cNvSpPr/>
          <p:nvPr/>
        </p:nvSpPr>
        <p:spPr>
          <a:xfrm>
            <a:off x="457200" y="3959188"/>
            <a:ext cx="11247156" cy="2308324"/>
          </a:xfrm>
          <a:prstGeom prst="rect">
            <a:avLst/>
          </a:prstGeom>
        </p:spPr>
        <p:txBody>
          <a:bodyPr wrap="square">
            <a:spAutoFit/>
          </a:bodyPr>
          <a:lstStyle/>
          <a:p>
            <a:pPr algn="ctr"/>
            <a:r>
              <a:rPr lang="fr-FR" sz="3600" b="1" dirty="0">
                <a:solidFill>
                  <a:prstClr val="white"/>
                </a:solidFill>
                <a:latin typeface="Book Antiqua" pitchFamily="18" charset="0"/>
              </a:rPr>
              <a:t>Nous croyons en toi en ton amour, </a:t>
            </a:r>
          </a:p>
          <a:p>
            <a:pPr algn="ctr"/>
            <a:r>
              <a:rPr lang="fr-FR" sz="3600" b="1" dirty="0">
                <a:solidFill>
                  <a:prstClr val="white"/>
                </a:solidFill>
                <a:latin typeface="Book Antiqua" pitchFamily="18" charset="0"/>
              </a:rPr>
              <a:t>ancré en ton peuple pour les demandes, </a:t>
            </a:r>
          </a:p>
          <a:p>
            <a:pPr algn="ctr"/>
            <a:r>
              <a:rPr lang="fr-FR" sz="3600" b="1" dirty="0">
                <a:solidFill>
                  <a:prstClr val="white"/>
                </a:solidFill>
                <a:latin typeface="Book Antiqua" pitchFamily="18" charset="0"/>
              </a:rPr>
              <a:t>réjouissons-nous en disant : </a:t>
            </a:r>
          </a:p>
          <a:p>
            <a:pPr algn="ctr"/>
            <a:r>
              <a:rPr lang="fr-FR" sz="3600" b="1" dirty="0">
                <a:solidFill>
                  <a:prstClr val="white"/>
                </a:solidFill>
                <a:latin typeface="Book Antiqua" pitchFamily="18" charset="0"/>
              </a:rPr>
              <a:t>salut à celle qui enfanta le Christ.</a:t>
            </a:r>
          </a:p>
        </p:txBody>
      </p:sp>
      <p:sp>
        <p:nvSpPr>
          <p:cNvPr id="2" name="ZoneTexte 1">
            <a:extLst>
              <a:ext uri="{FF2B5EF4-FFF2-40B4-BE49-F238E27FC236}">
                <a16:creationId xmlns:a16="http://schemas.microsoft.com/office/drawing/2014/main" id="{A8CDC152-D04A-C96E-C306-AB17D21A02A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642F374F-0C47-0D61-2199-D42907056A8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476217110"/>
      </p:ext>
    </p:extLst>
  </p:cSld>
  <p:clrMapOvr>
    <a:masterClrMapping/>
  </p:clrMapOvr>
  <p:transition/>
</p:sld>
</file>

<file path=ppt/slides/slide1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يمينُك يا رب</a:t>
            </a:r>
            <a:br>
              <a:rPr lang="fr-FR" sz="4800" dirty="0">
                <a:solidFill>
                  <a:prstClr val="white"/>
                </a:solidFill>
                <a:latin typeface="Calibri"/>
              </a:rPr>
            </a:br>
            <a:r>
              <a:rPr lang="ar-EG" sz="4800" dirty="0">
                <a:solidFill>
                  <a:prstClr val="white"/>
                </a:solidFill>
                <a:latin typeface="Calibri"/>
                <a:cs typeface="Arial" panose="020B0604020202020204" pitchFamily="34" charset="0"/>
              </a:rPr>
              <a:t>تمجدت بالقوة.</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يدك اليمنى يا إلهي</a:t>
            </a:r>
            <a:br>
              <a:rPr lang="fr-FR" sz="4800" dirty="0">
                <a:solidFill>
                  <a:prstClr val="white"/>
                </a:solidFill>
                <a:latin typeface="Calibri"/>
              </a:rPr>
            </a:br>
            <a:r>
              <a:rPr lang="ar-EG" sz="4800" dirty="0">
                <a:solidFill>
                  <a:prstClr val="white"/>
                </a:solidFill>
                <a:latin typeface="Calibri"/>
                <a:cs typeface="Arial" panose="020B0604020202020204" pitchFamily="34" charset="0"/>
              </a:rPr>
              <a:t>أهلكت أعداءك.</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Tekou`inam</a:t>
            </a:r>
            <a:r>
              <a:rPr lang="fr-FR" sz="3733" dirty="0">
                <a:solidFill>
                  <a:prstClr val="white"/>
                </a:solidFill>
                <a:latin typeface="CS Avva Shenouda" pitchFamily="34" charset="0"/>
              </a:rPr>
              <a:t> `P¡ </a:t>
            </a:r>
            <a:r>
              <a:rPr lang="fr-FR" sz="3733" dirty="0" err="1">
                <a:solidFill>
                  <a:prstClr val="white"/>
                </a:solidFill>
                <a:latin typeface="CS Avva Shenouda" pitchFamily="34" charset="0"/>
              </a:rPr>
              <a:t>ac</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i`wou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oujom</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tekjij</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nou`inam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Panou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actake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nekjaji</a:t>
            </a:r>
            <a:r>
              <a:rPr lang="fr-FR" sz="3733" dirty="0">
                <a:solidFill>
                  <a:prstClr val="white"/>
                </a:solidFill>
                <a:latin typeface="CS Avva Shenouda" pitchFamily="34" charset="0"/>
              </a:rPr>
              <a:t>.</a:t>
            </a:r>
          </a:p>
        </p:txBody>
      </p:sp>
      <p:sp>
        <p:nvSpPr>
          <p:cNvPr id="7" name="Rectangle 6"/>
          <p:cNvSpPr/>
          <p:nvPr/>
        </p:nvSpPr>
        <p:spPr>
          <a:xfrm>
            <a:off x="448229" y="3959185"/>
            <a:ext cx="11312400" cy="1241237"/>
          </a:xfrm>
          <a:prstGeom prst="rect">
            <a:avLst/>
          </a:prstGeom>
        </p:spPr>
        <p:txBody>
          <a:bodyPr wrap="square">
            <a:spAutoFit/>
          </a:bodyPr>
          <a:lstStyle/>
          <a:p>
            <a:pPr algn="ctr" defTabSz="1219170"/>
            <a:r>
              <a:rPr lang="fr-FR" sz="3733" b="1" dirty="0">
                <a:solidFill>
                  <a:prstClr val="white"/>
                </a:solidFill>
                <a:latin typeface="Book Antiqua" pitchFamily="18" charset="0"/>
              </a:rPr>
              <a:t>Ta droite, Seigneur, glorieuse, puissante</a:t>
            </a:r>
          </a:p>
          <a:p>
            <a:pPr algn="ctr" defTabSz="1219170"/>
            <a:r>
              <a:rPr lang="fr-FR" sz="3733" b="1" dirty="0">
                <a:solidFill>
                  <a:prstClr val="white"/>
                </a:solidFill>
                <a:latin typeface="Book Antiqua" pitchFamily="18" charset="0"/>
              </a:rPr>
              <a:t>Ta droite, mon Dieu, écrase l’ennemi</a:t>
            </a:r>
          </a:p>
        </p:txBody>
      </p:sp>
      <p:sp>
        <p:nvSpPr>
          <p:cNvPr id="11" name="ZoneTexte 10">
            <a:extLst>
              <a:ext uri="{FF2B5EF4-FFF2-40B4-BE49-F238E27FC236}">
                <a16:creationId xmlns:a16="http://schemas.microsoft.com/office/drawing/2014/main" id="{02A8DE51-031B-C6DF-148C-EBA654C198E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9C5E0119-9F8A-D96D-BA97-76347BD1EE0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46094307"/>
      </p:ext>
    </p:extLst>
  </p:cSld>
  <p:clrMapOvr>
    <a:masterClrMapping/>
  </p:clrMapOvr>
</p:sld>
</file>

<file path=ppt/slides/slide128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2769989"/>
          </a:xfrm>
          <a:prstGeom prst="rect">
            <a:avLst/>
          </a:prstGeom>
        </p:spPr>
        <p:txBody>
          <a:bodyPr wrap="square">
            <a:spAutoFit/>
          </a:bodyPr>
          <a:lstStyle/>
          <a:p>
            <a:pPr algn="just" rtl="1"/>
            <a:r>
              <a:rPr lang="ar-EG" sz="4400" dirty="0">
                <a:solidFill>
                  <a:prstClr val="white"/>
                </a:solidFill>
              </a:rPr>
              <a:t>يا ابن الله ارفع غضبك عنا </a:t>
            </a:r>
            <a:endParaRPr lang="fr-FR" sz="4400" dirty="0">
              <a:solidFill>
                <a:prstClr val="white"/>
              </a:solidFill>
            </a:endParaRPr>
          </a:p>
          <a:p>
            <a:pPr algn="just" rtl="1"/>
            <a:r>
              <a:rPr lang="ar-EG" sz="4400" dirty="0">
                <a:solidFill>
                  <a:prstClr val="white"/>
                </a:solidFill>
              </a:rPr>
              <a:t>أيها المسيح سيدنا </a:t>
            </a:r>
            <a:endParaRPr lang="fr-FR" sz="4400" dirty="0">
              <a:solidFill>
                <a:prstClr val="white"/>
              </a:solidFill>
            </a:endParaRPr>
          </a:p>
          <a:p>
            <a:pPr algn="just" rtl="1"/>
            <a:r>
              <a:rPr lang="ar-EG" sz="4200" dirty="0">
                <a:solidFill>
                  <a:prstClr val="white"/>
                </a:solidFill>
              </a:rPr>
              <a:t>فلنمجدك أيتها المباركة قائلين </a:t>
            </a:r>
            <a:endParaRPr lang="fr-FR" sz="4200" dirty="0">
              <a:solidFill>
                <a:prstClr val="white"/>
              </a:solidFill>
            </a:endParaRPr>
          </a:p>
          <a:p>
            <a:pPr algn="just" rtl="1"/>
            <a:r>
              <a:rPr lang="ar-EG" sz="4400" dirty="0">
                <a:solidFill>
                  <a:prstClr val="white"/>
                </a:solidFill>
              </a:rPr>
              <a:t>السلام لأبنة الصديقين</a:t>
            </a:r>
            <a:endParaRPr lang="fr-FR" sz="4400" dirty="0">
              <a:solidFill>
                <a:prstClr val="white"/>
              </a:solidFill>
            </a:endParaRPr>
          </a:p>
        </p:txBody>
      </p:sp>
      <p:sp>
        <p:nvSpPr>
          <p:cNvPr id="6" name="Rectangle 5"/>
          <p:cNvSpPr/>
          <p:nvPr/>
        </p:nvSpPr>
        <p:spPr>
          <a:xfrm>
            <a:off x="457200" y="332656"/>
            <a:ext cx="5926832" cy="3600986"/>
          </a:xfrm>
          <a:prstGeom prst="rect">
            <a:avLst/>
          </a:prstGeom>
        </p:spPr>
        <p:txBody>
          <a:bodyPr wrap="square">
            <a:spAutoFit/>
          </a:bodyPr>
          <a:lstStyle/>
          <a:p>
            <a:pPr algn="just"/>
            <a:r>
              <a:rPr lang="fr-FR" sz="3800" dirty="0">
                <a:solidFill>
                  <a:prstClr val="white"/>
                </a:solidFill>
                <a:latin typeface="CS Avva Shenouda" pitchFamily="34" charset="0"/>
              </a:rPr>
              <a:t>¿ </a:t>
            </a:r>
            <a:r>
              <a:rPr lang="pt-BR" sz="3800" dirty="0">
                <a:solidFill>
                  <a:prstClr val="white"/>
                </a:solidFill>
                <a:latin typeface="CS Avva Shenouda" pitchFamily="34" charset="0"/>
              </a:rPr>
              <a:t>Uioc :eoc wli</a:t>
            </a:r>
            <a:br>
              <a:rPr lang="pt-BR" sz="3800" dirty="0">
                <a:solidFill>
                  <a:prstClr val="white"/>
                </a:solidFill>
                <a:latin typeface="CS Avva Shenouda" pitchFamily="34" charset="0"/>
              </a:rPr>
            </a:br>
            <a:r>
              <a:rPr lang="pt-BR" sz="3800" dirty="0">
                <a:solidFill>
                  <a:prstClr val="white"/>
                </a:solidFill>
                <a:latin typeface="CS Avva Shenouda" pitchFamily="34" charset="0"/>
              </a:rPr>
              <a:t>`mpekjwnt @ `ebolharon </a:t>
            </a:r>
            <a:br>
              <a:rPr lang="pt-BR" sz="3800" dirty="0">
                <a:solidFill>
                  <a:prstClr val="white"/>
                </a:solidFill>
                <a:latin typeface="CS Avva Shenouda" pitchFamily="34" charset="0"/>
              </a:rPr>
            </a:br>
            <a:r>
              <a:rPr lang="pt-BR" sz="3800" dirty="0">
                <a:solidFill>
                  <a:prstClr val="white"/>
                </a:solidFill>
                <a:latin typeface="CS Avva Shenouda" pitchFamily="34" charset="0"/>
              </a:rPr>
              <a:t>`w Pennyb Pi`,rictoc @ ten]wou ne `w ;yet`cmarwout @ je ,ere `tseri `nnidikeon</a:t>
            </a:r>
            <a:endParaRPr lang="fr-FR" sz="3800" dirty="0">
              <a:solidFill>
                <a:prstClr val="white"/>
              </a:solidFill>
              <a:latin typeface="CS Avva Shenouda" pitchFamily="34" charset="0"/>
            </a:endParaRPr>
          </a:p>
        </p:txBody>
      </p:sp>
      <p:sp>
        <p:nvSpPr>
          <p:cNvPr id="7" name="Rectangle 6"/>
          <p:cNvSpPr/>
          <p:nvPr/>
        </p:nvSpPr>
        <p:spPr>
          <a:xfrm>
            <a:off x="457200" y="4038600"/>
            <a:ext cx="11277600" cy="2308324"/>
          </a:xfrm>
          <a:prstGeom prst="rect">
            <a:avLst/>
          </a:prstGeom>
        </p:spPr>
        <p:txBody>
          <a:bodyPr wrap="square">
            <a:spAutoFit/>
          </a:bodyPr>
          <a:lstStyle/>
          <a:p>
            <a:pPr algn="ctr"/>
            <a:r>
              <a:rPr lang="fr-FR" sz="3600" b="1" dirty="0">
                <a:solidFill>
                  <a:prstClr val="white"/>
                </a:solidFill>
                <a:latin typeface="Book Antiqua" pitchFamily="18" charset="0"/>
              </a:rPr>
              <a:t>Ô Fils de Dieu éloigne de nous Ta colère, </a:t>
            </a:r>
          </a:p>
          <a:p>
            <a:pPr algn="ctr"/>
            <a:r>
              <a:rPr lang="fr-FR" sz="3600" b="1" dirty="0">
                <a:solidFill>
                  <a:prstClr val="white"/>
                </a:solidFill>
                <a:latin typeface="Book Antiqua" pitchFamily="18" charset="0"/>
              </a:rPr>
              <a:t>ô Christ notre Maître, </a:t>
            </a:r>
          </a:p>
          <a:p>
            <a:pPr algn="ctr"/>
            <a:r>
              <a:rPr lang="fr-FR" sz="3600" b="1" dirty="0">
                <a:solidFill>
                  <a:prstClr val="white"/>
                </a:solidFill>
                <a:latin typeface="Book Antiqua" pitchFamily="18" charset="0"/>
              </a:rPr>
              <a:t>nous te glorifions toi la bénie disant : </a:t>
            </a:r>
          </a:p>
          <a:p>
            <a:pPr algn="ctr"/>
            <a:r>
              <a:rPr lang="fr-FR" sz="3600" b="1" dirty="0">
                <a:solidFill>
                  <a:prstClr val="white"/>
                </a:solidFill>
                <a:latin typeface="Book Antiqua" pitchFamily="18" charset="0"/>
              </a:rPr>
              <a:t>salut à la fille des justes.</a:t>
            </a:r>
          </a:p>
        </p:txBody>
      </p:sp>
      <p:sp>
        <p:nvSpPr>
          <p:cNvPr id="2" name="ZoneTexte 1">
            <a:extLst>
              <a:ext uri="{FF2B5EF4-FFF2-40B4-BE49-F238E27FC236}">
                <a16:creationId xmlns:a16="http://schemas.microsoft.com/office/drawing/2014/main" id="{A5313C40-0C22-F189-C79A-EB6004AAFC3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C6CAF319-28A5-DA06-6C43-8C374283B01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767528874"/>
      </p:ext>
    </p:extLst>
  </p:cSld>
  <p:clrMapOvr>
    <a:masterClrMapping/>
  </p:clrMapOvr>
  <p:transition/>
</p:sld>
</file>

<file path=ppt/slides/slide128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يا الله نجنا من ضوائقنا </a:t>
            </a:r>
            <a:endParaRPr lang="fr-FR" sz="4800" dirty="0">
              <a:solidFill>
                <a:prstClr val="white"/>
              </a:solidFill>
            </a:endParaRPr>
          </a:p>
          <a:p>
            <a:pPr algn="just" rtl="1"/>
            <a:r>
              <a:rPr lang="ar-EG" sz="4800" dirty="0">
                <a:solidFill>
                  <a:prstClr val="white"/>
                </a:solidFill>
              </a:rPr>
              <a:t>وكملنا مسيحيين </a:t>
            </a:r>
            <a:endParaRPr lang="fr-FR" sz="4800" dirty="0">
              <a:solidFill>
                <a:prstClr val="white"/>
              </a:solidFill>
            </a:endParaRPr>
          </a:p>
          <a:p>
            <a:pPr algn="just" rtl="1"/>
            <a:r>
              <a:rPr lang="ar-EG" sz="4800" dirty="0">
                <a:solidFill>
                  <a:prstClr val="white"/>
                </a:solidFill>
              </a:rPr>
              <a:t>فلنرتل ونترجي قائلين </a:t>
            </a:r>
            <a:endParaRPr lang="fr-FR" sz="4800" dirty="0">
              <a:solidFill>
                <a:prstClr val="white"/>
              </a:solidFill>
            </a:endParaRPr>
          </a:p>
          <a:p>
            <a:pPr algn="just" rtl="1"/>
            <a:r>
              <a:rPr lang="ar-EG" sz="4800" dirty="0">
                <a:solidFill>
                  <a:prstClr val="white"/>
                </a:solidFill>
              </a:rPr>
              <a:t>السلام لوالدة الإله</a:t>
            </a:r>
            <a:endParaRPr lang="fr-FR" sz="4800" dirty="0">
              <a:solidFill>
                <a:prstClr val="white"/>
              </a:solidFill>
            </a:endParaRPr>
          </a:p>
        </p:txBody>
      </p:sp>
      <p:sp>
        <p:nvSpPr>
          <p:cNvPr id="6" name="Rectangle 5"/>
          <p:cNvSpPr/>
          <p:nvPr/>
        </p:nvSpPr>
        <p:spPr>
          <a:xfrm>
            <a:off x="457200" y="332656"/>
            <a:ext cx="6070848" cy="3016210"/>
          </a:xfrm>
          <a:prstGeom prst="rect">
            <a:avLst/>
          </a:prstGeom>
        </p:spPr>
        <p:txBody>
          <a:bodyPr wrap="square">
            <a:spAutoFit/>
          </a:bodyPr>
          <a:lstStyle/>
          <a:p>
            <a:pPr algn="just"/>
            <a:r>
              <a:rPr lang="fr-FR" sz="3800" dirty="0">
                <a:solidFill>
                  <a:prstClr val="white"/>
                </a:solidFill>
                <a:latin typeface="CS Avva Shenouda" pitchFamily="34" charset="0"/>
              </a:rPr>
              <a:t>`</a:t>
            </a:r>
            <a:r>
              <a:rPr lang="fr-FR" sz="3800" dirty="0" err="1">
                <a:solidFill>
                  <a:prstClr val="white"/>
                </a:solidFill>
                <a:latin typeface="CS Avva Shenouda" pitchFamily="34" charset="0"/>
              </a:rPr>
              <a:t>Vnou</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nahmen</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qen</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lu'ic</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ouoh</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jwkten</a:t>
            </a:r>
            <a:br>
              <a:rPr lang="fr-FR" sz="3800" dirty="0">
                <a:solidFill>
                  <a:prstClr val="white"/>
                </a:solidFill>
                <a:latin typeface="CS Avva Shenouda" pitchFamily="34" charset="0"/>
              </a:rPr>
            </a:br>
            <a:r>
              <a:rPr lang="fr-FR" sz="3800" dirty="0">
                <a:solidFill>
                  <a:prstClr val="white"/>
                </a:solidFill>
                <a:latin typeface="CS Avva Shenouda" pitchFamily="34" charset="0"/>
              </a:rPr>
              <a:t>`</a:t>
            </a:r>
            <a:r>
              <a:rPr lang="fr-FR" sz="3800" dirty="0" err="1">
                <a:solidFill>
                  <a:prstClr val="white"/>
                </a:solidFill>
                <a:latin typeface="CS Avva Shenouda" pitchFamily="34" charset="0"/>
              </a:rPr>
              <a:t>nhan</a:t>
            </a:r>
            <a:r>
              <a:rPr lang="fr-FR" sz="3800" dirty="0">
                <a:solidFill>
                  <a:prstClr val="white"/>
                </a:solidFill>
                <a:latin typeface="CS Avva Shenouda" pitchFamily="34" charset="0"/>
              </a:rPr>
              <a:t>`,</a:t>
            </a:r>
            <a:r>
              <a:rPr lang="fr-FR" sz="3800" dirty="0" err="1">
                <a:solidFill>
                  <a:prstClr val="white"/>
                </a:solidFill>
                <a:latin typeface="CS Avva Shenouda" pitchFamily="34" charset="0"/>
              </a:rPr>
              <a:t>ricti`anoc</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marener,wreuin</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ntenhelpic</a:t>
            </a:r>
            <a:r>
              <a:rPr lang="fr-FR" sz="3800" dirty="0">
                <a:solidFill>
                  <a:prstClr val="white"/>
                </a:solidFill>
                <a:latin typeface="CS Avva Shenouda" pitchFamily="34" charset="0"/>
              </a:rPr>
              <a:t> @ je ,</a:t>
            </a:r>
            <a:r>
              <a:rPr lang="fr-FR" sz="3800" dirty="0" err="1">
                <a:solidFill>
                  <a:prstClr val="white"/>
                </a:solidFill>
                <a:latin typeface="CS Avva Shenouda" pitchFamily="34" charset="0"/>
              </a:rPr>
              <a:t>ere</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e`otokoc</a:t>
            </a:r>
            <a:r>
              <a:rPr lang="fr-FR" sz="3800" dirty="0">
                <a:solidFill>
                  <a:prstClr val="white"/>
                </a:solidFill>
                <a:latin typeface="CS Avva Shenouda" pitchFamily="34" charset="0"/>
              </a:rPr>
              <a:t>.</a:t>
            </a:r>
          </a:p>
        </p:txBody>
      </p:sp>
      <p:sp>
        <p:nvSpPr>
          <p:cNvPr id="7" name="Rectangle 6"/>
          <p:cNvSpPr/>
          <p:nvPr/>
        </p:nvSpPr>
        <p:spPr>
          <a:xfrm>
            <a:off x="2423592" y="3959188"/>
            <a:ext cx="7776864" cy="2308324"/>
          </a:xfrm>
          <a:prstGeom prst="rect">
            <a:avLst/>
          </a:prstGeom>
        </p:spPr>
        <p:txBody>
          <a:bodyPr wrap="square">
            <a:spAutoFit/>
          </a:bodyPr>
          <a:lstStyle/>
          <a:p>
            <a:pPr algn="ctr"/>
            <a:r>
              <a:rPr lang="fr-FR" sz="3600" b="1" dirty="0">
                <a:solidFill>
                  <a:prstClr val="white"/>
                </a:solidFill>
                <a:latin typeface="Book Antiqua" pitchFamily="18" charset="0"/>
              </a:rPr>
              <a:t>Ô Dieu sauve nous de nos détresses, garde nous chrétiens, </a:t>
            </a:r>
          </a:p>
          <a:p>
            <a:pPr algn="ctr"/>
            <a:r>
              <a:rPr lang="fr-FR" sz="3600" b="1" dirty="0">
                <a:solidFill>
                  <a:prstClr val="white"/>
                </a:solidFill>
                <a:latin typeface="Book Antiqua" pitchFamily="18" charset="0"/>
              </a:rPr>
              <a:t>nous louons et supplions disant : </a:t>
            </a:r>
          </a:p>
          <a:p>
            <a:pPr algn="ctr"/>
            <a:r>
              <a:rPr lang="fr-FR" sz="3600" b="1" dirty="0">
                <a:solidFill>
                  <a:prstClr val="white"/>
                </a:solidFill>
                <a:latin typeface="Book Antiqua" pitchFamily="18" charset="0"/>
              </a:rPr>
              <a:t>salut à la mère de Dieu.</a:t>
            </a:r>
          </a:p>
        </p:txBody>
      </p:sp>
      <p:sp>
        <p:nvSpPr>
          <p:cNvPr id="2" name="ZoneTexte 1">
            <a:extLst>
              <a:ext uri="{FF2B5EF4-FFF2-40B4-BE49-F238E27FC236}">
                <a16:creationId xmlns:a16="http://schemas.microsoft.com/office/drawing/2014/main" id="{F619FDB7-2308-213B-7620-9EB2D1CB687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D8B2C1C1-DA86-F2B8-BE28-8BE4947AFEF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820122754"/>
      </p:ext>
    </p:extLst>
  </p:cSld>
  <p:clrMapOvr>
    <a:masterClrMapping/>
  </p:clrMapOvr>
  <p:transition/>
</p:sld>
</file>

<file path=ppt/slides/slide128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06992" cy="2923877"/>
          </a:xfrm>
          <a:prstGeom prst="rect">
            <a:avLst/>
          </a:prstGeom>
        </p:spPr>
        <p:txBody>
          <a:bodyPr wrap="square">
            <a:spAutoFit/>
          </a:bodyPr>
          <a:lstStyle/>
          <a:p>
            <a:pPr algn="just" rtl="1"/>
            <a:r>
              <a:rPr lang="ar-EG" sz="4800" dirty="0">
                <a:solidFill>
                  <a:prstClr val="white"/>
                </a:solidFill>
              </a:rPr>
              <a:t>السلام لهيكل الله </a:t>
            </a:r>
            <a:endParaRPr lang="fr-FR" sz="4800" dirty="0">
              <a:solidFill>
                <a:prstClr val="white"/>
              </a:solidFill>
            </a:endParaRPr>
          </a:p>
          <a:p>
            <a:pPr algn="just" rtl="1"/>
            <a:r>
              <a:rPr lang="ar-EG" sz="4800" dirty="0">
                <a:solidFill>
                  <a:prstClr val="white"/>
                </a:solidFill>
              </a:rPr>
              <a:t>السلام لك أيتها الكرسي </a:t>
            </a:r>
            <a:endParaRPr lang="fr-FR" sz="4800" dirty="0">
              <a:solidFill>
                <a:prstClr val="white"/>
              </a:solidFill>
            </a:endParaRPr>
          </a:p>
          <a:p>
            <a:pPr algn="just" rtl="1"/>
            <a:r>
              <a:rPr lang="ar-EG" sz="4800" dirty="0">
                <a:solidFill>
                  <a:prstClr val="white"/>
                </a:solidFill>
              </a:rPr>
              <a:t>السلام لك يا والدة الإله </a:t>
            </a:r>
            <a:r>
              <a:rPr lang="ar-EG" sz="4000" dirty="0">
                <a:solidFill>
                  <a:prstClr val="white"/>
                </a:solidFill>
              </a:rPr>
              <a:t>السلام لك يا أم يسوع المسيح</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&lt;</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piervei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Vnou</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`w pi`;</a:t>
            </a:r>
            <a:r>
              <a:rPr lang="fr-FR" sz="4000" dirty="0" err="1">
                <a:solidFill>
                  <a:prstClr val="white"/>
                </a:solidFill>
                <a:latin typeface="CS Avva Shenouda" pitchFamily="34" charset="0"/>
              </a:rPr>
              <a:t>ronoc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`w ]</a:t>
            </a:r>
            <a:r>
              <a:rPr lang="fr-FR" sz="4000" dirty="0" err="1">
                <a:solidFill>
                  <a:prstClr val="white"/>
                </a:solidFill>
                <a:latin typeface="CS Avva Shenouda" pitchFamily="34" charset="0"/>
              </a:rPr>
              <a:t>macNou</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nIycouc</a:t>
            </a:r>
            <a:r>
              <a:rPr lang="fr-FR" sz="4000" dirty="0">
                <a:solidFill>
                  <a:prstClr val="white"/>
                </a:solidFill>
                <a:latin typeface="CS Avva Shenouda" pitchFamily="34" charset="0"/>
              </a:rPr>
              <a:t> Pi`,</a:t>
            </a:r>
            <a:r>
              <a:rPr lang="fr-FR" sz="4000" dirty="0" err="1">
                <a:solidFill>
                  <a:prstClr val="white"/>
                </a:solidFill>
                <a:latin typeface="CS Avva Shenouda" pitchFamily="34" charset="0"/>
              </a:rPr>
              <a:t>rictoc</a:t>
            </a:r>
            <a:r>
              <a:rPr lang="fr-FR" sz="4000" dirty="0">
                <a:solidFill>
                  <a:prstClr val="white"/>
                </a:solidFill>
                <a:latin typeface="CS Avva Shenouda" pitchFamily="34" charset="0"/>
              </a:rPr>
              <a:t>.</a:t>
            </a:r>
          </a:p>
        </p:txBody>
      </p:sp>
      <p:sp>
        <p:nvSpPr>
          <p:cNvPr id="7" name="Rectangle 6"/>
          <p:cNvSpPr/>
          <p:nvPr/>
        </p:nvSpPr>
        <p:spPr>
          <a:xfrm>
            <a:off x="482500" y="3959188"/>
            <a:ext cx="11196556" cy="2308324"/>
          </a:xfrm>
          <a:prstGeom prst="rect">
            <a:avLst/>
          </a:prstGeom>
        </p:spPr>
        <p:txBody>
          <a:bodyPr wrap="square">
            <a:spAutoFit/>
          </a:bodyPr>
          <a:lstStyle/>
          <a:p>
            <a:pPr algn="ctr"/>
            <a:r>
              <a:rPr lang="fr-FR" sz="3600" b="1" dirty="0">
                <a:solidFill>
                  <a:prstClr val="white"/>
                </a:solidFill>
                <a:latin typeface="Book Antiqua" pitchFamily="18" charset="0"/>
              </a:rPr>
              <a:t>Salut à l’autel de Dieu, </a:t>
            </a:r>
          </a:p>
          <a:p>
            <a:pPr algn="ctr"/>
            <a:r>
              <a:rPr lang="fr-FR" sz="3600" b="1" dirty="0">
                <a:solidFill>
                  <a:prstClr val="white"/>
                </a:solidFill>
                <a:latin typeface="Book Antiqua" pitchFamily="18" charset="0"/>
              </a:rPr>
              <a:t>salut au trône, </a:t>
            </a:r>
          </a:p>
          <a:p>
            <a:pPr algn="ctr"/>
            <a:r>
              <a:rPr lang="fr-FR" sz="3600" b="1" dirty="0">
                <a:solidFill>
                  <a:prstClr val="white"/>
                </a:solidFill>
                <a:latin typeface="Book Antiqua" pitchFamily="18" charset="0"/>
              </a:rPr>
              <a:t>salut à toi la mère de Dieu,</a:t>
            </a:r>
          </a:p>
          <a:p>
            <a:pPr algn="ctr"/>
            <a:r>
              <a:rPr lang="fr-FR" sz="3600" b="1" dirty="0">
                <a:solidFill>
                  <a:prstClr val="white"/>
                </a:solidFill>
                <a:latin typeface="Book Antiqua" pitchFamily="18" charset="0"/>
              </a:rPr>
              <a:t> salut à la mère de Jésus-Christ</a:t>
            </a:r>
          </a:p>
        </p:txBody>
      </p:sp>
      <p:sp>
        <p:nvSpPr>
          <p:cNvPr id="2" name="ZoneTexte 1">
            <a:extLst>
              <a:ext uri="{FF2B5EF4-FFF2-40B4-BE49-F238E27FC236}">
                <a16:creationId xmlns:a16="http://schemas.microsoft.com/office/drawing/2014/main" id="{F8C10FF9-2521-2425-3965-20A5DD0E70C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DB9E13FC-1C18-8ED5-25B8-966B87A43B6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928294104"/>
      </p:ext>
    </p:extLst>
  </p:cSld>
  <p:clrMapOvr>
    <a:masterClrMapping/>
  </p:clrMapOvr>
  <p:transition/>
</p:sld>
</file>

<file path=ppt/slides/slide128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كل انفس الأرثوذكسيين </a:t>
            </a:r>
            <a:endParaRPr lang="fr-FR" sz="4400" dirty="0">
              <a:solidFill>
                <a:prstClr val="white"/>
              </a:solidFill>
            </a:endParaRPr>
          </a:p>
          <a:p>
            <a:pPr algn="just" rtl="1"/>
            <a:r>
              <a:rPr lang="ar-EG" sz="4400" dirty="0">
                <a:solidFill>
                  <a:prstClr val="white"/>
                </a:solidFill>
              </a:rPr>
              <a:t>نيحهم لأجل العذراء </a:t>
            </a:r>
            <a:endParaRPr lang="fr-FR" sz="4400" dirty="0">
              <a:solidFill>
                <a:prstClr val="white"/>
              </a:solidFill>
            </a:endParaRPr>
          </a:p>
          <a:p>
            <a:pPr algn="just" rtl="1"/>
            <a:r>
              <a:rPr lang="ar-EG" sz="4400" dirty="0">
                <a:solidFill>
                  <a:prstClr val="white"/>
                </a:solidFill>
              </a:rPr>
              <a:t>نمجدك يا أم المسيح قائلين </a:t>
            </a:r>
            <a:endParaRPr lang="fr-FR" sz="4400" dirty="0">
              <a:solidFill>
                <a:prstClr val="white"/>
              </a:solidFill>
            </a:endParaRPr>
          </a:p>
          <a:p>
            <a:pPr algn="just" rtl="1"/>
            <a:r>
              <a:rPr lang="ar-EG" sz="4400" dirty="0">
                <a:solidFill>
                  <a:prstClr val="white"/>
                </a:solidFill>
              </a:rPr>
              <a:t>السلام للحمامة الحسنة</a:t>
            </a:r>
            <a:endParaRPr lang="fr-FR" sz="4400" dirty="0">
              <a:solidFill>
                <a:prstClr val="white"/>
              </a:solidFill>
            </a:endParaRPr>
          </a:p>
        </p:txBody>
      </p:sp>
      <p:sp>
        <p:nvSpPr>
          <p:cNvPr id="6" name="Rectangle 5"/>
          <p:cNvSpPr/>
          <p:nvPr/>
        </p:nvSpPr>
        <p:spPr>
          <a:xfrm>
            <a:off x="533400" y="332656"/>
            <a:ext cx="6138664" cy="3016210"/>
          </a:xfrm>
          <a:prstGeom prst="rect">
            <a:avLst/>
          </a:prstGeom>
        </p:spPr>
        <p:txBody>
          <a:bodyPr wrap="square">
            <a:spAutoFit/>
          </a:bodyPr>
          <a:lstStyle/>
          <a:p>
            <a:pPr algn="just"/>
            <a:r>
              <a:rPr lang="fr-FR" sz="3800" dirty="0">
                <a:solidFill>
                  <a:prstClr val="white"/>
                </a:solidFill>
                <a:latin typeface="CS Avva Shenouda" pitchFamily="34" charset="0"/>
              </a:rPr>
              <a:t>¿ "</a:t>
            </a:r>
            <a:r>
              <a:rPr lang="fr-FR" sz="3800" dirty="0" err="1">
                <a:solidFill>
                  <a:prstClr val="white"/>
                </a:solidFill>
                <a:latin typeface="CS Avva Shenouda" pitchFamily="34" charset="0"/>
              </a:rPr>
              <a:t>u,y</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niben</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nor;odoxoc</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maemton</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nwou</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e;be</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par;enoc</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ten</a:t>
            </a:r>
            <a:r>
              <a:rPr lang="fr-FR" sz="3800" dirty="0">
                <a:solidFill>
                  <a:prstClr val="white"/>
                </a:solidFill>
                <a:latin typeface="CS Avva Shenouda" pitchFamily="34" charset="0"/>
              </a:rPr>
              <a:t>]</a:t>
            </a:r>
            <a:r>
              <a:rPr lang="fr-FR" sz="3800" dirty="0" err="1">
                <a:solidFill>
                  <a:prstClr val="white"/>
                </a:solidFill>
                <a:latin typeface="CS Avva Shenouda" pitchFamily="34" charset="0"/>
              </a:rPr>
              <a:t>wou</a:t>
            </a:r>
            <a:r>
              <a:rPr lang="fr-FR" sz="3800" dirty="0">
                <a:solidFill>
                  <a:prstClr val="white"/>
                </a:solidFill>
                <a:latin typeface="CS Avva Shenouda" pitchFamily="34" charset="0"/>
              </a:rPr>
              <a:t> ne `;</a:t>
            </a:r>
            <a:r>
              <a:rPr lang="fr-FR" sz="3800" dirty="0" err="1">
                <a:solidFill>
                  <a:prstClr val="white"/>
                </a:solidFill>
                <a:latin typeface="CS Avva Shenouda" pitchFamily="34" charset="0"/>
              </a:rPr>
              <a:t>mau</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mPi</a:t>
            </a:r>
            <a:r>
              <a:rPr lang="fr-FR" sz="3800" dirty="0">
                <a:solidFill>
                  <a:prstClr val="white"/>
                </a:solidFill>
                <a:latin typeface="CS Avva Shenouda" pitchFamily="34" charset="0"/>
              </a:rPr>
              <a:t>`,</a:t>
            </a:r>
            <a:r>
              <a:rPr lang="fr-FR" sz="3800" dirty="0" err="1">
                <a:solidFill>
                  <a:prstClr val="white"/>
                </a:solidFill>
                <a:latin typeface="CS Avva Shenouda" pitchFamily="34" charset="0"/>
              </a:rPr>
              <a:t>rictoc</a:t>
            </a:r>
            <a:r>
              <a:rPr lang="fr-FR" sz="3800" dirty="0">
                <a:solidFill>
                  <a:prstClr val="white"/>
                </a:solidFill>
                <a:latin typeface="CS Avva Shenouda" pitchFamily="34" charset="0"/>
              </a:rPr>
              <a:t> @ je ,</a:t>
            </a:r>
            <a:r>
              <a:rPr lang="fr-FR" sz="3800" dirty="0" err="1">
                <a:solidFill>
                  <a:prstClr val="white"/>
                </a:solidFill>
                <a:latin typeface="CS Avva Shenouda" pitchFamily="34" charset="0"/>
              </a:rPr>
              <a:t>ere</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rompi</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e;necoc</a:t>
            </a:r>
            <a:r>
              <a:rPr lang="fr-FR" sz="3800" dirty="0">
                <a:solidFill>
                  <a:prstClr val="white"/>
                </a:solidFill>
                <a:latin typeface="CS Avva Shenouda" pitchFamily="34" charset="0"/>
              </a:rPr>
              <a:t>.</a:t>
            </a:r>
          </a:p>
        </p:txBody>
      </p:sp>
      <p:sp>
        <p:nvSpPr>
          <p:cNvPr id="7" name="Rectangle 6"/>
          <p:cNvSpPr/>
          <p:nvPr/>
        </p:nvSpPr>
        <p:spPr>
          <a:xfrm>
            <a:off x="2423592" y="3886200"/>
            <a:ext cx="7776864" cy="2308324"/>
          </a:xfrm>
          <a:prstGeom prst="rect">
            <a:avLst/>
          </a:prstGeom>
        </p:spPr>
        <p:txBody>
          <a:bodyPr wrap="square">
            <a:spAutoFit/>
          </a:bodyPr>
          <a:lstStyle/>
          <a:p>
            <a:pPr algn="ctr"/>
            <a:r>
              <a:rPr lang="fr-FR" sz="3600" b="1" dirty="0">
                <a:solidFill>
                  <a:prstClr val="white"/>
                </a:solidFill>
                <a:latin typeface="Book Antiqua" pitchFamily="18" charset="0"/>
              </a:rPr>
              <a:t>Toutes les âmes des orthodoxes, </a:t>
            </a:r>
          </a:p>
          <a:p>
            <a:pPr algn="ctr"/>
            <a:r>
              <a:rPr lang="fr-FR" sz="3600" b="1" dirty="0">
                <a:solidFill>
                  <a:prstClr val="white"/>
                </a:solidFill>
                <a:latin typeface="Book Antiqua" pitchFamily="18" charset="0"/>
              </a:rPr>
              <a:t>donne leur le repos pour la Vierge, </a:t>
            </a:r>
          </a:p>
          <a:p>
            <a:pPr algn="ctr"/>
            <a:r>
              <a:rPr lang="fr-FR" sz="3600" b="1" dirty="0">
                <a:solidFill>
                  <a:prstClr val="white"/>
                </a:solidFill>
                <a:latin typeface="Book Antiqua" pitchFamily="18" charset="0"/>
              </a:rPr>
              <a:t>nous te glorifions ô mère du Christ disant : salut à la belle colombe.</a:t>
            </a:r>
          </a:p>
        </p:txBody>
      </p:sp>
      <p:sp>
        <p:nvSpPr>
          <p:cNvPr id="2" name="ZoneTexte 1">
            <a:extLst>
              <a:ext uri="{FF2B5EF4-FFF2-40B4-BE49-F238E27FC236}">
                <a16:creationId xmlns:a16="http://schemas.microsoft.com/office/drawing/2014/main" id="{F272B25C-B8F2-2860-FFF6-3C37FB028ED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BEAD3188-FAFC-987E-00A9-7561A8E6E35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698670311"/>
      </p:ext>
    </p:extLst>
  </p:cSld>
  <p:clrMapOvr>
    <a:masterClrMapping/>
  </p:clrMapOvr>
  <p:transition/>
</p:sld>
</file>

<file path=ppt/slides/slide128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2923877"/>
          </a:xfrm>
          <a:prstGeom prst="rect">
            <a:avLst/>
          </a:prstGeom>
        </p:spPr>
        <p:txBody>
          <a:bodyPr wrap="square">
            <a:spAutoFit/>
          </a:bodyPr>
          <a:lstStyle/>
          <a:p>
            <a:pPr algn="just" rtl="1"/>
            <a:r>
              <a:rPr lang="ar-EG" sz="4800" dirty="0">
                <a:solidFill>
                  <a:prstClr val="white"/>
                </a:solidFill>
              </a:rPr>
              <a:t>يا سيدنا اذكرني </a:t>
            </a:r>
            <a:endParaRPr lang="fr-FR" sz="4800" dirty="0">
              <a:solidFill>
                <a:prstClr val="white"/>
              </a:solidFill>
            </a:endParaRPr>
          </a:p>
          <a:p>
            <a:pPr algn="just" rtl="1"/>
            <a:r>
              <a:rPr lang="ar-EG" sz="4800" dirty="0">
                <a:solidFill>
                  <a:prstClr val="white"/>
                </a:solidFill>
              </a:rPr>
              <a:t>أنا الرماد </a:t>
            </a:r>
            <a:r>
              <a:rPr lang="ar-EG" sz="4800" dirty="0" err="1">
                <a:solidFill>
                  <a:prstClr val="white"/>
                </a:solidFill>
              </a:rPr>
              <a:t>نيقوديموس</a:t>
            </a:r>
            <a:r>
              <a:rPr lang="ar-EG" sz="4800" dirty="0">
                <a:solidFill>
                  <a:prstClr val="white"/>
                </a:solidFill>
              </a:rPr>
              <a:t> </a:t>
            </a:r>
            <a:endParaRPr lang="fr-FR" sz="4800" dirty="0">
              <a:solidFill>
                <a:prstClr val="white"/>
              </a:solidFill>
            </a:endParaRPr>
          </a:p>
          <a:p>
            <a:pPr algn="just" rtl="1"/>
            <a:r>
              <a:rPr lang="ar-EG" sz="4000" dirty="0">
                <a:solidFill>
                  <a:prstClr val="white"/>
                </a:solidFill>
              </a:rPr>
              <a:t>وكذا المسيحيين أرفعهم لنقول </a:t>
            </a:r>
            <a:endParaRPr lang="fr-FR" sz="4000" dirty="0">
              <a:solidFill>
                <a:prstClr val="white"/>
              </a:solidFill>
            </a:endParaRPr>
          </a:p>
          <a:p>
            <a:pPr algn="just" rtl="1"/>
            <a:r>
              <a:rPr lang="ar-EG" sz="4800" dirty="0">
                <a:solidFill>
                  <a:prstClr val="white"/>
                </a:solidFill>
              </a:rPr>
              <a:t>السلام لأم ابن الله</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`W </a:t>
            </a:r>
            <a:r>
              <a:rPr lang="fr-FR" sz="4000" dirty="0" err="1">
                <a:solidFill>
                  <a:prstClr val="white"/>
                </a:solidFill>
                <a:latin typeface="CS Avva Shenouda" pitchFamily="34" charset="0"/>
              </a:rPr>
              <a:t>Pennyb</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aripameu`i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anok</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pikermi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Nikoudimoc</a:t>
            </a:r>
            <a:r>
              <a:rPr lang="fr-FR" sz="4000" dirty="0">
                <a:solidFill>
                  <a:prstClr val="white"/>
                </a:solidFill>
                <a:latin typeface="CS Avva Shenouda" pitchFamily="34" charset="0"/>
              </a:rPr>
              <a:t> @ nem ni`,</a:t>
            </a:r>
            <a:r>
              <a:rPr lang="fr-FR" sz="4000" dirty="0" err="1">
                <a:solidFill>
                  <a:prstClr val="white"/>
                </a:solidFill>
                <a:latin typeface="CS Avva Shenouda" pitchFamily="34" charset="0"/>
              </a:rPr>
              <a:t>ricti`anoc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acou</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mau</a:t>
            </a:r>
            <a:r>
              <a:rPr lang="fr-FR" sz="4000" dirty="0">
                <a:solidFill>
                  <a:prstClr val="white"/>
                </a:solidFill>
                <a:latin typeface="CS Avva Shenouda" pitchFamily="34" charset="0"/>
              </a:rPr>
              <a:t> `n`</a:t>
            </a:r>
            <a:r>
              <a:rPr lang="fr-FR" sz="4000" dirty="0" err="1">
                <a:solidFill>
                  <a:prstClr val="white"/>
                </a:solidFill>
                <a:latin typeface="CS Avva Shenouda" pitchFamily="34" charset="0"/>
              </a:rPr>
              <a:t>Uioc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eoc</a:t>
            </a:r>
            <a:r>
              <a:rPr lang="fr-FR" sz="4000" dirty="0">
                <a:solidFill>
                  <a:prstClr val="white"/>
                </a:solidFill>
                <a:latin typeface="CS Avva Shenouda" pitchFamily="34" charset="0"/>
              </a:rPr>
              <a:t>. </a:t>
            </a:r>
          </a:p>
        </p:txBody>
      </p:sp>
      <p:sp>
        <p:nvSpPr>
          <p:cNvPr id="7" name="Rectangle 6"/>
          <p:cNvSpPr/>
          <p:nvPr/>
        </p:nvSpPr>
        <p:spPr>
          <a:xfrm>
            <a:off x="457200" y="4038600"/>
            <a:ext cx="11247156" cy="2308324"/>
          </a:xfrm>
          <a:prstGeom prst="rect">
            <a:avLst/>
          </a:prstGeom>
        </p:spPr>
        <p:txBody>
          <a:bodyPr wrap="square">
            <a:spAutoFit/>
          </a:bodyPr>
          <a:lstStyle/>
          <a:p>
            <a:pPr algn="ctr"/>
            <a:r>
              <a:rPr lang="fr-FR" sz="3600" b="1" dirty="0">
                <a:solidFill>
                  <a:prstClr val="white"/>
                </a:solidFill>
                <a:latin typeface="Book Antiqua" pitchFamily="18" charset="0"/>
              </a:rPr>
              <a:t>Ô notre Maître souviens-toi de moi, </a:t>
            </a:r>
          </a:p>
          <a:p>
            <a:pPr algn="ctr"/>
            <a:r>
              <a:rPr lang="fr-FR" sz="3600" b="1" dirty="0">
                <a:solidFill>
                  <a:prstClr val="white"/>
                </a:solidFill>
                <a:latin typeface="Book Antiqua" pitchFamily="18" charset="0"/>
              </a:rPr>
              <a:t>moi la poussière Nicodème, </a:t>
            </a:r>
          </a:p>
          <a:p>
            <a:pPr algn="ctr"/>
            <a:r>
              <a:rPr lang="fr-FR" sz="3600" b="1" dirty="0">
                <a:solidFill>
                  <a:prstClr val="white"/>
                </a:solidFill>
                <a:latin typeface="Book Antiqua" pitchFamily="18" charset="0"/>
              </a:rPr>
              <a:t>les chrétiens élève-les que nous disions : </a:t>
            </a:r>
          </a:p>
          <a:p>
            <a:pPr algn="ctr"/>
            <a:r>
              <a:rPr lang="fr-FR" sz="3600" b="1" dirty="0">
                <a:solidFill>
                  <a:prstClr val="white"/>
                </a:solidFill>
                <a:latin typeface="Book Antiqua" pitchFamily="18" charset="0"/>
              </a:rPr>
              <a:t>salut à la mère du Fils de Dieu.</a:t>
            </a:r>
          </a:p>
        </p:txBody>
      </p:sp>
      <p:sp>
        <p:nvSpPr>
          <p:cNvPr id="2" name="ZoneTexte 1">
            <a:extLst>
              <a:ext uri="{FF2B5EF4-FFF2-40B4-BE49-F238E27FC236}">
                <a16:creationId xmlns:a16="http://schemas.microsoft.com/office/drawing/2014/main" id="{A55D95B0-8945-8AE5-ECC5-AE1FD20D7A7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09F57246-7AF3-AF9D-5617-21C4659DF0F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921477641"/>
      </p:ext>
    </p:extLst>
  </p:cSld>
  <p:clrMapOvr>
    <a:masterClrMapping/>
  </p:clrMapOvr>
  <p:transition/>
</p:sld>
</file>

<file path=ppt/slides/slide128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2863772" y="1988840"/>
            <a:ext cx="6832628" cy="1631216"/>
          </a:xfrm>
          <a:prstGeom prst="rect">
            <a:avLst/>
          </a:prstGeom>
        </p:spPr>
        <p:txBody>
          <a:bodyPr wrap="square">
            <a:spAutoFit/>
          </a:bodyPr>
          <a:lstStyle/>
          <a:p>
            <a:pPr algn="ctr"/>
            <a:r>
              <a:rPr lang="fr-FR" sz="5000" b="1" dirty="0" err="1">
                <a:solidFill>
                  <a:prstClr val="white"/>
                </a:solidFill>
                <a:latin typeface="Book Antiqua" pitchFamily="18" charset="0"/>
              </a:rPr>
              <a:t>Psalie</a:t>
            </a:r>
            <a:r>
              <a:rPr lang="fr-FR" sz="5000" b="1" dirty="0">
                <a:solidFill>
                  <a:prstClr val="white"/>
                </a:solidFill>
                <a:latin typeface="Book Antiqua" pitchFamily="18" charset="0"/>
              </a:rPr>
              <a:t> du Mercredi (2) pour </a:t>
            </a:r>
            <a:r>
              <a:rPr lang="fr-FR" sz="5000" b="1" dirty="0" err="1">
                <a:solidFill>
                  <a:prstClr val="white"/>
                </a:solidFill>
                <a:latin typeface="Book Antiqua" pitchFamily="18" charset="0"/>
              </a:rPr>
              <a:t>Kiahk</a:t>
            </a:r>
            <a:endParaRPr lang="fr-FR" sz="5000" b="1" dirty="0">
              <a:solidFill>
                <a:prstClr val="white"/>
              </a:solidFill>
              <a:latin typeface="Book Antiqua" pitchFamily="18" charset="0"/>
            </a:endParaRPr>
          </a:p>
        </p:txBody>
      </p:sp>
      <p:sp>
        <p:nvSpPr>
          <p:cNvPr id="5" name="Rectangle 4">
            <a:hlinkClick r:id="rId2" action="ppaction://hlinksldjump"/>
          </p:cNvPr>
          <p:cNvSpPr/>
          <p:nvPr/>
        </p:nvSpPr>
        <p:spPr>
          <a:xfrm>
            <a:off x="7680177" y="5661248"/>
            <a:ext cx="2664296"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Eswp</a:t>
            </a:r>
            <a:r>
              <a:rPr lang="fr-FR" dirty="0">
                <a:solidFill>
                  <a:prstClr val="white"/>
                </a:solidFill>
                <a:latin typeface="CS Avva Shenouda" pitchFamily="34" charset="0"/>
              </a:rPr>
              <a:t> </a:t>
            </a:r>
            <a:r>
              <a:rPr lang="fr-FR" dirty="0" err="1">
                <a:solidFill>
                  <a:prstClr val="white"/>
                </a:solidFill>
                <a:latin typeface="CS Avva Shenouda" pitchFamily="34" charset="0"/>
              </a:rPr>
              <a:t>ansaner'alin</a:t>
            </a:r>
            <a:endParaRPr lang="fr-FR" dirty="0">
              <a:solidFill>
                <a:prstClr val="white"/>
              </a:solidFill>
              <a:latin typeface="CS Avva Shenouda" pitchFamily="34" charset="0"/>
            </a:endParaRPr>
          </a:p>
        </p:txBody>
      </p:sp>
      <p:pic>
        <p:nvPicPr>
          <p:cNvPr id="7"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7"/>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189 </a:t>
            </a:r>
          </a:p>
        </p:txBody>
      </p:sp>
      <p:sp>
        <p:nvSpPr>
          <p:cNvPr id="2" name="ZoneTexte 1">
            <a:extLst>
              <a:ext uri="{FF2B5EF4-FFF2-40B4-BE49-F238E27FC236}">
                <a16:creationId xmlns:a16="http://schemas.microsoft.com/office/drawing/2014/main" id="{85225C50-B440-BCB3-4379-2BA62E2180F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4" action="ppaction://hlinksldjump"/>
            <a:extLst>
              <a:ext uri="{FF2B5EF4-FFF2-40B4-BE49-F238E27FC236}">
                <a16:creationId xmlns:a16="http://schemas.microsoft.com/office/drawing/2014/main" id="{7B50EAB3-3AF2-23DF-5A23-9E0A223337C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261083343"/>
      </p:ext>
    </p:extLst>
  </p:cSld>
  <p:clrMapOvr>
    <a:masterClrMapping/>
  </p:clrMapOvr>
  <p:transition/>
</p:sld>
</file>

<file path=ppt/slides/slide128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782965972"/>
              </p:ext>
            </p:extLst>
          </p:nvPr>
        </p:nvGraphicFramePr>
        <p:xfrm>
          <a:off x="457200" y="332656"/>
          <a:ext cx="11201400" cy="5868652"/>
        </p:xfrm>
        <a:graphic>
          <a:graphicData uri="http://schemas.openxmlformats.org/drawingml/2006/table">
            <a:tbl>
              <a:tblPr firstRow="1" bandRow="1">
                <a:tableStyleId>{2D5ABB26-0587-4C30-8999-92F81FD0307C}</a:tableStyleId>
              </a:tblPr>
              <a:tblGrid>
                <a:gridCol w="6757869">
                  <a:extLst>
                    <a:ext uri="{9D8B030D-6E8A-4147-A177-3AD203B41FA5}">
                      <a16:colId xmlns:a16="http://schemas.microsoft.com/office/drawing/2014/main" val="20000"/>
                    </a:ext>
                  </a:extLst>
                </a:gridCol>
                <a:gridCol w="4443531">
                  <a:extLst>
                    <a:ext uri="{9D8B030D-6E8A-4147-A177-3AD203B41FA5}">
                      <a16:colId xmlns:a16="http://schemas.microsoft.com/office/drawing/2014/main" val="20001"/>
                    </a:ext>
                  </a:extLst>
                </a:gridCol>
              </a:tblGrid>
              <a:tr h="3024336">
                <a:tc>
                  <a:txBody>
                    <a:bodyPr/>
                    <a:lstStyle/>
                    <a:p>
                      <a:r>
                        <a:rPr lang="fr-FR" sz="2800" b="1" kern="1200" dirty="0">
                          <a:solidFill>
                            <a:prstClr val="white"/>
                          </a:solidFill>
                          <a:latin typeface="Book Antiqua" pitchFamily="18" charset="0"/>
                          <a:ea typeface="+mn-ea"/>
                          <a:cs typeface="+mn-cs"/>
                        </a:rPr>
                        <a:t>1. Voici les grades, hauts, célestes</a:t>
                      </a:r>
                    </a:p>
                    <a:p>
                      <a:r>
                        <a:rPr lang="fr-FR" sz="2800" b="1" kern="1200" dirty="0">
                          <a:solidFill>
                            <a:prstClr val="white"/>
                          </a:solidFill>
                          <a:latin typeface="Book Antiqua" pitchFamily="18" charset="0"/>
                          <a:ea typeface="+mn-ea"/>
                          <a:cs typeface="+mn-cs"/>
                        </a:rPr>
                        <a:t>Et les armées </a:t>
                      </a:r>
                      <a:r>
                        <a:rPr lang="fr-FR" sz="2800" b="1" kern="1200" dirty="0" err="1">
                          <a:solidFill>
                            <a:prstClr val="white"/>
                          </a:solidFill>
                          <a:latin typeface="CS Avva Shenouda" panose="020B7200000000000000" pitchFamily="34" charset="0"/>
                          <a:ea typeface="+mn-ea"/>
                          <a:cs typeface="+mn-cs"/>
                        </a:rPr>
                        <a:t>niaggeloc</a:t>
                      </a:r>
                      <a:endParaRPr lang="fr-FR" sz="2800" b="1" kern="1200" dirty="0">
                        <a:solidFill>
                          <a:prstClr val="white"/>
                        </a:solidFill>
                        <a:latin typeface="CS Avva Shenouda" panose="020B7200000000000000" pitchFamily="34" charset="0"/>
                        <a:ea typeface="+mn-ea"/>
                        <a:cs typeface="+mn-cs"/>
                      </a:endParaRPr>
                    </a:p>
                    <a:p>
                      <a:r>
                        <a:rPr lang="fr-FR" sz="2800" b="1" kern="1200" dirty="0">
                          <a:solidFill>
                            <a:prstClr val="white"/>
                          </a:solidFill>
                          <a:latin typeface="Book Antiqua" pitchFamily="18" charset="0"/>
                          <a:ea typeface="+mn-ea"/>
                          <a:cs typeface="+mn-cs"/>
                        </a:rPr>
                        <a:t>Proclament haut et fort, disant</a:t>
                      </a:r>
                    </a:p>
                    <a:p>
                      <a:r>
                        <a:rPr lang="fr-FR" sz="2800" b="1" kern="1200" dirty="0">
                          <a:solidFill>
                            <a:prstClr val="white"/>
                          </a:solidFill>
                          <a:latin typeface="Book Antiqua" pitchFamily="18" charset="0"/>
                          <a:ea typeface="+mn-ea"/>
                          <a:cs typeface="+mn-cs"/>
                        </a:rPr>
                        <a:t>Heureuse es-tu Vierge et épouse</a:t>
                      </a:r>
                    </a:p>
                  </a:txBody>
                  <a:tcPr/>
                </a:tc>
                <a:tc>
                  <a:txBody>
                    <a:bodyPr/>
                    <a:lstStyle/>
                    <a:p>
                      <a:pPr algn="r" rtl="1"/>
                      <a:r>
                        <a:rPr lang="ar-EG" sz="3600" b="0" kern="1200" dirty="0">
                          <a:solidFill>
                            <a:prstClr val="white"/>
                          </a:solidFill>
                          <a:latin typeface="+mn-lt"/>
                          <a:ea typeface="+mn-ea"/>
                          <a:cs typeface="+mn-cs"/>
                        </a:rPr>
                        <a:t>كل الطغمات </a:t>
                      </a:r>
                      <a:r>
                        <a:rPr lang="ar-EG" sz="3600" b="0" kern="1200" dirty="0" err="1">
                          <a:solidFill>
                            <a:prstClr val="white"/>
                          </a:solidFill>
                          <a:latin typeface="+mn-lt"/>
                          <a:ea typeface="+mn-ea"/>
                          <a:cs typeface="+mn-cs"/>
                        </a:rPr>
                        <a:t>السمائية</a:t>
                      </a:r>
                      <a:endParaRPr lang="ar-EG"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وعساكر </a:t>
                      </a:r>
                      <a:r>
                        <a:rPr lang="ar-EG" sz="3600" b="0" kern="1200" dirty="0" err="1">
                          <a:solidFill>
                            <a:prstClr val="white"/>
                          </a:solidFill>
                          <a:latin typeface="+mn-lt"/>
                          <a:ea typeface="+mn-ea"/>
                          <a:cs typeface="+mn-cs"/>
                        </a:rPr>
                        <a:t>ني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أنجيلوس</a:t>
                      </a:r>
                      <a:endParaRPr lang="ar-EG"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يصيحون بأصوات شجية </a:t>
                      </a:r>
                    </a:p>
                    <a:p>
                      <a:pPr algn="r" rtl="1"/>
                      <a:r>
                        <a:rPr lang="ar-EG" sz="3600" b="0" kern="1200" dirty="0">
                          <a:solidFill>
                            <a:prstClr val="white"/>
                          </a:solidFill>
                          <a:latin typeface="+mn-lt"/>
                          <a:ea typeface="+mn-ea"/>
                          <a:cs typeface="+mn-cs"/>
                        </a:rPr>
                        <a:t>طوباك يا بكرة وعروس</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 Par tous ces hymnes élevés</a:t>
                      </a:r>
                    </a:p>
                    <a:p>
                      <a:r>
                        <a:rPr lang="fr-FR" sz="2800" b="1" kern="1200" dirty="0">
                          <a:solidFill>
                            <a:prstClr val="white"/>
                          </a:solidFill>
                          <a:latin typeface="Book Antiqua" pitchFamily="18" charset="0"/>
                          <a:ea typeface="+mn-ea"/>
                          <a:cs typeface="+mn-cs"/>
                        </a:rPr>
                        <a:t>Tous chantent et disent </a:t>
                      </a:r>
                      <a:r>
                        <a:rPr lang="fr-FR" sz="2800" b="1" kern="1200" dirty="0" err="1">
                          <a:solidFill>
                            <a:prstClr val="white"/>
                          </a:solidFill>
                          <a:latin typeface="CS Avva Shenouda" panose="020B7200000000000000" pitchFamily="34" charset="0"/>
                          <a:ea typeface="+mn-ea"/>
                          <a:cs typeface="+mn-cs"/>
                        </a:rPr>
                        <a:t>Marenhwc</a:t>
                      </a:r>
                      <a:endParaRPr lang="fr-FR" sz="2800" b="1" kern="1200" dirty="0">
                        <a:solidFill>
                          <a:prstClr val="white"/>
                        </a:solidFill>
                        <a:latin typeface="CS Avva Shenouda" panose="020B7200000000000000" pitchFamily="34" charset="0"/>
                        <a:ea typeface="+mn-ea"/>
                        <a:cs typeface="+mn-cs"/>
                      </a:endParaRPr>
                    </a:p>
                    <a:p>
                      <a:r>
                        <a:rPr lang="fr-FR" sz="2800" b="1" kern="1200" dirty="0">
                          <a:solidFill>
                            <a:prstClr val="white"/>
                          </a:solidFill>
                          <a:latin typeface="Book Antiqua" pitchFamily="18" charset="0"/>
                          <a:ea typeface="+mn-ea"/>
                          <a:cs typeface="+mn-cs"/>
                        </a:rPr>
                        <a:t>En belles langues, ils proclamaient</a:t>
                      </a:r>
                    </a:p>
                    <a:p>
                      <a:r>
                        <a:rPr lang="fr-FR" sz="2800" b="1" kern="1200" dirty="0">
                          <a:solidFill>
                            <a:prstClr val="white"/>
                          </a:solidFill>
                          <a:latin typeface="Book Antiqua" pitchFamily="18" charset="0"/>
                          <a:ea typeface="+mn-ea"/>
                          <a:cs typeface="+mn-cs"/>
                        </a:rPr>
                        <a:t>Heureuse es-tu Vierge et épouse</a:t>
                      </a: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بالنغمات العلوية </a:t>
                      </a:r>
                    </a:p>
                    <a:p>
                      <a:pPr algn="r" rtl="1"/>
                      <a:r>
                        <a:rPr lang="ar-EG" sz="3600" b="0" kern="1200" dirty="0">
                          <a:solidFill>
                            <a:prstClr val="white"/>
                          </a:solidFill>
                          <a:latin typeface="+mn-lt"/>
                          <a:ea typeface="+mn-ea"/>
                          <a:cs typeface="+mn-cs"/>
                        </a:rPr>
                        <a:t>الكل يقولون مارين هوس </a:t>
                      </a:r>
                    </a:p>
                    <a:p>
                      <a:pPr algn="r" rtl="1"/>
                      <a:r>
                        <a:rPr lang="ar-EG" sz="3600" b="0" kern="1200" dirty="0">
                          <a:solidFill>
                            <a:prstClr val="white"/>
                          </a:solidFill>
                          <a:latin typeface="+mn-lt"/>
                          <a:ea typeface="+mn-ea"/>
                          <a:cs typeface="+mn-cs"/>
                        </a:rPr>
                        <a:t>ويصيحون بلغات بهية </a:t>
                      </a:r>
                    </a:p>
                    <a:p>
                      <a:pPr algn="r" rtl="1"/>
                      <a:r>
                        <a:rPr lang="ar-EG" sz="3600" b="0" kern="1200" dirty="0">
                          <a:solidFill>
                            <a:prstClr val="white"/>
                          </a:solidFill>
                          <a:latin typeface="+mn-lt"/>
                          <a:ea typeface="+mn-ea"/>
                          <a:cs typeface="+mn-cs"/>
                        </a:rPr>
                        <a:t>طوباك يا بكرة وعروس </a:t>
                      </a:r>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7A708633-13AF-4C8C-7387-22357A461D9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66430CB9-4F4F-C918-451F-2DFF2E8A826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653325908"/>
      </p:ext>
    </p:extLst>
  </p:cSld>
  <p:clrMapOvr>
    <a:masterClrMapping/>
  </p:clrMapOvr>
  <p:transition/>
</p:sld>
</file>

<file path=ppt/slides/slide128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499481180"/>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5943600">
                  <a:extLst>
                    <a:ext uri="{9D8B030D-6E8A-4147-A177-3AD203B41FA5}">
                      <a16:colId xmlns:a16="http://schemas.microsoft.com/office/drawing/2014/main" val="20000"/>
                    </a:ext>
                  </a:extLst>
                </a:gridCol>
                <a:gridCol w="53035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3. Du Ciel, le Père a regardé</a:t>
                      </a:r>
                    </a:p>
                    <a:p>
                      <a:pPr algn="l"/>
                      <a:r>
                        <a:rPr lang="fr-FR" sz="2800" b="1" kern="1200" dirty="0">
                          <a:solidFill>
                            <a:prstClr val="white"/>
                          </a:solidFill>
                          <a:latin typeface="Book Antiqua" pitchFamily="18" charset="0"/>
                          <a:ea typeface="+mn-ea"/>
                          <a:cs typeface="+mn-cs"/>
                        </a:rPr>
                        <a:t>Mais aussi pure, Il ne trouva</a:t>
                      </a:r>
                    </a:p>
                    <a:p>
                      <a:pPr algn="l"/>
                      <a:r>
                        <a:rPr lang="fr-FR" sz="2800" b="1" kern="1200" dirty="0">
                          <a:solidFill>
                            <a:prstClr val="white"/>
                          </a:solidFill>
                          <a:latin typeface="Book Antiqua" pitchFamily="18" charset="0"/>
                          <a:ea typeface="+mn-ea"/>
                          <a:cs typeface="+mn-cs"/>
                        </a:rPr>
                        <a:t>Envoie Son Fils, par toi S’incarne</a:t>
                      </a:r>
                    </a:p>
                    <a:p>
                      <a:pPr algn="l"/>
                      <a:r>
                        <a:rPr lang="fr-FR" sz="2800" b="1" kern="1200" dirty="0">
                          <a:solidFill>
                            <a:prstClr val="white"/>
                          </a:solidFill>
                          <a:latin typeface="Book Antiqua" pitchFamily="18" charset="0"/>
                          <a:ea typeface="+mn-ea"/>
                          <a:cs typeface="+mn-cs"/>
                        </a:rPr>
                        <a:t>Heureuse es-tu Vierge et épouse</a:t>
                      </a:r>
                    </a:p>
                  </a:txBody>
                  <a:tcPr/>
                </a:tc>
                <a:tc>
                  <a:txBody>
                    <a:bodyPr/>
                    <a:lstStyle/>
                    <a:p>
                      <a:pPr algn="r" rtl="1"/>
                      <a:r>
                        <a:rPr lang="ar-EG" sz="3600" b="0" kern="1200" dirty="0">
                          <a:solidFill>
                            <a:prstClr val="white"/>
                          </a:solidFill>
                          <a:latin typeface="+mn-lt"/>
                          <a:ea typeface="+mn-ea"/>
                          <a:cs typeface="+mn-cs"/>
                        </a:rPr>
                        <a:t>+ تطلع الآب من سماه ولم يجد</a:t>
                      </a:r>
                    </a:p>
                    <a:p>
                      <a:pPr algn="r" rtl="1"/>
                      <a:r>
                        <a:rPr lang="ar-EG" sz="3600" b="0" kern="1200" dirty="0">
                          <a:solidFill>
                            <a:prstClr val="white"/>
                          </a:solidFill>
                          <a:latin typeface="+mn-lt"/>
                          <a:ea typeface="+mn-ea"/>
                          <a:cs typeface="+mn-cs"/>
                        </a:rPr>
                        <a:t>من يشبه طهرك في كل طقوس </a:t>
                      </a:r>
                    </a:p>
                    <a:p>
                      <a:pPr algn="r" rtl="1"/>
                      <a:r>
                        <a:rPr lang="ar-EG" sz="3600" b="0" kern="1200" dirty="0">
                          <a:solidFill>
                            <a:prstClr val="white"/>
                          </a:solidFill>
                          <a:latin typeface="+mn-lt"/>
                          <a:ea typeface="+mn-ea"/>
                          <a:cs typeface="+mn-cs"/>
                        </a:rPr>
                        <a:t>أرسل أبنه منك تجسد </a:t>
                      </a:r>
                    </a:p>
                    <a:p>
                      <a:pPr algn="r" rtl="1"/>
                      <a:r>
                        <a:rPr lang="ar-EG" sz="3600" b="0" kern="1200" dirty="0">
                          <a:solidFill>
                            <a:prstClr val="white"/>
                          </a:solidFill>
                          <a:latin typeface="+mn-lt"/>
                          <a:ea typeface="+mn-ea"/>
                          <a:cs typeface="+mn-cs"/>
                        </a:rPr>
                        <a:t>طوباك يا بكرة وعروس</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4. Un messager vint t’annoncer</a:t>
                      </a:r>
                    </a:p>
                    <a:p>
                      <a:r>
                        <a:rPr lang="fr-FR" sz="2800" b="1" kern="1200" dirty="0">
                          <a:solidFill>
                            <a:prstClr val="white"/>
                          </a:solidFill>
                          <a:latin typeface="Book Antiqua" pitchFamily="18" charset="0"/>
                          <a:ea typeface="+mn-ea"/>
                          <a:cs typeface="+mn-cs"/>
                        </a:rPr>
                        <a:t>C’est Gabriel </a:t>
                      </a:r>
                      <a:r>
                        <a:rPr lang="fr-FR" sz="2800" b="1" kern="1200" dirty="0" err="1">
                          <a:solidFill>
                            <a:prstClr val="white"/>
                          </a:solidFill>
                          <a:latin typeface="CS Avva Shenouda" panose="020B7200000000000000" pitchFamily="34" charset="0"/>
                          <a:ea typeface="+mn-ea"/>
                          <a:cs typeface="+mn-cs"/>
                        </a:rPr>
                        <a:t>piaggeloc</a:t>
                      </a:r>
                      <a:endParaRPr lang="fr-FR" sz="2800" b="1" kern="1200" dirty="0">
                        <a:solidFill>
                          <a:prstClr val="white"/>
                        </a:solidFill>
                        <a:latin typeface="CS Avva Shenouda" panose="020B7200000000000000" pitchFamily="34" charset="0"/>
                        <a:ea typeface="+mn-ea"/>
                        <a:cs typeface="+mn-cs"/>
                      </a:endParaRPr>
                    </a:p>
                    <a:p>
                      <a:r>
                        <a:rPr lang="fr-FR" sz="2800" b="1" kern="1200" dirty="0">
                          <a:solidFill>
                            <a:prstClr val="white"/>
                          </a:solidFill>
                          <a:latin typeface="Book Antiqua" pitchFamily="18" charset="0"/>
                          <a:ea typeface="+mn-ea"/>
                          <a:cs typeface="+mn-cs"/>
                        </a:rPr>
                        <a:t>Joyeux, t’annonce la nouvelle</a:t>
                      </a:r>
                    </a:p>
                    <a:p>
                      <a:r>
                        <a:rPr lang="fr-FR" sz="2800" b="1" kern="1200" dirty="0">
                          <a:solidFill>
                            <a:prstClr val="white"/>
                          </a:solidFill>
                          <a:latin typeface="Book Antiqua" pitchFamily="18" charset="0"/>
                          <a:ea typeface="+mn-ea"/>
                          <a:cs typeface="+mn-cs"/>
                        </a:rPr>
                        <a:t>Heureuse es-tu Vierge et épouse</a:t>
                      </a: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جاك بالبشري </a:t>
                      </a:r>
                      <a:r>
                        <a:rPr lang="ar-EG" sz="3600" b="0" kern="1200" dirty="0" err="1">
                          <a:solidFill>
                            <a:prstClr val="white"/>
                          </a:solidFill>
                          <a:latin typeface="+mn-lt"/>
                          <a:ea typeface="+mn-ea"/>
                          <a:cs typeface="+mn-cs"/>
                        </a:rPr>
                        <a:t>مرسول</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غبريال بي </a:t>
                      </a:r>
                      <a:r>
                        <a:rPr lang="ar-EG" sz="3600" b="0" kern="1200" dirty="0" err="1">
                          <a:solidFill>
                            <a:prstClr val="white"/>
                          </a:solidFill>
                          <a:latin typeface="+mn-lt"/>
                          <a:ea typeface="+mn-ea"/>
                          <a:cs typeface="+mn-cs"/>
                        </a:rPr>
                        <a:t>أنجيليوس</a:t>
                      </a:r>
                      <a:endParaRPr lang="ar-EG"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بشرك برضى وقبول </a:t>
                      </a:r>
                    </a:p>
                    <a:p>
                      <a:pPr algn="r" rtl="1"/>
                      <a:r>
                        <a:rPr lang="ar-EG" sz="3600" b="0" kern="1200" dirty="0">
                          <a:solidFill>
                            <a:prstClr val="white"/>
                          </a:solidFill>
                          <a:latin typeface="+mn-lt"/>
                          <a:ea typeface="+mn-ea"/>
                          <a:cs typeface="+mn-cs"/>
                        </a:rPr>
                        <a:t>طوباك يا بكرة وعروس</a:t>
                      </a: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C240616F-CCB1-CFCE-2A51-AEFD138C838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C00AC225-841E-CD5E-BF98-07023E7ED5F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913902837"/>
      </p:ext>
    </p:extLst>
  </p:cSld>
  <p:clrMapOvr>
    <a:masterClrMapping/>
  </p:clrMapOvr>
  <p:transition/>
</p:sld>
</file>

<file path=ppt/slides/slide128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927398617"/>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041860">
                  <a:extLst>
                    <a:ext uri="{9D8B030D-6E8A-4147-A177-3AD203B41FA5}">
                      <a16:colId xmlns:a16="http://schemas.microsoft.com/office/drawing/2014/main" val="20000"/>
                    </a:ext>
                  </a:extLst>
                </a:gridCol>
                <a:gridCol w="520529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5. Son Saint-Esprit repose en toi</a:t>
                      </a:r>
                    </a:p>
                    <a:p>
                      <a:pPr algn="l"/>
                      <a:r>
                        <a:rPr lang="fr-FR" sz="2800" b="1" kern="1200" dirty="0">
                          <a:solidFill>
                            <a:prstClr val="white"/>
                          </a:solidFill>
                          <a:latin typeface="Book Antiqua" pitchFamily="18" charset="0"/>
                          <a:ea typeface="+mn-ea"/>
                          <a:cs typeface="+mn-cs"/>
                        </a:rPr>
                        <a:t>Par toi parut </a:t>
                      </a:r>
                      <a:r>
                        <a:rPr lang="fr-FR" sz="2800" b="1" kern="1200" dirty="0">
                          <a:solidFill>
                            <a:prstClr val="white"/>
                          </a:solidFill>
                          <a:latin typeface="CS Avva Shenouda" panose="020B7200000000000000" pitchFamily="34" charset="0"/>
                          <a:ea typeface="+mn-ea"/>
                          <a:cs typeface="+mn-cs"/>
                        </a:rPr>
                        <a:t>Pa[</a:t>
                      </a:r>
                      <a:r>
                        <a:rPr lang="fr-FR" sz="2800" b="1" kern="1200" dirty="0" err="1">
                          <a:solidFill>
                            <a:prstClr val="white"/>
                          </a:solidFill>
                          <a:latin typeface="CS Avva Shenouda" panose="020B7200000000000000" pitchFamily="34" charset="0"/>
                          <a:ea typeface="+mn-ea"/>
                          <a:cs typeface="+mn-cs"/>
                        </a:rPr>
                        <a:t>oic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Iycouc</a:t>
                      </a:r>
                      <a:endParaRPr lang="fr-FR" sz="2800" b="1" kern="1200" dirty="0">
                        <a:solidFill>
                          <a:prstClr val="white"/>
                        </a:solidFill>
                        <a:latin typeface="CS Avva Shenouda" panose="020B7200000000000000" pitchFamily="34" charset="0"/>
                        <a:ea typeface="+mn-ea"/>
                        <a:cs typeface="+mn-cs"/>
                      </a:endParaRPr>
                    </a:p>
                    <a:p>
                      <a:pPr algn="l"/>
                      <a:r>
                        <a:rPr lang="fr-FR" sz="2800" b="1" kern="1200" dirty="0">
                          <a:solidFill>
                            <a:prstClr val="white"/>
                          </a:solidFill>
                          <a:latin typeface="Book Antiqua" pitchFamily="18" charset="0"/>
                          <a:ea typeface="+mn-ea"/>
                          <a:cs typeface="+mn-cs"/>
                        </a:rPr>
                        <a:t>Tu devins Mère de ton Créateur</a:t>
                      </a:r>
                    </a:p>
                    <a:p>
                      <a:pPr algn="l"/>
                      <a:r>
                        <a:rPr lang="fr-FR" sz="2800" b="1" kern="1200" dirty="0">
                          <a:solidFill>
                            <a:prstClr val="white"/>
                          </a:solidFill>
                          <a:latin typeface="Book Antiqua" pitchFamily="18" charset="0"/>
                          <a:ea typeface="+mn-ea"/>
                          <a:cs typeface="+mn-cs"/>
                        </a:rPr>
                        <a:t>Heureuse es-tu Vierge et épouse</a:t>
                      </a:r>
                    </a:p>
                  </a:txBody>
                  <a:tcPr/>
                </a:tc>
                <a:tc>
                  <a:txBody>
                    <a:bodyPr/>
                    <a:lstStyle/>
                    <a:p>
                      <a:pPr algn="r" rtl="1"/>
                      <a:r>
                        <a:rPr lang="ar-EG" sz="3600" b="0" kern="1200" dirty="0">
                          <a:solidFill>
                            <a:prstClr val="white"/>
                          </a:solidFill>
                          <a:latin typeface="+mn-lt"/>
                          <a:ea typeface="+mn-ea"/>
                          <a:cs typeface="+mn-cs"/>
                        </a:rPr>
                        <a:t>حل بروح قدسه في أحشاك </a:t>
                      </a:r>
                    </a:p>
                    <a:p>
                      <a:pPr algn="r" rtl="1"/>
                      <a:r>
                        <a:rPr lang="ar-EG" sz="3600" b="0" kern="1200" dirty="0">
                          <a:solidFill>
                            <a:prstClr val="white"/>
                          </a:solidFill>
                          <a:latin typeface="+mn-lt"/>
                          <a:ea typeface="+mn-ea"/>
                          <a:cs typeface="+mn-cs"/>
                        </a:rPr>
                        <a:t>و تجسد منك </a:t>
                      </a:r>
                      <a:r>
                        <a:rPr lang="ar-EG" sz="3600" b="0" kern="1200" dirty="0" err="1">
                          <a:solidFill>
                            <a:prstClr val="white"/>
                          </a:solidFill>
                          <a:latin typeface="+mn-lt"/>
                          <a:ea typeface="+mn-ea"/>
                          <a:cs typeface="+mn-cs"/>
                        </a:rPr>
                        <a:t>باشويس</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ايسوس</a:t>
                      </a:r>
                      <a:endParaRPr lang="ar-EG"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وصرت أما لمن أنشاك </a:t>
                      </a:r>
                    </a:p>
                    <a:p>
                      <a:pPr algn="r" rtl="1"/>
                      <a:r>
                        <a:rPr lang="ar-EG" sz="3600" b="0" kern="1200" dirty="0">
                          <a:solidFill>
                            <a:prstClr val="white"/>
                          </a:solidFill>
                          <a:latin typeface="+mn-lt"/>
                          <a:ea typeface="+mn-ea"/>
                          <a:cs typeface="+mn-cs"/>
                        </a:rPr>
                        <a:t>طوباك يا بكرة وعروس</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6. Ton Fils sauva Adam et ses fils</a:t>
                      </a:r>
                    </a:p>
                    <a:p>
                      <a:r>
                        <a:rPr lang="fr-FR" sz="2800" b="1" kern="1200" dirty="0">
                          <a:solidFill>
                            <a:prstClr val="white"/>
                          </a:solidFill>
                          <a:latin typeface="Book Antiqua" pitchFamily="18" charset="0"/>
                          <a:ea typeface="+mn-ea"/>
                          <a:cs typeface="+mn-cs"/>
                        </a:rPr>
                        <a:t>Les ramena au Paradis</a:t>
                      </a:r>
                    </a:p>
                    <a:p>
                      <a:r>
                        <a:rPr lang="fr-FR" sz="2800" b="1" kern="1200" dirty="0">
                          <a:solidFill>
                            <a:prstClr val="white"/>
                          </a:solidFill>
                          <a:latin typeface="Book Antiqua" pitchFamily="18" charset="0"/>
                          <a:ea typeface="+mn-ea"/>
                          <a:cs typeface="+mn-cs"/>
                        </a:rPr>
                        <a:t>Le délivra des liens de Satan</a:t>
                      </a:r>
                    </a:p>
                    <a:p>
                      <a:r>
                        <a:rPr lang="fr-FR" sz="2800" b="1" kern="1200" dirty="0">
                          <a:solidFill>
                            <a:prstClr val="white"/>
                          </a:solidFill>
                          <a:latin typeface="Book Antiqua" pitchFamily="18" charset="0"/>
                          <a:ea typeface="+mn-ea"/>
                          <a:cs typeface="+mn-cs"/>
                        </a:rPr>
                        <a:t>Heureuse es-tu Vierge et épouse</a:t>
                      </a: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خلص ابنيك آدم وبنيه </a:t>
                      </a:r>
                    </a:p>
                    <a:p>
                      <a:pPr algn="r" rtl="1"/>
                      <a:r>
                        <a:rPr lang="ar-EG" sz="3600" b="0" kern="1200" dirty="0">
                          <a:solidFill>
                            <a:prstClr val="white"/>
                          </a:solidFill>
                          <a:latin typeface="+mn-lt"/>
                          <a:ea typeface="+mn-ea"/>
                          <a:cs typeface="+mn-cs"/>
                        </a:rPr>
                        <a:t>ورده إلى الفردوس </a:t>
                      </a:r>
                    </a:p>
                    <a:p>
                      <a:pPr algn="r" rtl="1"/>
                      <a:r>
                        <a:rPr lang="ar-EG" sz="3600" b="0" kern="1200" dirty="0">
                          <a:solidFill>
                            <a:prstClr val="white"/>
                          </a:solidFill>
                          <a:latin typeface="+mn-lt"/>
                          <a:ea typeface="+mn-ea"/>
                          <a:cs typeface="+mn-cs"/>
                        </a:rPr>
                        <a:t>ومن أسر </a:t>
                      </a:r>
                      <a:r>
                        <a:rPr lang="ar-EG" sz="3600" b="0" kern="1200" dirty="0" err="1">
                          <a:solidFill>
                            <a:prstClr val="white"/>
                          </a:solidFill>
                          <a:latin typeface="+mn-lt"/>
                          <a:ea typeface="+mn-ea"/>
                          <a:cs typeface="+mn-cs"/>
                        </a:rPr>
                        <a:t>أبليس</a:t>
                      </a:r>
                      <a:r>
                        <a:rPr lang="ar-EG" sz="3600" b="0" kern="1200" dirty="0">
                          <a:solidFill>
                            <a:prstClr val="white"/>
                          </a:solidFill>
                          <a:latin typeface="+mn-lt"/>
                          <a:ea typeface="+mn-ea"/>
                          <a:cs typeface="+mn-cs"/>
                        </a:rPr>
                        <a:t> عتقه </a:t>
                      </a:r>
                    </a:p>
                    <a:p>
                      <a:pPr algn="r" rtl="1"/>
                      <a:r>
                        <a:rPr lang="ar-EG" sz="3600" b="0" kern="1200" dirty="0">
                          <a:solidFill>
                            <a:prstClr val="white"/>
                          </a:solidFill>
                          <a:latin typeface="+mn-lt"/>
                          <a:ea typeface="+mn-ea"/>
                          <a:cs typeface="+mn-cs"/>
                        </a:rPr>
                        <a:t>طوباك يا بكرة وعروس</a:t>
                      </a:r>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4F56D850-D345-0A9A-BB6D-23A63142C37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01108D72-0A0E-0F76-CE4C-1EB9FA16E07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089896284"/>
      </p:ext>
    </p:extLst>
  </p:cSld>
  <p:clrMapOvr>
    <a:masterClrMapping/>
  </p:clrMapOvr>
  <p:transition/>
</p:sld>
</file>

<file path=ppt/slides/slide128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4790303"/>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5943600">
                  <a:extLst>
                    <a:ext uri="{9D8B030D-6E8A-4147-A177-3AD203B41FA5}">
                      <a16:colId xmlns:a16="http://schemas.microsoft.com/office/drawing/2014/main" val="20000"/>
                    </a:ext>
                  </a:extLst>
                </a:gridCol>
                <a:gridCol w="53035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7. Tu fus appelée Fleur parfumée</a:t>
                      </a:r>
                    </a:p>
                    <a:p>
                      <a:pPr algn="l"/>
                      <a:r>
                        <a:rPr lang="fr-FR" sz="2800" b="1" kern="1200" dirty="0">
                          <a:solidFill>
                            <a:prstClr val="white"/>
                          </a:solidFill>
                          <a:latin typeface="CS Avva Shenouda" panose="020B7200000000000000" pitchFamily="34" charset="0"/>
                          <a:ea typeface="+mn-ea"/>
                          <a:cs typeface="+mn-cs"/>
                        </a:rPr>
                        <a:t>]souri `</a:t>
                      </a:r>
                      <a:r>
                        <a:rPr lang="fr-FR" sz="2800" b="1" kern="1200" dirty="0" err="1">
                          <a:solidFill>
                            <a:prstClr val="white"/>
                          </a:solidFill>
                          <a:latin typeface="CS Avva Shenouda" panose="020B7200000000000000" pitchFamily="34" charset="0"/>
                          <a:ea typeface="+mn-ea"/>
                          <a:cs typeface="+mn-cs"/>
                        </a:rPr>
                        <a:t>nnoub</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nka;aroc</a:t>
                      </a:r>
                      <a:endParaRPr lang="fr-FR" sz="2800" b="1" kern="1200" dirty="0">
                        <a:solidFill>
                          <a:prstClr val="white"/>
                        </a:solidFill>
                        <a:latin typeface="CS Avva Shenouda" panose="020B7200000000000000" pitchFamily="34" charset="0"/>
                        <a:ea typeface="+mn-ea"/>
                        <a:cs typeface="+mn-cs"/>
                      </a:endParaRPr>
                    </a:p>
                    <a:p>
                      <a:pPr algn="l"/>
                      <a:r>
                        <a:rPr lang="fr-FR" sz="2800" b="1" kern="1200" dirty="0">
                          <a:solidFill>
                            <a:prstClr val="white"/>
                          </a:solidFill>
                          <a:latin typeface="CS Avva Shenouda" panose="020B7200000000000000" pitchFamily="34" charset="0"/>
                          <a:ea typeface="+mn-ea"/>
                          <a:cs typeface="+mn-cs"/>
                        </a:rPr>
                        <a:t>Nem ]</a:t>
                      </a:r>
                      <a:r>
                        <a:rPr lang="fr-FR" sz="2800" b="1" kern="1200" dirty="0" err="1">
                          <a:solidFill>
                            <a:prstClr val="white"/>
                          </a:solidFill>
                          <a:latin typeface="CS Avva Shenouda" panose="020B7200000000000000" pitchFamily="34" charset="0"/>
                          <a:ea typeface="+mn-ea"/>
                          <a:cs typeface="+mn-cs"/>
                        </a:rPr>
                        <a:t>hryri</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e;ouab</a:t>
                      </a:r>
                      <a:endParaRPr lang="fr-FR" sz="2800" b="1" kern="1200" dirty="0">
                        <a:solidFill>
                          <a:prstClr val="white"/>
                        </a:solidFill>
                        <a:latin typeface="CS Avva Shenouda" panose="020B7200000000000000" pitchFamily="34" charset="0"/>
                        <a:ea typeface="+mn-ea"/>
                        <a:cs typeface="+mn-cs"/>
                      </a:endParaRPr>
                    </a:p>
                    <a:p>
                      <a:pPr algn="l"/>
                      <a:r>
                        <a:rPr lang="fr-FR" sz="2800" b="1" kern="1200" dirty="0">
                          <a:solidFill>
                            <a:prstClr val="white"/>
                          </a:solidFill>
                          <a:latin typeface="Book Antiqua" pitchFamily="18" charset="0"/>
                          <a:ea typeface="+mn-ea"/>
                          <a:cs typeface="+mn-cs"/>
                        </a:rPr>
                        <a:t>Heureuse es-tu Vierge et épouse</a:t>
                      </a: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دعيت يا زهرة </a:t>
                      </a:r>
                      <a:r>
                        <a:rPr lang="ar-EG" sz="3600" b="0" kern="1200" dirty="0" err="1">
                          <a:solidFill>
                            <a:prstClr val="white"/>
                          </a:solidFill>
                          <a:latin typeface="+mn-lt"/>
                          <a:ea typeface="+mn-ea"/>
                          <a:cs typeface="+mn-cs"/>
                        </a:rPr>
                        <a:t>الأطياب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تي شوري إن نوب </a:t>
                      </a:r>
                      <a:r>
                        <a:rPr lang="ar-EG" sz="3600" b="0" kern="1200" dirty="0" err="1">
                          <a:solidFill>
                            <a:prstClr val="white"/>
                          </a:solidFill>
                          <a:latin typeface="+mn-lt"/>
                          <a:ea typeface="+mn-ea"/>
                          <a:cs typeface="+mn-cs"/>
                        </a:rPr>
                        <a:t>إنكاثاروس</a:t>
                      </a:r>
                      <a:endParaRPr lang="ar-EG"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نيم تي </a:t>
                      </a:r>
                      <a:r>
                        <a:rPr lang="ar-EG" sz="3600" b="0" kern="1200" dirty="0" err="1">
                          <a:solidFill>
                            <a:prstClr val="white"/>
                          </a:solidFill>
                          <a:latin typeface="+mn-lt"/>
                          <a:ea typeface="+mn-ea"/>
                          <a:cs typeface="+mn-cs"/>
                        </a:rPr>
                        <a:t>أهريري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أثؤواب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طوباك يا بكرة وعروس</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8. Le Dieu de gloire choisit ta beauté</a:t>
                      </a:r>
                    </a:p>
                    <a:p>
                      <a:r>
                        <a:rPr lang="fr-FR" sz="2800" b="1" kern="1200" dirty="0">
                          <a:solidFill>
                            <a:prstClr val="white"/>
                          </a:solidFill>
                          <a:latin typeface="CS Avva Shenouda" panose="020B7200000000000000" pitchFamily="34" charset="0"/>
                          <a:ea typeface="+mn-ea"/>
                          <a:cs typeface="+mn-cs"/>
                        </a:rPr>
                        <a:t>Kata `</a:t>
                      </a:r>
                      <a:r>
                        <a:rPr lang="fr-FR" sz="2800" b="1" kern="1200" dirty="0" err="1">
                          <a:solidFill>
                            <a:prstClr val="white"/>
                          </a:solidFill>
                          <a:latin typeface="CS Avva Shenouda" panose="020B7200000000000000" pitchFamily="34" charset="0"/>
                          <a:ea typeface="+mn-ea"/>
                          <a:cs typeface="+mn-cs"/>
                        </a:rPr>
                        <a:t>pcaji</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mpihymnodoc</a:t>
                      </a:r>
                      <a:endParaRPr lang="fr-FR" sz="2800" b="1" kern="1200" dirty="0">
                        <a:solidFill>
                          <a:prstClr val="white"/>
                        </a:solidFill>
                        <a:latin typeface="CS Avva Shenouda" panose="020B7200000000000000" pitchFamily="34" charset="0"/>
                        <a:ea typeface="+mn-ea"/>
                        <a:cs typeface="+mn-cs"/>
                      </a:endParaRPr>
                    </a:p>
                    <a:p>
                      <a:r>
                        <a:rPr lang="fr-FR" sz="2800" b="1" kern="1200" dirty="0">
                          <a:solidFill>
                            <a:prstClr val="white"/>
                          </a:solidFill>
                          <a:latin typeface="Book Antiqua" pitchFamily="18" charset="0"/>
                          <a:ea typeface="+mn-ea"/>
                          <a:cs typeface="+mn-cs"/>
                        </a:rPr>
                        <a:t>Le Dieu des dieux devint ton Fils</a:t>
                      </a:r>
                    </a:p>
                    <a:p>
                      <a:r>
                        <a:rPr lang="fr-FR" sz="2800" b="1" kern="1200" dirty="0">
                          <a:solidFill>
                            <a:prstClr val="white"/>
                          </a:solidFill>
                          <a:latin typeface="Book Antiqua" pitchFamily="18" charset="0"/>
                          <a:ea typeface="+mn-ea"/>
                          <a:cs typeface="+mn-cs"/>
                        </a:rPr>
                        <a:t>Heureuse es-tu Vierge et épouse</a:t>
                      </a: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رب المجد اختار حسنك</a:t>
                      </a:r>
                    </a:p>
                    <a:p>
                      <a:pPr algn="r" rtl="1"/>
                      <a:r>
                        <a:rPr lang="ar-EG" sz="3600" b="0" kern="1200" dirty="0" err="1">
                          <a:solidFill>
                            <a:prstClr val="white"/>
                          </a:solidFill>
                          <a:latin typeface="+mn-lt"/>
                          <a:ea typeface="+mn-ea"/>
                          <a:cs typeface="+mn-cs"/>
                        </a:rPr>
                        <a:t>كاطا</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ابساجي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أمبي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همنودوس</a:t>
                      </a:r>
                      <a:endParaRPr lang="ar-EG"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إله الآلهة صار </a:t>
                      </a:r>
                      <a:r>
                        <a:rPr lang="ar-EG" sz="3600" b="0" kern="1200" dirty="0" err="1">
                          <a:solidFill>
                            <a:prstClr val="white"/>
                          </a:solidFill>
                          <a:latin typeface="+mn-lt"/>
                          <a:ea typeface="+mn-ea"/>
                          <a:cs typeface="+mn-cs"/>
                        </a:rPr>
                        <a:t>إبنك</a:t>
                      </a:r>
                      <a:endParaRPr lang="ar-EG"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طوباك يا بكرة وعروس</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3B3870C5-8A09-C30F-87E1-F3C61CE24E1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4CB9EAAC-C249-DEAA-0F38-3945D0F58F8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272457422"/>
      </p:ext>
    </p:extLst>
  </p:cSld>
  <p:clrMapOvr>
    <a:masterClrMapping/>
  </p:clrMapOvr>
  <p:transition/>
</p:sld>
</file>

<file path=ppt/slides/slide12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بكثرة مجدك</a:t>
            </a:r>
            <a:br>
              <a:rPr lang="fr-FR" sz="4800" dirty="0">
                <a:solidFill>
                  <a:prstClr val="white"/>
                </a:solidFill>
                <a:latin typeface="Calibri"/>
              </a:rPr>
            </a:br>
            <a:r>
              <a:rPr lang="ar-EG" sz="4800" dirty="0">
                <a:solidFill>
                  <a:prstClr val="white"/>
                </a:solidFill>
                <a:latin typeface="Calibri"/>
                <a:cs typeface="Arial" panose="020B0604020202020204" pitchFamily="34" charset="0"/>
              </a:rPr>
              <a:t>سحقت الذين يقاوموننا أرسلت غضبك</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فأكلهم مثل الهشيم.</a:t>
            </a:r>
            <a:endParaRPr lang="fr-FR" sz="4800" dirty="0">
              <a:solidFill>
                <a:prstClr val="white"/>
              </a:solidFill>
              <a:latin typeface="Calibri"/>
            </a:endParaRPr>
          </a:p>
        </p:txBody>
      </p:sp>
      <p:sp>
        <p:nvSpPr>
          <p:cNvPr id="6" name="Rectangle 5"/>
          <p:cNvSpPr/>
          <p:nvPr/>
        </p:nvSpPr>
        <p:spPr>
          <a:xfrm>
            <a:off x="431371" y="332656"/>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p`asai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pek`wou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akqomqem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nnyet</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oubyn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akouwrp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mpekjwnt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afou`omou</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vry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nhanrwou`i</a:t>
            </a:r>
            <a:r>
              <a:rPr lang="fr-FR" sz="3733" dirty="0">
                <a:solidFill>
                  <a:prstClr val="white"/>
                </a:solidFill>
                <a:latin typeface="CS Avva Shenouda" pitchFamily="34" charset="0"/>
              </a:rPr>
              <a:t>.</a:t>
            </a:r>
          </a:p>
        </p:txBody>
      </p:sp>
      <p:sp>
        <p:nvSpPr>
          <p:cNvPr id="7" name="Rectangle 6"/>
          <p:cNvSpPr/>
          <p:nvPr/>
        </p:nvSpPr>
        <p:spPr>
          <a:xfrm>
            <a:off x="448230" y="3959186"/>
            <a:ext cx="1132925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Par Ta très grande majesté</a:t>
            </a:r>
          </a:p>
          <a:p>
            <a:pPr algn="ctr" defTabSz="1219170"/>
            <a:r>
              <a:rPr lang="fr-FR" sz="3733" b="1" dirty="0">
                <a:solidFill>
                  <a:prstClr val="white"/>
                </a:solidFill>
                <a:latin typeface="Book Antiqua" pitchFamily="18" charset="0"/>
              </a:rPr>
              <a:t>Tu renversas Tes adversaires</a:t>
            </a:r>
          </a:p>
          <a:p>
            <a:pPr algn="ctr" defTabSz="1219170"/>
            <a:r>
              <a:rPr lang="fr-FR" sz="3733" b="1" dirty="0">
                <a:solidFill>
                  <a:prstClr val="white"/>
                </a:solidFill>
                <a:latin typeface="Book Antiqua" pitchFamily="18" charset="0"/>
              </a:rPr>
              <a:t>Et Tu déchaînes Ta colère</a:t>
            </a:r>
          </a:p>
          <a:p>
            <a:pPr algn="ctr" defTabSz="1219170"/>
            <a:r>
              <a:rPr lang="fr-FR" sz="3733" b="1" dirty="0">
                <a:solidFill>
                  <a:prstClr val="white"/>
                </a:solidFill>
                <a:latin typeface="Book Antiqua" pitchFamily="18" charset="0"/>
              </a:rPr>
              <a:t>Elle les dévore comme du chaume</a:t>
            </a:r>
          </a:p>
        </p:txBody>
      </p:sp>
      <p:sp>
        <p:nvSpPr>
          <p:cNvPr id="11" name="ZoneTexte 10">
            <a:extLst>
              <a:ext uri="{FF2B5EF4-FFF2-40B4-BE49-F238E27FC236}">
                <a16:creationId xmlns:a16="http://schemas.microsoft.com/office/drawing/2014/main" id="{99FDEB6D-7421-9F72-680D-DE0DAA5BCB1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A0B905E7-9A4A-C288-08C8-E38517EFD30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99591657"/>
      </p:ext>
    </p:extLst>
  </p:cSld>
  <p:clrMapOvr>
    <a:masterClrMapping/>
  </p:clrMapOvr>
</p:sld>
</file>

<file path=ppt/slides/slide129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127700269"/>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9. Et Ezéchiel eut une vision</a:t>
                      </a:r>
                    </a:p>
                    <a:p>
                      <a:pPr algn="l"/>
                      <a:r>
                        <a:rPr lang="fr-FR" sz="2800" b="1" kern="1200" dirty="0">
                          <a:solidFill>
                            <a:prstClr val="white"/>
                          </a:solidFill>
                          <a:latin typeface="Book Antiqua" pitchFamily="18" charset="0"/>
                          <a:ea typeface="+mn-ea"/>
                          <a:cs typeface="+mn-cs"/>
                        </a:rPr>
                        <a:t>Porte fermée, voit, à l’Orient</a:t>
                      </a:r>
                    </a:p>
                    <a:p>
                      <a:pPr algn="l"/>
                      <a:r>
                        <a:rPr lang="fr-FR" sz="2800" b="1" kern="1200" dirty="0">
                          <a:solidFill>
                            <a:prstClr val="white"/>
                          </a:solidFill>
                          <a:latin typeface="Book Antiqua" pitchFamily="18" charset="0"/>
                          <a:ea typeface="+mn-ea"/>
                          <a:cs typeface="+mn-cs"/>
                        </a:rPr>
                        <a:t>Le Roi Très-Haut la traversa</a:t>
                      </a:r>
                    </a:p>
                    <a:p>
                      <a:pPr algn="l"/>
                      <a:r>
                        <a:rPr lang="fr-FR" sz="2800" b="1" kern="1200" dirty="0">
                          <a:solidFill>
                            <a:prstClr val="white"/>
                          </a:solidFill>
                          <a:latin typeface="Book Antiqua" pitchFamily="18" charset="0"/>
                          <a:ea typeface="+mn-ea"/>
                          <a:cs typeface="+mn-cs"/>
                        </a:rPr>
                        <a:t>Heureuse es-tu Vierge et épouse</a:t>
                      </a:r>
                    </a:p>
                  </a:txBody>
                  <a:tcPr/>
                </a:tc>
                <a:tc>
                  <a:txBody>
                    <a:bodyPr/>
                    <a:lstStyle/>
                    <a:p>
                      <a:pPr algn="r" rtl="1"/>
                      <a:r>
                        <a:rPr lang="ar-EG" sz="3600" b="0" kern="1200" dirty="0">
                          <a:solidFill>
                            <a:prstClr val="white"/>
                          </a:solidFill>
                          <a:latin typeface="+mn-lt"/>
                          <a:ea typeface="+mn-ea"/>
                          <a:cs typeface="+mn-cs"/>
                        </a:rPr>
                        <a:t>زاد في رؤياه </a:t>
                      </a:r>
                      <a:r>
                        <a:rPr lang="ar-EG" sz="3600" b="0" kern="1200" dirty="0" err="1">
                          <a:solidFill>
                            <a:prstClr val="white"/>
                          </a:solidFill>
                          <a:latin typeface="+mn-lt"/>
                          <a:ea typeface="+mn-ea"/>
                          <a:cs typeface="+mn-cs"/>
                        </a:rPr>
                        <a:t>حزقيال</a:t>
                      </a:r>
                      <a:endParaRPr lang="ar-EG"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في المشرق رأى بابا مقفول</a:t>
                      </a:r>
                    </a:p>
                    <a:p>
                      <a:pPr algn="r" rtl="1"/>
                      <a:r>
                        <a:rPr lang="ar-EG" sz="3600" b="0" kern="1200" dirty="0">
                          <a:solidFill>
                            <a:prstClr val="white"/>
                          </a:solidFill>
                          <a:latin typeface="+mn-lt"/>
                          <a:ea typeface="+mn-ea"/>
                          <a:cs typeface="+mn-cs"/>
                        </a:rPr>
                        <a:t>وقد دخله الملك المتعال </a:t>
                      </a:r>
                    </a:p>
                    <a:p>
                      <a:pPr algn="r" rtl="1"/>
                      <a:r>
                        <a:rPr lang="ar-EG" sz="3600" b="0" kern="1200" dirty="0">
                          <a:solidFill>
                            <a:prstClr val="white"/>
                          </a:solidFill>
                          <a:latin typeface="+mn-lt"/>
                          <a:ea typeface="+mn-ea"/>
                          <a:cs typeface="+mn-cs"/>
                        </a:rPr>
                        <a:t>طوباك يا بكرة وعروس</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10. Jacob le père vit une échelle</a:t>
                      </a:r>
                    </a:p>
                    <a:p>
                      <a:r>
                        <a:rPr lang="fr-FR" sz="2800" b="1" kern="1200" dirty="0">
                          <a:solidFill>
                            <a:prstClr val="white"/>
                          </a:solidFill>
                          <a:latin typeface="Book Antiqua" pitchFamily="18" charset="0"/>
                          <a:ea typeface="+mn-ea"/>
                          <a:cs typeface="+mn-cs"/>
                        </a:rPr>
                        <a:t>Et tout autour, </a:t>
                      </a:r>
                      <a:r>
                        <a:rPr lang="fr-FR" sz="2800" b="1" kern="1200" dirty="0" err="1">
                          <a:solidFill>
                            <a:prstClr val="white"/>
                          </a:solidFill>
                          <a:latin typeface="CS Avva Shenouda" panose="020B7200000000000000" pitchFamily="34" charset="0"/>
                          <a:ea typeface="+mn-ea"/>
                          <a:cs typeface="+mn-cs"/>
                        </a:rPr>
                        <a:t>niaggeloc</a:t>
                      </a:r>
                      <a:endParaRPr lang="fr-FR" sz="2800" b="1" kern="1200" dirty="0">
                        <a:solidFill>
                          <a:prstClr val="white"/>
                        </a:solidFill>
                        <a:latin typeface="CS Avva Shenouda" panose="020B7200000000000000" pitchFamily="34" charset="0"/>
                        <a:ea typeface="+mn-ea"/>
                        <a:cs typeface="+mn-cs"/>
                      </a:endParaRPr>
                    </a:p>
                    <a:p>
                      <a:r>
                        <a:rPr lang="fr-FR" sz="2800" b="1" kern="1200" dirty="0">
                          <a:solidFill>
                            <a:prstClr val="white"/>
                          </a:solidFill>
                          <a:latin typeface="Book Antiqua" pitchFamily="18" charset="0"/>
                          <a:ea typeface="+mn-ea"/>
                          <a:cs typeface="+mn-cs"/>
                        </a:rPr>
                        <a:t>Se prosternaient pour le Roi craint</a:t>
                      </a:r>
                    </a:p>
                    <a:p>
                      <a:r>
                        <a:rPr lang="fr-FR" sz="2800" b="1" kern="1200" dirty="0">
                          <a:solidFill>
                            <a:prstClr val="white"/>
                          </a:solidFill>
                          <a:latin typeface="Book Antiqua" pitchFamily="18" charset="0"/>
                          <a:ea typeface="+mn-ea"/>
                          <a:cs typeface="+mn-cs"/>
                        </a:rPr>
                        <a:t>Heureuse es-tu Vierge et épouse</a:t>
                      </a: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سلم رآه الأب يعقوب</a:t>
                      </a:r>
                    </a:p>
                    <a:p>
                      <a:pPr algn="r" rtl="1"/>
                      <a:r>
                        <a:rPr lang="ar-EG" sz="3600" b="0" kern="1200" dirty="0">
                          <a:solidFill>
                            <a:prstClr val="white"/>
                          </a:solidFill>
                          <a:latin typeface="+mn-lt"/>
                          <a:ea typeface="+mn-ea"/>
                          <a:cs typeface="+mn-cs"/>
                        </a:rPr>
                        <a:t>وحوله طغمات </a:t>
                      </a:r>
                      <a:r>
                        <a:rPr lang="ar-EG" sz="3600" b="0" kern="1200" dirty="0" err="1">
                          <a:solidFill>
                            <a:prstClr val="white"/>
                          </a:solidFill>
                          <a:latin typeface="+mn-lt"/>
                          <a:ea typeface="+mn-ea"/>
                          <a:cs typeface="+mn-cs"/>
                        </a:rPr>
                        <a:t>ني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أنجيليوس</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بسجود إلى الملك المرهوب</a:t>
                      </a:r>
                    </a:p>
                    <a:p>
                      <a:pPr algn="r" rtl="1"/>
                      <a:r>
                        <a:rPr lang="ar-EG" sz="3600" b="0" kern="1200" dirty="0">
                          <a:solidFill>
                            <a:prstClr val="white"/>
                          </a:solidFill>
                          <a:latin typeface="+mn-lt"/>
                          <a:ea typeface="+mn-ea"/>
                          <a:cs typeface="+mn-cs"/>
                        </a:rPr>
                        <a:t>طوباك يا بكرة وعروس</a:t>
                      </a: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9B550A0A-B916-6C0E-3AEC-E59FAEEA276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5FD42141-4B7E-1DD3-CAD8-8494B74D20B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206036605"/>
      </p:ext>
    </p:extLst>
  </p:cSld>
  <p:clrMapOvr>
    <a:masterClrMapping/>
  </p:clrMapOvr>
  <p:transition/>
</p:sld>
</file>

<file path=ppt/slides/slide129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258327593"/>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134813">
                  <a:extLst>
                    <a:ext uri="{9D8B030D-6E8A-4147-A177-3AD203B41FA5}">
                      <a16:colId xmlns:a16="http://schemas.microsoft.com/office/drawing/2014/main" val="20000"/>
                    </a:ext>
                  </a:extLst>
                </a:gridCol>
                <a:gridCol w="5112343">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11. Moïse avait prophétisé</a:t>
                      </a:r>
                    </a:p>
                    <a:p>
                      <a:pPr algn="l"/>
                      <a:r>
                        <a:rPr lang="fr-FR" sz="2800" b="1" kern="1200" dirty="0">
                          <a:solidFill>
                            <a:prstClr val="white"/>
                          </a:solidFill>
                          <a:latin typeface="Book Antiqua" pitchFamily="18" charset="0"/>
                          <a:ea typeface="+mn-ea"/>
                          <a:cs typeface="+mn-cs"/>
                        </a:rPr>
                        <a:t>Te compara à une vigne</a:t>
                      </a:r>
                    </a:p>
                    <a:p>
                      <a:pPr algn="l"/>
                      <a:r>
                        <a:rPr lang="fr-FR" sz="2800" b="1" kern="1200" dirty="0">
                          <a:solidFill>
                            <a:prstClr val="white"/>
                          </a:solidFill>
                          <a:latin typeface="Book Antiqua" pitchFamily="18" charset="0"/>
                          <a:ea typeface="+mn-ea"/>
                          <a:cs typeface="+mn-cs"/>
                        </a:rPr>
                        <a:t>A un buisson qui s’enflammait</a:t>
                      </a:r>
                    </a:p>
                    <a:p>
                      <a:pPr algn="l"/>
                      <a:r>
                        <a:rPr lang="fr-FR" sz="2800" b="1" kern="1200" dirty="0">
                          <a:solidFill>
                            <a:prstClr val="white"/>
                          </a:solidFill>
                          <a:latin typeface="Book Antiqua" pitchFamily="18" charset="0"/>
                          <a:ea typeface="+mn-ea"/>
                          <a:cs typeface="+mn-cs"/>
                        </a:rPr>
                        <a:t>Heureuse es-tu Vierge et épouse</a:t>
                      </a: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شهد موسي وتنبأ </a:t>
                      </a:r>
                      <a:r>
                        <a:rPr lang="ar-EG" sz="3600" b="0" kern="1200" dirty="0" err="1">
                          <a:solidFill>
                            <a:prstClr val="white"/>
                          </a:solidFill>
                          <a:latin typeface="+mn-lt"/>
                          <a:ea typeface="+mn-ea"/>
                          <a:cs typeface="+mn-cs"/>
                        </a:rPr>
                        <a:t>أجهار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وشبهك كرمة </a:t>
                      </a:r>
                      <a:r>
                        <a:rPr lang="ar-EG" sz="3600" b="0" kern="1200" dirty="0" err="1">
                          <a:solidFill>
                            <a:prstClr val="white"/>
                          </a:solidFill>
                          <a:latin typeface="+mn-lt"/>
                          <a:ea typeface="+mn-ea"/>
                          <a:cs typeface="+mn-cs"/>
                        </a:rPr>
                        <a:t>بغروس</a:t>
                      </a:r>
                      <a:endParaRPr lang="ar-EG"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عوسج أخضر في قلبه نار </a:t>
                      </a:r>
                    </a:p>
                    <a:p>
                      <a:pPr algn="r" rtl="1"/>
                      <a:r>
                        <a:rPr lang="ar-EG" sz="3600" b="0" kern="1200" dirty="0">
                          <a:solidFill>
                            <a:prstClr val="white"/>
                          </a:solidFill>
                          <a:latin typeface="+mn-lt"/>
                          <a:ea typeface="+mn-ea"/>
                          <a:cs typeface="+mn-cs"/>
                        </a:rPr>
                        <a:t>طوباك يا بكرة وعروس</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12. Et Sophonie a témoigné</a:t>
                      </a:r>
                    </a:p>
                    <a:p>
                      <a:r>
                        <a:rPr lang="fr-FR" sz="2800" b="1" kern="1200" dirty="0">
                          <a:solidFill>
                            <a:prstClr val="white"/>
                          </a:solidFill>
                          <a:latin typeface="Book Antiqua" pitchFamily="18" charset="0"/>
                          <a:ea typeface="+mn-ea"/>
                          <a:cs typeface="+mn-cs"/>
                        </a:rPr>
                        <a:t>De la naissance de </a:t>
                      </a:r>
                      <a:r>
                        <a:rPr lang="fr-FR" sz="2800" b="1" kern="1200" dirty="0" err="1">
                          <a:solidFill>
                            <a:prstClr val="white"/>
                          </a:solidFill>
                          <a:latin typeface="CS Avva Shenouda" panose="020B7200000000000000" pitchFamily="34" charset="0"/>
                          <a:ea typeface="+mn-ea"/>
                          <a:cs typeface="+mn-cs"/>
                        </a:rPr>
                        <a:t>Iycouc</a:t>
                      </a:r>
                      <a:endParaRPr lang="fr-FR" sz="2800" b="1" kern="1200" dirty="0">
                        <a:solidFill>
                          <a:prstClr val="white"/>
                        </a:solidFill>
                        <a:latin typeface="CS Avva Shenouda" panose="020B7200000000000000" pitchFamily="34" charset="0"/>
                        <a:ea typeface="+mn-ea"/>
                        <a:cs typeface="+mn-cs"/>
                      </a:endParaRPr>
                    </a:p>
                    <a:p>
                      <a:r>
                        <a:rPr lang="fr-FR" sz="2800" b="1" kern="1200" dirty="0">
                          <a:solidFill>
                            <a:prstClr val="white"/>
                          </a:solidFill>
                          <a:latin typeface="Book Antiqua" pitchFamily="18" charset="0"/>
                          <a:ea typeface="+mn-ea"/>
                          <a:cs typeface="+mn-cs"/>
                        </a:rPr>
                        <a:t>Telle la rosée, Il descendra</a:t>
                      </a:r>
                    </a:p>
                    <a:p>
                      <a:r>
                        <a:rPr lang="fr-FR" sz="2800" b="1" kern="1200" dirty="0">
                          <a:solidFill>
                            <a:prstClr val="white"/>
                          </a:solidFill>
                          <a:latin typeface="Book Antiqua" pitchFamily="18" charset="0"/>
                          <a:ea typeface="+mn-ea"/>
                          <a:cs typeface="+mn-cs"/>
                        </a:rPr>
                        <a:t>Heureuse es-tu Vierge et épouse</a:t>
                      </a: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صوفانيوس</a:t>
                      </a:r>
                      <a:r>
                        <a:rPr lang="ar-EG" sz="3600" b="0" kern="1200" dirty="0">
                          <a:solidFill>
                            <a:prstClr val="white"/>
                          </a:solidFill>
                          <a:latin typeface="+mn-lt"/>
                          <a:ea typeface="+mn-ea"/>
                          <a:cs typeface="+mn-cs"/>
                        </a:rPr>
                        <a:t> عنك خبر</a:t>
                      </a:r>
                    </a:p>
                    <a:p>
                      <a:pPr algn="r" rtl="1"/>
                      <a:r>
                        <a:rPr lang="ar-EG" sz="3600" b="0" kern="1200" dirty="0">
                          <a:solidFill>
                            <a:prstClr val="white"/>
                          </a:solidFill>
                          <a:latin typeface="+mn-lt"/>
                          <a:ea typeface="+mn-ea"/>
                          <a:cs typeface="+mn-cs"/>
                        </a:rPr>
                        <a:t>بشهادة عن ميلاد </a:t>
                      </a:r>
                      <a:r>
                        <a:rPr lang="ar-EG" sz="3600" b="0" kern="1200" dirty="0" err="1">
                          <a:solidFill>
                            <a:prstClr val="white"/>
                          </a:solidFill>
                          <a:latin typeface="+mn-lt"/>
                          <a:ea typeface="+mn-ea"/>
                          <a:cs typeface="+mn-cs"/>
                        </a:rPr>
                        <a:t>ايسوس</a:t>
                      </a:r>
                      <a:endParaRPr lang="ar-EG"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أنه ينزل كندي ومطر</a:t>
                      </a:r>
                    </a:p>
                    <a:p>
                      <a:pPr algn="r" rtl="1"/>
                      <a:r>
                        <a:rPr lang="ar-EG" sz="3600" b="0" kern="1200" dirty="0">
                          <a:solidFill>
                            <a:prstClr val="white"/>
                          </a:solidFill>
                          <a:latin typeface="+mn-lt"/>
                          <a:ea typeface="+mn-ea"/>
                          <a:cs typeface="+mn-cs"/>
                        </a:rPr>
                        <a:t> طوباك يا بكرة وعروس</a:t>
                      </a:r>
                    </a:p>
                    <a:p>
                      <a:pPr algn="r" rtl="1"/>
                      <a:r>
                        <a:rPr lang="ar-EG" sz="3600" b="0" kern="1200" dirty="0">
                          <a:solidFill>
                            <a:prstClr val="white"/>
                          </a:solidFill>
                          <a:latin typeface="+mn-lt"/>
                          <a:ea typeface="+mn-ea"/>
                          <a:cs typeface="+mn-cs"/>
                        </a:rPr>
                        <a:t> </a:t>
                      </a:r>
                      <a:endParaRPr lang="fr-FR" sz="36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CF560675-55C0-9AB7-E8AC-FF7EEC5DD14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9BEC2301-73CD-9F0F-704B-C4BB0E9D04F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994690949"/>
      </p:ext>
    </p:extLst>
  </p:cSld>
  <p:clrMapOvr>
    <a:masterClrMapping/>
  </p:clrMapOvr>
  <p:transition/>
</p:sld>
</file>

<file path=ppt/slides/slide129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412017822"/>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409349">
                  <a:extLst>
                    <a:ext uri="{9D8B030D-6E8A-4147-A177-3AD203B41FA5}">
                      <a16:colId xmlns:a16="http://schemas.microsoft.com/office/drawing/2014/main" val="20000"/>
                    </a:ext>
                  </a:extLst>
                </a:gridCol>
                <a:gridCol w="4837807">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13. Dans sa vision, Daniel a vu</a:t>
                      </a:r>
                    </a:p>
                    <a:p>
                      <a:pPr algn="l"/>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Anok</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ainau</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eou</a:t>
                      </a:r>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ronoc</a:t>
                      </a:r>
                      <a:endParaRPr lang="fr-FR" sz="2800" b="1" kern="1200" dirty="0">
                        <a:solidFill>
                          <a:prstClr val="white"/>
                        </a:solidFill>
                        <a:latin typeface="CS Avva Shenouda" panose="020B7200000000000000" pitchFamily="34" charset="0"/>
                        <a:ea typeface="+mn-ea"/>
                        <a:cs typeface="+mn-cs"/>
                      </a:endParaRPr>
                    </a:p>
                    <a:p>
                      <a:pPr algn="l"/>
                      <a:r>
                        <a:rPr lang="fr-FR" sz="2800" b="1" kern="1200" dirty="0">
                          <a:solidFill>
                            <a:prstClr val="white"/>
                          </a:solidFill>
                          <a:latin typeface="Book Antiqua" pitchFamily="18" charset="0"/>
                          <a:ea typeface="+mn-ea"/>
                          <a:cs typeface="+mn-cs"/>
                        </a:rPr>
                        <a:t>Le Roi Très-Haut siégeait dessus</a:t>
                      </a:r>
                    </a:p>
                    <a:p>
                      <a:pPr algn="l"/>
                      <a:r>
                        <a:rPr lang="fr-FR" sz="2800" b="1" kern="1200" dirty="0">
                          <a:solidFill>
                            <a:prstClr val="white"/>
                          </a:solidFill>
                          <a:latin typeface="Book Antiqua" pitchFamily="18" charset="0"/>
                          <a:ea typeface="+mn-ea"/>
                          <a:cs typeface="+mn-cs"/>
                        </a:rPr>
                        <a:t>Heureuse es-tu Vierge et épouse</a:t>
                      </a:r>
                    </a:p>
                  </a:txBody>
                  <a:tcPr/>
                </a:tc>
                <a:tc>
                  <a:txBody>
                    <a:bodyPr/>
                    <a:lstStyle/>
                    <a:p>
                      <a:pPr algn="r" rtl="1"/>
                      <a:r>
                        <a:rPr lang="ar-EG" sz="3600" b="0" kern="1200" dirty="0">
                          <a:solidFill>
                            <a:prstClr val="white"/>
                          </a:solidFill>
                          <a:latin typeface="+mn-lt"/>
                          <a:ea typeface="+mn-ea"/>
                          <a:cs typeface="+mn-cs"/>
                        </a:rPr>
                        <a:t>دانيال في رياه قال</a:t>
                      </a:r>
                    </a:p>
                    <a:p>
                      <a:pPr algn="r" rtl="1"/>
                      <a:r>
                        <a:rPr lang="ar-EG" sz="3600" b="0" kern="1200" dirty="0">
                          <a:solidFill>
                            <a:prstClr val="white"/>
                          </a:solidFill>
                          <a:latin typeface="+mn-lt"/>
                          <a:ea typeface="+mn-ea"/>
                          <a:cs typeface="+mn-cs"/>
                        </a:rPr>
                        <a:t>أنوك </a:t>
                      </a:r>
                      <a:r>
                        <a:rPr lang="ar-EG" sz="3600" b="0" kern="1200" dirty="0" err="1">
                          <a:solidFill>
                            <a:prstClr val="white"/>
                          </a:solidFill>
                          <a:latin typeface="+mn-lt"/>
                          <a:ea typeface="+mn-ea"/>
                          <a:cs typeface="+mn-cs"/>
                        </a:rPr>
                        <a:t>أى</a:t>
                      </a:r>
                      <a:r>
                        <a:rPr lang="ar-EG" sz="3600" b="0" kern="1200" dirty="0">
                          <a:solidFill>
                            <a:prstClr val="white"/>
                          </a:solidFill>
                          <a:latin typeface="+mn-lt"/>
                          <a:ea typeface="+mn-ea"/>
                          <a:cs typeface="+mn-cs"/>
                        </a:rPr>
                        <a:t> ناف أيه أو </a:t>
                      </a:r>
                      <a:r>
                        <a:rPr lang="ar-EG" sz="3600" b="0" kern="1200" dirty="0" err="1">
                          <a:solidFill>
                            <a:prstClr val="white"/>
                          </a:solidFill>
                          <a:latin typeface="+mn-lt"/>
                          <a:ea typeface="+mn-ea"/>
                          <a:cs typeface="+mn-cs"/>
                        </a:rPr>
                        <a:t>اثرونوس</a:t>
                      </a:r>
                      <a:endParaRPr lang="ar-EG"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وعليه جالس الملك المتعال </a:t>
                      </a:r>
                    </a:p>
                    <a:p>
                      <a:pPr algn="r" rtl="1"/>
                      <a:r>
                        <a:rPr lang="ar-EG" sz="3600" b="0" kern="1200" dirty="0">
                          <a:solidFill>
                            <a:prstClr val="white"/>
                          </a:solidFill>
                          <a:latin typeface="+mn-lt"/>
                          <a:ea typeface="+mn-ea"/>
                          <a:cs typeface="+mn-cs"/>
                        </a:rPr>
                        <a:t>طوباك يا بكرة وعروس</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14. Moïse voulut Le regarder</a:t>
                      </a:r>
                    </a:p>
                    <a:p>
                      <a:r>
                        <a:rPr lang="fr-FR" sz="2800" b="1" kern="1200" dirty="0">
                          <a:solidFill>
                            <a:prstClr val="white"/>
                          </a:solidFill>
                          <a:latin typeface="Book Antiqua" pitchFamily="18" charset="0"/>
                          <a:ea typeface="+mn-ea"/>
                          <a:cs typeface="+mn-cs"/>
                        </a:rPr>
                        <a:t>Comme tu Le vis, Mère très sainte</a:t>
                      </a:r>
                    </a:p>
                    <a:p>
                      <a:r>
                        <a:rPr lang="fr-FR" sz="2800" b="1" kern="1200" dirty="0">
                          <a:solidFill>
                            <a:prstClr val="white"/>
                          </a:solidFill>
                          <a:latin typeface="Book Antiqua" pitchFamily="18" charset="0"/>
                          <a:ea typeface="+mn-ea"/>
                          <a:cs typeface="+mn-cs"/>
                        </a:rPr>
                        <a:t>Mais, ébloui, ne put Le voir</a:t>
                      </a:r>
                    </a:p>
                    <a:p>
                      <a:r>
                        <a:rPr lang="fr-FR" sz="2800" b="1" kern="1200" dirty="0">
                          <a:solidFill>
                            <a:prstClr val="white"/>
                          </a:solidFill>
                          <a:latin typeface="Book Antiqua" pitchFamily="18" charset="0"/>
                          <a:ea typeface="+mn-ea"/>
                          <a:cs typeface="+mn-cs"/>
                        </a:rPr>
                        <a:t>Heureuse es-tu Vierge et épouse</a:t>
                      </a: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طلب موسي ينظر نظرة</a:t>
                      </a:r>
                    </a:p>
                    <a:p>
                      <a:pPr algn="r" rtl="1"/>
                      <a:r>
                        <a:rPr lang="ar-EG" sz="3600" b="0" kern="1200" dirty="0">
                          <a:solidFill>
                            <a:prstClr val="white"/>
                          </a:solidFill>
                          <a:latin typeface="+mn-lt"/>
                          <a:ea typeface="+mn-ea"/>
                          <a:cs typeface="+mn-cs"/>
                        </a:rPr>
                        <a:t>كما رأيت يا أم القدوس</a:t>
                      </a:r>
                    </a:p>
                    <a:p>
                      <a:pPr algn="r" rtl="1"/>
                      <a:r>
                        <a:rPr lang="ar-EG" sz="3600" b="0" kern="1200" dirty="0">
                          <a:solidFill>
                            <a:prstClr val="white"/>
                          </a:solidFill>
                          <a:latin typeface="+mn-lt"/>
                          <a:ea typeface="+mn-ea"/>
                          <a:cs typeface="+mn-cs"/>
                        </a:rPr>
                        <a:t>فما طاق من نوره خرم </a:t>
                      </a:r>
                      <a:r>
                        <a:rPr lang="ar-EG" sz="3600" b="0" kern="1200" dirty="0" err="1">
                          <a:solidFill>
                            <a:prstClr val="white"/>
                          </a:solidFill>
                          <a:latin typeface="+mn-lt"/>
                          <a:ea typeface="+mn-ea"/>
                          <a:cs typeface="+mn-cs"/>
                        </a:rPr>
                        <a:t>أبرة</a:t>
                      </a:r>
                      <a:endParaRPr lang="ar-EG"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طوباك يا بكرة وعروس</a:t>
                      </a: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72CE3E49-799F-D269-233B-7185DA62395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D9A2D4CF-4049-C986-0CF0-C8BB8534797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961153585"/>
      </p:ext>
    </p:extLst>
  </p:cSld>
  <p:clrMapOvr>
    <a:masterClrMapping/>
  </p:clrMapOvr>
  <p:transition/>
</p:sld>
</file>

<file path=ppt/slides/slide129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443033070"/>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15. De toi, Il vint, tient Sa promesse</a:t>
                      </a:r>
                    </a:p>
                    <a:p>
                      <a:pPr algn="l"/>
                      <a:r>
                        <a:rPr lang="fr-FR" sz="2800" b="1" kern="1200" dirty="0">
                          <a:solidFill>
                            <a:prstClr val="white"/>
                          </a:solidFill>
                          <a:latin typeface="Book Antiqua" pitchFamily="18" charset="0"/>
                          <a:ea typeface="+mn-ea"/>
                          <a:cs typeface="+mn-cs"/>
                        </a:rPr>
                        <a:t>Ramène Adam au Paradis</a:t>
                      </a:r>
                    </a:p>
                    <a:p>
                      <a:pPr algn="l"/>
                      <a:r>
                        <a:rPr lang="fr-FR" sz="2800" b="1" kern="1200" dirty="0">
                          <a:solidFill>
                            <a:prstClr val="white"/>
                          </a:solidFill>
                          <a:latin typeface="Book Antiqua" pitchFamily="18" charset="0"/>
                          <a:ea typeface="+mn-ea"/>
                          <a:cs typeface="+mn-cs"/>
                        </a:rPr>
                        <a:t>Sa descendance, Il  affranchit</a:t>
                      </a:r>
                    </a:p>
                    <a:p>
                      <a:pPr algn="l"/>
                      <a:r>
                        <a:rPr lang="fr-FR" sz="2800" b="1" kern="1200" dirty="0">
                          <a:solidFill>
                            <a:prstClr val="white"/>
                          </a:solidFill>
                          <a:latin typeface="Book Antiqua" pitchFamily="18" charset="0"/>
                          <a:ea typeface="+mn-ea"/>
                          <a:cs typeface="+mn-cs"/>
                        </a:rPr>
                        <a:t>Heureuse es-tu Vierge et épouse</a:t>
                      </a: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ظهر منك وأوفي الميثاق </a:t>
                      </a:r>
                    </a:p>
                    <a:p>
                      <a:pPr algn="r" rtl="1"/>
                      <a:r>
                        <a:rPr lang="ar-EG" sz="3600" b="0" kern="1200" dirty="0">
                          <a:solidFill>
                            <a:prstClr val="white"/>
                          </a:solidFill>
                          <a:latin typeface="+mn-lt"/>
                          <a:ea typeface="+mn-ea"/>
                          <a:cs typeface="+mn-cs"/>
                        </a:rPr>
                        <a:t>لآدم بدخوله إلى الفردوس </a:t>
                      </a:r>
                    </a:p>
                    <a:p>
                      <a:pPr algn="r" rtl="1"/>
                      <a:r>
                        <a:rPr lang="ar-EG" sz="3600" b="0" kern="1200" dirty="0">
                          <a:solidFill>
                            <a:prstClr val="white"/>
                          </a:solidFill>
                          <a:latin typeface="+mn-lt"/>
                          <a:ea typeface="+mn-ea"/>
                          <a:cs typeface="+mn-cs"/>
                        </a:rPr>
                        <a:t>وعتق نسله من كل اوثاق </a:t>
                      </a:r>
                    </a:p>
                    <a:p>
                      <a:pPr algn="r" rtl="1"/>
                      <a:r>
                        <a:rPr lang="ar-EG" sz="3600" b="0" kern="1200" dirty="0">
                          <a:solidFill>
                            <a:prstClr val="white"/>
                          </a:solidFill>
                          <a:latin typeface="+mn-lt"/>
                          <a:ea typeface="+mn-ea"/>
                          <a:cs typeface="+mn-cs"/>
                        </a:rPr>
                        <a:t>طوباك يا بكرة وعروس</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16. Ton rang est grand, douce ta louange</a:t>
                      </a:r>
                    </a:p>
                    <a:p>
                      <a:r>
                        <a:rPr lang="fr-FR" sz="2800" b="1" kern="1200" dirty="0">
                          <a:solidFill>
                            <a:prstClr val="white"/>
                          </a:solidFill>
                          <a:latin typeface="Book Antiqua" pitchFamily="18" charset="0"/>
                          <a:ea typeface="+mn-ea"/>
                          <a:cs typeface="+mn-cs"/>
                        </a:rPr>
                        <a:t>Comme les fruits du Paradis</a:t>
                      </a:r>
                    </a:p>
                    <a:p>
                      <a:r>
                        <a:rPr lang="fr-FR" sz="2800" b="1" kern="1200" dirty="0">
                          <a:solidFill>
                            <a:prstClr val="white"/>
                          </a:solidFill>
                          <a:latin typeface="Book Antiqua" pitchFamily="18" charset="0"/>
                          <a:ea typeface="+mn-ea"/>
                          <a:cs typeface="+mn-cs"/>
                        </a:rPr>
                        <a:t>Et qui les goûte sera ravi</a:t>
                      </a:r>
                    </a:p>
                    <a:p>
                      <a:r>
                        <a:rPr lang="fr-FR" sz="2800" b="1" kern="1200" dirty="0">
                          <a:solidFill>
                            <a:prstClr val="white"/>
                          </a:solidFill>
                          <a:latin typeface="Book Antiqua" pitchFamily="18" charset="0"/>
                          <a:ea typeface="+mn-ea"/>
                          <a:cs typeface="+mn-cs"/>
                        </a:rPr>
                        <a:t>Heureuse es-tu Vierge et épouse</a:t>
                      </a: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على قدرك وحلي نظمه   </a:t>
                      </a:r>
                    </a:p>
                    <a:p>
                      <a:pPr algn="r" rtl="1"/>
                      <a:r>
                        <a:rPr lang="ar-EG" sz="3600" b="0" kern="1200" dirty="0">
                          <a:solidFill>
                            <a:prstClr val="white"/>
                          </a:solidFill>
                          <a:latin typeface="+mn-lt"/>
                          <a:ea typeface="+mn-ea"/>
                          <a:cs typeface="+mn-cs"/>
                        </a:rPr>
                        <a:t>كحلاوة أثمار الفردوس </a:t>
                      </a:r>
                    </a:p>
                    <a:p>
                      <a:pPr algn="r" rtl="1"/>
                      <a:r>
                        <a:rPr lang="ar-EG" sz="3600" b="0" kern="1200" dirty="0">
                          <a:solidFill>
                            <a:prstClr val="white"/>
                          </a:solidFill>
                          <a:latin typeface="+mn-lt"/>
                          <a:ea typeface="+mn-ea"/>
                          <a:cs typeface="+mn-cs"/>
                        </a:rPr>
                        <a:t>من </a:t>
                      </a:r>
                      <a:r>
                        <a:rPr lang="ar-EG" sz="3600" b="0" kern="1200" dirty="0" err="1">
                          <a:solidFill>
                            <a:prstClr val="white"/>
                          </a:solidFill>
                          <a:latin typeface="+mn-lt"/>
                          <a:ea typeface="+mn-ea"/>
                          <a:cs typeface="+mn-cs"/>
                        </a:rPr>
                        <a:t>ذاقه</a:t>
                      </a:r>
                      <a:r>
                        <a:rPr lang="ar-EG" sz="3600" b="0" kern="1200" dirty="0">
                          <a:solidFill>
                            <a:prstClr val="white"/>
                          </a:solidFill>
                          <a:latin typeface="+mn-lt"/>
                          <a:ea typeface="+mn-ea"/>
                          <a:cs typeface="+mn-cs"/>
                        </a:rPr>
                        <a:t> لم يسل طعمه </a:t>
                      </a:r>
                    </a:p>
                    <a:p>
                      <a:pPr algn="r" rtl="1"/>
                      <a:r>
                        <a:rPr lang="ar-EG" sz="3600" b="0" kern="1200" dirty="0">
                          <a:solidFill>
                            <a:prstClr val="white"/>
                          </a:solidFill>
                          <a:latin typeface="+mn-lt"/>
                          <a:ea typeface="+mn-ea"/>
                          <a:cs typeface="+mn-cs"/>
                        </a:rPr>
                        <a:t>طوباك يا بكرة وعروس</a:t>
                      </a:r>
                    </a:p>
                    <a:p>
                      <a:pPr algn="r" rtl="1"/>
                      <a:endParaRPr lang="ar-EG" sz="36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BFBCA1B9-9F35-0B3F-E91A-01799D8A0B5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41075B4D-BE11-CDA9-72C4-A557CD736F8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40226083"/>
      </p:ext>
    </p:extLst>
  </p:cSld>
  <p:clrMapOvr>
    <a:masterClrMapping/>
  </p:clrMapOvr>
  <p:transition/>
</p:sld>
</file>

<file path=ppt/slides/slide129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198762126"/>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413667">
                  <a:extLst>
                    <a:ext uri="{9D8B030D-6E8A-4147-A177-3AD203B41FA5}">
                      <a16:colId xmlns:a16="http://schemas.microsoft.com/office/drawing/2014/main" val="20000"/>
                    </a:ext>
                  </a:extLst>
                </a:gridCol>
                <a:gridCol w="4833489">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17. Et ta louange est si précieuse</a:t>
                      </a:r>
                    </a:p>
                    <a:p>
                      <a:pPr algn="l"/>
                      <a:r>
                        <a:rPr lang="fr-FR" sz="2800" b="1" kern="1200" dirty="0">
                          <a:solidFill>
                            <a:prstClr val="white"/>
                          </a:solidFill>
                          <a:latin typeface="Book Antiqua" pitchFamily="18" charset="0"/>
                          <a:ea typeface="+mn-ea"/>
                          <a:cs typeface="+mn-cs"/>
                        </a:rPr>
                        <a:t>Tous les degrés, elle dépassa</a:t>
                      </a:r>
                    </a:p>
                    <a:p>
                      <a:pPr algn="l"/>
                      <a:r>
                        <a:rPr lang="fr-FR" sz="2800" b="1" kern="1200" dirty="0">
                          <a:solidFill>
                            <a:prstClr val="white"/>
                          </a:solidFill>
                          <a:latin typeface="Book Antiqua" pitchFamily="18" charset="0"/>
                          <a:ea typeface="+mn-ea"/>
                          <a:cs typeface="+mn-cs"/>
                        </a:rPr>
                        <a:t>Le Créateur vint en ton sein</a:t>
                      </a:r>
                    </a:p>
                    <a:p>
                      <a:pPr algn="l"/>
                      <a:r>
                        <a:rPr lang="fr-FR" sz="2800" b="1" kern="1200" dirty="0">
                          <a:solidFill>
                            <a:prstClr val="white"/>
                          </a:solidFill>
                          <a:latin typeface="Book Antiqua" pitchFamily="18" charset="0"/>
                          <a:ea typeface="+mn-ea"/>
                          <a:cs typeface="+mn-cs"/>
                        </a:rPr>
                        <a:t>Heureuse es-tu Vierge et épouse</a:t>
                      </a:r>
                    </a:p>
                  </a:txBody>
                  <a:tcPr/>
                </a:tc>
                <a:tc>
                  <a:txBody>
                    <a:bodyPr/>
                    <a:lstStyle/>
                    <a:p>
                      <a:pPr algn="r" rtl="1"/>
                      <a:r>
                        <a:rPr lang="ar-EG" sz="3600" b="0" kern="1200" dirty="0">
                          <a:solidFill>
                            <a:prstClr val="white"/>
                          </a:solidFill>
                          <a:latin typeface="+mn-lt"/>
                          <a:ea typeface="+mn-ea"/>
                          <a:cs typeface="+mn-cs"/>
                        </a:rPr>
                        <a:t>غلى مدحك وحلى ذكرك  </a:t>
                      </a:r>
                    </a:p>
                    <a:p>
                      <a:pPr algn="r" rtl="1"/>
                      <a:r>
                        <a:rPr lang="ar-EG" sz="3600" b="0" kern="1200" dirty="0">
                          <a:solidFill>
                            <a:prstClr val="white"/>
                          </a:solidFill>
                          <a:latin typeface="+mn-lt"/>
                          <a:ea typeface="+mn-ea"/>
                          <a:cs typeface="+mn-cs"/>
                        </a:rPr>
                        <a:t>وزاد رفعه عن كل طقوس </a:t>
                      </a:r>
                    </a:p>
                    <a:p>
                      <a:pPr algn="r" rtl="1"/>
                      <a:r>
                        <a:rPr lang="ar-EG" sz="3600" b="0" kern="1200" dirty="0">
                          <a:solidFill>
                            <a:prstClr val="white"/>
                          </a:solidFill>
                          <a:latin typeface="+mn-lt"/>
                          <a:ea typeface="+mn-ea"/>
                          <a:cs typeface="+mn-cs"/>
                        </a:rPr>
                        <a:t>بحلول الخالق في حجرك</a:t>
                      </a:r>
                    </a:p>
                    <a:p>
                      <a:pPr algn="r" rtl="1"/>
                      <a:r>
                        <a:rPr lang="ar-EG" sz="3600" b="0" kern="1200" dirty="0">
                          <a:solidFill>
                            <a:prstClr val="white"/>
                          </a:solidFill>
                          <a:latin typeface="+mn-lt"/>
                          <a:ea typeface="+mn-ea"/>
                          <a:cs typeface="+mn-cs"/>
                        </a:rPr>
                        <a:t>طوباك يا بكرة وعروس</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18. Celui qui loue et qui te chante</a:t>
                      </a:r>
                    </a:p>
                    <a:p>
                      <a:r>
                        <a:rPr lang="fr-FR" sz="2800" b="1" kern="1200" dirty="0">
                          <a:solidFill>
                            <a:prstClr val="white"/>
                          </a:solidFill>
                          <a:latin typeface="Book Antiqua" pitchFamily="18" charset="0"/>
                          <a:ea typeface="+mn-ea"/>
                          <a:cs typeface="+mn-cs"/>
                        </a:rPr>
                        <a:t>Tous ses espoirs sont exaucés</a:t>
                      </a:r>
                    </a:p>
                    <a:p>
                      <a:r>
                        <a:rPr lang="fr-FR" sz="2800" b="1" kern="1200" dirty="0">
                          <a:solidFill>
                            <a:prstClr val="white"/>
                          </a:solidFill>
                          <a:latin typeface="Book Antiqua" pitchFamily="18" charset="0"/>
                          <a:ea typeface="+mn-ea"/>
                          <a:cs typeface="+mn-cs"/>
                        </a:rPr>
                        <a:t>Et Dieu Très-Saint l’a agréé</a:t>
                      </a:r>
                    </a:p>
                    <a:p>
                      <a:r>
                        <a:rPr lang="fr-FR" sz="2800" b="1" kern="1200" dirty="0">
                          <a:solidFill>
                            <a:prstClr val="white"/>
                          </a:solidFill>
                          <a:latin typeface="Book Antiqua" pitchFamily="18" charset="0"/>
                          <a:ea typeface="+mn-ea"/>
                          <a:cs typeface="+mn-cs"/>
                        </a:rPr>
                        <a:t>Heureuse es-tu Vierge et épouse</a:t>
                      </a: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فاز ببلوغه وآماله</a:t>
                      </a:r>
                    </a:p>
                    <a:p>
                      <a:pPr algn="r" rtl="1"/>
                      <a:r>
                        <a:rPr lang="ar-EG" sz="3600" b="0" kern="1200" dirty="0">
                          <a:solidFill>
                            <a:prstClr val="white"/>
                          </a:solidFill>
                          <a:latin typeface="+mn-lt"/>
                          <a:ea typeface="+mn-ea"/>
                          <a:cs typeface="+mn-cs"/>
                        </a:rPr>
                        <a:t>وعشم برضي الرب القدوس</a:t>
                      </a:r>
                    </a:p>
                    <a:p>
                      <a:pPr algn="r" rtl="1"/>
                      <a:r>
                        <a:rPr lang="ar-EG" sz="3600" b="0" kern="1200" dirty="0">
                          <a:solidFill>
                            <a:prstClr val="white"/>
                          </a:solidFill>
                          <a:latin typeface="+mn-lt"/>
                          <a:ea typeface="+mn-ea"/>
                          <a:cs typeface="+mn-cs"/>
                        </a:rPr>
                        <a:t> من جعل مدحك رسماله</a:t>
                      </a:r>
                    </a:p>
                    <a:p>
                      <a:pPr algn="r" rtl="1"/>
                      <a:r>
                        <a:rPr lang="ar-EG" sz="3600" b="0" kern="1200" dirty="0">
                          <a:solidFill>
                            <a:prstClr val="white"/>
                          </a:solidFill>
                          <a:latin typeface="+mn-lt"/>
                          <a:ea typeface="+mn-ea"/>
                          <a:cs typeface="+mn-cs"/>
                        </a:rPr>
                        <a:t>طوباك يا بكرة وعروس</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9042480F-077D-EF7C-5288-59B2ECC4BA5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4AF85D2E-22EE-F5BB-16AD-24D470248A4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52348525"/>
      </p:ext>
    </p:extLst>
  </p:cSld>
  <p:clrMapOvr>
    <a:masterClrMapping/>
  </p:clrMapOvr>
  <p:transition/>
</p:sld>
</file>

<file path=ppt/slides/slide129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272463548"/>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06619">
                  <a:extLst>
                    <a:ext uri="{9D8B030D-6E8A-4147-A177-3AD203B41FA5}">
                      <a16:colId xmlns:a16="http://schemas.microsoft.com/office/drawing/2014/main" val="20000"/>
                    </a:ext>
                  </a:extLst>
                </a:gridCol>
                <a:gridCol w="4740537">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19. Toute ma vie, mon existence</a:t>
                      </a:r>
                    </a:p>
                    <a:p>
                      <a:pPr algn="l"/>
                      <a:r>
                        <a:rPr lang="fr-FR" sz="2800" b="1" kern="1200" dirty="0">
                          <a:solidFill>
                            <a:prstClr val="white"/>
                          </a:solidFill>
                          <a:latin typeface="Book Antiqua" pitchFamily="18" charset="0"/>
                          <a:ea typeface="+mn-ea"/>
                          <a:cs typeface="+mn-cs"/>
                        </a:rPr>
                        <a:t>Je veux louer </a:t>
                      </a:r>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par;enoc</a:t>
                      </a:r>
                      <a:endParaRPr lang="fr-FR" sz="2800" b="1" kern="1200" dirty="0">
                        <a:solidFill>
                          <a:prstClr val="white"/>
                        </a:solidFill>
                        <a:latin typeface="CS Avva Shenouda" panose="020B7200000000000000" pitchFamily="34" charset="0"/>
                        <a:ea typeface="+mn-ea"/>
                        <a:cs typeface="+mn-cs"/>
                      </a:endParaRPr>
                    </a:p>
                    <a:p>
                      <a:pPr algn="l"/>
                      <a:r>
                        <a:rPr lang="fr-FR" sz="2800" b="1" kern="1200" dirty="0">
                          <a:solidFill>
                            <a:prstClr val="white"/>
                          </a:solidFill>
                          <a:latin typeface="Book Antiqua" pitchFamily="18" charset="0"/>
                          <a:ea typeface="+mn-ea"/>
                          <a:cs typeface="+mn-cs"/>
                        </a:rPr>
                        <a:t>Qu’elle me soutienne lors de ma mort</a:t>
                      </a:r>
                    </a:p>
                    <a:p>
                      <a:pPr algn="l"/>
                      <a:r>
                        <a:rPr lang="fr-FR" sz="2800" b="1" kern="1200" dirty="0">
                          <a:solidFill>
                            <a:prstClr val="white"/>
                          </a:solidFill>
                          <a:latin typeface="Book Antiqua" pitchFamily="18" charset="0"/>
                          <a:ea typeface="+mn-ea"/>
                          <a:cs typeface="+mn-cs"/>
                        </a:rPr>
                        <a:t>Heureuse es-tu Vierge et épouse</a:t>
                      </a: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قصدي طول عمري وحياتي </a:t>
                      </a:r>
                    </a:p>
                    <a:p>
                      <a:pPr algn="r" rtl="1"/>
                      <a:r>
                        <a:rPr lang="ar-EG" sz="3600" b="0" kern="1200" dirty="0">
                          <a:solidFill>
                            <a:prstClr val="white"/>
                          </a:solidFill>
                          <a:latin typeface="+mn-lt"/>
                          <a:ea typeface="+mn-ea"/>
                          <a:cs typeface="+mn-cs"/>
                        </a:rPr>
                        <a:t>أكون مادحًا تي </a:t>
                      </a:r>
                      <a:r>
                        <a:rPr lang="ar-EG" sz="3600" b="0" kern="1200" dirty="0" err="1">
                          <a:solidFill>
                            <a:prstClr val="white"/>
                          </a:solidFill>
                          <a:latin typeface="+mn-lt"/>
                          <a:ea typeface="+mn-ea"/>
                          <a:cs typeface="+mn-cs"/>
                        </a:rPr>
                        <a:t>بارثينوس</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لتكون عوني عند مماتي </a:t>
                      </a:r>
                    </a:p>
                    <a:p>
                      <a:pPr algn="r" rtl="1"/>
                      <a:r>
                        <a:rPr lang="ar-EG" sz="3600" b="0" kern="1200" dirty="0">
                          <a:solidFill>
                            <a:prstClr val="white"/>
                          </a:solidFill>
                          <a:latin typeface="+mn-lt"/>
                          <a:ea typeface="+mn-ea"/>
                          <a:cs typeface="+mn-cs"/>
                        </a:rPr>
                        <a:t>طوباك يا بكرة وعروس</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20. Et ton honneur, incomparable</a:t>
                      </a:r>
                    </a:p>
                    <a:p>
                      <a:r>
                        <a:rPr lang="fr-FR" sz="2800" b="1" kern="1200" dirty="0">
                          <a:solidFill>
                            <a:prstClr val="white"/>
                          </a:solidFill>
                          <a:latin typeface="Book Antiqua" pitchFamily="18" charset="0"/>
                          <a:ea typeface="+mn-ea"/>
                          <a:cs typeface="+mn-cs"/>
                        </a:rPr>
                        <a:t>Ni à la lune, ni au soleil</a:t>
                      </a:r>
                    </a:p>
                    <a:p>
                      <a:r>
                        <a:rPr lang="fr-FR" sz="2800" b="1" kern="1200" dirty="0">
                          <a:solidFill>
                            <a:prstClr val="white"/>
                          </a:solidFill>
                          <a:latin typeface="Book Antiqua" pitchFamily="18" charset="0"/>
                          <a:ea typeface="+mn-ea"/>
                          <a:cs typeface="+mn-cs"/>
                        </a:rPr>
                        <a:t>Plus grande que le Trône es-tu</a:t>
                      </a:r>
                    </a:p>
                    <a:p>
                      <a:r>
                        <a:rPr lang="fr-FR" sz="2800" b="1" kern="1200" dirty="0">
                          <a:solidFill>
                            <a:prstClr val="white"/>
                          </a:solidFill>
                          <a:latin typeface="Book Antiqua" pitchFamily="18" charset="0"/>
                          <a:ea typeface="+mn-ea"/>
                          <a:cs typeface="+mn-cs"/>
                        </a:rPr>
                        <a:t>Heureuse es-tu Vierge et épouse</a:t>
                      </a: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كرامة مريم من يقدر</a:t>
                      </a:r>
                    </a:p>
                    <a:p>
                      <a:pPr algn="r" rtl="1"/>
                      <a:r>
                        <a:rPr lang="ar-EG" sz="3600" b="0" kern="1200" dirty="0">
                          <a:solidFill>
                            <a:prstClr val="white"/>
                          </a:solidFill>
                          <a:latin typeface="+mn-lt"/>
                          <a:ea typeface="+mn-ea"/>
                          <a:cs typeface="+mn-cs"/>
                        </a:rPr>
                        <a:t>يشبهها بقمر وشموس</a:t>
                      </a:r>
                    </a:p>
                    <a:p>
                      <a:pPr algn="r" rtl="1"/>
                      <a:r>
                        <a:rPr lang="ar-EG" sz="3600" b="0" kern="1200" dirty="0">
                          <a:solidFill>
                            <a:prstClr val="white"/>
                          </a:solidFill>
                          <a:latin typeface="+mn-lt"/>
                          <a:ea typeface="+mn-ea"/>
                          <a:cs typeface="+mn-cs"/>
                        </a:rPr>
                        <a:t> وإن قلنا الكرسي فهي أفخر </a:t>
                      </a:r>
                    </a:p>
                    <a:p>
                      <a:pPr algn="r" rtl="1"/>
                      <a:r>
                        <a:rPr lang="ar-EG" sz="3600" b="0" kern="1200" dirty="0">
                          <a:solidFill>
                            <a:prstClr val="white"/>
                          </a:solidFill>
                          <a:latin typeface="+mn-lt"/>
                          <a:ea typeface="+mn-ea"/>
                          <a:cs typeface="+mn-cs"/>
                        </a:rPr>
                        <a:t>طوباك يا بكرة وعروس</a:t>
                      </a: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9A073E65-FF0F-3E93-B73C-48A62847755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EE3D3E23-8112-6404-E224-33F2E669C09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858837932"/>
      </p:ext>
    </p:extLst>
  </p:cSld>
  <p:clrMapOvr>
    <a:masterClrMapping/>
  </p:clrMapOvr>
  <p:transition/>
</p:sld>
</file>

<file path=ppt/slides/slide129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439656164"/>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785474">
                  <a:extLst>
                    <a:ext uri="{9D8B030D-6E8A-4147-A177-3AD203B41FA5}">
                      <a16:colId xmlns:a16="http://schemas.microsoft.com/office/drawing/2014/main" val="20000"/>
                    </a:ext>
                  </a:extLst>
                </a:gridCol>
                <a:gridCol w="4461682">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21. Les Chérubins glorieux, tu portes</a:t>
                      </a:r>
                    </a:p>
                    <a:p>
                      <a:pPr algn="l"/>
                      <a:r>
                        <a:rPr lang="fr-FR" sz="2800" b="1" kern="1200" dirty="0">
                          <a:solidFill>
                            <a:prstClr val="white"/>
                          </a:solidFill>
                          <a:latin typeface="Book Antiqua" pitchFamily="18" charset="0"/>
                          <a:ea typeface="+mn-ea"/>
                          <a:cs typeface="+mn-cs"/>
                        </a:rPr>
                        <a:t>Tu dépassas tous les degrés</a:t>
                      </a:r>
                    </a:p>
                    <a:p>
                      <a:pPr algn="l"/>
                      <a:r>
                        <a:rPr lang="fr-FR" sz="2800" b="1" kern="1200" dirty="0">
                          <a:solidFill>
                            <a:prstClr val="white"/>
                          </a:solidFill>
                          <a:latin typeface="Book Antiqua" pitchFamily="18" charset="0"/>
                          <a:ea typeface="+mn-ea"/>
                          <a:cs typeface="+mn-cs"/>
                        </a:rPr>
                        <a:t>Plus élevée, plus vénérée</a:t>
                      </a:r>
                    </a:p>
                    <a:p>
                      <a:pPr algn="l"/>
                      <a:r>
                        <a:rPr lang="fr-FR" sz="2800" b="1" kern="1200" dirty="0">
                          <a:solidFill>
                            <a:prstClr val="white"/>
                          </a:solidFill>
                          <a:latin typeface="Book Antiqua" pitchFamily="18" charset="0"/>
                          <a:ea typeface="+mn-ea"/>
                          <a:cs typeface="+mn-cs"/>
                        </a:rPr>
                        <a:t>Heureuse es-tu Vierge et épouse</a:t>
                      </a:r>
                    </a:p>
                  </a:txBody>
                  <a:tcPr/>
                </a:tc>
                <a:tc>
                  <a:txBody>
                    <a:bodyPr/>
                    <a:lstStyle/>
                    <a:p>
                      <a:pPr algn="r" rtl="1"/>
                      <a:r>
                        <a:rPr lang="ar-EG" sz="3600" b="0" kern="1200" dirty="0" err="1">
                          <a:solidFill>
                            <a:prstClr val="white"/>
                          </a:solidFill>
                          <a:latin typeface="+mn-lt"/>
                          <a:ea typeface="+mn-ea"/>
                          <a:cs typeface="+mn-cs"/>
                        </a:rPr>
                        <a:t>كاروبيم</a:t>
                      </a:r>
                      <a:r>
                        <a:rPr lang="ar-EG" sz="3600" b="0" kern="1200" dirty="0">
                          <a:solidFill>
                            <a:prstClr val="white"/>
                          </a:solidFill>
                          <a:latin typeface="+mn-lt"/>
                          <a:ea typeface="+mn-ea"/>
                          <a:cs typeface="+mn-cs"/>
                        </a:rPr>
                        <a:t> المجد حملت</a:t>
                      </a:r>
                    </a:p>
                    <a:p>
                      <a:pPr algn="r" rtl="1"/>
                      <a:r>
                        <a:rPr lang="ar-EG" sz="3600" b="0" kern="1200" dirty="0">
                          <a:solidFill>
                            <a:prstClr val="white"/>
                          </a:solidFill>
                          <a:latin typeface="+mn-lt"/>
                          <a:ea typeface="+mn-ea"/>
                          <a:cs typeface="+mn-cs"/>
                        </a:rPr>
                        <a:t>وقد فقت عن كل طقوس </a:t>
                      </a:r>
                    </a:p>
                    <a:p>
                      <a:pPr algn="r" rtl="1"/>
                      <a:r>
                        <a:rPr lang="ar-EG" sz="3600" b="0" kern="1200" dirty="0">
                          <a:solidFill>
                            <a:prstClr val="white"/>
                          </a:solidFill>
                          <a:latin typeface="+mn-lt"/>
                          <a:ea typeface="+mn-ea"/>
                          <a:cs typeface="+mn-cs"/>
                        </a:rPr>
                        <a:t> وزدت قدرًا وعليت </a:t>
                      </a:r>
                    </a:p>
                    <a:p>
                      <a:pPr algn="r" rtl="1"/>
                      <a:r>
                        <a:rPr lang="ar-EG" sz="3600" b="0" kern="1200" dirty="0">
                          <a:solidFill>
                            <a:prstClr val="white"/>
                          </a:solidFill>
                          <a:latin typeface="+mn-lt"/>
                          <a:ea typeface="+mn-ea"/>
                          <a:cs typeface="+mn-cs"/>
                        </a:rPr>
                        <a:t>طوباك يا بكرة وعروس</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22. Sans toi ô Mère de Lumière</a:t>
                      </a:r>
                    </a:p>
                    <a:p>
                      <a:r>
                        <a:rPr lang="fr-FR" sz="2800" b="1" kern="1200" dirty="0">
                          <a:solidFill>
                            <a:prstClr val="white"/>
                          </a:solidFill>
                          <a:latin typeface="Book Antiqua" pitchFamily="18" charset="0"/>
                          <a:ea typeface="+mn-ea"/>
                          <a:cs typeface="+mn-cs"/>
                        </a:rPr>
                        <a:t>Nul n’aurait vu la gloire d’</a:t>
                      </a:r>
                      <a:r>
                        <a:rPr lang="fr-FR" sz="2800" b="1" kern="1200" dirty="0" err="1">
                          <a:solidFill>
                            <a:prstClr val="white"/>
                          </a:solidFill>
                          <a:latin typeface="CS Avva Shenouda" panose="020B7200000000000000" pitchFamily="34" charset="0"/>
                          <a:ea typeface="+mn-ea"/>
                          <a:cs typeface="+mn-cs"/>
                        </a:rPr>
                        <a:t>Iycouc</a:t>
                      </a:r>
                      <a:endParaRPr lang="fr-FR" sz="2800" b="1" kern="1200" dirty="0">
                        <a:solidFill>
                          <a:prstClr val="white"/>
                        </a:solidFill>
                        <a:latin typeface="CS Avva Shenouda" panose="020B7200000000000000" pitchFamily="34" charset="0"/>
                        <a:ea typeface="+mn-ea"/>
                        <a:cs typeface="+mn-cs"/>
                      </a:endParaRPr>
                    </a:p>
                    <a:p>
                      <a:r>
                        <a:rPr lang="fr-FR" sz="2800" b="1" kern="1200" dirty="0">
                          <a:solidFill>
                            <a:prstClr val="white"/>
                          </a:solidFill>
                          <a:latin typeface="Book Antiqua" pitchFamily="18" charset="0"/>
                          <a:ea typeface="+mn-ea"/>
                          <a:cs typeface="+mn-cs"/>
                        </a:rPr>
                        <a:t>Nous ne l’aurions vu parmi nous</a:t>
                      </a:r>
                    </a:p>
                    <a:p>
                      <a:r>
                        <a:rPr lang="fr-FR" sz="2800" b="1" kern="1200" dirty="0">
                          <a:solidFill>
                            <a:prstClr val="white"/>
                          </a:solidFill>
                          <a:latin typeface="Book Antiqua" pitchFamily="18" charset="0"/>
                          <a:ea typeface="+mn-ea"/>
                          <a:cs typeface="+mn-cs"/>
                        </a:rPr>
                        <a:t>Heureuse es-tu Vierge et épouse</a:t>
                      </a: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لولا ابنك يا أم النور</a:t>
                      </a:r>
                    </a:p>
                    <a:p>
                      <a:pPr algn="r" rtl="1"/>
                      <a:r>
                        <a:rPr lang="ar-EG" sz="3600" b="0" kern="1200" dirty="0">
                          <a:solidFill>
                            <a:prstClr val="white"/>
                          </a:solidFill>
                          <a:latin typeface="+mn-lt"/>
                          <a:ea typeface="+mn-ea"/>
                          <a:cs typeface="+mn-cs"/>
                        </a:rPr>
                        <a:t>من كان يعاين مجد </a:t>
                      </a:r>
                      <a:r>
                        <a:rPr lang="ar-EG" sz="3600" b="0" kern="1200" dirty="0" err="1">
                          <a:solidFill>
                            <a:prstClr val="white"/>
                          </a:solidFill>
                          <a:latin typeface="+mn-lt"/>
                          <a:ea typeface="+mn-ea"/>
                          <a:cs typeface="+mn-cs"/>
                        </a:rPr>
                        <a:t>إيسوس</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ويراه بين العالم مشهور</a:t>
                      </a:r>
                    </a:p>
                    <a:p>
                      <a:pPr algn="r" rtl="1"/>
                      <a:r>
                        <a:rPr lang="ar-EG" sz="3600" b="0" kern="1200" dirty="0">
                          <a:solidFill>
                            <a:prstClr val="white"/>
                          </a:solidFill>
                          <a:latin typeface="+mn-lt"/>
                          <a:ea typeface="+mn-ea"/>
                          <a:cs typeface="+mn-cs"/>
                        </a:rPr>
                        <a:t>طوباك يا بكرة وعروس</a:t>
                      </a: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60B4E5BD-6543-AC38-8442-57A9CAA8A5A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CFC19869-FFCA-54F9-99A9-14D2F6E2BEA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868946624"/>
      </p:ext>
    </p:extLst>
  </p:cSld>
  <p:clrMapOvr>
    <a:masterClrMapping/>
  </p:clrMapOvr>
  <p:transition/>
</p:sld>
</file>

<file path=ppt/slides/slide129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359538761"/>
              </p:ext>
            </p:extLst>
          </p:nvPr>
        </p:nvGraphicFramePr>
        <p:xfrm>
          <a:off x="457200" y="332656"/>
          <a:ext cx="11247156" cy="5864460"/>
        </p:xfrm>
        <a:graphic>
          <a:graphicData uri="http://schemas.openxmlformats.org/drawingml/2006/table">
            <a:tbl>
              <a:tblPr firstRow="1" bandRow="1">
                <a:tableStyleId>{2D5ABB26-0587-4C30-8999-92F81FD0307C}</a:tableStyleId>
              </a:tblPr>
              <a:tblGrid>
                <a:gridCol w="6785474">
                  <a:extLst>
                    <a:ext uri="{9D8B030D-6E8A-4147-A177-3AD203B41FA5}">
                      <a16:colId xmlns:a16="http://schemas.microsoft.com/office/drawing/2014/main" val="20000"/>
                    </a:ext>
                  </a:extLst>
                </a:gridCol>
                <a:gridCol w="4461682">
                  <a:extLst>
                    <a:ext uri="{9D8B030D-6E8A-4147-A177-3AD203B41FA5}">
                      <a16:colId xmlns:a16="http://schemas.microsoft.com/office/drawing/2014/main" val="20001"/>
                    </a:ext>
                  </a:extLst>
                </a:gridCol>
              </a:tblGrid>
              <a:tr h="3020144">
                <a:tc>
                  <a:txBody>
                    <a:bodyPr/>
                    <a:lstStyle/>
                    <a:p>
                      <a:pPr algn="l"/>
                      <a:r>
                        <a:rPr lang="fr-FR" sz="2800" b="1" kern="1200" dirty="0">
                          <a:solidFill>
                            <a:prstClr val="white"/>
                          </a:solidFill>
                          <a:latin typeface="Book Antiqua" pitchFamily="18" charset="0"/>
                          <a:ea typeface="+mn-ea"/>
                          <a:cs typeface="+mn-cs"/>
                        </a:rPr>
                        <a:t>23. Nul n’est comblé comme toi, Marie</a:t>
                      </a:r>
                    </a:p>
                    <a:p>
                      <a:pPr algn="l"/>
                      <a:r>
                        <a:rPr lang="fr-FR" sz="2800" b="1" kern="1200" dirty="0">
                          <a:solidFill>
                            <a:prstClr val="white"/>
                          </a:solidFill>
                          <a:latin typeface="Book Antiqua" pitchFamily="18" charset="0"/>
                          <a:ea typeface="+mn-ea"/>
                          <a:cs typeface="+mn-cs"/>
                        </a:rPr>
                        <a:t>Ni te ressemble, Mère du Très-Saint</a:t>
                      </a:r>
                    </a:p>
                    <a:p>
                      <a:pPr algn="l"/>
                      <a:r>
                        <a:rPr lang="fr-FR" sz="2800" b="1" kern="1200" dirty="0">
                          <a:solidFill>
                            <a:prstClr val="white"/>
                          </a:solidFill>
                          <a:latin typeface="Book Antiqua" pitchFamily="18" charset="0"/>
                          <a:ea typeface="+mn-ea"/>
                          <a:cs typeface="+mn-cs"/>
                        </a:rPr>
                        <a:t>Nulle langue ne peut prononcer</a:t>
                      </a:r>
                    </a:p>
                    <a:p>
                      <a:pPr algn="l"/>
                      <a:r>
                        <a:rPr lang="fr-FR" sz="2800" b="1" kern="1200" dirty="0">
                          <a:solidFill>
                            <a:prstClr val="white"/>
                          </a:solidFill>
                          <a:latin typeface="Book Antiqua" pitchFamily="18" charset="0"/>
                          <a:ea typeface="+mn-ea"/>
                          <a:cs typeface="+mn-cs"/>
                        </a:rPr>
                        <a:t>Heureuse es-tu Vierge et épouse</a:t>
                      </a: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من نال </a:t>
                      </a:r>
                      <a:r>
                        <a:rPr lang="ar-EG" sz="3600" b="0" kern="1200" dirty="0" err="1">
                          <a:solidFill>
                            <a:prstClr val="white"/>
                          </a:solidFill>
                          <a:latin typeface="+mn-lt"/>
                          <a:ea typeface="+mn-ea"/>
                          <a:cs typeface="+mn-cs"/>
                        </a:rPr>
                        <a:t>مانلت</a:t>
                      </a:r>
                      <a:r>
                        <a:rPr lang="ar-EG" sz="3600" b="0" kern="1200" dirty="0">
                          <a:solidFill>
                            <a:prstClr val="white"/>
                          </a:solidFill>
                          <a:latin typeface="+mn-lt"/>
                          <a:ea typeface="+mn-ea"/>
                          <a:cs typeface="+mn-cs"/>
                        </a:rPr>
                        <a:t> يا مريم</a:t>
                      </a:r>
                    </a:p>
                    <a:p>
                      <a:pPr algn="r" rtl="1"/>
                      <a:r>
                        <a:rPr lang="ar-EG" sz="3600" b="0" kern="1200" dirty="0">
                          <a:solidFill>
                            <a:prstClr val="white"/>
                          </a:solidFill>
                          <a:latin typeface="+mn-lt"/>
                          <a:ea typeface="+mn-ea"/>
                          <a:cs typeface="+mn-cs"/>
                        </a:rPr>
                        <a:t>ومن يشبهك يا أم القدوس </a:t>
                      </a:r>
                    </a:p>
                    <a:p>
                      <a:pPr algn="r" rtl="1"/>
                      <a:r>
                        <a:rPr lang="ar-EG" sz="3600" b="0" kern="1200" dirty="0" err="1">
                          <a:solidFill>
                            <a:prstClr val="white"/>
                          </a:solidFill>
                          <a:latin typeface="+mn-lt"/>
                          <a:ea typeface="+mn-ea"/>
                          <a:cs typeface="+mn-cs"/>
                        </a:rPr>
                        <a:t>وأى</a:t>
                      </a:r>
                      <a:r>
                        <a:rPr lang="ar-EG" sz="3600" b="0" kern="1200" dirty="0">
                          <a:solidFill>
                            <a:prstClr val="white"/>
                          </a:solidFill>
                          <a:latin typeface="+mn-lt"/>
                          <a:ea typeface="+mn-ea"/>
                          <a:cs typeface="+mn-cs"/>
                        </a:rPr>
                        <a:t> لسان يقدر يتكلم</a:t>
                      </a:r>
                    </a:p>
                    <a:p>
                      <a:pPr algn="r" rtl="1"/>
                      <a:r>
                        <a:rPr lang="ar-EG" sz="3600" b="0" kern="1200" dirty="0">
                          <a:solidFill>
                            <a:prstClr val="white"/>
                          </a:solidFill>
                          <a:latin typeface="+mn-lt"/>
                          <a:ea typeface="+mn-ea"/>
                          <a:cs typeface="+mn-cs"/>
                        </a:rPr>
                        <a:t>طوباك يا بكرة وعروس</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24. Ô Vierge pure, nous t’implorons</a:t>
                      </a:r>
                    </a:p>
                    <a:p>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Aripenmeu`i</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qa`thy</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mPa</a:t>
                      </a:r>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oic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Iycouc</a:t>
                      </a:r>
                      <a:endParaRPr lang="fr-FR" sz="2800" b="1" kern="1200" dirty="0">
                        <a:solidFill>
                          <a:prstClr val="white"/>
                        </a:solidFill>
                        <a:latin typeface="CS Avva Shenouda" panose="020B7200000000000000" pitchFamily="34" charset="0"/>
                        <a:ea typeface="+mn-ea"/>
                        <a:cs typeface="+mn-cs"/>
                      </a:endParaRPr>
                    </a:p>
                    <a:p>
                      <a:r>
                        <a:rPr lang="fr-FR" sz="2800" b="1" kern="1200" dirty="0">
                          <a:solidFill>
                            <a:prstClr val="white"/>
                          </a:solidFill>
                          <a:latin typeface="CS Avva Shenouda" panose="020B7200000000000000" pitchFamily="34" charset="0"/>
                          <a:ea typeface="+mn-ea"/>
                          <a:cs typeface="+mn-cs"/>
                        </a:rPr>
                        <a:t>Hina `</a:t>
                      </a:r>
                      <a:r>
                        <a:rPr lang="fr-FR" sz="2800" b="1" kern="1200" dirty="0" err="1">
                          <a:solidFill>
                            <a:prstClr val="white"/>
                          </a:solidFill>
                          <a:latin typeface="CS Avva Shenouda" panose="020B7200000000000000" pitchFamily="34" charset="0"/>
                          <a:ea typeface="+mn-ea"/>
                          <a:cs typeface="+mn-cs"/>
                        </a:rPr>
                        <a:t>nten,w</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ebol</a:t>
                      </a:r>
                      <a:endParaRPr lang="fr-FR" sz="2800" b="1" kern="1200" dirty="0">
                        <a:solidFill>
                          <a:prstClr val="white"/>
                        </a:solidFill>
                        <a:latin typeface="CS Avva Shenouda" panose="020B7200000000000000" pitchFamily="34" charset="0"/>
                        <a:ea typeface="+mn-ea"/>
                        <a:cs typeface="+mn-cs"/>
                      </a:endParaRPr>
                    </a:p>
                    <a:p>
                      <a:r>
                        <a:rPr lang="fr-FR" sz="2800" b="1" kern="1200" dirty="0">
                          <a:solidFill>
                            <a:prstClr val="white"/>
                          </a:solidFill>
                          <a:latin typeface="Book Antiqua" pitchFamily="18" charset="0"/>
                          <a:ea typeface="+mn-ea"/>
                          <a:cs typeface="+mn-cs"/>
                        </a:rPr>
                        <a:t>Heureuse es-tu Vierge et épouse</a:t>
                      </a: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نسألك يا بكر وبتول </a:t>
                      </a:r>
                    </a:p>
                    <a:p>
                      <a:pPr algn="r" rtl="1"/>
                      <a:r>
                        <a:rPr lang="ar-EG" sz="3600" b="0" kern="1200" dirty="0" err="1">
                          <a:solidFill>
                            <a:prstClr val="white"/>
                          </a:solidFill>
                          <a:latin typeface="+mn-lt"/>
                          <a:ea typeface="+mn-ea"/>
                          <a:cs typeface="+mn-cs"/>
                        </a:rPr>
                        <a:t>أريباميقي</a:t>
                      </a:r>
                      <a:r>
                        <a:rPr lang="ar-EG" sz="3600" b="0" kern="1200" dirty="0">
                          <a:solidFill>
                            <a:prstClr val="white"/>
                          </a:solidFill>
                          <a:latin typeface="+mn-lt"/>
                          <a:ea typeface="+mn-ea"/>
                          <a:cs typeface="+mn-cs"/>
                        </a:rPr>
                        <a:t> أو </a:t>
                      </a:r>
                      <a:r>
                        <a:rPr lang="ar-EG" sz="3600" b="0" kern="1200" dirty="0" err="1">
                          <a:solidFill>
                            <a:prstClr val="white"/>
                          </a:solidFill>
                          <a:latin typeface="+mn-lt"/>
                          <a:ea typeface="+mn-ea"/>
                          <a:cs typeface="+mn-cs"/>
                        </a:rPr>
                        <a:t>باشويس</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ايسو</a:t>
                      </a:r>
                      <a:endParaRPr lang="ar-EG"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هينا انتين </a:t>
                      </a:r>
                      <a:r>
                        <a:rPr lang="ar-EG" sz="3600" b="0" kern="1200" dirty="0" err="1">
                          <a:solidFill>
                            <a:prstClr val="white"/>
                          </a:solidFill>
                          <a:latin typeface="+mn-lt"/>
                          <a:ea typeface="+mn-ea"/>
                          <a:cs typeface="+mn-cs"/>
                        </a:rPr>
                        <a:t>كو</a:t>
                      </a:r>
                      <a:r>
                        <a:rPr lang="ar-EG" sz="3600" b="0" kern="1200" dirty="0">
                          <a:solidFill>
                            <a:prstClr val="white"/>
                          </a:solidFill>
                          <a:latin typeface="+mn-lt"/>
                          <a:ea typeface="+mn-ea"/>
                          <a:cs typeface="+mn-cs"/>
                        </a:rPr>
                        <a:t> أيقول </a:t>
                      </a:r>
                    </a:p>
                    <a:p>
                      <a:pPr algn="r" rtl="1"/>
                      <a:r>
                        <a:rPr lang="ar-EG" sz="3600" b="0" kern="1200" dirty="0">
                          <a:solidFill>
                            <a:prstClr val="white"/>
                          </a:solidFill>
                          <a:latin typeface="+mn-lt"/>
                          <a:ea typeface="+mn-ea"/>
                          <a:cs typeface="+mn-cs"/>
                        </a:rPr>
                        <a:t>طوباك يا بكرة وعروس</a:t>
                      </a:r>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25A3DD9F-5AAB-0AA7-B534-270F030E57A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2BB7CB4F-A383-AD50-3C63-0E0156C327C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229226013"/>
      </p:ext>
    </p:extLst>
  </p:cSld>
  <p:clrMapOvr>
    <a:masterClrMapping/>
  </p:clrMapOvr>
  <p:transition/>
</p:sld>
</file>

<file path=ppt/slides/slide129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078907773"/>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785474">
                  <a:extLst>
                    <a:ext uri="{9D8B030D-6E8A-4147-A177-3AD203B41FA5}">
                      <a16:colId xmlns:a16="http://schemas.microsoft.com/office/drawing/2014/main" val="20000"/>
                    </a:ext>
                  </a:extLst>
                </a:gridCol>
                <a:gridCol w="4461682">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25. Voici ton serviteur supplie</a:t>
                      </a:r>
                    </a:p>
                    <a:p>
                      <a:pPr algn="l"/>
                      <a:r>
                        <a:rPr lang="fr-FR" sz="2800" b="1" kern="1200" dirty="0">
                          <a:solidFill>
                            <a:prstClr val="white"/>
                          </a:solidFill>
                          <a:latin typeface="Book Antiqua" pitchFamily="18" charset="0"/>
                          <a:ea typeface="+mn-ea"/>
                          <a:cs typeface="+mn-cs"/>
                        </a:rPr>
                        <a:t>Ne m’oublie pas Mère de </a:t>
                      </a:r>
                      <a:r>
                        <a:rPr lang="fr-FR" sz="2800" b="1" kern="1200" dirty="0">
                          <a:solidFill>
                            <a:prstClr val="white"/>
                          </a:solidFill>
                          <a:latin typeface="CS Avva Shenouda" panose="020B7200000000000000" pitchFamily="34" charset="0"/>
                          <a:ea typeface="+mn-ea"/>
                          <a:cs typeface="+mn-cs"/>
                        </a:rPr>
                        <a:t>Pi`&lt;</a:t>
                      </a:r>
                      <a:r>
                        <a:rPr lang="fr-FR" sz="2800" b="1" kern="1200" dirty="0" err="1">
                          <a:solidFill>
                            <a:prstClr val="white"/>
                          </a:solidFill>
                          <a:latin typeface="CS Avva Shenouda" panose="020B7200000000000000" pitchFamily="34" charset="0"/>
                          <a:ea typeface="+mn-ea"/>
                          <a:cs typeface="+mn-cs"/>
                        </a:rPr>
                        <a:t>rictoc</a:t>
                      </a:r>
                      <a:endParaRPr lang="fr-FR" sz="2800" b="1" kern="1200" dirty="0">
                        <a:solidFill>
                          <a:prstClr val="white"/>
                        </a:solidFill>
                        <a:latin typeface="CS Avva Shenouda" panose="020B7200000000000000" pitchFamily="34" charset="0"/>
                        <a:ea typeface="+mn-ea"/>
                        <a:cs typeface="+mn-cs"/>
                      </a:endParaRPr>
                    </a:p>
                    <a:p>
                      <a:pPr algn="l"/>
                      <a:r>
                        <a:rPr lang="fr-FR" sz="2800" b="1" kern="1200" dirty="0">
                          <a:solidFill>
                            <a:prstClr val="white"/>
                          </a:solidFill>
                          <a:latin typeface="Book Antiqua" pitchFamily="18" charset="0"/>
                          <a:ea typeface="+mn-ea"/>
                          <a:cs typeface="+mn-cs"/>
                        </a:rPr>
                        <a:t>Car je t’implore, </a:t>
                      </a:r>
                      <a:r>
                        <a:rPr lang="fr-FR" sz="2800" b="1" kern="1200" dirty="0" err="1">
                          <a:solidFill>
                            <a:prstClr val="white"/>
                          </a:solidFill>
                          <a:latin typeface="Book Antiqua" pitchFamily="18" charset="0"/>
                          <a:ea typeface="+mn-ea"/>
                          <a:cs typeface="+mn-cs"/>
                        </a:rPr>
                        <a:t>garde-moi</a:t>
                      </a:r>
                      <a:endParaRPr lang="fr-FR" sz="2800" b="1" kern="1200" dirty="0">
                        <a:solidFill>
                          <a:prstClr val="white"/>
                        </a:solidFill>
                        <a:latin typeface="Book Antiqua" pitchFamily="18" charset="0"/>
                        <a:ea typeface="+mn-ea"/>
                        <a:cs typeface="+mn-cs"/>
                      </a:endParaRPr>
                    </a:p>
                    <a:p>
                      <a:pPr algn="l"/>
                      <a:r>
                        <a:rPr lang="fr-FR" sz="2800" b="1" kern="1200" dirty="0">
                          <a:solidFill>
                            <a:prstClr val="white"/>
                          </a:solidFill>
                          <a:latin typeface="Book Antiqua" pitchFamily="18" charset="0"/>
                          <a:ea typeface="+mn-ea"/>
                          <a:cs typeface="+mn-cs"/>
                        </a:rPr>
                        <a:t>Heureuse es-tu Vierge et épouse</a:t>
                      </a:r>
                    </a:p>
                  </a:txBody>
                  <a:tcPr/>
                </a:tc>
                <a:tc>
                  <a:txBody>
                    <a:bodyPr/>
                    <a:lstStyle/>
                    <a:p>
                      <a:pPr algn="r" rtl="1"/>
                      <a:r>
                        <a:rPr lang="ar-EG" sz="3600" b="0" kern="1200" dirty="0" err="1">
                          <a:solidFill>
                            <a:prstClr val="white"/>
                          </a:solidFill>
                          <a:latin typeface="+mn-lt"/>
                          <a:ea typeface="+mn-ea"/>
                          <a:cs typeface="+mn-cs"/>
                        </a:rPr>
                        <a:t>هاهوذا</a:t>
                      </a:r>
                      <a:r>
                        <a:rPr lang="ar-EG" sz="3600" b="0" kern="1200" dirty="0">
                          <a:solidFill>
                            <a:prstClr val="white"/>
                          </a:solidFill>
                          <a:latin typeface="+mn-lt"/>
                          <a:ea typeface="+mn-ea"/>
                          <a:cs typeface="+mn-cs"/>
                        </a:rPr>
                        <a:t> عبدك يترجاك</a:t>
                      </a:r>
                    </a:p>
                    <a:p>
                      <a:pPr algn="r" rtl="1"/>
                      <a:r>
                        <a:rPr lang="ar-EG" sz="3600" b="0" kern="1200" dirty="0">
                          <a:solidFill>
                            <a:prstClr val="white"/>
                          </a:solidFill>
                          <a:latin typeface="+mn-lt"/>
                          <a:ea typeface="+mn-ea"/>
                          <a:cs typeface="+mn-cs"/>
                        </a:rPr>
                        <a:t>لا تنسيني يا أم بي </a:t>
                      </a:r>
                      <a:r>
                        <a:rPr lang="ar-EG" sz="3600" b="0" kern="1200" dirty="0" err="1">
                          <a:solidFill>
                            <a:prstClr val="white"/>
                          </a:solidFill>
                          <a:latin typeface="+mn-lt"/>
                          <a:ea typeface="+mn-ea"/>
                          <a:cs typeface="+mn-cs"/>
                        </a:rPr>
                        <a:t>إخرستوس</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لأني متوسل بحماك</a:t>
                      </a:r>
                    </a:p>
                    <a:p>
                      <a:pPr algn="r" rtl="1"/>
                      <a:r>
                        <a:rPr lang="ar-EG" sz="3600" b="0" kern="1200" dirty="0">
                          <a:solidFill>
                            <a:prstClr val="white"/>
                          </a:solidFill>
                          <a:latin typeface="+mn-lt"/>
                          <a:ea typeface="+mn-ea"/>
                          <a:cs typeface="+mn-cs"/>
                        </a:rPr>
                        <a:t>طوباك يا بكرة وعروس</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26. Et notre père, notre pasteur</a:t>
                      </a:r>
                    </a:p>
                    <a:p>
                      <a:r>
                        <a:rPr lang="fr-FR" sz="2800" b="1" kern="1200" dirty="0">
                          <a:solidFill>
                            <a:prstClr val="white"/>
                          </a:solidFill>
                          <a:latin typeface="CS Avva Shenouda" panose="020B7200000000000000" pitchFamily="34" charset="0"/>
                          <a:ea typeface="+mn-ea"/>
                          <a:cs typeface="+mn-cs"/>
                        </a:rPr>
                        <a:t>Abba</a:t>
                      </a:r>
                      <a:r>
                        <a:rPr lang="fr-FR" sz="2800" b="1" kern="1200" dirty="0">
                          <a:solidFill>
                            <a:prstClr val="white"/>
                          </a:solidFill>
                          <a:latin typeface="Book Antiqua" pitchFamily="18" charset="0"/>
                          <a:ea typeface="+mn-ea"/>
                          <a:cs typeface="+mn-cs"/>
                        </a:rPr>
                        <a:t> (…) </a:t>
                      </a:r>
                      <a:r>
                        <a:rPr lang="fr-FR" sz="2800" b="1" kern="1200" dirty="0" err="1">
                          <a:solidFill>
                            <a:prstClr val="white"/>
                          </a:solidFill>
                          <a:latin typeface="CS Avva Shenouda" panose="020B7200000000000000" pitchFamily="34" charset="0"/>
                          <a:ea typeface="+mn-ea"/>
                          <a:cs typeface="+mn-cs"/>
                        </a:rPr>
                        <a:t>piar,y`ereuc</a:t>
                      </a:r>
                      <a:endParaRPr lang="fr-FR" sz="2800" b="1" kern="1200" dirty="0">
                        <a:solidFill>
                          <a:prstClr val="white"/>
                        </a:solidFill>
                        <a:latin typeface="CS Avva Shenouda" panose="020B7200000000000000" pitchFamily="34" charset="0"/>
                        <a:ea typeface="+mn-ea"/>
                        <a:cs typeface="+mn-cs"/>
                      </a:endParaRPr>
                    </a:p>
                    <a:p>
                      <a:r>
                        <a:rPr lang="fr-FR" sz="2800" b="1" kern="1200" dirty="0">
                          <a:solidFill>
                            <a:prstClr val="white"/>
                          </a:solidFill>
                          <a:latin typeface="Book Antiqua" pitchFamily="18" charset="0"/>
                          <a:ea typeface="+mn-ea"/>
                          <a:cs typeface="+mn-cs"/>
                        </a:rPr>
                        <a:t>Par ses prières, guide-nous</a:t>
                      </a:r>
                    </a:p>
                    <a:p>
                      <a:r>
                        <a:rPr lang="fr-FR" sz="2800" b="1" kern="1200" dirty="0">
                          <a:solidFill>
                            <a:prstClr val="white"/>
                          </a:solidFill>
                          <a:latin typeface="Book Antiqua" pitchFamily="18" charset="0"/>
                          <a:ea typeface="+mn-ea"/>
                          <a:cs typeface="+mn-cs"/>
                        </a:rPr>
                        <a:t>Heureuse es-tu Vierge et épouse</a:t>
                      </a: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والآب الفاضل راعينا </a:t>
                      </a:r>
                    </a:p>
                    <a:p>
                      <a:pPr algn="r" rtl="1"/>
                      <a:r>
                        <a:rPr lang="ar-EG" sz="3600" b="0" kern="1200" dirty="0">
                          <a:solidFill>
                            <a:prstClr val="white"/>
                          </a:solidFill>
                          <a:latin typeface="+mn-lt"/>
                          <a:ea typeface="+mn-ea"/>
                          <a:cs typeface="+mn-cs"/>
                        </a:rPr>
                        <a:t>أنبا (..) بي أرشي </a:t>
                      </a:r>
                      <a:r>
                        <a:rPr lang="ar-EG" sz="3600" b="0" kern="1200" dirty="0" err="1">
                          <a:solidFill>
                            <a:prstClr val="white"/>
                          </a:solidFill>
                          <a:latin typeface="+mn-lt"/>
                          <a:ea typeface="+mn-ea"/>
                          <a:cs typeface="+mn-cs"/>
                        </a:rPr>
                        <a:t>اريقس</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بقبول صلواته تهدينا</a:t>
                      </a:r>
                    </a:p>
                    <a:p>
                      <a:pPr algn="r" rtl="1"/>
                      <a:r>
                        <a:rPr lang="ar-EG" sz="3600" b="0" kern="1200" dirty="0">
                          <a:solidFill>
                            <a:prstClr val="white"/>
                          </a:solidFill>
                          <a:latin typeface="+mn-lt"/>
                          <a:ea typeface="+mn-ea"/>
                          <a:cs typeface="+mn-cs"/>
                        </a:rPr>
                        <a:t>طوباك يا بكرة وعروس</a:t>
                      </a: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68A80CBE-0EC7-4F6A-F886-E6BA666B619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8C41E348-2822-9B8D-31C8-9A221D1A1AF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229003550"/>
      </p:ext>
    </p:extLst>
  </p:cSld>
  <p:clrMapOvr>
    <a:masterClrMapping/>
  </p:clrMapOvr>
  <p:transition/>
</p:sld>
</file>

<file path=ppt/slides/slide129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977721261"/>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781800">
                  <a:extLst>
                    <a:ext uri="{9D8B030D-6E8A-4147-A177-3AD203B41FA5}">
                      <a16:colId xmlns:a16="http://schemas.microsoft.com/office/drawing/2014/main" val="20000"/>
                    </a:ext>
                  </a:extLst>
                </a:gridCol>
                <a:gridCol w="44653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27. Et son confrère dans le ministère</a:t>
                      </a:r>
                    </a:p>
                    <a:p>
                      <a:pPr algn="l"/>
                      <a:r>
                        <a:rPr lang="fr-FR" sz="2800" b="1" kern="1200" dirty="0" err="1">
                          <a:solidFill>
                            <a:prstClr val="white"/>
                          </a:solidFill>
                          <a:latin typeface="CS Avva Shenouda" panose="020B7200000000000000" pitchFamily="34" charset="0"/>
                          <a:ea typeface="+mn-ea"/>
                          <a:cs typeface="+mn-cs"/>
                        </a:rPr>
                        <a:t>Peniwt</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e;ouab</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nepickopoc</a:t>
                      </a:r>
                      <a:endParaRPr lang="fr-FR" sz="2800" b="1" kern="1200" dirty="0">
                        <a:solidFill>
                          <a:prstClr val="white"/>
                        </a:solidFill>
                        <a:latin typeface="CS Avva Shenouda" panose="020B7200000000000000" pitchFamily="34" charset="0"/>
                        <a:ea typeface="+mn-ea"/>
                        <a:cs typeface="+mn-cs"/>
                      </a:endParaRPr>
                    </a:p>
                    <a:p>
                      <a:pPr algn="l"/>
                      <a:r>
                        <a:rPr lang="fr-FR" sz="2800" b="1" kern="1200" dirty="0">
                          <a:solidFill>
                            <a:prstClr val="white"/>
                          </a:solidFill>
                          <a:latin typeface="Book Antiqua" pitchFamily="18" charset="0"/>
                          <a:ea typeface="+mn-ea"/>
                          <a:cs typeface="+mn-cs"/>
                        </a:rPr>
                        <a:t>Viens-lui en aide, fierté des hommes</a:t>
                      </a:r>
                    </a:p>
                    <a:p>
                      <a:pPr algn="l"/>
                      <a:r>
                        <a:rPr lang="fr-FR" sz="2800" b="1" kern="1200" dirty="0">
                          <a:solidFill>
                            <a:prstClr val="white"/>
                          </a:solidFill>
                          <a:latin typeface="Book Antiqua" pitchFamily="18" charset="0"/>
                          <a:ea typeface="+mn-ea"/>
                          <a:cs typeface="+mn-cs"/>
                        </a:rPr>
                        <a:t>Heureuse es-tu Vierge et épouse</a:t>
                      </a:r>
                    </a:p>
                  </a:txBody>
                  <a:tcPr/>
                </a:tc>
                <a:tc>
                  <a:txBody>
                    <a:bodyPr/>
                    <a:lstStyle/>
                    <a:p>
                      <a:pPr algn="r" rtl="1"/>
                      <a:r>
                        <a:rPr lang="ar-EG" sz="3200" b="0" kern="1200" dirty="0">
                          <a:solidFill>
                            <a:prstClr val="white"/>
                          </a:solidFill>
                          <a:latin typeface="+mn-lt"/>
                          <a:ea typeface="+mn-ea"/>
                          <a:cs typeface="+mn-cs"/>
                        </a:rPr>
                        <a:t>+ وشريكه في الخدمة الرسولية</a:t>
                      </a:r>
                    </a:p>
                    <a:p>
                      <a:pPr algn="r" rtl="1"/>
                      <a:r>
                        <a:rPr lang="ar-EG" sz="3200" b="0" kern="1200" dirty="0" err="1">
                          <a:solidFill>
                            <a:prstClr val="white"/>
                          </a:solidFill>
                          <a:latin typeface="+mn-lt"/>
                          <a:ea typeface="+mn-ea"/>
                          <a:cs typeface="+mn-cs"/>
                        </a:rPr>
                        <a:t>بنيوت</a:t>
                      </a:r>
                      <a:r>
                        <a:rPr lang="ar-EG" sz="3200" b="0" kern="1200" dirty="0">
                          <a:solidFill>
                            <a:prstClr val="white"/>
                          </a:solidFill>
                          <a:latin typeface="+mn-lt"/>
                          <a:ea typeface="+mn-ea"/>
                          <a:cs typeface="+mn-cs"/>
                        </a:rPr>
                        <a:t> </a:t>
                      </a:r>
                      <a:r>
                        <a:rPr lang="ar-EG" sz="3200" b="0" kern="1200" dirty="0" err="1">
                          <a:solidFill>
                            <a:prstClr val="white"/>
                          </a:solidFill>
                          <a:latin typeface="+mn-lt"/>
                          <a:ea typeface="+mn-ea"/>
                          <a:cs typeface="+mn-cs"/>
                        </a:rPr>
                        <a:t>أثؤواب</a:t>
                      </a:r>
                      <a:r>
                        <a:rPr lang="ar-EG" sz="3200" b="0" kern="1200" dirty="0">
                          <a:solidFill>
                            <a:prstClr val="white"/>
                          </a:solidFill>
                          <a:latin typeface="+mn-lt"/>
                          <a:ea typeface="+mn-ea"/>
                          <a:cs typeface="+mn-cs"/>
                        </a:rPr>
                        <a:t> أن </a:t>
                      </a:r>
                      <a:r>
                        <a:rPr lang="ar-EG" sz="3200" b="0" kern="1200" dirty="0" err="1">
                          <a:solidFill>
                            <a:prstClr val="white"/>
                          </a:solidFill>
                          <a:latin typeface="+mn-lt"/>
                          <a:ea typeface="+mn-ea"/>
                          <a:cs typeface="+mn-cs"/>
                        </a:rPr>
                        <a:t>أى</a:t>
                      </a:r>
                      <a:r>
                        <a:rPr lang="ar-EG" sz="3200" b="0" kern="1200" dirty="0">
                          <a:solidFill>
                            <a:prstClr val="white"/>
                          </a:solidFill>
                          <a:latin typeface="+mn-lt"/>
                          <a:ea typeface="+mn-ea"/>
                          <a:cs typeface="+mn-cs"/>
                        </a:rPr>
                        <a:t> </a:t>
                      </a:r>
                      <a:r>
                        <a:rPr lang="ar-EG" sz="3200" b="0" kern="1200" dirty="0" err="1">
                          <a:solidFill>
                            <a:prstClr val="white"/>
                          </a:solidFill>
                          <a:latin typeface="+mn-lt"/>
                          <a:ea typeface="+mn-ea"/>
                          <a:cs typeface="+mn-cs"/>
                        </a:rPr>
                        <a:t>بيسكوبوس</a:t>
                      </a:r>
                      <a:r>
                        <a:rPr lang="ar-EG" sz="32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جيريه يا زين البشرية</a:t>
                      </a:r>
                    </a:p>
                    <a:p>
                      <a:pPr algn="r" rtl="1"/>
                      <a:r>
                        <a:rPr lang="ar-EG" sz="3600" b="0" kern="1200" dirty="0">
                          <a:solidFill>
                            <a:prstClr val="white"/>
                          </a:solidFill>
                          <a:latin typeface="+mn-lt"/>
                          <a:ea typeface="+mn-ea"/>
                          <a:cs typeface="+mn-cs"/>
                        </a:rPr>
                        <a:t>طوباك يا بكرة وعروس</a:t>
                      </a:r>
                    </a:p>
                    <a:p>
                      <a:endParaRPr lang="fr-FR" sz="2000"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28. Et n’oublie pas l’ensemble des prêtres</a:t>
                      </a:r>
                    </a:p>
                    <a:p>
                      <a:r>
                        <a:rPr lang="fr-FR" sz="2800" b="1" kern="1200" dirty="0">
                          <a:solidFill>
                            <a:prstClr val="white"/>
                          </a:solidFill>
                          <a:latin typeface="Book Antiqua" pitchFamily="18" charset="0"/>
                          <a:ea typeface="+mn-ea"/>
                          <a:cs typeface="+mn-cs"/>
                        </a:rPr>
                        <a:t>Et tout le peuple </a:t>
                      </a:r>
                      <a:r>
                        <a:rPr lang="fr-FR" sz="2800" b="1" kern="1200" dirty="0">
                          <a:solidFill>
                            <a:prstClr val="white"/>
                          </a:solidFill>
                          <a:latin typeface="CS Avva Shenouda" panose="020B7200000000000000" pitchFamily="34" charset="0"/>
                          <a:ea typeface="+mn-ea"/>
                          <a:cs typeface="+mn-cs"/>
                        </a:rPr>
                        <a:t>ni`,</a:t>
                      </a:r>
                      <a:r>
                        <a:rPr lang="fr-FR" sz="2800" b="1" kern="1200" dirty="0" err="1">
                          <a:solidFill>
                            <a:prstClr val="white"/>
                          </a:solidFill>
                          <a:latin typeface="CS Avva Shenouda" panose="020B7200000000000000" pitchFamily="34" charset="0"/>
                          <a:ea typeface="+mn-ea"/>
                          <a:cs typeface="+mn-cs"/>
                        </a:rPr>
                        <a:t>ricti`anoc</a:t>
                      </a:r>
                      <a:endParaRPr lang="fr-FR" sz="2800" b="1" kern="1200" dirty="0">
                        <a:solidFill>
                          <a:prstClr val="white"/>
                        </a:solidFill>
                        <a:latin typeface="CS Avva Shenouda" panose="020B7200000000000000" pitchFamily="34" charset="0"/>
                        <a:ea typeface="+mn-ea"/>
                        <a:cs typeface="+mn-cs"/>
                      </a:endParaRPr>
                    </a:p>
                    <a:p>
                      <a:r>
                        <a:rPr lang="fr-FR" sz="2800" b="1" kern="1200" dirty="0">
                          <a:solidFill>
                            <a:prstClr val="white"/>
                          </a:solidFill>
                          <a:latin typeface="Book Antiqua" pitchFamily="18" charset="0"/>
                          <a:ea typeface="+mn-ea"/>
                          <a:cs typeface="+mn-cs"/>
                        </a:rPr>
                        <a:t>Et tous les rangs de notre peuple</a:t>
                      </a:r>
                    </a:p>
                    <a:p>
                      <a:r>
                        <a:rPr lang="fr-FR" sz="2800" b="1" kern="1200" dirty="0">
                          <a:solidFill>
                            <a:prstClr val="white"/>
                          </a:solidFill>
                          <a:latin typeface="Book Antiqua" pitchFamily="18" charset="0"/>
                          <a:ea typeface="+mn-ea"/>
                          <a:cs typeface="+mn-cs"/>
                        </a:rPr>
                        <a:t>Heureuse es-tu Vierge et épouse</a:t>
                      </a: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لاتنسي</a:t>
                      </a:r>
                      <a:r>
                        <a:rPr lang="ar-EG" sz="3600" b="0" kern="1200" dirty="0">
                          <a:solidFill>
                            <a:prstClr val="white"/>
                          </a:solidFill>
                          <a:latin typeface="+mn-lt"/>
                          <a:ea typeface="+mn-ea"/>
                          <a:cs typeface="+mn-cs"/>
                        </a:rPr>
                        <a:t> سائر كهنتنا </a:t>
                      </a:r>
                    </a:p>
                    <a:p>
                      <a:pPr algn="r" rtl="1"/>
                      <a:r>
                        <a:rPr lang="ar-EG" sz="3600" b="0" kern="1200" dirty="0">
                          <a:solidFill>
                            <a:prstClr val="white"/>
                          </a:solidFill>
                          <a:latin typeface="+mn-lt"/>
                          <a:ea typeface="+mn-ea"/>
                          <a:cs typeface="+mn-cs"/>
                        </a:rPr>
                        <a:t>وجميع أني </a:t>
                      </a:r>
                      <a:r>
                        <a:rPr lang="ar-EG" sz="3600" b="0" kern="1200" dirty="0" err="1">
                          <a:solidFill>
                            <a:prstClr val="white"/>
                          </a:solidFill>
                          <a:latin typeface="+mn-lt"/>
                          <a:ea typeface="+mn-ea"/>
                          <a:cs typeface="+mn-cs"/>
                        </a:rPr>
                        <a:t>أخرتسيانوس</a:t>
                      </a:r>
                      <a:endParaRPr lang="ar-EG"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وكل مراتب أمتنا</a:t>
                      </a:r>
                    </a:p>
                    <a:p>
                      <a:pPr algn="r" rtl="1"/>
                      <a:r>
                        <a:rPr lang="ar-EG" sz="3600" b="0" kern="1200" dirty="0">
                          <a:solidFill>
                            <a:prstClr val="white"/>
                          </a:solidFill>
                          <a:latin typeface="+mn-lt"/>
                          <a:ea typeface="+mn-ea"/>
                          <a:cs typeface="+mn-cs"/>
                        </a:rPr>
                        <a:t>طوباك يا بكرة وعروس</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C9EEF84F-9F78-36E1-3BD3-78326446EDE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21FF1182-B337-B567-4B2E-0B5B77E60B3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519936946"/>
      </p:ext>
    </p:extLst>
  </p:cSld>
  <p:clrMapOvr>
    <a:masterClrMapping/>
  </p:clrMapOvr>
  <p:transition/>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976955" y="303230"/>
            <a:ext cx="4783675" cy="1815690"/>
          </a:xfrm>
          <a:prstGeom prst="rect">
            <a:avLst/>
          </a:prstGeom>
        </p:spPr>
        <p:txBody>
          <a:bodyPr wrap="square">
            <a:spAutoFit/>
          </a:bodyPr>
          <a:lstStyle/>
          <a:p>
            <a:pPr algn="just" defTabSz="1219170" rtl="1"/>
            <a:r>
              <a:rPr lang="ar-EG" sz="3733" dirty="0">
                <a:solidFill>
                  <a:prstClr val="white"/>
                </a:solidFill>
                <a:latin typeface="Calibri"/>
                <a:cs typeface="Arial" panose="020B0604020202020204" pitchFamily="34" charset="0"/>
              </a:rPr>
              <a:t>بالليالي ارفعوا أيديكم إلى فوق أيها القديسون باركوا الرب. المجد لك يا محب البشر</a:t>
            </a:r>
            <a:endParaRPr lang="fr-FR" sz="3733" dirty="0">
              <a:solidFill>
                <a:prstClr val="white"/>
              </a:solidFill>
              <a:latin typeface="Calibri"/>
            </a:endParaRPr>
          </a:p>
        </p:txBody>
      </p:sp>
      <p:sp>
        <p:nvSpPr>
          <p:cNvPr id="6" name="Rectangle 5"/>
          <p:cNvSpPr/>
          <p:nvPr/>
        </p:nvSpPr>
        <p:spPr>
          <a:xfrm>
            <a:off x="431371" y="303229"/>
            <a:ext cx="5647771"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N`</a:t>
            </a:r>
            <a:r>
              <a:rPr lang="fr-FR" sz="3733" dirty="0" err="1">
                <a:solidFill>
                  <a:prstClr val="white"/>
                </a:solidFill>
                <a:latin typeface="CS Avva Shenouda" pitchFamily="34" charset="0"/>
              </a:rPr>
              <a:t>hryi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ni`ejwrh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fai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nnetenjij</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e`pswi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ny</a:t>
            </a:r>
            <a:r>
              <a:rPr lang="fr-FR" sz="3733" dirty="0">
                <a:solidFill>
                  <a:prstClr val="white"/>
                </a:solidFill>
                <a:latin typeface="CS Avva Shenouda" pitchFamily="34" charset="0"/>
              </a:rPr>
              <a:t>=e=;=u `</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a:solidFill>
                  <a:prstClr val="white"/>
                </a:solidFill>
                <a:latin typeface="CS Avva Shenouda" pitchFamily="34" charset="0"/>
              </a:rPr>
              <a:t>`e`P</a:t>
            </a:r>
            <a:r>
              <a:rPr lang="fr-FR" sz="3733" dirty="0">
                <a:solidFill>
                  <a:prstClr val="white"/>
                </a:solidFill>
                <a:latin typeface="CS Avva Shenouda" pitchFamily="34" charset="0"/>
              </a:rPr>
              <a:t>¡ @  do...</a:t>
            </a:r>
          </a:p>
        </p:txBody>
      </p:sp>
      <p:sp>
        <p:nvSpPr>
          <p:cNvPr id="7" name="Rectangle 6"/>
          <p:cNvSpPr/>
          <p:nvPr/>
        </p:nvSpPr>
        <p:spPr>
          <a:xfrm>
            <a:off x="1559496" y="3959185"/>
            <a:ext cx="9073008" cy="1815690"/>
          </a:xfrm>
          <a:prstGeom prst="rect">
            <a:avLst/>
          </a:prstGeom>
        </p:spPr>
        <p:txBody>
          <a:bodyPr wrap="square">
            <a:spAutoFit/>
          </a:bodyPr>
          <a:lstStyle/>
          <a:p>
            <a:pPr algn="ctr" defTabSz="1219170"/>
            <a:r>
              <a:rPr lang="fr-FR" sz="3733" b="1" dirty="0">
                <a:solidFill>
                  <a:prstClr val="white"/>
                </a:solidFill>
                <a:latin typeface="Book Antiqua" pitchFamily="18" charset="0"/>
              </a:rPr>
              <a:t>Elevez vos mains, les nuits</a:t>
            </a:r>
          </a:p>
          <a:p>
            <a:pPr algn="ctr" defTabSz="1219170"/>
            <a:r>
              <a:rPr lang="fr-FR" sz="3733" b="1" dirty="0">
                <a:solidFill>
                  <a:prstClr val="white"/>
                </a:solidFill>
                <a:latin typeface="Book Antiqua" pitchFamily="18" charset="0"/>
              </a:rPr>
              <a:t>Vous les saints, bénissez Dieu</a:t>
            </a:r>
          </a:p>
          <a:p>
            <a:pPr algn="ctr" defTabSz="1219170"/>
            <a:r>
              <a:rPr lang="fr-FR" sz="3733" b="1" dirty="0">
                <a:solidFill>
                  <a:prstClr val="white"/>
                </a:solidFill>
                <a:latin typeface="Book Antiqua" pitchFamily="18" charset="0"/>
              </a:rPr>
              <a:t>Gloire à Toi...</a:t>
            </a:r>
          </a:p>
        </p:txBody>
      </p:sp>
      <p:sp>
        <p:nvSpPr>
          <p:cNvPr id="2" name="ZoneTexte 1">
            <a:extLst>
              <a:ext uri="{FF2B5EF4-FFF2-40B4-BE49-F238E27FC236}">
                <a16:creationId xmlns:a16="http://schemas.microsoft.com/office/drawing/2014/main" id="{331B4463-46BE-A306-D5B1-1F435EA3E12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ynou</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4" name="ZoneTexte 3">
            <a:hlinkClick r:id="rId2" action="ppaction://hlinksldjump"/>
            <a:extLst>
              <a:ext uri="{FF2B5EF4-FFF2-40B4-BE49-F238E27FC236}">
                <a16:creationId xmlns:a16="http://schemas.microsoft.com/office/drawing/2014/main" id="{88443331-2D4B-D4DE-910D-F4812B5B033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30885566"/>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718949"/>
          </a:xfrm>
          <a:prstGeom prst="rect">
            <a:avLst/>
          </a:prstGeom>
        </p:spPr>
        <p:txBody>
          <a:bodyPr wrap="square">
            <a:spAutoFit/>
          </a:bodyPr>
          <a:lstStyle/>
          <a:p>
            <a:pPr algn="r" defTabSz="1219170" rtl="1"/>
            <a:r>
              <a:rPr lang="ar-EG" sz="4267" dirty="0">
                <a:solidFill>
                  <a:prstClr val="white"/>
                </a:solidFill>
                <a:latin typeface="Calibri"/>
                <a:cs typeface="Arial" panose="020B0604020202020204" pitchFamily="34" charset="0"/>
              </a:rPr>
              <a:t>وبروح غضبك وقف الماء</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وارتفعت المياه مثل السور.</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وجمدت الأمواج</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في وسط البحر.</a:t>
            </a:r>
            <a:endParaRPr lang="fr-FR" sz="4267" dirty="0">
              <a:solidFill>
                <a:prstClr val="white"/>
              </a:solidFill>
              <a:latin typeface="Calibri"/>
            </a:endParaRPr>
          </a:p>
        </p:txBody>
      </p:sp>
      <p:sp>
        <p:nvSpPr>
          <p:cNvPr id="6" name="Rectangle 5"/>
          <p:cNvSpPr/>
          <p:nvPr/>
        </p:nvSpPr>
        <p:spPr>
          <a:xfrm>
            <a:off x="431371" y="332657"/>
            <a:ext cx="6096677" cy="3539046"/>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Ebolhiten</a:t>
            </a:r>
            <a:r>
              <a:rPr lang="fr-FR" sz="3733" dirty="0">
                <a:solidFill>
                  <a:prstClr val="white"/>
                </a:solidFill>
                <a:latin typeface="CS Avva Shenouda" pitchFamily="34" charset="0"/>
              </a:rPr>
              <a:t> pi=p=n=a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pek`mbon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af`ohi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eratf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pimwou</a:t>
            </a:r>
            <a:r>
              <a:rPr lang="fr-FR" sz="3733" dirty="0">
                <a:solidFill>
                  <a:prstClr val="white"/>
                </a:solidFill>
                <a:latin typeface="CS Avva Shenouda" pitchFamily="34" charset="0"/>
              </a:rPr>
              <a:t> @  au[ici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nimwou</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vry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noucobt</a:t>
            </a:r>
            <a:r>
              <a:rPr lang="fr-FR" sz="3733" dirty="0">
                <a:solidFill>
                  <a:prstClr val="white"/>
                </a:solidFill>
                <a:latin typeface="CS Avva Shenouda" pitchFamily="34" charset="0"/>
              </a:rPr>
              <a:t> @  au[</a:t>
            </a:r>
            <a:r>
              <a:rPr lang="fr-FR" sz="3733" dirty="0" err="1">
                <a:solidFill>
                  <a:prstClr val="white"/>
                </a:solidFill>
                <a:latin typeface="CS Avva Shenouda" pitchFamily="34" charset="0"/>
              </a:rPr>
              <a:t>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nijol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my</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viom</a:t>
            </a:r>
            <a:r>
              <a:rPr lang="fr-FR" sz="3733" dirty="0">
                <a:solidFill>
                  <a:prstClr val="white"/>
                </a:solidFill>
                <a:latin typeface="CS Avva Shenouda" pitchFamily="34" charset="0"/>
              </a:rPr>
              <a:t>.</a:t>
            </a:r>
          </a:p>
        </p:txBody>
      </p:sp>
      <p:sp>
        <p:nvSpPr>
          <p:cNvPr id="7" name="Rectangle 6"/>
          <p:cNvSpPr/>
          <p:nvPr/>
        </p:nvSpPr>
        <p:spPr>
          <a:xfrm>
            <a:off x="448229" y="3959186"/>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par le souffle de Ta colère</a:t>
            </a:r>
          </a:p>
          <a:p>
            <a:pPr algn="ctr" defTabSz="1219170"/>
            <a:r>
              <a:rPr lang="fr-FR" sz="3733" b="1" dirty="0">
                <a:solidFill>
                  <a:prstClr val="white"/>
                </a:solidFill>
                <a:latin typeface="Book Antiqua" pitchFamily="18" charset="0"/>
              </a:rPr>
              <a:t>Les eaux se sont amoncelées</a:t>
            </a:r>
          </a:p>
          <a:p>
            <a:pPr algn="ctr" defTabSz="1219170"/>
            <a:r>
              <a:rPr lang="fr-FR" sz="3733" b="1" dirty="0">
                <a:solidFill>
                  <a:prstClr val="white"/>
                </a:solidFill>
                <a:latin typeface="Book Antiqua" pitchFamily="18" charset="0"/>
              </a:rPr>
              <a:t>Et, comme un mur, se sont dressées</a:t>
            </a:r>
          </a:p>
          <a:p>
            <a:pPr algn="ctr" defTabSz="1219170"/>
            <a:r>
              <a:rPr lang="fr-FR" sz="3733" b="1" dirty="0">
                <a:solidFill>
                  <a:prstClr val="white"/>
                </a:solidFill>
                <a:latin typeface="Book Antiqua" pitchFamily="18" charset="0"/>
              </a:rPr>
              <a:t>Figées au milieu de la mer</a:t>
            </a:r>
          </a:p>
        </p:txBody>
      </p:sp>
      <p:sp>
        <p:nvSpPr>
          <p:cNvPr id="11" name="ZoneTexte 10">
            <a:extLst>
              <a:ext uri="{FF2B5EF4-FFF2-40B4-BE49-F238E27FC236}">
                <a16:creationId xmlns:a16="http://schemas.microsoft.com/office/drawing/2014/main" id="{E58AE770-C598-D3AE-2618-BF812E85E1D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5466D05C-46D9-289D-71D3-4644316B089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63251463"/>
      </p:ext>
    </p:extLst>
  </p:cSld>
  <p:clrMapOvr>
    <a:masterClrMapping/>
  </p:clrMapOvr>
</p:sld>
</file>

<file path=ppt/slides/slide130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342832490"/>
              </p:ext>
            </p:extLst>
          </p:nvPr>
        </p:nvGraphicFramePr>
        <p:xfrm>
          <a:off x="1775520" y="332656"/>
          <a:ext cx="8712968" cy="5868652"/>
        </p:xfrm>
        <a:graphic>
          <a:graphicData uri="http://schemas.openxmlformats.org/drawingml/2006/table">
            <a:tbl>
              <a:tblPr firstRow="1" bandRow="1">
                <a:tableStyleId>{2D5ABB26-0587-4C30-8999-92F81FD0307C}</a:tableStyleId>
              </a:tblPr>
              <a:tblGrid>
                <a:gridCol w="8712968">
                  <a:extLst>
                    <a:ext uri="{9D8B030D-6E8A-4147-A177-3AD203B41FA5}">
                      <a16:colId xmlns:a16="http://schemas.microsoft.com/office/drawing/2014/main" val="20000"/>
                    </a:ext>
                  </a:extLst>
                </a:gridCol>
              </a:tblGrid>
              <a:tr h="3024336">
                <a:tc>
                  <a:txBody>
                    <a:bodyPr/>
                    <a:lstStyle/>
                    <a:p>
                      <a:pPr algn="ctr"/>
                      <a:r>
                        <a:rPr lang="ar-EG" sz="3600" b="1" kern="1200" dirty="0">
                          <a:solidFill>
                            <a:prstClr val="white"/>
                          </a:solidFill>
                          <a:latin typeface="Book Antiqua" pitchFamily="18" charset="0"/>
                          <a:ea typeface="+mn-ea"/>
                          <a:cs typeface="+mn-cs"/>
                        </a:rPr>
                        <a:t>يا زين كل البشرية</a:t>
                      </a:r>
                    </a:p>
                    <a:p>
                      <a:pPr algn="ctr"/>
                      <a:r>
                        <a:rPr lang="ar-EG" sz="3600" b="1" kern="1200" dirty="0">
                          <a:solidFill>
                            <a:prstClr val="white"/>
                          </a:solidFill>
                          <a:latin typeface="Book Antiqua" pitchFamily="18" charset="0"/>
                          <a:ea typeface="+mn-ea"/>
                          <a:cs typeface="+mn-cs"/>
                        </a:rPr>
                        <a:t>وزين كل مراتب وطقوس </a:t>
                      </a:r>
                    </a:p>
                    <a:p>
                      <a:pPr algn="ctr"/>
                      <a:r>
                        <a:rPr lang="ar-EG" sz="3600" b="1" kern="1200" dirty="0">
                          <a:solidFill>
                            <a:prstClr val="white"/>
                          </a:solidFill>
                          <a:latin typeface="Book Antiqua" pitchFamily="18" charset="0"/>
                          <a:ea typeface="+mn-ea"/>
                          <a:cs typeface="+mn-cs"/>
                        </a:rPr>
                        <a:t>جيري شعب المعمودية  </a:t>
                      </a:r>
                    </a:p>
                    <a:p>
                      <a:pPr algn="ctr"/>
                      <a:r>
                        <a:rPr lang="ar-EG" sz="3600" b="1" kern="1200" dirty="0">
                          <a:solidFill>
                            <a:prstClr val="white"/>
                          </a:solidFill>
                          <a:latin typeface="Book Antiqua" pitchFamily="18" charset="0"/>
                          <a:ea typeface="+mn-ea"/>
                          <a:cs typeface="+mn-cs"/>
                        </a:rPr>
                        <a:t>طوباك يا بكرة وعروس</a:t>
                      </a:r>
                    </a:p>
                    <a:p>
                      <a:pPr algn="ctr"/>
                      <a:endParaRPr lang="fr-FR" sz="27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0"/>
                  </a:ext>
                </a:extLst>
              </a:tr>
              <a:tr h="2844316">
                <a:tc>
                  <a:txBody>
                    <a:bodyPr/>
                    <a:lstStyle/>
                    <a:p>
                      <a:pPr algn="ctr"/>
                      <a:r>
                        <a:rPr lang="fr-FR" sz="3200" b="1" kern="1200" dirty="0">
                          <a:solidFill>
                            <a:prstClr val="white"/>
                          </a:solidFill>
                          <a:latin typeface="Book Antiqua" pitchFamily="18" charset="0"/>
                          <a:ea typeface="+mn-ea"/>
                          <a:cs typeface="+mn-cs"/>
                        </a:rPr>
                        <a:t>29. Parure de l’humanité</a:t>
                      </a:r>
                    </a:p>
                    <a:p>
                      <a:pPr algn="ctr"/>
                      <a:r>
                        <a:rPr lang="fr-FR" sz="3200" b="1" kern="1200" dirty="0">
                          <a:solidFill>
                            <a:prstClr val="white"/>
                          </a:solidFill>
                          <a:latin typeface="Book Antiqua" pitchFamily="18" charset="0"/>
                          <a:ea typeface="+mn-ea"/>
                          <a:cs typeface="+mn-cs"/>
                        </a:rPr>
                        <a:t>De tous les rangs et tous les grades</a:t>
                      </a:r>
                    </a:p>
                    <a:p>
                      <a:pPr algn="ctr"/>
                      <a:r>
                        <a:rPr lang="fr-FR" sz="3200" b="1" kern="1200" dirty="0">
                          <a:solidFill>
                            <a:prstClr val="white"/>
                          </a:solidFill>
                          <a:latin typeface="Book Antiqua" pitchFamily="18" charset="0"/>
                          <a:ea typeface="+mn-ea"/>
                          <a:cs typeface="+mn-cs"/>
                        </a:rPr>
                        <a:t>Prends soin du peuple baptisé</a:t>
                      </a:r>
                    </a:p>
                    <a:p>
                      <a:pPr algn="ctr"/>
                      <a:r>
                        <a:rPr lang="fr-FR" sz="3200" b="1" kern="1200" dirty="0">
                          <a:solidFill>
                            <a:prstClr val="white"/>
                          </a:solidFill>
                          <a:latin typeface="Book Antiqua" pitchFamily="18" charset="0"/>
                          <a:ea typeface="+mn-ea"/>
                          <a:cs typeface="+mn-cs"/>
                        </a:rPr>
                        <a:t>Heureuse es-tu Vierge et épouse</a:t>
                      </a:r>
                    </a:p>
                    <a:p>
                      <a:pPr algn="ctr"/>
                      <a:endParaRPr lang="fr-FR" sz="32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D544D37C-21D3-1156-54A0-F0CF7333DF3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DD1EB5E5-0028-0F32-B101-3BB433A2510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816323517"/>
      </p:ext>
    </p:extLst>
  </p:cSld>
  <p:clrMapOvr>
    <a:masterClrMapping/>
  </p:clrMapOvr>
  <p:transition/>
</p:sld>
</file>

<file path=ppt/slides/slide130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6" name="Rectangle 15"/>
          <p:cNvSpPr/>
          <p:nvPr/>
        </p:nvSpPr>
        <p:spPr>
          <a:xfrm>
            <a:off x="1847528" y="4077072"/>
            <a:ext cx="8424936" cy="677108"/>
          </a:xfrm>
          <a:prstGeom prst="rect">
            <a:avLst/>
          </a:prstGeom>
        </p:spPr>
        <p:txBody>
          <a:bodyPr wrap="square">
            <a:spAutoFit/>
          </a:bodyPr>
          <a:lstStyle/>
          <a:p>
            <a:pPr algn="ctr"/>
            <a:r>
              <a:rPr lang="fr-FR" sz="3800" dirty="0">
                <a:solidFill>
                  <a:prstClr val="white"/>
                </a:solidFill>
                <a:latin typeface="Book Antiqua" pitchFamily="18" charset="0"/>
              </a:rPr>
              <a:t>Introduction à la </a:t>
            </a:r>
            <a:r>
              <a:rPr lang="fr-FR" sz="3800" dirty="0" err="1">
                <a:solidFill>
                  <a:prstClr val="white"/>
                </a:solidFill>
                <a:latin typeface="Book Antiqua" pitchFamily="18" charset="0"/>
              </a:rPr>
              <a:t>Théotokie</a:t>
            </a:r>
            <a:r>
              <a:rPr lang="fr-FR" sz="3800" dirty="0">
                <a:solidFill>
                  <a:prstClr val="white"/>
                </a:solidFill>
                <a:latin typeface="Book Antiqua" pitchFamily="18" charset="0"/>
              </a:rPr>
              <a:t> </a:t>
            </a:r>
            <a:r>
              <a:rPr lang="fr-FR" sz="3800" dirty="0" err="1">
                <a:solidFill>
                  <a:prstClr val="white"/>
                </a:solidFill>
                <a:latin typeface="Book Antiqua" pitchFamily="18" charset="0"/>
              </a:rPr>
              <a:t>Watos</a:t>
            </a:r>
            <a:endParaRPr lang="fr-FR" sz="3800" dirty="0">
              <a:solidFill>
                <a:prstClr val="white"/>
              </a:solidFill>
              <a:latin typeface="Book Antiqua" pitchFamily="18" charset="0"/>
            </a:endParaRPr>
          </a:p>
        </p:txBody>
      </p:sp>
      <p:sp>
        <p:nvSpPr>
          <p:cNvPr id="6" name="Rectangle 5"/>
          <p:cNvSpPr/>
          <p:nvPr/>
        </p:nvSpPr>
        <p:spPr>
          <a:xfrm>
            <a:off x="2855640" y="1641574"/>
            <a:ext cx="6870792" cy="923330"/>
          </a:xfrm>
          <a:prstGeom prst="rect">
            <a:avLst/>
          </a:prstGeom>
        </p:spPr>
        <p:txBody>
          <a:bodyPr wrap="none">
            <a:spAutoFit/>
          </a:bodyPr>
          <a:lstStyle/>
          <a:p>
            <a:r>
              <a:rPr lang="fr-FR" sz="5400" dirty="0" err="1">
                <a:solidFill>
                  <a:prstClr val="white"/>
                </a:solidFill>
                <a:latin typeface="CS Avva Shenouda" pitchFamily="34" charset="0"/>
              </a:rPr>
              <a:t>Eswp</a:t>
            </a:r>
            <a:r>
              <a:rPr lang="fr-FR" sz="5400" dirty="0">
                <a:solidFill>
                  <a:prstClr val="white"/>
                </a:solidFill>
                <a:latin typeface="CS Avva Shenouda" pitchFamily="34" charset="0"/>
              </a:rPr>
              <a:t> </a:t>
            </a:r>
            <a:r>
              <a:rPr lang="fr-FR" sz="5400" dirty="0" err="1">
                <a:solidFill>
                  <a:prstClr val="white"/>
                </a:solidFill>
                <a:latin typeface="CS Avva Shenouda" pitchFamily="34" charset="0"/>
              </a:rPr>
              <a:t>ansaner'alin</a:t>
            </a:r>
            <a:endParaRPr lang="fr-FR" sz="5000" dirty="0">
              <a:solidFill>
                <a:prstClr val="white"/>
              </a:solidFill>
              <a:latin typeface="CS Avva Shenouda" pitchFamily="34" charset="0"/>
            </a:endParaRPr>
          </a:p>
        </p:txBody>
      </p:sp>
      <p:pic>
        <p:nvPicPr>
          <p:cNvPr id="7"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192 </a:t>
            </a:r>
          </a:p>
        </p:txBody>
      </p:sp>
      <p:sp>
        <p:nvSpPr>
          <p:cNvPr id="2" name="ZoneTexte 1">
            <a:extLst>
              <a:ext uri="{FF2B5EF4-FFF2-40B4-BE49-F238E27FC236}">
                <a16:creationId xmlns:a16="http://schemas.microsoft.com/office/drawing/2014/main" id="{65BC1A36-1CDE-BEB6-5273-72B2BE50A20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 la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et introduction de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fr-FR" sz="1600" dirty="0">
              <a:solidFill>
                <a:prstClr val="white"/>
              </a:solidFill>
              <a:latin typeface="CS Avva Shenouda" pitchFamily="34" charset="0"/>
            </a:endParaRPr>
          </a:p>
        </p:txBody>
      </p:sp>
      <p:sp>
        <p:nvSpPr>
          <p:cNvPr id="3" name="ZoneTexte 2">
            <a:hlinkClick r:id="rId3" action="ppaction://hlinksldjump"/>
            <a:extLst>
              <a:ext uri="{FF2B5EF4-FFF2-40B4-BE49-F238E27FC236}">
                <a16:creationId xmlns:a16="http://schemas.microsoft.com/office/drawing/2014/main" id="{9B3DD1C2-8341-1F57-1730-65436B9E984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71155670"/>
      </p:ext>
    </p:extLst>
  </p:cSld>
  <p:clrMapOvr>
    <a:masterClrMapping/>
  </p:clrMapOvr>
  <p:transition/>
</p:sld>
</file>

<file path=ppt/slides/slide130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92671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Eswp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ansaner'alin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marenjoc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ou`hloj</a:t>
            </a:r>
            <a:r>
              <a:rPr lang="fr-FR" sz="3733" dirty="0">
                <a:solidFill>
                  <a:prstClr val="white"/>
                </a:solidFill>
                <a:latin typeface="CS Avva Shenouda" pitchFamily="34" charset="0"/>
              </a:rPr>
              <a:t> @ je Pen¡ </a:t>
            </a:r>
            <a:r>
              <a:rPr lang="fr-FR" sz="3733" dirty="0" err="1">
                <a:solidFill>
                  <a:prstClr val="white"/>
                </a:solidFill>
                <a:latin typeface="CS Avva Shenouda" pitchFamily="34" charset="0"/>
              </a:rPr>
              <a:t>Iycouc</a:t>
            </a:r>
            <a:r>
              <a:rPr lang="fr-FR" sz="3733" dirty="0">
                <a:solidFill>
                  <a:prstClr val="white"/>
                </a:solidFill>
                <a:latin typeface="CS Avva Shenouda" pitchFamily="34" charset="0"/>
              </a:rPr>
              <a:t> Pi`,</a:t>
            </a:r>
            <a:r>
              <a:rPr lang="fr-FR" sz="3733" dirty="0" err="1">
                <a:solidFill>
                  <a:prstClr val="white"/>
                </a:solidFill>
                <a:latin typeface="CS Avva Shenouda" pitchFamily="34" charset="0"/>
              </a:rPr>
              <a:t>rictoc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ounai</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nen'u,y</a:t>
            </a:r>
            <a:r>
              <a:rPr lang="fr-FR" sz="3733" dirty="0">
                <a:solidFill>
                  <a:prstClr val="white"/>
                </a:solidFill>
                <a:latin typeface="CS Avva Shenouda" pitchFamily="34" charset="0"/>
              </a:rPr>
              <a:t>.</a:t>
            </a:r>
          </a:p>
        </p:txBody>
      </p:sp>
      <p:sp>
        <p:nvSpPr>
          <p:cNvPr id="11" name="Rectangle 10"/>
          <p:cNvSpPr/>
          <p:nvPr/>
        </p:nvSpPr>
        <p:spPr>
          <a:xfrm>
            <a:off x="6672064" y="91626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إذا ما رتلنا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فلنقل بعذوبة.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يا ربنا يسوع المسيح.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اصنع رحمة مع نفوسنا</a:t>
            </a:r>
            <a:endParaRPr lang="fr-FR" sz="4267" dirty="0">
              <a:solidFill>
                <a:prstClr val="white"/>
              </a:solidFill>
              <a:latin typeface="Calibri"/>
            </a:endParaRPr>
          </a:p>
        </p:txBody>
      </p:sp>
      <p:sp>
        <p:nvSpPr>
          <p:cNvPr id="12" name="Rectangle 11"/>
          <p:cNvSpPr/>
          <p:nvPr/>
        </p:nvSpPr>
        <p:spPr>
          <a:xfrm>
            <a:off x="2135560" y="3813043"/>
            <a:ext cx="792088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Ainsi quand nous chanterons </a:t>
            </a:r>
          </a:p>
          <a:p>
            <a:pPr algn="ctr" defTabSz="1219170"/>
            <a:r>
              <a:rPr lang="fr-FR" sz="3733" b="1" dirty="0">
                <a:solidFill>
                  <a:prstClr val="white"/>
                </a:solidFill>
                <a:latin typeface="Book Antiqua" pitchFamily="18" charset="0"/>
              </a:rPr>
              <a:t>Entonnons avec douceur</a:t>
            </a:r>
          </a:p>
          <a:p>
            <a:pPr algn="ctr" defTabSz="1219170"/>
            <a:r>
              <a:rPr lang="fr-FR" sz="3733" b="1" dirty="0">
                <a:solidFill>
                  <a:prstClr val="white"/>
                </a:solidFill>
                <a:latin typeface="Book Antiqua" pitchFamily="18" charset="0"/>
              </a:rPr>
              <a:t>Jésus-Christ notre Seigneur</a:t>
            </a:r>
          </a:p>
          <a:p>
            <a:pPr algn="ctr" defTabSz="1219170"/>
            <a:r>
              <a:rPr lang="fr-FR" sz="3733" b="1" dirty="0">
                <a:solidFill>
                  <a:prstClr val="white"/>
                </a:solidFill>
                <a:latin typeface="Book Antiqua" pitchFamily="18" charset="0"/>
              </a:rPr>
              <a:t>Traite nos âmes avec pitié</a:t>
            </a:r>
          </a:p>
        </p:txBody>
      </p:sp>
      <p:sp>
        <p:nvSpPr>
          <p:cNvPr id="13" name="Rectangle 12"/>
          <p:cNvSpPr/>
          <p:nvPr/>
        </p:nvSpPr>
        <p:spPr>
          <a:xfrm>
            <a:off x="1775520" y="148085"/>
            <a:ext cx="8640960" cy="544612"/>
          </a:xfrm>
          <a:prstGeom prst="rect">
            <a:avLst/>
          </a:prstGeom>
          <a:noFill/>
          <a:ln w="31750">
            <a:solidFill>
              <a:schemeClr val="accent2">
                <a:lumMod val="75000"/>
              </a:schemeClr>
            </a:solidFill>
          </a:ln>
        </p:spPr>
        <p:style>
          <a:lnRef idx="2">
            <a:schemeClr val="dk1"/>
          </a:lnRef>
          <a:fillRef idx="1">
            <a:schemeClr val="lt1"/>
          </a:fillRef>
          <a:effectRef idx="0">
            <a:schemeClr val="dk1"/>
          </a:effectRef>
          <a:fontRef idx="minor">
            <a:schemeClr val="dk1"/>
          </a:fontRef>
        </p:style>
        <p:txBody>
          <a:bodyPr rtlCol="0" anchor="ctr"/>
          <a:lstStyle/>
          <a:p>
            <a:pPr algn="ctr" defTabSz="1219170"/>
            <a:r>
              <a:rPr lang="fr-FR" sz="2000" dirty="0">
                <a:ln w="0"/>
                <a:solidFill>
                  <a:prstClr val="white"/>
                </a:solidFill>
                <a:effectLst>
                  <a:outerShdw blurRad="38100" dist="19050" dir="2700000" algn="tl" rotWithShape="0">
                    <a:prstClr val="black">
                      <a:alpha val="40000"/>
                    </a:prstClr>
                  </a:outerShdw>
                </a:effectLst>
                <a:latin typeface="Calibri"/>
              </a:rPr>
              <a:t>Conclusion de la </a:t>
            </a:r>
            <a:r>
              <a:rPr lang="fr-FR" sz="2000" dirty="0" err="1">
                <a:ln w="0"/>
                <a:solidFill>
                  <a:prstClr val="white"/>
                </a:solidFill>
                <a:effectLst>
                  <a:outerShdw blurRad="38100" dist="19050" dir="2700000" algn="tl" rotWithShape="0">
                    <a:prstClr val="black">
                      <a:alpha val="40000"/>
                    </a:prstClr>
                  </a:outerShdw>
                </a:effectLst>
                <a:latin typeface="Calibri"/>
              </a:rPr>
              <a:t>Psalie</a:t>
            </a:r>
            <a:r>
              <a:rPr lang="fr-FR" sz="2000" dirty="0">
                <a:ln w="0"/>
                <a:solidFill>
                  <a:prstClr val="white"/>
                </a:solidFill>
                <a:effectLst>
                  <a:outerShdw blurRad="38100" dist="19050" dir="2700000" algn="tl" rotWithShape="0">
                    <a:prstClr val="black">
                      <a:alpha val="40000"/>
                    </a:prstClr>
                  </a:outerShdw>
                </a:effectLst>
                <a:latin typeface="Calibri"/>
              </a:rPr>
              <a:t> &amp; Introduction à la </a:t>
            </a:r>
            <a:r>
              <a:rPr lang="fr-FR" sz="2000" dirty="0" err="1">
                <a:ln w="0"/>
                <a:solidFill>
                  <a:prstClr val="white"/>
                </a:solidFill>
                <a:effectLst>
                  <a:outerShdw blurRad="38100" dist="19050" dir="2700000" algn="tl" rotWithShape="0">
                    <a:prstClr val="black">
                      <a:alpha val="40000"/>
                    </a:prstClr>
                  </a:outerShdw>
                </a:effectLst>
                <a:latin typeface="Calibri"/>
              </a:rPr>
              <a:t>Théotokie</a:t>
            </a:r>
            <a:r>
              <a:rPr lang="fr-FR" sz="2000" dirty="0">
                <a:ln w="0"/>
                <a:solidFill>
                  <a:prstClr val="white"/>
                </a:solidFill>
                <a:effectLst>
                  <a:outerShdw blurRad="38100" dist="19050" dir="2700000" algn="tl" rotWithShape="0">
                    <a:prstClr val="black">
                      <a:alpha val="40000"/>
                    </a:prstClr>
                  </a:outerShdw>
                </a:effectLst>
                <a:latin typeface="Calibri"/>
              </a:rPr>
              <a:t> </a:t>
            </a:r>
            <a:r>
              <a:rPr lang="fr-FR" sz="2000" dirty="0" err="1">
                <a:ln w="0"/>
                <a:solidFill>
                  <a:prstClr val="white"/>
                </a:solidFill>
                <a:effectLst>
                  <a:outerShdw blurRad="38100" dist="19050" dir="2700000" algn="tl" rotWithShape="0">
                    <a:prstClr val="black">
                      <a:alpha val="40000"/>
                    </a:prstClr>
                  </a:outerShdw>
                </a:effectLst>
                <a:latin typeface="Calibri"/>
              </a:rPr>
              <a:t>Watos</a:t>
            </a:r>
            <a:r>
              <a:rPr lang="fr-FR" sz="2000" dirty="0">
                <a:ln w="0"/>
                <a:solidFill>
                  <a:prstClr val="white"/>
                </a:solidFill>
                <a:effectLst>
                  <a:outerShdw blurRad="38100" dist="19050" dir="2700000" algn="tl" rotWithShape="0">
                    <a:prstClr val="black">
                      <a:alpha val="40000"/>
                    </a:prstClr>
                  </a:outerShdw>
                </a:effectLst>
                <a:latin typeface="Calibri"/>
              </a:rPr>
              <a:t> (Mercredi)</a:t>
            </a:r>
          </a:p>
        </p:txBody>
      </p:sp>
      <p:sp>
        <p:nvSpPr>
          <p:cNvPr id="33" name="ZoneTexte 32">
            <a:extLst>
              <a:ext uri="{FF2B5EF4-FFF2-40B4-BE49-F238E27FC236}">
                <a16:creationId xmlns:a16="http://schemas.microsoft.com/office/drawing/2014/main" id="{C7CA329C-925F-1003-ECFA-7448C8A6235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 la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et introduction de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fr-FR" sz="1600" dirty="0">
              <a:solidFill>
                <a:prstClr val="white"/>
              </a:solidFill>
              <a:latin typeface="CS Avva Shenouda" pitchFamily="34" charset="0"/>
            </a:endParaRPr>
          </a:p>
        </p:txBody>
      </p:sp>
      <p:sp>
        <p:nvSpPr>
          <p:cNvPr id="34" name="ZoneTexte 33">
            <a:hlinkClick r:id="rId2" action="ppaction://hlinksldjump"/>
            <a:extLst>
              <a:ext uri="{FF2B5EF4-FFF2-40B4-BE49-F238E27FC236}">
                <a16:creationId xmlns:a16="http://schemas.microsoft.com/office/drawing/2014/main" id="{4C741647-EAB7-FC17-AA68-311CE5786C8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65434068"/>
      </p:ext>
    </p:extLst>
  </p:cSld>
  <p:clrMapOvr>
    <a:overrideClrMapping bg1="lt1" tx1="dk1" bg2="lt2" tx2="dk2" accent1="accent1" accent2="accent2" accent3="accent3" accent4="accent4" accent5="accent5" accent6="accent6" hlink="hlink" folHlink="folHlink"/>
  </p:clrMapOvr>
</p:sld>
</file>

<file path=ppt/slides/slide130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86520" y="566679"/>
            <a:ext cx="6041528"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Doxa patri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Uiw</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agiw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Pneumati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nun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`ai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ictouc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ewnac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twn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ewnwn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amyn</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المجد للآب والابن.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والروح القدوس.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الآن وكل أوان.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والى دهر الداهرين آمين</a:t>
            </a:r>
            <a:endParaRPr lang="fr-FR" sz="4400" dirty="0">
              <a:solidFill>
                <a:prstClr val="white"/>
              </a:solidFill>
              <a:latin typeface="Calibri"/>
            </a:endParaRPr>
          </a:p>
        </p:txBody>
      </p:sp>
      <p:sp>
        <p:nvSpPr>
          <p:cNvPr id="12" name="Rectangle 11"/>
          <p:cNvSpPr/>
          <p:nvPr/>
        </p:nvSpPr>
        <p:spPr>
          <a:xfrm>
            <a:off x="431371" y="381304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Toute gloire soit au Père</a:t>
            </a:r>
          </a:p>
          <a:p>
            <a:pPr algn="ctr" defTabSz="1219170"/>
            <a:r>
              <a:rPr lang="fr-FR" sz="3733" b="1" dirty="0">
                <a:solidFill>
                  <a:prstClr val="white"/>
                </a:solidFill>
                <a:latin typeface="Book Antiqua" pitchFamily="18" charset="0"/>
              </a:rPr>
              <a:t>Au Fils, et au Saint-Esprit </a:t>
            </a:r>
          </a:p>
          <a:p>
            <a:pPr algn="ctr" defTabSz="1219170"/>
            <a:r>
              <a:rPr lang="fr-FR" sz="3733" b="1" dirty="0">
                <a:solidFill>
                  <a:prstClr val="white"/>
                </a:solidFill>
                <a:latin typeface="Book Antiqua" pitchFamily="18" charset="0"/>
              </a:rPr>
              <a:t>Maintenant et pour toujours</a:t>
            </a:r>
          </a:p>
          <a:p>
            <a:pPr algn="ctr" defTabSz="1219170"/>
            <a:r>
              <a:rPr lang="fr-FR" sz="3733" b="1" dirty="0">
                <a:solidFill>
                  <a:prstClr val="white"/>
                </a:solidFill>
                <a:latin typeface="Book Antiqua" pitchFamily="18" charset="0"/>
              </a:rPr>
              <a:t>Pour les siècles des siècles, Amen. </a:t>
            </a:r>
          </a:p>
        </p:txBody>
      </p:sp>
      <p:sp>
        <p:nvSpPr>
          <p:cNvPr id="20" name="ZoneTexte 19">
            <a:extLst>
              <a:ext uri="{FF2B5EF4-FFF2-40B4-BE49-F238E27FC236}">
                <a16:creationId xmlns:a16="http://schemas.microsoft.com/office/drawing/2014/main" id="{73FB2842-77F5-AB4E-31F8-52D8C196C27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 la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et introduction de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FC59A00C-FB73-1DCE-53BB-BCD7D1473DE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00897492"/>
      </p:ext>
    </p:extLst>
  </p:cSld>
  <p:clrMapOvr>
    <a:overrideClrMapping bg1="lt1" tx1="dk1" bg2="lt2" tx2="dk2" accent1="accent1" accent2="accent2" accent3="accent3" accent4="accent4" accent5="accent5" accent6="accent6" hlink="hlink" folHlink="folHlink"/>
  </p:clrMapOvr>
</p:sld>
</file>

<file path=ppt/slides/slide130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1524000" y="1941800"/>
            <a:ext cx="9144000" cy="1631216"/>
          </a:xfrm>
          <a:prstGeom prst="rect">
            <a:avLst/>
          </a:prstGeom>
        </p:spPr>
        <p:txBody>
          <a:bodyPr wrap="square">
            <a:spAutoFit/>
          </a:bodyPr>
          <a:lstStyle/>
          <a:p>
            <a:pPr algn="ctr"/>
            <a:r>
              <a:rPr lang="fr-FR" sz="5000" dirty="0">
                <a:solidFill>
                  <a:prstClr val="white"/>
                </a:solidFill>
                <a:latin typeface="CS Avva Shenouda" pitchFamily="34" charset="0"/>
              </a:rPr>
              <a:t>};</a:t>
            </a:r>
            <a:r>
              <a:rPr lang="fr-FR" sz="5000" dirty="0" err="1">
                <a:solidFill>
                  <a:prstClr val="white"/>
                </a:solidFill>
                <a:latin typeface="CS Avva Shenouda" pitchFamily="34" charset="0"/>
              </a:rPr>
              <a:t>e`otoki`a</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mPi`ftou</a:t>
            </a:r>
            <a:r>
              <a:rPr lang="fr-FR" sz="5000" dirty="0">
                <a:solidFill>
                  <a:prstClr val="white"/>
                </a:solidFill>
                <a:latin typeface="CS Avva Shenouda" pitchFamily="34" charset="0"/>
              </a:rPr>
              <a:t> @ `</a:t>
            </a:r>
            <a:r>
              <a:rPr lang="fr-FR" sz="5000" dirty="0" err="1">
                <a:solidFill>
                  <a:prstClr val="white"/>
                </a:solidFill>
                <a:latin typeface="CS Avva Shenouda" pitchFamily="34" charset="0"/>
              </a:rPr>
              <a:t>y,oc</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Batoc</a:t>
            </a:r>
            <a:endParaRPr lang="fr-FR" sz="5000" dirty="0">
              <a:solidFill>
                <a:prstClr val="white"/>
              </a:solidFill>
              <a:latin typeface="CS Avva Shenouda" pitchFamily="34" charset="0"/>
            </a:endParaRPr>
          </a:p>
        </p:txBody>
      </p:sp>
      <p:sp>
        <p:nvSpPr>
          <p:cNvPr id="7" name="Rectangle 6"/>
          <p:cNvSpPr/>
          <p:nvPr/>
        </p:nvSpPr>
        <p:spPr>
          <a:xfrm>
            <a:off x="1524000" y="3959185"/>
            <a:ext cx="9144000" cy="1754326"/>
          </a:xfrm>
          <a:prstGeom prst="rect">
            <a:avLst/>
          </a:prstGeom>
        </p:spPr>
        <p:txBody>
          <a:bodyPr wrap="square">
            <a:spAutoFit/>
          </a:bodyPr>
          <a:lstStyle/>
          <a:p>
            <a:pPr algn="ctr"/>
            <a:r>
              <a:rPr lang="fr-FR" sz="5400" b="1" dirty="0">
                <a:solidFill>
                  <a:prstClr val="white"/>
                </a:solidFill>
                <a:latin typeface="Book Antiqua" pitchFamily="18" charset="0"/>
              </a:rPr>
              <a:t>Théotokie du mercredi sur la mélodie </a:t>
            </a:r>
            <a:r>
              <a:rPr lang="fr-FR" sz="5400" b="1" dirty="0" err="1">
                <a:solidFill>
                  <a:prstClr val="white"/>
                </a:solidFill>
                <a:latin typeface="Book Antiqua" pitchFamily="18" charset="0"/>
              </a:rPr>
              <a:t>Watos</a:t>
            </a:r>
            <a:endParaRPr lang="fr-FR" sz="5400" b="1" dirty="0">
              <a:solidFill>
                <a:prstClr val="white"/>
              </a:solidFill>
              <a:latin typeface="Book Antiqua" pitchFamily="18" charset="0"/>
            </a:endParaRP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193 </a:t>
            </a:r>
          </a:p>
        </p:txBody>
      </p:sp>
      <p:sp>
        <p:nvSpPr>
          <p:cNvPr id="2" name="ZoneTexte 1">
            <a:extLst>
              <a:ext uri="{FF2B5EF4-FFF2-40B4-BE49-F238E27FC236}">
                <a16:creationId xmlns:a16="http://schemas.microsoft.com/office/drawing/2014/main" id="{4100CB33-ACFF-1CA8-AAA3-E7A1E3F8B04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3" name="ZoneTexte 2">
            <a:hlinkClick r:id="rId3" action="ppaction://hlinksldjump"/>
            <a:extLst>
              <a:ext uri="{FF2B5EF4-FFF2-40B4-BE49-F238E27FC236}">
                <a16:creationId xmlns:a16="http://schemas.microsoft.com/office/drawing/2014/main" id="{F5433E3D-3E34-1EA2-A9F9-DEFEB8B2C8C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4607970"/>
      </p:ext>
    </p:extLst>
  </p:cSld>
  <p:clrMapOvr>
    <a:overrideClrMapping bg1="lt1" tx1="dk1" bg2="lt2" tx2="dk2" accent1="accent1" accent2="accent2" accent3="accent3" accent4="accent4" accent5="accent5" accent6="accent6" hlink="hlink" folHlink="folHlink"/>
  </p:clrMapOvr>
  <p:transition/>
</p:sld>
</file>

<file path=ppt/slides/slide130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Nitagma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nivyou`i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cejw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nnemakaricmoc</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n;o</a:t>
            </a:r>
            <a:r>
              <a:rPr lang="fr-FR" sz="3733" dirty="0">
                <a:solidFill>
                  <a:prstClr val="white"/>
                </a:solidFill>
                <a:latin typeface="CS Avva Shenouda" pitchFamily="34" charset="0"/>
              </a:rPr>
              <a:t> te ]</a:t>
            </a:r>
            <a:r>
              <a:rPr lang="fr-FR" sz="3733" dirty="0" err="1">
                <a:solidFill>
                  <a:prstClr val="white"/>
                </a:solidFill>
                <a:latin typeface="CS Avva Shenouda" pitchFamily="34" charset="0"/>
              </a:rPr>
              <a:t>mah`cnou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mve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etsop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pikahi</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كل الطغمات السمائية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ينطقون </a:t>
            </a:r>
            <a:r>
              <a:rPr lang="ar-EG" sz="4267" dirty="0" err="1">
                <a:solidFill>
                  <a:prstClr val="white"/>
                </a:solidFill>
                <a:latin typeface="Calibri"/>
                <a:cs typeface="Arial" panose="020B0604020202020204" pitchFamily="34" charset="0"/>
              </a:rPr>
              <a:t>بطوباويتك</a:t>
            </a:r>
            <a:r>
              <a:rPr lang="ar-EG" sz="4267" dirty="0">
                <a:solidFill>
                  <a:prstClr val="white"/>
                </a:solidFill>
                <a:latin typeface="Calibri"/>
                <a:cs typeface="Arial" panose="020B0604020202020204" pitchFamily="34" charset="0"/>
              </a:rPr>
              <a:t>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لأنك أنت هي السماء الثانية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الكائنة على الأرض.</a:t>
            </a:r>
            <a:endParaRPr lang="fr-FR" sz="4267" dirty="0">
              <a:solidFill>
                <a:prstClr val="white"/>
              </a:solidFill>
              <a:latin typeface="Calibri"/>
            </a:endParaRPr>
          </a:p>
        </p:txBody>
      </p:sp>
      <p:sp>
        <p:nvSpPr>
          <p:cNvPr id="12" name="Rectangle 11"/>
          <p:cNvSpPr/>
          <p:nvPr/>
        </p:nvSpPr>
        <p:spPr>
          <a:xfrm>
            <a:off x="2351584" y="3888144"/>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Ainsi, tous les grades célestes</a:t>
            </a:r>
          </a:p>
          <a:p>
            <a:pPr algn="ctr" defTabSz="1219170"/>
            <a:r>
              <a:rPr lang="fr-FR" sz="3733" b="1" dirty="0">
                <a:solidFill>
                  <a:prstClr val="white"/>
                </a:solidFill>
                <a:latin typeface="Book Antiqua" pitchFamily="18" charset="0"/>
              </a:rPr>
              <a:t>Te proclament Bienheureuse</a:t>
            </a:r>
          </a:p>
          <a:p>
            <a:pPr algn="ctr" defTabSz="1219170"/>
            <a:r>
              <a:rPr lang="fr-FR" sz="3733" b="1" dirty="0">
                <a:solidFill>
                  <a:prstClr val="white"/>
                </a:solidFill>
                <a:latin typeface="Book Antiqua" pitchFamily="18" charset="0"/>
              </a:rPr>
              <a:t>Car tu es le second ciel</a:t>
            </a:r>
          </a:p>
          <a:p>
            <a:pPr algn="ctr" defTabSz="1219170"/>
            <a:r>
              <a:rPr lang="fr-FR" sz="3733" b="1" dirty="0">
                <a:solidFill>
                  <a:prstClr val="white"/>
                </a:solidFill>
                <a:latin typeface="Book Antiqua" pitchFamily="18" charset="0"/>
              </a:rPr>
              <a:t>Qui demeure sur la terre</a:t>
            </a:r>
          </a:p>
        </p:txBody>
      </p:sp>
      <p:sp>
        <p:nvSpPr>
          <p:cNvPr id="20" name="ZoneTexte 19">
            <a:extLst>
              <a:ext uri="{FF2B5EF4-FFF2-40B4-BE49-F238E27FC236}">
                <a16:creationId xmlns:a16="http://schemas.microsoft.com/office/drawing/2014/main" id="{E79460DA-0283-3F9F-BF9C-443A03EF0F6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BDC4C461-4318-393A-9602-E41BA9A0A33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12061133"/>
      </p:ext>
    </p:extLst>
  </p:cSld>
  <p:clrMapOvr>
    <a:overrideClrMapping bg1="lt1" tx1="dk1" bg2="lt2" tx2="dk2" accent1="accent1" accent2="accent2" accent3="accent3" accent4="accent4" accent5="accent5" accent6="accent6" hlink="hlink" folHlink="folHlink"/>
  </p:clrMapOvr>
</p:sld>
</file>

<file path=ppt/slides/slide130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puly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nima</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nsai</a:t>
            </a:r>
            <a:r>
              <a:rPr lang="fr-FR" sz="3733" dirty="0">
                <a:solidFill>
                  <a:prstClr val="white"/>
                </a:solidFill>
                <a:latin typeface="CS Avva Shenouda" pitchFamily="34" charset="0"/>
              </a:rPr>
              <a:t> @ te Mari`a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pima</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nselet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ettoubyout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pinumvioc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nka;aroc</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باب المشارق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هو مريم العذراء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الخدر الطاهر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الذى للختن النقى.</a:t>
            </a:r>
            <a:endParaRPr lang="fr-FR" sz="4267"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la porte de l’Orient</a:t>
            </a:r>
          </a:p>
          <a:p>
            <a:pPr algn="ctr" defTabSz="1219170"/>
            <a:r>
              <a:rPr lang="fr-FR" sz="3733" b="1" dirty="0">
                <a:solidFill>
                  <a:prstClr val="white"/>
                </a:solidFill>
                <a:latin typeface="Book Antiqua" pitchFamily="18" charset="0"/>
              </a:rPr>
              <a:t>C’est bien la Vierge Marie</a:t>
            </a:r>
          </a:p>
          <a:p>
            <a:pPr algn="ctr" defTabSz="1219170"/>
            <a:r>
              <a:rPr lang="fr-FR" sz="3733" b="1" dirty="0">
                <a:solidFill>
                  <a:prstClr val="white"/>
                </a:solidFill>
                <a:latin typeface="Book Antiqua" pitchFamily="18" charset="0"/>
              </a:rPr>
              <a:t>Et elle est la pure Epouse</a:t>
            </a:r>
          </a:p>
          <a:p>
            <a:pPr algn="ctr" defTabSz="1219170"/>
            <a:r>
              <a:rPr lang="fr-FR" sz="3733" b="1" dirty="0">
                <a:solidFill>
                  <a:prstClr val="white"/>
                </a:solidFill>
                <a:latin typeface="Book Antiqua" pitchFamily="18" charset="0"/>
              </a:rPr>
              <a:t>Pure Epouse du Pur Epoux</a:t>
            </a:r>
          </a:p>
        </p:txBody>
      </p:sp>
      <p:sp>
        <p:nvSpPr>
          <p:cNvPr id="20" name="ZoneTexte 19">
            <a:extLst>
              <a:ext uri="{FF2B5EF4-FFF2-40B4-BE49-F238E27FC236}">
                <a16:creationId xmlns:a16="http://schemas.microsoft.com/office/drawing/2014/main" id="{5EA8A586-F9DA-5004-A47C-5A172B7D1AA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98DE3D4D-4BC7-1A41-41A5-C2881D45B3E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65236785"/>
      </p:ext>
    </p:extLst>
  </p:cSld>
  <p:clrMapOvr>
    <a:overrideClrMapping bg1="lt1" tx1="dk1" bg2="lt2" tx2="dk2" accent1="accent1" accent2="accent2" accent3="accent3" accent4="accent4" accent5="accent5" accent6="accent6" hlink="hlink" folHlink="folHlink"/>
  </p:clrMapOvr>
</p:sld>
</file>

<file path=ppt/slides/slide130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168685"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 `</a:t>
            </a:r>
            <a:r>
              <a:rPr lang="fr-FR" sz="3733" dirty="0" err="1">
                <a:solidFill>
                  <a:prstClr val="white"/>
                </a:solidFill>
                <a:latin typeface="CS Avva Shenouda" pitchFamily="34" charset="0"/>
              </a:rPr>
              <a:t>Viwt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joust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ebolqen</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tve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mpefjem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vyet`oni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afouwrp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mPefmonogenyc</a:t>
            </a:r>
            <a:r>
              <a:rPr lang="fr-FR" sz="3733" dirty="0">
                <a:solidFill>
                  <a:prstClr val="white"/>
                </a:solidFill>
                <a:latin typeface="CS Avva Shenouda" pitchFamily="34" charset="0"/>
              </a:rPr>
              <a:t> @ `i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icarx</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ebol`nqy</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تطلع الآب من السماء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فلم يجد مَن يُشبهكِ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أرسل وحيده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أتى وتجسد منكِ.</a:t>
            </a:r>
            <a:endParaRPr lang="fr-FR" sz="4267"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Le Père observa du ciel</a:t>
            </a:r>
          </a:p>
          <a:p>
            <a:pPr algn="ctr" defTabSz="1219170"/>
            <a:r>
              <a:rPr lang="fr-FR" sz="3733" b="1" dirty="0">
                <a:solidFill>
                  <a:prstClr val="white"/>
                </a:solidFill>
                <a:latin typeface="Book Antiqua" pitchFamily="18" charset="0"/>
              </a:rPr>
              <a:t>Ne trouva semblable à toi</a:t>
            </a:r>
          </a:p>
          <a:p>
            <a:pPr algn="ctr" defTabSz="1219170"/>
            <a:r>
              <a:rPr lang="fr-FR" sz="3733" b="1" dirty="0">
                <a:solidFill>
                  <a:prstClr val="white"/>
                </a:solidFill>
                <a:latin typeface="Book Antiqua" pitchFamily="18" charset="0"/>
              </a:rPr>
              <a:t>Envoya Son Fils unique</a:t>
            </a:r>
          </a:p>
          <a:p>
            <a:pPr algn="ctr" defTabSz="1219170"/>
            <a:r>
              <a:rPr lang="fr-FR" sz="3733" b="1" dirty="0">
                <a:solidFill>
                  <a:prstClr val="white"/>
                </a:solidFill>
                <a:latin typeface="Book Antiqua" pitchFamily="18" charset="0"/>
              </a:rPr>
              <a:t>Vint et S’incarna de toi</a:t>
            </a:r>
          </a:p>
        </p:txBody>
      </p:sp>
      <p:sp>
        <p:nvSpPr>
          <p:cNvPr id="20" name="ZoneTexte 19">
            <a:extLst>
              <a:ext uri="{FF2B5EF4-FFF2-40B4-BE49-F238E27FC236}">
                <a16:creationId xmlns:a16="http://schemas.microsoft.com/office/drawing/2014/main" id="{0FEA2407-00A1-65FF-3F33-A82A448CAD7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F547B3EF-1E76-CD68-06B6-D9D4BA541F7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30384742"/>
      </p:ext>
    </p:extLst>
  </p:cSld>
  <p:clrMapOvr>
    <a:overrideClrMapping bg1="lt1" tx1="dk1" bg2="lt2" tx2="dk2" accent1="accent1" accent2="accent2" accent3="accent3" accent4="accent4" accent5="accent5" accent6="accent6" hlink="hlink" folHlink="folHlink"/>
  </p:clrMapOvr>
</p:sld>
</file>

<file path=ppt/slides/slide130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168685"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Aucaji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nhantai`o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e;by</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baki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`V] @ je</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vma`nswpi</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nnyetounof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nqy</a:t>
            </a:r>
            <a:r>
              <a:rPr lang="fr-FR" sz="3733" dirty="0">
                <a:solidFill>
                  <a:prstClr val="white"/>
                </a:solidFill>
                <a:latin typeface="CS Avva Shenouda" pitchFamily="34" charset="0"/>
              </a:rPr>
              <a:t>].</a:t>
            </a:r>
          </a:p>
        </p:txBody>
      </p:sp>
      <p:sp>
        <p:nvSpPr>
          <p:cNvPr id="11" name="Rectangle 10"/>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تكلموا بكرامات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مِن أجلك يا مدينة الله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لأنك اًنتِ مسكن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جميع الفرحين.</a:t>
            </a:r>
            <a:endParaRPr lang="fr-FR" sz="4267" dirty="0">
              <a:solidFill>
                <a:prstClr val="white"/>
              </a:solidFill>
              <a:latin typeface="Calibri"/>
            </a:endParaRPr>
          </a:p>
        </p:txBody>
      </p:sp>
      <p:sp>
        <p:nvSpPr>
          <p:cNvPr id="12" name="Rectangle 11"/>
          <p:cNvSpPr/>
          <p:nvPr/>
        </p:nvSpPr>
        <p:spPr>
          <a:xfrm>
            <a:off x="1991544" y="4005064"/>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Ils mentionnèrent tes honneurs</a:t>
            </a:r>
          </a:p>
          <a:p>
            <a:pPr algn="ctr" defTabSz="1219170"/>
            <a:r>
              <a:rPr lang="fr-FR" sz="3733" b="1" dirty="0">
                <a:solidFill>
                  <a:prstClr val="white"/>
                </a:solidFill>
                <a:latin typeface="Book Antiqua" pitchFamily="18" charset="0"/>
              </a:rPr>
              <a:t>Ô toi la cité de Dieu</a:t>
            </a:r>
          </a:p>
          <a:p>
            <a:pPr algn="ctr" defTabSz="1219170"/>
            <a:r>
              <a:rPr lang="fr-FR" sz="3733" b="1" dirty="0">
                <a:solidFill>
                  <a:prstClr val="white"/>
                </a:solidFill>
                <a:latin typeface="Book Antiqua" pitchFamily="18" charset="0"/>
              </a:rPr>
              <a:t>Car tu es vraiment le lieu</a:t>
            </a:r>
          </a:p>
          <a:p>
            <a:pPr algn="ctr" defTabSz="1219170"/>
            <a:r>
              <a:rPr lang="fr-FR" sz="3733" b="1" dirty="0">
                <a:solidFill>
                  <a:prstClr val="white"/>
                </a:solidFill>
                <a:latin typeface="Book Antiqua" pitchFamily="18" charset="0"/>
              </a:rPr>
              <a:t>Où demeurent les joyeux</a:t>
            </a:r>
          </a:p>
        </p:txBody>
      </p:sp>
      <p:sp>
        <p:nvSpPr>
          <p:cNvPr id="20" name="ZoneTexte 19">
            <a:extLst>
              <a:ext uri="{FF2B5EF4-FFF2-40B4-BE49-F238E27FC236}">
                <a16:creationId xmlns:a16="http://schemas.microsoft.com/office/drawing/2014/main" id="{4D7C984B-4B13-185E-41CF-4DCB60973BA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9967909A-7B8D-0691-FCFB-A3A9780C347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39563853"/>
      </p:ext>
    </p:extLst>
  </p:cSld>
  <p:clrMapOvr>
    <a:overrideClrMapping bg1="lt1" tx1="dk1" bg2="lt2" tx2="dk2" accent1="accent1" accent2="accent2" accent3="accent3" accent4="accent4" accent5="accent5" accent6="accent6" hlink="hlink" folHlink="folHlink"/>
  </p:clrMapOvr>
</p:sld>
</file>

<file path=ppt/slides/slide130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168685"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Niourwou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pkahi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cemosi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peouwini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nie;noc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peviri</a:t>
            </a:r>
            <a:r>
              <a:rPr lang="fr-FR" sz="3733" dirty="0">
                <a:solidFill>
                  <a:prstClr val="white"/>
                </a:solidFill>
                <a:latin typeface="CS Avva Shenouda" pitchFamily="34" charset="0"/>
              </a:rPr>
              <a:t> @ `w Mari`a `;</a:t>
            </a:r>
            <a:r>
              <a:rPr lang="fr-FR" sz="3733" dirty="0" err="1">
                <a:solidFill>
                  <a:prstClr val="white"/>
                </a:solidFill>
                <a:latin typeface="CS Avva Shenouda" pitchFamily="34" charset="0"/>
              </a:rPr>
              <a:t>mau</a:t>
            </a:r>
            <a:r>
              <a:rPr lang="fr-FR" sz="3733" dirty="0">
                <a:solidFill>
                  <a:prstClr val="white"/>
                </a:solidFill>
                <a:latin typeface="CS Avva Shenouda" pitchFamily="34" charset="0"/>
              </a:rPr>
              <a:t> </a:t>
            </a:r>
            <a:r>
              <a:rPr lang="fr-FR" sz="3733">
                <a:solidFill>
                  <a:prstClr val="white"/>
                </a:solidFill>
                <a:latin typeface="CS Avva Shenouda" pitchFamily="34" charset="0"/>
              </a:rPr>
              <a:t>`m`V</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كل ملوك الأرض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يسيرون فى نورك.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والأمم فى ضيائكِ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يا مريم أم الله.</a:t>
            </a:r>
            <a:endParaRPr lang="fr-FR" sz="4267" dirty="0">
              <a:solidFill>
                <a:prstClr val="white"/>
              </a:solidFill>
              <a:latin typeface="Calibri"/>
            </a:endParaRPr>
          </a:p>
        </p:txBody>
      </p:sp>
      <p:sp>
        <p:nvSpPr>
          <p:cNvPr id="12" name="Rectangle 11"/>
          <p:cNvSpPr/>
          <p:nvPr/>
        </p:nvSpPr>
        <p:spPr>
          <a:xfrm>
            <a:off x="2495600" y="3909053"/>
            <a:ext cx="748883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tous les rois de la terre</a:t>
            </a:r>
          </a:p>
          <a:p>
            <a:pPr algn="ctr" defTabSz="1219170"/>
            <a:r>
              <a:rPr lang="fr-FR" sz="3733" b="1" dirty="0">
                <a:solidFill>
                  <a:prstClr val="white"/>
                </a:solidFill>
                <a:latin typeface="Book Antiqua" pitchFamily="18" charset="0"/>
              </a:rPr>
              <a:t>Marchent et suivent ta lumière</a:t>
            </a:r>
          </a:p>
          <a:p>
            <a:pPr algn="ctr" defTabSz="1219170"/>
            <a:r>
              <a:rPr lang="fr-FR" sz="3733" b="1" dirty="0">
                <a:solidFill>
                  <a:prstClr val="white"/>
                </a:solidFill>
                <a:latin typeface="Book Antiqua" pitchFamily="18" charset="0"/>
              </a:rPr>
              <a:t>Les nations, dans ta clarté</a:t>
            </a:r>
          </a:p>
          <a:p>
            <a:pPr algn="ctr" defTabSz="1219170"/>
            <a:r>
              <a:rPr lang="fr-FR" sz="3733" b="1" dirty="0">
                <a:solidFill>
                  <a:prstClr val="white"/>
                </a:solidFill>
                <a:latin typeface="Book Antiqua" pitchFamily="18" charset="0"/>
              </a:rPr>
              <a:t>Ô Marie, Mère de Dieu</a:t>
            </a:r>
          </a:p>
        </p:txBody>
      </p:sp>
      <p:sp>
        <p:nvSpPr>
          <p:cNvPr id="20" name="ZoneTexte 19">
            <a:extLst>
              <a:ext uri="{FF2B5EF4-FFF2-40B4-BE49-F238E27FC236}">
                <a16:creationId xmlns:a16="http://schemas.microsoft.com/office/drawing/2014/main" id="{118FEF0D-64A4-AF7D-2E8D-9198B8E0D4B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F3702924-2B90-A027-06B1-04DB18775CC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12380582"/>
      </p:ext>
    </p:extLst>
  </p:cSld>
  <p:clrMapOvr>
    <a:overrideClrMapping bg1="lt1" tx1="dk1" bg2="lt2" tx2="dk2" accent1="accent1" accent2="accent2" accent3="accent3" accent4="accent4" accent5="accent5" accent6="accent6" hlink="hlink" folHlink="folHlink"/>
  </p:clrMapOvr>
</p:sld>
</file>

<file path=ppt/slides/slide1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062296"/>
          </a:xfrm>
          <a:prstGeom prst="rect">
            <a:avLst/>
          </a:prstGeom>
        </p:spPr>
        <p:txBody>
          <a:bodyPr wrap="square">
            <a:spAutoFit/>
          </a:bodyPr>
          <a:lstStyle/>
          <a:p>
            <a:pPr algn="r" defTabSz="1219170" rtl="1"/>
            <a:r>
              <a:rPr lang="ar-EG" sz="4267" dirty="0">
                <a:solidFill>
                  <a:prstClr val="white"/>
                </a:solidFill>
                <a:latin typeface="Calibri"/>
                <a:cs typeface="Arial" panose="020B0604020202020204" pitchFamily="34" charset="0"/>
              </a:rPr>
              <a:t>قال العدو إني أسرع فأدرك. وأقسم الغنائم وأشبع نفسي. وأقتل بسيفي ويدي تتسلط.</a:t>
            </a:r>
            <a:endParaRPr lang="fr-FR" sz="4267" dirty="0">
              <a:solidFill>
                <a:prstClr val="white"/>
              </a:solidFill>
              <a:latin typeface="Calibri"/>
            </a:endParaRPr>
          </a:p>
        </p:txBody>
      </p:sp>
      <p:sp>
        <p:nvSpPr>
          <p:cNvPr id="6" name="Rectangle 5"/>
          <p:cNvSpPr/>
          <p:nvPr/>
        </p:nvSpPr>
        <p:spPr>
          <a:xfrm>
            <a:off x="431371" y="332657"/>
            <a:ext cx="6096677" cy="2760051"/>
          </a:xfrm>
          <a:prstGeom prst="rect">
            <a:avLst/>
          </a:prstGeom>
        </p:spPr>
        <p:txBody>
          <a:bodyPr wrap="square">
            <a:spAutoFit/>
          </a:bodyPr>
          <a:lstStyle/>
          <a:p>
            <a:pPr algn="just" defTabSz="1219170"/>
            <a:r>
              <a:rPr lang="fr-FR" sz="3467" dirty="0">
                <a:solidFill>
                  <a:prstClr val="white"/>
                </a:solidFill>
                <a:latin typeface="CS Avva Shenouda" pitchFamily="34" charset="0"/>
              </a:rPr>
              <a:t>¿</a:t>
            </a:r>
            <a:r>
              <a:rPr lang="fr-FR" sz="3467" dirty="0" err="1">
                <a:solidFill>
                  <a:prstClr val="white"/>
                </a:solidFill>
                <a:latin typeface="CS Avva Shenouda" pitchFamily="34" charset="0"/>
              </a:rPr>
              <a:t>Afjoc</a:t>
            </a:r>
            <a:r>
              <a:rPr lang="fr-FR" sz="3467" dirty="0">
                <a:solidFill>
                  <a:prstClr val="white"/>
                </a:solidFill>
                <a:latin typeface="CS Avva Shenouda" pitchFamily="34" charset="0"/>
              </a:rPr>
              <a:t> </a:t>
            </a:r>
            <a:r>
              <a:rPr lang="fr-FR" sz="3467" dirty="0" err="1">
                <a:solidFill>
                  <a:prstClr val="white"/>
                </a:solidFill>
                <a:latin typeface="CS Avva Shenouda" pitchFamily="34" charset="0"/>
              </a:rPr>
              <a:t>gar</a:t>
            </a:r>
            <a:r>
              <a:rPr lang="fr-FR" sz="3467" dirty="0">
                <a:solidFill>
                  <a:prstClr val="white"/>
                </a:solidFill>
                <a:latin typeface="CS Avva Shenouda" pitchFamily="34" charset="0"/>
              </a:rPr>
              <a:t> `</a:t>
            </a:r>
            <a:r>
              <a:rPr lang="fr-FR" sz="3467" dirty="0" err="1">
                <a:solidFill>
                  <a:prstClr val="white"/>
                </a:solidFill>
                <a:latin typeface="CS Avva Shenouda" pitchFamily="34" charset="0"/>
              </a:rPr>
              <a:t>nje</a:t>
            </a:r>
            <a:r>
              <a:rPr lang="fr-FR" sz="3467" dirty="0">
                <a:solidFill>
                  <a:prstClr val="white"/>
                </a:solidFill>
                <a:latin typeface="CS Avva Shenouda" pitchFamily="34" charset="0"/>
              </a:rPr>
              <a:t> </a:t>
            </a:r>
            <a:r>
              <a:rPr lang="fr-FR" sz="3467" dirty="0" err="1">
                <a:solidFill>
                  <a:prstClr val="white"/>
                </a:solidFill>
                <a:latin typeface="CS Avva Shenouda" pitchFamily="34" charset="0"/>
              </a:rPr>
              <a:t>pijaji</a:t>
            </a:r>
            <a:r>
              <a:rPr lang="fr-FR" sz="3467" dirty="0">
                <a:solidFill>
                  <a:prstClr val="white"/>
                </a:solidFill>
                <a:latin typeface="CS Avva Shenouda" pitchFamily="34" charset="0"/>
              </a:rPr>
              <a:t> je ]na[</a:t>
            </a:r>
            <a:r>
              <a:rPr lang="fr-FR" sz="3467" dirty="0" err="1">
                <a:solidFill>
                  <a:prstClr val="white"/>
                </a:solidFill>
                <a:latin typeface="CS Avva Shenouda" pitchFamily="34" charset="0"/>
              </a:rPr>
              <a:t>oji</a:t>
            </a:r>
            <a:r>
              <a:rPr lang="fr-FR" sz="3467" dirty="0">
                <a:solidFill>
                  <a:prstClr val="white"/>
                </a:solidFill>
                <a:latin typeface="CS Avva Shenouda" pitchFamily="34" charset="0"/>
              </a:rPr>
              <a:t> `</a:t>
            </a:r>
            <a:r>
              <a:rPr lang="fr-FR" sz="3467" dirty="0" err="1">
                <a:solidFill>
                  <a:prstClr val="white"/>
                </a:solidFill>
                <a:latin typeface="CS Avva Shenouda" pitchFamily="34" charset="0"/>
              </a:rPr>
              <a:t>ntataho</a:t>
            </a:r>
            <a:r>
              <a:rPr lang="fr-FR" sz="3467" dirty="0">
                <a:solidFill>
                  <a:prstClr val="white"/>
                </a:solidFill>
                <a:latin typeface="CS Avva Shenouda" pitchFamily="34" charset="0"/>
              </a:rPr>
              <a:t> @ `</a:t>
            </a:r>
            <a:r>
              <a:rPr lang="fr-FR" sz="3467" dirty="0" err="1">
                <a:solidFill>
                  <a:prstClr val="white"/>
                </a:solidFill>
                <a:latin typeface="CS Avva Shenouda" pitchFamily="34" charset="0"/>
              </a:rPr>
              <a:t>ntavws</a:t>
            </a:r>
            <a:br>
              <a:rPr lang="fr-FR" sz="3467" dirty="0">
                <a:solidFill>
                  <a:prstClr val="white"/>
                </a:solidFill>
                <a:latin typeface="CS Avva Shenouda" pitchFamily="34" charset="0"/>
              </a:rPr>
            </a:br>
            <a:r>
              <a:rPr lang="fr-FR" sz="3467" dirty="0">
                <a:solidFill>
                  <a:prstClr val="white"/>
                </a:solidFill>
                <a:latin typeface="CS Avva Shenouda" pitchFamily="34" charset="0"/>
              </a:rPr>
              <a:t>`</a:t>
            </a:r>
            <a:r>
              <a:rPr lang="fr-FR" sz="3467" dirty="0" err="1">
                <a:solidFill>
                  <a:prstClr val="white"/>
                </a:solidFill>
                <a:latin typeface="CS Avva Shenouda" pitchFamily="34" charset="0"/>
              </a:rPr>
              <a:t>nhanswl</a:t>
            </a:r>
            <a:r>
              <a:rPr lang="fr-FR" sz="3467" dirty="0">
                <a:solidFill>
                  <a:prstClr val="white"/>
                </a:solidFill>
                <a:latin typeface="CS Avva Shenouda" pitchFamily="34" charset="0"/>
              </a:rPr>
              <a:t> @ `</a:t>
            </a:r>
            <a:r>
              <a:rPr lang="fr-FR" sz="3467" dirty="0" err="1">
                <a:solidFill>
                  <a:prstClr val="white"/>
                </a:solidFill>
                <a:latin typeface="CS Avva Shenouda" pitchFamily="34" charset="0"/>
              </a:rPr>
              <a:t>nta`tci`o</a:t>
            </a:r>
            <a:r>
              <a:rPr lang="fr-FR" sz="3467" dirty="0">
                <a:solidFill>
                  <a:prstClr val="white"/>
                </a:solidFill>
                <a:latin typeface="CS Avva Shenouda" pitchFamily="34" charset="0"/>
              </a:rPr>
              <a:t> `</a:t>
            </a:r>
            <a:r>
              <a:rPr lang="fr-FR" sz="3467" dirty="0" err="1">
                <a:solidFill>
                  <a:prstClr val="white"/>
                </a:solidFill>
                <a:latin typeface="CS Avva Shenouda" pitchFamily="34" charset="0"/>
              </a:rPr>
              <a:t>nta'u,y</a:t>
            </a:r>
            <a:r>
              <a:rPr lang="fr-FR" sz="3467" dirty="0">
                <a:solidFill>
                  <a:prstClr val="white"/>
                </a:solidFill>
                <a:latin typeface="CS Avva Shenouda" pitchFamily="34" charset="0"/>
              </a:rPr>
              <a:t> @  `</a:t>
            </a:r>
            <a:r>
              <a:rPr lang="fr-FR" sz="3467" dirty="0" err="1">
                <a:solidFill>
                  <a:prstClr val="white"/>
                </a:solidFill>
                <a:latin typeface="CS Avva Shenouda" pitchFamily="34" charset="0"/>
              </a:rPr>
              <a:t>ntaqwteb</a:t>
            </a:r>
            <a:r>
              <a:rPr lang="fr-FR" sz="3467" dirty="0">
                <a:solidFill>
                  <a:prstClr val="white"/>
                </a:solidFill>
                <a:latin typeface="CS Avva Shenouda" pitchFamily="34" charset="0"/>
              </a:rPr>
              <a:t> </a:t>
            </a:r>
            <a:r>
              <a:rPr lang="fr-FR" sz="3467" dirty="0" err="1">
                <a:solidFill>
                  <a:prstClr val="white"/>
                </a:solidFill>
                <a:latin typeface="CS Avva Shenouda" pitchFamily="34" charset="0"/>
              </a:rPr>
              <a:t>qen</a:t>
            </a:r>
            <a:r>
              <a:rPr lang="fr-FR" sz="3467" dirty="0">
                <a:solidFill>
                  <a:prstClr val="white"/>
                </a:solidFill>
                <a:latin typeface="CS Avva Shenouda" pitchFamily="34" charset="0"/>
              </a:rPr>
              <a:t> </a:t>
            </a:r>
            <a:r>
              <a:rPr lang="fr-FR" sz="3467" dirty="0" err="1">
                <a:solidFill>
                  <a:prstClr val="white"/>
                </a:solidFill>
                <a:latin typeface="CS Avva Shenouda" pitchFamily="34" charset="0"/>
              </a:rPr>
              <a:t>tacyfi</a:t>
            </a:r>
            <a:r>
              <a:rPr lang="fr-FR" sz="3467" dirty="0">
                <a:solidFill>
                  <a:prstClr val="white"/>
                </a:solidFill>
                <a:latin typeface="CS Avva Shenouda" pitchFamily="34" charset="0"/>
              </a:rPr>
              <a:t> @  `</a:t>
            </a:r>
            <a:r>
              <a:rPr lang="fr-FR" sz="3467" dirty="0" err="1">
                <a:solidFill>
                  <a:prstClr val="white"/>
                </a:solidFill>
                <a:latin typeface="CS Avva Shenouda" pitchFamily="34" charset="0"/>
              </a:rPr>
              <a:t>nte</a:t>
            </a:r>
            <a:r>
              <a:rPr lang="fr-FR" sz="3467" dirty="0">
                <a:solidFill>
                  <a:prstClr val="white"/>
                </a:solidFill>
                <a:latin typeface="CS Avva Shenouda" pitchFamily="34" charset="0"/>
              </a:rPr>
              <a:t> </a:t>
            </a:r>
            <a:r>
              <a:rPr lang="fr-FR" sz="3467" dirty="0" err="1">
                <a:solidFill>
                  <a:prstClr val="white"/>
                </a:solidFill>
                <a:latin typeface="CS Avva Shenouda" pitchFamily="34" charset="0"/>
              </a:rPr>
              <a:t>tajij</a:t>
            </a:r>
            <a:r>
              <a:rPr lang="fr-FR" sz="3467" dirty="0">
                <a:solidFill>
                  <a:prstClr val="white"/>
                </a:solidFill>
                <a:latin typeface="CS Avva Shenouda" pitchFamily="34" charset="0"/>
              </a:rPr>
              <a:t> er¡.</a:t>
            </a:r>
          </a:p>
        </p:txBody>
      </p:sp>
      <p:sp>
        <p:nvSpPr>
          <p:cNvPr id="7" name="Rectangle 6"/>
          <p:cNvSpPr/>
          <p:nvPr/>
        </p:nvSpPr>
        <p:spPr>
          <a:xfrm>
            <a:off x="448230" y="3356992"/>
            <a:ext cx="11312399" cy="3046988"/>
          </a:xfrm>
          <a:prstGeom prst="rect">
            <a:avLst/>
          </a:prstGeom>
        </p:spPr>
        <p:txBody>
          <a:bodyPr wrap="square">
            <a:spAutoFit/>
          </a:bodyPr>
          <a:lstStyle/>
          <a:p>
            <a:pPr algn="ctr" defTabSz="1219170"/>
            <a:r>
              <a:rPr lang="fr-FR" sz="3200" b="1" dirty="0">
                <a:solidFill>
                  <a:prstClr val="white"/>
                </a:solidFill>
                <a:latin typeface="Book Antiqua" pitchFamily="18" charset="0"/>
              </a:rPr>
              <a:t>L’ennemi se dit: je poursuivrai</a:t>
            </a:r>
          </a:p>
          <a:p>
            <a:pPr algn="ctr" defTabSz="1219170"/>
            <a:r>
              <a:rPr lang="fr-FR" sz="3200" b="1" dirty="0">
                <a:solidFill>
                  <a:prstClr val="white"/>
                </a:solidFill>
                <a:latin typeface="Book Antiqua" pitchFamily="18" charset="0"/>
              </a:rPr>
              <a:t>Et enfin, je rattraperai</a:t>
            </a:r>
          </a:p>
          <a:p>
            <a:pPr algn="ctr" defTabSz="1219170"/>
            <a:r>
              <a:rPr lang="fr-FR" sz="3200" b="1" dirty="0">
                <a:solidFill>
                  <a:prstClr val="white"/>
                </a:solidFill>
                <a:latin typeface="Book Antiqua" pitchFamily="18" charset="0"/>
              </a:rPr>
              <a:t>Et le butin, je partagerai</a:t>
            </a:r>
          </a:p>
          <a:p>
            <a:pPr algn="ctr" defTabSz="1219170"/>
            <a:r>
              <a:rPr lang="fr-FR" sz="3200" b="1" dirty="0">
                <a:solidFill>
                  <a:prstClr val="white"/>
                </a:solidFill>
                <a:latin typeface="Book Antiqua" pitchFamily="18" charset="0"/>
              </a:rPr>
              <a:t>Et puis, je m’en rassasierai</a:t>
            </a:r>
          </a:p>
          <a:p>
            <a:pPr algn="ctr" defTabSz="1219170"/>
            <a:r>
              <a:rPr lang="fr-FR" sz="3200" b="1" dirty="0">
                <a:solidFill>
                  <a:prstClr val="white"/>
                </a:solidFill>
                <a:latin typeface="Book Antiqua" pitchFamily="18" charset="0"/>
              </a:rPr>
              <a:t>Par mon épée, je les tuerai</a:t>
            </a:r>
          </a:p>
          <a:p>
            <a:pPr algn="ctr" defTabSz="1219170"/>
            <a:r>
              <a:rPr lang="fr-FR" sz="3200" b="1" dirty="0">
                <a:solidFill>
                  <a:prstClr val="white"/>
                </a:solidFill>
                <a:latin typeface="Book Antiqua" pitchFamily="18" charset="0"/>
              </a:rPr>
              <a:t>Et ma main s’en emparera</a:t>
            </a:r>
          </a:p>
        </p:txBody>
      </p:sp>
      <p:sp>
        <p:nvSpPr>
          <p:cNvPr id="11" name="ZoneTexte 10">
            <a:extLst>
              <a:ext uri="{FF2B5EF4-FFF2-40B4-BE49-F238E27FC236}">
                <a16:creationId xmlns:a16="http://schemas.microsoft.com/office/drawing/2014/main" id="{8245FF77-8CC3-38AA-88EC-9E172857608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5DC00392-62C6-5AED-5C2A-EB47FCF7CE9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6056369"/>
      </p:ext>
    </p:extLst>
  </p:cSld>
  <p:clrMapOvr>
    <a:masterClrMapping/>
  </p:clrMapOvr>
</p:sld>
</file>

<file path=ppt/slides/slide131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168685"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Ceermakarizin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nigene`a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tenouwst</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mvyetare`jvof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tenerhou`o</a:t>
            </a:r>
            <a:r>
              <a:rPr lang="fr-FR" sz="3733" dirty="0">
                <a:solidFill>
                  <a:prstClr val="white"/>
                </a:solidFill>
                <a:latin typeface="CS Avva Shenouda" pitchFamily="34" charset="0"/>
              </a:rPr>
              <a:t> [ici `</a:t>
            </a:r>
            <a:r>
              <a:rPr lang="fr-FR" sz="3733" dirty="0" err="1">
                <a:solidFill>
                  <a:prstClr val="white"/>
                </a:solidFill>
                <a:latin typeface="CS Avva Shenouda" pitchFamily="34" charset="0"/>
              </a:rPr>
              <a:t>mmof</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تطويك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جميع الأجيال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ونحن نسجد للذى ولدته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ونزيده علواً.</a:t>
            </a:r>
            <a:endParaRPr lang="fr-FR" sz="4267" dirty="0">
              <a:solidFill>
                <a:prstClr val="white"/>
              </a:solidFill>
              <a:latin typeface="Calibri"/>
            </a:endParaRPr>
          </a:p>
        </p:txBody>
      </p:sp>
      <p:sp>
        <p:nvSpPr>
          <p:cNvPr id="12" name="Rectangle 11"/>
          <p:cNvSpPr/>
          <p:nvPr/>
        </p:nvSpPr>
        <p:spPr>
          <a:xfrm>
            <a:off x="1775520" y="3813043"/>
            <a:ext cx="889248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Toutes les générations</a:t>
            </a:r>
          </a:p>
          <a:p>
            <a:pPr algn="ctr" defTabSz="1219170"/>
            <a:r>
              <a:rPr lang="fr-FR" sz="3733" b="1" dirty="0">
                <a:solidFill>
                  <a:prstClr val="white"/>
                </a:solidFill>
                <a:latin typeface="Book Antiqua" pitchFamily="18" charset="0"/>
              </a:rPr>
              <a:t>Te proclament bienheureuse</a:t>
            </a:r>
          </a:p>
          <a:p>
            <a:pPr algn="ctr" defTabSz="1219170"/>
            <a:r>
              <a:rPr lang="fr-FR" sz="3733" b="1" dirty="0">
                <a:solidFill>
                  <a:prstClr val="white"/>
                </a:solidFill>
                <a:latin typeface="Book Antiqua" pitchFamily="18" charset="0"/>
              </a:rPr>
              <a:t>Adorons Qui naît de toi</a:t>
            </a:r>
          </a:p>
          <a:p>
            <a:pPr algn="ctr" defTabSz="1219170"/>
            <a:r>
              <a:rPr lang="fr-FR" sz="3733" b="1" dirty="0">
                <a:solidFill>
                  <a:prstClr val="white"/>
                </a:solidFill>
                <a:latin typeface="Book Antiqua" pitchFamily="18" charset="0"/>
              </a:rPr>
              <a:t>Ajoutons à Sa grandeur</a:t>
            </a:r>
          </a:p>
        </p:txBody>
      </p:sp>
      <p:sp>
        <p:nvSpPr>
          <p:cNvPr id="20" name="ZoneTexte 19">
            <a:extLst>
              <a:ext uri="{FF2B5EF4-FFF2-40B4-BE49-F238E27FC236}">
                <a16:creationId xmlns:a16="http://schemas.microsoft.com/office/drawing/2014/main" id="{D93ABC4F-9464-6A23-99BB-82E079508A4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33F48398-D6BD-E0FB-6BEE-584E967195F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03687687"/>
      </p:ext>
    </p:extLst>
  </p:cSld>
  <p:clrMapOvr>
    <a:overrideClrMapping bg1="lt1" tx1="dk1" bg2="lt2" tx2="dk2" accent1="accent1" accent2="accent2" accent3="accent3" accent4="accent4" accent5="accent5" accent6="accent6" hlink="hlink" folHlink="folHlink"/>
  </p:clrMapOvr>
</p:sld>
</file>

<file path=ppt/slides/slide131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168685"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 `</a:t>
            </a:r>
            <a:r>
              <a:rPr lang="fr-FR" sz="3733" dirty="0" err="1">
                <a:solidFill>
                  <a:prstClr val="white"/>
                </a:solidFill>
                <a:latin typeface="CS Avva Shenouda" pitchFamily="34" charset="0"/>
              </a:rPr>
              <a:t>Viwt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joust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ebolqen</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tve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mpefjem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vyet`oni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a:t>
            </a:r>
            <a:br>
              <a:rPr lang="fr-FR" sz="3733" dirty="0">
                <a:solidFill>
                  <a:prstClr val="white"/>
                </a:solidFill>
                <a:latin typeface="CS Avva Shenouda" pitchFamily="34" charset="0"/>
              </a:rPr>
            </a:b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afouwrp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mPefmonogenyc</a:t>
            </a:r>
            <a:r>
              <a:rPr lang="fr-FR" sz="3733" dirty="0">
                <a:solidFill>
                  <a:prstClr val="white"/>
                </a:solidFill>
                <a:latin typeface="CS Avva Shenouda" pitchFamily="34" charset="0"/>
              </a:rPr>
              <a:t> @ `i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icarx</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ebol`nqy</a:t>
            </a:r>
            <a:r>
              <a:rPr lang="fr-FR" sz="3733" dirty="0">
                <a:solidFill>
                  <a:prstClr val="white"/>
                </a:solidFill>
                <a:latin typeface="CS Avva Shenouda" pitchFamily="34" charset="0"/>
              </a:rPr>
              <a:t>].</a:t>
            </a:r>
          </a:p>
        </p:txBody>
      </p:sp>
      <p:sp>
        <p:nvSpPr>
          <p:cNvPr id="11" name="Rectangle 10"/>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تطلع الآب من السماء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فلم يجد مَن يُشبهكِ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أرسل وحيده أتى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وتجسد منكِ.</a:t>
            </a:r>
            <a:endParaRPr lang="fr-FR" sz="4267"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Le Père observa du ciel</a:t>
            </a:r>
          </a:p>
          <a:p>
            <a:pPr algn="ctr" defTabSz="1219170"/>
            <a:r>
              <a:rPr lang="fr-FR" sz="3733" b="1" dirty="0">
                <a:solidFill>
                  <a:prstClr val="white"/>
                </a:solidFill>
                <a:latin typeface="Book Antiqua" pitchFamily="18" charset="0"/>
              </a:rPr>
              <a:t>Ne trouva semblable à toi</a:t>
            </a:r>
          </a:p>
          <a:p>
            <a:pPr algn="ctr" defTabSz="1219170"/>
            <a:r>
              <a:rPr lang="fr-FR" sz="3733" b="1" dirty="0">
                <a:solidFill>
                  <a:prstClr val="white"/>
                </a:solidFill>
                <a:latin typeface="Book Antiqua" pitchFamily="18" charset="0"/>
              </a:rPr>
              <a:t>Envoya Son Fils unique</a:t>
            </a:r>
          </a:p>
          <a:p>
            <a:pPr algn="ctr" defTabSz="1219170"/>
            <a:r>
              <a:rPr lang="fr-FR" sz="3733" b="1" dirty="0">
                <a:solidFill>
                  <a:prstClr val="white"/>
                </a:solidFill>
                <a:latin typeface="Book Antiqua" pitchFamily="18" charset="0"/>
              </a:rPr>
              <a:t>Vint et S’incarna de toi</a:t>
            </a:r>
          </a:p>
        </p:txBody>
      </p:sp>
      <p:sp>
        <p:nvSpPr>
          <p:cNvPr id="20" name="ZoneTexte 19">
            <a:extLst>
              <a:ext uri="{FF2B5EF4-FFF2-40B4-BE49-F238E27FC236}">
                <a16:creationId xmlns:a16="http://schemas.microsoft.com/office/drawing/2014/main" id="{5A5ED281-D809-84C4-0A96-65F519BEE7B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6FBE1E88-7994-D926-22CE-F8557D9241F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31659923"/>
      </p:ext>
    </p:extLst>
  </p:cSld>
  <p:clrMapOvr>
    <a:overrideClrMapping bg1="lt1" tx1="dk1" bg2="lt2" tx2="dk2" accent1="accent1" accent2="accent2" accent3="accent3" accent4="accent4" accent5="accent5" accent6="accent6" hlink="hlink" folHlink="folHlink"/>
  </p:clrMapOvr>
</p:sld>
</file>

<file path=ppt/slides/slide131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240693"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a:t>
            </a:r>
            <a:r>
              <a:rPr lang="fr-FR" sz="3733" dirty="0">
                <a:solidFill>
                  <a:prstClr val="white"/>
                </a:solidFill>
                <a:latin typeface="CS Avva Shenouda" pitchFamily="34" charset="0"/>
              </a:rPr>
              <a:t> te ][</a:t>
            </a:r>
            <a:r>
              <a:rPr lang="fr-FR" sz="3733" dirty="0" err="1">
                <a:solidFill>
                  <a:prstClr val="white"/>
                </a:solidFill>
                <a:latin typeface="CS Avva Shenouda" pitchFamily="34" charset="0"/>
              </a:rPr>
              <a:t>ypi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et`aciwou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yetacercummenin</a:t>
            </a:r>
            <a:r>
              <a:rPr lang="fr-FR" sz="3733" dirty="0">
                <a:solidFill>
                  <a:prstClr val="white"/>
                </a:solidFill>
                <a:latin typeface="CS Avva Shenouda" pitchFamily="34" charset="0"/>
              </a:rPr>
              <a:t> nan @ `</a:t>
            </a:r>
            <a:r>
              <a:rPr lang="fr-FR" sz="3733" dirty="0" err="1">
                <a:solidFill>
                  <a:prstClr val="white"/>
                </a:solidFill>
                <a:latin typeface="CS Avva Shenouda" pitchFamily="34" charset="0"/>
              </a:rPr>
              <a:t>mpimounhwou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parouci`a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Pimonogenyc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nNou</a:t>
            </a:r>
            <a:r>
              <a:rPr lang="fr-FR" sz="3733" dirty="0">
                <a:solidFill>
                  <a:prstClr val="white"/>
                </a:solidFill>
                <a:latin typeface="CS Avva Shenouda" pitchFamily="34" charset="0"/>
              </a:rPr>
              <a:t>].</a:t>
            </a:r>
          </a:p>
        </p:txBody>
      </p:sp>
      <p:sp>
        <p:nvSpPr>
          <p:cNvPr id="11" name="Rectangle 10"/>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اًنتِ هى السحابة الخفيفة </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التى</a:t>
            </a:r>
            <a:r>
              <a:rPr lang="ar-EG" sz="4267" dirty="0">
                <a:solidFill>
                  <a:prstClr val="white"/>
                </a:solidFill>
                <a:latin typeface="Calibri"/>
                <a:cs typeface="Arial" panose="020B0604020202020204" pitchFamily="34" charset="0"/>
              </a:rPr>
              <a:t> دلتنا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على مطر استعلان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الإله الوحيد.</a:t>
            </a:r>
            <a:endParaRPr lang="fr-FR" sz="4267" dirty="0">
              <a:solidFill>
                <a:prstClr val="white"/>
              </a:solidFill>
              <a:latin typeface="Calibri"/>
            </a:endParaRPr>
          </a:p>
        </p:txBody>
      </p:sp>
      <p:sp>
        <p:nvSpPr>
          <p:cNvPr id="12" name="Rectangle 11"/>
          <p:cNvSpPr/>
          <p:nvPr/>
        </p:nvSpPr>
        <p:spPr>
          <a:xfrm>
            <a:off x="1991544" y="3909054"/>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Tu es la fine nuée</a:t>
            </a:r>
          </a:p>
          <a:p>
            <a:pPr algn="ctr" defTabSz="1219170"/>
            <a:r>
              <a:rPr lang="fr-FR" sz="3733" b="1" dirty="0">
                <a:solidFill>
                  <a:prstClr val="white"/>
                </a:solidFill>
                <a:latin typeface="Book Antiqua" pitchFamily="18" charset="0"/>
              </a:rPr>
              <a:t>Qui nous indiqua la pluie</a:t>
            </a:r>
          </a:p>
          <a:p>
            <a:pPr algn="ctr" defTabSz="1219170"/>
            <a:r>
              <a:rPr lang="fr-FR" sz="3733" b="1" dirty="0">
                <a:solidFill>
                  <a:prstClr val="white"/>
                </a:solidFill>
                <a:latin typeface="Book Antiqua" pitchFamily="18" charset="0"/>
              </a:rPr>
              <a:t>Manifestation de Dieu</a:t>
            </a:r>
          </a:p>
          <a:p>
            <a:pPr algn="ctr" defTabSz="1219170"/>
            <a:r>
              <a:rPr lang="fr-FR" sz="3733" b="1" dirty="0">
                <a:solidFill>
                  <a:prstClr val="white"/>
                </a:solidFill>
                <a:latin typeface="Book Antiqua" pitchFamily="18" charset="0"/>
              </a:rPr>
              <a:t>Celle de l’Unique Dieu</a:t>
            </a:r>
          </a:p>
        </p:txBody>
      </p:sp>
      <p:sp>
        <p:nvSpPr>
          <p:cNvPr id="20" name="ZoneTexte 19">
            <a:extLst>
              <a:ext uri="{FF2B5EF4-FFF2-40B4-BE49-F238E27FC236}">
                <a16:creationId xmlns:a16="http://schemas.microsoft.com/office/drawing/2014/main" id="{3237C3E1-FCEF-21F6-12EF-97A980B3252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5CC32855-DF81-4587-0DC2-098EC5B2830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53803237"/>
      </p:ext>
    </p:extLst>
  </p:cSld>
  <p:clrMapOvr>
    <a:overrideClrMapping bg1="lt1" tx1="dk1" bg2="lt2" tx2="dk2" accent1="accent1" accent2="accent2" accent3="accent3" accent4="accent4" accent5="accent5" accent6="accent6" hlink="hlink" folHlink="folHlink"/>
  </p:clrMapOvr>
</p:sld>
</file>

<file path=ppt/slides/slide131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14512" y="566679"/>
            <a:ext cx="6185544"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 `</a:t>
            </a:r>
            <a:r>
              <a:rPr lang="fr-FR" sz="3733" dirty="0" err="1">
                <a:solidFill>
                  <a:prstClr val="white"/>
                </a:solidFill>
                <a:latin typeface="CS Avva Shenouda" pitchFamily="34" charset="0"/>
              </a:rPr>
              <a:t>Viwt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erte,nityc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a:t>
            </a:r>
            <a:r>
              <a:rPr lang="fr-FR" sz="3733" dirty="0">
                <a:solidFill>
                  <a:prstClr val="white"/>
                </a:solidFill>
                <a:latin typeface="CS Avva Shenouda" pitchFamily="34" charset="0"/>
              </a:rPr>
              <a:t> @ `a Pi`pneuma =e=;=u `i </a:t>
            </a:r>
            <a:r>
              <a:rPr lang="fr-FR" sz="3733" dirty="0" err="1">
                <a:solidFill>
                  <a:prstClr val="white"/>
                </a:solidFill>
                <a:latin typeface="CS Avva Shenouda" pitchFamily="34" charset="0"/>
              </a:rPr>
              <a:t>ejw</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oujom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vyet</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oci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e;na`erqyibi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a:t>
            </a:r>
            <a:r>
              <a:rPr lang="fr-FR" sz="3733" dirty="0">
                <a:solidFill>
                  <a:prstClr val="white"/>
                </a:solidFill>
                <a:latin typeface="CS Avva Shenouda" pitchFamily="34" charset="0"/>
              </a:rPr>
              <a:t> Mari`a.</a:t>
            </a:r>
          </a:p>
        </p:txBody>
      </p:sp>
      <p:sp>
        <p:nvSpPr>
          <p:cNvPr id="11" name="Rectangle 10"/>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الآب صنعكِ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والروح القدس حل عليكِ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وقوة العلى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ظللتكِ يا مريم.</a:t>
            </a:r>
            <a:endParaRPr lang="fr-FR" sz="4267" dirty="0">
              <a:solidFill>
                <a:prstClr val="white"/>
              </a:solidFill>
              <a:latin typeface="Calibri"/>
            </a:endParaRPr>
          </a:p>
        </p:txBody>
      </p:sp>
      <p:sp>
        <p:nvSpPr>
          <p:cNvPr id="12" name="Rectangle 11"/>
          <p:cNvSpPr/>
          <p:nvPr/>
        </p:nvSpPr>
        <p:spPr>
          <a:xfrm>
            <a:off x="1991544" y="3888145"/>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Le Père t’avait créée</a:t>
            </a:r>
          </a:p>
          <a:p>
            <a:pPr algn="ctr" defTabSz="1219170"/>
            <a:r>
              <a:rPr lang="fr-FR" sz="3733" b="1" dirty="0">
                <a:solidFill>
                  <a:prstClr val="white"/>
                </a:solidFill>
                <a:latin typeface="Book Antiqua" pitchFamily="18" charset="0"/>
              </a:rPr>
              <a:t>Et l’Esprit Saint vint sur toi</a:t>
            </a:r>
          </a:p>
          <a:p>
            <a:pPr algn="ctr" defTabSz="1219170"/>
            <a:r>
              <a:rPr lang="fr-FR" sz="3733" b="1" dirty="0">
                <a:solidFill>
                  <a:prstClr val="white"/>
                </a:solidFill>
                <a:latin typeface="Book Antiqua" pitchFamily="18" charset="0"/>
              </a:rPr>
              <a:t>La puissance du Très-Haut</a:t>
            </a:r>
          </a:p>
          <a:p>
            <a:pPr algn="ctr" defTabSz="1219170"/>
            <a:r>
              <a:rPr lang="fr-FR" sz="3733" b="1" dirty="0">
                <a:solidFill>
                  <a:prstClr val="white"/>
                </a:solidFill>
                <a:latin typeface="Book Antiqua" pitchFamily="18" charset="0"/>
              </a:rPr>
              <a:t>T’avait recouverte, Marie</a:t>
            </a:r>
          </a:p>
        </p:txBody>
      </p:sp>
      <p:sp>
        <p:nvSpPr>
          <p:cNvPr id="20" name="ZoneTexte 19">
            <a:extLst>
              <a:ext uri="{FF2B5EF4-FFF2-40B4-BE49-F238E27FC236}">
                <a16:creationId xmlns:a16="http://schemas.microsoft.com/office/drawing/2014/main" id="{001B5575-317F-CF8E-AE5B-3FAD6F33B66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C757B10C-049F-411D-7490-766CE4D3601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16500962"/>
      </p:ext>
    </p:extLst>
  </p:cSld>
  <p:clrMapOvr>
    <a:overrideClrMapping bg1="lt1" tx1="dk1" bg2="lt2" tx2="dk2" accent1="accent1" accent2="accent2" accent3="accent3" accent4="accent4" accent5="accent5" accent6="accent6" hlink="hlink" folHlink="folHlink"/>
  </p:clrMapOvr>
</p:sld>
</file>

<file path=ppt/slides/slide131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168685"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Je `</a:t>
            </a:r>
            <a:r>
              <a:rPr lang="fr-FR" sz="3733" dirty="0" err="1">
                <a:solidFill>
                  <a:prstClr val="white"/>
                </a:solidFill>
                <a:latin typeface="CS Avva Shenouda" pitchFamily="34" charset="0"/>
              </a:rPr>
              <a:t>are`jvo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mpi`aly;inoc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nLogoc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nSyri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Viwt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e;myn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eneh</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afcotten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nennobi</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لأنكِ ولدت الكلمة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الحقيقي ابن الآب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الدائم إلى الأبد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أتى وأنقذنا من خطايانا.</a:t>
            </a:r>
            <a:endParaRPr lang="fr-FR" sz="4267" dirty="0">
              <a:solidFill>
                <a:prstClr val="white"/>
              </a:solidFill>
              <a:latin typeface="Calibri"/>
            </a:endParaRPr>
          </a:p>
        </p:txBody>
      </p:sp>
      <p:sp>
        <p:nvSpPr>
          <p:cNvPr id="12" name="Rectangle 11"/>
          <p:cNvSpPr/>
          <p:nvPr/>
        </p:nvSpPr>
        <p:spPr>
          <a:xfrm>
            <a:off x="1991544" y="3909054"/>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tu enfantas le Verbe</a:t>
            </a:r>
          </a:p>
          <a:p>
            <a:pPr algn="ctr" defTabSz="1219170"/>
            <a:r>
              <a:rPr lang="fr-FR" sz="3733" b="1" dirty="0">
                <a:solidFill>
                  <a:prstClr val="white"/>
                </a:solidFill>
                <a:latin typeface="Book Antiqua" pitchFamily="18" charset="0"/>
              </a:rPr>
              <a:t>Verbe véritable qui vint</a:t>
            </a:r>
          </a:p>
          <a:p>
            <a:pPr algn="ctr" defTabSz="1219170"/>
            <a:r>
              <a:rPr lang="fr-FR" sz="3733" b="1" dirty="0">
                <a:solidFill>
                  <a:prstClr val="white"/>
                </a:solidFill>
                <a:latin typeface="Book Antiqua" pitchFamily="18" charset="0"/>
              </a:rPr>
              <a:t>Le Fils Eternel du Père</a:t>
            </a:r>
          </a:p>
          <a:p>
            <a:pPr algn="ctr" defTabSz="1219170"/>
            <a:r>
              <a:rPr lang="fr-FR" sz="3733" b="1" dirty="0">
                <a:solidFill>
                  <a:prstClr val="white"/>
                </a:solidFill>
                <a:latin typeface="Book Antiqua" pitchFamily="18" charset="0"/>
              </a:rPr>
              <a:t>Nous sauva de nos péchés</a:t>
            </a:r>
          </a:p>
        </p:txBody>
      </p:sp>
      <p:sp>
        <p:nvSpPr>
          <p:cNvPr id="20" name="ZoneTexte 19">
            <a:extLst>
              <a:ext uri="{FF2B5EF4-FFF2-40B4-BE49-F238E27FC236}">
                <a16:creationId xmlns:a16="http://schemas.microsoft.com/office/drawing/2014/main" id="{A486111A-4488-72B4-E875-F18B8D7631E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FA07C491-62BB-6B50-C761-660AFB265FF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90353579"/>
      </p:ext>
    </p:extLst>
  </p:cSld>
  <p:clrMapOvr>
    <a:overrideClrMapping bg1="lt1" tx1="dk1" bg2="lt2" tx2="dk2" accent1="accent1" accent2="accent2" accent3="accent3" accent4="accent4" accent5="accent5" accent6="accent6" hlink="hlink" folHlink="folHlink"/>
  </p:clrMapOvr>
</p:sld>
</file>

<file path=ppt/slides/slide131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168685"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 `</a:t>
            </a:r>
            <a:r>
              <a:rPr lang="fr-FR" sz="3733" dirty="0" err="1">
                <a:solidFill>
                  <a:prstClr val="white"/>
                </a:solidFill>
                <a:latin typeface="CS Avva Shenouda" pitchFamily="34" charset="0"/>
              </a:rPr>
              <a:t>Viwt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joust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ebolqen</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tve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mpefjem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vyet`oni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afouwrp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mPefmonogenyc</a:t>
            </a:r>
            <a:r>
              <a:rPr lang="fr-FR" sz="3733" dirty="0">
                <a:solidFill>
                  <a:prstClr val="white"/>
                </a:solidFill>
                <a:latin typeface="CS Avva Shenouda" pitchFamily="34" charset="0"/>
              </a:rPr>
              <a:t> @ `i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icarx</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ebol`nqy</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تطلع الآب من السماء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فلم يجد مَن يُشبهكِ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أرسل وحيده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أتى وتجسد منكِ.</a:t>
            </a:r>
            <a:endParaRPr lang="fr-FR" sz="4267"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Le Père observa du ciel</a:t>
            </a:r>
          </a:p>
          <a:p>
            <a:pPr algn="ctr" defTabSz="1219170"/>
            <a:r>
              <a:rPr lang="fr-FR" sz="3733" b="1" dirty="0">
                <a:solidFill>
                  <a:prstClr val="white"/>
                </a:solidFill>
                <a:latin typeface="Book Antiqua" pitchFamily="18" charset="0"/>
              </a:rPr>
              <a:t>Ne trouva semblable à toi</a:t>
            </a:r>
          </a:p>
          <a:p>
            <a:pPr algn="ctr" defTabSz="1219170"/>
            <a:r>
              <a:rPr lang="fr-FR" sz="3733" b="1" dirty="0">
                <a:solidFill>
                  <a:prstClr val="white"/>
                </a:solidFill>
                <a:latin typeface="Book Antiqua" pitchFamily="18" charset="0"/>
              </a:rPr>
              <a:t>Envoya Son Fils unique</a:t>
            </a:r>
          </a:p>
          <a:p>
            <a:pPr algn="ctr" defTabSz="1219170"/>
            <a:r>
              <a:rPr lang="fr-FR" sz="3733" b="1" dirty="0">
                <a:solidFill>
                  <a:prstClr val="white"/>
                </a:solidFill>
                <a:latin typeface="Book Antiqua" pitchFamily="18" charset="0"/>
              </a:rPr>
              <a:t>Vint et S’incarna de toi</a:t>
            </a:r>
          </a:p>
        </p:txBody>
      </p:sp>
      <p:sp>
        <p:nvSpPr>
          <p:cNvPr id="20" name="ZoneTexte 19">
            <a:extLst>
              <a:ext uri="{FF2B5EF4-FFF2-40B4-BE49-F238E27FC236}">
                <a16:creationId xmlns:a16="http://schemas.microsoft.com/office/drawing/2014/main" id="{2DF0EC64-41D8-84DE-BB80-CA4874D99F5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6988D2DB-E8D1-C6A6-4A43-4B01020D2D8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3095012"/>
      </p:ext>
    </p:extLst>
  </p:cSld>
  <p:clrMapOvr>
    <a:overrideClrMapping bg1="lt1" tx1="dk1" bg2="lt2" tx2="dk2" accent1="accent1" accent2="accent2" accent3="accent3" accent4="accent4" accent5="accent5" accent6="accent6" hlink="hlink" folHlink="folHlink"/>
  </p:clrMapOvr>
</p:sld>
</file>

<file path=ppt/slides/slide131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239349" y="566679"/>
            <a:ext cx="636070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Ounis</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te ]</a:t>
            </a:r>
            <a:r>
              <a:rPr lang="fr-FR" sz="3733" dirty="0" err="1">
                <a:solidFill>
                  <a:prstClr val="white"/>
                </a:solidFill>
                <a:latin typeface="CS Avva Shenouda" pitchFamily="34" charset="0"/>
              </a:rPr>
              <a:t>timy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etakem`psa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mmoc</a:t>
            </a:r>
            <a:r>
              <a:rPr lang="fr-FR" sz="3733" dirty="0">
                <a:solidFill>
                  <a:prstClr val="white"/>
                </a:solidFill>
                <a:latin typeface="CS Avva Shenouda" pitchFamily="34" charset="0"/>
              </a:rPr>
              <a:t> `w </a:t>
            </a:r>
            <a:r>
              <a:rPr lang="fr-FR" sz="3733" dirty="0" err="1">
                <a:solidFill>
                  <a:prstClr val="white"/>
                </a:solidFill>
                <a:latin typeface="CS Avva Shenouda" pitchFamily="34" charset="0"/>
              </a:rPr>
              <a:t>Gabriyl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piaggeloc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mfaisennoufi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pekho</a:t>
            </a:r>
            <a:r>
              <a:rPr lang="fr-FR" sz="3733" dirty="0">
                <a:solidFill>
                  <a:prstClr val="white"/>
                </a:solidFill>
                <a:latin typeface="CS Avva Shenouda" pitchFamily="34" charset="0"/>
              </a:rPr>
              <a:t> sou`o </a:t>
            </a:r>
            <a:r>
              <a:rPr lang="fr-FR" sz="3733" dirty="0" err="1">
                <a:solidFill>
                  <a:prstClr val="white"/>
                </a:solidFill>
                <a:latin typeface="CS Avva Shenouda" pitchFamily="34" charset="0"/>
              </a:rPr>
              <a:t>rasi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a:t>
            </a:r>
          </a:p>
        </p:txBody>
      </p:sp>
      <p:sp>
        <p:nvSpPr>
          <p:cNvPr id="11" name="Rectangle 10"/>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عظيمة هى الكرامة </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التى</a:t>
            </a:r>
            <a:r>
              <a:rPr lang="ar-EG" sz="4267" dirty="0">
                <a:solidFill>
                  <a:prstClr val="white"/>
                </a:solidFill>
                <a:latin typeface="Calibri"/>
                <a:cs typeface="Arial" panose="020B0604020202020204" pitchFamily="34" charset="0"/>
              </a:rPr>
              <a:t> استحققتها يا غبريال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الملاك المبشر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ووجهك يتلألأ فرحًا.</a:t>
            </a:r>
            <a:endParaRPr lang="fr-FR" sz="4267" dirty="0">
              <a:solidFill>
                <a:prstClr val="white"/>
              </a:solidFill>
              <a:latin typeface="Calibri"/>
            </a:endParaRPr>
          </a:p>
        </p:txBody>
      </p:sp>
      <p:sp>
        <p:nvSpPr>
          <p:cNvPr id="12" name="Rectangle 11"/>
          <p:cNvSpPr/>
          <p:nvPr/>
        </p:nvSpPr>
        <p:spPr>
          <a:xfrm>
            <a:off x="1991544" y="4005065"/>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Grand honneur, tu méritas</a:t>
            </a:r>
          </a:p>
          <a:p>
            <a:pPr algn="ctr" defTabSz="1219170"/>
            <a:r>
              <a:rPr lang="fr-FR" sz="3733" b="1" dirty="0">
                <a:solidFill>
                  <a:prstClr val="white"/>
                </a:solidFill>
                <a:latin typeface="Book Antiqua" pitchFamily="18" charset="0"/>
              </a:rPr>
              <a:t>Ô toi l’ange Gabriel</a:t>
            </a:r>
          </a:p>
          <a:p>
            <a:pPr algn="ctr" defTabSz="1219170"/>
            <a:r>
              <a:rPr lang="fr-FR" sz="3733" b="1" dirty="0">
                <a:solidFill>
                  <a:prstClr val="white"/>
                </a:solidFill>
                <a:latin typeface="Book Antiqua" pitchFamily="18" charset="0"/>
              </a:rPr>
              <a:t>Ô toi ange annonciateur</a:t>
            </a:r>
          </a:p>
          <a:p>
            <a:pPr algn="ctr" defTabSz="1219170"/>
            <a:r>
              <a:rPr lang="fr-FR" sz="3733" b="1" dirty="0">
                <a:solidFill>
                  <a:prstClr val="white"/>
                </a:solidFill>
                <a:latin typeface="Book Antiqua" pitchFamily="18" charset="0"/>
              </a:rPr>
              <a:t>Ta face resplendit de joie</a:t>
            </a:r>
          </a:p>
        </p:txBody>
      </p:sp>
      <p:sp>
        <p:nvSpPr>
          <p:cNvPr id="20" name="ZoneTexte 19">
            <a:extLst>
              <a:ext uri="{FF2B5EF4-FFF2-40B4-BE49-F238E27FC236}">
                <a16:creationId xmlns:a16="http://schemas.microsoft.com/office/drawing/2014/main" id="{2D0E1031-C7C3-E213-6A6A-22B408773D6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D4136EE4-7B7E-B693-CD1B-1A15E50C300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32667451"/>
      </p:ext>
    </p:extLst>
  </p:cSld>
  <p:clrMapOvr>
    <a:overrideClrMapping bg1="lt1" tx1="dk1" bg2="lt2" tx2="dk2" accent1="accent1" accent2="accent2" accent3="accent3" accent4="accent4" accent5="accent5" accent6="accent6" hlink="hlink" folHlink="folHlink"/>
  </p:clrMapOvr>
</p:sld>
</file>

<file path=ppt/slides/slide131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168685"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Akercummenin</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mpi`jvo</a:t>
            </a:r>
            <a:r>
              <a:rPr lang="fr-FR" sz="3733" dirty="0">
                <a:solidFill>
                  <a:prstClr val="white"/>
                </a:solidFill>
                <a:latin typeface="CS Avva Shenouda" pitchFamily="34" charset="0"/>
              </a:rPr>
              <a:t> @ `</a:t>
            </a:r>
            <a:r>
              <a:rPr lang="fr-FR" sz="3733" err="1">
                <a:solidFill>
                  <a:prstClr val="white"/>
                </a:solidFill>
                <a:latin typeface="CS Avva Shenouda" pitchFamily="34" charset="0"/>
              </a:rPr>
              <a:t>nte</a:t>
            </a:r>
            <a:r>
              <a:rPr lang="fr-FR" sz="3733">
                <a:solidFill>
                  <a:prstClr val="white"/>
                </a:solidFill>
                <a:latin typeface="CS Avva Shenouda" pitchFamily="34" charset="0"/>
              </a:rPr>
              <a:t> `V</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saron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akhisennoufi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mMari`a</a:t>
            </a:r>
            <a:r>
              <a:rPr lang="fr-FR" sz="3733" dirty="0">
                <a:solidFill>
                  <a:prstClr val="white"/>
                </a:solidFill>
                <a:latin typeface="CS Avva Shenouda" pitchFamily="34" charset="0"/>
              </a:rPr>
              <a:t>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nat;wleb</a:t>
            </a:r>
            <a:r>
              <a:rPr lang="fr-FR" sz="3733" dirty="0">
                <a:solidFill>
                  <a:prstClr val="white"/>
                </a:solidFill>
                <a:latin typeface="CS Avva Shenouda" pitchFamily="34" charset="0"/>
              </a:rPr>
              <a:t>.</a:t>
            </a:r>
          </a:p>
        </p:txBody>
      </p:sp>
      <p:sp>
        <p:nvSpPr>
          <p:cNvPr id="11" name="Rectangle 10"/>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أعلنت لنا ميلاد الله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الذى أتى إلينا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وبشرتَ مريم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العذراء غير الدنسة.</a:t>
            </a:r>
            <a:endParaRPr lang="fr-FR" sz="4267" dirty="0">
              <a:solidFill>
                <a:prstClr val="white"/>
              </a:solidFill>
              <a:latin typeface="Calibri"/>
            </a:endParaRPr>
          </a:p>
        </p:txBody>
      </p:sp>
      <p:sp>
        <p:nvSpPr>
          <p:cNvPr id="12" name="Rectangle 11"/>
          <p:cNvSpPr/>
          <p:nvPr/>
        </p:nvSpPr>
        <p:spPr>
          <a:xfrm>
            <a:off x="1991544" y="3909053"/>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Tu nous avais révélé</a:t>
            </a:r>
          </a:p>
          <a:p>
            <a:pPr algn="ctr" defTabSz="1219170"/>
            <a:r>
              <a:rPr lang="fr-FR" sz="3733" b="1" dirty="0">
                <a:solidFill>
                  <a:prstClr val="white"/>
                </a:solidFill>
                <a:latin typeface="Book Antiqua" pitchFamily="18" charset="0"/>
              </a:rPr>
              <a:t>Dieu qui naît et vient à nous</a:t>
            </a:r>
          </a:p>
          <a:p>
            <a:pPr algn="ctr" defTabSz="1219170"/>
            <a:r>
              <a:rPr lang="fr-FR" sz="3733" b="1" dirty="0">
                <a:solidFill>
                  <a:prstClr val="white"/>
                </a:solidFill>
                <a:latin typeface="Book Antiqua" pitchFamily="18" charset="0"/>
              </a:rPr>
              <a:t>Portas l’annonce à Marie</a:t>
            </a:r>
          </a:p>
          <a:p>
            <a:pPr algn="ctr" defTabSz="1219170"/>
            <a:r>
              <a:rPr lang="fr-FR" sz="3733" b="1" dirty="0">
                <a:solidFill>
                  <a:prstClr val="white"/>
                </a:solidFill>
                <a:latin typeface="Book Antiqua" pitchFamily="18" charset="0"/>
              </a:rPr>
              <a:t>Marie, Vierge sans souillure</a:t>
            </a:r>
          </a:p>
        </p:txBody>
      </p:sp>
      <p:sp>
        <p:nvSpPr>
          <p:cNvPr id="20" name="ZoneTexte 19">
            <a:extLst>
              <a:ext uri="{FF2B5EF4-FFF2-40B4-BE49-F238E27FC236}">
                <a16:creationId xmlns:a16="http://schemas.microsoft.com/office/drawing/2014/main" id="{62E46C14-75A7-A327-3899-3F297138F0F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96B0CD06-1CA5-3874-5025-8BC56ED507A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60884161"/>
      </p:ext>
    </p:extLst>
  </p:cSld>
  <p:clrMapOvr>
    <a:overrideClrMapping bg1="lt1" tx1="dk1" bg2="lt2" tx2="dk2" accent1="accent1" accent2="accent2" accent3="accent3" accent4="accent4" accent5="accent5" accent6="accent6" hlink="hlink" folHlink="folHlink"/>
  </p:clrMapOvr>
</p:sld>
</file>

<file path=ppt/slides/slide131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168685"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Je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ye;meh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`P¡ </a:t>
            </a:r>
            <a:r>
              <a:rPr lang="fr-FR" sz="3733" dirty="0" err="1">
                <a:solidFill>
                  <a:prstClr val="white"/>
                </a:solidFill>
                <a:latin typeface="CS Avva Shenouda" pitchFamily="34" charset="0"/>
              </a:rPr>
              <a:t>sop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arejimi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nou`hmot</a:t>
            </a:r>
            <a:r>
              <a:rPr lang="fr-FR" sz="3733" dirty="0">
                <a:solidFill>
                  <a:prstClr val="white"/>
                </a:solidFill>
                <a:latin typeface="CS Avva Shenouda" pitchFamily="34" charset="0"/>
              </a:rPr>
              <a:t> @ Ou`pneuma </a:t>
            </a:r>
            <a:r>
              <a:rPr lang="fr-FR" sz="3733" dirty="0" err="1">
                <a:solidFill>
                  <a:prstClr val="white"/>
                </a:solidFill>
                <a:latin typeface="CS Avva Shenouda" pitchFamily="34" charset="0"/>
              </a:rPr>
              <a:t>efouab</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e;nyou</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ejw</a:t>
            </a:r>
            <a:r>
              <a:rPr lang="fr-FR" sz="3733" dirty="0">
                <a:solidFill>
                  <a:prstClr val="white"/>
                </a:solidFill>
                <a:latin typeface="CS Avva Shenouda" pitchFamily="34" charset="0"/>
              </a:rPr>
              <a:t>.</a:t>
            </a:r>
          </a:p>
        </p:txBody>
      </p:sp>
      <p:sp>
        <p:nvSpPr>
          <p:cNvPr id="11" name="Rectangle 10"/>
          <p:cNvSpPr/>
          <p:nvPr/>
        </p:nvSpPr>
        <p:spPr>
          <a:xfrm>
            <a:off x="6672064" y="556225"/>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قائلاً أفرحى يا ممتلئة نعمة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الرب معكِ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لأنك وجدت نعمة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والروح القدس يحل عليكِ.</a:t>
            </a:r>
            <a:endParaRPr lang="fr-FR" sz="4267" dirty="0">
              <a:solidFill>
                <a:prstClr val="white"/>
              </a:solidFill>
              <a:latin typeface="Calibri"/>
            </a:endParaRPr>
          </a:p>
        </p:txBody>
      </p:sp>
      <p:sp>
        <p:nvSpPr>
          <p:cNvPr id="12" name="Rectangle 11"/>
          <p:cNvSpPr/>
          <p:nvPr/>
        </p:nvSpPr>
        <p:spPr>
          <a:xfrm>
            <a:off x="1991544" y="3909053"/>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 Salut à toi pleine de grâce</a:t>
            </a:r>
          </a:p>
          <a:p>
            <a:pPr algn="ctr" defTabSz="1219170"/>
            <a:r>
              <a:rPr lang="fr-FR" sz="3733" b="1" dirty="0">
                <a:solidFill>
                  <a:prstClr val="white"/>
                </a:solidFill>
                <a:latin typeface="Book Antiqua" pitchFamily="18" charset="0"/>
              </a:rPr>
              <a:t>Le Seigneur est avec toi</a:t>
            </a:r>
          </a:p>
          <a:p>
            <a:pPr algn="ctr" defTabSz="1219170"/>
            <a:r>
              <a:rPr lang="fr-FR" sz="3733" b="1" dirty="0">
                <a:solidFill>
                  <a:prstClr val="white"/>
                </a:solidFill>
                <a:latin typeface="Book Antiqua" pitchFamily="18" charset="0"/>
              </a:rPr>
              <a:t>Car toi, tu as trouvé grâce</a:t>
            </a:r>
          </a:p>
          <a:p>
            <a:pPr algn="ctr" defTabSz="1219170"/>
            <a:r>
              <a:rPr lang="fr-FR" sz="3733" b="1" dirty="0">
                <a:solidFill>
                  <a:prstClr val="white"/>
                </a:solidFill>
                <a:latin typeface="Book Antiqua" pitchFamily="18" charset="0"/>
              </a:rPr>
              <a:t>L’Esprit Saint repose sur toi » </a:t>
            </a:r>
          </a:p>
        </p:txBody>
      </p:sp>
      <p:sp>
        <p:nvSpPr>
          <p:cNvPr id="20" name="ZoneTexte 19">
            <a:extLst>
              <a:ext uri="{FF2B5EF4-FFF2-40B4-BE49-F238E27FC236}">
                <a16:creationId xmlns:a16="http://schemas.microsoft.com/office/drawing/2014/main" id="{6D52FCEA-5E59-DF69-0F0E-47DB7F59357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6472E66A-4112-16CB-C71A-CBA77840060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93748607"/>
      </p:ext>
    </p:extLst>
  </p:cSld>
  <p:clrMapOvr>
    <a:overrideClrMapping bg1="lt1" tx1="dk1" bg2="lt2" tx2="dk2" accent1="accent1" accent2="accent2" accent3="accent3" accent4="accent4" accent5="accent5" accent6="accent6" hlink="hlink" folHlink="folHlink"/>
  </p:clrMapOvr>
</p:sld>
</file>

<file path=ppt/slides/slide131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Oujom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vyet</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oci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e;naerqyibi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a:t>
            </a:r>
            <a:r>
              <a:rPr lang="fr-FR" sz="3733" dirty="0">
                <a:solidFill>
                  <a:prstClr val="white"/>
                </a:solidFill>
                <a:latin typeface="CS Avva Shenouda" pitchFamily="34" charset="0"/>
              </a:rPr>
              <a:t> Mari`a @ </a:t>
            </a:r>
            <a:r>
              <a:rPr lang="fr-FR" sz="3733" dirty="0" err="1">
                <a:solidFill>
                  <a:prstClr val="white"/>
                </a:solidFill>
                <a:latin typeface="CS Avva Shenouda" pitchFamily="34" charset="0"/>
              </a:rPr>
              <a:t>teramici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mVy</a:t>
            </a:r>
            <a:r>
              <a:rPr lang="fr-FR" sz="3733" dirty="0">
                <a:solidFill>
                  <a:prstClr val="white"/>
                </a:solidFill>
                <a:latin typeface="CS Avva Shenouda" pitchFamily="34" charset="0"/>
              </a:rPr>
              <a:t>=e=;=u `</a:t>
            </a:r>
            <a:r>
              <a:rPr lang="fr-FR" sz="3733" dirty="0" err="1">
                <a:solidFill>
                  <a:prstClr val="white"/>
                </a:solidFill>
                <a:latin typeface="CS Avva Shenouda" pitchFamily="34" charset="0"/>
              </a:rPr>
              <a:t>Pcwtyr</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mpikocmoc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tyrf</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وقوة العلى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تظللكِ يا مريم.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تلدين القدوس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مخلص العالم كله.</a:t>
            </a:r>
            <a:endParaRPr lang="fr-FR" sz="4267" dirty="0">
              <a:solidFill>
                <a:prstClr val="white"/>
              </a:solidFill>
              <a:latin typeface="Calibri"/>
            </a:endParaRPr>
          </a:p>
        </p:txBody>
      </p:sp>
      <p:sp>
        <p:nvSpPr>
          <p:cNvPr id="12" name="Rectangle 11"/>
          <p:cNvSpPr/>
          <p:nvPr/>
        </p:nvSpPr>
        <p:spPr>
          <a:xfrm>
            <a:off x="1991544" y="3909053"/>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la force du Très-Haut</a:t>
            </a:r>
          </a:p>
          <a:p>
            <a:pPr algn="ctr" defTabSz="1219170"/>
            <a:r>
              <a:rPr lang="fr-FR" sz="3733" b="1" dirty="0">
                <a:solidFill>
                  <a:prstClr val="white"/>
                </a:solidFill>
                <a:latin typeface="Book Antiqua" pitchFamily="18" charset="0"/>
              </a:rPr>
              <a:t>Te couvrira ô Marie</a:t>
            </a:r>
          </a:p>
          <a:p>
            <a:pPr algn="ctr" defTabSz="1219170"/>
            <a:r>
              <a:rPr lang="fr-FR" sz="3733" b="1" dirty="0">
                <a:solidFill>
                  <a:prstClr val="white"/>
                </a:solidFill>
                <a:latin typeface="Book Antiqua" pitchFamily="18" charset="0"/>
              </a:rPr>
              <a:t>Tu enfanteras le Saint</a:t>
            </a:r>
          </a:p>
          <a:p>
            <a:pPr algn="ctr" defTabSz="1219170"/>
            <a:r>
              <a:rPr lang="fr-FR" sz="3733" b="1" dirty="0">
                <a:solidFill>
                  <a:prstClr val="white"/>
                </a:solidFill>
                <a:latin typeface="Book Antiqua" pitchFamily="18" charset="0"/>
              </a:rPr>
              <a:t>Le Sauveur du monde entier.</a:t>
            </a:r>
          </a:p>
        </p:txBody>
      </p:sp>
      <p:sp>
        <p:nvSpPr>
          <p:cNvPr id="20" name="ZoneTexte 19">
            <a:extLst>
              <a:ext uri="{FF2B5EF4-FFF2-40B4-BE49-F238E27FC236}">
                <a16:creationId xmlns:a16="http://schemas.microsoft.com/office/drawing/2014/main" id="{71D794E0-6730-B471-7D45-D73F00DF9DF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23338586-63C2-5E7D-767B-BA5BC7F6904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65006546"/>
      </p:ext>
    </p:extLst>
  </p:cSld>
  <p:clrMapOvr>
    <a:overrideClrMapping bg1="lt1" tx1="dk1" bg2="lt2" tx2="dk2" accent1="accent1" accent2="accent2" accent3="accent3" accent4="accent4" accent5="accent5" accent6="accent6" hlink="hlink" folHlink="folHlink"/>
  </p:clrMapOvr>
</p:sld>
</file>

<file path=ppt/slides/slide13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480043" y="340594"/>
            <a:ext cx="5280587" cy="2718949"/>
          </a:xfrm>
          <a:prstGeom prst="rect">
            <a:avLst/>
          </a:prstGeom>
        </p:spPr>
        <p:txBody>
          <a:bodyPr wrap="square">
            <a:spAutoFit/>
          </a:bodyPr>
          <a:lstStyle/>
          <a:p>
            <a:pPr algn="r" defTabSz="1219170" rtl="1"/>
            <a:r>
              <a:rPr lang="ar-EG" sz="4267" dirty="0">
                <a:solidFill>
                  <a:prstClr val="white"/>
                </a:solidFill>
                <a:latin typeface="Calibri"/>
                <a:cs typeface="Arial" panose="020B0604020202020204" pitchFamily="34" charset="0"/>
              </a:rPr>
              <a:t>أرسلت روحك فغطاهم</a:t>
            </a:r>
            <a:r>
              <a:rPr lang="fr-FR" sz="4267" dirty="0">
                <a:solidFill>
                  <a:prstClr val="white"/>
                </a:solidFill>
                <a:latin typeface="Calibri"/>
              </a:rPr>
              <a:t> </a:t>
            </a:r>
            <a:r>
              <a:rPr lang="ar-EG" sz="4267" dirty="0">
                <a:solidFill>
                  <a:prstClr val="white"/>
                </a:solidFill>
                <a:latin typeface="Calibri"/>
                <a:cs typeface="Arial" panose="020B0604020202020204" pitchFamily="34" charset="0"/>
              </a:rPr>
              <a:t>البحر وغطسوا إلى أسفل كالرصاص</a:t>
            </a:r>
            <a:endParaRPr lang="fr-FR" sz="4267" dirty="0">
              <a:solidFill>
                <a:prstClr val="white"/>
              </a:solidFill>
              <a:latin typeface="Calibri"/>
            </a:endParaRPr>
          </a:p>
          <a:p>
            <a:pPr algn="r" defTabSz="1219170" rtl="1"/>
            <a:r>
              <a:rPr lang="ar-EG" sz="4267" dirty="0">
                <a:solidFill>
                  <a:prstClr val="white"/>
                </a:solidFill>
                <a:latin typeface="Calibri"/>
                <a:cs typeface="Arial" panose="020B0604020202020204" pitchFamily="34" charset="0"/>
              </a:rPr>
              <a:t>في مياه كثيرة.</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Akouwrp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mpek</a:t>
            </a:r>
            <a:r>
              <a:rPr lang="fr-FR" sz="3733" dirty="0">
                <a:solidFill>
                  <a:prstClr val="white"/>
                </a:solidFill>
                <a:latin typeface="CS Avva Shenouda" pitchFamily="34" charset="0"/>
              </a:rPr>
              <a:t>=p=n=a </a:t>
            </a:r>
            <a:r>
              <a:rPr lang="fr-FR" sz="3733" dirty="0" err="1">
                <a:solidFill>
                  <a:prstClr val="white"/>
                </a:solidFill>
                <a:latin typeface="CS Avva Shenouda" pitchFamily="34" charset="0"/>
              </a:rPr>
              <a:t>afhobcou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viom</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auwmc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epecyt</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vry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noutath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hanmwou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euos</a:t>
            </a:r>
            <a:r>
              <a:rPr lang="fr-FR" sz="3733" dirty="0">
                <a:solidFill>
                  <a:prstClr val="white"/>
                </a:solidFill>
                <a:latin typeface="CS Avva Shenouda" pitchFamily="34" charset="0"/>
              </a:rPr>
              <a:t>.</a:t>
            </a:r>
          </a:p>
        </p:txBody>
      </p:sp>
      <p:sp>
        <p:nvSpPr>
          <p:cNvPr id="7" name="Rectangle 6"/>
          <p:cNvSpPr/>
          <p:nvPr/>
        </p:nvSpPr>
        <p:spPr>
          <a:xfrm>
            <a:off x="448229" y="3959186"/>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De Ton esprit, Tu as soufflé</a:t>
            </a:r>
          </a:p>
          <a:p>
            <a:pPr algn="ctr" defTabSz="1219170"/>
            <a:r>
              <a:rPr lang="fr-FR" sz="3733" b="1" dirty="0">
                <a:solidFill>
                  <a:prstClr val="white"/>
                </a:solidFill>
                <a:latin typeface="Book Antiqua" pitchFamily="18" charset="0"/>
              </a:rPr>
              <a:t>La mer les a tous recouverts</a:t>
            </a:r>
          </a:p>
          <a:p>
            <a:pPr algn="ctr" defTabSz="1219170"/>
            <a:r>
              <a:rPr lang="fr-FR" sz="3733" b="1" dirty="0">
                <a:solidFill>
                  <a:prstClr val="white"/>
                </a:solidFill>
                <a:latin typeface="Book Antiqua" pitchFamily="18" charset="0"/>
              </a:rPr>
              <a:t>Ils s’enfoncèrent comme du plomb</a:t>
            </a:r>
          </a:p>
          <a:p>
            <a:pPr algn="ctr" defTabSz="1219170"/>
            <a:r>
              <a:rPr lang="fr-FR" sz="3733" b="1" dirty="0">
                <a:solidFill>
                  <a:prstClr val="white"/>
                </a:solidFill>
                <a:latin typeface="Book Antiqua" pitchFamily="18" charset="0"/>
              </a:rPr>
              <a:t>Dans le torrent des eaux puissantes</a:t>
            </a:r>
          </a:p>
        </p:txBody>
      </p:sp>
      <p:sp>
        <p:nvSpPr>
          <p:cNvPr id="11" name="ZoneTexte 10">
            <a:extLst>
              <a:ext uri="{FF2B5EF4-FFF2-40B4-BE49-F238E27FC236}">
                <a16:creationId xmlns:a16="http://schemas.microsoft.com/office/drawing/2014/main" id="{31C84429-3C47-885E-0F86-EBDE928C26A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13A0F2D9-0447-F82B-736D-E3A452755B7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37067867"/>
      </p:ext>
    </p:extLst>
  </p:cSld>
  <p:clrMapOvr>
    <a:masterClrMapping/>
  </p:clrMapOvr>
</p:sld>
</file>

<file path=ppt/slides/slide132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168685"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 `</a:t>
            </a:r>
            <a:r>
              <a:rPr lang="fr-FR" sz="3733" dirty="0" err="1">
                <a:solidFill>
                  <a:prstClr val="white"/>
                </a:solidFill>
                <a:latin typeface="CS Avva Shenouda" pitchFamily="34" charset="0"/>
              </a:rPr>
              <a:t>Viwt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joust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ebolqen</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tve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mpefjem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vyet`oni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afouwrp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mPefmonogenyc</a:t>
            </a:r>
            <a:r>
              <a:rPr lang="fr-FR" sz="3733" dirty="0">
                <a:solidFill>
                  <a:prstClr val="white"/>
                </a:solidFill>
                <a:latin typeface="CS Avva Shenouda" pitchFamily="34" charset="0"/>
              </a:rPr>
              <a:t> @ `i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icarx</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ebol`nqy</a:t>
            </a:r>
            <a:r>
              <a:rPr lang="fr-FR" sz="3733" dirty="0">
                <a:solidFill>
                  <a:prstClr val="white"/>
                </a:solidFill>
                <a:latin typeface="CS Avva Shenouda" pitchFamily="34" charset="0"/>
              </a:rPr>
              <a:t>].</a:t>
            </a:r>
          </a:p>
        </p:txBody>
      </p:sp>
      <p:sp>
        <p:nvSpPr>
          <p:cNvPr id="11" name="Rectangle 10"/>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تطلع الآب من السماء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فلم يجد مَن يُشبهكِ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أرسل وحيده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أتى وتجسد منكِ.</a:t>
            </a:r>
            <a:endParaRPr lang="fr-FR" sz="4267"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Le Père observa du ciel</a:t>
            </a:r>
          </a:p>
          <a:p>
            <a:pPr algn="ctr" defTabSz="1219170"/>
            <a:r>
              <a:rPr lang="fr-FR" sz="3733" b="1" dirty="0">
                <a:solidFill>
                  <a:prstClr val="white"/>
                </a:solidFill>
                <a:latin typeface="Book Antiqua" pitchFamily="18" charset="0"/>
              </a:rPr>
              <a:t>Ne trouva semblable à toi</a:t>
            </a:r>
          </a:p>
          <a:p>
            <a:pPr algn="ctr" defTabSz="1219170"/>
            <a:r>
              <a:rPr lang="fr-FR" sz="3733" b="1" dirty="0">
                <a:solidFill>
                  <a:prstClr val="white"/>
                </a:solidFill>
                <a:latin typeface="Book Antiqua" pitchFamily="18" charset="0"/>
              </a:rPr>
              <a:t>Envoya Son Fils unique</a:t>
            </a:r>
          </a:p>
          <a:p>
            <a:pPr algn="ctr" defTabSz="1219170"/>
            <a:r>
              <a:rPr lang="fr-FR" sz="3733" b="1" dirty="0">
                <a:solidFill>
                  <a:prstClr val="white"/>
                </a:solidFill>
                <a:latin typeface="Book Antiqua" pitchFamily="18" charset="0"/>
              </a:rPr>
              <a:t>Vint et S’incarna de toi</a:t>
            </a:r>
          </a:p>
        </p:txBody>
      </p:sp>
      <p:sp>
        <p:nvSpPr>
          <p:cNvPr id="20" name="ZoneTexte 19">
            <a:extLst>
              <a:ext uri="{FF2B5EF4-FFF2-40B4-BE49-F238E27FC236}">
                <a16:creationId xmlns:a16="http://schemas.microsoft.com/office/drawing/2014/main" id="{8AE7AF71-D45E-B905-83A9-462F6089813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6B87538E-E1D9-B618-F78D-192003EE162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75407720"/>
      </p:ext>
    </p:extLst>
  </p:cSld>
  <p:clrMapOvr>
    <a:overrideClrMapping bg1="lt1" tx1="dk1" bg2="lt2" tx2="dk2" accent1="accent1" accent2="accent2" accent3="accent3" accent4="accent4" accent5="accent5" accent6="accent6" hlink="hlink" folHlink="folHlink"/>
  </p:clrMapOvr>
</p:sld>
</file>

<file path=ppt/slides/slide132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240693"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Ousai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mpar;enikon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et;whem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mpenlac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mvoou</a:t>
            </a:r>
            <a:r>
              <a:rPr lang="fr-FR" sz="1333" dirty="0">
                <a:solidFill>
                  <a:prstClr val="white"/>
                </a:solidFill>
                <a:latin typeface="CS Avva Shenouda" pitchFamily="34" charset="0"/>
              </a:rPr>
              <a:t> </a:t>
            </a:r>
            <a:r>
              <a:rPr lang="fr-FR" sz="3733" dirty="0">
                <a:solidFill>
                  <a:prstClr val="white"/>
                </a:solidFill>
                <a:latin typeface="CS Avva Shenouda" pitchFamily="34" charset="0"/>
              </a:rPr>
              <a:t>@</a:t>
            </a:r>
            <a:r>
              <a:rPr lang="fr-FR" sz="1333" dirty="0">
                <a:solidFill>
                  <a:prstClr val="white"/>
                </a:solidFill>
                <a:latin typeface="CS Avva Shenouda" pitchFamily="34" charset="0"/>
              </a:rPr>
              <a:t> </a:t>
            </a:r>
            <a:r>
              <a:rPr lang="fr-FR" sz="3733" dirty="0" err="1">
                <a:solidFill>
                  <a:prstClr val="white"/>
                </a:solidFill>
                <a:latin typeface="CS Avva Shenouda" pitchFamily="34" charset="0"/>
              </a:rPr>
              <a:t>e;renereuvomin</a:t>
            </a:r>
            <a:r>
              <a:rPr lang="fr-FR" sz="3733" dirty="0">
                <a:solidFill>
                  <a:prstClr val="white"/>
                </a:solidFill>
                <a:latin typeface="CS Avva Shenouda" pitchFamily="34" charset="0"/>
              </a:rPr>
              <a:t> @</a:t>
            </a:r>
            <a:br>
              <a:rPr lang="fr-FR" sz="3733" dirty="0">
                <a:solidFill>
                  <a:prstClr val="white"/>
                </a:solidFill>
                <a:latin typeface="CS Avva Shenouda" pitchFamily="34" charset="0"/>
              </a:rPr>
            </a:br>
            <a:r>
              <a:rPr lang="fr-FR" sz="3733" dirty="0">
                <a:solidFill>
                  <a:prstClr val="white"/>
                </a:solidFill>
                <a:latin typeface="CS Avva Shenouda" pitchFamily="34" charset="0"/>
              </a:rPr>
              <a:t>`n};</a:t>
            </a:r>
            <a:r>
              <a:rPr lang="fr-FR" sz="3733" dirty="0" err="1">
                <a:solidFill>
                  <a:prstClr val="white"/>
                </a:solidFill>
                <a:latin typeface="CS Avva Shenouda" pitchFamily="34" charset="0"/>
              </a:rPr>
              <a:t>e`otokoc</a:t>
            </a:r>
            <a:r>
              <a:rPr lang="fr-FR" sz="3733" dirty="0">
                <a:solidFill>
                  <a:prstClr val="white"/>
                </a:solidFill>
                <a:latin typeface="CS Avva Shenouda" pitchFamily="34" charset="0"/>
              </a:rPr>
              <a:t> Mari`a.</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عيد </a:t>
            </a:r>
            <a:r>
              <a:rPr lang="ar-EG" sz="4267" dirty="0" err="1">
                <a:solidFill>
                  <a:prstClr val="white"/>
                </a:solidFill>
                <a:latin typeface="Calibri"/>
                <a:cs typeface="Arial" panose="020B0604020202020204" pitchFamily="34" charset="0"/>
              </a:rPr>
              <a:t>بتولى</a:t>
            </a:r>
            <a:r>
              <a:rPr lang="ar-EG" sz="4267" dirty="0">
                <a:solidFill>
                  <a:prstClr val="white"/>
                </a:solidFill>
                <a:latin typeface="Calibri"/>
                <a:cs typeface="Arial" panose="020B0604020202020204" pitchFamily="34" charset="0"/>
              </a:rPr>
              <a:t>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يدعو لساننا اليوم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لكى نمدح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والدة الإله مريم.</a:t>
            </a:r>
            <a:endParaRPr lang="fr-FR" sz="4267" dirty="0">
              <a:solidFill>
                <a:prstClr val="white"/>
              </a:solidFill>
              <a:latin typeface="Calibri"/>
            </a:endParaRPr>
          </a:p>
        </p:txBody>
      </p:sp>
      <p:sp>
        <p:nvSpPr>
          <p:cNvPr id="12" name="Rectangle 11"/>
          <p:cNvSpPr/>
          <p:nvPr/>
        </p:nvSpPr>
        <p:spPr>
          <a:xfrm>
            <a:off x="1991544" y="3813043"/>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Une fête virginale</a:t>
            </a:r>
          </a:p>
          <a:p>
            <a:pPr algn="ctr" defTabSz="1219170"/>
            <a:r>
              <a:rPr lang="fr-FR" sz="3733" b="1" dirty="0">
                <a:solidFill>
                  <a:prstClr val="white"/>
                </a:solidFill>
                <a:latin typeface="Book Antiqua" pitchFamily="18" charset="0"/>
              </a:rPr>
              <a:t>Invite aujourd’hui nos langues</a:t>
            </a:r>
          </a:p>
          <a:p>
            <a:pPr algn="ctr" defTabSz="1219170"/>
            <a:r>
              <a:rPr lang="fr-FR" sz="3733" b="1" dirty="0">
                <a:solidFill>
                  <a:prstClr val="white"/>
                </a:solidFill>
                <a:latin typeface="Book Antiqua" pitchFamily="18" charset="0"/>
              </a:rPr>
              <a:t>A louer la Mère de Dieu</a:t>
            </a:r>
          </a:p>
          <a:p>
            <a:pPr algn="ctr" defTabSz="1219170"/>
            <a:r>
              <a:rPr lang="fr-FR" sz="3733" b="1" dirty="0">
                <a:solidFill>
                  <a:prstClr val="white"/>
                </a:solidFill>
                <a:latin typeface="Book Antiqua" pitchFamily="18" charset="0"/>
              </a:rPr>
              <a:t>La Mère de Dieu Marie</a:t>
            </a:r>
          </a:p>
        </p:txBody>
      </p:sp>
      <p:sp>
        <p:nvSpPr>
          <p:cNvPr id="20" name="ZoneTexte 19">
            <a:extLst>
              <a:ext uri="{FF2B5EF4-FFF2-40B4-BE49-F238E27FC236}">
                <a16:creationId xmlns:a16="http://schemas.microsoft.com/office/drawing/2014/main" id="{0858D041-C20B-4C71-93CA-5CF39E4D3CA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7CAE0F1B-7537-8111-E37B-566DA729E52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4943148"/>
      </p:ext>
    </p:extLst>
  </p:cSld>
  <p:clrMapOvr>
    <a:overrideClrMapping bg1="lt1" tx1="dk1" bg2="lt2" tx2="dk2" accent1="accent1" accent2="accent2" accent3="accent3" accent4="accent4" accent5="accent5" accent6="accent6" hlink="hlink" folHlink="folHlink"/>
  </p:clrMapOvr>
</p:sld>
</file>

<file path=ppt/slides/slide132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vyetaumacf</a:t>
            </a:r>
            <a:r>
              <a:rPr lang="fr-FR" sz="3733" dirty="0">
                <a:solidFill>
                  <a:prstClr val="white"/>
                </a:solidFill>
                <a:latin typeface="CS Avva Shenouda" pitchFamily="34" charset="0"/>
              </a:rPr>
              <a:t> nan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baki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nDauid</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Pencwtyr</a:t>
            </a:r>
            <a:r>
              <a:rPr lang="fr-FR" sz="3733" dirty="0">
                <a:solidFill>
                  <a:prstClr val="white"/>
                </a:solidFill>
                <a:latin typeface="CS Avva Shenouda" pitchFamily="34" charset="0"/>
              </a:rPr>
              <a:t> I=y=c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P=,=</a:t>
            </a:r>
            <a:r>
              <a:rPr lang="fr-FR" sz="3733">
                <a:solidFill>
                  <a:prstClr val="white"/>
                </a:solidFill>
                <a:latin typeface="CS Avva Shenouda" pitchFamily="34" charset="0"/>
              </a:rPr>
              <a:t>c `P</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مِن أجل الذى وُلد لنا </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فى</a:t>
            </a:r>
            <a:r>
              <a:rPr lang="ar-EG" sz="4267" dirty="0">
                <a:solidFill>
                  <a:prstClr val="white"/>
                </a:solidFill>
                <a:latin typeface="Calibri"/>
                <a:cs typeface="Arial" panose="020B0604020202020204" pitchFamily="34" charset="0"/>
              </a:rPr>
              <a:t> مدينة داود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مخلصنا يسوع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والمسيح الرب.</a:t>
            </a:r>
            <a:endParaRPr lang="fr-FR" sz="4267" dirty="0">
              <a:solidFill>
                <a:prstClr val="white"/>
              </a:solidFill>
              <a:latin typeface="Calibri"/>
            </a:endParaRPr>
          </a:p>
        </p:txBody>
      </p:sp>
      <p:sp>
        <p:nvSpPr>
          <p:cNvPr id="12" name="Rectangle 11"/>
          <p:cNvSpPr/>
          <p:nvPr/>
        </p:nvSpPr>
        <p:spPr>
          <a:xfrm>
            <a:off x="2639616" y="3813043"/>
            <a:ext cx="72008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Pour Celui qui nous est né</a:t>
            </a:r>
          </a:p>
          <a:p>
            <a:pPr algn="ctr" defTabSz="1219170"/>
            <a:r>
              <a:rPr lang="fr-FR" sz="3733" b="1" dirty="0">
                <a:solidFill>
                  <a:prstClr val="white"/>
                </a:solidFill>
                <a:latin typeface="Book Antiqua" pitchFamily="18" charset="0"/>
              </a:rPr>
              <a:t>Dans la ville de David</a:t>
            </a:r>
          </a:p>
          <a:p>
            <a:pPr algn="ctr" defTabSz="1219170"/>
            <a:r>
              <a:rPr lang="fr-FR" sz="3733" b="1" dirty="0">
                <a:solidFill>
                  <a:prstClr val="white"/>
                </a:solidFill>
                <a:latin typeface="Book Antiqua" pitchFamily="18" charset="0"/>
              </a:rPr>
              <a:t>C’est notre Sauveur Jésus</a:t>
            </a:r>
          </a:p>
          <a:p>
            <a:pPr algn="ctr" defTabSz="1219170"/>
            <a:r>
              <a:rPr lang="fr-FR" sz="3733" b="1" dirty="0">
                <a:solidFill>
                  <a:prstClr val="white"/>
                </a:solidFill>
                <a:latin typeface="Book Antiqua" pitchFamily="18" charset="0"/>
              </a:rPr>
              <a:t>Et c’est Lui le Christ Seigneur.</a:t>
            </a:r>
          </a:p>
        </p:txBody>
      </p:sp>
      <p:sp>
        <p:nvSpPr>
          <p:cNvPr id="20" name="ZoneTexte 19">
            <a:extLst>
              <a:ext uri="{FF2B5EF4-FFF2-40B4-BE49-F238E27FC236}">
                <a16:creationId xmlns:a16="http://schemas.microsoft.com/office/drawing/2014/main" id="{47E412A8-2CEF-218C-C047-3226C2D3CE9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C84E9E69-D101-2553-00DD-335E98AF493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01782797"/>
      </p:ext>
    </p:extLst>
  </p:cSld>
  <p:clrMapOvr>
    <a:overrideClrMapping bg1="lt1" tx1="dk1" bg2="lt2" tx2="dk2" accent1="accent1" accent2="accent2" accent3="accent3" accent4="accent4" accent5="accent5" accent6="accent6" hlink="hlink" folHlink="folHlink"/>
  </p:clrMapOvr>
</p:sld>
</file>

<file path=ppt/slides/slide132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Amwini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nilaoc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ntenermakarizin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mmoc</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acswpi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mmau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mpar;enoc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eucop</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تعالوا يا جميع الشعوب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لنغبطها ل</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أنها صارت أماً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وعذراء معاً.</a:t>
            </a:r>
            <a:endParaRPr lang="fr-FR" sz="4267" dirty="0">
              <a:solidFill>
                <a:prstClr val="white"/>
              </a:solidFill>
              <a:latin typeface="Calibri"/>
            </a:endParaRPr>
          </a:p>
        </p:txBody>
      </p:sp>
      <p:sp>
        <p:nvSpPr>
          <p:cNvPr id="12" name="Rectangle 11"/>
          <p:cNvSpPr/>
          <p:nvPr/>
        </p:nvSpPr>
        <p:spPr>
          <a:xfrm>
            <a:off x="1991544" y="3909053"/>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Accourez ô tous les peuples</a:t>
            </a:r>
          </a:p>
          <a:p>
            <a:pPr algn="ctr" defTabSz="1219170"/>
            <a:r>
              <a:rPr lang="fr-FR" sz="3733" b="1" dirty="0">
                <a:solidFill>
                  <a:prstClr val="white"/>
                </a:solidFill>
                <a:latin typeface="Book Antiqua" pitchFamily="18" charset="0"/>
              </a:rPr>
              <a:t>Pour l’acclamer bienheureuse</a:t>
            </a:r>
          </a:p>
          <a:p>
            <a:pPr algn="ctr" defTabSz="1219170"/>
            <a:r>
              <a:rPr lang="fr-FR" sz="3733" b="1" dirty="0">
                <a:solidFill>
                  <a:prstClr val="white"/>
                </a:solidFill>
                <a:latin typeface="Book Antiqua" pitchFamily="18" charset="0"/>
              </a:rPr>
              <a:t>Car elle est devenue Mère</a:t>
            </a:r>
          </a:p>
          <a:p>
            <a:pPr algn="ctr" defTabSz="1219170"/>
            <a:r>
              <a:rPr lang="fr-FR" sz="3733" b="1" dirty="0">
                <a:solidFill>
                  <a:prstClr val="white"/>
                </a:solidFill>
                <a:latin typeface="Book Antiqua" pitchFamily="18" charset="0"/>
              </a:rPr>
              <a:t>Et aussi Vierge en même temps.</a:t>
            </a:r>
          </a:p>
        </p:txBody>
      </p:sp>
      <p:sp>
        <p:nvSpPr>
          <p:cNvPr id="20" name="ZoneTexte 19">
            <a:extLst>
              <a:ext uri="{FF2B5EF4-FFF2-40B4-BE49-F238E27FC236}">
                <a16:creationId xmlns:a16="http://schemas.microsoft.com/office/drawing/2014/main" id="{8C72CF14-0563-E93D-9FA5-E30B39195B8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3BF250C4-78AB-E649-5A14-7791D3A4690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36486599"/>
      </p:ext>
    </p:extLst>
  </p:cSld>
  <p:clrMapOvr>
    <a:overrideClrMapping bg1="lt1" tx1="dk1" bg2="lt2" tx2="dk2" accent1="accent1" accent2="accent2" accent3="accent3" accent4="accent4" accent5="accent5" accent6="accent6" hlink="hlink" folHlink="folHlink"/>
  </p:clrMapOvr>
</p:sld>
</file>

<file path=ppt/slides/slide132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ne `w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yettoubyout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nattako</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Pilogoc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Viwt</a:t>
            </a:r>
            <a:r>
              <a:rPr lang="fr-FR" sz="3733" dirty="0">
                <a:solidFill>
                  <a:prstClr val="white"/>
                </a:solidFill>
                <a:latin typeface="CS Avva Shenouda" pitchFamily="34" charset="0"/>
              </a:rPr>
              <a:t> @</a:t>
            </a:r>
            <a:br>
              <a:rPr lang="fr-FR" sz="3733" dirty="0">
                <a:solidFill>
                  <a:prstClr val="white"/>
                </a:solidFill>
                <a:latin typeface="CS Avva Shenouda" pitchFamily="34" charset="0"/>
              </a:rPr>
            </a:br>
            <a:r>
              <a:rPr lang="fr-FR" sz="3733" dirty="0">
                <a:solidFill>
                  <a:prstClr val="white"/>
                </a:solidFill>
                <a:latin typeface="CS Avva Shenouda" pitchFamily="34" charset="0"/>
              </a:rPr>
              <a:t>`i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icarx</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ebol`nqy</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السلام لك أيتها العذراء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النقية عديمة الفساد. </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التى</a:t>
            </a:r>
            <a:r>
              <a:rPr lang="ar-EG" sz="4267" dirty="0">
                <a:solidFill>
                  <a:prstClr val="white"/>
                </a:solidFill>
                <a:latin typeface="Calibri"/>
                <a:cs typeface="Arial" panose="020B0604020202020204" pitchFamily="34" charset="0"/>
              </a:rPr>
              <a:t> كلمة الآب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أتى وتجسد منكِ.</a:t>
            </a:r>
            <a:endParaRPr lang="fr-FR" sz="4267" dirty="0">
              <a:solidFill>
                <a:prstClr val="white"/>
              </a:solidFill>
              <a:latin typeface="Calibri"/>
            </a:endParaRPr>
          </a:p>
        </p:txBody>
      </p:sp>
      <p:sp>
        <p:nvSpPr>
          <p:cNvPr id="12" name="Rectangle 11"/>
          <p:cNvSpPr/>
          <p:nvPr/>
        </p:nvSpPr>
        <p:spPr>
          <a:xfrm>
            <a:off x="1991544" y="3909054"/>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Vierge pure, salut à toi</a:t>
            </a:r>
          </a:p>
          <a:p>
            <a:pPr algn="ctr" defTabSz="1219170"/>
            <a:r>
              <a:rPr lang="fr-FR" sz="3733" b="1" dirty="0">
                <a:solidFill>
                  <a:prstClr val="white"/>
                </a:solidFill>
                <a:latin typeface="Book Antiqua" pitchFamily="18" charset="0"/>
              </a:rPr>
              <a:t>Vierge pure sans souillure</a:t>
            </a:r>
          </a:p>
          <a:p>
            <a:pPr algn="ctr" defTabSz="1219170"/>
            <a:r>
              <a:rPr lang="fr-FR" sz="3733" b="1" dirty="0">
                <a:solidFill>
                  <a:prstClr val="white"/>
                </a:solidFill>
                <a:latin typeface="Book Antiqua" pitchFamily="18" charset="0"/>
              </a:rPr>
              <a:t>Car le Verbe de Dieu vint</a:t>
            </a:r>
          </a:p>
          <a:p>
            <a:pPr algn="ctr" defTabSz="1219170"/>
            <a:r>
              <a:rPr lang="fr-FR" sz="3733" b="1" dirty="0">
                <a:solidFill>
                  <a:prstClr val="white"/>
                </a:solidFill>
                <a:latin typeface="Book Antiqua" pitchFamily="18" charset="0"/>
              </a:rPr>
              <a:t>Vint et S’incarna de toi</a:t>
            </a:r>
          </a:p>
        </p:txBody>
      </p:sp>
      <p:sp>
        <p:nvSpPr>
          <p:cNvPr id="20" name="ZoneTexte 19">
            <a:extLst>
              <a:ext uri="{FF2B5EF4-FFF2-40B4-BE49-F238E27FC236}">
                <a16:creationId xmlns:a16="http://schemas.microsoft.com/office/drawing/2014/main" id="{6EE5B849-E03F-04AA-A79C-BD75A8F1B77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64DF1573-EE2A-7433-9030-131543329D2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84047899"/>
      </p:ext>
    </p:extLst>
  </p:cSld>
  <p:clrMapOvr>
    <a:overrideClrMapping bg1="lt1" tx1="dk1" bg2="lt2" tx2="dk2" accent1="accent1" accent2="accent2" accent3="accent3" accent4="accent4" accent5="accent5" accent6="accent6" hlink="hlink" folHlink="folHlink"/>
  </p:clrMapOvr>
</p:sld>
</file>

<file path=ppt/slides/slide132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pikumillion</a:t>
            </a:r>
            <a:r>
              <a:rPr lang="fr-FR" sz="3733" dirty="0">
                <a:solidFill>
                  <a:prstClr val="white"/>
                </a:solidFill>
                <a:latin typeface="CS Avva Shenouda" pitchFamily="34" charset="0"/>
              </a:rPr>
              <a:t> @ `nata[ni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etcwtp</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tepar;eni`a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mmyi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etjyk</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السلام للإناء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الذى بغير عيب المختار الذى </a:t>
            </a:r>
            <a:r>
              <a:rPr lang="ar-EG" sz="4267" dirty="0" err="1">
                <a:solidFill>
                  <a:prstClr val="white"/>
                </a:solidFill>
                <a:latin typeface="Calibri"/>
                <a:cs typeface="Arial" panose="020B0604020202020204" pitchFamily="34" charset="0"/>
              </a:rPr>
              <a:t>لبتوليتك</a:t>
            </a:r>
            <a:r>
              <a:rPr lang="ar-EG" sz="4267" dirty="0">
                <a:solidFill>
                  <a:prstClr val="white"/>
                </a:solidFill>
                <a:latin typeface="Calibri"/>
                <a:cs typeface="Arial" panose="020B0604020202020204" pitchFamily="34" charset="0"/>
              </a:rPr>
              <a:t>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الحقيقية الكاملة.</a:t>
            </a:r>
            <a:endParaRPr lang="fr-FR" sz="4267" dirty="0">
              <a:solidFill>
                <a:prstClr val="white"/>
              </a:solidFill>
              <a:latin typeface="Calibri"/>
            </a:endParaRPr>
          </a:p>
        </p:txBody>
      </p:sp>
      <p:sp>
        <p:nvSpPr>
          <p:cNvPr id="12" name="Rectangle 11"/>
          <p:cNvSpPr/>
          <p:nvPr/>
        </p:nvSpPr>
        <p:spPr>
          <a:xfrm>
            <a:off x="1991544" y="3813043"/>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urne sans défaut</a:t>
            </a:r>
          </a:p>
          <a:p>
            <a:pPr algn="ctr" defTabSz="1219170"/>
            <a:r>
              <a:rPr lang="fr-FR" sz="3733" b="1" dirty="0">
                <a:solidFill>
                  <a:prstClr val="white"/>
                </a:solidFill>
                <a:latin typeface="Book Antiqua" pitchFamily="18" charset="0"/>
              </a:rPr>
              <a:t>Urne sans défaut choisie</a:t>
            </a:r>
          </a:p>
          <a:p>
            <a:pPr algn="ctr" defTabSz="1219170"/>
            <a:r>
              <a:rPr lang="fr-FR" sz="3733" b="1" dirty="0">
                <a:solidFill>
                  <a:prstClr val="white"/>
                </a:solidFill>
                <a:latin typeface="Book Antiqua" pitchFamily="18" charset="0"/>
              </a:rPr>
              <a:t>Celle de ta virginité</a:t>
            </a:r>
          </a:p>
          <a:p>
            <a:pPr algn="ctr" defTabSz="1219170"/>
            <a:r>
              <a:rPr lang="fr-FR" sz="3733" b="1" dirty="0">
                <a:solidFill>
                  <a:prstClr val="white"/>
                </a:solidFill>
                <a:latin typeface="Book Antiqua" pitchFamily="18" charset="0"/>
              </a:rPr>
              <a:t>Véritable, et parfaite</a:t>
            </a:r>
          </a:p>
        </p:txBody>
      </p:sp>
      <p:sp>
        <p:nvSpPr>
          <p:cNvPr id="20" name="ZoneTexte 19">
            <a:extLst>
              <a:ext uri="{FF2B5EF4-FFF2-40B4-BE49-F238E27FC236}">
                <a16:creationId xmlns:a16="http://schemas.microsoft.com/office/drawing/2014/main" id="{82D4ED9F-BA94-5EBB-FE59-2EB2F67F9FF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7198FE76-7D05-E319-1F42-C9104F6B79C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54739489"/>
      </p:ext>
    </p:extLst>
  </p:cSld>
  <p:clrMapOvr>
    <a:overrideClrMapping bg1="lt1" tx1="dk1" bg2="lt2" tx2="dk2" accent1="accent1" accent2="accent2" accent3="accent3" accent4="accent4" accent5="accent5" accent6="accent6" hlink="hlink" folHlink="folHlink"/>
  </p:clrMapOvr>
</p:sld>
</file>

<file path=ppt/slides/slide132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piparadicoc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nlogikon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P=,=c @ </a:t>
            </a:r>
            <a:r>
              <a:rPr lang="fr-FR" sz="3733" dirty="0" err="1">
                <a:solidFill>
                  <a:prstClr val="white"/>
                </a:solidFill>
                <a:latin typeface="CS Avva Shenouda" pitchFamily="34" charset="0"/>
              </a:rPr>
              <a:t>vyetafswpi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mmah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cnau</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nAdam</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e;be</a:t>
            </a:r>
            <a:r>
              <a:rPr lang="fr-FR" sz="3733" dirty="0">
                <a:solidFill>
                  <a:prstClr val="white"/>
                </a:solidFill>
                <a:latin typeface="CS Avva Shenouda" pitchFamily="34" charset="0"/>
              </a:rPr>
              <a:t> Adam </a:t>
            </a:r>
            <a:r>
              <a:rPr lang="fr-FR" sz="3733" dirty="0" err="1">
                <a:solidFill>
                  <a:prstClr val="white"/>
                </a:solidFill>
                <a:latin typeface="CS Avva Shenouda" pitchFamily="34" charset="0"/>
              </a:rPr>
              <a:t>pisorp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nrwmi</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السلام للفردوس الناطق للمسيح الذى صار </a:t>
            </a:r>
            <a:br>
              <a:rPr lang="fr-FR" sz="4267" dirty="0">
                <a:solidFill>
                  <a:prstClr val="white"/>
                </a:solidFill>
                <a:latin typeface="Calibri"/>
              </a:rPr>
            </a:br>
            <a:r>
              <a:rPr lang="ar-EG" sz="4267" dirty="0">
                <a:solidFill>
                  <a:prstClr val="white"/>
                </a:solidFill>
                <a:latin typeface="Calibri"/>
                <a:cs typeface="Arial" panose="020B0604020202020204" pitchFamily="34" charset="0"/>
              </a:rPr>
              <a:t>آدم الثانى من أجل</a:t>
            </a:r>
            <a:br>
              <a:rPr lang="fr-FR" sz="4267" dirty="0">
                <a:solidFill>
                  <a:prstClr val="white"/>
                </a:solidFill>
                <a:latin typeface="Calibri"/>
              </a:rPr>
            </a:br>
            <a:r>
              <a:rPr lang="ar-EG" sz="4267" dirty="0">
                <a:solidFill>
                  <a:prstClr val="white"/>
                </a:solidFill>
                <a:latin typeface="Calibri"/>
                <a:cs typeface="Arial" panose="020B0604020202020204" pitchFamily="34" charset="0"/>
              </a:rPr>
              <a:t> آدم الانسان الاول.</a:t>
            </a:r>
            <a:endParaRPr lang="fr-FR" sz="4267" dirty="0">
              <a:solidFill>
                <a:prstClr val="white"/>
              </a:solidFill>
              <a:latin typeface="Calibri"/>
            </a:endParaRPr>
          </a:p>
        </p:txBody>
      </p:sp>
      <p:sp>
        <p:nvSpPr>
          <p:cNvPr id="12" name="Rectangle 11"/>
          <p:cNvSpPr/>
          <p:nvPr/>
        </p:nvSpPr>
        <p:spPr>
          <a:xfrm>
            <a:off x="1991544" y="3909053"/>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salut au paradis</a:t>
            </a:r>
          </a:p>
          <a:p>
            <a:pPr algn="ctr" defTabSz="1219170"/>
            <a:r>
              <a:rPr lang="fr-FR" sz="3733" b="1" dirty="0">
                <a:solidFill>
                  <a:prstClr val="white"/>
                </a:solidFill>
                <a:latin typeface="Book Antiqua" pitchFamily="18" charset="0"/>
              </a:rPr>
              <a:t>Qui nous a parlé du Christ</a:t>
            </a:r>
          </a:p>
          <a:p>
            <a:pPr algn="ctr" defTabSz="1219170"/>
            <a:r>
              <a:rPr lang="fr-FR" sz="3733" b="1" dirty="0">
                <a:solidFill>
                  <a:prstClr val="white"/>
                </a:solidFill>
                <a:latin typeface="Book Antiqua" pitchFamily="18" charset="0"/>
              </a:rPr>
              <a:t>Qui devint second Adam</a:t>
            </a:r>
          </a:p>
          <a:p>
            <a:pPr algn="ctr" defTabSz="1219170"/>
            <a:r>
              <a:rPr lang="fr-FR" sz="3733" b="1" dirty="0">
                <a:solidFill>
                  <a:prstClr val="white"/>
                </a:solidFill>
                <a:latin typeface="Book Antiqua" pitchFamily="18" charset="0"/>
              </a:rPr>
              <a:t>Pour Adam le premier homme.</a:t>
            </a:r>
          </a:p>
        </p:txBody>
      </p:sp>
      <p:sp>
        <p:nvSpPr>
          <p:cNvPr id="20" name="ZoneTexte 19">
            <a:extLst>
              <a:ext uri="{FF2B5EF4-FFF2-40B4-BE49-F238E27FC236}">
                <a16:creationId xmlns:a16="http://schemas.microsoft.com/office/drawing/2014/main" id="{B14B35F7-B70F-372E-BA30-6054CCE15F5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2E202361-7085-F31A-B423-C616F6EF75D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00125917"/>
      </p:ext>
    </p:extLst>
  </p:cSld>
  <p:clrMapOvr>
    <a:overrideClrMapping bg1="lt1" tx1="dk1" bg2="lt2" tx2="dk2" accent1="accent1" accent2="accent2" accent3="accent3" accent4="accent4" accent5="accent5" accent6="accent6" hlink="hlink" folHlink="folHlink"/>
  </p:clrMapOvr>
</p:sld>
</file>

<file path=ppt/slides/slide132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piergactyrion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metouai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natvwrj</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nivucic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etau`i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euma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eucop</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oumetatmoujt</a:t>
            </a:r>
            <a:r>
              <a:rPr lang="fr-FR" sz="3733" dirty="0">
                <a:solidFill>
                  <a:prstClr val="white"/>
                </a:solidFill>
                <a:latin typeface="CS Avva Shenouda" pitchFamily="34" charset="0"/>
              </a:rPr>
              <a:t>.</a:t>
            </a:r>
          </a:p>
        </p:txBody>
      </p:sp>
      <p:sp>
        <p:nvSpPr>
          <p:cNvPr id="11" name="Rectangle 10"/>
          <p:cNvSpPr/>
          <p:nvPr/>
        </p:nvSpPr>
        <p:spPr>
          <a:xfrm>
            <a:off x="6672064" y="556225"/>
            <a:ext cx="5105424" cy="2554545"/>
          </a:xfrm>
          <a:prstGeom prst="rect">
            <a:avLst/>
          </a:prstGeom>
        </p:spPr>
        <p:txBody>
          <a:bodyPr wrap="square">
            <a:spAutoFit/>
          </a:bodyPr>
          <a:lstStyle/>
          <a:p>
            <a:pPr algn="just" defTabSz="1219170" rtl="1"/>
            <a:r>
              <a:rPr lang="ar-EG" sz="4000" dirty="0">
                <a:solidFill>
                  <a:prstClr val="white"/>
                </a:solidFill>
                <a:latin typeface="Calibri"/>
                <a:cs typeface="Arial" panose="020B0604020202020204" pitchFamily="34" charset="0"/>
              </a:rPr>
              <a:t>السلام لمعمل الاتحاد </a:t>
            </a:r>
            <a:endParaRPr lang="fr-FR" sz="4000" dirty="0">
              <a:solidFill>
                <a:prstClr val="white"/>
              </a:solidFill>
              <a:latin typeface="Calibri"/>
            </a:endParaRPr>
          </a:p>
          <a:p>
            <a:pPr algn="just" defTabSz="1219170" rtl="1"/>
            <a:r>
              <a:rPr lang="ar-EG" sz="4000" dirty="0">
                <a:solidFill>
                  <a:prstClr val="white"/>
                </a:solidFill>
                <a:latin typeface="Calibri"/>
                <a:cs typeface="Arial" panose="020B0604020202020204" pitchFamily="34" charset="0"/>
              </a:rPr>
              <a:t>غير المفترق الذى للطبائع </a:t>
            </a:r>
            <a:endParaRPr lang="fr-FR" sz="4000" dirty="0">
              <a:solidFill>
                <a:prstClr val="white"/>
              </a:solidFill>
              <a:latin typeface="Calibri"/>
            </a:endParaRPr>
          </a:p>
          <a:p>
            <a:pPr algn="just" defTabSz="1219170" rtl="1"/>
            <a:r>
              <a:rPr lang="ar-EG" sz="4000" dirty="0" err="1">
                <a:solidFill>
                  <a:prstClr val="white"/>
                </a:solidFill>
                <a:latin typeface="Calibri"/>
                <a:cs typeface="Arial" panose="020B0604020202020204" pitchFamily="34" charset="0"/>
              </a:rPr>
              <a:t>التى</a:t>
            </a:r>
            <a:r>
              <a:rPr lang="ar-EG" sz="4000" dirty="0">
                <a:solidFill>
                  <a:prstClr val="white"/>
                </a:solidFill>
                <a:latin typeface="Calibri"/>
                <a:cs typeface="Arial" panose="020B0604020202020204" pitchFamily="34" charset="0"/>
              </a:rPr>
              <a:t> أتت معاً إلى موضع واحد </a:t>
            </a:r>
            <a:br>
              <a:rPr lang="fr-FR" sz="4000" dirty="0">
                <a:solidFill>
                  <a:prstClr val="white"/>
                </a:solidFill>
                <a:latin typeface="Calibri"/>
              </a:rPr>
            </a:br>
            <a:r>
              <a:rPr lang="ar-EG" sz="4000" dirty="0">
                <a:solidFill>
                  <a:prstClr val="white"/>
                </a:solidFill>
                <a:latin typeface="Calibri"/>
                <a:cs typeface="Arial" panose="020B0604020202020204" pitchFamily="34" charset="0"/>
              </a:rPr>
              <a:t>بغير اختلاط.</a:t>
            </a:r>
            <a:endParaRPr lang="fr-FR" sz="4000" dirty="0">
              <a:solidFill>
                <a:prstClr val="white"/>
              </a:solidFill>
              <a:latin typeface="Calibri"/>
            </a:endParaRPr>
          </a:p>
        </p:txBody>
      </p:sp>
      <p:sp>
        <p:nvSpPr>
          <p:cNvPr id="12" name="Rectangle 11"/>
          <p:cNvSpPr/>
          <p:nvPr/>
        </p:nvSpPr>
        <p:spPr>
          <a:xfrm>
            <a:off x="1991544" y="3909053"/>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au lieu de l’union</a:t>
            </a:r>
          </a:p>
          <a:p>
            <a:pPr algn="ctr" defTabSz="1219170"/>
            <a:r>
              <a:rPr lang="fr-FR" sz="3733" b="1" dirty="0">
                <a:solidFill>
                  <a:prstClr val="white"/>
                </a:solidFill>
                <a:latin typeface="Book Antiqua" pitchFamily="18" charset="0"/>
              </a:rPr>
              <a:t>De l’union inséparable</a:t>
            </a:r>
          </a:p>
          <a:p>
            <a:pPr algn="ctr" defTabSz="1219170"/>
            <a:r>
              <a:rPr lang="fr-FR" sz="3733" b="1" dirty="0">
                <a:solidFill>
                  <a:prstClr val="white"/>
                </a:solidFill>
                <a:latin typeface="Book Antiqua" pitchFamily="18" charset="0"/>
              </a:rPr>
              <a:t>Des natures rassemblées</a:t>
            </a:r>
          </a:p>
          <a:p>
            <a:pPr algn="ctr" defTabSz="1219170"/>
            <a:r>
              <a:rPr lang="fr-FR" sz="3733" b="1" dirty="0">
                <a:solidFill>
                  <a:prstClr val="white"/>
                </a:solidFill>
                <a:latin typeface="Book Antiqua" pitchFamily="18" charset="0"/>
              </a:rPr>
              <a:t>En un seul lieu sans mélange.</a:t>
            </a:r>
          </a:p>
        </p:txBody>
      </p:sp>
      <p:sp>
        <p:nvSpPr>
          <p:cNvPr id="20" name="ZoneTexte 19">
            <a:extLst>
              <a:ext uri="{FF2B5EF4-FFF2-40B4-BE49-F238E27FC236}">
                <a16:creationId xmlns:a16="http://schemas.microsoft.com/office/drawing/2014/main" id="{3DBC462E-B3AE-E198-7961-025A0A8BA67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28DEF973-421C-9C60-AEE6-2478CCB78F4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14668773"/>
      </p:ext>
    </p:extLst>
  </p:cSld>
  <p:clrMapOvr>
    <a:overrideClrMapping bg1="lt1" tx1="dk1" bg2="lt2" tx2="dk2" accent1="accent1" accent2="accent2" accent3="accent3" accent4="accent4" accent5="accent5" accent6="accent6" hlink="hlink" folHlink="folHlink"/>
  </p:clrMapOvr>
</p:sld>
</file>

<file path=ppt/slides/slide132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pima</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nselet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etcelcwl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pinumvioc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mmyi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etafhwtp</a:t>
            </a:r>
            <a:r>
              <a:rPr lang="fr-FR" sz="3733" dirty="0">
                <a:solidFill>
                  <a:prstClr val="white"/>
                </a:solidFill>
                <a:latin typeface="CS Avva Shenouda" pitchFamily="34" charset="0"/>
              </a:rPr>
              <a:t> `e]</a:t>
            </a:r>
            <a:r>
              <a:rPr lang="fr-FR" sz="3733" dirty="0" err="1">
                <a:solidFill>
                  <a:prstClr val="white"/>
                </a:solidFill>
                <a:latin typeface="CS Avva Shenouda" pitchFamily="34" charset="0"/>
              </a:rPr>
              <a:t>metrwmi</a:t>
            </a:r>
            <a:endParaRPr lang="fr-FR" sz="3733" dirty="0">
              <a:solidFill>
                <a:prstClr val="white"/>
              </a:solidFill>
              <a:latin typeface="CS Avva Shenouda" pitchFamily="34" charset="0"/>
            </a:endParaRPr>
          </a:p>
        </p:txBody>
      </p:sp>
      <p:sp>
        <p:nvSpPr>
          <p:cNvPr id="11" name="Rectangle 10"/>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السلام للخدر المُزين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بكل نوع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الذى للختن </a:t>
            </a:r>
            <a:r>
              <a:rPr lang="ar-EG" sz="4267" dirty="0" err="1">
                <a:solidFill>
                  <a:prstClr val="white"/>
                </a:solidFill>
                <a:latin typeface="Calibri"/>
                <a:cs typeface="Arial" panose="020B0604020202020204" pitchFamily="34" charset="0"/>
              </a:rPr>
              <a:t>الحقيقى</a:t>
            </a:r>
            <a:r>
              <a:rPr lang="ar-EG" sz="4267" dirty="0">
                <a:solidFill>
                  <a:prstClr val="white"/>
                </a:solidFill>
                <a:latin typeface="Calibri"/>
                <a:cs typeface="Arial" panose="020B0604020202020204" pitchFamily="34" charset="0"/>
              </a:rPr>
              <a:t>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الذى اتحد بالبشرية.</a:t>
            </a:r>
            <a:endParaRPr lang="fr-FR" sz="4267" dirty="0">
              <a:solidFill>
                <a:prstClr val="white"/>
              </a:solidFill>
              <a:latin typeface="Calibri"/>
            </a:endParaRPr>
          </a:p>
        </p:txBody>
      </p:sp>
      <p:sp>
        <p:nvSpPr>
          <p:cNvPr id="12" name="Rectangle 11"/>
          <p:cNvSpPr/>
          <p:nvPr/>
        </p:nvSpPr>
        <p:spPr>
          <a:xfrm>
            <a:off x="1991544" y="3909054"/>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l’épouse ornée</a:t>
            </a:r>
          </a:p>
          <a:p>
            <a:pPr algn="ctr" defTabSz="1219170"/>
            <a:r>
              <a:rPr lang="fr-FR" sz="3733" b="1" dirty="0">
                <a:solidFill>
                  <a:prstClr val="white"/>
                </a:solidFill>
                <a:latin typeface="Book Antiqua" pitchFamily="18" charset="0"/>
              </a:rPr>
              <a:t>Epouse ornée de toute sorte</a:t>
            </a:r>
          </a:p>
          <a:p>
            <a:pPr algn="ctr" defTabSz="1219170"/>
            <a:r>
              <a:rPr lang="fr-FR" sz="3733" b="1" dirty="0">
                <a:solidFill>
                  <a:prstClr val="white"/>
                </a:solidFill>
                <a:latin typeface="Book Antiqua" pitchFamily="18" charset="0"/>
              </a:rPr>
              <a:t>Est au véritable Epoux</a:t>
            </a:r>
          </a:p>
          <a:p>
            <a:pPr algn="ctr" defTabSz="1219170"/>
            <a:r>
              <a:rPr lang="fr-FR" sz="3733" b="1" dirty="0">
                <a:solidFill>
                  <a:prstClr val="white"/>
                </a:solidFill>
                <a:latin typeface="Book Antiqua" pitchFamily="18" charset="0"/>
              </a:rPr>
              <a:t>Uni à l’humanité</a:t>
            </a:r>
          </a:p>
        </p:txBody>
      </p:sp>
      <p:sp>
        <p:nvSpPr>
          <p:cNvPr id="20" name="ZoneTexte 19">
            <a:extLst>
              <a:ext uri="{FF2B5EF4-FFF2-40B4-BE49-F238E27FC236}">
                <a16:creationId xmlns:a16="http://schemas.microsoft.com/office/drawing/2014/main" id="{EBC3E934-2A1F-5401-FF97-DD4AD53F5B7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3A8C78B1-47BB-763A-3193-1F4AE48C48F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80244612"/>
      </p:ext>
    </p:extLst>
  </p:cSld>
  <p:clrMapOvr>
    <a:overrideClrMapping bg1="lt1" tx1="dk1" bg2="lt2" tx2="dk2" accent1="accent1" accent2="accent2" accent3="accent3" accent4="accent4" accent5="accent5" accent6="accent6" hlink="hlink" folHlink="folHlink"/>
  </p:clrMapOvr>
</p:sld>
</file>

<file path=ppt/slides/slide132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pi`m'u,on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mbatoc</a:t>
            </a:r>
            <a:br>
              <a:rPr lang="fr-FR" sz="3733" dirty="0">
                <a:solidFill>
                  <a:prstClr val="white"/>
                </a:solidFill>
                <a:latin typeface="CS Avva Shenouda" pitchFamily="34" charset="0"/>
              </a:rPr>
            </a:b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vucic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a:t>
            </a:r>
            <a:r>
              <a:rPr lang="fr-FR" sz="3733" dirty="0">
                <a:solidFill>
                  <a:prstClr val="white"/>
                </a:solidFill>
                <a:latin typeface="CS Avva Shenouda" pitchFamily="34" charset="0"/>
              </a:rPr>
              <a:t> pi`,</a:t>
            </a:r>
            <a:r>
              <a:rPr lang="fr-FR" sz="3733" dirty="0" err="1">
                <a:solidFill>
                  <a:prstClr val="white"/>
                </a:solidFill>
                <a:latin typeface="CS Avva Shenouda" pitchFamily="34" charset="0"/>
              </a:rPr>
              <a:t>rwm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tefme;nou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rwkh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hli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ntac</a:t>
            </a:r>
            <a:r>
              <a:rPr lang="fr-FR" sz="3733" dirty="0">
                <a:solidFill>
                  <a:prstClr val="white"/>
                </a:solidFill>
                <a:latin typeface="CS Avva Shenouda" pitchFamily="34" charset="0"/>
              </a:rPr>
              <a:t>.</a:t>
            </a:r>
          </a:p>
        </p:txBody>
      </p:sp>
      <p:sp>
        <p:nvSpPr>
          <p:cNvPr id="11" name="Rectangle 10"/>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السلام للعليقة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النفسية التى للطبيعية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ونار لاهوته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لم تحرق شيئاً منها.</a:t>
            </a:r>
            <a:endParaRPr lang="fr-FR" sz="4267" dirty="0">
              <a:solidFill>
                <a:prstClr val="white"/>
              </a:solidFill>
              <a:latin typeface="Calibri"/>
            </a:endParaRPr>
          </a:p>
        </p:txBody>
      </p:sp>
      <p:sp>
        <p:nvSpPr>
          <p:cNvPr id="12" name="Rectangle 11"/>
          <p:cNvSpPr/>
          <p:nvPr/>
        </p:nvSpPr>
        <p:spPr>
          <a:xfrm>
            <a:off x="1991544" y="3909053"/>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aussi salut à l’âme</a:t>
            </a:r>
          </a:p>
          <a:p>
            <a:pPr algn="ctr" defTabSz="1219170"/>
            <a:r>
              <a:rPr lang="fr-FR" sz="3733" b="1" dirty="0">
                <a:solidFill>
                  <a:prstClr val="white"/>
                </a:solidFill>
                <a:latin typeface="Book Antiqua" pitchFamily="18" charset="0"/>
              </a:rPr>
              <a:t>L’âme de la nature humaine</a:t>
            </a:r>
          </a:p>
          <a:p>
            <a:pPr algn="ctr" defTabSz="1219170"/>
            <a:r>
              <a:rPr lang="fr-FR" sz="3733" b="1" dirty="0">
                <a:solidFill>
                  <a:prstClr val="white"/>
                </a:solidFill>
                <a:latin typeface="Book Antiqua" pitchFamily="18" charset="0"/>
              </a:rPr>
              <a:t>Feu de Sa divinité</a:t>
            </a:r>
          </a:p>
          <a:p>
            <a:pPr algn="ctr" defTabSz="1219170"/>
            <a:r>
              <a:rPr lang="fr-FR" sz="3733" b="1" dirty="0">
                <a:solidFill>
                  <a:prstClr val="white"/>
                </a:solidFill>
                <a:latin typeface="Book Antiqua" pitchFamily="18" charset="0"/>
              </a:rPr>
              <a:t>N’avait rien brûlé en elle</a:t>
            </a:r>
          </a:p>
        </p:txBody>
      </p:sp>
      <p:sp>
        <p:nvSpPr>
          <p:cNvPr id="20" name="ZoneTexte 19">
            <a:extLst>
              <a:ext uri="{FF2B5EF4-FFF2-40B4-BE49-F238E27FC236}">
                <a16:creationId xmlns:a16="http://schemas.microsoft.com/office/drawing/2014/main" id="{FC8EE19B-8709-1D72-2E3B-5E68A43392A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AC8AB250-F25A-03BA-41E6-B6576E94CF7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21454202"/>
      </p:ext>
    </p:extLst>
  </p:cSld>
  <p:clrMapOvr>
    <a:overrideClrMapping bg1="lt1" tx1="dk1" bg2="lt2" tx2="dk2" accent1="accent1" accent2="accent2" accent3="accent3" accent4="accent4" accent5="accent5" accent6="accent6" hlink="hlink" folHlink="folHlink"/>
  </p:clrMapOvr>
</p:sld>
</file>

<file path=ppt/slides/slide1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3170099"/>
          </a:xfrm>
          <a:prstGeom prst="rect">
            <a:avLst/>
          </a:prstGeom>
        </p:spPr>
        <p:txBody>
          <a:bodyPr wrap="square">
            <a:spAutoFit/>
          </a:bodyPr>
          <a:lstStyle/>
          <a:p>
            <a:pPr algn="r" defTabSz="1219170" rtl="1"/>
            <a:r>
              <a:rPr lang="ar-EG" sz="4000" dirty="0">
                <a:solidFill>
                  <a:prstClr val="white"/>
                </a:solidFill>
                <a:latin typeface="Calibri"/>
                <a:cs typeface="Arial" panose="020B0604020202020204" pitchFamily="34" charset="0"/>
              </a:rPr>
              <a:t>من يشبهك في الآلهة</a:t>
            </a:r>
            <a:br>
              <a:rPr lang="fr-FR" sz="4000" dirty="0">
                <a:solidFill>
                  <a:prstClr val="white"/>
                </a:solidFill>
                <a:latin typeface="Calibri"/>
              </a:rPr>
            </a:br>
            <a:r>
              <a:rPr lang="ar-EG" sz="4000" dirty="0">
                <a:solidFill>
                  <a:prstClr val="white"/>
                </a:solidFill>
                <a:latin typeface="Calibri"/>
                <a:cs typeface="Arial" panose="020B0604020202020204" pitchFamily="34" charset="0"/>
              </a:rPr>
              <a:t>يا رب من يشبهك.</a:t>
            </a:r>
            <a:br>
              <a:rPr lang="fr-FR" sz="4000" dirty="0">
                <a:solidFill>
                  <a:prstClr val="white"/>
                </a:solidFill>
                <a:latin typeface="Calibri"/>
              </a:rPr>
            </a:br>
            <a:r>
              <a:rPr lang="ar-EG" sz="4000" dirty="0">
                <a:solidFill>
                  <a:prstClr val="white"/>
                </a:solidFill>
                <a:latin typeface="Calibri"/>
                <a:cs typeface="Arial" panose="020B0604020202020204" pitchFamily="34" charset="0"/>
              </a:rPr>
              <a:t>ممجدا في </a:t>
            </a:r>
            <a:r>
              <a:rPr lang="ar-EG" sz="4000" dirty="0" err="1">
                <a:solidFill>
                  <a:prstClr val="white"/>
                </a:solidFill>
                <a:latin typeface="Calibri"/>
                <a:cs typeface="Arial" panose="020B0604020202020204" pitchFamily="34" charset="0"/>
              </a:rPr>
              <a:t>قديسيك</a:t>
            </a:r>
            <a:br>
              <a:rPr lang="fr-FR" sz="4000" dirty="0">
                <a:solidFill>
                  <a:prstClr val="white"/>
                </a:solidFill>
                <a:latin typeface="Calibri"/>
              </a:rPr>
            </a:br>
            <a:r>
              <a:rPr lang="ar-EG" sz="4000" dirty="0">
                <a:solidFill>
                  <a:prstClr val="white"/>
                </a:solidFill>
                <a:latin typeface="Calibri"/>
                <a:cs typeface="Arial" panose="020B0604020202020204" pitchFamily="34" charset="0"/>
              </a:rPr>
              <a:t>متعجبا منك بالمجد.</a:t>
            </a:r>
            <a:br>
              <a:rPr lang="fr-FR" sz="4000" dirty="0">
                <a:solidFill>
                  <a:prstClr val="white"/>
                </a:solidFill>
                <a:latin typeface="Calibri"/>
              </a:rPr>
            </a:br>
            <a:r>
              <a:rPr lang="ar-EG" sz="4000" dirty="0">
                <a:solidFill>
                  <a:prstClr val="white"/>
                </a:solidFill>
                <a:latin typeface="Calibri"/>
                <a:cs typeface="Arial" panose="020B0604020202020204" pitchFamily="34" charset="0"/>
              </a:rPr>
              <a:t>صانعا عجائب.</a:t>
            </a:r>
            <a:endParaRPr lang="fr-FR" sz="4000" dirty="0">
              <a:solidFill>
                <a:prstClr val="white"/>
              </a:solidFill>
              <a:latin typeface="Calibri"/>
            </a:endParaRPr>
          </a:p>
        </p:txBody>
      </p:sp>
      <p:sp>
        <p:nvSpPr>
          <p:cNvPr id="6" name="Rectangle 5"/>
          <p:cNvSpPr/>
          <p:nvPr/>
        </p:nvSpPr>
        <p:spPr>
          <a:xfrm>
            <a:off x="431371" y="332656"/>
            <a:ext cx="6096677" cy="2554545"/>
          </a:xfrm>
          <a:prstGeom prst="rect">
            <a:avLst/>
          </a:prstGeom>
        </p:spPr>
        <p:txBody>
          <a:bodyPr wrap="square">
            <a:spAutoFit/>
          </a:bodyPr>
          <a:lstStyle/>
          <a:p>
            <a:pPr algn="just" defTabSz="1219170"/>
            <a:r>
              <a:rPr lang="fr-FR" sz="3200" dirty="0">
                <a:solidFill>
                  <a:prstClr val="white"/>
                </a:solidFill>
                <a:latin typeface="CS Avva Shenouda" pitchFamily="34" charset="0"/>
              </a:rPr>
              <a:t>¿</a:t>
            </a:r>
            <a:r>
              <a:rPr lang="fr-FR" sz="3200" dirty="0" err="1">
                <a:solidFill>
                  <a:prstClr val="white"/>
                </a:solidFill>
                <a:latin typeface="CS Avva Shenouda" pitchFamily="34" charset="0"/>
              </a:rPr>
              <a:t>Nim</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et`oni</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mmok</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qen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ninou</a:t>
            </a:r>
            <a:r>
              <a:rPr lang="fr-FR" sz="3200">
                <a:solidFill>
                  <a:prstClr val="white"/>
                </a:solidFill>
                <a:latin typeface="CS Avva Shenouda" pitchFamily="34" charset="0"/>
              </a:rPr>
              <a:t>] `P</a:t>
            </a:r>
            <a:r>
              <a:rPr lang="fr-FR" sz="3200" dirty="0">
                <a:solidFill>
                  <a:prstClr val="white"/>
                </a:solidFill>
                <a:latin typeface="CS Avva Shenouda" pitchFamily="34" charset="0"/>
              </a:rPr>
              <a:t>¡ @  </a:t>
            </a:r>
            <a:r>
              <a:rPr lang="fr-FR" sz="3200" dirty="0" err="1">
                <a:solidFill>
                  <a:prstClr val="white"/>
                </a:solidFill>
                <a:latin typeface="CS Avva Shenouda" pitchFamily="34" charset="0"/>
              </a:rPr>
              <a:t>nim</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et`oni</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mmok</a:t>
            </a:r>
            <a:r>
              <a:rPr lang="fr-FR" sz="3200" dirty="0">
                <a:solidFill>
                  <a:prstClr val="white"/>
                </a:solidFill>
                <a:latin typeface="CS Avva Shenouda" pitchFamily="34" charset="0"/>
              </a:rPr>
              <a:t> @  `eau]`</a:t>
            </a:r>
            <a:r>
              <a:rPr lang="fr-FR" sz="3200" dirty="0" err="1">
                <a:solidFill>
                  <a:prstClr val="white"/>
                </a:solidFill>
                <a:latin typeface="CS Avva Shenouda" pitchFamily="34" charset="0"/>
              </a:rPr>
              <a:t>wou</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nak</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qen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ny</a:t>
            </a:r>
            <a:r>
              <a:rPr lang="fr-FR" sz="3200" dirty="0">
                <a:solidFill>
                  <a:prstClr val="white"/>
                </a:solidFill>
                <a:latin typeface="CS Avva Shenouda" pitchFamily="34" charset="0"/>
              </a:rPr>
              <a:t>=e=;=u `</a:t>
            </a:r>
            <a:r>
              <a:rPr lang="fr-FR" sz="3200" dirty="0" err="1">
                <a:solidFill>
                  <a:prstClr val="white"/>
                </a:solidFill>
                <a:latin typeface="CS Avva Shenouda" pitchFamily="34" charset="0"/>
              </a:rPr>
              <a:t>ntak</a:t>
            </a:r>
            <a:r>
              <a:rPr lang="fr-FR" sz="3200" dirty="0">
                <a:solidFill>
                  <a:prstClr val="white"/>
                </a:solidFill>
                <a:latin typeface="CS Avva Shenouda" pitchFamily="34" charset="0"/>
              </a:rPr>
              <a:t> @  </a:t>
            </a:r>
            <a:r>
              <a:rPr lang="fr-FR" sz="3200" dirty="0" err="1">
                <a:solidFill>
                  <a:prstClr val="white"/>
                </a:solidFill>
                <a:latin typeface="CS Avva Shenouda" pitchFamily="34" charset="0"/>
              </a:rPr>
              <a:t>euer`svyri</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mmok</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qen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ou`wou</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ek`iri</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nhan`svyri</a:t>
            </a:r>
            <a:r>
              <a:rPr lang="fr-FR" sz="3200" dirty="0">
                <a:solidFill>
                  <a:prstClr val="white"/>
                </a:solidFill>
                <a:latin typeface="CS Avva Shenouda" pitchFamily="34" charset="0"/>
              </a:rPr>
              <a:t>.</a:t>
            </a:r>
          </a:p>
        </p:txBody>
      </p:sp>
      <p:sp>
        <p:nvSpPr>
          <p:cNvPr id="7" name="Rectangle 6"/>
          <p:cNvSpPr/>
          <p:nvPr/>
        </p:nvSpPr>
        <p:spPr>
          <a:xfrm>
            <a:off x="2423592" y="3789040"/>
            <a:ext cx="7416824" cy="2554545"/>
          </a:xfrm>
          <a:prstGeom prst="rect">
            <a:avLst/>
          </a:prstGeom>
        </p:spPr>
        <p:txBody>
          <a:bodyPr wrap="square">
            <a:spAutoFit/>
          </a:bodyPr>
          <a:lstStyle/>
          <a:p>
            <a:pPr algn="ctr" defTabSz="1219170"/>
            <a:r>
              <a:rPr lang="fr-FR" sz="3200" b="1" dirty="0">
                <a:solidFill>
                  <a:prstClr val="white"/>
                </a:solidFill>
                <a:latin typeface="Book Antiqua" pitchFamily="18" charset="0"/>
              </a:rPr>
              <a:t>Qui est comme Toi parmi les dieux</a:t>
            </a:r>
          </a:p>
          <a:p>
            <a:pPr algn="ctr" defTabSz="1219170"/>
            <a:r>
              <a:rPr lang="fr-FR" sz="3200" b="1" dirty="0">
                <a:solidFill>
                  <a:prstClr val="white"/>
                </a:solidFill>
                <a:latin typeface="Book Antiqua" pitchFamily="18" charset="0"/>
              </a:rPr>
              <a:t>Seigneur, qui est glorieux comme Toi</a:t>
            </a:r>
          </a:p>
          <a:p>
            <a:pPr algn="ctr" defTabSz="1219170"/>
            <a:r>
              <a:rPr lang="fr-FR" sz="3200" b="1" dirty="0">
                <a:solidFill>
                  <a:prstClr val="white"/>
                </a:solidFill>
                <a:latin typeface="Book Antiqua" pitchFamily="18" charset="0"/>
              </a:rPr>
              <a:t>Dans l’assemblée de tous Tes saints</a:t>
            </a:r>
          </a:p>
          <a:p>
            <a:pPr algn="ctr" defTabSz="1219170"/>
            <a:r>
              <a:rPr lang="fr-FR" sz="3200" b="1" dirty="0">
                <a:solidFill>
                  <a:prstClr val="white"/>
                </a:solidFill>
                <a:latin typeface="Book Antiqua" pitchFamily="18" charset="0"/>
              </a:rPr>
              <a:t>Qui, magnifique et plein de gloire</a:t>
            </a:r>
          </a:p>
          <a:p>
            <a:pPr algn="ctr" defTabSz="1219170"/>
            <a:r>
              <a:rPr lang="fr-FR" sz="3200" b="1" dirty="0">
                <a:solidFill>
                  <a:prstClr val="white"/>
                </a:solidFill>
                <a:latin typeface="Book Antiqua" pitchFamily="18" charset="0"/>
              </a:rPr>
              <a:t>Comme Toi, opère des merveilles</a:t>
            </a:r>
          </a:p>
        </p:txBody>
      </p:sp>
      <p:sp>
        <p:nvSpPr>
          <p:cNvPr id="11" name="ZoneTexte 10">
            <a:extLst>
              <a:ext uri="{FF2B5EF4-FFF2-40B4-BE49-F238E27FC236}">
                <a16:creationId xmlns:a16="http://schemas.microsoft.com/office/drawing/2014/main" id="{88673ACE-1D95-8836-9A27-88EF67E8753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A05C475F-7370-115C-55FC-3A74CDD5C09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78004325"/>
      </p:ext>
    </p:extLst>
  </p:cSld>
  <p:clrMapOvr>
    <a:masterClrMapping/>
  </p:clrMapOvr>
</p:sld>
</file>

<file path=ppt/slides/slide133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bwki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mau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tve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yetacfai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cwmatikwc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vyethijen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Ni,eroubim</a:t>
            </a:r>
            <a:endParaRPr lang="fr-FR" sz="3733" dirty="0">
              <a:solidFill>
                <a:prstClr val="white"/>
              </a:solidFill>
              <a:latin typeface="CS Avva Shenouda" pitchFamily="34" charset="0"/>
            </a:endParaRP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السلام للعبدة والأم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العذراء والسماء </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التى</a:t>
            </a:r>
            <a:r>
              <a:rPr lang="ar-EG" sz="4267" dirty="0">
                <a:solidFill>
                  <a:prstClr val="white"/>
                </a:solidFill>
                <a:latin typeface="Calibri"/>
                <a:cs typeface="Arial" panose="020B0604020202020204" pitchFamily="34" charset="0"/>
              </a:rPr>
              <a:t> حَملت جسدياً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الذى على الشاروبيم.</a:t>
            </a:r>
            <a:endParaRPr lang="fr-FR" sz="4267" dirty="0">
              <a:solidFill>
                <a:prstClr val="white"/>
              </a:solidFill>
              <a:latin typeface="Calibri"/>
            </a:endParaRPr>
          </a:p>
        </p:txBody>
      </p:sp>
      <p:sp>
        <p:nvSpPr>
          <p:cNvPr id="12" name="Rectangle 11"/>
          <p:cNvSpPr/>
          <p:nvPr/>
        </p:nvSpPr>
        <p:spPr>
          <a:xfrm>
            <a:off x="1991544" y="3888145"/>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salut à la servante</a:t>
            </a:r>
          </a:p>
          <a:p>
            <a:pPr algn="ctr" defTabSz="1219170"/>
            <a:r>
              <a:rPr lang="fr-FR" sz="3733" b="1" dirty="0">
                <a:solidFill>
                  <a:prstClr val="white"/>
                </a:solidFill>
                <a:latin typeface="Book Antiqua" pitchFamily="18" charset="0"/>
              </a:rPr>
              <a:t>A la Mère, et la Vierge</a:t>
            </a:r>
          </a:p>
          <a:p>
            <a:pPr algn="ctr" defTabSz="1219170"/>
            <a:r>
              <a:rPr lang="fr-FR" sz="3733" b="1" dirty="0">
                <a:solidFill>
                  <a:prstClr val="white"/>
                </a:solidFill>
                <a:latin typeface="Book Antiqua" pitchFamily="18" charset="0"/>
              </a:rPr>
              <a:t>Au ciel qui porta Celui</a:t>
            </a:r>
          </a:p>
          <a:p>
            <a:pPr algn="ctr" defTabSz="1219170"/>
            <a:r>
              <a:rPr lang="fr-FR" sz="3733" b="1" dirty="0">
                <a:solidFill>
                  <a:prstClr val="white"/>
                </a:solidFill>
                <a:latin typeface="Book Antiqua" pitchFamily="18" charset="0"/>
              </a:rPr>
              <a:t>Porté par les chérubins. </a:t>
            </a:r>
          </a:p>
        </p:txBody>
      </p:sp>
      <p:sp>
        <p:nvSpPr>
          <p:cNvPr id="20" name="ZoneTexte 19">
            <a:extLst>
              <a:ext uri="{FF2B5EF4-FFF2-40B4-BE49-F238E27FC236}">
                <a16:creationId xmlns:a16="http://schemas.microsoft.com/office/drawing/2014/main" id="{7B3C285A-A10C-9B1A-7763-CFBD0250089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A9587192-CBEE-EE42-2C72-6B52966F15B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49800766"/>
      </p:ext>
    </p:extLst>
  </p:cSld>
  <p:clrMapOvr>
    <a:overrideClrMapping bg1="lt1" tx1="dk1" bg2="lt2" tx2="dk2" accent1="accent1" accent2="accent2" accent3="accent3" accent4="accent4" accent5="accent5" accent6="accent6" hlink="hlink" folHlink="folHlink"/>
  </p:clrMapOvr>
</p:sld>
</file>

<file path=ppt/slides/slide133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964594"/>
          </a:xfrm>
          <a:prstGeom prst="rect">
            <a:avLst/>
          </a:prstGeom>
        </p:spPr>
        <p:txBody>
          <a:bodyPr wrap="square">
            <a:spAutoFit/>
          </a:bodyPr>
          <a:lstStyle/>
          <a:p>
            <a:pPr algn="just" defTabSz="1219170"/>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tenrasi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tener'alin</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niaggeloc</a:t>
            </a:r>
            <a:r>
              <a:rPr lang="fr-FR" sz="3733" dirty="0">
                <a:solidFill>
                  <a:prstClr val="white"/>
                </a:solidFill>
                <a:latin typeface="CS Avva Shenouda" pitchFamily="34" charset="0"/>
              </a:rPr>
              <a:t> =e=;=u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ou;elyl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enjw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mmoc</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ou`wou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ny`et</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oci</a:t>
            </a:r>
            <a:r>
              <a:rPr lang="fr-FR" sz="3733" dirty="0">
                <a:solidFill>
                  <a:prstClr val="white"/>
                </a:solidFill>
                <a:latin typeface="CS Avva Shenouda" pitchFamily="34" charset="0"/>
              </a:rPr>
              <a:t> </a:t>
            </a:r>
            <a:r>
              <a:rPr lang="fr-FR" sz="3733">
                <a:solidFill>
                  <a:prstClr val="white"/>
                </a:solidFill>
                <a:latin typeface="CS Avva Shenouda" pitchFamily="34" charset="0"/>
              </a:rPr>
              <a:t>`m`V</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"بهذا نفرح ونرتل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مع الملائكة القديسين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بتهليل قائلين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"المجد لله فى الاعالي"</a:t>
            </a:r>
            <a:endParaRPr lang="fr-FR" sz="4267" dirty="0">
              <a:solidFill>
                <a:prstClr val="white"/>
              </a:solidFill>
              <a:latin typeface="Calibri"/>
            </a:endParaRPr>
          </a:p>
        </p:txBody>
      </p:sp>
      <p:sp>
        <p:nvSpPr>
          <p:cNvPr id="12" name="Rectangle 11"/>
          <p:cNvSpPr/>
          <p:nvPr/>
        </p:nvSpPr>
        <p:spPr>
          <a:xfrm>
            <a:off x="1991544" y="3909053"/>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Nous exultons et chantons</a:t>
            </a:r>
          </a:p>
          <a:p>
            <a:pPr algn="ctr" defTabSz="1219170"/>
            <a:r>
              <a:rPr lang="fr-FR" sz="3733" b="1" dirty="0">
                <a:solidFill>
                  <a:prstClr val="white"/>
                </a:solidFill>
                <a:latin typeface="Book Antiqua" pitchFamily="18" charset="0"/>
              </a:rPr>
              <a:t>Avec tous les anges saints</a:t>
            </a:r>
          </a:p>
          <a:p>
            <a:pPr algn="ctr" defTabSz="1219170"/>
            <a:r>
              <a:rPr lang="fr-FR" sz="3733" b="1" dirty="0">
                <a:solidFill>
                  <a:prstClr val="white"/>
                </a:solidFill>
                <a:latin typeface="Book Antiqua" pitchFamily="18" charset="0"/>
              </a:rPr>
              <a:t>Avec allégresse, disant :</a:t>
            </a:r>
          </a:p>
          <a:p>
            <a:pPr algn="ctr" defTabSz="1219170"/>
            <a:r>
              <a:rPr lang="fr-FR" sz="3733" b="1" dirty="0">
                <a:solidFill>
                  <a:prstClr val="white"/>
                </a:solidFill>
                <a:latin typeface="Book Antiqua" pitchFamily="18" charset="0"/>
              </a:rPr>
              <a:t>« Gloire à Dieu aux lieux très hauts »</a:t>
            </a:r>
          </a:p>
        </p:txBody>
      </p:sp>
      <p:sp>
        <p:nvSpPr>
          <p:cNvPr id="20" name="ZoneTexte 19">
            <a:extLst>
              <a:ext uri="{FF2B5EF4-FFF2-40B4-BE49-F238E27FC236}">
                <a16:creationId xmlns:a16="http://schemas.microsoft.com/office/drawing/2014/main" id="{B400463F-14D1-6EB6-299C-8B783A8114E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9ECF2120-B95B-8B73-FB34-B91222A27E9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08597316"/>
      </p:ext>
    </p:extLst>
  </p:cSld>
  <p:clrMapOvr>
    <a:overrideClrMapping bg1="lt1" tx1="dk1" bg2="lt2" tx2="dk2" accent1="accent1" accent2="accent2" accent3="accent3" accent4="accent4" accent5="accent5" accent6="accent6" hlink="hlink" folHlink="folHlink"/>
  </p:clrMapOvr>
</p:sld>
</file>

<file path=ppt/slides/slide133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ouhiryny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pikahi</a:t>
            </a:r>
            <a:r>
              <a:rPr lang="fr-FR" sz="3733" dirty="0">
                <a:solidFill>
                  <a:prstClr val="white"/>
                </a:solidFill>
                <a:latin typeface="CS Avva Shenouda" pitchFamily="34" charset="0"/>
              </a:rPr>
              <a:t> @ nem ou]ma]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nirwmi</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]ma]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nqy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vy</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vwf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pi`</a:t>
            </a:r>
            <a:r>
              <a:rPr lang="fr-FR" sz="3733" dirty="0" err="1">
                <a:solidFill>
                  <a:prstClr val="white"/>
                </a:solidFill>
                <a:latin typeface="CS Avva Shenouda" pitchFamily="34" charset="0"/>
              </a:rPr>
              <a:t>wou</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eneh</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وعلى الأرض السلام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وفى الناس المسرة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لأنه سُر بكِ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الذى له المجد إلى الابد.</a:t>
            </a:r>
            <a:endParaRPr lang="fr-FR" sz="4267" dirty="0">
              <a:solidFill>
                <a:prstClr val="white"/>
              </a:solidFill>
              <a:latin typeface="Calibri"/>
            </a:endParaRPr>
          </a:p>
        </p:txBody>
      </p:sp>
      <p:sp>
        <p:nvSpPr>
          <p:cNvPr id="12" name="Rectangle 11"/>
          <p:cNvSpPr/>
          <p:nvPr/>
        </p:nvSpPr>
        <p:spPr>
          <a:xfrm>
            <a:off x="1991544" y="3909053"/>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 Paix sur terre et joie aux hommes</a:t>
            </a:r>
          </a:p>
          <a:p>
            <a:pPr algn="ctr" defTabSz="1219170"/>
            <a:r>
              <a:rPr lang="fr-FR" sz="3733" b="1" dirty="0">
                <a:solidFill>
                  <a:prstClr val="white"/>
                </a:solidFill>
                <a:latin typeface="Book Antiqua" pitchFamily="18" charset="0"/>
              </a:rPr>
              <a:t>Car Celui à qui est due</a:t>
            </a:r>
          </a:p>
          <a:p>
            <a:pPr algn="ctr" defTabSz="1219170"/>
            <a:r>
              <a:rPr lang="fr-FR" sz="3733" b="1" dirty="0">
                <a:solidFill>
                  <a:prstClr val="white"/>
                </a:solidFill>
                <a:latin typeface="Book Antiqua" pitchFamily="18" charset="0"/>
              </a:rPr>
              <a:t>Toute gloire éternellement</a:t>
            </a:r>
          </a:p>
          <a:p>
            <a:pPr algn="ctr" defTabSz="1219170"/>
            <a:r>
              <a:rPr lang="fr-FR" sz="3733" b="1" dirty="0">
                <a:solidFill>
                  <a:prstClr val="white"/>
                </a:solidFill>
                <a:latin typeface="Book Antiqua" pitchFamily="18" charset="0"/>
              </a:rPr>
              <a:t>En toi, trouva son plaisir »</a:t>
            </a:r>
          </a:p>
        </p:txBody>
      </p:sp>
      <p:sp>
        <p:nvSpPr>
          <p:cNvPr id="20" name="ZoneTexte 19">
            <a:extLst>
              <a:ext uri="{FF2B5EF4-FFF2-40B4-BE49-F238E27FC236}">
                <a16:creationId xmlns:a16="http://schemas.microsoft.com/office/drawing/2014/main" id="{FF21EC5F-A1AD-26AB-247F-53E96598077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5F539221-5AB7-3324-5B88-F5B9EF535C9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51549443"/>
      </p:ext>
    </p:extLst>
  </p:cSld>
  <p:clrMapOvr>
    <a:overrideClrMapping bg1="lt1" tx1="dk1" bg2="lt2" tx2="dk2" accent1="accent1" accent2="accent2" accent3="accent3" accent4="accent4" accent5="accent5" accent6="accent6" hlink="hlink" folHlink="folHlink"/>
  </p:clrMapOvr>
</p:sld>
</file>

<file path=ppt/slides/slide133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168685"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 `</a:t>
            </a:r>
            <a:r>
              <a:rPr lang="fr-FR" sz="3733" dirty="0" err="1">
                <a:solidFill>
                  <a:prstClr val="white"/>
                </a:solidFill>
                <a:latin typeface="CS Avva Shenouda" pitchFamily="34" charset="0"/>
              </a:rPr>
              <a:t>Viwt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joust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ebolqen</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tve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mpefjem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vyet`oni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afouwrp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mPefmonogenyc</a:t>
            </a:r>
            <a:r>
              <a:rPr lang="fr-FR" sz="3733" dirty="0">
                <a:solidFill>
                  <a:prstClr val="white"/>
                </a:solidFill>
                <a:latin typeface="CS Avva Shenouda" pitchFamily="34" charset="0"/>
              </a:rPr>
              <a:t> @ `i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icarx</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ebol`nqy</a:t>
            </a:r>
            <a:r>
              <a:rPr lang="fr-FR" sz="3733" dirty="0">
                <a:solidFill>
                  <a:prstClr val="white"/>
                </a:solidFill>
                <a:latin typeface="CS Avva Shenouda" pitchFamily="34" charset="0"/>
              </a:rPr>
              <a:t>].</a:t>
            </a:r>
          </a:p>
        </p:txBody>
      </p:sp>
      <p:sp>
        <p:nvSpPr>
          <p:cNvPr id="11" name="Rectangle 10"/>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تطلع الآب من السماء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فلم يجد مَن يُشبهكِ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أرسل وحيده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أتى وتجسد منكِ.</a:t>
            </a:r>
            <a:endParaRPr lang="fr-FR" sz="4267"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Le Père observa du ciel</a:t>
            </a:r>
          </a:p>
          <a:p>
            <a:pPr algn="ctr" defTabSz="1219170"/>
            <a:r>
              <a:rPr lang="fr-FR" sz="3733" b="1" dirty="0">
                <a:solidFill>
                  <a:prstClr val="white"/>
                </a:solidFill>
                <a:latin typeface="Book Antiqua" pitchFamily="18" charset="0"/>
              </a:rPr>
              <a:t>Ne trouva semblable à toi</a:t>
            </a:r>
          </a:p>
          <a:p>
            <a:pPr algn="ctr" defTabSz="1219170"/>
            <a:r>
              <a:rPr lang="fr-FR" sz="3733" b="1" dirty="0">
                <a:solidFill>
                  <a:prstClr val="white"/>
                </a:solidFill>
                <a:latin typeface="Book Antiqua" pitchFamily="18" charset="0"/>
              </a:rPr>
              <a:t>Envoya Son Fils unique</a:t>
            </a:r>
          </a:p>
          <a:p>
            <a:pPr algn="ctr" defTabSz="1219170"/>
            <a:r>
              <a:rPr lang="fr-FR" sz="3733" b="1" dirty="0">
                <a:solidFill>
                  <a:prstClr val="white"/>
                </a:solidFill>
                <a:latin typeface="Book Antiqua" pitchFamily="18" charset="0"/>
              </a:rPr>
              <a:t>Vint et S’incarna de toi</a:t>
            </a:r>
          </a:p>
        </p:txBody>
      </p:sp>
      <p:sp>
        <p:nvSpPr>
          <p:cNvPr id="20" name="ZoneTexte 19">
            <a:extLst>
              <a:ext uri="{FF2B5EF4-FFF2-40B4-BE49-F238E27FC236}">
                <a16:creationId xmlns:a16="http://schemas.microsoft.com/office/drawing/2014/main" id="{1966BEB0-9136-C570-B342-06B5A69689A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1DA6454C-DCFA-4458-B033-622FEEAC75C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2973985"/>
      </p:ext>
    </p:extLst>
  </p:cSld>
  <p:clrMapOvr>
    <a:overrideClrMapping bg1="lt1" tx1="dk1" bg2="lt2" tx2="dk2" accent1="accent1" accent2="accent2" accent3="accent3" accent4="accent4" accent5="accent5" accent6="accent6" hlink="hlink" folHlink="folHlink"/>
  </p:clrMapOvr>
</p:sld>
</file>

<file path=ppt/slides/slide133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Ounis</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ptai`o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mMari`a</a:t>
            </a:r>
            <a:r>
              <a:rPr lang="fr-FR" sz="3733" dirty="0">
                <a:solidFill>
                  <a:prstClr val="white"/>
                </a:solidFill>
                <a:latin typeface="CS Avva Shenouda" pitchFamily="34" charset="0"/>
              </a:rPr>
              <a:t> @ para </a:t>
            </a:r>
            <a:r>
              <a:rPr lang="fr-FR" sz="3733" dirty="0" err="1">
                <a:solidFill>
                  <a:prstClr val="white"/>
                </a:solidFill>
                <a:latin typeface="CS Avva Shenouda" pitchFamily="34" charset="0"/>
              </a:rPr>
              <a:t>ny</a:t>
            </a:r>
            <a:r>
              <a:rPr lang="fr-FR" sz="3733" dirty="0">
                <a:solidFill>
                  <a:prstClr val="white"/>
                </a:solidFill>
                <a:latin typeface="CS Avva Shenouda" pitchFamily="34" charset="0"/>
              </a:rPr>
              <a:t>=e=;=u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acem`psa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nswp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eroc</a:t>
            </a:r>
            <a:r>
              <a:rPr lang="fr-FR" sz="3733" dirty="0">
                <a:solidFill>
                  <a:prstClr val="white"/>
                </a:solidFill>
                <a:latin typeface="CS Avva Shenouda" pitchFamily="34" charset="0"/>
              </a:rPr>
              <a:t> @ </a:t>
            </a:r>
            <a:r>
              <a:rPr lang="fr-FR" sz="3733">
                <a:solidFill>
                  <a:prstClr val="white"/>
                </a:solidFill>
                <a:latin typeface="CS Avva Shenouda" pitchFamily="34" charset="0"/>
              </a:rPr>
              <a:t>`m`V</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Pilogoc</a:t>
            </a:r>
            <a:r>
              <a:rPr lang="fr-FR" sz="3733" dirty="0">
                <a:solidFill>
                  <a:prstClr val="white"/>
                </a:solidFill>
                <a:latin typeface="CS Avva Shenouda" pitchFamily="34" charset="0"/>
              </a:rPr>
              <a:t>.</a:t>
            </a:r>
          </a:p>
        </p:txBody>
      </p:sp>
      <p:sp>
        <p:nvSpPr>
          <p:cNvPr id="11" name="Rectangle 10"/>
          <p:cNvSpPr/>
          <p:nvPr/>
        </p:nvSpPr>
        <p:spPr>
          <a:xfrm>
            <a:off x="6672064" y="556225"/>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عظيمة هي كرامة مريم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أكثر من جميع القديسين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لأنها استحقت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أن تقبل اليها الله الكلمة</a:t>
            </a:r>
            <a:endParaRPr lang="fr-FR" sz="4267" dirty="0">
              <a:solidFill>
                <a:prstClr val="white"/>
              </a:solidFill>
              <a:latin typeface="Calibri"/>
            </a:endParaRPr>
          </a:p>
        </p:txBody>
      </p:sp>
      <p:sp>
        <p:nvSpPr>
          <p:cNvPr id="12" name="Rectangle 11"/>
          <p:cNvSpPr/>
          <p:nvPr/>
        </p:nvSpPr>
        <p:spPr>
          <a:xfrm>
            <a:off x="1991544" y="3909053"/>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Grand est l’honneur de Marie</a:t>
            </a:r>
          </a:p>
          <a:p>
            <a:pPr algn="ctr" defTabSz="1219170"/>
            <a:r>
              <a:rPr lang="fr-FR" sz="3733" b="1" dirty="0">
                <a:solidFill>
                  <a:prstClr val="white"/>
                </a:solidFill>
                <a:latin typeface="Book Antiqua" pitchFamily="18" charset="0"/>
              </a:rPr>
              <a:t>Il dépasse tous les saints</a:t>
            </a:r>
          </a:p>
          <a:p>
            <a:pPr algn="ctr" defTabSz="1219170"/>
            <a:r>
              <a:rPr lang="fr-FR" sz="3733" b="1" dirty="0">
                <a:solidFill>
                  <a:prstClr val="white"/>
                </a:solidFill>
                <a:latin typeface="Book Antiqua" pitchFamily="18" charset="0"/>
              </a:rPr>
              <a:t>Car elle avait mérité</a:t>
            </a:r>
          </a:p>
          <a:p>
            <a:pPr algn="ctr" defTabSz="1219170"/>
            <a:r>
              <a:rPr lang="fr-FR" sz="3733" b="1" dirty="0">
                <a:solidFill>
                  <a:prstClr val="white"/>
                </a:solidFill>
                <a:latin typeface="Book Antiqua" pitchFamily="18" charset="0"/>
              </a:rPr>
              <a:t>De recevoir Dieu le Verbe.</a:t>
            </a:r>
          </a:p>
        </p:txBody>
      </p:sp>
      <p:sp>
        <p:nvSpPr>
          <p:cNvPr id="20" name="ZoneTexte 19">
            <a:extLst>
              <a:ext uri="{FF2B5EF4-FFF2-40B4-BE49-F238E27FC236}">
                <a16:creationId xmlns:a16="http://schemas.microsoft.com/office/drawing/2014/main" id="{2F449FC6-AF60-7385-9322-8B8716A1E0B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ECFB481D-A057-7622-5270-60C8D06E38B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19344188"/>
      </p:ext>
    </p:extLst>
  </p:cSld>
  <p:clrMapOvr>
    <a:overrideClrMapping bg1="lt1" tx1="dk1" bg2="lt2" tx2="dk2" accent1="accent1" accent2="accent2" accent3="accent3" accent4="accent4" accent5="accent5" accent6="accent6" hlink="hlink" folHlink="folHlink"/>
  </p:clrMapOvr>
</p:sld>
</file>

<file path=ppt/slides/slide133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Vyet</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niaggeloc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erho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qatefhy</a:t>
            </a:r>
            <a:r>
              <a:rPr lang="fr-FR" sz="3733" dirty="0">
                <a:solidFill>
                  <a:prstClr val="white"/>
                </a:solidFill>
                <a:latin typeface="CS Avva Shenouda" pitchFamily="34" charset="0"/>
              </a:rPr>
              <a:t> @ `a Mari`a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fai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qarof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tecneji</a:t>
            </a:r>
            <a:r>
              <a:rPr lang="fr-FR" sz="3733" dirty="0">
                <a:solidFill>
                  <a:prstClr val="white"/>
                </a:solidFill>
                <a:latin typeface="CS Avva Shenouda" pitchFamily="34" charset="0"/>
              </a:rPr>
              <a:t>.</a:t>
            </a:r>
          </a:p>
        </p:txBody>
      </p:sp>
      <p:sp>
        <p:nvSpPr>
          <p:cNvPr id="11" name="Rectangle 10"/>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مَن تخافه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الملائكة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حملته مريم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العذراء فى بطنها.</a:t>
            </a:r>
            <a:endParaRPr lang="fr-FR" sz="4267" dirty="0">
              <a:solidFill>
                <a:prstClr val="white"/>
              </a:solidFill>
              <a:latin typeface="Calibri"/>
            </a:endParaRPr>
          </a:p>
        </p:txBody>
      </p:sp>
      <p:sp>
        <p:nvSpPr>
          <p:cNvPr id="12" name="Rectangle 11"/>
          <p:cNvSpPr/>
          <p:nvPr/>
        </p:nvSpPr>
        <p:spPr>
          <a:xfrm>
            <a:off x="1991544" y="3813043"/>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Lui que les anges redoutent</a:t>
            </a:r>
          </a:p>
          <a:p>
            <a:pPr algn="ctr" defTabSz="1219170"/>
            <a:r>
              <a:rPr lang="fr-FR" sz="3733" b="1" dirty="0">
                <a:solidFill>
                  <a:prstClr val="white"/>
                </a:solidFill>
                <a:latin typeface="Book Antiqua" pitchFamily="18" charset="0"/>
              </a:rPr>
              <a:t>Marie la Vierge L’a porté </a:t>
            </a:r>
          </a:p>
          <a:p>
            <a:pPr algn="ctr" defTabSz="1219170"/>
            <a:r>
              <a:rPr lang="fr-FR" sz="3733" b="1" dirty="0">
                <a:solidFill>
                  <a:prstClr val="white"/>
                </a:solidFill>
                <a:latin typeface="Book Antiqua" pitchFamily="18" charset="0"/>
              </a:rPr>
              <a:t>L’a porté dans ses entrailles</a:t>
            </a:r>
          </a:p>
          <a:p>
            <a:pPr algn="ctr" defTabSz="1219170"/>
            <a:r>
              <a:rPr lang="fr-FR" sz="3733" b="1" dirty="0">
                <a:solidFill>
                  <a:prstClr val="white"/>
                </a:solidFill>
                <a:latin typeface="Book Antiqua" pitchFamily="18" charset="0"/>
              </a:rPr>
              <a:t>Dans ses entrailles, en son sein.</a:t>
            </a:r>
          </a:p>
        </p:txBody>
      </p:sp>
      <p:sp>
        <p:nvSpPr>
          <p:cNvPr id="20" name="ZoneTexte 19">
            <a:extLst>
              <a:ext uri="{FF2B5EF4-FFF2-40B4-BE49-F238E27FC236}">
                <a16:creationId xmlns:a16="http://schemas.microsoft.com/office/drawing/2014/main" id="{862E6EEA-D7D1-BAF3-01CC-7256BFF277B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CA5249F6-6BEF-F5AF-71E7-ECB37FC62FD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82029301"/>
      </p:ext>
    </p:extLst>
  </p:cSld>
  <p:clrMapOvr>
    <a:overrideClrMapping bg1="lt1" tx1="dk1" bg2="lt2" tx2="dk2" accent1="accent1" accent2="accent2" accent3="accent3" accent4="accent4" accent5="accent5" accent6="accent6" hlink="hlink" folHlink="folHlink"/>
  </p:clrMapOvr>
</p:sld>
</file>

<file path=ppt/slides/slide133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`C[</a:t>
            </a:r>
            <a:r>
              <a:rPr lang="fr-FR" sz="3733" dirty="0" err="1">
                <a:solidFill>
                  <a:prstClr val="white"/>
                </a:solidFill>
                <a:latin typeface="CS Avva Shenouda" pitchFamily="34" charset="0"/>
              </a:rPr>
              <a:t>oci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eNi,eroubim</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ctai`yout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eNiceravim</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acswpi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nouervei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mpiouai</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}`Triac.</a:t>
            </a:r>
          </a:p>
        </p:txBody>
      </p:sp>
      <p:sp>
        <p:nvSpPr>
          <p:cNvPr id="11" name="Rectangle 10"/>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هي أرفع من </a:t>
            </a:r>
            <a:r>
              <a:rPr lang="ar-EG" sz="4267" dirty="0" err="1">
                <a:solidFill>
                  <a:prstClr val="white"/>
                </a:solidFill>
                <a:latin typeface="Calibri"/>
                <a:cs typeface="Arial" panose="020B0604020202020204" pitchFamily="34" charset="0"/>
              </a:rPr>
              <a:t>الشاروبيم</a:t>
            </a:r>
            <a:r>
              <a:rPr lang="ar-EG" sz="4267" dirty="0">
                <a:solidFill>
                  <a:prstClr val="white"/>
                </a:solidFill>
                <a:latin typeface="Calibri"/>
                <a:cs typeface="Arial" panose="020B0604020202020204" pitchFamily="34" charset="0"/>
              </a:rPr>
              <a:t>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وأجل من </a:t>
            </a:r>
            <a:r>
              <a:rPr lang="ar-EG" sz="4267" dirty="0" err="1">
                <a:solidFill>
                  <a:prstClr val="white"/>
                </a:solidFill>
                <a:latin typeface="Calibri"/>
                <a:cs typeface="Arial" panose="020B0604020202020204" pitchFamily="34" charset="0"/>
              </a:rPr>
              <a:t>السارافيم</a:t>
            </a:r>
            <a:r>
              <a:rPr lang="ar-EG" sz="4267" dirty="0">
                <a:solidFill>
                  <a:prstClr val="white"/>
                </a:solidFill>
                <a:latin typeface="Calibri"/>
                <a:cs typeface="Arial" panose="020B0604020202020204" pitchFamily="34" charset="0"/>
              </a:rPr>
              <a:t>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لأنها صارت هيكلاً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للواحد من الثالوث.</a:t>
            </a:r>
            <a:endParaRPr lang="fr-FR" sz="4267" dirty="0">
              <a:solidFill>
                <a:prstClr val="white"/>
              </a:solidFill>
              <a:latin typeface="Calibri"/>
            </a:endParaRPr>
          </a:p>
        </p:txBody>
      </p:sp>
      <p:sp>
        <p:nvSpPr>
          <p:cNvPr id="12" name="Rectangle 11"/>
          <p:cNvSpPr/>
          <p:nvPr/>
        </p:nvSpPr>
        <p:spPr>
          <a:xfrm>
            <a:off x="1991544" y="3909054"/>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Au-dessus des chérubins</a:t>
            </a:r>
          </a:p>
          <a:p>
            <a:pPr algn="ctr" defTabSz="1219170"/>
            <a:r>
              <a:rPr lang="fr-FR" sz="3733" b="1" dirty="0">
                <a:solidFill>
                  <a:prstClr val="white"/>
                </a:solidFill>
                <a:latin typeface="Book Antiqua" pitchFamily="18" charset="0"/>
              </a:rPr>
              <a:t>Dépassa les séraphins</a:t>
            </a:r>
          </a:p>
          <a:p>
            <a:pPr algn="ctr" defTabSz="1219170"/>
            <a:r>
              <a:rPr lang="fr-FR" sz="3733" b="1" dirty="0">
                <a:solidFill>
                  <a:prstClr val="white"/>
                </a:solidFill>
                <a:latin typeface="Book Antiqua" pitchFamily="18" charset="0"/>
              </a:rPr>
              <a:t>Car elle a été un temple </a:t>
            </a:r>
          </a:p>
          <a:p>
            <a:pPr algn="ctr" defTabSz="1219170"/>
            <a:r>
              <a:rPr lang="fr-FR" sz="3733" b="1" dirty="0">
                <a:solidFill>
                  <a:prstClr val="white"/>
                </a:solidFill>
                <a:latin typeface="Book Antiqua" pitchFamily="18" charset="0"/>
              </a:rPr>
              <a:t>Pour l’Un de la Trinité</a:t>
            </a:r>
          </a:p>
        </p:txBody>
      </p:sp>
      <p:sp>
        <p:nvSpPr>
          <p:cNvPr id="20" name="ZoneTexte 19">
            <a:extLst>
              <a:ext uri="{FF2B5EF4-FFF2-40B4-BE49-F238E27FC236}">
                <a16:creationId xmlns:a16="http://schemas.microsoft.com/office/drawing/2014/main" id="{4E2BFCBB-C7CA-7C9A-86DC-979F77E1C47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A29829F6-AA02-CF6B-BB41-1481A3AECC1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45427112"/>
      </p:ext>
    </p:extLst>
  </p:cSld>
  <p:clrMapOvr>
    <a:overrideClrMapping bg1="lt1" tx1="dk1" bg2="lt2" tx2="dk2" accent1="accent1" accent2="accent2" accent3="accent3" accent4="accent4" accent5="accent5" accent6="accent6" hlink="hlink" folHlink="folHlink"/>
  </p:clrMapOvr>
</p:sld>
</file>

<file path=ppt/slides/slide133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:ai te Ieroucalym @ `tpolic `mPennou] te @ `ere `pounof `nte ny=e=;=u tyrou @ sop `n`qryi `nqytc.</a:t>
            </a:r>
            <a:endParaRPr lang="fr-FR" sz="3733" dirty="0">
              <a:solidFill>
                <a:prstClr val="white"/>
              </a:solidFill>
              <a:latin typeface="CS Avva Shenouda" pitchFamily="34" charset="0"/>
            </a:endParaRPr>
          </a:p>
        </p:txBody>
      </p:sp>
      <p:sp>
        <p:nvSpPr>
          <p:cNvPr id="11" name="Rectangle 10"/>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هذه هي أورشليم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مدينة إلهنا.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وفرح جميع القديسين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كائن فيها.</a:t>
            </a:r>
            <a:endParaRPr lang="fr-FR" sz="4267" dirty="0">
              <a:solidFill>
                <a:prstClr val="white"/>
              </a:solidFill>
              <a:latin typeface="Calibri"/>
            </a:endParaRPr>
          </a:p>
        </p:txBody>
      </p:sp>
      <p:sp>
        <p:nvSpPr>
          <p:cNvPr id="12" name="Rectangle 11"/>
          <p:cNvSpPr/>
          <p:nvPr/>
        </p:nvSpPr>
        <p:spPr>
          <a:xfrm>
            <a:off x="1991544" y="3909054"/>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voici Jérusalem</a:t>
            </a:r>
          </a:p>
          <a:p>
            <a:pPr algn="ctr" defTabSz="1219170"/>
            <a:r>
              <a:rPr lang="fr-FR" sz="3733" b="1" dirty="0">
                <a:solidFill>
                  <a:prstClr val="white"/>
                </a:solidFill>
                <a:latin typeface="Book Antiqua" pitchFamily="18" charset="0"/>
              </a:rPr>
              <a:t>La cité de notre Dieu</a:t>
            </a:r>
          </a:p>
          <a:p>
            <a:pPr algn="ctr" defTabSz="1219170"/>
            <a:r>
              <a:rPr lang="fr-FR" sz="3733" b="1" dirty="0">
                <a:solidFill>
                  <a:prstClr val="white"/>
                </a:solidFill>
                <a:latin typeface="Book Antiqua" pitchFamily="18" charset="0"/>
              </a:rPr>
              <a:t>Et la joie de tous les saints</a:t>
            </a:r>
          </a:p>
          <a:p>
            <a:pPr algn="ctr" defTabSz="1219170"/>
            <a:r>
              <a:rPr lang="fr-FR" sz="3733" b="1" dirty="0">
                <a:solidFill>
                  <a:prstClr val="white"/>
                </a:solidFill>
                <a:latin typeface="Book Antiqua" pitchFamily="18" charset="0"/>
              </a:rPr>
              <a:t>Il demeure bien en elle</a:t>
            </a:r>
          </a:p>
        </p:txBody>
      </p:sp>
      <p:sp>
        <p:nvSpPr>
          <p:cNvPr id="20" name="ZoneTexte 19">
            <a:extLst>
              <a:ext uri="{FF2B5EF4-FFF2-40B4-BE49-F238E27FC236}">
                <a16:creationId xmlns:a16="http://schemas.microsoft.com/office/drawing/2014/main" id="{4EA521A3-176F-B835-DA0F-8E98F92E4D5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2EE55A08-7FA1-DD41-AE92-5714D2FA8DB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6273855"/>
      </p:ext>
    </p:extLst>
  </p:cSld>
  <p:clrMapOvr>
    <a:overrideClrMapping bg1="lt1" tx1="dk1" bg2="lt2" tx2="dk2" accent1="accent1" accent2="accent2" accent3="accent3" accent4="accent4" accent5="accent5" accent6="accent6" hlink="hlink" folHlink="folHlink"/>
  </p:clrMapOvr>
</p:sld>
</file>

<file path=ppt/slides/slide133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168685"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 `</a:t>
            </a:r>
            <a:r>
              <a:rPr lang="fr-FR" sz="3733" dirty="0" err="1">
                <a:solidFill>
                  <a:prstClr val="white"/>
                </a:solidFill>
                <a:latin typeface="CS Avva Shenouda" pitchFamily="34" charset="0"/>
              </a:rPr>
              <a:t>Viwt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joust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ebolqen</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tve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mpefjem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vyet`oni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afouwrp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mPefmonogenyc</a:t>
            </a:r>
            <a:r>
              <a:rPr lang="fr-FR" sz="3733" dirty="0">
                <a:solidFill>
                  <a:prstClr val="white"/>
                </a:solidFill>
                <a:latin typeface="CS Avva Shenouda" pitchFamily="34" charset="0"/>
              </a:rPr>
              <a:t> @ `i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icarx</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ebol`nqy</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تطلع الآب من السماء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فلم يجد مَن يُشبهكِ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أرسل وحيده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أتى وتجسد منكِ.</a:t>
            </a:r>
            <a:endParaRPr lang="fr-FR" sz="4267"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Le Père observa du ciel</a:t>
            </a:r>
          </a:p>
          <a:p>
            <a:pPr algn="ctr" defTabSz="1219170"/>
            <a:r>
              <a:rPr lang="fr-FR" sz="3733" b="1" dirty="0">
                <a:solidFill>
                  <a:prstClr val="white"/>
                </a:solidFill>
                <a:latin typeface="Book Antiqua" pitchFamily="18" charset="0"/>
              </a:rPr>
              <a:t>Ne trouva semblable à toi</a:t>
            </a:r>
          </a:p>
          <a:p>
            <a:pPr algn="ctr" defTabSz="1219170"/>
            <a:r>
              <a:rPr lang="fr-FR" sz="3733" b="1" dirty="0">
                <a:solidFill>
                  <a:prstClr val="white"/>
                </a:solidFill>
                <a:latin typeface="Book Antiqua" pitchFamily="18" charset="0"/>
              </a:rPr>
              <a:t>Envoya Son Fils unique</a:t>
            </a:r>
          </a:p>
          <a:p>
            <a:pPr algn="ctr" defTabSz="1219170"/>
            <a:r>
              <a:rPr lang="fr-FR" sz="3733" b="1" dirty="0">
                <a:solidFill>
                  <a:prstClr val="white"/>
                </a:solidFill>
                <a:latin typeface="Book Antiqua" pitchFamily="18" charset="0"/>
              </a:rPr>
              <a:t>Vint et S’incarna de toi</a:t>
            </a:r>
          </a:p>
        </p:txBody>
      </p:sp>
      <p:sp>
        <p:nvSpPr>
          <p:cNvPr id="20" name="ZoneTexte 19">
            <a:extLst>
              <a:ext uri="{FF2B5EF4-FFF2-40B4-BE49-F238E27FC236}">
                <a16:creationId xmlns:a16="http://schemas.microsoft.com/office/drawing/2014/main" id="{256009C7-FE56-8FF0-D2A2-3EA299B7014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B3354720-99E2-AF63-531D-CA3F9A4B033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13394635"/>
      </p:ext>
    </p:extLst>
  </p:cSld>
  <p:clrMapOvr>
    <a:overrideClrMapping bg1="lt1" tx1="dk1" bg2="lt2" tx2="dk2" accent1="accent1" accent2="accent2" accent3="accent3" accent4="accent4" accent5="accent5" accent6="accent6" hlink="hlink" folHlink="folHlink"/>
  </p:clrMapOvr>
</p:sld>
</file>

<file path=ppt/slides/slide133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964594"/>
          </a:xfrm>
          <a:prstGeom prst="rect">
            <a:avLst/>
          </a:prstGeom>
        </p:spPr>
        <p:txBody>
          <a:bodyPr wrap="square">
            <a:spAutoFit/>
          </a:bodyPr>
          <a:lstStyle/>
          <a:p>
            <a:pPr algn="just" defTabSz="1219170"/>
            <a:r>
              <a:rPr lang="pt-BR" sz="3733" dirty="0">
                <a:solidFill>
                  <a:prstClr val="white"/>
                </a:solidFill>
                <a:latin typeface="CS Avva Shenouda" pitchFamily="34" charset="0"/>
              </a:rPr>
              <a:t>}galile`a `nte nie;noc @ nyethemci qen `p,aki @ nem `tqyibi `m`vmou @ ounis] `nouwini afsai nwou.</a:t>
            </a:r>
            <a:endParaRPr lang="fr-FR" sz="3733" dirty="0">
              <a:solidFill>
                <a:prstClr val="white"/>
              </a:solidFill>
              <a:latin typeface="CS Avva Shenouda" pitchFamily="34" charset="0"/>
            </a:endParaRP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جليلُ الامم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الجالسون فى الظلمة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وظلال الموت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اشرق عليهم النور العظيم.</a:t>
            </a:r>
            <a:endParaRPr lang="fr-FR" sz="4267" dirty="0">
              <a:solidFill>
                <a:prstClr val="white"/>
              </a:solidFill>
              <a:latin typeface="Calibri"/>
            </a:endParaRPr>
          </a:p>
        </p:txBody>
      </p:sp>
      <p:sp>
        <p:nvSpPr>
          <p:cNvPr id="12" name="Rectangle 11"/>
          <p:cNvSpPr/>
          <p:nvPr/>
        </p:nvSpPr>
        <p:spPr>
          <a:xfrm>
            <a:off x="1991544" y="3909053"/>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Sur </a:t>
            </a:r>
            <a:r>
              <a:rPr lang="fr-FR" sz="3733" b="1" dirty="0" err="1">
                <a:solidFill>
                  <a:prstClr val="white"/>
                </a:solidFill>
                <a:latin typeface="Book Antiqua" pitchFamily="18" charset="0"/>
              </a:rPr>
              <a:t>Gallilée</a:t>
            </a:r>
            <a:r>
              <a:rPr lang="fr-FR" sz="3733" b="1" dirty="0">
                <a:solidFill>
                  <a:prstClr val="white"/>
                </a:solidFill>
                <a:latin typeface="Book Antiqua" pitchFamily="18" charset="0"/>
              </a:rPr>
              <a:t> des nations</a:t>
            </a:r>
          </a:p>
          <a:p>
            <a:pPr algn="ctr" defTabSz="1219170"/>
            <a:r>
              <a:rPr lang="fr-FR" sz="3733" b="1" dirty="0">
                <a:solidFill>
                  <a:prstClr val="white"/>
                </a:solidFill>
                <a:latin typeface="Book Antiqua" pitchFamily="18" charset="0"/>
              </a:rPr>
              <a:t>Demeurant dans les ténèbres</a:t>
            </a:r>
          </a:p>
          <a:p>
            <a:pPr algn="ctr" defTabSz="1219170"/>
            <a:r>
              <a:rPr lang="fr-FR" sz="3733" b="1" dirty="0">
                <a:solidFill>
                  <a:prstClr val="white"/>
                </a:solidFill>
                <a:latin typeface="Book Antiqua" pitchFamily="18" charset="0"/>
              </a:rPr>
              <a:t>Et à l’ombre de la mort</a:t>
            </a:r>
          </a:p>
          <a:p>
            <a:pPr algn="ctr" defTabSz="1219170"/>
            <a:r>
              <a:rPr lang="fr-FR" sz="3733" b="1" dirty="0">
                <a:solidFill>
                  <a:prstClr val="white"/>
                </a:solidFill>
                <a:latin typeface="Book Antiqua" pitchFamily="18" charset="0"/>
              </a:rPr>
              <a:t>Grande Lumière se leva</a:t>
            </a:r>
          </a:p>
        </p:txBody>
      </p:sp>
      <p:sp>
        <p:nvSpPr>
          <p:cNvPr id="20" name="ZoneTexte 19">
            <a:extLst>
              <a:ext uri="{FF2B5EF4-FFF2-40B4-BE49-F238E27FC236}">
                <a16:creationId xmlns:a16="http://schemas.microsoft.com/office/drawing/2014/main" id="{307CE173-3662-4659-0C73-A31A2995967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85EB5C9B-A785-852A-DEE2-36E1DB453EC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23129989"/>
      </p:ext>
    </p:extLst>
  </p:cSld>
  <p:clrMapOvr>
    <a:overrideClrMapping bg1="lt1" tx1="dk1" bg2="lt2" tx2="dk2" accent1="accent1" accent2="accent2" accent3="accent3" accent4="accent4" accent5="accent5" accent6="accent6" hlink="hlink" folHlink="folHlink"/>
  </p:clrMapOvr>
</p:sld>
</file>

<file path=ppt/slides/slide13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3170099"/>
          </a:xfrm>
          <a:prstGeom prst="rect">
            <a:avLst/>
          </a:prstGeom>
        </p:spPr>
        <p:txBody>
          <a:bodyPr wrap="square">
            <a:spAutoFit/>
          </a:bodyPr>
          <a:lstStyle/>
          <a:p>
            <a:pPr algn="r" defTabSz="1219170" rtl="1"/>
            <a:r>
              <a:rPr lang="ar-EG" sz="4000" dirty="0">
                <a:solidFill>
                  <a:prstClr val="white"/>
                </a:solidFill>
                <a:latin typeface="Calibri"/>
                <a:cs typeface="Arial" panose="020B0604020202020204" pitchFamily="34" charset="0"/>
              </a:rPr>
              <a:t>مددت يمينك </a:t>
            </a:r>
            <a:r>
              <a:rPr lang="ar-EG" sz="4000" dirty="0" err="1">
                <a:solidFill>
                  <a:prstClr val="white"/>
                </a:solidFill>
                <a:latin typeface="Calibri"/>
                <a:cs typeface="Arial" panose="020B0604020202020204" pitchFamily="34" charset="0"/>
              </a:rPr>
              <a:t>فابتلعتهم</a:t>
            </a:r>
            <a:r>
              <a:rPr lang="ar-EG" sz="4000" dirty="0">
                <a:solidFill>
                  <a:prstClr val="white"/>
                </a:solidFill>
                <a:latin typeface="Calibri"/>
                <a:cs typeface="Arial" panose="020B0604020202020204" pitchFamily="34" charset="0"/>
              </a:rPr>
              <a:t> الأرض. هديت شعبك بالحقيقة.</a:t>
            </a:r>
            <a:br>
              <a:rPr lang="fr-FR" sz="4000" dirty="0">
                <a:solidFill>
                  <a:prstClr val="white"/>
                </a:solidFill>
                <a:latin typeface="Calibri"/>
              </a:rPr>
            </a:br>
            <a:r>
              <a:rPr lang="ar-EG" sz="4000" dirty="0">
                <a:solidFill>
                  <a:prstClr val="white"/>
                </a:solidFill>
                <a:latin typeface="Calibri"/>
                <a:cs typeface="Arial" panose="020B0604020202020204" pitchFamily="34" charset="0"/>
              </a:rPr>
              <a:t>هذا الذي اخترته</a:t>
            </a:r>
            <a:br>
              <a:rPr lang="fr-FR" sz="4000" dirty="0">
                <a:solidFill>
                  <a:prstClr val="white"/>
                </a:solidFill>
                <a:latin typeface="Calibri"/>
              </a:rPr>
            </a:br>
            <a:r>
              <a:rPr lang="ar-EG" sz="4000" dirty="0">
                <a:solidFill>
                  <a:prstClr val="white"/>
                </a:solidFill>
                <a:latin typeface="Calibri"/>
                <a:cs typeface="Arial" panose="020B0604020202020204" pitchFamily="34" charset="0"/>
              </a:rPr>
              <a:t>وقويته بتعزيتك.</a:t>
            </a:r>
            <a:br>
              <a:rPr lang="fr-FR" sz="4000" dirty="0">
                <a:solidFill>
                  <a:prstClr val="white"/>
                </a:solidFill>
                <a:latin typeface="Calibri"/>
              </a:rPr>
            </a:br>
            <a:r>
              <a:rPr lang="ar-EG" sz="4000" dirty="0">
                <a:solidFill>
                  <a:prstClr val="white"/>
                </a:solidFill>
                <a:latin typeface="Calibri"/>
                <a:cs typeface="Arial" panose="020B0604020202020204" pitchFamily="34" charset="0"/>
              </a:rPr>
              <a:t>إلى موضع راحة قدسك.</a:t>
            </a:r>
            <a:endParaRPr lang="fr-FR" sz="4000" dirty="0">
              <a:solidFill>
                <a:prstClr val="white"/>
              </a:solidFill>
              <a:latin typeface="Calibri"/>
            </a:endParaRPr>
          </a:p>
        </p:txBody>
      </p:sp>
      <p:sp>
        <p:nvSpPr>
          <p:cNvPr id="6" name="Rectangle 5"/>
          <p:cNvSpPr/>
          <p:nvPr/>
        </p:nvSpPr>
        <p:spPr>
          <a:xfrm>
            <a:off x="431371" y="332656"/>
            <a:ext cx="6096677" cy="3046988"/>
          </a:xfrm>
          <a:prstGeom prst="rect">
            <a:avLst/>
          </a:prstGeom>
        </p:spPr>
        <p:txBody>
          <a:bodyPr wrap="square">
            <a:spAutoFit/>
          </a:bodyPr>
          <a:lstStyle/>
          <a:p>
            <a:pPr algn="just" defTabSz="1219170"/>
            <a:r>
              <a:rPr lang="fr-FR" sz="3200" dirty="0" err="1">
                <a:solidFill>
                  <a:prstClr val="white"/>
                </a:solidFill>
                <a:latin typeface="CS Avva Shenouda" pitchFamily="34" charset="0"/>
              </a:rPr>
              <a:t>Akcouten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tekou`inam</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ebol</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afomkou</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nje</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pkahi</a:t>
            </a:r>
            <a:r>
              <a:rPr lang="fr-FR" sz="3200" dirty="0">
                <a:solidFill>
                  <a:prstClr val="white"/>
                </a:solidFill>
                <a:latin typeface="CS Avva Shenouda" pitchFamily="34" charset="0"/>
              </a:rPr>
              <a:t> @ </a:t>
            </a:r>
            <a:r>
              <a:rPr lang="fr-FR" sz="3200" dirty="0" err="1">
                <a:solidFill>
                  <a:prstClr val="white"/>
                </a:solidFill>
                <a:latin typeface="CS Avva Shenouda" pitchFamily="34" charset="0"/>
              </a:rPr>
              <a:t>ak</a:t>
            </a:r>
            <a:r>
              <a:rPr lang="fr-FR" sz="3200" dirty="0">
                <a:solidFill>
                  <a:prstClr val="white"/>
                </a:solidFill>
                <a:latin typeface="CS Avva Shenouda" pitchFamily="34" charset="0"/>
              </a:rPr>
              <a:t>[</a:t>
            </a:r>
            <a:r>
              <a:rPr lang="fr-FR" sz="3200" dirty="0" err="1">
                <a:solidFill>
                  <a:prstClr val="white"/>
                </a:solidFill>
                <a:latin typeface="CS Avva Shenouda" pitchFamily="34" charset="0"/>
              </a:rPr>
              <a:t>imwit</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qajwf</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mpeklaoc</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qen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oume;myi</a:t>
            </a:r>
            <a:r>
              <a:rPr lang="fr-FR" sz="3200" dirty="0">
                <a:solidFill>
                  <a:prstClr val="white"/>
                </a:solidFill>
                <a:latin typeface="CS Avva Shenouda" pitchFamily="34" charset="0"/>
              </a:rPr>
              <a:t> @  </a:t>
            </a:r>
            <a:r>
              <a:rPr lang="fr-FR" sz="3200" dirty="0" err="1">
                <a:solidFill>
                  <a:prstClr val="white"/>
                </a:solidFill>
                <a:latin typeface="CS Avva Shenouda" pitchFamily="34" charset="0"/>
              </a:rPr>
              <a:t>vai</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etakcotpf</a:t>
            </a:r>
            <a:r>
              <a:rPr lang="fr-FR" sz="3200" dirty="0">
                <a:solidFill>
                  <a:prstClr val="white"/>
                </a:solidFill>
                <a:latin typeface="CS Avva Shenouda" pitchFamily="34" charset="0"/>
              </a:rPr>
              <a:t> @  </a:t>
            </a:r>
            <a:r>
              <a:rPr lang="fr-FR" sz="3200" dirty="0" err="1">
                <a:solidFill>
                  <a:prstClr val="white"/>
                </a:solidFill>
                <a:latin typeface="CS Avva Shenouda" pitchFamily="34" charset="0"/>
              </a:rPr>
              <a:t>ak</a:t>
            </a:r>
            <a:r>
              <a:rPr lang="fr-FR" sz="3200" dirty="0">
                <a:solidFill>
                  <a:prstClr val="white"/>
                </a:solidFill>
                <a:latin typeface="CS Avva Shenouda" pitchFamily="34" charset="0"/>
              </a:rPr>
              <a:t>]</a:t>
            </a:r>
            <a:r>
              <a:rPr lang="fr-FR" sz="3200" dirty="0" err="1">
                <a:solidFill>
                  <a:prstClr val="white"/>
                </a:solidFill>
                <a:latin typeface="CS Avva Shenouda" pitchFamily="34" charset="0"/>
              </a:rPr>
              <a:t>jom</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naf</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qen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teknom</a:t>
            </a:r>
            <a:r>
              <a:rPr lang="fr-FR" sz="3200" dirty="0">
                <a:solidFill>
                  <a:prstClr val="white"/>
                </a:solidFill>
                <a:latin typeface="CS Avva Shenouda" pitchFamily="34" charset="0"/>
              </a:rPr>
              <a:t>] @  </a:t>
            </a:r>
            <a:r>
              <a:rPr lang="fr-FR" sz="3200" dirty="0" err="1">
                <a:solidFill>
                  <a:prstClr val="white"/>
                </a:solidFill>
                <a:latin typeface="CS Avva Shenouda" pitchFamily="34" charset="0"/>
              </a:rPr>
              <a:t>euma</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nemton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efouab</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nak</a:t>
            </a:r>
            <a:r>
              <a:rPr lang="fr-FR" sz="3200" dirty="0">
                <a:solidFill>
                  <a:prstClr val="white"/>
                </a:solidFill>
                <a:latin typeface="CS Avva Shenouda" pitchFamily="34" charset="0"/>
              </a:rPr>
              <a:t>.</a:t>
            </a:r>
          </a:p>
        </p:txBody>
      </p:sp>
      <p:sp>
        <p:nvSpPr>
          <p:cNvPr id="7" name="Rectangle 6"/>
          <p:cNvSpPr/>
          <p:nvPr/>
        </p:nvSpPr>
        <p:spPr>
          <a:xfrm>
            <a:off x="2207568" y="4052679"/>
            <a:ext cx="7560840" cy="2400657"/>
          </a:xfrm>
          <a:prstGeom prst="rect">
            <a:avLst/>
          </a:prstGeom>
        </p:spPr>
        <p:txBody>
          <a:bodyPr wrap="square">
            <a:spAutoFit/>
          </a:bodyPr>
          <a:lstStyle/>
          <a:p>
            <a:pPr algn="ctr" defTabSz="1219170"/>
            <a:r>
              <a:rPr lang="fr-FR" sz="3000" b="1" dirty="0">
                <a:solidFill>
                  <a:prstClr val="white"/>
                </a:solidFill>
                <a:latin typeface="Book Antiqua" pitchFamily="18" charset="0"/>
              </a:rPr>
              <a:t>Ta droite, Tu as étendu</a:t>
            </a:r>
          </a:p>
          <a:p>
            <a:pPr algn="ctr" defTabSz="1219170"/>
            <a:r>
              <a:rPr lang="fr-FR" sz="3000" b="1" dirty="0">
                <a:solidFill>
                  <a:prstClr val="white"/>
                </a:solidFill>
                <a:latin typeface="Book Antiqua" pitchFamily="18" charset="0"/>
              </a:rPr>
              <a:t>La terre les a engloutis</a:t>
            </a:r>
          </a:p>
          <a:p>
            <a:pPr algn="ctr" defTabSz="1219170"/>
            <a:r>
              <a:rPr lang="fr-FR" sz="3000" b="1" dirty="0">
                <a:solidFill>
                  <a:prstClr val="white"/>
                </a:solidFill>
                <a:latin typeface="Book Antiqua" pitchFamily="18" charset="0"/>
              </a:rPr>
              <a:t>Tu as conduit Ton peuple choisi</a:t>
            </a:r>
          </a:p>
          <a:p>
            <a:pPr algn="ctr" defTabSz="1219170"/>
            <a:r>
              <a:rPr lang="fr-FR" sz="3000" b="1" dirty="0">
                <a:solidFill>
                  <a:prstClr val="white"/>
                </a:solidFill>
                <a:latin typeface="Book Antiqua" pitchFamily="18" charset="0"/>
              </a:rPr>
              <a:t>Par Ta puissance, Tu l’as guidé</a:t>
            </a:r>
          </a:p>
          <a:p>
            <a:pPr algn="ctr" defTabSz="1219170"/>
            <a:r>
              <a:rPr lang="fr-FR" sz="3000" b="1" dirty="0">
                <a:solidFill>
                  <a:prstClr val="white"/>
                </a:solidFill>
                <a:latin typeface="Book Antiqua" pitchFamily="18" charset="0"/>
              </a:rPr>
              <a:t>Là, vers Ta très sainte demeure</a:t>
            </a:r>
          </a:p>
        </p:txBody>
      </p:sp>
      <p:sp>
        <p:nvSpPr>
          <p:cNvPr id="11" name="ZoneTexte 10">
            <a:extLst>
              <a:ext uri="{FF2B5EF4-FFF2-40B4-BE49-F238E27FC236}">
                <a16:creationId xmlns:a16="http://schemas.microsoft.com/office/drawing/2014/main" id="{0D47C151-57D4-3458-B2DA-EAA2421DCE9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F9C1E2DF-8781-E718-45CE-1F0211796A7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50915502"/>
      </p:ext>
    </p:extLst>
  </p:cSld>
  <p:clrMapOvr>
    <a:masterClrMapping/>
  </p:clrMapOvr>
</p:sld>
</file>

<file path=ppt/slides/slide134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pt-BR" sz="3733">
                <a:solidFill>
                  <a:prstClr val="white"/>
                </a:solidFill>
                <a:latin typeface="CS Avva Shenouda" pitchFamily="34" charset="0"/>
              </a:rPr>
              <a:t>¿ `V</a:t>
            </a:r>
            <a:r>
              <a:rPr lang="pt-BR" sz="3733" dirty="0">
                <a:solidFill>
                  <a:prstClr val="white"/>
                </a:solidFill>
                <a:latin typeface="CS Avva Shenouda" pitchFamily="34" charset="0"/>
              </a:rPr>
              <a:t>] vye;moten `mmof @ qen ny=e=;=u `ntaf @ af[icarx qen ]par;enoc @ e;be vy`ete vwn `noujai.</a:t>
            </a:r>
            <a:endParaRPr lang="fr-FR" sz="3733" dirty="0">
              <a:solidFill>
                <a:prstClr val="white"/>
              </a:solidFill>
              <a:latin typeface="CS Avva Shenouda" pitchFamily="34" charset="0"/>
            </a:endParaRP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الله المستريح </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فى</a:t>
            </a:r>
            <a:r>
              <a:rPr lang="ar-EG" sz="4267" dirty="0">
                <a:solidFill>
                  <a:prstClr val="white"/>
                </a:solidFill>
                <a:latin typeface="Calibri"/>
                <a:cs typeface="Arial" panose="020B0604020202020204" pitchFamily="34" charset="0"/>
              </a:rPr>
              <a:t> </a:t>
            </a:r>
            <a:r>
              <a:rPr lang="ar-EG" sz="4267" dirty="0" err="1">
                <a:solidFill>
                  <a:prstClr val="white"/>
                </a:solidFill>
                <a:latin typeface="Calibri"/>
                <a:cs typeface="Arial" panose="020B0604020202020204" pitchFamily="34" charset="0"/>
              </a:rPr>
              <a:t>قديسيه</a:t>
            </a:r>
            <a:r>
              <a:rPr lang="ar-EG" sz="4267" dirty="0">
                <a:solidFill>
                  <a:prstClr val="white"/>
                </a:solidFill>
                <a:latin typeface="Calibri"/>
                <a:cs typeface="Arial" panose="020B0604020202020204" pitchFamily="34" charset="0"/>
              </a:rPr>
              <a:t>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تجسد من العذراء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لأجل خلاصنا.</a:t>
            </a:r>
            <a:endParaRPr lang="fr-FR" sz="4267" dirty="0">
              <a:solidFill>
                <a:prstClr val="white"/>
              </a:solidFill>
              <a:latin typeface="Calibri"/>
            </a:endParaRPr>
          </a:p>
        </p:txBody>
      </p:sp>
      <p:sp>
        <p:nvSpPr>
          <p:cNvPr id="12" name="Rectangle 11"/>
          <p:cNvSpPr/>
          <p:nvPr/>
        </p:nvSpPr>
        <p:spPr>
          <a:xfrm>
            <a:off x="1991544" y="3909053"/>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Dieu qui se plaît dans ses saints</a:t>
            </a:r>
          </a:p>
          <a:p>
            <a:pPr algn="ctr" defTabSz="1219170"/>
            <a:r>
              <a:rPr lang="fr-FR" sz="3733" b="1" dirty="0">
                <a:solidFill>
                  <a:prstClr val="white"/>
                </a:solidFill>
                <a:latin typeface="Book Antiqua" pitchFamily="18" charset="0"/>
              </a:rPr>
              <a:t>S’est incarné de la Vierge</a:t>
            </a:r>
          </a:p>
          <a:p>
            <a:pPr algn="ctr" defTabSz="1219170"/>
            <a:r>
              <a:rPr lang="fr-FR" sz="3733" b="1" dirty="0">
                <a:solidFill>
                  <a:prstClr val="white"/>
                </a:solidFill>
                <a:latin typeface="Book Antiqua" pitchFamily="18" charset="0"/>
              </a:rPr>
              <a:t>De la Vierge, Il S’incarna</a:t>
            </a:r>
          </a:p>
          <a:p>
            <a:pPr algn="ctr" defTabSz="1219170"/>
            <a:r>
              <a:rPr lang="fr-FR" sz="3733" b="1" dirty="0">
                <a:solidFill>
                  <a:prstClr val="white"/>
                </a:solidFill>
                <a:latin typeface="Book Antiqua" pitchFamily="18" charset="0"/>
              </a:rPr>
              <a:t>C’était pour notre salut</a:t>
            </a:r>
          </a:p>
        </p:txBody>
      </p:sp>
      <p:sp>
        <p:nvSpPr>
          <p:cNvPr id="20" name="ZoneTexte 19">
            <a:extLst>
              <a:ext uri="{FF2B5EF4-FFF2-40B4-BE49-F238E27FC236}">
                <a16:creationId xmlns:a16="http://schemas.microsoft.com/office/drawing/2014/main" id="{92A5941D-C624-A4C9-2B66-19A2D87BA38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E34B6F7C-569D-ABFC-EB5D-08D93BCD202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99079174"/>
      </p:ext>
    </p:extLst>
  </p:cSld>
  <p:clrMapOvr>
    <a:overrideClrMapping bg1="lt1" tx1="dk1" bg2="lt2" tx2="dk2" accent1="accent1" accent2="accent2" accent3="accent3" accent4="accent4" accent5="accent5" accent6="accent6" hlink="hlink" folHlink="folHlink"/>
  </p:clrMapOvr>
</p:sld>
</file>

<file path=ppt/slides/slide134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240693"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Amwini `anau `ari`svyri @ hwc ;elyl qen ou`slylou`i @ hijen paimuctyrion @ etafouwnh nan `ebol.</a:t>
            </a:r>
            <a:endParaRPr lang="fr-FR" sz="3733" dirty="0">
              <a:solidFill>
                <a:prstClr val="white"/>
              </a:solidFill>
              <a:latin typeface="CS Avva Shenouda" pitchFamily="34" charset="0"/>
            </a:endParaRPr>
          </a:p>
        </p:txBody>
      </p:sp>
      <p:sp>
        <p:nvSpPr>
          <p:cNvPr id="11" name="Rectangle 10"/>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تعالوا انظروا وتعجبوا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وسبحوا وهللوا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بابتهاج لهذا السر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الذى ظهر لنا.</a:t>
            </a:r>
            <a:endParaRPr lang="fr-FR" sz="4267" dirty="0">
              <a:solidFill>
                <a:prstClr val="white"/>
              </a:solidFill>
              <a:latin typeface="Calibri"/>
            </a:endParaRPr>
          </a:p>
        </p:txBody>
      </p:sp>
      <p:sp>
        <p:nvSpPr>
          <p:cNvPr id="12" name="Rectangle 11"/>
          <p:cNvSpPr/>
          <p:nvPr/>
        </p:nvSpPr>
        <p:spPr>
          <a:xfrm>
            <a:off x="1991544" y="3909054"/>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Venez voir, émerveillés</a:t>
            </a:r>
          </a:p>
          <a:p>
            <a:pPr algn="ctr" defTabSz="1219170"/>
            <a:r>
              <a:rPr lang="fr-FR" sz="3733" b="1" dirty="0">
                <a:solidFill>
                  <a:prstClr val="white"/>
                </a:solidFill>
                <a:latin typeface="Book Antiqua" pitchFamily="18" charset="0"/>
              </a:rPr>
              <a:t>Exultez, louez, joyeux</a:t>
            </a:r>
          </a:p>
          <a:p>
            <a:pPr algn="ctr" defTabSz="1219170"/>
            <a:r>
              <a:rPr lang="fr-FR" sz="3733" b="1" dirty="0">
                <a:solidFill>
                  <a:prstClr val="white"/>
                </a:solidFill>
                <a:latin typeface="Book Antiqua" pitchFamily="18" charset="0"/>
              </a:rPr>
              <a:t>Exultez pour ce mystère</a:t>
            </a:r>
          </a:p>
          <a:p>
            <a:pPr algn="ctr" defTabSz="1219170"/>
            <a:r>
              <a:rPr lang="fr-FR" sz="3733" b="1" dirty="0">
                <a:solidFill>
                  <a:prstClr val="white"/>
                </a:solidFill>
                <a:latin typeface="Book Antiqua" pitchFamily="18" charset="0"/>
              </a:rPr>
              <a:t>Qui pour nous est apparu.</a:t>
            </a:r>
          </a:p>
        </p:txBody>
      </p:sp>
      <p:sp>
        <p:nvSpPr>
          <p:cNvPr id="20" name="ZoneTexte 19">
            <a:extLst>
              <a:ext uri="{FF2B5EF4-FFF2-40B4-BE49-F238E27FC236}">
                <a16:creationId xmlns:a16="http://schemas.microsoft.com/office/drawing/2014/main" id="{DDA3B3D3-7F6E-20FE-D0DD-EF03B054864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D7C42C05-EDE0-4862-FF11-F3EDB7600C9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72613943"/>
      </p:ext>
    </p:extLst>
  </p:cSld>
  <p:clrMapOvr>
    <a:overrideClrMapping bg1="lt1" tx1="dk1" bg2="lt2" tx2="dk2" accent1="accent1" accent2="accent2" accent3="accent3" accent4="accent4" accent5="accent5" accent6="accent6" hlink="hlink" folHlink="folHlink"/>
  </p:clrMapOvr>
</p:sld>
</file>

<file path=ppt/slides/slide134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pt-BR" sz="3733" dirty="0">
                <a:solidFill>
                  <a:prstClr val="white"/>
                </a:solidFill>
                <a:latin typeface="CS Avva Shenouda" pitchFamily="34" charset="0"/>
              </a:rPr>
              <a:t>¿ Je piatcarx af[icarx @ ouoh Pilogoc af`q;ai piatar,y aferhytc @ piatcyou afswpi qa ou`,ronoc.</a:t>
            </a:r>
            <a:endParaRPr lang="fr-FR" sz="3733" dirty="0">
              <a:solidFill>
                <a:prstClr val="white"/>
              </a:solidFill>
              <a:latin typeface="CS Avva Shenouda" pitchFamily="34" charset="0"/>
            </a:endParaRPr>
          </a:p>
        </p:txBody>
      </p:sp>
      <p:sp>
        <p:nvSpPr>
          <p:cNvPr id="11" name="Rectangle 10"/>
          <p:cNvSpPr/>
          <p:nvPr/>
        </p:nvSpPr>
        <p:spPr>
          <a:xfrm>
            <a:off x="6672064" y="556225"/>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لأن غير المتجسد تجسد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والكلمة تجسمت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وغير المبتدئ ابتدأ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وغير الزمني صار زمنيًا.</a:t>
            </a:r>
            <a:endParaRPr lang="fr-FR" sz="4267" dirty="0">
              <a:solidFill>
                <a:prstClr val="white"/>
              </a:solidFill>
              <a:latin typeface="Calibri"/>
            </a:endParaRPr>
          </a:p>
        </p:txBody>
      </p:sp>
      <p:sp>
        <p:nvSpPr>
          <p:cNvPr id="12" name="Rectangle 11"/>
          <p:cNvSpPr/>
          <p:nvPr/>
        </p:nvSpPr>
        <p:spPr>
          <a:xfrm>
            <a:off x="1991544" y="3909053"/>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l’Incorporel prit Chair</a:t>
            </a:r>
          </a:p>
          <a:p>
            <a:pPr algn="ctr" defTabSz="1219170"/>
            <a:r>
              <a:rPr lang="fr-FR" sz="3733" b="1" dirty="0">
                <a:solidFill>
                  <a:prstClr val="white"/>
                </a:solidFill>
                <a:latin typeface="Book Antiqua" pitchFamily="18" charset="0"/>
              </a:rPr>
              <a:t>Et le Verbe a pris Corps</a:t>
            </a:r>
          </a:p>
          <a:p>
            <a:pPr algn="ctr" defTabSz="1219170"/>
            <a:r>
              <a:rPr lang="fr-FR" sz="3733" b="1" dirty="0">
                <a:solidFill>
                  <a:prstClr val="white"/>
                </a:solidFill>
                <a:latin typeface="Book Antiqua" pitchFamily="18" charset="0"/>
              </a:rPr>
              <a:t>Sans commencement commença</a:t>
            </a:r>
          </a:p>
          <a:p>
            <a:pPr algn="ctr" defTabSz="1219170"/>
            <a:r>
              <a:rPr lang="fr-FR" sz="3733" b="1" dirty="0">
                <a:solidFill>
                  <a:prstClr val="white"/>
                </a:solidFill>
                <a:latin typeface="Book Antiqua" pitchFamily="18" charset="0"/>
              </a:rPr>
              <a:t>L’Intemporel fut temporel.</a:t>
            </a:r>
          </a:p>
        </p:txBody>
      </p:sp>
      <p:sp>
        <p:nvSpPr>
          <p:cNvPr id="20" name="ZoneTexte 19">
            <a:extLst>
              <a:ext uri="{FF2B5EF4-FFF2-40B4-BE49-F238E27FC236}">
                <a16:creationId xmlns:a16="http://schemas.microsoft.com/office/drawing/2014/main" id="{B3C51B44-7BB7-D411-F198-CAAE814A508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643CB533-2ED4-5410-7DA5-48CE7F7B151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32185578"/>
      </p:ext>
    </p:extLst>
  </p:cSld>
  <p:clrMapOvr>
    <a:overrideClrMapping bg1="lt1" tx1="dk1" bg2="lt2" tx2="dk2" accent1="accent1" accent2="accent2" accent3="accent3" accent4="accent4" accent5="accent5" accent6="accent6" hlink="hlink" folHlink="folHlink"/>
  </p:clrMapOvr>
</p:sld>
</file>

<file path=ppt/slides/slide134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14512" y="566679"/>
            <a:ext cx="6113536" cy="2964594"/>
          </a:xfrm>
          <a:prstGeom prst="rect">
            <a:avLst/>
          </a:prstGeom>
        </p:spPr>
        <p:txBody>
          <a:bodyPr wrap="square">
            <a:spAutoFit/>
          </a:bodyPr>
          <a:lstStyle/>
          <a:p>
            <a:pPr algn="just" defTabSz="1219170"/>
            <a:r>
              <a:rPr lang="pt-BR" sz="3733" dirty="0">
                <a:solidFill>
                  <a:prstClr val="white"/>
                </a:solidFill>
                <a:latin typeface="CS Avva Shenouda" pitchFamily="34" charset="0"/>
              </a:rPr>
              <a:t>Piat`stahof aujemjwmf @ pia;nau `erof cenau `erof @ `Psyri </a:t>
            </a:r>
            <a:r>
              <a:rPr lang="pt-BR" sz="3733">
                <a:solidFill>
                  <a:prstClr val="white"/>
                </a:solidFill>
                <a:latin typeface="CS Avva Shenouda" pitchFamily="34" charset="0"/>
              </a:rPr>
              <a:t>`m`V</a:t>
            </a:r>
            <a:r>
              <a:rPr lang="pt-BR" sz="3733" dirty="0">
                <a:solidFill>
                  <a:prstClr val="white"/>
                </a:solidFill>
                <a:latin typeface="CS Avva Shenouda" pitchFamily="34" charset="0"/>
              </a:rPr>
              <a:t>] etonq @ afswpi `nsyri `nrwmi qen oume;myi.</a:t>
            </a:r>
            <a:endParaRPr lang="fr-FR" sz="3733" dirty="0">
              <a:solidFill>
                <a:prstClr val="white"/>
              </a:solidFill>
              <a:latin typeface="CS Avva Shenouda" pitchFamily="34" charset="0"/>
            </a:endParaRPr>
          </a:p>
        </p:txBody>
      </p:sp>
      <p:sp>
        <p:nvSpPr>
          <p:cNvPr id="11" name="Rectangle 10"/>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غير المدرك لمسوه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وغير المرئى رأوه.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ابن الله الحي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صار بشريًا بالحقيقة.</a:t>
            </a:r>
            <a:endParaRPr lang="fr-FR" sz="4267" dirty="0">
              <a:solidFill>
                <a:prstClr val="white"/>
              </a:solidFill>
              <a:latin typeface="Calibri"/>
            </a:endParaRPr>
          </a:p>
        </p:txBody>
      </p:sp>
      <p:sp>
        <p:nvSpPr>
          <p:cNvPr id="12" name="Rectangle 11"/>
          <p:cNvSpPr/>
          <p:nvPr/>
        </p:nvSpPr>
        <p:spPr>
          <a:xfrm>
            <a:off x="1991544" y="4005064"/>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Ils touchèrent l’Imperceptible</a:t>
            </a:r>
          </a:p>
          <a:p>
            <a:pPr algn="ctr" defTabSz="1219170"/>
            <a:r>
              <a:rPr lang="fr-FR" sz="3733" b="1" dirty="0">
                <a:solidFill>
                  <a:prstClr val="white"/>
                </a:solidFill>
                <a:latin typeface="Book Antiqua" pitchFamily="18" charset="0"/>
              </a:rPr>
              <a:t>L’Invisible fut visible</a:t>
            </a:r>
          </a:p>
          <a:p>
            <a:pPr algn="ctr" defTabSz="1219170"/>
            <a:r>
              <a:rPr lang="fr-FR" sz="3733" b="1" dirty="0">
                <a:solidFill>
                  <a:prstClr val="white"/>
                </a:solidFill>
                <a:latin typeface="Book Antiqua" pitchFamily="18" charset="0"/>
              </a:rPr>
              <a:t>Fils de Dieu vivant devint</a:t>
            </a:r>
          </a:p>
          <a:p>
            <a:pPr algn="ctr" defTabSz="1219170"/>
            <a:r>
              <a:rPr lang="fr-FR" sz="3733" b="1" dirty="0">
                <a:solidFill>
                  <a:prstClr val="white"/>
                </a:solidFill>
                <a:latin typeface="Book Antiqua" pitchFamily="18" charset="0"/>
              </a:rPr>
              <a:t>Fils de l’Homme en vérité.</a:t>
            </a:r>
          </a:p>
        </p:txBody>
      </p:sp>
      <p:sp>
        <p:nvSpPr>
          <p:cNvPr id="20" name="ZoneTexte 19">
            <a:extLst>
              <a:ext uri="{FF2B5EF4-FFF2-40B4-BE49-F238E27FC236}">
                <a16:creationId xmlns:a16="http://schemas.microsoft.com/office/drawing/2014/main" id="{16DFEC85-CAF2-142A-89BA-FA76184243F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DD95DCA7-8410-F291-E75B-565915E730E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86900997"/>
      </p:ext>
    </p:extLst>
  </p:cSld>
  <p:clrMapOvr>
    <a:overrideClrMapping bg1="lt1" tx1="dk1" bg2="lt2" tx2="dk2" accent1="accent1" accent2="accent2" accent3="accent3" accent4="accent4" accent5="accent5" accent6="accent6" hlink="hlink" folHlink="folHlink"/>
  </p:clrMapOvr>
</p:sld>
</file>

<file path=ppt/slides/slide134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pt-BR" sz="3733" dirty="0">
                <a:solidFill>
                  <a:prstClr val="white"/>
                </a:solidFill>
                <a:latin typeface="CS Avva Shenouda" pitchFamily="34" charset="0"/>
              </a:rPr>
              <a:t>¿ I=y=c P=,=c `ncaf nem voou @ `n;of `n;of pe nem sa `eneh @ qen ouhupoctacic `nouwt @ tenouwst `mmof ten]`wou naf.</a:t>
            </a:r>
            <a:endParaRPr lang="fr-FR" sz="3733" dirty="0">
              <a:solidFill>
                <a:prstClr val="white"/>
              </a:solidFill>
              <a:latin typeface="CS Avva Shenouda" pitchFamily="34" charset="0"/>
            </a:endParaRP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يسوع المسيح هو </a:t>
            </a:r>
            <a:r>
              <a:rPr lang="ar-EG" sz="4267" dirty="0" err="1">
                <a:solidFill>
                  <a:prstClr val="white"/>
                </a:solidFill>
                <a:latin typeface="Calibri"/>
                <a:cs typeface="Arial" panose="020B0604020202020204" pitchFamily="34" charset="0"/>
              </a:rPr>
              <a:t>هو</a:t>
            </a:r>
            <a:r>
              <a:rPr lang="ar-EG" sz="4267" dirty="0">
                <a:solidFill>
                  <a:prstClr val="white"/>
                </a:solidFill>
                <a:latin typeface="Calibri"/>
                <a:cs typeface="Arial" panose="020B0604020202020204" pitchFamily="34" charset="0"/>
              </a:rPr>
              <a:t>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أمسًا واليوم وإلى الأبد.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أقنوم واحد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نسجد له ونمجده.</a:t>
            </a:r>
            <a:endParaRPr lang="fr-FR" sz="4267" dirty="0">
              <a:solidFill>
                <a:prstClr val="white"/>
              </a:solidFill>
              <a:latin typeface="Calibri"/>
            </a:endParaRPr>
          </a:p>
        </p:txBody>
      </p:sp>
      <p:sp>
        <p:nvSpPr>
          <p:cNvPr id="12" name="Rectangle 11"/>
          <p:cNvSpPr/>
          <p:nvPr/>
        </p:nvSpPr>
        <p:spPr>
          <a:xfrm>
            <a:off x="1775520" y="4031193"/>
            <a:ext cx="8712968"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Jésus-Christ est le même</a:t>
            </a:r>
          </a:p>
          <a:p>
            <a:pPr algn="ctr" defTabSz="1219170"/>
            <a:r>
              <a:rPr lang="fr-FR" sz="3733" b="1" dirty="0">
                <a:solidFill>
                  <a:prstClr val="white"/>
                </a:solidFill>
                <a:latin typeface="Book Antiqua" pitchFamily="18" charset="0"/>
              </a:rPr>
              <a:t>Hier, aujourd'hui, éternellement</a:t>
            </a:r>
          </a:p>
          <a:p>
            <a:pPr algn="ctr" defTabSz="1219170"/>
            <a:r>
              <a:rPr lang="fr-FR" sz="3733" b="1" dirty="0">
                <a:solidFill>
                  <a:prstClr val="white"/>
                </a:solidFill>
                <a:latin typeface="Book Antiqua" pitchFamily="18" charset="0"/>
              </a:rPr>
              <a:t>Il est l’Hypostase unique</a:t>
            </a:r>
          </a:p>
          <a:p>
            <a:pPr algn="ctr" defTabSz="1219170"/>
            <a:r>
              <a:rPr lang="fr-FR" sz="3733" b="1" dirty="0">
                <a:solidFill>
                  <a:prstClr val="white"/>
                </a:solidFill>
                <a:latin typeface="Book Antiqua" pitchFamily="18" charset="0"/>
              </a:rPr>
              <a:t>Nous L’adorons, Le glorifions.</a:t>
            </a:r>
          </a:p>
        </p:txBody>
      </p:sp>
      <p:sp>
        <p:nvSpPr>
          <p:cNvPr id="20" name="ZoneTexte 19">
            <a:extLst>
              <a:ext uri="{FF2B5EF4-FFF2-40B4-BE49-F238E27FC236}">
                <a16:creationId xmlns:a16="http://schemas.microsoft.com/office/drawing/2014/main" id="{4DC92DEB-D76A-8E76-AA16-954B8C95D23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76EC397B-225E-F0E4-1474-87711E02F1A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50366981"/>
      </p:ext>
    </p:extLst>
  </p:cSld>
  <p:clrMapOvr>
    <a:overrideClrMapping bg1="lt1" tx1="dk1" bg2="lt2" tx2="dk2" accent1="accent1" accent2="accent2" accent3="accent3" accent4="accent4" accent5="accent5" accent6="accent6" hlink="hlink" folHlink="folHlink"/>
  </p:clrMapOvr>
</p:sld>
</file>

<file path=ppt/slides/slide134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168685"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 `</a:t>
            </a:r>
            <a:r>
              <a:rPr lang="fr-FR" sz="3733" dirty="0" err="1">
                <a:solidFill>
                  <a:prstClr val="white"/>
                </a:solidFill>
                <a:latin typeface="CS Avva Shenouda" pitchFamily="34" charset="0"/>
              </a:rPr>
              <a:t>Viwt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joust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ebolqen</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tve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mpefjem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vyet`oni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afouwrp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mPefmonogenyc</a:t>
            </a:r>
            <a:r>
              <a:rPr lang="fr-FR" sz="3733" dirty="0">
                <a:solidFill>
                  <a:prstClr val="white"/>
                </a:solidFill>
                <a:latin typeface="CS Avva Shenouda" pitchFamily="34" charset="0"/>
              </a:rPr>
              <a:t> @ `i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icarx</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ebol`nqy</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تطلع الآب من السماء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فلم يجد مَن يُشبهكِ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أرسل وحيده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أتى وتجسد منكِ.</a:t>
            </a:r>
            <a:endParaRPr lang="fr-FR" sz="4267"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Le Père observa du ciel</a:t>
            </a:r>
          </a:p>
          <a:p>
            <a:pPr algn="ctr" defTabSz="1219170"/>
            <a:r>
              <a:rPr lang="fr-FR" sz="3733" b="1" dirty="0">
                <a:solidFill>
                  <a:prstClr val="white"/>
                </a:solidFill>
                <a:latin typeface="Book Antiqua" pitchFamily="18" charset="0"/>
              </a:rPr>
              <a:t>Ne trouva semblable à toi</a:t>
            </a:r>
          </a:p>
          <a:p>
            <a:pPr algn="ctr" defTabSz="1219170"/>
            <a:r>
              <a:rPr lang="fr-FR" sz="3733" b="1" dirty="0">
                <a:solidFill>
                  <a:prstClr val="white"/>
                </a:solidFill>
                <a:latin typeface="Book Antiqua" pitchFamily="18" charset="0"/>
              </a:rPr>
              <a:t>Envoya Son Fils unique</a:t>
            </a:r>
          </a:p>
          <a:p>
            <a:pPr algn="ctr" defTabSz="1219170"/>
            <a:r>
              <a:rPr lang="fr-FR" sz="3733" b="1" dirty="0">
                <a:solidFill>
                  <a:prstClr val="white"/>
                </a:solidFill>
                <a:latin typeface="Book Antiqua" pitchFamily="18" charset="0"/>
              </a:rPr>
              <a:t>Vint et S’incarna de toi</a:t>
            </a:r>
          </a:p>
        </p:txBody>
      </p:sp>
      <p:sp>
        <p:nvSpPr>
          <p:cNvPr id="20" name="ZoneTexte 19">
            <a:extLst>
              <a:ext uri="{FF2B5EF4-FFF2-40B4-BE49-F238E27FC236}">
                <a16:creationId xmlns:a16="http://schemas.microsoft.com/office/drawing/2014/main" id="{D09474E0-95C8-5933-D2A7-A1AA046E73F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r>
              <a:rPr lang="fr-FR" sz="1600" b="1" dirty="0">
                <a:solidFill>
                  <a:prstClr val="white"/>
                </a:solidFill>
                <a:latin typeface="Book Antiqua" pitchFamily="18" charset="0"/>
              </a:rPr>
              <a:t> </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117D7890-DC50-7CAE-D7D8-C756EEC1713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37983084"/>
      </p:ext>
    </p:extLst>
  </p:cSld>
  <p:clrMapOvr>
    <a:overrideClrMapping bg1="lt1" tx1="dk1" bg2="lt2" tx2="dk2" accent1="accent1" accent2="accent2" accent3="accent3" accent4="accent4" accent5="accent5" accent6="accent6" hlink="hlink" folHlink="folHlink"/>
  </p:clrMapOvr>
</p:sld>
</file>

<file path=ppt/slides/slide134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1524000" y="980728"/>
            <a:ext cx="9144000" cy="861774"/>
          </a:xfrm>
          <a:prstGeom prst="rect">
            <a:avLst/>
          </a:prstGeom>
        </p:spPr>
        <p:txBody>
          <a:bodyPr wrap="square">
            <a:spAutoFit/>
          </a:bodyPr>
          <a:lstStyle/>
          <a:p>
            <a:pPr algn="ctr"/>
            <a:r>
              <a:rPr lang="fr-FR" sz="5000" dirty="0" err="1">
                <a:solidFill>
                  <a:prstClr val="white"/>
                </a:solidFill>
                <a:latin typeface="CS Avva Shenouda" pitchFamily="34" charset="0"/>
              </a:rPr>
              <a:t>Pilwbs</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Batoc</a:t>
            </a:r>
            <a:endParaRPr lang="fr-FR" sz="5000" dirty="0">
              <a:solidFill>
                <a:prstClr val="white"/>
              </a:solidFill>
              <a:latin typeface="CS Avva Shenouda" pitchFamily="34" charset="0"/>
            </a:endParaRPr>
          </a:p>
        </p:txBody>
      </p:sp>
      <p:sp>
        <p:nvSpPr>
          <p:cNvPr id="7" name="Rectangle 6"/>
          <p:cNvSpPr/>
          <p:nvPr/>
        </p:nvSpPr>
        <p:spPr>
          <a:xfrm>
            <a:off x="1524000" y="3959185"/>
            <a:ext cx="9144000" cy="1754326"/>
          </a:xfrm>
          <a:prstGeom prst="rect">
            <a:avLst/>
          </a:prstGeom>
        </p:spPr>
        <p:txBody>
          <a:bodyPr wrap="square">
            <a:spAutoFit/>
          </a:bodyPr>
          <a:lstStyle/>
          <a:p>
            <a:pPr algn="ctr"/>
            <a:r>
              <a:rPr lang="fr-FR" sz="5400" b="1" dirty="0">
                <a:solidFill>
                  <a:prstClr val="white"/>
                </a:solidFill>
                <a:latin typeface="Book Antiqua" pitchFamily="18" charset="0"/>
              </a:rPr>
              <a:t> Explication </a:t>
            </a:r>
            <a:r>
              <a:rPr lang="fr-FR" sz="5400" b="1" dirty="0" err="1">
                <a:solidFill>
                  <a:prstClr val="white"/>
                </a:solidFill>
                <a:latin typeface="Book Antiqua" pitchFamily="18" charset="0"/>
              </a:rPr>
              <a:t>Watos</a:t>
            </a:r>
            <a:r>
              <a:rPr lang="fr-FR" sz="5400" b="1" dirty="0">
                <a:solidFill>
                  <a:prstClr val="white"/>
                </a:solidFill>
                <a:latin typeface="Book Antiqua" pitchFamily="18" charset="0"/>
              </a:rPr>
              <a:t> pour la théotokie du mercredi</a:t>
            </a:r>
          </a:p>
        </p:txBody>
      </p:sp>
      <p:sp>
        <p:nvSpPr>
          <p:cNvPr id="2" name="ZoneTexte 1">
            <a:extLst>
              <a:ext uri="{FF2B5EF4-FFF2-40B4-BE49-F238E27FC236}">
                <a16:creationId xmlns:a16="http://schemas.microsoft.com/office/drawing/2014/main" id="{8AA1BCBB-EEE8-BE8E-4CED-B265CA3338C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Book Antiqua" pitchFamily="18" charset="0"/>
              </a:rPr>
              <a:t>–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endParaRPr lang="fr-FR" sz="1600" dirty="0">
              <a:solidFill>
                <a:prstClr val="white"/>
              </a:solidFill>
              <a:latin typeface="CS Avva Shenouda" pitchFamily="34" charset="0"/>
            </a:endParaRPr>
          </a:p>
        </p:txBody>
      </p:sp>
      <p:sp>
        <p:nvSpPr>
          <p:cNvPr id="3" name="ZoneTexte 2">
            <a:hlinkClick r:id="rId3" action="ppaction://hlinksldjump"/>
            <a:extLst>
              <a:ext uri="{FF2B5EF4-FFF2-40B4-BE49-F238E27FC236}">
                <a16:creationId xmlns:a16="http://schemas.microsoft.com/office/drawing/2014/main" id="{A6D3C1E5-4E7C-597D-B63A-8A8FD36F3FE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33448160"/>
      </p:ext>
    </p:extLst>
  </p:cSld>
  <p:clrMapOvr>
    <a:overrideClrMapping bg1="lt1" tx1="dk1" bg2="lt2" tx2="dk2" accent1="accent1" accent2="accent2" accent3="accent3" accent4="accent4" accent5="accent5" accent6="accent6" hlink="hlink" folHlink="folHlink"/>
  </p:clrMapOvr>
  <p:transition/>
</p:sld>
</file>

<file path=ppt/slides/slide134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168685" cy="2964594"/>
          </a:xfrm>
          <a:prstGeom prst="rect">
            <a:avLst/>
          </a:prstGeom>
        </p:spPr>
        <p:txBody>
          <a:bodyPr wrap="square">
            <a:spAutoFit/>
          </a:bodyPr>
          <a:lstStyle/>
          <a:p>
            <a:pPr algn="just" defTabSz="1219170"/>
            <a:r>
              <a:rPr lang="fr-FR" sz="3733" dirty="0" err="1">
                <a:solidFill>
                  <a:prstClr val="white"/>
                </a:solidFill>
                <a:latin typeface="Avva_Marcos" pitchFamily="82" charset="0"/>
              </a:rPr>
              <a:t>I</a:t>
            </a:r>
            <a:r>
              <a:rPr lang="fr-FR" sz="3733" dirty="0" err="1">
                <a:solidFill>
                  <a:prstClr val="white"/>
                </a:solidFill>
                <a:latin typeface="CS Avva Shenouda" pitchFamily="34" charset="0"/>
              </a:rPr>
              <a:t>ezekiyl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pi`provytyc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ws</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efoi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mme;re</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ainau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eoupuly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nca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nima`nsai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ectob</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outebc</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svyri</a:t>
            </a:r>
            <a:r>
              <a:rPr lang="fr-FR" sz="3733" dirty="0">
                <a:solidFill>
                  <a:prstClr val="white"/>
                </a:solidFill>
                <a:latin typeface="CS Avva Shenouda" pitchFamily="34" charset="0"/>
              </a:rPr>
              <a:t>.</a:t>
            </a:r>
          </a:p>
        </p:txBody>
      </p:sp>
      <p:sp>
        <p:nvSpPr>
          <p:cNvPr id="11" name="Rectangle 10"/>
          <p:cNvSpPr/>
          <p:nvPr/>
        </p:nvSpPr>
        <p:spPr>
          <a:xfrm>
            <a:off x="6672064" y="556226"/>
            <a:ext cx="5105424" cy="2554545"/>
          </a:xfrm>
          <a:prstGeom prst="rect">
            <a:avLst/>
          </a:prstGeom>
        </p:spPr>
        <p:txBody>
          <a:bodyPr wrap="square">
            <a:spAutoFit/>
          </a:bodyPr>
          <a:lstStyle/>
          <a:p>
            <a:pPr algn="just" defTabSz="1219170" rtl="1"/>
            <a:r>
              <a:rPr lang="ar-EG" sz="4000" dirty="0">
                <a:solidFill>
                  <a:prstClr val="white"/>
                </a:solidFill>
                <a:latin typeface="Calibri"/>
                <a:cs typeface="Arial" panose="020B0604020202020204" pitchFamily="34" charset="0"/>
              </a:rPr>
              <a:t>حزقيال النبي </a:t>
            </a:r>
            <a:endParaRPr lang="fr-FR" sz="4000" dirty="0">
              <a:solidFill>
                <a:prstClr val="white"/>
              </a:solidFill>
              <a:latin typeface="Calibri"/>
            </a:endParaRPr>
          </a:p>
          <a:p>
            <a:pPr algn="just" defTabSz="1219170" rtl="1"/>
            <a:r>
              <a:rPr lang="ar-EG" sz="4000" dirty="0">
                <a:solidFill>
                  <a:prstClr val="white"/>
                </a:solidFill>
                <a:latin typeface="Calibri"/>
                <a:cs typeface="Arial" panose="020B0604020202020204" pitchFamily="34" charset="0"/>
              </a:rPr>
              <a:t>يشهد قائلاً </a:t>
            </a:r>
            <a:endParaRPr lang="fr-FR" sz="4000" dirty="0">
              <a:solidFill>
                <a:prstClr val="white"/>
              </a:solidFill>
              <a:latin typeface="Calibri"/>
            </a:endParaRPr>
          </a:p>
          <a:p>
            <a:pPr algn="just" defTabSz="1219170" rtl="1"/>
            <a:r>
              <a:rPr lang="ar-EG" sz="4000" dirty="0">
                <a:solidFill>
                  <a:prstClr val="white"/>
                </a:solidFill>
                <a:latin typeface="Calibri"/>
                <a:cs typeface="Arial" panose="020B0604020202020204" pitchFamily="34" charset="0"/>
              </a:rPr>
              <a:t>إنني رأيت بابًا ناحية المشرق </a:t>
            </a:r>
            <a:endParaRPr lang="fr-FR" sz="4000" dirty="0">
              <a:solidFill>
                <a:prstClr val="white"/>
              </a:solidFill>
              <a:latin typeface="Calibri"/>
            </a:endParaRPr>
          </a:p>
          <a:p>
            <a:pPr algn="just" defTabSz="1219170" rtl="1"/>
            <a:r>
              <a:rPr lang="ar-EG" sz="4000" dirty="0">
                <a:solidFill>
                  <a:prstClr val="white"/>
                </a:solidFill>
                <a:latin typeface="Calibri"/>
                <a:cs typeface="Arial" panose="020B0604020202020204" pitchFamily="34" charset="0"/>
              </a:rPr>
              <a:t>مختومًا بخاتم عجيب.</a:t>
            </a:r>
            <a:endParaRPr lang="fr-FR" sz="4000"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Prophète Ezéchiel témoigne</a:t>
            </a:r>
          </a:p>
          <a:p>
            <a:pPr algn="ctr" defTabSz="1219170"/>
            <a:r>
              <a:rPr lang="fr-FR" sz="3733" b="1" dirty="0">
                <a:solidFill>
                  <a:prstClr val="white"/>
                </a:solidFill>
                <a:latin typeface="Book Antiqua" pitchFamily="18" charset="0"/>
              </a:rPr>
              <a:t>En disant : "J’ai vu une porte</a:t>
            </a:r>
          </a:p>
          <a:p>
            <a:pPr algn="ctr" defTabSz="1219170"/>
            <a:r>
              <a:rPr lang="fr-FR" sz="3733" b="1" dirty="0">
                <a:solidFill>
                  <a:prstClr val="white"/>
                </a:solidFill>
                <a:latin typeface="Book Antiqua" pitchFamily="18" charset="0"/>
              </a:rPr>
              <a:t>Vers l’orient, scellée d’un sceau</a:t>
            </a:r>
          </a:p>
          <a:p>
            <a:pPr algn="ctr" defTabSz="1219170"/>
            <a:r>
              <a:rPr lang="fr-FR" sz="3733" b="1" dirty="0">
                <a:solidFill>
                  <a:prstClr val="white"/>
                </a:solidFill>
                <a:latin typeface="Book Antiqua" pitchFamily="18" charset="0"/>
              </a:rPr>
              <a:t>Scellée d’un sceau mystérieux"</a:t>
            </a:r>
          </a:p>
        </p:txBody>
      </p:sp>
      <p:sp>
        <p:nvSpPr>
          <p:cNvPr id="18" name="ZoneTexte 17">
            <a:extLst>
              <a:ext uri="{FF2B5EF4-FFF2-40B4-BE49-F238E27FC236}">
                <a16:creationId xmlns:a16="http://schemas.microsoft.com/office/drawing/2014/main" id="{5DDCBF2E-ABC5-CBBE-30F2-341E98F4A4E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Book Antiqua" pitchFamily="18" charset="0"/>
              </a:rPr>
              <a:t>–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544DA1B5-D4D1-CDA7-535E-4DC86F876D0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79854361"/>
      </p:ext>
    </p:extLst>
  </p:cSld>
  <p:clrMapOvr>
    <a:overrideClrMapping bg1="lt1" tx1="dk1" bg2="lt2" tx2="dk2" accent1="accent1" accent2="accent2" accent3="accent3" accent4="accent4" accent5="accent5" accent6="accent6" hlink="hlink" folHlink="folHlink"/>
  </p:clrMapOvr>
</p:sld>
</file>

<file path=ppt/slides/slide134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168685"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hli</a:t>
            </a:r>
            <a:r>
              <a:rPr lang="fr-FR" sz="3733" dirty="0">
                <a:solidFill>
                  <a:prstClr val="white"/>
                </a:solidFill>
                <a:latin typeface="CS Avva Shenouda" pitchFamily="34" charset="0"/>
              </a:rPr>
              <a:t> se `</a:t>
            </a:r>
            <a:r>
              <a:rPr lang="fr-FR" sz="3733" dirty="0" err="1">
                <a:solidFill>
                  <a:prstClr val="white"/>
                </a:solidFill>
                <a:latin typeface="CS Avva Shenouda" pitchFamily="34" charset="0"/>
              </a:rPr>
              <a:t>eqoun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ebyl</a:t>
            </a:r>
            <a:r>
              <a:rPr lang="fr-FR" sz="3733" dirty="0">
                <a:solidFill>
                  <a:prstClr val="white"/>
                </a:solidFill>
                <a:latin typeface="CS Avva Shenouda" pitchFamily="34" charset="0"/>
              </a:rPr>
              <a:t> </a:t>
            </a:r>
            <a:r>
              <a:rPr lang="fr-FR" sz="3733">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nijom</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afse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eqoun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ac`ohi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ecsotem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mpecry</a:t>
            </a:r>
            <a:r>
              <a:rPr lang="fr-FR" sz="3733" dirty="0">
                <a:solidFill>
                  <a:prstClr val="white"/>
                </a:solidFill>
                <a:latin typeface="CS Avva Shenouda" pitchFamily="34" charset="0"/>
              </a:rPr>
              <a:t>].</a:t>
            </a:r>
          </a:p>
        </p:txBody>
      </p:sp>
      <p:sp>
        <p:nvSpPr>
          <p:cNvPr id="11" name="Rectangle 10"/>
          <p:cNvSpPr/>
          <p:nvPr/>
        </p:nvSpPr>
        <p:spPr>
          <a:xfrm>
            <a:off x="6672064" y="55622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ولم يدخل فيه أحد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إلا رب القوات.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دخل وخرج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وبقى مختومًا على حاله.</a:t>
            </a:r>
            <a:endParaRPr lang="fr-FR" sz="4267"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personne n’y entra</a:t>
            </a:r>
          </a:p>
          <a:p>
            <a:pPr algn="ctr" defTabSz="1219170"/>
            <a:r>
              <a:rPr lang="fr-FR" sz="3733" b="1" dirty="0">
                <a:solidFill>
                  <a:prstClr val="white"/>
                </a:solidFill>
                <a:latin typeface="Book Antiqua" pitchFamily="18" charset="0"/>
              </a:rPr>
              <a:t>Sauf le Seigneur des puissances</a:t>
            </a:r>
          </a:p>
          <a:p>
            <a:pPr algn="ctr" defTabSz="1219170"/>
            <a:r>
              <a:rPr lang="fr-FR" sz="3733" b="1" dirty="0">
                <a:solidFill>
                  <a:prstClr val="white"/>
                </a:solidFill>
                <a:latin typeface="Book Antiqua" pitchFamily="18" charset="0"/>
              </a:rPr>
              <a:t>Il y entra, en sortit</a:t>
            </a:r>
          </a:p>
          <a:p>
            <a:pPr algn="ctr" defTabSz="1219170"/>
            <a:r>
              <a:rPr lang="fr-FR" sz="3733" b="1" dirty="0">
                <a:solidFill>
                  <a:prstClr val="white"/>
                </a:solidFill>
                <a:latin typeface="Book Antiqua" pitchFamily="18" charset="0"/>
              </a:rPr>
              <a:t>Et la porte resta scellée"</a:t>
            </a:r>
          </a:p>
        </p:txBody>
      </p:sp>
      <p:sp>
        <p:nvSpPr>
          <p:cNvPr id="18" name="ZoneTexte 17">
            <a:extLst>
              <a:ext uri="{FF2B5EF4-FFF2-40B4-BE49-F238E27FC236}">
                <a16:creationId xmlns:a16="http://schemas.microsoft.com/office/drawing/2014/main" id="{5948C304-80DD-86A5-5620-441E4BB1C22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Book Antiqua" pitchFamily="18" charset="0"/>
              </a:rPr>
              <a:t>–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0C5B7537-1428-A4E7-06C9-97F56AA365A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74722318"/>
      </p:ext>
    </p:extLst>
  </p:cSld>
  <p:clrMapOvr>
    <a:overrideClrMapping bg1="lt1" tx1="dk1" bg2="lt2" tx2="dk2" accent1="accent1" accent2="accent2" accent3="accent3" accent4="accent4" accent5="accent5" accent6="accent6" hlink="hlink" folHlink="folHlink"/>
  </p:clrMapOvr>
</p:sld>
</file>

<file path=ppt/slides/slide134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312701"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pyli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te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yetacmici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mPencwtyr</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on </a:t>
            </a:r>
            <a:r>
              <a:rPr lang="fr-FR" sz="3733" dirty="0" err="1">
                <a:solidFill>
                  <a:prstClr val="white"/>
                </a:solidFill>
                <a:latin typeface="CS Avva Shenouda" pitchFamily="34" charset="0"/>
              </a:rPr>
              <a:t>menenca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recmacf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ac</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ohi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ecoi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mpar;enoc</a:t>
            </a:r>
            <a:r>
              <a:rPr lang="fr-FR" sz="3733" dirty="0">
                <a:solidFill>
                  <a:prstClr val="white"/>
                </a:solidFill>
                <a:latin typeface="CS Avva Shenouda" pitchFamily="34" charset="0"/>
              </a:rPr>
              <a:t>.</a:t>
            </a:r>
          </a:p>
        </p:txBody>
      </p:sp>
      <p:sp>
        <p:nvSpPr>
          <p:cNvPr id="11" name="Rectangle 10"/>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الباب هو العذراء </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التى</a:t>
            </a:r>
            <a:r>
              <a:rPr lang="ar-EG" sz="4267" dirty="0">
                <a:solidFill>
                  <a:prstClr val="white"/>
                </a:solidFill>
                <a:latin typeface="Calibri"/>
                <a:cs typeface="Arial" panose="020B0604020202020204" pitchFamily="34" charset="0"/>
              </a:rPr>
              <a:t> ولدت مخلصنا.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وقد بقيت عذراء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بعد ولادته.</a:t>
            </a:r>
            <a:endParaRPr lang="fr-FR" sz="4267"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La porte c’est la Vierge qui</a:t>
            </a:r>
          </a:p>
          <a:p>
            <a:pPr algn="ctr" defTabSz="1219170"/>
            <a:r>
              <a:rPr lang="fr-FR" sz="3733" b="1" dirty="0">
                <a:solidFill>
                  <a:prstClr val="white"/>
                </a:solidFill>
                <a:latin typeface="Book Antiqua" pitchFamily="18" charset="0"/>
              </a:rPr>
              <a:t>Enfanta notre Sauveur</a:t>
            </a:r>
          </a:p>
          <a:p>
            <a:pPr algn="ctr" defTabSz="1219170"/>
            <a:r>
              <a:rPr lang="fr-FR" sz="3733" b="1" dirty="0">
                <a:solidFill>
                  <a:prstClr val="white"/>
                </a:solidFill>
                <a:latin typeface="Book Antiqua" pitchFamily="18" charset="0"/>
              </a:rPr>
              <a:t>Et elle est demeurée Vierge</a:t>
            </a:r>
          </a:p>
          <a:p>
            <a:pPr algn="ctr" defTabSz="1219170"/>
            <a:r>
              <a:rPr lang="fr-FR" sz="3733" b="1" dirty="0">
                <a:solidFill>
                  <a:prstClr val="white"/>
                </a:solidFill>
                <a:latin typeface="Book Antiqua" pitchFamily="18" charset="0"/>
              </a:rPr>
              <a:t>Après l’enfantement.</a:t>
            </a:r>
          </a:p>
        </p:txBody>
      </p:sp>
      <p:sp>
        <p:nvSpPr>
          <p:cNvPr id="18" name="ZoneTexte 17">
            <a:extLst>
              <a:ext uri="{FF2B5EF4-FFF2-40B4-BE49-F238E27FC236}">
                <a16:creationId xmlns:a16="http://schemas.microsoft.com/office/drawing/2014/main" id="{98718347-6524-5ED6-EA1C-39E3D294901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Book Antiqua" pitchFamily="18" charset="0"/>
              </a:rPr>
              <a:t>–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06C23A8D-534B-6C5D-BDF3-FF684BFB2CF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3819379"/>
      </p:ext>
    </p:extLst>
  </p:cSld>
  <p:clrMapOvr>
    <a:overrideClrMapping bg1="lt1" tx1="dk1" bg2="lt2" tx2="dk2" accent1="accent1" accent2="accent2" accent3="accent3" accent4="accent4" accent5="accent5" accent6="accent6" hlink="hlink" folHlink="folHlink"/>
  </p:clrMapOvr>
</p:sld>
</file>

<file path=ppt/slides/slide1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308324"/>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سمعت الأمم وغضبت. والمخاض أخذ</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سكان فلسطين.</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Aucwtem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hane;noc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aujwnt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hannakhi</a:t>
            </a:r>
            <a:r>
              <a:rPr lang="fr-FR" sz="3733" dirty="0">
                <a:solidFill>
                  <a:prstClr val="white"/>
                </a:solidFill>
                <a:latin typeface="CS Avva Shenouda" pitchFamily="34" charset="0"/>
              </a:rPr>
              <a:t> au[i `</a:t>
            </a:r>
            <a:r>
              <a:rPr lang="fr-FR" sz="3733" dirty="0" err="1">
                <a:solidFill>
                  <a:prstClr val="white"/>
                </a:solidFill>
                <a:latin typeface="CS Avva Shenouda" pitchFamily="34" charset="0"/>
              </a:rPr>
              <a:t>nnyetsop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Nivulictim</a:t>
            </a:r>
            <a:r>
              <a:rPr lang="fr-FR" sz="3733" dirty="0">
                <a:solidFill>
                  <a:prstClr val="white"/>
                </a:solidFill>
                <a:latin typeface="CS Avva Shenouda" pitchFamily="34" charset="0"/>
              </a:rPr>
              <a:t>.</a:t>
            </a:r>
          </a:p>
        </p:txBody>
      </p:sp>
      <p:sp>
        <p:nvSpPr>
          <p:cNvPr id="7" name="Rectangle 6"/>
          <p:cNvSpPr/>
          <p:nvPr/>
        </p:nvSpPr>
        <p:spPr>
          <a:xfrm>
            <a:off x="448229" y="4151983"/>
            <a:ext cx="11312400" cy="1241237"/>
          </a:xfrm>
          <a:prstGeom prst="rect">
            <a:avLst/>
          </a:prstGeom>
        </p:spPr>
        <p:txBody>
          <a:bodyPr wrap="square">
            <a:spAutoFit/>
          </a:bodyPr>
          <a:lstStyle/>
          <a:p>
            <a:pPr algn="ctr" defTabSz="1219170"/>
            <a:r>
              <a:rPr lang="fr-FR" sz="3733" b="1" dirty="0">
                <a:solidFill>
                  <a:prstClr val="white"/>
                </a:solidFill>
                <a:latin typeface="Book Antiqua" pitchFamily="18" charset="0"/>
              </a:rPr>
              <a:t>Les peuples l’ont appris et tremblent</a:t>
            </a:r>
          </a:p>
          <a:p>
            <a:pPr algn="ctr" defTabSz="1219170"/>
            <a:r>
              <a:rPr lang="fr-FR" sz="3733" b="1" dirty="0">
                <a:solidFill>
                  <a:prstClr val="white"/>
                </a:solidFill>
                <a:latin typeface="Book Antiqua" pitchFamily="18" charset="0"/>
              </a:rPr>
              <a:t>Les Philistins sont pris de maux</a:t>
            </a:r>
          </a:p>
        </p:txBody>
      </p:sp>
      <p:sp>
        <p:nvSpPr>
          <p:cNvPr id="11" name="ZoneTexte 10">
            <a:extLst>
              <a:ext uri="{FF2B5EF4-FFF2-40B4-BE49-F238E27FC236}">
                <a16:creationId xmlns:a16="http://schemas.microsoft.com/office/drawing/2014/main" id="{59DC2420-16D3-8628-3BA8-8EE5540CE60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7258F512-FF07-DD1A-6745-17505241C27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01418187"/>
      </p:ext>
    </p:extLst>
  </p:cSld>
  <p:clrMapOvr>
    <a:masterClrMapping/>
  </p:clrMapOvr>
</p:sld>
</file>

<file path=ppt/slides/slide135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358770" y="566679"/>
            <a:ext cx="624128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F`cmarwout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pekarpoc</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yetac`jve</a:t>
            </a:r>
            <a:br>
              <a:rPr lang="fr-FR" sz="3733" dirty="0">
                <a:solidFill>
                  <a:prstClr val="white"/>
                </a:solidFill>
                <a:latin typeface="CS Avva Shenouda" pitchFamily="34" charset="0"/>
              </a:rPr>
            </a:br>
            <a:r>
              <a:rPr lang="fr-FR" sz="3733">
                <a:solidFill>
                  <a:prstClr val="white"/>
                </a:solidFill>
                <a:latin typeface="CS Avva Shenouda" pitchFamily="34" charset="0"/>
              </a:rPr>
              <a:t> `V</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epikocmoc</a:t>
            </a:r>
            <a:br>
              <a:rPr lang="fr-FR" sz="3733" dirty="0">
                <a:solidFill>
                  <a:prstClr val="white"/>
                </a:solidFill>
                <a:latin typeface="CS Avva Shenouda" pitchFamily="34" charset="0"/>
              </a:rPr>
            </a:b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sa`ntefcotten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nenjij</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mpiturannoc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na;nai</a:t>
            </a:r>
            <a:r>
              <a:rPr lang="fr-FR" sz="3733" dirty="0">
                <a:solidFill>
                  <a:prstClr val="white"/>
                </a:solidFill>
                <a:latin typeface="CS Avva Shenouda" pitchFamily="34" charset="0"/>
              </a:rPr>
              <a:t>.</a:t>
            </a:r>
          </a:p>
        </p:txBody>
      </p:sp>
      <p:sp>
        <p:nvSpPr>
          <p:cNvPr id="11" name="Rectangle 10"/>
          <p:cNvSpPr/>
          <p:nvPr/>
        </p:nvSpPr>
        <p:spPr>
          <a:xfrm>
            <a:off x="6672064" y="556225"/>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مباركة هي ثمرتك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يا من ولدت الله إلى العالم.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كي ينقذنا من يدي الظالم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غير الرحوم.</a:t>
            </a:r>
            <a:endParaRPr lang="fr-FR" sz="4267"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 soit ton fruit, ô toi</a:t>
            </a:r>
          </a:p>
          <a:p>
            <a:pPr algn="ctr" defTabSz="1219170"/>
            <a:r>
              <a:rPr lang="fr-FR" sz="3733" b="1" dirty="0">
                <a:solidFill>
                  <a:prstClr val="white"/>
                </a:solidFill>
                <a:latin typeface="Book Antiqua" pitchFamily="18" charset="0"/>
              </a:rPr>
              <a:t>Qui donnas naissance à Dieu</a:t>
            </a:r>
          </a:p>
          <a:p>
            <a:pPr algn="ctr" defTabSz="1219170"/>
            <a:r>
              <a:rPr lang="fr-FR" sz="3733" b="1" dirty="0">
                <a:solidFill>
                  <a:prstClr val="white"/>
                </a:solidFill>
                <a:latin typeface="Book Antiqua" pitchFamily="18" charset="0"/>
              </a:rPr>
              <a:t>Dans le monde, pour nous sauver</a:t>
            </a:r>
          </a:p>
          <a:p>
            <a:pPr algn="ctr" defTabSz="1219170"/>
            <a:r>
              <a:rPr lang="fr-FR" sz="3733" b="1" dirty="0">
                <a:solidFill>
                  <a:prstClr val="white"/>
                </a:solidFill>
                <a:latin typeface="Book Antiqua" pitchFamily="18" charset="0"/>
              </a:rPr>
              <a:t>Du tyran impitoyable.</a:t>
            </a:r>
          </a:p>
        </p:txBody>
      </p:sp>
      <p:sp>
        <p:nvSpPr>
          <p:cNvPr id="18" name="ZoneTexte 17">
            <a:extLst>
              <a:ext uri="{FF2B5EF4-FFF2-40B4-BE49-F238E27FC236}">
                <a16:creationId xmlns:a16="http://schemas.microsoft.com/office/drawing/2014/main" id="{3BD8EFC5-B081-B27B-8B98-BE4D65F7617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Book Antiqua" pitchFamily="18" charset="0"/>
              </a:rPr>
              <a:t>–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2152C2C4-7396-97E7-3591-1987C4DC351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42264387"/>
      </p:ext>
    </p:extLst>
  </p:cSld>
  <p:clrMapOvr>
    <a:overrideClrMapping bg1="lt1" tx1="dk1" bg2="lt2" tx2="dk2" accent1="accent1" accent2="accent2" accent3="accent3" accent4="accent4" accent5="accent5" accent6="accent6" hlink="hlink" folHlink="folHlink"/>
  </p:clrMapOvr>
</p:sld>
</file>

<file path=ppt/slides/slide135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168685"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Te`cmamat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tejyk</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yetacjem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aricma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mpe`m;o</a:t>
            </a:r>
            <a:r>
              <a:rPr lang="fr-FR" sz="3733" dirty="0">
                <a:solidFill>
                  <a:prstClr val="white"/>
                </a:solidFill>
                <a:latin typeface="CS Avva Shenouda" pitchFamily="34" charset="0"/>
              </a:rPr>
              <a:t> </a:t>
            </a:r>
            <a:r>
              <a:rPr lang="fr-FR" sz="3733">
                <a:solidFill>
                  <a:prstClr val="white"/>
                </a:solidFill>
                <a:latin typeface="CS Avva Shenouda" pitchFamily="34" charset="0"/>
              </a:rPr>
              <a:t>`m`Pouro </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pen`aly;inoc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nNou</a:t>
            </a:r>
            <a:r>
              <a:rPr lang="fr-FR" sz="3733" dirty="0">
                <a:solidFill>
                  <a:prstClr val="white"/>
                </a:solidFill>
                <a:latin typeface="CS Avva Shenouda" pitchFamily="34" charset="0"/>
              </a:rPr>
              <a:t>].</a:t>
            </a:r>
          </a:p>
        </p:txBody>
      </p:sp>
      <p:sp>
        <p:nvSpPr>
          <p:cNvPr id="11" name="Rectangle 10"/>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مباركة أنتِ وكاملة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يا من وجدت كل نعمة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أمام ملك المجد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إلهنا الحقيقي.</a:t>
            </a:r>
            <a:endParaRPr lang="fr-FR" sz="4267"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Bénie et parfaite es-tu</a:t>
            </a:r>
          </a:p>
          <a:p>
            <a:pPr algn="ctr" defTabSz="1219170"/>
            <a:r>
              <a:rPr lang="fr-FR" sz="3733" b="1" dirty="0">
                <a:solidFill>
                  <a:prstClr val="white"/>
                </a:solidFill>
                <a:latin typeface="Book Antiqua" pitchFamily="18" charset="0"/>
              </a:rPr>
              <a:t>Ô toi qui trouvas toute grâce</a:t>
            </a:r>
          </a:p>
          <a:p>
            <a:pPr algn="ctr" defTabSz="1219170"/>
            <a:r>
              <a:rPr lang="fr-FR" sz="3733" b="1" dirty="0">
                <a:solidFill>
                  <a:prstClr val="white"/>
                </a:solidFill>
                <a:latin typeface="Book Antiqua" pitchFamily="18" charset="0"/>
              </a:rPr>
              <a:t>Devant notre Roi de gloire</a:t>
            </a:r>
          </a:p>
          <a:p>
            <a:pPr algn="ctr" defTabSz="1219170"/>
            <a:r>
              <a:rPr lang="fr-FR" sz="3733" b="1" dirty="0">
                <a:solidFill>
                  <a:prstClr val="white"/>
                </a:solidFill>
                <a:latin typeface="Book Antiqua" pitchFamily="18" charset="0"/>
              </a:rPr>
              <a:t>Roi de gloire, notre vrai Dieu.</a:t>
            </a:r>
          </a:p>
        </p:txBody>
      </p:sp>
      <p:sp>
        <p:nvSpPr>
          <p:cNvPr id="18" name="ZoneTexte 17">
            <a:extLst>
              <a:ext uri="{FF2B5EF4-FFF2-40B4-BE49-F238E27FC236}">
                <a16:creationId xmlns:a16="http://schemas.microsoft.com/office/drawing/2014/main" id="{483244F6-9488-9C6D-BB3B-83BC89876A5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Book Antiqua" pitchFamily="18" charset="0"/>
              </a:rPr>
              <a:t>–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7FBFCE3D-46DD-019F-BD2F-678CD620B1C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87559857"/>
      </p:ext>
    </p:extLst>
  </p:cSld>
  <p:clrMapOvr>
    <a:overrideClrMapping bg1="lt1" tx1="dk1" bg2="lt2" tx2="dk2" accent1="accent1" accent2="accent2" accent3="accent3" accent4="accent4" accent5="accent5" accent6="accent6" hlink="hlink" folHlink="folHlink"/>
  </p:clrMapOvr>
</p:sld>
</file>

<file path=ppt/slides/slide135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312701"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Aree`m`psa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ntai`o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 @ para </a:t>
            </a:r>
            <a:r>
              <a:rPr lang="fr-FR" sz="3733" dirty="0" err="1">
                <a:solidFill>
                  <a:prstClr val="white"/>
                </a:solidFill>
                <a:latin typeface="CS Avva Shenouda" pitchFamily="34" charset="0"/>
              </a:rPr>
              <a:t>ouon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pikahi</a:t>
            </a:r>
            <a:r>
              <a:rPr lang="fr-FR" sz="3733" dirty="0">
                <a:solidFill>
                  <a:prstClr val="white"/>
                </a:solidFill>
                <a:latin typeface="CS Avva Shenouda" pitchFamily="34" charset="0"/>
              </a:rPr>
              <a:t> @ je `a </a:t>
            </a:r>
            <a:r>
              <a:rPr lang="fr-FR" sz="3733" dirty="0" err="1">
                <a:solidFill>
                  <a:prstClr val="white"/>
                </a:solidFill>
                <a:latin typeface="CS Avva Shenouda" pitchFamily="34" charset="0"/>
              </a:rPr>
              <a:t>Pilogoc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Viwt</a:t>
            </a:r>
            <a:r>
              <a:rPr lang="fr-FR" sz="3733" dirty="0">
                <a:solidFill>
                  <a:prstClr val="white"/>
                </a:solidFill>
                <a:latin typeface="CS Avva Shenouda" pitchFamily="34" charset="0"/>
              </a:rPr>
              <a:t> @ `i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icarx</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ebol`nqy</a:t>
            </a:r>
            <a:r>
              <a:rPr lang="fr-FR" sz="3733" dirty="0">
                <a:solidFill>
                  <a:prstClr val="white"/>
                </a:solidFill>
                <a:latin typeface="CS Avva Shenouda" pitchFamily="34" charset="0"/>
              </a:rPr>
              <a:t>].</a:t>
            </a:r>
          </a:p>
        </p:txBody>
      </p:sp>
      <p:sp>
        <p:nvSpPr>
          <p:cNvPr id="11" name="Rectangle 10"/>
          <p:cNvSpPr/>
          <p:nvPr/>
        </p:nvSpPr>
        <p:spPr>
          <a:xfrm>
            <a:off x="6672064" y="556226"/>
            <a:ext cx="5088565" cy="2554545"/>
          </a:xfrm>
          <a:prstGeom prst="rect">
            <a:avLst/>
          </a:prstGeom>
        </p:spPr>
        <p:txBody>
          <a:bodyPr wrap="square">
            <a:spAutoFit/>
          </a:bodyPr>
          <a:lstStyle/>
          <a:p>
            <a:pPr algn="just" defTabSz="1219170" rtl="1"/>
            <a:r>
              <a:rPr lang="ar-EG" sz="4000" dirty="0">
                <a:solidFill>
                  <a:prstClr val="white"/>
                </a:solidFill>
                <a:latin typeface="Calibri"/>
                <a:cs typeface="Arial" panose="020B0604020202020204" pitchFamily="34" charset="0"/>
              </a:rPr>
              <a:t>استحققت كل كرامة </a:t>
            </a:r>
            <a:endParaRPr lang="fr-FR" sz="4000" dirty="0">
              <a:solidFill>
                <a:prstClr val="white"/>
              </a:solidFill>
              <a:latin typeface="Calibri"/>
            </a:endParaRPr>
          </a:p>
          <a:p>
            <a:pPr algn="just" defTabSz="1219170" rtl="1"/>
            <a:r>
              <a:rPr lang="ar-EG" sz="4000" dirty="0">
                <a:solidFill>
                  <a:prstClr val="white"/>
                </a:solidFill>
                <a:latin typeface="Calibri"/>
                <a:cs typeface="Arial" panose="020B0604020202020204" pitchFamily="34" charset="0"/>
              </a:rPr>
              <a:t>أكثر من كل مَن على الأرض </a:t>
            </a:r>
            <a:endParaRPr lang="fr-FR" sz="4000" dirty="0">
              <a:solidFill>
                <a:prstClr val="white"/>
              </a:solidFill>
              <a:latin typeface="Calibri"/>
            </a:endParaRPr>
          </a:p>
          <a:p>
            <a:pPr algn="just" defTabSz="1219170" rtl="1"/>
            <a:r>
              <a:rPr lang="ar-EG" sz="4000" dirty="0">
                <a:solidFill>
                  <a:prstClr val="white"/>
                </a:solidFill>
                <a:latin typeface="Calibri"/>
                <a:cs typeface="Arial" panose="020B0604020202020204" pitchFamily="34" charset="0"/>
              </a:rPr>
              <a:t>لأن كلمة الآب </a:t>
            </a:r>
            <a:endParaRPr lang="fr-FR" sz="4000" dirty="0">
              <a:solidFill>
                <a:prstClr val="white"/>
              </a:solidFill>
              <a:latin typeface="Calibri"/>
            </a:endParaRPr>
          </a:p>
          <a:p>
            <a:pPr algn="just" defTabSz="1219170" rtl="1"/>
            <a:r>
              <a:rPr lang="ar-EG" sz="4000" dirty="0">
                <a:solidFill>
                  <a:prstClr val="white"/>
                </a:solidFill>
                <a:latin typeface="Calibri"/>
                <a:cs typeface="Arial" panose="020B0604020202020204" pitchFamily="34" charset="0"/>
              </a:rPr>
              <a:t>اًتى وتجسد منكِ.</a:t>
            </a:r>
            <a:endParaRPr lang="fr-FR" sz="4000"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Tu mérites tout honneur</a:t>
            </a:r>
          </a:p>
          <a:p>
            <a:pPr algn="ctr" defTabSz="1219170"/>
            <a:r>
              <a:rPr lang="fr-FR" sz="3733" b="1" dirty="0">
                <a:solidFill>
                  <a:prstClr val="white"/>
                </a:solidFill>
                <a:latin typeface="Book Antiqua" pitchFamily="18" charset="0"/>
              </a:rPr>
              <a:t>Plus que tout être sur terre</a:t>
            </a:r>
          </a:p>
          <a:p>
            <a:pPr algn="ctr" defTabSz="1219170"/>
            <a:r>
              <a:rPr lang="fr-FR" sz="3733" b="1" dirty="0">
                <a:solidFill>
                  <a:prstClr val="white"/>
                </a:solidFill>
                <a:latin typeface="Book Antiqua" pitchFamily="18" charset="0"/>
              </a:rPr>
              <a:t>Car le Verbe de Dieu vint</a:t>
            </a:r>
          </a:p>
          <a:p>
            <a:pPr algn="ctr" defTabSz="1219170"/>
            <a:r>
              <a:rPr lang="fr-FR" sz="3733" b="1" dirty="0">
                <a:solidFill>
                  <a:prstClr val="white"/>
                </a:solidFill>
                <a:latin typeface="Book Antiqua" pitchFamily="18" charset="0"/>
              </a:rPr>
              <a:t>Vint et S’incarna de Toi</a:t>
            </a:r>
          </a:p>
        </p:txBody>
      </p:sp>
      <p:sp>
        <p:nvSpPr>
          <p:cNvPr id="18" name="ZoneTexte 17">
            <a:extLst>
              <a:ext uri="{FF2B5EF4-FFF2-40B4-BE49-F238E27FC236}">
                <a16:creationId xmlns:a16="http://schemas.microsoft.com/office/drawing/2014/main" id="{A593B48A-0CB3-FF64-53FA-EAD550ED25A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Book Antiqua" pitchFamily="18" charset="0"/>
              </a:rPr>
              <a:t>–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1B5BADA7-5C04-91BF-6DC3-139FF829F58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02096271"/>
      </p:ext>
    </p:extLst>
  </p:cSld>
  <p:clrMapOvr>
    <a:overrideClrMapping bg1="lt1" tx1="dk1" bg2="lt2" tx2="dk2" accent1="accent1" accent2="accent2" accent3="accent3" accent4="accent4" accent5="accent5" accent6="accent6" hlink="hlink" folHlink="folHlink"/>
  </p:clrMapOvr>
</p:sld>
</file>

<file path=ppt/slides/slide135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168685"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afmosi</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nirwmi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mairwmi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nrefsenhyt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sa`ntefcw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nnen'u,y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tefparouci`a</a:t>
            </a:r>
            <a:r>
              <a:rPr lang="fr-FR" sz="3733" dirty="0">
                <a:solidFill>
                  <a:prstClr val="white"/>
                </a:solidFill>
                <a:latin typeface="CS Avva Shenouda" pitchFamily="34" charset="0"/>
              </a:rPr>
              <a:t> =e=;=u.</a:t>
            </a:r>
          </a:p>
        </p:txBody>
      </p:sp>
      <p:sp>
        <p:nvSpPr>
          <p:cNvPr id="11" name="Rectangle 10"/>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ومشى مع الناس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كرؤوف ومحب للبشر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حتى خلص نفوسنا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بظهوره المقدس.</a:t>
            </a:r>
            <a:endParaRPr lang="fr-FR" sz="4267" dirty="0">
              <a:solidFill>
                <a:prstClr val="white"/>
              </a:solidFill>
              <a:latin typeface="Calibri"/>
            </a:endParaRPr>
          </a:p>
        </p:txBody>
      </p:sp>
      <p:sp>
        <p:nvSpPr>
          <p:cNvPr id="12" name="Rectangle 11"/>
          <p:cNvSpPr/>
          <p:nvPr/>
        </p:nvSpPr>
        <p:spPr>
          <a:xfrm>
            <a:off x="2063552" y="4005064"/>
            <a:ext cx="8064896"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marcha avec les hommes</a:t>
            </a:r>
          </a:p>
          <a:p>
            <a:pPr algn="ctr" defTabSz="1219170"/>
            <a:r>
              <a:rPr lang="fr-FR" sz="3733" b="1" dirty="0">
                <a:solidFill>
                  <a:prstClr val="white"/>
                </a:solidFill>
                <a:latin typeface="Book Antiqua" pitchFamily="18" charset="0"/>
              </a:rPr>
              <a:t>Lui, Clément, Ami des hommes</a:t>
            </a:r>
          </a:p>
          <a:p>
            <a:pPr algn="ctr" defTabSz="1219170"/>
            <a:r>
              <a:rPr lang="fr-FR" sz="3733" b="1" dirty="0">
                <a:solidFill>
                  <a:prstClr val="white"/>
                </a:solidFill>
                <a:latin typeface="Book Antiqua" pitchFamily="18" charset="0"/>
              </a:rPr>
              <a:t>Ainsi, Il sauva nos âmes</a:t>
            </a:r>
          </a:p>
          <a:p>
            <a:pPr algn="ctr" defTabSz="1219170"/>
            <a:r>
              <a:rPr lang="fr-FR" sz="3733" b="1" dirty="0">
                <a:solidFill>
                  <a:prstClr val="white"/>
                </a:solidFill>
                <a:latin typeface="Book Antiqua" pitchFamily="18" charset="0"/>
              </a:rPr>
              <a:t>Par Sa sainte apparition</a:t>
            </a:r>
          </a:p>
        </p:txBody>
      </p:sp>
      <p:sp>
        <p:nvSpPr>
          <p:cNvPr id="18" name="ZoneTexte 17">
            <a:extLst>
              <a:ext uri="{FF2B5EF4-FFF2-40B4-BE49-F238E27FC236}">
                <a16:creationId xmlns:a16="http://schemas.microsoft.com/office/drawing/2014/main" id="{2E73BFF4-3578-7286-BA76-300675A0259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Book Antiqua" pitchFamily="18" charset="0"/>
              </a:rPr>
              <a:t>–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429EDE65-91EB-EC00-08BA-014C8664E1B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75299123"/>
      </p:ext>
    </p:extLst>
  </p:cSld>
  <p:clrMapOvr>
    <a:overrideClrMapping bg1="lt1" tx1="dk1" bg2="lt2" tx2="dk2" accent1="accent1" accent2="accent2" accent3="accent3" accent4="accent4" accent5="accent5" accent6="accent6" hlink="hlink" folHlink="folHlink"/>
  </p:clrMapOvr>
</p:sld>
</file>

<file path=ppt/slides/slide135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14512" y="566679"/>
            <a:ext cx="6257552"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Marenouwst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mPencwtyr</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pimairwmi</a:t>
            </a:r>
            <a:r>
              <a:rPr lang="fr-FR" sz="3733" dirty="0">
                <a:solidFill>
                  <a:prstClr val="white"/>
                </a:solidFill>
                <a:latin typeface="CS Avva Shenouda" pitchFamily="34" charset="0"/>
              </a:rPr>
              <a:t> </a:t>
            </a:r>
            <a:r>
              <a:rPr lang="fr-FR" sz="3733">
                <a:solidFill>
                  <a:prstClr val="white"/>
                </a:solidFill>
                <a:latin typeface="CS Avva Shenouda" pitchFamily="34" charset="0"/>
              </a:rPr>
              <a:t>`n`aga</a:t>
            </a:r>
            <a:r>
              <a:rPr lang="fr-FR" sz="3733" dirty="0" err="1">
                <a:solidFill>
                  <a:prstClr val="white"/>
                </a:solidFill>
                <a:latin typeface="CS Avva Shenouda" pitchFamily="34" charset="0"/>
              </a:rPr>
              <a:t>;oc</a:t>
            </a:r>
            <a:r>
              <a:rPr lang="fr-FR" sz="3733" dirty="0">
                <a:solidFill>
                  <a:prstClr val="white"/>
                </a:solidFill>
                <a:latin typeface="CS Avva Shenouda" pitchFamily="34" charset="0"/>
              </a:rPr>
              <a:t> @ </a:t>
            </a:r>
            <a:r>
              <a:rPr lang="fr-FR" sz="3733">
                <a:solidFill>
                  <a:prstClr val="white"/>
                </a:solidFill>
                <a:latin typeface="CS Avva Shenouda" pitchFamily="34" charset="0"/>
              </a:rPr>
              <a:t>je `N</a:t>
            </a:r>
            <a:r>
              <a:rPr lang="fr-FR" sz="3733" dirty="0" err="1">
                <a:solidFill>
                  <a:prstClr val="white"/>
                </a:solidFill>
                <a:latin typeface="CS Avva Shenouda" pitchFamily="34" charset="0"/>
              </a:rPr>
              <a:t>;of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afsenhyt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qaron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11" name="Rectangle 10"/>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فلنسجد لمخلصنا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محب البشر الصالح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لأنه ترأف علينا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أتى وخلصنا.</a:t>
            </a:r>
            <a:endParaRPr lang="fr-FR" sz="4267" dirty="0">
              <a:solidFill>
                <a:prstClr val="white"/>
              </a:solidFill>
              <a:latin typeface="Calibri"/>
            </a:endParaRPr>
          </a:p>
        </p:txBody>
      </p:sp>
      <p:sp>
        <p:nvSpPr>
          <p:cNvPr id="12" name="Rectangle 11"/>
          <p:cNvSpPr/>
          <p:nvPr/>
        </p:nvSpPr>
        <p:spPr>
          <a:xfrm>
            <a:off x="1991544" y="3909053"/>
            <a:ext cx="8352928"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Adorons notre Sauveur</a:t>
            </a:r>
          </a:p>
          <a:p>
            <a:pPr algn="ctr" defTabSz="1219170"/>
            <a:r>
              <a:rPr lang="fr-FR" sz="3733" b="1" dirty="0">
                <a:solidFill>
                  <a:prstClr val="white"/>
                </a:solidFill>
                <a:latin typeface="Book Antiqua" pitchFamily="18" charset="0"/>
              </a:rPr>
              <a:t>Et Ami du genre humain</a:t>
            </a:r>
          </a:p>
          <a:p>
            <a:pPr algn="ctr" defTabSz="1219170"/>
            <a:r>
              <a:rPr lang="fr-FR" sz="3733" b="1" dirty="0">
                <a:solidFill>
                  <a:prstClr val="white"/>
                </a:solidFill>
                <a:latin typeface="Book Antiqua" pitchFamily="18" charset="0"/>
              </a:rPr>
              <a:t>Car Il fut clément pour nous</a:t>
            </a:r>
          </a:p>
          <a:p>
            <a:pPr algn="ctr" defTabSz="1219170"/>
            <a:r>
              <a:rPr lang="fr-FR" sz="3733" b="1" dirty="0">
                <a:solidFill>
                  <a:prstClr val="white"/>
                </a:solidFill>
                <a:latin typeface="Book Antiqua" pitchFamily="18" charset="0"/>
              </a:rPr>
              <a:t>Est venu, et nous sauva</a:t>
            </a:r>
          </a:p>
        </p:txBody>
      </p:sp>
      <p:sp>
        <p:nvSpPr>
          <p:cNvPr id="18" name="ZoneTexte 17">
            <a:extLst>
              <a:ext uri="{FF2B5EF4-FFF2-40B4-BE49-F238E27FC236}">
                <a16:creationId xmlns:a16="http://schemas.microsoft.com/office/drawing/2014/main" id="{9243465E-B18D-55D5-7946-C01C986F301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Book Antiqua" pitchFamily="18" charset="0"/>
              </a:rPr>
              <a:t>–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80E6FC2C-B73B-CDF5-886E-A32EA5A31F0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72756975"/>
      </p:ext>
    </p:extLst>
  </p:cSld>
  <p:clrMapOvr>
    <a:overrideClrMapping bg1="lt1" tx1="dk1" bg2="lt2" tx2="dk2" accent1="accent1" accent2="accent2" accent3="accent3" accent4="accent4" accent5="accent5" accent6="accent6" hlink="hlink" folHlink="folHlink"/>
  </p:clrMapOvr>
</p:sld>
</file>

<file path=ppt/slides/slide135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312701"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ne `w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ourw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mmyi</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aly;iny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psousou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pengenoc</a:t>
            </a:r>
            <a:r>
              <a:rPr lang="fr-FR" sz="3733" dirty="0">
                <a:solidFill>
                  <a:prstClr val="white"/>
                </a:solidFill>
                <a:latin typeface="CS Avva Shenouda" pitchFamily="34" charset="0"/>
              </a:rPr>
              <a:t> @ `are`</a:t>
            </a:r>
            <a:r>
              <a:rPr lang="fr-FR" sz="3733" dirty="0" err="1">
                <a:solidFill>
                  <a:prstClr val="white"/>
                </a:solidFill>
                <a:latin typeface="CS Avva Shenouda" pitchFamily="34" charset="0"/>
              </a:rPr>
              <a:t>jvo</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nEmmanouyl</a:t>
            </a:r>
            <a:r>
              <a:rPr lang="fr-FR" sz="3733" dirty="0">
                <a:solidFill>
                  <a:prstClr val="white"/>
                </a:solidFill>
                <a:latin typeface="CS Avva Shenouda" pitchFamily="34" charset="0"/>
              </a:rPr>
              <a:t>.</a:t>
            </a:r>
          </a:p>
        </p:txBody>
      </p:sp>
      <p:sp>
        <p:nvSpPr>
          <p:cNvPr id="11" name="Rectangle 10"/>
          <p:cNvSpPr/>
          <p:nvPr/>
        </p:nvSpPr>
        <p:spPr>
          <a:xfrm>
            <a:off x="6672064" y="556225"/>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السلام لك أيتها العذراء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الملكة الحقيقية الحقانية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السلام لفخر جنسنا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ولدتِ لنا عمانوئيل.</a:t>
            </a:r>
            <a:endParaRPr lang="fr-FR" sz="4267" dirty="0">
              <a:solidFill>
                <a:prstClr val="white"/>
              </a:solidFill>
              <a:latin typeface="Calibri"/>
            </a:endParaRPr>
          </a:p>
        </p:txBody>
      </p:sp>
      <p:sp>
        <p:nvSpPr>
          <p:cNvPr id="12" name="Rectangle 11"/>
          <p:cNvSpPr/>
          <p:nvPr/>
        </p:nvSpPr>
        <p:spPr>
          <a:xfrm>
            <a:off x="2135560" y="4005064"/>
            <a:ext cx="7992888" cy="2390141"/>
          </a:xfrm>
          <a:prstGeom prst="rect">
            <a:avLst/>
          </a:prstGeom>
        </p:spPr>
        <p:txBody>
          <a:bodyPr wrap="square">
            <a:spAutoFit/>
          </a:bodyPr>
          <a:lstStyle/>
          <a:p>
            <a:pPr algn="ctr" defTabSz="1219170"/>
            <a:r>
              <a:rPr lang="fr-FR" sz="3733" b="1" dirty="0">
                <a:solidFill>
                  <a:prstClr val="white"/>
                </a:solidFill>
                <a:latin typeface="Book Antiqua" pitchFamily="18" charset="0"/>
              </a:rPr>
              <a:t>Ô Vierge, salut à toi</a:t>
            </a:r>
          </a:p>
          <a:p>
            <a:pPr algn="ctr" defTabSz="1219170"/>
            <a:r>
              <a:rPr lang="fr-FR" sz="3733" b="1" dirty="0">
                <a:solidFill>
                  <a:prstClr val="white"/>
                </a:solidFill>
                <a:latin typeface="Book Antiqua" pitchFamily="18" charset="0"/>
              </a:rPr>
              <a:t>Toi la reine véritable</a:t>
            </a:r>
          </a:p>
          <a:p>
            <a:pPr algn="ctr" defTabSz="1219170"/>
            <a:r>
              <a:rPr lang="fr-FR" sz="3733" b="1" dirty="0">
                <a:solidFill>
                  <a:prstClr val="white"/>
                </a:solidFill>
                <a:latin typeface="Book Antiqua" pitchFamily="18" charset="0"/>
              </a:rPr>
              <a:t>Salut, fierté du genre humain</a:t>
            </a:r>
          </a:p>
          <a:p>
            <a:pPr algn="ctr" defTabSz="1219170"/>
            <a:r>
              <a:rPr lang="fr-FR" sz="3733" b="1" dirty="0">
                <a:solidFill>
                  <a:prstClr val="white"/>
                </a:solidFill>
                <a:latin typeface="Book Antiqua" pitchFamily="18" charset="0"/>
              </a:rPr>
              <a:t>Tu enfantas Emmanuel.</a:t>
            </a:r>
          </a:p>
        </p:txBody>
      </p:sp>
      <p:sp>
        <p:nvSpPr>
          <p:cNvPr id="18" name="ZoneTexte 17">
            <a:extLst>
              <a:ext uri="{FF2B5EF4-FFF2-40B4-BE49-F238E27FC236}">
                <a16:creationId xmlns:a16="http://schemas.microsoft.com/office/drawing/2014/main" id="{C047D9D1-C2B1-53D8-47CF-329F0597B49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Book Antiqua" pitchFamily="18" charset="0"/>
              </a:rPr>
              <a:t>–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BF00DD44-404F-3D03-3F25-EE1AE81AF84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12840460"/>
      </p:ext>
    </p:extLst>
  </p:cSld>
  <p:clrMapOvr>
    <a:overrideClrMapping bg1="lt1" tx1="dk1" bg2="lt2" tx2="dk2" accent1="accent1" accent2="accent2" accent3="accent3" accent4="accent4" accent5="accent5" accent6="accent6" hlink="hlink" folHlink="folHlink"/>
  </p:clrMapOvr>
</p:sld>
</file>

<file path=ppt/slides/slide135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168685"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a:t>
            </a:r>
            <a:r>
              <a:rPr lang="fr-FR" sz="3733" dirty="0">
                <a:solidFill>
                  <a:prstClr val="white"/>
                </a:solidFill>
                <a:latin typeface="CS Avva Shenouda" pitchFamily="34" charset="0"/>
              </a:rPr>
              <a:t>]ho `</a:t>
            </a:r>
            <a:r>
              <a:rPr lang="fr-FR" sz="3733" dirty="0" err="1">
                <a:solidFill>
                  <a:prstClr val="white"/>
                </a:solidFill>
                <a:latin typeface="CS Avva Shenouda" pitchFamily="34" charset="0"/>
              </a:rPr>
              <a:t>aripenmeu`i</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proctatyc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etenhot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nahren</a:t>
            </a:r>
            <a:r>
              <a:rPr lang="fr-FR" sz="3733" dirty="0">
                <a:solidFill>
                  <a:prstClr val="white"/>
                </a:solidFill>
                <a:latin typeface="CS Avva Shenouda" pitchFamily="34" charset="0"/>
              </a:rPr>
              <a:t> Pen¡ I=y=c P=,=c @ `</a:t>
            </a:r>
            <a:r>
              <a:rPr lang="fr-FR" sz="3733" dirty="0" err="1">
                <a:solidFill>
                  <a:prstClr val="white"/>
                </a:solidFill>
                <a:latin typeface="CS Avva Shenouda" pitchFamily="34" charset="0"/>
              </a:rPr>
              <a:t>ntef,a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nennobi</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a:t>
            </a:r>
          </a:p>
        </p:txBody>
      </p:sp>
      <p:sp>
        <p:nvSpPr>
          <p:cNvPr id="11" name="Rectangle 10"/>
          <p:cNvSpPr/>
          <p:nvPr/>
        </p:nvSpPr>
        <p:spPr>
          <a:xfrm>
            <a:off x="6672064" y="55622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نسألكِ أن تذكرينا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أيتها الشفيعة الأمينة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أمام ربنا يسوع المسيح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ليغفر لنا خطايانا.</a:t>
            </a:r>
            <a:endParaRPr lang="fr-FR" sz="4267" dirty="0">
              <a:solidFill>
                <a:prstClr val="white"/>
              </a:solidFill>
              <a:latin typeface="Calibri"/>
            </a:endParaRPr>
          </a:p>
        </p:txBody>
      </p:sp>
      <p:sp>
        <p:nvSpPr>
          <p:cNvPr id="12" name="Rectangle 11"/>
          <p:cNvSpPr/>
          <p:nvPr/>
        </p:nvSpPr>
        <p:spPr>
          <a:xfrm>
            <a:off x="431371" y="3909054"/>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Souviens-toi, nous t’implorons</a:t>
            </a:r>
          </a:p>
          <a:p>
            <a:pPr algn="ctr" defTabSz="1219170"/>
            <a:r>
              <a:rPr lang="fr-FR" sz="3733" b="1" dirty="0">
                <a:solidFill>
                  <a:prstClr val="white"/>
                </a:solidFill>
                <a:latin typeface="Book Antiqua" pitchFamily="18" charset="0"/>
              </a:rPr>
              <a:t>Ô intercesseur fidèle</a:t>
            </a:r>
          </a:p>
          <a:p>
            <a:pPr algn="ctr" defTabSz="1219170"/>
            <a:r>
              <a:rPr lang="fr-FR" sz="3733" b="1" dirty="0">
                <a:solidFill>
                  <a:prstClr val="white"/>
                </a:solidFill>
                <a:latin typeface="Book Antiqua" pitchFamily="18" charset="0"/>
              </a:rPr>
              <a:t>Devant notre Seigneur Jésus-Christ</a:t>
            </a:r>
          </a:p>
          <a:p>
            <a:pPr algn="ctr" defTabSz="1219170"/>
            <a:r>
              <a:rPr lang="fr-FR" sz="3733" b="1" dirty="0">
                <a:solidFill>
                  <a:prstClr val="white"/>
                </a:solidFill>
                <a:latin typeface="Book Antiqua" pitchFamily="18" charset="0"/>
              </a:rPr>
              <a:t>Pour qu'il nous pardonne nos péchés.</a:t>
            </a:r>
          </a:p>
        </p:txBody>
      </p:sp>
      <p:sp>
        <p:nvSpPr>
          <p:cNvPr id="18" name="ZoneTexte 17">
            <a:extLst>
              <a:ext uri="{FF2B5EF4-FFF2-40B4-BE49-F238E27FC236}">
                <a16:creationId xmlns:a16="http://schemas.microsoft.com/office/drawing/2014/main" id="{D315A7EA-AEC0-C4E6-8AC7-62B762F0729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Book Antiqua" pitchFamily="18" charset="0"/>
              </a:rPr>
              <a:t>–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mercredi</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4F4014CF-7314-0F4E-0797-27E6172C8BD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24056437"/>
      </p:ext>
    </p:extLst>
  </p:cSld>
  <p:clrMapOvr>
    <a:overrideClrMapping bg1="lt1" tx1="dk1" bg2="lt2" tx2="dk2" accent1="accent1" accent2="accent2" accent3="accent3" accent4="accent4" accent5="accent5" accent6="accent6" hlink="hlink" folHlink="folHlink"/>
  </p:clrMapOvr>
</p:sld>
</file>

<file path=ppt/slides/slide135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1524000" y="2135178"/>
            <a:ext cx="9144000" cy="861774"/>
          </a:xfrm>
          <a:prstGeom prst="rect">
            <a:avLst/>
          </a:prstGeom>
        </p:spPr>
        <p:txBody>
          <a:bodyPr wrap="square">
            <a:spAutoFit/>
          </a:bodyPr>
          <a:lstStyle/>
          <a:p>
            <a:pPr algn="ctr"/>
            <a:r>
              <a:rPr lang="fr-FR" sz="5000" dirty="0" err="1">
                <a:solidFill>
                  <a:prstClr val="white"/>
                </a:solidFill>
                <a:latin typeface="CS Avva Shenouda" pitchFamily="34" charset="0"/>
              </a:rPr>
              <a:t>Tqa</a:t>
            </a:r>
            <a:r>
              <a:rPr lang="fr-FR" sz="5000" dirty="0">
                <a:solidFill>
                  <a:prstClr val="white"/>
                </a:solidFill>
                <a:latin typeface="CS Avva Shenouda" pitchFamily="34" charset="0"/>
              </a:rPr>
              <a:t>`e `</a:t>
            </a:r>
            <a:r>
              <a:rPr lang="fr-FR" sz="5000" dirty="0" err="1">
                <a:solidFill>
                  <a:prstClr val="white"/>
                </a:solidFill>
                <a:latin typeface="CS Avva Shenouda" pitchFamily="34" charset="0"/>
              </a:rPr>
              <a:t>nni;e</a:t>
            </a:r>
            <a:r>
              <a:rPr lang="fr-FR" sz="5000" dirty="0">
                <a:solidFill>
                  <a:prstClr val="white"/>
                </a:solidFill>
                <a:latin typeface="CS Avva Shenouda" pitchFamily="34" charset="0"/>
              </a:rPr>
              <a:t>`</a:t>
            </a:r>
            <a:r>
              <a:rPr lang="fr-FR" sz="5000" dirty="0" err="1">
                <a:solidFill>
                  <a:prstClr val="white"/>
                </a:solidFill>
                <a:latin typeface="CS Avva Shenouda" pitchFamily="34" charset="0"/>
              </a:rPr>
              <a:t>otoki</a:t>
            </a:r>
            <a:r>
              <a:rPr lang="fr-FR" sz="5000" dirty="0">
                <a:solidFill>
                  <a:prstClr val="white"/>
                </a:solidFill>
                <a:latin typeface="CS Avva Shenouda" pitchFamily="34" charset="0"/>
              </a:rPr>
              <a:t>`a `</a:t>
            </a:r>
            <a:r>
              <a:rPr lang="fr-FR" sz="5000" dirty="0" err="1">
                <a:solidFill>
                  <a:prstClr val="white"/>
                </a:solidFill>
                <a:latin typeface="CS Avva Shenouda" pitchFamily="34" charset="0"/>
              </a:rPr>
              <a:t>mBatoc</a:t>
            </a:r>
            <a:endParaRPr lang="fr-FR" sz="5000" dirty="0">
              <a:solidFill>
                <a:prstClr val="white"/>
              </a:solidFill>
              <a:latin typeface="CS Avva Shenouda" pitchFamily="34" charset="0"/>
            </a:endParaRPr>
          </a:p>
        </p:txBody>
      </p:sp>
      <p:sp>
        <p:nvSpPr>
          <p:cNvPr id="7" name="Rectangle 6"/>
          <p:cNvSpPr/>
          <p:nvPr/>
        </p:nvSpPr>
        <p:spPr>
          <a:xfrm>
            <a:off x="1524000" y="3959185"/>
            <a:ext cx="9144000" cy="1754326"/>
          </a:xfrm>
          <a:prstGeom prst="rect">
            <a:avLst/>
          </a:prstGeom>
        </p:spPr>
        <p:txBody>
          <a:bodyPr wrap="square">
            <a:spAutoFit/>
          </a:bodyPr>
          <a:lstStyle/>
          <a:p>
            <a:pPr algn="ctr"/>
            <a:r>
              <a:rPr lang="fr-FR" sz="5400" b="1" dirty="0">
                <a:solidFill>
                  <a:prstClr val="white"/>
                </a:solidFill>
                <a:latin typeface="Book Antiqua" pitchFamily="18" charset="0"/>
              </a:rPr>
              <a:t>Conclusion des Théotokies </a:t>
            </a:r>
            <a:r>
              <a:rPr lang="fr-FR" sz="5400" b="1" dirty="0" err="1">
                <a:solidFill>
                  <a:prstClr val="white"/>
                </a:solidFill>
                <a:latin typeface="Book Antiqua" pitchFamily="18" charset="0"/>
              </a:rPr>
              <a:t>Watos</a:t>
            </a:r>
            <a:r>
              <a:rPr lang="fr-FR" sz="5400" b="1" dirty="0">
                <a:solidFill>
                  <a:prstClr val="white"/>
                </a:solidFill>
                <a:latin typeface="Book Antiqua" pitchFamily="18" charset="0"/>
              </a:rPr>
              <a:t> </a:t>
            </a: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320 </a:t>
            </a:r>
          </a:p>
        </p:txBody>
      </p:sp>
      <p:sp>
        <p:nvSpPr>
          <p:cNvPr id="2" name="ZoneTexte 1">
            <a:extLst>
              <a:ext uri="{FF2B5EF4-FFF2-40B4-BE49-F238E27FC236}">
                <a16:creationId xmlns:a16="http://schemas.microsoft.com/office/drawing/2014/main" id="{D8CD4523-36B9-D1CA-F4F4-F41EDACD1238}"/>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Tqa`e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nni;e`otoki`a</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
        <p:nvSpPr>
          <p:cNvPr id="3" name="ZoneTexte 2">
            <a:hlinkClick r:id="rId3" action="ppaction://hlinksldjump"/>
            <a:extLst>
              <a:ext uri="{FF2B5EF4-FFF2-40B4-BE49-F238E27FC236}">
                <a16:creationId xmlns:a16="http://schemas.microsoft.com/office/drawing/2014/main" id="{B5EEFAFA-D1B2-0B6D-2D45-06EAA9159A3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14669929"/>
      </p:ext>
    </p:extLst>
  </p:cSld>
  <p:clrMapOvr>
    <a:overrideClrMapping bg1="lt1" tx1="dk1" bg2="lt2" tx2="dk2" accent1="accent1" accent2="accent2" accent3="accent3" accent4="accent4" accent5="accent5" accent6="accent6" hlink="hlink" folHlink="folHlink"/>
  </p:clrMapOvr>
  <p:transition/>
</p:sld>
</file>

<file path=ppt/slides/slide135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2" name="ZoneTexte 1">
            <a:extLst>
              <a:ext uri="{FF2B5EF4-FFF2-40B4-BE49-F238E27FC236}">
                <a16:creationId xmlns:a16="http://schemas.microsoft.com/office/drawing/2014/main" id="{EC92D7A3-854F-72C9-55A3-AD72E5A6AEB9}"/>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Tqa`e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nni;e`otoki`a</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W Pen¡ I=y=c P=,=c @ </a:t>
            </a:r>
            <a:r>
              <a:rPr lang="fr-FR" sz="3733" dirty="0" err="1">
                <a:solidFill>
                  <a:prstClr val="white"/>
                </a:solidFill>
                <a:latin typeface="CS Avva Shenouda" pitchFamily="34" charset="0"/>
              </a:rPr>
              <a:t>vyet`wli</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vnobi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mpikocmoc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opten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hwn</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nekhiyb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etcaou`inam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mmok</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يا ربنا يسوع المسيح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حامل خطيه العالم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أحسبنا مع خرافك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الذين عن يمينك.</a:t>
            </a:r>
            <a:endParaRPr lang="fr-FR" sz="4400" dirty="0">
              <a:solidFill>
                <a:prstClr val="white"/>
              </a:solidFill>
              <a:latin typeface="Calibri"/>
            </a:endParaRPr>
          </a:p>
        </p:txBody>
      </p:sp>
      <p:sp>
        <p:nvSpPr>
          <p:cNvPr id="12" name="Rectangle 11"/>
          <p:cNvSpPr/>
          <p:nvPr/>
        </p:nvSpPr>
        <p:spPr>
          <a:xfrm>
            <a:off x="2207568" y="3813043"/>
            <a:ext cx="7776864" cy="2390141"/>
          </a:xfrm>
          <a:prstGeom prst="rect">
            <a:avLst/>
          </a:prstGeom>
        </p:spPr>
        <p:txBody>
          <a:bodyPr wrap="square">
            <a:spAutoFit/>
          </a:bodyPr>
          <a:lstStyle/>
          <a:p>
            <a:pPr algn="ctr" defTabSz="1219170"/>
            <a:r>
              <a:rPr lang="fr-FR" sz="3733" b="1" dirty="0">
                <a:solidFill>
                  <a:prstClr val="white"/>
                </a:solidFill>
                <a:latin typeface="Book Antiqua" pitchFamily="18" charset="0"/>
              </a:rPr>
              <a:t>Jésus-Christ notre Seigneur</a:t>
            </a:r>
          </a:p>
          <a:p>
            <a:pPr algn="ctr" defTabSz="1219170"/>
            <a:r>
              <a:rPr lang="fr-FR" sz="3733" b="1" dirty="0">
                <a:solidFill>
                  <a:prstClr val="white"/>
                </a:solidFill>
                <a:latin typeface="Book Antiqua" pitchFamily="18" charset="0"/>
              </a:rPr>
              <a:t>Qui porte le péché du monde</a:t>
            </a:r>
          </a:p>
          <a:p>
            <a:pPr algn="ctr" defTabSz="1219170"/>
            <a:r>
              <a:rPr lang="fr-FR" sz="3733" b="1" dirty="0">
                <a:solidFill>
                  <a:prstClr val="white"/>
                </a:solidFill>
                <a:latin typeface="Book Antiqua" pitchFamily="18" charset="0"/>
              </a:rPr>
              <a:t>Compte-nous parmi Tes brebis</a:t>
            </a:r>
          </a:p>
          <a:p>
            <a:pPr algn="ctr" defTabSz="1219170"/>
            <a:r>
              <a:rPr lang="fr-FR" sz="3733" b="1" dirty="0">
                <a:solidFill>
                  <a:prstClr val="white"/>
                </a:solidFill>
                <a:latin typeface="Book Antiqua" pitchFamily="18" charset="0"/>
              </a:rPr>
              <a:t>Qui se trouvent à Ta droite</a:t>
            </a:r>
          </a:p>
        </p:txBody>
      </p:sp>
      <p:sp>
        <p:nvSpPr>
          <p:cNvPr id="3" name="ZoneTexte 2">
            <a:hlinkClick r:id="rId2" action="ppaction://hlinksldjump"/>
            <a:extLst>
              <a:ext uri="{FF2B5EF4-FFF2-40B4-BE49-F238E27FC236}">
                <a16:creationId xmlns:a16="http://schemas.microsoft.com/office/drawing/2014/main" id="{26566B1D-98E7-8804-A865-EDF589C0A24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03340817"/>
      </p:ext>
    </p:extLst>
  </p:cSld>
  <p:clrMapOvr>
    <a:overrideClrMapping bg1="lt1" tx1="dk1" bg2="lt2" tx2="dk2" accent1="accent1" accent2="accent2" accent3="accent3" accent4="accent4" accent5="accent5" accent6="accent6" hlink="hlink" folHlink="folHlink"/>
  </p:clrMapOvr>
</p:sld>
</file>

<file path=ppt/slides/slide135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2" name="ZoneTexte 1">
            <a:extLst>
              <a:ext uri="{FF2B5EF4-FFF2-40B4-BE49-F238E27FC236}">
                <a16:creationId xmlns:a16="http://schemas.microsoft.com/office/drawing/2014/main" id="{3ACCF36B-3D58-D670-D642-59E089C978C1}"/>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Tqa`e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nni;e`otoki`a</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
        <p:nvSpPr>
          <p:cNvPr id="10" name="Rectangle 9"/>
          <p:cNvSpPr/>
          <p:nvPr/>
        </p:nvSpPr>
        <p:spPr>
          <a:xfrm>
            <a:off x="431371" y="566679"/>
            <a:ext cx="6432715"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Aksan`i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tekmah`cnou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mparouci`a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nho</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mpen</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rencwtem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ou`c;erter</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cwoun</a:t>
            </a:r>
            <a:br>
              <a:rPr lang="fr-FR" sz="3733" dirty="0">
                <a:solidFill>
                  <a:prstClr val="white"/>
                </a:solidFill>
                <a:latin typeface="CS Avva Shenouda" pitchFamily="34" charset="0"/>
              </a:rPr>
            </a:b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mmwten</a:t>
            </a:r>
            <a:r>
              <a:rPr lang="fr-FR" sz="3733" dirty="0">
                <a:solidFill>
                  <a:prstClr val="white"/>
                </a:solidFill>
                <a:latin typeface="CS Avva Shenouda" pitchFamily="34" charset="0"/>
              </a:rPr>
              <a:t> an.</a:t>
            </a:r>
          </a:p>
        </p:txBody>
      </p:sp>
      <p:sp>
        <p:nvSpPr>
          <p:cNvPr id="11" name="Rectangle 10"/>
          <p:cNvSpPr/>
          <p:nvPr/>
        </p:nvSpPr>
        <p:spPr>
          <a:xfrm>
            <a:off x="7056107" y="556226"/>
            <a:ext cx="4721381"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عند ظهورك </a:t>
            </a:r>
            <a:r>
              <a:rPr lang="ar-EG" sz="4400" dirty="0" err="1">
                <a:solidFill>
                  <a:prstClr val="white"/>
                </a:solidFill>
                <a:latin typeface="Calibri"/>
                <a:cs typeface="Arial" panose="020B0604020202020204" pitchFamily="34" charset="0"/>
              </a:rPr>
              <a:t>الثانى</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المخوف لا نسمع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برعده</a:t>
            </a:r>
            <a:r>
              <a:rPr lang="ar-EG" sz="4400" dirty="0">
                <a:solidFill>
                  <a:prstClr val="white"/>
                </a:solidFill>
                <a:latin typeface="Calibri"/>
                <a:cs typeface="Arial" panose="020B0604020202020204" pitchFamily="34" charset="0"/>
              </a:rPr>
              <a:t> </a:t>
            </a:r>
            <a:r>
              <a:rPr lang="ar-EG" sz="4400" dirty="0" err="1">
                <a:solidFill>
                  <a:prstClr val="white"/>
                </a:solidFill>
                <a:latin typeface="Calibri"/>
                <a:cs typeface="Arial" panose="020B0604020202020204" pitchFamily="34" charset="0"/>
              </a:rPr>
              <a:t>اننى</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لست أعرفكم.</a:t>
            </a:r>
            <a:endParaRPr lang="fr-FR" sz="4400" dirty="0">
              <a:solidFill>
                <a:prstClr val="white"/>
              </a:solidFill>
              <a:latin typeface="Calibri"/>
            </a:endParaRPr>
          </a:p>
        </p:txBody>
      </p:sp>
      <p:sp>
        <p:nvSpPr>
          <p:cNvPr id="12" name="Rectangle 11"/>
          <p:cNvSpPr/>
          <p:nvPr/>
        </p:nvSpPr>
        <p:spPr>
          <a:xfrm>
            <a:off x="1847528" y="3909053"/>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Lors de Ton avènement</a:t>
            </a:r>
          </a:p>
          <a:p>
            <a:pPr algn="ctr" defTabSz="1219170"/>
            <a:r>
              <a:rPr lang="fr-FR" sz="3733" b="1" dirty="0">
                <a:solidFill>
                  <a:prstClr val="white"/>
                </a:solidFill>
                <a:latin typeface="Book Antiqua" pitchFamily="18" charset="0"/>
              </a:rPr>
              <a:t>Le second et redoutable</a:t>
            </a:r>
          </a:p>
          <a:p>
            <a:pPr algn="ctr" defTabSz="1219170"/>
            <a:r>
              <a:rPr lang="fr-FR" sz="3733" b="1" dirty="0">
                <a:solidFill>
                  <a:prstClr val="white"/>
                </a:solidFill>
                <a:latin typeface="Book Antiqua" pitchFamily="18" charset="0"/>
              </a:rPr>
              <a:t>Fais que nous n’entendions pas </a:t>
            </a:r>
          </a:p>
          <a:p>
            <a:pPr algn="ctr" defTabSz="1219170"/>
            <a:r>
              <a:rPr lang="fr-FR" sz="3733" b="1" dirty="0">
                <a:solidFill>
                  <a:prstClr val="white"/>
                </a:solidFill>
                <a:latin typeface="Book Antiqua" pitchFamily="18" charset="0"/>
              </a:rPr>
              <a:t>Moi Je ne vous connais pas</a:t>
            </a:r>
          </a:p>
        </p:txBody>
      </p:sp>
      <p:sp>
        <p:nvSpPr>
          <p:cNvPr id="3" name="ZoneTexte 2">
            <a:hlinkClick r:id="rId2" action="ppaction://hlinksldjump"/>
            <a:extLst>
              <a:ext uri="{FF2B5EF4-FFF2-40B4-BE49-F238E27FC236}">
                <a16:creationId xmlns:a16="http://schemas.microsoft.com/office/drawing/2014/main" id="{EF9DA65E-E86C-D366-7059-4FF064E2142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84032571"/>
      </p:ext>
    </p:extLst>
  </p:cSld>
  <p:clrMapOvr>
    <a:overrideClrMapping bg1="lt1" tx1="dk1" bg2="lt2" tx2="dk2" accent1="accent1" accent2="accent2" accent3="accent3" accent4="accent4" accent5="accent5" accent6="accent6" hlink="hlink" folHlink="folHlink"/>
  </p:clrMapOvr>
</p:sld>
</file>

<file path=ppt/slides/slide13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308324"/>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حينئذ أسرع ولاة أدوم</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و رؤساء </a:t>
            </a:r>
            <a:r>
              <a:rPr lang="ar-EG" sz="4800" dirty="0" err="1">
                <a:solidFill>
                  <a:prstClr val="white"/>
                </a:solidFill>
                <a:latin typeface="Calibri"/>
                <a:cs typeface="Arial" panose="020B0604020202020204" pitchFamily="34" charset="0"/>
              </a:rPr>
              <a:t>المؤابيين</a:t>
            </a:r>
            <a:br>
              <a:rPr lang="fr-FR" sz="4800" dirty="0">
                <a:solidFill>
                  <a:prstClr val="white"/>
                </a:solidFill>
                <a:latin typeface="Calibri"/>
              </a:rPr>
            </a:br>
            <a:r>
              <a:rPr lang="ar-EG" sz="4800" dirty="0">
                <a:solidFill>
                  <a:prstClr val="white"/>
                </a:solidFill>
                <a:latin typeface="Calibri"/>
                <a:cs typeface="Arial" panose="020B0604020202020204" pitchFamily="34" charset="0"/>
              </a:rPr>
              <a:t>أخذتهم الرعدة</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Tote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auiyc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nihygemwn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Edwm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niar,wn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Nimw`abityc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ou`c;erter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etaf</a:t>
            </a:r>
            <a:r>
              <a:rPr lang="fr-FR" sz="3733" dirty="0">
                <a:solidFill>
                  <a:prstClr val="white"/>
                </a:solidFill>
                <a:latin typeface="CS Avva Shenouda" pitchFamily="34" charset="0"/>
              </a:rPr>
              <a:t>[itou.</a:t>
            </a:r>
          </a:p>
        </p:txBody>
      </p:sp>
      <p:sp>
        <p:nvSpPr>
          <p:cNvPr id="7" name="Rectangle 6"/>
          <p:cNvSpPr/>
          <p:nvPr/>
        </p:nvSpPr>
        <p:spPr>
          <a:xfrm>
            <a:off x="448229" y="4221089"/>
            <a:ext cx="11312400" cy="1241237"/>
          </a:xfrm>
          <a:prstGeom prst="rect">
            <a:avLst/>
          </a:prstGeom>
        </p:spPr>
        <p:txBody>
          <a:bodyPr wrap="square">
            <a:spAutoFit/>
          </a:bodyPr>
          <a:lstStyle/>
          <a:p>
            <a:pPr algn="ctr" defTabSz="1219170"/>
            <a:r>
              <a:rPr lang="fr-FR" sz="3733" b="1" dirty="0">
                <a:solidFill>
                  <a:prstClr val="white"/>
                </a:solidFill>
                <a:latin typeface="Book Antiqua" pitchFamily="18" charset="0"/>
              </a:rPr>
              <a:t>Les chefs d’Edom ont accouru</a:t>
            </a:r>
          </a:p>
          <a:p>
            <a:pPr algn="ctr" defTabSz="1219170"/>
            <a:r>
              <a:rPr lang="fr-FR" sz="3733" b="1" dirty="0">
                <a:solidFill>
                  <a:prstClr val="white"/>
                </a:solidFill>
                <a:latin typeface="Book Antiqua" pitchFamily="18" charset="0"/>
              </a:rPr>
              <a:t>Princes de Moab sont pris d’effroi</a:t>
            </a:r>
          </a:p>
        </p:txBody>
      </p:sp>
      <p:sp>
        <p:nvSpPr>
          <p:cNvPr id="11" name="ZoneTexte 10">
            <a:extLst>
              <a:ext uri="{FF2B5EF4-FFF2-40B4-BE49-F238E27FC236}">
                <a16:creationId xmlns:a16="http://schemas.microsoft.com/office/drawing/2014/main" id="{C54BD2E6-AD24-9385-EC9A-B203E71413D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69D40566-7DB6-BF91-8EFC-CCEDF808FD8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20337903"/>
      </p:ext>
    </p:extLst>
  </p:cSld>
  <p:clrMapOvr>
    <a:masterClrMapping/>
  </p:clrMapOvr>
</p:sld>
</file>

<file path=ppt/slides/slide136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86520" y="566679"/>
            <a:ext cx="6041528"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Alla </a:t>
            </a:r>
            <a:r>
              <a:rPr lang="fr-FR" sz="3733" dirty="0" err="1">
                <a:solidFill>
                  <a:prstClr val="white"/>
                </a:solidFill>
                <a:latin typeface="CS Avva Shenouda" pitchFamily="34" charset="0"/>
              </a:rPr>
              <a:t>marener`pem`psa</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ncwtem</a:t>
            </a:r>
            <a:r>
              <a:rPr lang="fr-FR" sz="3733" dirty="0">
                <a:solidFill>
                  <a:prstClr val="white"/>
                </a:solidFill>
                <a:latin typeface="CS Avva Shenouda" pitchFamily="34" charset="0"/>
              </a:rPr>
              <a:t> @ `e]`</a:t>
            </a:r>
            <a:r>
              <a:rPr lang="fr-FR" sz="3733" dirty="0" err="1">
                <a:solidFill>
                  <a:prstClr val="white"/>
                </a:solidFill>
                <a:latin typeface="CS Avva Shenouda" pitchFamily="34" charset="0"/>
              </a:rPr>
              <a:t>cmy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e;meh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nrasi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nekmetsana`h;yf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ecws</a:t>
            </a:r>
            <a:r>
              <a:rPr lang="fr-FR" sz="3733" dirty="0">
                <a:solidFill>
                  <a:prstClr val="white"/>
                </a:solidFill>
                <a:latin typeface="CS Avva Shenouda" pitchFamily="34" charset="0"/>
              </a:rPr>
              <a:t>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ecjw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mmoc</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بل نكون مستحقين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لسماع صوتك الحنون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الممتلئ فرحا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يصرخ قائلا.</a:t>
            </a:r>
            <a:endParaRPr lang="fr-FR" sz="4400" dirty="0">
              <a:solidFill>
                <a:prstClr val="white"/>
              </a:solidFill>
              <a:latin typeface="Calibri"/>
            </a:endParaRPr>
          </a:p>
        </p:txBody>
      </p:sp>
      <p:sp>
        <p:nvSpPr>
          <p:cNvPr id="12" name="Rectangle 11"/>
          <p:cNvSpPr/>
          <p:nvPr/>
        </p:nvSpPr>
        <p:spPr>
          <a:xfrm>
            <a:off x="431371" y="371703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Mais que nous soyons tous dignes</a:t>
            </a:r>
          </a:p>
          <a:p>
            <a:pPr algn="ctr" defTabSz="1219170"/>
            <a:r>
              <a:rPr lang="fr-FR" sz="3733" b="1" dirty="0">
                <a:solidFill>
                  <a:prstClr val="white"/>
                </a:solidFill>
                <a:latin typeface="Book Antiqua" pitchFamily="18" charset="0"/>
              </a:rPr>
              <a:t>D’écouter Ta douce voix</a:t>
            </a:r>
          </a:p>
          <a:p>
            <a:pPr algn="ctr" defTabSz="1219170"/>
            <a:r>
              <a:rPr lang="fr-FR" sz="3733" b="1" dirty="0">
                <a:solidFill>
                  <a:prstClr val="white"/>
                </a:solidFill>
                <a:latin typeface="Book Antiqua" pitchFamily="18" charset="0"/>
              </a:rPr>
              <a:t>Qui s’écrie, pleine de joie</a:t>
            </a:r>
          </a:p>
          <a:p>
            <a:pPr algn="ctr" defTabSz="1219170"/>
            <a:r>
              <a:rPr lang="fr-FR" sz="3733" b="1" dirty="0">
                <a:solidFill>
                  <a:prstClr val="white"/>
                </a:solidFill>
                <a:latin typeface="Book Antiqua" pitchFamily="18" charset="0"/>
              </a:rPr>
              <a:t>En clamant et en disant:</a:t>
            </a:r>
          </a:p>
        </p:txBody>
      </p:sp>
      <p:sp>
        <p:nvSpPr>
          <p:cNvPr id="2" name="ZoneTexte 1">
            <a:extLst>
              <a:ext uri="{FF2B5EF4-FFF2-40B4-BE49-F238E27FC236}">
                <a16:creationId xmlns:a16="http://schemas.microsoft.com/office/drawing/2014/main" id="{BCF9A39E-9FEE-F80F-B52D-06C6E180F683}"/>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Tqa`e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nni;e`otoki`a</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
        <p:nvSpPr>
          <p:cNvPr id="3" name="ZoneTexte 2">
            <a:hlinkClick r:id="rId2" action="ppaction://hlinksldjump"/>
            <a:extLst>
              <a:ext uri="{FF2B5EF4-FFF2-40B4-BE49-F238E27FC236}">
                <a16:creationId xmlns:a16="http://schemas.microsoft.com/office/drawing/2014/main" id="{6692F7E0-71EE-BB6D-0B2B-6F187CD9F81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98051559"/>
      </p:ext>
    </p:extLst>
  </p:cSld>
  <p:clrMapOvr>
    <a:overrideClrMapping bg1="lt1" tx1="dk1" bg2="lt2" tx2="dk2" accent1="accent1" accent2="accent2" accent3="accent3" accent4="accent4" accent5="accent5" accent6="accent6" hlink="hlink" folHlink="folHlink"/>
  </p:clrMapOvr>
</p:sld>
</file>

<file path=ppt/slides/slide136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Je `</a:t>
            </a:r>
            <a:r>
              <a:rPr lang="fr-FR" sz="3733" dirty="0" err="1">
                <a:solidFill>
                  <a:prstClr val="white"/>
                </a:solidFill>
                <a:latin typeface="CS Avva Shenouda" pitchFamily="34" charset="0"/>
              </a:rPr>
              <a:t>amwini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haroi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nyet`cmarwout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Paiwt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ari`klyronomin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mpiwnq</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e;myn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eneh</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تعالوا الىّ.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يا مباركى أبى.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رثوا الحياة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الدائمة الى الابد.</a:t>
            </a:r>
            <a:endParaRPr lang="fr-FR" sz="4400" dirty="0">
              <a:solidFill>
                <a:prstClr val="white"/>
              </a:solidFill>
              <a:latin typeface="Calibri"/>
            </a:endParaRPr>
          </a:p>
        </p:txBody>
      </p:sp>
      <p:sp>
        <p:nvSpPr>
          <p:cNvPr id="12" name="Rectangle 11"/>
          <p:cNvSpPr/>
          <p:nvPr/>
        </p:nvSpPr>
        <p:spPr>
          <a:xfrm>
            <a:off x="2351584" y="3717032"/>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Accourez, venez à Moi</a:t>
            </a:r>
          </a:p>
          <a:p>
            <a:pPr algn="ctr" defTabSz="1219170"/>
            <a:r>
              <a:rPr lang="fr-FR" sz="3733" b="1" dirty="0">
                <a:solidFill>
                  <a:prstClr val="white"/>
                </a:solidFill>
                <a:latin typeface="Book Antiqua" pitchFamily="18" charset="0"/>
              </a:rPr>
              <a:t>Vous qui êtes bénis du Père</a:t>
            </a:r>
          </a:p>
          <a:p>
            <a:pPr algn="ctr" defTabSz="1219170"/>
            <a:r>
              <a:rPr lang="fr-FR" sz="3733" b="1" dirty="0">
                <a:solidFill>
                  <a:prstClr val="white"/>
                </a:solidFill>
                <a:latin typeface="Book Antiqua" pitchFamily="18" charset="0"/>
              </a:rPr>
              <a:t>Héritez de cette vie</a:t>
            </a:r>
          </a:p>
          <a:p>
            <a:pPr algn="ctr" defTabSz="1219170"/>
            <a:r>
              <a:rPr lang="fr-FR" sz="3733" b="1" dirty="0">
                <a:solidFill>
                  <a:prstClr val="white"/>
                </a:solidFill>
                <a:latin typeface="Book Antiqua" pitchFamily="18" charset="0"/>
              </a:rPr>
              <a:t>Qui dure éternellement.</a:t>
            </a:r>
          </a:p>
        </p:txBody>
      </p:sp>
      <p:sp>
        <p:nvSpPr>
          <p:cNvPr id="2" name="ZoneTexte 1">
            <a:extLst>
              <a:ext uri="{FF2B5EF4-FFF2-40B4-BE49-F238E27FC236}">
                <a16:creationId xmlns:a16="http://schemas.microsoft.com/office/drawing/2014/main" id="{D1AFFE18-8327-4F74-47CF-D7B05F04C4A4}"/>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Tqa`e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nni;e`otoki`a</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
        <p:nvSpPr>
          <p:cNvPr id="3" name="ZoneTexte 2">
            <a:hlinkClick r:id="rId2" action="ppaction://hlinksldjump"/>
            <a:extLst>
              <a:ext uri="{FF2B5EF4-FFF2-40B4-BE49-F238E27FC236}">
                <a16:creationId xmlns:a16="http://schemas.microsoft.com/office/drawing/2014/main" id="{2560DE62-A05F-BFCD-E1E6-B66F64AE825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29677931"/>
      </p:ext>
    </p:extLst>
  </p:cSld>
  <p:clrMapOvr>
    <a:overrideClrMapping bg1="lt1" tx1="dk1" bg2="lt2" tx2="dk2" accent1="accent1" accent2="accent2" accent3="accent3" accent4="accent4" accent5="accent5" accent6="accent6" hlink="hlink" folHlink="folHlink"/>
  </p:clrMapOvr>
</p:sld>
</file>

<file path=ppt/slides/slide136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Cena</a:t>
            </a:r>
            <a:r>
              <a:rPr lang="fr-FR" sz="3733" dirty="0">
                <a:solidFill>
                  <a:prstClr val="white"/>
                </a:solidFill>
                <a:latin typeface="CS Avva Shenouda" pitchFamily="34" charset="0"/>
              </a:rPr>
              <a:t>`i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nimarturoc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eufai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noubacanoc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cena</a:t>
            </a:r>
            <a:r>
              <a:rPr lang="fr-FR" sz="3733" dirty="0">
                <a:solidFill>
                  <a:prstClr val="white"/>
                </a:solidFill>
                <a:latin typeface="CS Avva Shenouda" pitchFamily="34" charset="0"/>
              </a:rPr>
              <a:t>`i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nidikeoc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eufai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noupolyti</a:t>
            </a:r>
            <a:r>
              <a:rPr lang="fr-FR" sz="3733" dirty="0">
                <a:solidFill>
                  <a:prstClr val="white"/>
                </a:solidFill>
                <a:latin typeface="CS Avva Shenouda" pitchFamily="34" charset="0"/>
              </a:rPr>
              <a:t>`a.</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يأتى الشهداء.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حاملين عذاباتهم.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ويأتى</a:t>
            </a:r>
            <a:r>
              <a:rPr lang="ar-EG" sz="4400" dirty="0">
                <a:solidFill>
                  <a:prstClr val="white"/>
                </a:solidFill>
                <a:latin typeface="Calibri"/>
                <a:cs typeface="Arial" panose="020B0604020202020204" pitchFamily="34" charset="0"/>
              </a:rPr>
              <a:t> الصديقون.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حاملين فضائلهم.</a:t>
            </a:r>
            <a:endParaRPr lang="fr-FR" sz="4400" dirty="0">
              <a:solidFill>
                <a:prstClr val="white"/>
              </a:solidFill>
              <a:latin typeface="Calibri"/>
            </a:endParaRPr>
          </a:p>
        </p:txBody>
      </p:sp>
      <p:sp>
        <p:nvSpPr>
          <p:cNvPr id="12" name="Rectangle 11"/>
          <p:cNvSpPr/>
          <p:nvPr/>
        </p:nvSpPr>
        <p:spPr>
          <a:xfrm>
            <a:off x="2351584" y="3717032"/>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viendront tous les martyrs</a:t>
            </a:r>
          </a:p>
          <a:p>
            <a:pPr algn="ctr" defTabSz="1219170"/>
            <a:r>
              <a:rPr lang="fr-FR" sz="3733" b="1" dirty="0">
                <a:solidFill>
                  <a:prstClr val="white"/>
                </a:solidFill>
                <a:latin typeface="Book Antiqua" pitchFamily="18" charset="0"/>
              </a:rPr>
              <a:t>Eux qui portent leurs souffrances</a:t>
            </a:r>
          </a:p>
          <a:p>
            <a:pPr algn="ctr" defTabSz="1219170"/>
            <a:r>
              <a:rPr lang="fr-FR" sz="3733" b="1" dirty="0">
                <a:solidFill>
                  <a:prstClr val="white"/>
                </a:solidFill>
                <a:latin typeface="Book Antiqua" pitchFamily="18" charset="0"/>
              </a:rPr>
              <a:t>Et viendront aussi les justes</a:t>
            </a:r>
          </a:p>
          <a:p>
            <a:pPr algn="ctr" defTabSz="1219170"/>
            <a:r>
              <a:rPr lang="fr-FR" sz="3733" b="1" dirty="0">
                <a:solidFill>
                  <a:prstClr val="white"/>
                </a:solidFill>
                <a:latin typeface="Book Antiqua" pitchFamily="18" charset="0"/>
              </a:rPr>
              <a:t>Eux qui portent leurs vertus</a:t>
            </a:r>
          </a:p>
        </p:txBody>
      </p:sp>
      <p:sp>
        <p:nvSpPr>
          <p:cNvPr id="2" name="ZoneTexte 1">
            <a:extLst>
              <a:ext uri="{FF2B5EF4-FFF2-40B4-BE49-F238E27FC236}">
                <a16:creationId xmlns:a16="http://schemas.microsoft.com/office/drawing/2014/main" id="{14013D4B-04B5-5AA5-B7AC-ADFC65A19541}"/>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Tqa`e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nni;e`otoki`a</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
        <p:nvSpPr>
          <p:cNvPr id="3" name="ZoneTexte 2">
            <a:hlinkClick r:id="rId2" action="ppaction://hlinksldjump"/>
            <a:extLst>
              <a:ext uri="{FF2B5EF4-FFF2-40B4-BE49-F238E27FC236}">
                <a16:creationId xmlns:a16="http://schemas.microsoft.com/office/drawing/2014/main" id="{B7316F72-2B39-4B3A-AC9E-6276686D55D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03588823"/>
      </p:ext>
    </p:extLst>
  </p:cSld>
  <p:clrMapOvr>
    <a:overrideClrMapping bg1="lt1" tx1="dk1" bg2="lt2" tx2="dk2" accent1="accent1" accent2="accent2" accent3="accent3" accent4="accent4" accent5="accent5" accent6="accent6" hlink="hlink" folHlink="folHlink"/>
  </p:clrMapOvr>
</p:sld>
</file>

<file path=ppt/slides/slide136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Fna`i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Psyri</a:t>
            </a:r>
            <a:r>
              <a:rPr lang="fr-FR" sz="3733" dirty="0">
                <a:solidFill>
                  <a:prstClr val="white"/>
                </a:solidFill>
                <a:latin typeface="CS Avva Shenouda" pitchFamily="34" charset="0"/>
              </a:rPr>
              <a:t> </a:t>
            </a:r>
            <a:r>
              <a:rPr lang="fr-FR" sz="3733">
                <a:solidFill>
                  <a:prstClr val="white"/>
                </a:solidFill>
                <a:latin typeface="CS Avva Shenouda" pitchFamily="34" charset="0"/>
              </a:rPr>
              <a:t>`m`V</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pef`wou</a:t>
            </a:r>
            <a:r>
              <a:rPr lang="fr-FR" sz="3733" dirty="0">
                <a:solidFill>
                  <a:prstClr val="white"/>
                </a:solidFill>
                <a:latin typeface="CS Avva Shenouda" pitchFamily="34" charset="0"/>
              </a:rPr>
              <a:t> nem va </a:t>
            </a:r>
            <a:r>
              <a:rPr lang="fr-FR" sz="3733" dirty="0" err="1">
                <a:solidFill>
                  <a:prstClr val="white"/>
                </a:solidFill>
                <a:latin typeface="CS Avva Shenouda" pitchFamily="34" charset="0"/>
              </a:rPr>
              <a:t>Pefiwt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fna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mpiouai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piouai</a:t>
            </a:r>
            <a:r>
              <a:rPr lang="fr-FR" sz="3733" dirty="0">
                <a:solidFill>
                  <a:prstClr val="white"/>
                </a:solidFill>
                <a:latin typeface="CS Avva Shenouda" pitchFamily="34" charset="0"/>
              </a:rPr>
              <a:t> @ kata </a:t>
            </a:r>
            <a:r>
              <a:rPr lang="fr-FR" sz="3733" dirty="0" err="1">
                <a:solidFill>
                  <a:prstClr val="white"/>
                </a:solidFill>
                <a:latin typeface="CS Avva Shenouda" pitchFamily="34" charset="0"/>
              </a:rPr>
              <a:t>nef`hbyou`i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etafaitou</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يأتى ابن الله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فى</a:t>
            </a:r>
            <a:r>
              <a:rPr lang="ar-EG" sz="4400" dirty="0">
                <a:solidFill>
                  <a:prstClr val="white"/>
                </a:solidFill>
                <a:latin typeface="Calibri"/>
                <a:cs typeface="Arial" panose="020B0604020202020204" pitchFamily="34" charset="0"/>
              </a:rPr>
              <a:t> مجده ومجد أبيه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ويجازى كل واحد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كأعماله التى عملها.</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Fils de Dieu vient dans Sa gloire</a:t>
            </a:r>
          </a:p>
          <a:p>
            <a:pPr algn="ctr" defTabSz="1219170"/>
            <a:r>
              <a:rPr lang="fr-FR" sz="3733" b="1" dirty="0">
                <a:solidFill>
                  <a:prstClr val="white"/>
                </a:solidFill>
                <a:latin typeface="Book Antiqua" pitchFamily="18" charset="0"/>
              </a:rPr>
              <a:t>Et dans la gloire de Son Père</a:t>
            </a:r>
          </a:p>
          <a:p>
            <a:pPr algn="ctr" defTabSz="1219170"/>
            <a:r>
              <a:rPr lang="fr-FR" sz="3733" b="1" dirty="0">
                <a:solidFill>
                  <a:prstClr val="white"/>
                </a:solidFill>
                <a:latin typeface="Book Antiqua" pitchFamily="18" charset="0"/>
              </a:rPr>
              <a:t>Et Il rendra à chacun</a:t>
            </a:r>
          </a:p>
          <a:p>
            <a:pPr algn="ctr" defTabSz="1219170"/>
            <a:r>
              <a:rPr lang="fr-FR" sz="3733" b="1" dirty="0">
                <a:solidFill>
                  <a:prstClr val="white"/>
                </a:solidFill>
                <a:latin typeface="Book Antiqua" pitchFamily="18" charset="0"/>
              </a:rPr>
              <a:t>A chacun selon ses œuvres</a:t>
            </a:r>
          </a:p>
        </p:txBody>
      </p:sp>
      <p:sp>
        <p:nvSpPr>
          <p:cNvPr id="2" name="ZoneTexte 1">
            <a:extLst>
              <a:ext uri="{FF2B5EF4-FFF2-40B4-BE49-F238E27FC236}">
                <a16:creationId xmlns:a16="http://schemas.microsoft.com/office/drawing/2014/main" id="{C6CDE68E-FD3C-E9B2-E1CA-5A09DE105C6B}"/>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Tqa`e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nni;e`otoki`a</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
        <p:nvSpPr>
          <p:cNvPr id="3" name="ZoneTexte 2">
            <a:hlinkClick r:id="rId2" action="ppaction://hlinksldjump"/>
            <a:extLst>
              <a:ext uri="{FF2B5EF4-FFF2-40B4-BE49-F238E27FC236}">
                <a16:creationId xmlns:a16="http://schemas.microsoft.com/office/drawing/2014/main" id="{8A3F2A9F-D85E-8038-0915-31D02CBF571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73167648"/>
      </p:ext>
    </p:extLst>
  </p:cSld>
  <p:clrMapOvr>
    <a:overrideClrMapping bg1="lt1" tx1="dk1" bg2="lt2" tx2="dk2" accent1="accent1" accent2="accent2" accent3="accent3" accent4="accent4" accent5="accent5" accent6="accent6" hlink="hlink" folHlink="folHlink"/>
  </p:clrMapOvr>
</p:sld>
</file>

<file path=ppt/slides/slide136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P=,=c </a:t>
            </a:r>
            <a:r>
              <a:rPr lang="fr-FR" sz="3733" dirty="0" err="1">
                <a:solidFill>
                  <a:prstClr val="white"/>
                </a:solidFill>
                <a:latin typeface="CS Avva Shenouda" pitchFamily="34" charset="0"/>
              </a:rPr>
              <a:t>Pilogoc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Viwt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Pimonogenyc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ek`e</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ntekhiryny</a:t>
            </a:r>
            <a:r>
              <a:rPr lang="fr-FR" sz="3733" dirty="0">
                <a:solidFill>
                  <a:prstClr val="white"/>
                </a:solidFill>
                <a:latin typeface="CS Avva Shenouda" pitchFamily="34" charset="0"/>
              </a:rPr>
              <a:t> @ ;ai </a:t>
            </a:r>
            <a:r>
              <a:rPr lang="fr-FR" sz="3733" dirty="0" err="1">
                <a:solidFill>
                  <a:prstClr val="white"/>
                </a:solidFill>
                <a:latin typeface="CS Avva Shenouda" pitchFamily="34" charset="0"/>
              </a:rPr>
              <a:t>e;meh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nrasi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أيها المسيح كلمة الآب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الإله الوحيد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أعطنا سلامك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المملوء فرحًا.</a:t>
            </a:r>
            <a:endParaRPr lang="fr-FR" sz="4400" dirty="0">
              <a:solidFill>
                <a:prstClr val="white"/>
              </a:solidFill>
              <a:latin typeface="Calibri"/>
            </a:endParaRPr>
          </a:p>
        </p:txBody>
      </p:sp>
      <p:sp>
        <p:nvSpPr>
          <p:cNvPr id="12" name="Rectangle 11"/>
          <p:cNvSpPr/>
          <p:nvPr/>
        </p:nvSpPr>
        <p:spPr>
          <a:xfrm>
            <a:off x="2351584" y="3717032"/>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Christ, ô Toi Verbe du Père</a:t>
            </a:r>
          </a:p>
          <a:p>
            <a:pPr algn="ctr" defTabSz="1219170"/>
            <a:r>
              <a:rPr lang="fr-FR" sz="3733" b="1" dirty="0">
                <a:solidFill>
                  <a:prstClr val="white"/>
                </a:solidFill>
                <a:latin typeface="Book Antiqua" pitchFamily="18" charset="0"/>
              </a:rPr>
              <a:t>Toi qui es l’unique Dieu</a:t>
            </a:r>
          </a:p>
          <a:p>
            <a:pPr algn="ctr" defTabSz="1219170"/>
            <a:r>
              <a:rPr lang="fr-FR" sz="3733" b="1" dirty="0">
                <a:solidFill>
                  <a:prstClr val="white"/>
                </a:solidFill>
                <a:latin typeface="Book Antiqua" pitchFamily="18" charset="0"/>
              </a:rPr>
              <a:t>Viens accorde-nous Ta paix</a:t>
            </a:r>
          </a:p>
          <a:p>
            <a:pPr algn="ctr" defTabSz="1219170"/>
            <a:r>
              <a:rPr lang="fr-FR" sz="3733" b="1" dirty="0">
                <a:solidFill>
                  <a:prstClr val="white"/>
                </a:solidFill>
                <a:latin typeface="Book Antiqua" pitchFamily="18" charset="0"/>
              </a:rPr>
              <a:t>Ta paix si pleine de joie.</a:t>
            </a:r>
          </a:p>
        </p:txBody>
      </p:sp>
      <p:sp>
        <p:nvSpPr>
          <p:cNvPr id="2" name="ZoneTexte 1">
            <a:extLst>
              <a:ext uri="{FF2B5EF4-FFF2-40B4-BE49-F238E27FC236}">
                <a16:creationId xmlns:a16="http://schemas.microsoft.com/office/drawing/2014/main" id="{FC4C14C2-F6C7-7C67-B50A-2DEBC9A8DF0D}"/>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Tqa`e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nni;e`otoki`a</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
        <p:nvSpPr>
          <p:cNvPr id="3" name="ZoneTexte 2">
            <a:hlinkClick r:id="rId2" action="ppaction://hlinksldjump"/>
            <a:extLst>
              <a:ext uri="{FF2B5EF4-FFF2-40B4-BE49-F238E27FC236}">
                <a16:creationId xmlns:a16="http://schemas.microsoft.com/office/drawing/2014/main" id="{DDC97B0C-A28D-BC09-DC8D-68D8903A84C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2262541"/>
      </p:ext>
    </p:extLst>
  </p:cSld>
  <p:clrMapOvr>
    <a:overrideClrMapping bg1="lt1" tx1="dk1" bg2="lt2" tx2="dk2" accent1="accent1" accent2="accent2" accent3="accent3" accent4="accent4" accent5="accent5" accent6="accent6" hlink="hlink" folHlink="folHlink"/>
  </p:clrMapOvr>
</p:sld>
</file>

<file path=ppt/slides/slide136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7"/>
            <a:ext cx="6384709"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Kata`</a:t>
            </a:r>
            <a:r>
              <a:rPr lang="fr-FR" sz="3733" dirty="0" err="1">
                <a:solidFill>
                  <a:prstClr val="white"/>
                </a:solidFill>
                <a:latin typeface="CS Avva Shenouda" pitchFamily="34" charset="0"/>
              </a:rPr>
              <a:t>vry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etaktyic</a:t>
            </a:r>
            <a:endParaRPr lang="fr-FR" sz="3733" dirty="0">
              <a:solidFill>
                <a:prstClr val="white"/>
              </a:solidFill>
              <a:latin typeface="CS Avva Shenouda" pitchFamily="34" charset="0"/>
            </a:endParaRPr>
          </a:p>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nnek</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agioc</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apoctoloc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ek</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ejoc</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mpoury</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tahiryny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mmoc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nwten</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كما أعطيته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لرسلك القديسين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قل لنا مثلهم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أني أعطيكم سلامى.</a:t>
            </a:r>
            <a:endParaRPr lang="fr-FR" sz="4400" dirty="0">
              <a:solidFill>
                <a:prstClr val="white"/>
              </a:solidFill>
              <a:latin typeface="Calibri"/>
            </a:endParaRPr>
          </a:p>
        </p:txBody>
      </p:sp>
      <p:sp>
        <p:nvSpPr>
          <p:cNvPr id="12" name="Rectangle 11"/>
          <p:cNvSpPr/>
          <p:nvPr/>
        </p:nvSpPr>
        <p:spPr>
          <a:xfrm>
            <a:off x="2351584" y="3717032"/>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Comme Tu l’avais donnée</a:t>
            </a:r>
          </a:p>
          <a:p>
            <a:pPr algn="ctr" defTabSz="1219170"/>
            <a:r>
              <a:rPr lang="fr-FR" sz="3733" b="1" dirty="0">
                <a:solidFill>
                  <a:prstClr val="white"/>
                </a:solidFill>
                <a:latin typeface="Book Antiqua" pitchFamily="18" charset="0"/>
              </a:rPr>
              <a:t>A Tes purs et saints apôtres</a:t>
            </a:r>
          </a:p>
          <a:p>
            <a:pPr algn="ctr" defTabSz="1219170"/>
            <a:r>
              <a:rPr lang="fr-FR" sz="3733" b="1" dirty="0">
                <a:solidFill>
                  <a:prstClr val="white"/>
                </a:solidFill>
                <a:latin typeface="Book Antiqua" pitchFamily="18" charset="0"/>
              </a:rPr>
              <a:t>Dis-nous comme à eux aussi</a:t>
            </a:r>
          </a:p>
          <a:p>
            <a:pPr algn="ctr" defTabSz="1219170"/>
            <a:r>
              <a:rPr lang="fr-FR" sz="3733" b="1" dirty="0">
                <a:solidFill>
                  <a:prstClr val="white"/>
                </a:solidFill>
                <a:latin typeface="Book Antiqua" pitchFamily="18" charset="0"/>
              </a:rPr>
              <a:t>Ma paix, Moi je vous la donne.</a:t>
            </a:r>
          </a:p>
        </p:txBody>
      </p:sp>
      <p:sp>
        <p:nvSpPr>
          <p:cNvPr id="2" name="ZoneTexte 1">
            <a:extLst>
              <a:ext uri="{FF2B5EF4-FFF2-40B4-BE49-F238E27FC236}">
                <a16:creationId xmlns:a16="http://schemas.microsoft.com/office/drawing/2014/main" id="{8BC9096F-71AE-3DAF-404A-704139379948}"/>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Tqa`e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nni;e`otoki`a</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
        <p:nvSpPr>
          <p:cNvPr id="3" name="ZoneTexte 2">
            <a:hlinkClick r:id="rId2" action="ppaction://hlinksldjump"/>
            <a:extLst>
              <a:ext uri="{FF2B5EF4-FFF2-40B4-BE49-F238E27FC236}">
                <a16:creationId xmlns:a16="http://schemas.microsoft.com/office/drawing/2014/main" id="{B225BFFC-1210-3DB8-E803-DE97DD59553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95460579"/>
      </p:ext>
    </p:extLst>
  </p:cSld>
  <p:clrMapOvr>
    <a:overrideClrMapping bg1="lt1" tx1="dk1" bg2="lt2" tx2="dk2" accent1="accent1" accent2="accent2" accent3="accent3" accent4="accent4" accent5="accent5" accent6="accent6" hlink="hlink" folHlink="folHlink"/>
  </p:clrMapOvr>
</p:sld>
</file>

<file path=ppt/slides/slide136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Tahiryny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anok</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yetai</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itc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hiten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Paiwt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anok</a:t>
            </a:r>
            <a:r>
              <a:rPr lang="fr-FR" sz="3733" dirty="0">
                <a:solidFill>
                  <a:prstClr val="white"/>
                </a:solidFill>
                <a:latin typeface="CS Avva Shenouda" pitchFamily="34" charset="0"/>
              </a:rPr>
              <a:t> ],w `</a:t>
            </a:r>
            <a:r>
              <a:rPr lang="fr-FR" sz="3733" dirty="0" err="1">
                <a:solidFill>
                  <a:prstClr val="white"/>
                </a:solidFill>
                <a:latin typeface="CS Avva Shenouda" pitchFamily="34" charset="0"/>
              </a:rPr>
              <a:t>mmoc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nemwten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icjen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a:t>
            </a:r>
            <a:r>
              <a:rPr lang="fr-FR" sz="3733" dirty="0">
                <a:solidFill>
                  <a:prstClr val="white"/>
                </a:solidFill>
                <a:latin typeface="CS Avva Shenouda" pitchFamily="34" charset="0"/>
              </a:rPr>
              <a:t> nem sa `</a:t>
            </a:r>
            <a:r>
              <a:rPr lang="fr-FR" sz="3733" dirty="0" err="1">
                <a:solidFill>
                  <a:prstClr val="white"/>
                </a:solidFill>
                <a:latin typeface="CS Avva Shenouda" pitchFamily="34" charset="0"/>
              </a:rPr>
              <a:t>eneh</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سلامي أنا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الذى أخذته من أبى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أنا أتركه معكم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من الان وإلى الابد.</a:t>
            </a:r>
            <a:endParaRPr lang="fr-FR" sz="4400" dirty="0">
              <a:solidFill>
                <a:prstClr val="white"/>
              </a:solidFill>
              <a:latin typeface="Calibri"/>
            </a:endParaRPr>
          </a:p>
        </p:txBody>
      </p:sp>
      <p:sp>
        <p:nvSpPr>
          <p:cNvPr id="12" name="Rectangle 11"/>
          <p:cNvSpPr/>
          <p:nvPr/>
        </p:nvSpPr>
        <p:spPr>
          <a:xfrm>
            <a:off x="2351584" y="3621021"/>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Ma paix, celle que J’ai prise</a:t>
            </a:r>
          </a:p>
          <a:p>
            <a:pPr algn="ctr" defTabSz="1219170"/>
            <a:r>
              <a:rPr lang="fr-FR" sz="3733" b="1" dirty="0">
                <a:solidFill>
                  <a:prstClr val="white"/>
                </a:solidFill>
                <a:latin typeface="Book Antiqua" pitchFamily="18" charset="0"/>
              </a:rPr>
              <a:t>Que J’ai prise de Mon Père</a:t>
            </a:r>
          </a:p>
          <a:p>
            <a:pPr algn="ctr" defTabSz="1219170"/>
            <a:r>
              <a:rPr lang="fr-FR" sz="3733" b="1" dirty="0">
                <a:solidFill>
                  <a:prstClr val="white"/>
                </a:solidFill>
                <a:latin typeface="Book Antiqua" pitchFamily="18" charset="0"/>
              </a:rPr>
              <a:t>Je la laisse parmi vous</a:t>
            </a:r>
          </a:p>
          <a:p>
            <a:pPr algn="ctr" defTabSz="1219170"/>
            <a:r>
              <a:rPr lang="fr-FR" sz="3733" b="1" dirty="0">
                <a:solidFill>
                  <a:prstClr val="white"/>
                </a:solidFill>
                <a:latin typeface="Book Antiqua" pitchFamily="18" charset="0"/>
              </a:rPr>
              <a:t>Maintenant et à jamais.</a:t>
            </a:r>
          </a:p>
        </p:txBody>
      </p:sp>
      <p:sp>
        <p:nvSpPr>
          <p:cNvPr id="2" name="ZoneTexte 1">
            <a:extLst>
              <a:ext uri="{FF2B5EF4-FFF2-40B4-BE49-F238E27FC236}">
                <a16:creationId xmlns:a16="http://schemas.microsoft.com/office/drawing/2014/main" id="{4EBC954C-EF1A-1D5E-C29A-08924AA95F35}"/>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Tqa`e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nni;e`otoki`a</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
        <p:nvSpPr>
          <p:cNvPr id="3" name="ZoneTexte 2">
            <a:hlinkClick r:id="rId2" action="ppaction://hlinksldjump"/>
            <a:extLst>
              <a:ext uri="{FF2B5EF4-FFF2-40B4-BE49-F238E27FC236}">
                <a16:creationId xmlns:a16="http://schemas.microsoft.com/office/drawing/2014/main" id="{4509F11E-2EB8-D64F-904C-AE890992012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85671594"/>
      </p:ext>
    </p:extLst>
  </p:cSld>
  <p:clrMapOvr>
    <a:overrideClrMapping bg1="lt1" tx1="dk1" bg2="lt2" tx2="dk2" accent1="accent1" accent2="accent2" accent3="accent3" accent4="accent4" accent5="accent5" accent6="accent6" hlink="hlink" folHlink="folHlink"/>
  </p:clrMapOvr>
</p:sld>
</file>

<file path=ppt/slides/slide136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9"/>
            <a:ext cx="6240693"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Piaggeloc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pai`ehoou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ethyl</a:t>
            </a:r>
            <a:r>
              <a:rPr lang="fr-FR" sz="3733" dirty="0">
                <a:solidFill>
                  <a:prstClr val="white"/>
                </a:solidFill>
                <a:latin typeface="CS Avva Shenouda" pitchFamily="34" charset="0"/>
              </a:rPr>
              <a:t> `e`p[ici nem </a:t>
            </a:r>
            <a:r>
              <a:rPr lang="fr-FR" sz="3733" dirty="0" err="1">
                <a:solidFill>
                  <a:prstClr val="white"/>
                </a:solidFill>
                <a:latin typeface="CS Avva Shenouda" pitchFamily="34" charset="0"/>
              </a:rPr>
              <a:t>paihumnoc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aripenmeu`i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qa`thy</a:t>
            </a:r>
            <a:r>
              <a:rPr lang="fr-FR" sz="3733" dirty="0">
                <a:solidFill>
                  <a:prstClr val="white"/>
                </a:solidFill>
                <a:latin typeface="CS Avva Shenouda" pitchFamily="34" charset="0"/>
              </a:rPr>
              <a:t> </a:t>
            </a:r>
            <a:r>
              <a:rPr lang="fr-FR" sz="3733">
                <a:solidFill>
                  <a:prstClr val="white"/>
                </a:solidFill>
                <a:latin typeface="CS Avva Shenouda" pitchFamily="34" charset="0"/>
              </a:rPr>
              <a:t>`m`P</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ntef,a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nennobi</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a:t>
            </a:r>
          </a:p>
        </p:txBody>
      </p:sp>
      <p:sp>
        <p:nvSpPr>
          <p:cNvPr id="11" name="Rectangle 10"/>
          <p:cNvSpPr/>
          <p:nvPr/>
        </p:nvSpPr>
        <p:spPr>
          <a:xfrm>
            <a:off x="6672064" y="404664"/>
            <a:ext cx="5105424" cy="2677656"/>
          </a:xfrm>
          <a:prstGeom prst="rect">
            <a:avLst/>
          </a:prstGeom>
        </p:spPr>
        <p:txBody>
          <a:bodyPr wrap="square">
            <a:spAutoFit/>
          </a:bodyPr>
          <a:lstStyle/>
          <a:p>
            <a:pPr algn="just" defTabSz="1219170" rtl="1"/>
            <a:r>
              <a:rPr lang="ar-EG" sz="4200" dirty="0">
                <a:solidFill>
                  <a:prstClr val="white"/>
                </a:solidFill>
                <a:latin typeface="Calibri"/>
                <a:cs typeface="Arial" panose="020B0604020202020204" pitchFamily="34" charset="0"/>
              </a:rPr>
              <a:t>يا ملاك هذا اليوم الطائر</a:t>
            </a:r>
            <a:endParaRPr lang="fr-FR" sz="4200" dirty="0">
              <a:solidFill>
                <a:prstClr val="white"/>
              </a:solidFill>
              <a:latin typeface="Calibri"/>
            </a:endParaRPr>
          </a:p>
          <a:p>
            <a:pPr algn="just" defTabSz="1219170" rtl="1"/>
            <a:r>
              <a:rPr lang="ar-EG" sz="4200" dirty="0">
                <a:solidFill>
                  <a:prstClr val="white"/>
                </a:solidFill>
                <a:latin typeface="Calibri"/>
                <a:cs typeface="Arial" panose="020B0604020202020204" pitchFamily="34" charset="0"/>
              </a:rPr>
              <a:t>الى العلو بهذه </a:t>
            </a:r>
            <a:r>
              <a:rPr lang="ar-EG" sz="4200" dirty="0" err="1">
                <a:solidFill>
                  <a:prstClr val="white"/>
                </a:solidFill>
                <a:latin typeface="Calibri"/>
                <a:cs typeface="Arial" panose="020B0604020202020204" pitchFamily="34" charset="0"/>
              </a:rPr>
              <a:t>التسبحة</a:t>
            </a:r>
            <a:r>
              <a:rPr lang="ar-EG" sz="4200" dirty="0">
                <a:solidFill>
                  <a:prstClr val="white"/>
                </a:solidFill>
                <a:latin typeface="Calibri"/>
                <a:cs typeface="Arial" panose="020B0604020202020204" pitchFamily="34" charset="0"/>
              </a:rPr>
              <a:t> </a:t>
            </a:r>
            <a:endParaRPr lang="fr-FR" sz="4200" dirty="0">
              <a:solidFill>
                <a:prstClr val="white"/>
              </a:solidFill>
              <a:latin typeface="Calibri"/>
            </a:endParaRPr>
          </a:p>
          <a:p>
            <a:pPr algn="just" defTabSz="1219170" rtl="1"/>
            <a:r>
              <a:rPr lang="ar-EG" sz="4200" dirty="0">
                <a:solidFill>
                  <a:prstClr val="white"/>
                </a:solidFill>
                <a:latin typeface="Calibri"/>
                <a:cs typeface="Arial" panose="020B0604020202020204" pitchFamily="34" charset="0"/>
              </a:rPr>
              <a:t>اذكرنا لدى الرب </a:t>
            </a:r>
            <a:endParaRPr lang="fr-FR" sz="4200" dirty="0">
              <a:solidFill>
                <a:prstClr val="white"/>
              </a:solidFill>
              <a:latin typeface="Calibri"/>
            </a:endParaRPr>
          </a:p>
          <a:p>
            <a:pPr algn="just" defTabSz="1219170" rtl="1"/>
            <a:r>
              <a:rPr lang="ar-EG" sz="4200" dirty="0">
                <a:solidFill>
                  <a:prstClr val="white"/>
                </a:solidFill>
                <a:latin typeface="Calibri"/>
                <a:cs typeface="Arial" panose="020B0604020202020204" pitchFamily="34" charset="0"/>
              </a:rPr>
              <a:t>ليغفر لنا خطايانا.</a:t>
            </a:r>
            <a:endParaRPr lang="fr-FR" sz="4200" dirty="0">
              <a:solidFill>
                <a:prstClr val="white"/>
              </a:solidFill>
              <a:latin typeface="Calibri"/>
            </a:endParaRPr>
          </a:p>
        </p:txBody>
      </p:sp>
      <p:sp>
        <p:nvSpPr>
          <p:cNvPr id="12" name="Rectangle 11"/>
          <p:cNvSpPr/>
          <p:nvPr/>
        </p:nvSpPr>
        <p:spPr>
          <a:xfrm>
            <a:off x="1739516" y="3717032"/>
            <a:ext cx="8712968" cy="2390141"/>
          </a:xfrm>
          <a:prstGeom prst="rect">
            <a:avLst/>
          </a:prstGeom>
        </p:spPr>
        <p:txBody>
          <a:bodyPr wrap="square">
            <a:spAutoFit/>
          </a:bodyPr>
          <a:lstStyle/>
          <a:p>
            <a:pPr algn="ctr" defTabSz="1219170"/>
            <a:r>
              <a:rPr lang="fr-FR" sz="3733" b="1" dirty="0">
                <a:solidFill>
                  <a:prstClr val="white"/>
                </a:solidFill>
                <a:latin typeface="Book Antiqua" pitchFamily="18" charset="0"/>
              </a:rPr>
              <a:t>Ô toi ange de ce jour </a:t>
            </a:r>
          </a:p>
          <a:p>
            <a:pPr algn="ctr" defTabSz="1219170"/>
            <a:r>
              <a:rPr lang="fr-FR" sz="3733" b="1" dirty="0">
                <a:solidFill>
                  <a:prstClr val="white"/>
                </a:solidFill>
                <a:latin typeface="Book Antiqua" pitchFamily="18" charset="0"/>
              </a:rPr>
              <a:t>Qui t’envoles avec cet hymne</a:t>
            </a:r>
          </a:p>
          <a:p>
            <a:pPr algn="ctr" defTabSz="1219170"/>
            <a:r>
              <a:rPr lang="fr-FR" sz="3733" b="1" dirty="0">
                <a:solidFill>
                  <a:prstClr val="white"/>
                </a:solidFill>
                <a:latin typeface="Book Antiqua" pitchFamily="18" charset="0"/>
              </a:rPr>
              <a:t>Evoque-nous près du  Seigneur</a:t>
            </a:r>
          </a:p>
          <a:p>
            <a:pPr algn="ctr" defTabSz="1219170"/>
            <a:r>
              <a:rPr lang="fr-FR" sz="3733" b="1" dirty="0">
                <a:solidFill>
                  <a:prstClr val="white"/>
                </a:solidFill>
                <a:latin typeface="Book Antiqua" pitchFamily="18" charset="0"/>
              </a:rPr>
              <a:t>Pour qu’Il nous pardonne nos péchés.</a:t>
            </a:r>
          </a:p>
        </p:txBody>
      </p:sp>
      <p:sp>
        <p:nvSpPr>
          <p:cNvPr id="2" name="ZoneTexte 1">
            <a:extLst>
              <a:ext uri="{FF2B5EF4-FFF2-40B4-BE49-F238E27FC236}">
                <a16:creationId xmlns:a16="http://schemas.microsoft.com/office/drawing/2014/main" id="{AE4BC9AE-D54A-8745-7730-6BCE121C6F11}"/>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Tqa`e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nni;e`otoki`a</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
        <p:nvSpPr>
          <p:cNvPr id="3" name="ZoneTexte 2">
            <a:hlinkClick r:id="rId2" action="ppaction://hlinksldjump"/>
            <a:extLst>
              <a:ext uri="{FF2B5EF4-FFF2-40B4-BE49-F238E27FC236}">
                <a16:creationId xmlns:a16="http://schemas.microsoft.com/office/drawing/2014/main" id="{26C7A264-0FC2-39F9-1103-445A5421F49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98639465"/>
      </p:ext>
    </p:extLst>
  </p:cSld>
  <p:clrMapOvr>
    <a:overrideClrMapping bg1="lt1" tx1="dk1" bg2="lt2" tx2="dk2" accent1="accent1" accent2="accent2" accent3="accent3" accent4="accent4" accent5="accent5" accent6="accent6" hlink="hlink" folHlink="folHlink"/>
  </p:clrMapOvr>
</p:sld>
</file>

<file path=ppt/slides/slide136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9"/>
            <a:ext cx="6312701" cy="2964594"/>
          </a:xfrm>
          <a:prstGeom prst="rect">
            <a:avLst/>
          </a:prstGeom>
        </p:spPr>
        <p:txBody>
          <a:bodyPr wrap="square">
            <a:spAutoFit/>
          </a:bodyPr>
          <a:lstStyle/>
          <a:p>
            <a:pPr algn="just" defTabSz="1219170"/>
            <a:r>
              <a:rPr lang="fr-FR" sz="3733" dirty="0" err="1">
                <a:solidFill>
                  <a:prstClr val="white"/>
                </a:solidFill>
                <a:latin typeface="CS Avva Shenouda" pitchFamily="34" charset="0"/>
              </a:rPr>
              <a:t>Nyetswni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matal</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wou</a:t>
            </a:r>
            <a:br>
              <a:rPr lang="fr-FR" sz="3733" dirty="0">
                <a:solidFill>
                  <a:prstClr val="white"/>
                </a:solidFill>
                <a:latin typeface="CS Avva Shenouda" pitchFamily="34" charset="0"/>
              </a:rPr>
            </a:br>
            <a:r>
              <a:rPr lang="fr-FR" sz="3733" dirty="0">
                <a:solidFill>
                  <a:prstClr val="white"/>
                </a:solidFill>
                <a:latin typeface="CS Avva Shenouda" pitchFamily="34" charset="0"/>
              </a:rPr>
              <a:t>@ </a:t>
            </a:r>
            <a:r>
              <a:rPr lang="fr-FR" sz="3733" err="1">
                <a:solidFill>
                  <a:prstClr val="white"/>
                </a:solidFill>
                <a:latin typeface="CS Avva Shenouda" pitchFamily="34" charset="0"/>
              </a:rPr>
              <a:t>nyetauenkot</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ma`mton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nwou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nen`cnyou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hojhej</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 @ Pa¡</a:t>
            </a:r>
            <a:br>
              <a:rPr lang="fr-FR" sz="3733" dirty="0">
                <a:solidFill>
                  <a:prstClr val="white"/>
                </a:solidFill>
                <a:latin typeface="CS Avva Shenouda" pitchFamily="34" charset="0"/>
              </a:rPr>
            </a:b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aribo`y;in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nemwou</a:t>
            </a:r>
            <a:r>
              <a:rPr lang="fr-FR" sz="3733" dirty="0">
                <a:solidFill>
                  <a:prstClr val="white"/>
                </a:solidFill>
                <a:latin typeface="CS Avva Shenouda" pitchFamily="34" charset="0"/>
              </a:rPr>
              <a:t>.</a:t>
            </a:r>
          </a:p>
        </p:txBody>
      </p:sp>
      <p:sp>
        <p:nvSpPr>
          <p:cNvPr id="11" name="Rectangle 10"/>
          <p:cNvSpPr/>
          <p:nvPr/>
        </p:nvSpPr>
        <p:spPr>
          <a:xfrm>
            <a:off x="6672064" y="556225"/>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المرضى اشفهم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الذين رقدوا يا رب نيحهم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وأخواتنا الذين فى كل شدة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يا ربى أعنا وإياهم.</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Les malades, guéris-les</a:t>
            </a:r>
          </a:p>
          <a:p>
            <a:pPr algn="ctr" defTabSz="1219170"/>
            <a:r>
              <a:rPr lang="fr-FR" sz="3733" b="1" dirty="0">
                <a:solidFill>
                  <a:prstClr val="white"/>
                </a:solidFill>
                <a:latin typeface="Book Antiqua" pitchFamily="18" charset="0"/>
              </a:rPr>
              <a:t>Les défunts, repose-les</a:t>
            </a:r>
          </a:p>
          <a:p>
            <a:pPr algn="ctr" defTabSz="1219170"/>
            <a:r>
              <a:rPr lang="fr-FR" sz="3733" b="1" dirty="0">
                <a:solidFill>
                  <a:prstClr val="white"/>
                </a:solidFill>
                <a:latin typeface="Book Antiqua" pitchFamily="18" charset="0"/>
              </a:rPr>
              <a:t>Et nos frères dans la détresse</a:t>
            </a:r>
          </a:p>
          <a:p>
            <a:pPr algn="ctr" defTabSz="1219170"/>
            <a:r>
              <a:rPr lang="fr-FR" sz="3733" b="1" dirty="0">
                <a:solidFill>
                  <a:prstClr val="white"/>
                </a:solidFill>
                <a:latin typeface="Book Antiqua" pitchFamily="18" charset="0"/>
              </a:rPr>
              <a:t>Seigneur aide-nous, aide-les</a:t>
            </a:r>
          </a:p>
        </p:txBody>
      </p:sp>
      <p:sp>
        <p:nvSpPr>
          <p:cNvPr id="2" name="ZoneTexte 1">
            <a:extLst>
              <a:ext uri="{FF2B5EF4-FFF2-40B4-BE49-F238E27FC236}">
                <a16:creationId xmlns:a16="http://schemas.microsoft.com/office/drawing/2014/main" id="{B280FC26-3221-66F0-8518-F6C9E71E6724}"/>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Tqa`e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nni;e`otoki`a</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
        <p:nvSpPr>
          <p:cNvPr id="3" name="ZoneTexte 2">
            <a:hlinkClick r:id="rId2" action="ppaction://hlinksldjump"/>
            <a:extLst>
              <a:ext uri="{FF2B5EF4-FFF2-40B4-BE49-F238E27FC236}">
                <a16:creationId xmlns:a16="http://schemas.microsoft.com/office/drawing/2014/main" id="{4B682D6E-122A-0A92-2EBF-A293BC65303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59176004"/>
      </p:ext>
    </p:extLst>
  </p:cSld>
  <p:clrMapOvr>
    <a:overrideClrMapping bg1="lt1" tx1="dk1" bg2="lt2" tx2="dk2" accent1="accent1" accent2="accent2" accent3="accent3" accent4="accent4" accent5="accent5" accent6="accent6" hlink="hlink" folHlink="folHlink"/>
  </p:clrMapOvr>
</p:sld>
</file>

<file path=ppt/slides/slide136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Ef</a:t>
            </a:r>
            <a:r>
              <a:rPr lang="fr-FR" sz="3733" err="1">
                <a:solidFill>
                  <a:prstClr val="white"/>
                </a:solidFill>
                <a:latin typeface="CS Avva Shenouda" pitchFamily="34" charset="0"/>
              </a:rPr>
              <a:t>`</a:t>
            </a:r>
            <a:r>
              <a:rPr lang="fr-FR" sz="3733">
                <a:solidFill>
                  <a:prstClr val="white"/>
                </a:solidFill>
                <a:latin typeface="CS Avva Shenouda" pitchFamily="34" charset="0"/>
              </a:rPr>
              <a:t>e`cmou </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eron</a:t>
            </a:r>
            <a:r>
              <a:rPr lang="fr-FR" sz="3733" dirty="0">
                <a:solidFill>
                  <a:prstClr val="white"/>
                </a:solidFill>
                <a:latin typeface="CS Avva Shenouda" pitchFamily="34" charset="0"/>
              </a:rPr>
              <a:t> `</a:t>
            </a:r>
            <a:r>
              <a:rPr lang="fr-FR" sz="3733" err="1">
                <a:solidFill>
                  <a:prstClr val="white"/>
                </a:solidFill>
                <a:latin typeface="CS Avva Shenouda" pitchFamily="34" charset="0"/>
              </a:rPr>
              <a:t>nje</a:t>
            </a:r>
            <a:r>
              <a:rPr lang="fr-FR" sz="3733">
                <a:solidFill>
                  <a:prstClr val="white"/>
                </a:solidFill>
                <a:latin typeface="CS Avva Shenouda" pitchFamily="34" charset="0"/>
              </a:rPr>
              <a:t> `V</a:t>
            </a:r>
            <a:r>
              <a:rPr lang="fr-FR" sz="3733" dirty="0">
                <a:solidFill>
                  <a:prstClr val="white"/>
                </a:solidFill>
                <a:latin typeface="CS Avva Shenouda" pitchFamily="34" charset="0"/>
              </a:rPr>
              <a:t>] </a:t>
            </a:r>
            <a:r>
              <a:rPr lang="fr-FR" sz="3733">
                <a:solidFill>
                  <a:prstClr val="white"/>
                </a:solidFill>
                <a:latin typeface="CS Avva Shenouda" pitchFamily="34" charset="0"/>
              </a:rPr>
              <a:t>@ tenna`cmou </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ePefran</a:t>
            </a:r>
            <a:r>
              <a:rPr lang="fr-FR" sz="3733" dirty="0">
                <a:solidFill>
                  <a:prstClr val="white"/>
                </a:solidFill>
                <a:latin typeface="CS Avva Shenouda" pitchFamily="34" charset="0"/>
              </a:rPr>
              <a:t> =e=;=u @ `</a:t>
            </a:r>
            <a:r>
              <a:rPr lang="fr-FR" sz="3733" dirty="0" err="1">
                <a:solidFill>
                  <a:prstClr val="white"/>
                </a:solidFill>
                <a:latin typeface="CS Avva Shenouda" pitchFamily="34" charset="0"/>
              </a:rPr>
              <a:t>ncyou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 `</a:t>
            </a:r>
            <a:r>
              <a:rPr lang="fr-FR" sz="3733" err="1">
                <a:solidFill>
                  <a:prstClr val="white"/>
                </a:solidFill>
                <a:latin typeface="CS Avva Shenouda" pitchFamily="34" charset="0"/>
              </a:rPr>
              <a:t>ere</a:t>
            </a:r>
            <a:r>
              <a:rPr lang="fr-FR" sz="3733">
                <a:solidFill>
                  <a:prstClr val="white"/>
                </a:solidFill>
                <a:latin typeface="CS Avva Shenouda" pitchFamily="34" charset="0"/>
              </a:rPr>
              <a:t> pef`cmou </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efmyn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rwn</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يباركنا الله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ولنبارك أسمه القدوس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فى</a:t>
            </a:r>
            <a:r>
              <a:rPr lang="ar-EG" sz="4400" dirty="0">
                <a:solidFill>
                  <a:prstClr val="white"/>
                </a:solidFill>
                <a:latin typeface="Calibri"/>
                <a:cs typeface="Arial" panose="020B0604020202020204" pitchFamily="34" charset="0"/>
              </a:rPr>
              <a:t> كل حين </a:t>
            </a:r>
            <a:r>
              <a:rPr lang="ar-EG" sz="4400" dirty="0" err="1">
                <a:solidFill>
                  <a:prstClr val="white"/>
                </a:solidFill>
                <a:latin typeface="Calibri"/>
                <a:cs typeface="Arial" panose="020B0604020202020204" pitchFamily="34" charset="0"/>
              </a:rPr>
              <a:t>تسبحته</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دائمة فى أفواهنا.</a:t>
            </a:r>
            <a:endParaRPr lang="fr-FR" sz="4400" dirty="0">
              <a:solidFill>
                <a:prstClr val="white"/>
              </a:solidFill>
              <a:latin typeface="Calibri"/>
            </a:endParaRPr>
          </a:p>
        </p:txBody>
      </p:sp>
      <p:sp>
        <p:nvSpPr>
          <p:cNvPr id="12" name="Rectangle 11"/>
          <p:cNvSpPr/>
          <p:nvPr/>
        </p:nvSpPr>
        <p:spPr>
          <a:xfrm>
            <a:off x="2351584" y="3717032"/>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Que Dieu nous bénisse tous</a:t>
            </a:r>
          </a:p>
          <a:p>
            <a:pPr algn="ctr" defTabSz="1219170"/>
            <a:r>
              <a:rPr lang="fr-FR" sz="3733" b="1" dirty="0">
                <a:solidFill>
                  <a:prstClr val="white"/>
                </a:solidFill>
                <a:latin typeface="Book Antiqua" pitchFamily="18" charset="0"/>
              </a:rPr>
              <a:t>Son saint Nom, nous bénissons</a:t>
            </a:r>
          </a:p>
          <a:p>
            <a:pPr algn="ctr" defTabSz="1219170"/>
            <a:r>
              <a:rPr lang="fr-FR" sz="3733" b="1" dirty="0">
                <a:solidFill>
                  <a:prstClr val="white"/>
                </a:solidFill>
                <a:latin typeface="Book Antiqua" pitchFamily="18" charset="0"/>
              </a:rPr>
              <a:t>En tout temps, que Sa louange</a:t>
            </a:r>
          </a:p>
          <a:p>
            <a:pPr algn="ctr" defTabSz="1219170"/>
            <a:r>
              <a:rPr lang="fr-FR" sz="3733" b="1" dirty="0">
                <a:solidFill>
                  <a:prstClr val="white"/>
                </a:solidFill>
                <a:latin typeface="Book Antiqua" pitchFamily="18" charset="0"/>
              </a:rPr>
              <a:t>Soit sur nos lèvres toujours</a:t>
            </a:r>
          </a:p>
        </p:txBody>
      </p:sp>
      <p:sp>
        <p:nvSpPr>
          <p:cNvPr id="2" name="ZoneTexte 1">
            <a:extLst>
              <a:ext uri="{FF2B5EF4-FFF2-40B4-BE49-F238E27FC236}">
                <a16:creationId xmlns:a16="http://schemas.microsoft.com/office/drawing/2014/main" id="{889C8A6E-4DBC-6ECF-864D-542C6A80FB0F}"/>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Tqa`e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nni;e`otoki`a</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
        <p:nvSpPr>
          <p:cNvPr id="3" name="ZoneTexte 2">
            <a:hlinkClick r:id="rId2" action="ppaction://hlinksldjump"/>
            <a:extLst>
              <a:ext uri="{FF2B5EF4-FFF2-40B4-BE49-F238E27FC236}">
                <a16:creationId xmlns:a16="http://schemas.microsoft.com/office/drawing/2014/main" id="{A06CD843-536A-C0B4-1ACD-C0FC5BAC574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43997245"/>
      </p:ext>
    </p:extLst>
  </p:cSld>
  <p:clrMapOvr>
    <a:overrideClrMapping bg1="lt1" tx1="dk1" bg2="lt2" tx2="dk2" accent1="accent1" accent2="accent2" accent3="accent3" accent4="accent4" accent5="accent5" accent6="accent6" hlink="hlink" folHlink="folHlink"/>
  </p:clrMapOvr>
</p:sld>
</file>

<file path=ppt/slides/slide13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308324"/>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ذاب كل سكان كنعان. وأتت عليهم الرعدة والخوف.</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Aubwl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etsop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&lt;</a:t>
            </a:r>
            <a:r>
              <a:rPr lang="fr-FR" sz="3733" dirty="0" err="1">
                <a:solidFill>
                  <a:prstClr val="white"/>
                </a:solidFill>
                <a:latin typeface="CS Avva Shenouda" pitchFamily="34" charset="0"/>
              </a:rPr>
              <a:t>anaan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a:t>
            </a:r>
            <a:r>
              <a:rPr lang="fr-FR" sz="3733" err="1">
                <a:solidFill>
                  <a:prstClr val="white"/>
                </a:solidFill>
                <a:latin typeface="CS Avva Shenouda" pitchFamily="34" charset="0"/>
              </a:rPr>
              <a:t>i</a:t>
            </a:r>
            <a:r>
              <a:rPr lang="fr-FR" sz="3733">
                <a:solidFill>
                  <a:prstClr val="white"/>
                </a:solidFill>
                <a:latin typeface="CS Avva Shenouda" pitchFamily="34" charset="0"/>
              </a:rPr>
              <a:t> `e</a:t>
            </a:r>
            <a:r>
              <a:rPr lang="fr-FR" sz="3733" dirty="0" err="1">
                <a:solidFill>
                  <a:prstClr val="white"/>
                </a:solidFill>
                <a:latin typeface="CS Avva Shenouda" pitchFamily="34" charset="0"/>
              </a:rPr>
              <a:t>`hryi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ejwou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ou`c;erter</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ouho</a:t>
            </a:r>
            <a:r>
              <a:rPr lang="fr-FR" sz="3733" dirty="0">
                <a:solidFill>
                  <a:prstClr val="white"/>
                </a:solidFill>
                <a:latin typeface="CS Avva Shenouda" pitchFamily="34" charset="0"/>
              </a:rPr>
              <a:t>].</a:t>
            </a:r>
          </a:p>
        </p:txBody>
      </p:sp>
      <p:sp>
        <p:nvSpPr>
          <p:cNvPr id="7" name="Rectangle 6"/>
          <p:cNvSpPr/>
          <p:nvPr/>
        </p:nvSpPr>
        <p:spPr>
          <a:xfrm>
            <a:off x="448230" y="3959186"/>
            <a:ext cx="11329257" cy="1241237"/>
          </a:xfrm>
          <a:prstGeom prst="rect">
            <a:avLst/>
          </a:prstGeom>
        </p:spPr>
        <p:txBody>
          <a:bodyPr wrap="square">
            <a:spAutoFit/>
          </a:bodyPr>
          <a:lstStyle/>
          <a:p>
            <a:pPr algn="ctr" defTabSz="1219170"/>
            <a:r>
              <a:rPr lang="fr-FR" sz="3733" b="1" dirty="0">
                <a:solidFill>
                  <a:prstClr val="white"/>
                </a:solidFill>
                <a:latin typeface="Book Antiqua" pitchFamily="18" charset="0"/>
              </a:rPr>
              <a:t>Les habitants de Canaan</a:t>
            </a:r>
          </a:p>
          <a:p>
            <a:pPr algn="ctr" defTabSz="1219170"/>
            <a:r>
              <a:rPr lang="fr-FR" sz="3733" b="1" dirty="0">
                <a:solidFill>
                  <a:prstClr val="white"/>
                </a:solidFill>
                <a:latin typeface="Book Antiqua" pitchFamily="18" charset="0"/>
              </a:rPr>
              <a:t>Ont été pris de peur, d’effroi</a:t>
            </a:r>
          </a:p>
        </p:txBody>
      </p:sp>
      <p:sp>
        <p:nvSpPr>
          <p:cNvPr id="11" name="ZoneTexte 10">
            <a:extLst>
              <a:ext uri="{FF2B5EF4-FFF2-40B4-BE49-F238E27FC236}">
                <a16:creationId xmlns:a16="http://schemas.microsoft.com/office/drawing/2014/main" id="{BA9AEA47-C156-D105-4D69-DFBD999E7DF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9E5977DA-522C-CAE5-B079-B07E7A02E1B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44252329"/>
      </p:ext>
    </p:extLst>
  </p:cSld>
  <p:clrMapOvr>
    <a:masterClrMapping/>
  </p:clrMapOvr>
</p:sld>
</file>

<file path=ppt/slides/slide137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Je `</a:t>
            </a:r>
            <a:r>
              <a:rPr lang="fr-FR" sz="3733" dirty="0" err="1">
                <a:solidFill>
                  <a:prstClr val="white"/>
                </a:solidFill>
                <a:latin typeface="CS Avva Shenouda" pitchFamily="34" charset="0"/>
              </a:rPr>
              <a:t>f`cmarwout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Viwt</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Psyri</a:t>
            </a:r>
            <a:r>
              <a:rPr lang="fr-FR" sz="3733" dirty="0">
                <a:solidFill>
                  <a:prstClr val="white"/>
                </a:solidFill>
                <a:latin typeface="CS Avva Shenouda" pitchFamily="34" charset="0"/>
              </a:rPr>
              <a:t> @ nem Pi`pneuma =e=;=u @ }`triac </a:t>
            </a:r>
            <a:r>
              <a:rPr lang="fr-FR" sz="3733" dirty="0" err="1">
                <a:solidFill>
                  <a:prstClr val="white"/>
                </a:solidFill>
                <a:latin typeface="CS Avva Shenouda" pitchFamily="34" charset="0"/>
              </a:rPr>
              <a:t>etjyk</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tenouwst</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mmoc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nac</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مبارك الآب والابن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والروح القدس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الثالوث الكامل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نسجد له ونمجده.</a:t>
            </a:r>
            <a:endParaRPr lang="fr-FR" sz="4400" dirty="0">
              <a:solidFill>
                <a:prstClr val="white"/>
              </a:solidFill>
              <a:latin typeface="Calibri"/>
            </a:endParaRPr>
          </a:p>
        </p:txBody>
      </p:sp>
      <p:sp>
        <p:nvSpPr>
          <p:cNvPr id="12" name="Rectangle 11"/>
          <p:cNvSpPr/>
          <p:nvPr/>
        </p:nvSpPr>
        <p:spPr>
          <a:xfrm>
            <a:off x="2351584" y="3717032"/>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 soient le Père, le Fils,</a:t>
            </a:r>
          </a:p>
          <a:p>
            <a:pPr algn="ctr" defTabSz="1219170"/>
            <a:r>
              <a:rPr lang="fr-FR" sz="3733" b="1" dirty="0">
                <a:solidFill>
                  <a:prstClr val="white"/>
                </a:solidFill>
                <a:latin typeface="Book Antiqua" pitchFamily="18" charset="0"/>
              </a:rPr>
              <a:t>L’Esprit-Saint : la Trinité</a:t>
            </a:r>
          </a:p>
          <a:p>
            <a:pPr algn="ctr" defTabSz="1219170"/>
            <a:r>
              <a:rPr lang="fr-FR" sz="3733" b="1" dirty="0">
                <a:solidFill>
                  <a:prstClr val="white"/>
                </a:solidFill>
                <a:latin typeface="Book Antiqua" pitchFamily="18" charset="0"/>
              </a:rPr>
              <a:t>C’est la Trinité parfaite</a:t>
            </a:r>
          </a:p>
          <a:p>
            <a:pPr algn="ctr" defTabSz="1219170"/>
            <a:r>
              <a:rPr lang="fr-FR" sz="3733" b="1" dirty="0">
                <a:solidFill>
                  <a:prstClr val="white"/>
                </a:solidFill>
                <a:latin typeface="Book Antiqua" pitchFamily="18" charset="0"/>
              </a:rPr>
              <a:t>Adorons, glorifions-La.</a:t>
            </a:r>
          </a:p>
        </p:txBody>
      </p:sp>
      <p:sp>
        <p:nvSpPr>
          <p:cNvPr id="2" name="ZoneTexte 1">
            <a:extLst>
              <a:ext uri="{FF2B5EF4-FFF2-40B4-BE49-F238E27FC236}">
                <a16:creationId xmlns:a16="http://schemas.microsoft.com/office/drawing/2014/main" id="{EEFE88AB-3B3A-C0E9-A7FC-AF630023A962}"/>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Tqa`e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nni;e`otoki`a</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
        <p:nvSpPr>
          <p:cNvPr id="3" name="ZoneTexte 2">
            <a:hlinkClick r:id="rId2" action="ppaction://hlinksldjump"/>
            <a:extLst>
              <a:ext uri="{FF2B5EF4-FFF2-40B4-BE49-F238E27FC236}">
                <a16:creationId xmlns:a16="http://schemas.microsoft.com/office/drawing/2014/main" id="{119FE7D4-F729-E973-6AF6-42C90569C73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4700027"/>
      </p:ext>
    </p:extLst>
  </p:cSld>
  <p:clrMapOvr>
    <a:overrideClrMapping bg1="lt1" tx1="dk1" bg2="lt2" tx2="dk2" accent1="accent1" accent2="accent2" accent3="accent3" accent4="accent4" accent5="accent5" accent6="accent6" hlink="hlink" folHlink="folHlink"/>
  </p:clrMapOvr>
</p:sld>
</file>

<file path=ppt/slides/slide137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5C499A00-0F3D-3564-84FF-9EB9785D734D}"/>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623F23FE-69BE-9E65-D285-7F129CDEE6CA}"/>
              </a:ext>
            </a:extLst>
          </p:cNvPr>
          <p:cNvSpPr/>
          <p:nvPr/>
        </p:nvSpPr>
        <p:spPr>
          <a:xfrm>
            <a:off x="3823229" y="1052739"/>
            <a:ext cx="4620176" cy="4401205"/>
          </a:xfrm>
          <a:prstGeom prst="rect">
            <a:avLst/>
          </a:prstGeom>
        </p:spPr>
        <p:txBody>
          <a:bodyPr wrap="non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pt-BR" sz="5000" b="0" i="0" u="none" strike="noStrike" kern="1200" cap="none" spc="0" normalizeH="0" baseline="0" noProof="0" dirty="0">
                <a:ln>
                  <a:noFill/>
                </a:ln>
                <a:solidFill>
                  <a:prstClr val="white"/>
                </a:solidFill>
                <a:effectLst/>
                <a:uLnTx/>
                <a:uFillTx/>
                <a:latin typeface="CS Avva Shenouda" pitchFamily="34" charset="0"/>
                <a:ea typeface="+mn-ea"/>
                <a:cs typeface="+mn-cs"/>
              </a:rPr>
              <a:t>Ten[ici `mmo</a:t>
            </a:r>
          </a:p>
          <a:p>
            <a:pPr marL="0" marR="0" lvl="0" indent="0" algn="ctr" defTabSz="914273" rtl="0" eaLnBrk="1" fontAlgn="auto" latinLnBrk="0" hangingPunct="1">
              <a:lnSpc>
                <a:spcPct val="100000"/>
              </a:lnSpc>
              <a:spcBef>
                <a:spcPts val="0"/>
              </a:spcBef>
              <a:spcAft>
                <a:spcPts val="0"/>
              </a:spcAft>
              <a:buClrTx/>
              <a:buSzTx/>
              <a:buFontTx/>
              <a:buNone/>
              <a:tabLst/>
              <a:defRPr/>
            </a:pPr>
            <a:endParaRPr kumimoji="0" lang="fr-FR" sz="8000" b="0" i="0" u="none" strike="noStrike" kern="1200" cap="none" spc="0" normalizeH="0" baseline="0" noProof="0" dirty="0">
              <a:ln>
                <a:noFill/>
              </a:ln>
              <a:solidFill>
                <a:prstClr val="white"/>
              </a:solidFill>
              <a:effectLst/>
              <a:uLnTx/>
              <a:uFillTx/>
              <a:latin typeface="Book Antiqua" pitchFamily="18" charset="0"/>
              <a:ea typeface="+mn-ea"/>
              <a:cs typeface="+mn-cs"/>
            </a:endParaRP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5000" b="0" i="0" u="none" strike="noStrike" kern="1200" cap="none" spc="0" normalizeH="0" baseline="0" noProof="0" dirty="0">
                <a:ln>
                  <a:noFill/>
                </a:ln>
                <a:solidFill>
                  <a:prstClr val="white"/>
                </a:solidFill>
                <a:effectLst/>
                <a:uLnTx/>
                <a:uFillTx/>
                <a:latin typeface="Book Antiqua" pitchFamily="18" charset="0"/>
                <a:ea typeface="+mn-ea"/>
                <a:cs typeface="+mn-cs"/>
              </a:rPr>
              <a:t>Nous t’exaltons</a:t>
            </a:r>
          </a:p>
          <a:p>
            <a:pPr marL="0" marR="0" lvl="0" indent="0" algn="ctr" defTabSz="914273" rtl="0" eaLnBrk="1" fontAlgn="auto" latinLnBrk="0" hangingPunct="1">
              <a:lnSpc>
                <a:spcPct val="100000"/>
              </a:lnSpc>
              <a:spcBef>
                <a:spcPts val="0"/>
              </a:spcBef>
              <a:spcAft>
                <a:spcPts val="0"/>
              </a:spcAft>
              <a:buClrTx/>
              <a:buSzTx/>
              <a:buFontTx/>
              <a:buNone/>
              <a:tabLst/>
              <a:defRPr/>
            </a:pPr>
            <a:endParaRPr kumimoji="0" lang="fr-FR" sz="50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ar-AE" sz="50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نعظمك</a:t>
            </a:r>
            <a:endParaRPr kumimoji="0" lang="fr-FR" sz="50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6" name="Picture 2" descr="C:\Users\PC_KOLTA\Documents\Youssef\Work\PPT\kiahk\fini\3.jpg">
            <a:extLst>
              <a:ext uri="{FF2B5EF4-FFF2-40B4-BE49-F238E27FC236}">
                <a16:creationId xmlns:a16="http://schemas.microsoft.com/office/drawing/2014/main" id="{2538DB8E-C780-8966-1026-BFF8919B143B}"/>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a:extLst>
              <a:ext uri="{FF2B5EF4-FFF2-40B4-BE49-F238E27FC236}">
                <a16:creationId xmlns:a16="http://schemas.microsoft.com/office/drawing/2014/main" id="{9342AC49-FE7B-5A4D-9D0E-A0AA8305A9B5}"/>
              </a:ext>
            </a:extLst>
          </p:cNvPr>
          <p:cNvSpPr/>
          <p:nvPr/>
        </p:nvSpPr>
        <p:spPr>
          <a:xfrm>
            <a:off x="9552384" y="652626"/>
            <a:ext cx="1080120" cy="369204"/>
          </a:xfrm>
          <a:prstGeom prst="rect">
            <a:avLst/>
          </a:prstGeom>
        </p:spPr>
        <p:txBody>
          <a:bodyPr wrap="square">
            <a:spAutoFit/>
          </a:bodyPr>
          <a:lstStyle/>
          <a:p>
            <a:pPr marL="0" marR="0" lvl="0" indent="0" algn="l" defTabSz="914273" rtl="0" eaLnBrk="1" fontAlgn="auto" latinLnBrk="0" hangingPunct="1">
              <a:lnSpc>
                <a:spcPct val="100000"/>
              </a:lnSpc>
              <a:spcBef>
                <a:spcPts val="0"/>
              </a:spcBef>
              <a:spcAft>
                <a:spcPts val="0"/>
              </a:spcAft>
              <a:buClrTx/>
              <a:buSzTx/>
              <a:buFontTx/>
              <a:buNone/>
              <a:tabLst/>
              <a:defRPr/>
            </a:pPr>
            <a:r>
              <a:rPr kumimoji="0" lang="fr-FR" sz="1799" b="1" i="0" u="none" strike="noStrike" kern="1200" cap="none" spc="0" normalizeH="0" baseline="0" noProof="0" dirty="0">
                <a:ln>
                  <a:noFill/>
                </a:ln>
                <a:solidFill>
                  <a:prstClr val="white"/>
                </a:solidFill>
                <a:effectLst/>
                <a:uLnTx/>
                <a:uFillTx/>
                <a:latin typeface="Book Antiqua" pitchFamily="18" charset="0"/>
                <a:ea typeface="+mn-ea"/>
                <a:cs typeface="+mn-cs"/>
              </a:rPr>
              <a:t>Page 403 </a:t>
            </a:r>
          </a:p>
        </p:txBody>
      </p:sp>
      <p:sp>
        <p:nvSpPr>
          <p:cNvPr id="2" name="ZoneTexte 1">
            <a:extLst>
              <a:ext uri="{FF2B5EF4-FFF2-40B4-BE49-F238E27FC236}">
                <a16:creationId xmlns:a16="http://schemas.microsoft.com/office/drawing/2014/main" id="{499F5C0F-0064-9AE2-AF69-C528D37C0C6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3" action="ppaction://hlinksldjump"/>
            <a:extLst>
              <a:ext uri="{FF2B5EF4-FFF2-40B4-BE49-F238E27FC236}">
                <a16:creationId xmlns:a16="http://schemas.microsoft.com/office/drawing/2014/main" id="{0F7A8159-DF5A-113D-CAB2-F3B22292B69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651615401"/>
      </p:ext>
    </p:extLst>
  </p:cSld>
  <p:clrMapOvr>
    <a:masterClrMapping/>
  </p:clrMapOvr>
  <p:transition/>
</p:sld>
</file>

<file path=ppt/slides/slide137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0E8BC105-3CE0-7A49-4418-447536DCD2DC}"/>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13FD1783-6519-2AB8-BCC8-1AB7B8C6A9AA}"/>
              </a:ext>
            </a:extLst>
          </p:cNvPr>
          <p:cNvSpPr/>
          <p:nvPr/>
        </p:nvSpPr>
        <p:spPr>
          <a:xfrm>
            <a:off x="6672064" y="340592"/>
            <a:ext cx="5088565" cy="337560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نعظمك يا أم النور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الحقيقي</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ونمجدك أيتها العذراء القديسة، والدة الإله، لأنك ولدت لنا مخلص العالم، أتى وخلص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نفوسنا.</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2AA57DB8-3471-D2E9-1D16-73A4DBF82C4C}"/>
              </a:ext>
            </a:extLst>
          </p:cNvPr>
          <p:cNvSpPr/>
          <p:nvPr/>
        </p:nvSpPr>
        <p:spPr>
          <a:xfrm>
            <a:off x="431371" y="332657"/>
            <a:ext cx="6096677" cy="2554545"/>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Ten[ici `mmo `;mau `mpiou`wini</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 `nta `vmyi @ ten]`wou ne `w ;y=e=;=u ouoh `mmacNou] @ je `aremici nan `m`pcwtyr `mpikocmoc tyrf@ af`i ouoh afcw] `nnen`'u,y. </a:t>
            </a:r>
            <a:endParaRPr kumimoji="0" lang="fr-FR" sz="32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CF310E31-176F-5E17-9182-2DCEC5DE14CE}"/>
              </a:ext>
            </a:extLst>
          </p:cNvPr>
          <p:cNvSpPr/>
          <p:nvPr/>
        </p:nvSpPr>
        <p:spPr>
          <a:xfrm>
            <a:off x="448229" y="4077074"/>
            <a:ext cx="11312400"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Nous t'exaltons ô Mère de la vraie Lumière,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et nous te glorifions ô sainte Mère de Dieu,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car tu as enfanté pour nous le Sauveur du monde.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Il est venu et a sauvé nos âmes.</a:t>
            </a:r>
          </a:p>
        </p:txBody>
      </p:sp>
      <p:sp>
        <p:nvSpPr>
          <p:cNvPr id="17" name="ZoneTexte 16">
            <a:extLst>
              <a:ext uri="{FF2B5EF4-FFF2-40B4-BE49-F238E27FC236}">
                <a16:creationId xmlns:a16="http://schemas.microsoft.com/office/drawing/2014/main" id="{004BD655-0672-E6D6-00EB-D48936E604D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CF17FC89-9EE2-CA67-4F4E-EF59A122049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555822173"/>
      </p:ext>
    </p:extLst>
  </p:cSld>
  <p:clrMapOvr>
    <a:masterClrMapping/>
  </p:clrMapOvr>
</p:sld>
</file>

<file path=ppt/slides/slide137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F8DA2977-916F-0BE6-522A-BF1198D51510}"/>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6BDBDE14-E203-CFB0-178A-D3713F067615}"/>
              </a:ext>
            </a:extLst>
          </p:cNvPr>
          <p:cNvSpPr/>
          <p:nvPr/>
        </p:nvSpPr>
        <p:spPr>
          <a:xfrm>
            <a:off x="6672064" y="340592"/>
            <a:ext cx="5088565" cy="337560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المجد لكَ يا سيدنا وملكنا المسيح، فخر الرسل، إكليل الشهداء تهليل الصديقين، ثبات الكنائس، غفران الخطايا.</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F27321DC-C5EE-4199-A99C-617A2CD8135C}"/>
              </a:ext>
            </a:extLst>
          </p:cNvPr>
          <p:cNvSpPr/>
          <p:nvPr/>
        </p:nvSpPr>
        <p:spPr>
          <a:xfrm>
            <a:off x="431371" y="332657"/>
            <a:ext cx="6096677" cy="3046988"/>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Ou`wou nak pennyb penouro    P=,=c  `psousou `nni`apoctoloc@ pi`,lom `nte nimartutoc    @      `p;elyl `nnidike`oc @ `ptajro</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`nni`ekklycia @ `p,w `ebol `nte ninobi.</a:t>
            </a:r>
            <a:endParaRPr kumimoji="0" lang="fr-FR" sz="32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256F344A-A405-ADB5-BCBD-E3E9F4B3E655}"/>
              </a:ext>
            </a:extLst>
          </p:cNvPr>
          <p:cNvSpPr/>
          <p:nvPr/>
        </p:nvSpPr>
        <p:spPr>
          <a:xfrm>
            <a:off x="448229" y="4077073"/>
            <a:ext cx="11312400"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Gloire à Toi ô notre Seigneur et notre Roi, le Christ :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fierté des apôtres, couronne des martyrs,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allégresse des justes, affermissement des Eglises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et rémission des péchés.</a:t>
            </a:r>
          </a:p>
        </p:txBody>
      </p:sp>
      <p:sp>
        <p:nvSpPr>
          <p:cNvPr id="17" name="ZoneTexte 16">
            <a:extLst>
              <a:ext uri="{FF2B5EF4-FFF2-40B4-BE49-F238E27FC236}">
                <a16:creationId xmlns:a16="http://schemas.microsoft.com/office/drawing/2014/main" id="{575C1D33-219E-55B2-758E-8032EE1A5F2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4819FEC6-4599-D377-21DE-C944F5FC5F0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666425389"/>
      </p:ext>
    </p:extLst>
  </p:cSld>
  <p:clrMapOvr>
    <a:masterClrMapping/>
  </p:clrMapOvr>
</p:sld>
</file>

<file path=ppt/slides/slide137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FDF98C6E-070B-792B-0D1A-4C9DFCF83962}"/>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0DF50678-9880-A199-4E3F-3CDC6100D069}"/>
              </a:ext>
            </a:extLst>
          </p:cNvPr>
          <p:cNvSpPr/>
          <p:nvPr/>
        </p:nvSpPr>
        <p:spPr>
          <a:xfrm>
            <a:off x="6672064" y="340592"/>
            <a:ext cx="5105424" cy="337560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نبشر بالثالوث القدوس، لاهوت واحد، نسجد له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ونمجده.</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يا رب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ارحم.</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يا رب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ارحم.</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يا رب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بارك.</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أمين.</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C43179C0-6C65-F8E6-5BF9-4E45D58444C5}"/>
              </a:ext>
            </a:extLst>
          </p:cNvPr>
          <p:cNvSpPr/>
          <p:nvPr/>
        </p:nvSpPr>
        <p:spPr>
          <a:xfrm>
            <a:off x="431371" y="332657"/>
            <a:ext cx="6096677" cy="2554545"/>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Tenhi`wis `n}`triac =e=;=u @ ec qen oume;nou] `nou`wt @ tenouwst</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`mmoc @ ten]`wou nac @ Kuri`e</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`ele`ycon @ Kuri`e `ele`ycon @ Kuri`e</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`eulogycon. `Amyn.</a:t>
            </a:r>
            <a:endParaRPr kumimoji="0" lang="fr-FR" sz="32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0537063E-164C-5736-8EF6-6023829F8992}"/>
              </a:ext>
            </a:extLst>
          </p:cNvPr>
          <p:cNvSpPr/>
          <p:nvPr/>
        </p:nvSpPr>
        <p:spPr>
          <a:xfrm>
            <a:off x="431371" y="4077074"/>
            <a:ext cx="11346117"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Nous proclamons la Trinité sainte : Une seule Divinité ; nous l'adorons et nous la glorifions.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Pitié Seigneur, Pitié Seigneur,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Seigneur bénis-nous. Amen !</a:t>
            </a:r>
          </a:p>
        </p:txBody>
      </p:sp>
      <p:sp>
        <p:nvSpPr>
          <p:cNvPr id="17" name="ZoneTexte 16">
            <a:extLst>
              <a:ext uri="{FF2B5EF4-FFF2-40B4-BE49-F238E27FC236}">
                <a16:creationId xmlns:a16="http://schemas.microsoft.com/office/drawing/2014/main" id="{D64D3D73-E98D-B6FF-CCF7-7A991FCDCAD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03998906-893D-72FF-A1FC-CB5A3D99A5F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57749020"/>
      </p:ext>
    </p:extLst>
  </p:cSld>
  <p:clrMapOvr>
    <a:masterClrMapping/>
  </p:clrMapOvr>
</p:sld>
</file>

<file path=ppt/slides/slide137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E82BFE04-C94F-8187-42A5-AFBD8546A5F1}"/>
            </a:ext>
          </a:extLst>
        </p:cNvPr>
        <p:cNvGrpSpPr/>
        <p:nvPr/>
      </p:nvGrpSpPr>
      <p:grpSpPr>
        <a:xfrm>
          <a:off x="0" y="0"/>
          <a:ext cx="0" cy="0"/>
          <a:chOff x="0" y="0"/>
          <a:chExt cx="0" cy="0"/>
        </a:xfrm>
      </p:grpSpPr>
      <p:sp>
        <p:nvSpPr>
          <p:cNvPr id="16" name="Rectangle 15">
            <a:extLst>
              <a:ext uri="{FF2B5EF4-FFF2-40B4-BE49-F238E27FC236}">
                <a16:creationId xmlns:a16="http://schemas.microsoft.com/office/drawing/2014/main" id="{2D7AD309-81CC-0187-D5B7-F10DED2E64AA}"/>
              </a:ext>
            </a:extLst>
          </p:cNvPr>
          <p:cNvSpPr/>
          <p:nvPr/>
        </p:nvSpPr>
        <p:spPr>
          <a:xfrm>
            <a:off x="3529882" y="2060848"/>
            <a:ext cx="5206875" cy="1569660"/>
          </a:xfrm>
          <a:prstGeom prst="rect">
            <a:avLst/>
          </a:prstGeom>
        </p:spPr>
        <p:txBody>
          <a:bodyPr wrap="non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9600" b="0" i="0" u="none" strike="noStrike" kern="1200" cap="none" spc="0" normalizeH="0" baseline="0" noProof="0" dirty="0">
                <a:ln>
                  <a:noFill/>
                </a:ln>
                <a:solidFill>
                  <a:prstClr val="white"/>
                </a:solidFill>
                <a:effectLst/>
                <a:uLnTx/>
                <a:uFillTx/>
                <a:latin typeface="Book Antiqua" pitchFamily="18" charset="0"/>
                <a:ea typeface="+mn-ea"/>
                <a:cs typeface="+mn-cs"/>
              </a:rPr>
              <a:t>Le Credo</a:t>
            </a:r>
          </a:p>
        </p:txBody>
      </p:sp>
      <p:pic>
        <p:nvPicPr>
          <p:cNvPr id="5" name="Picture 2" descr="C:\Users\PC_KOLTA\Documents\Youssef\Work\PPT\kiahk\fini\3.jpg">
            <a:extLst>
              <a:ext uri="{FF2B5EF4-FFF2-40B4-BE49-F238E27FC236}">
                <a16:creationId xmlns:a16="http://schemas.microsoft.com/office/drawing/2014/main" id="{CF23C9FF-4115-8780-F715-8387EA3ACB7B}"/>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a:extLst>
              <a:ext uri="{FF2B5EF4-FFF2-40B4-BE49-F238E27FC236}">
                <a16:creationId xmlns:a16="http://schemas.microsoft.com/office/drawing/2014/main" id="{41AB76A7-3BB5-BF46-D6B4-C92E6D9468FF}"/>
              </a:ext>
            </a:extLst>
          </p:cNvPr>
          <p:cNvSpPr/>
          <p:nvPr/>
        </p:nvSpPr>
        <p:spPr>
          <a:xfrm>
            <a:off x="9552384" y="652626"/>
            <a:ext cx="1080120" cy="369204"/>
          </a:xfrm>
          <a:prstGeom prst="rect">
            <a:avLst/>
          </a:prstGeom>
        </p:spPr>
        <p:txBody>
          <a:bodyPr wrap="square">
            <a:spAutoFit/>
          </a:bodyPr>
          <a:lstStyle/>
          <a:p>
            <a:pPr marL="0" marR="0" lvl="0" indent="0" algn="l" defTabSz="914273" rtl="0" eaLnBrk="1" fontAlgn="auto" latinLnBrk="0" hangingPunct="1">
              <a:lnSpc>
                <a:spcPct val="100000"/>
              </a:lnSpc>
              <a:spcBef>
                <a:spcPts val="0"/>
              </a:spcBef>
              <a:spcAft>
                <a:spcPts val="0"/>
              </a:spcAft>
              <a:buClrTx/>
              <a:buSzTx/>
              <a:buFontTx/>
              <a:buNone/>
              <a:tabLst/>
              <a:defRPr/>
            </a:pPr>
            <a:r>
              <a:rPr kumimoji="0" lang="fr-FR" sz="1799" b="1" i="0" u="none" strike="noStrike" kern="1200" cap="none" spc="0" normalizeH="0" baseline="0" noProof="0" dirty="0">
                <a:ln>
                  <a:noFill/>
                </a:ln>
                <a:solidFill>
                  <a:prstClr val="white"/>
                </a:solidFill>
                <a:effectLst/>
                <a:uLnTx/>
                <a:uFillTx/>
                <a:latin typeface="Book Antiqua" pitchFamily="18" charset="0"/>
                <a:ea typeface="+mn-ea"/>
                <a:cs typeface="+mn-cs"/>
              </a:rPr>
              <a:t>Page 403 </a:t>
            </a:r>
          </a:p>
        </p:txBody>
      </p:sp>
      <p:sp>
        <p:nvSpPr>
          <p:cNvPr id="2" name="ZoneTexte 1">
            <a:extLst>
              <a:ext uri="{FF2B5EF4-FFF2-40B4-BE49-F238E27FC236}">
                <a16:creationId xmlns:a16="http://schemas.microsoft.com/office/drawing/2014/main" id="{841EA590-F289-BAB0-0A2B-BBED0639BBC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3" action="ppaction://hlinksldjump"/>
            <a:extLst>
              <a:ext uri="{FF2B5EF4-FFF2-40B4-BE49-F238E27FC236}">
                <a16:creationId xmlns:a16="http://schemas.microsoft.com/office/drawing/2014/main" id="{D625CF97-E11A-FE22-C858-ABAD05A7528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104284581"/>
      </p:ext>
    </p:extLst>
  </p:cSld>
  <p:clrMapOvr>
    <a:masterClrMapping/>
  </p:clrMapOvr>
  <p:transition/>
</p:sld>
</file>

<file path=ppt/slides/slide137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A6554234-D0BA-DD54-F165-7A82E5A2865A}"/>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36AAD202-2FA3-DAB8-4154-B49A1F43603C}"/>
              </a:ext>
            </a:extLst>
          </p:cNvPr>
          <p:cNvSpPr/>
          <p:nvPr/>
        </p:nvSpPr>
        <p:spPr>
          <a:xfrm>
            <a:off x="6672064" y="340592"/>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بالحقيقة نؤمن بإله واحد، الله الآب، ضابط الكل، خالق السماء والأرض، ما يُرَى وما لا يرى.</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D99B6C5C-3EC4-7F77-734E-95B1791E7E6E}"/>
              </a:ext>
            </a:extLst>
          </p:cNvPr>
          <p:cNvSpPr/>
          <p:nvPr/>
        </p:nvSpPr>
        <p:spPr>
          <a:xfrm>
            <a:off x="431371" y="332657"/>
            <a:ext cx="6096677" cy="2554545"/>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dirty="0">
                <a:ln>
                  <a:noFill/>
                </a:ln>
                <a:solidFill>
                  <a:prstClr val="white"/>
                </a:solidFill>
                <a:effectLst/>
                <a:uLnTx/>
                <a:uFillTx/>
                <a:latin typeface="Avva_Marcos" pitchFamily="82" charset="0"/>
                <a:ea typeface="+mn-ea"/>
                <a:cs typeface="+mn-cs"/>
              </a:rPr>
              <a:t>T</a:t>
            </a: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ennah] `eouNou] `nou`wt @ `V] `Viwt piPantokratwr @ vy`etaf;amio `n`tve nem `pkahi @ ny`etounau `erwou nem ny`ete</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`ncenau `erwou an.</a:t>
            </a:r>
            <a:endParaRPr kumimoji="0" lang="fr-FR" sz="32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5EC13E1E-8052-1907-79B2-16B56DD19F53}"/>
              </a:ext>
            </a:extLst>
          </p:cNvPr>
          <p:cNvSpPr/>
          <p:nvPr/>
        </p:nvSpPr>
        <p:spPr>
          <a:xfrm>
            <a:off x="448229" y="4077074"/>
            <a:ext cx="11312400"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En vérité, je crois en UN seul Dieu,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le Père Tout Puissant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Créateur du ciel et de la terre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de toutes les choses visibles et invisibles.</a:t>
            </a:r>
          </a:p>
        </p:txBody>
      </p:sp>
      <p:sp>
        <p:nvSpPr>
          <p:cNvPr id="17" name="ZoneTexte 16">
            <a:extLst>
              <a:ext uri="{FF2B5EF4-FFF2-40B4-BE49-F238E27FC236}">
                <a16:creationId xmlns:a16="http://schemas.microsoft.com/office/drawing/2014/main" id="{0295159E-AA5C-A0ED-A2AD-B3ACB5E71DC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81FB9905-C720-4579-D097-B0BE92932F2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549251415"/>
      </p:ext>
    </p:extLst>
  </p:cSld>
  <p:clrMapOvr>
    <a:masterClrMapping/>
  </p:clrMapOvr>
</p:sld>
</file>

<file path=ppt/slides/slide137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6807369C-91B8-243E-FEC5-8E9CA9CBA046}"/>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530B3AB1-DFCC-ACD3-DEF9-F6AE6358836A}"/>
              </a:ext>
            </a:extLst>
          </p:cNvPr>
          <p:cNvSpPr/>
          <p:nvPr/>
        </p:nvSpPr>
        <p:spPr>
          <a:xfrm>
            <a:off x="2063553" y="764706"/>
            <a:ext cx="7545871" cy="2062296"/>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نؤمن برب واحد يسوع المسيح، ابن الله الوحيد، المولود من الآب قبل كل الدهور، نور من نور، إله حق من إله حق.</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A951D4EB-F73C-4B76-3B7A-246D6A806A9A}"/>
              </a:ext>
            </a:extLst>
          </p:cNvPr>
          <p:cNvSpPr/>
          <p:nvPr/>
        </p:nvSpPr>
        <p:spPr>
          <a:xfrm>
            <a:off x="2063552" y="3645024"/>
            <a:ext cx="7992888"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Je crois en UN seul Seigneur Jésus Christ le Fils unique de Dieu né du Père avant tous les siècles. Lumière née de la Lumière. Vrai Dieu né du Vrai Dieu. </a:t>
            </a:r>
          </a:p>
        </p:txBody>
      </p:sp>
      <p:sp>
        <p:nvSpPr>
          <p:cNvPr id="16" name="ZoneTexte 15">
            <a:extLst>
              <a:ext uri="{FF2B5EF4-FFF2-40B4-BE49-F238E27FC236}">
                <a16:creationId xmlns:a16="http://schemas.microsoft.com/office/drawing/2014/main" id="{D4935DB3-2604-F156-2780-1BB60E461DC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6286084B-CF06-8C5A-DD1D-50BA403B139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765487209"/>
      </p:ext>
    </p:extLst>
  </p:cSld>
  <p:clrMapOvr>
    <a:masterClrMapping/>
  </p:clrMapOvr>
</p:sld>
</file>

<file path=ppt/slides/slide137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AC1FF286-3749-BD72-9290-84B0D8286038}"/>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B02438CB-CA56-3D80-2DE4-BBFA0E5DEAB5}"/>
              </a:ext>
            </a:extLst>
          </p:cNvPr>
          <p:cNvSpPr/>
          <p:nvPr/>
        </p:nvSpPr>
        <p:spPr>
          <a:xfrm>
            <a:off x="2063552" y="764704"/>
            <a:ext cx="7872875" cy="2390141"/>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مولود غير مخلوق، مساو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للآب</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في الجوهر، الذي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به</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كان كل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شئ.</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هذا الذي من أجلنا نحن البشر، ومن أجل خلاصنا، نزل من السماء، وتجسد من الروح القدس ومن مريم العذراء، وتأنس.</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9E532976-758C-CA7D-7114-08682C7D486A}"/>
              </a:ext>
            </a:extLst>
          </p:cNvPr>
          <p:cNvSpPr/>
          <p:nvPr/>
        </p:nvSpPr>
        <p:spPr>
          <a:xfrm>
            <a:off x="623392" y="3645025"/>
            <a:ext cx="11041227"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Engendré, non pas créé, consubstantiel au Père par qui tout a été fait. Qui pour nous, les hommes, et pour notre Salut est descendu du ciel. Par l'Esprit Saint il a pris chair de la Vierge Marie et s'est fait homme.</a:t>
            </a:r>
          </a:p>
        </p:txBody>
      </p:sp>
      <p:sp>
        <p:nvSpPr>
          <p:cNvPr id="16" name="ZoneTexte 15">
            <a:extLst>
              <a:ext uri="{FF2B5EF4-FFF2-40B4-BE49-F238E27FC236}">
                <a16:creationId xmlns:a16="http://schemas.microsoft.com/office/drawing/2014/main" id="{9045630F-CDDB-6653-64F7-743551A9A5F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B04454EF-67CC-BB9D-3CE8-69AB6DBEEA2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343725134"/>
      </p:ext>
    </p:extLst>
  </p:cSld>
  <p:clrMapOvr>
    <a:masterClrMapping/>
  </p:clrMapOvr>
</p:sld>
</file>

<file path=ppt/slides/slide137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CDE540A9-87D5-0F51-13C2-B8272F0332B7}"/>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B56DCF61-E0D4-08A0-FA39-17970F94493D}"/>
              </a:ext>
            </a:extLst>
          </p:cNvPr>
          <p:cNvSpPr/>
          <p:nvPr/>
        </p:nvSpPr>
        <p:spPr>
          <a:xfrm>
            <a:off x="2063553" y="764705"/>
            <a:ext cx="7545871" cy="1815690"/>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وصلب عنا على عهد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بيلاطس</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البنطي.</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وتألم وقبر وقام من بين الأموات في اليوم الثالث كما في الكتب.</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2F336AA2-F6F0-DFDB-8611-D552DA8E036E}"/>
              </a:ext>
            </a:extLst>
          </p:cNvPr>
          <p:cNvSpPr/>
          <p:nvPr/>
        </p:nvSpPr>
        <p:spPr>
          <a:xfrm>
            <a:off x="2063552" y="3645024"/>
            <a:ext cx="7992888"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a été crucifié pour nous sous Ponce Pilate, a souffert et a été enseveli.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Il est ressuscité des morts le troisième jour conformément aux écritures.</a:t>
            </a:r>
          </a:p>
        </p:txBody>
      </p:sp>
      <p:sp>
        <p:nvSpPr>
          <p:cNvPr id="16" name="ZoneTexte 15">
            <a:extLst>
              <a:ext uri="{FF2B5EF4-FFF2-40B4-BE49-F238E27FC236}">
                <a16:creationId xmlns:a16="http://schemas.microsoft.com/office/drawing/2014/main" id="{981BBD4B-8976-8FAD-1C2B-CE98D5AA449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3AB8C701-0549-648D-94F0-2ACED95AB78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79533821"/>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3375604"/>
          </a:xfrm>
          <a:prstGeom prst="rect">
            <a:avLst/>
          </a:prstGeom>
        </p:spPr>
        <p:txBody>
          <a:bodyPr wrap="square">
            <a:spAutoFit/>
          </a:bodyPr>
          <a:lstStyle/>
          <a:p>
            <a:pPr algn="r" defTabSz="1219170" rtl="1"/>
            <a:r>
              <a:rPr lang="ar-EG" sz="4267" dirty="0">
                <a:solidFill>
                  <a:prstClr val="white"/>
                </a:solidFill>
                <a:latin typeface="Calibri"/>
                <a:cs typeface="Arial" panose="020B0604020202020204" pitchFamily="34" charset="0"/>
              </a:rPr>
              <a:t>بكثرة ساعدك</a:t>
            </a:r>
            <a:endParaRPr lang="fr-FR" sz="4267" dirty="0">
              <a:solidFill>
                <a:prstClr val="white"/>
              </a:solidFill>
              <a:latin typeface="Calibri"/>
            </a:endParaRPr>
          </a:p>
          <a:p>
            <a:pPr algn="r" defTabSz="1219170" rtl="1"/>
            <a:r>
              <a:rPr lang="ar-EG" sz="4267" dirty="0">
                <a:solidFill>
                  <a:prstClr val="white"/>
                </a:solidFill>
                <a:latin typeface="Calibri"/>
                <a:cs typeface="Arial" panose="020B0604020202020204" pitchFamily="34" charset="0"/>
              </a:rPr>
              <a:t>فليصيروا كالحجر. </a:t>
            </a:r>
            <a:endParaRPr lang="fr-FR" sz="4267" dirty="0">
              <a:solidFill>
                <a:prstClr val="white"/>
              </a:solidFill>
              <a:latin typeface="Calibri"/>
            </a:endParaRPr>
          </a:p>
          <a:p>
            <a:pPr algn="r" defTabSz="1219170" rtl="1"/>
            <a:r>
              <a:rPr lang="ar-EG" sz="4267" dirty="0">
                <a:solidFill>
                  <a:prstClr val="white"/>
                </a:solidFill>
                <a:latin typeface="Calibri"/>
                <a:cs typeface="Arial" panose="020B0604020202020204" pitchFamily="34" charset="0"/>
              </a:rPr>
              <a:t>حتى يجتاز شعبك </a:t>
            </a:r>
            <a:r>
              <a:rPr lang="ar-EG" sz="4267" dirty="0" err="1">
                <a:solidFill>
                  <a:prstClr val="white"/>
                </a:solidFill>
                <a:latin typeface="Calibri"/>
                <a:cs typeface="Arial" panose="020B0604020202020204" pitchFamily="34" charset="0"/>
              </a:rPr>
              <a:t>يارب</a:t>
            </a:r>
            <a:r>
              <a:rPr lang="ar-EG" sz="4267" dirty="0">
                <a:solidFill>
                  <a:prstClr val="white"/>
                </a:solidFill>
                <a:latin typeface="Calibri"/>
                <a:cs typeface="Arial" panose="020B0604020202020204" pitchFamily="34" charset="0"/>
              </a:rPr>
              <a:t> حتى يجتاز شعبك </a:t>
            </a:r>
            <a:endParaRPr lang="fr-FR" sz="4267" dirty="0">
              <a:solidFill>
                <a:prstClr val="white"/>
              </a:solidFill>
              <a:latin typeface="Calibri"/>
            </a:endParaRPr>
          </a:p>
          <a:p>
            <a:pPr algn="r" defTabSz="1219170" rtl="1"/>
            <a:r>
              <a:rPr lang="ar-EG" sz="4267" dirty="0">
                <a:solidFill>
                  <a:prstClr val="white"/>
                </a:solidFill>
                <a:latin typeface="Calibri"/>
                <a:cs typeface="Arial" panose="020B0604020202020204" pitchFamily="34" charset="0"/>
              </a:rPr>
              <a:t>هذا الذي  اقتنيته.</a:t>
            </a:r>
            <a:endParaRPr lang="fr-FR" sz="4267" dirty="0">
              <a:solidFill>
                <a:prstClr val="white"/>
              </a:solidFill>
              <a:latin typeface="Calibri"/>
            </a:endParaRPr>
          </a:p>
        </p:txBody>
      </p:sp>
      <p:sp>
        <p:nvSpPr>
          <p:cNvPr id="6" name="Rectangle 5"/>
          <p:cNvSpPr/>
          <p:nvPr/>
        </p:nvSpPr>
        <p:spPr>
          <a:xfrm>
            <a:off x="431371" y="332656"/>
            <a:ext cx="6096677" cy="2964594"/>
          </a:xfrm>
          <a:prstGeom prst="rect">
            <a:avLst/>
          </a:prstGeom>
        </p:spPr>
        <p:txBody>
          <a:bodyPr wrap="square">
            <a:spAutoFit/>
          </a:bodyPr>
          <a:lstStyle/>
          <a:p>
            <a:pPr algn="just" defTabSz="1219170"/>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p`asai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pek`jvoi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marouer`wni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satefcini</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peklaoc</a:t>
            </a:r>
            <a:r>
              <a:rPr lang="fr-FR" sz="3733" dirty="0">
                <a:solidFill>
                  <a:prstClr val="white"/>
                </a:solidFill>
                <a:latin typeface="CS Avva Shenouda" pitchFamily="34" charset="0"/>
              </a:rPr>
              <a:t> `P¡ </a:t>
            </a:r>
            <a:r>
              <a:rPr lang="fr-FR" sz="3733" dirty="0" err="1">
                <a:solidFill>
                  <a:prstClr val="white"/>
                </a:solidFill>
                <a:latin typeface="CS Avva Shenouda" pitchFamily="34" charset="0"/>
              </a:rPr>
              <a:t>satefcini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peklaoc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etak`jvof</a:t>
            </a:r>
            <a:endParaRPr lang="fr-FR" sz="3733" dirty="0">
              <a:solidFill>
                <a:prstClr val="white"/>
              </a:solidFill>
              <a:latin typeface="CS Avva Shenouda" pitchFamily="34" charset="0"/>
            </a:endParaRPr>
          </a:p>
        </p:txBody>
      </p:sp>
      <p:sp>
        <p:nvSpPr>
          <p:cNvPr id="7" name="Rectangle 6"/>
          <p:cNvSpPr/>
          <p:nvPr/>
        </p:nvSpPr>
        <p:spPr>
          <a:xfrm>
            <a:off x="2207568" y="3959185"/>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Par la puissance de Ton bras</a:t>
            </a:r>
          </a:p>
          <a:p>
            <a:pPr algn="ctr" defTabSz="1219170"/>
            <a:r>
              <a:rPr lang="fr-FR" sz="3733" b="1" dirty="0">
                <a:solidFill>
                  <a:prstClr val="white"/>
                </a:solidFill>
                <a:latin typeface="Book Antiqua" pitchFamily="18" charset="0"/>
              </a:rPr>
              <a:t>Ils se sont pétrifiés, Seigneur</a:t>
            </a:r>
          </a:p>
          <a:p>
            <a:pPr algn="ctr" defTabSz="1219170"/>
            <a:r>
              <a:rPr lang="fr-FR" sz="3733" b="1" dirty="0">
                <a:solidFill>
                  <a:prstClr val="white"/>
                </a:solidFill>
                <a:latin typeface="Book Antiqua" pitchFamily="18" charset="0"/>
              </a:rPr>
              <a:t>Jusqu’au passage de Ton peuple</a:t>
            </a:r>
          </a:p>
          <a:p>
            <a:pPr algn="ctr" defTabSz="1219170"/>
            <a:r>
              <a:rPr lang="fr-FR" sz="3733" b="1" dirty="0">
                <a:solidFill>
                  <a:prstClr val="white"/>
                </a:solidFill>
                <a:latin typeface="Book Antiqua" pitchFamily="18" charset="0"/>
              </a:rPr>
              <a:t>Ce peuple que Tu as acquis</a:t>
            </a:r>
          </a:p>
        </p:txBody>
      </p:sp>
      <p:sp>
        <p:nvSpPr>
          <p:cNvPr id="11" name="ZoneTexte 10">
            <a:extLst>
              <a:ext uri="{FF2B5EF4-FFF2-40B4-BE49-F238E27FC236}">
                <a16:creationId xmlns:a16="http://schemas.microsoft.com/office/drawing/2014/main" id="{E416F2AB-0788-5867-99F8-EC1E3AA560A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E9FDA50D-1CC8-6B8F-BDA0-27B1854412D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48419360"/>
      </p:ext>
    </p:extLst>
  </p:cSld>
  <p:clrMapOvr>
    <a:masterClrMapping/>
  </p:clrMapOvr>
</p:sld>
</file>

<file path=ppt/slides/slide138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0D685F07-5F60-E95A-C6D1-869BD9E67E1E}"/>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FC4BB1B9-5528-7B1F-ABE5-FD5462C995CA}"/>
              </a:ext>
            </a:extLst>
          </p:cNvPr>
          <p:cNvSpPr/>
          <p:nvPr/>
        </p:nvSpPr>
        <p:spPr>
          <a:xfrm>
            <a:off x="1199456" y="764704"/>
            <a:ext cx="9697077" cy="2390141"/>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وصعد إلى السموات، وجلس عن يمين أبيه، وأيضا يأتي في مجده ليدين الأحياء والأموات، الذي ليس لملكه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انقضاء.</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نعم نؤمن بالروح القدس، الرب المحيى المنبثق من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الآب.</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نسجد له ونمجده مع الآب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والإبن.</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الناطق في الأنبياء.</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E47BD36F-E507-DB72-32E1-C1431702EAE5}"/>
              </a:ext>
            </a:extLst>
          </p:cNvPr>
          <p:cNvSpPr/>
          <p:nvPr/>
        </p:nvSpPr>
        <p:spPr>
          <a:xfrm>
            <a:off x="623392" y="3645024"/>
            <a:ext cx="10657184" cy="2144498"/>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Il est monté au ciel et s'est assis à la droite du Père d'où Il reviendra dans Sa gloire pour juger les vivants et les morts et son règne n'aura pas de fin. Je crois en l'Esprit Saint qui est Seigneur et qui donne la vie ; Il procède du Père. Avec  le  Père  et  le  Fils,  Il reçoit  même  adoration  et même  gloire.  Il  a  parlé par  les  prophètes.</a:t>
            </a:r>
          </a:p>
        </p:txBody>
      </p:sp>
      <p:sp>
        <p:nvSpPr>
          <p:cNvPr id="16" name="ZoneTexte 15">
            <a:extLst>
              <a:ext uri="{FF2B5EF4-FFF2-40B4-BE49-F238E27FC236}">
                <a16:creationId xmlns:a16="http://schemas.microsoft.com/office/drawing/2014/main" id="{0600CDC3-5CA3-A878-8D03-23947D250E6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CA0601F8-BCB5-7425-62C4-32672F4578A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04266409"/>
      </p:ext>
    </p:extLst>
  </p:cSld>
  <p:clrMapOvr>
    <a:masterClrMapping/>
  </p:clrMapOvr>
</p:sld>
</file>

<file path=ppt/slides/slide138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5FC9A3FE-34B4-E7E2-F00D-4417ACB83497}"/>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85BCDA2E-03F0-6179-C176-501B5FED567B}"/>
              </a:ext>
            </a:extLst>
          </p:cNvPr>
          <p:cNvSpPr/>
          <p:nvPr/>
        </p:nvSpPr>
        <p:spPr>
          <a:xfrm>
            <a:off x="2063553" y="764704"/>
            <a:ext cx="7545871" cy="1241237"/>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وبكنيسة واحدة مقدسة جامعة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رسولية.</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ونعترف بمعمودية واحدة لمغفرة الخطايا.</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7F3CE8A2-C20F-B570-806B-6EB40993E9E4}"/>
              </a:ext>
            </a:extLst>
          </p:cNvPr>
          <p:cNvSpPr/>
          <p:nvPr/>
        </p:nvSpPr>
        <p:spPr>
          <a:xfrm>
            <a:off x="2063552" y="3645025"/>
            <a:ext cx="8352928" cy="156966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Je crois en l'Eglise, Une, Sainte, Universelle et Apostolique. Je reconnais un seul baptême  pour  le  pardon des péchés. </a:t>
            </a:r>
          </a:p>
        </p:txBody>
      </p:sp>
      <p:sp>
        <p:nvSpPr>
          <p:cNvPr id="16" name="ZoneTexte 15">
            <a:extLst>
              <a:ext uri="{FF2B5EF4-FFF2-40B4-BE49-F238E27FC236}">
                <a16:creationId xmlns:a16="http://schemas.microsoft.com/office/drawing/2014/main" id="{6A4061B2-FF5F-ECD3-E5E6-3000517E3A1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23B95018-6B1A-5382-0402-5859DBEA738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789693646"/>
      </p:ext>
    </p:extLst>
  </p:cSld>
  <p:clrMapOvr>
    <a:masterClrMapping/>
  </p:clrMapOvr>
</p:sld>
</file>

<file path=ppt/slides/slide138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CB4966F2-D5D1-21DE-7A44-17D28CA7852F}"/>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179D93E5-B379-3D73-C4CE-1DAECCABC6EB}"/>
              </a:ext>
            </a:extLst>
          </p:cNvPr>
          <p:cNvSpPr/>
          <p:nvPr/>
        </p:nvSpPr>
        <p:spPr>
          <a:xfrm>
            <a:off x="2063553" y="764706"/>
            <a:ext cx="7545871" cy="666786"/>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وننتظر قيامة الأموات وحياة الدهر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الآتي.</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أمين.</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FBCDBE63-0101-09F7-63CE-2188BCACC59F}"/>
              </a:ext>
            </a:extLst>
          </p:cNvPr>
          <p:cNvSpPr/>
          <p:nvPr/>
        </p:nvSpPr>
        <p:spPr>
          <a:xfrm>
            <a:off x="2063552" y="3645024"/>
            <a:ext cx="7992888" cy="1077218"/>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J’attends la résurrection  des morts et la vie du  monde à venir. Amen.</a:t>
            </a:r>
          </a:p>
        </p:txBody>
      </p:sp>
      <p:sp>
        <p:nvSpPr>
          <p:cNvPr id="16" name="ZoneTexte 15">
            <a:extLst>
              <a:ext uri="{FF2B5EF4-FFF2-40B4-BE49-F238E27FC236}">
                <a16:creationId xmlns:a16="http://schemas.microsoft.com/office/drawing/2014/main" id="{1A8C21B9-C4AA-7B58-74CC-157C16538A2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6ABAEE51-8FD7-AD41-4611-F22E958F394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779564025"/>
      </p:ext>
    </p:extLst>
  </p:cSld>
  <p:clrMapOvr>
    <a:masterClrMapping/>
  </p:clrMapOvr>
</p:sld>
</file>

<file path=ppt/slides/slide138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941D3630-D747-7B0B-3FFA-B3A546DF1B2D}"/>
            </a:ext>
          </a:extLst>
        </p:cNvPr>
        <p:cNvGrpSpPr/>
        <p:nvPr/>
      </p:nvGrpSpPr>
      <p:grpSpPr>
        <a:xfrm>
          <a:off x="0" y="0"/>
          <a:ext cx="0" cy="0"/>
          <a:chOff x="0" y="0"/>
          <a:chExt cx="0" cy="0"/>
        </a:xfrm>
      </p:grpSpPr>
      <p:sp>
        <p:nvSpPr>
          <p:cNvPr id="16" name="Rectangle 15">
            <a:extLst>
              <a:ext uri="{FF2B5EF4-FFF2-40B4-BE49-F238E27FC236}">
                <a16:creationId xmlns:a16="http://schemas.microsoft.com/office/drawing/2014/main" id="{0E05E616-5BC2-CF9D-BEE3-DF10E0AA7ABE}"/>
              </a:ext>
            </a:extLst>
          </p:cNvPr>
          <p:cNvSpPr/>
          <p:nvPr/>
        </p:nvSpPr>
        <p:spPr>
          <a:xfrm>
            <a:off x="2156908" y="2060851"/>
            <a:ext cx="7952818" cy="1015663"/>
          </a:xfrm>
          <a:prstGeom prst="rect">
            <a:avLst/>
          </a:prstGeom>
        </p:spPr>
        <p:txBody>
          <a:bodyPr wrap="non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60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pic>
        <p:nvPicPr>
          <p:cNvPr id="5" name="Picture 2" descr="C:\Users\PC_KOLTA\Documents\Youssef\Work\PPT\kiahk\fini\3.jpg">
            <a:extLst>
              <a:ext uri="{FF2B5EF4-FFF2-40B4-BE49-F238E27FC236}">
                <a16:creationId xmlns:a16="http://schemas.microsoft.com/office/drawing/2014/main" id="{0CEBE354-ABAC-897F-A19D-A329C5CFFD4B}"/>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a:extLst>
              <a:ext uri="{FF2B5EF4-FFF2-40B4-BE49-F238E27FC236}">
                <a16:creationId xmlns:a16="http://schemas.microsoft.com/office/drawing/2014/main" id="{CC10FAAD-2DC2-9843-4FC9-2B7EB6F69178}"/>
              </a:ext>
            </a:extLst>
          </p:cNvPr>
          <p:cNvSpPr/>
          <p:nvPr/>
        </p:nvSpPr>
        <p:spPr>
          <a:xfrm>
            <a:off x="9552384" y="652626"/>
            <a:ext cx="1080120" cy="369204"/>
          </a:xfrm>
          <a:prstGeom prst="rect">
            <a:avLst/>
          </a:prstGeom>
        </p:spPr>
        <p:txBody>
          <a:bodyPr wrap="square">
            <a:spAutoFit/>
          </a:bodyPr>
          <a:lstStyle/>
          <a:p>
            <a:pPr marL="0" marR="0" lvl="0" indent="0" algn="l" defTabSz="914273" rtl="0" eaLnBrk="1" fontAlgn="auto" latinLnBrk="0" hangingPunct="1">
              <a:lnSpc>
                <a:spcPct val="100000"/>
              </a:lnSpc>
              <a:spcBef>
                <a:spcPts val="0"/>
              </a:spcBef>
              <a:spcAft>
                <a:spcPts val="0"/>
              </a:spcAft>
              <a:buClrTx/>
              <a:buSzTx/>
              <a:buFontTx/>
              <a:buNone/>
              <a:tabLst/>
              <a:defRPr/>
            </a:pPr>
            <a:r>
              <a:rPr kumimoji="0" lang="fr-FR" sz="1799" b="1" i="0" u="none" strike="noStrike" kern="1200" cap="none" spc="0" normalizeH="0" baseline="0" noProof="0" dirty="0">
                <a:ln>
                  <a:noFill/>
                </a:ln>
                <a:solidFill>
                  <a:prstClr val="white"/>
                </a:solidFill>
                <a:effectLst/>
                <a:uLnTx/>
                <a:uFillTx/>
                <a:latin typeface="Book Antiqua" pitchFamily="18" charset="0"/>
                <a:ea typeface="+mn-ea"/>
                <a:cs typeface="+mn-cs"/>
              </a:rPr>
              <a:t>Page 405 </a:t>
            </a:r>
          </a:p>
        </p:txBody>
      </p:sp>
      <p:sp>
        <p:nvSpPr>
          <p:cNvPr id="2" name="ZoneTexte 1">
            <a:extLst>
              <a:ext uri="{FF2B5EF4-FFF2-40B4-BE49-F238E27FC236}">
                <a16:creationId xmlns:a16="http://schemas.microsoft.com/office/drawing/2014/main" id="{53016BA5-F4C7-1FD7-4DCC-6289696F61C5}"/>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defTabSz="121917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3" name="ZoneTexte 2">
            <a:hlinkClick r:id="rId3" action="ppaction://hlinksldjump"/>
            <a:extLst>
              <a:ext uri="{FF2B5EF4-FFF2-40B4-BE49-F238E27FC236}">
                <a16:creationId xmlns:a16="http://schemas.microsoft.com/office/drawing/2014/main" id="{728EEEA7-A9BB-B437-F6DB-C890FD059A1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62371243"/>
      </p:ext>
    </p:extLst>
  </p:cSld>
  <p:clrMapOvr>
    <a:masterClrMapping/>
  </p:clrMapOvr>
  <p:transition/>
</p:sld>
</file>

<file path=ppt/slides/slide138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FA38FD46-7E65-6368-E060-0AF06B1FFEB4}"/>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00BBAFDF-C28B-1AD5-60A6-FE57FFE85F12}"/>
              </a:ext>
            </a:extLst>
          </p:cNvPr>
          <p:cNvSpPr/>
          <p:nvPr/>
        </p:nvSpPr>
        <p:spPr>
          <a:xfrm>
            <a:off x="6768075" y="340592"/>
            <a:ext cx="4992555" cy="144655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آمين يا رب ارحم يا رب ارحم يا رب ارحم</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9841C200-63DD-9772-0B6C-59F3EDECE455}"/>
              </a:ext>
            </a:extLst>
          </p:cNvPr>
          <p:cNvSpPr/>
          <p:nvPr/>
        </p:nvSpPr>
        <p:spPr>
          <a:xfrm>
            <a:off x="431371" y="332658"/>
            <a:ext cx="6240693" cy="2123658"/>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4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a:t>
            </a:r>
            <a:r>
              <a:rPr kumimoji="0" lang="pt-BR" sz="4400" b="0" i="0" u="none" strike="noStrike" kern="1200" cap="none" spc="0" normalizeH="0" baseline="0" noProof="0" dirty="0">
                <a:ln>
                  <a:noFill/>
                </a:ln>
                <a:solidFill>
                  <a:prstClr val="white"/>
                </a:solidFill>
                <a:effectLst/>
                <a:uLnTx/>
                <a:uFillTx/>
                <a:latin typeface="Avva_Marcos" pitchFamily="82" charset="0"/>
                <a:ea typeface="+mn-ea"/>
                <a:cs typeface="+mn-cs"/>
              </a:rPr>
              <a:t>A</a:t>
            </a:r>
            <a:r>
              <a:rPr kumimoji="0" lang="pt-BR" sz="44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myn. Kuri`e `ele`ycon</a:t>
            </a:r>
          </a:p>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4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Kuri`e `ele`ycon Kuri`e</a:t>
            </a:r>
            <a:br>
              <a:rPr kumimoji="0" lang="pt-BR" sz="44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br>
            <a:r>
              <a:rPr kumimoji="0" lang="pt-BR" sz="44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`ele`ycon</a:t>
            </a:r>
            <a:endParaRPr kumimoji="0" lang="fr-FR" sz="44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EF8012AF-973F-D456-605F-B206E87775EA}"/>
              </a:ext>
            </a:extLst>
          </p:cNvPr>
          <p:cNvSpPr/>
          <p:nvPr/>
        </p:nvSpPr>
        <p:spPr>
          <a:xfrm>
            <a:off x="2783632" y="4077073"/>
            <a:ext cx="6408712" cy="2123658"/>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400" b="1" i="0" u="none" strike="noStrike" kern="1200" cap="none" spc="0" normalizeH="0" baseline="0" noProof="0" dirty="0">
                <a:ln>
                  <a:noFill/>
                </a:ln>
                <a:solidFill>
                  <a:prstClr val="white"/>
                </a:solidFill>
                <a:effectLst/>
                <a:uLnTx/>
                <a:uFillTx/>
                <a:latin typeface="Book Antiqua" pitchFamily="18" charset="0"/>
                <a:ea typeface="+mn-ea"/>
                <a:cs typeface="+mn-cs"/>
              </a:rPr>
              <a:t>Amen. Pitié Seigneur, Pitié Seigneur, Pitié Seigneur</a:t>
            </a:r>
          </a:p>
        </p:txBody>
      </p:sp>
      <p:sp>
        <p:nvSpPr>
          <p:cNvPr id="17" name="ZoneTexte 16">
            <a:extLst>
              <a:ext uri="{FF2B5EF4-FFF2-40B4-BE49-F238E27FC236}">
                <a16:creationId xmlns:a16="http://schemas.microsoft.com/office/drawing/2014/main" id="{2EC5B816-7D14-70A5-0E21-66C49E0FC1C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2ED0A8C3-AAE0-F73B-8C5F-5FFDB9EEDD3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132525126"/>
      </p:ext>
    </p:extLst>
  </p:cSld>
  <p:clrMapOvr>
    <a:masterClrMapping/>
  </p:clrMapOvr>
</p:sld>
</file>

<file path=ppt/slides/slide138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FC68A486-B1BB-DD78-0E7C-0A87BC2B182A}"/>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CB684FAD-17D3-BD18-32F0-BF4FBF2DBE0B}"/>
              </a:ext>
            </a:extLst>
          </p:cNvPr>
          <p:cNvSpPr/>
          <p:nvPr/>
        </p:nvSpPr>
        <p:spPr>
          <a:xfrm>
            <a:off x="6240017"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ارحمنا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07863699-4B38-9173-8321-7083755D64BA}"/>
              </a:ext>
            </a:extLst>
          </p:cNvPr>
          <p:cNvSpPr/>
          <p:nvPr/>
        </p:nvSpPr>
        <p:spPr>
          <a:xfrm>
            <a:off x="1583499" y="1700809"/>
            <a:ext cx="4680520"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nai nan.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B6EFE7F4-DB28-80A0-F1D5-91DDF95BA378}"/>
              </a:ext>
            </a:extLst>
          </p:cNvPr>
          <p:cNvSpPr/>
          <p:nvPr/>
        </p:nvSpPr>
        <p:spPr>
          <a:xfrm>
            <a:off x="2783632" y="4077072"/>
            <a:ext cx="6864763"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aie pitié de nous.</a:t>
            </a:r>
          </a:p>
        </p:txBody>
      </p:sp>
      <p:sp>
        <p:nvSpPr>
          <p:cNvPr id="17" name="ZoneTexte 16">
            <a:extLst>
              <a:ext uri="{FF2B5EF4-FFF2-40B4-BE49-F238E27FC236}">
                <a16:creationId xmlns:a16="http://schemas.microsoft.com/office/drawing/2014/main" id="{06162369-3738-2383-B76C-8B4894E8B4D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CB0FB474-F62A-2D96-3BE8-AC4D39F37BE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193559616"/>
      </p:ext>
    </p:extLst>
  </p:cSld>
  <p:clrMapOvr>
    <a:masterClrMapping/>
  </p:clrMapOvr>
</p:sld>
</file>

<file path=ppt/slides/slide138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32E4B661-D504-40D7-D3AC-AB8E946F1E30}"/>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24ACD19B-5526-B8B0-4DB3-97E6B9A753F6}"/>
              </a:ext>
            </a:extLst>
          </p:cNvPr>
          <p:cNvSpPr/>
          <p:nvPr/>
        </p:nvSpPr>
        <p:spPr>
          <a:xfrm>
            <a:off x="6240017"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اسمعنا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4FB73331-7307-10D5-E2D1-210398180E81}"/>
              </a:ext>
            </a:extLst>
          </p:cNvPr>
          <p:cNvSpPr/>
          <p:nvPr/>
        </p:nvSpPr>
        <p:spPr>
          <a:xfrm>
            <a:off x="1199456" y="1700808"/>
            <a:ext cx="5544616"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cwtem `eron.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CB533B06-4839-9831-5971-EF4B80EDEE8F}"/>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écoute nous.</a:t>
            </a:r>
          </a:p>
        </p:txBody>
      </p:sp>
      <p:sp>
        <p:nvSpPr>
          <p:cNvPr id="17" name="ZoneTexte 16">
            <a:extLst>
              <a:ext uri="{FF2B5EF4-FFF2-40B4-BE49-F238E27FC236}">
                <a16:creationId xmlns:a16="http://schemas.microsoft.com/office/drawing/2014/main" id="{847B2BE2-6386-374D-F99C-C82ED621E6E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F5A8B8B6-F86B-E74E-522D-7EB12AD2B74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027845592"/>
      </p:ext>
    </p:extLst>
  </p:cSld>
  <p:clrMapOvr>
    <a:masterClrMapping/>
  </p:clrMapOvr>
</p:sld>
</file>

<file path=ppt/slides/slide138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F612644A-389B-7623-06AB-CCBB20679560}"/>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649CD791-02B7-B3FE-5400-A51AFB657896}"/>
              </a:ext>
            </a:extLst>
          </p:cNvPr>
          <p:cNvSpPr/>
          <p:nvPr/>
        </p:nvSpPr>
        <p:spPr>
          <a:xfrm>
            <a:off x="6240017"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أنظر إلينا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1DFE588A-2FD8-1EF1-E643-432C314F9C5C}"/>
              </a:ext>
            </a:extLst>
          </p:cNvPr>
          <p:cNvSpPr/>
          <p:nvPr/>
        </p:nvSpPr>
        <p:spPr>
          <a:xfrm>
            <a:off x="1487488" y="1700808"/>
            <a:ext cx="4680520"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comc `eron.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D59CDE47-5DB5-ACB9-8D62-DCABFE173D82}"/>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regarde nous.</a:t>
            </a:r>
          </a:p>
        </p:txBody>
      </p:sp>
      <p:sp>
        <p:nvSpPr>
          <p:cNvPr id="17" name="ZoneTexte 16">
            <a:extLst>
              <a:ext uri="{FF2B5EF4-FFF2-40B4-BE49-F238E27FC236}">
                <a16:creationId xmlns:a16="http://schemas.microsoft.com/office/drawing/2014/main" id="{BB2E0240-16D9-BD30-B5F8-1F6CD75DB12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53BDDB25-B0FA-FE39-78E7-311DDB82826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299464369"/>
      </p:ext>
    </p:extLst>
  </p:cSld>
  <p:clrMapOvr>
    <a:masterClrMapping/>
  </p:clrMapOvr>
</p:sld>
</file>

<file path=ppt/slides/slide138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E5C8D2C6-9419-A15D-2AAF-51B7E9198B4A}"/>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F3BEC6EF-34CB-9073-4A09-CAAA667BC46A}"/>
              </a:ext>
            </a:extLst>
          </p:cNvPr>
          <p:cNvSpPr/>
          <p:nvPr/>
        </p:nvSpPr>
        <p:spPr>
          <a:xfrm>
            <a:off x="6927061"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أطلع علينا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2AC76C90-F893-42A5-5360-16880451CD69}"/>
              </a:ext>
            </a:extLst>
          </p:cNvPr>
          <p:cNvSpPr/>
          <p:nvPr/>
        </p:nvSpPr>
        <p:spPr>
          <a:xfrm>
            <a:off x="1295467" y="1700808"/>
            <a:ext cx="5520613"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joust `eron.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B90C633A-6439-643C-507D-3B4DE5F7F63F}"/>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observe nous.</a:t>
            </a:r>
          </a:p>
        </p:txBody>
      </p:sp>
      <p:sp>
        <p:nvSpPr>
          <p:cNvPr id="17" name="ZoneTexte 16">
            <a:extLst>
              <a:ext uri="{FF2B5EF4-FFF2-40B4-BE49-F238E27FC236}">
                <a16:creationId xmlns:a16="http://schemas.microsoft.com/office/drawing/2014/main" id="{8021C60B-3BA0-BE87-DE07-90EC3D35CD0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C8E0DAA4-6984-FE1C-E2FF-EAE9622C68C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09053694"/>
      </p:ext>
    </p:extLst>
  </p:cSld>
  <p:clrMapOvr>
    <a:masterClrMapping/>
  </p:clrMapOvr>
</p:sld>
</file>

<file path=ppt/slides/slide138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9FDDD895-A3FB-2C25-010D-79D9758B38B7}"/>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DB8F668E-21D6-95F5-6EAB-E8AFA68BA865}"/>
              </a:ext>
            </a:extLst>
          </p:cNvPr>
          <p:cNvSpPr/>
          <p:nvPr/>
        </p:nvSpPr>
        <p:spPr>
          <a:xfrm>
            <a:off x="7215093"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تراءف علينا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AF18CC1C-19E1-F216-0E0B-7C00EC98C619}"/>
              </a:ext>
            </a:extLst>
          </p:cNvPr>
          <p:cNvSpPr/>
          <p:nvPr/>
        </p:nvSpPr>
        <p:spPr>
          <a:xfrm>
            <a:off x="623392" y="1700808"/>
            <a:ext cx="5832648"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senhyt qaron.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4BE70DF7-B13C-A22D-6B50-EBBCA5AFF0F4}"/>
              </a:ext>
            </a:extLst>
          </p:cNvPr>
          <p:cNvSpPr/>
          <p:nvPr/>
        </p:nvSpPr>
        <p:spPr>
          <a:xfrm>
            <a:off x="911424" y="4077072"/>
            <a:ext cx="1036915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traite-nous avec clémence.</a:t>
            </a:r>
          </a:p>
        </p:txBody>
      </p:sp>
      <p:sp>
        <p:nvSpPr>
          <p:cNvPr id="17" name="ZoneTexte 16">
            <a:extLst>
              <a:ext uri="{FF2B5EF4-FFF2-40B4-BE49-F238E27FC236}">
                <a16:creationId xmlns:a16="http://schemas.microsoft.com/office/drawing/2014/main" id="{8CA30F74-2800-94CB-3C7A-08A7166703D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2D851411-AEFB-8D26-3F13-B5C57EDA1EC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164042108"/>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3" y="340594"/>
            <a:ext cx="5105423" cy="2554545"/>
          </a:xfrm>
          <a:prstGeom prst="rect">
            <a:avLst/>
          </a:prstGeom>
        </p:spPr>
        <p:txBody>
          <a:bodyPr wrap="square">
            <a:spAutoFit/>
          </a:bodyPr>
          <a:lstStyle/>
          <a:p>
            <a:pPr algn="r" defTabSz="1219170" rtl="1"/>
            <a:r>
              <a:rPr lang="ar-EG" sz="4000" dirty="0">
                <a:solidFill>
                  <a:prstClr val="white"/>
                </a:solidFill>
                <a:latin typeface="Calibri"/>
                <a:cs typeface="Arial" panose="020B0604020202020204" pitchFamily="34" charset="0"/>
              </a:rPr>
              <a:t>أدخلهم وأغرسهم على جبل ميراثك.</a:t>
            </a:r>
            <a:br>
              <a:rPr lang="fr-FR" sz="4000" dirty="0">
                <a:solidFill>
                  <a:prstClr val="white"/>
                </a:solidFill>
                <a:latin typeface="Calibri"/>
              </a:rPr>
            </a:br>
            <a:r>
              <a:rPr lang="ar-EG" sz="4000" dirty="0">
                <a:solidFill>
                  <a:prstClr val="white"/>
                </a:solidFill>
                <a:latin typeface="Calibri"/>
                <a:cs typeface="Arial" panose="020B0604020202020204" pitchFamily="34" charset="0"/>
              </a:rPr>
              <a:t>وفى مسكنك المعد.</a:t>
            </a:r>
            <a:br>
              <a:rPr lang="fr-FR" sz="4000" dirty="0">
                <a:solidFill>
                  <a:prstClr val="white"/>
                </a:solidFill>
                <a:latin typeface="Calibri"/>
              </a:rPr>
            </a:br>
            <a:r>
              <a:rPr lang="ar-EG" sz="4000" dirty="0">
                <a:solidFill>
                  <a:prstClr val="white"/>
                </a:solidFill>
                <a:latin typeface="Calibri"/>
                <a:cs typeface="Arial" panose="020B0604020202020204" pitchFamily="34" charset="0"/>
              </a:rPr>
              <a:t>هذا الذي  صنعته </a:t>
            </a:r>
            <a:r>
              <a:rPr lang="ar-EG" sz="4000" dirty="0" err="1">
                <a:solidFill>
                  <a:prstClr val="white"/>
                </a:solidFill>
                <a:latin typeface="Calibri"/>
                <a:cs typeface="Arial" panose="020B0604020202020204" pitchFamily="34" charset="0"/>
              </a:rPr>
              <a:t>يارب</a:t>
            </a:r>
            <a:r>
              <a:rPr lang="ar-EG" sz="4000" dirty="0">
                <a:solidFill>
                  <a:prstClr val="white"/>
                </a:solidFill>
                <a:latin typeface="Calibri"/>
                <a:cs typeface="Arial" panose="020B0604020202020204" pitchFamily="34" charset="0"/>
              </a:rPr>
              <a:t>.</a:t>
            </a:r>
            <a:endParaRPr lang="fr-FR" sz="4000" dirty="0">
              <a:solidFill>
                <a:prstClr val="white"/>
              </a:solidFill>
              <a:latin typeface="Calibri"/>
            </a:endParaRPr>
          </a:p>
        </p:txBody>
      </p:sp>
      <p:sp>
        <p:nvSpPr>
          <p:cNvPr id="6" name="Rectangle 5"/>
          <p:cNvSpPr/>
          <p:nvPr/>
        </p:nvSpPr>
        <p:spPr>
          <a:xfrm>
            <a:off x="431371" y="332657"/>
            <a:ext cx="6096677" cy="3539046"/>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Anitou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eqoun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tojou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outwou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tek`klyronomi`a</a:t>
            </a:r>
            <a:r>
              <a:rPr lang="fr-FR" sz="3733" dirty="0">
                <a:solidFill>
                  <a:prstClr val="white"/>
                </a:solidFill>
                <a:latin typeface="CS Avva Shenouda" pitchFamily="34" charset="0"/>
              </a:rPr>
              <a:t> @  nem</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eqoun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epekma`nswpi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etcebtwt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vai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etakerhwb</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`P¡.</a:t>
            </a:r>
          </a:p>
        </p:txBody>
      </p:sp>
      <p:sp>
        <p:nvSpPr>
          <p:cNvPr id="7" name="Rectangle 6"/>
          <p:cNvSpPr/>
          <p:nvPr/>
        </p:nvSpPr>
        <p:spPr>
          <a:xfrm>
            <a:off x="448230" y="3909054"/>
            <a:ext cx="1132925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Tu les ramènes et Tu les plantes</a:t>
            </a:r>
          </a:p>
          <a:p>
            <a:pPr algn="ctr" defTabSz="1219170"/>
            <a:r>
              <a:rPr lang="fr-FR" sz="3733" b="1" dirty="0">
                <a:solidFill>
                  <a:prstClr val="white"/>
                </a:solidFill>
                <a:latin typeface="Book Antiqua" pitchFamily="18" charset="0"/>
              </a:rPr>
              <a:t>Sur le mont de Ton héritage</a:t>
            </a:r>
          </a:p>
          <a:p>
            <a:pPr algn="ctr" defTabSz="1219170"/>
            <a:r>
              <a:rPr lang="fr-FR" sz="3733" b="1" dirty="0">
                <a:solidFill>
                  <a:prstClr val="white"/>
                </a:solidFill>
                <a:latin typeface="Book Antiqua" pitchFamily="18" charset="0"/>
              </a:rPr>
              <a:t>Au lieu que Tu as préparé</a:t>
            </a:r>
          </a:p>
          <a:p>
            <a:pPr algn="ctr" defTabSz="1219170"/>
            <a:r>
              <a:rPr lang="fr-FR" sz="3733" b="1" dirty="0">
                <a:solidFill>
                  <a:prstClr val="white"/>
                </a:solidFill>
                <a:latin typeface="Book Antiqua" pitchFamily="18" charset="0"/>
              </a:rPr>
              <a:t>Seigneur, pour être Ta demeure</a:t>
            </a:r>
          </a:p>
        </p:txBody>
      </p:sp>
      <p:sp>
        <p:nvSpPr>
          <p:cNvPr id="11" name="ZoneTexte 10">
            <a:extLst>
              <a:ext uri="{FF2B5EF4-FFF2-40B4-BE49-F238E27FC236}">
                <a16:creationId xmlns:a16="http://schemas.microsoft.com/office/drawing/2014/main" id="{DB28A592-131A-4DA6-8456-8F389997FDA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6AA2CF6B-46D3-A4B7-3CAB-B1CDDDECF41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5415950"/>
      </p:ext>
    </p:extLst>
  </p:cSld>
  <p:clrMapOvr>
    <a:masterClrMapping/>
  </p:clrMapOvr>
</p:sld>
</file>

<file path=ppt/slides/slide139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623F284E-66B2-E14C-99C3-FE23F60AC3E3}"/>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5FD0929C-5D74-99C3-3AF6-5DE3D8C14CC1}"/>
              </a:ext>
            </a:extLst>
          </p:cNvPr>
          <p:cNvSpPr/>
          <p:nvPr/>
        </p:nvSpPr>
        <p:spPr>
          <a:xfrm>
            <a:off x="7119082"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نحن شعبك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BCA0A963-36C5-C889-0876-025D288DA908}"/>
              </a:ext>
            </a:extLst>
          </p:cNvPr>
          <p:cNvSpPr/>
          <p:nvPr/>
        </p:nvSpPr>
        <p:spPr>
          <a:xfrm>
            <a:off x="839416" y="1700808"/>
            <a:ext cx="6024669"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`Anon qa peklaoc.</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0EC58D51-9DE4-D008-4691-B03FF92A549C}"/>
              </a:ext>
            </a:extLst>
          </p:cNvPr>
          <p:cNvSpPr/>
          <p:nvPr/>
        </p:nvSpPr>
        <p:spPr>
          <a:xfrm>
            <a:off x="1391478" y="4077072"/>
            <a:ext cx="9409045"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Nous sommes ton peuple.</a:t>
            </a:r>
          </a:p>
        </p:txBody>
      </p:sp>
      <p:sp>
        <p:nvSpPr>
          <p:cNvPr id="17" name="ZoneTexte 16">
            <a:extLst>
              <a:ext uri="{FF2B5EF4-FFF2-40B4-BE49-F238E27FC236}">
                <a16:creationId xmlns:a16="http://schemas.microsoft.com/office/drawing/2014/main" id="{E05A6425-7D22-2D4B-E893-D9519731A8B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9C899E2F-BF3F-CA0C-6D5F-AF353AF545E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000255174"/>
      </p:ext>
    </p:extLst>
  </p:cSld>
  <p:clrMapOvr>
    <a:masterClrMapping/>
  </p:clrMapOvr>
</p:sld>
</file>

<file path=ppt/slides/slide139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44BA94F2-F1C6-CFDF-1512-69EF2C326E28}"/>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15634BDB-97CC-FA0E-9B2C-C7849F636CC4}"/>
              </a:ext>
            </a:extLst>
          </p:cNvPr>
          <p:cNvSpPr/>
          <p:nvPr/>
        </p:nvSpPr>
        <p:spPr>
          <a:xfrm>
            <a:off x="7215093"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نحن جُبلتك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7C95C31D-B575-D197-5E79-5FD5E0A29346}"/>
              </a:ext>
            </a:extLst>
          </p:cNvPr>
          <p:cNvSpPr/>
          <p:nvPr/>
        </p:nvSpPr>
        <p:spPr>
          <a:xfrm>
            <a:off x="1031437" y="1700808"/>
            <a:ext cx="6408712"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`Anon qa pek`placma.</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0C585DCF-3ECE-DA44-8453-222C011908EA}"/>
              </a:ext>
            </a:extLst>
          </p:cNvPr>
          <p:cNvSpPr/>
          <p:nvPr/>
        </p:nvSpPr>
        <p:spPr>
          <a:xfrm>
            <a:off x="911424" y="4077073"/>
            <a:ext cx="1036915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Nous sommes ta création.</a:t>
            </a:r>
          </a:p>
        </p:txBody>
      </p:sp>
      <p:sp>
        <p:nvSpPr>
          <p:cNvPr id="17" name="ZoneTexte 16">
            <a:extLst>
              <a:ext uri="{FF2B5EF4-FFF2-40B4-BE49-F238E27FC236}">
                <a16:creationId xmlns:a16="http://schemas.microsoft.com/office/drawing/2014/main" id="{49B56C06-1442-5773-D3D2-3376DD616F3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7C6E987A-B3BC-1D24-939A-17C0BD0CBE4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700136158"/>
      </p:ext>
    </p:extLst>
  </p:cSld>
  <p:clrMapOvr>
    <a:masterClrMapping/>
  </p:clrMapOvr>
</p:sld>
</file>

<file path=ppt/slides/slide139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59E9E32F-0570-5E74-D341-68FF33D72718}"/>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DCB87D98-EA1E-D698-3889-F85022585941}"/>
              </a:ext>
            </a:extLst>
          </p:cNvPr>
          <p:cNvSpPr/>
          <p:nvPr/>
        </p:nvSpPr>
        <p:spPr>
          <a:xfrm>
            <a:off x="7599135"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نجنا من أعدائنا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0FC20BEB-0DF7-11B6-722C-C6F0B75BD2AA}"/>
              </a:ext>
            </a:extLst>
          </p:cNvPr>
          <p:cNvSpPr/>
          <p:nvPr/>
        </p:nvSpPr>
        <p:spPr>
          <a:xfrm>
            <a:off x="935427" y="1700808"/>
            <a:ext cx="6408712" cy="1569660"/>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Nahmen `ebol qen nenjaji.</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3379A3C3-0EF9-FCDF-59A2-A915C17BC6E1}"/>
              </a:ext>
            </a:extLst>
          </p:cNvPr>
          <p:cNvSpPr/>
          <p:nvPr/>
        </p:nvSpPr>
        <p:spPr>
          <a:xfrm>
            <a:off x="935427" y="4077072"/>
            <a:ext cx="10633181"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Délivre-nous de nos ennemis.</a:t>
            </a:r>
          </a:p>
        </p:txBody>
      </p:sp>
      <p:sp>
        <p:nvSpPr>
          <p:cNvPr id="17" name="ZoneTexte 16">
            <a:extLst>
              <a:ext uri="{FF2B5EF4-FFF2-40B4-BE49-F238E27FC236}">
                <a16:creationId xmlns:a16="http://schemas.microsoft.com/office/drawing/2014/main" id="{42329823-AA3E-65F1-6A1E-7680F9C1F0B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19511E69-9745-4136-E3A9-0DEB5CE5710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207359070"/>
      </p:ext>
    </p:extLst>
  </p:cSld>
  <p:clrMapOvr>
    <a:masterClrMapping/>
  </p:clrMapOvr>
</p:sld>
</file>

<file path=ppt/slides/slide139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EBF687AE-E706-12C4-5C56-30271A3DC5DD}"/>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CDCE4BBA-EE0F-0908-2FAD-60CFE7389011}"/>
              </a:ext>
            </a:extLst>
          </p:cNvPr>
          <p:cNvSpPr/>
          <p:nvPr/>
        </p:nvSpPr>
        <p:spPr>
          <a:xfrm>
            <a:off x="7311103"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نجنا من الغلاء</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34B679D9-ECFA-680C-541A-63B506E1E524}"/>
              </a:ext>
            </a:extLst>
          </p:cNvPr>
          <p:cNvSpPr/>
          <p:nvPr/>
        </p:nvSpPr>
        <p:spPr>
          <a:xfrm>
            <a:off x="527381" y="1700808"/>
            <a:ext cx="7008779"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Nahmen `ebolha ou`hbwn.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D216A791-8DE8-9283-5F72-CB8E65B63C62}"/>
              </a:ext>
            </a:extLst>
          </p:cNvPr>
          <p:cNvSpPr/>
          <p:nvPr/>
        </p:nvSpPr>
        <p:spPr>
          <a:xfrm>
            <a:off x="815413" y="4077073"/>
            <a:ext cx="10465163"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Délivre-nous de la cherté.</a:t>
            </a:r>
          </a:p>
        </p:txBody>
      </p:sp>
      <p:sp>
        <p:nvSpPr>
          <p:cNvPr id="17" name="ZoneTexte 16">
            <a:extLst>
              <a:ext uri="{FF2B5EF4-FFF2-40B4-BE49-F238E27FC236}">
                <a16:creationId xmlns:a16="http://schemas.microsoft.com/office/drawing/2014/main" id="{337B5274-784E-4373-0D2D-511B099C6DF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BF418ECA-B2A8-26AE-47AA-819B2FD52F4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186177769"/>
      </p:ext>
    </p:extLst>
  </p:cSld>
  <p:clrMapOvr>
    <a:masterClrMapping/>
  </p:clrMapOvr>
</p:sld>
</file>

<file path=ppt/slides/slide139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1DE52C05-2200-4338-F32D-1FFDD46FD9BD}"/>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212DB7FD-E415-E508-DC84-A0DEB77FC3C9}"/>
              </a:ext>
            </a:extLst>
          </p:cNvPr>
          <p:cNvSpPr/>
          <p:nvPr/>
        </p:nvSpPr>
        <p:spPr>
          <a:xfrm>
            <a:off x="7503125"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نحن عبيدك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FCF4DD71-AED3-88AF-F3F1-B3ECF59CE30C}"/>
              </a:ext>
            </a:extLst>
          </p:cNvPr>
          <p:cNvSpPr/>
          <p:nvPr/>
        </p:nvSpPr>
        <p:spPr>
          <a:xfrm>
            <a:off x="888099" y="1700808"/>
            <a:ext cx="6456040"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a:ln>
                  <a:noFill/>
                </a:ln>
                <a:solidFill>
                  <a:prstClr val="white"/>
                </a:solidFill>
                <a:effectLst/>
                <a:uLnTx/>
                <a:uFillTx/>
                <a:latin typeface="CS Avva Shenouda" pitchFamily="34" charset="0"/>
                <a:ea typeface="+mn-ea"/>
                <a:cs typeface="+mn-cs"/>
              </a:rPr>
              <a:t>`Anon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qa nek`ebiaik.</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D5505C01-5D84-1656-3448-DA1790826630}"/>
              </a:ext>
            </a:extLst>
          </p:cNvPr>
          <p:cNvSpPr/>
          <p:nvPr/>
        </p:nvSpPr>
        <p:spPr>
          <a:xfrm>
            <a:off x="1199456" y="4077072"/>
            <a:ext cx="9793088"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Nous sommes tes serviteurs.</a:t>
            </a:r>
          </a:p>
        </p:txBody>
      </p:sp>
      <p:sp>
        <p:nvSpPr>
          <p:cNvPr id="17" name="ZoneTexte 16">
            <a:extLst>
              <a:ext uri="{FF2B5EF4-FFF2-40B4-BE49-F238E27FC236}">
                <a16:creationId xmlns:a16="http://schemas.microsoft.com/office/drawing/2014/main" id="{EC95FAC3-11B4-5F3E-A708-84ABFF06023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46AE78AE-81DD-2386-1EAC-9DB678401DC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442352940"/>
      </p:ext>
    </p:extLst>
  </p:cSld>
  <p:clrMapOvr>
    <a:masterClrMapping/>
  </p:clrMapOvr>
</p:sld>
</file>

<file path=ppt/slides/slide139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212C531D-DF67-1E62-4CD4-2F7485FBCD98}"/>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46ADD083-9E3D-B835-8ECE-401A5CAC2565}"/>
              </a:ext>
            </a:extLst>
          </p:cNvPr>
          <p:cNvSpPr/>
          <p:nvPr/>
        </p:nvSpPr>
        <p:spPr>
          <a:xfrm>
            <a:off x="7311103"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أنتَ ابن الله</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7302F966-B2D0-4D1F-9EA8-4C53D33471A2}"/>
              </a:ext>
            </a:extLst>
          </p:cNvPr>
          <p:cNvSpPr/>
          <p:nvPr/>
        </p:nvSpPr>
        <p:spPr>
          <a:xfrm>
            <a:off x="1223459" y="1700808"/>
            <a:ext cx="4680520"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`Uioc :</a:t>
            </a:r>
            <a:r>
              <a:rPr kumimoji="0" lang="pt-BR" sz="4800" b="0" i="0" u="none" strike="noStrike" kern="1200" cap="none" spc="0" normalizeH="0" baseline="0" noProof="0">
                <a:ln>
                  <a:noFill/>
                </a:ln>
                <a:solidFill>
                  <a:prstClr val="white"/>
                </a:solidFill>
                <a:effectLst/>
                <a:uLnTx/>
                <a:uFillTx/>
                <a:latin typeface="CS Avva Shenouda" pitchFamily="34" charset="0"/>
                <a:ea typeface="+mn-ea"/>
                <a:cs typeface="+mn-cs"/>
              </a:rPr>
              <a:t>eoc `N</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;ok.</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A711EE09-EC01-73C5-29A6-525FBC306A2F}"/>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Tu es le fils de Dieu.</a:t>
            </a:r>
          </a:p>
        </p:txBody>
      </p:sp>
      <p:sp>
        <p:nvSpPr>
          <p:cNvPr id="17" name="ZoneTexte 16">
            <a:extLst>
              <a:ext uri="{FF2B5EF4-FFF2-40B4-BE49-F238E27FC236}">
                <a16:creationId xmlns:a16="http://schemas.microsoft.com/office/drawing/2014/main" id="{8B4BDB7F-BB14-1E0B-7CC1-0E19938C8FA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B265984B-AF91-0650-3733-2F1FF6B5AEA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901755449"/>
      </p:ext>
    </p:extLst>
  </p:cSld>
  <p:clrMapOvr>
    <a:masterClrMapping/>
  </p:clrMapOvr>
</p:sld>
</file>

<file path=ppt/slides/slide139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BD7DD6B7-0E26-8FE4-837C-9BEE354F8496}"/>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F0B70953-3AE9-00FB-ACEC-3551864A2B87}"/>
              </a:ext>
            </a:extLst>
          </p:cNvPr>
          <p:cNvSpPr/>
          <p:nvPr/>
        </p:nvSpPr>
        <p:spPr>
          <a:xfrm>
            <a:off x="7215093"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آمنا بك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5DA45B19-60C6-2B16-1EE3-4DFD86EBAD84}"/>
              </a:ext>
            </a:extLst>
          </p:cNvPr>
          <p:cNvSpPr/>
          <p:nvPr/>
        </p:nvSpPr>
        <p:spPr>
          <a:xfrm>
            <a:off x="1007435" y="1700808"/>
            <a:ext cx="5448605"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Annah] `erok.</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E4053D97-5E22-C684-03A4-CAEFFF8FE179}"/>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Nous croyons en Toi.</a:t>
            </a:r>
          </a:p>
        </p:txBody>
      </p:sp>
      <p:sp>
        <p:nvSpPr>
          <p:cNvPr id="17" name="ZoneTexte 16">
            <a:extLst>
              <a:ext uri="{FF2B5EF4-FFF2-40B4-BE49-F238E27FC236}">
                <a16:creationId xmlns:a16="http://schemas.microsoft.com/office/drawing/2014/main" id="{3A044704-DCDF-3FC9-EB91-C5A7DDF18AF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D4CB1137-F736-8552-1109-D777CF357F5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670339704"/>
      </p:ext>
    </p:extLst>
  </p:cSld>
  <p:clrMapOvr>
    <a:masterClrMapping/>
  </p:clrMapOvr>
</p:sld>
</file>

<file path=ppt/slides/slide139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2EBE7BBE-ED57-1548-EDA5-96E5B192A528}"/>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38CF36B6-2D99-08A7-10C1-C943A4109857}"/>
              </a:ext>
            </a:extLst>
          </p:cNvPr>
          <p:cNvSpPr/>
          <p:nvPr/>
        </p:nvSpPr>
        <p:spPr>
          <a:xfrm>
            <a:off x="7632171" y="1700808"/>
            <a:ext cx="4032448"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لأنك أتيت وخلصتنا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DB8D6ED3-B8F5-6D38-DE5C-B9086DCE9689}"/>
              </a:ext>
            </a:extLst>
          </p:cNvPr>
          <p:cNvSpPr/>
          <p:nvPr/>
        </p:nvSpPr>
        <p:spPr>
          <a:xfrm>
            <a:off x="671397" y="1700810"/>
            <a:ext cx="5881803"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Je ak`i akcw] `mmon.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AB2AD075-8CD0-F833-FE4D-6970A67E621E}"/>
              </a:ext>
            </a:extLst>
          </p:cNvPr>
          <p:cNvSpPr/>
          <p:nvPr/>
        </p:nvSpPr>
        <p:spPr>
          <a:xfrm>
            <a:off x="671398" y="4077072"/>
            <a:ext cx="10993221"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Car tu vins et nous sauvas.</a:t>
            </a:r>
          </a:p>
        </p:txBody>
      </p:sp>
      <p:sp>
        <p:nvSpPr>
          <p:cNvPr id="17" name="ZoneTexte 16">
            <a:extLst>
              <a:ext uri="{FF2B5EF4-FFF2-40B4-BE49-F238E27FC236}">
                <a16:creationId xmlns:a16="http://schemas.microsoft.com/office/drawing/2014/main" id="{14DAE1A3-407E-85A1-C82B-358E44188F7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C4969AFF-1671-F3CB-FA24-4D28A6D20C4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978564874"/>
      </p:ext>
    </p:extLst>
  </p:cSld>
  <p:clrMapOvr>
    <a:masterClrMapping/>
  </p:clrMapOvr>
</p:sld>
</file>

<file path=ppt/slides/slide139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0A50BE27-8CC8-B79C-8BF4-D13F1BBC35B6}"/>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B847AB20-89B0-951D-61BA-562D3F174210}"/>
              </a:ext>
            </a:extLst>
          </p:cNvPr>
          <p:cNvSpPr/>
          <p:nvPr/>
        </p:nvSpPr>
        <p:spPr>
          <a:xfrm>
            <a:off x="7503125"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تعهدنا بخلاصك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A361B878-F232-ED32-C75B-14521AB79906}"/>
              </a:ext>
            </a:extLst>
          </p:cNvPr>
          <p:cNvSpPr/>
          <p:nvPr/>
        </p:nvSpPr>
        <p:spPr>
          <a:xfrm>
            <a:off x="719403" y="1700808"/>
            <a:ext cx="5736637" cy="1569660"/>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Jempensini qen pekoujai.</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3BB6409B-94E6-2140-A773-C290B7B75AEE}"/>
              </a:ext>
            </a:extLst>
          </p:cNvPr>
          <p:cNvSpPr/>
          <p:nvPr/>
        </p:nvSpPr>
        <p:spPr>
          <a:xfrm>
            <a:off x="1559496" y="4077073"/>
            <a:ext cx="9073008"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Donne-nous ton salut.</a:t>
            </a:r>
          </a:p>
        </p:txBody>
      </p:sp>
      <p:sp>
        <p:nvSpPr>
          <p:cNvPr id="17" name="ZoneTexte 16">
            <a:extLst>
              <a:ext uri="{FF2B5EF4-FFF2-40B4-BE49-F238E27FC236}">
                <a16:creationId xmlns:a16="http://schemas.microsoft.com/office/drawing/2014/main" id="{AE7586E6-47DD-413B-E600-57DC69BAB90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710383E7-DDBD-5AE8-D971-C9753E8859D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709516790"/>
      </p:ext>
    </p:extLst>
  </p:cSld>
  <p:clrMapOvr>
    <a:masterClrMapping/>
  </p:clrMapOvr>
</p:sld>
</file>

<file path=ppt/slides/slide139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838272DC-D331-F03B-E897-D9A07959A0E7}"/>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A567EFB1-4D3C-6763-BFEE-39D7F75461EE}"/>
              </a:ext>
            </a:extLst>
          </p:cNvPr>
          <p:cNvSpPr/>
          <p:nvPr/>
        </p:nvSpPr>
        <p:spPr>
          <a:xfrm>
            <a:off x="7536160" y="1508787"/>
            <a:ext cx="4128459" cy="156966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وأغفر لنا خطايانا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رب ارحم.</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2C3ECE8E-98A9-C8B5-A68E-8D8E61C9FD52}"/>
              </a:ext>
            </a:extLst>
          </p:cNvPr>
          <p:cNvSpPr/>
          <p:nvPr/>
        </p:nvSpPr>
        <p:spPr>
          <a:xfrm>
            <a:off x="431371" y="1508788"/>
            <a:ext cx="6024669" cy="1569660"/>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Ouoh ,a nennobi nan</a:t>
            </a:r>
            <a:b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`ebol. Kuri`e `ele`ycon.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747CB5CD-B34B-EE61-8995-5142012DBC22}"/>
              </a:ext>
            </a:extLst>
          </p:cNvPr>
          <p:cNvSpPr/>
          <p:nvPr/>
        </p:nvSpPr>
        <p:spPr>
          <a:xfrm>
            <a:off x="1103445" y="4132817"/>
            <a:ext cx="10369152" cy="156966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Pardonne-nous nos péchés.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Pitié Seigneur.</a:t>
            </a:r>
          </a:p>
        </p:txBody>
      </p:sp>
      <p:sp>
        <p:nvSpPr>
          <p:cNvPr id="17" name="ZoneTexte 16">
            <a:extLst>
              <a:ext uri="{FF2B5EF4-FFF2-40B4-BE49-F238E27FC236}">
                <a16:creationId xmlns:a16="http://schemas.microsoft.com/office/drawing/2014/main" id="{F918FDA2-80FC-7061-51F8-AF22A36D1D0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5D60B799-5733-4493-5D30-572F3D726BE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18962761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993813" y="340593"/>
            <a:ext cx="4783675" cy="1938992"/>
          </a:xfrm>
          <a:prstGeom prst="rect">
            <a:avLst/>
          </a:prstGeom>
        </p:spPr>
        <p:txBody>
          <a:bodyPr wrap="square">
            <a:spAutoFit/>
          </a:bodyPr>
          <a:lstStyle/>
          <a:p>
            <a:pPr algn="just" defTabSz="1219170" rtl="1"/>
            <a:r>
              <a:rPr lang="ar-EG" sz="4000" dirty="0">
                <a:solidFill>
                  <a:prstClr val="white"/>
                </a:solidFill>
                <a:latin typeface="Calibri"/>
                <a:cs typeface="Arial" panose="020B0604020202020204" pitchFamily="34" charset="0"/>
              </a:rPr>
              <a:t>يباركك الرب من صهيون</a:t>
            </a:r>
            <a:br>
              <a:rPr lang="fr-FR" sz="4000" dirty="0">
                <a:solidFill>
                  <a:prstClr val="white"/>
                </a:solidFill>
                <a:latin typeface="Calibri"/>
              </a:rPr>
            </a:br>
            <a:r>
              <a:rPr lang="ar-EG" sz="4000" dirty="0">
                <a:solidFill>
                  <a:prstClr val="white"/>
                </a:solidFill>
                <a:latin typeface="Calibri"/>
                <a:cs typeface="Arial" panose="020B0604020202020204" pitchFamily="34" charset="0"/>
              </a:rPr>
              <a:t> الذي خلق السماء والأرض.</a:t>
            </a:r>
            <a:br>
              <a:rPr lang="fr-FR" sz="4000" dirty="0">
                <a:solidFill>
                  <a:prstClr val="white"/>
                </a:solidFill>
                <a:latin typeface="Calibri"/>
              </a:rPr>
            </a:br>
            <a:r>
              <a:rPr lang="ar-EG" sz="4000" dirty="0">
                <a:solidFill>
                  <a:prstClr val="white"/>
                </a:solidFill>
                <a:latin typeface="Calibri"/>
                <a:cs typeface="Arial" panose="020B0604020202020204" pitchFamily="34" charset="0"/>
              </a:rPr>
              <a:t> المجد لك يا محب البشر</a:t>
            </a:r>
            <a:endParaRPr lang="fr-FR" sz="4000" dirty="0">
              <a:solidFill>
                <a:prstClr val="white"/>
              </a:solidFill>
              <a:latin typeface="Calibri"/>
            </a:endParaRPr>
          </a:p>
        </p:txBody>
      </p:sp>
      <p:sp>
        <p:nvSpPr>
          <p:cNvPr id="6" name="Rectangle 5"/>
          <p:cNvSpPr/>
          <p:nvPr/>
        </p:nvSpPr>
        <p:spPr>
          <a:xfrm>
            <a:off x="495467" y="340593"/>
            <a:ext cx="5647771" cy="2390141"/>
          </a:xfrm>
          <a:prstGeom prst="rect">
            <a:avLst/>
          </a:prstGeom>
        </p:spPr>
        <p:txBody>
          <a:bodyPr wrap="square">
            <a:spAutoFit/>
          </a:bodyPr>
          <a:lstStyle/>
          <a:p>
            <a:pPr algn="just" defTabSz="1219170"/>
            <a:r>
              <a:rPr lang="fr-FR" sz="3733">
                <a:solidFill>
                  <a:prstClr val="white"/>
                </a:solidFill>
                <a:latin typeface="CS Avva Shenouda" pitchFamily="34" charset="0"/>
              </a:rPr>
              <a:t>¿`P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ef`e`cmou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erok</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Ciwn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vy`etaf;ami`o</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tve</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pkahi</a:t>
            </a:r>
            <a:r>
              <a:rPr lang="fr-FR" sz="3733" dirty="0">
                <a:solidFill>
                  <a:prstClr val="white"/>
                </a:solidFill>
                <a:latin typeface="CS Avva Shenouda" pitchFamily="34" charset="0"/>
              </a:rPr>
              <a:t> @  do...</a:t>
            </a:r>
          </a:p>
        </p:txBody>
      </p:sp>
      <p:sp>
        <p:nvSpPr>
          <p:cNvPr id="7" name="Rectangle 6"/>
          <p:cNvSpPr/>
          <p:nvPr/>
        </p:nvSpPr>
        <p:spPr>
          <a:xfrm>
            <a:off x="1559497" y="3959186"/>
            <a:ext cx="907300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Le Seigneur Te bénira</a:t>
            </a:r>
          </a:p>
          <a:p>
            <a:pPr algn="ctr" defTabSz="1219170"/>
            <a:r>
              <a:rPr lang="fr-FR" sz="3733" b="1" dirty="0">
                <a:solidFill>
                  <a:prstClr val="white"/>
                </a:solidFill>
                <a:latin typeface="Book Antiqua" pitchFamily="18" charset="0"/>
              </a:rPr>
              <a:t>De Sion, Il est Celui</a:t>
            </a:r>
          </a:p>
          <a:p>
            <a:pPr algn="ctr" defTabSz="1219170"/>
            <a:r>
              <a:rPr lang="fr-FR" sz="3733" b="1" dirty="0">
                <a:solidFill>
                  <a:prstClr val="white"/>
                </a:solidFill>
                <a:latin typeface="Book Antiqua" pitchFamily="18" charset="0"/>
              </a:rPr>
              <a:t>Qui créa le ciel, la terre</a:t>
            </a:r>
          </a:p>
          <a:p>
            <a:pPr algn="ctr" defTabSz="1219170"/>
            <a:r>
              <a:rPr lang="fr-FR" sz="3733" b="1" dirty="0">
                <a:solidFill>
                  <a:prstClr val="white"/>
                </a:solidFill>
                <a:latin typeface="Book Antiqua" pitchFamily="18" charset="0"/>
              </a:rPr>
              <a:t>Gloire à Toi...</a:t>
            </a:r>
          </a:p>
        </p:txBody>
      </p:sp>
      <p:sp>
        <p:nvSpPr>
          <p:cNvPr id="2" name="ZoneTexte 1">
            <a:extLst>
              <a:ext uri="{FF2B5EF4-FFF2-40B4-BE49-F238E27FC236}">
                <a16:creationId xmlns:a16="http://schemas.microsoft.com/office/drawing/2014/main" id="{DA2BE749-362F-4B5C-E643-6A142FC65F1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ynou</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4" name="ZoneTexte 3">
            <a:hlinkClick r:id="rId2" action="ppaction://hlinksldjump"/>
            <a:extLst>
              <a:ext uri="{FF2B5EF4-FFF2-40B4-BE49-F238E27FC236}">
                <a16:creationId xmlns:a16="http://schemas.microsoft.com/office/drawing/2014/main" id="{7A5928DD-EBC1-9442-0C26-875169E3E9B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52748777"/>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r" defTabSz="1219170" rtl="1"/>
            <a:r>
              <a:rPr lang="ar-EG" sz="4267" dirty="0">
                <a:solidFill>
                  <a:prstClr val="white"/>
                </a:solidFill>
                <a:latin typeface="Calibri"/>
                <a:cs typeface="Arial" panose="020B0604020202020204" pitchFamily="34" charset="0"/>
              </a:rPr>
              <a:t>موضعك المقدس </a:t>
            </a:r>
            <a:r>
              <a:rPr lang="ar-EG" sz="4267" dirty="0" err="1">
                <a:solidFill>
                  <a:prstClr val="white"/>
                </a:solidFill>
                <a:latin typeface="Calibri"/>
                <a:cs typeface="Arial" panose="020B0604020202020204" pitchFamily="34" charset="0"/>
              </a:rPr>
              <a:t>يارب</a:t>
            </a:r>
            <a:r>
              <a:rPr lang="ar-EG" sz="4267" dirty="0">
                <a:solidFill>
                  <a:prstClr val="white"/>
                </a:solidFill>
                <a:latin typeface="Calibri"/>
                <a:cs typeface="Arial" panose="020B0604020202020204" pitchFamily="34" charset="0"/>
              </a:rPr>
              <a:t> الذي أعددته يداك. </a:t>
            </a:r>
            <a:endParaRPr lang="fr-FR" sz="4267" dirty="0">
              <a:solidFill>
                <a:prstClr val="white"/>
              </a:solidFill>
              <a:latin typeface="Calibri"/>
            </a:endParaRPr>
          </a:p>
          <a:p>
            <a:pPr algn="r" defTabSz="1219170" rtl="1"/>
            <a:r>
              <a:rPr lang="ar-EG" sz="4267" dirty="0" err="1">
                <a:solidFill>
                  <a:prstClr val="white"/>
                </a:solidFill>
                <a:latin typeface="Calibri"/>
                <a:cs typeface="Arial" panose="020B0604020202020204" pitchFamily="34" charset="0"/>
              </a:rPr>
              <a:t>يارب</a:t>
            </a:r>
            <a:r>
              <a:rPr lang="ar-EG" sz="4267" dirty="0">
                <a:solidFill>
                  <a:prstClr val="white"/>
                </a:solidFill>
                <a:latin typeface="Calibri"/>
                <a:cs typeface="Arial" panose="020B0604020202020204" pitchFamily="34" charset="0"/>
              </a:rPr>
              <a:t> تملك </a:t>
            </a:r>
            <a:endParaRPr lang="fr-FR" sz="4267" dirty="0">
              <a:solidFill>
                <a:prstClr val="white"/>
              </a:solidFill>
              <a:latin typeface="Calibri"/>
            </a:endParaRPr>
          </a:p>
          <a:p>
            <a:pPr algn="r" defTabSz="1219170" rtl="1"/>
            <a:r>
              <a:rPr lang="ar-EG" sz="4267" dirty="0">
                <a:solidFill>
                  <a:prstClr val="white"/>
                </a:solidFill>
                <a:latin typeface="Calibri"/>
                <a:cs typeface="Arial" panose="020B0604020202020204" pitchFamily="34" charset="0"/>
              </a:rPr>
              <a:t>منذ الأزل والآن والى الأبد.</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Pekma</a:t>
            </a:r>
            <a:r>
              <a:rPr lang="fr-FR" sz="3733" dirty="0">
                <a:solidFill>
                  <a:prstClr val="white"/>
                </a:solidFill>
                <a:latin typeface="CS Avva Shenouda" pitchFamily="34" charset="0"/>
              </a:rPr>
              <a:t> =e=;=u `P¡ </a:t>
            </a:r>
            <a:r>
              <a:rPr lang="fr-FR" sz="3733" dirty="0" err="1">
                <a:solidFill>
                  <a:prstClr val="white"/>
                </a:solidFill>
                <a:latin typeface="CS Avva Shenouda" pitchFamily="34" charset="0"/>
              </a:rPr>
              <a:t>vyetaucebtwtf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nekjij</a:t>
            </a:r>
            <a:r>
              <a:rPr lang="fr-FR" sz="3733" dirty="0">
                <a:solidFill>
                  <a:prstClr val="white"/>
                </a:solidFill>
                <a:latin typeface="CS Avva Shenouda" pitchFamily="34" charset="0"/>
              </a:rPr>
              <a:t> </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ekoi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nouro</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eneh</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icjen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p`eneh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eti</a:t>
            </a:r>
            <a:r>
              <a:rPr lang="fr-FR" sz="3733" dirty="0">
                <a:solidFill>
                  <a:prstClr val="white"/>
                </a:solidFill>
                <a:latin typeface="CS Avva Shenouda" pitchFamily="34" charset="0"/>
              </a:rPr>
              <a:t>.</a:t>
            </a:r>
          </a:p>
        </p:txBody>
      </p:sp>
      <p:sp>
        <p:nvSpPr>
          <p:cNvPr id="7" name="Rectangle 6"/>
          <p:cNvSpPr/>
          <p:nvPr/>
        </p:nvSpPr>
        <p:spPr>
          <a:xfrm>
            <a:off x="2207568" y="3959185"/>
            <a:ext cx="7560840" cy="1815690"/>
          </a:xfrm>
          <a:prstGeom prst="rect">
            <a:avLst/>
          </a:prstGeom>
        </p:spPr>
        <p:txBody>
          <a:bodyPr wrap="square">
            <a:spAutoFit/>
          </a:bodyPr>
          <a:lstStyle/>
          <a:p>
            <a:pPr algn="ctr" defTabSz="1219170"/>
            <a:r>
              <a:rPr lang="fr-FR" sz="3733" b="1" dirty="0">
                <a:solidFill>
                  <a:prstClr val="white"/>
                </a:solidFill>
                <a:latin typeface="Book Antiqua" pitchFamily="18" charset="0"/>
              </a:rPr>
              <a:t>Ton sanctuaire, ô Seigneur</a:t>
            </a:r>
          </a:p>
          <a:p>
            <a:pPr algn="ctr" defTabSz="1219170"/>
            <a:r>
              <a:rPr lang="fr-FR" sz="3733" b="1" dirty="0">
                <a:solidFill>
                  <a:prstClr val="white"/>
                </a:solidFill>
                <a:latin typeface="Book Antiqua" pitchFamily="18" charset="0"/>
              </a:rPr>
              <a:t>Celui que Tes mains établirent</a:t>
            </a:r>
          </a:p>
          <a:p>
            <a:pPr algn="ctr" defTabSz="1219170"/>
            <a:r>
              <a:rPr lang="fr-FR" sz="3733" b="1" dirty="0">
                <a:solidFill>
                  <a:prstClr val="white"/>
                </a:solidFill>
                <a:latin typeface="Book Antiqua" pitchFamily="18" charset="0"/>
              </a:rPr>
              <a:t>Tu règneras à tout jamais</a:t>
            </a:r>
          </a:p>
        </p:txBody>
      </p:sp>
      <p:sp>
        <p:nvSpPr>
          <p:cNvPr id="11" name="ZoneTexte 10">
            <a:extLst>
              <a:ext uri="{FF2B5EF4-FFF2-40B4-BE49-F238E27FC236}">
                <a16:creationId xmlns:a16="http://schemas.microsoft.com/office/drawing/2014/main" id="{56540534-4081-8ABA-F26F-C40FA15E4A9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22E56D9F-5C99-76EF-7D0E-C789A1FDA74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6296114"/>
      </p:ext>
    </p:extLst>
  </p:cSld>
  <p:clrMapOvr>
    <a:masterClrMapping/>
  </p:clrMapOvr>
</p:sld>
</file>

<file path=ppt/slides/slide140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02DB670F-F91C-0048-BA51-F5DFF515977D}"/>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A198501A-ED3E-6CCE-84D1-813B2C8EAE77}"/>
              </a:ext>
            </a:extLst>
          </p:cNvPr>
          <p:cNvSpPr/>
          <p:nvPr/>
        </p:nvSpPr>
        <p:spPr>
          <a:xfrm>
            <a:off x="1089160" y="764706"/>
            <a:ext cx="10095405" cy="156966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قدوس قدوس قدوس رب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الصباؤوت.</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السماء والأرض مملوءتان من مجدك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وكرامتك.</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ارحمنا يا الله الآب ضابط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الكل.</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أيها الثالوث القدوس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ارحمنا.</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أيها الرب إله القوات كن معنا لأنه ليس لنا معين في شدائدنا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وضيقاتنا</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سواك.</a:t>
            </a:r>
            <a:endParaRPr kumimoji="0" lang="fr-FR" sz="3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87C5D900-F28C-57F0-32CC-39B30796E9E1}"/>
              </a:ext>
            </a:extLst>
          </p:cNvPr>
          <p:cNvSpPr/>
          <p:nvPr/>
        </p:nvSpPr>
        <p:spPr>
          <a:xfrm>
            <a:off x="911424" y="3284984"/>
            <a:ext cx="10465163" cy="2965364"/>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Saint, Saint, Saint, Seigneur Sabaot,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le ciel et la terre sont remplis de Ta gloire et de ton honneur.</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Pitié pour nous ô Dieu le Père tout puissant.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Pitié pour nous ô Trinité Sainte.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Ô Seigneur Dieu des puissances sois avec nous,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car nous n'attendons d'aide que de toi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dans nos difficultés et nos angoisses.</a:t>
            </a:r>
          </a:p>
        </p:txBody>
      </p:sp>
      <p:sp>
        <p:nvSpPr>
          <p:cNvPr id="16" name="ZoneTexte 15">
            <a:extLst>
              <a:ext uri="{FF2B5EF4-FFF2-40B4-BE49-F238E27FC236}">
                <a16:creationId xmlns:a16="http://schemas.microsoft.com/office/drawing/2014/main" id="{C4D5FFFA-24B1-C54C-0500-60FC2DFB74C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41BD25D4-F4F6-7C4A-499C-5F72E9496D8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532800709"/>
      </p:ext>
    </p:extLst>
  </p:cSld>
  <p:clrMapOvr>
    <a:masterClrMapping/>
  </p:clrMapOvr>
</p:sld>
</file>

<file path=ppt/slides/slide140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B9904F4A-2FBA-BDED-6C77-02024C7D8091}"/>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E47766DB-83E3-042A-78CC-93C121D0F392}"/>
              </a:ext>
            </a:extLst>
          </p:cNvPr>
          <p:cNvSpPr/>
          <p:nvPr/>
        </p:nvSpPr>
        <p:spPr>
          <a:xfrm>
            <a:off x="527381" y="764705"/>
            <a:ext cx="10945216" cy="1569660"/>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حل واغفر واصفح لنا يا الله عن سيئاتنا التي صنعناها بإرادتنا والتي صنعناها بغير إرادتنا التي فعلناها بمعرفة والتي فعلناها بغير معرفة الخفية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والظاهرة.</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يا رب اغفرها لنا من أجل اسمك القدوس الذي دعي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علينا.</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كرحمتك يا رب وليس كخطايانا.</a:t>
            </a:r>
            <a:endParaRPr kumimoji="0" lang="fr-FR" sz="3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4A325BA2-F18F-AB90-FB17-1FCE144850FC}"/>
              </a:ext>
            </a:extLst>
          </p:cNvPr>
          <p:cNvSpPr/>
          <p:nvPr/>
        </p:nvSpPr>
        <p:spPr>
          <a:xfrm>
            <a:off x="911424" y="3284984"/>
            <a:ext cx="10561173" cy="255493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Ô Dieu délie, pardonne et remets nos péchés ;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ceux que nous avons commis volontairement ou involontairement,</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 consciemment ou inconsciemment, secrètement ou en public.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Ô Seigneur pardonne-les-nous à cause de Ton saint Nom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qui a été invoqué sur nous.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Selon Ta miséricorde Seigneur et non selon nos péchés.</a:t>
            </a:r>
          </a:p>
        </p:txBody>
      </p:sp>
      <p:sp>
        <p:nvSpPr>
          <p:cNvPr id="16" name="ZoneTexte 15">
            <a:extLst>
              <a:ext uri="{FF2B5EF4-FFF2-40B4-BE49-F238E27FC236}">
                <a16:creationId xmlns:a16="http://schemas.microsoft.com/office/drawing/2014/main" id="{48479925-7F47-1BEF-BD22-953D48DA2C6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91E92D7B-2DDD-3F34-13E3-A9404FE30E9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515065214"/>
      </p:ext>
    </p:extLst>
  </p:cSld>
  <p:clrMapOvr>
    <a:masterClrMapping/>
  </p:clrMapOvr>
</p:sld>
</file>

<file path=ppt/slides/slide140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3F827154-E91C-4D1A-2637-65C4AB516398}"/>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E365D931-53C4-D1D3-C9A5-D1EBA53CE59A}"/>
              </a:ext>
            </a:extLst>
          </p:cNvPr>
          <p:cNvSpPr/>
          <p:nvPr/>
        </p:nvSpPr>
        <p:spPr>
          <a:xfrm>
            <a:off x="6384032" y="1196752"/>
            <a:ext cx="5350768" cy="2123658"/>
          </a:xfrm>
          <a:prstGeom prst="rect">
            <a:avLst/>
          </a:prstGeom>
        </p:spPr>
        <p:txBody>
          <a:bodyPr wrap="square">
            <a:spAutoFit/>
          </a:bodyPr>
          <a:lstStyle/>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AE"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واجعلنا مستحقين أن نقول بشكر أبانا الذي في </a:t>
            </a:r>
            <a:r>
              <a:rPr kumimoji="0" lang="ar-AE"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السموات...</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343B22A7-702E-EC74-D8DB-2B2EAA59A210}"/>
              </a:ext>
            </a:extLst>
          </p:cNvPr>
          <p:cNvSpPr/>
          <p:nvPr/>
        </p:nvSpPr>
        <p:spPr>
          <a:xfrm>
            <a:off x="762000" y="980731"/>
            <a:ext cx="5694040" cy="1938992"/>
          </a:xfrm>
          <a:prstGeom prst="rect">
            <a:avLst/>
          </a:prstGeom>
        </p:spPr>
        <p:txBody>
          <a:bodyPr wrap="square">
            <a:spAutoFit/>
          </a:bodyPr>
          <a:lstStyle/>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4000" b="0" i="0" u="none" strike="noStrike" kern="1200" cap="none" spc="0" normalizeH="0" baseline="0" noProof="0" dirty="0">
                <a:ln>
                  <a:noFill/>
                </a:ln>
                <a:solidFill>
                  <a:prstClr val="white"/>
                </a:solidFill>
                <a:effectLst/>
                <a:uLnTx/>
                <a:uFillTx/>
                <a:latin typeface="Avva_Marcos" pitchFamily="82" charset="0"/>
                <a:ea typeface="+mn-ea"/>
                <a:cs typeface="+mn-cs"/>
              </a:rPr>
              <a:t>A</a:t>
            </a:r>
            <a:r>
              <a:rPr kumimoji="0" lang="pt-BR" sz="4000" b="0" i="0" u="none" strike="noStrike" kern="1200" cap="none" spc="0" normalizeH="0" baseline="0" noProof="0" dirty="0">
                <a:ln>
                  <a:noFill/>
                </a:ln>
                <a:solidFill>
                  <a:prstClr val="white"/>
                </a:solidFill>
                <a:effectLst/>
                <a:uLnTx/>
                <a:uFillTx/>
                <a:latin typeface="CS Avva Shenouda" pitchFamily="34" charset="0"/>
                <a:ea typeface="+mn-ea"/>
                <a:cs typeface="+mn-cs"/>
              </a:rPr>
              <a:t>riten `nem`psa      `njoc qen ouse`phmot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4000" b="0" i="0" u="none" strike="noStrike" kern="1200" cap="none" spc="0" normalizeH="0" baseline="0" noProof="0" dirty="0">
                <a:ln>
                  <a:noFill/>
                </a:ln>
                <a:solidFill>
                  <a:prstClr val="white"/>
                </a:solidFill>
                <a:effectLst/>
                <a:uLnTx/>
                <a:uFillTx/>
                <a:latin typeface="CS Avva Shenouda" pitchFamily="34" charset="0"/>
                <a:ea typeface="+mn-ea"/>
                <a:cs typeface="+mn-cs"/>
              </a:rPr>
              <a:t>Je peniwt ...</a:t>
            </a:r>
            <a:endPar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20AC8E46-826E-ADB8-D200-9579827BABBC}"/>
              </a:ext>
            </a:extLst>
          </p:cNvPr>
          <p:cNvSpPr/>
          <p:nvPr/>
        </p:nvSpPr>
        <p:spPr>
          <a:xfrm>
            <a:off x="2783632" y="4077072"/>
            <a:ext cx="6408712" cy="1938992"/>
          </a:xfrm>
          <a:prstGeom prst="rect">
            <a:avLst/>
          </a:prstGeom>
        </p:spPr>
        <p:txBody>
          <a:bodyPr wrap="squar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4000" b="1" i="0" u="none" strike="noStrike" kern="1200" cap="none" spc="0" normalizeH="0" baseline="0" noProof="0" dirty="0">
                <a:ln>
                  <a:noFill/>
                </a:ln>
                <a:solidFill>
                  <a:prstClr val="white"/>
                </a:solidFill>
                <a:effectLst/>
                <a:uLnTx/>
                <a:uFillTx/>
                <a:latin typeface="Book Antiqua" pitchFamily="18" charset="0"/>
                <a:ea typeface="+mn-ea"/>
                <a:cs typeface="+mn-cs"/>
              </a:rPr>
              <a:t>Rends-nous dignes de dire en action de grâce : Notre Père ...</a:t>
            </a:r>
          </a:p>
        </p:txBody>
      </p:sp>
      <p:sp>
        <p:nvSpPr>
          <p:cNvPr id="2" name="ZoneTexte 1">
            <a:extLst>
              <a:ext uri="{FF2B5EF4-FFF2-40B4-BE49-F238E27FC236}">
                <a16:creationId xmlns:a16="http://schemas.microsoft.com/office/drawing/2014/main" id="{B0F2CB8E-B7D3-7CB3-23B0-7D7C3CB8E50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2" action="ppaction://hlinksldjump"/>
            <a:extLst>
              <a:ext uri="{FF2B5EF4-FFF2-40B4-BE49-F238E27FC236}">
                <a16:creationId xmlns:a16="http://schemas.microsoft.com/office/drawing/2014/main" id="{65F9A7FC-3277-FD21-F9E6-0CBAAC60DDF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710821910"/>
      </p:ext>
    </p:extLst>
  </p:cSld>
  <p:clrMapOvr>
    <a:masterClrMapping/>
  </p:clrMapOvr>
  <mc:AlternateContent xmlns:mc="http://schemas.openxmlformats.org/markup-compatibility/2006" xmlns:p14="http://schemas.microsoft.com/office/powerpoint/2010/main">
    <mc:Choice Requires="p14">
      <p:transition p14:dur="10" advTm="10000"/>
    </mc:Choice>
    <mc:Fallback xmlns="">
      <p:transition advTm="10000"/>
    </mc:Fallback>
  </mc:AlternateContent>
</p:sld>
</file>

<file path=ppt/slides/slide140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381F504F-069A-76C6-F1C7-DA42C781CFC2}"/>
            </a:ext>
          </a:extLst>
        </p:cNvPr>
        <p:cNvGrpSpPr/>
        <p:nvPr/>
      </p:nvGrpSpPr>
      <p:grpSpPr>
        <a:xfrm>
          <a:off x="0" y="0"/>
          <a:ext cx="0" cy="0"/>
          <a:chOff x="0" y="0"/>
          <a:chExt cx="0" cy="0"/>
        </a:xfrm>
      </p:grpSpPr>
      <p:sp>
        <p:nvSpPr>
          <p:cNvPr id="6" name="Rectangle 5">
            <a:extLst>
              <a:ext uri="{FF2B5EF4-FFF2-40B4-BE49-F238E27FC236}">
                <a16:creationId xmlns:a16="http://schemas.microsoft.com/office/drawing/2014/main" id="{C0D656BB-B001-A41D-1B8E-AAF096D50E9D}"/>
              </a:ext>
            </a:extLst>
          </p:cNvPr>
          <p:cNvSpPr/>
          <p:nvPr/>
        </p:nvSpPr>
        <p:spPr>
          <a:xfrm>
            <a:off x="1775520" y="116633"/>
            <a:ext cx="8856985" cy="6401753"/>
          </a:xfrm>
          <a:prstGeom prst="rect">
            <a:avLst/>
          </a:prstGeom>
        </p:spPr>
        <p:txBody>
          <a:bodyPr wrap="square">
            <a:spAutoFit/>
          </a:bodyPr>
          <a:lstStyle/>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Avva_Marcos" pitchFamily="82" charset="0"/>
                <a:ea typeface="+mn-ea"/>
                <a:cs typeface="+mn-cs"/>
              </a:rPr>
              <a:t>G</a:t>
            </a: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e peniwt etqen nivyou`i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mareftoubo `nje pekran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marec`i `nje tekmetouro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petehnak marefswpi</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`m`vry] qen `tve nem hijen pikahi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penwik `nte rac] myif nan `mvoou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ouoh ,a nyeteron nan `ebol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m`vry] hwn `nten,w `ebol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`nnyete ouon `ntan `erwou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ouoh `mperenten eqoun `epiracmoc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alla nahmen `ebol ha pipethwou.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Qen P=,=c I=y=c Pen¡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26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je ;wk te ]metouro nem ]jom nem pi`wou sa eneh `amyn.</a:t>
            </a:r>
            <a:endParaRPr kumimoji="0" lang="fr-FR" sz="26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4" name="ZoneTexte 3">
            <a:extLst>
              <a:ext uri="{FF2B5EF4-FFF2-40B4-BE49-F238E27FC236}">
                <a16:creationId xmlns:a16="http://schemas.microsoft.com/office/drawing/2014/main" id="{AE58904D-8633-5E0D-0A4B-FE8CEBED2AF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5" name="ZoneTexte 4">
            <a:hlinkClick r:id="rId2" action="ppaction://hlinksldjump"/>
            <a:extLst>
              <a:ext uri="{FF2B5EF4-FFF2-40B4-BE49-F238E27FC236}">
                <a16:creationId xmlns:a16="http://schemas.microsoft.com/office/drawing/2014/main" id="{9210350A-155C-94FE-8D63-6BB81BD1D69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007072223"/>
      </p:ext>
    </p:extLst>
  </p:cSld>
  <p:clrMapOvr>
    <a:masterClrMapping/>
  </p:clrMapOvr>
  <mc:AlternateContent xmlns:mc="http://schemas.openxmlformats.org/markup-compatibility/2006" xmlns:p14="http://schemas.microsoft.com/office/powerpoint/2010/main">
    <mc:Choice Requires="p14">
      <p:transition p14:dur="10" advTm="10000"/>
    </mc:Choice>
    <mc:Fallback xmlns="">
      <p:transition advTm="10000"/>
    </mc:Fallback>
  </mc:AlternateContent>
</p:sld>
</file>

<file path=ppt/slides/slide140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3C7C7560-5CDD-AFF2-027F-09F2A70C512C}"/>
            </a:ext>
          </a:extLst>
        </p:cNvPr>
        <p:cNvGrpSpPr/>
        <p:nvPr/>
      </p:nvGrpSpPr>
      <p:grpSpPr>
        <a:xfrm>
          <a:off x="0" y="0"/>
          <a:ext cx="0" cy="0"/>
          <a:chOff x="0" y="0"/>
          <a:chExt cx="0" cy="0"/>
        </a:xfrm>
      </p:grpSpPr>
      <p:sp>
        <p:nvSpPr>
          <p:cNvPr id="2" name="ZoneTexte 1">
            <a:extLst>
              <a:ext uri="{FF2B5EF4-FFF2-40B4-BE49-F238E27FC236}">
                <a16:creationId xmlns:a16="http://schemas.microsoft.com/office/drawing/2014/main" id="{6A3C9553-79AE-BB74-BAD3-567779B5A5A8}"/>
              </a:ext>
            </a:extLst>
          </p:cNvPr>
          <p:cNvSpPr txBox="1"/>
          <p:nvPr/>
        </p:nvSpPr>
        <p:spPr>
          <a:xfrm>
            <a:off x="70992" y="6182380"/>
            <a:ext cx="12044808" cy="584775"/>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Diocèse de Paris et du Nord de la France </a:t>
            </a: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Eglise Archange Michel &amp; Saint Georges – Villejuif</a:t>
            </a:r>
          </a:p>
        </p:txBody>
      </p:sp>
      <p:pic>
        <p:nvPicPr>
          <p:cNvPr id="3" name="Image 2">
            <a:extLst>
              <a:ext uri="{FF2B5EF4-FFF2-40B4-BE49-F238E27FC236}">
                <a16:creationId xmlns:a16="http://schemas.microsoft.com/office/drawing/2014/main" id="{F8687E0F-6426-D020-3B1D-547B4C5CB8AB}"/>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36416" y="6209364"/>
            <a:ext cx="584775" cy="584775"/>
          </a:xfrm>
          <a:prstGeom prst="rect">
            <a:avLst/>
          </a:prstGeom>
        </p:spPr>
      </p:pic>
      <p:pic>
        <p:nvPicPr>
          <p:cNvPr id="4" name="Image 3">
            <a:extLst>
              <a:ext uri="{FF2B5EF4-FFF2-40B4-BE49-F238E27FC236}">
                <a16:creationId xmlns:a16="http://schemas.microsoft.com/office/drawing/2014/main" id="{D483BCB1-1B67-CD75-6F8C-6BA54F524864}"/>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573587" y="6167242"/>
            <a:ext cx="681997" cy="584775"/>
          </a:xfrm>
          <a:prstGeom prst="rect">
            <a:avLst/>
          </a:prstGeom>
        </p:spPr>
      </p:pic>
      <p:pic>
        <p:nvPicPr>
          <p:cNvPr id="6" name="Image 5">
            <a:extLst>
              <a:ext uri="{FF2B5EF4-FFF2-40B4-BE49-F238E27FC236}">
                <a16:creationId xmlns:a16="http://schemas.microsoft.com/office/drawing/2014/main" id="{18C2241F-9DCA-0B6E-7712-1C2F6A67300A}"/>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112196" y="1295400"/>
            <a:ext cx="3962400" cy="3447288"/>
          </a:xfrm>
          <a:prstGeom prst="rect">
            <a:avLst/>
          </a:prstGeom>
        </p:spPr>
      </p:pic>
    </p:spTree>
    <p:extLst>
      <p:ext uri="{BB962C8B-B14F-4D97-AF65-F5344CB8AC3E}">
        <p14:creationId xmlns:p14="http://schemas.microsoft.com/office/powerpoint/2010/main" val="863606602"/>
      </p:ext>
    </p:extLst>
  </p:cSld>
  <p:clrMapOvr>
    <a:masterClrMapping/>
  </p:clrMapOvr>
  <p:transition/>
</p:sld>
</file>

<file path=ppt/slides/slide140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7" name="Rectangle 6"/>
          <p:cNvSpPr/>
          <p:nvPr/>
        </p:nvSpPr>
        <p:spPr>
          <a:xfrm>
            <a:off x="2618512" y="1988840"/>
            <a:ext cx="6933875" cy="1631216"/>
          </a:xfrm>
          <a:prstGeom prst="rect">
            <a:avLst/>
          </a:prstGeom>
        </p:spPr>
        <p:txBody>
          <a:bodyPr wrap="square">
            <a:spAutoFit/>
          </a:bodyPr>
          <a:lstStyle/>
          <a:p>
            <a:pPr algn="ctr"/>
            <a:r>
              <a:rPr lang="fr-FR" sz="5000" b="1" dirty="0" err="1">
                <a:solidFill>
                  <a:prstClr val="white"/>
                </a:solidFill>
                <a:latin typeface="Book Antiqua" pitchFamily="18" charset="0"/>
              </a:rPr>
              <a:t>Psalie</a:t>
            </a:r>
            <a:r>
              <a:rPr lang="fr-FR" sz="5000" b="1" dirty="0">
                <a:solidFill>
                  <a:prstClr val="white"/>
                </a:solidFill>
                <a:latin typeface="Book Antiqua" pitchFamily="18" charset="0"/>
              </a:rPr>
              <a:t> du Jeudi (1) pour </a:t>
            </a:r>
            <a:r>
              <a:rPr lang="fr-FR" sz="5000" b="1" dirty="0" err="1">
                <a:solidFill>
                  <a:prstClr val="white"/>
                </a:solidFill>
                <a:latin typeface="Book Antiqua" pitchFamily="18" charset="0"/>
              </a:rPr>
              <a:t>Kiahk</a:t>
            </a:r>
            <a:endParaRPr lang="fr-FR" sz="5000" b="1" dirty="0">
              <a:solidFill>
                <a:prstClr val="white"/>
              </a:solidFill>
              <a:latin typeface="Book Antiqua" pitchFamily="18" charset="0"/>
            </a:endParaRPr>
          </a:p>
        </p:txBody>
      </p:sp>
      <p:sp>
        <p:nvSpPr>
          <p:cNvPr id="5" name="Rectangle 4">
            <a:hlinkClick r:id="rId2" action="ppaction://hlinksldjump"/>
          </p:cNvPr>
          <p:cNvSpPr/>
          <p:nvPr/>
        </p:nvSpPr>
        <p:spPr>
          <a:xfrm>
            <a:off x="8256240" y="5661248"/>
            <a:ext cx="2088232"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Book Antiqua" panose="02040602050305030304" pitchFamily="18" charset="0"/>
              </a:rPr>
              <a:t>Psalie</a:t>
            </a:r>
            <a:r>
              <a:rPr lang="fr-FR" dirty="0">
                <a:solidFill>
                  <a:prstClr val="white"/>
                </a:solidFill>
                <a:latin typeface="Book Antiqua" panose="02040602050305030304" pitchFamily="18" charset="0"/>
              </a:rPr>
              <a:t> du jeudi (2)</a:t>
            </a:r>
          </a:p>
        </p:txBody>
      </p:sp>
      <p:pic>
        <p:nvPicPr>
          <p:cNvPr id="6"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201</a:t>
            </a:r>
          </a:p>
        </p:txBody>
      </p:sp>
      <p:sp>
        <p:nvSpPr>
          <p:cNvPr id="2" name="ZoneTexte 1">
            <a:extLst>
              <a:ext uri="{FF2B5EF4-FFF2-40B4-BE49-F238E27FC236}">
                <a16:creationId xmlns:a16="http://schemas.microsoft.com/office/drawing/2014/main" id="{47C58765-FF3D-E956-17AC-DBF9C2F4D2F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4" action="ppaction://hlinksldjump"/>
            <a:extLst>
              <a:ext uri="{FF2B5EF4-FFF2-40B4-BE49-F238E27FC236}">
                <a16:creationId xmlns:a16="http://schemas.microsoft.com/office/drawing/2014/main" id="{B91A15A4-13ED-9D4E-4FA5-110F836C082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186839530"/>
      </p:ext>
    </p:extLst>
  </p:cSld>
  <p:clrMapOvr>
    <a:masterClrMapping/>
  </p:clrMapOvr>
  <p:transition/>
</p:sld>
</file>

<file path=ppt/slides/slide140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الرب الإله السيد </a:t>
            </a:r>
            <a:endParaRPr lang="fr-FR" sz="4800" dirty="0">
              <a:solidFill>
                <a:prstClr val="white"/>
              </a:solidFill>
            </a:endParaRPr>
          </a:p>
          <a:p>
            <a:pPr algn="just" rtl="1"/>
            <a:r>
              <a:rPr lang="ar-EG" sz="4800" dirty="0">
                <a:solidFill>
                  <a:prstClr val="white"/>
                </a:solidFill>
              </a:rPr>
              <a:t>اختارك أيتها السماء </a:t>
            </a:r>
            <a:endParaRPr lang="fr-FR" sz="4800" dirty="0">
              <a:solidFill>
                <a:prstClr val="white"/>
              </a:solidFill>
            </a:endParaRPr>
          </a:p>
          <a:p>
            <a:pPr algn="just" rtl="1"/>
            <a:r>
              <a:rPr lang="ar-EG" sz="4800" dirty="0">
                <a:solidFill>
                  <a:prstClr val="white"/>
                </a:solidFill>
              </a:rPr>
              <a:t>والعليقة التي رآها </a:t>
            </a:r>
            <a:endParaRPr lang="fr-FR" sz="4800" dirty="0">
              <a:solidFill>
                <a:prstClr val="white"/>
              </a:solidFill>
            </a:endParaRPr>
          </a:p>
          <a:p>
            <a:pPr algn="just" rtl="1"/>
            <a:r>
              <a:rPr lang="ar-EG" sz="4800" dirty="0">
                <a:solidFill>
                  <a:prstClr val="white"/>
                </a:solidFill>
              </a:rPr>
              <a:t>موسي في البرية</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A `P[</a:t>
            </a:r>
            <a:r>
              <a:rPr lang="fr-FR" sz="4000" dirty="0" err="1">
                <a:solidFill>
                  <a:prstClr val="white"/>
                </a:solidFill>
                <a:latin typeface="CS Avva Shenouda" pitchFamily="34" charset="0"/>
              </a:rPr>
              <a:t>oic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Vnou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pidecpoutyc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cwtp</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mmo</a:t>
            </a:r>
            <a:br>
              <a:rPr lang="fr-FR" sz="4000" dirty="0">
                <a:solidFill>
                  <a:prstClr val="white"/>
                </a:solidFill>
                <a:latin typeface="CS Avva Shenouda" pitchFamily="34" charset="0"/>
              </a:rPr>
            </a:br>
            <a:r>
              <a:rPr lang="fr-FR" sz="4000" dirty="0">
                <a:solidFill>
                  <a:prstClr val="white"/>
                </a:solidFill>
                <a:latin typeface="CS Avva Shenouda" pitchFamily="34" charset="0"/>
              </a:rPr>
              <a:t>`w ]</a:t>
            </a:r>
            <a:r>
              <a:rPr lang="fr-FR" sz="4000" dirty="0" err="1">
                <a:solidFill>
                  <a:prstClr val="white"/>
                </a:solidFill>
                <a:latin typeface="CS Avva Shenouda" pitchFamily="34" charset="0"/>
              </a:rPr>
              <a:t>nimve</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pibatoc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eta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Mwucyc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nau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erof</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 hi `</a:t>
            </a:r>
            <a:r>
              <a:rPr lang="fr-FR" sz="4000" dirty="0" err="1">
                <a:solidFill>
                  <a:prstClr val="white"/>
                </a:solidFill>
                <a:latin typeface="CS Avva Shenouda" pitchFamily="34" charset="0"/>
              </a:rPr>
              <a:t>psafe</a:t>
            </a:r>
            <a:r>
              <a:rPr lang="fr-FR" sz="4000" dirty="0">
                <a:solidFill>
                  <a:prstClr val="white"/>
                </a:solidFill>
                <a:latin typeface="CS Avva Shenouda" pitchFamily="34" charset="0"/>
              </a:rPr>
              <a:t>.</a:t>
            </a:r>
          </a:p>
        </p:txBody>
      </p:sp>
      <p:sp>
        <p:nvSpPr>
          <p:cNvPr id="7" name="Rectangle 6"/>
          <p:cNvSpPr/>
          <p:nvPr/>
        </p:nvSpPr>
        <p:spPr>
          <a:xfrm>
            <a:off x="2863772" y="38862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Le Seigneur Dieu, le Maître, </a:t>
            </a:r>
          </a:p>
          <a:p>
            <a:pPr algn="ctr"/>
            <a:r>
              <a:rPr lang="fr-FR" sz="3600" b="1" dirty="0">
                <a:solidFill>
                  <a:prstClr val="white"/>
                </a:solidFill>
                <a:latin typeface="Book Antiqua" pitchFamily="18" charset="0"/>
              </a:rPr>
              <a:t>t’a choisi ô toi </a:t>
            </a:r>
          </a:p>
          <a:p>
            <a:pPr algn="ctr"/>
            <a:r>
              <a:rPr lang="fr-FR" sz="3600" b="1" dirty="0">
                <a:solidFill>
                  <a:prstClr val="white"/>
                </a:solidFill>
                <a:latin typeface="Book Antiqua" pitchFamily="18" charset="0"/>
              </a:rPr>
              <a:t>le ciel et le buisson </a:t>
            </a:r>
          </a:p>
          <a:p>
            <a:pPr algn="ctr"/>
            <a:r>
              <a:rPr lang="fr-FR" sz="3600" b="1" dirty="0">
                <a:solidFill>
                  <a:prstClr val="white"/>
                </a:solidFill>
                <a:latin typeface="Book Antiqua" pitchFamily="18" charset="0"/>
              </a:rPr>
              <a:t>qu’a vu Moïse au désert.</a:t>
            </a:r>
          </a:p>
        </p:txBody>
      </p:sp>
      <p:sp>
        <p:nvSpPr>
          <p:cNvPr id="2" name="ZoneTexte 1">
            <a:extLst>
              <a:ext uri="{FF2B5EF4-FFF2-40B4-BE49-F238E27FC236}">
                <a16:creationId xmlns:a16="http://schemas.microsoft.com/office/drawing/2014/main" id="{ABFD2566-7AC2-B7ED-E0E6-CF717C2277C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C88198AB-B1B3-F88D-C148-FB06452681D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177265374"/>
      </p:ext>
    </p:extLst>
  </p:cSld>
  <p:clrMapOvr>
    <a:masterClrMapping/>
  </p:clrMapOvr>
  <p:transition/>
</p:sld>
</file>

<file path=ppt/slides/slide140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حل حذاءك </a:t>
            </a:r>
            <a:endParaRPr lang="fr-FR" sz="4800" dirty="0">
              <a:solidFill>
                <a:prstClr val="white"/>
              </a:solidFill>
            </a:endParaRPr>
          </a:p>
          <a:p>
            <a:pPr algn="just" rtl="1"/>
            <a:r>
              <a:rPr lang="ar-EG" sz="4800" dirty="0">
                <a:solidFill>
                  <a:prstClr val="white"/>
                </a:solidFill>
              </a:rPr>
              <a:t>يا موسي النبي </a:t>
            </a:r>
            <a:endParaRPr lang="fr-FR" sz="4800" dirty="0">
              <a:solidFill>
                <a:prstClr val="white"/>
              </a:solidFill>
            </a:endParaRPr>
          </a:p>
          <a:p>
            <a:pPr algn="just" rtl="1"/>
            <a:r>
              <a:rPr lang="ar-EG" sz="4800" dirty="0">
                <a:solidFill>
                  <a:prstClr val="white"/>
                </a:solidFill>
              </a:rPr>
              <a:t>قال غافر الخطايا </a:t>
            </a:r>
            <a:endParaRPr lang="fr-FR" sz="4800" dirty="0">
              <a:solidFill>
                <a:prstClr val="white"/>
              </a:solidFill>
            </a:endParaRPr>
          </a:p>
          <a:p>
            <a:pPr algn="just" rtl="1"/>
            <a:r>
              <a:rPr lang="ar-EG" sz="4800" dirty="0">
                <a:solidFill>
                  <a:prstClr val="white"/>
                </a:solidFill>
              </a:rPr>
              <a:t>إله </a:t>
            </a:r>
            <a:r>
              <a:rPr lang="ar-EG" sz="4800" dirty="0" err="1">
                <a:solidFill>
                  <a:prstClr val="white"/>
                </a:solidFill>
              </a:rPr>
              <a:t>الاسرائيلين</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Bwl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mpek;wou`i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 @ `w </a:t>
            </a:r>
            <a:r>
              <a:rPr lang="fr-FR" sz="4000" dirty="0" err="1">
                <a:solidFill>
                  <a:prstClr val="white"/>
                </a:solidFill>
                <a:latin typeface="CS Avva Shenouda" pitchFamily="34" charset="0"/>
              </a:rPr>
              <a:t>Mwucyc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pi`provytyc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peje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piref,anobi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Vnou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nnicraylityc</a:t>
            </a:r>
            <a:r>
              <a:rPr lang="fr-FR" sz="4000" dirty="0">
                <a:solidFill>
                  <a:prstClr val="white"/>
                </a:solidFill>
                <a:latin typeface="CS Avva Shenouda" pitchFamily="34" charset="0"/>
              </a:rPr>
              <a:t>.</a:t>
            </a:r>
          </a:p>
        </p:txBody>
      </p:sp>
      <p:sp>
        <p:nvSpPr>
          <p:cNvPr id="7" name="Rectangle 6"/>
          <p:cNvSpPr/>
          <p:nvPr/>
        </p:nvSpPr>
        <p:spPr>
          <a:xfrm>
            <a:off x="2863772" y="38862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Ôte tes souliers, </a:t>
            </a:r>
          </a:p>
          <a:p>
            <a:pPr algn="ctr"/>
            <a:r>
              <a:rPr lang="fr-FR" sz="3600" b="1" dirty="0">
                <a:solidFill>
                  <a:prstClr val="white"/>
                </a:solidFill>
                <a:latin typeface="Book Antiqua" pitchFamily="18" charset="0"/>
              </a:rPr>
              <a:t>ô Moïse le prophète, </a:t>
            </a:r>
          </a:p>
          <a:p>
            <a:pPr algn="ctr"/>
            <a:r>
              <a:rPr lang="fr-FR" sz="3600" b="1" dirty="0">
                <a:solidFill>
                  <a:prstClr val="white"/>
                </a:solidFill>
                <a:latin typeface="Book Antiqua" pitchFamily="18" charset="0"/>
              </a:rPr>
              <a:t>dit celui qui pardonne </a:t>
            </a:r>
          </a:p>
          <a:p>
            <a:pPr algn="ctr"/>
            <a:r>
              <a:rPr lang="fr-FR" sz="3600" b="1" dirty="0">
                <a:solidFill>
                  <a:prstClr val="white"/>
                </a:solidFill>
                <a:latin typeface="Book Antiqua" pitchFamily="18" charset="0"/>
              </a:rPr>
              <a:t>les péchés, le Dieu d’Israël.</a:t>
            </a:r>
          </a:p>
        </p:txBody>
      </p:sp>
      <p:sp>
        <p:nvSpPr>
          <p:cNvPr id="2" name="ZoneTexte 1">
            <a:extLst>
              <a:ext uri="{FF2B5EF4-FFF2-40B4-BE49-F238E27FC236}">
                <a16:creationId xmlns:a16="http://schemas.microsoft.com/office/drawing/2014/main" id="{8124DE87-07B2-2070-E3ED-969C292994B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D9F342A6-265F-00D2-457C-4DD16BFCF82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856886415"/>
      </p:ext>
    </p:extLst>
  </p:cSld>
  <p:clrMapOvr>
    <a:masterClrMapping/>
  </p:clrMapOvr>
  <p:transition/>
</p:sld>
</file>

<file path=ppt/slides/slide140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غبريال الملاك </a:t>
            </a:r>
            <a:endParaRPr lang="fr-FR" sz="4800" dirty="0">
              <a:solidFill>
                <a:prstClr val="white"/>
              </a:solidFill>
            </a:endParaRPr>
          </a:p>
          <a:p>
            <a:pPr algn="just" rtl="1"/>
            <a:r>
              <a:rPr lang="ar-EG" sz="4800" dirty="0">
                <a:solidFill>
                  <a:prstClr val="white"/>
                </a:solidFill>
              </a:rPr>
              <a:t>سلم عليك </a:t>
            </a:r>
            <a:endParaRPr lang="fr-FR" sz="4800" dirty="0">
              <a:solidFill>
                <a:prstClr val="white"/>
              </a:solidFill>
            </a:endParaRPr>
          </a:p>
          <a:p>
            <a:pPr algn="just" rtl="1"/>
            <a:r>
              <a:rPr lang="ar-EG" sz="4800" dirty="0">
                <a:solidFill>
                  <a:prstClr val="white"/>
                </a:solidFill>
              </a:rPr>
              <a:t>ايتها العروسة النقية </a:t>
            </a:r>
            <a:endParaRPr lang="fr-FR" sz="4800" dirty="0">
              <a:solidFill>
                <a:prstClr val="white"/>
              </a:solidFill>
            </a:endParaRPr>
          </a:p>
          <a:p>
            <a:pPr algn="just" rtl="1"/>
            <a:r>
              <a:rPr lang="ar-EG" sz="4800" dirty="0" err="1">
                <a:solidFill>
                  <a:prstClr val="white"/>
                </a:solidFill>
              </a:rPr>
              <a:t>باتيان</a:t>
            </a:r>
            <a:r>
              <a:rPr lang="ar-EG" sz="4800" dirty="0">
                <a:solidFill>
                  <a:prstClr val="white"/>
                </a:solidFill>
              </a:rPr>
              <a:t> الملك </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Gabriyl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piaggeloc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afer,eretizin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mmo</a:t>
            </a:r>
            <a:r>
              <a:rPr lang="fr-FR" sz="4000" dirty="0">
                <a:solidFill>
                  <a:prstClr val="white"/>
                </a:solidFill>
                <a:latin typeface="CS Avva Shenouda" pitchFamily="34" charset="0"/>
              </a:rPr>
              <a:t> @ `w ]</a:t>
            </a:r>
            <a:r>
              <a:rPr lang="fr-FR" sz="4000" dirty="0" err="1">
                <a:solidFill>
                  <a:prstClr val="white"/>
                </a:solidFill>
                <a:latin typeface="CS Avva Shenouda" pitchFamily="34" charset="0"/>
              </a:rPr>
              <a:t>selet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nka;aroc</a:t>
            </a:r>
            <a:r>
              <a:rPr lang="fr-FR" sz="4000" dirty="0">
                <a:solidFill>
                  <a:prstClr val="white"/>
                </a:solidFill>
                <a:latin typeface="CS Avva Shenouda" pitchFamily="34" charset="0"/>
              </a:rPr>
              <a:t> @ </a:t>
            </a:r>
            <a:br>
              <a:rPr lang="fr-FR" sz="4000" dirty="0">
                <a:solidFill>
                  <a:prstClr val="white"/>
                </a:solidFill>
                <a:latin typeface="CS Avva Shenouda" pitchFamily="34" charset="0"/>
              </a:rPr>
            </a:br>
            <a:r>
              <a:rPr lang="fr-FR" sz="4000" dirty="0">
                <a:solidFill>
                  <a:prstClr val="white"/>
                </a:solidFill>
                <a:latin typeface="CS Avva Shenouda" pitchFamily="34" charset="0"/>
              </a:rPr>
              <a:t>`m`</a:t>
            </a:r>
            <a:r>
              <a:rPr lang="fr-FR" sz="4000" dirty="0" err="1">
                <a:solidFill>
                  <a:prstClr val="white"/>
                </a:solidFill>
                <a:latin typeface="CS Avva Shenouda" pitchFamily="34" charset="0"/>
              </a:rPr>
              <a:t>pjin`i</a:t>
            </a:r>
            <a:r>
              <a:rPr lang="fr-FR" sz="4000" dirty="0">
                <a:solidFill>
                  <a:prstClr val="white"/>
                </a:solidFill>
                <a:latin typeface="CS Avva Shenouda" pitchFamily="34" charset="0"/>
              </a:rPr>
              <a:t> `m`</a:t>
            </a:r>
            <a:r>
              <a:rPr lang="fr-FR" sz="4000" dirty="0" err="1">
                <a:solidFill>
                  <a:prstClr val="white"/>
                </a:solidFill>
                <a:latin typeface="CS Avva Shenouda" pitchFamily="34" charset="0"/>
              </a:rPr>
              <a:t>pouro</a:t>
            </a:r>
            <a:r>
              <a:rPr lang="fr-FR" sz="4000" dirty="0">
                <a:solidFill>
                  <a:prstClr val="white"/>
                </a:solidFill>
                <a:latin typeface="CS Avva Shenouda" pitchFamily="34" charset="0"/>
              </a:rPr>
              <a:t>.</a:t>
            </a:r>
          </a:p>
        </p:txBody>
      </p:sp>
      <p:sp>
        <p:nvSpPr>
          <p:cNvPr id="7" name="Rectangle 6"/>
          <p:cNvSpPr/>
          <p:nvPr/>
        </p:nvSpPr>
        <p:spPr>
          <a:xfrm>
            <a:off x="1991547" y="3886200"/>
            <a:ext cx="8352927" cy="2308324"/>
          </a:xfrm>
          <a:prstGeom prst="rect">
            <a:avLst/>
          </a:prstGeom>
        </p:spPr>
        <p:txBody>
          <a:bodyPr wrap="square">
            <a:spAutoFit/>
          </a:bodyPr>
          <a:lstStyle/>
          <a:p>
            <a:pPr algn="ctr"/>
            <a:r>
              <a:rPr lang="fr-FR" sz="3600" b="1" dirty="0">
                <a:solidFill>
                  <a:prstClr val="white"/>
                </a:solidFill>
                <a:latin typeface="Book Antiqua" pitchFamily="18" charset="0"/>
              </a:rPr>
              <a:t>Gabriel l’archange, </a:t>
            </a:r>
          </a:p>
          <a:p>
            <a:pPr algn="ctr"/>
            <a:r>
              <a:rPr lang="fr-FR" sz="3600" b="1" dirty="0">
                <a:solidFill>
                  <a:prstClr val="white"/>
                </a:solidFill>
                <a:latin typeface="Book Antiqua" pitchFamily="18" charset="0"/>
              </a:rPr>
              <a:t>te salua ô épouse pure, </a:t>
            </a:r>
          </a:p>
          <a:p>
            <a:pPr algn="ctr"/>
            <a:r>
              <a:rPr lang="fr-FR" sz="3600" b="1" dirty="0">
                <a:solidFill>
                  <a:prstClr val="white"/>
                </a:solidFill>
                <a:latin typeface="Book Antiqua" pitchFamily="18" charset="0"/>
              </a:rPr>
              <a:t>en annonçant </a:t>
            </a:r>
          </a:p>
          <a:p>
            <a:pPr algn="ctr"/>
            <a:r>
              <a:rPr lang="fr-FR" sz="3600" b="1" dirty="0">
                <a:solidFill>
                  <a:prstClr val="white"/>
                </a:solidFill>
                <a:latin typeface="Book Antiqua" pitchFamily="18" charset="0"/>
              </a:rPr>
              <a:t>la venue du Roi.</a:t>
            </a:r>
          </a:p>
        </p:txBody>
      </p:sp>
      <p:sp>
        <p:nvSpPr>
          <p:cNvPr id="2" name="ZoneTexte 1">
            <a:extLst>
              <a:ext uri="{FF2B5EF4-FFF2-40B4-BE49-F238E27FC236}">
                <a16:creationId xmlns:a16="http://schemas.microsoft.com/office/drawing/2014/main" id="{85F36FCB-6C56-E625-99C3-CCA8CD642B0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2C1843B4-0418-79C7-6C42-8D5E8347B0C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757555818"/>
      </p:ext>
    </p:extLst>
  </p:cSld>
  <p:clrMapOvr>
    <a:masterClrMapping/>
  </p:clrMapOvr>
  <p:transition/>
</p:sld>
</file>

<file path=ppt/slides/slide140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سيد العالم كله </a:t>
            </a:r>
            <a:endParaRPr lang="fr-FR" sz="4800" dirty="0">
              <a:solidFill>
                <a:prstClr val="white"/>
              </a:solidFill>
            </a:endParaRPr>
          </a:p>
          <a:p>
            <a:pPr algn="just" rtl="1"/>
            <a:r>
              <a:rPr lang="ar-EG" sz="4800" dirty="0">
                <a:solidFill>
                  <a:prstClr val="white"/>
                </a:solidFill>
              </a:rPr>
              <a:t>تكلم عند العليقة </a:t>
            </a:r>
            <a:endParaRPr lang="fr-FR" sz="4800" dirty="0">
              <a:solidFill>
                <a:prstClr val="white"/>
              </a:solidFill>
            </a:endParaRPr>
          </a:p>
          <a:p>
            <a:pPr algn="just" rtl="1"/>
            <a:r>
              <a:rPr lang="ar-EG" sz="4800" dirty="0">
                <a:solidFill>
                  <a:prstClr val="white"/>
                </a:solidFill>
              </a:rPr>
              <a:t>والنار تتقد فيها </a:t>
            </a:r>
            <a:endParaRPr lang="fr-FR" sz="4800" dirty="0">
              <a:solidFill>
                <a:prstClr val="white"/>
              </a:solidFill>
            </a:endParaRPr>
          </a:p>
          <a:p>
            <a:pPr algn="just" rtl="1"/>
            <a:r>
              <a:rPr lang="ar-EG" sz="4800" dirty="0">
                <a:solidFill>
                  <a:prstClr val="white"/>
                </a:solidFill>
              </a:rPr>
              <a:t>ولم تحترق أغصانها</a:t>
            </a:r>
            <a:endParaRPr lang="fr-FR" sz="4800" dirty="0">
              <a:solidFill>
                <a:prstClr val="white"/>
              </a:solidFill>
            </a:endParaRPr>
          </a:p>
        </p:txBody>
      </p:sp>
      <p:sp>
        <p:nvSpPr>
          <p:cNvPr id="6" name="Rectangle 5"/>
          <p:cNvSpPr/>
          <p:nvPr/>
        </p:nvSpPr>
        <p:spPr>
          <a:xfrm>
            <a:off x="457200" y="332656"/>
            <a:ext cx="6070848" cy="2862322"/>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Decpouta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mpikocmoc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afcaji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qaten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pibatoc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pi`,</a:t>
            </a:r>
            <a:r>
              <a:rPr lang="fr-FR" sz="3600" dirty="0" err="1">
                <a:solidFill>
                  <a:prstClr val="white"/>
                </a:solidFill>
                <a:latin typeface="CS Avva Shenouda" pitchFamily="34" charset="0"/>
              </a:rPr>
              <a:t>rwm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nqytf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oude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mpourwkh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nef`klatoc</a:t>
            </a:r>
            <a:r>
              <a:rPr lang="fr-FR" sz="3600" dirty="0">
                <a:solidFill>
                  <a:prstClr val="white"/>
                </a:solidFill>
                <a:latin typeface="CS Avva Shenouda" pitchFamily="34" charset="0"/>
              </a:rPr>
              <a:t>. </a:t>
            </a:r>
          </a:p>
        </p:txBody>
      </p:sp>
      <p:sp>
        <p:nvSpPr>
          <p:cNvPr id="7" name="Rectangle 6"/>
          <p:cNvSpPr/>
          <p:nvPr/>
        </p:nvSpPr>
        <p:spPr>
          <a:xfrm>
            <a:off x="2207568" y="4038600"/>
            <a:ext cx="7848872" cy="2308324"/>
          </a:xfrm>
          <a:prstGeom prst="rect">
            <a:avLst/>
          </a:prstGeom>
        </p:spPr>
        <p:txBody>
          <a:bodyPr wrap="square">
            <a:spAutoFit/>
          </a:bodyPr>
          <a:lstStyle/>
          <a:p>
            <a:pPr algn="ctr"/>
            <a:r>
              <a:rPr lang="fr-FR" sz="3600" b="1" dirty="0">
                <a:solidFill>
                  <a:prstClr val="white"/>
                </a:solidFill>
                <a:latin typeface="Book Antiqua" pitchFamily="18" charset="0"/>
              </a:rPr>
              <a:t>Le Maître du monde entier, </a:t>
            </a:r>
          </a:p>
          <a:p>
            <a:pPr algn="ctr"/>
            <a:r>
              <a:rPr lang="fr-FR" sz="3600" b="1" dirty="0">
                <a:solidFill>
                  <a:prstClr val="white"/>
                </a:solidFill>
                <a:latin typeface="Book Antiqua" pitchFamily="18" charset="0"/>
              </a:rPr>
              <a:t>a parlé au buisson, </a:t>
            </a:r>
          </a:p>
          <a:p>
            <a:pPr algn="ctr"/>
            <a:r>
              <a:rPr lang="fr-FR" sz="3600" b="1" dirty="0">
                <a:solidFill>
                  <a:prstClr val="white"/>
                </a:solidFill>
                <a:latin typeface="Book Antiqua" pitchFamily="18" charset="0"/>
              </a:rPr>
              <a:t>et les flammes sans brûler </a:t>
            </a:r>
          </a:p>
          <a:p>
            <a:pPr algn="ctr"/>
            <a:r>
              <a:rPr lang="fr-FR" sz="3600" b="1" dirty="0">
                <a:solidFill>
                  <a:prstClr val="white"/>
                </a:solidFill>
                <a:latin typeface="Book Antiqua" pitchFamily="18" charset="0"/>
              </a:rPr>
              <a:t>les branches, elles jaillissaient.</a:t>
            </a:r>
          </a:p>
        </p:txBody>
      </p:sp>
      <p:sp>
        <p:nvSpPr>
          <p:cNvPr id="2" name="ZoneTexte 1">
            <a:extLst>
              <a:ext uri="{FF2B5EF4-FFF2-40B4-BE49-F238E27FC236}">
                <a16:creationId xmlns:a16="http://schemas.microsoft.com/office/drawing/2014/main" id="{30786F7A-366E-64CF-BC96-BA11FC5CFDD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0F1E6378-1D41-646B-0470-369D2B31B77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722361964"/>
      </p:ext>
    </p:extLst>
  </p:cSld>
  <p:clrMapOvr>
    <a:masterClrMapping/>
  </p:clrMapOvr>
  <p:transition/>
</p:sld>
</file>

<file path=ppt/slides/slide14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لأنه قد دخل إلى البحر خيل فرعون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ومركباته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وفرسانه.</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¿Je </a:t>
            </a:r>
            <a:r>
              <a:rPr lang="fr-FR" sz="3733" dirty="0" err="1">
                <a:solidFill>
                  <a:prstClr val="white"/>
                </a:solidFill>
                <a:latin typeface="CS Avva Shenouda" pitchFamily="34" charset="0"/>
              </a:rPr>
              <a:t>au`i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eqoun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e`viom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ni`h;wr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Vara`w nem </a:t>
            </a:r>
            <a:r>
              <a:rPr lang="fr-FR" sz="3733" dirty="0" err="1">
                <a:solidFill>
                  <a:prstClr val="white"/>
                </a:solidFill>
                <a:latin typeface="CS Avva Shenouda" pitchFamily="34" charset="0"/>
              </a:rPr>
              <a:t>nefbere</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woutc</a:t>
            </a:r>
            <a:r>
              <a:rPr lang="fr-FR" sz="3733" dirty="0">
                <a:solidFill>
                  <a:prstClr val="white"/>
                </a:solidFill>
                <a:latin typeface="CS Avva Shenouda" pitchFamily="34" charset="0"/>
              </a:rPr>
              <a:t> nem nef[</a:t>
            </a:r>
            <a:r>
              <a:rPr lang="fr-FR" sz="3733" dirty="0" err="1">
                <a:solidFill>
                  <a:prstClr val="white"/>
                </a:solidFill>
                <a:latin typeface="CS Avva Shenouda" pitchFamily="34" charset="0"/>
              </a:rPr>
              <a:t>aci`h;o</a:t>
            </a:r>
            <a:r>
              <a:rPr lang="fr-FR" sz="3733" dirty="0">
                <a:solidFill>
                  <a:prstClr val="white"/>
                </a:solidFill>
                <a:latin typeface="CS Avva Shenouda" pitchFamily="34" charset="0"/>
              </a:rPr>
              <a:t>.</a:t>
            </a:r>
          </a:p>
        </p:txBody>
      </p:sp>
      <p:sp>
        <p:nvSpPr>
          <p:cNvPr id="7" name="Rectangle 6"/>
          <p:cNvSpPr/>
          <p:nvPr/>
        </p:nvSpPr>
        <p:spPr>
          <a:xfrm>
            <a:off x="2863772" y="3959185"/>
            <a:ext cx="6408712" cy="1815690"/>
          </a:xfrm>
          <a:prstGeom prst="rect">
            <a:avLst/>
          </a:prstGeom>
        </p:spPr>
        <p:txBody>
          <a:bodyPr wrap="square">
            <a:spAutoFit/>
          </a:bodyPr>
          <a:lstStyle/>
          <a:p>
            <a:pPr algn="ctr" defTabSz="1219170"/>
            <a:r>
              <a:rPr lang="fr-FR" sz="3733" b="1" dirty="0">
                <a:solidFill>
                  <a:prstClr val="white"/>
                </a:solidFill>
                <a:latin typeface="Book Antiqua" pitchFamily="18" charset="0"/>
              </a:rPr>
              <a:t>Car les chevaux de Pharaon</a:t>
            </a:r>
          </a:p>
          <a:p>
            <a:pPr algn="ctr" defTabSz="1219170"/>
            <a:r>
              <a:rPr lang="fr-FR" sz="3733" b="1" dirty="0">
                <a:solidFill>
                  <a:prstClr val="white"/>
                </a:solidFill>
                <a:latin typeface="Book Antiqua" pitchFamily="18" charset="0"/>
              </a:rPr>
              <a:t>Avec ses chars, ses cavaliers</a:t>
            </a:r>
          </a:p>
          <a:p>
            <a:pPr algn="ctr" defTabSz="1219170"/>
            <a:r>
              <a:rPr lang="fr-FR" sz="3733" b="1" dirty="0">
                <a:solidFill>
                  <a:prstClr val="white"/>
                </a:solidFill>
                <a:latin typeface="Book Antiqua" pitchFamily="18" charset="0"/>
              </a:rPr>
              <a:t>Etaient entrés en pleine mer</a:t>
            </a:r>
          </a:p>
        </p:txBody>
      </p:sp>
      <p:sp>
        <p:nvSpPr>
          <p:cNvPr id="11" name="ZoneTexte 10">
            <a:extLst>
              <a:ext uri="{FF2B5EF4-FFF2-40B4-BE49-F238E27FC236}">
                <a16:creationId xmlns:a16="http://schemas.microsoft.com/office/drawing/2014/main" id="{079B2003-237D-80E4-9106-B5A888BD836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78E78C8F-0C16-4507-1352-00FE0CE3E43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6447770"/>
      </p:ext>
    </p:extLst>
  </p:cSld>
  <p:clrMapOvr>
    <a:masterClrMapping/>
  </p:clrMapOvr>
</p:sld>
</file>

<file path=ppt/slides/slide141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هي مثال مريم العذراء </a:t>
            </a:r>
            <a:endParaRPr lang="fr-FR" sz="4800" dirty="0">
              <a:solidFill>
                <a:prstClr val="white"/>
              </a:solidFill>
            </a:endParaRPr>
          </a:p>
          <a:p>
            <a:pPr algn="just" rtl="1"/>
            <a:r>
              <a:rPr lang="ar-EG" sz="4800" dirty="0">
                <a:solidFill>
                  <a:prstClr val="white"/>
                </a:solidFill>
              </a:rPr>
              <a:t>الغير الدنسة </a:t>
            </a:r>
            <a:endParaRPr lang="fr-FR" sz="4800" dirty="0">
              <a:solidFill>
                <a:prstClr val="white"/>
              </a:solidFill>
            </a:endParaRPr>
          </a:p>
          <a:p>
            <a:pPr algn="just" rtl="1"/>
            <a:r>
              <a:rPr lang="ar-EG" sz="4800" dirty="0">
                <a:solidFill>
                  <a:prstClr val="white"/>
                </a:solidFill>
              </a:rPr>
              <a:t>العفيفة القديسة </a:t>
            </a:r>
            <a:endParaRPr lang="fr-FR" sz="4800" dirty="0">
              <a:solidFill>
                <a:prstClr val="white"/>
              </a:solidFill>
            </a:endParaRPr>
          </a:p>
          <a:p>
            <a:pPr algn="just" rtl="1"/>
            <a:r>
              <a:rPr lang="ar-EG" sz="4800" dirty="0">
                <a:solidFill>
                  <a:prstClr val="white"/>
                </a:solidFill>
              </a:rPr>
              <a:t>رجاء الضعفاء</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Efoi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ntupoc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mMari`a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par;enoc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nat;lwleb</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cemne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mpan`agi`a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helpic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nyetjwjeb</a:t>
            </a:r>
            <a:r>
              <a:rPr lang="fr-FR" sz="4000" dirty="0">
                <a:solidFill>
                  <a:prstClr val="white"/>
                </a:solidFill>
                <a:latin typeface="CS Avva Shenouda" pitchFamily="34" charset="0"/>
              </a:rPr>
              <a:t>.</a:t>
            </a:r>
          </a:p>
        </p:txBody>
      </p:sp>
      <p:sp>
        <p:nvSpPr>
          <p:cNvPr id="7" name="Rectangle 6"/>
          <p:cNvSpPr/>
          <p:nvPr/>
        </p:nvSpPr>
        <p:spPr>
          <a:xfrm>
            <a:off x="2567608" y="3886200"/>
            <a:ext cx="7546210" cy="2308324"/>
          </a:xfrm>
          <a:prstGeom prst="rect">
            <a:avLst/>
          </a:prstGeom>
        </p:spPr>
        <p:txBody>
          <a:bodyPr wrap="square">
            <a:spAutoFit/>
          </a:bodyPr>
          <a:lstStyle/>
          <a:p>
            <a:pPr algn="ctr"/>
            <a:r>
              <a:rPr lang="fr-FR" sz="3600" b="1" dirty="0">
                <a:solidFill>
                  <a:prstClr val="white"/>
                </a:solidFill>
                <a:latin typeface="Book Antiqua" pitchFamily="18" charset="0"/>
              </a:rPr>
              <a:t>Comparé à Marie </a:t>
            </a:r>
          </a:p>
          <a:p>
            <a:pPr algn="ctr"/>
            <a:r>
              <a:rPr lang="fr-FR" sz="3600" b="1" dirty="0">
                <a:solidFill>
                  <a:prstClr val="white"/>
                </a:solidFill>
                <a:latin typeface="Book Antiqua" pitchFamily="18" charset="0"/>
              </a:rPr>
              <a:t>la vierge, sans souillure </a:t>
            </a:r>
          </a:p>
          <a:p>
            <a:pPr algn="ctr"/>
            <a:r>
              <a:rPr lang="fr-FR" sz="3600" b="1" dirty="0">
                <a:solidFill>
                  <a:prstClr val="white"/>
                </a:solidFill>
                <a:latin typeface="Book Antiqua" pitchFamily="18" charset="0"/>
              </a:rPr>
              <a:t>la pure, la sainte </a:t>
            </a:r>
          </a:p>
          <a:p>
            <a:pPr algn="ctr"/>
            <a:r>
              <a:rPr lang="fr-FR" sz="3600" b="1" dirty="0">
                <a:solidFill>
                  <a:prstClr val="white"/>
                </a:solidFill>
                <a:latin typeface="Book Antiqua" pitchFamily="18" charset="0"/>
              </a:rPr>
              <a:t>et l’espérance des faibles.</a:t>
            </a:r>
          </a:p>
        </p:txBody>
      </p:sp>
      <p:sp>
        <p:nvSpPr>
          <p:cNvPr id="2" name="ZoneTexte 1">
            <a:extLst>
              <a:ext uri="{FF2B5EF4-FFF2-40B4-BE49-F238E27FC236}">
                <a16:creationId xmlns:a16="http://schemas.microsoft.com/office/drawing/2014/main" id="{88986F15-4605-744A-B058-59ABC5B2763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950D1C91-9151-A076-A0E0-219DFBAD028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818427434"/>
      </p:ext>
    </p:extLst>
  </p:cSld>
  <p:clrMapOvr>
    <a:masterClrMapping/>
  </p:clrMapOvr>
  <p:transition/>
</p:sld>
</file>

<file path=ppt/slides/slide141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0" cy="3046988"/>
          </a:xfrm>
          <a:prstGeom prst="rect">
            <a:avLst/>
          </a:prstGeom>
        </p:spPr>
        <p:txBody>
          <a:bodyPr wrap="square">
            <a:spAutoFit/>
          </a:bodyPr>
          <a:lstStyle/>
          <a:p>
            <a:pPr algn="just" rtl="1"/>
            <a:r>
              <a:rPr lang="ar-EG" sz="4800" dirty="0">
                <a:solidFill>
                  <a:prstClr val="white"/>
                </a:solidFill>
              </a:rPr>
              <a:t>كثيرة جدا هي مواهبك </a:t>
            </a:r>
            <a:endParaRPr lang="fr-FR" sz="4800" dirty="0">
              <a:solidFill>
                <a:prstClr val="white"/>
              </a:solidFill>
            </a:endParaRPr>
          </a:p>
          <a:p>
            <a:pPr algn="just" rtl="1"/>
            <a:r>
              <a:rPr lang="ar-EG" sz="4800" dirty="0">
                <a:solidFill>
                  <a:prstClr val="white"/>
                </a:solidFill>
              </a:rPr>
              <a:t>أيتها القبة الثانية </a:t>
            </a:r>
            <a:endParaRPr lang="fr-FR" sz="4800" dirty="0">
              <a:solidFill>
                <a:prstClr val="white"/>
              </a:solidFill>
            </a:endParaRPr>
          </a:p>
          <a:p>
            <a:pPr algn="just" rtl="1"/>
            <a:r>
              <a:rPr lang="ar-EG" sz="4800" dirty="0">
                <a:solidFill>
                  <a:prstClr val="white"/>
                </a:solidFill>
              </a:rPr>
              <a:t>لأن كلمة الآب </a:t>
            </a:r>
            <a:endParaRPr lang="fr-FR" sz="4800" dirty="0">
              <a:solidFill>
                <a:prstClr val="white"/>
              </a:solidFill>
            </a:endParaRPr>
          </a:p>
          <a:p>
            <a:pPr algn="just" rtl="1"/>
            <a:r>
              <a:rPr lang="ar-EG" sz="4800" dirty="0">
                <a:solidFill>
                  <a:prstClr val="white"/>
                </a:solidFill>
              </a:rPr>
              <a:t>أتي وتجسد منك</a:t>
            </a:r>
            <a:endParaRPr lang="fr-FR" sz="4800" dirty="0">
              <a:solidFill>
                <a:prstClr val="white"/>
              </a:solidFill>
            </a:endParaRPr>
          </a:p>
        </p:txBody>
      </p:sp>
      <p:sp>
        <p:nvSpPr>
          <p:cNvPr id="6" name="Rectangle 5"/>
          <p:cNvSpPr/>
          <p:nvPr/>
        </p:nvSpPr>
        <p:spPr>
          <a:xfrm>
            <a:off x="487646" y="332656"/>
            <a:ext cx="6040402" cy="2554545"/>
          </a:xfrm>
          <a:prstGeom prst="rect">
            <a:avLst/>
          </a:prstGeom>
        </p:spPr>
        <p:txBody>
          <a:bodyPr wrap="square">
            <a:spAutoFit/>
          </a:bodyPr>
          <a:lstStyle/>
          <a:p>
            <a:pPr algn="just"/>
            <a:r>
              <a:rPr lang="fr-FR" sz="4000" dirty="0" err="1">
                <a:solidFill>
                  <a:prstClr val="white"/>
                </a:solidFill>
                <a:latin typeface="CS Avva Shenouda" pitchFamily="34" charset="0"/>
              </a:rPr>
              <a:t>Zeos</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emasw</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nje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ne`hmot</a:t>
            </a:r>
            <a:r>
              <a:rPr lang="fr-FR" sz="4000" dirty="0">
                <a:solidFill>
                  <a:prstClr val="white"/>
                </a:solidFill>
                <a:latin typeface="CS Avva Shenouda" pitchFamily="34" charset="0"/>
              </a:rPr>
              <a:t> @ `w ]`</a:t>
            </a:r>
            <a:r>
              <a:rPr lang="fr-FR" sz="4000" dirty="0" err="1">
                <a:solidFill>
                  <a:prstClr val="white"/>
                </a:solidFill>
                <a:latin typeface="CS Avva Shenouda" pitchFamily="34" charset="0"/>
              </a:rPr>
              <a:t>ckuny</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mmah`cnou</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apilogoc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Viwt</a:t>
            </a:r>
            <a:r>
              <a:rPr lang="fr-FR" sz="4000" dirty="0">
                <a:solidFill>
                  <a:prstClr val="white"/>
                </a:solidFill>
                <a:latin typeface="CS Avva Shenouda" pitchFamily="34" charset="0"/>
              </a:rPr>
              <a:t> @ `i </a:t>
            </a:r>
            <a:r>
              <a:rPr lang="fr-FR" sz="4000" dirty="0" err="1">
                <a:solidFill>
                  <a:prstClr val="white"/>
                </a:solidFill>
                <a:latin typeface="CS Avva Shenouda" pitchFamily="34" charset="0"/>
              </a:rPr>
              <a:t>af</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icarx</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ebol`nqy</a:t>
            </a:r>
            <a:r>
              <a:rPr lang="fr-FR" sz="4000" dirty="0">
                <a:solidFill>
                  <a:prstClr val="white"/>
                </a:solidFill>
                <a:latin typeface="CS Avva Shenouda" pitchFamily="34" charset="0"/>
              </a:rPr>
              <a:t>].</a:t>
            </a:r>
          </a:p>
        </p:txBody>
      </p:sp>
      <p:sp>
        <p:nvSpPr>
          <p:cNvPr id="7" name="Rectangle 6"/>
          <p:cNvSpPr/>
          <p:nvPr/>
        </p:nvSpPr>
        <p:spPr>
          <a:xfrm>
            <a:off x="2135561" y="3886200"/>
            <a:ext cx="7920880" cy="2308324"/>
          </a:xfrm>
          <a:prstGeom prst="rect">
            <a:avLst/>
          </a:prstGeom>
        </p:spPr>
        <p:txBody>
          <a:bodyPr wrap="square">
            <a:spAutoFit/>
          </a:bodyPr>
          <a:lstStyle/>
          <a:p>
            <a:pPr algn="ctr"/>
            <a:r>
              <a:rPr lang="fr-FR" sz="3600" b="1" dirty="0">
                <a:solidFill>
                  <a:prstClr val="white"/>
                </a:solidFill>
                <a:latin typeface="Book Antiqua" pitchFamily="18" charset="0"/>
              </a:rPr>
              <a:t>Nombreuses sont tes grâces, </a:t>
            </a:r>
          </a:p>
          <a:p>
            <a:pPr algn="ctr"/>
            <a:r>
              <a:rPr lang="fr-FR" sz="3600" b="1" dirty="0">
                <a:solidFill>
                  <a:prstClr val="white"/>
                </a:solidFill>
                <a:latin typeface="Book Antiqua" pitchFamily="18" charset="0"/>
              </a:rPr>
              <a:t>ô seconde coupole, </a:t>
            </a:r>
          </a:p>
          <a:p>
            <a:pPr algn="ctr"/>
            <a:r>
              <a:rPr lang="fr-FR" sz="3600" b="1" dirty="0">
                <a:solidFill>
                  <a:prstClr val="white"/>
                </a:solidFill>
                <a:latin typeface="Book Antiqua" pitchFamily="18" charset="0"/>
              </a:rPr>
              <a:t>car le Verbe du Père, est venu </a:t>
            </a:r>
          </a:p>
          <a:p>
            <a:pPr algn="ctr"/>
            <a:r>
              <a:rPr lang="fr-FR" sz="3600" b="1" dirty="0">
                <a:solidFill>
                  <a:prstClr val="white"/>
                </a:solidFill>
                <a:latin typeface="Book Antiqua" pitchFamily="18" charset="0"/>
              </a:rPr>
              <a:t>et s’est incarné de toi</a:t>
            </a:r>
          </a:p>
        </p:txBody>
      </p:sp>
      <p:sp>
        <p:nvSpPr>
          <p:cNvPr id="2" name="ZoneTexte 1">
            <a:extLst>
              <a:ext uri="{FF2B5EF4-FFF2-40B4-BE49-F238E27FC236}">
                <a16:creationId xmlns:a16="http://schemas.microsoft.com/office/drawing/2014/main" id="{C01B3F7C-779E-AFEE-9CE4-8983EFB6DA6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2E746DF8-AC3A-66DA-3C0C-84D83184C84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722149438"/>
      </p:ext>
    </p:extLst>
  </p:cSld>
  <p:clrMapOvr>
    <a:masterClrMapping/>
  </p:clrMapOvr>
  <p:transition/>
</p:sld>
</file>

<file path=ppt/slides/slide141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858000" y="340593"/>
            <a:ext cx="4846356" cy="3046988"/>
          </a:xfrm>
          <a:prstGeom prst="rect">
            <a:avLst/>
          </a:prstGeom>
        </p:spPr>
        <p:txBody>
          <a:bodyPr wrap="square">
            <a:spAutoFit/>
          </a:bodyPr>
          <a:lstStyle/>
          <a:p>
            <a:pPr algn="just" rtl="1"/>
            <a:r>
              <a:rPr lang="ar-EG" sz="4800" dirty="0">
                <a:solidFill>
                  <a:prstClr val="white"/>
                </a:solidFill>
              </a:rPr>
              <a:t>إشعياء وميخا </a:t>
            </a:r>
            <a:endParaRPr lang="fr-FR" sz="4800" dirty="0">
              <a:solidFill>
                <a:prstClr val="white"/>
              </a:solidFill>
            </a:endParaRPr>
          </a:p>
          <a:p>
            <a:pPr algn="just" rtl="1"/>
            <a:r>
              <a:rPr lang="ar-EG" sz="4800" dirty="0">
                <a:solidFill>
                  <a:prstClr val="white"/>
                </a:solidFill>
              </a:rPr>
              <a:t>أشاروا لك </a:t>
            </a:r>
            <a:r>
              <a:rPr lang="ar-EG" sz="4800" dirty="0" err="1">
                <a:solidFill>
                  <a:prstClr val="white"/>
                </a:solidFill>
              </a:rPr>
              <a:t>يتهليل</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بميلاد </a:t>
            </a:r>
            <a:r>
              <a:rPr lang="ar-EG" sz="4800" dirty="0" err="1">
                <a:solidFill>
                  <a:prstClr val="white"/>
                </a:solidFill>
              </a:rPr>
              <a:t>المدبرر</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الذي يرعي اسرائيل</a:t>
            </a:r>
            <a:endParaRPr lang="fr-FR" sz="4800" dirty="0">
              <a:solidFill>
                <a:prstClr val="white"/>
              </a:solidFill>
            </a:endParaRPr>
          </a:p>
        </p:txBody>
      </p:sp>
      <p:sp>
        <p:nvSpPr>
          <p:cNvPr id="6" name="Rectangle 5"/>
          <p:cNvSpPr/>
          <p:nvPr/>
        </p:nvSpPr>
        <p:spPr>
          <a:xfrm>
            <a:off x="457200" y="332656"/>
            <a:ext cx="6324600"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Ycayac</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Mi,eoc</a:t>
            </a:r>
            <a:r>
              <a:rPr lang="fr-FR" sz="4000" dirty="0">
                <a:solidFill>
                  <a:prstClr val="white"/>
                </a:solidFill>
                <a:latin typeface="CS Avva Shenouda" pitchFamily="34" charset="0"/>
              </a:rPr>
              <a:t> @ au[</a:t>
            </a:r>
            <a:r>
              <a:rPr lang="fr-FR" sz="4000" dirty="0" err="1">
                <a:solidFill>
                  <a:prstClr val="white"/>
                </a:solidFill>
                <a:latin typeface="CS Avva Shenouda" pitchFamily="34" charset="0"/>
              </a:rPr>
              <a:t>wrem</a:t>
            </a:r>
            <a:r>
              <a:rPr lang="fr-FR" sz="4000" dirty="0">
                <a:solidFill>
                  <a:prstClr val="white"/>
                </a:solidFill>
                <a:latin typeface="CS Avva Shenouda" pitchFamily="34" charset="0"/>
              </a:rPr>
              <a:t> ne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ou;elyl</a:t>
            </a:r>
            <a:r>
              <a:rPr lang="fr-FR" sz="4000" dirty="0">
                <a:solidFill>
                  <a:prstClr val="white"/>
                </a:solidFill>
                <a:latin typeface="CS Avva Shenouda" pitchFamily="34" charset="0"/>
              </a:rPr>
              <a:t> @ `m`</a:t>
            </a:r>
            <a:r>
              <a:rPr lang="fr-FR" sz="4000" dirty="0" err="1">
                <a:solidFill>
                  <a:prstClr val="white"/>
                </a:solidFill>
                <a:latin typeface="CS Avva Shenouda" pitchFamily="34" charset="0"/>
              </a:rPr>
              <a:t>pjinmici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nouhugoumenoc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vye;naamoni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mPicrayl</a:t>
            </a:r>
            <a:r>
              <a:rPr lang="fr-FR" sz="4000" dirty="0">
                <a:solidFill>
                  <a:prstClr val="white"/>
                </a:solidFill>
                <a:latin typeface="CS Avva Shenouda" pitchFamily="34" charset="0"/>
              </a:rPr>
              <a:t>.</a:t>
            </a:r>
          </a:p>
        </p:txBody>
      </p:sp>
      <p:sp>
        <p:nvSpPr>
          <p:cNvPr id="7" name="Rectangle 6"/>
          <p:cNvSpPr/>
          <p:nvPr/>
        </p:nvSpPr>
        <p:spPr>
          <a:xfrm>
            <a:off x="457200" y="3886200"/>
            <a:ext cx="11247156" cy="2308324"/>
          </a:xfrm>
          <a:prstGeom prst="rect">
            <a:avLst/>
          </a:prstGeom>
        </p:spPr>
        <p:txBody>
          <a:bodyPr wrap="square">
            <a:spAutoFit/>
          </a:bodyPr>
          <a:lstStyle/>
          <a:p>
            <a:pPr algn="ctr"/>
            <a:r>
              <a:rPr lang="fr-FR" sz="3600" b="1" dirty="0">
                <a:solidFill>
                  <a:prstClr val="white"/>
                </a:solidFill>
                <a:latin typeface="Book Antiqua" pitchFamily="18" charset="0"/>
              </a:rPr>
              <a:t>Isaïe et Michée, </a:t>
            </a:r>
          </a:p>
          <a:p>
            <a:pPr algn="ctr"/>
            <a:r>
              <a:rPr lang="fr-FR" sz="3600" b="1" dirty="0">
                <a:solidFill>
                  <a:prstClr val="white"/>
                </a:solidFill>
                <a:latin typeface="Book Antiqua" pitchFamily="18" charset="0"/>
              </a:rPr>
              <a:t>ont parlé de toi avec allégresse, </a:t>
            </a:r>
          </a:p>
          <a:p>
            <a:pPr algn="ctr"/>
            <a:r>
              <a:rPr lang="fr-FR" sz="3600" b="1" dirty="0">
                <a:solidFill>
                  <a:prstClr val="white"/>
                </a:solidFill>
                <a:latin typeface="Book Antiqua" pitchFamily="18" charset="0"/>
              </a:rPr>
              <a:t>de la naissance de celui </a:t>
            </a:r>
          </a:p>
          <a:p>
            <a:pPr algn="ctr"/>
            <a:r>
              <a:rPr lang="fr-FR" sz="3600" b="1" dirty="0">
                <a:solidFill>
                  <a:prstClr val="white"/>
                </a:solidFill>
                <a:latin typeface="Book Antiqua" pitchFamily="18" charset="0"/>
              </a:rPr>
              <a:t>qui va paître Israël.</a:t>
            </a:r>
          </a:p>
        </p:txBody>
      </p:sp>
      <p:sp>
        <p:nvSpPr>
          <p:cNvPr id="2" name="ZoneTexte 1">
            <a:extLst>
              <a:ext uri="{FF2B5EF4-FFF2-40B4-BE49-F238E27FC236}">
                <a16:creationId xmlns:a16="http://schemas.microsoft.com/office/drawing/2014/main" id="{31B97F96-39EA-ED7F-3C5B-074F351FA2D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E44962E3-BCC7-2E61-9516-2E86F922CD9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622583417"/>
      </p:ext>
    </p:extLst>
  </p:cSld>
  <p:clrMapOvr>
    <a:masterClrMapping/>
  </p:clrMapOvr>
  <p:transition/>
</p:sld>
</file>

<file path=ppt/slides/slide141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يا لهذا البخور العنبري </a:t>
            </a:r>
            <a:endParaRPr lang="fr-FR" sz="4400" dirty="0">
              <a:solidFill>
                <a:prstClr val="white"/>
              </a:solidFill>
            </a:endParaRPr>
          </a:p>
          <a:p>
            <a:pPr algn="just" rtl="1"/>
            <a:r>
              <a:rPr lang="ar-EG" sz="4400" dirty="0">
                <a:solidFill>
                  <a:prstClr val="white"/>
                </a:solidFill>
              </a:rPr>
              <a:t>قد أشار داود الملك إليك </a:t>
            </a:r>
            <a:endParaRPr lang="fr-FR" sz="4400" dirty="0">
              <a:solidFill>
                <a:prstClr val="white"/>
              </a:solidFill>
            </a:endParaRPr>
          </a:p>
          <a:p>
            <a:pPr algn="just" rtl="1"/>
            <a:r>
              <a:rPr lang="ar-EG" sz="4400" dirty="0">
                <a:solidFill>
                  <a:prstClr val="white"/>
                </a:solidFill>
              </a:rPr>
              <a:t>قائلًا قد سمعناها في </a:t>
            </a:r>
            <a:r>
              <a:rPr lang="ar-EG" sz="4400" dirty="0" err="1">
                <a:solidFill>
                  <a:prstClr val="white"/>
                </a:solidFill>
              </a:rPr>
              <a:t>أفراتا</a:t>
            </a:r>
            <a:r>
              <a:rPr lang="ar-EG" sz="4400" dirty="0">
                <a:solidFill>
                  <a:prstClr val="white"/>
                </a:solidFill>
              </a:rPr>
              <a:t> </a:t>
            </a:r>
            <a:endParaRPr lang="fr-FR" sz="4400" dirty="0">
              <a:solidFill>
                <a:prstClr val="white"/>
              </a:solidFill>
            </a:endParaRPr>
          </a:p>
          <a:p>
            <a:pPr algn="just" rtl="1"/>
            <a:r>
              <a:rPr lang="ar-EG" sz="4400" dirty="0">
                <a:solidFill>
                  <a:prstClr val="white"/>
                </a:solidFill>
              </a:rPr>
              <a:t>التي هي بيت لحم</a:t>
            </a: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:a pic`;</a:t>
            </a:r>
            <a:r>
              <a:rPr lang="fr-FR" sz="4000" dirty="0" err="1">
                <a:solidFill>
                  <a:prstClr val="white"/>
                </a:solidFill>
                <a:latin typeface="CS Avva Shenouda" pitchFamily="34" charset="0"/>
              </a:rPr>
              <a:t>oinoufi</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narwmata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Dauid</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pouro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af</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wrem</a:t>
            </a:r>
            <a:r>
              <a:rPr lang="fr-FR" sz="4000" dirty="0">
                <a:solidFill>
                  <a:prstClr val="white"/>
                </a:solidFill>
                <a:latin typeface="CS Avva Shenouda" pitchFamily="34" charset="0"/>
              </a:rPr>
              <a:t> ne @ je </a:t>
            </a:r>
            <a:r>
              <a:rPr lang="fr-FR" sz="4000" dirty="0" err="1">
                <a:solidFill>
                  <a:prstClr val="white"/>
                </a:solidFill>
                <a:latin typeface="CS Avva Shenouda" pitchFamily="34" charset="0"/>
              </a:rPr>
              <a:t>anco;mec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Evra;a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ete</a:t>
            </a:r>
            <a:r>
              <a:rPr lang="fr-FR" sz="4000" dirty="0">
                <a:solidFill>
                  <a:prstClr val="white"/>
                </a:solidFill>
                <a:latin typeface="CS Avva Shenouda" pitchFamily="34" charset="0"/>
              </a:rPr>
              <a:t> ;ai te </a:t>
            </a:r>
            <a:r>
              <a:rPr lang="fr-FR" sz="4000" dirty="0" err="1">
                <a:solidFill>
                  <a:prstClr val="white"/>
                </a:solidFill>
                <a:latin typeface="CS Avva Shenouda" pitchFamily="34" charset="0"/>
              </a:rPr>
              <a:t>By;leem</a:t>
            </a:r>
            <a:r>
              <a:rPr lang="fr-FR" sz="4000" dirty="0">
                <a:solidFill>
                  <a:prstClr val="white"/>
                </a:solidFill>
                <a:latin typeface="CS Avva Shenouda" pitchFamily="34" charset="0"/>
              </a:rPr>
              <a:t> te</a:t>
            </a:r>
          </a:p>
        </p:txBody>
      </p:sp>
      <p:sp>
        <p:nvSpPr>
          <p:cNvPr id="7" name="Rectangle 6"/>
          <p:cNvSpPr/>
          <p:nvPr/>
        </p:nvSpPr>
        <p:spPr>
          <a:xfrm>
            <a:off x="2729348" y="3886200"/>
            <a:ext cx="6967055" cy="2308324"/>
          </a:xfrm>
          <a:prstGeom prst="rect">
            <a:avLst/>
          </a:prstGeom>
        </p:spPr>
        <p:txBody>
          <a:bodyPr wrap="square">
            <a:spAutoFit/>
          </a:bodyPr>
          <a:lstStyle/>
          <a:p>
            <a:pPr algn="ctr"/>
            <a:r>
              <a:rPr lang="fr-FR" sz="3600" b="1" dirty="0">
                <a:solidFill>
                  <a:prstClr val="white"/>
                </a:solidFill>
                <a:latin typeface="Book Antiqua" pitchFamily="18" charset="0"/>
              </a:rPr>
              <a:t>C’est l’odeur d’encens </a:t>
            </a:r>
          </a:p>
          <a:p>
            <a:pPr algn="ctr"/>
            <a:r>
              <a:rPr lang="fr-FR" sz="3600" b="1" dirty="0">
                <a:solidFill>
                  <a:prstClr val="white"/>
                </a:solidFill>
                <a:latin typeface="Book Antiqua" pitchFamily="18" charset="0"/>
              </a:rPr>
              <a:t>dont le roi David a dit : </a:t>
            </a:r>
          </a:p>
          <a:p>
            <a:pPr algn="ctr"/>
            <a:r>
              <a:rPr lang="fr-FR" sz="3600" b="1" dirty="0">
                <a:solidFill>
                  <a:prstClr val="white"/>
                </a:solidFill>
                <a:latin typeface="Book Antiqua" pitchFamily="18" charset="0"/>
              </a:rPr>
              <a:t>Nous l’avons entendu </a:t>
            </a:r>
          </a:p>
          <a:p>
            <a:pPr algn="ctr"/>
            <a:r>
              <a:rPr lang="fr-FR" sz="3600" b="1" dirty="0">
                <a:solidFill>
                  <a:prstClr val="white"/>
                </a:solidFill>
                <a:latin typeface="Book Antiqua" pitchFamily="18" charset="0"/>
              </a:rPr>
              <a:t>à Ephrata qui est </a:t>
            </a:r>
            <a:r>
              <a:rPr lang="fr-FR" sz="3600" b="1" dirty="0" err="1">
                <a:solidFill>
                  <a:prstClr val="white"/>
                </a:solidFill>
                <a:latin typeface="Book Antiqua" pitchFamily="18" charset="0"/>
              </a:rPr>
              <a:t>Béthléem</a:t>
            </a:r>
            <a:endParaRPr lang="fr-FR" sz="3600" b="1"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F17E2A22-ADAF-D24B-6312-D8DC60E98B5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E5F6A054-D040-361A-0439-F8BBB514138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900162322"/>
      </p:ext>
    </p:extLst>
  </p:cSld>
  <p:clrMapOvr>
    <a:masterClrMapping/>
  </p:clrMapOvr>
  <p:transition/>
</p:sld>
</file>

<file path=ppt/slides/slide141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2800767"/>
          </a:xfrm>
          <a:prstGeom prst="rect">
            <a:avLst/>
          </a:prstGeom>
        </p:spPr>
        <p:txBody>
          <a:bodyPr wrap="square">
            <a:spAutoFit/>
          </a:bodyPr>
          <a:lstStyle/>
          <a:p>
            <a:pPr algn="just" rtl="1"/>
            <a:r>
              <a:rPr lang="ar-EG" sz="4400" dirty="0">
                <a:solidFill>
                  <a:prstClr val="white"/>
                </a:solidFill>
              </a:rPr>
              <a:t>ها السيد إلهنا تكلم </a:t>
            </a:r>
            <a:endParaRPr lang="fr-FR" sz="4400" dirty="0">
              <a:solidFill>
                <a:prstClr val="white"/>
              </a:solidFill>
            </a:endParaRPr>
          </a:p>
          <a:p>
            <a:pPr algn="just" rtl="1"/>
            <a:r>
              <a:rPr lang="ar-EG" sz="4400" dirty="0">
                <a:solidFill>
                  <a:prstClr val="white"/>
                </a:solidFill>
              </a:rPr>
              <a:t>مع موسي بفمه قائلًا </a:t>
            </a:r>
            <a:endParaRPr lang="fr-FR" sz="4400" dirty="0">
              <a:solidFill>
                <a:prstClr val="white"/>
              </a:solidFill>
            </a:endParaRPr>
          </a:p>
          <a:p>
            <a:pPr algn="just" rtl="1"/>
            <a:r>
              <a:rPr lang="ar-EG" sz="4400" dirty="0">
                <a:solidFill>
                  <a:prstClr val="white"/>
                </a:solidFill>
              </a:rPr>
              <a:t>يا موسي يا موسي يا موسي </a:t>
            </a:r>
            <a:endParaRPr lang="fr-FR" sz="4400" dirty="0">
              <a:solidFill>
                <a:prstClr val="white"/>
              </a:solidFill>
            </a:endParaRPr>
          </a:p>
          <a:p>
            <a:pPr algn="just" rtl="1"/>
            <a:r>
              <a:rPr lang="ar-EG" sz="4400" dirty="0">
                <a:solidFill>
                  <a:prstClr val="white"/>
                </a:solidFill>
              </a:rPr>
              <a:t>الذي أنا أحبه</a:t>
            </a:r>
            <a:endParaRPr lang="fr-FR" sz="44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err="1">
                <a:solidFill>
                  <a:prstClr val="white"/>
                </a:solidFill>
                <a:latin typeface="CS Avva Shenouda" pitchFamily="34" charset="0"/>
              </a:rPr>
              <a:t>Ic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Pennou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pidecpoutyc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afcaji</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Mwucyc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rwf</a:t>
            </a:r>
            <a:r>
              <a:rPr lang="fr-FR" sz="4000" dirty="0">
                <a:solidFill>
                  <a:prstClr val="white"/>
                </a:solidFill>
                <a:latin typeface="CS Avva Shenouda" pitchFamily="34" charset="0"/>
              </a:rPr>
              <a:t> @ je `w </a:t>
            </a:r>
            <a:r>
              <a:rPr lang="fr-FR" sz="4000" dirty="0" err="1">
                <a:solidFill>
                  <a:prstClr val="white"/>
                </a:solidFill>
                <a:latin typeface="CS Avva Shenouda" pitchFamily="34" charset="0"/>
              </a:rPr>
              <a:t>Mwucyc</a:t>
            </a:r>
            <a:r>
              <a:rPr lang="fr-FR" sz="4000" dirty="0">
                <a:solidFill>
                  <a:prstClr val="white"/>
                </a:solidFill>
                <a:latin typeface="CS Avva Shenouda" pitchFamily="34" charset="0"/>
              </a:rPr>
              <a:t> `w </a:t>
            </a:r>
            <a:r>
              <a:rPr lang="fr-FR" sz="4000" dirty="0" err="1">
                <a:solidFill>
                  <a:prstClr val="white"/>
                </a:solidFill>
                <a:latin typeface="CS Avva Shenouda" pitchFamily="34" charset="0"/>
              </a:rPr>
              <a:t>Mwucyc</a:t>
            </a:r>
            <a:r>
              <a:rPr lang="fr-FR" sz="4000" dirty="0">
                <a:solidFill>
                  <a:prstClr val="white"/>
                </a:solidFill>
                <a:latin typeface="CS Avva Shenouda" pitchFamily="34" charset="0"/>
              </a:rPr>
              <a:t> @ `w </a:t>
            </a:r>
            <a:r>
              <a:rPr lang="fr-FR" sz="4000" dirty="0" err="1">
                <a:solidFill>
                  <a:prstClr val="white"/>
                </a:solidFill>
                <a:latin typeface="CS Avva Shenouda" pitchFamily="34" charset="0"/>
              </a:rPr>
              <a:t>Mwucyc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mei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mmof</a:t>
            </a:r>
            <a:r>
              <a:rPr lang="fr-FR" sz="4000" dirty="0">
                <a:solidFill>
                  <a:prstClr val="white"/>
                </a:solidFill>
                <a:latin typeface="CS Avva Shenouda" pitchFamily="34" charset="0"/>
              </a:rPr>
              <a:t>.</a:t>
            </a:r>
          </a:p>
        </p:txBody>
      </p:sp>
      <p:sp>
        <p:nvSpPr>
          <p:cNvPr id="7" name="Rectangle 6"/>
          <p:cNvSpPr/>
          <p:nvPr/>
        </p:nvSpPr>
        <p:spPr>
          <a:xfrm>
            <a:off x="2863772" y="38862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Notre Dieu le Maître, </a:t>
            </a:r>
          </a:p>
          <a:p>
            <a:pPr algn="ctr"/>
            <a:r>
              <a:rPr lang="fr-FR" sz="3600" b="1" dirty="0">
                <a:solidFill>
                  <a:prstClr val="white"/>
                </a:solidFill>
                <a:latin typeface="Book Antiqua" pitchFamily="18" charset="0"/>
              </a:rPr>
              <a:t>de sa bouche a dit à Moïse : </a:t>
            </a:r>
          </a:p>
          <a:p>
            <a:pPr algn="ctr"/>
            <a:r>
              <a:rPr lang="fr-FR" sz="3600" b="1" dirty="0">
                <a:solidFill>
                  <a:prstClr val="white"/>
                </a:solidFill>
                <a:latin typeface="Book Antiqua" pitchFamily="18" charset="0"/>
              </a:rPr>
              <a:t>ô Moïse, ô Moïse, </a:t>
            </a:r>
          </a:p>
          <a:p>
            <a:pPr algn="ctr"/>
            <a:r>
              <a:rPr lang="fr-FR" sz="3600" b="1" dirty="0">
                <a:solidFill>
                  <a:prstClr val="white"/>
                </a:solidFill>
                <a:latin typeface="Book Antiqua" pitchFamily="18" charset="0"/>
              </a:rPr>
              <a:t>ô Moïse que j’aime.</a:t>
            </a:r>
          </a:p>
        </p:txBody>
      </p:sp>
      <p:sp>
        <p:nvSpPr>
          <p:cNvPr id="2" name="ZoneTexte 1">
            <a:extLst>
              <a:ext uri="{FF2B5EF4-FFF2-40B4-BE49-F238E27FC236}">
                <a16:creationId xmlns:a16="http://schemas.microsoft.com/office/drawing/2014/main" id="{1B1EE302-3F10-475D-5D6F-618A18FA2B1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9709384D-38FB-5088-BB99-9231B30FCE3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297369376"/>
      </p:ext>
    </p:extLst>
  </p:cSld>
  <p:clrMapOvr>
    <a:masterClrMapping/>
  </p:clrMapOvr>
  <p:transition/>
</p:sld>
</file>

<file path=ppt/slides/slide141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فبهت موسي أيضا </a:t>
            </a:r>
            <a:endParaRPr lang="fr-FR" sz="4800" dirty="0">
              <a:solidFill>
                <a:prstClr val="white"/>
              </a:solidFill>
            </a:endParaRPr>
          </a:p>
          <a:p>
            <a:pPr algn="just" rtl="1"/>
            <a:r>
              <a:rPr lang="ar-EG" sz="4800" dirty="0">
                <a:solidFill>
                  <a:prstClr val="white"/>
                </a:solidFill>
              </a:rPr>
              <a:t>من الرؤيا المقدسة </a:t>
            </a:r>
            <a:endParaRPr lang="fr-FR" sz="4800" dirty="0">
              <a:solidFill>
                <a:prstClr val="white"/>
              </a:solidFill>
            </a:endParaRPr>
          </a:p>
          <a:p>
            <a:pPr algn="just" rtl="1"/>
            <a:r>
              <a:rPr lang="ar-EG" sz="4800" dirty="0">
                <a:solidFill>
                  <a:prstClr val="white"/>
                </a:solidFill>
              </a:rPr>
              <a:t>وكلامه مع الخالق </a:t>
            </a:r>
            <a:endParaRPr lang="fr-FR" sz="4800" dirty="0">
              <a:solidFill>
                <a:prstClr val="white"/>
              </a:solidFill>
            </a:endParaRPr>
          </a:p>
          <a:p>
            <a:pPr algn="just" rtl="1"/>
            <a:r>
              <a:rPr lang="ar-EG" sz="4800" dirty="0">
                <a:solidFill>
                  <a:prstClr val="white"/>
                </a:solidFill>
              </a:rPr>
              <a:t>الذي اختار سيدتنا الملكة</a:t>
            </a:r>
            <a:endParaRPr lang="fr-FR" sz="4800" dirty="0">
              <a:solidFill>
                <a:prstClr val="white"/>
              </a:solidFill>
            </a:endParaRPr>
          </a:p>
        </p:txBody>
      </p:sp>
      <p:sp>
        <p:nvSpPr>
          <p:cNvPr id="6" name="Rectangle 5"/>
          <p:cNvSpPr/>
          <p:nvPr/>
        </p:nvSpPr>
        <p:spPr>
          <a:xfrm>
            <a:off x="457200" y="332656"/>
            <a:ext cx="6070848" cy="3785652"/>
          </a:xfrm>
          <a:prstGeom prst="rect">
            <a:avLst/>
          </a:prstGeom>
        </p:spPr>
        <p:txBody>
          <a:bodyPr wrap="square">
            <a:spAutoFit/>
          </a:bodyPr>
          <a:lstStyle/>
          <a:p>
            <a:pPr algn="just"/>
            <a:r>
              <a:rPr lang="fr-FR" sz="4000" dirty="0" err="1">
                <a:solidFill>
                  <a:prstClr val="white"/>
                </a:solidFill>
                <a:latin typeface="CS Avva Shenouda" pitchFamily="34" charset="0"/>
              </a:rPr>
              <a:t>Ke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palin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Mwucyc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aftwmt</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ebolqen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pihorama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e;ouab</a:t>
            </a:r>
            <a:r>
              <a:rPr lang="fr-FR" sz="4000" dirty="0">
                <a:solidFill>
                  <a:prstClr val="white"/>
                </a:solidFill>
                <a:latin typeface="CS Avva Shenouda" pitchFamily="34" charset="0"/>
              </a:rPr>
              <a:t> @ nem </a:t>
            </a:r>
            <a:r>
              <a:rPr lang="fr-FR" sz="4000" dirty="0" err="1">
                <a:solidFill>
                  <a:prstClr val="white"/>
                </a:solidFill>
                <a:latin typeface="CS Avva Shenouda" pitchFamily="34" charset="0"/>
              </a:rPr>
              <a:t>pefcaji</a:t>
            </a:r>
            <a:r>
              <a:rPr lang="fr-FR" sz="4000" dirty="0">
                <a:solidFill>
                  <a:prstClr val="white"/>
                </a:solidFill>
                <a:latin typeface="CS Avva Shenouda" pitchFamily="34" charset="0"/>
              </a:rPr>
              <a:t> nem </a:t>
            </a:r>
            <a:r>
              <a:rPr lang="fr-FR" sz="3600" dirty="0" err="1">
                <a:solidFill>
                  <a:prstClr val="white"/>
                </a:solidFill>
                <a:latin typeface="CS Avva Shenouda" pitchFamily="34" charset="0"/>
              </a:rPr>
              <a:t>pirefcwnt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vyetafcwtp</a:t>
            </a:r>
            <a:r>
              <a:rPr lang="fr-FR" sz="3600" dirty="0">
                <a:solidFill>
                  <a:prstClr val="white"/>
                </a:solidFill>
                <a:latin typeface="CS Avva Shenouda" pitchFamily="34" charset="0"/>
              </a:rPr>
              <a:t> </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nten</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oic</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nnyb</a:t>
            </a:r>
            <a:r>
              <a:rPr lang="fr-FR" sz="4000" dirty="0">
                <a:solidFill>
                  <a:prstClr val="white"/>
                </a:solidFill>
                <a:latin typeface="CS Avva Shenouda" pitchFamily="34" charset="0"/>
              </a:rPr>
              <a:t>.</a:t>
            </a:r>
          </a:p>
        </p:txBody>
      </p:sp>
      <p:sp>
        <p:nvSpPr>
          <p:cNvPr id="7" name="Rectangle 6"/>
          <p:cNvSpPr/>
          <p:nvPr/>
        </p:nvSpPr>
        <p:spPr>
          <a:xfrm>
            <a:off x="2279576" y="4038600"/>
            <a:ext cx="7704856" cy="2308324"/>
          </a:xfrm>
          <a:prstGeom prst="rect">
            <a:avLst/>
          </a:prstGeom>
        </p:spPr>
        <p:txBody>
          <a:bodyPr wrap="square">
            <a:spAutoFit/>
          </a:bodyPr>
          <a:lstStyle/>
          <a:p>
            <a:pPr algn="ctr"/>
            <a:r>
              <a:rPr lang="fr-FR" sz="3600" b="1" dirty="0">
                <a:solidFill>
                  <a:prstClr val="white"/>
                </a:solidFill>
                <a:latin typeface="Book Antiqua" pitchFamily="18" charset="0"/>
              </a:rPr>
              <a:t>Aussi Moïse fut ébloui, </a:t>
            </a:r>
          </a:p>
          <a:p>
            <a:pPr algn="ctr"/>
            <a:r>
              <a:rPr lang="fr-FR" sz="3600" b="1" dirty="0">
                <a:solidFill>
                  <a:prstClr val="white"/>
                </a:solidFill>
                <a:latin typeface="Book Antiqua" pitchFamily="18" charset="0"/>
              </a:rPr>
              <a:t>de cette sainte vision, </a:t>
            </a:r>
          </a:p>
          <a:p>
            <a:pPr algn="ctr"/>
            <a:r>
              <a:rPr lang="fr-FR" sz="3600" b="1" dirty="0">
                <a:solidFill>
                  <a:prstClr val="white"/>
                </a:solidFill>
                <a:latin typeface="Book Antiqua" pitchFamily="18" charset="0"/>
              </a:rPr>
              <a:t>de sa discussion avec le créateur, </a:t>
            </a:r>
          </a:p>
          <a:p>
            <a:pPr algn="ctr"/>
            <a:r>
              <a:rPr lang="fr-FR" sz="3600" b="1" dirty="0">
                <a:solidFill>
                  <a:prstClr val="white"/>
                </a:solidFill>
                <a:latin typeface="Book Antiqua" pitchFamily="18" charset="0"/>
              </a:rPr>
              <a:t>qui a choisi notre Dame la Reine. </a:t>
            </a:r>
          </a:p>
        </p:txBody>
      </p:sp>
      <p:sp>
        <p:nvSpPr>
          <p:cNvPr id="2" name="ZoneTexte 1">
            <a:extLst>
              <a:ext uri="{FF2B5EF4-FFF2-40B4-BE49-F238E27FC236}">
                <a16:creationId xmlns:a16="http://schemas.microsoft.com/office/drawing/2014/main" id="{1A794216-1932-C770-1021-22BD8540FB5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BDDF53A5-5AB2-305C-BD7B-4AFAF24CF94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356026461"/>
      </p:ext>
    </p:extLst>
  </p:cSld>
  <p:clrMapOvr>
    <a:masterClrMapping/>
  </p:clrMapOvr>
  <p:transition/>
</p:sld>
</file>

<file path=ppt/slides/slide141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جميع ألسن الأنبياء </a:t>
            </a:r>
            <a:endParaRPr lang="fr-FR" sz="4800" dirty="0">
              <a:solidFill>
                <a:prstClr val="white"/>
              </a:solidFill>
            </a:endParaRPr>
          </a:p>
          <a:p>
            <a:pPr algn="just" rtl="1"/>
            <a:r>
              <a:rPr lang="ar-EG" sz="4800" dirty="0">
                <a:solidFill>
                  <a:prstClr val="white"/>
                </a:solidFill>
              </a:rPr>
              <a:t>تنطق بكرامتك جهرا </a:t>
            </a:r>
            <a:endParaRPr lang="fr-FR" sz="4800" dirty="0">
              <a:solidFill>
                <a:prstClr val="white"/>
              </a:solidFill>
            </a:endParaRPr>
          </a:p>
          <a:p>
            <a:pPr algn="just" rtl="1"/>
            <a:r>
              <a:rPr lang="ar-EG" sz="4800" dirty="0">
                <a:solidFill>
                  <a:prstClr val="white"/>
                </a:solidFill>
              </a:rPr>
              <a:t>يا التي رآها موسي </a:t>
            </a:r>
            <a:endParaRPr lang="fr-FR" sz="4800" dirty="0">
              <a:solidFill>
                <a:prstClr val="white"/>
              </a:solidFill>
            </a:endParaRPr>
          </a:p>
          <a:p>
            <a:pPr algn="just" rtl="1"/>
            <a:r>
              <a:rPr lang="ar-EG" sz="4800" dirty="0">
                <a:solidFill>
                  <a:prstClr val="white"/>
                </a:solidFill>
              </a:rPr>
              <a:t>مثل عوسج</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 Lac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nni`provytyc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eujw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epetaio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rytoc</a:t>
            </a:r>
            <a:r>
              <a:rPr lang="fr-FR" sz="3600" dirty="0">
                <a:solidFill>
                  <a:prstClr val="white"/>
                </a:solidFill>
                <a:latin typeface="CS Avva Shenouda" pitchFamily="34" charset="0"/>
              </a:rPr>
              <a:t> @ `w ;</a:t>
            </a:r>
            <a:r>
              <a:rPr lang="fr-FR" sz="3600" dirty="0" err="1">
                <a:solidFill>
                  <a:prstClr val="white"/>
                </a:solidFill>
                <a:latin typeface="CS Avva Shenouda" pitchFamily="34" charset="0"/>
              </a:rPr>
              <a:t>yetafnau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Mwucyc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mvry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mpibatoc</a:t>
            </a:r>
            <a:r>
              <a:rPr lang="fr-FR" sz="3600" dirty="0">
                <a:solidFill>
                  <a:prstClr val="white"/>
                </a:solidFill>
                <a:latin typeface="CS Avva Shenouda" pitchFamily="34" charset="0"/>
              </a:rPr>
              <a:t>.</a:t>
            </a:r>
          </a:p>
        </p:txBody>
      </p:sp>
      <p:sp>
        <p:nvSpPr>
          <p:cNvPr id="7" name="Rectangle 6"/>
          <p:cNvSpPr/>
          <p:nvPr/>
        </p:nvSpPr>
        <p:spPr>
          <a:xfrm>
            <a:off x="457200" y="3810000"/>
            <a:ext cx="11247156" cy="2308324"/>
          </a:xfrm>
          <a:prstGeom prst="rect">
            <a:avLst/>
          </a:prstGeom>
        </p:spPr>
        <p:txBody>
          <a:bodyPr wrap="square">
            <a:spAutoFit/>
          </a:bodyPr>
          <a:lstStyle/>
          <a:p>
            <a:pPr algn="ctr"/>
            <a:r>
              <a:rPr lang="fr-FR" sz="3600" b="1" dirty="0">
                <a:solidFill>
                  <a:prstClr val="white"/>
                </a:solidFill>
                <a:latin typeface="Book Antiqua" pitchFamily="18" charset="0"/>
              </a:rPr>
              <a:t>Toutes les langues des prophètes, </a:t>
            </a:r>
          </a:p>
          <a:p>
            <a:pPr algn="ctr"/>
            <a:r>
              <a:rPr lang="fr-FR" sz="3600" b="1" dirty="0">
                <a:solidFill>
                  <a:prstClr val="white"/>
                </a:solidFill>
                <a:latin typeface="Book Antiqua" pitchFamily="18" charset="0"/>
              </a:rPr>
              <a:t>prononcent ton honneur ouvertement, </a:t>
            </a:r>
          </a:p>
          <a:p>
            <a:pPr algn="ctr"/>
            <a:r>
              <a:rPr lang="fr-FR" sz="3600" b="1" dirty="0">
                <a:solidFill>
                  <a:prstClr val="white"/>
                </a:solidFill>
                <a:latin typeface="Book Antiqua" pitchFamily="18" charset="0"/>
              </a:rPr>
              <a:t>ô toi qu’a vu </a:t>
            </a:r>
          </a:p>
          <a:p>
            <a:pPr algn="ctr"/>
            <a:r>
              <a:rPr lang="fr-FR" sz="3600" b="1" dirty="0">
                <a:solidFill>
                  <a:prstClr val="white"/>
                </a:solidFill>
                <a:latin typeface="Book Antiqua" pitchFamily="18" charset="0"/>
              </a:rPr>
              <a:t>Moïse comme l’ardent.</a:t>
            </a:r>
          </a:p>
        </p:txBody>
      </p:sp>
      <p:sp>
        <p:nvSpPr>
          <p:cNvPr id="2" name="ZoneTexte 1">
            <a:extLst>
              <a:ext uri="{FF2B5EF4-FFF2-40B4-BE49-F238E27FC236}">
                <a16:creationId xmlns:a16="http://schemas.microsoft.com/office/drawing/2014/main" id="{8548AF80-8CCD-F811-7474-4B1247F1F84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5E1F097D-9038-B586-ABC8-637939DE313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242828846"/>
      </p:ext>
    </p:extLst>
  </p:cSld>
  <p:clrMapOvr>
    <a:masterClrMapping/>
  </p:clrMapOvr>
  <p:transition/>
</p:sld>
</file>

<file path=ppt/slides/slide141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هكذا نار اللاهوت </a:t>
            </a:r>
            <a:endParaRPr lang="fr-FR" sz="4400" dirty="0">
              <a:solidFill>
                <a:prstClr val="white"/>
              </a:solidFill>
            </a:endParaRPr>
          </a:p>
          <a:p>
            <a:pPr algn="just" rtl="1"/>
            <a:r>
              <a:rPr lang="ar-EG" sz="4400" dirty="0">
                <a:solidFill>
                  <a:prstClr val="white"/>
                </a:solidFill>
              </a:rPr>
              <a:t>لم تحترق منها بطن العذراء</a:t>
            </a:r>
            <a:endParaRPr lang="fr-FR" sz="4400" dirty="0">
              <a:solidFill>
                <a:prstClr val="white"/>
              </a:solidFill>
            </a:endParaRPr>
          </a:p>
          <a:p>
            <a:pPr algn="just" rtl="1"/>
            <a:r>
              <a:rPr lang="ar-EG" sz="4400" dirty="0">
                <a:solidFill>
                  <a:prstClr val="white"/>
                </a:solidFill>
              </a:rPr>
              <a:t>لأجل هذا بمسرة </a:t>
            </a:r>
            <a:endParaRPr lang="fr-FR" sz="4400" dirty="0">
              <a:solidFill>
                <a:prstClr val="white"/>
              </a:solidFill>
            </a:endParaRPr>
          </a:p>
          <a:p>
            <a:pPr algn="just" rtl="1"/>
            <a:r>
              <a:rPr lang="ar-EG" sz="4400" dirty="0">
                <a:solidFill>
                  <a:prstClr val="white"/>
                </a:solidFill>
              </a:rPr>
              <a:t>نمجدك بمزامير</a:t>
            </a:r>
            <a:endParaRPr lang="fr-FR" sz="44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Mpe</a:t>
            </a:r>
            <a:r>
              <a:rPr lang="fr-FR" sz="4000" dirty="0">
                <a:solidFill>
                  <a:prstClr val="white"/>
                </a:solidFill>
                <a:latin typeface="CS Avva Shenouda" pitchFamily="34" charset="0"/>
              </a:rPr>
              <a:t> pi`,</a:t>
            </a:r>
            <a:r>
              <a:rPr lang="fr-FR" sz="4000" dirty="0" err="1">
                <a:solidFill>
                  <a:prstClr val="white"/>
                </a:solidFill>
                <a:latin typeface="CS Avva Shenouda" pitchFamily="34" charset="0"/>
              </a:rPr>
              <a:t>rwm</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me;nou</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rwkh</a:t>
            </a:r>
            <a:r>
              <a:rPr lang="fr-FR" sz="4000" dirty="0">
                <a:solidFill>
                  <a:prstClr val="white"/>
                </a:solidFill>
                <a:latin typeface="CS Avva Shenouda" pitchFamily="34" charset="0"/>
              </a:rPr>
              <a:t> `n`;</a:t>
            </a:r>
            <a:r>
              <a:rPr lang="fr-FR" sz="4000" dirty="0" err="1">
                <a:solidFill>
                  <a:prstClr val="white"/>
                </a:solidFill>
                <a:latin typeface="CS Avva Shenouda" pitchFamily="34" charset="0"/>
              </a:rPr>
              <a:t>neji</a:t>
            </a:r>
            <a:br>
              <a:rPr lang="fr-FR" sz="4000" dirty="0">
                <a:solidFill>
                  <a:prstClr val="white"/>
                </a:solidFill>
                <a:latin typeface="CS Avva Shenouda" pitchFamily="34" charset="0"/>
              </a:rPr>
            </a:br>
            <a:r>
              <a:rPr lang="fr-FR" sz="4000" dirty="0">
                <a:solidFill>
                  <a:prstClr val="white"/>
                </a:solidFill>
                <a:latin typeface="CS Avva Shenouda" pitchFamily="34" charset="0"/>
              </a:rPr>
              <a:t>`n]</a:t>
            </a:r>
            <a:r>
              <a:rPr lang="fr-FR" sz="4000" dirty="0" err="1">
                <a:solidFill>
                  <a:prstClr val="white"/>
                </a:solidFill>
                <a:latin typeface="CS Avva Shenouda" pitchFamily="34" charset="0"/>
              </a:rPr>
              <a:t>par;enoc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e;be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vai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ou]ma] @ </a:t>
            </a:r>
            <a:r>
              <a:rPr lang="fr-FR" sz="4000" dirty="0" err="1">
                <a:solidFill>
                  <a:prstClr val="white"/>
                </a:solidFill>
                <a:latin typeface="CS Avva Shenouda" pitchFamily="34" charset="0"/>
              </a:rPr>
              <a:t>ten</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wou</a:t>
            </a:r>
            <a:r>
              <a:rPr lang="fr-FR" sz="4000" dirty="0">
                <a:solidFill>
                  <a:prstClr val="white"/>
                </a:solidFill>
                <a:latin typeface="CS Avva Shenouda" pitchFamily="34" charset="0"/>
              </a:rPr>
              <a:t> ne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han'almoc</a:t>
            </a:r>
            <a:r>
              <a:rPr lang="fr-FR" sz="4000" dirty="0">
                <a:solidFill>
                  <a:prstClr val="white"/>
                </a:solidFill>
                <a:latin typeface="CS Avva Shenouda" pitchFamily="34" charset="0"/>
              </a:rPr>
              <a:t>.</a:t>
            </a:r>
          </a:p>
        </p:txBody>
      </p:sp>
      <p:sp>
        <p:nvSpPr>
          <p:cNvPr id="7" name="Rectangle 6"/>
          <p:cNvSpPr/>
          <p:nvPr/>
        </p:nvSpPr>
        <p:spPr>
          <a:xfrm>
            <a:off x="457200" y="3810000"/>
            <a:ext cx="11247156" cy="2308324"/>
          </a:xfrm>
          <a:prstGeom prst="rect">
            <a:avLst/>
          </a:prstGeom>
        </p:spPr>
        <p:txBody>
          <a:bodyPr wrap="square">
            <a:spAutoFit/>
          </a:bodyPr>
          <a:lstStyle/>
          <a:p>
            <a:pPr algn="ctr"/>
            <a:r>
              <a:rPr lang="fr-FR" sz="3600" b="1" dirty="0">
                <a:solidFill>
                  <a:prstClr val="white"/>
                </a:solidFill>
                <a:latin typeface="Book Antiqua" pitchFamily="18" charset="0"/>
              </a:rPr>
              <a:t>De même le feu de la Divinité, </a:t>
            </a:r>
          </a:p>
          <a:p>
            <a:pPr algn="ctr"/>
            <a:r>
              <a:rPr lang="fr-FR" sz="3600" b="1" dirty="0">
                <a:solidFill>
                  <a:prstClr val="white"/>
                </a:solidFill>
                <a:latin typeface="Book Antiqua" pitchFamily="18" charset="0"/>
              </a:rPr>
              <a:t>n’a pas brûlé les entrailles de la vierge, </a:t>
            </a:r>
          </a:p>
          <a:p>
            <a:pPr algn="ctr"/>
            <a:r>
              <a:rPr lang="fr-FR" sz="3600" b="1" dirty="0">
                <a:solidFill>
                  <a:prstClr val="white"/>
                </a:solidFill>
                <a:latin typeface="Book Antiqua" pitchFamily="18" charset="0"/>
              </a:rPr>
              <a:t>c’est pourquoi c’est avec joie, </a:t>
            </a:r>
          </a:p>
          <a:p>
            <a:pPr algn="ctr"/>
            <a:r>
              <a:rPr lang="fr-FR" sz="3600" b="1" dirty="0">
                <a:solidFill>
                  <a:prstClr val="white"/>
                </a:solidFill>
                <a:latin typeface="Book Antiqua" pitchFamily="18" charset="0"/>
              </a:rPr>
              <a:t>que nous te glorifions avec des psaumes.</a:t>
            </a:r>
          </a:p>
        </p:txBody>
      </p:sp>
      <p:sp>
        <p:nvSpPr>
          <p:cNvPr id="2" name="ZoneTexte 1">
            <a:extLst>
              <a:ext uri="{FF2B5EF4-FFF2-40B4-BE49-F238E27FC236}">
                <a16:creationId xmlns:a16="http://schemas.microsoft.com/office/drawing/2014/main" id="{01C3955D-7EB3-5436-F02C-B60374A0D6A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6F4034F2-DD0F-8E57-FD77-FD5AF7397B5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703912695"/>
      </p:ext>
    </p:extLst>
  </p:cSld>
  <p:clrMapOvr>
    <a:masterClrMapping/>
  </p:clrMapOvr>
  <p:transition/>
</p:sld>
</file>

<file path=ppt/slides/slide141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934200" y="340593"/>
            <a:ext cx="4770156" cy="2800767"/>
          </a:xfrm>
          <a:prstGeom prst="rect">
            <a:avLst/>
          </a:prstGeom>
        </p:spPr>
        <p:txBody>
          <a:bodyPr wrap="square">
            <a:spAutoFit/>
          </a:bodyPr>
          <a:lstStyle/>
          <a:p>
            <a:pPr algn="just" rtl="1"/>
            <a:r>
              <a:rPr lang="ar-EG" sz="4400" dirty="0">
                <a:solidFill>
                  <a:prstClr val="white"/>
                </a:solidFill>
              </a:rPr>
              <a:t>كذا آباؤنا الرسل القديسين </a:t>
            </a:r>
            <a:endParaRPr lang="fr-FR" sz="4400" dirty="0">
              <a:solidFill>
                <a:prstClr val="white"/>
              </a:solidFill>
            </a:endParaRPr>
          </a:p>
          <a:p>
            <a:pPr algn="just" rtl="1"/>
            <a:r>
              <a:rPr lang="ar-EG" sz="4400" dirty="0">
                <a:solidFill>
                  <a:prstClr val="white"/>
                </a:solidFill>
              </a:rPr>
              <a:t>والشهداء والأبرار </a:t>
            </a:r>
            <a:endParaRPr lang="fr-FR" sz="4400" dirty="0">
              <a:solidFill>
                <a:prstClr val="white"/>
              </a:solidFill>
            </a:endParaRPr>
          </a:p>
          <a:p>
            <a:pPr algn="just" rtl="1"/>
            <a:r>
              <a:rPr lang="ar-EG" sz="4400" dirty="0">
                <a:solidFill>
                  <a:prstClr val="white"/>
                </a:solidFill>
              </a:rPr>
              <a:t>يكرمونك يا والدة الإله </a:t>
            </a:r>
            <a:endParaRPr lang="fr-FR" sz="4400" dirty="0">
              <a:solidFill>
                <a:prstClr val="white"/>
              </a:solidFill>
            </a:endParaRPr>
          </a:p>
          <a:p>
            <a:pPr algn="just" rtl="1"/>
            <a:r>
              <a:rPr lang="ar-EG" sz="4400" dirty="0">
                <a:solidFill>
                  <a:prstClr val="white"/>
                </a:solidFill>
              </a:rPr>
              <a:t>اليمامة النقية</a:t>
            </a:r>
            <a:endParaRPr lang="fr-FR" sz="4400" dirty="0">
              <a:solidFill>
                <a:prstClr val="white"/>
              </a:solidFill>
            </a:endParaRPr>
          </a:p>
        </p:txBody>
      </p:sp>
      <p:sp>
        <p:nvSpPr>
          <p:cNvPr id="6" name="Rectangle 5"/>
          <p:cNvSpPr/>
          <p:nvPr/>
        </p:nvSpPr>
        <p:spPr>
          <a:xfrm>
            <a:off x="457200" y="332656"/>
            <a:ext cx="6324600" cy="3170099"/>
          </a:xfrm>
          <a:prstGeom prst="rect">
            <a:avLst/>
          </a:prstGeom>
        </p:spPr>
        <p:txBody>
          <a:bodyPr wrap="square">
            <a:spAutoFit/>
          </a:bodyPr>
          <a:lstStyle/>
          <a:p>
            <a:pPr algn="just"/>
            <a:r>
              <a:rPr lang="fr-FR" sz="4000" dirty="0" err="1">
                <a:solidFill>
                  <a:prstClr val="white"/>
                </a:solidFill>
                <a:latin typeface="CS Avva Shenouda" pitchFamily="34" charset="0"/>
              </a:rPr>
              <a:t>Nenio</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e;ouab</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napoctoloc</a:t>
            </a:r>
            <a:r>
              <a:rPr lang="fr-FR" sz="4000" dirty="0">
                <a:solidFill>
                  <a:prstClr val="white"/>
                </a:solidFill>
                <a:latin typeface="CS Avva Shenouda" pitchFamily="34" charset="0"/>
              </a:rPr>
              <a:t> @ nem </a:t>
            </a:r>
            <a:r>
              <a:rPr lang="fr-FR" sz="4000" dirty="0" err="1">
                <a:solidFill>
                  <a:prstClr val="white"/>
                </a:solidFill>
                <a:latin typeface="CS Avva Shenouda" pitchFamily="34" charset="0"/>
              </a:rPr>
              <a:t>nimarturoc</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ni`agioc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cetaio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mmo</a:t>
            </a:r>
            <a:r>
              <a:rPr lang="fr-FR" sz="4000" dirty="0">
                <a:solidFill>
                  <a:prstClr val="white"/>
                </a:solidFill>
                <a:latin typeface="CS Avva Shenouda" pitchFamily="34" charset="0"/>
              </a:rPr>
              <a:t> `w };</a:t>
            </a:r>
            <a:r>
              <a:rPr lang="fr-FR" sz="4000" dirty="0" err="1">
                <a:solidFill>
                  <a:prstClr val="white"/>
                </a:solidFill>
                <a:latin typeface="CS Avva Shenouda" pitchFamily="34" charset="0"/>
              </a:rPr>
              <a:t>e`otokoc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rom`psal</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nka;aroc</a:t>
            </a:r>
            <a:r>
              <a:rPr lang="fr-FR" sz="4000" dirty="0">
                <a:solidFill>
                  <a:prstClr val="white"/>
                </a:solidFill>
                <a:latin typeface="CS Avva Shenouda" pitchFamily="34" charset="0"/>
              </a:rPr>
              <a:t>.</a:t>
            </a:r>
          </a:p>
        </p:txBody>
      </p:sp>
      <p:sp>
        <p:nvSpPr>
          <p:cNvPr id="7" name="Rectangle 6"/>
          <p:cNvSpPr/>
          <p:nvPr/>
        </p:nvSpPr>
        <p:spPr>
          <a:xfrm>
            <a:off x="457200" y="3959188"/>
            <a:ext cx="11247156" cy="2308324"/>
          </a:xfrm>
          <a:prstGeom prst="rect">
            <a:avLst/>
          </a:prstGeom>
        </p:spPr>
        <p:txBody>
          <a:bodyPr wrap="square">
            <a:spAutoFit/>
          </a:bodyPr>
          <a:lstStyle/>
          <a:p>
            <a:pPr algn="ctr"/>
            <a:r>
              <a:rPr lang="fr-FR" sz="3600" b="1" dirty="0">
                <a:solidFill>
                  <a:prstClr val="white"/>
                </a:solidFill>
                <a:latin typeface="Book Antiqua" pitchFamily="18" charset="0"/>
              </a:rPr>
              <a:t>De même nos pères les saints apôtres, </a:t>
            </a:r>
          </a:p>
          <a:p>
            <a:pPr algn="ctr"/>
            <a:r>
              <a:rPr lang="fr-FR" sz="3600" b="1" dirty="0">
                <a:solidFill>
                  <a:prstClr val="white"/>
                </a:solidFill>
                <a:latin typeface="Book Antiqua" pitchFamily="18" charset="0"/>
              </a:rPr>
              <a:t>les martyrs et les justes, </a:t>
            </a:r>
          </a:p>
          <a:p>
            <a:pPr algn="ctr"/>
            <a:r>
              <a:rPr lang="fr-FR" sz="3600" b="1" dirty="0">
                <a:solidFill>
                  <a:prstClr val="white"/>
                </a:solidFill>
                <a:latin typeface="Book Antiqua" pitchFamily="18" charset="0"/>
              </a:rPr>
              <a:t>t’honorent ô mère de Dieu, </a:t>
            </a:r>
          </a:p>
          <a:p>
            <a:pPr algn="ctr"/>
            <a:r>
              <a:rPr lang="fr-FR" sz="3600" b="1" dirty="0">
                <a:solidFill>
                  <a:prstClr val="white"/>
                </a:solidFill>
                <a:latin typeface="Book Antiqua" pitchFamily="18" charset="0"/>
              </a:rPr>
              <a:t>la colombe pure.</a:t>
            </a:r>
          </a:p>
        </p:txBody>
      </p:sp>
      <p:sp>
        <p:nvSpPr>
          <p:cNvPr id="2" name="ZoneTexte 1">
            <a:extLst>
              <a:ext uri="{FF2B5EF4-FFF2-40B4-BE49-F238E27FC236}">
                <a16:creationId xmlns:a16="http://schemas.microsoft.com/office/drawing/2014/main" id="{AF1F4117-B3DD-BEC3-387D-031A13D3EF8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3725B8A4-4554-BC30-A74C-CDBC1B63302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497830273"/>
      </p:ext>
    </p:extLst>
  </p:cSld>
  <p:clrMapOvr>
    <a:masterClrMapping/>
  </p:clrMapOvr>
  <p:transition/>
</p:sld>
</file>

<file path=ppt/slides/slide141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934200" y="340593"/>
            <a:ext cx="4770156" cy="2800767"/>
          </a:xfrm>
          <a:prstGeom prst="rect">
            <a:avLst/>
          </a:prstGeom>
        </p:spPr>
        <p:txBody>
          <a:bodyPr wrap="square">
            <a:spAutoFit/>
          </a:bodyPr>
          <a:lstStyle/>
          <a:p>
            <a:pPr algn="just" rtl="1"/>
            <a:r>
              <a:rPr lang="ar-EG" sz="4400" dirty="0">
                <a:solidFill>
                  <a:prstClr val="white"/>
                </a:solidFill>
              </a:rPr>
              <a:t>وبغتة أيضا موسي </a:t>
            </a:r>
            <a:endParaRPr lang="fr-FR" sz="4400" dirty="0">
              <a:solidFill>
                <a:prstClr val="white"/>
              </a:solidFill>
            </a:endParaRPr>
          </a:p>
          <a:p>
            <a:pPr algn="just" rtl="1"/>
            <a:r>
              <a:rPr lang="ar-EG" sz="4400" dirty="0">
                <a:solidFill>
                  <a:prstClr val="white"/>
                </a:solidFill>
              </a:rPr>
              <a:t>نظر نارا في عليقة </a:t>
            </a:r>
            <a:endParaRPr lang="fr-FR" sz="4400" dirty="0">
              <a:solidFill>
                <a:prstClr val="white"/>
              </a:solidFill>
            </a:endParaRPr>
          </a:p>
          <a:p>
            <a:pPr algn="just" rtl="1"/>
            <a:r>
              <a:rPr lang="ar-EG" sz="4400" dirty="0">
                <a:solidFill>
                  <a:prstClr val="white"/>
                </a:solidFill>
              </a:rPr>
              <a:t>فهذا مثال للرب الذي </a:t>
            </a:r>
            <a:endParaRPr lang="fr-FR" sz="4400" dirty="0">
              <a:solidFill>
                <a:prstClr val="white"/>
              </a:solidFill>
            </a:endParaRPr>
          </a:p>
          <a:p>
            <a:pPr algn="just" rtl="1"/>
            <a:r>
              <a:rPr lang="ar-EG" sz="4400" dirty="0">
                <a:solidFill>
                  <a:prstClr val="white"/>
                </a:solidFill>
              </a:rPr>
              <a:t>ولدتيه أيتها العذراء</a:t>
            </a:r>
          </a:p>
        </p:txBody>
      </p:sp>
      <p:sp>
        <p:nvSpPr>
          <p:cNvPr id="6" name="Rectangle 5"/>
          <p:cNvSpPr/>
          <p:nvPr/>
        </p:nvSpPr>
        <p:spPr>
          <a:xfrm>
            <a:off x="457200" y="332656"/>
            <a:ext cx="6214864" cy="3016210"/>
          </a:xfrm>
          <a:prstGeom prst="rect">
            <a:avLst/>
          </a:prstGeom>
        </p:spPr>
        <p:txBody>
          <a:bodyPr wrap="square">
            <a:spAutoFit/>
          </a:bodyPr>
          <a:lstStyle/>
          <a:p>
            <a:pPr algn="just"/>
            <a:r>
              <a:rPr lang="fr-FR" sz="3800" dirty="0" err="1">
                <a:solidFill>
                  <a:prstClr val="white"/>
                </a:solidFill>
                <a:latin typeface="CS Avva Shenouda" pitchFamily="34" charset="0"/>
              </a:rPr>
              <a:t>Xapina</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Mwucyc</a:t>
            </a:r>
            <a:r>
              <a:rPr lang="fr-FR" sz="3800" dirty="0">
                <a:solidFill>
                  <a:prstClr val="white"/>
                </a:solidFill>
                <a:latin typeface="CS Avva Shenouda" pitchFamily="34" charset="0"/>
              </a:rPr>
              <a:t> de on @ </a:t>
            </a:r>
            <a:r>
              <a:rPr lang="fr-FR" sz="3800" dirty="0" err="1">
                <a:solidFill>
                  <a:prstClr val="white"/>
                </a:solidFill>
                <a:latin typeface="CS Avva Shenouda" pitchFamily="34" charset="0"/>
              </a:rPr>
              <a:t>afnau</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eou</a:t>
            </a:r>
            <a:r>
              <a:rPr lang="fr-FR" sz="3800" dirty="0">
                <a:solidFill>
                  <a:prstClr val="white"/>
                </a:solidFill>
                <a:latin typeface="CS Avva Shenouda" pitchFamily="34" charset="0"/>
              </a:rPr>
              <a:t>`,</a:t>
            </a:r>
            <a:r>
              <a:rPr lang="fr-FR" sz="3800" dirty="0" err="1">
                <a:solidFill>
                  <a:prstClr val="white"/>
                </a:solidFill>
                <a:latin typeface="CS Avva Shenouda" pitchFamily="34" charset="0"/>
              </a:rPr>
              <a:t>rwm</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qen</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pibatoc</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n;of</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pe</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ptupoc</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nKurion</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vyetaremacf</a:t>
            </a:r>
            <a:r>
              <a:rPr lang="fr-FR" sz="3800" dirty="0">
                <a:solidFill>
                  <a:prstClr val="white"/>
                </a:solidFill>
                <a:latin typeface="CS Avva Shenouda" pitchFamily="34" charset="0"/>
              </a:rPr>
              <a:t> `w ]</a:t>
            </a:r>
            <a:r>
              <a:rPr lang="fr-FR" sz="3800" dirty="0" err="1">
                <a:solidFill>
                  <a:prstClr val="white"/>
                </a:solidFill>
                <a:latin typeface="CS Avva Shenouda" pitchFamily="34" charset="0"/>
              </a:rPr>
              <a:t>par;enoc</a:t>
            </a:r>
            <a:r>
              <a:rPr lang="fr-FR" sz="3800" dirty="0">
                <a:solidFill>
                  <a:prstClr val="white"/>
                </a:solidFill>
                <a:latin typeface="CS Avva Shenouda" pitchFamily="34" charset="0"/>
              </a:rPr>
              <a:t>.</a:t>
            </a:r>
          </a:p>
        </p:txBody>
      </p:sp>
      <p:sp>
        <p:nvSpPr>
          <p:cNvPr id="7" name="Rectangle 6"/>
          <p:cNvSpPr/>
          <p:nvPr/>
        </p:nvSpPr>
        <p:spPr>
          <a:xfrm>
            <a:off x="457200" y="3886200"/>
            <a:ext cx="11247156" cy="2308324"/>
          </a:xfrm>
          <a:prstGeom prst="rect">
            <a:avLst/>
          </a:prstGeom>
        </p:spPr>
        <p:txBody>
          <a:bodyPr wrap="square">
            <a:spAutoFit/>
          </a:bodyPr>
          <a:lstStyle/>
          <a:p>
            <a:pPr algn="ctr"/>
            <a:r>
              <a:rPr lang="fr-FR" sz="3600" b="1" dirty="0">
                <a:solidFill>
                  <a:prstClr val="white"/>
                </a:solidFill>
                <a:latin typeface="Book Antiqua" pitchFamily="18" charset="0"/>
              </a:rPr>
              <a:t>Soudain aussi Moïse, </a:t>
            </a:r>
          </a:p>
          <a:p>
            <a:pPr algn="ctr"/>
            <a:r>
              <a:rPr lang="fr-FR" sz="3600" b="1" dirty="0">
                <a:solidFill>
                  <a:prstClr val="white"/>
                </a:solidFill>
                <a:latin typeface="Book Antiqua" pitchFamily="18" charset="0"/>
              </a:rPr>
              <a:t>a vu les flammes dans le buisson,</a:t>
            </a:r>
          </a:p>
          <a:p>
            <a:pPr algn="ctr"/>
            <a:r>
              <a:rPr lang="fr-FR" sz="3600" b="1" dirty="0">
                <a:solidFill>
                  <a:prstClr val="white"/>
                </a:solidFill>
                <a:latin typeface="Book Antiqua" pitchFamily="18" charset="0"/>
              </a:rPr>
              <a:t> c’est le symbole du Seigneur </a:t>
            </a:r>
          </a:p>
          <a:p>
            <a:pPr algn="ctr"/>
            <a:r>
              <a:rPr lang="fr-FR" sz="3600" b="1" dirty="0">
                <a:solidFill>
                  <a:prstClr val="white"/>
                </a:solidFill>
                <a:latin typeface="Book Antiqua" pitchFamily="18" charset="0"/>
              </a:rPr>
              <a:t>que tu enfantas, ô vierge.</a:t>
            </a:r>
          </a:p>
        </p:txBody>
      </p:sp>
      <p:sp>
        <p:nvSpPr>
          <p:cNvPr id="2" name="ZoneTexte 1">
            <a:extLst>
              <a:ext uri="{FF2B5EF4-FFF2-40B4-BE49-F238E27FC236}">
                <a16:creationId xmlns:a16="http://schemas.microsoft.com/office/drawing/2014/main" id="{85352930-3E62-3102-1B7F-83683BAE3C6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FA881E9E-E335-C1A2-58E1-747EDF09C17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407254545"/>
      </p:ext>
    </p:extLst>
  </p:cSld>
  <p:clrMapOvr>
    <a:masterClrMapping/>
  </p:clrMapOvr>
  <p:transition/>
</p:sld>
</file>

<file path=ppt/slides/slide1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923685"/>
          </a:xfrm>
          <a:prstGeom prst="rect">
            <a:avLst/>
          </a:prstGeom>
        </p:spPr>
        <p:txBody>
          <a:bodyPr wrap="square">
            <a:spAutoFit/>
          </a:bodyPr>
          <a:lstStyle/>
          <a:p>
            <a:pPr algn="r" defTabSz="1219170" rtl="1"/>
            <a:r>
              <a:rPr lang="ar-EG" sz="4533" dirty="0">
                <a:solidFill>
                  <a:prstClr val="white"/>
                </a:solidFill>
                <a:latin typeface="Calibri"/>
                <a:cs typeface="Arial" panose="020B0604020202020204" pitchFamily="34" charset="0"/>
              </a:rPr>
              <a:t>والرب غمرهم بماء البحر.</a:t>
            </a:r>
            <a:br>
              <a:rPr lang="fr-FR" sz="4533" dirty="0">
                <a:solidFill>
                  <a:prstClr val="white"/>
                </a:solidFill>
                <a:latin typeface="Calibri"/>
              </a:rPr>
            </a:br>
            <a:r>
              <a:rPr lang="ar-EG" sz="4533" dirty="0">
                <a:solidFill>
                  <a:prstClr val="white"/>
                </a:solidFill>
                <a:latin typeface="Calibri"/>
                <a:cs typeface="Arial" panose="020B0604020202020204" pitchFamily="34" charset="0"/>
              </a:rPr>
              <a:t> أما بنو إسرائيل</a:t>
            </a:r>
            <a:br>
              <a:rPr lang="fr-FR" sz="4533" dirty="0">
                <a:solidFill>
                  <a:prstClr val="white"/>
                </a:solidFill>
                <a:latin typeface="Calibri"/>
              </a:rPr>
            </a:br>
            <a:r>
              <a:rPr lang="ar-EG" sz="4533" dirty="0">
                <a:solidFill>
                  <a:prstClr val="white"/>
                </a:solidFill>
                <a:latin typeface="Calibri"/>
                <a:cs typeface="Arial" panose="020B0604020202020204" pitchFamily="34" charset="0"/>
              </a:rPr>
              <a:t>فكانوا يمشون على اليابسة</a:t>
            </a:r>
            <a:br>
              <a:rPr lang="fr-FR" sz="4533" dirty="0">
                <a:solidFill>
                  <a:prstClr val="white"/>
                </a:solidFill>
                <a:latin typeface="Calibri"/>
              </a:rPr>
            </a:br>
            <a:r>
              <a:rPr lang="ar-EG" sz="4533" dirty="0">
                <a:solidFill>
                  <a:prstClr val="white"/>
                </a:solidFill>
                <a:latin typeface="Calibri"/>
                <a:cs typeface="Arial" panose="020B0604020202020204" pitchFamily="34" charset="0"/>
              </a:rPr>
              <a:t>في وسط البحر</a:t>
            </a:r>
            <a:r>
              <a:rPr lang="ar-EG" sz="4800" dirty="0">
                <a:solidFill>
                  <a:prstClr val="white"/>
                </a:solidFill>
                <a:latin typeface="Calibri"/>
                <a:cs typeface="Arial" panose="020B0604020202020204" pitchFamily="34" charset="0"/>
              </a:rPr>
              <a:t>.</a:t>
            </a:r>
            <a:endParaRPr lang="fr-FR" sz="4800" dirty="0">
              <a:solidFill>
                <a:prstClr val="white"/>
              </a:solidFill>
              <a:latin typeface="Calibri"/>
            </a:endParaRPr>
          </a:p>
        </p:txBody>
      </p:sp>
      <p:sp>
        <p:nvSpPr>
          <p:cNvPr id="6" name="Rectangle 5"/>
          <p:cNvSpPr/>
          <p:nvPr/>
        </p:nvSpPr>
        <p:spPr>
          <a:xfrm>
            <a:off x="431371" y="332656"/>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A `P¡ en </a:t>
            </a:r>
            <a:r>
              <a:rPr lang="fr-FR" sz="3733" dirty="0" err="1">
                <a:solidFill>
                  <a:prstClr val="white"/>
                </a:solidFill>
                <a:latin typeface="CS Avva Shenouda" pitchFamily="34" charset="0"/>
              </a:rPr>
              <a:t>pimwou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viom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e`hryi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ejwou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nensyri</a:t>
            </a:r>
            <a:r>
              <a:rPr lang="fr-FR" sz="3733" dirty="0">
                <a:solidFill>
                  <a:prstClr val="white"/>
                </a:solidFill>
                <a:latin typeface="CS Avva Shenouda" pitchFamily="34" charset="0"/>
              </a:rPr>
              <a:t> de `</a:t>
            </a:r>
            <a:r>
              <a:rPr lang="fr-FR" sz="3733" dirty="0" err="1">
                <a:solidFill>
                  <a:prstClr val="white"/>
                </a:solidFill>
                <a:latin typeface="CS Avva Shenouda" pitchFamily="34" charset="0"/>
              </a:rPr>
              <a:t>mPicrayl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naumosi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petsou`wou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my</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viom</a:t>
            </a:r>
            <a:r>
              <a:rPr lang="fr-FR" sz="3733" dirty="0">
                <a:solidFill>
                  <a:prstClr val="white"/>
                </a:solidFill>
                <a:latin typeface="CS Avva Shenouda" pitchFamily="34" charset="0"/>
              </a:rPr>
              <a:t>.</a:t>
            </a:r>
          </a:p>
        </p:txBody>
      </p:sp>
      <p:sp>
        <p:nvSpPr>
          <p:cNvPr id="7" name="Rectangle 6"/>
          <p:cNvSpPr/>
          <p:nvPr/>
        </p:nvSpPr>
        <p:spPr>
          <a:xfrm>
            <a:off x="2207568" y="3959185"/>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le Seigneur ramena sur eux</a:t>
            </a:r>
          </a:p>
          <a:p>
            <a:pPr algn="ctr" defTabSz="1219170"/>
            <a:r>
              <a:rPr lang="fr-FR" sz="3733" b="1" dirty="0">
                <a:solidFill>
                  <a:prstClr val="white"/>
                </a:solidFill>
                <a:latin typeface="Book Antiqua" pitchFamily="18" charset="0"/>
              </a:rPr>
              <a:t>Les eaux puissantes de la mer</a:t>
            </a:r>
          </a:p>
          <a:p>
            <a:pPr algn="ctr" defTabSz="1219170"/>
            <a:r>
              <a:rPr lang="fr-FR" sz="3733" b="1" dirty="0">
                <a:solidFill>
                  <a:prstClr val="white"/>
                </a:solidFill>
                <a:latin typeface="Book Antiqua" pitchFamily="18" charset="0"/>
              </a:rPr>
              <a:t>Alors que les fils d’Israël</a:t>
            </a:r>
          </a:p>
          <a:p>
            <a:pPr algn="ctr" defTabSz="1219170"/>
            <a:r>
              <a:rPr lang="fr-FR" sz="3733" b="1" dirty="0">
                <a:solidFill>
                  <a:prstClr val="white"/>
                </a:solidFill>
                <a:latin typeface="Book Antiqua" pitchFamily="18" charset="0"/>
              </a:rPr>
              <a:t>Marchaient à sec en pleine mer</a:t>
            </a:r>
          </a:p>
        </p:txBody>
      </p:sp>
      <p:sp>
        <p:nvSpPr>
          <p:cNvPr id="11" name="ZoneTexte 10">
            <a:extLst>
              <a:ext uri="{FF2B5EF4-FFF2-40B4-BE49-F238E27FC236}">
                <a16:creationId xmlns:a16="http://schemas.microsoft.com/office/drawing/2014/main" id="{1DF26D57-79C8-7284-5C2D-36B45DFE804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E79C8663-020A-99AC-2506-174088B809E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92071728"/>
      </p:ext>
    </p:extLst>
  </p:cSld>
  <p:clrMapOvr>
    <a:masterClrMapping/>
  </p:clrMapOvr>
</p:sld>
</file>

<file path=ppt/slides/slide142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ولم يسبق </a:t>
            </a:r>
            <a:endParaRPr lang="fr-FR" sz="4800" dirty="0">
              <a:solidFill>
                <a:prstClr val="white"/>
              </a:solidFill>
            </a:endParaRPr>
          </a:p>
          <a:p>
            <a:pPr algn="just" rtl="1"/>
            <a:r>
              <a:rPr lang="ar-EG" sz="4800" dirty="0">
                <a:solidFill>
                  <a:prstClr val="white"/>
                </a:solidFill>
              </a:rPr>
              <a:t>ميلادك زواج </a:t>
            </a:r>
            <a:endParaRPr lang="fr-FR" sz="4800" dirty="0">
              <a:solidFill>
                <a:prstClr val="white"/>
              </a:solidFill>
            </a:endParaRPr>
          </a:p>
          <a:p>
            <a:pPr algn="just" rtl="1"/>
            <a:r>
              <a:rPr lang="ar-EG" sz="4800" dirty="0">
                <a:solidFill>
                  <a:prstClr val="white"/>
                </a:solidFill>
              </a:rPr>
              <a:t>أيتها الكرسي الملوكي </a:t>
            </a:r>
            <a:endParaRPr lang="fr-FR" sz="4800" dirty="0">
              <a:solidFill>
                <a:prstClr val="white"/>
              </a:solidFill>
            </a:endParaRPr>
          </a:p>
          <a:p>
            <a:pPr algn="just" rtl="1"/>
            <a:r>
              <a:rPr lang="ar-EG" sz="4800" dirty="0">
                <a:solidFill>
                  <a:prstClr val="white"/>
                </a:solidFill>
              </a:rPr>
              <a:t>الحامل ابن العلي</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pt-BR" sz="4000" dirty="0">
                <a:solidFill>
                  <a:prstClr val="white"/>
                </a:solidFill>
                <a:latin typeface="CS Avva Shenouda" pitchFamily="34" charset="0"/>
              </a:rPr>
              <a:t>Ou gar `mpe ougamoc @ ersorp epejinmici @ `w pi`;ronoc `mbacilikon @ etfa qa `psyri `mvyet[oci.</a:t>
            </a:r>
            <a:endParaRPr lang="fr-FR" sz="4000" dirty="0">
              <a:solidFill>
                <a:prstClr val="white"/>
              </a:solidFill>
              <a:latin typeface="CS Avva Shenouda" pitchFamily="34" charset="0"/>
            </a:endParaRPr>
          </a:p>
        </p:txBody>
      </p:sp>
      <p:sp>
        <p:nvSpPr>
          <p:cNvPr id="7" name="Rectangle 6"/>
          <p:cNvSpPr/>
          <p:nvPr/>
        </p:nvSpPr>
        <p:spPr>
          <a:xfrm>
            <a:off x="2207568" y="3886200"/>
            <a:ext cx="7992888" cy="2308324"/>
          </a:xfrm>
          <a:prstGeom prst="rect">
            <a:avLst/>
          </a:prstGeom>
        </p:spPr>
        <p:txBody>
          <a:bodyPr wrap="square">
            <a:spAutoFit/>
          </a:bodyPr>
          <a:lstStyle/>
          <a:p>
            <a:pPr algn="ctr"/>
            <a:r>
              <a:rPr lang="fr-FR" sz="3600" b="1" dirty="0">
                <a:solidFill>
                  <a:prstClr val="white"/>
                </a:solidFill>
                <a:latin typeface="Book Antiqua" pitchFamily="18" charset="0"/>
              </a:rPr>
              <a:t>Cette naissance n’a pas été, </a:t>
            </a:r>
          </a:p>
          <a:p>
            <a:pPr algn="ctr"/>
            <a:r>
              <a:rPr lang="fr-FR" sz="3600" b="1" dirty="0">
                <a:solidFill>
                  <a:prstClr val="white"/>
                </a:solidFill>
                <a:latin typeface="Book Antiqua" pitchFamily="18" charset="0"/>
              </a:rPr>
              <a:t>précédé d’un mariage, </a:t>
            </a:r>
          </a:p>
          <a:p>
            <a:pPr algn="ctr"/>
            <a:r>
              <a:rPr lang="fr-FR" sz="3600" b="1" dirty="0">
                <a:solidFill>
                  <a:prstClr val="white"/>
                </a:solidFill>
                <a:latin typeface="Book Antiqua" pitchFamily="18" charset="0"/>
              </a:rPr>
              <a:t>ô trône royal qui porte, </a:t>
            </a:r>
          </a:p>
          <a:p>
            <a:pPr algn="ctr"/>
            <a:r>
              <a:rPr lang="fr-FR" sz="3600" b="1" dirty="0">
                <a:solidFill>
                  <a:prstClr val="white"/>
                </a:solidFill>
                <a:latin typeface="Book Antiqua" pitchFamily="18" charset="0"/>
              </a:rPr>
              <a:t>le Fils du Très-Haut.</a:t>
            </a:r>
          </a:p>
        </p:txBody>
      </p:sp>
      <p:sp>
        <p:nvSpPr>
          <p:cNvPr id="2" name="ZoneTexte 1">
            <a:extLst>
              <a:ext uri="{FF2B5EF4-FFF2-40B4-BE49-F238E27FC236}">
                <a16:creationId xmlns:a16="http://schemas.microsoft.com/office/drawing/2014/main" id="{D2E71598-FDD5-02AA-8822-18E6F994F3F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1F5A538F-82A4-8839-E2C6-3371BC828FD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233657553"/>
      </p:ext>
    </p:extLst>
  </p:cSld>
  <p:clrMapOvr>
    <a:masterClrMapping/>
  </p:clrMapOvr>
  <p:transition/>
</p:sld>
</file>

<file path=ppt/slides/slide142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فالعليقة التي رآها </a:t>
            </a:r>
            <a:endParaRPr lang="fr-FR" sz="4800" dirty="0">
              <a:solidFill>
                <a:prstClr val="white"/>
              </a:solidFill>
            </a:endParaRPr>
          </a:p>
          <a:p>
            <a:pPr algn="just" rtl="1"/>
            <a:r>
              <a:rPr lang="ar-EG" sz="4800" dirty="0">
                <a:solidFill>
                  <a:prstClr val="white"/>
                </a:solidFill>
              </a:rPr>
              <a:t>موسي في البرية </a:t>
            </a:r>
            <a:endParaRPr lang="fr-FR" sz="4800" dirty="0">
              <a:solidFill>
                <a:prstClr val="white"/>
              </a:solidFill>
            </a:endParaRPr>
          </a:p>
          <a:p>
            <a:pPr algn="just" rtl="1"/>
            <a:r>
              <a:rPr lang="ar-EG" sz="4800" dirty="0">
                <a:solidFill>
                  <a:prstClr val="white"/>
                </a:solidFill>
              </a:rPr>
              <a:t>هي فخر النساك </a:t>
            </a:r>
            <a:endParaRPr lang="fr-FR" sz="4800" dirty="0">
              <a:solidFill>
                <a:prstClr val="white"/>
              </a:solidFill>
            </a:endParaRPr>
          </a:p>
          <a:p>
            <a:pPr algn="just" rtl="1"/>
            <a:r>
              <a:rPr lang="ar-EG" sz="4800" dirty="0">
                <a:solidFill>
                  <a:prstClr val="white"/>
                </a:solidFill>
              </a:rPr>
              <a:t>العذراء والعروسة </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Pibatoc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eta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Mwucyc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nau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erof</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 hi `</a:t>
            </a:r>
            <a:r>
              <a:rPr lang="fr-FR" sz="4000" dirty="0" err="1">
                <a:solidFill>
                  <a:prstClr val="white"/>
                </a:solidFill>
                <a:latin typeface="CS Avva Shenouda" pitchFamily="34" charset="0"/>
              </a:rPr>
              <a:t>psafe</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n;of</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psousou</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nniackutyc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par;enoc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ouoh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numve</a:t>
            </a:r>
            <a:r>
              <a:rPr lang="fr-FR" sz="4000" dirty="0">
                <a:solidFill>
                  <a:prstClr val="white"/>
                </a:solidFill>
                <a:latin typeface="CS Avva Shenouda" pitchFamily="34" charset="0"/>
              </a:rPr>
              <a:t>.</a:t>
            </a:r>
          </a:p>
        </p:txBody>
      </p:sp>
      <p:sp>
        <p:nvSpPr>
          <p:cNvPr id="7" name="Rectangle 6"/>
          <p:cNvSpPr/>
          <p:nvPr/>
        </p:nvSpPr>
        <p:spPr>
          <a:xfrm>
            <a:off x="2423592" y="3886200"/>
            <a:ext cx="7560840" cy="2308324"/>
          </a:xfrm>
          <a:prstGeom prst="rect">
            <a:avLst/>
          </a:prstGeom>
        </p:spPr>
        <p:txBody>
          <a:bodyPr wrap="square">
            <a:spAutoFit/>
          </a:bodyPr>
          <a:lstStyle/>
          <a:p>
            <a:pPr algn="ctr"/>
            <a:r>
              <a:rPr lang="fr-FR" sz="3600" b="1" dirty="0">
                <a:solidFill>
                  <a:prstClr val="white"/>
                </a:solidFill>
                <a:latin typeface="Book Antiqua" pitchFamily="18" charset="0"/>
              </a:rPr>
              <a:t>L’ardent buisson que voyait, </a:t>
            </a:r>
          </a:p>
          <a:p>
            <a:pPr algn="ctr"/>
            <a:r>
              <a:rPr lang="fr-FR" sz="3600" b="1" dirty="0">
                <a:solidFill>
                  <a:prstClr val="white"/>
                </a:solidFill>
                <a:latin typeface="Book Antiqua" pitchFamily="18" charset="0"/>
              </a:rPr>
              <a:t>Moïse le prophète au désert, </a:t>
            </a:r>
          </a:p>
          <a:p>
            <a:pPr algn="ctr"/>
            <a:r>
              <a:rPr lang="fr-FR" sz="3600" b="1" dirty="0">
                <a:solidFill>
                  <a:prstClr val="white"/>
                </a:solidFill>
                <a:latin typeface="Book Antiqua" pitchFamily="18" charset="0"/>
              </a:rPr>
              <a:t>c’est la fierté des ascètes, </a:t>
            </a:r>
          </a:p>
          <a:p>
            <a:pPr algn="ctr"/>
            <a:r>
              <a:rPr lang="fr-FR" sz="3600" b="1" dirty="0">
                <a:solidFill>
                  <a:prstClr val="white"/>
                </a:solidFill>
                <a:latin typeface="Book Antiqua" pitchFamily="18" charset="0"/>
              </a:rPr>
              <a:t>la vierge et l’épouse. </a:t>
            </a:r>
          </a:p>
        </p:txBody>
      </p:sp>
      <p:sp>
        <p:nvSpPr>
          <p:cNvPr id="2" name="ZoneTexte 1">
            <a:extLst>
              <a:ext uri="{FF2B5EF4-FFF2-40B4-BE49-F238E27FC236}">
                <a16:creationId xmlns:a16="http://schemas.microsoft.com/office/drawing/2014/main" id="{C339D8AC-C369-5B90-0CCB-E4E62366918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2A4AA904-60EF-6652-0597-798D153B08E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360820633"/>
      </p:ext>
    </p:extLst>
  </p:cSld>
  <p:clrMapOvr>
    <a:masterClrMapping/>
  </p:clrMapOvr>
  <p:transition/>
</p:sld>
</file>

<file path=ppt/slides/slide142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769989"/>
          </a:xfrm>
          <a:prstGeom prst="rect">
            <a:avLst/>
          </a:prstGeom>
        </p:spPr>
        <p:txBody>
          <a:bodyPr wrap="square">
            <a:spAutoFit/>
          </a:bodyPr>
          <a:lstStyle/>
          <a:p>
            <a:pPr algn="just" rtl="1"/>
            <a:r>
              <a:rPr lang="ar-EG" sz="4200" dirty="0">
                <a:solidFill>
                  <a:prstClr val="white"/>
                </a:solidFill>
              </a:rPr>
              <a:t>افرحي انت اكثر من كل أحد </a:t>
            </a:r>
            <a:endParaRPr lang="fr-FR" sz="4200" dirty="0">
              <a:solidFill>
                <a:prstClr val="white"/>
              </a:solidFill>
            </a:endParaRPr>
          </a:p>
          <a:p>
            <a:pPr algn="just" rtl="1"/>
            <a:r>
              <a:rPr lang="ar-EG" sz="4400" dirty="0">
                <a:solidFill>
                  <a:prstClr val="white"/>
                </a:solidFill>
              </a:rPr>
              <a:t>لأنك انت هي فخر </a:t>
            </a:r>
            <a:r>
              <a:rPr lang="ar-EG" sz="4400" dirty="0" err="1">
                <a:solidFill>
                  <a:prstClr val="white"/>
                </a:solidFill>
              </a:rPr>
              <a:t>العذاري</a:t>
            </a:r>
            <a:r>
              <a:rPr lang="ar-EG" sz="4400" dirty="0">
                <a:solidFill>
                  <a:prstClr val="white"/>
                </a:solidFill>
              </a:rPr>
              <a:t> </a:t>
            </a:r>
            <a:endParaRPr lang="fr-FR" sz="4400" dirty="0">
              <a:solidFill>
                <a:prstClr val="white"/>
              </a:solidFill>
            </a:endParaRPr>
          </a:p>
          <a:p>
            <a:pPr algn="just" rtl="1"/>
            <a:r>
              <a:rPr lang="ar-EG" sz="4400" dirty="0">
                <a:solidFill>
                  <a:prstClr val="white"/>
                </a:solidFill>
              </a:rPr>
              <a:t>أيتها العذراء كل حين</a:t>
            </a:r>
            <a:endParaRPr lang="fr-FR" sz="4400" dirty="0">
              <a:solidFill>
                <a:prstClr val="white"/>
              </a:solidFill>
            </a:endParaRPr>
          </a:p>
          <a:p>
            <a:pPr algn="just" rtl="1"/>
            <a:r>
              <a:rPr lang="ar-EG" sz="4400" dirty="0">
                <a:solidFill>
                  <a:prstClr val="white"/>
                </a:solidFill>
              </a:rPr>
              <a:t>والدة الإله</a:t>
            </a:r>
            <a:endParaRPr lang="fr-FR" sz="44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err="1">
                <a:solidFill>
                  <a:prstClr val="white"/>
                </a:solidFill>
                <a:latin typeface="CS Avva Shenouda" pitchFamily="34" charset="0"/>
              </a:rPr>
              <a:t>Rasi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n;o</a:t>
            </a:r>
            <a:r>
              <a:rPr lang="fr-FR" sz="4000" dirty="0">
                <a:solidFill>
                  <a:prstClr val="white"/>
                </a:solidFill>
                <a:latin typeface="CS Avva Shenouda" pitchFamily="34" charset="0"/>
              </a:rPr>
              <a:t> para </a:t>
            </a:r>
            <a:r>
              <a:rPr lang="fr-FR" sz="4000" dirty="0" err="1">
                <a:solidFill>
                  <a:prstClr val="white"/>
                </a:solidFill>
                <a:latin typeface="CS Avva Shenouda" pitchFamily="34" charset="0"/>
              </a:rPr>
              <a:t>ouoi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niben</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n;o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psousou</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nnipar;enoc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par;enoc</a:t>
            </a:r>
            <a:endParaRPr lang="fr-FR" sz="4000" dirty="0">
              <a:solidFill>
                <a:prstClr val="white"/>
              </a:solidFill>
              <a:latin typeface="CS Avva Shenouda" pitchFamily="34" charset="0"/>
            </a:endParaRPr>
          </a:p>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ncyou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niben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ouoh</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n:e`otokoc</a:t>
            </a:r>
            <a:r>
              <a:rPr lang="fr-FR" sz="4000" dirty="0">
                <a:solidFill>
                  <a:prstClr val="white"/>
                </a:solidFill>
                <a:latin typeface="CS Avva Shenouda" pitchFamily="34" charset="0"/>
              </a:rPr>
              <a:t>.</a:t>
            </a:r>
          </a:p>
        </p:txBody>
      </p:sp>
      <p:sp>
        <p:nvSpPr>
          <p:cNvPr id="7" name="Rectangle 6"/>
          <p:cNvSpPr/>
          <p:nvPr/>
        </p:nvSpPr>
        <p:spPr>
          <a:xfrm>
            <a:off x="457200" y="3962400"/>
            <a:ext cx="11247156" cy="2308324"/>
          </a:xfrm>
          <a:prstGeom prst="rect">
            <a:avLst/>
          </a:prstGeom>
        </p:spPr>
        <p:txBody>
          <a:bodyPr wrap="square">
            <a:spAutoFit/>
          </a:bodyPr>
          <a:lstStyle/>
          <a:p>
            <a:pPr algn="ctr"/>
            <a:r>
              <a:rPr lang="fr-FR" sz="3600" b="1" dirty="0">
                <a:solidFill>
                  <a:prstClr val="white"/>
                </a:solidFill>
                <a:latin typeface="Book Antiqua" pitchFamily="18" charset="0"/>
              </a:rPr>
              <a:t>Réjouis-toi plus que quiconque, </a:t>
            </a:r>
          </a:p>
          <a:p>
            <a:pPr algn="ctr"/>
            <a:r>
              <a:rPr lang="fr-FR" sz="3600" b="1" dirty="0">
                <a:solidFill>
                  <a:prstClr val="white"/>
                </a:solidFill>
                <a:latin typeface="Book Antiqua" pitchFamily="18" charset="0"/>
              </a:rPr>
              <a:t>car tu es la fierté des vierges, </a:t>
            </a:r>
          </a:p>
          <a:p>
            <a:pPr algn="ctr"/>
            <a:r>
              <a:rPr lang="fr-FR" sz="3600" b="1" dirty="0">
                <a:solidFill>
                  <a:prstClr val="white"/>
                </a:solidFill>
                <a:latin typeface="Book Antiqua" pitchFamily="18" charset="0"/>
              </a:rPr>
              <a:t>la vierge en tout temps,</a:t>
            </a:r>
          </a:p>
          <a:p>
            <a:pPr algn="ctr"/>
            <a:r>
              <a:rPr lang="fr-FR" sz="3600" b="1" dirty="0">
                <a:solidFill>
                  <a:prstClr val="white"/>
                </a:solidFill>
                <a:latin typeface="Book Antiqua" pitchFamily="18" charset="0"/>
              </a:rPr>
              <a:t> la mère de Dieu.</a:t>
            </a:r>
          </a:p>
        </p:txBody>
      </p:sp>
      <p:sp>
        <p:nvSpPr>
          <p:cNvPr id="2" name="ZoneTexte 1">
            <a:extLst>
              <a:ext uri="{FF2B5EF4-FFF2-40B4-BE49-F238E27FC236}">
                <a16:creationId xmlns:a16="http://schemas.microsoft.com/office/drawing/2014/main" id="{BB03E36F-7D56-4865-1FCC-04D81FAD1EE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0EC03714-CF3A-402A-203D-741192155C5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73100408"/>
      </p:ext>
    </p:extLst>
  </p:cSld>
  <p:clrMapOvr>
    <a:masterClrMapping/>
  </p:clrMapOvr>
  <p:transition/>
</p:sld>
</file>

<file path=ppt/slides/slide142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858000" y="340592"/>
            <a:ext cx="4876800" cy="2769989"/>
          </a:xfrm>
          <a:prstGeom prst="rect">
            <a:avLst/>
          </a:prstGeom>
        </p:spPr>
        <p:txBody>
          <a:bodyPr wrap="square">
            <a:spAutoFit/>
          </a:bodyPr>
          <a:lstStyle/>
          <a:p>
            <a:pPr algn="just" rtl="1"/>
            <a:r>
              <a:rPr lang="ar-EG" sz="4400" dirty="0">
                <a:solidFill>
                  <a:prstClr val="white"/>
                </a:solidFill>
              </a:rPr>
              <a:t>نعم يا سيدنا يسوع المسيح </a:t>
            </a:r>
            <a:endParaRPr lang="fr-FR" sz="4400" dirty="0">
              <a:solidFill>
                <a:prstClr val="white"/>
              </a:solidFill>
            </a:endParaRPr>
          </a:p>
          <a:p>
            <a:pPr algn="just" rtl="1"/>
            <a:r>
              <a:rPr lang="ar-EG" sz="4200" dirty="0">
                <a:solidFill>
                  <a:prstClr val="white"/>
                </a:solidFill>
              </a:rPr>
              <a:t>اجعلنا مستحقين أيها الصالح </a:t>
            </a:r>
            <a:endParaRPr lang="fr-FR" sz="4200" dirty="0">
              <a:solidFill>
                <a:prstClr val="white"/>
              </a:solidFill>
            </a:endParaRPr>
          </a:p>
          <a:p>
            <a:pPr algn="just" rtl="1"/>
            <a:r>
              <a:rPr lang="ar-EG" sz="4400" dirty="0">
                <a:solidFill>
                  <a:prstClr val="white"/>
                </a:solidFill>
              </a:rPr>
              <a:t>أن ننطق بكرامة العليقة </a:t>
            </a:r>
            <a:endParaRPr lang="fr-FR" sz="4400" dirty="0">
              <a:solidFill>
                <a:prstClr val="white"/>
              </a:solidFill>
            </a:endParaRPr>
          </a:p>
          <a:p>
            <a:pPr algn="just" rtl="1"/>
            <a:r>
              <a:rPr lang="ar-EG" sz="4400" dirty="0">
                <a:solidFill>
                  <a:prstClr val="white"/>
                </a:solidFill>
              </a:rPr>
              <a:t>مريم أمك العذراء</a:t>
            </a:r>
            <a:endParaRPr lang="fr-FR" sz="4400" dirty="0">
              <a:solidFill>
                <a:prstClr val="white"/>
              </a:solidFill>
            </a:endParaRPr>
          </a:p>
        </p:txBody>
      </p:sp>
      <p:sp>
        <p:nvSpPr>
          <p:cNvPr id="6" name="Rectangle 5"/>
          <p:cNvSpPr/>
          <p:nvPr/>
        </p:nvSpPr>
        <p:spPr>
          <a:xfrm>
            <a:off x="457200" y="332656"/>
            <a:ext cx="6214864" cy="3170099"/>
          </a:xfrm>
          <a:prstGeom prst="rect">
            <a:avLst/>
          </a:prstGeom>
        </p:spPr>
        <p:txBody>
          <a:bodyPr wrap="square">
            <a:spAutoFit/>
          </a:bodyPr>
          <a:lstStyle/>
          <a:p>
            <a:pPr algn="just"/>
            <a:r>
              <a:rPr lang="fr-FR" sz="4000" dirty="0">
                <a:solidFill>
                  <a:prstClr val="white"/>
                </a:solidFill>
                <a:latin typeface="CS Avva Shenouda" pitchFamily="34" charset="0"/>
              </a:rPr>
              <a:t>Ce </a:t>
            </a:r>
            <a:r>
              <a:rPr lang="fr-FR" sz="4000" dirty="0" err="1">
                <a:solidFill>
                  <a:prstClr val="white"/>
                </a:solidFill>
                <a:latin typeface="CS Avva Shenouda" pitchFamily="34" charset="0"/>
              </a:rPr>
              <a:t>Pennyb</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Iycouc</a:t>
            </a:r>
            <a:r>
              <a:rPr lang="fr-FR" sz="4000" dirty="0">
                <a:solidFill>
                  <a:prstClr val="white"/>
                </a:solidFill>
                <a:latin typeface="CS Avva Shenouda" pitchFamily="34" charset="0"/>
              </a:rPr>
              <a:t> Pi`,</a:t>
            </a:r>
            <a:r>
              <a:rPr lang="fr-FR" sz="4000" dirty="0" err="1">
                <a:solidFill>
                  <a:prstClr val="white"/>
                </a:solidFill>
                <a:latin typeface="CS Avva Shenouda" pitchFamily="34" charset="0"/>
              </a:rPr>
              <a:t>rictoc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ariten`nempsa</a:t>
            </a:r>
            <a:br>
              <a:rPr lang="fr-FR" sz="4000" dirty="0">
                <a:solidFill>
                  <a:prstClr val="white"/>
                </a:solidFill>
                <a:latin typeface="CS Avva Shenouda" pitchFamily="34" charset="0"/>
              </a:rPr>
            </a:br>
            <a:r>
              <a:rPr lang="fr-FR" sz="4000" dirty="0">
                <a:solidFill>
                  <a:prstClr val="white"/>
                </a:solidFill>
                <a:latin typeface="CS Avva Shenouda" pitchFamily="34" charset="0"/>
              </a:rPr>
              <a:t>`w </a:t>
            </a:r>
            <a:r>
              <a:rPr lang="fr-FR" sz="4000" dirty="0" err="1">
                <a:solidFill>
                  <a:prstClr val="white"/>
                </a:solidFill>
                <a:latin typeface="CS Avva Shenouda" pitchFamily="34" charset="0"/>
              </a:rPr>
              <a:t>pi`aga;oc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ntenjw</a:t>
            </a:r>
            <a:br>
              <a:rPr lang="fr-FR" sz="4000" dirty="0">
                <a:solidFill>
                  <a:prstClr val="white"/>
                </a:solidFill>
                <a:latin typeface="CS Avva Shenouda" pitchFamily="34" charset="0"/>
              </a:rPr>
            </a:br>
            <a:r>
              <a:rPr lang="fr-FR" sz="4000" dirty="0">
                <a:solidFill>
                  <a:prstClr val="white"/>
                </a:solidFill>
                <a:latin typeface="CS Avva Shenouda" pitchFamily="34" charset="0"/>
              </a:rPr>
              <a:t>`m`</a:t>
            </a:r>
            <a:r>
              <a:rPr lang="fr-FR" sz="4000" dirty="0" err="1">
                <a:solidFill>
                  <a:prstClr val="white"/>
                </a:solidFill>
                <a:latin typeface="CS Avva Shenouda" pitchFamily="34" charset="0"/>
              </a:rPr>
              <a:t>ptaio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mpibatoc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tekmau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mpar;enoc</a:t>
            </a:r>
            <a:r>
              <a:rPr lang="fr-FR" sz="4000" dirty="0">
                <a:solidFill>
                  <a:prstClr val="white"/>
                </a:solidFill>
                <a:latin typeface="CS Avva Shenouda" pitchFamily="34" charset="0"/>
              </a:rPr>
              <a:t>.</a:t>
            </a:r>
          </a:p>
        </p:txBody>
      </p:sp>
      <p:sp>
        <p:nvSpPr>
          <p:cNvPr id="7" name="Rectangle 6"/>
          <p:cNvSpPr/>
          <p:nvPr/>
        </p:nvSpPr>
        <p:spPr>
          <a:xfrm>
            <a:off x="457200" y="3886200"/>
            <a:ext cx="11277600" cy="2308324"/>
          </a:xfrm>
          <a:prstGeom prst="rect">
            <a:avLst/>
          </a:prstGeom>
        </p:spPr>
        <p:txBody>
          <a:bodyPr wrap="square">
            <a:spAutoFit/>
          </a:bodyPr>
          <a:lstStyle/>
          <a:p>
            <a:pPr algn="ctr"/>
            <a:r>
              <a:rPr lang="fr-FR" sz="3600" b="1" dirty="0">
                <a:solidFill>
                  <a:prstClr val="white"/>
                </a:solidFill>
                <a:latin typeface="Book Antiqua" pitchFamily="18" charset="0"/>
              </a:rPr>
              <a:t>Oui notre Maître Jésus-Christ,</a:t>
            </a:r>
          </a:p>
          <a:p>
            <a:pPr algn="ctr"/>
            <a:r>
              <a:rPr lang="fr-FR" sz="3600" b="1" dirty="0">
                <a:solidFill>
                  <a:prstClr val="white"/>
                </a:solidFill>
                <a:latin typeface="Book Antiqua" pitchFamily="18" charset="0"/>
              </a:rPr>
              <a:t> rends nous dignes ô très bon, </a:t>
            </a:r>
          </a:p>
          <a:p>
            <a:pPr algn="ctr"/>
            <a:r>
              <a:rPr lang="fr-FR" sz="3600" b="1" dirty="0">
                <a:solidFill>
                  <a:prstClr val="white"/>
                </a:solidFill>
                <a:latin typeface="Book Antiqua" pitchFamily="18" charset="0"/>
              </a:rPr>
              <a:t>de prononcer l’honneur du buisson, </a:t>
            </a:r>
          </a:p>
          <a:p>
            <a:pPr algn="ctr"/>
            <a:r>
              <a:rPr lang="fr-FR" sz="3600" b="1" dirty="0">
                <a:solidFill>
                  <a:prstClr val="white"/>
                </a:solidFill>
                <a:latin typeface="Book Antiqua" pitchFamily="18" charset="0"/>
              </a:rPr>
              <a:t>Marie Ta mère la Vierge.</a:t>
            </a:r>
          </a:p>
        </p:txBody>
      </p:sp>
      <p:sp>
        <p:nvSpPr>
          <p:cNvPr id="2" name="ZoneTexte 1">
            <a:extLst>
              <a:ext uri="{FF2B5EF4-FFF2-40B4-BE49-F238E27FC236}">
                <a16:creationId xmlns:a16="http://schemas.microsoft.com/office/drawing/2014/main" id="{B74016FD-4C10-DA81-51B0-2DD1046C25D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779F1595-5E7F-1162-77D0-AF5BA6F9411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083760626"/>
      </p:ext>
    </p:extLst>
  </p:cSld>
  <p:clrMapOvr>
    <a:masterClrMapping/>
  </p:clrMapOvr>
  <p:transition/>
</p:sld>
</file>

<file path=ppt/slides/slide142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نسألك يا والدة الإله </a:t>
            </a:r>
            <a:endParaRPr lang="fr-FR" sz="4800" dirty="0">
              <a:solidFill>
                <a:prstClr val="white"/>
              </a:solidFill>
            </a:endParaRPr>
          </a:p>
          <a:p>
            <a:pPr algn="just" rtl="1"/>
            <a:r>
              <a:rPr lang="ar-EG" sz="4800" dirty="0">
                <a:solidFill>
                  <a:prstClr val="white"/>
                </a:solidFill>
              </a:rPr>
              <a:t>اشفعي فينا بسرعة </a:t>
            </a:r>
            <a:endParaRPr lang="fr-FR" sz="4800" dirty="0">
              <a:solidFill>
                <a:prstClr val="white"/>
              </a:solidFill>
            </a:endParaRPr>
          </a:p>
          <a:p>
            <a:pPr algn="just" rtl="1"/>
            <a:r>
              <a:rPr lang="ar-EG" sz="4800" dirty="0">
                <a:solidFill>
                  <a:prstClr val="white"/>
                </a:solidFill>
              </a:rPr>
              <a:t>أمام منبر الكلمة </a:t>
            </a:r>
            <a:endParaRPr lang="fr-FR" sz="4800" dirty="0">
              <a:solidFill>
                <a:prstClr val="white"/>
              </a:solidFill>
            </a:endParaRPr>
          </a:p>
          <a:p>
            <a:pPr algn="just" rtl="1"/>
            <a:r>
              <a:rPr lang="ar-EG" sz="4800" dirty="0">
                <a:solidFill>
                  <a:prstClr val="white"/>
                </a:solidFill>
              </a:rPr>
              <a:t>الواحد من الثالوث </a:t>
            </a:r>
            <a:endParaRPr lang="fr-FR" sz="4800" dirty="0">
              <a:solidFill>
                <a:prstClr val="white"/>
              </a:solidFill>
            </a:endParaRPr>
          </a:p>
        </p:txBody>
      </p:sp>
      <p:sp>
        <p:nvSpPr>
          <p:cNvPr id="6" name="Rectangle 5"/>
          <p:cNvSpPr/>
          <p:nvPr/>
        </p:nvSpPr>
        <p:spPr>
          <a:xfrm>
            <a:off x="457200" y="332656"/>
            <a:ext cx="6070848" cy="3108543"/>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Ten</a:t>
            </a:r>
            <a:r>
              <a:rPr lang="fr-FR" sz="4000" dirty="0">
                <a:solidFill>
                  <a:prstClr val="white"/>
                </a:solidFill>
                <a:latin typeface="CS Avva Shenouda" pitchFamily="34" charset="0"/>
              </a:rPr>
              <a:t>]ho `</a:t>
            </a:r>
            <a:r>
              <a:rPr lang="fr-FR" sz="4000" dirty="0" err="1">
                <a:solidFill>
                  <a:prstClr val="white"/>
                </a:solidFill>
                <a:latin typeface="CS Avva Shenouda" pitchFamily="34" charset="0"/>
              </a:rPr>
              <a:t>ero</a:t>
            </a:r>
            <a:r>
              <a:rPr lang="fr-FR" sz="4000" dirty="0">
                <a:solidFill>
                  <a:prstClr val="white"/>
                </a:solidFill>
                <a:latin typeface="CS Avva Shenouda" pitchFamily="34" charset="0"/>
              </a:rPr>
              <a:t> `w };</a:t>
            </a:r>
            <a:r>
              <a:rPr lang="fr-FR" sz="4000" dirty="0" err="1">
                <a:solidFill>
                  <a:prstClr val="white"/>
                </a:solidFill>
                <a:latin typeface="CS Avva Shenouda" pitchFamily="34" charset="0"/>
              </a:rPr>
              <a:t>e`otokoc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ari`precbeuin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ejwn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ouiyc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nahren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pibyma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pilogoc</a:t>
            </a:r>
            <a:r>
              <a:rPr lang="fr-FR" sz="4000" dirty="0">
                <a:solidFill>
                  <a:prstClr val="white"/>
                </a:solidFill>
                <a:latin typeface="CS Avva Shenouda" pitchFamily="34" charset="0"/>
              </a:rPr>
              <a:t> @ </a:t>
            </a:r>
            <a:r>
              <a:rPr lang="fr-FR" sz="3600" dirty="0" err="1">
                <a:solidFill>
                  <a:prstClr val="white"/>
                </a:solidFill>
                <a:latin typeface="CS Avva Shenouda" pitchFamily="34" charset="0"/>
              </a:rPr>
              <a:t>piouai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}`triac</a:t>
            </a:r>
          </a:p>
        </p:txBody>
      </p:sp>
      <p:sp>
        <p:nvSpPr>
          <p:cNvPr id="7" name="Rectangle 6"/>
          <p:cNvSpPr/>
          <p:nvPr/>
        </p:nvSpPr>
        <p:spPr>
          <a:xfrm>
            <a:off x="2423592" y="3810000"/>
            <a:ext cx="7560840" cy="2308324"/>
          </a:xfrm>
          <a:prstGeom prst="rect">
            <a:avLst/>
          </a:prstGeom>
        </p:spPr>
        <p:txBody>
          <a:bodyPr wrap="square">
            <a:spAutoFit/>
          </a:bodyPr>
          <a:lstStyle/>
          <a:p>
            <a:pPr algn="ctr"/>
            <a:r>
              <a:rPr lang="fr-FR" sz="3600" b="1" dirty="0">
                <a:solidFill>
                  <a:prstClr val="white"/>
                </a:solidFill>
                <a:latin typeface="Book Antiqua" pitchFamily="18" charset="0"/>
              </a:rPr>
              <a:t>Nous te demandons ô Mère de Dieu, intercèdes pour nous </a:t>
            </a:r>
          </a:p>
          <a:p>
            <a:pPr algn="ctr"/>
            <a:r>
              <a:rPr lang="fr-FR" sz="3600" b="1" dirty="0">
                <a:solidFill>
                  <a:prstClr val="white"/>
                </a:solidFill>
                <a:latin typeface="Book Antiqua" pitchFamily="18" charset="0"/>
              </a:rPr>
              <a:t>rapidement, devant le Verbe </a:t>
            </a:r>
          </a:p>
          <a:p>
            <a:pPr algn="ctr"/>
            <a:r>
              <a:rPr lang="fr-FR" sz="3600" b="1" dirty="0">
                <a:solidFill>
                  <a:prstClr val="white"/>
                </a:solidFill>
                <a:latin typeface="Book Antiqua" pitchFamily="18" charset="0"/>
              </a:rPr>
              <a:t>Unique de la Trinité.</a:t>
            </a:r>
          </a:p>
        </p:txBody>
      </p:sp>
      <p:sp>
        <p:nvSpPr>
          <p:cNvPr id="2" name="ZoneTexte 1">
            <a:extLst>
              <a:ext uri="{FF2B5EF4-FFF2-40B4-BE49-F238E27FC236}">
                <a16:creationId xmlns:a16="http://schemas.microsoft.com/office/drawing/2014/main" id="{2ED5C858-1668-1B7C-A532-357BF9F3AFF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70C9B902-F737-15CF-D30B-694FDE53C40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257896011"/>
      </p:ext>
    </p:extLst>
  </p:cSld>
  <p:clrMapOvr>
    <a:masterClrMapping/>
  </p:clrMapOvr>
  <p:transition/>
</p:sld>
</file>

<file path=ppt/slides/slide142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ابن الله ذو العزة </a:t>
            </a:r>
            <a:endParaRPr lang="fr-FR" sz="4400" dirty="0">
              <a:solidFill>
                <a:prstClr val="white"/>
              </a:solidFill>
            </a:endParaRPr>
          </a:p>
          <a:p>
            <a:pPr algn="just" rtl="1"/>
            <a:r>
              <a:rPr lang="ar-EG" sz="4400" dirty="0">
                <a:solidFill>
                  <a:prstClr val="white"/>
                </a:solidFill>
              </a:rPr>
              <a:t>والشريك الذاتي </a:t>
            </a:r>
            <a:endParaRPr lang="fr-FR" sz="4400" dirty="0">
              <a:solidFill>
                <a:prstClr val="white"/>
              </a:solidFill>
            </a:endParaRPr>
          </a:p>
          <a:p>
            <a:pPr algn="just" rtl="1"/>
            <a:r>
              <a:rPr lang="ar-EG" sz="4400" dirty="0">
                <a:solidFill>
                  <a:prstClr val="white"/>
                </a:solidFill>
              </a:rPr>
              <a:t>طأطأ سماء السموات </a:t>
            </a:r>
            <a:endParaRPr lang="fr-FR" sz="4400" dirty="0">
              <a:solidFill>
                <a:prstClr val="white"/>
              </a:solidFill>
            </a:endParaRPr>
          </a:p>
          <a:p>
            <a:pPr algn="just" rtl="1"/>
            <a:r>
              <a:rPr lang="ar-EG" sz="4400" dirty="0">
                <a:solidFill>
                  <a:prstClr val="white"/>
                </a:solidFill>
              </a:rPr>
              <a:t>وجاء إلى احشاء العذراء </a:t>
            </a:r>
            <a:endParaRPr lang="fr-FR" sz="44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a:t>
            </a:r>
            <a:r>
              <a:rPr lang="pt-BR" sz="4000" dirty="0">
                <a:solidFill>
                  <a:prstClr val="white"/>
                </a:solidFill>
                <a:latin typeface="CS Avva Shenouda" pitchFamily="34" charset="0"/>
              </a:rPr>
              <a:t>`Uioc :eoc va piamahi @ ouoh pi`svyr `naidioc @ afrek nivyou`i `nte nivyou`i @ af`i e`;mytra</a:t>
            </a:r>
            <a:br>
              <a:rPr lang="pt-BR" sz="4000" dirty="0">
                <a:solidFill>
                  <a:prstClr val="white"/>
                </a:solidFill>
                <a:latin typeface="CS Avva Shenouda" pitchFamily="34" charset="0"/>
              </a:rPr>
            </a:br>
            <a:r>
              <a:rPr lang="pt-BR" sz="4000" dirty="0">
                <a:solidFill>
                  <a:prstClr val="white"/>
                </a:solidFill>
                <a:latin typeface="CS Avva Shenouda" pitchFamily="34" charset="0"/>
              </a:rPr>
              <a:t>`n]par;enoc</a:t>
            </a:r>
            <a:endParaRPr lang="fr-FR" sz="4000" dirty="0">
              <a:solidFill>
                <a:prstClr val="white"/>
              </a:solidFill>
              <a:latin typeface="CS Avva Shenouda" pitchFamily="34" charset="0"/>
            </a:endParaRPr>
          </a:p>
        </p:txBody>
      </p:sp>
      <p:sp>
        <p:nvSpPr>
          <p:cNvPr id="7" name="Rectangle 6"/>
          <p:cNvSpPr/>
          <p:nvPr/>
        </p:nvSpPr>
        <p:spPr>
          <a:xfrm>
            <a:off x="2207568" y="3962400"/>
            <a:ext cx="8136904" cy="2308324"/>
          </a:xfrm>
          <a:prstGeom prst="rect">
            <a:avLst/>
          </a:prstGeom>
        </p:spPr>
        <p:txBody>
          <a:bodyPr wrap="square">
            <a:spAutoFit/>
          </a:bodyPr>
          <a:lstStyle/>
          <a:p>
            <a:pPr algn="ctr"/>
            <a:r>
              <a:rPr lang="fr-FR" sz="3600" b="1" dirty="0">
                <a:solidFill>
                  <a:prstClr val="white"/>
                </a:solidFill>
                <a:latin typeface="Book Antiqua" pitchFamily="18" charset="0"/>
              </a:rPr>
              <a:t>Le Fils de Dieu majestueux, </a:t>
            </a:r>
          </a:p>
          <a:p>
            <a:pPr algn="ctr"/>
            <a:r>
              <a:rPr lang="fr-FR" sz="3600" b="1" dirty="0">
                <a:solidFill>
                  <a:prstClr val="white"/>
                </a:solidFill>
                <a:latin typeface="Book Antiqua" pitchFamily="18" charset="0"/>
              </a:rPr>
              <a:t>celui qui demeure, a fait trembler </a:t>
            </a:r>
          </a:p>
          <a:p>
            <a:pPr algn="ctr"/>
            <a:r>
              <a:rPr lang="fr-FR" sz="3600" b="1" dirty="0">
                <a:solidFill>
                  <a:prstClr val="white"/>
                </a:solidFill>
                <a:latin typeface="Book Antiqua" pitchFamily="18" charset="0"/>
              </a:rPr>
              <a:t>les cieux des cieux, et est venu </a:t>
            </a:r>
          </a:p>
          <a:p>
            <a:pPr algn="ctr"/>
            <a:r>
              <a:rPr lang="fr-FR" sz="3600" b="1" dirty="0">
                <a:solidFill>
                  <a:prstClr val="white"/>
                </a:solidFill>
                <a:latin typeface="Book Antiqua" pitchFamily="18" charset="0"/>
              </a:rPr>
              <a:t>aux entrailles de la Vierge.</a:t>
            </a:r>
          </a:p>
        </p:txBody>
      </p:sp>
      <p:sp>
        <p:nvSpPr>
          <p:cNvPr id="2" name="ZoneTexte 1">
            <a:extLst>
              <a:ext uri="{FF2B5EF4-FFF2-40B4-BE49-F238E27FC236}">
                <a16:creationId xmlns:a16="http://schemas.microsoft.com/office/drawing/2014/main" id="{70A56FEA-45BA-8D8A-B7E1-3F577968AFF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3E952B3D-A980-E466-4490-79356390B1D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935328182"/>
      </p:ext>
    </p:extLst>
  </p:cSld>
  <p:clrMapOvr>
    <a:masterClrMapping/>
  </p:clrMapOvr>
  <p:transition/>
</p:sld>
</file>

<file path=ppt/slides/slide142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528048" y="340593"/>
            <a:ext cx="5176308" cy="2739211"/>
          </a:xfrm>
          <a:prstGeom prst="rect">
            <a:avLst/>
          </a:prstGeom>
        </p:spPr>
        <p:txBody>
          <a:bodyPr wrap="square">
            <a:spAutoFit/>
          </a:bodyPr>
          <a:lstStyle/>
          <a:p>
            <a:pPr algn="just" rtl="1"/>
            <a:r>
              <a:rPr lang="ar-EG" sz="4400" dirty="0">
                <a:solidFill>
                  <a:prstClr val="white"/>
                </a:solidFill>
              </a:rPr>
              <a:t>الله الغير المنظور </a:t>
            </a:r>
            <a:endParaRPr lang="fr-FR" sz="4400" dirty="0">
              <a:solidFill>
                <a:prstClr val="white"/>
              </a:solidFill>
            </a:endParaRPr>
          </a:p>
          <a:p>
            <a:pPr algn="just" rtl="1"/>
            <a:r>
              <a:rPr lang="ar-EG" sz="4400" dirty="0">
                <a:solidFill>
                  <a:prstClr val="white"/>
                </a:solidFill>
              </a:rPr>
              <a:t>قبل كل الدهور </a:t>
            </a:r>
            <a:endParaRPr lang="fr-FR" sz="4400" dirty="0">
              <a:solidFill>
                <a:prstClr val="white"/>
              </a:solidFill>
            </a:endParaRPr>
          </a:p>
          <a:p>
            <a:pPr algn="just" rtl="1"/>
            <a:r>
              <a:rPr lang="ar-EG" sz="4000" dirty="0">
                <a:solidFill>
                  <a:prstClr val="white"/>
                </a:solidFill>
              </a:rPr>
              <a:t>قد استحقينا نحن أن ننظر مجده </a:t>
            </a:r>
            <a:endParaRPr lang="fr-FR" sz="4000" dirty="0">
              <a:solidFill>
                <a:prstClr val="white"/>
              </a:solidFill>
            </a:endParaRPr>
          </a:p>
          <a:p>
            <a:pPr algn="just" rtl="1"/>
            <a:r>
              <a:rPr lang="ar-EG" sz="4400" dirty="0">
                <a:solidFill>
                  <a:prstClr val="white"/>
                </a:solidFill>
              </a:rPr>
              <a:t>من قبل مريم الملكة</a:t>
            </a:r>
            <a:endParaRPr lang="fr-FR" sz="44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Vnou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piat`snau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erof</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qajwou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nniewn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tyrou</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aner`pem`psa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nnau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epefwou</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hiten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ourw</a:t>
            </a:r>
            <a:r>
              <a:rPr lang="fr-FR" sz="4000" dirty="0">
                <a:solidFill>
                  <a:prstClr val="white"/>
                </a:solidFill>
                <a:latin typeface="CS Avva Shenouda" pitchFamily="34" charset="0"/>
              </a:rPr>
              <a:t>.</a:t>
            </a:r>
          </a:p>
        </p:txBody>
      </p:sp>
      <p:sp>
        <p:nvSpPr>
          <p:cNvPr id="7" name="Rectangle 6"/>
          <p:cNvSpPr/>
          <p:nvPr/>
        </p:nvSpPr>
        <p:spPr>
          <a:xfrm>
            <a:off x="2423592" y="3886200"/>
            <a:ext cx="7776864" cy="2308324"/>
          </a:xfrm>
          <a:prstGeom prst="rect">
            <a:avLst/>
          </a:prstGeom>
        </p:spPr>
        <p:txBody>
          <a:bodyPr wrap="square">
            <a:spAutoFit/>
          </a:bodyPr>
          <a:lstStyle/>
          <a:p>
            <a:pPr algn="ctr"/>
            <a:r>
              <a:rPr lang="fr-FR" sz="3600" b="1" dirty="0">
                <a:solidFill>
                  <a:prstClr val="white"/>
                </a:solidFill>
                <a:latin typeface="Book Antiqua" pitchFamily="18" charset="0"/>
              </a:rPr>
              <a:t>Dieu l’invisible, avant tous les siècles, nous avons été dignes </a:t>
            </a:r>
          </a:p>
          <a:p>
            <a:pPr algn="ctr"/>
            <a:r>
              <a:rPr lang="fr-FR" sz="3600" b="1" dirty="0">
                <a:solidFill>
                  <a:prstClr val="white"/>
                </a:solidFill>
                <a:latin typeface="Book Antiqua" pitchFamily="18" charset="0"/>
              </a:rPr>
              <a:t>de voir Sa gloire, </a:t>
            </a:r>
          </a:p>
          <a:p>
            <a:pPr algn="ctr"/>
            <a:r>
              <a:rPr lang="fr-FR" sz="3600" b="1" dirty="0">
                <a:solidFill>
                  <a:prstClr val="white"/>
                </a:solidFill>
                <a:latin typeface="Book Antiqua" pitchFamily="18" charset="0"/>
              </a:rPr>
              <a:t>par Marie la Reine.</a:t>
            </a:r>
          </a:p>
        </p:txBody>
      </p:sp>
      <p:sp>
        <p:nvSpPr>
          <p:cNvPr id="2" name="ZoneTexte 1">
            <a:extLst>
              <a:ext uri="{FF2B5EF4-FFF2-40B4-BE49-F238E27FC236}">
                <a16:creationId xmlns:a16="http://schemas.microsoft.com/office/drawing/2014/main" id="{EDF12637-40A3-3ED6-C0E8-5FBB7B44FC8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2FAA0AFC-E78B-C86F-1DD1-BED7C525DD8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091592799"/>
      </p:ext>
    </p:extLst>
  </p:cSld>
  <p:clrMapOvr>
    <a:masterClrMapping/>
  </p:clrMapOvr>
  <p:transition/>
</p:sld>
</file>

<file path=ppt/slides/slide142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781800" y="340593"/>
            <a:ext cx="4922556" cy="3046988"/>
          </a:xfrm>
          <a:prstGeom prst="rect">
            <a:avLst/>
          </a:prstGeom>
        </p:spPr>
        <p:txBody>
          <a:bodyPr wrap="square">
            <a:spAutoFit/>
          </a:bodyPr>
          <a:lstStyle/>
          <a:p>
            <a:pPr algn="just" rtl="1"/>
            <a:r>
              <a:rPr lang="ar-EG" sz="4800" dirty="0">
                <a:solidFill>
                  <a:prstClr val="white"/>
                </a:solidFill>
              </a:rPr>
              <a:t>السلام لك يا مريم </a:t>
            </a:r>
            <a:endParaRPr lang="fr-FR" sz="4800" dirty="0">
              <a:solidFill>
                <a:prstClr val="white"/>
              </a:solidFill>
            </a:endParaRPr>
          </a:p>
          <a:p>
            <a:pPr algn="just" rtl="1"/>
            <a:r>
              <a:rPr lang="ar-EG" sz="4800" dirty="0">
                <a:solidFill>
                  <a:prstClr val="white"/>
                </a:solidFill>
              </a:rPr>
              <a:t>السلام لفخر جنسنا </a:t>
            </a:r>
            <a:endParaRPr lang="fr-FR" sz="4800" dirty="0">
              <a:solidFill>
                <a:prstClr val="white"/>
              </a:solidFill>
            </a:endParaRPr>
          </a:p>
          <a:p>
            <a:pPr algn="just" rtl="1"/>
            <a:r>
              <a:rPr lang="ar-EG" sz="4800" dirty="0">
                <a:solidFill>
                  <a:prstClr val="white"/>
                </a:solidFill>
              </a:rPr>
              <a:t>العوسج الذي رآه موسي </a:t>
            </a:r>
            <a:endParaRPr lang="fr-FR" sz="4800" dirty="0">
              <a:solidFill>
                <a:prstClr val="white"/>
              </a:solidFill>
            </a:endParaRPr>
          </a:p>
          <a:p>
            <a:pPr algn="just" rtl="1"/>
            <a:r>
              <a:rPr lang="ar-EG" sz="4800" dirty="0">
                <a:solidFill>
                  <a:prstClr val="white"/>
                </a:solidFill>
              </a:rPr>
              <a:t>هو مثالك</a:t>
            </a:r>
            <a:endParaRPr lang="fr-FR" sz="4800" dirty="0">
              <a:solidFill>
                <a:prstClr val="white"/>
              </a:solidFill>
            </a:endParaRPr>
          </a:p>
        </p:txBody>
      </p:sp>
      <p:sp>
        <p:nvSpPr>
          <p:cNvPr id="6" name="Rectangle 5"/>
          <p:cNvSpPr/>
          <p:nvPr/>
        </p:nvSpPr>
        <p:spPr>
          <a:xfrm>
            <a:off x="457200" y="332656"/>
            <a:ext cx="6214864" cy="2554545"/>
          </a:xfrm>
          <a:prstGeom prst="rect">
            <a:avLst/>
          </a:prstGeom>
        </p:spPr>
        <p:txBody>
          <a:bodyPr wrap="square">
            <a:spAutoFit/>
          </a:bodyPr>
          <a:lstStyle/>
          <a:p>
            <a:pPr algn="just"/>
            <a:r>
              <a:rPr lang="fr-FR" sz="4000" dirty="0">
                <a:solidFill>
                  <a:prstClr val="white"/>
                </a:solidFill>
                <a:latin typeface="CS Avva Shenouda" pitchFamily="34" charset="0"/>
              </a:rPr>
              <a:t>&lt;</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`w Mariac @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psousou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mpengenoc</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pibatoc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eta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Mwucyc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nau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erof</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petupoc</a:t>
            </a:r>
            <a:r>
              <a:rPr lang="fr-FR" sz="4000" dirty="0">
                <a:solidFill>
                  <a:prstClr val="white"/>
                </a:solidFill>
                <a:latin typeface="CS Avva Shenouda" pitchFamily="34" charset="0"/>
              </a:rPr>
              <a:t>.</a:t>
            </a:r>
          </a:p>
        </p:txBody>
      </p:sp>
      <p:sp>
        <p:nvSpPr>
          <p:cNvPr id="7" name="Rectangle 6"/>
          <p:cNvSpPr/>
          <p:nvPr/>
        </p:nvSpPr>
        <p:spPr>
          <a:xfrm>
            <a:off x="2863772" y="38862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Salut à toi Marie, </a:t>
            </a:r>
          </a:p>
          <a:p>
            <a:pPr algn="ctr"/>
            <a:r>
              <a:rPr lang="fr-FR" sz="3600" b="1" dirty="0">
                <a:solidFill>
                  <a:prstClr val="white"/>
                </a:solidFill>
                <a:latin typeface="Book Antiqua" pitchFamily="18" charset="0"/>
              </a:rPr>
              <a:t>salut à la fierté de notre race, </a:t>
            </a:r>
          </a:p>
          <a:p>
            <a:pPr algn="ctr"/>
            <a:r>
              <a:rPr lang="fr-FR" sz="3600" b="1" dirty="0">
                <a:solidFill>
                  <a:prstClr val="white"/>
                </a:solidFill>
                <a:latin typeface="Book Antiqua" pitchFamily="18" charset="0"/>
              </a:rPr>
              <a:t>le buisson qu’a vu </a:t>
            </a:r>
          </a:p>
          <a:p>
            <a:pPr algn="ctr"/>
            <a:r>
              <a:rPr lang="fr-FR" sz="3600" b="1" dirty="0">
                <a:solidFill>
                  <a:prstClr val="white"/>
                </a:solidFill>
                <a:latin typeface="Book Antiqua" pitchFamily="18" charset="0"/>
              </a:rPr>
              <a:t>Moïse t’es comparable.</a:t>
            </a:r>
          </a:p>
        </p:txBody>
      </p:sp>
      <p:sp>
        <p:nvSpPr>
          <p:cNvPr id="2" name="ZoneTexte 1">
            <a:extLst>
              <a:ext uri="{FF2B5EF4-FFF2-40B4-BE49-F238E27FC236}">
                <a16:creationId xmlns:a16="http://schemas.microsoft.com/office/drawing/2014/main" id="{6A1AED76-D951-F941-44A6-AAD36DE93EE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34957995-FD3E-D551-A3C6-CE169B911A6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746485006"/>
      </p:ext>
    </p:extLst>
  </p:cSld>
  <p:clrMapOvr>
    <a:masterClrMapping/>
  </p:clrMapOvr>
  <p:transition/>
</p:sld>
</file>

<file path=ppt/slides/slide142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677656"/>
          </a:xfrm>
          <a:prstGeom prst="rect">
            <a:avLst/>
          </a:prstGeom>
        </p:spPr>
        <p:txBody>
          <a:bodyPr wrap="square">
            <a:spAutoFit/>
          </a:bodyPr>
          <a:lstStyle/>
          <a:p>
            <a:pPr algn="just" rtl="1"/>
            <a:r>
              <a:rPr lang="ar-EG" sz="4400" dirty="0">
                <a:solidFill>
                  <a:prstClr val="white"/>
                </a:solidFill>
              </a:rPr>
              <a:t>كل الأنفس تمجدك </a:t>
            </a:r>
            <a:endParaRPr lang="fr-FR" sz="4400" dirty="0">
              <a:solidFill>
                <a:prstClr val="white"/>
              </a:solidFill>
            </a:endParaRPr>
          </a:p>
          <a:p>
            <a:pPr algn="just" rtl="1"/>
            <a:r>
              <a:rPr lang="ar-EG" sz="3600" dirty="0">
                <a:solidFill>
                  <a:prstClr val="white"/>
                </a:solidFill>
              </a:rPr>
              <a:t>لأنك انت هي افضل من العوسجة </a:t>
            </a:r>
            <a:endParaRPr lang="fr-FR" sz="3600" dirty="0">
              <a:solidFill>
                <a:prstClr val="white"/>
              </a:solidFill>
            </a:endParaRPr>
          </a:p>
          <a:p>
            <a:pPr algn="just" rtl="1"/>
            <a:r>
              <a:rPr lang="ar-EG" sz="4400" dirty="0">
                <a:solidFill>
                  <a:prstClr val="white"/>
                </a:solidFill>
              </a:rPr>
              <a:t>والنار المتقدة داخلها </a:t>
            </a:r>
            <a:endParaRPr lang="fr-FR" sz="4400" dirty="0">
              <a:solidFill>
                <a:prstClr val="white"/>
              </a:solidFill>
            </a:endParaRPr>
          </a:p>
          <a:p>
            <a:pPr algn="just" rtl="1"/>
            <a:r>
              <a:rPr lang="ar-EG" sz="4400" dirty="0">
                <a:solidFill>
                  <a:prstClr val="white"/>
                </a:solidFill>
              </a:rPr>
              <a:t>هو ابن الله بالحقيقة</a:t>
            </a:r>
            <a:endParaRPr lang="fr-FR" sz="44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u,y</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niben</a:t>
            </a:r>
            <a:r>
              <a:rPr lang="fr-FR" sz="4000" dirty="0">
                <a:solidFill>
                  <a:prstClr val="white"/>
                </a:solidFill>
                <a:latin typeface="CS Avva Shenouda" pitchFamily="34" charset="0"/>
              </a:rPr>
              <a:t> ce]</a:t>
            </a:r>
            <a:r>
              <a:rPr lang="fr-FR" sz="4000" dirty="0" err="1">
                <a:solidFill>
                  <a:prstClr val="white"/>
                </a:solidFill>
                <a:latin typeface="CS Avva Shenouda" pitchFamily="34" charset="0"/>
              </a:rPr>
              <a:t>wou</a:t>
            </a:r>
            <a:r>
              <a:rPr lang="fr-FR" sz="4000" dirty="0">
                <a:solidFill>
                  <a:prstClr val="white"/>
                </a:solidFill>
                <a:latin typeface="CS Avva Shenouda" pitchFamily="34" charset="0"/>
              </a:rPr>
              <a:t> ne @ je `</a:t>
            </a:r>
            <a:r>
              <a:rPr lang="fr-FR" sz="4000" dirty="0" err="1">
                <a:solidFill>
                  <a:prstClr val="white"/>
                </a:solidFill>
                <a:latin typeface="CS Avva Shenouda" pitchFamily="34" charset="0"/>
              </a:rPr>
              <a:t>n;o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pibatoc</a:t>
            </a:r>
            <a:r>
              <a:rPr lang="fr-FR" sz="4000" dirty="0">
                <a:solidFill>
                  <a:prstClr val="white"/>
                </a:solidFill>
                <a:latin typeface="CS Avva Shenouda" pitchFamily="34" charset="0"/>
              </a:rPr>
              <a:t> @ pi`,</a:t>
            </a:r>
            <a:r>
              <a:rPr lang="fr-FR" sz="4000" dirty="0" err="1">
                <a:solidFill>
                  <a:prstClr val="white"/>
                </a:solidFill>
                <a:latin typeface="CS Avva Shenouda" pitchFamily="34" charset="0"/>
              </a:rPr>
              <a:t>rwm</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e;moh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nqy</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pe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Psyri</a:t>
            </a:r>
            <a:r>
              <a:rPr lang="fr-FR" sz="4000" dirty="0">
                <a:solidFill>
                  <a:prstClr val="white"/>
                </a:solidFill>
                <a:latin typeface="CS Avva Shenouda" pitchFamily="34" charset="0"/>
              </a:rPr>
              <a:t> `m`</a:t>
            </a:r>
            <a:r>
              <a:rPr lang="fr-FR" sz="4000" dirty="0" err="1">
                <a:solidFill>
                  <a:prstClr val="white"/>
                </a:solidFill>
                <a:latin typeface="CS Avva Shenouda" pitchFamily="34" charset="0"/>
              </a:rPr>
              <a:t>Vnou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aly;wc</a:t>
            </a:r>
            <a:r>
              <a:rPr lang="fr-FR" sz="4000" dirty="0">
                <a:solidFill>
                  <a:prstClr val="white"/>
                </a:solidFill>
                <a:latin typeface="CS Avva Shenouda" pitchFamily="34" charset="0"/>
              </a:rPr>
              <a:t>.</a:t>
            </a:r>
          </a:p>
        </p:txBody>
      </p:sp>
      <p:sp>
        <p:nvSpPr>
          <p:cNvPr id="7" name="Rectangle 6"/>
          <p:cNvSpPr/>
          <p:nvPr/>
        </p:nvSpPr>
        <p:spPr>
          <a:xfrm>
            <a:off x="2423592" y="3886200"/>
            <a:ext cx="7776864" cy="2308324"/>
          </a:xfrm>
          <a:prstGeom prst="rect">
            <a:avLst/>
          </a:prstGeom>
        </p:spPr>
        <p:txBody>
          <a:bodyPr wrap="square">
            <a:spAutoFit/>
          </a:bodyPr>
          <a:lstStyle/>
          <a:p>
            <a:pPr algn="ctr"/>
            <a:r>
              <a:rPr lang="fr-FR" sz="3600" b="1" dirty="0">
                <a:solidFill>
                  <a:prstClr val="white"/>
                </a:solidFill>
                <a:latin typeface="Book Antiqua" pitchFamily="18" charset="0"/>
              </a:rPr>
              <a:t>Toutes les âmes te glorifient, </a:t>
            </a:r>
          </a:p>
          <a:p>
            <a:pPr algn="ctr"/>
            <a:r>
              <a:rPr lang="fr-FR" sz="3600" b="1" dirty="0">
                <a:solidFill>
                  <a:prstClr val="white"/>
                </a:solidFill>
                <a:latin typeface="Book Antiqua" pitchFamily="18" charset="0"/>
              </a:rPr>
              <a:t>car tu es plus digne que le buisson, </a:t>
            </a:r>
          </a:p>
          <a:p>
            <a:pPr algn="ctr"/>
            <a:r>
              <a:rPr lang="fr-FR" sz="3600" b="1" dirty="0">
                <a:solidFill>
                  <a:prstClr val="white"/>
                </a:solidFill>
                <a:latin typeface="Book Antiqua" pitchFamily="18" charset="0"/>
              </a:rPr>
              <a:t>et les flammes jaillissantes, </a:t>
            </a:r>
          </a:p>
          <a:p>
            <a:pPr algn="ctr"/>
            <a:r>
              <a:rPr lang="fr-FR" sz="3600" b="1" dirty="0">
                <a:solidFill>
                  <a:prstClr val="white"/>
                </a:solidFill>
                <a:latin typeface="Book Antiqua" pitchFamily="18" charset="0"/>
              </a:rPr>
              <a:t>sont le Fils de Dieu en vérité.</a:t>
            </a:r>
          </a:p>
        </p:txBody>
      </p:sp>
      <p:sp>
        <p:nvSpPr>
          <p:cNvPr id="2" name="ZoneTexte 1">
            <a:extLst>
              <a:ext uri="{FF2B5EF4-FFF2-40B4-BE49-F238E27FC236}">
                <a16:creationId xmlns:a16="http://schemas.microsoft.com/office/drawing/2014/main" id="{859E768D-6346-99E8-EEFE-826C0581199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37E1D5E8-BA79-2B9C-F346-4C53D2A6F5E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989530563"/>
      </p:ext>
    </p:extLst>
  </p:cSld>
  <p:clrMapOvr>
    <a:masterClrMapping/>
  </p:clrMapOvr>
  <p:transition/>
</p:sld>
</file>

<file path=ppt/slides/slide142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يا ربنا يسوع المسيح </a:t>
            </a:r>
            <a:endParaRPr lang="fr-FR" sz="4800" dirty="0">
              <a:solidFill>
                <a:prstClr val="white"/>
              </a:solidFill>
            </a:endParaRPr>
          </a:p>
          <a:p>
            <a:pPr algn="just" rtl="1"/>
            <a:r>
              <a:rPr lang="ar-EG" sz="4800" dirty="0">
                <a:solidFill>
                  <a:prstClr val="white"/>
                </a:solidFill>
              </a:rPr>
              <a:t>نجنا جميعًا إلى الانقضاء </a:t>
            </a:r>
            <a:endParaRPr lang="fr-FR" sz="4800" dirty="0">
              <a:solidFill>
                <a:prstClr val="white"/>
              </a:solidFill>
            </a:endParaRPr>
          </a:p>
          <a:p>
            <a:pPr algn="just" rtl="1"/>
            <a:r>
              <a:rPr lang="ar-EG" sz="4800" dirty="0">
                <a:solidFill>
                  <a:prstClr val="white"/>
                </a:solidFill>
              </a:rPr>
              <a:t>لأجل أمك العذراء </a:t>
            </a:r>
            <a:endParaRPr lang="fr-FR" sz="4800" dirty="0">
              <a:solidFill>
                <a:prstClr val="white"/>
              </a:solidFill>
            </a:endParaRPr>
          </a:p>
          <a:p>
            <a:pPr algn="just" rtl="1"/>
            <a:r>
              <a:rPr lang="ar-EG" sz="4800" dirty="0">
                <a:solidFill>
                  <a:prstClr val="white"/>
                </a:solidFill>
              </a:rPr>
              <a:t>واغفر لنا خطايانا</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`W Pen[</a:t>
            </a:r>
            <a:r>
              <a:rPr lang="fr-FR" sz="4000" dirty="0" err="1">
                <a:solidFill>
                  <a:prstClr val="white"/>
                </a:solidFill>
                <a:latin typeface="CS Avva Shenouda" pitchFamily="34" charset="0"/>
              </a:rPr>
              <a:t>oic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Iycouc</a:t>
            </a:r>
            <a:r>
              <a:rPr lang="fr-FR" sz="4000" dirty="0">
                <a:solidFill>
                  <a:prstClr val="white"/>
                </a:solidFill>
                <a:latin typeface="CS Avva Shenouda" pitchFamily="34" charset="0"/>
              </a:rPr>
              <a:t> Pi`,</a:t>
            </a:r>
            <a:r>
              <a:rPr lang="fr-FR" sz="4000" dirty="0" err="1">
                <a:solidFill>
                  <a:prstClr val="white"/>
                </a:solidFill>
                <a:latin typeface="CS Avva Shenouda" pitchFamily="34" charset="0"/>
              </a:rPr>
              <a:t>rictoc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nahmen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tyren</a:t>
            </a:r>
            <a:r>
              <a:rPr lang="fr-FR" sz="4000" dirty="0">
                <a:solidFill>
                  <a:prstClr val="white"/>
                </a:solidFill>
                <a:latin typeface="CS Avva Shenouda" pitchFamily="34" charset="0"/>
              </a:rPr>
              <a:t> sa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hiten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tekmau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mpar;enoc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ouoh</a:t>
            </a:r>
            <a:r>
              <a:rPr lang="fr-FR" sz="4000" dirty="0">
                <a:solidFill>
                  <a:prstClr val="white"/>
                </a:solidFill>
                <a:latin typeface="CS Avva Shenouda" pitchFamily="34" charset="0"/>
              </a:rPr>
              <a:t> ,a </a:t>
            </a:r>
            <a:r>
              <a:rPr lang="fr-FR" sz="4000" dirty="0" err="1">
                <a:solidFill>
                  <a:prstClr val="white"/>
                </a:solidFill>
                <a:latin typeface="CS Avva Shenouda" pitchFamily="34" charset="0"/>
              </a:rPr>
              <a:t>nennobi</a:t>
            </a:r>
            <a:r>
              <a:rPr lang="fr-FR" sz="4000" dirty="0">
                <a:solidFill>
                  <a:prstClr val="white"/>
                </a:solidFill>
                <a:latin typeface="CS Avva Shenouda" pitchFamily="34" charset="0"/>
              </a:rPr>
              <a:t> nan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a:t>
            </a:r>
          </a:p>
        </p:txBody>
      </p:sp>
      <p:sp>
        <p:nvSpPr>
          <p:cNvPr id="7" name="Rectangle 6"/>
          <p:cNvSpPr/>
          <p:nvPr/>
        </p:nvSpPr>
        <p:spPr>
          <a:xfrm>
            <a:off x="2351584" y="3886200"/>
            <a:ext cx="7776864" cy="2308324"/>
          </a:xfrm>
          <a:prstGeom prst="rect">
            <a:avLst/>
          </a:prstGeom>
        </p:spPr>
        <p:txBody>
          <a:bodyPr wrap="square">
            <a:spAutoFit/>
          </a:bodyPr>
          <a:lstStyle/>
          <a:p>
            <a:pPr algn="ctr"/>
            <a:r>
              <a:rPr lang="fr-FR" sz="3600" b="1" dirty="0">
                <a:solidFill>
                  <a:prstClr val="white"/>
                </a:solidFill>
                <a:latin typeface="Book Antiqua" pitchFamily="18" charset="0"/>
              </a:rPr>
              <a:t>Ô notre Seigneur Jésus-Christ,</a:t>
            </a:r>
          </a:p>
          <a:p>
            <a:pPr algn="ctr"/>
            <a:r>
              <a:rPr lang="fr-FR" sz="3600" b="1" dirty="0">
                <a:solidFill>
                  <a:prstClr val="white"/>
                </a:solidFill>
                <a:latin typeface="Book Antiqua" pitchFamily="18" charset="0"/>
              </a:rPr>
              <a:t> sauve nous tous jusqu’à la fin, </a:t>
            </a:r>
          </a:p>
          <a:p>
            <a:pPr algn="ctr"/>
            <a:r>
              <a:rPr lang="fr-FR" sz="3600" b="1" dirty="0">
                <a:solidFill>
                  <a:prstClr val="white"/>
                </a:solidFill>
                <a:latin typeface="Book Antiqua" pitchFamily="18" charset="0"/>
              </a:rPr>
              <a:t>pour Marie Ta mère, </a:t>
            </a:r>
          </a:p>
          <a:p>
            <a:pPr algn="ctr"/>
            <a:r>
              <a:rPr lang="fr-FR" sz="3600" b="1" dirty="0">
                <a:solidFill>
                  <a:prstClr val="white"/>
                </a:solidFill>
                <a:latin typeface="Book Antiqua" pitchFamily="18" charset="0"/>
              </a:rPr>
              <a:t>et pardonne nous nos péchés.</a:t>
            </a:r>
          </a:p>
        </p:txBody>
      </p:sp>
      <p:sp>
        <p:nvSpPr>
          <p:cNvPr id="2" name="ZoneTexte 1">
            <a:extLst>
              <a:ext uri="{FF2B5EF4-FFF2-40B4-BE49-F238E27FC236}">
                <a16:creationId xmlns:a16="http://schemas.microsoft.com/office/drawing/2014/main" id="{2C5D7707-2E54-3CDE-9FFC-BAF641B9928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99ADCF5C-8752-8465-EC48-0E97D9B1620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24584750"/>
      </p:ext>
    </p:extLst>
  </p:cSld>
  <p:clrMapOvr>
    <a:masterClrMapping/>
  </p:clrMapOvr>
  <p:transition/>
</p:sld>
</file>

<file path=ppt/slides/slide14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3375604"/>
          </a:xfrm>
          <a:prstGeom prst="rect">
            <a:avLst/>
          </a:prstGeom>
        </p:spPr>
        <p:txBody>
          <a:bodyPr wrap="square">
            <a:spAutoFit/>
          </a:bodyPr>
          <a:lstStyle/>
          <a:p>
            <a:pPr algn="r" defTabSz="1219170" rtl="1"/>
            <a:r>
              <a:rPr lang="ar-EG" sz="4267" dirty="0">
                <a:solidFill>
                  <a:prstClr val="white"/>
                </a:solidFill>
                <a:latin typeface="Calibri"/>
                <a:cs typeface="Arial" panose="020B0604020202020204" pitchFamily="34" charset="0"/>
              </a:rPr>
              <a:t>فأخذت مريم </a:t>
            </a:r>
            <a:r>
              <a:rPr lang="ar-EG" sz="4267" dirty="0" err="1">
                <a:solidFill>
                  <a:prstClr val="white"/>
                </a:solidFill>
                <a:latin typeface="Calibri"/>
                <a:cs typeface="Arial" panose="020B0604020202020204" pitchFamily="34" charset="0"/>
              </a:rPr>
              <a:t>النبية</a:t>
            </a:r>
            <a:r>
              <a:rPr lang="ar-EG" sz="4267" dirty="0">
                <a:solidFill>
                  <a:prstClr val="white"/>
                </a:solidFill>
                <a:latin typeface="Calibri"/>
                <a:cs typeface="Arial" panose="020B0604020202020204" pitchFamily="34" charset="0"/>
              </a:rPr>
              <a:t> أخت</a:t>
            </a:r>
            <a:r>
              <a:rPr lang="fr-FR" sz="4267" dirty="0">
                <a:solidFill>
                  <a:prstClr val="white"/>
                </a:solidFill>
                <a:latin typeface="Calibri"/>
              </a:rPr>
              <a:t> </a:t>
            </a:r>
            <a:r>
              <a:rPr lang="ar-EG" sz="4267" dirty="0">
                <a:solidFill>
                  <a:prstClr val="white"/>
                </a:solidFill>
                <a:latin typeface="Calibri"/>
                <a:cs typeface="Arial" panose="020B0604020202020204" pitchFamily="34" charset="0"/>
              </a:rPr>
              <a:t>هرون الدف بيديها.</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وخرج في إثرها</a:t>
            </a:r>
            <a:br>
              <a:rPr lang="fr-FR" sz="4267" dirty="0">
                <a:solidFill>
                  <a:prstClr val="white"/>
                </a:solidFill>
                <a:latin typeface="Calibri"/>
              </a:rPr>
            </a:br>
            <a:r>
              <a:rPr lang="ar-EG" sz="4267" dirty="0">
                <a:solidFill>
                  <a:prstClr val="white"/>
                </a:solidFill>
                <a:latin typeface="Calibri"/>
                <a:cs typeface="Arial" panose="020B0604020202020204" pitchFamily="34" charset="0"/>
              </a:rPr>
              <a:t>جميع النسوة بالدفوف والتسابيح.</a:t>
            </a:r>
            <a:endParaRPr lang="fr-FR" sz="4267" dirty="0">
              <a:solidFill>
                <a:prstClr val="white"/>
              </a:solidFill>
              <a:latin typeface="Calibri"/>
            </a:endParaRPr>
          </a:p>
        </p:txBody>
      </p:sp>
      <p:sp>
        <p:nvSpPr>
          <p:cNvPr id="6" name="Rectangle 5"/>
          <p:cNvSpPr/>
          <p:nvPr/>
        </p:nvSpPr>
        <p:spPr>
          <a:xfrm>
            <a:off x="431371" y="332657"/>
            <a:ext cx="6096677" cy="3046988"/>
          </a:xfrm>
          <a:prstGeom prst="rect">
            <a:avLst/>
          </a:prstGeom>
        </p:spPr>
        <p:txBody>
          <a:bodyPr wrap="square">
            <a:spAutoFit/>
          </a:bodyPr>
          <a:lstStyle/>
          <a:p>
            <a:pPr algn="just" defTabSz="1219170"/>
            <a:r>
              <a:rPr lang="fr-FR" sz="3200" dirty="0">
                <a:solidFill>
                  <a:prstClr val="white"/>
                </a:solidFill>
                <a:latin typeface="CS Avva Shenouda" pitchFamily="34" charset="0"/>
              </a:rPr>
              <a:t>¿ </a:t>
            </a:r>
            <a:r>
              <a:rPr lang="fr-FR" sz="3200" dirty="0" err="1">
                <a:solidFill>
                  <a:prstClr val="white"/>
                </a:solidFill>
                <a:latin typeface="CS Avva Shenouda" pitchFamily="34" charset="0"/>
              </a:rPr>
              <a:t>Ac</a:t>
            </a:r>
            <a:r>
              <a:rPr lang="fr-FR" sz="3200" dirty="0">
                <a:solidFill>
                  <a:prstClr val="white"/>
                </a:solidFill>
                <a:latin typeface="CS Avva Shenouda" pitchFamily="34" charset="0"/>
              </a:rPr>
              <a:t>[i de </a:t>
            </a:r>
            <a:r>
              <a:rPr lang="fr-FR" sz="3200" dirty="0" err="1">
                <a:solidFill>
                  <a:prstClr val="white"/>
                </a:solidFill>
                <a:latin typeface="CS Avva Shenouda" pitchFamily="34" charset="0"/>
              </a:rPr>
              <a:t>nac</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nje</a:t>
            </a:r>
            <a:r>
              <a:rPr lang="fr-FR" sz="3200" dirty="0">
                <a:solidFill>
                  <a:prstClr val="white"/>
                </a:solidFill>
                <a:latin typeface="CS Avva Shenouda" pitchFamily="34" charset="0"/>
              </a:rPr>
              <a:t> Mariam ]`</a:t>
            </a:r>
            <a:r>
              <a:rPr lang="fr-FR" sz="3200" dirty="0" err="1">
                <a:solidFill>
                  <a:prstClr val="white"/>
                </a:solidFill>
                <a:latin typeface="CS Avva Shenouda" pitchFamily="34" charset="0"/>
              </a:rPr>
              <a:t>provytyc</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tcwni</a:t>
            </a:r>
            <a:r>
              <a:rPr lang="fr-FR" sz="3200" dirty="0">
                <a:solidFill>
                  <a:prstClr val="white"/>
                </a:solidFill>
                <a:latin typeface="CS Avva Shenouda" pitchFamily="34" charset="0"/>
              </a:rPr>
              <a:t> `n`</a:t>
            </a:r>
            <a:r>
              <a:rPr lang="fr-FR" sz="3200" dirty="0" err="1">
                <a:solidFill>
                  <a:prstClr val="white"/>
                </a:solidFill>
                <a:latin typeface="CS Avva Shenouda" pitchFamily="34" charset="0"/>
              </a:rPr>
              <a:t>A`arwn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mpikemkem</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qen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necjij</a:t>
            </a:r>
            <a:r>
              <a:rPr lang="fr-FR" sz="3200" dirty="0">
                <a:solidFill>
                  <a:prstClr val="white"/>
                </a:solidFill>
                <a:latin typeface="CS Avva Shenouda" pitchFamily="34" charset="0"/>
              </a:rPr>
              <a:t> @  </a:t>
            </a:r>
            <a:r>
              <a:rPr lang="fr-FR" sz="3200" dirty="0" err="1">
                <a:solidFill>
                  <a:prstClr val="white"/>
                </a:solidFill>
                <a:latin typeface="CS Avva Shenouda" pitchFamily="34" charset="0"/>
              </a:rPr>
              <a:t>ouoh</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au`i</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ebol</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camenhyc</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nje</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nihi`omi</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tyrou</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qen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hankemkem</a:t>
            </a:r>
            <a:r>
              <a:rPr lang="fr-FR" sz="3200" dirty="0">
                <a:solidFill>
                  <a:prstClr val="white"/>
                </a:solidFill>
                <a:latin typeface="CS Avva Shenouda" pitchFamily="34" charset="0"/>
              </a:rPr>
              <a:t> nem </a:t>
            </a:r>
            <a:r>
              <a:rPr lang="fr-FR" sz="3200" dirty="0" err="1">
                <a:solidFill>
                  <a:prstClr val="white"/>
                </a:solidFill>
                <a:latin typeface="CS Avva Shenouda" pitchFamily="34" charset="0"/>
              </a:rPr>
              <a:t>hanhwc</a:t>
            </a:r>
            <a:r>
              <a:rPr lang="fr-FR" sz="3200" dirty="0">
                <a:solidFill>
                  <a:prstClr val="white"/>
                </a:solidFill>
                <a:latin typeface="CS Avva Shenouda" pitchFamily="34" charset="0"/>
              </a:rPr>
              <a:t>.</a:t>
            </a:r>
          </a:p>
        </p:txBody>
      </p:sp>
      <p:sp>
        <p:nvSpPr>
          <p:cNvPr id="7" name="Rectangle 6"/>
          <p:cNvSpPr/>
          <p:nvPr/>
        </p:nvSpPr>
        <p:spPr>
          <a:xfrm>
            <a:off x="527382" y="3813043"/>
            <a:ext cx="11233247" cy="2554545"/>
          </a:xfrm>
          <a:prstGeom prst="rect">
            <a:avLst/>
          </a:prstGeom>
        </p:spPr>
        <p:txBody>
          <a:bodyPr wrap="square">
            <a:spAutoFit/>
          </a:bodyPr>
          <a:lstStyle/>
          <a:p>
            <a:pPr algn="ctr" defTabSz="1219170"/>
            <a:r>
              <a:rPr lang="fr-FR" sz="3200" b="1" dirty="0">
                <a:solidFill>
                  <a:prstClr val="white"/>
                </a:solidFill>
                <a:latin typeface="Book Antiqua" pitchFamily="18" charset="0"/>
              </a:rPr>
              <a:t>Alors Myriam la prophétesse</a:t>
            </a:r>
          </a:p>
          <a:p>
            <a:pPr algn="ctr" defTabSz="1219170"/>
            <a:r>
              <a:rPr lang="fr-FR" sz="3200" b="1" dirty="0">
                <a:solidFill>
                  <a:prstClr val="white"/>
                </a:solidFill>
                <a:latin typeface="Book Antiqua" pitchFamily="18" charset="0"/>
              </a:rPr>
              <a:t>La prophétesse et sœur d’Aaron</a:t>
            </a:r>
          </a:p>
          <a:p>
            <a:pPr algn="ctr" defTabSz="1219170"/>
            <a:r>
              <a:rPr lang="fr-FR" sz="3200" b="1" dirty="0">
                <a:solidFill>
                  <a:prstClr val="white"/>
                </a:solidFill>
                <a:latin typeface="Book Antiqua" pitchFamily="18" charset="0"/>
              </a:rPr>
              <a:t>Prit dans ses mains un tambourin</a:t>
            </a:r>
          </a:p>
          <a:p>
            <a:pPr algn="ctr" defTabSz="1219170"/>
            <a:r>
              <a:rPr lang="fr-FR" sz="3200" b="1" dirty="0">
                <a:solidFill>
                  <a:prstClr val="white"/>
                </a:solidFill>
                <a:latin typeface="Book Antiqua" pitchFamily="18" charset="0"/>
              </a:rPr>
              <a:t>Et toutes les femmes la suivaient</a:t>
            </a:r>
          </a:p>
          <a:p>
            <a:pPr algn="ctr" defTabSz="1219170"/>
            <a:r>
              <a:rPr lang="fr-FR" sz="3200" b="1" dirty="0">
                <a:solidFill>
                  <a:prstClr val="white"/>
                </a:solidFill>
                <a:latin typeface="Book Antiqua" pitchFamily="18" charset="0"/>
              </a:rPr>
              <a:t>Avec louanges et tambourins</a:t>
            </a:r>
          </a:p>
        </p:txBody>
      </p:sp>
      <p:sp>
        <p:nvSpPr>
          <p:cNvPr id="11" name="ZoneTexte 10">
            <a:extLst>
              <a:ext uri="{FF2B5EF4-FFF2-40B4-BE49-F238E27FC236}">
                <a16:creationId xmlns:a16="http://schemas.microsoft.com/office/drawing/2014/main" id="{10BB89E2-C1A7-7143-74A0-1ACF3CFCD30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0BFA9D02-D123-9C8D-8906-A15C19CB53C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1580742"/>
      </p:ext>
    </p:extLst>
  </p:cSld>
  <p:clrMapOvr>
    <a:masterClrMapping/>
  </p:clrMapOvr>
</p:sld>
</file>

<file path=ppt/slides/slide143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2863772" y="1988840"/>
            <a:ext cx="6832628" cy="1631216"/>
          </a:xfrm>
          <a:prstGeom prst="rect">
            <a:avLst/>
          </a:prstGeom>
        </p:spPr>
        <p:txBody>
          <a:bodyPr wrap="square">
            <a:spAutoFit/>
          </a:bodyPr>
          <a:lstStyle/>
          <a:p>
            <a:pPr algn="ctr"/>
            <a:r>
              <a:rPr lang="fr-FR" sz="5000" b="1" dirty="0" err="1">
                <a:solidFill>
                  <a:prstClr val="white"/>
                </a:solidFill>
                <a:latin typeface="Book Antiqua" pitchFamily="18" charset="0"/>
              </a:rPr>
              <a:t>Psalie</a:t>
            </a:r>
            <a:r>
              <a:rPr lang="fr-FR" sz="5000" b="1" dirty="0">
                <a:solidFill>
                  <a:prstClr val="white"/>
                </a:solidFill>
                <a:latin typeface="Book Antiqua" pitchFamily="18" charset="0"/>
              </a:rPr>
              <a:t> du Jeudi (2) pour </a:t>
            </a:r>
            <a:r>
              <a:rPr lang="fr-FR" sz="5000" b="1" dirty="0" err="1">
                <a:solidFill>
                  <a:prstClr val="white"/>
                </a:solidFill>
                <a:latin typeface="Book Antiqua" pitchFamily="18" charset="0"/>
              </a:rPr>
              <a:t>Kiahk</a:t>
            </a:r>
            <a:endParaRPr lang="fr-FR" sz="5000" b="1" dirty="0">
              <a:solidFill>
                <a:prstClr val="white"/>
              </a:solidFill>
              <a:latin typeface="Book Antiqua" pitchFamily="18" charset="0"/>
            </a:endParaRPr>
          </a:p>
        </p:txBody>
      </p:sp>
      <p:sp>
        <p:nvSpPr>
          <p:cNvPr id="5" name="Rectangle 4">
            <a:hlinkClick r:id="rId2" action="ppaction://hlinksldjump"/>
          </p:cNvPr>
          <p:cNvSpPr/>
          <p:nvPr/>
        </p:nvSpPr>
        <p:spPr>
          <a:xfrm>
            <a:off x="7680177" y="5661248"/>
            <a:ext cx="2664296"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Eswp</a:t>
            </a:r>
            <a:r>
              <a:rPr lang="fr-FR" dirty="0">
                <a:solidFill>
                  <a:prstClr val="white"/>
                </a:solidFill>
                <a:latin typeface="CS Avva Shenouda" pitchFamily="34" charset="0"/>
              </a:rPr>
              <a:t> </a:t>
            </a:r>
            <a:r>
              <a:rPr lang="fr-FR" dirty="0" err="1">
                <a:solidFill>
                  <a:prstClr val="white"/>
                </a:solidFill>
                <a:latin typeface="CS Avva Shenouda" pitchFamily="34" charset="0"/>
              </a:rPr>
              <a:t>ansaner'alin</a:t>
            </a:r>
            <a:endParaRPr lang="fr-FR" dirty="0">
              <a:solidFill>
                <a:prstClr val="white"/>
              </a:solidFill>
              <a:latin typeface="CS Avva Shenouda" pitchFamily="34" charset="0"/>
            </a:endParaRPr>
          </a:p>
        </p:txBody>
      </p:sp>
      <p:pic>
        <p:nvPicPr>
          <p:cNvPr id="7"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7"/>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205 </a:t>
            </a:r>
          </a:p>
        </p:txBody>
      </p:sp>
      <p:sp>
        <p:nvSpPr>
          <p:cNvPr id="2" name="ZoneTexte 1">
            <a:extLst>
              <a:ext uri="{FF2B5EF4-FFF2-40B4-BE49-F238E27FC236}">
                <a16:creationId xmlns:a16="http://schemas.microsoft.com/office/drawing/2014/main" id="{7427274E-CF06-B50E-562A-63C3D9BAABA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4" action="ppaction://hlinksldjump"/>
            <a:extLst>
              <a:ext uri="{FF2B5EF4-FFF2-40B4-BE49-F238E27FC236}">
                <a16:creationId xmlns:a16="http://schemas.microsoft.com/office/drawing/2014/main" id="{CC26EFBE-E7BF-5014-165F-810F7B58208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435329949"/>
      </p:ext>
    </p:extLst>
  </p:cSld>
  <p:clrMapOvr>
    <a:masterClrMapping/>
  </p:clrMapOvr>
  <p:transition/>
</p:sld>
</file>

<file path=ppt/slides/slide143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101025656"/>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7086600">
                  <a:extLst>
                    <a:ext uri="{9D8B030D-6E8A-4147-A177-3AD203B41FA5}">
                      <a16:colId xmlns:a16="http://schemas.microsoft.com/office/drawing/2014/main" val="20000"/>
                    </a:ext>
                  </a:extLst>
                </a:gridCol>
                <a:gridCol w="4160556">
                  <a:extLst>
                    <a:ext uri="{9D8B030D-6E8A-4147-A177-3AD203B41FA5}">
                      <a16:colId xmlns:a16="http://schemas.microsoft.com/office/drawing/2014/main" val="20001"/>
                    </a:ext>
                  </a:extLst>
                </a:gridCol>
              </a:tblGrid>
              <a:tr h="3024336">
                <a:tc>
                  <a:txBody>
                    <a:bodyPr/>
                    <a:lstStyle/>
                    <a:p>
                      <a:r>
                        <a:rPr lang="fr-FR" sz="2800" b="1" kern="1200" dirty="0">
                          <a:solidFill>
                            <a:prstClr val="white"/>
                          </a:solidFill>
                          <a:latin typeface="Book Antiqua" pitchFamily="18" charset="0"/>
                          <a:ea typeface="+mn-ea"/>
                          <a:cs typeface="+mn-cs"/>
                        </a:rPr>
                        <a:t>1. L'ardent buisson que Moïse voyait</a:t>
                      </a:r>
                    </a:p>
                    <a:p>
                      <a:r>
                        <a:rPr lang="fr-FR" sz="2800" b="1" kern="1200" dirty="0">
                          <a:solidFill>
                            <a:prstClr val="white"/>
                          </a:solidFill>
                          <a:latin typeface="Book Antiqua" pitchFamily="18" charset="0"/>
                          <a:ea typeface="+mn-ea"/>
                          <a:cs typeface="+mn-cs"/>
                        </a:rPr>
                        <a:t>Dans le désert, il s'étonnait</a:t>
                      </a:r>
                    </a:p>
                    <a:p>
                      <a:r>
                        <a:rPr lang="fr-FR" sz="2800" b="1" kern="1200" dirty="0">
                          <a:solidFill>
                            <a:prstClr val="white"/>
                          </a:solidFill>
                          <a:latin typeface="Book Antiqua" pitchFamily="18" charset="0"/>
                          <a:ea typeface="+mn-ea"/>
                          <a:cs typeface="+mn-cs"/>
                        </a:rPr>
                        <a:t>Le Feu, sans consumer, brûlait</a:t>
                      </a:r>
                    </a:p>
                    <a:p>
                      <a:r>
                        <a:rPr lang="fr-FR" sz="2800" b="1" kern="1200" dirty="0">
                          <a:solidFill>
                            <a:prstClr val="white"/>
                          </a:solidFill>
                          <a:latin typeface="Book Antiqua" pitchFamily="18" charset="0"/>
                          <a:ea typeface="+mn-ea"/>
                          <a:cs typeface="+mn-cs"/>
                        </a:rPr>
                        <a:t>Les flammes, sans nuire, jaillissaient</a:t>
                      </a:r>
                    </a:p>
                  </a:txBody>
                  <a:tcPr/>
                </a:tc>
                <a:tc>
                  <a:txBody>
                    <a:bodyPr/>
                    <a:lstStyle/>
                    <a:p>
                      <a:pPr algn="r" rtl="1"/>
                      <a:r>
                        <a:rPr lang="ar-EG" sz="3600" b="0" kern="1200" dirty="0">
                          <a:solidFill>
                            <a:prstClr val="white"/>
                          </a:solidFill>
                          <a:latin typeface="+mn-lt"/>
                          <a:ea typeface="+mn-ea"/>
                          <a:cs typeface="+mn-cs"/>
                        </a:rPr>
                        <a:t>العليقة </a:t>
                      </a:r>
                      <a:r>
                        <a:rPr lang="ar-EG" sz="3600" b="0" kern="1200" dirty="0" err="1">
                          <a:solidFill>
                            <a:prstClr val="white"/>
                          </a:solidFill>
                          <a:latin typeface="+mn-lt"/>
                          <a:ea typeface="+mn-ea"/>
                          <a:cs typeface="+mn-cs"/>
                        </a:rPr>
                        <a:t>التى</a:t>
                      </a:r>
                      <a:r>
                        <a:rPr lang="ar-EG" sz="3600" b="0" kern="1200" dirty="0">
                          <a:solidFill>
                            <a:prstClr val="white"/>
                          </a:solidFill>
                          <a:latin typeface="+mn-lt"/>
                          <a:ea typeface="+mn-ea"/>
                          <a:cs typeface="+mn-cs"/>
                        </a:rPr>
                        <a:t> رآها </a:t>
                      </a:r>
                    </a:p>
                    <a:p>
                      <a:pPr algn="r" rtl="1"/>
                      <a:r>
                        <a:rPr lang="ar-EG" sz="3600" b="0" kern="1200" dirty="0">
                          <a:solidFill>
                            <a:prstClr val="white"/>
                          </a:solidFill>
                          <a:latin typeface="+mn-lt"/>
                          <a:ea typeface="+mn-ea"/>
                          <a:cs typeface="+mn-cs"/>
                        </a:rPr>
                        <a:t>موسى النبى في البرية </a:t>
                      </a:r>
                    </a:p>
                    <a:p>
                      <a:pPr algn="r" rtl="1"/>
                      <a:r>
                        <a:rPr lang="ar-EG" sz="3600" b="0" kern="1200" dirty="0">
                          <a:solidFill>
                            <a:prstClr val="white"/>
                          </a:solidFill>
                          <a:latin typeface="+mn-lt"/>
                          <a:ea typeface="+mn-ea"/>
                          <a:cs typeface="+mn-cs"/>
                        </a:rPr>
                        <a:t>والنيران تشعل جواها</a:t>
                      </a:r>
                    </a:p>
                    <a:p>
                      <a:pPr algn="r" rtl="1"/>
                      <a:r>
                        <a:rPr lang="ar-EG" sz="3600" b="0" kern="1200" dirty="0">
                          <a:solidFill>
                            <a:prstClr val="white"/>
                          </a:solidFill>
                          <a:latin typeface="+mn-lt"/>
                          <a:ea typeface="+mn-ea"/>
                          <a:cs typeface="+mn-cs"/>
                        </a:rPr>
                        <a:t>ولم تمسسها بأذية.</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 C'est la Flamme que porta Marie</a:t>
                      </a:r>
                    </a:p>
                    <a:p>
                      <a:r>
                        <a:rPr lang="fr-FR" sz="2800" b="1" kern="1200" dirty="0">
                          <a:solidFill>
                            <a:prstClr val="white"/>
                          </a:solidFill>
                          <a:latin typeface="Book Antiqua" pitchFamily="18" charset="0"/>
                          <a:ea typeface="+mn-ea"/>
                          <a:cs typeface="+mn-cs"/>
                        </a:rPr>
                        <a:t>Braise divine et infinie</a:t>
                      </a:r>
                    </a:p>
                    <a:p>
                      <a:r>
                        <a:rPr lang="fr-FR" sz="2800" b="1" kern="1200" dirty="0">
                          <a:solidFill>
                            <a:prstClr val="white"/>
                          </a:solidFill>
                          <a:latin typeface="Book Antiqua" pitchFamily="18" charset="0"/>
                          <a:ea typeface="+mn-ea"/>
                          <a:cs typeface="+mn-cs"/>
                        </a:rPr>
                        <a:t>Neuf mois, Vierge, porta la Vie</a:t>
                      </a:r>
                    </a:p>
                    <a:p>
                      <a:r>
                        <a:rPr lang="fr-FR" sz="2800" b="1" kern="1200" dirty="0">
                          <a:solidFill>
                            <a:prstClr val="white"/>
                          </a:solidFill>
                          <a:latin typeface="Book Antiqua" pitchFamily="18" charset="0"/>
                          <a:ea typeface="+mn-ea"/>
                          <a:cs typeface="+mn-cs"/>
                        </a:rPr>
                        <a:t>Ce Feu divin né de l'Esprit</a:t>
                      </a: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مثال ام النور طوباها </a:t>
                      </a:r>
                    </a:p>
                    <a:p>
                      <a:pPr algn="r" rtl="1"/>
                      <a:r>
                        <a:rPr lang="ar-EG" sz="3600" b="0" kern="1200" dirty="0">
                          <a:solidFill>
                            <a:prstClr val="white"/>
                          </a:solidFill>
                          <a:latin typeface="+mn-lt"/>
                          <a:ea typeface="+mn-ea"/>
                          <a:cs typeface="+mn-cs"/>
                        </a:rPr>
                        <a:t>حَمَلِت جمر اللاهوتية</a:t>
                      </a:r>
                    </a:p>
                    <a:p>
                      <a:pPr algn="r" rtl="1"/>
                      <a:r>
                        <a:rPr lang="ar-EG" sz="3600" b="0" kern="1200" dirty="0">
                          <a:solidFill>
                            <a:prstClr val="white"/>
                          </a:solidFill>
                          <a:latin typeface="+mn-lt"/>
                          <a:ea typeface="+mn-ea"/>
                          <a:cs typeface="+mn-cs"/>
                        </a:rPr>
                        <a:t>تسعة اشهر في أحشاها</a:t>
                      </a:r>
                    </a:p>
                    <a:p>
                      <a:pPr algn="r" rtl="1"/>
                      <a:r>
                        <a:rPr lang="ar-EG" sz="3600" b="0" kern="1200" dirty="0">
                          <a:solidFill>
                            <a:prstClr val="white"/>
                          </a:solidFill>
                          <a:latin typeface="+mn-lt"/>
                          <a:ea typeface="+mn-ea"/>
                          <a:cs typeface="+mn-cs"/>
                        </a:rPr>
                        <a:t>وهي عذراء ببكورية. </a:t>
                      </a: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A3F333D9-89DA-2619-29C8-E864B1B0725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C7F6D41A-E2CB-117D-A665-BC50D18E18D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696659575"/>
      </p:ext>
    </p:extLst>
  </p:cSld>
  <p:clrMapOvr>
    <a:masterClrMapping/>
  </p:clrMapOvr>
  <p:transition/>
</p:sld>
</file>

<file path=ppt/slides/slide143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564896981"/>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53200">
                  <a:extLst>
                    <a:ext uri="{9D8B030D-6E8A-4147-A177-3AD203B41FA5}">
                      <a16:colId xmlns:a16="http://schemas.microsoft.com/office/drawing/2014/main" val="20000"/>
                    </a:ext>
                  </a:extLst>
                </a:gridCol>
                <a:gridCol w="46939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3. Je chante tes louanges, ô Marie</a:t>
                      </a:r>
                    </a:p>
                    <a:p>
                      <a:pPr algn="l"/>
                      <a:r>
                        <a:rPr lang="fr-FR" sz="2800" b="1" kern="1200" dirty="0">
                          <a:solidFill>
                            <a:prstClr val="white"/>
                          </a:solidFill>
                          <a:latin typeface="Book Antiqua" pitchFamily="18" charset="0"/>
                          <a:ea typeface="+mn-ea"/>
                          <a:cs typeface="+mn-cs"/>
                        </a:rPr>
                        <a:t>Grâce et mystère, je te prie</a:t>
                      </a:r>
                    </a:p>
                    <a:p>
                      <a:pPr algn="l"/>
                      <a:r>
                        <a:rPr lang="fr-FR" sz="2800" b="1" kern="1200" dirty="0">
                          <a:solidFill>
                            <a:prstClr val="white"/>
                          </a:solidFill>
                          <a:latin typeface="Book Antiqua" pitchFamily="18" charset="0"/>
                          <a:ea typeface="+mn-ea"/>
                          <a:cs typeface="+mn-cs"/>
                        </a:rPr>
                        <a:t>De tous les hommes sois bénie</a:t>
                      </a:r>
                    </a:p>
                    <a:p>
                      <a:pPr algn="l"/>
                      <a:r>
                        <a:rPr lang="fr-FR" sz="2800" b="1" kern="1200" dirty="0">
                          <a:solidFill>
                            <a:prstClr val="white"/>
                          </a:solidFill>
                          <a:latin typeface="Book Antiqua" pitchFamily="18" charset="0"/>
                          <a:ea typeface="+mn-ea"/>
                          <a:cs typeface="+mn-cs"/>
                        </a:rPr>
                        <a:t>Parure des peuples sois bénie</a:t>
                      </a:r>
                    </a:p>
                  </a:txBody>
                  <a:tcPr/>
                </a:tc>
                <a:tc>
                  <a:txBody>
                    <a:bodyPr/>
                    <a:lstStyle/>
                    <a:p>
                      <a:pPr algn="r" rtl="1"/>
                      <a:r>
                        <a:rPr lang="ar-EG" sz="3600" b="0" kern="1200" dirty="0">
                          <a:solidFill>
                            <a:prstClr val="white"/>
                          </a:solidFill>
                          <a:latin typeface="+mn-lt"/>
                          <a:ea typeface="+mn-ea"/>
                          <a:cs typeface="+mn-cs"/>
                        </a:rPr>
                        <a:t>+ أنا افتح </a:t>
                      </a:r>
                      <a:r>
                        <a:rPr lang="ar-EG" sz="3600" b="0" kern="1200" dirty="0" err="1">
                          <a:solidFill>
                            <a:prstClr val="white"/>
                          </a:solidFill>
                          <a:latin typeface="+mn-lt"/>
                          <a:ea typeface="+mn-ea"/>
                          <a:cs typeface="+mn-cs"/>
                        </a:rPr>
                        <a:t>فاى</a:t>
                      </a:r>
                      <a:r>
                        <a:rPr lang="ar-EG" sz="3600" b="0" kern="1200" dirty="0">
                          <a:solidFill>
                            <a:prstClr val="white"/>
                          </a:solidFill>
                          <a:latin typeface="+mn-lt"/>
                          <a:ea typeface="+mn-ea"/>
                          <a:cs typeface="+mn-cs"/>
                        </a:rPr>
                        <a:t> وأتكلم</a:t>
                      </a:r>
                    </a:p>
                    <a:p>
                      <a:pPr algn="r" rtl="1"/>
                      <a:r>
                        <a:rPr lang="ar-EG" sz="3600" b="0" kern="1200" dirty="0">
                          <a:solidFill>
                            <a:prstClr val="white"/>
                          </a:solidFill>
                          <a:latin typeface="+mn-lt"/>
                          <a:ea typeface="+mn-ea"/>
                          <a:cs typeface="+mn-cs"/>
                        </a:rPr>
                        <a:t>وأنطق بأسرار خفية </a:t>
                      </a:r>
                    </a:p>
                    <a:p>
                      <a:pPr algn="r" rtl="1"/>
                      <a:r>
                        <a:rPr lang="ar-EG" sz="3600" b="0" kern="1200" dirty="0">
                          <a:solidFill>
                            <a:prstClr val="white"/>
                          </a:solidFill>
                          <a:latin typeface="+mn-lt"/>
                          <a:ea typeface="+mn-ea"/>
                          <a:cs typeface="+mn-cs"/>
                        </a:rPr>
                        <a:t>بكرامة ام النور مريم</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يازين</a:t>
                      </a:r>
                      <a:r>
                        <a:rPr lang="ar-EG" sz="3600" b="0" kern="1200" dirty="0">
                          <a:solidFill>
                            <a:prstClr val="white"/>
                          </a:solidFill>
                          <a:latin typeface="+mn-lt"/>
                          <a:ea typeface="+mn-ea"/>
                          <a:cs typeface="+mn-cs"/>
                        </a:rPr>
                        <a:t> البشرية.</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4. Et des ténèbres tu nous as sortis</a:t>
                      </a:r>
                    </a:p>
                    <a:p>
                      <a:r>
                        <a:rPr lang="fr-FR" sz="2800" b="1" kern="1200" dirty="0">
                          <a:solidFill>
                            <a:prstClr val="white"/>
                          </a:solidFill>
                          <a:latin typeface="Book Antiqua" pitchFamily="18" charset="0"/>
                          <a:ea typeface="+mn-ea"/>
                          <a:cs typeface="+mn-cs"/>
                        </a:rPr>
                        <a:t>Liens de Satan, tu les rompis</a:t>
                      </a:r>
                    </a:p>
                    <a:p>
                      <a:r>
                        <a:rPr lang="fr-FR" sz="2800" b="1" kern="1200" dirty="0">
                          <a:solidFill>
                            <a:prstClr val="white"/>
                          </a:solidFill>
                          <a:latin typeface="Book Antiqua" pitchFamily="18" charset="0"/>
                          <a:ea typeface="+mn-ea"/>
                          <a:cs typeface="+mn-cs"/>
                        </a:rPr>
                        <a:t>Aux humains tu donnas la Vie</a:t>
                      </a:r>
                    </a:p>
                    <a:p>
                      <a:r>
                        <a:rPr lang="fr-FR" sz="2800" b="1" kern="1200" dirty="0">
                          <a:solidFill>
                            <a:prstClr val="white"/>
                          </a:solidFill>
                          <a:latin typeface="Book Antiqua" pitchFamily="18" charset="0"/>
                          <a:ea typeface="+mn-ea"/>
                          <a:cs typeface="+mn-cs"/>
                        </a:rPr>
                        <a:t>Parure des peuples sois bénie</a:t>
                      </a: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بابنك يا زين العالم</a:t>
                      </a:r>
                    </a:p>
                    <a:p>
                      <a:pPr algn="r" rtl="1"/>
                      <a:r>
                        <a:rPr lang="ar-EG" sz="3600" b="0" kern="1200" dirty="0">
                          <a:solidFill>
                            <a:prstClr val="white"/>
                          </a:solidFill>
                          <a:latin typeface="+mn-lt"/>
                          <a:ea typeface="+mn-ea"/>
                          <a:cs typeface="+mn-cs"/>
                        </a:rPr>
                        <a:t>صرنا احراراً من بعد عبودية </a:t>
                      </a:r>
                    </a:p>
                    <a:p>
                      <a:pPr algn="r" rtl="1"/>
                      <a:r>
                        <a:rPr lang="ar-EG" sz="3600" b="0" kern="1200" dirty="0">
                          <a:solidFill>
                            <a:prstClr val="white"/>
                          </a:solidFill>
                          <a:latin typeface="+mn-lt"/>
                          <a:ea typeface="+mn-ea"/>
                          <a:cs typeface="+mn-cs"/>
                        </a:rPr>
                        <a:t>ومن أسر إبليس خَلُصنا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يا زين البشرية</a:t>
                      </a: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BCFDD96A-99C8-78E0-F376-2BDDD9EBAA2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1BD4BA1E-EA83-EF6B-E067-79D0B1521DC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717500993"/>
      </p:ext>
    </p:extLst>
  </p:cSld>
  <p:clrMapOvr>
    <a:masterClrMapping/>
  </p:clrMapOvr>
  <p:transition/>
</p:sld>
</file>

<file path=ppt/slides/slide143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011892012"/>
              </p:ext>
            </p:extLst>
          </p:nvPr>
        </p:nvGraphicFramePr>
        <p:xfrm>
          <a:off x="457200" y="313224"/>
          <a:ext cx="11247156" cy="5868652"/>
        </p:xfrm>
        <a:graphic>
          <a:graphicData uri="http://schemas.openxmlformats.org/drawingml/2006/table">
            <a:tbl>
              <a:tblPr firstRow="1" bandRow="1">
                <a:tableStyleId>{2D5ABB26-0587-4C30-8999-92F81FD0307C}</a:tableStyleId>
              </a:tblPr>
              <a:tblGrid>
                <a:gridCol w="6858000">
                  <a:extLst>
                    <a:ext uri="{9D8B030D-6E8A-4147-A177-3AD203B41FA5}">
                      <a16:colId xmlns:a16="http://schemas.microsoft.com/office/drawing/2014/main" val="20000"/>
                    </a:ext>
                  </a:extLst>
                </a:gridCol>
                <a:gridCol w="43891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5. De Jésus-Christ, la naissance annoncée</a:t>
                      </a:r>
                    </a:p>
                    <a:p>
                      <a:pPr algn="l"/>
                      <a:r>
                        <a:rPr lang="fr-FR" sz="2800" b="1" kern="1200" dirty="0">
                          <a:solidFill>
                            <a:prstClr val="white"/>
                          </a:solidFill>
                          <a:latin typeface="Book Antiqua" pitchFamily="18" charset="0"/>
                          <a:ea typeface="+mn-ea"/>
                          <a:cs typeface="+mn-cs"/>
                        </a:rPr>
                        <a:t>Tu accomplis la prophétie</a:t>
                      </a:r>
                    </a:p>
                    <a:p>
                      <a:pPr algn="l"/>
                      <a:r>
                        <a:rPr lang="fr-FR" sz="2800" b="1" kern="1200" dirty="0">
                          <a:solidFill>
                            <a:prstClr val="white"/>
                          </a:solidFill>
                          <a:latin typeface="Book Antiqua" pitchFamily="18" charset="0"/>
                          <a:ea typeface="+mn-ea"/>
                          <a:cs typeface="+mn-cs"/>
                        </a:rPr>
                        <a:t>Emmanuel, d'une Vierge est né</a:t>
                      </a:r>
                    </a:p>
                    <a:p>
                      <a:pPr algn="l"/>
                      <a:r>
                        <a:rPr lang="fr-FR" sz="2800" b="1" kern="1200" dirty="0">
                          <a:solidFill>
                            <a:prstClr val="white"/>
                          </a:solidFill>
                          <a:latin typeface="Book Antiqua" pitchFamily="18" charset="0"/>
                          <a:ea typeface="+mn-ea"/>
                          <a:cs typeface="+mn-cs"/>
                        </a:rPr>
                        <a:t>Parure des peuples sois bénie</a:t>
                      </a:r>
                    </a:p>
                  </a:txBody>
                  <a:tcPr/>
                </a:tc>
                <a:tc>
                  <a:txBody>
                    <a:bodyPr/>
                    <a:lstStyle/>
                    <a:p>
                      <a:pPr algn="r" rtl="1"/>
                      <a:r>
                        <a:rPr lang="ar-EG" sz="3600" b="0" kern="1200" dirty="0">
                          <a:solidFill>
                            <a:prstClr val="white"/>
                          </a:solidFill>
                          <a:latin typeface="+mn-lt"/>
                          <a:ea typeface="+mn-ea"/>
                          <a:cs typeface="+mn-cs"/>
                        </a:rPr>
                        <a:t>تمت عنكِ كل الأقوال </a:t>
                      </a:r>
                    </a:p>
                    <a:p>
                      <a:pPr algn="r" rtl="1"/>
                      <a:r>
                        <a:rPr lang="ar-EG" sz="3600" b="0" kern="1200" dirty="0">
                          <a:solidFill>
                            <a:prstClr val="white"/>
                          </a:solidFill>
                          <a:latin typeface="+mn-lt"/>
                          <a:ea typeface="+mn-ea"/>
                          <a:cs typeface="+mn-cs"/>
                        </a:rPr>
                        <a:t>وكل شهادات نبوية </a:t>
                      </a:r>
                      <a:endParaRPr lang="fr-FR" sz="3600" b="0" kern="1200" dirty="0">
                        <a:solidFill>
                          <a:prstClr val="white"/>
                        </a:solidFill>
                        <a:latin typeface="+mn-lt"/>
                        <a:ea typeface="+mn-ea"/>
                        <a:cs typeface="+mn-cs"/>
                      </a:endParaRPr>
                    </a:p>
                    <a:p>
                      <a:pPr algn="r" rtl="1"/>
                      <a:r>
                        <a:rPr lang="fr-FR" sz="2600" b="0" kern="1200" dirty="0" err="1">
                          <a:solidFill>
                            <a:prstClr val="white"/>
                          </a:solidFill>
                          <a:latin typeface="CS Avva Shenouda" pitchFamily="34" charset="0"/>
                          <a:ea typeface="+mn-ea"/>
                          <a:cs typeface="+mn-cs"/>
                        </a:rPr>
                        <a:t>E;be</a:t>
                      </a:r>
                      <a:r>
                        <a:rPr lang="fr-FR" sz="2600" b="0" kern="1200" baseline="0" dirty="0">
                          <a:solidFill>
                            <a:prstClr val="white"/>
                          </a:solidFill>
                          <a:latin typeface="CS Avva Shenouda" pitchFamily="34" charset="0"/>
                          <a:ea typeface="+mn-ea"/>
                          <a:cs typeface="+mn-cs"/>
                        </a:rPr>
                        <a:t> </a:t>
                      </a:r>
                      <a:r>
                        <a:rPr lang="fr-FR" sz="2600" b="0" kern="1200" baseline="0" dirty="0" err="1">
                          <a:solidFill>
                            <a:prstClr val="white"/>
                          </a:solidFill>
                          <a:latin typeface="CS Avva Shenouda" pitchFamily="34" charset="0"/>
                          <a:ea typeface="+mn-ea"/>
                          <a:cs typeface="+mn-cs"/>
                        </a:rPr>
                        <a:t>pijinmici</a:t>
                      </a:r>
                      <a:r>
                        <a:rPr lang="fr-FR" sz="2600" b="0" kern="1200" baseline="0" dirty="0">
                          <a:solidFill>
                            <a:prstClr val="white"/>
                          </a:solidFill>
                          <a:latin typeface="CS Avva Shenouda" pitchFamily="34" charset="0"/>
                          <a:ea typeface="+mn-ea"/>
                          <a:cs typeface="+mn-cs"/>
                        </a:rPr>
                        <a:t> </a:t>
                      </a:r>
                      <a:r>
                        <a:rPr lang="fr-FR" sz="2600" b="0" kern="1200" baseline="0" dirty="0" err="1">
                          <a:solidFill>
                            <a:prstClr val="white"/>
                          </a:solidFill>
                          <a:latin typeface="CS Avva Shenouda" pitchFamily="34" charset="0"/>
                          <a:ea typeface="+mn-ea"/>
                          <a:cs typeface="+mn-cs"/>
                        </a:rPr>
                        <a:t>nEmmanouyl</a:t>
                      </a:r>
                      <a:endParaRPr lang="ar-EG" sz="2600" b="0" kern="1200" dirty="0">
                        <a:solidFill>
                          <a:prstClr val="white"/>
                        </a:solidFill>
                        <a:latin typeface="CS Avva Shenouda" pitchFamily="34" charset="0"/>
                        <a:ea typeface="+mn-ea"/>
                        <a:cs typeface="+mn-cs"/>
                      </a:endParaRPr>
                    </a:p>
                    <a:p>
                      <a:pPr algn="r" rtl="1"/>
                      <a:r>
                        <a:rPr lang="ar-EG" sz="3600" b="0" kern="1200" dirty="0">
                          <a:solidFill>
                            <a:prstClr val="white"/>
                          </a:solidFill>
                          <a:latin typeface="+mn-lt"/>
                          <a:ea typeface="+mn-ea"/>
                          <a:cs typeface="+mn-cs"/>
                        </a:rPr>
                        <a:t>طوباكِ يا زين البشرية</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6. C'est Gabriel qui fut envoyé</a:t>
                      </a:r>
                    </a:p>
                    <a:p>
                      <a:r>
                        <a:rPr lang="fr-FR" sz="2800" b="1" kern="1200" dirty="0">
                          <a:solidFill>
                            <a:prstClr val="white"/>
                          </a:solidFill>
                          <a:latin typeface="Book Antiqua" pitchFamily="18" charset="0"/>
                          <a:ea typeface="+mn-ea"/>
                          <a:cs typeface="+mn-cs"/>
                        </a:rPr>
                        <a:t>Par la sainte œuvre de l’Esprit</a:t>
                      </a:r>
                    </a:p>
                    <a:p>
                      <a:r>
                        <a:rPr lang="fr-FR" sz="2800" b="1" kern="1200" dirty="0">
                          <a:solidFill>
                            <a:prstClr val="white"/>
                          </a:solidFill>
                          <a:latin typeface="Book Antiqua" pitchFamily="18" charset="0"/>
                          <a:ea typeface="+mn-ea"/>
                          <a:cs typeface="+mn-cs"/>
                        </a:rPr>
                        <a:t>T'annonça le Verbe Incarné</a:t>
                      </a:r>
                    </a:p>
                    <a:p>
                      <a:r>
                        <a:rPr lang="fr-FR" sz="2800" b="1" kern="1200" dirty="0">
                          <a:solidFill>
                            <a:prstClr val="white"/>
                          </a:solidFill>
                          <a:latin typeface="Book Antiqua" pitchFamily="18" charset="0"/>
                          <a:ea typeface="+mn-ea"/>
                          <a:cs typeface="+mn-cs"/>
                        </a:rPr>
                        <a:t>Ô toujours Vierge, sois bénie</a:t>
                      </a: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جبرائيل بالبشرى جاها</a:t>
                      </a:r>
                    </a:p>
                    <a:p>
                      <a:pPr algn="r" rtl="1"/>
                      <a:r>
                        <a:rPr lang="ar-EG" sz="3600" b="0" kern="1200" dirty="0">
                          <a:solidFill>
                            <a:prstClr val="white"/>
                          </a:solidFill>
                          <a:latin typeface="+mn-lt"/>
                          <a:ea typeface="+mn-ea"/>
                          <a:cs typeface="+mn-cs"/>
                        </a:rPr>
                        <a:t>بحلول الكَلمةُ الأزلية</a:t>
                      </a:r>
                    </a:p>
                    <a:p>
                      <a:pPr algn="r" rtl="1"/>
                      <a:r>
                        <a:rPr lang="ar-EG" sz="3600" b="0" kern="1200" dirty="0">
                          <a:solidFill>
                            <a:prstClr val="white"/>
                          </a:solidFill>
                          <a:latin typeface="+mn-lt"/>
                          <a:ea typeface="+mn-ea"/>
                          <a:cs typeface="+mn-cs"/>
                        </a:rPr>
                        <a:t>بكر بتول حملت مولاها</a:t>
                      </a:r>
                    </a:p>
                    <a:p>
                      <a:pPr algn="r" rtl="1"/>
                      <a:r>
                        <a:rPr lang="ar-EG" sz="3600" b="0" kern="1200" dirty="0">
                          <a:solidFill>
                            <a:prstClr val="white"/>
                          </a:solidFill>
                          <a:latin typeface="+mn-lt"/>
                          <a:ea typeface="+mn-ea"/>
                          <a:cs typeface="+mn-cs"/>
                        </a:rPr>
                        <a:t>وهي عذراء ببكورية. </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3311CFD5-39CD-4EB2-E5AC-69F7DBB7230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CA3F8587-5D3A-09F6-C651-16877D6675B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117611407"/>
      </p:ext>
    </p:extLst>
  </p:cSld>
  <p:clrMapOvr>
    <a:masterClrMapping/>
  </p:clrMapOvr>
  <p:transition/>
</p:sld>
</file>

<file path=ppt/slides/slide143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461893963"/>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7239000">
                  <a:extLst>
                    <a:ext uri="{9D8B030D-6E8A-4147-A177-3AD203B41FA5}">
                      <a16:colId xmlns:a16="http://schemas.microsoft.com/office/drawing/2014/main" val="20000"/>
                    </a:ext>
                  </a:extLst>
                </a:gridCol>
                <a:gridCol w="4008156">
                  <a:extLst>
                    <a:ext uri="{9D8B030D-6E8A-4147-A177-3AD203B41FA5}">
                      <a16:colId xmlns:a16="http://schemas.microsoft.com/office/drawing/2014/main" val="20001"/>
                    </a:ext>
                  </a:extLst>
                </a:gridCol>
              </a:tblGrid>
              <a:tr h="3024336">
                <a:tc>
                  <a:txBody>
                    <a:bodyPr/>
                    <a:lstStyle/>
                    <a:p>
                      <a:r>
                        <a:rPr lang="fr-FR" sz="2800" b="1" kern="1200" dirty="0">
                          <a:solidFill>
                            <a:prstClr val="white"/>
                          </a:solidFill>
                          <a:latin typeface="Book Antiqua" pitchFamily="18" charset="0"/>
                          <a:ea typeface="+mn-ea"/>
                          <a:cs typeface="+mn-cs"/>
                        </a:rPr>
                        <a:t>L'ardent buisson que Moïse voyait</a:t>
                      </a:r>
                    </a:p>
                    <a:p>
                      <a:r>
                        <a:rPr lang="fr-FR" sz="2800" b="1" kern="1200" dirty="0">
                          <a:solidFill>
                            <a:prstClr val="white"/>
                          </a:solidFill>
                          <a:latin typeface="Book Antiqua" pitchFamily="18" charset="0"/>
                          <a:ea typeface="+mn-ea"/>
                          <a:cs typeface="+mn-cs"/>
                        </a:rPr>
                        <a:t>Dans le désert, il s'étonnait</a:t>
                      </a:r>
                    </a:p>
                    <a:p>
                      <a:r>
                        <a:rPr lang="fr-FR" sz="2800" b="1" kern="1200" dirty="0">
                          <a:solidFill>
                            <a:prstClr val="white"/>
                          </a:solidFill>
                          <a:latin typeface="Book Antiqua" pitchFamily="18" charset="0"/>
                          <a:ea typeface="+mn-ea"/>
                          <a:cs typeface="+mn-cs"/>
                        </a:rPr>
                        <a:t>Le Feu, sans consumer, brûlait</a:t>
                      </a:r>
                    </a:p>
                    <a:p>
                      <a:r>
                        <a:rPr lang="fr-FR" sz="2800" b="1" kern="1200" dirty="0">
                          <a:solidFill>
                            <a:prstClr val="white"/>
                          </a:solidFill>
                          <a:latin typeface="Book Antiqua" pitchFamily="18" charset="0"/>
                          <a:ea typeface="+mn-ea"/>
                          <a:cs typeface="+mn-cs"/>
                        </a:rPr>
                        <a:t>Les flammes, sans nuire, jaillissaient</a:t>
                      </a:r>
                    </a:p>
                  </a:txBody>
                  <a:tcPr/>
                </a:tc>
                <a:tc>
                  <a:txBody>
                    <a:bodyPr/>
                    <a:lstStyle/>
                    <a:p>
                      <a:pPr algn="r" rtl="1"/>
                      <a:r>
                        <a:rPr lang="ar-EG" sz="3600" b="0" kern="1200" dirty="0">
                          <a:solidFill>
                            <a:prstClr val="white"/>
                          </a:solidFill>
                          <a:latin typeface="+mn-lt"/>
                          <a:ea typeface="+mn-ea"/>
                          <a:cs typeface="+mn-cs"/>
                        </a:rPr>
                        <a:t>العليقة </a:t>
                      </a:r>
                      <a:r>
                        <a:rPr lang="ar-EG" sz="3600" b="0" kern="1200" dirty="0" err="1">
                          <a:solidFill>
                            <a:prstClr val="white"/>
                          </a:solidFill>
                          <a:latin typeface="+mn-lt"/>
                          <a:ea typeface="+mn-ea"/>
                          <a:cs typeface="+mn-cs"/>
                        </a:rPr>
                        <a:t>التى</a:t>
                      </a:r>
                      <a:r>
                        <a:rPr lang="ar-EG" sz="3600" b="0" kern="1200" dirty="0">
                          <a:solidFill>
                            <a:prstClr val="white"/>
                          </a:solidFill>
                          <a:latin typeface="+mn-lt"/>
                          <a:ea typeface="+mn-ea"/>
                          <a:cs typeface="+mn-cs"/>
                        </a:rPr>
                        <a:t> رآها </a:t>
                      </a:r>
                    </a:p>
                    <a:p>
                      <a:pPr algn="r" rtl="1"/>
                      <a:r>
                        <a:rPr lang="ar-EG" sz="3600" b="0" kern="1200" dirty="0">
                          <a:solidFill>
                            <a:prstClr val="white"/>
                          </a:solidFill>
                          <a:latin typeface="+mn-lt"/>
                          <a:ea typeface="+mn-ea"/>
                          <a:cs typeface="+mn-cs"/>
                        </a:rPr>
                        <a:t>موسى النبى في البرية </a:t>
                      </a:r>
                    </a:p>
                    <a:p>
                      <a:pPr algn="r" rtl="1"/>
                      <a:r>
                        <a:rPr lang="ar-EG" sz="3600" b="0" kern="1200" dirty="0">
                          <a:solidFill>
                            <a:prstClr val="white"/>
                          </a:solidFill>
                          <a:latin typeface="+mn-lt"/>
                          <a:ea typeface="+mn-ea"/>
                          <a:cs typeface="+mn-cs"/>
                        </a:rPr>
                        <a:t>والنيران تشعل جواها</a:t>
                      </a:r>
                    </a:p>
                    <a:p>
                      <a:pPr algn="r" rtl="1"/>
                      <a:r>
                        <a:rPr lang="ar-EG" sz="3600" b="0" kern="1200" dirty="0">
                          <a:solidFill>
                            <a:prstClr val="white"/>
                          </a:solidFill>
                          <a:latin typeface="+mn-lt"/>
                          <a:ea typeface="+mn-ea"/>
                          <a:cs typeface="+mn-cs"/>
                        </a:rPr>
                        <a:t>ولم تمسسها بأذية.</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C'est la Flamme que porta Marie</a:t>
                      </a:r>
                    </a:p>
                    <a:p>
                      <a:r>
                        <a:rPr lang="fr-FR" sz="2800" b="1" kern="1200" dirty="0">
                          <a:solidFill>
                            <a:prstClr val="white"/>
                          </a:solidFill>
                          <a:latin typeface="Book Antiqua" pitchFamily="18" charset="0"/>
                          <a:ea typeface="+mn-ea"/>
                          <a:cs typeface="+mn-cs"/>
                        </a:rPr>
                        <a:t>Braise divine et infinie</a:t>
                      </a:r>
                    </a:p>
                    <a:p>
                      <a:r>
                        <a:rPr lang="fr-FR" sz="2800" b="1" kern="1200" dirty="0">
                          <a:solidFill>
                            <a:prstClr val="white"/>
                          </a:solidFill>
                          <a:latin typeface="Book Antiqua" pitchFamily="18" charset="0"/>
                          <a:ea typeface="+mn-ea"/>
                          <a:cs typeface="+mn-cs"/>
                        </a:rPr>
                        <a:t>Neuf mois, Vierge, porta la Vie</a:t>
                      </a:r>
                    </a:p>
                    <a:p>
                      <a:r>
                        <a:rPr lang="fr-FR" sz="2800" b="1" kern="1200" dirty="0">
                          <a:solidFill>
                            <a:prstClr val="white"/>
                          </a:solidFill>
                          <a:latin typeface="Book Antiqua" pitchFamily="18" charset="0"/>
                          <a:ea typeface="+mn-ea"/>
                          <a:cs typeface="+mn-cs"/>
                        </a:rPr>
                        <a:t>Ce Feu divin né de l'Esprit</a:t>
                      </a: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مثال ام النور طوباها </a:t>
                      </a:r>
                    </a:p>
                    <a:p>
                      <a:pPr algn="r" rtl="1"/>
                      <a:r>
                        <a:rPr lang="ar-EG" sz="3600" b="0" kern="1200" dirty="0">
                          <a:solidFill>
                            <a:prstClr val="white"/>
                          </a:solidFill>
                          <a:latin typeface="+mn-lt"/>
                          <a:ea typeface="+mn-ea"/>
                          <a:cs typeface="+mn-cs"/>
                        </a:rPr>
                        <a:t>حَمَلِت جمر اللاهوتية</a:t>
                      </a:r>
                    </a:p>
                    <a:p>
                      <a:pPr algn="r" rtl="1"/>
                      <a:r>
                        <a:rPr lang="ar-EG" sz="3600" b="0" kern="1200" dirty="0">
                          <a:solidFill>
                            <a:prstClr val="white"/>
                          </a:solidFill>
                          <a:latin typeface="+mn-lt"/>
                          <a:ea typeface="+mn-ea"/>
                          <a:cs typeface="+mn-cs"/>
                        </a:rPr>
                        <a:t>تسعة اشهر في أحشاها</a:t>
                      </a:r>
                    </a:p>
                    <a:p>
                      <a:pPr algn="r" rtl="1"/>
                      <a:r>
                        <a:rPr lang="ar-EG" sz="3600" b="0" kern="1200" dirty="0">
                          <a:solidFill>
                            <a:prstClr val="white"/>
                          </a:solidFill>
                          <a:latin typeface="+mn-lt"/>
                          <a:ea typeface="+mn-ea"/>
                          <a:cs typeface="+mn-cs"/>
                        </a:rPr>
                        <a:t>وهي عذراء ببكورية. </a:t>
                      </a: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9B1DBECD-211E-C0F3-DF7C-8F9BA0B6601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028C6EA7-BCEE-4781-A6DA-B77C2676EA1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696659575"/>
      </p:ext>
    </p:extLst>
  </p:cSld>
  <p:clrMapOvr>
    <a:masterClrMapping/>
  </p:clrMapOvr>
  <p:transition/>
</p:sld>
</file>

<file path=ppt/slides/slide143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182651717"/>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705600">
                  <a:extLst>
                    <a:ext uri="{9D8B030D-6E8A-4147-A177-3AD203B41FA5}">
                      <a16:colId xmlns:a16="http://schemas.microsoft.com/office/drawing/2014/main" val="20000"/>
                    </a:ext>
                  </a:extLst>
                </a:gridCol>
                <a:gridCol w="4541556">
                  <a:extLst>
                    <a:ext uri="{9D8B030D-6E8A-4147-A177-3AD203B41FA5}">
                      <a16:colId xmlns:a16="http://schemas.microsoft.com/office/drawing/2014/main" val="20001"/>
                    </a:ext>
                  </a:extLst>
                </a:gridCol>
              </a:tblGrid>
              <a:tr h="3024336">
                <a:tc>
                  <a:txBody>
                    <a:bodyPr/>
                    <a:lstStyle/>
                    <a:p>
                      <a:pPr algn="l"/>
                      <a:r>
                        <a:rPr lang="fr-FR" sz="2600" b="1" kern="1200" dirty="0">
                          <a:solidFill>
                            <a:prstClr val="white"/>
                          </a:solidFill>
                          <a:latin typeface="Book Antiqua" pitchFamily="18" charset="0"/>
                          <a:ea typeface="+mn-ea"/>
                          <a:cs typeface="+mn-cs"/>
                        </a:rPr>
                        <a:t>7. Le Saint-Esprit, de Son ombre te couvrit</a:t>
                      </a:r>
                    </a:p>
                    <a:p>
                      <a:pPr algn="l"/>
                      <a:r>
                        <a:rPr lang="fr-FR" sz="2600" b="1" kern="1200" dirty="0">
                          <a:solidFill>
                            <a:prstClr val="white"/>
                          </a:solidFill>
                          <a:latin typeface="Book Antiqua" pitchFamily="18" charset="0"/>
                          <a:ea typeface="+mn-ea"/>
                          <a:cs typeface="+mn-cs"/>
                        </a:rPr>
                        <a:t>Il prit Son Corps de toi Marie</a:t>
                      </a:r>
                    </a:p>
                    <a:p>
                      <a:pPr algn="l"/>
                      <a:r>
                        <a:rPr lang="fr-FR" sz="2600" b="1" kern="1200" dirty="0">
                          <a:solidFill>
                            <a:prstClr val="white"/>
                          </a:solidFill>
                          <a:latin typeface="Book Antiqua" pitchFamily="18" charset="0"/>
                          <a:ea typeface="+mn-ea"/>
                          <a:cs typeface="+mn-cs"/>
                        </a:rPr>
                        <a:t>Jésus, Dieu fait Homme, Il naquit</a:t>
                      </a:r>
                    </a:p>
                    <a:p>
                      <a:pPr algn="l"/>
                      <a:r>
                        <a:rPr lang="fr-FR" sz="2600" b="1" kern="1200" dirty="0">
                          <a:solidFill>
                            <a:prstClr val="white"/>
                          </a:solidFill>
                          <a:latin typeface="Book Antiqua" pitchFamily="18" charset="0"/>
                          <a:ea typeface="+mn-ea"/>
                          <a:cs typeface="+mn-cs"/>
                        </a:rPr>
                        <a:t>Parure des peuples sois bénie</a:t>
                      </a: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حل بروح قدسه في أحشائك</a:t>
                      </a:r>
                    </a:p>
                    <a:p>
                      <a:pPr algn="r" rtl="1"/>
                      <a:r>
                        <a:rPr lang="ar-EG" sz="3600" b="0" kern="1200" dirty="0">
                          <a:solidFill>
                            <a:prstClr val="white"/>
                          </a:solidFill>
                          <a:latin typeface="+mn-lt"/>
                          <a:ea typeface="+mn-ea"/>
                          <a:cs typeface="+mn-cs"/>
                        </a:rPr>
                        <a:t>وأخذ منكِ </a:t>
                      </a:r>
                      <a:r>
                        <a:rPr lang="ar-EG" sz="3600" b="0" kern="1200" dirty="0" err="1">
                          <a:solidFill>
                            <a:prstClr val="white"/>
                          </a:solidFill>
                          <a:latin typeface="+mn-lt"/>
                          <a:ea typeface="+mn-ea"/>
                          <a:cs typeface="+mn-cs"/>
                        </a:rPr>
                        <a:t>الناسوتية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إنساناً كاملاً شلتيه بين يديك</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يا زين البشرية</a:t>
                      </a:r>
                    </a:p>
                  </a:txBody>
                  <a:tcPr/>
                </a:tc>
                <a:extLst>
                  <a:ext uri="{0D108BD9-81ED-4DB2-BD59-A6C34878D82A}">
                    <a16:rowId xmlns:a16="http://schemas.microsoft.com/office/drawing/2014/main" val="10000"/>
                  </a:ext>
                </a:extLst>
              </a:tr>
              <a:tr h="2844316">
                <a:tc>
                  <a:txBody>
                    <a:bodyPr/>
                    <a:lstStyle/>
                    <a:p>
                      <a:r>
                        <a:rPr lang="fr-FR" sz="2600" b="1" kern="1200" dirty="0">
                          <a:solidFill>
                            <a:prstClr val="white"/>
                          </a:solidFill>
                          <a:latin typeface="Book Antiqua" pitchFamily="18" charset="0"/>
                          <a:ea typeface="+mn-ea"/>
                          <a:cs typeface="+mn-cs"/>
                        </a:rPr>
                        <a:t>8. Du péché d'Adam, Il nous délivra</a:t>
                      </a:r>
                    </a:p>
                    <a:p>
                      <a:r>
                        <a:rPr lang="fr-FR" sz="2600" b="1" kern="1200" dirty="0">
                          <a:solidFill>
                            <a:prstClr val="white"/>
                          </a:solidFill>
                          <a:latin typeface="Book Antiqua" pitchFamily="18" charset="0"/>
                          <a:ea typeface="+mn-ea"/>
                          <a:cs typeface="+mn-cs"/>
                        </a:rPr>
                        <a:t>Et du venin, nous a guéris</a:t>
                      </a:r>
                    </a:p>
                    <a:p>
                      <a:r>
                        <a:rPr lang="fr-FR" sz="2600" b="1" kern="1200" dirty="0">
                          <a:solidFill>
                            <a:prstClr val="white"/>
                          </a:solidFill>
                          <a:latin typeface="Book Antiqua" pitchFamily="18" charset="0"/>
                          <a:ea typeface="+mn-ea"/>
                          <a:cs typeface="+mn-cs"/>
                        </a:rPr>
                        <a:t>Au Serpent, Il nous arracha</a:t>
                      </a:r>
                    </a:p>
                    <a:p>
                      <a:r>
                        <a:rPr lang="fr-FR" sz="2600" b="1" kern="1200" dirty="0">
                          <a:solidFill>
                            <a:prstClr val="white"/>
                          </a:solidFill>
                          <a:latin typeface="Book Antiqua" pitchFamily="18" charset="0"/>
                          <a:ea typeface="+mn-ea"/>
                          <a:cs typeface="+mn-cs"/>
                        </a:rPr>
                        <a:t>Parure des peuples sois bénie</a:t>
                      </a:r>
                    </a:p>
                    <a:p>
                      <a:endParaRPr lang="fr-FR" sz="2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خلص ابنك ادم وبنيه </a:t>
                      </a:r>
                    </a:p>
                    <a:p>
                      <a:pPr algn="r" rtl="1"/>
                      <a:r>
                        <a:rPr lang="ar-EG" sz="3600" b="0" kern="1200" dirty="0" err="1">
                          <a:solidFill>
                            <a:prstClr val="white"/>
                          </a:solidFill>
                          <a:latin typeface="+mn-lt"/>
                          <a:ea typeface="+mn-ea"/>
                          <a:cs typeface="+mn-cs"/>
                        </a:rPr>
                        <a:t>وآبرأهُ</a:t>
                      </a:r>
                      <a:r>
                        <a:rPr lang="ar-EG" sz="3600" b="0" kern="1200" dirty="0">
                          <a:solidFill>
                            <a:prstClr val="white"/>
                          </a:solidFill>
                          <a:latin typeface="+mn-lt"/>
                          <a:ea typeface="+mn-ea"/>
                          <a:cs typeface="+mn-cs"/>
                        </a:rPr>
                        <a:t> من سُم الحية </a:t>
                      </a:r>
                    </a:p>
                    <a:p>
                      <a:pPr algn="r" rtl="1"/>
                      <a:r>
                        <a:rPr lang="ar-EG" sz="3600" b="0" kern="1200" dirty="0">
                          <a:solidFill>
                            <a:prstClr val="white"/>
                          </a:solidFill>
                          <a:latin typeface="+mn-lt"/>
                          <a:ea typeface="+mn-ea"/>
                          <a:cs typeface="+mn-cs"/>
                        </a:rPr>
                        <a:t>وشرف</a:t>
                      </a:r>
                      <a:r>
                        <a:rPr lang="ar-EG" sz="3600" b="0" kern="1200" baseline="0" dirty="0">
                          <a:solidFill>
                            <a:prstClr val="white"/>
                          </a:solidFill>
                          <a:latin typeface="+mn-lt"/>
                          <a:ea typeface="+mn-ea"/>
                          <a:cs typeface="+mn-cs"/>
                        </a:rPr>
                        <a:t> مرتبته عاد إليه</a:t>
                      </a:r>
                      <a:endParaRPr lang="ar-EG" sz="3600" b="0" kern="1200" dirty="0">
                        <a:solidFill>
                          <a:prstClr val="white"/>
                        </a:solidFill>
                        <a:latin typeface="+mn-lt"/>
                        <a:ea typeface="+mn-ea"/>
                        <a:cs typeface="+mn-cs"/>
                      </a:endParaRP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يا زين البشرية</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5D1C56F6-C9CD-60AE-BC37-DBAA1486A93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875873E1-A4F4-74DB-F555-AD3CF0C9C57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133905289"/>
      </p:ext>
    </p:extLst>
  </p:cSld>
  <p:clrMapOvr>
    <a:masterClrMapping/>
  </p:clrMapOvr>
  <p:transition/>
</p:sld>
</file>

<file path=ppt/slides/slide143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844821914"/>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7086600">
                  <a:extLst>
                    <a:ext uri="{9D8B030D-6E8A-4147-A177-3AD203B41FA5}">
                      <a16:colId xmlns:a16="http://schemas.microsoft.com/office/drawing/2014/main" val="20000"/>
                    </a:ext>
                  </a:extLst>
                </a:gridCol>
                <a:gridCol w="41605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9. Et fille de David, Il t'a mentionnée</a:t>
                      </a:r>
                    </a:p>
                    <a:p>
                      <a:pPr algn="l"/>
                      <a:r>
                        <a:rPr lang="fr-FR" sz="2800" b="1" kern="1200" dirty="0">
                          <a:solidFill>
                            <a:prstClr val="white"/>
                          </a:solidFill>
                          <a:latin typeface="Book Antiqua" pitchFamily="18" charset="0"/>
                          <a:ea typeface="+mn-ea"/>
                          <a:cs typeface="+mn-cs"/>
                        </a:rPr>
                        <a:t>Mère de Dieu, il a prédit</a:t>
                      </a:r>
                    </a:p>
                    <a:p>
                      <a:pPr algn="l"/>
                      <a:r>
                        <a:rPr lang="fr-FR" sz="2800" b="1" kern="1200" dirty="0">
                          <a:solidFill>
                            <a:prstClr val="white"/>
                          </a:solidFill>
                          <a:latin typeface="Book Antiqua" pitchFamily="18" charset="0"/>
                          <a:ea typeface="+mn-ea"/>
                          <a:cs typeface="+mn-cs"/>
                        </a:rPr>
                        <a:t>Et Vierge Mère, t'a annoncée</a:t>
                      </a:r>
                    </a:p>
                    <a:p>
                      <a:pPr algn="l"/>
                      <a:r>
                        <a:rPr lang="fr-FR" sz="2800" b="1" kern="1200" dirty="0">
                          <a:solidFill>
                            <a:prstClr val="white"/>
                          </a:solidFill>
                          <a:latin typeface="Book Antiqua" pitchFamily="18" charset="0"/>
                          <a:ea typeface="+mn-ea"/>
                          <a:cs typeface="+mn-cs"/>
                        </a:rPr>
                        <a:t>Parure des Peuples sois bénie</a:t>
                      </a:r>
                    </a:p>
                  </a:txBody>
                  <a:tcPr/>
                </a:tc>
                <a:tc>
                  <a:txBody>
                    <a:bodyPr/>
                    <a:lstStyle/>
                    <a:p>
                      <a:pPr algn="r" rtl="1"/>
                      <a:r>
                        <a:rPr lang="ar-EG" sz="3600" b="0" kern="1200" dirty="0">
                          <a:solidFill>
                            <a:prstClr val="white"/>
                          </a:solidFill>
                          <a:latin typeface="+mn-lt"/>
                          <a:ea typeface="+mn-ea"/>
                          <a:cs typeface="+mn-cs"/>
                        </a:rPr>
                        <a:t>داود أباكِ قال عنكِ </a:t>
                      </a:r>
                    </a:p>
                    <a:p>
                      <a:pPr algn="r" rtl="1"/>
                      <a:r>
                        <a:rPr lang="ar-EG" sz="3600" b="0" kern="1200" dirty="0">
                          <a:solidFill>
                            <a:prstClr val="white"/>
                          </a:solidFill>
                          <a:latin typeface="+mn-lt"/>
                          <a:ea typeface="+mn-ea"/>
                          <a:cs typeface="+mn-cs"/>
                        </a:rPr>
                        <a:t>ونطق بشهادات نبوية </a:t>
                      </a:r>
                    </a:p>
                    <a:p>
                      <a:pPr algn="r" rtl="1"/>
                      <a:r>
                        <a:rPr lang="ar-EG" sz="3600" b="0" kern="1200" dirty="0">
                          <a:solidFill>
                            <a:prstClr val="white"/>
                          </a:solidFill>
                          <a:latin typeface="+mn-lt"/>
                          <a:ea typeface="+mn-ea"/>
                          <a:cs typeface="+mn-cs"/>
                        </a:rPr>
                        <a:t>إله الآلهة صار ابنُكِ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يا زين البشرية</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10. La Mère de ton Créateur, tu devins</a:t>
                      </a:r>
                    </a:p>
                    <a:p>
                      <a:r>
                        <a:rPr lang="fr-FR" sz="2800" b="1" kern="1200" dirty="0">
                          <a:solidFill>
                            <a:prstClr val="white"/>
                          </a:solidFill>
                          <a:latin typeface="Book Antiqua" pitchFamily="18" charset="0"/>
                          <a:ea typeface="+mn-ea"/>
                          <a:cs typeface="+mn-cs"/>
                        </a:rPr>
                        <a:t>Pour que nous retrouvions la Vie</a:t>
                      </a:r>
                    </a:p>
                    <a:p>
                      <a:r>
                        <a:rPr lang="fr-FR" sz="2800" b="1" kern="1200" dirty="0">
                          <a:solidFill>
                            <a:prstClr val="white"/>
                          </a:solidFill>
                          <a:latin typeface="Book Antiqua" pitchFamily="18" charset="0"/>
                          <a:ea typeface="+mn-ea"/>
                          <a:cs typeface="+mn-cs"/>
                        </a:rPr>
                        <a:t>Et Dieu habita dans ton sein</a:t>
                      </a:r>
                    </a:p>
                    <a:p>
                      <a:r>
                        <a:rPr lang="fr-FR" sz="2800" b="1" kern="1200" dirty="0">
                          <a:solidFill>
                            <a:prstClr val="white"/>
                          </a:solidFill>
                          <a:latin typeface="Book Antiqua" pitchFamily="18" charset="0"/>
                          <a:ea typeface="+mn-ea"/>
                          <a:cs typeface="+mn-cs"/>
                        </a:rPr>
                        <a:t>Ô toujours Vierge, sois bénie</a:t>
                      </a: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دُعِيتِ اماً لمن أنشاها</a:t>
                      </a:r>
                    </a:p>
                    <a:p>
                      <a:pPr algn="r" rtl="1"/>
                      <a:r>
                        <a:rPr lang="ar-EG" sz="3600" b="0" kern="1200" dirty="0">
                          <a:solidFill>
                            <a:prstClr val="white"/>
                          </a:solidFill>
                          <a:latin typeface="+mn-lt"/>
                          <a:ea typeface="+mn-ea"/>
                          <a:cs typeface="+mn-cs"/>
                        </a:rPr>
                        <a:t>من اجل خلاص البشرية</a:t>
                      </a:r>
                    </a:p>
                    <a:p>
                      <a:pPr algn="r" rtl="1"/>
                      <a:r>
                        <a:rPr lang="ar-EG" sz="3600" b="0" kern="1200" dirty="0">
                          <a:solidFill>
                            <a:prstClr val="white"/>
                          </a:solidFill>
                          <a:latin typeface="+mn-lt"/>
                          <a:ea typeface="+mn-ea"/>
                          <a:cs typeface="+mn-cs"/>
                        </a:rPr>
                        <a:t>بكر بتول حملت مولاها</a:t>
                      </a:r>
                    </a:p>
                    <a:p>
                      <a:pPr algn="r" rtl="1"/>
                      <a:r>
                        <a:rPr lang="ar-EG" sz="3600" b="0" kern="1200" dirty="0">
                          <a:solidFill>
                            <a:prstClr val="white"/>
                          </a:solidFill>
                          <a:latin typeface="+mn-lt"/>
                          <a:ea typeface="+mn-ea"/>
                          <a:cs typeface="+mn-cs"/>
                        </a:rPr>
                        <a:t>والخاتم مصان </a:t>
                      </a:r>
                      <a:r>
                        <a:rPr lang="ar-EG" sz="3600" b="0" kern="1200" dirty="0" err="1">
                          <a:solidFill>
                            <a:prstClr val="white"/>
                          </a:solidFill>
                          <a:latin typeface="+mn-lt"/>
                          <a:ea typeface="+mn-ea"/>
                          <a:cs typeface="+mn-cs"/>
                        </a:rPr>
                        <a:t>ببكورية</a:t>
                      </a:r>
                      <a:endParaRPr lang="ar-EG" sz="3600" b="0" kern="1200" dirty="0">
                        <a:solidFill>
                          <a:prstClr val="white"/>
                        </a:solidFill>
                        <a:latin typeface="+mn-lt"/>
                        <a:ea typeface="+mn-ea"/>
                        <a:cs typeface="+mn-cs"/>
                      </a:endParaRP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04DCC5B1-1DD6-4582-C08E-B13362609A8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6CD1E5FC-47AD-679C-49B9-4497D191677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034057751"/>
      </p:ext>
    </p:extLst>
  </p:cSld>
  <p:clrMapOvr>
    <a:masterClrMapping/>
  </p:clrMapOvr>
  <p:transition/>
</p:sld>
</file>

<file path=ppt/slides/slide143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765286544"/>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785474">
                  <a:extLst>
                    <a:ext uri="{9D8B030D-6E8A-4147-A177-3AD203B41FA5}">
                      <a16:colId xmlns:a16="http://schemas.microsoft.com/office/drawing/2014/main" val="20000"/>
                    </a:ext>
                  </a:extLst>
                </a:gridCol>
                <a:gridCol w="4461682">
                  <a:extLst>
                    <a:ext uri="{9D8B030D-6E8A-4147-A177-3AD203B41FA5}">
                      <a16:colId xmlns:a16="http://schemas.microsoft.com/office/drawing/2014/main" val="20001"/>
                    </a:ext>
                  </a:extLst>
                </a:gridCol>
              </a:tblGrid>
              <a:tr h="3024336">
                <a:tc>
                  <a:txBody>
                    <a:bodyPr/>
                    <a:lstStyle/>
                    <a:p>
                      <a:r>
                        <a:rPr lang="fr-FR" sz="2800" b="1" kern="1200" dirty="0">
                          <a:solidFill>
                            <a:prstClr val="white"/>
                          </a:solidFill>
                          <a:latin typeface="Book Antiqua" pitchFamily="18" charset="0"/>
                          <a:ea typeface="+mn-ea"/>
                          <a:cs typeface="+mn-cs"/>
                        </a:rPr>
                        <a:t>L'ardent buisson que Moïse voyait</a:t>
                      </a:r>
                    </a:p>
                    <a:p>
                      <a:r>
                        <a:rPr lang="fr-FR" sz="2800" b="1" kern="1200" dirty="0">
                          <a:solidFill>
                            <a:prstClr val="white"/>
                          </a:solidFill>
                          <a:latin typeface="Book Antiqua" pitchFamily="18" charset="0"/>
                          <a:ea typeface="+mn-ea"/>
                          <a:cs typeface="+mn-cs"/>
                        </a:rPr>
                        <a:t>Dans le désert, il s'étonnait</a:t>
                      </a:r>
                    </a:p>
                    <a:p>
                      <a:r>
                        <a:rPr lang="fr-FR" sz="2800" b="1" kern="1200" dirty="0">
                          <a:solidFill>
                            <a:prstClr val="white"/>
                          </a:solidFill>
                          <a:latin typeface="Book Antiqua" pitchFamily="18" charset="0"/>
                          <a:ea typeface="+mn-ea"/>
                          <a:cs typeface="+mn-cs"/>
                        </a:rPr>
                        <a:t>Le Feu, sans consumer, brûlait</a:t>
                      </a:r>
                    </a:p>
                    <a:p>
                      <a:r>
                        <a:rPr lang="fr-FR" sz="2800" b="1" kern="1200" dirty="0">
                          <a:solidFill>
                            <a:prstClr val="white"/>
                          </a:solidFill>
                          <a:latin typeface="Book Antiqua" pitchFamily="18" charset="0"/>
                          <a:ea typeface="+mn-ea"/>
                          <a:cs typeface="+mn-cs"/>
                        </a:rPr>
                        <a:t>Les flammes, sans nuire, jaillissaient</a:t>
                      </a:r>
                    </a:p>
                  </a:txBody>
                  <a:tcPr/>
                </a:tc>
                <a:tc>
                  <a:txBody>
                    <a:bodyPr/>
                    <a:lstStyle/>
                    <a:p>
                      <a:pPr algn="r" rtl="1"/>
                      <a:r>
                        <a:rPr lang="ar-EG" sz="3600" b="0" kern="1200" dirty="0">
                          <a:solidFill>
                            <a:prstClr val="white"/>
                          </a:solidFill>
                          <a:latin typeface="+mn-lt"/>
                          <a:ea typeface="+mn-ea"/>
                          <a:cs typeface="+mn-cs"/>
                        </a:rPr>
                        <a:t>العليقة </a:t>
                      </a:r>
                      <a:r>
                        <a:rPr lang="ar-EG" sz="3600" b="0" kern="1200" dirty="0" err="1">
                          <a:solidFill>
                            <a:prstClr val="white"/>
                          </a:solidFill>
                          <a:latin typeface="+mn-lt"/>
                          <a:ea typeface="+mn-ea"/>
                          <a:cs typeface="+mn-cs"/>
                        </a:rPr>
                        <a:t>التى</a:t>
                      </a:r>
                      <a:r>
                        <a:rPr lang="ar-EG" sz="3600" b="0" kern="1200" dirty="0">
                          <a:solidFill>
                            <a:prstClr val="white"/>
                          </a:solidFill>
                          <a:latin typeface="+mn-lt"/>
                          <a:ea typeface="+mn-ea"/>
                          <a:cs typeface="+mn-cs"/>
                        </a:rPr>
                        <a:t> رآها </a:t>
                      </a:r>
                    </a:p>
                    <a:p>
                      <a:pPr algn="r" rtl="1"/>
                      <a:r>
                        <a:rPr lang="ar-EG" sz="3600" b="0" kern="1200" dirty="0">
                          <a:solidFill>
                            <a:prstClr val="white"/>
                          </a:solidFill>
                          <a:latin typeface="+mn-lt"/>
                          <a:ea typeface="+mn-ea"/>
                          <a:cs typeface="+mn-cs"/>
                        </a:rPr>
                        <a:t>موسى النبى في البرية </a:t>
                      </a:r>
                    </a:p>
                    <a:p>
                      <a:pPr algn="r" rtl="1"/>
                      <a:r>
                        <a:rPr lang="ar-EG" sz="3600" b="0" kern="1200" dirty="0">
                          <a:solidFill>
                            <a:prstClr val="white"/>
                          </a:solidFill>
                          <a:latin typeface="+mn-lt"/>
                          <a:ea typeface="+mn-ea"/>
                          <a:cs typeface="+mn-cs"/>
                        </a:rPr>
                        <a:t>والنيران تشعل جواها</a:t>
                      </a:r>
                    </a:p>
                    <a:p>
                      <a:pPr algn="r" rtl="1"/>
                      <a:r>
                        <a:rPr lang="ar-EG" sz="3600" b="0" kern="1200" dirty="0">
                          <a:solidFill>
                            <a:prstClr val="white"/>
                          </a:solidFill>
                          <a:latin typeface="+mn-lt"/>
                          <a:ea typeface="+mn-ea"/>
                          <a:cs typeface="+mn-cs"/>
                        </a:rPr>
                        <a:t>ولم تمسسها بأذية.</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C'est la Flamme que porta Marie</a:t>
                      </a:r>
                    </a:p>
                    <a:p>
                      <a:r>
                        <a:rPr lang="fr-FR" sz="2800" b="1" kern="1200" dirty="0">
                          <a:solidFill>
                            <a:prstClr val="white"/>
                          </a:solidFill>
                          <a:latin typeface="Book Antiqua" pitchFamily="18" charset="0"/>
                          <a:ea typeface="+mn-ea"/>
                          <a:cs typeface="+mn-cs"/>
                        </a:rPr>
                        <a:t>Braise divine et infinie</a:t>
                      </a:r>
                    </a:p>
                    <a:p>
                      <a:r>
                        <a:rPr lang="fr-FR" sz="2800" b="1" kern="1200" dirty="0">
                          <a:solidFill>
                            <a:prstClr val="white"/>
                          </a:solidFill>
                          <a:latin typeface="Book Antiqua" pitchFamily="18" charset="0"/>
                          <a:ea typeface="+mn-ea"/>
                          <a:cs typeface="+mn-cs"/>
                        </a:rPr>
                        <a:t>Neuf mois, Vierge, porta la Vie</a:t>
                      </a:r>
                    </a:p>
                    <a:p>
                      <a:r>
                        <a:rPr lang="fr-FR" sz="2800" b="1" kern="1200" dirty="0">
                          <a:solidFill>
                            <a:prstClr val="white"/>
                          </a:solidFill>
                          <a:latin typeface="Book Antiqua" pitchFamily="18" charset="0"/>
                          <a:ea typeface="+mn-ea"/>
                          <a:cs typeface="+mn-cs"/>
                        </a:rPr>
                        <a:t>Ce Feu divin né de l'Esprit</a:t>
                      </a: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مثال ام النور طوباها </a:t>
                      </a:r>
                    </a:p>
                    <a:p>
                      <a:pPr algn="r" rtl="1"/>
                      <a:r>
                        <a:rPr lang="ar-EG" sz="3600" b="0" kern="1200" dirty="0">
                          <a:solidFill>
                            <a:prstClr val="white"/>
                          </a:solidFill>
                          <a:latin typeface="+mn-lt"/>
                          <a:ea typeface="+mn-ea"/>
                          <a:cs typeface="+mn-cs"/>
                        </a:rPr>
                        <a:t>حَمَلِت جمر اللاهوتية</a:t>
                      </a:r>
                    </a:p>
                    <a:p>
                      <a:pPr algn="r" rtl="1"/>
                      <a:r>
                        <a:rPr lang="ar-EG" sz="3600" b="0" kern="1200" dirty="0">
                          <a:solidFill>
                            <a:prstClr val="white"/>
                          </a:solidFill>
                          <a:latin typeface="+mn-lt"/>
                          <a:ea typeface="+mn-ea"/>
                          <a:cs typeface="+mn-cs"/>
                        </a:rPr>
                        <a:t>تسعة اشهر في أحشاها</a:t>
                      </a:r>
                    </a:p>
                    <a:p>
                      <a:pPr algn="r" rtl="1"/>
                      <a:r>
                        <a:rPr lang="ar-EG" sz="3600" b="0" kern="1200" dirty="0">
                          <a:solidFill>
                            <a:prstClr val="white"/>
                          </a:solidFill>
                          <a:latin typeface="+mn-lt"/>
                          <a:ea typeface="+mn-ea"/>
                          <a:cs typeface="+mn-cs"/>
                        </a:rPr>
                        <a:t>وهي عذراء ببكورية. </a:t>
                      </a: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001DA147-789D-F782-0C4F-1E749478149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3018F363-383B-4CF3-0049-94A5128DEF8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696659575"/>
      </p:ext>
    </p:extLst>
  </p:cSld>
  <p:clrMapOvr>
    <a:masterClrMapping/>
  </p:clrMapOvr>
  <p:transition/>
</p:sld>
</file>

<file path=ppt/slides/slide143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038894916"/>
              </p:ext>
            </p:extLst>
          </p:nvPr>
        </p:nvGraphicFramePr>
        <p:xfrm>
          <a:off x="457200" y="297984"/>
          <a:ext cx="11247156" cy="5868652"/>
        </p:xfrm>
        <a:graphic>
          <a:graphicData uri="http://schemas.openxmlformats.org/drawingml/2006/table">
            <a:tbl>
              <a:tblPr firstRow="1" bandRow="1">
                <a:tableStyleId>{2D5ABB26-0587-4C30-8999-92F81FD0307C}</a:tableStyleId>
              </a:tblPr>
              <a:tblGrid>
                <a:gridCol w="6506619">
                  <a:extLst>
                    <a:ext uri="{9D8B030D-6E8A-4147-A177-3AD203B41FA5}">
                      <a16:colId xmlns:a16="http://schemas.microsoft.com/office/drawing/2014/main" val="20000"/>
                    </a:ext>
                  </a:extLst>
                </a:gridCol>
                <a:gridCol w="4740537">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11. Le Dieu de gloire a choisi ta beauté</a:t>
                      </a:r>
                    </a:p>
                    <a:p>
                      <a:pPr algn="l"/>
                      <a:r>
                        <a:rPr lang="fr-FR" sz="2800" b="1" kern="1200" dirty="0">
                          <a:solidFill>
                            <a:prstClr val="white"/>
                          </a:solidFill>
                          <a:latin typeface="Book Antiqua" pitchFamily="18" charset="0"/>
                          <a:ea typeface="+mn-ea"/>
                          <a:cs typeface="+mn-cs"/>
                        </a:rPr>
                        <a:t>Tu accueillis Divinité</a:t>
                      </a:r>
                    </a:p>
                    <a:p>
                      <a:pPr algn="l"/>
                      <a:r>
                        <a:rPr lang="fr-FR" sz="2800" b="1" kern="1200" dirty="0">
                          <a:solidFill>
                            <a:prstClr val="white"/>
                          </a:solidFill>
                          <a:latin typeface="Book Antiqua" pitchFamily="18" charset="0"/>
                          <a:ea typeface="+mn-ea"/>
                          <a:cs typeface="+mn-cs"/>
                        </a:rPr>
                        <a:t>De toi, Il prit l’humanité</a:t>
                      </a:r>
                    </a:p>
                    <a:p>
                      <a:pPr algn="l"/>
                      <a:r>
                        <a:rPr lang="fr-FR" sz="2800" b="1" kern="1200" dirty="0">
                          <a:solidFill>
                            <a:prstClr val="white"/>
                          </a:solidFill>
                          <a:latin typeface="Book Antiqua" pitchFamily="18" charset="0"/>
                          <a:ea typeface="+mn-ea"/>
                          <a:cs typeface="+mn-cs"/>
                        </a:rPr>
                        <a:t>Parure des Peuples sois bénie</a:t>
                      </a: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رب المجد اختار حسنُكِ </a:t>
                      </a:r>
                    </a:p>
                    <a:p>
                      <a:pPr algn="r" rtl="1"/>
                      <a:r>
                        <a:rPr lang="ar-EG" sz="3600" b="0" kern="1200" dirty="0">
                          <a:solidFill>
                            <a:prstClr val="white"/>
                          </a:solidFill>
                          <a:latin typeface="+mn-lt"/>
                          <a:ea typeface="+mn-ea"/>
                          <a:cs typeface="+mn-cs"/>
                        </a:rPr>
                        <a:t>وزانك باللاهوتية </a:t>
                      </a:r>
                    </a:p>
                    <a:p>
                      <a:pPr algn="r" rtl="1"/>
                      <a:r>
                        <a:rPr lang="ar-EG" sz="3600" b="0" kern="1200" dirty="0">
                          <a:solidFill>
                            <a:prstClr val="white"/>
                          </a:solidFill>
                          <a:latin typeface="+mn-lt"/>
                          <a:ea typeface="+mn-ea"/>
                          <a:cs typeface="+mn-cs"/>
                        </a:rPr>
                        <a:t>واخذ طبع </a:t>
                      </a:r>
                      <a:r>
                        <a:rPr lang="ar-EG" sz="3600" b="0" kern="1200" dirty="0" err="1">
                          <a:solidFill>
                            <a:prstClr val="white"/>
                          </a:solidFill>
                          <a:latin typeface="+mn-lt"/>
                          <a:ea typeface="+mn-ea"/>
                          <a:cs typeface="+mn-cs"/>
                        </a:rPr>
                        <a:t>الناسوت</a:t>
                      </a:r>
                      <a:r>
                        <a:rPr lang="ar-EG" sz="3600" b="0" kern="1200" dirty="0">
                          <a:solidFill>
                            <a:prstClr val="white"/>
                          </a:solidFill>
                          <a:latin typeface="+mn-lt"/>
                          <a:ea typeface="+mn-ea"/>
                          <a:cs typeface="+mn-cs"/>
                        </a:rPr>
                        <a:t> منكِ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يا زين البشرية</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12. Le fruit divin était apparu</a:t>
                      </a:r>
                    </a:p>
                    <a:p>
                      <a:r>
                        <a:rPr lang="fr-FR" sz="2800" b="1" kern="1200" dirty="0">
                          <a:solidFill>
                            <a:prstClr val="white"/>
                          </a:solidFill>
                          <a:latin typeface="Book Antiqua" pitchFamily="18" charset="0"/>
                          <a:ea typeface="+mn-ea"/>
                          <a:cs typeface="+mn-cs"/>
                        </a:rPr>
                        <a:t>Et sans semence, il a pris vie</a:t>
                      </a:r>
                    </a:p>
                    <a:p>
                      <a:r>
                        <a:rPr lang="fr-FR" sz="2800" b="1" kern="1200" dirty="0">
                          <a:solidFill>
                            <a:prstClr val="white"/>
                          </a:solidFill>
                          <a:latin typeface="Book Antiqua" pitchFamily="18" charset="0"/>
                          <a:ea typeface="+mn-ea"/>
                          <a:cs typeface="+mn-cs"/>
                        </a:rPr>
                        <a:t>Dans un champ pur, choisi, élu</a:t>
                      </a:r>
                    </a:p>
                    <a:p>
                      <a:r>
                        <a:rPr lang="fr-FR" sz="2800" b="1" kern="1200" dirty="0">
                          <a:solidFill>
                            <a:prstClr val="white"/>
                          </a:solidFill>
                          <a:latin typeface="Book Antiqua" pitchFamily="18" charset="0"/>
                          <a:ea typeface="+mn-ea"/>
                          <a:cs typeface="+mn-cs"/>
                        </a:rPr>
                        <a:t>Parure des Peuples sois bénie</a:t>
                      </a: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زرع مثمر من غَيرُ بذار</a:t>
                      </a:r>
                    </a:p>
                    <a:p>
                      <a:pPr algn="r" rtl="1"/>
                      <a:r>
                        <a:rPr lang="ar-EG" sz="3600" b="0" kern="1200" dirty="0">
                          <a:solidFill>
                            <a:prstClr val="white"/>
                          </a:solidFill>
                          <a:latin typeface="+mn-lt"/>
                          <a:ea typeface="+mn-ea"/>
                          <a:cs typeface="+mn-cs"/>
                        </a:rPr>
                        <a:t>ظهر من غير ماء وسقية </a:t>
                      </a:r>
                    </a:p>
                    <a:p>
                      <a:pPr algn="r" rtl="1"/>
                      <a:r>
                        <a:rPr lang="ar-EG" sz="3600" b="0" kern="1200" dirty="0">
                          <a:solidFill>
                            <a:prstClr val="white"/>
                          </a:solidFill>
                          <a:latin typeface="+mn-lt"/>
                          <a:ea typeface="+mn-ea"/>
                          <a:cs typeface="+mn-cs"/>
                        </a:rPr>
                        <a:t>في حقل نقى طاهر مختار</a:t>
                      </a:r>
                    </a:p>
                    <a:p>
                      <a:pPr algn="r" rtl="1"/>
                      <a:r>
                        <a:rPr lang="ar-EG" sz="3600" b="0" kern="1200" dirty="0">
                          <a:solidFill>
                            <a:prstClr val="white"/>
                          </a:solidFill>
                          <a:latin typeface="+mn-lt"/>
                          <a:ea typeface="+mn-ea"/>
                          <a:cs typeface="+mn-cs"/>
                        </a:rPr>
                        <a:t>طوباكِ يا زين البشرية</a:t>
                      </a:r>
                      <a:endParaRPr lang="fr-FR" sz="36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8C0C6CA4-DA17-3AE9-7B03-FF05F3E791A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EE0E544B-26CA-B11A-833B-F9272A9279C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453924580"/>
      </p:ext>
    </p:extLst>
  </p:cSld>
  <p:clrMapOvr>
    <a:masterClrMapping/>
  </p:clrMapOvr>
  <p:transition/>
</p:sld>
</file>

<file path=ppt/slides/slide143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699746129"/>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7010400">
                  <a:extLst>
                    <a:ext uri="{9D8B030D-6E8A-4147-A177-3AD203B41FA5}">
                      <a16:colId xmlns:a16="http://schemas.microsoft.com/office/drawing/2014/main" val="20000"/>
                    </a:ext>
                  </a:extLst>
                </a:gridCol>
                <a:gridCol w="42367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13. Les Pères premiers t'avaient comparée</a:t>
                      </a:r>
                    </a:p>
                    <a:p>
                      <a:pPr algn="l"/>
                      <a:r>
                        <a:rPr lang="fr-FR" sz="2800" b="1" kern="1200" dirty="0">
                          <a:solidFill>
                            <a:prstClr val="white"/>
                          </a:solidFill>
                          <a:latin typeface="Book Antiqua" pitchFamily="18" charset="0"/>
                          <a:ea typeface="+mn-ea"/>
                          <a:cs typeface="+mn-cs"/>
                        </a:rPr>
                        <a:t>Au Second Ciel, Vierge bénie</a:t>
                      </a:r>
                    </a:p>
                    <a:p>
                      <a:pPr algn="l"/>
                      <a:r>
                        <a:rPr lang="fr-FR" sz="2800" b="1" kern="1200" dirty="0">
                          <a:solidFill>
                            <a:prstClr val="white"/>
                          </a:solidFill>
                          <a:latin typeface="Book Antiqua" pitchFamily="18" charset="0"/>
                          <a:ea typeface="+mn-ea"/>
                          <a:cs typeface="+mn-cs"/>
                        </a:rPr>
                        <a:t>Dieu Tout-Puissant t'a habitée</a:t>
                      </a:r>
                    </a:p>
                    <a:p>
                      <a:pPr algn="l"/>
                      <a:r>
                        <a:rPr lang="fr-FR" sz="2800" b="1" kern="1200" dirty="0">
                          <a:solidFill>
                            <a:prstClr val="white"/>
                          </a:solidFill>
                          <a:latin typeface="Book Antiqua" pitchFamily="18" charset="0"/>
                          <a:ea typeface="+mn-ea"/>
                          <a:cs typeface="+mn-cs"/>
                        </a:rPr>
                        <a:t>Parure des Peuples sois bénie</a:t>
                      </a:r>
                    </a:p>
                  </a:txBody>
                  <a:tcPr/>
                </a:tc>
                <a:tc>
                  <a:txBody>
                    <a:bodyPr/>
                    <a:lstStyle/>
                    <a:p>
                      <a:pPr algn="r" rtl="1"/>
                      <a:r>
                        <a:rPr lang="ar-EG" sz="3600" b="0" kern="1200" dirty="0">
                          <a:solidFill>
                            <a:prstClr val="white"/>
                          </a:solidFill>
                          <a:latin typeface="+mn-lt"/>
                          <a:ea typeface="+mn-ea"/>
                          <a:cs typeface="+mn-cs"/>
                        </a:rPr>
                        <a:t>سماكِ الآباء الأبرار</a:t>
                      </a:r>
                    </a:p>
                    <a:p>
                      <a:pPr algn="r" rtl="1"/>
                      <a:r>
                        <a:rPr lang="ar-EG" sz="3600" b="0" kern="1200" dirty="0">
                          <a:solidFill>
                            <a:prstClr val="white"/>
                          </a:solidFill>
                          <a:latin typeface="+mn-lt"/>
                          <a:ea typeface="+mn-ea"/>
                          <a:cs typeface="+mn-cs"/>
                        </a:rPr>
                        <a:t>سماء ثانية جسدانية </a:t>
                      </a:r>
                    </a:p>
                    <a:p>
                      <a:pPr algn="r" rtl="1"/>
                      <a:r>
                        <a:rPr lang="ar-EG" sz="3600" b="0" kern="1200" dirty="0">
                          <a:solidFill>
                            <a:prstClr val="white"/>
                          </a:solidFill>
                          <a:latin typeface="+mn-lt"/>
                          <a:ea typeface="+mn-ea"/>
                          <a:cs typeface="+mn-cs"/>
                        </a:rPr>
                        <a:t>وفيها سكن المولى الجبار</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يا زين البشرية</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14. Et Ezéchiel t'avait comparée</a:t>
                      </a:r>
                    </a:p>
                    <a:p>
                      <a:r>
                        <a:rPr lang="fr-FR" sz="2800" b="1" kern="1200" dirty="0">
                          <a:solidFill>
                            <a:prstClr val="white"/>
                          </a:solidFill>
                          <a:latin typeface="Book Antiqua" pitchFamily="18" charset="0"/>
                          <a:ea typeface="+mn-ea"/>
                          <a:cs typeface="+mn-cs"/>
                        </a:rPr>
                        <a:t>A un portail scellé par l’Esprit</a:t>
                      </a:r>
                    </a:p>
                    <a:p>
                      <a:r>
                        <a:rPr lang="fr-FR" sz="2800" b="1" kern="1200" dirty="0">
                          <a:solidFill>
                            <a:prstClr val="white"/>
                          </a:solidFill>
                          <a:latin typeface="Book Antiqua" pitchFamily="18" charset="0"/>
                          <a:ea typeface="+mn-ea"/>
                          <a:cs typeface="+mn-cs"/>
                        </a:rPr>
                        <a:t>Dieu seul en toi a demeuré</a:t>
                      </a:r>
                    </a:p>
                    <a:p>
                      <a:r>
                        <a:rPr lang="fr-FR" sz="2800" b="1" kern="1200" dirty="0">
                          <a:solidFill>
                            <a:prstClr val="white"/>
                          </a:solidFill>
                          <a:latin typeface="Book Antiqua" pitchFamily="18" charset="0"/>
                          <a:ea typeface="+mn-ea"/>
                          <a:cs typeface="+mn-cs"/>
                        </a:rPr>
                        <a:t>Ô toujours Vierge, sois bénie</a:t>
                      </a: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شهد </a:t>
                      </a:r>
                      <a:r>
                        <a:rPr lang="ar-EG" sz="3600" b="0" kern="1200" dirty="0" err="1">
                          <a:solidFill>
                            <a:prstClr val="white"/>
                          </a:solidFill>
                          <a:latin typeface="+mn-lt"/>
                          <a:ea typeface="+mn-ea"/>
                          <a:cs typeface="+mn-cs"/>
                        </a:rPr>
                        <a:t>حزقيال</a:t>
                      </a:r>
                      <a:r>
                        <a:rPr lang="ar-EG" sz="3600" b="0" kern="1200" dirty="0">
                          <a:solidFill>
                            <a:prstClr val="white"/>
                          </a:solidFill>
                          <a:latin typeface="+mn-lt"/>
                          <a:ea typeface="+mn-ea"/>
                          <a:cs typeface="+mn-cs"/>
                        </a:rPr>
                        <a:t> ورآها</a:t>
                      </a:r>
                    </a:p>
                    <a:p>
                      <a:pPr algn="r" rtl="1"/>
                      <a:r>
                        <a:rPr lang="ar-EG" sz="3600" b="0" kern="1200" dirty="0">
                          <a:solidFill>
                            <a:prstClr val="white"/>
                          </a:solidFill>
                          <a:latin typeface="+mn-lt"/>
                          <a:ea typeface="+mn-ea"/>
                          <a:cs typeface="+mn-cs"/>
                        </a:rPr>
                        <a:t>باباً مختوماً في الشرقية </a:t>
                      </a:r>
                    </a:p>
                    <a:p>
                      <a:pPr algn="r" rtl="1"/>
                      <a:r>
                        <a:rPr lang="ar-EG" sz="3600" b="0" kern="1200" dirty="0">
                          <a:solidFill>
                            <a:prstClr val="white"/>
                          </a:solidFill>
                          <a:latin typeface="+mn-lt"/>
                          <a:ea typeface="+mn-ea"/>
                          <a:cs typeface="+mn-cs"/>
                        </a:rPr>
                        <a:t>دخل وخرج مولاها </a:t>
                      </a:r>
                    </a:p>
                    <a:p>
                      <a:pPr algn="r" rtl="1"/>
                      <a:r>
                        <a:rPr lang="ar-EG" sz="3600" b="0" kern="1200" dirty="0">
                          <a:solidFill>
                            <a:prstClr val="white"/>
                          </a:solidFill>
                          <a:latin typeface="+mn-lt"/>
                          <a:ea typeface="+mn-ea"/>
                          <a:cs typeface="+mn-cs"/>
                        </a:rPr>
                        <a:t>والباب مصان </a:t>
                      </a:r>
                      <a:r>
                        <a:rPr lang="ar-EG" sz="3600" b="0" kern="1200" dirty="0" err="1">
                          <a:solidFill>
                            <a:prstClr val="white"/>
                          </a:solidFill>
                          <a:latin typeface="+mn-lt"/>
                          <a:ea typeface="+mn-ea"/>
                          <a:cs typeface="+mn-cs"/>
                        </a:rPr>
                        <a:t>ببكورية</a:t>
                      </a:r>
                      <a:r>
                        <a:rPr lang="ar-EG" sz="3600" b="0" kern="1200" dirty="0">
                          <a:solidFill>
                            <a:prstClr val="white"/>
                          </a:solidFill>
                          <a:latin typeface="+mn-lt"/>
                          <a:ea typeface="+mn-ea"/>
                          <a:cs typeface="+mn-cs"/>
                        </a:rPr>
                        <a:t> </a:t>
                      </a: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A41CFDD9-5B4B-E647-D431-38ECB16C60F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FD27F39C-C278-C38B-3C1C-E1F351762C4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423125215"/>
      </p:ext>
    </p:extLst>
  </p:cSld>
  <p:clrMapOvr>
    <a:masterClrMapping/>
  </p:clrMapOvr>
  <p:transition/>
</p:sld>
</file>

<file path=ppt/slides/slide1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وبدأت مريم في مقدمتهن تقول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فلنسبح الرب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لأنه بالمجد قد تمجد.</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Acerhytc</a:t>
            </a:r>
            <a:r>
              <a:rPr lang="fr-FR" sz="3733" dirty="0">
                <a:solidFill>
                  <a:prstClr val="white"/>
                </a:solidFill>
                <a:latin typeface="CS Avva Shenouda" pitchFamily="34" charset="0"/>
              </a:rPr>
              <a:t> de </a:t>
            </a:r>
            <a:r>
              <a:rPr lang="fr-FR" sz="3733" dirty="0" err="1">
                <a:solidFill>
                  <a:prstClr val="white"/>
                </a:solidFill>
                <a:latin typeface="CS Avva Shenouda" pitchFamily="34" charset="0"/>
              </a:rPr>
              <a:t>qajwou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Mariam </a:t>
            </a:r>
            <a:r>
              <a:rPr lang="fr-FR" sz="3733" dirty="0" err="1">
                <a:solidFill>
                  <a:prstClr val="white"/>
                </a:solidFill>
                <a:latin typeface="CS Avva Shenouda" pitchFamily="34" charset="0"/>
              </a:rPr>
              <a:t>ecjw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mmoc</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marenhwc</a:t>
            </a:r>
            <a:r>
              <a:rPr lang="fr-FR" sz="3733" dirty="0">
                <a:solidFill>
                  <a:prstClr val="white"/>
                </a:solidFill>
                <a:latin typeface="CS Avva Shenouda" pitchFamily="34" charset="0"/>
              </a:rPr>
              <a:t> </a:t>
            </a:r>
            <a:r>
              <a:rPr lang="fr-FR" sz="3733">
                <a:solidFill>
                  <a:prstClr val="white"/>
                </a:solidFill>
                <a:latin typeface="CS Avva Shenouda" pitchFamily="34" charset="0"/>
              </a:rPr>
              <a:t>`e`P</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i`wou</a:t>
            </a:r>
            <a:r>
              <a:rPr lang="fr-FR" sz="3733" dirty="0">
                <a:solidFill>
                  <a:prstClr val="white"/>
                </a:solidFill>
                <a:latin typeface="CS Avva Shenouda" pitchFamily="34" charset="0"/>
              </a:rPr>
              <a:t>.</a:t>
            </a:r>
          </a:p>
        </p:txBody>
      </p:sp>
      <p:sp>
        <p:nvSpPr>
          <p:cNvPr id="7" name="Rectangle 6"/>
          <p:cNvSpPr/>
          <p:nvPr/>
        </p:nvSpPr>
        <p:spPr>
          <a:xfrm>
            <a:off x="2207568" y="3959185"/>
            <a:ext cx="7560840" cy="1815690"/>
          </a:xfrm>
          <a:prstGeom prst="rect">
            <a:avLst/>
          </a:prstGeom>
        </p:spPr>
        <p:txBody>
          <a:bodyPr wrap="square">
            <a:spAutoFit/>
          </a:bodyPr>
          <a:lstStyle/>
          <a:p>
            <a:pPr algn="ctr" defTabSz="1219170"/>
            <a:r>
              <a:rPr lang="fr-FR" sz="3733" b="1" dirty="0">
                <a:solidFill>
                  <a:prstClr val="white"/>
                </a:solidFill>
                <a:latin typeface="Book Antiqua" pitchFamily="18" charset="0"/>
              </a:rPr>
              <a:t>Myriam leur répondit alors</a:t>
            </a:r>
          </a:p>
          <a:p>
            <a:pPr algn="ctr" defTabSz="1219170"/>
            <a:r>
              <a:rPr lang="fr-FR" sz="3733" b="1" dirty="0">
                <a:solidFill>
                  <a:prstClr val="white"/>
                </a:solidFill>
                <a:latin typeface="Book Antiqua" pitchFamily="18" charset="0"/>
              </a:rPr>
              <a:t>Venez louer notre Seigneur</a:t>
            </a:r>
          </a:p>
          <a:p>
            <a:pPr algn="ctr" defTabSz="1219170"/>
            <a:r>
              <a:rPr lang="fr-FR" sz="3733" b="1" dirty="0">
                <a:solidFill>
                  <a:prstClr val="white"/>
                </a:solidFill>
                <a:latin typeface="Book Antiqua" pitchFamily="18" charset="0"/>
              </a:rPr>
              <a:t>Car Il S’est glorifié de gloire</a:t>
            </a:r>
          </a:p>
        </p:txBody>
      </p:sp>
      <p:sp>
        <p:nvSpPr>
          <p:cNvPr id="11" name="ZoneTexte 10">
            <a:extLst>
              <a:ext uri="{FF2B5EF4-FFF2-40B4-BE49-F238E27FC236}">
                <a16:creationId xmlns:a16="http://schemas.microsoft.com/office/drawing/2014/main" id="{923CC8EE-0027-6D02-F76D-A29C95A084C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9DF2DAD7-4FE7-0B47-722B-BB75B7817A1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85305299"/>
      </p:ext>
    </p:extLst>
  </p:cSld>
  <p:clrMapOvr>
    <a:masterClrMapping/>
  </p:clrMapOvr>
</p:sld>
</file>

<file path=ppt/slides/slide144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657903309"/>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785474">
                  <a:extLst>
                    <a:ext uri="{9D8B030D-6E8A-4147-A177-3AD203B41FA5}">
                      <a16:colId xmlns:a16="http://schemas.microsoft.com/office/drawing/2014/main" val="20000"/>
                    </a:ext>
                  </a:extLst>
                </a:gridCol>
                <a:gridCol w="4461682">
                  <a:extLst>
                    <a:ext uri="{9D8B030D-6E8A-4147-A177-3AD203B41FA5}">
                      <a16:colId xmlns:a16="http://schemas.microsoft.com/office/drawing/2014/main" val="20001"/>
                    </a:ext>
                  </a:extLst>
                </a:gridCol>
              </a:tblGrid>
              <a:tr h="3024336">
                <a:tc>
                  <a:txBody>
                    <a:bodyPr/>
                    <a:lstStyle/>
                    <a:p>
                      <a:r>
                        <a:rPr lang="fr-FR" sz="2800" b="1" kern="1200" dirty="0">
                          <a:solidFill>
                            <a:prstClr val="white"/>
                          </a:solidFill>
                          <a:latin typeface="Book Antiqua" pitchFamily="18" charset="0"/>
                          <a:ea typeface="+mn-ea"/>
                          <a:cs typeface="+mn-cs"/>
                        </a:rPr>
                        <a:t>L'ardent buisson que Moïse voyait</a:t>
                      </a:r>
                    </a:p>
                    <a:p>
                      <a:r>
                        <a:rPr lang="fr-FR" sz="2800" b="1" kern="1200" dirty="0">
                          <a:solidFill>
                            <a:prstClr val="white"/>
                          </a:solidFill>
                          <a:latin typeface="Book Antiqua" pitchFamily="18" charset="0"/>
                          <a:ea typeface="+mn-ea"/>
                          <a:cs typeface="+mn-cs"/>
                        </a:rPr>
                        <a:t>Dans le désert, il s'étonnait</a:t>
                      </a:r>
                    </a:p>
                    <a:p>
                      <a:r>
                        <a:rPr lang="fr-FR" sz="2800" b="1" kern="1200" dirty="0">
                          <a:solidFill>
                            <a:prstClr val="white"/>
                          </a:solidFill>
                          <a:latin typeface="Book Antiqua" pitchFamily="18" charset="0"/>
                          <a:ea typeface="+mn-ea"/>
                          <a:cs typeface="+mn-cs"/>
                        </a:rPr>
                        <a:t>Le Feu, sans consumer, brûlait</a:t>
                      </a:r>
                    </a:p>
                    <a:p>
                      <a:r>
                        <a:rPr lang="fr-FR" sz="2800" b="1" kern="1200" dirty="0">
                          <a:solidFill>
                            <a:prstClr val="white"/>
                          </a:solidFill>
                          <a:latin typeface="Book Antiqua" pitchFamily="18" charset="0"/>
                          <a:ea typeface="+mn-ea"/>
                          <a:cs typeface="+mn-cs"/>
                        </a:rPr>
                        <a:t>Les flammes, sans nuire, jaillissaient</a:t>
                      </a:r>
                    </a:p>
                  </a:txBody>
                  <a:tcPr/>
                </a:tc>
                <a:tc>
                  <a:txBody>
                    <a:bodyPr/>
                    <a:lstStyle/>
                    <a:p>
                      <a:pPr algn="r" rtl="1"/>
                      <a:r>
                        <a:rPr lang="ar-EG" sz="3600" b="0" kern="1200" dirty="0">
                          <a:solidFill>
                            <a:prstClr val="white"/>
                          </a:solidFill>
                          <a:latin typeface="+mn-lt"/>
                          <a:ea typeface="+mn-ea"/>
                          <a:cs typeface="+mn-cs"/>
                        </a:rPr>
                        <a:t>العليقة </a:t>
                      </a:r>
                      <a:r>
                        <a:rPr lang="ar-EG" sz="3600" b="0" kern="1200" dirty="0" err="1">
                          <a:solidFill>
                            <a:prstClr val="white"/>
                          </a:solidFill>
                          <a:latin typeface="+mn-lt"/>
                          <a:ea typeface="+mn-ea"/>
                          <a:cs typeface="+mn-cs"/>
                        </a:rPr>
                        <a:t>التى</a:t>
                      </a:r>
                      <a:r>
                        <a:rPr lang="ar-EG" sz="3600" b="0" kern="1200" dirty="0">
                          <a:solidFill>
                            <a:prstClr val="white"/>
                          </a:solidFill>
                          <a:latin typeface="+mn-lt"/>
                          <a:ea typeface="+mn-ea"/>
                          <a:cs typeface="+mn-cs"/>
                        </a:rPr>
                        <a:t> رآها </a:t>
                      </a:r>
                    </a:p>
                    <a:p>
                      <a:pPr algn="r" rtl="1"/>
                      <a:r>
                        <a:rPr lang="ar-EG" sz="3600" b="0" kern="1200" dirty="0">
                          <a:solidFill>
                            <a:prstClr val="white"/>
                          </a:solidFill>
                          <a:latin typeface="+mn-lt"/>
                          <a:ea typeface="+mn-ea"/>
                          <a:cs typeface="+mn-cs"/>
                        </a:rPr>
                        <a:t>موسى النبى في البرية </a:t>
                      </a:r>
                    </a:p>
                    <a:p>
                      <a:pPr algn="r" rtl="1"/>
                      <a:r>
                        <a:rPr lang="ar-EG" sz="3600" b="0" kern="1200" dirty="0">
                          <a:solidFill>
                            <a:prstClr val="white"/>
                          </a:solidFill>
                          <a:latin typeface="+mn-lt"/>
                          <a:ea typeface="+mn-ea"/>
                          <a:cs typeface="+mn-cs"/>
                        </a:rPr>
                        <a:t>والنيران تشعل جواها</a:t>
                      </a:r>
                    </a:p>
                    <a:p>
                      <a:pPr algn="r" rtl="1"/>
                      <a:r>
                        <a:rPr lang="ar-EG" sz="3600" b="0" kern="1200" dirty="0">
                          <a:solidFill>
                            <a:prstClr val="white"/>
                          </a:solidFill>
                          <a:latin typeface="+mn-lt"/>
                          <a:ea typeface="+mn-ea"/>
                          <a:cs typeface="+mn-cs"/>
                        </a:rPr>
                        <a:t>ولم تمسسها بأذية.</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C'est la Flamme que porta Marie</a:t>
                      </a:r>
                    </a:p>
                    <a:p>
                      <a:r>
                        <a:rPr lang="fr-FR" sz="2800" b="1" kern="1200" dirty="0">
                          <a:solidFill>
                            <a:prstClr val="white"/>
                          </a:solidFill>
                          <a:latin typeface="Book Antiqua" pitchFamily="18" charset="0"/>
                          <a:ea typeface="+mn-ea"/>
                          <a:cs typeface="+mn-cs"/>
                        </a:rPr>
                        <a:t>Braise divine et infinie</a:t>
                      </a:r>
                    </a:p>
                    <a:p>
                      <a:r>
                        <a:rPr lang="fr-FR" sz="2800" b="1" kern="1200" dirty="0">
                          <a:solidFill>
                            <a:prstClr val="white"/>
                          </a:solidFill>
                          <a:latin typeface="Book Antiqua" pitchFamily="18" charset="0"/>
                          <a:ea typeface="+mn-ea"/>
                          <a:cs typeface="+mn-cs"/>
                        </a:rPr>
                        <a:t>Neuf mois, Vierge, porta la Vie</a:t>
                      </a:r>
                    </a:p>
                    <a:p>
                      <a:r>
                        <a:rPr lang="fr-FR" sz="2800" b="1" kern="1200" dirty="0">
                          <a:solidFill>
                            <a:prstClr val="white"/>
                          </a:solidFill>
                          <a:latin typeface="Book Antiqua" pitchFamily="18" charset="0"/>
                          <a:ea typeface="+mn-ea"/>
                          <a:cs typeface="+mn-cs"/>
                        </a:rPr>
                        <a:t>Ce Feu divin né de l'Esprit</a:t>
                      </a: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مثال ام النور طوباها </a:t>
                      </a:r>
                    </a:p>
                    <a:p>
                      <a:pPr algn="r" rtl="1"/>
                      <a:r>
                        <a:rPr lang="ar-EG" sz="3600" b="0" kern="1200" dirty="0">
                          <a:solidFill>
                            <a:prstClr val="white"/>
                          </a:solidFill>
                          <a:latin typeface="+mn-lt"/>
                          <a:ea typeface="+mn-ea"/>
                          <a:cs typeface="+mn-cs"/>
                        </a:rPr>
                        <a:t>حَمَلِت جمر اللاهوتية</a:t>
                      </a:r>
                    </a:p>
                    <a:p>
                      <a:pPr algn="r" rtl="1"/>
                      <a:r>
                        <a:rPr lang="ar-EG" sz="3600" b="0" kern="1200" dirty="0">
                          <a:solidFill>
                            <a:prstClr val="white"/>
                          </a:solidFill>
                          <a:latin typeface="+mn-lt"/>
                          <a:ea typeface="+mn-ea"/>
                          <a:cs typeface="+mn-cs"/>
                        </a:rPr>
                        <a:t>تسعة اشهر في أحشاها</a:t>
                      </a:r>
                    </a:p>
                    <a:p>
                      <a:pPr algn="r" rtl="1"/>
                      <a:r>
                        <a:rPr lang="ar-EG" sz="3600" b="0" kern="1200" dirty="0">
                          <a:solidFill>
                            <a:prstClr val="white"/>
                          </a:solidFill>
                          <a:latin typeface="+mn-lt"/>
                          <a:ea typeface="+mn-ea"/>
                          <a:cs typeface="+mn-cs"/>
                        </a:rPr>
                        <a:t>وهي عذراء ببكورية. </a:t>
                      </a: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F803C6A7-1760-E1F1-648F-81384EB02C3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437CD6A8-0F28-B6B2-1563-DE8A9063A53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696659575"/>
      </p:ext>
    </p:extLst>
  </p:cSld>
  <p:clrMapOvr>
    <a:masterClrMapping/>
  </p:clrMapOvr>
  <p:transition/>
</p:sld>
</file>

<file path=ppt/slides/slide144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578519450"/>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413667">
                  <a:extLst>
                    <a:ext uri="{9D8B030D-6E8A-4147-A177-3AD203B41FA5}">
                      <a16:colId xmlns:a16="http://schemas.microsoft.com/office/drawing/2014/main" val="20000"/>
                    </a:ext>
                  </a:extLst>
                </a:gridCol>
                <a:gridCol w="4833489">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15. Et Sophonie avait prophétisé</a:t>
                      </a:r>
                    </a:p>
                    <a:p>
                      <a:pPr algn="l"/>
                      <a:r>
                        <a:rPr lang="fr-FR" sz="2800" b="1" kern="1200" dirty="0">
                          <a:solidFill>
                            <a:prstClr val="white"/>
                          </a:solidFill>
                          <a:latin typeface="Book Antiqua" pitchFamily="18" charset="0"/>
                          <a:ea typeface="+mn-ea"/>
                          <a:cs typeface="+mn-cs"/>
                        </a:rPr>
                        <a:t>Le plan divin, il a prédit</a:t>
                      </a:r>
                    </a:p>
                    <a:p>
                      <a:pPr algn="l"/>
                      <a:r>
                        <a:rPr lang="fr-FR" sz="2800" b="1" kern="1200" dirty="0">
                          <a:solidFill>
                            <a:prstClr val="white"/>
                          </a:solidFill>
                          <a:latin typeface="Book Antiqua" pitchFamily="18" charset="0"/>
                          <a:ea typeface="+mn-ea"/>
                          <a:cs typeface="+mn-cs"/>
                        </a:rPr>
                        <a:t>Semblable aux gouttes de rosée</a:t>
                      </a:r>
                    </a:p>
                    <a:p>
                      <a:pPr algn="l"/>
                      <a:r>
                        <a:rPr lang="fr-FR" sz="2800" b="1" kern="1200" dirty="0">
                          <a:solidFill>
                            <a:prstClr val="white"/>
                          </a:solidFill>
                          <a:latin typeface="Book Antiqua" pitchFamily="18" charset="0"/>
                          <a:ea typeface="+mn-ea"/>
                          <a:cs typeface="+mn-cs"/>
                        </a:rPr>
                        <a:t>Parure des Peuples sois bénie</a:t>
                      </a: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صوفونيوس</a:t>
                      </a:r>
                      <a:r>
                        <a:rPr lang="ar-EG" sz="3600" b="0" kern="1200" dirty="0">
                          <a:solidFill>
                            <a:prstClr val="white"/>
                          </a:solidFill>
                          <a:latin typeface="+mn-lt"/>
                          <a:ea typeface="+mn-ea"/>
                          <a:cs typeface="+mn-cs"/>
                        </a:rPr>
                        <a:t> شرح بكلام</a:t>
                      </a:r>
                    </a:p>
                    <a:p>
                      <a:pPr algn="r" rtl="1"/>
                      <a:r>
                        <a:rPr lang="ar-EG" sz="3600" b="0" kern="1200" dirty="0">
                          <a:solidFill>
                            <a:prstClr val="white"/>
                          </a:solidFill>
                          <a:latin typeface="+mn-lt"/>
                          <a:ea typeface="+mn-ea"/>
                          <a:cs typeface="+mn-cs"/>
                        </a:rPr>
                        <a:t>عن تدبير اللاهوتية</a:t>
                      </a:r>
                    </a:p>
                    <a:p>
                      <a:pPr algn="r" rtl="1"/>
                      <a:r>
                        <a:rPr lang="ar-EG" sz="3600" b="0" kern="1200" dirty="0">
                          <a:solidFill>
                            <a:prstClr val="white"/>
                          </a:solidFill>
                          <a:latin typeface="+mn-lt"/>
                          <a:ea typeface="+mn-ea"/>
                          <a:cs typeface="+mn-cs"/>
                        </a:rPr>
                        <a:t>ينزل كالقطر بغير غمام </a:t>
                      </a:r>
                    </a:p>
                    <a:p>
                      <a:pPr algn="r" rtl="1"/>
                      <a:r>
                        <a:rPr lang="ar-EG" sz="3600" b="0" kern="1200" dirty="0">
                          <a:solidFill>
                            <a:prstClr val="white"/>
                          </a:solidFill>
                          <a:latin typeface="+mn-lt"/>
                          <a:ea typeface="+mn-ea"/>
                          <a:cs typeface="+mn-cs"/>
                        </a:rPr>
                        <a:t>طوباك يا زين البشرية</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16. Daniel le prophète a vu </a:t>
                      </a:r>
                      <a:r>
                        <a:rPr lang="fr-FR" sz="2800" b="1" kern="1200" dirty="0">
                          <a:solidFill>
                            <a:prstClr val="white"/>
                          </a:solidFill>
                          <a:latin typeface="CS Avva Shenouda" panose="020B7200000000000000" pitchFamily="34" charset="0"/>
                          <a:ea typeface="+mn-ea"/>
                          <a:cs typeface="+mn-cs"/>
                        </a:rPr>
                        <a:t>pi`;</a:t>
                      </a:r>
                      <a:r>
                        <a:rPr lang="fr-FR" sz="2800" b="1" kern="1200" dirty="0" err="1">
                          <a:solidFill>
                            <a:prstClr val="white"/>
                          </a:solidFill>
                          <a:latin typeface="CS Avva Shenouda" panose="020B7200000000000000" pitchFamily="34" charset="0"/>
                          <a:ea typeface="+mn-ea"/>
                          <a:cs typeface="+mn-cs"/>
                        </a:rPr>
                        <a:t>ronoc</a:t>
                      </a:r>
                      <a:r>
                        <a:rPr lang="fr-FR" sz="2800" b="1" kern="1200" dirty="0">
                          <a:solidFill>
                            <a:prstClr val="white"/>
                          </a:solidFill>
                          <a:latin typeface="Book Antiqua" pitchFamily="18" charset="0"/>
                          <a:ea typeface="+mn-ea"/>
                          <a:cs typeface="+mn-cs"/>
                        </a:rPr>
                        <a:t> </a:t>
                      </a:r>
                    </a:p>
                    <a:p>
                      <a:r>
                        <a:rPr lang="fr-FR" sz="2800" b="1" kern="1200" dirty="0">
                          <a:solidFill>
                            <a:prstClr val="white"/>
                          </a:solidFill>
                          <a:latin typeface="Book Antiqua" pitchFamily="18" charset="0"/>
                          <a:ea typeface="+mn-ea"/>
                          <a:cs typeface="+mn-cs"/>
                        </a:rPr>
                        <a:t>Et les puissances l’entouraient</a:t>
                      </a:r>
                    </a:p>
                    <a:p>
                      <a:r>
                        <a:rPr lang="fr-FR" sz="2800" b="1" kern="1200" dirty="0">
                          <a:solidFill>
                            <a:prstClr val="white"/>
                          </a:solidFill>
                          <a:latin typeface="Book Antiqua" pitchFamily="18" charset="0"/>
                          <a:ea typeface="+mn-ea"/>
                          <a:cs typeface="+mn-cs"/>
                        </a:rPr>
                        <a:t>Le Roi de gloire y siégeait</a:t>
                      </a:r>
                    </a:p>
                    <a:p>
                      <a:r>
                        <a:rPr lang="fr-FR" sz="2800" b="1" kern="1200" dirty="0">
                          <a:solidFill>
                            <a:prstClr val="white"/>
                          </a:solidFill>
                          <a:latin typeface="Book Antiqua" pitchFamily="18" charset="0"/>
                          <a:ea typeface="+mn-ea"/>
                          <a:cs typeface="+mn-cs"/>
                        </a:rPr>
                        <a:t>Parure des Peuples sois bénie</a:t>
                      </a: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دانيال عاين </a:t>
                      </a:r>
                      <a:r>
                        <a:rPr lang="fr-FR" sz="3200" b="1" kern="1200" dirty="0">
                          <a:solidFill>
                            <a:prstClr val="white"/>
                          </a:solidFill>
                          <a:latin typeface="CS Avva Shenouda" panose="020B7200000000000000" pitchFamily="34" charset="0"/>
                          <a:ea typeface="+mn-ea"/>
                          <a:cs typeface="+mn-cs"/>
                        </a:rPr>
                        <a:t>pi`;</a:t>
                      </a:r>
                      <a:r>
                        <a:rPr lang="fr-FR" sz="3200" b="1" kern="1200" dirty="0" err="1">
                          <a:solidFill>
                            <a:prstClr val="white"/>
                          </a:solidFill>
                          <a:latin typeface="CS Avva Shenouda" panose="020B7200000000000000" pitchFamily="34" charset="0"/>
                          <a:ea typeface="+mn-ea"/>
                          <a:cs typeface="+mn-cs"/>
                        </a:rPr>
                        <a:t>ronoc</a:t>
                      </a:r>
                      <a:endParaRPr lang="ar-EG" sz="3200" b="1" kern="1200" dirty="0">
                        <a:solidFill>
                          <a:prstClr val="white"/>
                        </a:solidFill>
                        <a:latin typeface="CS Avva Shenouda" panose="020B7200000000000000" pitchFamily="34" charset="0"/>
                        <a:ea typeface="+mn-ea"/>
                        <a:cs typeface="+mn-cs"/>
                      </a:endParaRPr>
                    </a:p>
                    <a:p>
                      <a:pPr algn="r" rtl="1"/>
                      <a:r>
                        <a:rPr lang="ar-EG" sz="3600" b="0" kern="1200" dirty="0">
                          <a:solidFill>
                            <a:prstClr val="white"/>
                          </a:solidFill>
                          <a:latin typeface="+mn-lt"/>
                          <a:ea typeface="+mn-ea"/>
                          <a:cs typeface="+mn-cs"/>
                        </a:rPr>
                        <a:t>وحوله طغمات نورانية </a:t>
                      </a:r>
                    </a:p>
                    <a:p>
                      <a:pPr algn="r" rtl="1"/>
                      <a:r>
                        <a:rPr lang="ar-EG" sz="3600" b="0" kern="1200" dirty="0">
                          <a:solidFill>
                            <a:prstClr val="white"/>
                          </a:solidFill>
                          <a:latin typeface="+mn-lt"/>
                          <a:ea typeface="+mn-ea"/>
                          <a:cs typeface="+mn-cs"/>
                        </a:rPr>
                        <a:t>وعلية صِعدَ الملك القدوس </a:t>
                      </a:r>
                    </a:p>
                    <a:p>
                      <a:pPr algn="r" rtl="1"/>
                      <a:r>
                        <a:rPr lang="ar-EG" sz="3600" b="0" kern="1200" dirty="0">
                          <a:solidFill>
                            <a:prstClr val="white"/>
                          </a:solidFill>
                          <a:latin typeface="+mn-lt"/>
                          <a:ea typeface="+mn-ea"/>
                          <a:cs typeface="+mn-cs"/>
                        </a:rPr>
                        <a:t>طوباكِ يا زين البشرية</a:t>
                      </a:r>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02A45F3B-7BB2-1672-3DEB-53BCAC2F20E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E8AF7F47-A256-A5C4-7C37-AB753D39D85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192571508"/>
      </p:ext>
    </p:extLst>
  </p:cSld>
  <p:clrMapOvr>
    <a:masterClrMapping/>
  </p:clrMapOvr>
  <p:transition/>
</p:sld>
</file>

<file path=ppt/slides/slide144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281978759"/>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934200">
                  <a:extLst>
                    <a:ext uri="{9D8B030D-6E8A-4147-A177-3AD203B41FA5}">
                      <a16:colId xmlns:a16="http://schemas.microsoft.com/office/drawing/2014/main" val="20000"/>
                    </a:ext>
                  </a:extLst>
                </a:gridCol>
                <a:gridCol w="43129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17. Les Cieux, L'univers étaient ébranlés</a:t>
                      </a:r>
                    </a:p>
                    <a:p>
                      <a:pPr algn="l"/>
                      <a:r>
                        <a:rPr lang="fr-FR" sz="2800" b="1" kern="1200" dirty="0">
                          <a:solidFill>
                            <a:prstClr val="white"/>
                          </a:solidFill>
                          <a:latin typeface="Book Antiqua" pitchFamily="18" charset="0"/>
                          <a:ea typeface="+mn-ea"/>
                          <a:cs typeface="+mn-cs"/>
                        </a:rPr>
                        <a:t>Dieu a trouvé en toi Son nid</a:t>
                      </a:r>
                    </a:p>
                    <a:p>
                      <a:pPr algn="l"/>
                      <a:r>
                        <a:rPr lang="fr-FR" sz="2800" b="1" kern="1200" dirty="0">
                          <a:solidFill>
                            <a:prstClr val="white"/>
                          </a:solidFill>
                          <a:latin typeface="Book Antiqua" pitchFamily="18" charset="0"/>
                          <a:ea typeface="+mn-ea"/>
                          <a:cs typeface="+mn-cs"/>
                        </a:rPr>
                        <a:t>Pour racheter l'humanité</a:t>
                      </a:r>
                    </a:p>
                    <a:p>
                      <a:pPr algn="l"/>
                      <a:r>
                        <a:rPr lang="fr-FR" sz="2800" b="1" kern="1200" dirty="0">
                          <a:solidFill>
                            <a:prstClr val="white"/>
                          </a:solidFill>
                          <a:latin typeface="Book Antiqua" pitchFamily="18" charset="0"/>
                          <a:ea typeface="+mn-ea"/>
                          <a:cs typeface="+mn-cs"/>
                        </a:rPr>
                        <a:t>Parure des peuples sois bénie</a:t>
                      </a:r>
                    </a:p>
                  </a:txBody>
                  <a:tcPr/>
                </a:tc>
                <a:tc>
                  <a:txBody>
                    <a:bodyPr/>
                    <a:lstStyle/>
                    <a:p>
                      <a:pPr algn="r" rtl="1"/>
                      <a:r>
                        <a:rPr lang="ar-EG" sz="3600" b="0" kern="1200" dirty="0">
                          <a:solidFill>
                            <a:prstClr val="white"/>
                          </a:solidFill>
                          <a:latin typeface="+mn-lt"/>
                          <a:ea typeface="+mn-ea"/>
                          <a:cs typeface="+mn-cs"/>
                        </a:rPr>
                        <a:t>طأطأ سماء السموات ونزل</a:t>
                      </a:r>
                    </a:p>
                    <a:p>
                      <a:pPr algn="r" rtl="1"/>
                      <a:r>
                        <a:rPr lang="ar-EG" sz="3600" b="0" kern="1200" dirty="0">
                          <a:solidFill>
                            <a:prstClr val="white"/>
                          </a:solidFill>
                          <a:latin typeface="+mn-lt"/>
                          <a:ea typeface="+mn-ea"/>
                          <a:cs typeface="+mn-cs"/>
                        </a:rPr>
                        <a:t>وتجسد </a:t>
                      </a:r>
                      <a:r>
                        <a:rPr lang="ar-EG" sz="3600" b="0" kern="1200" dirty="0" err="1">
                          <a:solidFill>
                            <a:prstClr val="white"/>
                          </a:solidFill>
                          <a:latin typeface="+mn-lt"/>
                          <a:ea typeface="+mn-ea"/>
                          <a:cs typeface="+mn-cs"/>
                        </a:rPr>
                        <a:t>بالناسوتية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وهو في حضن أبيه لم يزل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يا زين البشرية</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18. Les livres d’Eglise nous annoncèrent</a:t>
                      </a:r>
                    </a:p>
                    <a:p>
                      <a:r>
                        <a:rPr lang="fr-FR" sz="2800" b="1" kern="1200" dirty="0">
                          <a:solidFill>
                            <a:prstClr val="white"/>
                          </a:solidFill>
                          <a:latin typeface="Book Antiqua" pitchFamily="18" charset="0"/>
                          <a:ea typeface="+mn-ea"/>
                          <a:cs typeface="+mn-cs"/>
                        </a:rPr>
                        <a:t>Une nouvelle merveilleuse</a:t>
                      </a:r>
                    </a:p>
                    <a:p>
                      <a:r>
                        <a:rPr lang="fr-FR" sz="2800" b="1" kern="1200" dirty="0">
                          <a:solidFill>
                            <a:prstClr val="white"/>
                          </a:solidFill>
                          <a:latin typeface="Book Antiqua" pitchFamily="18" charset="0"/>
                          <a:ea typeface="+mn-ea"/>
                          <a:cs typeface="+mn-cs"/>
                        </a:rPr>
                        <a:t>Une vierge enfante son Seigneur</a:t>
                      </a:r>
                    </a:p>
                    <a:p>
                      <a:r>
                        <a:rPr lang="fr-FR" sz="2800" b="1" kern="1200" dirty="0">
                          <a:solidFill>
                            <a:prstClr val="white"/>
                          </a:solidFill>
                          <a:latin typeface="Book Antiqua" pitchFamily="18" charset="0"/>
                          <a:ea typeface="+mn-ea"/>
                          <a:cs typeface="+mn-cs"/>
                        </a:rPr>
                        <a:t>Si pure et sainte, vertueuse</a:t>
                      </a: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ظهرت عجائب ورأيناها </a:t>
                      </a:r>
                    </a:p>
                    <a:p>
                      <a:pPr algn="r" rtl="1"/>
                      <a:r>
                        <a:rPr lang="ar-EG" sz="3600" b="0" kern="1200" dirty="0">
                          <a:solidFill>
                            <a:prstClr val="white"/>
                          </a:solidFill>
                          <a:latin typeface="+mn-lt"/>
                          <a:ea typeface="+mn-ea"/>
                          <a:cs typeface="+mn-cs"/>
                        </a:rPr>
                        <a:t>في كتب البيعة المسيحية </a:t>
                      </a:r>
                    </a:p>
                    <a:p>
                      <a:pPr algn="r" rtl="1"/>
                      <a:r>
                        <a:rPr lang="ar-EG" sz="3600" b="0" kern="1200" dirty="0">
                          <a:solidFill>
                            <a:prstClr val="white"/>
                          </a:solidFill>
                          <a:latin typeface="+mn-lt"/>
                          <a:ea typeface="+mn-ea"/>
                          <a:cs typeface="+mn-cs"/>
                        </a:rPr>
                        <a:t>بكر بتول حملت مولاها </a:t>
                      </a:r>
                    </a:p>
                    <a:p>
                      <a:pPr algn="r" rtl="1"/>
                      <a:r>
                        <a:rPr lang="ar-EG" sz="3600" b="0" kern="1200" dirty="0">
                          <a:solidFill>
                            <a:prstClr val="white"/>
                          </a:solidFill>
                          <a:latin typeface="+mn-lt"/>
                          <a:ea typeface="+mn-ea"/>
                          <a:cs typeface="+mn-cs"/>
                        </a:rPr>
                        <a:t>وهي عذراء ببكورية</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58CAF201-AA2D-E798-280A-A2B4011D30F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B8254E61-E66A-E383-C9DE-A3DDBD50B77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899756208"/>
      </p:ext>
    </p:extLst>
  </p:cSld>
  <p:clrMapOvr>
    <a:masterClrMapping/>
  </p:clrMapOvr>
  <p:transition/>
</p:sld>
</file>

<file path=ppt/slides/slide144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732881894"/>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785474">
                  <a:extLst>
                    <a:ext uri="{9D8B030D-6E8A-4147-A177-3AD203B41FA5}">
                      <a16:colId xmlns:a16="http://schemas.microsoft.com/office/drawing/2014/main" val="20000"/>
                    </a:ext>
                  </a:extLst>
                </a:gridCol>
                <a:gridCol w="4461682">
                  <a:extLst>
                    <a:ext uri="{9D8B030D-6E8A-4147-A177-3AD203B41FA5}">
                      <a16:colId xmlns:a16="http://schemas.microsoft.com/office/drawing/2014/main" val="20001"/>
                    </a:ext>
                  </a:extLst>
                </a:gridCol>
              </a:tblGrid>
              <a:tr h="3024336">
                <a:tc>
                  <a:txBody>
                    <a:bodyPr/>
                    <a:lstStyle/>
                    <a:p>
                      <a:r>
                        <a:rPr lang="fr-FR" sz="2800" b="1" kern="1200" dirty="0">
                          <a:solidFill>
                            <a:prstClr val="white"/>
                          </a:solidFill>
                          <a:latin typeface="Book Antiqua" pitchFamily="18" charset="0"/>
                          <a:ea typeface="+mn-ea"/>
                          <a:cs typeface="+mn-cs"/>
                        </a:rPr>
                        <a:t>L'ardent buisson que Moïse voyait</a:t>
                      </a:r>
                    </a:p>
                    <a:p>
                      <a:r>
                        <a:rPr lang="fr-FR" sz="2800" b="1" kern="1200" dirty="0">
                          <a:solidFill>
                            <a:prstClr val="white"/>
                          </a:solidFill>
                          <a:latin typeface="Book Antiqua" pitchFamily="18" charset="0"/>
                          <a:ea typeface="+mn-ea"/>
                          <a:cs typeface="+mn-cs"/>
                        </a:rPr>
                        <a:t>Dans le désert, il s'étonnait</a:t>
                      </a:r>
                    </a:p>
                    <a:p>
                      <a:r>
                        <a:rPr lang="fr-FR" sz="2800" b="1" kern="1200" dirty="0">
                          <a:solidFill>
                            <a:prstClr val="white"/>
                          </a:solidFill>
                          <a:latin typeface="Book Antiqua" pitchFamily="18" charset="0"/>
                          <a:ea typeface="+mn-ea"/>
                          <a:cs typeface="+mn-cs"/>
                        </a:rPr>
                        <a:t>Le Feu, sans consumer, brûlait</a:t>
                      </a:r>
                    </a:p>
                    <a:p>
                      <a:r>
                        <a:rPr lang="fr-FR" sz="2800" b="1" kern="1200" dirty="0">
                          <a:solidFill>
                            <a:prstClr val="white"/>
                          </a:solidFill>
                          <a:latin typeface="Book Antiqua" pitchFamily="18" charset="0"/>
                          <a:ea typeface="+mn-ea"/>
                          <a:cs typeface="+mn-cs"/>
                        </a:rPr>
                        <a:t>Les flammes, sans nuire, jaillissaient</a:t>
                      </a:r>
                    </a:p>
                  </a:txBody>
                  <a:tcPr/>
                </a:tc>
                <a:tc>
                  <a:txBody>
                    <a:bodyPr/>
                    <a:lstStyle/>
                    <a:p>
                      <a:pPr algn="r" rtl="1"/>
                      <a:r>
                        <a:rPr lang="ar-EG" sz="3600" b="0" kern="1200" dirty="0">
                          <a:solidFill>
                            <a:prstClr val="white"/>
                          </a:solidFill>
                          <a:latin typeface="+mn-lt"/>
                          <a:ea typeface="+mn-ea"/>
                          <a:cs typeface="+mn-cs"/>
                        </a:rPr>
                        <a:t>العليقة </a:t>
                      </a:r>
                      <a:r>
                        <a:rPr lang="ar-EG" sz="3600" b="0" kern="1200" dirty="0" err="1">
                          <a:solidFill>
                            <a:prstClr val="white"/>
                          </a:solidFill>
                          <a:latin typeface="+mn-lt"/>
                          <a:ea typeface="+mn-ea"/>
                          <a:cs typeface="+mn-cs"/>
                        </a:rPr>
                        <a:t>التى</a:t>
                      </a:r>
                      <a:r>
                        <a:rPr lang="ar-EG" sz="3600" b="0" kern="1200" dirty="0">
                          <a:solidFill>
                            <a:prstClr val="white"/>
                          </a:solidFill>
                          <a:latin typeface="+mn-lt"/>
                          <a:ea typeface="+mn-ea"/>
                          <a:cs typeface="+mn-cs"/>
                        </a:rPr>
                        <a:t> رآها </a:t>
                      </a:r>
                    </a:p>
                    <a:p>
                      <a:pPr algn="r" rtl="1"/>
                      <a:r>
                        <a:rPr lang="ar-EG" sz="3600" b="0" kern="1200" dirty="0">
                          <a:solidFill>
                            <a:prstClr val="white"/>
                          </a:solidFill>
                          <a:latin typeface="+mn-lt"/>
                          <a:ea typeface="+mn-ea"/>
                          <a:cs typeface="+mn-cs"/>
                        </a:rPr>
                        <a:t>موسى النبى في البرية </a:t>
                      </a:r>
                    </a:p>
                    <a:p>
                      <a:pPr algn="r" rtl="1"/>
                      <a:r>
                        <a:rPr lang="ar-EG" sz="3600" b="0" kern="1200" dirty="0">
                          <a:solidFill>
                            <a:prstClr val="white"/>
                          </a:solidFill>
                          <a:latin typeface="+mn-lt"/>
                          <a:ea typeface="+mn-ea"/>
                          <a:cs typeface="+mn-cs"/>
                        </a:rPr>
                        <a:t>والنيران تشعل جواها</a:t>
                      </a:r>
                    </a:p>
                    <a:p>
                      <a:pPr algn="r" rtl="1"/>
                      <a:r>
                        <a:rPr lang="ar-EG" sz="3600" b="0" kern="1200" dirty="0">
                          <a:solidFill>
                            <a:prstClr val="white"/>
                          </a:solidFill>
                          <a:latin typeface="+mn-lt"/>
                          <a:ea typeface="+mn-ea"/>
                          <a:cs typeface="+mn-cs"/>
                        </a:rPr>
                        <a:t>ولم تمسسها بأذية.</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C'est la Flamme que porta Marie</a:t>
                      </a:r>
                    </a:p>
                    <a:p>
                      <a:r>
                        <a:rPr lang="fr-FR" sz="2800" b="1" kern="1200" dirty="0">
                          <a:solidFill>
                            <a:prstClr val="white"/>
                          </a:solidFill>
                          <a:latin typeface="Book Antiqua" pitchFamily="18" charset="0"/>
                          <a:ea typeface="+mn-ea"/>
                          <a:cs typeface="+mn-cs"/>
                        </a:rPr>
                        <a:t>Braise divine et infinie</a:t>
                      </a:r>
                    </a:p>
                    <a:p>
                      <a:r>
                        <a:rPr lang="fr-FR" sz="2800" b="1" kern="1200" dirty="0">
                          <a:solidFill>
                            <a:prstClr val="white"/>
                          </a:solidFill>
                          <a:latin typeface="Book Antiqua" pitchFamily="18" charset="0"/>
                          <a:ea typeface="+mn-ea"/>
                          <a:cs typeface="+mn-cs"/>
                        </a:rPr>
                        <a:t>Neuf mois, Vierge, porta la Vie</a:t>
                      </a:r>
                    </a:p>
                    <a:p>
                      <a:r>
                        <a:rPr lang="fr-FR" sz="2800" b="1" kern="1200" dirty="0">
                          <a:solidFill>
                            <a:prstClr val="white"/>
                          </a:solidFill>
                          <a:latin typeface="Book Antiqua" pitchFamily="18" charset="0"/>
                          <a:ea typeface="+mn-ea"/>
                          <a:cs typeface="+mn-cs"/>
                        </a:rPr>
                        <a:t>Ce Feu divin né de l'Esprit</a:t>
                      </a: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مثال ام النور طوباها </a:t>
                      </a:r>
                    </a:p>
                    <a:p>
                      <a:pPr algn="r" rtl="1"/>
                      <a:r>
                        <a:rPr lang="ar-EG" sz="3600" b="0" kern="1200" dirty="0">
                          <a:solidFill>
                            <a:prstClr val="white"/>
                          </a:solidFill>
                          <a:latin typeface="+mn-lt"/>
                          <a:ea typeface="+mn-ea"/>
                          <a:cs typeface="+mn-cs"/>
                        </a:rPr>
                        <a:t>حَمَلِت جمر اللاهوتية</a:t>
                      </a:r>
                    </a:p>
                    <a:p>
                      <a:pPr algn="r" rtl="1"/>
                      <a:r>
                        <a:rPr lang="ar-EG" sz="3600" b="0" kern="1200" dirty="0">
                          <a:solidFill>
                            <a:prstClr val="white"/>
                          </a:solidFill>
                          <a:latin typeface="+mn-lt"/>
                          <a:ea typeface="+mn-ea"/>
                          <a:cs typeface="+mn-cs"/>
                        </a:rPr>
                        <a:t>تسعة اشهر في أحشاها</a:t>
                      </a:r>
                    </a:p>
                    <a:p>
                      <a:pPr algn="r" rtl="1"/>
                      <a:r>
                        <a:rPr lang="ar-EG" sz="3600" b="0" kern="1200" dirty="0">
                          <a:solidFill>
                            <a:prstClr val="white"/>
                          </a:solidFill>
                          <a:latin typeface="+mn-lt"/>
                          <a:ea typeface="+mn-ea"/>
                          <a:cs typeface="+mn-cs"/>
                        </a:rPr>
                        <a:t>وهي عذراء ببكورية. </a:t>
                      </a: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19FAE0AD-AED8-CBAA-A2EE-B3B617809CA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F39F3C5F-B72C-BE92-B527-27912B09A41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696659575"/>
      </p:ext>
    </p:extLst>
  </p:cSld>
  <p:clrMapOvr>
    <a:masterClrMapping/>
  </p:clrMapOvr>
  <p:transition/>
</p:sld>
</file>

<file path=ppt/slides/slide144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927386896"/>
              </p:ext>
            </p:extLst>
          </p:nvPr>
        </p:nvGraphicFramePr>
        <p:xfrm>
          <a:off x="457200" y="303548"/>
          <a:ext cx="11247156" cy="5868652"/>
        </p:xfrm>
        <a:graphic>
          <a:graphicData uri="http://schemas.openxmlformats.org/drawingml/2006/table">
            <a:tbl>
              <a:tblPr firstRow="1" bandRow="1">
                <a:tableStyleId>{2D5ABB26-0587-4C30-8999-92F81FD0307C}</a:tableStyleId>
              </a:tblPr>
              <a:tblGrid>
                <a:gridCol w="6629400">
                  <a:extLst>
                    <a:ext uri="{9D8B030D-6E8A-4147-A177-3AD203B41FA5}">
                      <a16:colId xmlns:a16="http://schemas.microsoft.com/office/drawing/2014/main" val="20000"/>
                    </a:ext>
                  </a:extLst>
                </a:gridCol>
                <a:gridCol w="46177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19. Tu as dépassé  en toute chose</a:t>
                      </a:r>
                    </a:p>
                    <a:p>
                      <a:pPr algn="l"/>
                      <a:r>
                        <a:rPr lang="fr-FR" sz="2800" b="1" kern="1200" dirty="0">
                          <a:solidFill>
                            <a:prstClr val="white"/>
                          </a:solidFill>
                          <a:latin typeface="Book Antiqua" pitchFamily="18" charset="0"/>
                          <a:ea typeface="+mn-ea"/>
                          <a:cs typeface="+mn-cs"/>
                        </a:rPr>
                        <a:t>Les rangs célestes réunis</a:t>
                      </a:r>
                    </a:p>
                    <a:p>
                      <a:pPr algn="l"/>
                      <a:r>
                        <a:rPr lang="fr-FR" sz="2800" b="1" kern="1200" dirty="0">
                          <a:solidFill>
                            <a:prstClr val="white"/>
                          </a:solidFill>
                          <a:latin typeface="Book Antiqua" pitchFamily="18" charset="0"/>
                          <a:ea typeface="+mn-ea"/>
                          <a:cs typeface="+mn-cs"/>
                        </a:rPr>
                        <a:t>Et les armées </a:t>
                      </a:r>
                      <a:r>
                        <a:rPr lang="fr-FR" sz="2800" b="1" kern="1200" dirty="0" err="1">
                          <a:solidFill>
                            <a:prstClr val="white"/>
                          </a:solidFill>
                          <a:latin typeface="CS Avva Shenouda" panose="020B7200000000000000" pitchFamily="34" charset="0"/>
                          <a:ea typeface="+mn-ea"/>
                          <a:cs typeface="+mn-cs"/>
                        </a:rPr>
                        <a:t>niaggeloc</a:t>
                      </a:r>
                      <a:endParaRPr lang="fr-FR" sz="2800" b="1" kern="1200" dirty="0">
                        <a:solidFill>
                          <a:prstClr val="white"/>
                        </a:solidFill>
                        <a:latin typeface="CS Avva Shenouda" panose="020B7200000000000000" pitchFamily="34" charset="0"/>
                        <a:ea typeface="+mn-ea"/>
                        <a:cs typeface="+mn-cs"/>
                      </a:endParaRPr>
                    </a:p>
                    <a:p>
                      <a:pPr algn="l"/>
                      <a:r>
                        <a:rPr lang="fr-FR" sz="2800" b="1" kern="1200" dirty="0">
                          <a:solidFill>
                            <a:prstClr val="white"/>
                          </a:solidFill>
                          <a:latin typeface="Book Antiqua" pitchFamily="18" charset="0"/>
                          <a:ea typeface="+mn-ea"/>
                          <a:cs typeface="+mn-cs"/>
                        </a:rPr>
                        <a:t>Parure des peuples sois bénie</a:t>
                      </a:r>
                    </a:p>
                  </a:txBody>
                  <a:tcPr/>
                </a:tc>
                <a:tc>
                  <a:txBody>
                    <a:bodyPr/>
                    <a:lstStyle/>
                    <a:p>
                      <a:pPr algn="r" rtl="1"/>
                      <a:r>
                        <a:rPr lang="ar-EG" sz="3600" b="0" kern="1200" dirty="0" err="1">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علىِ قدرك عن كل طقوس</a:t>
                      </a:r>
                    </a:p>
                    <a:p>
                      <a:pPr algn="r" rtl="1"/>
                      <a:r>
                        <a:rPr lang="ar-EG" sz="3600" b="0" kern="1200" dirty="0">
                          <a:solidFill>
                            <a:prstClr val="white"/>
                          </a:solidFill>
                          <a:latin typeface="+mn-lt"/>
                          <a:ea typeface="+mn-ea"/>
                          <a:cs typeface="+mn-cs"/>
                        </a:rPr>
                        <a:t>وعن الطغمات العلوية</a:t>
                      </a:r>
                    </a:p>
                    <a:p>
                      <a:pPr algn="r" rtl="1"/>
                      <a:r>
                        <a:rPr lang="ar-EG" sz="3600" b="0" kern="1200" dirty="0">
                          <a:solidFill>
                            <a:prstClr val="white"/>
                          </a:solidFill>
                          <a:latin typeface="+mn-lt"/>
                          <a:ea typeface="+mn-ea"/>
                          <a:cs typeface="+mn-cs"/>
                        </a:rPr>
                        <a:t>وعساكر </a:t>
                      </a:r>
                      <a:r>
                        <a:rPr lang="fr-FR" sz="2800" b="1" kern="1200" dirty="0" err="1">
                          <a:solidFill>
                            <a:prstClr val="white"/>
                          </a:solidFill>
                          <a:latin typeface="CS Avva Shenouda" panose="020B7200000000000000" pitchFamily="34" charset="0"/>
                          <a:ea typeface="+mn-ea"/>
                          <a:cs typeface="+mn-cs"/>
                        </a:rPr>
                        <a:t>niaggeloc</a:t>
                      </a:r>
                      <a:endParaRPr lang="ar-EG" sz="2800" b="1" kern="1200" dirty="0">
                        <a:solidFill>
                          <a:prstClr val="white"/>
                        </a:solidFill>
                        <a:latin typeface="CS Avva Shenouda" panose="020B7200000000000000" pitchFamily="34" charset="0"/>
                        <a:ea typeface="+mn-ea"/>
                        <a:cs typeface="+mn-cs"/>
                      </a:endParaRP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يا زين البشرية</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20. Celui qui pardonne tous nos péchés</a:t>
                      </a:r>
                    </a:p>
                    <a:p>
                      <a:r>
                        <a:rPr lang="fr-FR" sz="2800" b="1" kern="1200" dirty="0">
                          <a:solidFill>
                            <a:prstClr val="white"/>
                          </a:solidFill>
                          <a:latin typeface="Book Antiqua" pitchFamily="18" charset="0"/>
                          <a:ea typeface="+mn-ea"/>
                          <a:cs typeface="+mn-cs"/>
                        </a:rPr>
                        <a:t>Comble Son peuple, le chérit</a:t>
                      </a:r>
                    </a:p>
                    <a:p>
                      <a:r>
                        <a:rPr lang="fr-FR" sz="2800" b="1" kern="1200" dirty="0">
                          <a:solidFill>
                            <a:prstClr val="white"/>
                          </a:solidFill>
                          <a:latin typeface="Book Antiqua" pitchFamily="18" charset="0"/>
                          <a:ea typeface="+mn-ea"/>
                          <a:cs typeface="+mn-cs"/>
                        </a:rPr>
                        <a:t>S’est abaissé, les a aimés</a:t>
                      </a:r>
                    </a:p>
                    <a:p>
                      <a:r>
                        <a:rPr lang="fr-FR" sz="2800" b="1" kern="1200" dirty="0">
                          <a:solidFill>
                            <a:prstClr val="white"/>
                          </a:solidFill>
                          <a:latin typeface="Book Antiqua" pitchFamily="18" charset="0"/>
                          <a:ea typeface="+mn-ea"/>
                          <a:cs typeface="+mn-cs"/>
                        </a:rPr>
                        <a:t>Parure des peuples sois bénie</a:t>
                      </a: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غافر كل خطايا شعبه </a:t>
                      </a:r>
                    </a:p>
                    <a:p>
                      <a:pPr algn="r" rtl="1"/>
                      <a:r>
                        <a:rPr lang="ar-EG" sz="3600" b="0" kern="1200" dirty="0">
                          <a:solidFill>
                            <a:prstClr val="white"/>
                          </a:solidFill>
                          <a:latin typeface="+mn-lt"/>
                          <a:ea typeface="+mn-ea"/>
                          <a:cs typeface="+mn-cs"/>
                        </a:rPr>
                        <a:t>ومانحهم كل عطية </a:t>
                      </a:r>
                    </a:p>
                    <a:p>
                      <a:pPr algn="r" rtl="1"/>
                      <a:r>
                        <a:rPr lang="ar-EG" sz="3600" b="0" kern="1200" dirty="0">
                          <a:solidFill>
                            <a:prstClr val="white"/>
                          </a:solidFill>
                          <a:latin typeface="+mn-lt"/>
                          <a:ea typeface="+mn-ea"/>
                          <a:cs typeface="+mn-cs"/>
                        </a:rPr>
                        <a:t>تَشَبه بالعبد وأحبه</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يا زين البشرية</a:t>
                      </a: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B27C25A7-DB1E-FB4A-DA29-008E41FBBB9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98955B53-5556-BC81-614B-FEA2FB51C9D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099723207"/>
      </p:ext>
    </p:extLst>
  </p:cSld>
  <p:clrMapOvr>
    <a:masterClrMapping/>
  </p:clrMapOvr>
  <p:transition/>
</p:sld>
</file>

<file path=ppt/slides/slide144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390956015"/>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53200">
                  <a:extLst>
                    <a:ext uri="{9D8B030D-6E8A-4147-A177-3AD203B41FA5}">
                      <a16:colId xmlns:a16="http://schemas.microsoft.com/office/drawing/2014/main" val="20000"/>
                    </a:ext>
                  </a:extLst>
                </a:gridCol>
                <a:gridCol w="46939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21. Tu as dépassé dans tout </a:t>
                      </a:r>
                      <a:r>
                        <a:rPr lang="fr-FR" sz="2800" b="1" kern="1200" dirty="0" err="1">
                          <a:solidFill>
                            <a:prstClr val="white"/>
                          </a:solidFill>
                          <a:latin typeface="CS Avva Shenouda" panose="020B7200000000000000" pitchFamily="34" charset="0"/>
                          <a:ea typeface="+mn-ea"/>
                          <a:cs typeface="+mn-cs"/>
                        </a:rPr>
                        <a:t>pikocmoc</a:t>
                      </a:r>
                      <a:endParaRPr lang="fr-FR" sz="2800" b="1" kern="1200" dirty="0">
                        <a:solidFill>
                          <a:prstClr val="white"/>
                        </a:solidFill>
                        <a:latin typeface="CS Avva Shenouda" panose="020B7200000000000000" pitchFamily="34" charset="0"/>
                        <a:ea typeface="+mn-ea"/>
                        <a:cs typeface="+mn-cs"/>
                      </a:endParaRPr>
                    </a:p>
                    <a:p>
                      <a:pPr algn="l"/>
                      <a:r>
                        <a:rPr lang="fr-FR" sz="2800" b="1" kern="1200" dirty="0">
                          <a:solidFill>
                            <a:prstClr val="white"/>
                          </a:solidFill>
                          <a:latin typeface="CS Avva Shenouda" panose="020B7200000000000000" pitchFamily="34" charset="0"/>
                          <a:ea typeface="+mn-ea"/>
                          <a:cs typeface="+mn-cs"/>
                        </a:rPr>
                        <a:t>Nem </a:t>
                      </a:r>
                      <a:r>
                        <a:rPr lang="fr-FR" sz="2800" b="1" kern="1200" dirty="0" err="1">
                          <a:solidFill>
                            <a:prstClr val="white"/>
                          </a:solidFill>
                          <a:latin typeface="CS Avva Shenouda" panose="020B7200000000000000" pitchFamily="34" charset="0"/>
                          <a:ea typeface="+mn-ea"/>
                          <a:cs typeface="+mn-cs"/>
                        </a:rPr>
                        <a:t>nitagma</a:t>
                      </a:r>
                      <a:r>
                        <a:rPr lang="fr-FR" sz="2800" b="1" kern="1200" dirty="0">
                          <a:solidFill>
                            <a:prstClr val="white"/>
                          </a:solidFill>
                          <a:latin typeface="CS Avva Shenouda" panose="020B7200000000000000" pitchFamily="34" charset="0"/>
                          <a:ea typeface="+mn-ea"/>
                          <a:cs typeface="+mn-cs"/>
                        </a:rPr>
                        <a:t> nem </a:t>
                      </a:r>
                      <a:r>
                        <a:rPr lang="fr-FR" sz="2800" b="1" kern="1200" dirty="0" err="1">
                          <a:solidFill>
                            <a:prstClr val="white"/>
                          </a:solidFill>
                          <a:latin typeface="CS Avva Shenouda" panose="020B7200000000000000" pitchFamily="34" charset="0"/>
                          <a:ea typeface="+mn-ea"/>
                          <a:cs typeface="+mn-cs"/>
                        </a:rPr>
                        <a:t>ni`ctratia</a:t>
                      </a:r>
                      <a:endParaRPr lang="fr-FR" sz="2800" b="1" kern="1200" dirty="0">
                        <a:solidFill>
                          <a:prstClr val="white"/>
                        </a:solidFill>
                        <a:latin typeface="CS Avva Shenouda" panose="020B7200000000000000" pitchFamily="34" charset="0"/>
                        <a:ea typeface="+mn-ea"/>
                        <a:cs typeface="+mn-cs"/>
                      </a:endParaRPr>
                    </a:p>
                    <a:p>
                      <a:pPr algn="l"/>
                      <a:r>
                        <a:rPr lang="fr-FR" sz="2800" b="1" kern="1200" dirty="0">
                          <a:solidFill>
                            <a:prstClr val="white"/>
                          </a:solidFill>
                          <a:latin typeface="CS Avva Shenouda" panose="020B7200000000000000" pitchFamily="34" charset="0"/>
                          <a:ea typeface="+mn-ea"/>
                          <a:cs typeface="+mn-cs"/>
                        </a:rPr>
                        <a:t>Nem ni`;</a:t>
                      </a:r>
                      <a:r>
                        <a:rPr lang="fr-FR" sz="2800" b="1" kern="1200" dirty="0" err="1">
                          <a:solidFill>
                            <a:prstClr val="white"/>
                          </a:solidFill>
                          <a:latin typeface="CS Avva Shenouda" panose="020B7200000000000000" pitchFamily="34" charset="0"/>
                          <a:ea typeface="+mn-ea"/>
                          <a:cs typeface="+mn-cs"/>
                        </a:rPr>
                        <a:t>myi</a:t>
                      </a:r>
                      <a:r>
                        <a:rPr lang="fr-FR" sz="2800" b="1" kern="1200" dirty="0">
                          <a:solidFill>
                            <a:prstClr val="white"/>
                          </a:solidFill>
                          <a:latin typeface="CS Avva Shenouda" panose="020B7200000000000000" pitchFamily="34" charset="0"/>
                          <a:ea typeface="+mn-ea"/>
                          <a:cs typeface="+mn-cs"/>
                        </a:rPr>
                        <a:t> nem </a:t>
                      </a:r>
                      <a:r>
                        <a:rPr lang="fr-FR" sz="2800" b="1" kern="1200" dirty="0" err="1">
                          <a:solidFill>
                            <a:prstClr val="white"/>
                          </a:solidFill>
                          <a:latin typeface="CS Avva Shenouda" panose="020B7200000000000000" pitchFamily="34" charset="0"/>
                          <a:ea typeface="+mn-ea"/>
                          <a:cs typeface="+mn-cs"/>
                        </a:rPr>
                        <a:t>nidikeoc</a:t>
                      </a:r>
                      <a:endParaRPr lang="fr-FR" sz="2800" b="1" kern="1200" dirty="0">
                        <a:solidFill>
                          <a:prstClr val="white"/>
                        </a:solidFill>
                        <a:latin typeface="CS Avva Shenouda" panose="020B7200000000000000" pitchFamily="34" charset="0"/>
                        <a:ea typeface="+mn-ea"/>
                        <a:cs typeface="+mn-cs"/>
                      </a:endParaRPr>
                    </a:p>
                    <a:p>
                      <a:pPr algn="l"/>
                      <a:r>
                        <a:rPr lang="fr-FR" sz="2800" b="1" kern="1200" dirty="0">
                          <a:solidFill>
                            <a:prstClr val="white"/>
                          </a:solidFill>
                          <a:latin typeface="Book Antiqua" pitchFamily="18" charset="0"/>
                          <a:ea typeface="+mn-ea"/>
                          <a:cs typeface="+mn-cs"/>
                        </a:rPr>
                        <a:t>Parure des peuples sois bénie</a:t>
                      </a:r>
                    </a:p>
                  </a:txBody>
                  <a:tcPr/>
                </a:tc>
                <a:tc>
                  <a:txBody>
                    <a:bodyPr/>
                    <a:lstStyle/>
                    <a:p>
                      <a:pPr algn="r" rtl="1"/>
                      <a:r>
                        <a:rPr lang="ar-EG" sz="3600" b="0" kern="1200" dirty="0">
                          <a:solidFill>
                            <a:prstClr val="white"/>
                          </a:solidFill>
                          <a:latin typeface="+mn-lt"/>
                          <a:ea typeface="+mn-ea"/>
                          <a:cs typeface="+mn-cs"/>
                        </a:rPr>
                        <a:t>فقت عن سائر</a:t>
                      </a:r>
                      <a:r>
                        <a:rPr lang="ar-EG"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pikocmoc</a:t>
                      </a:r>
                      <a:endParaRPr lang="ar-EG" sz="2800" b="0" kern="1200" dirty="0">
                        <a:solidFill>
                          <a:prstClr val="white"/>
                        </a:solidFill>
                        <a:latin typeface="+mn-lt"/>
                        <a:ea typeface="+mn-ea"/>
                        <a:cs typeface="+mn-cs"/>
                      </a:endParaRPr>
                    </a:p>
                    <a:p>
                      <a:pPr algn="r"/>
                      <a:r>
                        <a:rPr lang="fr-FR" sz="2800" b="1" kern="1200" dirty="0">
                          <a:solidFill>
                            <a:prstClr val="white"/>
                          </a:solidFill>
                          <a:latin typeface="CS Avva Shenouda" panose="020B7200000000000000" pitchFamily="34" charset="0"/>
                          <a:ea typeface="+mn-ea"/>
                          <a:cs typeface="+mn-cs"/>
                        </a:rPr>
                        <a:t>Nem </a:t>
                      </a:r>
                      <a:r>
                        <a:rPr lang="fr-FR" sz="2800" b="1" kern="1200" dirty="0" err="1">
                          <a:solidFill>
                            <a:prstClr val="white"/>
                          </a:solidFill>
                          <a:latin typeface="CS Avva Shenouda" panose="020B7200000000000000" pitchFamily="34" charset="0"/>
                          <a:ea typeface="+mn-ea"/>
                          <a:cs typeface="+mn-cs"/>
                        </a:rPr>
                        <a:t>nitagma</a:t>
                      </a:r>
                      <a:r>
                        <a:rPr lang="fr-FR" sz="2800" b="1" kern="1200" dirty="0">
                          <a:solidFill>
                            <a:prstClr val="white"/>
                          </a:solidFill>
                          <a:latin typeface="CS Avva Shenouda" panose="020B7200000000000000" pitchFamily="34" charset="0"/>
                          <a:ea typeface="+mn-ea"/>
                          <a:cs typeface="+mn-cs"/>
                        </a:rPr>
                        <a:t> nem ni`</a:t>
                      </a:r>
                      <a:r>
                        <a:rPr lang="fr-FR" sz="2800" b="1" kern="1200" dirty="0" err="1">
                          <a:solidFill>
                            <a:prstClr val="white"/>
                          </a:solidFill>
                          <a:latin typeface="CS Avva Shenouda" panose="020B7200000000000000" pitchFamily="34" charset="0"/>
                          <a:ea typeface="+mn-ea"/>
                          <a:cs typeface="+mn-cs"/>
                        </a:rPr>
                        <a:t>ctratia</a:t>
                      </a:r>
                      <a:endParaRPr lang="fr-FR" sz="2800" b="1" kern="1200" dirty="0">
                        <a:solidFill>
                          <a:prstClr val="white"/>
                        </a:solidFill>
                        <a:latin typeface="CS Avva Shenouda" panose="020B7200000000000000" pitchFamily="34" charset="0"/>
                        <a:ea typeface="+mn-ea"/>
                        <a:cs typeface="+mn-cs"/>
                      </a:endParaRPr>
                    </a:p>
                    <a:p>
                      <a:pPr algn="r"/>
                      <a:r>
                        <a:rPr lang="fr-FR" sz="2800" b="1" kern="1200" dirty="0">
                          <a:solidFill>
                            <a:prstClr val="white"/>
                          </a:solidFill>
                          <a:latin typeface="CS Avva Shenouda" panose="020B7200000000000000" pitchFamily="34" charset="0"/>
                          <a:ea typeface="+mn-ea"/>
                          <a:cs typeface="+mn-cs"/>
                        </a:rPr>
                        <a:t>Nem ni`;</a:t>
                      </a:r>
                      <a:r>
                        <a:rPr lang="fr-FR" sz="2800" b="1" kern="1200" dirty="0" err="1">
                          <a:solidFill>
                            <a:prstClr val="white"/>
                          </a:solidFill>
                          <a:latin typeface="CS Avva Shenouda" panose="020B7200000000000000" pitchFamily="34" charset="0"/>
                          <a:ea typeface="+mn-ea"/>
                          <a:cs typeface="+mn-cs"/>
                        </a:rPr>
                        <a:t>myi</a:t>
                      </a:r>
                      <a:r>
                        <a:rPr lang="fr-FR" sz="2800" b="1" kern="1200" dirty="0">
                          <a:solidFill>
                            <a:prstClr val="white"/>
                          </a:solidFill>
                          <a:latin typeface="CS Avva Shenouda" panose="020B7200000000000000" pitchFamily="34" charset="0"/>
                          <a:ea typeface="+mn-ea"/>
                          <a:cs typeface="+mn-cs"/>
                        </a:rPr>
                        <a:t> nem </a:t>
                      </a:r>
                      <a:r>
                        <a:rPr lang="fr-FR" sz="2800" b="1" kern="1200" dirty="0" err="1">
                          <a:solidFill>
                            <a:prstClr val="white"/>
                          </a:solidFill>
                          <a:latin typeface="CS Avva Shenouda" panose="020B7200000000000000" pitchFamily="34" charset="0"/>
                          <a:ea typeface="+mn-ea"/>
                          <a:cs typeface="+mn-cs"/>
                        </a:rPr>
                        <a:t>nidikeoc</a:t>
                      </a:r>
                      <a:endParaRPr lang="fr-FR" sz="2800" b="1" kern="1200" dirty="0">
                        <a:solidFill>
                          <a:prstClr val="white"/>
                        </a:solidFill>
                        <a:latin typeface="CS Avva Shenouda" panose="020B7200000000000000" pitchFamily="34" charset="0"/>
                        <a:ea typeface="+mn-ea"/>
                        <a:cs typeface="+mn-cs"/>
                      </a:endParaRP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يا زين البشرية</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22. La bienheureuse, venez, acclamez</a:t>
                      </a:r>
                    </a:p>
                    <a:p>
                      <a:r>
                        <a:rPr lang="fr-FR" sz="2800" b="1" kern="1200" dirty="0">
                          <a:solidFill>
                            <a:prstClr val="white"/>
                          </a:solidFill>
                          <a:latin typeface="CS Avva Shenouda" panose="020B7200000000000000" pitchFamily="34" charset="0"/>
                          <a:ea typeface="+mn-ea"/>
                          <a:cs typeface="+mn-cs"/>
                        </a:rPr>
                        <a:t>W </a:t>
                      </a:r>
                      <a:r>
                        <a:rPr lang="fr-FR" sz="2800" b="1" kern="1200" dirty="0" err="1">
                          <a:solidFill>
                            <a:prstClr val="white"/>
                          </a:solidFill>
                          <a:latin typeface="CS Avva Shenouda" panose="020B7200000000000000" pitchFamily="34" charset="0"/>
                          <a:ea typeface="+mn-ea"/>
                          <a:cs typeface="+mn-cs"/>
                        </a:rPr>
                        <a:t>ten</a:t>
                      </a:r>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oic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nnyb</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Mari`a</a:t>
                      </a:r>
                      <a:endParaRPr lang="fr-FR" sz="2800" b="1" kern="1200" dirty="0">
                        <a:solidFill>
                          <a:prstClr val="white"/>
                        </a:solidFill>
                        <a:latin typeface="CS Avva Shenouda" panose="020B7200000000000000" pitchFamily="34" charset="0"/>
                        <a:ea typeface="+mn-ea"/>
                        <a:cs typeface="+mn-cs"/>
                      </a:endParaRPr>
                    </a:p>
                    <a:p>
                      <a:r>
                        <a:rPr lang="fr-FR" sz="2800" b="1" kern="1200" dirty="0">
                          <a:solidFill>
                            <a:prstClr val="white"/>
                          </a:solidFill>
                          <a:latin typeface="Book Antiqua" pitchFamily="18" charset="0"/>
                          <a:ea typeface="+mn-ea"/>
                          <a:cs typeface="+mn-cs"/>
                        </a:rPr>
                        <a:t>C’est en son sein, qu’elle a porté</a:t>
                      </a:r>
                    </a:p>
                    <a:p>
                      <a:r>
                        <a:rPr lang="fr-FR" sz="2800" b="1" kern="1200" dirty="0">
                          <a:solidFill>
                            <a:prstClr val="white"/>
                          </a:solidFill>
                          <a:latin typeface="CS Avva Shenouda" panose="020B7200000000000000" pitchFamily="34" charset="0"/>
                          <a:ea typeface="+mn-ea"/>
                          <a:cs typeface="+mn-cs"/>
                        </a:rPr>
                        <a:t>Hiten </a:t>
                      </a:r>
                      <a:r>
                        <a:rPr lang="fr-FR" sz="2800" b="1" kern="1200" dirty="0" err="1">
                          <a:solidFill>
                            <a:prstClr val="white"/>
                          </a:solidFill>
                          <a:latin typeface="CS Avva Shenouda" panose="020B7200000000000000" pitchFamily="34" charset="0"/>
                          <a:ea typeface="+mn-ea"/>
                          <a:cs typeface="+mn-cs"/>
                        </a:rPr>
                        <a:t>nitwbh</a:t>
                      </a:r>
                      <a:r>
                        <a:rPr lang="fr-FR" sz="2800" b="1" kern="1200" dirty="0">
                          <a:solidFill>
                            <a:prstClr val="white"/>
                          </a:solidFill>
                          <a:latin typeface="CS Avva Shenouda" panose="020B7200000000000000" pitchFamily="34" charset="0"/>
                          <a:ea typeface="+mn-ea"/>
                          <a:cs typeface="+mn-cs"/>
                        </a:rPr>
                        <a:t> nem </a:t>
                      </a:r>
                      <a:r>
                        <a:rPr lang="fr-FR" sz="2800" b="1" kern="1200" dirty="0" err="1">
                          <a:solidFill>
                            <a:prstClr val="white"/>
                          </a:solidFill>
                          <a:latin typeface="CS Avva Shenouda" panose="020B7200000000000000" pitchFamily="34" charset="0"/>
                          <a:ea typeface="+mn-ea"/>
                          <a:cs typeface="+mn-cs"/>
                        </a:rPr>
                        <a:t>ni`precbia</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قولوا يا أخوة طوباها</a:t>
                      </a:r>
                    </a:p>
                    <a:p>
                      <a:pPr algn="r"/>
                      <a:r>
                        <a:rPr lang="fr-FR" sz="2800" b="1" kern="1200" dirty="0">
                          <a:solidFill>
                            <a:prstClr val="white"/>
                          </a:solidFill>
                          <a:latin typeface="CS Avva Shenouda" panose="020B7200000000000000" pitchFamily="34" charset="0"/>
                          <a:ea typeface="+mn-ea"/>
                          <a:cs typeface="+mn-cs"/>
                        </a:rPr>
                        <a:t>W </a:t>
                      </a:r>
                      <a:r>
                        <a:rPr lang="fr-FR" sz="2800" b="1" kern="1200" dirty="0" err="1">
                          <a:solidFill>
                            <a:prstClr val="white"/>
                          </a:solidFill>
                          <a:latin typeface="CS Avva Shenouda" panose="020B7200000000000000" pitchFamily="34" charset="0"/>
                          <a:ea typeface="+mn-ea"/>
                          <a:cs typeface="+mn-cs"/>
                        </a:rPr>
                        <a:t>ten</a:t>
                      </a:r>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oic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nnyb</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Mari`a</a:t>
                      </a:r>
                      <a:endParaRPr lang="fr-FR" sz="2800" b="1" kern="1200" dirty="0">
                        <a:solidFill>
                          <a:prstClr val="white"/>
                        </a:solidFill>
                        <a:latin typeface="CS Avva Shenouda" panose="020B7200000000000000" pitchFamily="34" charset="0"/>
                        <a:ea typeface="+mn-ea"/>
                        <a:cs typeface="+mn-cs"/>
                      </a:endParaRPr>
                    </a:p>
                    <a:p>
                      <a:pPr algn="r" rtl="1"/>
                      <a:r>
                        <a:rPr lang="ar-EG" sz="3600" b="0" kern="1200" dirty="0">
                          <a:solidFill>
                            <a:prstClr val="white"/>
                          </a:solidFill>
                          <a:latin typeface="+mn-lt"/>
                          <a:ea typeface="+mn-ea"/>
                          <a:cs typeface="+mn-cs"/>
                        </a:rPr>
                        <a:t>أمام من حملت في أحشاها  </a:t>
                      </a:r>
                    </a:p>
                    <a:p>
                      <a:pPr algn="r"/>
                      <a:r>
                        <a:rPr lang="fr-FR" sz="2800" b="1" kern="1200" dirty="0">
                          <a:solidFill>
                            <a:prstClr val="white"/>
                          </a:solidFill>
                          <a:latin typeface="CS Avva Shenouda" panose="020B7200000000000000" pitchFamily="34" charset="0"/>
                          <a:ea typeface="+mn-ea"/>
                          <a:cs typeface="+mn-cs"/>
                        </a:rPr>
                        <a:t>Hiten </a:t>
                      </a:r>
                      <a:r>
                        <a:rPr lang="fr-FR" sz="2800" b="1" kern="1200" dirty="0" err="1">
                          <a:solidFill>
                            <a:prstClr val="white"/>
                          </a:solidFill>
                          <a:latin typeface="CS Avva Shenouda" panose="020B7200000000000000" pitchFamily="34" charset="0"/>
                          <a:ea typeface="+mn-ea"/>
                          <a:cs typeface="+mn-cs"/>
                        </a:rPr>
                        <a:t>nitwbh</a:t>
                      </a:r>
                      <a:r>
                        <a:rPr lang="fr-FR" sz="2800" b="1" kern="1200" dirty="0">
                          <a:solidFill>
                            <a:prstClr val="white"/>
                          </a:solidFill>
                          <a:latin typeface="CS Avva Shenouda" panose="020B7200000000000000" pitchFamily="34" charset="0"/>
                          <a:ea typeface="+mn-ea"/>
                          <a:cs typeface="+mn-cs"/>
                        </a:rPr>
                        <a:t> nem </a:t>
                      </a:r>
                      <a:r>
                        <a:rPr lang="fr-FR" sz="2800" b="1" kern="1200" dirty="0" err="1">
                          <a:solidFill>
                            <a:prstClr val="white"/>
                          </a:solidFill>
                          <a:latin typeface="CS Avva Shenouda" panose="020B7200000000000000" pitchFamily="34" charset="0"/>
                          <a:ea typeface="+mn-ea"/>
                          <a:cs typeface="+mn-cs"/>
                        </a:rPr>
                        <a:t>ni`precbia</a:t>
                      </a:r>
                      <a:endParaRPr lang="fr-FR" sz="2800" b="1" kern="1200" dirty="0">
                        <a:solidFill>
                          <a:prstClr val="white"/>
                        </a:solidFill>
                        <a:latin typeface="CS Avva Shenouda" panose="020B7200000000000000" pitchFamily="34" charset="0"/>
                        <a:ea typeface="+mn-ea"/>
                        <a:cs typeface="+mn-cs"/>
                      </a:endParaRP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8C70CCB7-726D-2F76-2B65-DDDEC79236B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85BCF836-95DB-91F5-8043-A18CA831BDE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910621108"/>
      </p:ext>
    </p:extLst>
  </p:cSld>
  <p:clrMapOvr>
    <a:masterClrMapping/>
  </p:clrMapOvr>
  <p:transition/>
</p:sld>
</file>

<file path=ppt/slides/slide144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446528137"/>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785474">
                  <a:extLst>
                    <a:ext uri="{9D8B030D-6E8A-4147-A177-3AD203B41FA5}">
                      <a16:colId xmlns:a16="http://schemas.microsoft.com/office/drawing/2014/main" val="20000"/>
                    </a:ext>
                  </a:extLst>
                </a:gridCol>
                <a:gridCol w="4461682">
                  <a:extLst>
                    <a:ext uri="{9D8B030D-6E8A-4147-A177-3AD203B41FA5}">
                      <a16:colId xmlns:a16="http://schemas.microsoft.com/office/drawing/2014/main" val="20001"/>
                    </a:ext>
                  </a:extLst>
                </a:gridCol>
              </a:tblGrid>
              <a:tr h="3024336">
                <a:tc>
                  <a:txBody>
                    <a:bodyPr/>
                    <a:lstStyle/>
                    <a:p>
                      <a:r>
                        <a:rPr lang="fr-FR" sz="2800" b="1" kern="1200" dirty="0">
                          <a:solidFill>
                            <a:prstClr val="white"/>
                          </a:solidFill>
                          <a:latin typeface="Book Antiqua" pitchFamily="18" charset="0"/>
                          <a:ea typeface="+mn-ea"/>
                          <a:cs typeface="+mn-cs"/>
                        </a:rPr>
                        <a:t>L'ardent buisson que Moïse voyait</a:t>
                      </a:r>
                    </a:p>
                    <a:p>
                      <a:r>
                        <a:rPr lang="fr-FR" sz="2800" b="1" kern="1200" dirty="0">
                          <a:solidFill>
                            <a:prstClr val="white"/>
                          </a:solidFill>
                          <a:latin typeface="Book Antiqua" pitchFamily="18" charset="0"/>
                          <a:ea typeface="+mn-ea"/>
                          <a:cs typeface="+mn-cs"/>
                        </a:rPr>
                        <a:t>Dans le désert, il s'étonnait</a:t>
                      </a:r>
                    </a:p>
                    <a:p>
                      <a:r>
                        <a:rPr lang="fr-FR" sz="2800" b="1" kern="1200" dirty="0">
                          <a:solidFill>
                            <a:prstClr val="white"/>
                          </a:solidFill>
                          <a:latin typeface="Book Antiqua" pitchFamily="18" charset="0"/>
                          <a:ea typeface="+mn-ea"/>
                          <a:cs typeface="+mn-cs"/>
                        </a:rPr>
                        <a:t>Le Feu, sans consumer, brûlait</a:t>
                      </a:r>
                    </a:p>
                    <a:p>
                      <a:r>
                        <a:rPr lang="fr-FR" sz="2800" b="1" kern="1200" dirty="0">
                          <a:solidFill>
                            <a:prstClr val="white"/>
                          </a:solidFill>
                          <a:latin typeface="Book Antiqua" pitchFamily="18" charset="0"/>
                          <a:ea typeface="+mn-ea"/>
                          <a:cs typeface="+mn-cs"/>
                        </a:rPr>
                        <a:t>Les flammes, sans nuire, jaillissaient</a:t>
                      </a:r>
                    </a:p>
                  </a:txBody>
                  <a:tcPr/>
                </a:tc>
                <a:tc>
                  <a:txBody>
                    <a:bodyPr/>
                    <a:lstStyle/>
                    <a:p>
                      <a:pPr algn="r" rtl="1"/>
                      <a:r>
                        <a:rPr lang="ar-EG" sz="3600" b="0" kern="1200" dirty="0">
                          <a:solidFill>
                            <a:prstClr val="white"/>
                          </a:solidFill>
                          <a:latin typeface="+mn-lt"/>
                          <a:ea typeface="+mn-ea"/>
                          <a:cs typeface="+mn-cs"/>
                        </a:rPr>
                        <a:t>العليقة </a:t>
                      </a:r>
                      <a:r>
                        <a:rPr lang="ar-EG" sz="3600" b="0" kern="1200" dirty="0" err="1">
                          <a:solidFill>
                            <a:prstClr val="white"/>
                          </a:solidFill>
                          <a:latin typeface="+mn-lt"/>
                          <a:ea typeface="+mn-ea"/>
                          <a:cs typeface="+mn-cs"/>
                        </a:rPr>
                        <a:t>التى</a:t>
                      </a:r>
                      <a:r>
                        <a:rPr lang="ar-EG" sz="3600" b="0" kern="1200" dirty="0">
                          <a:solidFill>
                            <a:prstClr val="white"/>
                          </a:solidFill>
                          <a:latin typeface="+mn-lt"/>
                          <a:ea typeface="+mn-ea"/>
                          <a:cs typeface="+mn-cs"/>
                        </a:rPr>
                        <a:t> رآها </a:t>
                      </a:r>
                    </a:p>
                    <a:p>
                      <a:pPr algn="r" rtl="1"/>
                      <a:r>
                        <a:rPr lang="ar-EG" sz="3600" b="0" kern="1200" dirty="0">
                          <a:solidFill>
                            <a:prstClr val="white"/>
                          </a:solidFill>
                          <a:latin typeface="+mn-lt"/>
                          <a:ea typeface="+mn-ea"/>
                          <a:cs typeface="+mn-cs"/>
                        </a:rPr>
                        <a:t>موسى النبى في البرية </a:t>
                      </a:r>
                    </a:p>
                    <a:p>
                      <a:pPr algn="r" rtl="1"/>
                      <a:r>
                        <a:rPr lang="ar-EG" sz="3600" b="0" kern="1200" dirty="0">
                          <a:solidFill>
                            <a:prstClr val="white"/>
                          </a:solidFill>
                          <a:latin typeface="+mn-lt"/>
                          <a:ea typeface="+mn-ea"/>
                          <a:cs typeface="+mn-cs"/>
                        </a:rPr>
                        <a:t>والنيران تشعل جواها</a:t>
                      </a:r>
                    </a:p>
                    <a:p>
                      <a:pPr algn="r" rtl="1"/>
                      <a:r>
                        <a:rPr lang="ar-EG" sz="3600" b="0" kern="1200" dirty="0">
                          <a:solidFill>
                            <a:prstClr val="white"/>
                          </a:solidFill>
                          <a:latin typeface="+mn-lt"/>
                          <a:ea typeface="+mn-ea"/>
                          <a:cs typeface="+mn-cs"/>
                        </a:rPr>
                        <a:t>ولم تمسسها بأذية.</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C'est la Flamme que porta Marie</a:t>
                      </a:r>
                    </a:p>
                    <a:p>
                      <a:r>
                        <a:rPr lang="fr-FR" sz="2800" b="1" kern="1200" dirty="0">
                          <a:solidFill>
                            <a:prstClr val="white"/>
                          </a:solidFill>
                          <a:latin typeface="Book Antiqua" pitchFamily="18" charset="0"/>
                          <a:ea typeface="+mn-ea"/>
                          <a:cs typeface="+mn-cs"/>
                        </a:rPr>
                        <a:t>Braise divine et infinie</a:t>
                      </a:r>
                    </a:p>
                    <a:p>
                      <a:r>
                        <a:rPr lang="fr-FR" sz="2800" b="1" kern="1200" dirty="0">
                          <a:solidFill>
                            <a:prstClr val="white"/>
                          </a:solidFill>
                          <a:latin typeface="Book Antiqua" pitchFamily="18" charset="0"/>
                          <a:ea typeface="+mn-ea"/>
                          <a:cs typeface="+mn-cs"/>
                        </a:rPr>
                        <a:t>Neuf mois, Vierge, porta la Vie</a:t>
                      </a:r>
                    </a:p>
                    <a:p>
                      <a:r>
                        <a:rPr lang="fr-FR" sz="2800" b="1" kern="1200" dirty="0">
                          <a:solidFill>
                            <a:prstClr val="white"/>
                          </a:solidFill>
                          <a:latin typeface="Book Antiqua" pitchFamily="18" charset="0"/>
                          <a:ea typeface="+mn-ea"/>
                          <a:cs typeface="+mn-cs"/>
                        </a:rPr>
                        <a:t>Ce Feu divin né de l'Esprit</a:t>
                      </a: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مثال ام النور طوباها </a:t>
                      </a:r>
                    </a:p>
                    <a:p>
                      <a:pPr algn="r" rtl="1"/>
                      <a:r>
                        <a:rPr lang="ar-EG" sz="3600" b="0" kern="1200" dirty="0">
                          <a:solidFill>
                            <a:prstClr val="white"/>
                          </a:solidFill>
                          <a:latin typeface="+mn-lt"/>
                          <a:ea typeface="+mn-ea"/>
                          <a:cs typeface="+mn-cs"/>
                        </a:rPr>
                        <a:t>حَمَلِت جمر اللاهوتية</a:t>
                      </a:r>
                    </a:p>
                    <a:p>
                      <a:pPr algn="r" rtl="1"/>
                      <a:r>
                        <a:rPr lang="ar-EG" sz="3600" b="0" kern="1200" dirty="0">
                          <a:solidFill>
                            <a:prstClr val="white"/>
                          </a:solidFill>
                          <a:latin typeface="+mn-lt"/>
                          <a:ea typeface="+mn-ea"/>
                          <a:cs typeface="+mn-cs"/>
                        </a:rPr>
                        <a:t>تسعة اشهر في أحشاها</a:t>
                      </a:r>
                    </a:p>
                    <a:p>
                      <a:pPr algn="r" rtl="1"/>
                      <a:r>
                        <a:rPr lang="ar-EG" sz="3600" b="0" kern="1200" dirty="0">
                          <a:solidFill>
                            <a:prstClr val="white"/>
                          </a:solidFill>
                          <a:latin typeface="+mn-lt"/>
                          <a:ea typeface="+mn-ea"/>
                          <a:cs typeface="+mn-cs"/>
                        </a:rPr>
                        <a:t>وهي عذراء ببكورية. </a:t>
                      </a: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88522E12-308D-DEFC-C8DE-B1D6903E4B4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45742ED1-DC28-A08F-E7BC-8B5FD3707BC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696659575"/>
      </p:ext>
    </p:extLst>
  </p:cSld>
  <p:clrMapOvr>
    <a:masterClrMapping/>
  </p:clrMapOvr>
  <p:transition/>
</p:sld>
</file>

<file path=ppt/slides/slide144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598704143"/>
              </p:ext>
            </p:extLst>
          </p:nvPr>
        </p:nvGraphicFramePr>
        <p:xfrm>
          <a:off x="457200" y="332656"/>
          <a:ext cx="11247156" cy="5712060"/>
        </p:xfrm>
        <a:graphic>
          <a:graphicData uri="http://schemas.openxmlformats.org/drawingml/2006/table">
            <a:tbl>
              <a:tblPr firstRow="1" bandRow="1">
                <a:tableStyleId>{2D5ABB26-0587-4C30-8999-92F81FD0307C}</a:tableStyleId>
              </a:tblPr>
              <a:tblGrid>
                <a:gridCol w="6413667">
                  <a:extLst>
                    <a:ext uri="{9D8B030D-6E8A-4147-A177-3AD203B41FA5}">
                      <a16:colId xmlns:a16="http://schemas.microsoft.com/office/drawing/2014/main" val="20000"/>
                    </a:ext>
                  </a:extLst>
                </a:gridCol>
                <a:gridCol w="4833489">
                  <a:extLst>
                    <a:ext uri="{9D8B030D-6E8A-4147-A177-3AD203B41FA5}">
                      <a16:colId xmlns:a16="http://schemas.microsoft.com/office/drawing/2014/main" val="20001"/>
                    </a:ext>
                  </a:extLst>
                </a:gridCol>
              </a:tblGrid>
              <a:tr h="2867744">
                <a:tc>
                  <a:txBody>
                    <a:bodyPr/>
                    <a:lstStyle/>
                    <a:p>
                      <a:pPr algn="l"/>
                      <a:r>
                        <a:rPr lang="fr-FR" sz="2800" b="1" kern="1200" dirty="0">
                          <a:solidFill>
                            <a:prstClr val="white"/>
                          </a:solidFill>
                          <a:latin typeface="Book Antiqua" pitchFamily="18" charset="0"/>
                          <a:ea typeface="+mn-ea"/>
                          <a:cs typeface="+mn-cs"/>
                        </a:rPr>
                        <a:t>23. Le Roi de gloire, tu L’as porté</a:t>
                      </a:r>
                    </a:p>
                    <a:p>
                      <a:pPr algn="l"/>
                      <a:r>
                        <a:rPr lang="fr-FR" sz="2800" b="1" kern="1200" dirty="0">
                          <a:solidFill>
                            <a:prstClr val="white"/>
                          </a:solidFill>
                          <a:latin typeface="Book Antiqua" pitchFamily="18" charset="0"/>
                          <a:ea typeface="+mn-ea"/>
                          <a:cs typeface="+mn-cs"/>
                        </a:rPr>
                        <a:t>Le Créateur, grand, infini</a:t>
                      </a:r>
                    </a:p>
                    <a:p>
                      <a:pPr algn="l"/>
                      <a:r>
                        <a:rPr lang="fr-FR" sz="2800" b="1" kern="1200" dirty="0">
                          <a:solidFill>
                            <a:prstClr val="white"/>
                          </a:solidFill>
                          <a:latin typeface="Book Antiqua" pitchFamily="18" charset="0"/>
                          <a:ea typeface="+mn-ea"/>
                          <a:cs typeface="+mn-cs"/>
                        </a:rPr>
                        <a:t>Au trône, tu fus comparée</a:t>
                      </a:r>
                    </a:p>
                    <a:p>
                      <a:pPr algn="l"/>
                      <a:r>
                        <a:rPr lang="fr-FR" sz="2800" b="1" kern="1200" dirty="0">
                          <a:solidFill>
                            <a:prstClr val="white"/>
                          </a:solidFill>
                          <a:latin typeface="Book Antiqua" pitchFamily="18" charset="0"/>
                          <a:ea typeface="+mn-ea"/>
                          <a:cs typeface="+mn-cs"/>
                        </a:rPr>
                        <a:t>Parure des peuples sois bénie</a:t>
                      </a:r>
                    </a:p>
                    <a:p>
                      <a:pPr algn="l"/>
                      <a:endParaRPr lang="fr-FR" sz="28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رب المجد حملت </a:t>
                      </a:r>
                    </a:p>
                    <a:p>
                      <a:pPr algn="r" rtl="1"/>
                      <a:r>
                        <a:rPr lang="ar-EG" sz="3600" b="0" kern="1200" dirty="0">
                          <a:solidFill>
                            <a:prstClr val="white"/>
                          </a:solidFill>
                          <a:latin typeface="+mn-lt"/>
                          <a:ea typeface="+mn-ea"/>
                          <a:cs typeface="+mn-cs"/>
                        </a:rPr>
                        <a:t>مُصَور كل البشرية</a:t>
                      </a:r>
                    </a:p>
                    <a:p>
                      <a:pPr algn="r" rtl="1"/>
                      <a:r>
                        <a:rPr lang="ar-EG" sz="3600" b="0" kern="1200" dirty="0">
                          <a:solidFill>
                            <a:prstClr val="white"/>
                          </a:solidFill>
                          <a:latin typeface="+mn-lt"/>
                          <a:ea typeface="+mn-ea"/>
                          <a:cs typeface="+mn-cs"/>
                        </a:rPr>
                        <a:t>بكرسي الآب تشبهتِ</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يا زين البشرية</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24. Ton humanité, Il a revêtu</a:t>
                      </a:r>
                    </a:p>
                    <a:p>
                      <a:r>
                        <a:rPr lang="fr-FR" sz="2800" b="1" kern="1200" dirty="0">
                          <a:solidFill>
                            <a:prstClr val="white"/>
                          </a:solidFill>
                          <a:latin typeface="Book Antiqua" pitchFamily="18" charset="0"/>
                          <a:ea typeface="+mn-ea"/>
                          <a:cs typeface="+mn-cs"/>
                        </a:rPr>
                        <a:t>A Sa Divinité, unie</a:t>
                      </a:r>
                    </a:p>
                    <a:p>
                      <a:r>
                        <a:rPr lang="fr-FR" sz="2800" b="1" kern="1200" dirty="0">
                          <a:solidFill>
                            <a:prstClr val="white"/>
                          </a:solidFill>
                          <a:latin typeface="Book Antiqua" pitchFamily="18" charset="0"/>
                          <a:ea typeface="+mn-ea"/>
                          <a:cs typeface="+mn-cs"/>
                        </a:rPr>
                        <a:t>Immense grâce, tu reçus</a:t>
                      </a:r>
                    </a:p>
                    <a:p>
                      <a:r>
                        <a:rPr lang="fr-FR" sz="2800" b="1" kern="1200" dirty="0">
                          <a:solidFill>
                            <a:prstClr val="white"/>
                          </a:solidFill>
                          <a:latin typeface="Book Antiqua" pitchFamily="18" charset="0"/>
                          <a:ea typeface="+mn-ea"/>
                          <a:cs typeface="+mn-cs"/>
                        </a:rPr>
                        <a:t>Parure des peuples sois bénie</a:t>
                      </a:r>
                    </a:p>
                  </a:txBody>
                  <a:tcPr/>
                </a:tc>
                <a:tc>
                  <a:txBody>
                    <a:bodyPr/>
                    <a:lstStyle/>
                    <a:p>
                      <a:pPr algn="r" rtl="1"/>
                      <a:r>
                        <a:rPr lang="ar-EG" sz="3600" b="0" kern="1200" dirty="0" err="1">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أخذَ منكِ طبع الناسوت</a:t>
                      </a:r>
                    </a:p>
                    <a:p>
                      <a:pPr algn="r" rtl="1"/>
                      <a:r>
                        <a:rPr lang="ar-EG" sz="3600" b="0" kern="1200" dirty="0">
                          <a:solidFill>
                            <a:prstClr val="white"/>
                          </a:solidFill>
                          <a:latin typeface="+mn-lt"/>
                          <a:ea typeface="+mn-ea"/>
                          <a:cs typeface="+mn-cs"/>
                        </a:rPr>
                        <a:t>متحداً باللاهوتية</a:t>
                      </a:r>
                    </a:p>
                    <a:p>
                      <a:pPr algn="r" rtl="1"/>
                      <a:r>
                        <a:rPr lang="ar-EG" sz="3600" b="0" kern="1200" dirty="0">
                          <a:solidFill>
                            <a:prstClr val="white"/>
                          </a:solidFill>
                          <a:latin typeface="+mn-lt"/>
                          <a:ea typeface="+mn-ea"/>
                          <a:cs typeface="+mn-cs"/>
                        </a:rPr>
                        <a:t>وحملتِ الواحد من الثالوث</a:t>
                      </a:r>
                    </a:p>
                    <a:p>
                      <a:pPr algn="r" rtl="1"/>
                      <a:r>
                        <a:rPr lang="ar-EG" sz="3600" b="0" kern="1200" dirty="0">
                          <a:solidFill>
                            <a:prstClr val="white"/>
                          </a:solidFill>
                          <a:latin typeface="+mn-lt"/>
                          <a:ea typeface="+mn-ea"/>
                          <a:cs typeface="+mn-cs"/>
                        </a:rPr>
                        <a:t>طوباكِ يا زين البشرية</a:t>
                      </a:r>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AE152C8F-7A96-496A-CAA5-1205E9A75D3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136D881F-FD35-39A2-170A-EF21361B091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925472353"/>
      </p:ext>
    </p:extLst>
  </p:cSld>
  <p:clrMapOvr>
    <a:masterClrMapping/>
  </p:clrMapOvr>
  <p:transition/>
</p:sld>
</file>

<file path=ppt/slides/slide144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543894876"/>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785474">
                  <a:extLst>
                    <a:ext uri="{9D8B030D-6E8A-4147-A177-3AD203B41FA5}">
                      <a16:colId xmlns:a16="http://schemas.microsoft.com/office/drawing/2014/main" val="20000"/>
                    </a:ext>
                  </a:extLst>
                </a:gridCol>
                <a:gridCol w="4461682">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25. Marie, nulle autre, ta grâce a reçu</a:t>
                      </a:r>
                    </a:p>
                    <a:p>
                      <a:pPr algn="l"/>
                      <a:r>
                        <a:rPr lang="fr-FR" sz="2800" b="1" kern="1200" dirty="0">
                          <a:solidFill>
                            <a:prstClr val="white"/>
                          </a:solidFill>
                          <a:latin typeface="Book Antiqua" pitchFamily="18" charset="0"/>
                          <a:ea typeface="+mn-ea"/>
                          <a:cs typeface="+mn-cs"/>
                        </a:rPr>
                        <a:t>Fierté des hommes es-tu Marie</a:t>
                      </a:r>
                    </a:p>
                    <a:p>
                      <a:pPr algn="l"/>
                      <a:r>
                        <a:rPr lang="fr-FR" sz="2800" b="1" kern="1200" dirty="0">
                          <a:solidFill>
                            <a:prstClr val="white"/>
                          </a:solidFill>
                          <a:latin typeface="Book Antiqua" pitchFamily="18" charset="0"/>
                          <a:ea typeface="+mn-ea"/>
                          <a:cs typeface="+mn-cs"/>
                        </a:rPr>
                        <a:t>La terre entière t'a élue</a:t>
                      </a:r>
                    </a:p>
                    <a:p>
                      <a:pPr algn="l"/>
                      <a:r>
                        <a:rPr lang="fr-FR" sz="2800" b="1" kern="1200" dirty="0">
                          <a:solidFill>
                            <a:prstClr val="white"/>
                          </a:solidFill>
                          <a:latin typeface="Book Antiqua" pitchFamily="18" charset="0"/>
                          <a:ea typeface="+mn-ea"/>
                          <a:cs typeface="+mn-cs"/>
                        </a:rPr>
                        <a:t>Parure des Peuples sois bénie</a:t>
                      </a:r>
                    </a:p>
                    <a:p>
                      <a:pPr algn="l"/>
                      <a:endParaRPr lang="fr-FR" sz="28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من نال </a:t>
                      </a:r>
                      <a:r>
                        <a:rPr lang="ar-EG" sz="3600" b="0" kern="1200" dirty="0" err="1">
                          <a:solidFill>
                            <a:prstClr val="white"/>
                          </a:solidFill>
                          <a:latin typeface="+mn-lt"/>
                          <a:ea typeface="+mn-ea"/>
                          <a:cs typeface="+mn-cs"/>
                        </a:rPr>
                        <a:t>مانلتِ</a:t>
                      </a:r>
                      <a:r>
                        <a:rPr lang="ar-EG" sz="3600" b="0" kern="1200" dirty="0">
                          <a:solidFill>
                            <a:prstClr val="white"/>
                          </a:solidFill>
                          <a:latin typeface="+mn-lt"/>
                          <a:ea typeface="+mn-ea"/>
                          <a:cs typeface="+mn-cs"/>
                        </a:rPr>
                        <a:t> يا مريم</a:t>
                      </a:r>
                    </a:p>
                    <a:p>
                      <a:pPr algn="r" rtl="1"/>
                      <a:r>
                        <a:rPr lang="ar-EG" sz="3600" b="0" kern="1200" dirty="0">
                          <a:solidFill>
                            <a:prstClr val="white"/>
                          </a:solidFill>
                          <a:latin typeface="+mn-lt"/>
                          <a:ea typeface="+mn-ea"/>
                          <a:cs typeface="+mn-cs"/>
                        </a:rPr>
                        <a:t>في سائر كل البشرية</a:t>
                      </a:r>
                    </a:p>
                    <a:p>
                      <a:pPr algn="r" rtl="1"/>
                      <a:r>
                        <a:rPr lang="ar-EG" sz="3600" b="0" kern="1200" dirty="0">
                          <a:solidFill>
                            <a:prstClr val="white"/>
                          </a:solidFill>
                          <a:latin typeface="+mn-lt"/>
                          <a:ea typeface="+mn-ea"/>
                          <a:cs typeface="+mn-cs"/>
                        </a:rPr>
                        <a:t>وكل شعوب وكل أمم</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يا زين البشرية</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26. La bienheureuse, acclamez en chœur</a:t>
                      </a:r>
                    </a:p>
                    <a:p>
                      <a:r>
                        <a:rPr lang="fr-FR" sz="2800" b="1" kern="1200" dirty="0">
                          <a:solidFill>
                            <a:prstClr val="white"/>
                          </a:solidFill>
                          <a:latin typeface="Book Antiqua" pitchFamily="18" charset="0"/>
                          <a:ea typeface="+mn-ea"/>
                          <a:cs typeface="+mn-cs"/>
                        </a:rPr>
                        <a:t>Soir et matin,  louez, chantez</a:t>
                      </a:r>
                    </a:p>
                    <a:p>
                      <a:r>
                        <a:rPr lang="fr-FR" sz="2800" b="1" kern="1200" dirty="0">
                          <a:solidFill>
                            <a:prstClr val="white"/>
                          </a:solidFill>
                          <a:latin typeface="Book Antiqua" pitchFamily="18" charset="0"/>
                          <a:ea typeface="+mn-ea"/>
                          <a:cs typeface="+mn-cs"/>
                        </a:rPr>
                        <a:t>Celui qui choisit sa splendeur</a:t>
                      </a:r>
                    </a:p>
                    <a:p>
                      <a:r>
                        <a:rPr lang="fr-FR" sz="2800" b="1" kern="1200" dirty="0">
                          <a:solidFill>
                            <a:prstClr val="white"/>
                          </a:solidFill>
                          <a:latin typeface="Book Antiqua" pitchFamily="18" charset="0"/>
                          <a:ea typeface="+mn-ea"/>
                          <a:cs typeface="+mn-cs"/>
                        </a:rPr>
                        <a:t>Et qui en elle, S’est incarné</a:t>
                      </a:r>
                    </a:p>
                    <a:p>
                      <a:endParaRPr lang="fr-FR" sz="2800" b="1" kern="1200" dirty="0">
                        <a:solidFill>
                          <a:prstClr val="white"/>
                        </a:solidFill>
                        <a:latin typeface="Book Antiqua" pitchFamily="18"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نحن الكل نقول طوباها</a:t>
                      </a:r>
                    </a:p>
                    <a:p>
                      <a:pPr algn="r" rtl="1"/>
                      <a:r>
                        <a:rPr lang="ar-EG" sz="3600" b="0" kern="1200" dirty="0">
                          <a:solidFill>
                            <a:prstClr val="white"/>
                          </a:solidFill>
                          <a:latin typeface="+mn-lt"/>
                          <a:ea typeface="+mn-ea"/>
                          <a:cs typeface="+mn-cs"/>
                        </a:rPr>
                        <a:t>ونرتل باكر وعشية </a:t>
                      </a:r>
                    </a:p>
                    <a:p>
                      <a:pPr algn="r" rtl="1"/>
                      <a:r>
                        <a:rPr lang="ar-EG" sz="3600" b="0" kern="1200" dirty="0">
                          <a:solidFill>
                            <a:prstClr val="white"/>
                          </a:solidFill>
                          <a:latin typeface="+mn-lt"/>
                          <a:ea typeface="+mn-ea"/>
                          <a:cs typeface="+mn-cs"/>
                        </a:rPr>
                        <a:t>لمن اختار حسن بهاها</a:t>
                      </a:r>
                    </a:p>
                    <a:p>
                      <a:pPr algn="r" rtl="1"/>
                      <a:r>
                        <a:rPr lang="ar-EG" sz="3600" b="0" kern="1200" dirty="0">
                          <a:solidFill>
                            <a:prstClr val="white"/>
                          </a:solidFill>
                          <a:latin typeface="+mn-lt"/>
                          <a:ea typeface="+mn-ea"/>
                          <a:cs typeface="+mn-cs"/>
                        </a:rPr>
                        <a:t>بحلول الكلمة </a:t>
                      </a:r>
                      <a:r>
                        <a:rPr lang="ar-EG" sz="3600" b="0" kern="1200" dirty="0" err="1">
                          <a:solidFill>
                            <a:prstClr val="white"/>
                          </a:solidFill>
                          <a:latin typeface="+mn-lt"/>
                          <a:ea typeface="+mn-ea"/>
                          <a:cs typeface="+mn-cs"/>
                        </a:rPr>
                        <a:t>الآزلية</a:t>
                      </a:r>
                      <a:endParaRPr lang="ar-EG" sz="3600" b="0" kern="1200" dirty="0">
                        <a:solidFill>
                          <a:prstClr val="white"/>
                        </a:solidFill>
                        <a:latin typeface="+mn-lt"/>
                        <a:ea typeface="+mn-ea"/>
                        <a:cs typeface="+mn-cs"/>
                      </a:endParaRP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0E29E67F-6108-4B1A-1963-2BD7372C801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F272237D-4140-77B1-B101-6B3FA34ACF9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253726817"/>
      </p:ext>
    </p:extLst>
  </p:cSld>
  <p:clrMapOvr>
    <a:masterClrMapping/>
  </p:clrMapOvr>
  <p:transition/>
</p:sld>
</file>

<file path=ppt/slides/slide144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628087665"/>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785474">
                  <a:extLst>
                    <a:ext uri="{9D8B030D-6E8A-4147-A177-3AD203B41FA5}">
                      <a16:colId xmlns:a16="http://schemas.microsoft.com/office/drawing/2014/main" val="20000"/>
                    </a:ext>
                  </a:extLst>
                </a:gridCol>
                <a:gridCol w="4461682">
                  <a:extLst>
                    <a:ext uri="{9D8B030D-6E8A-4147-A177-3AD203B41FA5}">
                      <a16:colId xmlns:a16="http://schemas.microsoft.com/office/drawing/2014/main" val="20001"/>
                    </a:ext>
                  </a:extLst>
                </a:gridCol>
              </a:tblGrid>
              <a:tr h="3024336">
                <a:tc>
                  <a:txBody>
                    <a:bodyPr/>
                    <a:lstStyle/>
                    <a:p>
                      <a:r>
                        <a:rPr lang="fr-FR" sz="2800" b="1" kern="1200" dirty="0">
                          <a:solidFill>
                            <a:prstClr val="white"/>
                          </a:solidFill>
                          <a:latin typeface="Book Antiqua" pitchFamily="18" charset="0"/>
                          <a:ea typeface="+mn-ea"/>
                          <a:cs typeface="+mn-cs"/>
                        </a:rPr>
                        <a:t>L'ardent buisson que Moïse voyait</a:t>
                      </a:r>
                    </a:p>
                    <a:p>
                      <a:r>
                        <a:rPr lang="fr-FR" sz="2800" b="1" kern="1200" dirty="0">
                          <a:solidFill>
                            <a:prstClr val="white"/>
                          </a:solidFill>
                          <a:latin typeface="Book Antiqua" pitchFamily="18" charset="0"/>
                          <a:ea typeface="+mn-ea"/>
                          <a:cs typeface="+mn-cs"/>
                        </a:rPr>
                        <a:t>Dans le désert, il s'étonnait</a:t>
                      </a:r>
                    </a:p>
                    <a:p>
                      <a:r>
                        <a:rPr lang="fr-FR" sz="2800" b="1" kern="1200" dirty="0">
                          <a:solidFill>
                            <a:prstClr val="white"/>
                          </a:solidFill>
                          <a:latin typeface="Book Antiqua" pitchFamily="18" charset="0"/>
                          <a:ea typeface="+mn-ea"/>
                          <a:cs typeface="+mn-cs"/>
                        </a:rPr>
                        <a:t>Le Feu, sans consumer, brûlait</a:t>
                      </a:r>
                    </a:p>
                    <a:p>
                      <a:r>
                        <a:rPr lang="fr-FR" sz="2800" b="1" kern="1200" dirty="0">
                          <a:solidFill>
                            <a:prstClr val="white"/>
                          </a:solidFill>
                          <a:latin typeface="Book Antiqua" pitchFamily="18" charset="0"/>
                          <a:ea typeface="+mn-ea"/>
                          <a:cs typeface="+mn-cs"/>
                        </a:rPr>
                        <a:t>Les flammes, sans nuire, jaillissaient</a:t>
                      </a:r>
                    </a:p>
                  </a:txBody>
                  <a:tcPr/>
                </a:tc>
                <a:tc>
                  <a:txBody>
                    <a:bodyPr/>
                    <a:lstStyle/>
                    <a:p>
                      <a:pPr algn="r" rtl="1"/>
                      <a:r>
                        <a:rPr lang="ar-EG" sz="3600" b="0" kern="1200" dirty="0">
                          <a:solidFill>
                            <a:prstClr val="white"/>
                          </a:solidFill>
                          <a:latin typeface="+mn-lt"/>
                          <a:ea typeface="+mn-ea"/>
                          <a:cs typeface="+mn-cs"/>
                        </a:rPr>
                        <a:t>العليقة </a:t>
                      </a:r>
                      <a:r>
                        <a:rPr lang="ar-EG" sz="3600" b="0" kern="1200" dirty="0" err="1">
                          <a:solidFill>
                            <a:prstClr val="white"/>
                          </a:solidFill>
                          <a:latin typeface="+mn-lt"/>
                          <a:ea typeface="+mn-ea"/>
                          <a:cs typeface="+mn-cs"/>
                        </a:rPr>
                        <a:t>التى</a:t>
                      </a:r>
                      <a:r>
                        <a:rPr lang="ar-EG" sz="3600" b="0" kern="1200" dirty="0">
                          <a:solidFill>
                            <a:prstClr val="white"/>
                          </a:solidFill>
                          <a:latin typeface="+mn-lt"/>
                          <a:ea typeface="+mn-ea"/>
                          <a:cs typeface="+mn-cs"/>
                        </a:rPr>
                        <a:t> رآها </a:t>
                      </a:r>
                    </a:p>
                    <a:p>
                      <a:pPr algn="r" rtl="1"/>
                      <a:r>
                        <a:rPr lang="ar-EG" sz="3600" b="0" kern="1200" dirty="0">
                          <a:solidFill>
                            <a:prstClr val="white"/>
                          </a:solidFill>
                          <a:latin typeface="+mn-lt"/>
                          <a:ea typeface="+mn-ea"/>
                          <a:cs typeface="+mn-cs"/>
                        </a:rPr>
                        <a:t>موسى النبى في البرية </a:t>
                      </a:r>
                    </a:p>
                    <a:p>
                      <a:pPr algn="r" rtl="1"/>
                      <a:r>
                        <a:rPr lang="ar-EG" sz="3600" b="0" kern="1200" dirty="0">
                          <a:solidFill>
                            <a:prstClr val="white"/>
                          </a:solidFill>
                          <a:latin typeface="+mn-lt"/>
                          <a:ea typeface="+mn-ea"/>
                          <a:cs typeface="+mn-cs"/>
                        </a:rPr>
                        <a:t>والنيران تشعل جواها</a:t>
                      </a:r>
                    </a:p>
                    <a:p>
                      <a:pPr algn="r" rtl="1"/>
                      <a:r>
                        <a:rPr lang="ar-EG" sz="3600" b="0" kern="1200" dirty="0">
                          <a:solidFill>
                            <a:prstClr val="white"/>
                          </a:solidFill>
                          <a:latin typeface="+mn-lt"/>
                          <a:ea typeface="+mn-ea"/>
                          <a:cs typeface="+mn-cs"/>
                        </a:rPr>
                        <a:t>ولم تمسسها بأذية.</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C'est la Flamme que porta Marie</a:t>
                      </a:r>
                    </a:p>
                    <a:p>
                      <a:r>
                        <a:rPr lang="fr-FR" sz="2800" b="1" kern="1200" dirty="0">
                          <a:solidFill>
                            <a:prstClr val="white"/>
                          </a:solidFill>
                          <a:latin typeface="Book Antiqua" pitchFamily="18" charset="0"/>
                          <a:ea typeface="+mn-ea"/>
                          <a:cs typeface="+mn-cs"/>
                        </a:rPr>
                        <a:t>Braise divine et infinie</a:t>
                      </a:r>
                    </a:p>
                    <a:p>
                      <a:r>
                        <a:rPr lang="fr-FR" sz="2800" b="1" kern="1200" dirty="0">
                          <a:solidFill>
                            <a:prstClr val="white"/>
                          </a:solidFill>
                          <a:latin typeface="Book Antiqua" pitchFamily="18" charset="0"/>
                          <a:ea typeface="+mn-ea"/>
                          <a:cs typeface="+mn-cs"/>
                        </a:rPr>
                        <a:t>Neuf mois, Vierge, porta la Vie</a:t>
                      </a:r>
                    </a:p>
                    <a:p>
                      <a:r>
                        <a:rPr lang="fr-FR" sz="2800" b="1" kern="1200" dirty="0">
                          <a:solidFill>
                            <a:prstClr val="white"/>
                          </a:solidFill>
                          <a:latin typeface="Book Antiqua" pitchFamily="18" charset="0"/>
                          <a:ea typeface="+mn-ea"/>
                          <a:cs typeface="+mn-cs"/>
                        </a:rPr>
                        <a:t>Ce Feu divin né de l'Esprit</a:t>
                      </a: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مثال ام النور طوباها </a:t>
                      </a:r>
                    </a:p>
                    <a:p>
                      <a:pPr algn="r" rtl="1"/>
                      <a:r>
                        <a:rPr lang="ar-EG" sz="3600" b="0" kern="1200" dirty="0">
                          <a:solidFill>
                            <a:prstClr val="white"/>
                          </a:solidFill>
                          <a:latin typeface="+mn-lt"/>
                          <a:ea typeface="+mn-ea"/>
                          <a:cs typeface="+mn-cs"/>
                        </a:rPr>
                        <a:t>حَمَلِت جمر اللاهوتية</a:t>
                      </a:r>
                    </a:p>
                    <a:p>
                      <a:pPr algn="r" rtl="1"/>
                      <a:r>
                        <a:rPr lang="ar-EG" sz="3600" b="0" kern="1200" dirty="0">
                          <a:solidFill>
                            <a:prstClr val="white"/>
                          </a:solidFill>
                          <a:latin typeface="+mn-lt"/>
                          <a:ea typeface="+mn-ea"/>
                          <a:cs typeface="+mn-cs"/>
                        </a:rPr>
                        <a:t>تسعة اشهر في أحشاها</a:t>
                      </a:r>
                    </a:p>
                    <a:p>
                      <a:pPr algn="r" rtl="1"/>
                      <a:r>
                        <a:rPr lang="ar-EG" sz="3600" b="0" kern="1200" dirty="0">
                          <a:solidFill>
                            <a:prstClr val="white"/>
                          </a:solidFill>
                          <a:latin typeface="+mn-lt"/>
                          <a:ea typeface="+mn-ea"/>
                          <a:cs typeface="+mn-cs"/>
                        </a:rPr>
                        <a:t>وهي عذراء ببكورية. </a:t>
                      </a: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1DA5A6BC-143D-2A38-9D4B-8117B7521B6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FB545BAC-20A0-B954-7721-AC1342627E4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696659575"/>
      </p:ext>
    </p:extLst>
  </p:cSld>
  <p:clrMapOvr>
    <a:masterClrMapping/>
  </p:clrMapOvr>
  <p:transition/>
</p:sld>
</file>

<file path=ppt/slides/slide14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الفرس وراكب الفرس طرحهما في البحر. فلنسبح الرب</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لأنه بالمجد قد تمجد.</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pt-BR" sz="3733" dirty="0">
                <a:solidFill>
                  <a:prstClr val="white"/>
                </a:solidFill>
                <a:latin typeface="CS Avva Shenouda" pitchFamily="34" charset="0"/>
              </a:rPr>
              <a:t>Ou`h;o nem ou[aci`h;o afberbwrou `e`viom @  je marenhwc `e`P¡ @  je qen ou`wou gar af[i`wou.</a:t>
            </a:r>
            <a:endParaRPr lang="fr-FR" sz="3733" dirty="0">
              <a:solidFill>
                <a:prstClr val="white"/>
              </a:solidFill>
              <a:latin typeface="CS Avva Shenouda" pitchFamily="34" charset="0"/>
            </a:endParaRPr>
          </a:p>
        </p:txBody>
      </p:sp>
      <p:sp>
        <p:nvSpPr>
          <p:cNvPr id="7" name="Rectangle 6"/>
          <p:cNvSpPr/>
          <p:nvPr/>
        </p:nvSpPr>
        <p:spPr>
          <a:xfrm>
            <a:off x="448230" y="3959186"/>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dans la mer, Il a jeté</a:t>
            </a:r>
          </a:p>
          <a:p>
            <a:pPr algn="ctr" defTabSz="1219170"/>
            <a:r>
              <a:rPr lang="fr-FR" sz="3733" b="1" dirty="0">
                <a:solidFill>
                  <a:prstClr val="white"/>
                </a:solidFill>
                <a:latin typeface="Book Antiqua" pitchFamily="18" charset="0"/>
              </a:rPr>
              <a:t>Tous les chevaux et cavaliers</a:t>
            </a:r>
          </a:p>
          <a:p>
            <a:pPr algn="ctr" defTabSz="1219170"/>
            <a:r>
              <a:rPr lang="fr-FR" sz="3733" b="1" dirty="0">
                <a:solidFill>
                  <a:prstClr val="white"/>
                </a:solidFill>
                <a:latin typeface="Book Antiqua" pitchFamily="18" charset="0"/>
              </a:rPr>
              <a:t>Venez louer notre Seigneur</a:t>
            </a:r>
          </a:p>
          <a:p>
            <a:pPr algn="ctr" defTabSz="1219170"/>
            <a:r>
              <a:rPr lang="fr-FR" sz="3733" b="1" dirty="0">
                <a:solidFill>
                  <a:prstClr val="white"/>
                </a:solidFill>
                <a:latin typeface="Book Antiqua" pitchFamily="18" charset="0"/>
              </a:rPr>
              <a:t>Car Il S’est glorifié de gloire</a:t>
            </a:r>
          </a:p>
        </p:txBody>
      </p:sp>
      <p:sp>
        <p:nvSpPr>
          <p:cNvPr id="11" name="ZoneTexte 10">
            <a:extLst>
              <a:ext uri="{FF2B5EF4-FFF2-40B4-BE49-F238E27FC236}">
                <a16:creationId xmlns:a16="http://schemas.microsoft.com/office/drawing/2014/main" id="{C82A8FC3-80A1-DCC9-1EA8-90C141E435D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57B663B4-222C-8ECA-B55B-EBE6E60A000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95660225"/>
      </p:ext>
    </p:extLst>
  </p:cSld>
  <p:clrMapOvr>
    <a:masterClrMapping/>
  </p:clrMapOvr>
</p:sld>
</file>

<file path=ppt/slides/slide145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522130539"/>
              </p:ext>
            </p:extLst>
          </p:nvPr>
        </p:nvGraphicFramePr>
        <p:xfrm>
          <a:off x="457200" y="304800"/>
          <a:ext cx="11247156" cy="5868652"/>
        </p:xfrm>
        <a:graphic>
          <a:graphicData uri="http://schemas.openxmlformats.org/drawingml/2006/table">
            <a:tbl>
              <a:tblPr firstRow="1" bandRow="1">
                <a:tableStyleId>{2D5ABB26-0587-4C30-8999-92F81FD0307C}</a:tableStyleId>
              </a:tblPr>
              <a:tblGrid>
                <a:gridCol w="6453286">
                  <a:extLst>
                    <a:ext uri="{9D8B030D-6E8A-4147-A177-3AD203B41FA5}">
                      <a16:colId xmlns:a16="http://schemas.microsoft.com/office/drawing/2014/main" val="20000"/>
                    </a:ext>
                  </a:extLst>
                </a:gridCol>
                <a:gridCol w="4793870">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27. Je te salue, Mère de Lumière</a:t>
                      </a:r>
                    </a:p>
                    <a:p>
                      <a:pPr algn="l"/>
                      <a:r>
                        <a:rPr lang="fr-FR" sz="2800" b="1" kern="1200" dirty="0">
                          <a:solidFill>
                            <a:prstClr val="white"/>
                          </a:solidFill>
                          <a:latin typeface="Book Antiqua" pitchFamily="18" charset="0"/>
                          <a:ea typeface="+mn-ea"/>
                          <a:cs typeface="+mn-cs"/>
                        </a:rPr>
                        <a:t>Tu viens en aide aux Chrétiens</a:t>
                      </a:r>
                    </a:p>
                    <a:p>
                      <a:pPr algn="l"/>
                      <a:r>
                        <a:rPr lang="fr-FR" sz="2800" b="1" kern="1200" dirty="0">
                          <a:solidFill>
                            <a:prstClr val="white"/>
                          </a:solidFill>
                          <a:latin typeface="Book Antiqua" pitchFamily="18" charset="0"/>
                          <a:ea typeface="+mn-ea"/>
                          <a:cs typeface="+mn-cs"/>
                        </a:rPr>
                        <a:t>Car du Sauveur, tu es la Mère</a:t>
                      </a:r>
                    </a:p>
                    <a:p>
                      <a:pPr algn="l"/>
                      <a:r>
                        <a:rPr lang="fr-FR" sz="2800" b="1" kern="1200" dirty="0">
                          <a:solidFill>
                            <a:prstClr val="white"/>
                          </a:solidFill>
                          <a:latin typeface="Book Antiqua" pitchFamily="18" charset="0"/>
                          <a:ea typeface="+mn-ea"/>
                          <a:cs typeface="+mn-cs"/>
                        </a:rPr>
                        <a:t>Par le Baptême, Il nous prévient</a:t>
                      </a:r>
                    </a:p>
                    <a:p>
                      <a:pPr algn="l"/>
                      <a:endParaRPr lang="fr-FR" sz="28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 وأقُرئ سلامي لأم النور</a:t>
                      </a:r>
                    </a:p>
                    <a:p>
                      <a:pPr algn="r" rtl="1"/>
                      <a:r>
                        <a:rPr lang="ar-EG" sz="3600" b="0" kern="1200" dirty="0">
                          <a:solidFill>
                            <a:prstClr val="white"/>
                          </a:solidFill>
                          <a:latin typeface="+mn-lt"/>
                          <a:ea typeface="+mn-ea"/>
                          <a:cs typeface="+mn-cs"/>
                        </a:rPr>
                        <a:t>مريم شفيعة كل المسيحية</a:t>
                      </a:r>
                    </a:p>
                    <a:p>
                      <a:pPr algn="r" rtl="1"/>
                      <a:r>
                        <a:rPr lang="ar-EG" sz="3600" b="0" kern="1200" dirty="0">
                          <a:solidFill>
                            <a:prstClr val="white"/>
                          </a:solidFill>
                          <a:latin typeface="+mn-lt"/>
                          <a:ea typeface="+mn-ea"/>
                          <a:cs typeface="+mn-cs"/>
                        </a:rPr>
                        <a:t>التي الخلاص منها مشهور</a:t>
                      </a:r>
                    </a:p>
                    <a:p>
                      <a:pPr algn="r" rtl="1"/>
                      <a:r>
                        <a:rPr lang="ar-EG" sz="3600" b="0" kern="1200" dirty="0">
                          <a:solidFill>
                            <a:prstClr val="white"/>
                          </a:solidFill>
                          <a:latin typeface="+mn-lt"/>
                          <a:ea typeface="+mn-ea"/>
                          <a:cs typeface="+mn-cs"/>
                        </a:rPr>
                        <a:t>لجميع شعب المعمودية</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28. Marie, du mal, oh ! délivre-nous</a:t>
                      </a:r>
                    </a:p>
                    <a:p>
                      <a:r>
                        <a:rPr lang="fr-FR" sz="2800" b="1" kern="1200" dirty="0">
                          <a:solidFill>
                            <a:prstClr val="white"/>
                          </a:solidFill>
                          <a:latin typeface="Book Antiqua" pitchFamily="18" charset="0"/>
                          <a:ea typeface="+mn-ea"/>
                          <a:cs typeface="+mn-cs"/>
                        </a:rPr>
                        <a:t>De tout danger, tu nous préviens</a:t>
                      </a:r>
                    </a:p>
                    <a:p>
                      <a:r>
                        <a:rPr lang="fr-FR" sz="2800" b="1" kern="1200" dirty="0">
                          <a:solidFill>
                            <a:prstClr val="white"/>
                          </a:solidFill>
                          <a:latin typeface="Book Antiqua" pitchFamily="18" charset="0"/>
                          <a:ea typeface="+mn-ea"/>
                          <a:cs typeface="+mn-cs"/>
                        </a:rPr>
                        <a:t>Nous te prions, viens aide-nous</a:t>
                      </a:r>
                    </a:p>
                    <a:p>
                      <a:r>
                        <a:rPr lang="fr-FR" sz="2800" b="1" kern="1200" dirty="0">
                          <a:solidFill>
                            <a:prstClr val="white"/>
                          </a:solidFill>
                          <a:latin typeface="Book Antiqua" pitchFamily="18" charset="0"/>
                          <a:ea typeface="+mn-ea"/>
                          <a:cs typeface="+mn-cs"/>
                        </a:rPr>
                        <a:t>Avec le peuple des Chrétiens</a:t>
                      </a:r>
                    </a:p>
                    <a:p>
                      <a:endParaRPr lang="fr-FR" sz="2800" b="1" kern="1200" dirty="0">
                        <a:solidFill>
                          <a:prstClr val="white"/>
                        </a:solidFill>
                        <a:latin typeface="Book Antiqua" pitchFamily="18"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 تنجينا من كل شرور</a:t>
                      </a:r>
                    </a:p>
                    <a:p>
                      <a:pPr algn="r" rtl="1"/>
                      <a:r>
                        <a:rPr lang="ar-EG" sz="3600" b="0" kern="1200" dirty="0">
                          <a:solidFill>
                            <a:prstClr val="white"/>
                          </a:solidFill>
                          <a:latin typeface="+mn-lt"/>
                          <a:ea typeface="+mn-ea"/>
                          <a:cs typeface="+mn-cs"/>
                        </a:rPr>
                        <a:t>ومن </a:t>
                      </a:r>
                      <a:r>
                        <a:rPr lang="ar-EG" sz="3600" b="0" kern="1200" dirty="0" err="1">
                          <a:solidFill>
                            <a:prstClr val="white"/>
                          </a:solidFill>
                          <a:latin typeface="+mn-lt"/>
                          <a:ea typeface="+mn-ea"/>
                          <a:cs typeface="+mn-cs"/>
                        </a:rPr>
                        <a:t>الأفات</a:t>
                      </a:r>
                      <a:r>
                        <a:rPr lang="ar-EG" sz="3600" b="0" kern="1200" dirty="0">
                          <a:solidFill>
                            <a:prstClr val="white"/>
                          </a:solidFill>
                          <a:latin typeface="+mn-lt"/>
                          <a:ea typeface="+mn-ea"/>
                          <a:cs typeface="+mn-cs"/>
                        </a:rPr>
                        <a:t> الزمنية</a:t>
                      </a:r>
                    </a:p>
                    <a:p>
                      <a:pPr algn="r" rtl="1"/>
                      <a:r>
                        <a:rPr lang="ar-EG" sz="3600" b="0" kern="1200" dirty="0">
                          <a:solidFill>
                            <a:prstClr val="white"/>
                          </a:solidFill>
                          <a:latin typeface="+mn-lt"/>
                          <a:ea typeface="+mn-ea"/>
                          <a:cs typeface="+mn-cs"/>
                        </a:rPr>
                        <a:t>وتساعدنا في كل أمور</a:t>
                      </a:r>
                    </a:p>
                    <a:p>
                      <a:pPr algn="r" rtl="1"/>
                      <a:r>
                        <a:rPr lang="ar-EG" sz="3600" b="0" kern="1200" dirty="0">
                          <a:solidFill>
                            <a:prstClr val="white"/>
                          </a:solidFill>
                          <a:latin typeface="+mn-lt"/>
                          <a:ea typeface="+mn-ea"/>
                          <a:cs typeface="+mn-cs"/>
                        </a:rPr>
                        <a:t>وكل شعوب المسيحية</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28F08887-178E-C398-1064-F85C20FFA61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384CEB05-1D8C-2299-88B5-9741A5FB551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14758950"/>
      </p:ext>
    </p:extLst>
  </p:cSld>
  <p:clrMapOvr>
    <a:masterClrMapping/>
  </p:clrMapOvr>
  <p:transition/>
</p:sld>
</file>

<file path=ppt/slides/slide145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966021795"/>
              </p:ext>
            </p:extLst>
          </p:nvPr>
        </p:nvGraphicFramePr>
        <p:xfrm>
          <a:off x="457200" y="328464"/>
          <a:ext cx="11247156" cy="5868652"/>
        </p:xfrm>
        <a:graphic>
          <a:graphicData uri="http://schemas.openxmlformats.org/drawingml/2006/table">
            <a:tbl>
              <a:tblPr firstRow="1" bandRow="1">
                <a:tableStyleId>{2D5ABB26-0587-4C30-8999-92F81FD0307C}</a:tableStyleId>
              </a:tblPr>
              <a:tblGrid>
                <a:gridCol w="7086600">
                  <a:extLst>
                    <a:ext uri="{9D8B030D-6E8A-4147-A177-3AD203B41FA5}">
                      <a16:colId xmlns:a16="http://schemas.microsoft.com/office/drawing/2014/main" val="20000"/>
                    </a:ext>
                  </a:extLst>
                </a:gridCol>
                <a:gridCol w="41605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29. Les peuples t’acclament,  bienheureuse</a:t>
                      </a:r>
                    </a:p>
                    <a:p>
                      <a:pPr algn="l"/>
                      <a:r>
                        <a:rPr lang="fr-FR" sz="2800" b="1" kern="1200" dirty="0">
                          <a:solidFill>
                            <a:prstClr val="white"/>
                          </a:solidFill>
                          <a:latin typeface="Book Antiqua" pitchFamily="18" charset="0"/>
                          <a:ea typeface="+mn-ea"/>
                          <a:cs typeface="+mn-cs"/>
                        </a:rPr>
                        <a:t>Soir et matin ils crient vers toi</a:t>
                      </a:r>
                    </a:p>
                    <a:p>
                      <a:pPr algn="l"/>
                      <a:r>
                        <a:rPr lang="fr-FR" sz="2800" b="1" kern="1200" dirty="0">
                          <a:solidFill>
                            <a:prstClr val="white"/>
                          </a:solidFill>
                          <a:latin typeface="Book Antiqua" pitchFamily="18" charset="0"/>
                          <a:ea typeface="+mn-ea"/>
                          <a:cs typeface="+mn-cs"/>
                        </a:rPr>
                        <a:t>Viens, intercède, Mère pieuse</a:t>
                      </a:r>
                    </a:p>
                    <a:p>
                      <a:pPr algn="l"/>
                      <a:r>
                        <a:rPr lang="fr-FR" sz="2800" b="1" kern="1200" dirty="0">
                          <a:solidFill>
                            <a:prstClr val="white"/>
                          </a:solidFill>
                          <a:latin typeface="Book Antiqua" pitchFamily="18" charset="0"/>
                          <a:ea typeface="+mn-ea"/>
                          <a:cs typeface="+mn-cs"/>
                        </a:rPr>
                        <a:t>Auprès de Lui que tu portas</a:t>
                      </a:r>
                    </a:p>
                    <a:p>
                      <a:pPr algn="l"/>
                      <a:endParaRPr lang="fr-FR" sz="28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 يقولون الكل طوباها</a:t>
                      </a:r>
                    </a:p>
                    <a:p>
                      <a:pPr algn="r" rtl="1"/>
                      <a:r>
                        <a:rPr lang="ar-EG" sz="3600" b="0" kern="1200" dirty="0">
                          <a:solidFill>
                            <a:prstClr val="white"/>
                          </a:solidFill>
                          <a:latin typeface="+mn-lt"/>
                          <a:ea typeface="+mn-ea"/>
                          <a:cs typeface="+mn-cs"/>
                        </a:rPr>
                        <a:t>ويسألونها باكر وعشية</a:t>
                      </a:r>
                    </a:p>
                    <a:p>
                      <a:pPr algn="r" rtl="1"/>
                      <a:r>
                        <a:rPr lang="ar-EG" sz="3600" b="0" kern="1200" dirty="0">
                          <a:solidFill>
                            <a:prstClr val="white"/>
                          </a:solidFill>
                          <a:latin typeface="+mn-lt"/>
                          <a:ea typeface="+mn-ea"/>
                          <a:cs typeface="+mn-cs"/>
                        </a:rPr>
                        <a:t>قدام من حملت في أحشاها</a:t>
                      </a:r>
                    </a:p>
                    <a:p>
                      <a:pPr algn="r" rtl="1"/>
                      <a:r>
                        <a:rPr lang="ar-EG" sz="3600" b="0" kern="1200" dirty="0">
                          <a:solidFill>
                            <a:prstClr val="white"/>
                          </a:solidFill>
                          <a:latin typeface="+mn-lt"/>
                          <a:ea typeface="+mn-ea"/>
                          <a:cs typeface="+mn-cs"/>
                        </a:rPr>
                        <a:t>تشفع في الكل سوية</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30. Marie, nulle autre, nous n’espérons</a:t>
                      </a:r>
                    </a:p>
                    <a:p>
                      <a:r>
                        <a:rPr lang="fr-FR" sz="2800" b="1" kern="1200" dirty="0">
                          <a:solidFill>
                            <a:prstClr val="white"/>
                          </a:solidFill>
                          <a:latin typeface="Book Antiqua" pitchFamily="18" charset="0"/>
                          <a:ea typeface="+mn-ea"/>
                          <a:cs typeface="+mn-cs"/>
                        </a:rPr>
                        <a:t>Soir et matin, t’avons priée</a:t>
                      </a:r>
                    </a:p>
                    <a:p>
                      <a:r>
                        <a:rPr lang="fr-FR" sz="2800" b="1" kern="1200" dirty="0">
                          <a:solidFill>
                            <a:prstClr val="white"/>
                          </a:solidFill>
                          <a:latin typeface="Book Antiqua" pitchFamily="18" charset="0"/>
                          <a:ea typeface="+mn-ea"/>
                          <a:cs typeface="+mn-cs"/>
                        </a:rPr>
                        <a:t>Près de ta robe, accourons</a:t>
                      </a:r>
                    </a:p>
                    <a:p>
                      <a:r>
                        <a:rPr lang="fr-FR" sz="2800" b="1" kern="1200" dirty="0">
                          <a:solidFill>
                            <a:prstClr val="white"/>
                          </a:solidFill>
                          <a:latin typeface="Book Antiqua" pitchFamily="18" charset="0"/>
                          <a:ea typeface="+mn-ea"/>
                          <a:cs typeface="+mn-cs"/>
                        </a:rPr>
                        <a:t>Resplendissante de clarté</a:t>
                      </a:r>
                    </a:p>
                    <a:p>
                      <a:endParaRPr lang="fr-FR" sz="28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 يا من لا نترجي سواها</a:t>
                      </a:r>
                    </a:p>
                    <a:p>
                      <a:pPr algn="r" rtl="1"/>
                      <a:r>
                        <a:rPr lang="ar-EG" sz="3600" b="0" kern="1200" dirty="0">
                          <a:solidFill>
                            <a:prstClr val="white"/>
                          </a:solidFill>
                          <a:latin typeface="+mn-lt"/>
                          <a:ea typeface="+mn-ea"/>
                          <a:cs typeface="+mn-cs"/>
                        </a:rPr>
                        <a:t>ونسألها باكر وعشية</a:t>
                      </a:r>
                    </a:p>
                    <a:p>
                      <a:pPr algn="r" rtl="1"/>
                      <a:r>
                        <a:rPr lang="ar-EG" sz="3600" b="0" kern="1200" dirty="0">
                          <a:solidFill>
                            <a:prstClr val="white"/>
                          </a:solidFill>
                          <a:latin typeface="+mn-lt"/>
                          <a:ea typeface="+mn-ea"/>
                          <a:cs typeface="+mn-cs"/>
                        </a:rPr>
                        <a:t>ونتعلق في طرف رداها</a:t>
                      </a:r>
                    </a:p>
                    <a:p>
                      <a:pPr algn="r" rtl="1"/>
                      <a:r>
                        <a:rPr lang="ar-EG" sz="3600" b="0" kern="1200" dirty="0">
                          <a:solidFill>
                            <a:prstClr val="white"/>
                          </a:solidFill>
                          <a:latin typeface="+mn-lt"/>
                          <a:ea typeface="+mn-ea"/>
                          <a:cs typeface="+mn-cs"/>
                        </a:rPr>
                        <a:t>وملابسها النورانية</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A25760DA-B7A1-39B5-AC1F-7BE9F602B71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4C39641D-A9A7-1286-6BFF-377B52A258E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171979315"/>
      </p:ext>
    </p:extLst>
  </p:cSld>
  <p:clrMapOvr>
    <a:masterClrMapping/>
  </p:clrMapOvr>
  <p:transition/>
</p:sld>
</file>

<file path=ppt/slides/slide145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753130457"/>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785474">
                  <a:extLst>
                    <a:ext uri="{9D8B030D-6E8A-4147-A177-3AD203B41FA5}">
                      <a16:colId xmlns:a16="http://schemas.microsoft.com/office/drawing/2014/main" val="20000"/>
                    </a:ext>
                  </a:extLst>
                </a:gridCol>
                <a:gridCol w="4461682">
                  <a:extLst>
                    <a:ext uri="{9D8B030D-6E8A-4147-A177-3AD203B41FA5}">
                      <a16:colId xmlns:a16="http://schemas.microsoft.com/office/drawing/2014/main" val="20001"/>
                    </a:ext>
                  </a:extLst>
                </a:gridCol>
              </a:tblGrid>
              <a:tr h="3024336">
                <a:tc>
                  <a:txBody>
                    <a:bodyPr/>
                    <a:lstStyle/>
                    <a:p>
                      <a:r>
                        <a:rPr lang="fr-FR" sz="2800" b="1" kern="1200" dirty="0">
                          <a:solidFill>
                            <a:prstClr val="white"/>
                          </a:solidFill>
                          <a:latin typeface="Book Antiqua" pitchFamily="18" charset="0"/>
                          <a:ea typeface="+mn-ea"/>
                          <a:cs typeface="+mn-cs"/>
                        </a:rPr>
                        <a:t>L'ardent buisson que Moïse voyait</a:t>
                      </a:r>
                    </a:p>
                    <a:p>
                      <a:r>
                        <a:rPr lang="fr-FR" sz="2800" b="1" kern="1200" dirty="0">
                          <a:solidFill>
                            <a:prstClr val="white"/>
                          </a:solidFill>
                          <a:latin typeface="Book Antiqua" pitchFamily="18" charset="0"/>
                          <a:ea typeface="+mn-ea"/>
                          <a:cs typeface="+mn-cs"/>
                        </a:rPr>
                        <a:t>Dans le désert, il s'étonnait</a:t>
                      </a:r>
                    </a:p>
                    <a:p>
                      <a:r>
                        <a:rPr lang="fr-FR" sz="2800" b="1" kern="1200" dirty="0">
                          <a:solidFill>
                            <a:prstClr val="white"/>
                          </a:solidFill>
                          <a:latin typeface="Book Antiqua" pitchFamily="18" charset="0"/>
                          <a:ea typeface="+mn-ea"/>
                          <a:cs typeface="+mn-cs"/>
                        </a:rPr>
                        <a:t>Le Feu, sans consumer, brûlait</a:t>
                      </a:r>
                    </a:p>
                    <a:p>
                      <a:r>
                        <a:rPr lang="fr-FR" sz="2800" b="1" kern="1200" dirty="0">
                          <a:solidFill>
                            <a:prstClr val="white"/>
                          </a:solidFill>
                          <a:latin typeface="Book Antiqua" pitchFamily="18" charset="0"/>
                          <a:ea typeface="+mn-ea"/>
                          <a:cs typeface="+mn-cs"/>
                        </a:rPr>
                        <a:t>Les flammes, sans nuire, jaillissaient</a:t>
                      </a:r>
                    </a:p>
                  </a:txBody>
                  <a:tcPr/>
                </a:tc>
                <a:tc>
                  <a:txBody>
                    <a:bodyPr/>
                    <a:lstStyle/>
                    <a:p>
                      <a:pPr algn="r" rtl="1"/>
                      <a:r>
                        <a:rPr lang="ar-EG" sz="3600" b="0" kern="1200" dirty="0">
                          <a:solidFill>
                            <a:prstClr val="white"/>
                          </a:solidFill>
                          <a:latin typeface="+mn-lt"/>
                          <a:ea typeface="+mn-ea"/>
                          <a:cs typeface="+mn-cs"/>
                        </a:rPr>
                        <a:t>العليقة </a:t>
                      </a:r>
                      <a:r>
                        <a:rPr lang="ar-EG" sz="3600" b="0" kern="1200" dirty="0" err="1">
                          <a:solidFill>
                            <a:prstClr val="white"/>
                          </a:solidFill>
                          <a:latin typeface="+mn-lt"/>
                          <a:ea typeface="+mn-ea"/>
                          <a:cs typeface="+mn-cs"/>
                        </a:rPr>
                        <a:t>التى</a:t>
                      </a:r>
                      <a:r>
                        <a:rPr lang="ar-EG" sz="3600" b="0" kern="1200" dirty="0">
                          <a:solidFill>
                            <a:prstClr val="white"/>
                          </a:solidFill>
                          <a:latin typeface="+mn-lt"/>
                          <a:ea typeface="+mn-ea"/>
                          <a:cs typeface="+mn-cs"/>
                        </a:rPr>
                        <a:t> رآها </a:t>
                      </a:r>
                    </a:p>
                    <a:p>
                      <a:pPr algn="r" rtl="1"/>
                      <a:r>
                        <a:rPr lang="ar-EG" sz="3600" b="0" kern="1200" dirty="0">
                          <a:solidFill>
                            <a:prstClr val="white"/>
                          </a:solidFill>
                          <a:latin typeface="+mn-lt"/>
                          <a:ea typeface="+mn-ea"/>
                          <a:cs typeface="+mn-cs"/>
                        </a:rPr>
                        <a:t>موسى النبى في البرية </a:t>
                      </a:r>
                    </a:p>
                    <a:p>
                      <a:pPr algn="r" rtl="1"/>
                      <a:r>
                        <a:rPr lang="ar-EG" sz="3600" b="0" kern="1200" dirty="0">
                          <a:solidFill>
                            <a:prstClr val="white"/>
                          </a:solidFill>
                          <a:latin typeface="+mn-lt"/>
                          <a:ea typeface="+mn-ea"/>
                          <a:cs typeface="+mn-cs"/>
                        </a:rPr>
                        <a:t>والنيران تشعل جواها</a:t>
                      </a:r>
                    </a:p>
                    <a:p>
                      <a:pPr algn="r" rtl="1"/>
                      <a:r>
                        <a:rPr lang="ar-EG" sz="3600" b="0" kern="1200" dirty="0">
                          <a:solidFill>
                            <a:prstClr val="white"/>
                          </a:solidFill>
                          <a:latin typeface="+mn-lt"/>
                          <a:ea typeface="+mn-ea"/>
                          <a:cs typeface="+mn-cs"/>
                        </a:rPr>
                        <a:t>ولم تمسسها بأذية.</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C'est la Flamme que porta Marie</a:t>
                      </a:r>
                    </a:p>
                    <a:p>
                      <a:r>
                        <a:rPr lang="fr-FR" sz="2800" b="1" kern="1200" dirty="0">
                          <a:solidFill>
                            <a:prstClr val="white"/>
                          </a:solidFill>
                          <a:latin typeface="Book Antiqua" pitchFamily="18" charset="0"/>
                          <a:ea typeface="+mn-ea"/>
                          <a:cs typeface="+mn-cs"/>
                        </a:rPr>
                        <a:t>Braise divine et infinie</a:t>
                      </a:r>
                    </a:p>
                    <a:p>
                      <a:r>
                        <a:rPr lang="fr-FR" sz="2800" b="1" kern="1200" dirty="0">
                          <a:solidFill>
                            <a:prstClr val="white"/>
                          </a:solidFill>
                          <a:latin typeface="Book Antiqua" pitchFamily="18" charset="0"/>
                          <a:ea typeface="+mn-ea"/>
                          <a:cs typeface="+mn-cs"/>
                        </a:rPr>
                        <a:t>Neuf mois, Vierge, porta la Vie</a:t>
                      </a:r>
                    </a:p>
                    <a:p>
                      <a:r>
                        <a:rPr lang="fr-FR" sz="2800" b="1" kern="1200" dirty="0">
                          <a:solidFill>
                            <a:prstClr val="white"/>
                          </a:solidFill>
                          <a:latin typeface="Book Antiqua" pitchFamily="18" charset="0"/>
                          <a:ea typeface="+mn-ea"/>
                          <a:cs typeface="+mn-cs"/>
                        </a:rPr>
                        <a:t>Ce Feu divin né de l'Esprit</a:t>
                      </a: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مثال ام النور طوباها </a:t>
                      </a:r>
                    </a:p>
                    <a:p>
                      <a:pPr algn="r" rtl="1"/>
                      <a:r>
                        <a:rPr lang="ar-EG" sz="3600" b="0" kern="1200" dirty="0">
                          <a:solidFill>
                            <a:prstClr val="white"/>
                          </a:solidFill>
                          <a:latin typeface="+mn-lt"/>
                          <a:ea typeface="+mn-ea"/>
                          <a:cs typeface="+mn-cs"/>
                        </a:rPr>
                        <a:t>حَمَلِت جمر اللاهوتية</a:t>
                      </a:r>
                    </a:p>
                    <a:p>
                      <a:pPr algn="r" rtl="1"/>
                      <a:r>
                        <a:rPr lang="ar-EG" sz="3600" b="0" kern="1200" dirty="0">
                          <a:solidFill>
                            <a:prstClr val="white"/>
                          </a:solidFill>
                          <a:latin typeface="+mn-lt"/>
                          <a:ea typeface="+mn-ea"/>
                          <a:cs typeface="+mn-cs"/>
                        </a:rPr>
                        <a:t>تسعة اشهر في أحشاها</a:t>
                      </a:r>
                    </a:p>
                    <a:p>
                      <a:pPr algn="r" rtl="1"/>
                      <a:r>
                        <a:rPr lang="ar-EG" sz="3600" b="0" kern="1200" dirty="0">
                          <a:solidFill>
                            <a:prstClr val="white"/>
                          </a:solidFill>
                          <a:latin typeface="+mn-lt"/>
                          <a:ea typeface="+mn-ea"/>
                          <a:cs typeface="+mn-cs"/>
                        </a:rPr>
                        <a:t>وهي عذراء ببكورية. </a:t>
                      </a: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29132147-B5D2-858D-6D5F-E953684F037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F29FC161-0F59-073C-9C5E-BB5D07674D4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696659575"/>
      </p:ext>
    </p:extLst>
  </p:cSld>
  <p:clrMapOvr>
    <a:masterClrMapping/>
  </p:clrMapOvr>
  <p:transition/>
</p:sld>
</file>

<file path=ppt/slides/slide145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6" name="Rectangle 15"/>
          <p:cNvSpPr/>
          <p:nvPr/>
        </p:nvSpPr>
        <p:spPr>
          <a:xfrm>
            <a:off x="1847528" y="4077072"/>
            <a:ext cx="8424936" cy="677108"/>
          </a:xfrm>
          <a:prstGeom prst="rect">
            <a:avLst/>
          </a:prstGeom>
        </p:spPr>
        <p:txBody>
          <a:bodyPr wrap="square">
            <a:spAutoFit/>
          </a:bodyPr>
          <a:lstStyle/>
          <a:p>
            <a:pPr algn="ctr"/>
            <a:r>
              <a:rPr lang="fr-FR" sz="3800" dirty="0">
                <a:solidFill>
                  <a:prstClr val="white"/>
                </a:solidFill>
                <a:latin typeface="Book Antiqua" pitchFamily="18" charset="0"/>
              </a:rPr>
              <a:t>Introduction à la </a:t>
            </a:r>
            <a:r>
              <a:rPr lang="fr-FR" sz="3800" dirty="0" err="1">
                <a:solidFill>
                  <a:prstClr val="white"/>
                </a:solidFill>
                <a:latin typeface="Book Antiqua" pitchFamily="18" charset="0"/>
              </a:rPr>
              <a:t>Théotokie</a:t>
            </a:r>
            <a:r>
              <a:rPr lang="fr-FR" sz="3800" dirty="0">
                <a:solidFill>
                  <a:prstClr val="white"/>
                </a:solidFill>
                <a:latin typeface="Book Antiqua" pitchFamily="18" charset="0"/>
              </a:rPr>
              <a:t> </a:t>
            </a:r>
            <a:r>
              <a:rPr lang="fr-FR" sz="3800" dirty="0" err="1">
                <a:solidFill>
                  <a:prstClr val="white"/>
                </a:solidFill>
                <a:latin typeface="Book Antiqua" pitchFamily="18" charset="0"/>
              </a:rPr>
              <a:t>Watos</a:t>
            </a:r>
            <a:endParaRPr lang="fr-FR" sz="3800" dirty="0">
              <a:solidFill>
                <a:prstClr val="white"/>
              </a:solidFill>
              <a:latin typeface="Book Antiqua" pitchFamily="18" charset="0"/>
            </a:endParaRPr>
          </a:p>
        </p:txBody>
      </p:sp>
      <p:sp>
        <p:nvSpPr>
          <p:cNvPr id="6" name="Rectangle 5"/>
          <p:cNvSpPr/>
          <p:nvPr/>
        </p:nvSpPr>
        <p:spPr>
          <a:xfrm>
            <a:off x="2855640" y="1641574"/>
            <a:ext cx="6870792" cy="923330"/>
          </a:xfrm>
          <a:prstGeom prst="rect">
            <a:avLst/>
          </a:prstGeom>
        </p:spPr>
        <p:txBody>
          <a:bodyPr wrap="none">
            <a:spAutoFit/>
          </a:bodyPr>
          <a:lstStyle/>
          <a:p>
            <a:r>
              <a:rPr lang="fr-FR" sz="5400" dirty="0" err="1">
                <a:solidFill>
                  <a:prstClr val="white"/>
                </a:solidFill>
                <a:latin typeface="CS Avva Shenouda" pitchFamily="34" charset="0"/>
              </a:rPr>
              <a:t>Eswp</a:t>
            </a:r>
            <a:r>
              <a:rPr lang="fr-FR" sz="5400" dirty="0">
                <a:solidFill>
                  <a:prstClr val="white"/>
                </a:solidFill>
                <a:latin typeface="CS Avva Shenouda" pitchFamily="34" charset="0"/>
              </a:rPr>
              <a:t> </a:t>
            </a:r>
            <a:r>
              <a:rPr lang="fr-FR" sz="5400" dirty="0" err="1">
                <a:solidFill>
                  <a:prstClr val="white"/>
                </a:solidFill>
                <a:latin typeface="CS Avva Shenouda" pitchFamily="34" charset="0"/>
              </a:rPr>
              <a:t>ansaner'alin</a:t>
            </a:r>
            <a:endParaRPr lang="fr-FR" sz="5000" dirty="0">
              <a:solidFill>
                <a:prstClr val="white"/>
              </a:solidFill>
              <a:latin typeface="CS Avva Shenouda" pitchFamily="34" charset="0"/>
            </a:endParaRPr>
          </a:p>
        </p:txBody>
      </p:sp>
      <p:pic>
        <p:nvPicPr>
          <p:cNvPr id="7"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208 </a:t>
            </a:r>
          </a:p>
        </p:txBody>
      </p:sp>
      <p:sp>
        <p:nvSpPr>
          <p:cNvPr id="2" name="ZoneTexte 1">
            <a:extLst>
              <a:ext uri="{FF2B5EF4-FFF2-40B4-BE49-F238E27FC236}">
                <a16:creationId xmlns:a16="http://schemas.microsoft.com/office/drawing/2014/main" id="{22276A99-6950-EF66-4297-1FEE4AF488B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 la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et introduction de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fr-FR" sz="1600" dirty="0">
              <a:solidFill>
                <a:prstClr val="white"/>
              </a:solidFill>
              <a:latin typeface="CS Avva Shenouda" pitchFamily="34" charset="0"/>
            </a:endParaRPr>
          </a:p>
        </p:txBody>
      </p:sp>
      <p:sp>
        <p:nvSpPr>
          <p:cNvPr id="3" name="ZoneTexte 2">
            <a:hlinkClick r:id="rId3" action="ppaction://hlinksldjump"/>
            <a:extLst>
              <a:ext uri="{FF2B5EF4-FFF2-40B4-BE49-F238E27FC236}">
                <a16:creationId xmlns:a16="http://schemas.microsoft.com/office/drawing/2014/main" id="{2498ABDD-4916-7AF9-C8C7-A728877B64B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27012878"/>
      </p:ext>
    </p:extLst>
  </p:cSld>
  <p:clrMapOvr>
    <a:masterClrMapping/>
  </p:clrMapOvr>
  <p:transition/>
</p:sld>
</file>

<file path=ppt/slides/slide145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998725"/>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Eswp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ansaner'alin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marenjoc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ou`hloj</a:t>
            </a:r>
            <a:r>
              <a:rPr lang="fr-FR" sz="3733" dirty="0">
                <a:solidFill>
                  <a:prstClr val="white"/>
                </a:solidFill>
                <a:latin typeface="CS Avva Shenouda" pitchFamily="34" charset="0"/>
              </a:rPr>
              <a:t> @ je Pen¡ </a:t>
            </a:r>
            <a:r>
              <a:rPr lang="fr-FR" sz="3733" dirty="0" err="1">
                <a:solidFill>
                  <a:prstClr val="white"/>
                </a:solidFill>
                <a:latin typeface="CS Avva Shenouda" pitchFamily="34" charset="0"/>
              </a:rPr>
              <a:t>Iycouc</a:t>
            </a:r>
            <a:r>
              <a:rPr lang="fr-FR" sz="3733" dirty="0">
                <a:solidFill>
                  <a:prstClr val="white"/>
                </a:solidFill>
                <a:latin typeface="CS Avva Shenouda" pitchFamily="34" charset="0"/>
              </a:rPr>
              <a:t> Pi`,</a:t>
            </a:r>
            <a:r>
              <a:rPr lang="fr-FR" sz="3733" dirty="0" err="1">
                <a:solidFill>
                  <a:prstClr val="white"/>
                </a:solidFill>
                <a:latin typeface="CS Avva Shenouda" pitchFamily="34" charset="0"/>
              </a:rPr>
              <a:t>rictoc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ounai</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nen'u,y</a:t>
            </a:r>
            <a:r>
              <a:rPr lang="fr-FR" sz="3733" dirty="0">
                <a:solidFill>
                  <a:prstClr val="white"/>
                </a:solidFill>
                <a:latin typeface="CS Avva Shenouda" pitchFamily="34" charset="0"/>
              </a:rPr>
              <a:t>.</a:t>
            </a:r>
          </a:p>
        </p:txBody>
      </p:sp>
      <p:sp>
        <p:nvSpPr>
          <p:cNvPr id="11" name="Rectangle 10"/>
          <p:cNvSpPr/>
          <p:nvPr/>
        </p:nvSpPr>
        <p:spPr>
          <a:xfrm>
            <a:off x="6672064" y="988274"/>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إذا ما رتلنا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فلنقل بعذوبة.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يا ربنا يسوع المسيح.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اصنع رحمة مع نفوسنا</a:t>
            </a:r>
            <a:endParaRPr lang="fr-FR" sz="4267" dirty="0">
              <a:solidFill>
                <a:prstClr val="white"/>
              </a:solidFill>
              <a:latin typeface="Calibri"/>
            </a:endParaRPr>
          </a:p>
        </p:txBody>
      </p:sp>
      <p:sp>
        <p:nvSpPr>
          <p:cNvPr id="12" name="Rectangle 11"/>
          <p:cNvSpPr/>
          <p:nvPr/>
        </p:nvSpPr>
        <p:spPr>
          <a:xfrm>
            <a:off x="2135560" y="3813043"/>
            <a:ext cx="792088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Ainsi quand nous chanterons </a:t>
            </a:r>
          </a:p>
          <a:p>
            <a:pPr algn="ctr" defTabSz="1219170"/>
            <a:r>
              <a:rPr lang="fr-FR" sz="3733" b="1" dirty="0">
                <a:solidFill>
                  <a:prstClr val="white"/>
                </a:solidFill>
                <a:latin typeface="Book Antiqua" pitchFamily="18" charset="0"/>
              </a:rPr>
              <a:t>Entonnons avec douceur</a:t>
            </a:r>
          </a:p>
          <a:p>
            <a:pPr algn="ctr" defTabSz="1219170"/>
            <a:r>
              <a:rPr lang="fr-FR" sz="3733" b="1" dirty="0">
                <a:solidFill>
                  <a:prstClr val="white"/>
                </a:solidFill>
                <a:latin typeface="Book Antiqua" pitchFamily="18" charset="0"/>
              </a:rPr>
              <a:t>Jésus-Christ notre Seigneur</a:t>
            </a:r>
          </a:p>
          <a:p>
            <a:pPr algn="ctr" defTabSz="1219170"/>
            <a:r>
              <a:rPr lang="fr-FR" sz="3733" b="1" dirty="0">
                <a:solidFill>
                  <a:prstClr val="white"/>
                </a:solidFill>
                <a:latin typeface="Book Antiqua" pitchFamily="18" charset="0"/>
              </a:rPr>
              <a:t>Traite nos âmes avec pitié</a:t>
            </a:r>
          </a:p>
        </p:txBody>
      </p:sp>
      <p:sp>
        <p:nvSpPr>
          <p:cNvPr id="13" name="Rectangle 12"/>
          <p:cNvSpPr/>
          <p:nvPr/>
        </p:nvSpPr>
        <p:spPr>
          <a:xfrm>
            <a:off x="1775520" y="148085"/>
            <a:ext cx="8640960" cy="544612"/>
          </a:xfrm>
          <a:prstGeom prst="rect">
            <a:avLst/>
          </a:prstGeom>
          <a:noFill/>
          <a:ln w="31750">
            <a:solidFill>
              <a:schemeClr val="accent2">
                <a:lumMod val="75000"/>
              </a:schemeClr>
            </a:solidFill>
          </a:ln>
        </p:spPr>
        <p:style>
          <a:lnRef idx="2">
            <a:schemeClr val="dk1"/>
          </a:lnRef>
          <a:fillRef idx="1">
            <a:schemeClr val="lt1"/>
          </a:fillRef>
          <a:effectRef idx="0">
            <a:schemeClr val="dk1"/>
          </a:effectRef>
          <a:fontRef idx="minor">
            <a:schemeClr val="dk1"/>
          </a:fontRef>
        </p:style>
        <p:txBody>
          <a:bodyPr rtlCol="0" anchor="ctr"/>
          <a:lstStyle/>
          <a:p>
            <a:pPr algn="ctr" defTabSz="1219170"/>
            <a:r>
              <a:rPr lang="fr-FR" sz="2000" dirty="0">
                <a:ln w="0"/>
                <a:solidFill>
                  <a:prstClr val="white"/>
                </a:solidFill>
                <a:effectLst>
                  <a:outerShdw blurRad="38100" dist="19050" dir="2700000" algn="tl" rotWithShape="0">
                    <a:prstClr val="black">
                      <a:alpha val="40000"/>
                    </a:prstClr>
                  </a:outerShdw>
                </a:effectLst>
                <a:latin typeface="Calibri"/>
              </a:rPr>
              <a:t>Conclusion de la </a:t>
            </a:r>
            <a:r>
              <a:rPr lang="fr-FR" sz="2000" dirty="0" err="1">
                <a:ln w="0"/>
                <a:solidFill>
                  <a:prstClr val="white"/>
                </a:solidFill>
                <a:effectLst>
                  <a:outerShdw blurRad="38100" dist="19050" dir="2700000" algn="tl" rotWithShape="0">
                    <a:prstClr val="black">
                      <a:alpha val="40000"/>
                    </a:prstClr>
                  </a:outerShdw>
                </a:effectLst>
                <a:latin typeface="Calibri"/>
              </a:rPr>
              <a:t>Psalie</a:t>
            </a:r>
            <a:r>
              <a:rPr lang="fr-FR" sz="2000" dirty="0">
                <a:ln w="0"/>
                <a:solidFill>
                  <a:prstClr val="white"/>
                </a:solidFill>
                <a:effectLst>
                  <a:outerShdw blurRad="38100" dist="19050" dir="2700000" algn="tl" rotWithShape="0">
                    <a:prstClr val="black">
                      <a:alpha val="40000"/>
                    </a:prstClr>
                  </a:outerShdw>
                </a:effectLst>
                <a:latin typeface="Calibri"/>
              </a:rPr>
              <a:t> &amp; Introduction à la </a:t>
            </a:r>
            <a:r>
              <a:rPr lang="fr-FR" sz="2000" dirty="0" err="1">
                <a:ln w="0"/>
                <a:solidFill>
                  <a:prstClr val="white"/>
                </a:solidFill>
                <a:effectLst>
                  <a:outerShdw blurRad="38100" dist="19050" dir="2700000" algn="tl" rotWithShape="0">
                    <a:prstClr val="black">
                      <a:alpha val="40000"/>
                    </a:prstClr>
                  </a:outerShdw>
                </a:effectLst>
                <a:latin typeface="Calibri"/>
              </a:rPr>
              <a:t>Théotokie</a:t>
            </a:r>
            <a:r>
              <a:rPr lang="fr-FR" sz="2000" dirty="0">
                <a:ln w="0"/>
                <a:solidFill>
                  <a:prstClr val="white"/>
                </a:solidFill>
                <a:effectLst>
                  <a:outerShdw blurRad="38100" dist="19050" dir="2700000" algn="tl" rotWithShape="0">
                    <a:prstClr val="black">
                      <a:alpha val="40000"/>
                    </a:prstClr>
                  </a:outerShdw>
                </a:effectLst>
                <a:latin typeface="Calibri"/>
              </a:rPr>
              <a:t> </a:t>
            </a:r>
            <a:r>
              <a:rPr lang="fr-FR" sz="2000" dirty="0" err="1">
                <a:ln w="0"/>
                <a:solidFill>
                  <a:prstClr val="white"/>
                </a:solidFill>
                <a:effectLst>
                  <a:outerShdw blurRad="38100" dist="19050" dir="2700000" algn="tl" rotWithShape="0">
                    <a:prstClr val="black">
                      <a:alpha val="40000"/>
                    </a:prstClr>
                  </a:outerShdw>
                </a:effectLst>
                <a:latin typeface="Calibri"/>
              </a:rPr>
              <a:t>Watos</a:t>
            </a:r>
            <a:r>
              <a:rPr lang="fr-FR" sz="2000" dirty="0">
                <a:ln w="0"/>
                <a:solidFill>
                  <a:prstClr val="white"/>
                </a:solidFill>
                <a:effectLst>
                  <a:outerShdw blurRad="38100" dist="19050" dir="2700000" algn="tl" rotWithShape="0">
                    <a:prstClr val="black">
                      <a:alpha val="40000"/>
                    </a:prstClr>
                  </a:outerShdw>
                </a:effectLst>
                <a:latin typeface="Calibri"/>
              </a:rPr>
              <a:t> (Jeudi)</a:t>
            </a:r>
          </a:p>
        </p:txBody>
      </p:sp>
      <p:sp>
        <p:nvSpPr>
          <p:cNvPr id="19" name="ZoneTexte 18">
            <a:extLst>
              <a:ext uri="{FF2B5EF4-FFF2-40B4-BE49-F238E27FC236}">
                <a16:creationId xmlns:a16="http://schemas.microsoft.com/office/drawing/2014/main" id="{6A1EBAD5-B6C9-F419-3257-53512E98FD7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 la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et introduction de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fr-FR" sz="1600" dirty="0">
              <a:solidFill>
                <a:prstClr val="white"/>
              </a:solidFill>
              <a:latin typeface="CS Avva Shenouda" pitchFamily="34" charset="0"/>
            </a:endParaRPr>
          </a:p>
        </p:txBody>
      </p:sp>
      <p:sp>
        <p:nvSpPr>
          <p:cNvPr id="20" name="ZoneTexte 19">
            <a:hlinkClick r:id="rId2" action="ppaction://hlinksldjump"/>
            <a:extLst>
              <a:ext uri="{FF2B5EF4-FFF2-40B4-BE49-F238E27FC236}">
                <a16:creationId xmlns:a16="http://schemas.microsoft.com/office/drawing/2014/main" id="{31820207-FDB4-2918-D64B-AADB21981F0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7945684"/>
      </p:ext>
    </p:extLst>
  </p:cSld>
  <p:clrMapOvr>
    <a:overrideClrMapping bg1="lt1" tx1="dk1" bg2="lt2" tx2="dk2" accent1="accent1" accent2="accent2" accent3="accent3" accent4="accent4" accent5="accent5" accent6="accent6" hlink="hlink" folHlink="folHlink"/>
  </p:clrMapOvr>
</p:sld>
</file>

<file path=ppt/slides/slide145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Doxa patri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Uiw</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agiw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Pneumati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nun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`ai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ictouc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ewnac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twn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ewnwn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amyn</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المجد للآب والابن.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والروح القدوس.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الآن وكل أوان.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والى دهر الداهرين آمين</a:t>
            </a:r>
            <a:endParaRPr lang="fr-FR" sz="4400" dirty="0">
              <a:solidFill>
                <a:prstClr val="white"/>
              </a:solidFill>
              <a:latin typeface="Calibri"/>
            </a:endParaRPr>
          </a:p>
        </p:txBody>
      </p:sp>
      <p:sp>
        <p:nvSpPr>
          <p:cNvPr id="12" name="Rectangle 11"/>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Toute gloire soit au Père</a:t>
            </a:r>
          </a:p>
          <a:p>
            <a:pPr algn="ctr" defTabSz="1219170"/>
            <a:r>
              <a:rPr lang="fr-FR" sz="3733" b="1" dirty="0">
                <a:solidFill>
                  <a:prstClr val="white"/>
                </a:solidFill>
                <a:latin typeface="Book Antiqua" pitchFamily="18" charset="0"/>
              </a:rPr>
              <a:t>Au Fils, et au Saint-Esprit </a:t>
            </a:r>
          </a:p>
          <a:p>
            <a:pPr algn="ctr" defTabSz="1219170"/>
            <a:r>
              <a:rPr lang="fr-FR" sz="3733" b="1" dirty="0">
                <a:solidFill>
                  <a:prstClr val="white"/>
                </a:solidFill>
                <a:latin typeface="Book Antiqua" pitchFamily="18" charset="0"/>
              </a:rPr>
              <a:t>Maintenant et pour toujours</a:t>
            </a:r>
          </a:p>
          <a:p>
            <a:pPr algn="ctr" defTabSz="1219170"/>
            <a:r>
              <a:rPr lang="fr-FR" sz="3733" b="1" dirty="0">
                <a:solidFill>
                  <a:prstClr val="white"/>
                </a:solidFill>
                <a:latin typeface="Book Antiqua" pitchFamily="18" charset="0"/>
              </a:rPr>
              <a:t>Pour les siècles des siècles, Amen. </a:t>
            </a:r>
          </a:p>
        </p:txBody>
      </p:sp>
      <p:sp>
        <p:nvSpPr>
          <p:cNvPr id="18" name="ZoneTexte 17">
            <a:extLst>
              <a:ext uri="{FF2B5EF4-FFF2-40B4-BE49-F238E27FC236}">
                <a16:creationId xmlns:a16="http://schemas.microsoft.com/office/drawing/2014/main" id="{2970EE98-AF9E-4E99-B015-4491DA36A80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 la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et introduction de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fr-FR" sz="1600" dirty="0">
              <a:solidFill>
                <a:prstClr val="white"/>
              </a:solidFill>
              <a:latin typeface="CS Avva Shenouda" pitchFamily="34" charset="0"/>
            </a:endParaRPr>
          </a:p>
        </p:txBody>
      </p:sp>
      <p:sp>
        <p:nvSpPr>
          <p:cNvPr id="19" name="ZoneTexte 18">
            <a:hlinkClick r:id="rId2" action="ppaction://hlinksldjump"/>
            <a:extLst>
              <a:ext uri="{FF2B5EF4-FFF2-40B4-BE49-F238E27FC236}">
                <a16:creationId xmlns:a16="http://schemas.microsoft.com/office/drawing/2014/main" id="{AB470AFD-F99C-2C94-6C78-34FBD8D37F5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85969794"/>
      </p:ext>
    </p:extLst>
  </p:cSld>
  <p:clrMapOvr>
    <a:overrideClrMapping bg1="lt1" tx1="dk1" bg2="lt2" tx2="dk2" accent1="accent1" accent2="accent2" accent3="accent3" accent4="accent4" accent5="accent5" accent6="accent6" hlink="hlink" folHlink="folHlink"/>
  </p:clrMapOvr>
</p:sld>
</file>

<file path=ppt/slides/slide145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1524000" y="2013808"/>
            <a:ext cx="9144000" cy="1631216"/>
          </a:xfrm>
          <a:prstGeom prst="rect">
            <a:avLst/>
          </a:prstGeom>
        </p:spPr>
        <p:txBody>
          <a:bodyPr wrap="square">
            <a:spAutoFit/>
          </a:bodyPr>
          <a:lstStyle/>
          <a:p>
            <a:pPr algn="ctr"/>
            <a:r>
              <a:rPr lang="fr-FR" sz="5000" dirty="0">
                <a:solidFill>
                  <a:prstClr val="white"/>
                </a:solidFill>
                <a:latin typeface="CS Avva Shenouda" pitchFamily="34" charset="0"/>
              </a:rPr>
              <a:t>};e`</a:t>
            </a:r>
            <a:r>
              <a:rPr lang="fr-FR" sz="5000" dirty="0" err="1">
                <a:solidFill>
                  <a:prstClr val="white"/>
                </a:solidFill>
                <a:latin typeface="CS Avva Shenouda" pitchFamily="34" charset="0"/>
              </a:rPr>
              <a:t>otoki</a:t>
            </a:r>
            <a:r>
              <a:rPr lang="fr-FR" sz="5000" dirty="0">
                <a:solidFill>
                  <a:prstClr val="white"/>
                </a:solidFill>
                <a:latin typeface="CS Avva Shenouda" pitchFamily="34" charset="0"/>
              </a:rPr>
              <a:t>`a `m`Pi`</a:t>
            </a:r>
            <a:r>
              <a:rPr lang="fr-FR" sz="5000" dirty="0" err="1">
                <a:solidFill>
                  <a:prstClr val="white"/>
                </a:solidFill>
                <a:latin typeface="CS Avva Shenouda" pitchFamily="34" charset="0"/>
              </a:rPr>
              <a:t>tiou</a:t>
            </a:r>
            <a:r>
              <a:rPr lang="fr-FR" sz="5000" dirty="0">
                <a:solidFill>
                  <a:prstClr val="white"/>
                </a:solidFill>
                <a:latin typeface="CS Avva Shenouda" pitchFamily="34" charset="0"/>
              </a:rPr>
              <a:t> @ `</a:t>
            </a:r>
            <a:r>
              <a:rPr lang="fr-FR" sz="5000" dirty="0" err="1">
                <a:solidFill>
                  <a:prstClr val="white"/>
                </a:solidFill>
                <a:latin typeface="CS Avva Shenouda" pitchFamily="34" charset="0"/>
              </a:rPr>
              <a:t>y,oc</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Batoc</a:t>
            </a:r>
            <a:endParaRPr lang="fr-FR" sz="5000" dirty="0">
              <a:solidFill>
                <a:prstClr val="white"/>
              </a:solidFill>
              <a:latin typeface="CS Avva Shenouda" pitchFamily="34" charset="0"/>
            </a:endParaRPr>
          </a:p>
        </p:txBody>
      </p:sp>
      <p:sp>
        <p:nvSpPr>
          <p:cNvPr id="7" name="Rectangle 6"/>
          <p:cNvSpPr/>
          <p:nvPr/>
        </p:nvSpPr>
        <p:spPr>
          <a:xfrm>
            <a:off x="1524000" y="3959185"/>
            <a:ext cx="9144000" cy="1754326"/>
          </a:xfrm>
          <a:prstGeom prst="rect">
            <a:avLst/>
          </a:prstGeom>
        </p:spPr>
        <p:txBody>
          <a:bodyPr wrap="square">
            <a:spAutoFit/>
          </a:bodyPr>
          <a:lstStyle/>
          <a:p>
            <a:pPr algn="ctr"/>
            <a:r>
              <a:rPr lang="fr-FR" sz="5400" b="1" dirty="0">
                <a:solidFill>
                  <a:prstClr val="white"/>
                </a:solidFill>
                <a:latin typeface="Book Antiqua" pitchFamily="18" charset="0"/>
              </a:rPr>
              <a:t>Théotokie du jeudi sur la mélodie </a:t>
            </a:r>
            <a:r>
              <a:rPr lang="fr-FR" sz="5400" b="1" dirty="0" err="1">
                <a:solidFill>
                  <a:prstClr val="white"/>
                </a:solidFill>
                <a:latin typeface="Book Antiqua" pitchFamily="18" charset="0"/>
              </a:rPr>
              <a:t>Watos</a:t>
            </a:r>
            <a:endParaRPr lang="fr-FR" sz="5400" b="1" dirty="0">
              <a:solidFill>
                <a:prstClr val="white"/>
              </a:solidFill>
              <a:latin typeface="Book Antiqua" pitchFamily="18" charset="0"/>
            </a:endParaRP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209 </a:t>
            </a:r>
          </a:p>
        </p:txBody>
      </p:sp>
      <p:sp>
        <p:nvSpPr>
          <p:cNvPr id="2" name="ZoneTexte 1">
            <a:extLst>
              <a:ext uri="{FF2B5EF4-FFF2-40B4-BE49-F238E27FC236}">
                <a16:creationId xmlns:a16="http://schemas.microsoft.com/office/drawing/2014/main" id="{9CEB77E7-CE76-0A1B-5F1D-F7F17287F7A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3" name="ZoneTexte 2">
            <a:hlinkClick r:id="rId3" action="ppaction://hlinksldjump"/>
            <a:extLst>
              <a:ext uri="{FF2B5EF4-FFF2-40B4-BE49-F238E27FC236}">
                <a16:creationId xmlns:a16="http://schemas.microsoft.com/office/drawing/2014/main" id="{E3B26F14-B257-3BA1-1305-0046F5153D2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36504686"/>
      </p:ext>
    </p:extLst>
  </p:cSld>
  <p:clrMapOvr>
    <a:overrideClrMapping bg1="lt1" tx1="dk1" bg2="lt2" tx2="dk2" accent1="accent1" accent2="accent2" accent3="accent3" accent4="accent4" accent5="accent5" accent6="accent6" hlink="hlink" folHlink="folHlink"/>
  </p:clrMapOvr>
  <p:transition/>
</p:sld>
</file>

<file path=ppt/slides/slide145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err="1">
                <a:solidFill>
                  <a:prstClr val="white"/>
                </a:solidFill>
                <a:latin typeface="Avva_Marcos" pitchFamily="82" charset="0"/>
              </a:rPr>
              <a:t>P</a:t>
            </a:r>
            <a:r>
              <a:rPr lang="fr-FR" sz="3733" dirty="0" err="1">
                <a:solidFill>
                  <a:prstClr val="white"/>
                </a:solidFill>
                <a:latin typeface="CS Avva Shenouda" pitchFamily="34" charset="0"/>
              </a:rPr>
              <a:t>ibatoc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Mw`ucyc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nau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ebolhi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psafe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pi`,</a:t>
            </a:r>
            <a:r>
              <a:rPr lang="fr-FR" sz="3733" dirty="0" err="1">
                <a:solidFill>
                  <a:prstClr val="white"/>
                </a:solidFill>
                <a:latin typeface="CS Avva Shenouda" pitchFamily="34" charset="0"/>
              </a:rPr>
              <a:t>rwm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nqytf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oude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mpourwkh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nef`kladoc</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العليقة التى رآها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موسى فى البرية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والنار مشتعلة فيها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ولم تحترق أغصانها.</a:t>
            </a:r>
            <a:endParaRPr lang="fr-FR" sz="4400" dirty="0">
              <a:solidFill>
                <a:prstClr val="white"/>
              </a:solidFill>
              <a:latin typeface="Calibri"/>
            </a:endParaRPr>
          </a:p>
        </p:txBody>
      </p:sp>
      <p:sp>
        <p:nvSpPr>
          <p:cNvPr id="12" name="Rectangle 11"/>
          <p:cNvSpPr/>
          <p:nvPr/>
        </p:nvSpPr>
        <p:spPr>
          <a:xfrm>
            <a:off x="448229" y="3813043"/>
            <a:ext cx="1132925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Le buisson ardent que vit</a:t>
            </a:r>
          </a:p>
          <a:p>
            <a:pPr algn="ctr" defTabSz="1219170"/>
            <a:r>
              <a:rPr lang="fr-FR" sz="3733" b="1" dirty="0">
                <a:solidFill>
                  <a:prstClr val="white"/>
                </a:solidFill>
                <a:latin typeface="Book Antiqua" pitchFamily="18" charset="0"/>
              </a:rPr>
              <a:t>Que vit, au désert, Moïse</a:t>
            </a:r>
          </a:p>
          <a:p>
            <a:pPr algn="ctr" defTabSz="1219170"/>
            <a:r>
              <a:rPr lang="fr-FR" sz="3733" b="1" dirty="0">
                <a:solidFill>
                  <a:prstClr val="white"/>
                </a:solidFill>
                <a:latin typeface="Book Antiqua" pitchFamily="18" charset="0"/>
              </a:rPr>
              <a:t>Le feu jaillissait en lui</a:t>
            </a:r>
          </a:p>
          <a:p>
            <a:pPr algn="ctr" defTabSz="1219170"/>
            <a:r>
              <a:rPr lang="fr-FR" sz="3733" b="1" dirty="0">
                <a:solidFill>
                  <a:prstClr val="white"/>
                </a:solidFill>
                <a:latin typeface="Book Antiqua" pitchFamily="18" charset="0"/>
              </a:rPr>
              <a:t>Mais sans consumer ses branches.</a:t>
            </a:r>
          </a:p>
        </p:txBody>
      </p:sp>
      <p:sp>
        <p:nvSpPr>
          <p:cNvPr id="20" name="ZoneTexte 19">
            <a:extLst>
              <a:ext uri="{FF2B5EF4-FFF2-40B4-BE49-F238E27FC236}">
                <a16:creationId xmlns:a16="http://schemas.microsoft.com/office/drawing/2014/main" id="{CA6A2069-32FD-C77F-8838-2572CDCD826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E27D870F-FCE9-2269-AF04-23529F0157B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49203915"/>
      </p:ext>
    </p:extLst>
  </p:cSld>
  <p:clrMapOvr>
    <a:overrideClrMapping bg1="lt1" tx1="dk1" bg2="lt2" tx2="dk2" accent1="accent1" accent2="accent2" accent3="accent3" accent4="accent4" accent5="accent5" accent6="accent6" hlink="hlink" folHlink="folHlink"/>
  </p:clrMapOvr>
</p:sld>
</file>

<file path=ppt/slides/slide145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240693"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`Foi `</a:t>
            </a:r>
            <a:r>
              <a:rPr lang="fr-FR" sz="3733" dirty="0" err="1">
                <a:solidFill>
                  <a:prstClr val="white"/>
                </a:solidFill>
                <a:latin typeface="CS Avva Shenouda" pitchFamily="34" charset="0"/>
              </a:rPr>
              <a:t>ntupoc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mMari`a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nat;wleb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Pilogoc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Viwt</a:t>
            </a:r>
            <a:r>
              <a:rPr lang="fr-FR" sz="3733" dirty="0">
                <a:solidFill>
                  <a:prstClr val="white"/>
                </a:solidFill>
                <a:latin typeface="CS Avva Shenouda" pitchFamily="34" charset="0"/>
              </a:rPr>
              <a:t> @</a:t>
            </a:r>
            <a:br>
              <a:rPr lang="fr-FR" sz="3733" dirty="0">
                <a:solidFill>
                  <a:prstClr val="white"/>
                </a:solidFill>
                <a:latin typeface="CS Avva Shenouda" pitchFamily="34" charset="0"/>
              </a:rPr>
            </a:br>
            <a:r>
              <a:rPr lang="fr-FR" sz="3733" dirty="0">
                <a:solidFill>
                  <a:prstClr val="white"/>
                </a:solidFill>
                <a:latin typeface="CS Avva Shenouda" pitchFamily="34" charset="0"/>
              </a:rPr>
              <a:t> `i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icarx</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ebol`nqytc</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هى مثال مريم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العذراء غير الدنسة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التى</a:t>
            </a:r>
            <a:r>
              <a:rPr lang="ar-EG" sz="4400" dirty="0">
                <a:solidFill>
                  <a:prstClr val="white"/>
                </a:solidFill>
                <a:latin typeface="Calibri"/>
                <a:cs typeface="Arial" panose="020B0604020202020204" pitchFamily="34" charset="0"/>
              </a:rPr>
              <a:t> أتى وتجسد منها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كلمة الآب.</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C’est le symbole de Marie</a:t>
            </a:r>
          </a:p>
          <a:p>
            <a:pPr algn="ctr" defTabSz="1219170"/>
            <a:r>
              <a:rPr lang="fr-FR" sz="3733" b="1" dirty="0">
                <a:solidFill>
                  <a:prstClr val="white"/>
                </a:solidFill>
                <a:latin typeface="Book Antiqua" pitchFamily="18" charset="0"/>
              </a:rPr>
              <a:t>Marie,  vierge sans souillure</a:t>
            </a:r>
          </a:p>
          <a:p>
            <a:pPr algn="ctr" defTabSz="1219170"/>
            <a:r>
              <a:rPr lang="fr-FR" sz="3733" b="1" dirty="0">
                <a:solidFill>
                  <a:prstClr val="white"/>
                </a:solidFill>
                <a:latin typeface="Book Antiqua" pitchFamily="18" charset="0"/>
              </a:rPr>
              <a:t>C’est par elle que le Verbe</a:t>
            </a:r>
          </a:p>
          <a:p>
            <a:pPr algn="ctr" defTabSz="1219170"/>
            <a:r>
              <a:rPr lang="fr-FR" sz="3733" b="1" dirty="0">
                <a:solidFill>
                  <a:prstClr val="white"/>
                </a:solidFill>
                <a:latin typeface="Book Antiqua" pitchFamily="18" charset="0"/>
              </a:rPr>
              <a:t>Du Père vint et S’incarna.</a:t>
            </a:r>
          </a:p>
        </p:txBody>
      </p:sp>
      <p:sp>
        <p:nvSpPr>
          <p:cNvPr id="20" name="ZoneTexte 19">
            <a:extLst>
              <a:ext uri="{FF2B5EF4-FFF2-40B4-BE49-F238E27FC236}">
                <a16:creationId xmlns:a16="http://schemas.microsoft.com/office/drawing/2014/main" id="{D53E04DD-EEF7-027D-119F-BE9ACB976D3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BE9440A4-2FC0-51D6-614E-120699C7027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47827322"/>
      </p:ext>
    </p:extLst>
  </p:cSld>
  <p:clrMapOvr>
    <a:overrideClrMapping bg1="lt1" tx1="dk1" bg2="lt2" tx2="dk2" accent1="accent1" accent2="accent2" accent3="accent3" accent4="accent4" accent5="accent5" accent6="accent6" hlink="hlink" folHlink="folHlink"/>
  </p:clrMapOvr>
</p:sld>
</file>

<file path=ppt/slides/slide145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err="1">
                <a:solidFill>
                  <a:prstClr val="white"/>
                </a:solidFill>
                <a:latin typeface="CS Avva Shenouda" pitchFamily="34" charset="0"/>
              </a:rPr>
              <a:t>Mpe</a:t>
            </a:r>
            <a:r>
              <a:rPr lang="fr-FR" sz="3733" dirty="0">
                <a:solidFill>
                  <a:prstClr val="white"/>
                </a:solidFill>
                <a:latin typeface="CS Avva Shenouda" pitchFamily="34" charset="0"/>
              </a:rPr>
              <a:t> pi`,</a:t>
            </a:r>
            <a:r>
              <a:rPr lang="fr-FR" sz="3733" dirty="0" err="1">
                <a:solidFill>
                  <a:prstClr val="white"/>
                </a:solidFill>
                <a:latin typeface="CS Avva Shenouda" pitchFamily="34" charset="0"/>
              </a:rPr>
              <a:t>rwm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tefme;nou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rwkh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neji</a:t>
            </a:r>
            <a:br>
              <a:rPr lang="fr-FR" sz="3733" dirty="0">
                <a:solidFill>
                  <a:prstClr val="white"/>
                </a:solidFill>
                <a:latin typeface="CS Avva Shenouda" pitchFamily="34" charset="0"/>
              </a:rPr>
            </a:b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on </a:t>
            </a:r>
            <a:r>
              <a:rPr lang="fr-FR" sz="3733" dirty="0" err="1">
                <a:solidFill>
                  <a:prstClr val="white"/>
                </a:solidFill>
                <a:latin typeface="CS Avva Shenouda" pitchFamily="34" charset="0"/>
              </a:rPr>
              <a:t>meneca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recmacf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ac`ohi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mpar;enoc</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ونار لاهوته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لم تحرق بطن العذراء</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وأيضاً بعد ما ولدته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بقيت عذراء.</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Feu de Sa divinité</a:t>
            </a:r>
          </a:p>
          <a:p>
            <a:pPr algn="ctr" defTabSz="1219170"/>
            <a:r>
              <a:rPr lang="fr-FR" sz="3733" b="1" dirty="0">
                <a:solidFill>
                  <a:prstClr val="white"/>
                </a:solidFill>
                <a:latin typeface="Book Antiqua" pitchFamily="18" charset="0"/>
              </a:rPr>
              <a:t>Ne brûla pas les entrailles </a:t>
            </a:r>
          </a:p>
          <a:p>
            <a:pPr algn="ctr" defTabSz="1219170"/>
            <a:r>
              <a:rPr lang="fr-FR" sz="3733" b="1" dirty="0">
                <a:solidFill>
                  <a:prstClr val="white"/>
                </a:solidFill>
                <a:latin typeface="Book Antiqua" pitchFamily="18" charset="0"/>
              </a:rPr>
              <a:t>De la Vierge, elle demeura</a:t>
            </a:r>
          </a:p>
          <a:p>
            <a:pPr algn="ctr" defTabSz="1219170"/>
            <a:r>
              <a:rPr lang="fr-FR" sz="3733" b="1" dirty="0">
                <a:solidFill>
                  <a:prstClr val="white"/>
                </a:solidFill>
                <a:latin typeface="Book Antiqua" pitchFamily="18" charset="0"/>
              </a:rPr>
              <a:t>Vierge après l’enfantement.</a:t>
            </a:r>
          </a:p>
        </p:txBody>
      </p:sp>
      <p:sp>
        <p:nvSpPr>
          <p:cNvPr id="20" name="ZoneTexte 19">
            <a:extLst>
              <a:ext uri="{FF2B5EF4-FFF2-40B4-BE49-F238E27FC236}">
                <a16:creationId xmlns:a16="http://schemas.microsoft.com/office/drawing/2014/main" id="{07B92D3A-A8B2-B951-E1CF-A3296087229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181108D0-C306-15F8-D620-8D6B94DFB8A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7503665"/>
      </p:ext>
    </p:extLst>
  </p:cSld>
  <p:clrMapOvr>
    <a:overrideClrMapping bg1="lt1" tx1="dk1" bg2="lt2" tx2="dk2" accent1="accent1" accent2="accent2" accent3="accent3" accent4="accent4" accent5="accent5" accent6="accent6" hlink="hlink" folHlink="folHlink"/>
  </p:clrMapOvr>
</p:sld>
</file>

<file path=ppt/slides/slide14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3727868" y="1333220"/>
            <a:ext cx="4680520" cy="1015663"/>
          </a:xfrm>
          <a:prstGeom prst="rect">
            <a:avLst/>
          </a:prstGeom>
        </p:spPr>
        <p:txBody>
          <a:bodyPr wrap="square">
            <a:spAutoFit/>
          </a:bodyPr>
          <a:lstStyle/>
          <a:p>
            <a:pPr algn="ctr"/>
            <a:r>
              <a:rPr lang="fr-FR" sz="6000" dirty="0" err="1">
                <a:solidFill>
                  <a:prstClr val="white"/>
                </a:solidFill>
                <a:latin typeface="Avva_Marcos" pitchFamily="82" charset="0"/>
              </a:rPr>
              <a:t>Q</a:t>
            </a:r>
            <a:r>
              <a:rPr lang="fr-FR" sz="5000" dirty="0" err="1">
                <a:solidFill>
                  <a:prstClr val="white"/>
                </a:solidFill>
                <a:latin typeface="Avva_Marcos" pitchFamily="82" charset="0"/>
              </a:rPr>
              <a:t>enen</a:t>
            </a:r>
            <a:r>
              <a:rPr lang="fr-FR" sz="5000" dirty="0" err="1">
                <a:solidFill>
                  <a:prstClr val="white"/>
                </a:solidFill>
                <a:latin typeface="CS Avva Shenouda" pitchFamily="34" charset="0"/>
              </a:rPr>
              <a:t>en</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ouswt</a:t>
            </a:r>
            <a:r>
              <a:rPr lang="fr-FR" sz="5000" dirty="0">
                <a:solidFill>
                  <a:prstClr val="white"/>
                </a:solidFill>
                <a:latin typeface="CS Avva Shenouda" pitchFamily="34" charset="0"/>
              </a:rPr>
              <a:t> </a:t>
            </a:r>
          </a:p>
        </p:txBody>
      </p:sp>
      <p:sp>
        <p:nvSpPr>
          <p:cNvPr id="7" name="Rectangle 6"/>
          <p:cNvSpPr/>
          <p:nvPr/>
        </p:nvSpPr>
        <p:spPr>
          <a:xfrm>
            <a:off x="2863772" y="3068963"/>
            <a:ext cx="6408712" cy="1692771"/>
          </a:xfrm>
          <a:prstGeom prst="rect">
            <a:avLst/>
          </a:prstGeom>
        </p:spPr>
        <p:txBody>
          <a:bodyPr wrap="square">
            <a:spAutoFit/>
          </a:bodyPr>
          <a:lstStyle/>
          <a:p>
            <a:pPr algn="ctr"/>
            <a:r>
              <a:rPr lang="fr-FR" sz="5000" b="1" dirty="0" err="1">
                <a:solidFill>
                  <a:prstClr val="white"/>
                </a:solidFill>
                <a:latin typeface="Book Antiqua" pitchFamily="18" charset="0"/>
              </a:rPr>
              <a:t>Lobsh</a:t>
            </a:r>
            <a:r>
              <a:rPr lang="fr-FR" sz="5000" b="1" dirty="0">
                <a:solidFill>
                  <a:prstClr val="white"/>
                </a:solidFill>
                <a:latin typeface="Book Antiqua" pitchFamily="18" charset="0"/>
              </a:rPr>
              <a:t> du 1</a:t>
            </a:r>
            <a:r>
              <a:rPr lang="fr-FR" sz="5000" b="1" baseline="30000" dirty="0">
                <a:solidFill>
                  <a:prstClr val="white"/>
                </a:solidFill>
                <a:latin typeface="Book Antiqua" pitchFamily="18" charset="0"/>
              </a:rPr>
              <a:t>er</a:t>
            </a:r>
            <a:r>
              <a:rPr lang="fr-FR" sz="5000" b="1" dirty="0">
                <a:solidFill>
                  <a:prstClr val="white"/>
                </a:solidFill>
                <a:latin typeface="Book Antiqua" pitchFamily="18" charset="0"/>
              </a:rPr>
              <a:t> </a:t>
            </a:r>
            <a:r>
              <a:rPr lang="fr-FR" sz="5000" b="1" dirty="0" err="1">
                <a:solidFill>
                  <a:prstClr val="white"/>
                </a:solidFill>
                <a:latin typeface="Book Antiqua" pitchFamily="18" charset="0"/>
              </a:rPr>
              <a:t>Hos</a:t>
            </a:r>
            <a:endParaRPr lang="fr-FR" sz="5000" b="1" dirty="0">
              <a:solidFill>
                <a:prstClr val="white"/>
              </a:solidFill>
              <a:latin typeface="Book Antiqua" pitchFamily="18" charset="0"/>
            </a:endParaRPr>
          </a:p>
          <a:p>
            <a:pPr algn="ctr"/>
            <a:r>
              <a:rPr lang="ar-SA" sz="5400" dirty="0">
                <a:solidFill>
                  <a:schemeClr val="bg1"/>
                </a:solidFill>
              </a:rPr>
              <a:t>لبش آدام</a:t>
            </a:r>
            <a:endParaRPr lang="fr-FR" sz="5000" b="1" dirty="0">
              <a:solidFill>
                <a:schemeClr val="bg1"/>
              </a:solidFill>
              <a:latin typeface="Book Antiqua" pitchFamily="18" charset="0"/>
            </a:endParaRP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131 </a:t>
            </a:r>
          </a:p>
        </p:txBody>
      </p:sp>
      <p:sp>
        <p:nvSpPr>
          <p:cNvPr id="2" name="ZoneTexte 1">
            <a:extLst>
              <a:ext uri="{FF2B5EF4-FFF2-40B4-BE49-F238E27FC236}">
                <a16:creationId xmlns:a16="http://schemas.microsoft.com/office/drawing/2014/main" id="{CF73ECBF-5C0B-FCB1-6409-36ACFD56381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Q</a:t>
            </a:r>
            <a:r>
              <a:rPr lang="fr-FR" sz="1600" dirty="0" err="1">
                <a:solidFill>
                  <a:prstClr val="white"/>
                </a:solidFill>
                <a:latin typeface="Avva_Marcos" pitchFamily="82" charset="0"/>
              </a:rPr>
              <a:t>enen</a:t>
            </a:r>
            <a:r>
              <a:rPr lang="fr-FR" sz="1600" dirty="0" err="1">
                <a:solidFill>
                  <a:prstClr val="white"/>
                </a:solidFill>
                <a:latin typeface="CS Avva Shenouda" pitchFamily="34" charset="0"/>
              </a:rPr>
              <a: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ouswt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3" name="ZoneTexte 2">
            <a:hlinkClick r:id="rId3" action="ppaction://hlinksldjump"/>
            <a:extLst>
              <a:ext uri="{FF2B5EF4-FFF2-40B4-BE49-F238E27FC236}">
                <a16:creationId xmlns:a16="http://schemas.microsoft.com/office/drawing/2014/main" id="{A3F9F45B-A722-F6D7-683D-1307F263A28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53604553"/>
      </p:ext>
    </p:extLst>
  </p:cSld>
  <p:clrMapOvr>
    <a:masterClrMapping/>
  </p:clrMapOvr>
</p:sld>
</file>

<file path=ppt/slides/slide146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Etafkyn</a:t>
            </a:r>
            <a:r>
              <a:rPr lang="fr-FR" sz="3733" dirty="0">
                <a:solidFill>
                  <a:prstClr val="white"/>
                </a:solidFill>
                <a:latin typeface="CS Avva Shenouda" pitchFamily="34" charset="0"/>
              </a:rPr>
              <a:t> an </a:t>
            </a:r>
            <a:r>
              <a:rPr lang="fr-FR" sz="3733" dirty="0" err="1">
                <a:solidFill>
                  <a:prstClr val="white"/>
                </a:solidFill>
                <a:latin typeface="CS Avva Shenouda" pitchFamily="34" charset="0"/>
              </a:rPr>
              <a:t>efoi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nsyri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nrwmi</a:t>
            </a:r>
            <a:r>
              <a:rPr lang="fr-FR" sz="3733" dirty="0">
                <a:solidFill>
                  <a:prstClr val="white"/>
                </a:solidFill>
                <a:latin typeface="CS Avva Shenouda" pitchFamily="34" charset="0"/>
              </a:rPr>
              <a:t> @ alla `</a:t>
            </a:r>
            <a:r>
              <a:rPr lang="fr-FR" sz="3733" dirty="0" err="1">
                <a:solidFill>
                  <a:prstClr val="white"/>
                </a:solidFill>
                <a:latin typeface="CS Avva Shenouda" pitchFamily="34" charset="0"/>
              </a:rPr>
              <a:t>n;of</a:t>
            </a:r>
            <a:r>
              <a:rPr lang="fr-FR" sz="3733" dirty="0">
                <a:solidFill>
                  <a:prstClr val="white"/>
                </a:solidFill>
                <a:latin typeface="CS Avva Shenouda" pitchFamily="34" charset="0"/>
              </a:rPr>
              <a:t> </a:t>
            </a:r>
            <a:r>
              <a:rPr lang="fr-FR" sz="3733" err="1">
                <a:solidFill>
                  <a:prstClr val="white"/>
                </a:solidFill>
                <a:latin typeface="CS Avva Shenouda" pitchFamily="34" charset="0"/>
              </a:rPr>
              <a:t>pe</a:t>
            </a:r>
            <a:r>
              <a:rPr lang="fr-FR" sz="3733">
                <a:solidFill>
                  <a:prstClr val="white"/>
                </a:solidFill>
                <a:latin typeface="CS Avva Shenouda" pitchFamily="34" charset="0"/>
              </a:rPr>
              <a:t> `V</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mmyi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لم يزل إلهًا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أتى وصار ابن بشر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لكنه هو الإله </a:t>
            </a:r>
            <a:r>
              <a:rPr lang="ar-EG" sz="4400" dirty="0" err="1">
                <a:solidFill>
                  <a:prstClr val="white"/>
                </a:solidFill>
                <a:latin typeface="Calibri"/>
                <a:cs typeface="Arial" panose="020B0604020202020204" pitchFamily="34" charset="0"/>
              </a:rPr>
              <a:t>الحقيقى</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أتى وخلصنا.</a:t>
            </a:r>
            <a:endParaRPr lang="fr-FR" sz="4400" dirty="0">
              <a:solidFill>
                <a:prstClr val="white"/>
              </a:solidFill>
              <a:latin typeface="Calibri"/>
            </a:endParaRPr>
          </a:p>
        </p:txBody>
      </p:sp>
      <p:sp>
        <p:nvSpPr>
          <p:cNvPr id="12" name="Rectangle 11"/>
          <p:cNvSpPr/>
          <p:nvPr/>
        </p:nvSpPr>
        <p:spPr>
          <a:xfrm>
            <a:off x="2207568" y="3813043"/>
            <a:ext cx="784887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ne cessa d’être Dieu</a:t>
            </a:r>
          </a:p>
          <a:p>
            <a:pPr algn="ctr" defTabSz="1219170"/>
            <a:r>
              <a:rPr lang="fr-FR" sz="3733" b="1" dirty="0">
                <a:solidFill>
                  <a:prstClr val="white"/>
                </a:solidFill>
                <a:latin typeface="Book Antiqua" pitchFamily="18" charset="0"/>
              </a:rPr>
              <a:t>Il vint, devint Fils de l’homme</a:t>
            </a:r>
          </a:p>
          <a:p>
            <a:pPr algn="ctr" defTabSz="1219170"/>
            <a:r>
              <a:rPr lang="fr-FR" sz="3733" b="1" dirty="0">
                <a:solidFill>
                  <a:prstClr val="white"/>
                </a:solidFill>
                <a:latin typeface="Book Antiqua" pitchFamily="18" charset="0"/>
              </a:rPr>
              <a:t>Mais c’est bien Lui le vrai Dieu</a:t>
            </a:r>
          </a:p>
          <a:p>
            <a:pPr algn="ctr" defTabSz="1219170"/>
            <a:r>
              <a:rPr lang="fr-FR" sz="3733" b="1" dirty="0">
                <a:solidFill>
                  <a:prstClr val="white"/>
                </a:solidFill>
                <a:latin typeface="Book Antiqua" pitchFamily="18" charset="0"/>
              </a:rPr>
              <a:t>Lui qui vint et nous sauvas.</a:t>
            </a:r>
          </a:p>
        </p:txBody>
      </p:sp>
      <p:sp>
        <p:nvSpPr>
          <p:cNvPr id="20" name="ZoneTexte 19">
            <a:extLst>
              <a:ext uri="{FF2B5EF4-FFF2-40B4-BE49-F238E27FC236}">
                <a16:creationId xmlns:a16="http://schemas.microsoft.com/office/drawing/2014/main" id="{FCF94BFF-3202-CCDE-48ED-40FDD0C4DD9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72D4ABFE-BDC6-C940-3475-6251C53D005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4575804"/>
      </p:ext>
    </p:extLst>
  </p:cSld>
  <p:clrMapOvr>
    <a:overrideClrMapping bg1="lt1" tx1="dk1" bg2="lt2" tx2="dk2" accent1="accent1" accent2="accent2" accent3="accent3" accent4="accent4" accent5="accent5" accent6="accent6" hlink="hlink" folHlink="folHlink"/>
  </p:clrMapOvr>
</p:sld>
</file>

<file path=ppt/slides/slide146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240693"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Psousou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nnipar;enoc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Mari`a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macNou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e;bytc</a:t>
            </a:r>
            <a:r>
              <a:rPr lang="fr-FR" sz="3733" dirty="0">
                <a:solidFill>
                  <a:prstClr val="white"/>
                </a:solidFill>
                <a:latin typeface="CS Avva Shenouda" pitchFamily="34" charset="0"/>
              </a:rPr>
              <a:t> on </a:t>
            </a:r>
            <a:r>
              <a:rPr lang="fr-FR" sz="3733" dirty="0" err="1">
                <a:solidFill>
                  <a:prstClr val="white"/>
                </a:solidFill>
                <a:latin typeface="CS Avva Shenouda" pitchFamily="34" charset="0"/>
              </a:rPr>
              <a:t>afbwl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picaho`i</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ar,eoc</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فخر جميع العذارى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هي مريم والدة الإله.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من أجلها أيضًا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نُقضت اللعنة الأولى.</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Ô fierté de toutes les vierges</a:t>
            </a:r>
          </a:p>
          <a:p>
            <a:pPr algn="ctr" defTabSz="1219170"/>
            <a:r>
              <a:rPr lang="fr-FR" sz="3733" b="1" dirty="0">
                <a:solidFill>
                  <a:prstClr val="white"/>
                </a:solidFill>
                <a:latin typeface="Book Antiqua" pitchFamily="18" charset="0"/>
              </a:rPr>
              <a:t>C’est Marie Mère de Dieu</a:t>
            </a:r>
          </a:p>
          <a:p>
            <a:pPr algn="ctr" defTabSz="1219170"/>
            <a:r>
              <a:rPr lang="fr-FR" sz="3733" b="1" dirty="0">
                <a:solidFill>
                  <a:prstClr val="white"/>
                </a:solidFill>
                <a:latin typeface="Book Antiqua" pitchFamily="18" charset="0"/>
              </a:rPr>
              <a:t>Pour elle, fut abolie</a:t>
            </a:r>
          </a:p>
          <a:p>
            <a:pPr algn="ctr" defTabSz="1219170"/>
            <a:r>
              <a:rPr lang="fr-FR" sz="3733" b="1" dirty="0">
                <a:solidFill>
                  <a:prstClr val="white"/>
                </a:solidFill>
                <a:latin typeface="Book Antiqua" pitchFamily="18" charset="0"/>
              </a:rPr>
              <a:t>La malédiction première.</a:t>
            </a:r>
          </a:p>
        </p:txBody>
      </p:sp>
      <p:sp>
        <p:nvSpPr>
          <p:cNvPr id="20" name="ZoneTexte 19">
            <a:extLst>
              <a:ext uri="{FF2B5EF4-FFF2-40B4-BE49-F238E27FC236}">
                <a16:creationId xmlns:a16="http://schemas.microsoft.com/office/drawing/2014/main" id="{5C8349C2-8EE6-42B7-8F1D-41F982F00D9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291FAF77-F577-639C-BD94-E42C7BE8C55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01878838"/>
      </p:ext>
    </p:extLst>
  </p:cSld>
  <p:clrMapOvr>
    <a:overrideClrMapping bg1="lt1" tx1="dk1" bg2="lt2" tx2="dk2" accent1="accent1" accent2="accent2" accent3="accent3" accent4="accent4" accent5="accent5" accent6="accent6" hlink="hlink" folHlink="folHlink"/>
  </p:clrMapOvr>
</p:sld>
</file>

<file path=ppt/slides/slide146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Vyetaf`i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pengenoc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parabacic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chimi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nqytc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acouwm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poutah</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mpi`ssyn</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التى جاءت على جنسنا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من قبل المخالفة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التى</a:t>
            </a:r>
            <a:r>
              <a:rPr lang="ar-EG" sz="4400" dirty="0">
                <a:solidFill>
                  <a:prstClr val="white"/>
                </a:solidFill>
                <a:latin typeface="Calibri"/>
                <a:cs typeface="Arial" panose="020B0604020202020204" pitchFamily="34" charset="0"/>
              </a:rPr>
              <a:t> وقعت فيها المرأة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لما أكلت من ثمرة الشجرة.</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Qui a gagné notre race</a:t>
            </a:r>
          </a:p>
          <a:p>
            <a:pPr algn="ctr" defTabSz="1219170"/>
            <a:r>
              <a:rPr lang="fr-FR" sz="3733" b="1" dirty="0">
                <a:solidFill>
                  <a:prstClr val="white"/>
                </a:solidFill>
                <a:latin typeface="Book Antiqua" pitchFamily="18" charset="0"/>
              </a:rPr>
              <a:t>A cause de la transgression</a:t>
            </a:r>
          </a:p>
          <a:p>
            <a:pPr algn="ctr" defTabSz="1219170"/>
            <a:r>
              <a:rPr lang="fr-FR" sz="3733" b="1" dirty="0">
                <a:solidFill>
                  <a:prstClr val="white"/>
                </a:solidFill>
                <a:latin typeface="Book Antiqua" pitchFamily="18" charset="0"/>
              </a:rPr>
              <a:t>Dans laquelle tomba la femme</a:t>
            </a:r>
          </a:p>
          <a:p>
            <a:pPr algn="ctr" defTabSz="1219170"/>
            <a:r>
              <a:rPr lang="fr-FR" sz="3733" b="1" dirty="0">
                <a:solidFill>
                  <a:prstClr val="white"/>
                </a:solidFill>
                <a:latin typeface="Book Antiqua" pitchFamily="18" charset="0"/>
              </a:rPr>
              <a:t>En mangeant du fruit de l’arbre.</a:t>
            </a:r>
          </a:p>
        </p:txBody>
      </p:sp>
      <p:sp>
        <p:nvSpPr>
          <p:cNvPr id="20" name="ZoneTexte 19">
            <a:extLst>
              <a:ext uri="{FF2B5EF4-FFF2-40B4-BE49-F238E27FC236}">
                <a16:creationId xmlns:a16="http://schemas.microsoft.com/office/drawing/2014/main" id="{35A293B9-4DB7-7353-DFC8-B0169803041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547748C9-59C4-307E-E0CA-A46314EA3AA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96256899"/>
      </p:ext>
    </p:extLst>
  </p:cSld>
  <p:clrMapOvr>
    <a:overrideClrMapping bg1="lt1" tx1="dk1" bg2="lt2" tx2="dk2" accent1="accent1" accent2="accent2" accent3="accent3" accent4="accent4" accent5="accent5" accent6="accent6" hlink="hlink" folHlink="folHlink"/>
  </p:clrMapOvr>
</p:sld>
</file>

<file path=ppt/slides/slide146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E;be</a:t>
            </a:r>
            <a:r>
              <a:rPr lang="fr-FR" sz="3733" dirty="0">
                <a:solidFill>
                  <a:prstClr val="white"/>
                </a:solidFill>
                <a:latin typeface="CS Avva Shenouda" pitchFamily="34" charset="0"/>
              </a:rPr>
              <a:t> Eu`a </a:t>
            </a:r>
            <a:r>
              <a:rPr lang="fr-FR" sz="3733" dirty="0" err="1">
                <a:solidFill>
                  <a:prstClr val="white"/>
                </a:solidFill>
                <a:latin typeface="CS Avva Shenouda" pitchFamily="34" charset="0"/>
              </a:rPr>
              <a:t>aumas;am</a:t>
            </a:r>
            <a:r>
              <a:rPr lang="fr-FR" sz="3733" dirty="0">
                <a:solidFill>
                  <a:prstClr val="white"/>
                </a:solidFill>
                <a:latin typeface="CS Avva Shenouda" pitchFamily="34" charset="0"/>
              </a:rPr>
              <a:t> @ `m`</a:t>
            </a:r>
            <a:r>
              <a:rPr lang="fr-FR" sz="3733" dirty="0" err="1">
                <a:solidFill>
                  <a:prstClr val="white"/>
                </a:solidFill>
                <a:latin typeface="CS Avva Shenouda" pitchFamily="34" charset="0"/>
              </a:rPr>
              <a:t>vro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mpiparadicoc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hiten</a:t>
            </a:r>
            <a:r>
              <a:rPr lang="fr-FR" sz="3733" dirty="0">
                <a:solidFill>
                  <a:prstClr val="white"/>
                </a:solidFill>
                <a:latin typeface="CS Avva Shenouda" pitchFamily="34" charset="0"/>
              </a:rPr>
              <a:t> Mari`a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auouwn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mmof</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nkecop</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من أجل حواء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أغلق باب الفردوس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ومن قبل مريم العذراء.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فتح لنا مرة أخرى.</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Ainsi c’est à cause d’Eve</a:t>
            </a:r>
          </a:p>
          <a:p>
            <a:pPr algn="ctr" defTabSz="1219170"/>
            <a:r>
              <a:rPr lang="fr-FR" sz="3733" b="1" dirty="0">
                <a:solidFill>
                  <a:prstClr val="white"/>
                </a:solidFill>
                <a:latin typeface="Book Antiqua" pitchFamily="18" charset="0"/>
              </a:rPr>
              <a:t>Que la porte du paradis</a:t>
            </a:r>
          </a:p>
          <a:p>
            <a:pPr algn="ctr" defTabSz="1219170"/>
            <a:r>
              <a:rPr lang="fr-FR" sz="3733" b="1" dirty="0">
                <a:solidFill>
                  <a:prstClr val="white"/>
                </a:solidFill>
                <a:latin typeface="Book Antiqua" pitchFamily="18" charset="0"/>
              </a:rPr>
              <a:t>Fut fermée. Et par Marie</a:t>
            </a:r>
          </a:p>
          <a:p>
            <a:pPr algn="ctr" defTabSz="1219170"/>
            <a:r>
              <a:rPr lang="fr-FR" sz="3733" b="1" dirty="0">
                <a:solidFill>
                  <a:prstClr val="white"/>
                </a:solidFill>
                <a:latin typeface="Book Antiqua" pitchFamily="18" charset="0"/>
              </a:rPr>
              <a:t>A nouveau, elle se rouvrit</a:t>
            </a:r>
          </a:p>
        </p:txBody>
      </p:sp>
      <p:sp>
        <p:nvSpPr>
          <p:cNvPr id="20" name="ZoneTexte 19">
            <a:extLst>
              <a:ext uri="{FF2B5EF4-FFF2-40B4-BE49-F238E27FC236}">
                <a16:creationId xmlns:a16="http://schemas.microsoft.com/office/drawing/2014/main" id="{DC75A41D-D586-1FFD-C7AD-AD65509EA79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26CCE1A9-11A9-5489-4339-5EE50D08FD7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89784430"/>
      </p:ext>
    </p:extLst>
  </p:cSld>
  <p:clrMapOvr>
    <a:overrideClrMapping bg1="lt1" tx1="dk1" bg2="lt2" tx2="dk2" accent1="accent1" accent2="accent2" accent3="accent3" accent4="accent4" accent5="accent5" accent6="accent6" hlink="hlink" folHlink="folHlink"/>
  </p:clrMapOvr>
</p:sld>
</file>

<file path=ppt/slides/slide146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312701"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Aner`pem`psa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mpi`ssyn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pwnq</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e;renouwm</a:t>
            </a:r>
            <a:br>
              <a:rPr lang="fr-FR" sz="3733" dirty="0">
                <a:solidFill>
                  <a:prstClr val="white"/>
                </a:solidFill>
                <a:latin typeface="CS Avva Shenouda" pitchFamily="34" charset="0"/>
              </a:rPr>
            </a:b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ebol`nqytf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pcwma</a:t>
            </a:r>
            <a:r>
              <a:rPr lang="fr-FR" sz="3733" dirty="0">
                <a:solidFill>
                  <a:prstClr val="white"/>
                </a:solidFill>
                <a:latin typeface="CS Avva Shenouda" pitchFamily="34" charset="0"/>
              </a:rPr>
              <a:t> </a:t>
            </a:r>
            <a:r>
              <a:rPr lang="fr-FR" sz="3733">
                <a:solidFill>
                  <a:prstClr val="white"/>
                </a:solidFill>
                <a:latin typeface="CS Avva Shenouda" pitchFamily="34" charset="0"/>
              </a:rPr>
              <a:t>`m`V</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pef`cnof</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aly;inon</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استحققنا شجرة الحياة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لنأكل منها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أي جسد الله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ودمه الحقيقيين.</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nous avons mérité</a:t>
            </a:r>
          </a:p>
          <a:p>
            <a:pPr algn="ctr" defTabSz="1219170"/>
            <a:r>
              <a:rPr lang="fr-FR" sz="3733" b="1" dirty="0">
                <a:solidFill>
                  <a:prstClr val="white"/>
                </a:solidFill>
                <a:latin typeface="Book Antiqua" pitchFamily="18" charset="0"/>
              </a:rPr>
              <a:t>De manger de l’arbre de Vie</a:t>
            </a:r>
          </a:p>
          <a:p>
            <a:pPr algn="ctr" defTabSz="1219170"/>
            <a:r>
              <a:rPr lang="fr-FR" sz="3733" b="1" dirty="0">
                <a:solidFill>
                  <a:prstClr val="white"/>
                </a:solidFill>
                <a:latin typeface="Book Antiqua" pitchFamily="18" charset="0"/>
              </a:rPr>
              <a:t>Il s’agit du Corps de Dieu</a:t>
            </a:r>
          </a:p>
          <a:p>
            <a:pPr algn="ctr" defTabSz="1219170"/>
            <a:r>
              <a:rPr lang="fr-FR" sz="3733" b="1" dirty="0">
                <a:solidFill>
                  <a:prstClr val="white"/>
                </a:solidFill>
                <a:latin typeface="Book Antiqua" pitchFamily="18" charset="0"/>
              </a:rPr>
              <a:t>Et de Son Sang véritables.</a:t>
            </a:r>
          </a:p>
        </p:txBody>
      </p:sp>
      <p:sp>
        <p:nvSpPr>
          <p:cNvPr id="20" name="ZoneTexte 19">
            <a:extLst>
              <a:ext uri="{FF2B5EF4-FFF2-40B4-BE49-F238E27FC236}">
                <a16:creationId xmlns:a16="http://schemas.microsoft.com/office/drawing/2014/main" id="{9031CE56-A8FA-C423-AC2A-B39B074AB5A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A1DF1364-02C2-4833-2B20-6891A42C492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13859267"/>
      </p:ext>
    </p:extLst>
  </p:cSld>
  <p:clrMapOvr>
    <a:overrideClrMapping bg1="lt1" tx1="dk1" bg2="lt2" tx2="dk2" accent1="accent1" accent2="accent2" accent3="accent3" accent4="accent4" accent5="accent5" accent6="accent6" hlink="hlink" folHlink="folHlink"/>
  </p:clrMapOvr>
</p:sld>
</file>

<file path=ppt/slides/slide146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Marenouwst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mPencwtyr</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pimairwmi</a:t>
            </a:r>
            <a:r>
              <a:rPr lang="fr-FR" sz="3733" dirty="0">
                <a:solidFill>
                  <a:prstClr val="white"/>
                </a:solidFill>
                <a:latin typeface="CS Avva Shenouda" pitchFamily="34" charset="0"/>
              </a:rPr>
              <a:t> </a:t>
            </a:r>
            <a:r>
              <a:rPr lang="fr-FR" sz="3733">
                <a:solidFill>
                  <a:prstClr val="white"/>
                </a:solidFill>
                <a:latin typeface="CS Avva Shenouda" pitchFamily="34" charset="0"/>
              </a:rPr>
              <a:t>`n`aga</a:t>
            </a:r>
            <a:r>
              <a:rPr lang="fr-FR" sz="3733" dirty="0" err="1">
                <a:solidFill>
                  <a:prstClr val="white"/>
                </a:solidFill>
                <a:latin typeface="CS Avva Shenouda" pitchFamily="34" charset="0"/>
              </a:rPr>
              <a:t>;oc</a:t>
            </a:r>
            <a:r>
              <a:rPr lang="fr-FR" sz="3733" dirty="0">
                <a:solidFill>
                  <a:prstClr val="white"/>
                </a:solidFill>
                <a:latin typeface="CS Avva Shenouda" pitchFamily="34" charset="0"/>
              </a:rPr>
              <a:t> @ </a:t>
            </a:r>
            <a:r>
              <a:rPr lang="fr-FR" sz="3733">
                <a:solidFill>
                  <a:prstClr val="white"/>
                </a:solidFill>
                <a:latin typeface="CS Avva Shenouda" pitchFamily="34" charset="0"/>
              </a:rPr>
              <a:t>je `N</a:t>
            </a:r>
            <a:r>
              <a:rPr lang="fr-FR" sz="3733" dirty="0" err="1">
                <a:solidFill>
                  <a:prstClr val="white"/>
                </a:solidFill>
                <a:latin typeface="CS Avva Shenouda" pitchFamily="34" charset="0"/>
              </a:rPr>
              <a:t>;of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afsenhyt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qaron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فلنسجد لمخلصنا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محب البشر الصالح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لأنه ترأف علينا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أتى وخلصنا.</a:t>
            </a:r>
            <a:endParaRPr lang="fr-FR" sz="4400" dirty="0">
              <a:solidFill>
                <a:prstClr val="white"/>
              </a:solidFill>
              <a:latin typeface="Calibri"/>
            </a:endParaRPr>
          </a:p>
        </p:txBody>
      </p:sp>
      <p:sp>
        <p:nvSpPr>
          <p:cNvPr id="12" name="Rectangle 11"/>
          <p:cNvSpPr/>
          <p:nvPr/>
        </p:nvSpPr>
        <p:spPr>
          <a:xfrm>
            <a:off x="1991544" y="3813043"/>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prosternons-nous devant</a:t>
            </a:r>
          </a:p>
          <a:p>
            <a:pPr algn="ctr" defTabSz="1219170"/>
            <a:r>
              <a:rPr lang="fr-FR" sz="3733" b="1" dirty="0">
                <a:solidFill>
                  <a:prstClr val="white"/>
                </a:solidFill>
                <a:latin typeface="Book Antiqua" pitchFamily="18" charset="0"/>
              </a:rPr>
              <a:t>Notre Sauveur, l’Ami des hommes</a:t>
            </a:r>
          </a:p>
          <a:p>
            <a:pPr algn="ctr" defTabSz="1219170"/>
            <a:r>
              <a:rPr lang="fr-FR" sz="3733" b="1" dirty="0">
                <a:solidFill>
                  <a:prstClr val="white"/>
                </a:solidFill>
                <a:latin typeface="Book Antiqua" pitchFamily="18" charset="0"/>
              </a:rPr>
              <a:t>Car Il fut compatissant</a:t>
            </a:r>
          </a:p>
          <a:p>
            <a:pPr algn="ctr" defTabSz="1219170"/>
            <a:r>
              <a:rPr lang="fr-FR" sz="3733" b="1" dirty="0">
                <a:solidFill>
                  <a:prstClr val="white"/>
                </a:solidFill>
                <a:latin typeface="Book Antiqua" pitchFamily="18" charset="0"/>
              </a:rPr>
              <a:t>Lui qui vint et nous sauvas.</a:t>
            </a:r>
          </a:p>
        </p:txBody>
      </p:sp>
      <p:sp>
        <p:nvSpPr>
          <p:cNvPr id="20" name="ZoneTexte 19">
            <a:extLst>
              <a:ext uri="{FF2B5EF4-FFF2-40B4-BE49-F238E27FC236}">
                <a16:creationId xmlns:a16="http://schemas.microsoft.com/office/drawing/2014/main" id="{A9154BC1-63DA-89DA-7F71-86D27F463A5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17EA7E15-2D1F-17B6-A091-696EA27D126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45226675"/>
      </p:ext>
    </p:extLst>
  </p:cSld>
  <p:clrMapOvr>
    <a:overrideClrMapping bg1="lt1" tx1="dk1" bg2="lt2" tx2="dk2" accent1="accent1" accent2="accent2" accent3="accent3" accent4="accent4" accent5="accent5" accent6="accent6" hlink="hlink" folHlink="folHlink"/>
  </p:clrMapOvr>
</p:sld>
</file>

<file path=ppt/slides/slide146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Etafkyn</a:t>
            </a:r>
            <a:r>
              <a:rPr lang="fr-FR" sz="3733" dirty="0">
                <a:solidFill>
                  <a:prstClr val="white"/>
                </a:solidFill>
                <a:latin typeface="CS Avva Shenouda" pitchFamily="34" charset="0"/>
              </a:rPr>
              <a:t> an </a:t>
            </a:r>
            <a:r>
              <a:rPr lang="fr-FR" sz="3733" dirty="0" err="1">
                <a:solidFill>
                  <a:prstClr val="white"/>
                </a:solidFill>
                <a:latin typeface="CS Avva Shenouda" pitchFamily="34" charset="0"/>
              </a:rPr>
              <a:t>efoi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nsyri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nrwmi</a:t>
            </a:r>
            <a:r>
              <a:rPr lang="fr-FR" sz="3733" dirty="0">
                <a:solidFill>
                  <a:prstClr val="white"/>
                </a:solidFill>
                <a:latin typeface="CS Avva Shenouda" pitchFamily="34" charset="0"/>
              </a:rPr>
              <a:t> @ </a:t>
            </a:r>
            <a:r>
              <a:rPr lang="fr-FR" sz="3733">
                <a:solidFill>
                  <a:prstClr val="white"/>
                </a:solidFill>
                <a:latin typeface="CS Avva Shenouda" pitchFamily="34" charset="0"/>
              </a:rPr>
              <a:t>alla `N</a:t>
            </a:r>
            <a:r>
              <a:rPr lang="fr-FR" sz="3733" dirty="0" err="1">
                <a:solidFill>
                  <a:prstClr val="white"/>
                </a:solidFill>
                <a:latin typeface="CS Avva Shenouda" pitchFamily="34" charset="0"/>
              </a:rPr>
              <a:t>;of</a:t>
            </a:r>
            <a:r>
              <a:rPr lang="fr-FR" sz="3733" dirty="0">
                <a:solidFill>
                  <a:prstClr val="white"/>
                </a:solidFill>
                <a:latin typeface="CS Avva Shenouda" pitchFamily="34" charset="0"/>
              </a:rPr>
              <a:t> </a:t>
            </a:r>
            <a:r>
              <a:rPr lang="fr-FR" sz="3733" err="1">
                <a:solidFill>
                  <a:prstClr val="white"/>
                </a:solidFill>
                <a:latin typeface="CS Avva Shenouda" pitchFamily="34" charset="0"/>
              </a:rPr>
              <a:t>pe</a:t>
            </a:r>
            <a:r>
              <a:rPr lang="fr-FR" sz="3733">
                <a:solidFill>
                  <a:prstClr val="white"/>
                </a:solidFill>
                <a:latin typeface="CS Avva Shenouda" pitchFamily="34" charset="0"/>
              </a:rPr>
              <a:t> `V</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mmyi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لم يزل إلهًا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أتى وصار ابن بشر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لكنه هو الإله </a:t>
            </a:r>
            <a:r>
              <a:rPr lang="ar-EG" sz="4400" dirty="0" err="1">
                <a:solidFill>
                  <a:prstClr val="white"/>
                </a:solidFill>
                <a:latin typeface="Calibri"/>
                <a:cs typeface="Arial" panose="020B0604020202020204" pitchFamily="34" charset="0"/>
              </a:rPr>
              <a:t>الحقيقى</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أتى وخلصنا.</a:t>
            </a:r>
            <a:endParaRPr lang="fr-FR" sz="4400" dirty="0">
              <a:solidFill>
                <a:prstClr val="white"/>
              </a:solidFill>
              <a:latin typeface="Calibri"/>
            </a:endParaRPr>
          </a:p>
        </p:txBody>
      </p:sp>
      <p:sp>
        <p:nvSpPr>
          <p:cNvPr id="12" name="Rectangle 11"/>
          <p:cNvSpPr/>
          <p:nvPr/>
        </p:nvSpPr>
        <p:spPr>
          <a:xfrm>
            <a:off x="2207568" y="3813043"/>
            <a:ext cx="784887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ne cessa d’être Dieu</a:t>
            </a:r>
          </a:p>
          <a:p>
            <a:pPr algn="ctr" defTabSz="1219170"/>
            <a:r>
              <a:rPr lang="fr-FR" sz="3733" b="1" dirty="0">
                <a:solidFill>
                  <a:prstClr val="white"/>
                </a:solidFill>
                <a:latin typeface="Book Antiqua" pitchFamily="18" charset="0"/>
              </a:rPr>
              <a:t>Il vint, devint Fils de l’homme</a:t>
            </a:r>
          </a:p>
          <a:p>
            <a:pPr algn="ctr" defTabSz="1219170"/>
            <a:r>
              <a:rPr lang="fr-FR" sz="3733" b="1" dirty="0">
                <a:solidFill>
                  <a:prstClr val="white"/>
                </a:solidFill>
                <a:latin typeface="Book Antiqua" pitchFamily="18" charset="0"/>
              </a:rPr>
              <a:t>Mais c’est bien Lui le vrai Dieu</a:t>
            </a:r>
          </a:p>
          <a:p>
            <a:pPr algn="ctr" defTabSz="1219170"/>
            <a:r>
              <a:rPr lang="fr-FR" sz="3733" b="1" dirty="0">
                <a:solidFill>
                  <a:prstClr val="white"/>
                </a:solidFill>
                <a:latin typeface="Book Antiqua" pitchFamily="18" charset="0"/>
              </a:rPr>
              <a:t>Lui qui vint et nous sauvas.</a:t>
            </a:r>
          </a:p>
        </p:txBody>
      </p:sp>
      <p:sp>
        <p:nvSpPr>
          <p:cNvPr id="20" name="ZoneTexte 19">
            <a:extLst>
              <a:ext uri="{FF2B5EF4-FFF2-40B4-BE49-F238E27FC236}">
                <a16:creationId xmlns:a16="http://schemas.microsoft.com/office/drawing/2014/main" id="{8BBEE3C3-771B-BB3D-6FA8-A72EA9FFC31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B7D58E23-8F46-09D6-3EF4-ECDE87E3A9C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56059845"/>
      </p:ext>
    </p:extLst>
  </p:cSld>
  <p:clrMapOvr>
    <a:overrideClrMapping bg1="lt1" tx1="dk1" bg2="lt2" tx2="dk2" accent1="accent1" accent2="accent2" accent3="accent3" accent4="accent4" accent5="accent5" accent6="accent6" hlink="hlink" folHlink="folHlink"/>
  </p:clrMapOvr>
</p:sld>
</file>

<file path=ppt/slides/slide146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As `</a:t>
            </a:r>
            <a:r>
              <a:rPr lang="fr-FR" sz="3733" dirty="0" err="1">
                <a:solidFill>
                  <a:prstClr val="white"/>
                </a:solidFill>
                <a:latin typeface="CS Avva Shenouda" pitchFamily="34" charset="0"/>
              </a:rPr>
              <a:t>nnouc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ie</a:t>
            </a:r>
            <a:r>
              <a:rPr lang="fr-FR" sz="3733" dirty="0">
                <a:solidFill>
                  <a:prstClr val="white"/>
                </a:solidFill>
                <a:latin typeface="CS Avva Shenouda" pitchFamily="34" charset="0"/>
              </a:rPr>
              <a:t> as `</a:t>
            </a:r>
            <a:r>
              <a:rPr lang="fr-FR" sz="3733" dirty="0" err="1">
                <a:solidFill>
                  <a:prstClr val="white"/>
                </a:solidFill>
                <a:latin typeface="CS Avva Shenouda" pitchFamily="34" charset="0"/>
              </a:rPr>
              <a:t>ncaji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ie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jincwtem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e;na`sfai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pipelagoc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natcaji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err="1">
                <a:solidFill>
                  <a:prstClr val="white"/>
                </a:solidFill>
                <a:latin typeface="CS Avva Shenouda" pitchFamily="34" charset="0"/>
              </a:rPr>
              <a:t>tekmetmairwmi</a:t>
            </a:r>
            <a:r>
              <a:rPr lang="fr-FR" sz="3733">
                <a:solidFill>
                  <a:prstClr val="white"/>
                </a:solidFill>
                <a:latin typeface="CS Avva Shenouda" pitchFamily="34" charset="0"/>
              </a:rPr>
              <a:t> `V</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أى عقلِ أو أى قولِ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أو أى سمعِ يقدر أن ينهض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باللجة التى لا توصف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التى</a:t>
            </a:r>
            <a:r>
              <a:rPr lang="ar-EG" sz="4400" dirty="0">
                <a:solidFill>
                  <a:prstClr val="white"/>
                </a:solidFill>
                <a:latin typeface="Calibri"/>
                <a:cs typeface="Arial" panose="020B0604020202020204" pitchFamily="34" charset="0"/>
              </a:rPr>
              <a:t> لمحبتك للبشر يا الله.</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Quelle raison, quelle parole</a:t>
            </a:r>
          </a:p>
          <a:p>
            <a:pPr algn="ctr" defTabSz="1219170"/>
            <a:r>
              <a:rPr lang="fr-FR" sz="3733" b="1" dirty="0">
                <a:solidFill>
                  <a:prstClr val="white"/>
                </a:solidFill>
                <a:latin typeface="Book Antiqua" pitchFamily="18" charset="0"/>
              </a:rPr>
              <a:t>Ou quelle ouïe peut raconter</a:t>
            </a:r>
          </a:p>
          <a:p>
            <a:pPr algn="ctr" defTabSz="1219170"/>
            <a:r>
              <a:rPr lang="fr-FR" sz="3733" b="1" dirty="0">
                <a:solidFill>
                  <a:prstClr val="white"/>
                </a:solidFill>
                <a:latin typeface="Book Antiqua" pitchFamily="18" charset="0"/>
              </a:rPr>
              <a:t>L’expression sublime de</a:t>
            </a:r>
          </a:p>
          <a:p>
            <a:pPr algn="ctr" defTabSz="1219170"/>
            <a:r>
              <a:rPr lang="fr-FR" sz="3733" b="1" dirty="0">
                <a:solidFill>
                  <a:prstClr val="white"/>
                </a:solidFill>
                <a:latin typeface="Book Antiqua" pitchFamily="18" charset="0"/>
              </a:rPr>
              <a:t>Ton amour des hommes ô Dieu</a:t>
            </a:r>
          </a:p>
        </p:txBody>
      </p:sp>
      <p:sp>
        <p:nvSpPr>
          <p:cNvPr id="20" name="ZoneTexte 19">
            <a:extLst>
              <a:ext uri="{FF2B5EF4-FFF2-40B4-BE49-F238E27FC236}">
                <a16:creationId xmlns:a16="http://schemas.microsoft.com/office/drawing/2014/main" id="{B85E9FF5-4141-FE3A-0836-ADBC81B51D2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402F4224-175A-4387-9B0D-DAACB73E9BE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87062714"/>
      </p:ext>
    </p:extLst>
  </p:cSld>
  <p:clrMapOvr>
    <a:overrideClrMapping bg1="lt1" tx1="dk1" bg2="lt2" tx2="dk2" accent1="accent1" accent2="accent2" accent3="accent3" accent4="accent4" accent5="accent5" accent6="accent6" hlink="hlink" folHlink="folHlink"/>
  </p:clrMapOvr>
</p:sld>
</file>

<file path=ppt/slides/slide146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Piouai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mmauatf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nLogoc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etau`jvof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qajen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ni`ewn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 kata ]</a:t>
            </a:r>
            <a:r>
              <a:rPr lang="fr-FR" sz="3733" dirty="0" err="1">
                <a:solidFill>
                  <a:prstClr val="white"/>
                </a:solidFill>
                <a:latin typeface="CS Avva Shenouda" pitchFamily="34" charset="0"/>
              </a:rPr>
              <a:t>me;nou</a:t>
            </a:r>
            <a:r>
              <a:rPr lang="fr-FR" sz="3733" dirty="0">
                <a:solidFill>
                  <a:prstClr val="white"/>
                </a:solidFill>
                <a:latin typeface="CS Avva Shenouda" pitchFamily="34" charset="0"/>
              </a:rPr>
              <a:t>] a[ne </a:t>
            </a:r>
            <a:r>
              <a:rPr lang="fr-FR" sz="3733" dirty="0" err="1">
                <a:solidFill>
                  <a:prstClr val="white"/>
                </a:solidFill>
                <a:latin typeface="CS Avva Shenouda" pitchFamily="34" charset="0"/>
              </a:rPr>
              <a:t>cwma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piou`ai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Viwt</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الواحد وحده الكلمة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المولود قبل كل الدهور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باللاهوت بغير جسد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من الآب وحده.</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Lui, l’Unique, Lui seul le Verbe</a:t>
            </a:r>
          </a:p>
          <a:p>
            <a:pPr algn="ctr" defTabSz="1219170"/>
            <a:r>
              <a:rPr lang="fr-FR" sz="3733" b="1" dirty="0">
                <a:solidFill>
                  <a:prstClr val="white"/>
                </a:solidFill>
                <a:latin typeface="Book Antiqua" pitchFamily="18" charset="0"/>
              </a:rPr>
              <a:t>Naquit avant tous les siècles</a:t>
            </a:r>
          </a:p>
          <a:p>
            <a:pPr algn="ctr" defTabSz="1219170"/>
            <a:r>
              <a:rPr lang="fr-FR" sz="3733" b="1" dirty="0">
                <a:solidFill>
                  <a:prstClr val="white"/>
                </a:solidFill>
                <a:latin typeface="Book Antiqua" pitchFamily="18" charset="0"/>
              </a:rPr>
              <a:t>Avec la divinité</a:t>
            </a:r>
          </a:p>
          <a:p>
            <a:pPr algn="ctr" defTabSz="1219170"/>
            <a:r>
              <a:rPr lang="fr-FR" sz="3733" b="1" dirty="0">
                <a:solidFill>
                  <a:prstClr val="white"/>
                </a:solidFill>
                <a:latin typeface="Book Antiqua" pitchFamily="18" charset="0"/>
              </a:rPr>
              <a:t>Sans corps, et du Père seul</a:t>
            </a:r>
          </a:p>
        </p:txBody>
      </p:sp>
      <p:sp>
        <p:nvSpPr>
          <p:cNvPr id="20" name="ZoneTexte 19">
            <a:extLst>
              <a:ext uri="{FF2B5EF4-FFF2-40B4-BE49-F238E27FC236}">
                <a16:creationId xmlns:a16="http://schemas.microsoft.com/office/drawing/2014/main" id="{566FE131-9410-0CA0-D32E-C6B252356DD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546473CC-1CD8-6844-1175-94A6F9A77D8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76377381"/>
      </p:ext>
    </p:extLst>
  </p:cSld>
  <p:clrMapOvr>
    <a:overrideClrMapping bg1="lt1" tx1="dk1" bg2="lt2" tx2="dk2" accent1="accent1" accent2="accent2" accent3="accent3" accent4="accent4" accent5="accent5" accent6="accent6" hlink="hlink" folHlink="folHlink"/>
  </p:clrMapOvr>
</p:sld>
</file>

<file path=ppt/slides/slide146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vai</a:t>
            </a:r>
            <a:r>
              <a:rPr lang="fr-FR" sz="3733" dirty="0">
                <a:solidFill>
                  <a:prstClr val="white"/>
                </a:solidFill>
                <a:latin typeface="CS Avva Shenouda" pitchFamily="34" charset="0"/>
              </a:rPr>
              <a:t> on `</a:t>
            </a:r>
            <a:r>
              <a:rPr lang="fr-FR" sz="3733" dirty="0" err="1">
                <a:solidFill>
                  <a:prstClr val="white"/>
                </a:solidFill>
                <a:latin typeface="CS Avva Shenouda" pitchFamily="34" charset="0"/>
              </a:rPr>
              <a:t>mmauatf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au`jvof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cwmatikwc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oumetatsib</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oumetatvwnh</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tefmau`mmauatc</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هو ذاته أيضاً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وُلد جسدياً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بغير تغيير ولا تحول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من أمه وحدها.</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naquit Lui-même aussi</a:t>
            </a:r>
          </a:p>
          <a:p>
            <a:pPr algn="ctr" defTabSz="1219170"/>
            <a:r>
              <a:rPr lang="fr-FR" sz="3733" b="1" dirty="0">
                <a:solidFill>
                  <a:prstClr val="white"/>
                </a:solidFill>
                <a:latin typeface="Book Antiqua" pitchFamily="18" charset="0"/>
              </a:rPr>
              <a:t>Charnellement, sans changement</a:t>
            </a:r>
          </a:p>
          <a:p>
            <a:pPr algn="ctr" defTabSz="1219170"/>
            <a:r>
              <a:rPr lang="fr-FR" sz="3733" b="1" dirty="0">
                <a:solidFill>
                  <a:prstClr val="white"/>
                </a:solidFill>
                <a:latin typeface="Book Antiqua" pitchFamily="18" charset="0"/>
              </a:rPr>
              <a:t>Aussi sans altération</a:t>
            </a:r>
          </a:p>
          <a:p>
            <a:pPr algn="ctr" defTabSz="1219170"/>
            <a:r>
              <a:rPr lang="fr-FR" sz="3733" b="1" dirty="0">
                <a:solidFill>
                  <a:prstClr val="white"/>
                </a:solidFill>
                <a:latin typeface="Book Antiqua" pitchFamily="18" charset="0"/>
              </a:rPr>
              <a:t>C’était par Sa mère seule</a:t>
            </a:r>
          </a:p>
        </p:txBody>
      </p:sp>
      <p:sp>
        <p:nvSpPr>
          <p:cNvPr id="20" name="ZoneTexte 19">
            <a:extLst>
              <a:ext uri="{FF2B5EF4-FFF2-40B4-BE49-F238E27FC236}">
                <a16:creationId xmlns:a16="http://schemas.microsoft.com/office/drawing/2014/main" id="{D0EA6D0E-5C3A-625F-54B3-866E1EF1E17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FE97AE4B-6299-0409-6DC3-7617B32C31F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58181040"/>
      </p:ext>
    </p:extLst>
  </p:cSld>
  <p:clrMapOvr>
    <a:overrideClrMapping bg1="lt1" tx1="dk1" bg2="lt2" tx2="dk2" accent1="accent1" accent2="accent2" accent3="accent3" accent4="accent4" accent5="accent5" accent6="accent6" hlink="hlink" folHlink="folHlink"/>
  </p:clrMapOvr>
</p:sld>
</file>

<file path=ppt/slides/slide14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673032" y="340592"/>
            <a:ext cx="4087597"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قطعًا انقطع</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ماء البحر.</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والعمق العميق</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صار مسلكًا.</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ouswt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afswt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pimwou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viom</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vnoun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etsyk</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nouma`mmosi</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Fendue, l'eau de la mer,</a:t>
            </a:r>
          </a:p>
          <a:p>
            <a:pPr algn="ctr" defTabSz="1219170"/>
            <a:r>
              <a:rPr lang="fr-FR" sz="3733" b="1" dirty="0">
                <a:solidFill>
                  <a:prstClr val="white"/>
                </a:solidFill>
                <a:latin typeface="Book Antiqua" pitchFamily="18" charset="0"/>
              </a:rPr>
              <a:t>A été séparée</a:t>
            </a:r>
          </a:p>
          <a:p>
            <a:pPr algn="ctr" defTabSz="1219170"/>
            <a:r>
              <a:rPr lang="fr-FR" sz="3733" b="1" dirty="0">
                <a:solidFill>
                  <a:prstClr val="white"/>
                </a:solidFill>
                <a:latin typeface="Book Antiqua" pitchFamily="18" charset="0"/>
              </a:rPr>
              <a:t>La grande profondeur</a:t>
            </a:r>
          </a:p>
          <a:p>
            <a:pPr algn="ctr" defTabSz="1219170"/>
            <a:r>
              <a:rPr lang="fr-FR" sz="3733" b="1" dirty="0">
                <a:solidFill>
                  <a:prstClr val="white"/>
                </a:solidFill>
                <a:latin typeface="Book Antiqua" pitchFamily="18" charset="0"/>
              </a:rPr>
              <a:t>Est devenue passage</a:t>
            </a:r>
          </a:p>
        </p:txBody>
      </p:sp>
      <p:sp>
        <p:nvSpPr>
          <p:cNvPr id="13" name="ZoneTexte 12">
            <a:extLst>
              <a:ext uri="{FF2B5EF4-FFF2-40B4-BE49-F238E27FC236}">
                <a16:creationId xmlns:a16="http://schemas.microsoft.com/office/drawing/2014/main" id="{B2902181-95B0-D7BB-868B-E153C51F040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Q</a:t>
            </a:r>
            <a:r>
              <a:rPr lang="fr-FR" sz="1600" dirty="0" err="1">
                <a:solidFill>
                  <a:prstClr val="white"/>
                </a:solidFill>
                <a:latin typeface="Avva_Marcos" pitchFamily="82" charset="0"/>
              </a:rPr>
              <a:t>enen</a:t>
            </a:r>
            <a:r>
              <a:rPr lang="fr-FR" sz="1600" dirty="0" err="1">
                <a:solidFill>
                  <a:prstClr val="white"/>
                </a:solidFill>
                <a:latin typeface="CS Avva Shenouda" pitchFamily="34" charset="0"/>
              </a:rPr>
              <a: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ouswt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96812B56-AF56-9E19-F911-6AE8B64353F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96966220"/>
      </p:ext>
    </p:extLst>
  </p:cSld>
  <p:clrMapOvr>
    <a:masterClrMapping/>
  </p:clrMapOvr>
</p:sld>
</file>

<file path=ppt/slides/slide147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on </a:t>
            </a:r>
            <a:r>
              <a:rPr lang="fr-FR" sz="3733" dirty="0" err="1">
                <a:solidFill>
                  <a:prstClr val="white"/>
                </a:solidFill>
                <a:latin typeface="CS Avva Shenouda" pitchFamily="34" charset="0"/>
              </a:rPr>
              <a:t>menenca</a:t>
            </a:r>
            <a:br>
              <a:rPr lang="fr-FR" sz="3733" dirty="0">
                <a:solidFill>
                  <a:prstClr val="white"/>
                </a:solidFill>
                <a:latin typeface="CS Avva Shenouda" pitchFamily="34" charset="0"/>
              </a:rPr>
            </a:b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recmacf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mpefbwl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br>
              <a:rPr lang="fr-FR" sz="3733" dirty="0">
                <a:solidFill>
                  <a:prstClr val="white"/>
                </a:solidFill>
                <a:latin typeface="CS Avva Shenouda" pitchFamily="34" charset="0"/>
              </a:rPr>
            </a:b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ntecpar;eni`a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afouonhc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ou;e`otokoc</a:t>
            </a:r>
            <a:r>
              <a:rPr lang="fr-FR" sz="3733" dirty="0">
                <a:solidFill>
                  <a:prstClr val="white"/>
                </a:solidFill>
                <a:latin typeface="CS Avva Shenouda" pitchFamily="34" charset="0"/>
              </a:rPr>
              <a:t> te.</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وأيضاً بعد أن ولدته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لم يحل بتوليتها.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وبهذا أظهرها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بأنها والدة الإله.</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Après l’avoir enfanté</a:t>
            </a:r>
          </a:p>
          <a:p>
            <a:pPr algn="ctr" defTabSz="1219170"/>
            <a:r>
              <a:rPr lang="fr-FR" sz="3733" b="1" dirty="0">
                <a:solidFill>
                  <a:prstClr val="white"/>
                </a:solidFill>
                <a:latin typeface="Book Antiqua" pitchFamily="18" charset="0"/>
              </a:rPr>
              <a:t>Toujours vierge, elle demeura</a:t>
            </a:r>
          </a:p>
          <a:p>
            <a:pPr algn="ctr" defTabSz="1219170"/>
            <a:r>
              <a:rPr lang="fr-FR" sz="3733" b="1" dirty="0">
                <a:solidFill>
                  <a:prstClr val="white"/>
                </a:solidFill>
                <a:latin typeface="Book Antiqua" pitchFamily="18" charset="0"/>
              </a:rPr>
              <a:t>Et ainsi Il a montré</a:t>
            </a:r>
          </a:p>
          <a:p>
            <a:pPr algn="ctr" defTabSz="1219170"/>
            <a:r>
              <a:rPr lang="fr-FR" sz="3733" b="1" dirty="0">
                <a:solidFill>
                  <a:prstClr val="white"/>
                </a:solidFill>
                <a:latin typeface="Book Antiqua" pitchFamily="18" charset="0"/>
              </a:rPr>
              <a:t>Qu’elle est la Mère de Dieu. </a:t>
            </a:r>
          </a:p>
        </p:txBody>
      </p:sp>
      <p:sp>
        <p:nvSpPr>
          <p:cNvPr id="20" name="ZoneTexte 19">
            <a:extLst>
              <a:ext uri="{FF2B5EF4-FFF2-40B4-BE49-F238E27FC236}">
                <a16:creationId xmlns:a16="http://schemas.microsoft.com/office/drawing/2014/main" id="{5A37FE5A-32F5-5307-2390-AD6F042D733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BC022180-932F-E77C-3CCF-3E2DE9C3057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89461429"/>
      </p:ext>
    </p:extLst>
  </p:cSld>
  <p:clrMapOvr>
    <a:overrideClrMapping bg1="lt1" tx1="dk1" bg2="lt2" tx2="dk2" accent1="accent1" accent2="accent2" accent3="accent3" accent4="accent4" accent5="accent5" accent6="accent6" hlink="hlink" folHlink="folHlink"/>
  </p:clrMapOvr>
</p:sld>
</file>

<file path=ppt/slides/slide147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W `</a:t>
            </a:r>
            <a:r>
              <a:rPr lang="fr-FR" sz="3733" dirty="0" err="1">
                <a:solidFill>
                  <a:prstClr val="white"/>
                </a:solidFill>
                <a:latin typeface="CS Avva Shenouda" pitchFamily="34" charset="0"/>
              </a:rPr>
              <a:t>pswk</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metrama`o</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covi`a</a:t>
            </a:r>
            <a:r>
              <a:rPr lang="fr-FR" sz="3733" dirty="0">
                <a:solidFill>
                  <a:prstClr val="white"/>
                </a:solidFill>
                <a:latin typeface="CS Avva Shenouda" pitchFamily="34" charset="0"/>
              </a:rPr>
              <a:t> `</a:t>
            </a:r>
            <a:r>
              <a:rPr lang="fr-FR" sz="3733" err="1">
                <a:solidFill>
                  <a:prstClr val="white"/>
                </a:solidFill>
                <a:latin typeface="CS Avva Shenouda" pitchFamily="34" charset="0"/>
              </a:rPr>
              <a:t>nte</a:t>
            </a:r>
            <a:r>
              <a:rPr lang="fr-FR" sz="3733">
                <a:solidFill>
                  <a:prstClr val="white"/>
                </a:solidFill>
                <a:latin typeface="CS Avva Shenouda" pitchFamily="34" charset="0"/>
              </a:rPr>
              <a:t> `V</a:t>
            </a:r>
            <a:r>
              <a:rPr lang="fr-FR" sz="3733" dirty="0">
                <a:solidFill>
                  <a:prstClr val="white"/>
                </a:solidFill>
                <a:latin typeface="CS Avva Shenouda" pitchFamily="34" charset="0"/>
              </a:rPr>
              <a:t>] je ]</a:t>
            </a:r>
            <a:r>
              <a:rPr lang="fr-FR" sz="3733" dirty="0" err="1">
                <a:solidFill>
                  <a:prstClr val="white"/>
                </a:solidFill>
                <a:latin typeface="CS Avva Shenouda" pitchFamily="34" charset="0"/>
              </a:rPr>
              <a:t>neji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etauhitc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e`phap</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ac`jvo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nhansyri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ou`mkah`nhyt</a:t>
            </a:r>
            <a:r>
              <a:rPr lang="fr-FR" sz="3733" dirty="0">
                <a:solidFill>
                  <a:prstClr val="white"/>
                </a:solidFill>
                <a:latin typeface="CS Avva Shenouda" pitchFamily="34" charset="0"/>
              </a:rPr>
              <a:t>.</a:t>
            </a:r>
          </a:p>
        </p:txBody>
      </p:sp>
      <p:sp>
        <p:nvSpPr>
          <p:cNvPr id="11" name="Rectangle 10"/>
          <p:cNvSpPr/>
          <p:nvPr/>
        </p:nvSpPr>
        <p:spPr>
          <a:xfrm>
            <a:off x="6672064" y="556226"/>
            <a:ext cx="5088565" cy="2780313"/>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يا لعمق غنى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وحكمة الله </a:t>
            </a:r>
            <a:endParaRPr lang="fr-FR" sz="4400"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لأن البطن الواقع تحت الحكم </a:t>
            </a:r>
            <a:endParaRPr lang="fr-FR" sz="4267"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وولد الأولاد بوجع القلب.</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Ô profondeur des richesses</a:t>
            </a:r>
          </a:p>
          <a:p>
            <a:pPr algn="ctr" defTabSz="1219170"/>
            <a:r>
              <a:rPr lang="fr-FR" sz="3733" b="1" dirty="0">
                <a:solidFill>
                  <a:prstClr val="white"/>
                </a:solidFill>
                <a:latin typeface="Book Antiqua" pitchFamily="18" charset="0"/>
              </a:rPr>
              <a:t>Et de la sagesse de Dieu : </a:t>
            </a:r>
          </a:p>
          <a:p>
            <a:pPr algn="ctr" defTabSz="1219170"/>
            <a:r>
              <a:rPr lang="fr-FR" sz="3733" b="1" dirty="0">
                <a:solidFill>
                  <a:prstClr val="white"/>
                </a:solidFill>
                <a:latin typeface="Book Antiqua" pitchFamily="18" charset="0"/>
              </a:rPr>
              <a:t>Le sein qui fut condamné</a:t>
            </a:r>
          </a:p>
          <a:p>
            <a:pPr algn="ctr" defTabSz="1219170"/>
            <a:r>
              <a:rPr lang="fr-FR" sz="3733" b="1" dirty="0">
                <a:solidFill>
                  <a:prstClr val="white"/>
                </a:solidFill>
                <a:latin typeface="Book Antiqua" pitchFamily="18" charset="0"/>
              </a:rPr>
              <a:t>Enfantant dans la douleur</a:t>
            </a:r>
          </a:p>
        </p:txBody>
      </p:sp>
      <p:sp>
        <p:nvSpPr>
          <p:cNvPr id="20" name="ZoneTexte 19">
            <a:extLst>
              <a:ext uri="{FF2B5EF4-FFF2-40B4-BE49-F238E27FC236}">
                <a16:creationId xmlns:a16="http://schemas.microsoft.com/office/drawing/2014/main" id="{E5433256-A01C-F517-0930-34C2AAC6092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E20E84FD-2A92-A12B-5B48-6A4B40EC560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77491842"/>
      </p:ext>
    </p:extLst>
  </p:cSld>
  <p:clrMapOvr>
    <a:overrideClrMapping bg1="lt1" tx1="dk1" bg2="lt2" tx2="dk2" accent1="accent1" accent2="accent2" accent3="accent3" accent4="accent4" accent5="accent5" accent6="accent6" hlink="hlink" folHlink="folHlink"/>
  </p:clrMapOvr>
</p:sld>
</file>

<file path=ppt/slides/slide147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80"/>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noumoumi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oumeta;mou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acmici</a:t>
            </a:r>
            <a:r>
              <a:rPr lang="fr-FR" sz="3733" dirty="0">
                <a:solidFill>
                  <a:prstClr val="white"/>
                </a:solidFill>
                <a:latin typeface="CS Avva Shenouda" pitchFamily="34" charset="0"/>
              </a:rPr>
              <a:t> nan</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nEmmanouyl</a:t>
            </a:r>
            <a:r>
              <a:rPr lang="fr-FR" sz="3733" dirty="0">
                <a:solidFill>
                  <a:prstClr val="white"/>
                </a:solidFill>
                <a:latin typeface="CS Avva Shenouda" pitchFamily="34" charset="0"/>
              </a:rPr>
              <a:t> @ a[ne</a:t>
            </a:r>
            <a:br>
              <a:rPr lang="fr-FR" sz="3733" dirty="0">
                <a:solidFill>
                  <a:prstClr val="white"/>
                </a:solidFill>
                <a:latin typeface="CS Avva Shenouda" pitchFamily="34" charset="0"/>
              </a:rPr>
            </a:b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cperma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nrwmi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afbwl</a:t>
            </a:r>
            <a:br>
              <a:rPr lang="fr-FR" sz="3733" dirty="0">
                <a:solidFill>
                  <a:prstClr val="white"/>
                </a:solidFill>
                <a:latin typeface="CS Avva Shenouda" pitchFamily="34" charset="0"/>
              </a:rPr>
            </a:b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ptako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mpengenoc</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صار ينبوعًا لعدم الموت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ولدت لنا </a:t>
            </a:r>
            <a:r>
              <a:rPr lang="ar-EG" sz="4400" dirty="0" err="1">
                <a:solidFill>
                  <a:prstClr val="white"/>
                </a:solidFill>
                <a:latin typeface="Calibri"/>
                <a:cs typeface="Arial" panose="020B0604020202020204" pitchFamily="34" charset="0"/>
              </a:rPr>
              <a:t>عمانوئيل</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بغير زرع بشر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ونقض فساد جنسنا.</a:t>
            </a:r>
            <a:endParaRPr lang="fr-FR" sz="4400" dirty="0">
              <a:solidFill>
                <a:prstClr val="white"/>
              </a:solidFill>
              <a:latin typeface="Calibri"/>
            </a:endParaRPr>
          </a:p>
        </p:txBody>
      </p:sp>
      <p:sp>
        <p:nvSpPr>
          <p:cNvPr id="12" name="Rectangle 11"/>
          <p:cNvSpPr/>
          <p:nvPr/>
        </p:nvSpPr>
        <p:spPr>
          <a:xfrm>
            <a:off x="1703513" y="3909053"/>
            <a:ext cx="8842015"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Est source d’immortalité</a:t>
            </a:r>
          </a:p>
          <a:p>
            <a:pPr algn="ctr" defTabSz="1219170"/>
            <a:r>
              <a:rPr lang="fr-FR" sz="3733" b="1" dirty="0">
                <a:solidFill>
                  <a:prstClr val="white"/>
                </a:solidFill>
                <a:latin typeface="Book Antiqua" pitchFamily="18" charset="0"/>
              </a:rPr>
              <a:t>Enfanta Emmanuel</a:t>
            </a:r>
          </a:p>
          <a:p>
            <a:pPr algn="ctr" defTabSz="1219170"/>
            <a:r>
              <a:rPr lang="fr-FR" sz="3733" b="1" dirty="0">
                <a:solidFill>
                  <a:prstClr val="white"/>
                </a:solidFill>
                <a:latin typeface="Book Antiqua" pitchFamily="18" charset="0"/>
              </a:rPr>
              <a:t>Sans semence humaine. Détruit</a:t>
            </a:r>
          </a:p>
          <a:p>
            <a:pPr algn="ctr" defTabSz="1219170"/>
            <a:r>
              <a:rPr lang="fr-FR" sz="3733" b="1" dirty="0">
                <a:solidFill>
                  <a:prstClr val="white"/>
                </a:solidFill>
                <a:latin typeface="Book Antiqua" pitchFamily="18" charset="0"/>
              </a:rPr>
              <a:t>Corruption de notre race</a:t>
            </a:r>
          </a:p>
        </p:txBody>
      </p:sp>
      <p:sp>
        <p:nvSpPr>
          <p:cNvPr id="20" name="ZoneTexte 19">
            <a:extLst>
              <a:ext uri="{FF2B5EF4-FFF2-40B4-BE49-F238E27FC236}">
                <a16:creationId xmlns:a16="http://schemas.microsoft.com/office/drawing/2014/main" id="{FEC7FC80-0925-3591-51DD-9221B194EAA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571FEA4F-ED23-E80A-D4F4-F4A44BA8BE2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90593926"/>
      </p:ext>
    </p:extLst>
  </p:cSld>
  <p:clrMapOvr>
    <a:overrideClrMapping bg1="lt1" tx1="dk1" bg2="lt2" tx2="dk2" accent1="accent1" accent2="accent2" accent3="accent3" accent4="accent4" accent5="accent5" accent6="accent6" hlink="hlink" folHlink="folHlink"/>
  </p:clrMapOvr>
</p:sld>
</file>

<file path=ppt/slides/slide147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356659"/>
            <a:ext cx="6096677" cy="3539046"/>
          </a:xfrm>
          <a:prstGeom prst="rect">
            <a:avLst/>
          </a:prstGeom>
        </p:spPr>
        <p:txBody>
          <a:bodyPr wrap="square">
            <a:spAutoFit/>
          </a:bodyPr>
          <a:lstStyle/>
          <a:p>
            <a:pPr algn="just" defTabSz="1219170"/>
            <a:r>
              <a:rPr lang="fr-FR" sz="3733" dirty="0">
                <a:solidFill>
                  <a:prstClr val="white"/>
                </a:solidFill>
                <a:latin typeface="CS Avva Shenouda" pitchFamily="34" charset="0"/>
              </a:rPr>
              <a:t>Vai </a:t>
            </a:r>
            <a:r>
              <a:rPr lang="fr-FR" sz="3733" dirty="0" err="1">
                <a:solidFill>
                  <a:prstClr val="white"/>
                </a:solidFill>
                <a:latin typeface="CS Avva Shenouda" pitchFamily="34" charset="0"/>
              </a:rPr>
              <a:t>marenws</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oubyf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enjw</a:t>
            </a:r>
            <a:br>
              <a:rPr lang="fr-FR" sz="3733" dirty="0">
                <a:solidFill>
                  <a:prstClr val="white"/>
                </a:solidFill>
                <a:latin typeface="CS Avva Shenouda" pitchFamily="34" charset="0"/>
              </a:rPr>
            </a:b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mmoc</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pi`wou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nak</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piat`stahof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pimairwmi</a:t>
            </a:r>
            <a:br>
              <a:rPr lang="fr-FR" sz="3733" dirty="0">
                <a:solidFill>
                  <a:prstClr val="white"/>
                </a:solidFill>
                <a:latin typeface="CS Avva Shenouda" pitchFamily="34" charset="0"/>
              </a:rPr>
            </a:br>
            <a:r>
              <a:rPr lang="fr-FR" sz="3733" dirty="0">
                <a:solidFill>
                  <a:prstClr val="white"/>
                </a:solidFill>
                <a:latin typeface="CS Avva Shenouda" pitchFamily="34" charset="0"/>
              </a:rPr>
              <a:t> </a:t>
            </a:r>
            <a:r>
              <a:rPr lang="fr-FR" sz="3733">
                <a:solidFill>
                  <a:prstClr val="white"/>
                </a:solidFill>
                <a:latin typeface="CS Avva Shenouda" pitchFamily="34" charset="0"/>
              </a:rPr>
              <a:t>`n`aga</a:t>
            </a:r>
            <a:r>
              <a:rPr lang="fr-FR" sz="3733" dirty="0" err="1">
                <a:solidFill>
                  <a:prstClr val="white"/>
                </a:solidFill>
                <a:latin typeface="CS Avva Shenouda" pitchFamily="34" charset="0"/>
              </a:rPr>
              <a:t>;oc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vrefcw</a:t>
            </a:r>
            <a:r>
              <a:rPr lang="fr-FR" sz="3733" dirty="0">
                <a:solidFill>
                  <a:prstClr val="white"/>
                </a:solidFill>
                <a:latin typeface="CS Avva Shenouda" pitchFamily="34" charset="0"/>
              </a:rPr>
              <a:t>]</a:t>
            </a:r>
            <a:br>
              <a:rPr lang="fr-FR" sz="3733" dirty="0">
                <a:solidFill>
                  <a:prstClr val="white"/>
                </a:solidFill>
                <a:latin typeface="CS Avva Shenouda" pitchFamily="34" charset="0"/>
              </a:rPr>
            </a:b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nnen'u,y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11" name="Rectangle 10"/>
          <p:cNvSpPr/>
          <p:nvPr/>
        </p:nvSpPr>
        <p:spPr>
          <a:xfrm>
            <a:off x="6384032" y="476674"/>
            <a:ext cx="5393456" cy="3247043"/>
          </a:xfrm>
          <a:prstGeom prst="rect">
            <a:avLst/>
          </a:prstGeom>
        </p:spPr>
        <p:txBody>
          <a:bodyPr wrap="square">
            <a:spAutoFit/>
          </a:bodyPr>
          <a:lstStyle/>
          <a:p>
            <a:pPr algn="just" defTabSz="1219170" rtl="1"/>
            <a:r>
              <a:rPr lang="ar-EG" sz="4100" dirty="0">
                <a:solidFill>
                  <a:prstClr val="white"/>
                </a:solidFill>
                <a:latin typeface="Calibri"/>
                <a:cs typeface="Arial" panose="020B0604020202020204" pitchFamily="34" charset="0"/>
              </a:rPr>
              <a:t>فلنصرخ نحوه قائلين </a:t>
            </a:r>
            <a:endParaRPr lang="fr-FR" sz="4100" dirty="0">
              <a:solidFill>
                <a:prstClr val="white"/>
              </a:solidFill>
              <a:latin typeface="Calibri"/>
            </a:endParaRPr>
          </a:p>
          <a:p>
            <a:pPr algn="just" defTabSz="1219170" rtl="1"/>
            <a:r>
              <a:rPr lang="ar-EG" sz="4100" dirty="0">
                <a:solidFill>
                  <a:prstClr val="white"/>
                </a:solidFill>
                <a:latin typeface="Calibri"/>
                <a:cs typeface="Arial" panose="020B0604020202020204" pitchFamily="34" charset="0"/>
              </a:rPr>
              <a:t>المجد لك أيها الغير مدرك </a:t>
            </a:r>
            <a:endParaRPr lang="fr-FR" sz="4100" dirty="0">
              <a:solidFill>
                <a:prstClr val="white"/>
              </a:solidFill>
              <a:latin typeface="Calibri"/>
            </a:endParaRPr>
          </a:p>
          <a:p>
            <a:pPr algn="just" defTabSz="1219170" rtl="1"/>
            <a:r>
              <a:rPr lang="ar-EG" sz="4100" dirty="0">
                <a:solidFill>
                  <a:prstClr val="white"/>
                </a:solidFill>
                <a:latin typeface="Calibri"/>
                <a:cs typeface="Arial" panose="020B0604020202020204" pitchFamily="34" charset="0"/>
              </a:rPr>
              <a:t>محب البشر الصالح </a:t>
            </a:r>
            <a:endParaRPr lang="fr-FR" sz="4100" dirty="0">
              <a:solidFill>
                <a:prstClr val="white"/>
              </a:solidFill>
              <a:latin typeface="Calibri"/>
            </a:endParaRPr>
          </a:p>
          <a:p>
            <a:pPr algn="just" defTabSz="1219170" rtl="1"/>
            <a:r>
              <a:rPr lang="ar-EG" sz="4100" dirty="0">
                <a:solidFill>
                  <a:prstClr val="white"/>
                </a:solidFill>
                <a:latin typeface="Calibri"/>
                <a:cs typeface="Arial" panose="020B0604020202020204" pitchFamily="34" charset="0"/>
              </a:rPr>
              <a:t>مخلص نفوسنا </a:t>
            </a:r>
            <a:endParaRPr lang="fr-FR" sz="4100" dirty="0">
              <a:solidFill>
                <a:prstClr val="white"/>
              </a:solidFill>
              <a:latin typeface="Calibri"/>
            </a:endParaRPr>
          </a:p>
          <a:p>
            <a:pPr algn="just" defTabSz="1219170" rtl="1"/>
            <a:r>
              <a:rPr lang="ar-EG" sz="4100" dirty="0">
                <a:solidFill>
                  <a:prstClr val="white"/>
                </a:solidFill>
                <a:latin typeface="Calibri"/>
                <a:cs typeface="Arial" panose="020B0604020202020204" pitchFamily="34" charset="0"/>
              </a:rPr>
              <a:t>لأنه أتى وخلصنا.</a:t>
            </a:r>
            <a:endParaRPr lang="fr-FR" sz="4100" dirty="0">
              <a:solidFill>
                <a:prstClr val="white"/>
              </a:solidFill>
              <a:latin typeface="Calibri"/>
            </a:endParaRPr>
          </a:p>
        </p:txBody>
      </p:sp>
      <p:sp>
        <p:nvSpPr>
          <p:cNvPr id="12" name="Rectangle 11"/>
          <p:cNvSpPr/>
          <p:nvPr/>
        </p:nvSpPr>
        <p:spPr>
          <a:xfrm>
            <a:off x="1559497" y="3909053"/>
            <a:ext cx="8986031"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Clamons vers Lui en disant :</a:t>
            </a:r>
          </a:p>
          <a:p>
            <a:pPr algn="ctr" defTabSz="1219170"/>
            <a:r>
              <a:rPr lang="fr-FR" sz="3733" b="1" dirty="0">
                <a:solidFill>
                  <a:prstClr val="white"/>
                </a:solidFill>
                <a:latin typeface="Book Antiqua" pitchFamily="18" charset="0"/>
              </a:rPr>
              <a:t>Gloire à toi, l’Inaccessible</a:t>
            </a:r>
          </a:p>
          <a:p>
            <a:pPr algn="ctr" defTabSz="1219170"/>
            <a:r>
              <a:rPr lang="fr-FR" sz="3733" b="1" dirty="0">
                <a:solidFill>
                  <a:prstClr val="white"/>
                </a:solidFill>
                <a:latin typeface="Book Antiqua" pitchFamily="18" charset="0"/>
              </a:rPr>
              <a:t>Bon Sauveur, Ami des hommes</a:t>
            </a:r>
          </a:p>
          <a:p>
            <a:pPr algn="ctr" defTabSz="1219170"/>
            <a:r>
              <a:rPr lang="fr-FR" sz="3733" b="1" dirty="0">
                <a:solidFill>
                  <a:prstClr val="white"/>
                </a:solidFill>
                <a:latin typeface="Book Antiqua" pitchFamily="18" charset="0"/>
              </a:rPr>
              <a:t>Car Tu vins et nous sauvas.</a:t>
            </a:r>
          </a:p>
        </p:txBody>
      </p:sp>
      <p:sp>
        <p:nvSpPr>
          <p:cNvPr id="20" name="ZoneTexte 19">
            <a:extLst>
              <a:ext uri="{FF2B5EF4-FFF2-40B4-BE49-F238E27FC236}">
                <a16:creationId xmlns:a16="http://schemas.microsoft.com/office/drawing/2014/main" id="{DF34D7CB-B9EA-BFEA-0EF4-F55B9D15C1E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2EBD6D89-997A-B63E-CE59-6F5A6D938FB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23061177"/>
      </p:ext>
    </p:extLst>
  </p:cSld>
  <p:clrMapOvr>
    <a:overrideClrMapping bg1="lt1" tx1="dk1" bg2="lt2" tx2="dk2" accent1="accent1" accent2="accent2" accent3="accent3" accent4="accent4" accent5="accent5" accent6="accent6" hlink="hlink" folHlink="folHlink"/>
  </p:clrMapOvr>
</p:sld>
</file>

<file path=ppt/slides/slide147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Etafkyn</a:t>
            </a:r>
            <a:r>
              <a:rPr lang="fr-FR" sz="3733" dirty="0">
                <a:solidFill>
                  <a:prstClr val="white"/>
                </a:solidFill>
                <a:latin typeface="CS Avva Shenouda" pitchFamily="34" charset="0"/>
              </a:rPr>
              <a:t> an </a:t>
            </a:r>
            <a:r>
              <a:rPr lang="fr-FR" sz="3733" dirty="0" err="1">
                <a:solidFill>
                  <a:prstClr val="white"/>
                </a:solidFill>
                <a:latin typeface="CS Avva Shenouda" pitchFamily="34" charset="0"/>
              </a:rPr>
              <a:t>efoi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nsyri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nrwmi</a:t>
            </a:r>
            <a:r>
              <a:rPr lang="fr-FR" sz="3733" dirty="0">
                <a:solidFill>
                  <a:prstClr val="white"/>
                </a:solidFill>
                <a:latin typeface="CS Avva Shenouda" pitchFamily="34" charset="0"/>
              </a:rPr>
              <a:t> @ </a:t>
            </a:r>
            <a:r>
              <a:rPr lang="fr-FR" sz="3733">
                <a:solidFill>
                  <a:prstClr val="white"/>
                </a:solidFill>
                <a:latin typeface="CS Avva Shenouda" pitchFamily="34" charset="0"/>
              </a:rPr>
              <a:t>alla `N</a:t>
            </a:r>
            <a:r>
              <a:rPr lang="fr-FR" sz="3733" dirty="0" err="1">
                <a:solidFill>
                  <a:prstClr val="white"/>
                </a:solidFill>
                <a:latin typeface="CS Avva Shenouda" pitchFamily="34" charset="0"/>
              </a:rPr>
              <a:t>;of</a:t>
            </a:r>
            <a:r>
              <a:rPr lang="fr-FR" sz="3733" dirty="0">
                <a:solidFill>
                  <a:prstClr val="white"/>
                </a:solidFill>
                <a:latin typeface="CS Avva Shenouda" pitchFamily="34" charset="0"/>
              </a:rPr>
              <a:t> </a:t>
            </a:r>
            <a:r>
              <a:rPr lang="fr-FR" sz="3733" err="1">
                <a:solidFill>
                  <a:prstClr val="white"/>
                </a:solidFill>
                <a:latin typeface="CS Avva Shenouda" pitchFamily="34" charset="0"/>
              </a:rPr>
              <a:t>pe</a:t>
            </a:r>
            <a:r>
              <a:rPr lang="fr-FR" sz="3733">
                <a:solidFill>
                  <a:prstClr val="white"/>
                </a:solidFill>
                <a:latin typeface="CS Avva Shenouda" pitchFamily="34" charset="0"/>
              </a:rPr>
              <a:t> `V</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mmyi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لم يزل إلهًا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أتى وصار ابن بشر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لكنه هو الإله </a:t>
            </a:r>
            <a:r>
              <a:rPr lang="ar-EG" sz="4400" dirty="0" err="1">
                <a:solidFill>
                  <a:prstClr val="white"/>
                </a:solidFill>
                <a:latin typeface="Calibri"/>
                <a:cs typeface="Arial" panose="020B0604020202020204" pitchFamily="34" charset="0"/>
              </a:rPr>
              <a:t>الحقيقى</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أتى وخلصنا.</a:t>
            </a:r>
            <a:endParaRPr lang="fr-FR" sz="4400" dirty="0">
              <a:solidFill>
                <a:prstClr val="white"/>
              </a:solidFill>
              <a:latin typeface="Calibri"/>
            </a:endParaRPr>
          </a:p>
        </p:txBody>
      </p:sp>
      <p:sp>
        <p:nvSpPr>
          <p:cNvPr id="12" name="Rectangle 11"/>
          <p:cNvSpPr/>
          <p:nvPr/>
        </p:nvSpPr>
        <p:spPr>
          <a:xfrm>
            <a:off x="2207568" y="3813043"/>
            <a:ext cx="784887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ne cessa d’être Dieu</a:t>
            </a:r>
          </a:p>
          <a:p>
            <a:pPr algn="ctr" defTabSz="1219170"/>
            <a:r>
              <a:rPr lang="fr-FR" sz="3733" b="1" dirty="0">
                <a:solidFill>
                  <a:prstClr val="white"/>
                </a:solidFill>
                <a:latin typeface="Book Antiqua" pitchFamily="18" charset="0"/>
              </a:rPr>
              <a:t>Il vint, devint Fils de l’homme</a:t>
            </a:r>
          </a:p>
          <a:p>
            <a:pPr algn="ctr" defTabSz="1219170"/>
            <a:r>
              <a:rPr lang="fr-FR" sz="3733" b="1" dirty="0">
                <a:solidFill>
                  <a:prstClr val="white"/>
                </a:solidFill>
                <a:latin typeface="Book Antiqua" pitchFamily="18" charset="0"/>
              </a:rPr>
              <a:t>Mais c’est bien Lui le vrai Dieu</a:t>
            </a:r>
          </a:p>
          <a:p>
            <a:pPr algn="ctr" defTabSz="1219170"/>
            <a:r>
              <a:rPr lang="fr-FR" sz="3733" b="1" dirty="0">
                <a:solidFill>
                  <a:prstClr val="white"/>
                </a:solidFill>
                <a:latin typeface="Book Antiqua" pitchFamily="18" charset="0"/>
              </a:rPr>
              <a:t>Lui qui vint et nous sauvas.</a:t>
            </a:r>
          </a:p>
        </p:txBody>
      </p:sp>
      <p:sp>
        <p:nvSpPr>
          <p:cNvPr id="20" name="ZoneTexte 19">
            <a:extLst>
              <a:ext uri="{FF2B5EF4-FFF2-40B4-BE49-F238E27FC236}">
                <a16:creationId xmlns:a16="http://schemas.microsoft.com/office/drawing/2014/main" id="{8951ED4F-429F-06A2-A86F-DA26BFFCCCF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2E324D33-2ED7-E908-D987-6C4FCD44E9E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5088031"/>
      </p:ext>
    </p:extLst>
  </p:cSld>
  <p:clrMapOvr>
    <a:overrideClrMapping bg1="lt1" tx1="dk1" bg2="lt2" tx2="dk2" accent1="accent1" accent2="accent2" accent3="accent3" accent4="accent4" accent5="accent5" accent6="accent6" hlink="hlink" folHlink="folHlink"/>
  </p:clrMapOvr>
</p:sld>
</file>

<file path=ppt/slides/slide147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W ]</a:t>
            </a:r>
            <a:r>
              <a:rPr lang="fr-FR" sz="3733" dirty="0" err="1">
                <a:solidFill>
                  <a:prstClr val="white"/>
                </a:solidFill>
                <a:latin typeface="CS Avva Shenouda" pitchFamily="34" charset="0"/>
              </a:rPr>
              <a:t>timy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pijinerboki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neji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mpar;eniky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n:e`otokoc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ouat`jroj</a:t>
            </a:r>
            <a:r>
              <a:rPr lang="fr-FR" sz="3733" dirty="0">
                <a:solidFill>
                  <a:prstClr val="white"/>
                </a:solidFill>
                <a:latin typeface="CS Avva Shenouda" pitchFamily="34" charset="0"/>
              </a:rPr>
              <a:t> te @ </a:t>
            </a:r>
            <a:r>
              <a:rPr lang="fr-FR" sz="3733" dirty="0" err="1">
                <a:solidFill>
                  <a:prstClr val="white"/>
                </a:solidFill>
                <a:latin typeface="CS Avva Shenouda" pitchFamily="34" charset="0"/>
              </a:rPr>
              <a:t>aferme;re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piaggeloc</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يا لكرامة الحبل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الذى للبطن البتولي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والوالد الإله بغير زرع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إذ شهد الملاك.</a:t>
            </a:r>
            <a:endParaRPr lang="fr-FR" sz="4400"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Honneur de la conception</a:t>
            </a:r>
          </a:p>
          <a:p>
            <a:pPr algn="ctr" defTabSz="1219170"/>
            <a:r>
              <a:rPr lang="fr-FR" sz="3733" b="1" dirty="0">
                <a:solidFill>
                  <a:prstClr val="white"/>
                </a:solidFill>
                <a:latin typeface="Book Antiqua" pitchFamily="18" charset="0"/>
              </a:rPr>
              <a:t>Celle du sein virginal</a:t>
            </a:r>
          </a:p>
          <a:p>
            <a:pPr algn="ctr" defTabSz="1219170"/>
            <a:r>
              <a:rPr lang="fr-FR" sz="3733" b="1" dirty="0">
                <a:solidFill>
                  <a:prstClr val="white"/>
                </a:solidFill>
                <a:latin typeface="Book Antiqua" pitchFamily="18" charset="0"/>
              </a:rPr>
              <a:t>Qui donna naissance à Dieu</a:t>
            </a:r>
          </a:p>
          <a:p>
            <a:pPr algn="ctr" defTabSz="1219170"/>
            <a:r>
              <a:rPr lang="fr-FR" sz="3733" b="1" dirty="0">
                <a:solidFill>
                  <a:prstClr val="white"/>
                </a:solidFill>
                <a:latin typeface="Book Antiqua" pitchFamily="18" charset="0"/>
              </a:rPr>
              <a:t>Sans semence, témoigne l’ange.</a:t>
            </a:r>
          </a:p>
        </p:txBody>
      </p:sp>
      <p:sp>
        <p:nvSpPr>
          <p:cNvPr id="20" name="ZoneTexte 19">
            <a:extLst>
              <a:ext uri="{FF2B5EF4-FFF2-40B4-BE49-F238E27FC236}">
                <a16:creationId xmlns:a16="http://schemas.microsoft.com/office/drawing/2014/main" id="{56F91A5E-EFD5-F149-8669-E69DF77074A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32942C65-1AD0-8798-16B3-E0F7D92DBE4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35846858"/>
      </p:ext>
    </p:extLst>
  </p:cSld>
  <p:clrMapOvr>
    <a:overrideClrMapping bg1="lt1" tx1="dk1" bg2="lt2" tx2="dk2" accent1="accent1" accent2="accent2" accent3="accent3" accent4="accent4" accent5="accent5" accent6="accent6" hlink="hlink" folHlink="folHlink"/>
  </p:clrMapOvr>
</p:sld>
</file>

<file path=ppt/slides/slide147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240693"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Etafouonhf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eIwcyv</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efjw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mpairy</a:t>
            </a:r>
            <a:r>
              <a:rPr lang="fr-FR" sz="3733" dirty="0">
                <a:solidFill>
                  <a:prstClr val="white"/>
                </a:solidFill>
                <a:latin typeface="CS Avva Shenouda" pitchFamily="34" charset="0"/>
              </a:rPr>
              <a:t>] @ je vy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etacnamacf</a:t>
            </a:r>
            <a:r>
              <a:rPr lang="fr-FR" sz="3733" dirty="0">
                <a:solidFill>
                  <a:prstClr val="white"/>
                </a:solidFill>
                <a:latin typeface="CS Avva Shenouda" pitchFamily="34" charset="0"/>
              </a:rPr>
              <a:t> @ ou `</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Ou`pnauma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efouab</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لما ظهر ليوسف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قائلاً هكذا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أن الذى ستلده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هو من الروح القدس</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Quand il parut à Joseph</a:t>
            </a:r>
          </a:p>
          <a:p>
            <a:pPr algn="ctr" defTabSz="1219170"/>
            <a:r>
              <a:rPr lang="fr-FR" sz="3733" b="1" dirty="0">
                <a:solidFill>
                  <a:prstClr val="white"/>
                </a:solidFill>
                <a:latin typeface="Book Antiqua" pitchFamily="18" charset="0"/>
              </a:rPr>
              <a:t>Lui parla ainsi disant :</a:t>
            </a:r>
          </a:p>
          <a:p>
            <a:pPr algn="ctr" defTabSz="1219170"/>
            <a:r>
              <a:rPr lang="fr-FR" sz="3733" b="1" dirty="0">
                <a:solidFill>
                  <a:prstClr val="white"/>
                </a:solidFill>
                <a:latin typeface="Book Antiqua" pitchFamily="18" charset="0"/>
              </a:rPr>
              <a:t>« Celui qu’elle enfantera</a:t>
            </a:r>
          </a:p>
          <a:p>
            <a:pPr algn="ctr" defTabSz="1219170"/>
            <a:r>
              <a:rPr lang="fr-FR" sz="3733" b="1" dirty="0">
                <a:solidFill>
                  <a:prstClr val="white"/>
                </a:solidFill>
                <a:latin typeface="Book Antiqua" pitchFamily="18" charset="0"/>
              </a:rPr>
              <a:t>Est vraiment de l’Esprit Saint »</a:t>
            </a:r>
          </a:p>
        </p:txBody>
      </p:sp>
      <p:sp>
        <p:nvSpPr>
          <p:cNvPr id="20" name="ZoneTexte 19">
            <a:extLst>
              <a:ext uri="{FF2B5EF4-FFF2-40B4-BE49-F238E27FC236}">
                <a16:creationId xmlns:a16="http://schemas.microsoft.com/office/drawing/2014/main" id="{3060C6B8-99B0-E3F9-6478-1B1B124335F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2829687E-88E6-A252-7B88-5650AF034B1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78682929"/>
      </p:ext>
    </p:extLst>
  </p:cSld>
  <p:clrMapOvr>
    <a:overrideClrMapping bg1="lt1" tx1="dk1" bg2="lt2" tx2="dk2" accent1="accent1" accent2="accent2" accent3="accent3" accent4="accent4" accent5="accent5" accent6="accent6" hlink="hlink" folHlink="folHlink"/>
  </p:clrMapOvr>
</p:sld>
</file>

<file path=ppt/slides/slide147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356660"/>
            <a:ext cx="5952661" cy="3539046"/>
          </a:xfrm>
          <a:prstGeom prst="rect">
            <a:avLst/>
          </a:prstGeom>
        </p:spPr>
        <p:txBody>
          <a:bodyPr wrap="square">
            <a:spAutoFit/>
          </a:bodyPr>
          <a:lstStyle/>
          <a:p>
            <a:pPr algn="just" defTabSz="1219170"/>
            <a:r>
              <a:rPr lang="fr-FR" sz="3733" dirty="0" err="1">
                <a:solidFill>
                  <a:prstClr val="white"/>
                </a:solidFill>
                <a:latin typeface="CS Avva Shenouda" pitchFamily="34" charset="0"/>
              </a:rPr>
              <a:t>Eti</a:t>
            </a:r>
            <a:r>
              <a:rPr lang="fr-FR" sz="3733" dirty="0">
                <a:solidFill>
                  <a:prstClr val="white"/>
                </a:solidFill>
                <a:latin typeface="CS Avva Shenouda" pitchFamily="34" charset="0"/>
              </a:rPr>
              <a:t> de je ne </a:t>
            </a:r>
            <a:r>
              <a:rPr lang="fr-FR" sz="3733" dirty="0" err="1">
                <a:solidFill>
                  <a:prstClr val="white"/>
                </a:solidFill>
                <a:latin typeface="CS Avva Shenouda" pitchFamily="34" charset="0"/>
              </a:rPr>
              <a:t>Pilogoc</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Viwt</a:t>
            </a:r>
            <a:r>
              <a:rPr lang="fr-FR" sz="3733" dirty="0">
                <a:solidFill>
                  <a:prstClr val="white"/>
                </a:solidFill>
                <a:latin typeface="CS Avva Shenouda" pitchFamily="34" charset="0"/>
              </a:rPr>
              <a:t> @ `i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icarx</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ebol`nqytc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oumetatsibt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eacmacf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aftouho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mpai,et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efjw</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mmoc</a:t>
            </a:r>
            <a:endParaRPr lang="fr-FR" sz="3733" dirty="0">
              <a:solidFill>
                <a:prstClr val="white"/>
              </a:solidFill>
              <a:latin typeface="CS Avva Shenouda" pitchFamily="34" charset="0"/>
            </a:endParaRPr>
          </a:p>
        </p:txBody>
      </p:sp>
      <p:sp>
        <p:nvSpPr>
          <p:cNvPr id="11" name="Rectangle 10"/>
          <p:cNvSpPr/>
          <p:nvPr/>
        </p:nvSpPr>
        <p:spPr>
          <a:xfrm>
            <a:off x="6672064" y="556226"/>
            <a:ext cx="5105424" cy="2739211"/>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وأيضًا كلمة الآب </a:t>
            </a:r>
            <a:endParaRPr lang="fr-FR" sz="4400" dirty="0">
              <a:solidFill>
                <a:prstClr val="white"/>
              </a:solidFill>
              <a:latin typeface="Calibri"/>
              <a:cs typeface="Arial" panose="020B0604020202020204" pitchFamily="34" charset="0"/>
            </a:endParaRPr>
          </a:p>
          <a:p>
            <a:pPr algn="just" defTabSz="1219170" rtl="1"/>
            <a:r>
              <a:rPr lang="ar-EG" sz="4400" dirty="0">
                <a:solidFill>
                  <a:prstClr val="white"/>
                </a:solidFill>
                <a:latin typeface="Calibri"/>
                <a:cs typeface="Arial" panose="020B0604020202020204" pitchFamily="34" charset="0"/>
              </a:rPr>
              <a:t>أتى وتجسد منها.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ولدته بغير تغيير </a:t>
            </a:r>
            <a:endParaRPr lang="fr-FR" sz="4400" dirty="0">
              <a:solidFill>
                <a:prstClr val="white"/>
              </a:solidFill>
              <a:latin typeface="Calibri"/>
            </a:endParaRPr>
          </a:p>
          <a:p>
            <a:pPr algn="just" defTabSz="1219170" rtl="1"/>
            <a:r>
              <a:rPr lang="ar-EG" sz="4000" dirty="0">
                <a:solidFill>
                  <a:prstClr val="white"/>
                </a:solidFill>
                <a:latin typeface="Calibri"/>
                <a:cs typeface="Arial" panose="020B0604020202020204" pitchFamily="34" charset="0"/>
              </a:rPr>
              <a:t>وزاد هذا الآخر الملاك قائلاً.</a:t>
            </a:r>
            <a:endParaRPr lang="fr-FR" sz="4000" dirty="0">
              <a:solidFill>
                <a:prstClr val="white"/>
              </a:solidFill>
              <a:latin typeface="Calibri"/>
            </a:endParaRPr>
          </a:p>
        </p:txBody>
      </p:sp>
      <p:sp>
        <p:nvSpPr>
          <p:cNvPr id="12" name="Rectangle 11"/>
          <p:cNvSpPr/>
          <p:nvPr/>
        </p:nvSpPr>
        <p:spPr>
          <a:xfrm>
            <a:off x="431371" y="3888145"/>
            <a:ext cx="1132925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Aussi : « Le Verbe du Père</a:t>
            </a:r>
          </a:p>
          <a:p>
            <a:pPr algn="ctr" defTabSz="1219170"/>
            <a:r>
              <a:rPr lang="fr-FR" sz="3733" b="1" dirty="0">
                <a:solidFill>
                  <a:prstClr val="white"/>
                </a:solidFill>
                <a:latin typeface="Book Antiqua" pitchFamily="18" charset="0"/>
              </a:rPr>
              <a:t>Vint, et d’elle Il a pris chair</a:t>
            </a:r>
          </a:p>
          <a:p>
            <a:pPr algn="ctr" defTabSz="1219170"/>
            <a:r>
              <a:rPr lang="fr-FR" sz="3733" b="1" dirty="0">
                <a:solidFill>
                  <a:prstClr val="white"/>
                </a:solidFill>
                <a:latin typeface="Book Antiqua" pitchFamily="18" charset="0"/>
              </a:rPr>
              <a:t>Sans changement, elle L’enfanta »</a:t>
            </a:r>
          </a:p>
          <a:p>
            <a:pPr algn="ctr" defTabSz="1219170"/>
            <a:r>
              <a:rPr lang="fr-FR" sz="3733" b="1" dirty="0">
                <a:solidFill>
                  <a:prstClr val="white"/>
                </a:solidFill>
                <a:latin typeface="Book Antiqua" pitchFamily="18" charset="0"/>
              </a:rPr>
              <a:t>Et il ajouta ceci :</a:t>
            </a:r>
          </a:p>
        </p:txBody>
      </p:sp>
      <p:sp>
        <p:nvSpPr>
          <p:cNvPr id="20" name="ZoneTexte 19">
            <a:extLst>
              <a:ext uri="{FF2B5EF4-FFF2-40B4-BE49-F238E27FC236}">
                <a16:creationId xmlns:a16="http://schemas.microsoft.com/office/drawing/2014/main" id="{E9938A3F-0555-D7B7-1324-EDE3FB4E39F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7EC30947-B5AB-6579-3B8C-1037321C9B3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88043128"/>
      </p:ext>
    </p:extLst>
  </p:cSld>
  <p:clrMapOvr>
    <a:overrideClrMapping bg1="lt1" tx1="dk1" bg2="lt2" tx2="dk2" accent1="accent1" accent2="accent2" accent3="accent3" accent4="accent4" accent5="accent5" accent6="accent6" hlink="hlink" folHlink="folHlink"/>
  </p:clrMapOvr>
</p:sld>
</file>

<file path=ppt/slides/slide147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Je </a:t>
            </a:r>
            <a:r>
              <a:rPr lang="fr-FR" sz="3733" dirty="0" err="1">
                <a:solidFill>
                  <a:prstClr val="white"/>
                </a:solidFill>
                <a:latin typeface="CS Avva Shenouda" pitchFamily="34" charset="0"/>
              </a:rPr>
              <a:t>ec`emici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nousyri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eu`emou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ePefran</a:t>
            </a:r>
            <a:r>
              <a:rPr lang="fr-FR" sz="3733" dirty="0">
                <a:solidFill>
                  <a:prstClr val="white"/>
                </a:solidFill>
                <a:latin typeface="CS Avva Shenouda" pitchFamily="34" charset="0"/>
              </a:rPr>
              <a:t> je </a:t>
            </a:r>
            <a:r>
              <a:rPr lang="fr-FR" sz="3733" dirty="0" err="1">
                <a:solidFill>
                  <a:prstClr val="white"/>
                </a:solidFill>
                <a:latin typeface="CS Avva Shenouda" pitchFamily="34" charset="0"/>
              </a:rPr>
              <a:t>Emmanouyl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vy`ete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sauouahmef</a:t>
            </a:r>
            <a:r>
              <a:rPr lang="fr-FR" sz="3733" dirty="0">
                <a:solidFill>
                  <a:prstClr val="white"/>
                </a:solidFill>
                <a:latin typeface="CS Avva Shenouda" pitchFamily="34" charset="0"/>
              </a:rPr>
              <a:t> @ </a:t>
            </a:r>
            <a:r>
              <a:rPr lang="fr-FR" sz="3733">
                <a:solidFill>
                  <a:prstClr val="white"/>
                </a:solidFill>
                <a:latin typeface="CS Avva Shenouda" pitchFamily="34" charset="0"/>
              </a:rPr>
              <a:t>je `V</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neman</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أنها تلد ابناً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وُيدعى اسمه </a:t>
            </a:r>
            <a:r>
              <a:rPr lang="ar-EG" sz="4400" dirty="0" err="1">
                <a:solidFill>
                  <a:prstClr val="white"/>
                </a:solidFill>
                <a:latin typeface="Calibri"/>
                <a:cs typeface="Arial" panose="020B0604020202020204" pitchFamily="34" charset="0"/>
              </a:rPr>
              <a:t>عمانوئيل</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الذى تفسيره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الله معنا.</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 Elle enfantera un fils</a:t>
            </a:r>
          </a:p>
          <a:p>
            <a:pPr algn="ctr" defTabSz="1219170"/>
            <a:r>
              <a:rPr lang="fr-FR" sz="3733" b="1" dirty="0">
                <a:solidFill>
                  <a:prstClr val="white"/>
                </a:solidFill>
                <a:latin typeface="Book Antiqua" pitchFamily="18" charset="0"/>
              </a:rPr>
              <a:t>Qu’on nommera Emmanuel</a:t>
            </a:r>
          </a:p>
          <a:p>
            <a:pPr algn="ctr" defTabSz="1219170"/>
            <a:r>
              <a:rPr lang="fr-FR" sz="3733" b="1" dirty="0">
                <a:solidFill>
                  <a:prstClr val="white"/>
                </a:solidFill>
                <a:latin typeface="Book Antiqua" pitchFamily="18" charset="0"/>
              </a:rPr>
              <a:t>Et sa signification : </a:t>
            </a:r>
          </a:p>
          <a:p>
            <a:pPr algn="ctr" defTabSz="1219170"/>
            <a:r>
              <a:rPr lang="fr-FR" sz="3733" b="1" dirty="0">
                <a:solidFill>
                  <a:prstClr val="white"/>
                </a:solidFill>
                <a:latin typeface="Book Antiqua" pitchFamily="18" charset="0"/>
              </a:rPr>
              <a:t>Est que Dieu est avec nous</a:t>
            </a:r>
          </a:p>
        </p:txBody>
      </p:sp>
      <p:sp>
        <p:nvSpPr>
          <p:cNvPr id="20" name="ZoneTexte 19">
            <a:extLst>
              <a:ext uri="{FF2B5EF4-FFF2-40B4-BE49-F238E27FC236}">
                <a16:creationId xmlns:a16="http://schemas.microsoft.com/office/drawing/2014/main" id="{66C0752E-F916-54D1-187A-6D1FD90A4FA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6CA541E1-ABF5-06CB-687A-8C0FE74C3E1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2987871"/>
      </p:ext>
    </p:extLst>
  </p:cSld>
  <p:clrMapOvr>
    <a:overrideClrMapping bg1="lt1" tx1="dk1" bg2="lt2" tx2="dk2" accent1="accent1" accent2="accent2" accent3="accent3" accent4="accent4" accent5="accent5" accent6="accent6" hlink="hlink" folHlink="folHlink"/>
  </p:clrMapOvr>
</p:sld>
</file>

<file path=ppt/slides/slide147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on </a:t>
            </a:r>
            <a:r>
              <a:rPr lang="fr-FR" sz="3733" dirty="0" err="1">
                <a:solidFill>
                  <a:prstClr val="white"/>
                </a:solidFill>
                <a:latin typeface="CS Avva Shenouda" pitchFamily="34" charset="0"/>
              </a:rPr>
              <a:t>ek`emou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ePefran</a:t>
            </a:r>
            <a:r>
              <a:rPr lang="fr-FR" sz="3733" dirty="0">
                <a:solidFill>
                  <a:prstClr val="white"/>
                </a:solidFill>
                <a:latin typeface="CS Avva Shenouda" pitchFamily="34" charset="0"/>
              </a:rPr>
              <a:t> je I=y=c </a:t>
            </a:r>
            <a:r>
              <a:rPr lang="fr-FR" sz="3733">
                <a:solidFill>
                  <a:prstClr val="white"/>
                </a:solidFill>
                <a:latin typeface="CS Avva Shenouda" pitchFamily="34" charset="0"/>
              </a:rPr>
              <a:t>@ `N</a:t>
            </a:r>
            <a:r>
              <a:rPr lang="fr-FR" sz="3733" dirty="0" err="1">
                <a:solidFill>
                  <a:prstClr val="white"/>
                </a:solidFill>
                <a:latin typeface="CS Avva Shenouda" pitchFamily="34" charset="0"/>
              </a:rPr>
              <a:t>;of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e;nanohem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mpeflaoc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nou`anomi`a</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وأيضًا تدعو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اسمه يسوع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وهو الذى يخلص شعبه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من خطاياهم.</a:t>
            </a:r>
            <a:endParaRPr lang="fr-FR" sz="4400" dirty="0">
              <a:solidFill>
                <a:prstClr val="white"/>
              </a:solidFill>
              <a:latin typeface="Calibri"/>
            </a:endParaRPr>
          </a:p>
        </p:txBody>
      </p:sp>
      <p:sp>
        <p:nvSpPr>
          <p:cNvPr id="12" name="Rectangle 11"/>
          <p:cNvSpPr/>
          <p:nvPr/>
        </p:nvSpPr>
        <p:spPr>
          <a:xfrm>
            <a:off x="2351584" y="3717032"/>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Aussi Tu L'appelleras</a:t>
            </a:r>
          </a:p>
          <a:p>
            <a:pPr algn="ctr" defTabSz="1219170"/>
            <a:r>
              <a:rPr lang="fr-FR" sz="3733" b="1" dirty="0">
                <a:solidFill>
                  <a:prstClr val="white"/>
                </a:solidFill>
                <a:latin typeface="Book Antiqua" pitchFamily="18" charset="0"/>
              </a:rPr>
              <a:t>Tu L‘appelleras Jésus</a:t>
            </a:r>
          </a:p>
          <a:p>
            <a:pPr algn="ctr" defTabSz="1219170"/>
            <a:r>
              <a:rPr lang="fr-FR" sz="3733" b="1" dirty="0">
                <a:solidFill>
                  <a:prstClr val="white"/>
                </a:solidFill>
                <a:latin typeface="Book Antiqua" pitchFamily="18" charset="0"/>
              </a:rPr>
              <a:t>Car c’est Lui qui sauvera</a:t>
            </a:r>
          </a:p>
          <a:p>
            <a:pPr algn="ctr" defTabSz="1219170"/>
            <a:r>
              <a:rPr lang="fr-FR" sz="3733" b="1" dirty="0">
                <a:solidFill>
                  <a:prstClr val="white"/>
                </a:solidFill>
                <a:latin typeface="Book Antiqua" pitchFamily="18" charset="0"/>
              </a:rPr>
              <a:t>Son peuple de ses péchés. »</a:t>
            </a:r>
          </a:p>
        </p:txBody>
      </p:sp>
      <p:sp>
        <p:nvSpPr>
          <p:cNvPr id="20" name="ZoneTexte 19">
            <a:extLst>
              <a:ext uri="{FF2B5EF4-FFF2-40B4-BE49-F238E27FC236}">
                <a16:creationId xmlns:a16="http://schemas.microsoft.com/office/drawing/2014/main" id="{325E4695-7CEF-00E3-5201-EFD4CCC41D8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2C18DF50-F509-52CB-A0C0-B85C9C784B9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40167674"/>
      </p:ext>
    </p:extLst>
  </p:cSld>
  <p:clrMapOvr>
    <a:overrideClrMapping bg1="lt1" tx1="dk1" bg2="lt2" tx2="dk2" accent1="accent1" accent2="accent2" accent3="accent3" accent4="accent4" accent5="accent5" accent6="accent6" hlink="hlink" folHlink="folHlink"/>
  </p:clrMapOvr>
</p:sld>
</file>

<file path=ppt/slides/slide14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أرض غير ظاهرة</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أشرقت الشمس عليها.</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وطريق غير مسلوكة</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مشوا عليها.</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Oukahi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na;ouwnh</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a`vry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hijwf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oumwit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natcini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aumosi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hiwtf</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Sur une terre invisible,</a:t>
            </a:r>
          </a:p>
          <a:p>
            <a:pPr algn="ctr" defTabSz="1219170"/>
            <a:r>
              <a:rPr lang="fr-FR" sz="3733" b="1" dirty="0">
                <a:solidFill>
                  <a:prstClr val="white"/>
                </a:solidFill>
                <a:latin typeface="Book Antiqua" pitchFamily="18" charset="0"/>
              </a:rPr>
              <a:t>S'est levé le soleil</a:t>
            </a:r>
          </a:p>
          <a:p>
            <a:pPr algn="ctr" defTabSz="1219170"/>
            <a:r>
              <a:rPr lang="fr-FR" sz="3733" b="1" dirty="0">
                <a:solidFill>
                  <a:prstClr val="white"/>
                </a:solidFill>
                <a:latin typeface="Book Antiqua" pitchFamily="18" charset="0"/>
              </a:rPr>
              <a:t>Et un chemin aride</a:t>
            </a:r>
          </a:p>
          <a:p>
            <a:pPr algn="ctr" defTabSz="1219170"/>
            <a:r>
              <a:rPr lang="fr-FR" sz="3733" b="1" dirty="0">
                <a:solidFill>
                  <a:prstClr val="white"/>
                </a:solidFill>
                <a:latin typeface="Book Antiqua" pitchFamily="18" charset="0"/>
              </a:rPr>
              <a:t>Ils ont pu pratiquer</a:t>
            </a:r>
          </a:p>
        </p:txBody>
      </p:sp>
      <p:sp>
        <p:nvSpPr>
          <p:cNvPr id="13" name="ZoneTexte 12">
            <a:extLst>
              <a:ext uri="{FF2B5EF4-FFF2-40B4-BE49-F238E27FC236}">
                <a16:creationId xmlns:a16="http://schemas.microsoft.com/office/drawing/2014/main" id="{892D3D0B-EF1D-BE6A-9467-FB296E51135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Q</a:t>
            </a:r>
            <a:r>
              <a:rPr lang="fr-FR" sz="1600" dirty="0" err="1">
                <a:solidFill>
                  <a:prstClr val="white"/>
                </a:solidFill>
                <a:latin typeface="Avva_Marcos" pitchFamily="82" charset="0"/>
              </a:rPr>
              <a:t>enen</a:t>
            </a:r>
            <a:r>
              <a:rPr lang="fr-FR" sz="1600" dirty="0" err="1">
                <a:solidFill>
                  <a:prstClr val="white"/>
                </a:solidFill>
                <a:latin typeface="CS Avva Shenouda" pitchFamily="34" charset="0"/>
              </a:rPr>
              <a: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ouswt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0CC78A3F-95DC-64E6-7BE2-79A3297341D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15604872"/>
      </p:ext>
    </p:extLst>
  </p:cSld>
  <p:clrMapOvr>
    <a:masterClrMapping/>
  </p:clrMapOvr>
</p:sld>
</file>

<file path=ppt/slides/slide148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Icje</a:t>
            </a:r>
            <a:r>
              <a:rPr lang="fr-FR" sz="3733" dirty="0">
                <a:solidFill>
                  <a:prstClr val="white"/>
                </a:solidFill>
                <a:latin typeface="CS Avva Shenouda" pitchFamily="34" charset="0"/>
              </a:rPr>
              <a:t> de `</a:t>
            </a:r>
            <a:r>
              <a:rPr lang="fr-FR" sz="3733" dirty="0" err="1">
                <a:solidFill>
                  <a:prstClr val="white"/>
                </a:solidFill>
                <a:latin typeface="CS Avva Shenouda" pitchFamily="34" charset="0"/>
              </a:rPr>
              <a:t>anon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peflaoc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fnanohem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oumetjwri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ef,w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nnen`anomi`a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marencouwnf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outajro</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فإذ صرنا نحن شعبه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فهو يخلصنا بقوة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ويغفر آثامنا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فلنعرفه بثبات.</a:t>
            </a:r>
            <a:endParaRPr lang="fr-FR" sz="4400" dirty="0">
              <a:solidFill>
                <a:prstClr val="white"/>
              </a:solidFill>
              <a:latin typeface="Calibri"/>
            </a:endParaRPr>
          </a:p>
        </p:txBody>
      </p:sp>
      <p:sp>
        <p:nvSpPr>
          <p:cNvPr id="12" name="Rectangle 11"/>
          <p:cNvSpPr/>
          <p:nvPr/>
        </p:nvSpPr>
        <p:spPr>
          <a:xfrm>
            <a:off x="431371" y="3909054"/>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Puisque nous sommes son peuple</a:t>
            </a:r>
          </a:p>
          <a:p>
            <a:pPr algn="ctr" defTabSz="1219170"/>
            <a:r>
              <a:rPr lang="fr-FR" sz="3733" b="1" dirty="0">
                <a:solidFill>
                  <a:prstClr val="white"/>
                </a:solidFill>
                <a:latin typeface="Book Antiqua" pitchFamily="18" charset="0"/>
              </a:rPr>
              <a:t>Avec force, Il nous sauvera</a:t>
            </a:r>
          </a:p>
          <a:p>
            <a:pPr algn="ctr" defTabSz="1219170"/>
            <a:r>
              <a:rPr lang="fr-FR" sz="3733" b="1" dirty="0">
                <a:solidFill>
                  <a:prstClr val="white"/>
                </a:solidFill>
                <a:latin typeface="Book Antiqua" pitchFamily="18" charset="0"/>
              </a:rPr>
              <a:t>Et Il remettra nos fautes</a:t>
            </a:r>
          </a:p>
          <a:p>
            <a:pPr algn="ctr" defTabSz="1219170"/>
            <a:r>
              <a:rPr lang="fr-FR" sz="3733" b="1" dirty="0">
                <a:solidFill>
                  <a:prstClr val="white"/>
                </a:solidFill>
                <a:latin typeface="Book Antiqua" pitchFamily="18" charset="0"/>
              </a:rPr>
              <a:t>Connaissons-Le fermement.</a:t>
            </a:r>
          </a:p>
        </p:txBody>
      </p:sp>
      <p:sp>
        <p:nvSpPr>
          <p:cNvPr id="20" name="ZoneTexte 19">
            <a:extLst>
              <a:ext uri="{FF2B5EF4-FFF2-40B4-BE49-F238E27FC236}">
                <a16:creationId xmlns:a16="http://schemas.microsoft.com/office/drawing/2014/main" id="{6E8B758A-562C-5B96-A783-DDA2E7E8B2C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86DB982F-B409-9AF5-92AD-9709890CCD7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33436322"/>
      </p:ext>
    </p:extLst>
  </p:cSld>
  <p:clrMapOvr>
    <a:overrideClrMapping bg1="lt1" tx1="dk1" bg2="lt2" tx2="dk2" accent1="accent1" accent2="accent2" accent3="accent3" accent4="accent4" accent5="accent5" accent6="accent6" hlink="hlink" folHlink="folHlink"/>
  </p:clrMapOvr>
</p:sld>
</file>

<file path=ppt/slides/slide148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a:solidFill>
                  <a:prstClr val="white"/>
                </a:solidFill>
                <a:latin typeface="CS Avva Shenouda" pitchFamily="34" charset="0"/>
              </a:rPr>
              <a:t>Je `N</a:t>
            </a:r>
            <a:r>
              <a:rPr lang="fr-FR" sz="3733" dirty="0" err="1">
                <a:solidFill>
                  <a:prstClr val="white"/>
                </a:solidFill>
                <a:latin typeface="CS Avva Shenouda" pitchFamily="34" charset="0"/>
              </a:rPr>
              <a:t>;of</a:t>
            </a:r>
            <a:r>
              <a:rPr lang="fr-FR" sz="3733" dirty="0">
                <a:solidFill>
                  <a:prstClr val="white"/>
                </a:solidFill>
                <a:latin typeface="CS Avva Shenouda" pitchFamily="34" charset="0"/>
              </a:rPr>
              <a:t> </a:t>
            </a:r>
            <a:r>
              <a:rPr lang="fr-FR" sz="3733" err="1">
                <a:solidFill>
                  <a:prstClr val="white"/>
                </a:solidFill>
                <a:latin typeface="CS Avva Shenouda" pitchFamily="34" charset="0"/>
              </a:rPr>
              <a:t>pe</a:t>
            </a:r>
            <a:r>
              <a:rPr lang="fr-FR" sz="3733">
                <a:solidFill>
                  <a:prstClr val="white"/>
                </a:solidFill>
                <a:latin typeface="CS Avva Shenouda" pitchFamily="34" charset="0"/>
              </a:rPr>
              <a:t> `V</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oume;myi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aferrwmi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oumet`atsib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er`prepi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icjen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a:t>
            </a:r>
            <a:r>
              <a:rPr lang="fr-FR" sz="3733" dirty="0">
                <a:solidFill>
                  <a:prstClr val="white"/>
                </a:solidFill>
                <a:latin typeface="CS Avva Shenouda" pitchFamily="34" charset="0"/>
              </a:rPr>
              <a:t> nem sa `</a:t>
            </a:r>
            <a:r>
              <a:rPr lang="fr-FR" sz="3733" dirty="0" err="1">
                <a:solidFill>
                  <a:prstClr val="white"/>
                </a:solidFill>
                <a:latin typeface="CS Avva Shenouda" pitchFamily="34" charset="0"/>
              </a:rPr>
              <a:t>eneh</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لأنه هو الله بالحقيقة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تأنس بغير تغيير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المجد يليق به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من الآن وإلى الأبد.</a:t>
            </a:r>
            <a:endParaRPr lang="fr-FR" sz="4400" dirty="0">
              <a:solidFill>
                <a:prstClr val="white"/>
              </a:solidFill>
              <a:latin typeface="Calibri"/>
            </a:endParaRPr>
          </a:p>
        </p:txBody>
      </p:sp>
      <p:sp>
        <p:nvSpPr>
          <p:cNvPr id="12" name="Rectangle 11"/>
          <p:cNvSpPr/>
          <p:nvPr/>
        </p:nvSpPr>
        <p:spPr>
          <a:xfrm>
            <a:off x="1991544" y="3813043"/>
            <a:ext cx="792088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vraiment c’est notre Dieu</a:t>
            </a:r>
          </a:p>
          <a:p>
            <a:pPr algn="ctr" defTabSz="1219170"/>
            <a:r>
              <a:rPr lang="fr-FR" sz="3733" b="1" dirty="0">
                <a:solidFill>
                  <a:prstClr val="white"/>
                </a:solidFill>
                <a:latin typeface="Book Antiqua" pitchFamily="18" charset="0"/>
              </a:rPr>
              <a:t>Sans changement, Il devint homme</a:t>
            </a:r>
          </a:p>
          <a:p>
            <a:pPr algn="ctr" defTabSz="1219170"/>
            <a:r>
              <a:rPr lang="fr-FR" sz="3733" b="1" dirty="0">
                <a:solidFill>
                  <a:prstClr val="white"/>
                </a:solidFill>
                <a:latin typeface="Book Antiqua" pitchFamily="18" charset="0"/>
              </a:rPr>
              <a:t>Et à Lui convient la gloire</a:t>
            </a:r>
          </a:p>
          <a:p>
            <a:pPr algn="ctr" defTabSz="1219170"/>
            <a:r>
              <a:rPr lang="fr-FR" sz="3733" b="1" dirty="0">
                <a:solidFill>
                  <a:prstClr val="white"/>
                </a:solidFill>
                <a:latin typeface="Book Antiqua" pitchFamily="18" charset="0"/>
              </a:rPr>
              <a:t>Dès maintenant et à jamais.</a:t>
            </a:r>
          </a:p>
        </p:txBody>
      </p:sp>
      <p:sp>
        <p:nvSpPr>
          <p:cNvPr id="20" name="ZoneTexte 19">
            <a:extLst>
              <a:ext uri="{FF2B5EF4-FFF2-40B4-BE49-F238E27FC236}">
                <a16:creationId xmlns:a16="http://schemas.microsoft.com/office/drawing/2014/main" id="{D0C80B93-7F93-CA5C-076E-898730D63FE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E8395494-79DC-8D4B-97BD-23DF57BA7B4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08645731"/>
      </p:ext>
    </p:extLst>
  </p:cSld>
  <p:clrMapOvr>
    <a:overrideClrMapping bg1="lt1" tx1="dk1" bg2="lt2" tx2="dk2" accent1="accent1" accent2="accent2" accent3="accent3" accent4="accent4" accent5="accent5" accent6="accent6" hlink="hlink" folHlink="folHlink"/>
  </p:clrMapOvr>
</p:sld>
</file>

<file path=ppt/slides/slide148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Etafkyn</a:t>
            </a:r>
            <a:r>
              <a:rPr lang="fr-FR" sz="3733" dirty="0">
                <a:solidFill>
                  <a:prstClr val="white"/>
                </a:solidFill>
                <a:latin typeface="CS Avva Shenouda" pitchFamily="34" charset="0"/>
              </a:rPr>
              <a:t> an </a:t>
            </a:r>
            <a:r>
              <a:rPr lang="fr-FR" sz="3733" dirty="0" err="1">
                <a:solidFill>
                  <a:prstClr val="white"/>
                </a:solidFill>
                <a:latin typeface="CS Avva Shenouda" pitchFamily="34" charset="0"/>
              </a:rPr>
              <a:t>efoi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nsyri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nrwmi</a:t>
            </a:r>
            <a:r>
              <a:rPr lang="fr-FR" sz="3733" dirty="0">
                <a:solidFill>
                  <a:prstClr val="white"/>
                </a:solidFill>
                <a:latin typeface="CS Avva Shenouda" pitchFamily="34" charset="0"/>
              </a:rPr>
              <a:t> @ </a:t>
            </a:r>
            <a:r>
              <a:rPr lang="fr-FR" sz="3733">
                <a:solidFill>
                  <a:prstClr val="white"/>
                </a:solidFill>
                <a:latin typeface="CS Avva Shenouda" pitchFamily="34" charset="0"/>
              </a:rPr>
              <a:t>alla `N</a:t>
            </a:r>
            <a:r>
              <a:rPr lang="fr-FR" sz="3733" dirty="0" err="1">
                <a:solidFill>
                  <a:prstClr val="white"/>
                </a:solidFill>
                <a:latin typeface="CS Avva Shenouda" pitchFamily="34" charset="0"/>
              </a:rPr>
              <a:t>;of</a:t>
            </a:r>
            <a:r>
              <a:rPr lang="fr-FR" sz="3733" dirty="0">
                <a:solidFill>
                  <a:prstClr val="white"/>
                </a:solidFill>
                <a:latin typeface="CS Avva Shenouda" pitchFamily="34" charset="0"/>
              </a:rPr>
              <a:t> </a:t>
            </a:r>
            <a:r>
              <a:rPr lang="fr-FR" sz="3733" err="1">
                <a:solidFill>
                  <a:prstClr val="white"/>
                </a:solidFill>
                <a:latin typeface="CS Avva Shenouda" pitchFamily="34" charset="0"/>
              </a:rPr>
              <a:t>pe</a:t>
            </a:r>
            <a:r>
              <a:rPr lang="fr-FR" sz="3733">
                <a:solidFill>
                  <a:prstClr val="white"/>
                </a:solidFill>
                <a:latin typeface="CS Avva Shenouda" pitchFamily="34" charset="0"/>
              </a:rPr>
              <a:t> `V</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mmyi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لم يزل إلهًا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أتى وصار ابن بشر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لكنه هو الإله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الحقيقى</a:t>
            </a:r>
            <a:r>
              <a:rPr lang="ar-EG" sz="4400" dirty="0">
                <a:solidFill>
                  <a:prstClr val="white"/>
                </a:solidFill>
                <a:latin typeface="Calibri"/>
                <a:cs typeface="Arial" panose="020B0604020202020204" pitchFamily="34" charset="0"/>
              </a:rPr>
              <a:t> أتى وخلصنا.</a:t>
            </a:r>
            <a:endParaRPr lang="fr-FR" sz="4400" dirty="0">
              <a:solidFill>
                <a:prstClr val="white"/>
              </a:solidFill>
              <a:latin typeface="Calibri"/>
            </a:endParaRPr>
          </a:p>
        </p:txBody>
      </p:sp>
      <p:sp>
        <p:nvSpPr>
          <p:cNvPr id="12" name="Rectangle 11"/>
          <p:cNvSpPr/>
          <p:nvPr/>
        </p:nvSpPr>
        <p:spPr>
          <a:xfrm>
            <a:off x="2207568" y="3813043"/>
            <a:ext cx="784887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ne cessa d’être Dieu</a:t>
            </a:r>
          </a:p>
          <a:p>
            <a:pPr algn="ctr" defTabSz="1219170"/>
            <a:r>
              <a:rPr lang="fr-FR" sz="3733" b="1" dirty="0">
                <a:solidFill>
                  <a:prstClr val="white"/>
                </a:solidFill>
                <a:latin typeface="Book Antiqua" pitchFamily="18" charset="0"/>
              </a:rPr>
              <a:t>Il vint, devint Fils de l’homme</a:t>
            </a:r>
          </a:p>
          <a:p>
            <a:pPr algn="ctr" defTabSz="1219170"/>
            <a:r>
              <a:rPr lang="fr-FR" sz="3733" b="1" dirty="0">
                <a:solidFill>
                  <a:prstClr val="white"/>
                </a:solidFill>
                <a:latin typeface="Book Antiqua" pitchFamily="18" charset="0"/>
              </a:rPr>
              <a:t>Mais c’est bien Lui le vrai Dieu</a:t>
            </a:r>
          </a:p>
          <a:p>
            <a:pPr algn="ctr" defTabSz="1219170"/>
            <a:r>
              <a:rPr lang="fr-FR" sz="3733" b="1" dirty="0">
                <a:solidFill>
                  <a:prstClr val="white"/>
                </a:solidFill>
                <a:latin typeface="Book Antiqua" pitchFamily="18" charset="0"/>
              </a:rPr>
              <a:t>Lui qui vint et nous sauvas.</a:t>
            </a:r>
          </a:p>
        </p:txBody>
      </p:sp>
      <p:sp>
        <p:nvSpPr>
          <p:cNvPr id="20" name="ZoneTexte 19">
            <a:extLst>
              <a:ext uri="{FF2B5EF4-FFF2-40B4-BE49-F238E27FC236}">
                <a16:creationId xmlns:a16="http://schemas.microsoft.com/office/drawing/2014/main" id="{7A957659-1EC3-A2BE-049F-FDB763858C2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B798B0BE-AE97-D237-DE0D-114C60896B1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12838004"/>
      </p:ext>
    </p:extLst>
  </p:cSld>
  <p:clrMapOvr>
    <a:overrideClrMapping bg1="lt1" tx1="dk1" bg2="lt2" tx2="dk2" accent1="accent1" accent2="accent2" accent3="accent3" accent4="accent4" accent5="accent5" accent6="accent6" hlink="hlink" folHlink="folHlink"/>
  </p:clrMapOvr>
</p:sld>
</file>

<file path=ppt/slides/slide148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W </a:t>
            </a:r>
            <a:r>
              <a:rPr lang="fr-FR" sz="3733" dirty="0" err="1">
                <a:solidFill>
                  <a:prstClr val="white"/>
                </a:solidFill>
                <a:latin typeface="CS Avva Shenouda" pitchFamily="34" charset="0"/>
              </a:rPr>
              <a:t>ninakhi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nsouer`svyri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mmwou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e`otokoc</a:t>
            </a:r>
            <a:r>
              <a:rPr lang="fr-FR" sz="3733" dirty="0">
                <a:solidFill>
                  <a:prstClr val="white"/>
                </a:solidFill>
                <a:latin typeface="CS Avva Shenouda" pitchFamily="34" charset="0"/>
              </a:rPr>
              <a:t> Mari`a @ </a:t>
            </a:r>
            <a:r>
              <a:rPr lang="fr-FR" sz="3733" dirty="0" err="1">
                <a:solidFill>
                  <a:prstClr val="white"/>
                </a:solidFill>
                <a:latin typeface="CS Avva Shenouda" pitchFamily="34" charset="0"/>
              </a:rPr>
              <a:t>etoi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mpar;enoc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ncyou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يا للطلقات الالهية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العجيبة </a:t>
            </a:r>
            <a:r>
              <a:rPr lang="ar-EG" sz="4400" dirty="0" err="1">
                <a:solidFill>
                  <a:prstClr val="white"/>
                </a:solidFill>
                <a:latin typeface="Calibri"/>
                <a:cs typeface="Arial" panose="020B0604020202020204" pitchFamily="34" charset="0"/>
              </a:rPr>
              <a:t>التى</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لوالدة الاله مريم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العذراء كل حين.</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Oh ! les prodigieux élans</a:t>
            </a:r>
          </a:p>
          <a:p>
            <a:pPr algn="ctr" defTabSz="1219170"/>
            <a:r>
              <a:rPr lang="fr-FR" sz="3733" b="1" dirty="0">
                <a:solidFill>
                  <a:prstClr val="white"/>
                </a:solidFill>
                <a:latin typeface="Book Antiqua" pitchFamily="18" charset="0"/>
              </a:rPr>
              <a:t>Merveilleux élans divins</a:t>
            </a:r>
          </a:p>
          <a:p>
            <a:pPr algn="ctr" defTabSz="1219170"/>
            <a:r>
              <a:rPr lang="fr-FR" sz="3733" b="1" dirty="0">
                <a:solidFill>
                  <a:prstClr val="white"/>
                </a:solidFill>
                <a:latin typeface="Book Antiqua" pitchFamily="18" charset="0"/>
              </a:rPr>
              <a:t>De Marie, Mère de Dieu</a:t>
            </a:r>
          </a:p>
          <a:p>
            <a:pPr algn="ctr" defTabSz="1219170"/>
            <a:r>
              <a:rPr lang="fr-FR" sz="3733" b="1" dirty="0">
                <a:solidFill>
                  <a:prstClr val="white"/>
                </a:solidFill>
                <a:latin typeface="Book Antiqua" pitchFamily="18" charset="0"/>
              </a:rPr>
              <a:t>Toujours Vierge en tout temps.</a:t>
            </a:r>
          </a:p>
        </p:txBody>
      </p:sp>
      <p:sp>
        <p:nvSpPr>
          <p:cNvPr id="20" name="ZoneTexte 19">
            <a:extLst>
              <a:ext uri="{FF2B5EF4-FFF2-40B4-BE49-F238E27FC236}">
                <a16:creationId xmlns:a16="http://schemas.microsoft.com/office/drawing/2014/main" id="{6F164B5D-3799-5534-3CAF-84C25E350A6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E5A7C9F0-2DFF-8B20-B513-C6028A873A9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12993538"/>
      </p:ext>
    </p:extLst>
  </p:cSld>
  <p:clrMapOvr>
    <a:overrideClrMapping bg1="lt1" tx1="dk1" bg2="lt2" tx2="dk2" accent1="accent1" accent2="accent2" accent3="accent3" accent4="accent4" accent5="accent5" accent6="accent6" hlink="hlink" folHlink="folHlink"/>
  </p:clrMapOvr>
</p:sld>
</file>

<file path=ppt/slides/slide148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mmwou</a:t>
            </a:r>
            <a:r>
              <a:rPr lang="fr-FR" sz="3733" dirty="0">
                <a:solidFill>
                  <a:prstClr val="white"/>
                </a:solidFill>
                <a:latin typeface="CS Avva Shenouda" pitchFamily="34" charset="0"/>
              </a:rPr>
              <a:t> @ `eau`i </a:t>
            </a:r>
            <a:r>
              <a:rPr lang="fr-FR" sz="3733" dirty="0" err="1">
                <a:solidFill>
                  <a:prstClr val="white"/>
                </a:solidFill>
                <a:latin typeface="CS Avva Shenouda" pitchFamily="34" charset="0"/>
              </a:rPr>
              <a:t>euma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eucop</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oupar;eni`a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nat;wleb</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oujinmici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mmyi</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هذه التى منها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اجتمع معاً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بتولية بلا دنس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وميلاد حقيقي</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C’est par elle que s’assemblèrent</a:t>
            </a:r>
          </a:p>
          <a:p>
            <a:pPr algn="ctr" defTabSz="1219170"/>
            <a:r>
              <a:rPr lang="fr-FR" sz="3733" b="1" dirty="0">
                <a:solidFill>
                  <a:prstClr val="white"/>
                </a:solidFill>
                <a:latin typeface="Book Antiqua" pitchFamily="18" charset="0"/>
              </a:rPr>
              <a:t>S’assemblèrent en une personne</a:t>
            </a:r>
          </a:p>
          <a:p>
            <a:pPr algn="ctr" defTabSz="1219170"/>
            <a:r>
              <a:rPr lang="fr-FR" sz="3733" b="1" dirty="0">
                <a:solidFill>
                  <a:prstClr val="white"/>
                </a:solidFill>
                <a:latin typeface="Book Antiqua" pitchFamily="18" charset="0"/>
              </a:rPr>
              <a:t>Virginité sans souillure</a:t>
            </a:r>
          </a:p>
          <a:p>
            <a:pPr algn="ctr" defTabSz="1219170"/>
            <a:r>
              <a:rPr lang="fr-FR" sz="3733" b="1" dirty="0">
                <a:solidFill>
                  <a:prstClr val="white"/>
                </a:solidFill>
                <a:latin typeface="Book Antiqua" pitchFamily="18" charset="0"/>
              </a:rPr>
              <a:t>Et naissance véritable.</a:t>
            </a:r>
          </a:p>
        </p:txBody>
      </p:sp>
      <p:sp>
        <p:nvSpPr>
          <p:cNvPr id="20" name="ZoneTexte 19">
            <a:extLst>
              <a:ext uri="{FF2B5EF4-FFF2-40B4-BE49-F238E27FC236}">
                <a16:creationId xmlns:a16="http://schemas.microsoft.com/office/drawing/2014/main" id="{CD630342-6D88-A822-8F6D-E6DD9BDF790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B8756722-3907-5061-CF16-3DC07AFFA1F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91007868"/>
      </p:ext>
    </p:extLst>
  </p:cSld>
  <p:clrMapOvr>
    <a:overrideClrMapping bg1="lt1" tx1="dk1" bg2="lt2" tx2="dk2" accent1="accent1" accent2="accent2" accent3="accent3" accent4="accent4" accent5="accent5" accent6="accent6" hlink="hlink" folHlink="folHlink"/>
  </p:clrMapOvr>
</p:sld>
</file>

<file path=ppt/slides/slide148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Ou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ougamoc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ersorp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epijinmici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oude</a:t>
            </a:r>
            <a:r>
              <a:rPr lang="fr-FR" sz="3733" dirty="0">
                <a:solidFill>
                  <a:prstClr val="white"/>
                </a:solidFill>
                <a:latin typeface="CS Avva Shenouda" pitchFamily="34" charset="0"/>
              </a:rPr>
              <a:t> on `</a:t>
            </a:r>
            <a:r>
              <a:rPr lang="fr-FR" sz="3733" dirty="0" err="1">
                <a:solidFill>
                  <a:prstClr val="white"/>
                </a:solidFill>
                <a:latin typeface="CS Avva Shenouda" pitchFamily="34" charset="0"/>
              </a:rPr>
              <a:t>mpe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pijinmici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bwl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a:t>
            </a:r>
          </a:p>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ntecpar;enia</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لأنه لم يسبق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الميلاد زواج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ولم يحل الميلاد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أيضًا بتوليتها</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jamais aucun mariage</a:t>
            </a:r>
          </a:p>
          <a:p>
            <a:pPr algn="ctr" defTabSz="1219170"/>
            <a:r>
              <a:rPr lang="fr-FR" sz="3733" b="1" dirty="0">
                <a:solidFill>
                  <a:prstClr val="white"/>
                </a:solidFill>
                <a:latin typeface="Book Antiqua" pitchFamily="18" charset="0"/>
              </a:rPr>
              <a:t>Ne précéda la naissance</a:t>
            </a:r>
          </a:p>
          <a:p>
            <a:pPr algn="ctr" defTabSz="1219170"/>
            <a:r>
              <a:rPr lang="fr-FR" sz="3733" b="1" dirty="0">
                <a:solidFill>
                  <a:prstClr val="white"/>
                </a:solidFill>
                <a:latin typeface="Book Antiqua" pitchFamily="18" charset="0"/>
              </a:rPr>
              <a:t>La naissance n’avait pas</a:t>
            </a:r>
          </a:p>
          <a:p>
            <a:pPr algn="ctr" defTabSz="1219170"/>
            <a:r>
              <a:rPr lang="fr-FR" sz="3733" b="1" dirty="0">
                <a:solidFill>
                  <a:prstClr val="white"/>
                </a:solidFill>
                <a:latin typeface="Book Antiqua" pitchFamily="18" charset="0"/>
              </a:rPr>
              <a:t>Rompu sa virginité</a:t>
            </a:r>
          </a:p>
        </p:txBody>
      </p:sp>
      <p:sp>
        <p:nvSpPr>
          <p:cNvPr id="20" name="ZoneTexte 19">
            <a:extLst>
              <a:ext uri="{FF2B5EF4-FFF2-40B4-BE49-F238E27FC236}">
                <a16:creationId xmlns:a16="http://schemas.microsoft.com/office/drawing/2014/main" id="{D9A1508A-FFE4-339C-F5B6-CD6713A629F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1A391776-1CB8-0E36-A57D-ED5CB05EBA6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9109995"/>
      </p:ext>
    </p:extLst>
  </p:cSld>
  <p:clrMapOvr>
    <a:overrideClrMapping bg1="lt1" tx1="dk1" bg2="lt2" tx2="dk2" accent1="accent1" accent2="accent2" accent3="accent3" accent4="accent4" accent5="accent5" accent6="accent6" hlink="hlink" folHlink="folHlink"/>
  </p:clrMapOvr>
</p:sld>
</file>

<file path=ppt/slides/slide148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Vy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etaumacf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Nou] @ `</a:t>
            </a:r>
            <a:r>
              <a:rPr lang="fr-FR" sz="3733" dirty="0" err="1">
                <a:solidFill>
                  <a:prstClr val="white"/>
                </a:solidFill>
                <a:latin typeface="CS Avva Shenouda" pitchFamily="34" charset="0"/>
              </a:rPr>
              <a:t>apa;yc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ebolqen</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Viwt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aumacf</a:t>
            </a:r>
            <a:r>
              <a:rPr lang="fr-FR" sz="3733" dirty="0">
                <a:solidFill>
                  <a:prstClr val="white"/>
                </a:solidFill>
                <a:latin typeface="CS Avva Shenouda" pitchFamily="34" charset="0"/>
              </a:rPr>
              <a:t> on kata </a:t>
            </a:r>
            <a:r>
              <a:rPr lang="fr-FR" sz="3733" dirty="0" err="1">
                <a:solidFill>
                  <a:prstClr val="white"/>
                </a:solidFill>
                <a:latin typeface="CS Avva Shenouda" pitchFamily="34" charset="0"/>
              </a:rPr>
              <a:t>carx</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apa;yc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لأن الذى وُلد إله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بغير ألم من الآب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وُلد أيضاً حسب الجسد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بغير ألم من العذراء.</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Celui qui en tant que Dieu</a:t>
            </a:r>
          </a:p>
          <a:p>
            <a:pPr algn="ctr" defTabSz="1219170"/>
            <a:r>
              <a:rPr lang="fr-FR" sz="3733" b="1" dirty="0">
                <a:solidFill>
                  <a:prstClr val="white"/>
                </a:solidFill>
                <a:latin typeface="Book Antiqua" pitchFamily="18" charset="0"/>
              </a:rPr>
              <a:t>Est né sans passion, du Père</a:t>
            </a:r>
          </a:p>
          <a:p>
            <a:pPr algn="ctr" defTabSz="1219170"/>
            <a:r>
              <a:rPr lang="fr-FR" sz="3733" b="1" dirty="0">
                <a:solidFill>
                  <a:prstClr val="white"/>
                </a:solidFill>
                <a:latin typeface="Book Antiqua" pitchFamily="18" charset="0"/>
              </a:rPr>
              <a:t>Naquit aussi sans passion</a:t>
            </a:r>
          </a:p>
          <a:p>
            <a:pPr algn="ctr" defTabSz="1219170"/>
            <a:r>
              <a:rPr lang="fr-FR" sz="3733" b="1" dirty="0">
                <a:solidFill>
                  <a:prstClr val="white"/>
                </a:solidFill>
                <a:latin typeface="Book Antiqua" pitchFamily="18" charset="0"/>
              </a:rPr>
              <a:t>Selon la chair, par la Vierge.</a:t>
            </a:r>
          </a:p>
        </p:txBody>
      </p:sp>
      <p:sp>
        <p:nvSpPr>
          <p:cNvPr id="20" name="ZoneTexte 19">
            <a:extLst>
              <a:ext uri="{FF2B5EF4-FFF2-40B4-BE49-F238E27FC236}">
                <a16:creationId xmlns:a16="http://schemas.microsoft.com/office/drawing/2014/main" id="{72EA90CB-4DF3-898A-DEE1-11F83A0BA97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A64EFA5A-A0A8-A48D-573D-2F5FDEFC8CE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54348152"/>
      </p:ext>
    </p:extLst>
  </p:cSld>
  <p:clrMapOvr>
    <a:overrideClrMapping bg1="lt1" tx1="dk1" bg2="lt2" tx2="dk2" accent1="accent1" accent2="accent2" accent3="accent3" accent4="accent4" accent5="accent5" accent6="accent6" hlink="hlink" folHlink="folHlink"/>
  </p:clrMapOvr>
</p:sld>
</file>

<file path=ppt/slides/slide148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Ouai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cnau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oume;nou</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oumetrwmi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ceouwst</a:t>
            </a:r>
            <a:br>
              <a:rPr lang="fr-FR" sz="3733" dirty="0">
                <a:solidFill>
                  <a:prstClr val="white"/>
                </a:solidFill>
                <a:latin typeface="CS Avva Shenouda" pitchFamily="34" charset="0"/>
              </a:rPr>
            </a:b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nimagoc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eu,w</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nrwou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euer;e`ologin</a:t>
            </a:r>
            <a:r>
              <a:rPr lang="fr-FR" sz="3733" dirty="0">
                <a:solidFill>
                  <a:prstClr val="white"/>
                </a:solidFill>
                <a:latin typeface="CS Avva Shenouda" pitchFamily="34" charset="0"/>
              </a:rPr>
              <a:t>.</a:t>
            </a:r>
          </a:p>
        </p:txBody>
      </p:sp>
      <p:sp>
        <p:nvSpPr>
          <p:cNvPr id="11" name="Rectangle 10"/>
          <p:cNvSpPr/>
          <p:nvPr/>
        </p:nvSpPr>
        <p:spPr>
          <a:xfrm>
            <a:off x="6672064" y="556225"/>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هو اتحاد الاثنين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لاهوت وناسوت.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ولهذا سجد له المجوس.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ساكتين وناطقين بلاهوته.</a:t>
            </a:r>
            <a:endParaRPr lang="fr-FR" sz="4400" dirty="0">
              <a:solidFill>
                <a:prstClr val="white"/>
              </a:solidFill>
              <a:latin typeface="Calibri"/>
            </a:endParaRPr>
          </a:p>
        </p:txBody>
      </p:sp>
      <p:sp>
        <p:nvSpPr>
          <p:cNvPr id="12" name="Rectangle 11"/>
          <p:cNvSpPr/>
          <p:nvPr/>
        </p:nvSpPr>
        <p:spPr>
          <a:xfrm>
            <a:off x="1847529" y="3813043"/>
            <a:ext cx="86979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Il est l’Union de deux : </a:t>
            </a:r>
          </a:p>
          <a:p>
            <a:pPr algn="ctr" defTabSz="1219170"/>
            <a:r>
              <a:rPr lang="fr-FR" sz="3733" b="1" dirty="0">
                <a:solidFill>
                  <a:prstClr val="white"/>
                </a:solidFill>
                <a:latin typeface="Book Antiqua" pitchFamily="18" charset="0"/>
              </a:rPr>
              <a:t>Divinité, Humanité</a:t>
            </a:r>
          </a:p>
          <a:p>
            <a:pPr algn="ctr" defTabSz="1219170"/>
            <a:r>
              <a:rPr lang="fr-FR" sz="3733" b="1" dirty="0">
                <a:solidFill>
                  <a:prstClr val="white"/>
                </a:solidFill>
                <a:latin typeface="Book Antiqua" pitchFamily="18" charset="0"/>
              </a:rPr>
              <a:t>C’est pourquoi les mages L’adorent</a:t>
            </a:r>
          </a:p>
          <a:p>
            <a:pPr algn="ctr" defTabSz="1219170"/>
            <a:r>
              <a:rPr lang="fr-FR" sz="3733" b="1" dirty="0">
                <a:solidFill>
                  <a:prstClr val="white"/>
                </a:solidFill>
                <a:latin typeface="Book Antiqua" pitchFamily="18" charset="0"/>
              </a:rPr>
              <a:t>Et le reconnaissent comme Dieu.</a:t>
            </a:r>
          </a:p>
        </p:txBody>
      </p:sp>
      <p:sp>
        <p:nvSpPr>
          <p:cNvPr id="20" name="ZoneTexte 19">
            <a:extLst>
              <a:ext uri="{FF2B5EF4-FFF2-40B4-BE49-F238E27FC236}">
                <a16:creationId xmlns:a16="http://schemas.microsoft.com/office/drawing/2014/main" id="{EF374CBE-B8A6-0B7E-A594-2CA38D5F89C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1DFE6819-C6A4-4A59-C83A-1644E3CAF48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4051006"/>
      </p:ext>
    </p:extLst>
  </p:cSld>
  <p:clrMapOvr>
    <a:overrideClrMapping bg1="lt1" tx1="dk1" bg2="lt2" tx2="dk2" accent1="accent1" accent2="accent2" accent3="accent3" accent4="accent4" accent5="accent5" accent6="accent6" hlink="hlink" folHlink="folHlink"/>
  </p:clrMapOvr>
</p:sld>
</file>

<file path=ppt/slides/slide148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56225"/>
            <a:ext cx="604028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Au`ini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noulibanoc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Nou] @ nem </a:t>
            </a:r>
            <a:r>
              <a:rPr lang="fr-FR" sz="3733" dirty="0" err="1">
                <a:solidFill>
                  <a:prstClr val="white"/>
                </a:solidFill>
                <a:latin typeface="CS Avva Shenouda" pitchFamily="34" charset="0"/>
              </a:rPr>
              <a:t>ounoub</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ouro</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ousal</a:t>
            </a:r>
            <a:r>
              <a:rPr lang="fr-FR" sz="3733" dirty="0">
                <a:solidFill>
                  <a:prstClr val="white"/>
                </a:solidFill>
                <a:latin typeface="CS Avva Shenouda" pitchFamily="34" charset="0"/>
              </a:rPr>
              <a:t> eu]</a:t>
            </a:r>
            <a:r>
              <a:rPr lang="fr-FR" sz="3733" dirty="0" err="1">
                <a:solidFill>
                  <a:prstClr val="white"/>
                </a:solidFill>
                <a:latin typeface="CS Avva Shenouda" pitchFamily="34" charset="0"/>
              </a:rPr>
              <a:t>myini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epefjinmou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nreftanqo</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قدموا له لباناً كإله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وذهبًا كملك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ومراً علامة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على موته المحيى.</a:t>
            </a:r>
            <a:endParaRPr lang="fr-FR" sz="4400"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Ils Lui offrent de l’encens</a:t>
            </a:r>
          </a:p>
          <a:p>
            <a:pPr algn="ctr" defTabSz="1219170"/>
            <a:r>
              <a:rPr lang="fr-FR" sz="3733" b="1" dirty="0">
                <a:solidFill>
                  <a:prstClr val="white"/>
                </a:solidFill>
                <a:latin typeface="Book Antiqua" pitchFamily="18" charset="0"/>
              </a:rPr>
              <a:t>Comme un Dieu. Aussi de l’or</a:t>
            </a:r>
          </a:p>
          <a:p>
            <a:pPr algn="ctr" defTabSz="1219170"/>
            <a:r>
              <a:rPr lang="fr-FR" sz="3733" b="1" dirty="0">
                <a:solidFill>
                  <a:prstClr val="white"/>
                </a:solidFill>
                <a:latin typeface="Book Antiqua" pitchFamily="18" charset="0"/>
              </a:rPr>
              <a:t>Comme un Roi. Et de la myrrhe</a:t>
            </a:r>
          </a:p>
          <a:p>
            <a:pPr algn="ctr" defTabSz="1219170"/>
            <a:r>
              <a:rPr lang="fr-FR" sz="3733" b="1" dirty="0">
                <a:solidFill>
                  <a:prstClr val="white"/>
                </a:solidFill>
                <a:latin typeface="Book Antiqua" pitchFamily="18" charset="0"/>
              </a:rPr>
              <a:t>Montrant Sa mort vivifiante.</a:t>
            </a:r>
          </a:p>
        </p:txBody>
      </p:sp>
      <p:sp>
        <p:nvSpPr>
          <p:cNvPr id="20" name="ZoneTexte 19">
            <a:extLst>
              <a:ext uri="{FF2B5EF4-FFF2-40B4-BE49-F238E27FC236}">
                <a16:creationId xmlns:a16="http://schemas.microsoft.com/office/drawing/2014/main" id="{B1725C5D-4517-80AA-F05D-1168A850531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373EE0D4-98BD-432A-7929-7EDFCC88435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58115439"/>
      </p:ext>
    </p:extLst>
  </p:cSld>
  <p:clrMapOvr>
    <a:overrideClrMapping bg1="lt1" tx1="dk1" bg2="lt2" tx2="dk2" accent1="accent1" accent2="accent2" accent3="accent3" accent4="accent4" accent5="accent5" accent6="accent6" hlink="hlink" folHlink="folHlink"/>
  </p:clrMapOvr>
</p:sld>
</file>

<file path=ppt/slides/slide148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260649"/>
            <a:ext cx="6240693" cy="3539046"/>
          </a:xfrm>
          <a:prstGeom prst="rect">
            <a:avLst/>
          </a:prstGeom>
        </p:spPr>
        <p:txBody>
          <a:bodyPr wrap="square">
            <a:spAutoFit/>
          </a:bodyPr>
          <a:lstStyle/>
          <a:p>
            <a:pPr algn="just" defTabSz="1219170"/>
            <a:r>
              <a:rPr lang="fr-FR" sz="3733" dirty="0">
                <a:solidFill>
                  <a:prstClr val="white"/>
                </a:solidFill>
                <a:latin typeface="CS Avva Shenouda" pitchFamily="34" charset="0"/>
              </a:rPr>
              <a:t>Vai </a:t>
            </a:r>
            <a:r>
              <a:rPr lang="fr-FR" sz="3733" dirty="0" err="1">
                <a:solidFill>
                  <a:prstClr val="white"/>
                </a:solidFill>
                <a:latin typeface="CS Avva Shenouda" pitchFamily="34" charset="0"/>
              </a:rPr>
              <a:t>etafsopf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e;byten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pefouws</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mmin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piouai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mmauatf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pimairwmi</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aga;oc</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vrefcw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nnen'u,y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11" name="Rectangle 10"/>
          <p:cNvSpPr/>
          <p:nvPr/>
        </p:nvSpPr>
        <p:spPr>
          <a:xfrm>
            <a:off x="6672064" y="556225"/>
            <a:ext cx="5088565" cy="3323987"/>
          </a:xfrm>
          <a:prstGeom prst="rect">
            <a:avLst/>
          </a:prstGeom>
        </p:spPr>
        <p:txBody>
          <a:bodyPr wrap="square">
            <a:spAutoFit/>
          </a:bodyPr>
          <a:lstStyle/>
          <a:p>
            <a:pPr algn="just" defTabSz="1219170" rtl="1"/>
            <a:r>
              <a:rPr lang="ar-EG" sz="4200" dirty="0">
                <a:solidFill>
                  <a:prstClr val="white"/>
                </a:solidFill>
                <a:latin typeface="Calibri"/>
                <a:cs typeface="Arial" panose="020B0604020202020204" pitchFamily="34" charset="0"/>
              </a:rPr>
              <a:t>هذا الذى قبله من أجلنا </a:t>
            </a:r>
            <a:endParaRPr lang="fr-FR" sz="4200" dirty="0">
              <a:solidFill>
                <a:prstClr val="white"/>
              </a:solidFill>
              <a:latin typeface="Calibri"/>
            </a:endParaRPr>
          </a:p>
          <a:p>
            <a:pPr algn="just" defTabSz="1219170" rtl="1"/>
            <a:r>
              <a:rPr lang="ar-EG" sz="4200" dirty="0">
                <a:solidFill>
                  <a:prstClr val="white"/>
                </a:solidFill>
                <a:latin typeface="Calibri"/>
                <a:cs typeface="Arial" panose="020B0604020202020204" pitchFamily="34" charset="0"/>
              </a:rPr>
              <a:t>بإرادته وحده </a:t>
            </a:r>
            <a:endParaRPr lang="fr-FR" sz="4200" dirty="0">
              <a:solidFill>
                <a:prstClr val="white"/>
              </a:solidFill>
              <a:latin typeface="Calibri"/>
            </a:endParaRPr>
          </a:p>
          <a:p>
            <a:pPr algn="just" defTabSz="1219170" rtl="1"/>
            <a:r>
              <a:rPr lang="ar-EG" sz="4200" dirty="0">
                <a:solidFill>
                  <a:prstClr val="white"/>
                </a:solidFill>
                <a:latin typeface="Calibri"/>
                <a:cs typeface="Arial" panose="020B0604020202020204" pitchFamily="34" charset="0"/>
              </a:rPr>
              <a:t>والواحد وحده. محب البشر الصالح مخلص نفوسنا </a:t>
            </a:r>
            <a:endParaRPr lang="fr-FR" sz="4200" dirty="0">
              <a:solidFill>
                <a:prstClr val="white"/>
              </a:solidFill>
              <a:latin typeface="Calibri"/>
            </a:endParaRPr>
          </a:p>
          <a:p>
            <a:pPr algn="just" defTabSz="1219170" rtl="1"/>
            <a:r>
              <a:rPr lang="ar-EG" sz="4200" dirty="0">
                <a:solidFill>
                  <a:prstClr val="white"/>
                </a:solidFill>
                <a:latin typeface="Calibri"/>
                <a:cs typeface="Arial" panose="020B0604020202020204" pitchFamily="34" charset="0"/>
              </a:rPr>
              <a:t>أتى وخلصنا.</a:t>
            </a:r>
            <a:endParaRPr lang="fr-FR" sz="4200" dirty="0">
              <a:solidFill>
                <a:prstClr val="white"/>
              </a:solidFill>
              <a:latin typeface="Calibri"/>
            </a:endParaRPr>
          </a:p>
        </p:txBody>
      </p:sp>
      <p:sp>
        <p:nvSpPr>
          <p:cNvPr id="12" name="Rectangle 11"/>
          <p:cNvSpPr/>
          <p:nvPr/>
        </p:nvSpPr>
        <p:spPr>
          <a:xfrm>
            <a:off x="1847529" y="4148303"/>
            <a:ext cx="8697999" cy="2226507"/>
          </a:xfrm>
          <a:prstGeom prst="rect">
            <a:avLst/>
          </a:prstGeom>
        </p:spPr>
        <p:txBody>
          <a:bodyPr wrap="square">
            <a:spAutoFit/>
          </a:bodyPr>
          <a:lstStyle/>
          <a:p>
            <a:pPr algn="ctr" defTabSz="1219170"/>
            <a:r>
              <a:rPr lang="fr-FR" sz="3467" b="1" dirty="0">
                <a:solidFill>
                  <a:prstClr val="white"/>
                </a:solidFill>
                <a:latin typeface="Book Antiqua" pitchFamily="18" charset="0"/>
              </a:rPr>
              <a:t>Celle qu’Il accepta pour nous</a:t>
            </a:r>
          </a:p>
          <a:p>
            <a:pPr algn="ctr" defTabSz="1219170"/>
            <a:r>
              <a:rPr lang="fr-FR" sz="3467" b="1" dirty="0">
                <a:solidFill>
                  <a:prstClr val="white"/>
                </a:solidFill>
                <a:latin typeface="Book Antiqua" pitchFamily="18" charset="0"/>
              </a:rPr>
              <a:t>Par Sa propre volonté</a:t>
            </a:r>
          </a:p>
          <a:p>
            <a:pPr algn="ctr" defTabSz="1219170"/>
            <a:r>
              <a:rPr lang="fr-FR" sz="3467" b="1" dirty="0">
                <a:solidFill>
                  <a:prstClr val="white"/>
                </a:solidFill>
                <a:latin typeface="Book Antiqua" pitchFamily="18" charset="0"/>
              </a:rPr>
              <a:t>Bon Sauveur, Ami des hommes</a:t>
            </a:r>
          </a:p>
          <a:p>
            <a:pPr algn="ctr" defTabSz="1219170"/>
            <a:r>
              <a:rPr lang="fr-FR" sz="3467" b="1" dirty="0">
                <a:solidFill>
                  <a:prstClr val="white"/>
                </a:solidFill>
                <a:latin typeface="Book Antiqua" pitchFamily="18" charset="0"/>
              </a:rPr>
              <a:t>Est venu et nous sauvas.</a:t>
            </a:r>
          </a:p>
        </p:txBody>
      </p:sp>
      <p:sp>
        <p:nvSpPr>
          <p:cNvPr id="20" name="ZoneTexte 19">
            <a:extLst>
              <a:ext uri="{FF2B5EF4-FFF2-40B4-BE49-F238E27FC236}">
                <a16:creationId xmlns:a16="http://schemas.microsoft.com/office/drawing/2014/main" id="{C7E7B09D-BC95-4483-34F2-39BB11676EA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80DAD22D-5A98-6C70-41A6-957DE0C32AC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54289724"/>
      </p:ext>
    </p:extLst>
  </p:cSld>
  <p:clrMapOvr>
    <a:overrideClrMapping bg1="lt1" tx1="dk1" bg2="lt2" tx2="dk2" accent1="accent1" accent2="accent2" accent3="accent3" accent4="accent4" accent5="accent5" accent6="accent6" hlink="hlink" folHlink="folHlink"/>
  </p:clrMapOvr>
</p:sld>
</file>

<file path=ppt/slides/slide14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920203" y="340592"/>
            <a:ext cx="385728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ماء منحل</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وقف</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بفعل عجيب</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معجز.</a:t>
            </a:r>
            <a:endParaRPr lang="fr-FR" sz="4800"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Oumwou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efbyl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af`ohi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eratf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ouhwb</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svyri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mparadoxon</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Une eau qui frémissait</a:t>
            </a:r>
          </a:p>
          <a:p>
            <a:pPr algn="ctr" defTabSz="1219170"/>
            <a:r>
              <a:rPr lang="fr-FR" sz="3733" b="1" dirty="0">
                <a:solidFill>
                  <a:prstClr val="white"/>
                </a:solidFill>
                <a:latin typeface="Book Antiqua" pitchFamily="18" charset="0"/>
              </a:rPr>
              <a:t>Dressée, s'est élevée</a:t>
            </a:r>
          </a:p>
          <a:p>
            <a:pPr algn="ctr" defTabSz="1219170"/>
            <a:r>
              <a:rPr lang="fr-FR" sz="3733" b="1" dirty="0">
                <a:solidFill>
                  <a:prstClr val="white"/>
                </a:solidFill>
                <a:latin typeface="Book Antiqua" pitchFamily="18" charset="0"/>
              </a:rPr>
              <a:t>Par une œuvre étonnante</a:t>
            </a:r>
          </a:p>
          <a:p>
            <a:pPr algn="ctr" defTabSz="1219170"/>
            <a:r>
              <a:rPr lang="fr-FR" sz="3733" b="1" dirty="0">
                <a:solidFill>
                  <a:prstClr val="white"/>
                </a:solidFill>
                <a:latin typeface="Book Antiqua" pitchFamily="18" charset="0"/>
              </a:rPr>
              <a:t>Un fait miraculeux</a:t>
            </a:r>
          </a:p>
        </p:txBody>
      </p:sp>
      <p:sp>
        <p:nvSpPr>
          <p:cNvPr id="13" name="ZoneTexte 12">
            <a:extLst>
              <a:ext uri="{FF2B5EF4-FFF2-40B4-BE49-F238E27FC236}">
                <a16:creationId xmlns:a16="http://schemas.microsoft.com/office/drawing/2014/main" id="{EECD5551-6BE4-9F16-3A42-9E3535DCC4B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Q</a:t>
            </a:r>
            <a:r>
              <a:rPr lang="fr-FR" sz="1600" dirty="0" err="1">
                <a:solidFill>
                  <a:prstClr val="white"/>
                </a:solidFill>
                <a:latin typeface="Avva_Marcos" pitchFamily="82" charset="0"/>
              </a:rPr>
              <a:t>enen</a:t>
            </a:r>
            <a:r>
              <a:rPr lang="fr-FR" sz="1600" dirty="0" err="1">
                <a:solidFill>
                  <a:prstClr val="white"/>
                </a:solidFill>
                <a:latin typeface="CS Avva Shenouda" pitchFamily="34" charset="0"/>
              </a:rPr>
              <a: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ouswt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EEE95888-3260-038B-4510-328EE002090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62073574"/>
      </p:ext>
    </p:extLst>
  </p:cSld>
  <p:clrMapOvr>
    <a:masterClrMapping/>
  </p:clrMapOvr>
</p:sld>
</file>

<file path=ppt/slides/slide149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Etafkyn</a:t>
            </a:r>
            <a:r>
              <a:rPr lang="fr-FR" sz="3733" dirty="0">
                <a:solidFill>
                  <a:prstClr val="white"/>
                </a:solidFill>
                <a:latin typeface="CS Avva Shenouda" pitchFamily="34" charset="0"/>
              </a:rPr>
              <a:t> an </a:t>
            </a:r>
            <a:r>
              <a:rPr lang="fr-FR" sz="3733" dirty="0" err="1">
                <a:solidFill>
                  <a:prstClr val="white"/>
                </a:solidFill>
                <a:latin typeface="CS Avva Shenouda" pitchFamily="34" charset="0"/>
              </a:rPr>
              <a:t>efoi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nsyri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nrwmi</a:t>
            </a:r>
            <a:r>
              <a:rPr lang="fr-FR" sz="3733" dirty="0">
                <a:solidFill>
                  <a:prstClr val="white"/>
                </a:solidFill>
                <a:latin typeface="CS Avva Shenouda" pitchFamily="34" charset="0"/>
              </a:rPr>
              <a:t> @ </a:t>
            </a:r>
            <a:r>
              <a:rPr lang="fr-FR" sz="3733">
                <a:solidFill>
                  <a:prstClr val="white"/>
                </a:solidFill>
                <a:latin typeface="CS Avva Shenouda" pitchFamily="34" charset="0"/>
              </a:rPr>
              <a:t>alla `N</a:t>
            </a:r>
            <a:r>
              <a:rPr lang="fr-FR" sz="3733" dirty="0" err="1">
                <a:solidFill>
                  <a:prstClr val="white"/>
                </a:solidFill>
                <a:latin typeface="CS Avva Shenouda" pitchFamily="34" charset="0"/>
              </a:rPr>
              <a:t>;of</a:t>
            </a:r>
            <a:r>
              <a:rPr lang="fr-FR" sz="3733" dirty="0">
                <a:solidFill>
                  <a:prstClr val="white"/>
                </a:solidFill>
                <a:latin typeface="CS Avva Shenouda" pitchFamily="34" charset="0"/>
              </a:rPr>
              <a:t> </a:t>
            </a:r>
            <a:r>
              <a:rPr lang="fr-FR" sz="3733" err="1">
                <a:solidFill>
                  <a:prstClr val="white"/>
                </a:solidFill>
                <a:latin typeface="CS Avva Shenouda" pitchFamily="34" charset="0"/>
              </a:rPr>
              <a:t>pe</a:t>
            </a:r>
            <a:r>
              <a:rPr lang="fr-FR" sz="3733">
                <a:solidFill>
                  <a:prstClr val="white"/>
                </a:solidFill>
                <a:latin typeface="CS Avva Shenouda" pitchFamily="34" charset="0"/>
              </a:rPr>
              <a:t> `V</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mmyi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لم يزل إلهًا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أتى وصار ابن بشر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لكنه هو الإله </a:t>
            </a:r>
            <a:r>
              <a:rPr lang="ar-EG" sz="4400" dirty="0" err="1">
                <a:solidFill>
                  <a:prstClr val="white"/>
                </a:solidFill>
                <a:latin typeface="Calibri"/>
                <a:cs typeface="Arial" panose="020B0604020202020204" pitchFamily="34" charset="0"/>
              </a:rPr>
              <a:t>الحقيقى</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أتى وخلصنا.</a:t>
            </a:r>
            <a:endParaRPr lang="fr-FR" sz="4400" dirty="0">
              <a:solidFill>
                <a:prstClr val="white"/>
              </a:solidFill>
              <a:latin typeface="Calibri"/>
            </a:endParaRPr>
          </a:p>
        </p:txBody>
      </p:sp>
      <p:sp>
        <p:nvSpPr>
          <p:cNvPr id="12" name="Rectangle 11"/>
          <p:cNvSpPr/>
          <p:nvPr/>
        </p:nvSpPr>
        <p:spPr>
          <a:xfrm>
            <a:off x="2207568" y="3813043"/>
            <a:ext cx="784887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ne cessa d’être Dieu</a:t>
            </a:r>
          </a:p>
          <a:p>
            <a:pPr algn="ctr" defTabSz="1219170"/>
            <a:r>
              <a:rPr lang="fr-FR" sz="3733" b="1" dirty="0">
                <a:solidFill>
                  <a:prstClr val="white"/>
                </a:solidFill>
                <a:latin typeface="Book Antiqua" pitchFamily="18" charset="0"/>
              </a:rPr>
              <a:t>Il vint, devint Fils de l’homme</a:t>
            </a:r>
          </a:p>
          <a:p>
            <a:pPr algn="ctr" defTabSz="1219170"/>
            <a:r>
              <a:rPr lang="fr-FR" sz="3733" b="1" dirty="0">
                <a:solidFill>
                  <a:prstClr val="white"/>
                </a:solidFill>
                <a:latin typeface="Book Antiqua" pitchFamily="18" charset="0"/>
              </a:rPr>
              <a:t>Mais c’est bien Lui le vrai Dieu</a:t>
            </a:r>
          </a:p>
          <a:p>
            <a:pPr algn="ctr" defTabSz="1219170"/>
            <a:r>
              <a:rPr lang="fr-FR" sz="3733" b="1" dirty="0">
                <a:solidFill>
                  <a:prstClr val="white"/>
                </a:solidFill>
                <a:latin typeface="Book Antiqua" pitchFamily="18" charset="0"/>
              </a:rPr>
              <a:t>Lui qui vint et nous sauvas.</a:t>
            </a:r>
          </a:p>
        </p:txBody>
      </p:sp>
      <p:sp>
        <p:nvSpPr>
          <p:cNvPr id="20" name="ZoneTexte 19">
            <a:extLst>
              <a:ext uri="{FF2B5EF4-FFF2-40B4-BE49-F238E27FC236}">
                <a16:creationId xmlns:a16="http://schemas.microsoft.com/office/drawing/2014/main" id="{3BB3FCF9-491E-91A0-246E-FD49D0AE8FA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B8211570-82CA-9D2A-1465-5524901470B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84936160"/>
      </p:ext>
    </p:extLst>
  </p:cSld>
  <p:clrMapOvr>
    <a:overrideClrMapping bg1="lt1" tx1="dk1" bg2="lt2" tx2="dk2" accent1="accent1" accent2="accent2" accent3="accent3" accent4="accent4" accent5="accent5" accent6="accent6" hlink="hlink" folHlink="folHlink"/>
  </p:clrMapOvr>
</p:sld>
</file>

<file path=ppt/slides/slide149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W ]</a:t>
            </a:r>
            <a:r>
              <a:rPr lang="fr-FR" sz="3733" dirty="0" err="1">
                <a:solidFill>
                  <a:prstClr val="white"/>
                </a:solidFill>
                <a:latin typeface="CS Avva Shenouda" pitchFamily="34" charset="0"/>
              </a:rPr>
              <a:t>nis</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svyri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yetac</a:t>
            </a:r>
            <a:r>
              <a:rPr lang="fr-FR" sz="3733" dirty="0">
                <a:solidFill>
                  <a:prstClr val="white"/>
                </a:solidFill>
                <a:latin typeface="CS Avva Shenouda" pitchFamily="34" charset="0"/>
              </a:rPr>
              <a:t>[i `</a:t>
            </a:r>
            <a:r>
              <a:rPr lang="fr-FR" sz="3733" dirty="0" err="1">
                <a:solidFill>
                  <a:prstClr val="white"/>
                </a:solidFill>
                <a:latin typeface="CS Avva Shenouda" pitchFamily="34" charset="0"/>
              </a:rPr>
              <a:t>ejwc</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byt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pi`cvir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nAdam</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sa`ntouer`plazin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eu`chimi</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يا لِعظم أعجوبة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أخذ الضلع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من جنب أدم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وُجبلت منه امرأة.</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Oh ! Quelle immense merveille</a:t>
            </a:r>
          </a:p>
          <a:p>
            <a:pPr algn="ctr" defTabSz="1219170"/>
            <a:r>
              <a:rPr lang="fr-FR" sz="3733" b="1" dirty="0">
                <a:solidFill>
                  <a:prstClr val="white"/>
                </a:solidFill>
                <a:latin typeface="Book Antiqua" pitchFamily="18" charset="0"/>
              </a:rPr>
              <a:t>Par laquelle Il prit une côte</a:t>
            </a:r>
          </a:p>
          <a:p>
            <a:pPr algn="ctr" defTabSz="1219170"/>
            <a:r>
              <a:rPr lang="fr-FR" sz="3733" b="1" dirty="0">
                <a:solidFill>
                  <a:prstClr val="white"/>
                </a:solidFill>
                <a:latin typeface="Book Antiqua" pitchFamily="18" charset="0"/>
              </a:rPr>
              <a:t>Une côte du corps d’Adam</a:t>
            </a:r>
          </a:p>
          <a:p>
            <a:pPr algn="ctr" defTabSz="1219170"/>
            <a:r>
              <a:rPr lang="fr-FR" sz="3733" b="1" dirty="0">
                <a:solidFill>
                  <a:prstClr val="white"/>
                </a:solidFill>
                <a:latin typeface="Book Antiqua" pitchFamily="18" charset="0"/>
              </a:rPr>
              <a:t>Et Il en forma une femme</a:t>
            </a:r>
          </a:p>
        </p:txBody>
      </p:sp>
      <p:sp>
        <p:nvSpPr>
          <p:cNvPr id="20" name="ZoneTexte 19">
            <a:extLst>
              <a:ext uri="{FF2B5EF4-FFF2-40B4-BE49-F238E27FC236}">
                <a16:creationId xmlns:a16="http://schemas.microsoft.com/office/drawing/2014/main" id="{588B3E23-8053-395D-7204-10A332AED9D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03C569A3-1914-EE0C-E7AD-BFB2A9B1193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52368932"/>
      </p:ext>
    </p:extLst>
  </p:cSld>
  <p:clrMapOvr>
    <a:overrideClrMapping bg1="lt1" tx1="dk1" bg2="lt2" tx2="dk2" accent1="accent1" accent2="accent2" accent3="accent3" accent4="accent4" accent5="accent5" accent6="accent6" hlink="hlink" folHlink="folHlink"/>
  </p:clrMapOvr>
</p:sld>
</file>

<file path=ppt/slides/slide149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Piou`wsem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metrwmi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actyif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oujwk</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 </a:t>
            </a:r>
            <a:r>
              <a:rPr lang="fr-FR" sz="3733">
                <a:solidFill>
                  <a:prstClr val="white"/>
                </a:solidFill>
                <a:latin typeface="CS Avva Shenouda" pitchFamily="34" charset="0"/>
              </a:rPr>
              <a:t>`m`V</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pidimiourgoc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nLogoc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Viwt</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كل عجينة البشرية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أعطتها بالكمال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لله الخالق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وكلمة الآب.</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Elle donna les éléments</a:t>
            </a:r>
          </a:p>
          <a:p>
            <a:pPr algn="ctr" defTabSz="1219170"/>
            <a:r>
              <a:rPr lang="fr-FR" sz="3733" b="1" dirty="0">
                <a:solidFill>
                  <a:prstClr val="white"/>
                </a:solidFill>
                <a:latin typeface="Book Antiqua" pitchFamily="18" charset="0"/>
              </a:rPr>
              <a:t>Complets de l’humanité</a:t>
            </a:r>
          </a:p>
          <a:p>
            <a:pPr algn="ctr" defTabSz="1219170"/>
            <a:r>
              <a:rPr lang="fr-FR" sz="3733" b="1" dirty="0">
                <a:solidFill>
                  <a:prstClr val="white"/>
                </a:solidFill>
                <a:latin typeface="Book Antiqua" pitchFamily="18" charset="0"/>
              </a:rPr>
              <a:t>A Dieu, Lui le Créateur</a:t>
            </a:r>
          </a:p>
          <a:p>
            <a:pPr algn="ctr" defTabSz="1219170"/>
            <a:r>
              <a:rPr lang="fr-FR" sz="3733" b="1" dirty="0">
                <a:solidFill>
                  <a:prstClr val="white"/>
                </a:solidFill>
                <a:latin typeface="Book Antiqua" pitchFamily="18" charset="0"/>
              </a:rPr>
              <a:t>Créateur et Verbe du Père</a:t>
            </a:r>
          </a:p>
        </p:txBody>
      </p:sp>
      <p:sp>
        <p:nvSpPr>
          <p:cNvPr id="20" name="ZoneTexte 19">
            <a:extLst>
              <a:ext uri="{FF2B5EF4-FFF2-40B4-BE49-F238E27FC236}">
                <a16:creationId xmlns:a16="http://schemas.microsoft.com/office/drawing/2014/main" id="{0E5C4AC3-EB50-8507-612C-A637C7C416C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D7614D64-990B-02EE-E9F6-38ADE995886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13231841"/>
      </p:ext>
    </p:extLst>
  </p:cSld>
  <p:clrMapOvr>
    <a:overrideClrMapping bg1="lt1" tx1="dk1" bg2="lt2" tx2="dk2" accent1="accent1" accent2="accent2" accent3="accent3" accent4="accent4" accent5="accent5" accent6="accent6" hlink="hlink" folHlink="folHlink"/>
  </p:clrMapOvr>
</p:sld>
</file>

<file path=ppt/slides/slide149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240693"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Vai </a:t>
            </a:r>
            <a:r>
              <a:rPr lang="fr-FR" sz="3733" dirty="0" err="1">
                <a:solidFill>
                  <a:prstClr val="white"/>
                </a:solidFill>
                <a:latin typeface="CS Avva Shenouda" pitchFamily="34" charset="0"/>
              </a:rPr>
              <a:t>etaf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icarx</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ebol`nqytc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oumetatsib</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eacmacf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rwmi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aumou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ePefran</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Emmanouyl</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هذا الذى تجسد منها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بغير تغيير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ولدته كانسان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وُدعى</a:t>
            </a:r>
            <a:r>
              <a:rPr lang="ar-EG" sz="4400" dirty="0">
                <a:solidFill>
                  <a:prstClr val="white"/>
                </a:solidFill>
                <a:latin typeface="Calibri"/>
                <a:cs typeface="Arial" panose="020B0604020202020204" pitchFamily="34" charset="0"/>
              </a:rPr>
              <a:t> اسمه عمانوئيل.</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Lui qui d’elle S’est incarné</a:t>
            </a:r>
          </a:p>
          <a:p>
            <a:pPr algn="ctr" defTabSz="1219170"/>
            <a:r>
              <a:rPr lang="fr-FR" sz="3733" b="1" dirty="0">
                <a:solidFill>
                  <a:prstClr val="white"/>
                </a:solidFill>
                <a:latin typeface="Book Antiqua" pitchFamily="18" charset="0"/>
              </a:rPr>
              <a:t>Sans changement, elle L’enfanta</a:t>
            </a:r>
          </a:p>
          <a:p>
            <a:pPr algn="ctr" defTabSz="1219170"/>
            <a:r>
              <a:rPr lang="fr-FR" sz="3733" b="1" dirty="0">
                <a:solidFill>
                  <a:prstClr val="white"/>
                </a:solidFill>
                <a:latin typeface="Book Antiqua" pitchFamily="18" charset="0"/>
              </a:rPr>
              <a:t>Elle L’enfanta tel un homme</a:t>
            </a:r>
          </a:p>
          <a:p>
            <a:pPr algn="ctr" defTabSz="1219170"/>
            <a:r>
              <a:rPr lang="fr-FR" sz="3733" b="1" dirty="0">
                <a:solidFill>
                  <a:prstClr val="white"/>
                </a:solidFill>
                <a:latin typeface="Book Antiqua" pitchFamily="18" charset="0"/>
              </a:rPr>
              <a:t>Fut nommé Emmanuel.</a:t>
            </a:r>
          </a:p>
        </p:txBody>
      </p:sp>
      <p:sp>
        <p:nvSpPr>
          <p:cNvPr id="20" name="ZoneTexte 19">
            <a:extLst>
              <a:ext uri="{FF2B5EF4-FFF2-40B4-BE49-F238E27FC236}">
                <a16:creationId xmlns:a16="http://schemas.microsoft.com/office/drawing/2014/main" id="{0F3AA029-7193-E04F-FEDE-89CB3BFD69F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97677991-31F6-DB3E-473C-D980F1E5AEE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37487730"/>
      </p:ext>
    </p:extLst>
  </p:cSld>
  <p:clrMapOvr>
    <a:overrideClrMapping bg1="lt1" tx1="dk1" bg2="lt2" tx2="dk2" accent1="accent1" accent2="accent2" accent3="accent3" accent4="accent4" accent5="accent5" accent6="accent6" hlink="hlink" folHlink="folHlink"/>
  </p:clrMapOvr>
</p:sld>
</file>

<file path=ppt/slides/slide149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:ai on </a:t>
            </a:r>
            <a:r>
              <a:rPr lang="fr-FR" sz="3733" dirty="0" err="1">
                <a:solidFill>
                  <a:prstClr val="white"/>
                </a:solidFill>
                <a:latin typeface="CS Avva Shenouda" pitchFamily="34" charset="0"/>
              </a:rPr>
              <a:t>marentwbh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e`otokoc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ncyou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e;recer`precbeuin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e`hryi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ejwn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nahren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pecsyri</a:t>
            </a:r>
            <a:br>
              <a:rPr lang="fr-FR" sz="3733" dirty="0">
                <a:solidFill>
                  <a:prstClr val="white"/>
                </a:solidFill>
                <a:latin typeface="CS Avva Shenouda" pitchFamily="34" charset="0"/>
              </a:rPr>
            </a:b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mmenrit</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هى أيضاً فلنطلب اليها.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كوالدة الاله كل حين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أن تشفع فينا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لدى ابنها الحبيب.</a:t>
            </a:r>
            <a:endParaRPr lang="fr-FR" sz="4400"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Elle aussi, demandons-lui</a:t>
            </a:r>
          </a:p>
          <a:p>
            <a:pPr algn="ctr" defTabSz="1219170"/>
            <a:r>
              <a:rPr lang="fr-FR" sz="3733" b="1" dirty="0">
                <a:solidFill>
                  <a:prstClr val="white"/>
                </a:solidFill>
                <a:latin typeface="Book Antiqua" pitchFamily="18" charset="0"/>
              </a:rPr>
              <a:t>En Mère de Dieu toujours</a:t>
            </a:r>
          </a:p>
          <a:p>
            <a:pPr algn="ctr" defTabSz="1219170"/>
            <a:r>
              <a:rPr lang="fr-FR" sz="3733" b="1" dirty="0">
                <a:solidFill>
                  <a:prstClr val="white"/>
                </a:solidFill>
                <a:latin typeface="Book Antiqua" pitchFamily="18" charset="0"/>
              </a:rPr>
              <a:t>D’intercéder pour nous tous</a:t>
            </a:r>
          </a:p>
          <a:p>
            <a:pPr algn="ctr" defTabSz="1219170"/>
            <a:r>
              <a:rPr lang="fr-FR" sz="3733" b="1" dirty="0">
                <a:solidFill>
                  <a:prstClr val="white"/>
                </a:solidFill>
                <a:latin typeface="Book Antiqua" pitchFamily="18" charset="0"/>
              </a:rPr>
              <a:t>Près de son Fils bien-aimé</a:t>
            </a:r>
          </a:p>
        </p:txBody>
      </p:sp>
      <p:sp>
        <p:nvSpPr>
          <p:cNvPr id="20" name="ZoneTexte 19">
            <a:extLst>
              <a:ext uri="{FF2B5EF4-FFF2-40B4-BE49-F238E27FC236}">
                <a16:creationId xmlns:a16="http://schemas.microsoft.com/office/drawing/2014/main" id="{53C2EF1A-683D-041F-D78D-EB5878CFF40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B1DF590A-2D63-10BD-DDD7-9DE52FB7E9E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86171614"/>
      </p:ext>
    </p:extLst>
  </p:cSld>
  <p:clrMapOvr>
    <a:overrideClrMapping bg1="lt1" tx1="dk1" bg2="lt2" tx2="dk2" accent1="accent1" accent2="accent2" accent3="accent3" accent4="accent4" accent5="accent5" accent6="accent6" hlink="hlink" folHlink="folHlink"/>
  </p:clrMapOvr>
</p:sld>
</file>

<file path=ppt/slides/slide149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Je `</a:t>
            </a:r>
            <a:r>
              <a:rPr lang="fr-FR" sz="3733" dirty="0" err="1">
                <a:solidFill>
                  <a:prstClr val="white"/>
                </a:solidFill>
                <a:latin typeface="CS Avva Shenouda" pitchFamily="34" charset="0"/>
              </a:rPr>
              <a:t>ctai`yout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emasw</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ntotou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nny</a:t>
            </a:r>
            <a:r>
              <a:rPr lang="fr-FR" sz="3733" dirty="0">
                <a:solidFill>
                  <a:prstClr val="white"/>
                </a:solidFill>
                <a:latin typeface="CS Avva Shenouda" pitchFamily="34" charset="0"/>
              </a:rPr>
              <a:t>=e=;=u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nipatriar,yc</a:t>
            </a:r>
            <a:r>
              <a:rPr lang="fr-FR" sz="3733" dirty="0">
                <a:solidFill>
                  <a:prstClr val="white"/>
                </a:solidFill>
                <a:latin typeface="CS Avva Shenouda" pitchFamily="34" charset="0"/>
              </a:rPr>
              <a:t> je </a:t>
            </a:r>
            <a:r>
              <a:rPr lang="fr-FR" sz="3733" dirty="0" err="1">
                <a:solidFill>
                  <a:prstClr val="white"/>
                </a:solidFill>
                <a:latin typeface="CS Avva Shenouda" pitchFamily="34" charset="0"/>
              </a:rPr>
              <a:t>ac`ini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nwou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mvyetoujoust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qajwf</a:t>
            </a:r>
            <a:endParaRPr lang="fr-FR" sz="3733" dirty="0">
              <a:solidFill>
                <a:prstClr val="white"/>
              </a:solidFill>
              <a:latin typeface="CS Avva Shenouda" pitchFamily="34" charset="0"/>
            </a:endParaRPr>
          </a:p>
        </p:txBody>
      </p:sp>
      <p:sp>
        <p:nvSpPr>
          <p:cNvPr id="11" name="Rectangle 10"/>
          <p:cNvSpPr/>
          <p:nvPr/>
        </p:nvSpPr>
        <p:spPr>
          <a:xfrm>
            <a:off x="6672064" y="556226"/>
            <a:ext cx="5105424" cy="2780313"/>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لأنها مكرمة جداً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عند جميع القديسين </a:t>
            </a:r>
            <a:endParaRPr lang="fr-FR" sz="4400"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ورؤساء الآباء لأنها أتت لهم </a:t>
            </a:r>
            <a:endParaRPr lang="fr-FR" sz="4267"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بمن كانوا ينتظرونه.</a:t>
            </a:r>
            <a:endParaRPr lang="fr-FR" sz="4400"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elle est très vénérée</a:t>
            </a:r>
          </a:p>
          <a:p>
            <a:pPr algn="ctr" defTabSz="1219170"/>
            <a:r>
              <a:rPr lang="fr-FR" sz="3733" b="1" dirty="0">
                <a:solidFill>
                  <a:prstClr val="white"/>
                </a:solidFill>
                <a:latin typeface="Book Antiqua" pitchFamily="18" charset="0"/>
              </a:rPr>
              <a:t>Par les saints et patriarches</a:t>
            </a:r>
          </a:p>
          <a:p>
            <a:pPr algn="ctr" defTabSz="1219170"/>
            <a:r>
              <a:rPr lang="fr-FR" sz="3733" b="1" dirty="0">
                <a:solidFill>
                  <a:prstClr val="white"/>
                </a:solidFill>
                <a:latin typeface="Book Antiqua" pitchFamily="18" charset="0"/>
              </a:rPr>
              <a:t>Car elle leur a apporté </a:t>
            </a:r>
          </a:p>
          <a:p>
            <a:pPr algn="ctr" defTabSz="1219170"/>
            <a:r>
              <a:rPr lang="fr-FR" sz="3733" b="1" dirty="0">
                <a:solidFill>
                  <a:prstClr val="white"/>
                </a:solidFill>
                <a:latin typeface="Book Antiqua" pitchFamily="18" charset="0"/>
              </a:rPr>
              <a:t>Celui qu’ils ont attendu.</a:t>
            </a:r>
          </a:p>
        </p:txBody>
      </p:sp>
      <p:sp>
        <p:nvSpPr>
          <p:cNvPr id="20" name="ZoneTexte 19">
            <a:extLst>
              <a:ext uri="{FF2B5EF4-FFF2-40B4-BE49-F238E27FC236}">
                <a16:creationId xmlns:a16="http://schemas.microsoft.com/office/drawing/2014/main" id="{167066E5-7B5E-B7C6-DC3C-D10335944A4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225ABA1C-A47C-79CA-201A-64F19D0D501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93116328"/>
      </p:ext>
    </p:extLst>
  </p:cSld>
  <p:clrMapOvr>
    <a:overrideClrMapping bg1="lt1" tx1="dk1" bg2="lt2" tx2="dk2" accent1="accent1" accent2="accent2" accent3="accent3" accent4="accent4" accent5="accent5" accent6="accent6" hlink="hlink" folHlink="folHlink"/>
  </p:clrMapOvr>
</p:sld>
</file>

<file path=ppt/slides/slide149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8"/>
            <a:ext cx="6096677" cy="2760051"/>
          </a:xfrm>
          <a:prstGeom prst="rect">
            <a:avLst/>
          </a:prstGeom>
        </p:spPr>
        <p:txBody>
          <a:bodyPr wrap="square">
            <a:spAutoFit/>
          </a:bodyPr>
          <a:lstStyle/>
          <a:p>
            <a:pPr algn="just" defTabSz="1219170"/>
            <a:r>
              <a:rPr lang="fr-FR" sz="3467" dirty="0">
                <a:solidFill>
                  <a:prstClr val="white"/>
                </a:solidFill>
                <a:latin typeface="CS Avva Shenouda" pitchFamily="34" charset="0"/>
              </a:rPr>
              <a:t>¿ Nem </a:t>
            </a:r>
            <a:r>
              <a:rPr lang="fr-FR" sz="3467" dirty="0" err="1">
                <a:solidFill>
                  <a:prstClr val="white"/>
                </a:solidFill>
                <a:latin typeface="CS Avva Shenouda" pitchFamily="34" charset="0"/>
              </a:rPr>
              <a:t>ni`provytyc</a:t>
            </a:r>
            <a:r>
              <a:rPr lang="fr-FR" sz="3467" dirty="0">
                <a:solidFill>
                  <a:prstClr val="white"/>
                </a:solidFill>
                <a:latin typeface="CS Avva Shenouda" pitchFamily="34" charset="0"/>
              </a:rPr>
              <a:t> de on</a:t>
            </a:r>
            <a:br>
              <a:rPr lang="fr-FR" sz="3467" dirty="0">
                <a:solidFill>
                  <a:prstClr val="white"/>
                </a:solidFill>
                <a:latin typeface="CS Avva Shenouda" pitchFamily="34" charset="0"/>
              </a:rPr>
            </a:br>
            <a:r>
              <a:rPr lang="fr-FR" sz="3467" dirty="0">
                <a:solidFill>
                  <a:prstClr val="white"/>
                </a:solidFill>
                <a:latin typeface="CS Avva Shenouda" pitchFamily="34" charset="0"/>
              </a:rPr>
              <a:t>`</a:t>
            </a:r>
            <a:r>
              <a:rPr lang="fr-FR" sz="3467" dirty="0" err="1">
                <a:solidFill>
                  <a:prstClr val="white"/>
                </a:solidFill>
                <a:latin typeface="CS Avva Shenouda" pitchFamily="34" charset="0"/>
              </a:rPr>
              <a:t>omoiwc</a:t>
            </a:r>
            <a:r>
              <a:rPr lang="fr-FR" sz="3467" dirty="0">
                <a:solidFill>
                  <a:prstClr val="white"/>
                </a:solidFill>
                <a:latin typeface="CS Avva Shenouda" pitchFamily="34" charset="0"/>
              </a:rPr>
              <a:t> @ </a:t>
            </a:r>
            <a:r>
              <a:rPr lang="fr-FR" sz="3467" dirty="0" err="1">
                <a:solidFill>
                  <a:prstClr val="white"/>
                </a:solidFill>
                <a:latin typeface="CS Avva Shenouda" pitchFamily="34" charset="0"/>
              </a:rPr>
              <a:t>vyetafer`provyteuin</a:t>
            </a:r>
            <a:r>
              <a:rPr lang="fr-FR" sz="3467" dirty="0">
                <a:solidFill>
                  <a:prstClr val="white"/>
                </a:solidFill>
                <a:latin typeface="CS Avva Shenouda" pitchFamily="34" charset="0"/>
              </a:rPr>
              <a:t> </a:t>
            </a:r>
            <a:r>
              <a:rPr lang="fr-FR" sz="3467" dirty="0" err="1">
                <a:solidFill>
                  <a:prstClr val="white"/>
                </a:solidFill>
                <a:latin typeface="CS Avva Shenouda" pitchFamily="34" charset="0"/>
              </a:rPr>
              <a:t>e;bytf</a:t>
            </a:r>
            <a:r>
              <a:rPr lang="fr-FR" sz="3467" dirty="0">
                <a:solidFill>
                  <a:prstClr val="white"/>
                </a:solidFill>
                <a:latin typeface="CS Avva Shenouda" pitchFamily="34" charset="0"/>
              </a:rPr>
              <a:t>@ </a:t>
            </a:r>
            <a:r>
              <a:rPr lang="fr-FR" sz="3467" dirty="0" err="1">
                <a:solidFill>
                  <a:prstClr val="white"/>
                </a:solidFill>
                <a:latin typeface="CS Avva Shenouda" pitchFamily="34" charset="0"/>
              </a:rPr>
              <a:t>qen</a:t>
            </a:r>
            <a:r>
              <a:rPr lang="fr-FR" sz="3467" dirty="0">
                <a:solidFill>
                  <a:prstClr val="white"/>
                </a:solidFill>
                <a:latin typeface="CS Avva Shenouda" pitchFamily="34" charset="0"/>
              </a:rPr>
              <a:t> </a:t>
            </a:r>
            <a:r>
              <a:rPr lang="fr-FR" sz="3467" dirty="0" err="1">
                <a:solidFill>
                  <a:prstClr val="white"/>
                </a:solidFill>
                <a:latin typeface="CS Avva Shenouda" pitchFamily="34" charset="0"/>
              </a:rPr>
              <a:t>ou;o</a:t>
            </a:r>
            <a:r>
              <a:rPr lang="fr-FR" sz="3467" dirty="0">
                <a:solidFill>
                  <a:prstClr val="white"/>
                </a:solidFill>
                <a:latin typeface="CS Avva Shenouda" pitchFamily="34" charset="0"/>
              </a:rPr>
              <a:t> `</a:t>
            </a:r>
            <a:r>
              <a:rPr lang="fr-FR" sz="3467" dirty="0" err="1">
                <a:solidFill>
                  <a:prstClr val="white"/>
                </a:solidFill>
                <a:latin typeface="CS Avva Shenouda" pitchFamily="34" charset="0"/>
              </a:rPr>
              <a:t>nry</a:t>
            </a:r>
            <a:r>
              <a:rPr lang="fr-FR" sz="3467" dirty="0">
                <a:solidFill>
                  <a:prstClr val="white"/>
                </a:solidFill>
                <a:latin typeface="CS Avva Shenouda" pitchFamily="34" charset="0"/>
              </a:rPr>
              <a:t>] nem </a:t>
            </a:r>
            <a:r>
              <a:rPr lang="fr-FR" sz="3467" dirty="0" err="1">
                <a:solidFill>
                  <a:prstClr val="white"/>
                </a:solidFill>
                <a:latin typeface="CS Avva Shenouda" pitchFamily="34" charset="0"/>
              </a:rPr>
              <a:t>oumys</a:t>
            </a:r>
            <a:r>
              <a:rPr lang="fr-FR" sz="3467" dirty="0">
                <a:solidFill>
                  <a:prstClr val="white"/>
                </a:solidFill>
                <a:latin typeface="CS Avva Shenouda" pitchFamily="34" charset="0"/>
              </a:rPr>
              <a:t> `n`</a:t>
            </a:r>
            <a:r>
              <a:rPr lang="fr-FR" sz="3467" dirty="0" err="1">
                <a:solidFill>
                  <a:prstClr val="white"/>
                </a:solidFill>
                <a:latin typeface="CS Avva Shenouda" pitchFamily="34" charset="0"/>
              </a:rPr>
              <a:t>cmot</a:t>
            </a:r>
            <a:r>
              <a:rPr lang="fr-FR" sz="3467" dirty="0">
                <a:solidFill>
                  <a:prstClr val="white"/>
                </a:solidFill>
                <a:latin typeface="CS Avva Shenouda" pitchFamily="34" charset="0"/>
              </a:rPr>
              <a:t> @ je `</a:t>
            </a:r>
            <a:r>
              <a:rPr lang="fr-FR" sz="3467" dirty="0" err="1">
                <a:solidFill>
                  <a:prstClr val="white"/>
                </a:solidFill>
                <a:latin typeface="CS Avva Shenouda" pitchFamily="34" charset="0"/>
              </a:rPr>
              <a:t>fna`i</a:t>
            </a:r>
            <a:br>
              <a:rPr lang="fr-FR" sz="3467" dirty="0">
                <a:solidFill>
                  <a:prstClr val="white"/>
                </a:solidFill>
                <a:latin typeface="CS Avva Shenouda" pitchFamily="34" charset="0"/>
              </a:rPr>
            </a:br>
            <a:r>
              <a:rPr lang="fr-FR" sz="3467" dirty="0">
                <a:solidFill>
                  <a:prstClr val="white"/>
                </a:solidFill>
                <a:latin typeface="CS Avva Shenouda" pitchFamily="34" charset="0"/>
              </a:rPr>
              <a:t> `</a:t>
            </a:r>
            <a:r>
              <a:rPr lang="fr-FR" sz="3467" dirty="0" err="1">
                <a:solidFill>
                  <a:prstClr val="white"/>
                </a:solidFill>
                <a:latin typeface="CS Avva Shenouda" pitchFamily="34" charset="0"/>
              </a:rPr>
              <a:t>ntefcw</a:t>
            </a:r>
            <a:r>
              <a:rPr lang="fr-FR" sz="3467" dirty="0">
                <a:solidFill>
                  <a:prstClr val="white"/>
                </a:solidFill>
                <a:latin typeface="CS Avva Shenouda" pitchFamily="34" charset="0"/>
              </a:rPr>
              <a:t>] </a:t>
            </a:r>
            <a:r>
              <a:rPr lang="fr-FR" sz="3467" dirty="0" err="1">
                <a:solidFill>
                  <a:prstClr val="white"/>
                </a:solidFill>
                <a:latin typeface="CS Avva Shenouda" pitchFamily="34" charset="0"/>
              </a:rPr>
              <a:t>mmon</a:t>
            </a:r>
            <a:r>
              <a:rPr lang="fr-FR" sz="3467"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كذلك الانبياء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الذين تنبأوا من أجله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بأنواع كثيرة وأشباه شتى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بأنه يأتى ويخلصنا.</a:t>
            </a:r>
            <a:endParaRPr lang="fr-FR" sz="4400"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aussi tous les prophètes</a:t>
            </a:r>
          </a:p>
          <a:p>
            <a:pPr algn="ctr" defTabSz="1219170"/>
            <a:r>
              <a:rPr lang="fr-FR" sz="3733" b="1" dirty="0">
                <a:solidFill>
                  <a:prstClr val="white"/>
                </a:solidFill>
                <a:latin typeface="Book Antiqua" pitchFamily="18" charset="0"/>
              </a:rPr>
              <a:t>Qui avaient prophétisé</a:t>
            </a:r>
          </a:p>
          <a:p>
            <a:pPr algn="ctr" defTabSz="1219170"/>
            <a:r>
              <a:rPr lang="fr-FR" sz="3733" b="1" dirty="0">
                <a:solidFill>
                  <a:prstClr val="white"/>
                </a:solidFill>
                <a:latin typeface="Book Antiqua" pitchFamily="18" charset="0"/>
              </a:rPr>
              <a:t>Par divers moyens, figures</a:t>
            </a:r>
          </a:p>
          <a:p>
            <a:pPr algn="ctr" defTabSz="1219170"/>
            <a:r>
              <a:rPr lang="fr-FR" sz="3733" b="1" dirty="0">
                <a:solidFill>
                  <a:prstClr val="white"/>
                </a:solidFill>
                <a:latin typeface="Book Antiqua" pitchFamily="18" charset="0"/>
              </a:rPr>
              <a:t>Qu’Il viendrait et nous sauverait.</a:t>
            </a:r>
          </a:p>
        </p:txBody>
      </p:sp>
      <p:sp>
        <p:nvSpPr>
          <p:cNvPr id="20" name="ZoneTexte 19">
            <a:extLst>
              <a:ext uri="{FF2B5EF4-FFF2-40B4-BE49-F238E27FC236}">
                <a16:creationId xmlns:a16="http://schemas.microsoft.com/office/drawing/2014/main" id="{BA3FE4FE-6E59-02A4-222A-45DD59080B5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44BC1143-7A5F-95FE-FE4A-07719E24CDE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59177174"/>
      </p:ext>
    </p:extLst>
  </p:cSld>
  <p:clrMapOvr>
    <a:overrideClrMapping bg1="lt1" tx1="dk1" bg2="lt2" tx2="dk2" accent1="accent1" accent2="accent2" accent3="accent3" accent4="accent4" accent5="accent5" accent6="accent6" hlink="hlink" folHlink="folHlink"/>
  </p:clrMapOvr>
</p:sld>
</file>

<file path=ppt/slides/slide149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Nem ni`</a:t>
            </a:r>
            <a:r>
              <a:rPr lang="fr-FR" sz="3733" dirty="0" err="1">
                <a:solidFill>
                  <a:prstClr val="white"/>
                </a:solidFill>
                <a:latin typeface="CS Avva Shenouda" pitchFamily="34" charset="0"/>
              </a:rPr>
              <a:t>apoctoloc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eucop</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ref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jve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mvyetouerkurizin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mmof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oikoumeny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tyrc</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والرسل معًا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لأنها هى والدة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الذي كرزوا به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فى</a:t>
            </a:r>
            <a:r>
              <a:rPr lang="ar-EG" sz="4400" dirty="0">
                <a:solidFill>
                  <a:prstClr val="white"/>
                </a:solidFill>
                <a:latin typeface="Calibri"/>
                <a:cs typeface="Arial" panose="020B0604020202020204" pitchFamily="34" charset="0"/>
              </a:rPr>
              <a:t> كل المسكونة.</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aussi tous les apôtres</a:t>
            </a:r>
          </a:p>
          <a:p>
            <a:pPr algn="ctr" defTabSz="1219170"/>
            <a:r>
              <a:rPr lang="fr-FR" sz="3733" b="1" dirty="0">
                <a:solidFill>
                  <a:prstClr val="white"/>
                </a:solidFill>
                <a:latin typeface="Book Antiqua" pitchFamily="18" charset="0"/>
              </a:rPr>
              <a:t>Car c’est elle qui enfanta</a:t>
            </a:r>
          </a:p>
          <a:p>
            <a:pPr algn="ctr" defTabSz="1219170"/>
            <a:r>
              <a:rPr lang="fr-FR" sz="3733" b="1" dirty="0">
                <a:solidFill>
                  <a:prstClr val="white"/>
                </a:solidFill>
                <a:latin typeface="Book Antiqua" pitchFamily="18" charset="0"/>
              </a:rPr>
              <a:t>Celui qu’ils ont annoncé</a:t>
            </a:r>
          </a:p>
          <a:p>
            <a:pPr algn="ctr" defTabSz="1219170"/>
            <a:r>
              <a:rPr lang="fr-FR" sz="3733" b="1" dirty="0">
                <a:solidFill>
                  <a:prstClr val="white"/>
                </a:solidFill>
                <a:latin typeface="Book Antiqua" pitchFamily="18" charset="0"/>
              </a:rPr>
              <a:t>A travers le monde entier.</a:t>
            </a:r>
          </a:p>
        </p:txBody>
      </p:sp>
      <p:sp>
        <p:nvSpPr>
          <p:cNvPr id="20" name="ZoneTexte 19">
            <a:extLst>
              <a:ext uri="{FF2B5EF4-FFF2-40B4-BE49-F238E27FC236}">
                <a16:creationId xmlns:a16="http://schemas.microsoft.com/office/drawing/2014/main" id="{4F5A4ED9-63CE-4D7F-9CD3-1132FA209F7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345F333F-6479-87D0-6912-EDF3705C401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37793836"/>
      </p:ext>
    </p:extLst>
  </p:cSld>
  <p:clrMapOvr>
    <a:overrideClrMapping bg1="lt1" tx1="dk1" bg2="lt2" tx2="dk2" accent1="accent1" accent2="accent2" accent3="accent3" accent4="accent4" accent5="accent5" accent6="accent6" hlink="hlink" folHlink="folHlink"/>
  </p:clrMapOvr>
</p:sld>
</file>

<file path=ppt/slides/slide149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Nia;lityc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mmarturoc</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ebol`nqytc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pou`agoino;etyc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mmyi</a:t>
            </a:r>
            <a:r>
              <a:rPr lang="fr-FR" sz="3733" dirty="0">
                <a:solidFill>
                  <a:prstClr val="white"/>
                </a:solidFill>
                <a:latin typeface="CS Avva Shenouda" pitchFamily="34" charset="0"/>
              </a:rPr>
              <a:t> Pen¡ I=y=c P=,=c.</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والشهداء المجاهدين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لأنه قد خرج منها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واضع جهادهم </a:t>
            </a:r>
            <a:r>
              <a:rPr lang="ar-EG" sz="4400" dirty="0" err="1">
                <a:solidFill>
                  <a:prstClr val="white"/>
                </a:solidFill>
                <a:latin typeface="Calibri"/>
                <a:cs typeface="Arial" panose="020B0604020202020204" pitchFamily="34" charset="0"/>
              </a:rPr>
              <a:t>الحقيقى</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ربنا يسوع المسيح.</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tous les vaillants martyrs</a:t>
            </a:r>
          </a:p>
          <a:p>
            <a:pPr algn="ctr" defTabSz="1219170"/>
            <a:r>
              <a:rPr lang="fr-FR" sz="3733" b="1" dirty="0">
                <a:solidFill>
                  <a:prstClr val="white"/>
                </a:solidFill>
                <a:latin typeface="Book Antiqua" pitchFamily="18" charset="0"/>
              </a:rPr>
              <a:t>Car d’elle sortit Celui qui</a:t>
            </a:r>
          </a:p>
          <a:p>
            <a:pPr algn="ctr" defTabSz="1219170"/>
            <a:r>
              <a:rPr lang="fr-FR" sz="3733" b="1" dirty="0">
                <a:solidFill>
                  <a:prstClr val="white"/>
                </a:solidFill>
                <a:latin typeface="Book Antiqua" pitchFamily="18" charset="0"/>
              </a:rPr>
              <a:t>Etablit leur vrai combat</a:t>
            </a:r>
          </a:p>
          <a:p>
            <a:pPr algn="ctr" defTabSz="1219170"/>
            <a:r>
              <a:rPr lang="fr-FR" sz="3733" b="1" dirty="0">
                <a:solidFill>
                  <a:prstClr val="white"/>
                </a:solidFill>
                <a:latin typeface="Book Antiqua" pitchFamily="18" charset="0"/>
              </a:rPr>
              <a:t>Notre Seigneur Jésus-Christ.</a:t>
            </a:r>
          </a:p>
        </p:txBody>
      </p:sp>
      <p:sp>
        <p:nvSpPr>
          <p:cNvPr id="20" name="ZoneTexte 19">
            <a:extLst>
              <a:ext uri="{FF2B5EF4-FFF2-40B4-BE49-F238E27FC236}">
                <a16:creationId xmlns:a16="http://schemas.microsoft.com/office/drawing/2014/main" id="{E8DC78BC-3957-51A9-6D2B-74F67143CB9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F20313D8-4A73-CAF0-C6B8-91391D20F01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32987362"/>
      </p:ext>
    </p:extLst>
  </p:cSld>
  <p:clrMapOvr>
    <a:overrideClrMapping bg1="lt1" tx1="dk1" bg2="lt2" tx2="dk2" accent1="accent1" accent2="accent2" accent3="accent3" accent4="accent4" accent5="accent5" accent6="accent6" hlink="hlink" folHlink="folHlink"/>
  </p:clrMapOvr>
</p:sld>
</file>

<file path=ppt/slides/slide149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80"/>
            <a:ext cx="6240693"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Vai </a:t>
            </a:r>
            <a:r>
              <a:rPr lang="fr-FR" sz="3733" dirty="0" err="1">
                <a:solidFill>
                  <a:prstClr val="white"/>
                </a:solidFill>
                <a:latin typeface="CS Avva Shenouda" pitchFamily="34" charset="0"/>
              </a:rPr>
              <a:t>maren</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wou</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metnis</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tefmetrama`o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etos</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tefcovia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natauryjc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en`eretin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mpefnis</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nnai</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هذا فلنمجد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عظمة غناه الجزيل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وحكمته التى لا تحد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سائلين رحمته العظيمة.</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C’est pourquoi nous glorifions</a:t>
            </a:r>
          </a:p>
          <a:p>
            <a:pPr algn="ctr" defTabSz="1219170"/>
            <a:r>
              <a:rPr lang="fr-FR" sz="3733" b="1" dirty="0">
                <a:solidFill>
                  <a:prstClr val="white"/>
                </a:solidFill>
                <a:latin typeface="Book Antiqua" pitchFamily="18" charset="0"/>
              </a:rPr>
              <a:t>La grandeur de Sa richesse</a:t>
            </a:r>
          </a:p>
          <a:p>
            <a:pPr algn="ctr" defTabSz="1219170"/>
            <a:r>
              <a:rPr lang="fr-FR" sz="3733" b="1" dirty="0">
                <a:solidFill>
                  <a:prstClr val="white"/>
                </a:solidFill>
                <a:latin typeface="Book Antiqua" pitchFamily="18" charset="0"/>
              </a:rPr>
              <a:t>Sa sagesse sans limite</a:t>
            </a:r>
          </a:p>
          <a:p>
            <a:pPr algn="ctr" defTabSz="1219170"/>
            <a:r>
              <a:rPr lang="fr-FR" sz="3733" b="1" dirty="0">
                <a:solidFill>
                  <a:prstClr val="white"/>
                </a:solidFill>
                <a:latin typeface="Book Antiqua" pitchFamily="18" charset="0"/>
              </a:rPr>
              <a:t>Implorant Sa grande pitié.</a:t>
            </a:r>
          </a:p>
        </p:txBody>
      </p:sp>
      <p:sp>
        <p:nvSpPr>
          <p:cNvPr id="20" name="ZoneTexte 19">
            <a:extLst>
              <a:ext uri="{FF2B5EF4-FFF2-40B4-BE49-F238E27FC236}">
                <a16:creationId xmlns:a16="http://schemas.microsoft.com/office/drawing/2014/main" id="{C65206AC-22EA-69CB-6832-DF6239F3B06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DECBF499-F713-1181-C882-330C56ECE46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89128784"/>
      </p:ext>
    </p:extLst>
  </p:cSld>
  <p:clrMapOvr>
    <a:overrideClrMapping bg1="lt1" tx1="dk1" bg2="lt2" tx2="dk2" accent1="accent1" accent2="accent2" accent3="accent3" accent4="accent4" accent5="accent5" accent6="accent6" hlink="hlink" folHlink="folHlink"/>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981227" y="340593"/>
            <a:ext cx="4783675" cy="2308324"/>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فلتدن وسيلتي قدامك</a:t>
            </a:r>
            <a:br>
              <a:rPr lang="fr-FR" sz="4800" dirty="0">
                <a:solidFill>
                  <a:prstClr val="white"/>
                </a:solidFill>
                <a:latin typeface="Calibri"/>
              </a:rPr>
            </a:br>
            <a:r>
              <a:rPr lang="ar-EG" sz="4800" dirty="0">
                <a:solidFill>
                  <a:prstClr val="white"/>
                </a:solidFill>
                <a:latin typeface="Calibri"/>
                <a:cs typeface="Arial" panose="020B0604020202020204" pitchFamily="34" charset="0"/>
              </a:rPr>
              <a:t> يا رب كقولك فهمني. المجد لك يا محب البشر</a:t>
            </a:r>
            <a:endParaRPr lang="fr-FR" sz="4800" dirty="0">
              <a:solidFill>
                <a:prstClr val="white"/>
              </a:solidFill>
              <a:latin typeface="Calibri"/>
            </a:endParaRPr>
          </a:p>
        </p:txBody>
      </p:sp>
      <p:sp>
        <p:nvSpPr>
          <p:cNvPr id="6" name="Rectangle 5"/>
          <p:cNvSpPr/>
          <p:nvPr/>
        </p:nvSpPr>
        <p:spPr>
          <a:xfrm>
            <a:off x="484292" y="340594"/>
            <a:ext cx="5551760"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Mare </a:t>
            </a:r>
            <a:r>
              <a:rPr lang="fr-FR" sz="3733" dirty="0" err="1">
                <a:solidFill>
                  <a:prstClr val="white"/>
                </a:solidFill>
                <a:latin typeface="CS Avva Shenouda" pitchFamily="34" charset="0"/>
              </a:rPr>
              <a:t>pa</a:t>
            </a:r>
            <a:r>
              <a:rPr lang="fr-FR" sz="3733" dirty="0">
                <a:solidFill>
                  <a:prstClr val="white"/>
                </a:solidFill>
                <a:latin typeface="CS Avva Shenouda" pitchFamily="34" charset="0"/>
              </a:rPr>
              <a:t>]ho </a:t>
            </a:r>
            <a:r>
              <a:rPr lang="fr-FR" sz="3733" dirty="0" err="1">
                <a:solidFill>
                  <a:prstClr val="white"/>
                </a:solidFill>
                <a:latin typeface="CS Avva Shenouda" pitchFamily="34" charset="0"/>
              </a:rPr>
              <a:t>qwnt</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mpek`m;o</a:t>
            </a:r>
            <a:r>
              <a:rPr lang="fr-FR" sz="3733" dirty="0">
                <a:solidFill>
                  <a:prstClr val="white"/>
                </a:solidFill>
                <a:latin typeface="CS Avva Shenouda" pitchFamily="34" charset="0"/>
              </a:rPr>
              <a:t> `P¡ @  </a:t>
            </a:r>
            <a:r>
              <a:rPr lang="fr-FR" sz="3733" dirty="0" err="1">
                <a:solidFill>
                  <a:prstClr val="white"/>
                </a:solidFill>
                <a:latin typeface="CS Avva Shenouda" pitchFamily="34" charset="0"/>
              </a:rPr>
              <a:t>maka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nyi</a:t>
            </a:r>
            <a:r>
              <a:rPr lang="fr-FR" sz="3733" dirty="0">
                <a:solidFill>
                  <a:prstClr val="white"/>
                </a:solidFill>
                <a:latin typeface="CS Avva Shenouda" pitchFamily="34" charset="0"/>
              </a:rPr>
              <a:t> kata </a:t>
            </a:r>
            <a:r>
              <a:rPr lang="fr-FR" sz="3733" dirty="0" err="1">
                <a:solidFill>
                  <a:prstClr val="white"/>
                </a:solidFill>
                <a:latin typeface="CS Avva Shenouda" pitchFamily="34" charset="0"/>
              </a:rPr>
              <a:t>pekcaji</a:t>
            </a:r>
            <a:r>
              <a:rPr lang="fr-FR" sz="3733" dirty="0">
                <a:solidFill>
                  <a:prstClr val="white"/>
                </a:solidFill>
                <a:latin typeface="CS Avva Shenouda" pitchFamily="34" charset="0"/>
              </a:rPr>
              <a:t> @  do...</a:t>
            </a:r>
          </a:p>
        </p:txBody>
      </p:sp>
      <p:sp>
        <p:nvSpPr>
          <p:cNvPr id="7" name="Rectangle 6"/>
          <p:cNvSpPr/>
          <p:nvPr/>
        </p:nvSpPr>
        <p:spPr>
          <a:xfrm>
            <a:off x="1559497" y="3959185"/>
            <a:ext cx="907300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Ma supplication, Seigneur</a:t>
            </a:r>
          </a:p>
          <a:p>
            <a:pPr algn="ctr" defTabSz="1219170"/>
            <a:r>
              <a:rPr lang="fr-FR" sz="3733" b="1" dirty="0">
                <a:solidFill>
                  <a:prstClr val="white"/>
                </a:solidFill>
                <a:latin typeface="Book Antiqua" pitchFamily="18" charset="0"/>
              </a:rPr>
              <a:t>Qu’elle parvienne devant Toi</a:t>
            </a:r>
          </a:p>
          <a:p>
            <a:pPr algn="ctr" defTabSz="1219170"/>
            <a:r>
              <a:rPr lang="fr-FR" sz="3733" b="1" dirty="0">
                <a:solidFill>
                  <a:prstClr val="white"/>
                </a:solidFill>
                <a:latin typeface="Book Antiqua" pitchFamily="18" charset="0"/>
              </a:rPr>
              <a:t>Ta parole, fais-moi comprendre</a:t>
            </a:r>
          </a:p>
          <a:p>
            <a:pPr algn="ctr" defTabSz="1219170"/>
            <a:r>
              <a:rPr lang="fr-FR" sz="3733" b="1" dirty="0">
                <a:solidFill>
                  <a:prstClr val="white"/>
                </a:solidFill>
                <a:latin typeface="Book Antiqua" pitchFamily="18" charset="0"/>
              </a:rPr>
              <a:t>Gloire à Toi...</a:t>
            </a:r>
          </a:p>
        </p:txBody>
      </p:sp>
      <p:sp>
        <p:nvSpPr>
          <p:cNvPr id="2" name="ZoneTexte 1">
            <a:extLst>
              <a:ext uri="{FF2B5EF4-FFF2-40B4-BE49-F238E27FC236}">
                <a16:creationId xmlns:a16="http://schemas.microsoft.com/office/drawing/2014/main" id="{166534A8-93C1-8EA4-500C-F58B56D8950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ynou</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4" name="ZoneTexte 3">
            <a:hlinkClick r:id="rId2" action="ppaction://hlinksldjump"/>
            <a:extLst>
              <a:ext uri="{FF2B5EF4-FFF2-40B4-BE49-F238E27FC236}">
                <a16:creationId xmlns:a16="http://schemas.microsoft.com/office/drawing/2014/main" id="{3B776FAD-8AD6-D591-CAC4-90974952D80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62040651"/>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632171" y="340592"/>
            <a:ext cx="4145317"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غرق فرعون</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ومركباته</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وعبر بنو</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إسرائيل البحر.</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Vara`w nem </a:t>
            </a:r>
            <a:r>
              <a:rPr lang="fr-FR" sz="3733" dirty="0" err="1">
                <a:solidFill>
                  <a:prstClr val="white"/>
                </a:solidFill>
                <a:latin typeface="CS Avva Shenouda" pitchFamily="34" charset="0"/>
              </a:rPr>
              <a:t>nefharma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auwmc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epecyt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nensyri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mPicrayl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auerjinior</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viom</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Pharaon et tous ses chars</a:t>
            </a:r>
          </a:p>
          <a:p>
            <a:pPr algn="ctr" defTabSz="1219170"/>
            <a:r>
              <a:rPr lang="fr-FR" sz="3733" b="1" dirty="0">
                <a:solidFill>
                  <a:prstClr val="white"/>
                </a:solidFill>
                <a:latin typeface="Book Antiqua" pitchFamily="18" charset="0"/>
              </a:rPr>
              <a:t>Noyés, ont fait naufrage</a:t>
            </a:r>
          </a:p>
          <a:p>
            <a:pPr algn="ctr" defTabSz="1219170"/>
            <a:r>
              <a:rPr lang="fr-FR" sz="3733" b="1" dirty="0">
                <a:solidFill>
                  <a:prstClr val="white"/>
                </a:solidFill>
                <a:latin typeface="Book Antiqua" pitchFamily="18" charset="0"/>
              </a:rPr>
              <a:t>Et les fils d'Israël</a:t>
            </a:r>
          </a:p>
          <a:p>
            <a:pPr algn="ctr" defTabSz="1219170"/>
            <a:r>
              <a:rPr lang="fr-FR" sz="3733" b="1" dirty="0">
                <a:solidFill>
                  <a:prstClr val="white"/>
                </a:solidFill>
                <a:latin typeface="Book Antiqua" pitchFamily="18" charset="0"/>
              </a:rPr>
              <a:t>Ont traversé la mer</a:t>
            </a:r>
          </a:p>
        </p:txBody>
      </p:sp>
      <p:sp>
        <p:nvSpPr>
          <p:cNvPr id="13" name="ZoneTexte 12">
            <a:extLst>
              <a:ext uri="{FF2B5EF4-FFF2-40B4-BE49-F238E27FC236}">
                <a16:creationId xmlns:a16="http://schemas.microsoft.com/office/drawing/2014/main" id="{597FAFAD-60DA-6A1C-986F-A0C6930976F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Q</a:t>
            </a:r>
            <a:r>
              <a:rPr lang="fr-FR" sz="1600" dirty="0" err="1">
                <a:solidFill>
                  <a:prstClr val="white"/>
                </a:solidFill>
                <a:latin typeface="Avva_Marcos" pitchFamily="82" charset="0"/>
              </a:rPr>
              <a:t>enen</a:t>
            </a:r>
            <a:r>
              <a:rPr lang="fr-FR" sz="1600" dirty="0" err="1">
                <a:solidFill>
                  <a:prstClr val="white"/>
                </a:solidFill>
                <a:latin typeface="CS Avva Shenouda" pitchFamily="34" charset="0"/>
              </a:rPr>
              <a: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ouswt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1BEE7DA0-9F97-CFDE-6039-4DA18A52559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81248678"/>
      </p:ext>
    </p:extLst>
  </p:cSld>
  <p:clrMapOvr>
    <a:masterClrMapping/>
  </p:clrMapOvr>
</p:sld>
</file>

<file path=ppt/slides/slide150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Etafkyn</a:t>
            </a:r>
            <a:r>
              <a:rPr lang="fr-FR" sz="3733" dirty="0">
                <a:solidFill>
                  <a:prstClr val="white"/>
                </a:solidFill>
                <a:latin typeface="CS Avva Shenouda" pitchFamily="34" charset="0"/>
              </a:rPr>
              <a:t> an </a:t>
            </a:r>
            <a:r>
              <a:rPr lang="fr-FR" sz="3733" dirty="0" err="1">
                <a:solidFill>
                  <a:prstClr val="white"/>
                </a:solidFill>
                <a:latin typeface="CS Avva Shenouda" pitchFamily="34" charset="0"/>
              </a:rPr>
              <a:t>efoi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nsyri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nrwmi</a:t>
            </a:r>
            <a:r>
              <a:rPr lang="fr-FR" sz="3733" dirty="0">
                <a:solidFill>
                  <a:prstClr val="white"/>
                </a:solidFill>
                <a:latin typeface="CS Avva Shenouda" pitchFamily="34" charset="0"/>
              </a:rPr>
              <a:t> @ </a:t>
            </a:r>
            <a:r>
              <a:rPr lang="fr-FR" sz="3733">
                <a:solidFill>
                  <a:prstClr val="white"/>
                </a:solidFill>
                <a:latin typeface="CS Avva Shenouda" pitchFamily="34" charset="0"/>
              </a:rPr>
              <a:t>alla `N</a:t>
            </a:r>
            <a:r>
              <a:rPr lang="fr-FR" sz="3733" dirty="0" err="1">
                <a:solidFill>
                  <a:prstClr val="white"/>
                </a:solidFill>
                <a:latin typeface="CS Avva Shenouda" pitchFamily="34" charset="0"/>
              </a:rPr>
              <a:t>;of</a:t>
            </a:r>
            <a:r>
              <a:rPr lang="fr-FR" sz="3733" dirty="0">
                <a:solidFill>
                  <a:prstClr val="white"/>
                </a:solidFill>
                <a:latin typeface="CS Avva Shenouda" pitchFamily="34" charset="0"/>
              </a:rPr>
              <a:t> </a:t>
            </a:r>
            <a:r>
              <a:rPr lang="fr-FR" sz="3733" err="1">
                <a:solidFill>
                  <a:prstClr val="white"/>
                </a:solidFill>
                <a:latin typeface="CS Avva Shenouda" pitchFamily="34" charset="0"/>
              </a:rPr>
              <a:t>pe</a:t>
            </a:r>
            <a:r>
              <a:rPr lang="fr-FR" sz="3733">
                <a:solidFill>
                  <a:prstClr val="white"/>
                </a:solidFill>
                <a:latin typeface="CS Avva Shenouda" pitchFamily="34" charset="0"/>
              </a:rPr>
              <a:t> `V</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mmyi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لم يزل إلهًا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أتى وصار ابن بشر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لكنه هو الإله </a:t>
            </a:r>
            <a:r>
              <a:rPr lang="ar-EG" sz="4400" dirty="0" err="1">
                <a:solidFill>
                  <a:prstClr val="white"/>
                </a:solidFill>
                <a:latin typeface="Calibri"/>
                <a:cs typeface="Arial" panose="020B0604020202020204" pitchFamily="34" charset="0"/>
              </a:rPr>
              <a:t>الحقيقى</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أتى وخلصنا.</a:t>
            </a:r>
            <a:endParaRPr lang="fr-FR" sz="4400" dirty="0">
              <a:solidFill>
                <a:prstClr val="white"/>
              </a:solidFill>
              <a:latin typeface="Calibri"/>
            </a:endParaRPr>
          </a:p>
        </p:txBody>
      </p:sp>
      <p:sp>
        <p:nvSpPr>
          <p:cNvPr id="12" name="Rectangle 11"/>
          <p:cNvSpPr/>
          <p:nvPr/>
        </p:nvSpPr>
        <p:spPr>
          <a:xfrm>
            <a:off x="2207568" y="3813043"/>
            <a:ext cx="784887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ne cessa d’être Dieu</a:t>
            </a:r>
          </a:p>
          <a:p>
            <a:pPr algn="ctr" defTabSz="1219170"/>
            <a:r>
              <a:rPr lang="fr-FR" sz="3733" b="1" dirty="0">
                <a:solidFill>
                  <a:prstClr val="white"/>
                </a:solidFill>
                <a:latin typeface="Book Antiqua" pitchFamily="18" charset="0"/>
              </a:rPr>
              <a:t>Il vint, devint Fils de l’homme</a:t>
            </a:r>
          </a:p>
          <a:p>
            <a:pPr algn="ctr" defTabSz="1219170"/>
            <a:r>
              <a:rPr lang="fr-FR" sz="3733" b="1" dirty="0">
                <a:solidFill>
                  <a:prstClr val="white"/>
                </a:solidFill>
                <a:latin typeface="Book Antiqua" pitchFamily="18" charset="0"/>
              </a:rPr>
              <a:t>Mais c’est bien Lui le vrai Dieu</a:t>
            </a:r>
          </a:p>
          <a:p>
            <a:pPr algn="ctr" defTabSz="1219170"/>
            <a:r>
              <a:rPr lang="fr-FR" sz="3733" b="1" dirty="0">
                <a:solidFill>
                  <a:prstClr val="white"/>
                </a:solidFill>
                <a:latin typeface="Book Antiqua" pitchFamily="18" charset="0"/>
              </a:rPr>
              <a:t>Lui qui vint et nous sauvas.</a:t>
            </a:r>
          </a:p>
        </p:txBody>
      </p:sp>
      <p:sp>
        <p:nvSpPr>
          <p:cNvPr id="20" name="ZoneTexte 19">
            <a:extLst>
              <a:ext uri="{FF2B5EF4-FFF2-40B4-BE49-F238E27FC236}">
                <a16:creationId xmlns:a16="http://schemas.microsoft.com/office/drawing/2014/main" id="{FF5C1AF4-D92A-C917-764B-DF51B8D0429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89D802B9-1E07-DD23-7DDD-A3F6F8324BB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15312168"/>
      </p:ext>
    </p:extLst>
  </p:cSld>
  <p:clrMapOvr>
    <a:overrideClrMapping bg1="lt1" tx1="dk1" bg2="lt2" tx2="dk2" accent1="accent1" accent2="accent2" accent3="accent3" accent4="accent4" accent5="accent5" accent6="accent6" hlink="hlink" folHlink="folHlink"/>
  </p:clrMapOvr>
</p:sld>
</file>

<file path=ppt/slides/slide150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err="1">
                <a:solidFill>
                  <a:prstClr val="white"/>
                </a:solidFill>
                <a:latin typeface="CS Avva Shenouda" pitchFamily="34" charset="0"/>
              </a:rPr>
              <a:t>Afwrk</a:t>
            </a:r>
            <a:r>
              <a:rPr lang="fr-FR" sz="3733" dirty="0">
                <a:solidFill>
                  <a:prstClr val="white"/>
                </a:solidFill>
                <a:latin typeface="CS Avva Shenouda" pitchFamily="34" charset="0"/>
              </a:rPr>
              <a:t> `</a:t>
            </a:r>
            <a:r>
              <a:rPr lang="fr-FR" sz="3733" err="1">
                <a:solidFill>
                  <a:prstClr val="white"/>
                </a:solidFill>
                <a:latin typeface="CS Avva Shenouda" pitchFamily="34" charset="0"/>
              </a:rPr>
              <a:t>nje</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nDauid</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oume;myi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br>
              <a:rPr lang="fr-FR" sz="3733" dirty="0">
                <a:solidFill>
                  <a:prstClr val="white"/>
                </a:solidFill>
                <a:latin typeface="CS Avva Shenouda" pitchFamily="34" charset="0"/>
              </a:rPr>
            </a:b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nnefjolf</a:t>
            </a:r>
            <a:r>
              <a:rPr lang="fr-FR" sz="3733" dirty="0">
                <a:solidFill>
                  <a:prstClr val="white"/>
                </a:solidFill>
                <a:latin typeface="CS Avva Shenouda" pitchFamily="34" charset="0"/>
              </a:rPr>
              <a:t> je @ `</a:t>
            </a:r>
            <a:r>
              <a:rPr lang="fr-FR" sz="3733" dirty="0" err="1">
                <a:solidFill>
                  <a:prstClr val="white"/>
                </a:solidFill>
                <a:latin typeface="CS Avva Shenouda" pitchFamily="34" charset="0"/>
              </a:rPr>
              <a:t>ebolqen</a:t>
            </a:r>
            <a:br>
              <a:rPr lang="fr-FR" sz="3733" dirty="0">
                <a:solidFill>
                  <a:prstClr val="white"/>
                </a:solidFill>
                <a:latin typeface="CS Avva Shenouda" pitchFamily="34" charset="0"/>
              </a:rPr>
            </a:b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poutah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tekneji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na,w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pek</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ronoc</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أقسم الربُ لداود بالحق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ولم يحنث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أن من ثمرة بطنك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أضع على كرسيك.</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Le Seigneur avait juré</a:t>
            </a:r>
          </a:p>
          <a:p>
            <a:pPr algn="ctr" defTabSz="1219170"/>
            <a:r>
              <a:rPr lang="fr-FR" sz="3733" b="1" dirty="0">
                <a:solidFill>
                  <a:prstClr val="white"/>
                </a:solidFill>
                <a:latin typeface="Book Antiqua" pitchFamily="18" charset="0"/>
              </a:rPr>
              <a:t>A David en vérité</a:t>
            </a:r>
          </a:p>
          <a:p>
            <a:pPr algn="ctr" defTabSz="1219170"/>
            <a:r>
              <a:rPr lang="fr-FR" sz="3733" b="1" dirty="0">
                <a:solidFill>
                  <a:prstClr val="white"/>
                </a:solidFill>
                <a:latin typeface="Book Antiqua" pitchFamily="18" charset="0"/>
              </a:rPr>
              <a:t>« C’est un fruit de tes entrailles</a:t>
            </a:r>
          </a:p>
          <a:p>
            <a:pPr algn="ctr" defTabSz="1219170"/>
            <a:r>
              <a:rPr lang="fr-FR" sz="3733" b="1" dirty="0">
                <a:solidFill>
                  <a:prstClr val="white"/>
                </a:solidFill>
                <a:latin typeface="Book Antiqua" pitchFamily="18" charset="0"/>
              </a:rPr>
              <a:t> Que je mettrai sur ton trône. »</a:t>
            </a:r>
          </a:p>
        </p:txBody>
      </p:sp>
      <p:sp>
        <p:nvSpPr>
          <p:cNvPr id="20" name="ZoneTexte 19">
            <a:extLst>
              <a:ext uri="{FF2B5EF4-FFF2-40B4-BE49-F238E27FC236}">
                <a16:creationId xmlns:a16="http://schemas.microsoft.com/office/drawing/2014/main" id="{916A682F-284F-D8BB-9940-DFF5A46A7C0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E3F71852-6CB0-4CEB-507E-1D704214962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69352588"/>
      </p:ext>
    </p:extLst>
  </p:cSld>
  <p:clrMapOvr>
    <a:overrideClrMapping bg1="lt1" tx1="dk1" bg2="lt2" tx2="dk2" accent1="accent1" accent2="accent2" accent3="accent3" accent4="accent4" accent5="accent5" accent6="accent6" hlink="hlink" folHlink="folHlink"/>
  </p:clrMapOvr>
</p:sld>
</file>

<file path=ppt/slides/slide150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etaf;wt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nhyt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pi`;</a:t>
            </a:r>
            <a:r>
              <a:rPr lang="fr-FR" sz="3733" dirty="0" err="1">
                <a:solidFill>
                  <a:prstClr val="white"/>
                </a:solidFill>
                <a:latin typeface="CS Avva Shenouda" pitchFamily="34" charset="0"/>
              </a:rPr>
              <a:t>myi</a:t>
            </a:r>
            <a:r>
              <a:rPr lang="fr-FR" sz="3733" dirty="0">
                <a:solidFill>
                  <a:prstClr val="white"/>
                </a:solidFill>
                <a:latin typeface="CS Avva Shenouda" pitchFamily="34" charset="0"/>
              </a:rPr>
              <a:t> je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cena`jvo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a:t>
            </a:r>
            <a:r>
              <a:rPr lang="fr-FR" sz="3733" dirty="0">
                <a:solidFill>
                  <a:prstClr val="white"/>
                </a:solidFill>
                <a:latin typeface="CS Avva Shenouda" pitchFamily="34" charset="0"/>
              </a:rPr>
              <a:t>=,=c kata </a:t>
            </a:r>
            <a:r>
              <a:rPr lang="fr-FR" sz="3733" dirty="0" err="1">
                <a:solidFill>
                  <a:prstClr val="white"/>
                </a:solidFill>
                <a:latin typeface="CS Avva Shenouda" pitchFamily="34" charset="0"/>
              </a:rPr>
              <a:t>carx</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afkw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akribwc</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فلهذا لما طاب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البار قلبًا أن منه يولد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المسيح حسب الجسد.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طلب باجتهاد.</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c’est pourquoi, quand ce juste</a:t>
            </a:r>
          </a:p>
          <a:p>
            <a:pPr algn="ctr" defTabSz="1219170"/>
            <a:r>
              <a:rPr lang="fr-FR" sz="3733" b="1" dirty="0">
                <a:solidFill>
                  <a:prstClr val="white"/>
                </a:solidFill>
                <a:latin typeface="Book Antiqua" pitchFamily="18" charset="0"/>
              </a:rPr>
              <a:t>Eut la conviction que Christ</a:t>
            </a:r>
          </a:p>
          <a:p>
            <a:pPr algn="ctr" defTabSz="1219170"/>
            <a:r>
              <a:rPr lang="fr-FR" sz="3733" b="1" dirty="0">
                <a:solidFill>
                  <a:prstClr val="white"/>
                </a:solidFill>
                <a:latin typeface="Book Antiqua" pitchFamily="18" charset="0"/>
              </a:rPr>
              <a:t>Naîtrait de lui par la chair</a:t>
            </a:r>
          </a:p>
          <a:p>
            <a:pPr algn="ctr" defTabSz="1219170"/>
            <a:r>
              <a:rPr lang="fr-FR" sz="3733" b="1" dirty="0">
                <a:solidFill>
                  <a:prstClr val="white"/>
                </a:solidFill>
                <a:latin typeface="Book Antiqua" pitchFamily="18" charset="0"/>
              </a:rPr>
              <a:t>Il s’appliqua à chercher.</a:t>
            </a:r>
          </a:p>
        </p:txBody>
      </p:sp>
      <p:sp>
        <p:nvSpPr>
          <p:cNvPr id="20" name="ZoneTexte 19">
            <a:extLst>
              <a:ext uri="{FF2B5EF4-FFF2-40B4-BE49-F238E27FC236}">
                <a16:creationId xmlns:a16="http://schemas.microsoft.com/office/drawing/2014/main" id="{497E490D-7E38-028E-1324-AF9E84E9B94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40013900-DCFA-4068-7168-6C0F0F8C5CA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24827318"/>
      </p:ext>
    </p:extLst>
  </p:cSld>
  <p:clrMapOvr>
    <a:overrideClrMapping bg1="lt1" tx1="dk1" bg2="lt2" tx2="dk2" accent1="accent1" accent2="accent2" accent3="accent3" accent4="accent4" accent5="accent5" accent6="accent6" hlink="hlink" folHlink="folHlink"/>
  </p:clrMapOvr>
</p:sld>
</file>

<file path=ppt/slides/slide150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Ejimi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nouma`nswpi</a:t>
            </a:r>
            <a:r>
              <a:rPr lang="fr-FR" sz="3733" dirty="0">
                <a:solidFill>
                  <a:prstClr val="white"/>
                </a:solidFill>
                <a:latin typeface="CS Avva Shenouda" pitchFamily="34" charset="0"/>
              </a:rPr>
              <a:t> @ </a:t>
            </a:r>
            <a:r>
              <a:rPr lang="fr-FR" sz="3733">
                <a:solidFill>
                  <a:prstClr val="white"/>
                </a:solidFill>
                <a:latin typeface="CS Avva Shenouda" pitchFamily="34" charset="0"/>
              </a:rPr>
              <a:t>`m`P¡ `V</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Pilogoc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afkojf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ounis</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srwic</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أن يجد مسكنًا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للرب الاله الكلمة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وهذا أكمله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بسر عظيم.</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Pour trouver une demeure</a:t>
            </a:r>
          </a:p>
          <a:p>
            <a:pPr algn="ctr" defTabSz="1219170"/>
            <a:r>
              <a:rPr lang="fr-FR" sz="3733" b="1" dirty="0">
                <a:solidFill>
                  <a:prstClr val="white"/>
                </a:solidFill>
                <a:latin typeface="Book Antiqua" pitchFamily="18" charset="0"/>
              </a:rPr>
              <a:t>Pour le Seigneur Dieu le Verbe</a:t>
            </a:r>
          </a:p>
          <a:p>
            <a:pPr algn="ctr" defTabSz="1219170"/>
            <a:r>
              <a:rPr lang="fr-FR" sz="3733" b="1" dirty="0">
                <a:solidFill>
                  <a:prstClr val="white"/>
                </a:solidFill>
                <a:latin typeface="Book Antiqua" pitchFamily="18" charset="0"/>
              </a:rPr>
              <a:t>Tout cela, il l’accomplit</a:t>
            </a:r>
          </a:p>
          <a:p>
            <a:pPr algn="ctr" defTabSz="1219170"/>
            <a:r>
              <a:rPr lang="fr-FR" sz="3733" b="1" dirty="0">
                <a:solidFill>
                  <a:prstClr val="white"/>
                </a:solidFill>
                <a:latin typeface="Book Antiqua" pitchFamily="18" charset="0"/>
              </a:rPr>
              <a:t>Avec grande vigilance.</a:t>
            </a:r>
          </a:p>
        </p:txBody>
      </p:sp>
      <p:sp>
        <p:nvSpPr>
          <p:cNvPr id="20" name="ZoneTexte 19">
            <a:extLst>
              <a:ext uri="{FF2B5EF4-FFF2-40B4-BE49-F238E27FC236}">
                <a16:creationId xmlns:a16="http://schemas.microsoft.com/office/drawing/2014/main" id="{9C7D056F-3100-9922-DC38-81009DC7C90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7FFF789A-30DF-6A2C-9147-81057D370BE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08407650"/>
      </p:ext>
    </p:extLst>
  </p:cSld>
  <p:clrMapOvr>
    <a:overrideClrMapping bg1="lt1" tx1="dk1" bg2="lt2" tx2="dk2" accent1="accent1" accent2="accent2" accent3="accent3" accent4="accent4" accent5="accent5" accent6="accent6" hlink="hlink" folHlink="folHlink"/>
  </p:clrMapOvr>
</p:sld>
</file>

<file path=ppt/slides/slide150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catotf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afws</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Pi`pneuma </a:t>
            </a:r>
            <a:r>
              <a:rPr lang="fr-FR" sz="3733" dirty="0" err="1">
                <a:solidFill>
                  <a:prstClr val="white"/>
                </a:solidFill>
                <a:latin typeface="CS Avva Shenouda" pitchFamily="34" charset="0"/>
              </a:rPr>
              <a:t>efjw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mmoc</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anco;mec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Evra;a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By;leem</a:t>
            </a:r>
            <a:r>
              <a:rPr lang="fr-FR" sz="3733" dirty="0">
                <a:solidFill>
                  <a:prstClr val="white"/>
                </a:solidFill>
                <a:latin typeface="CS Avva Shenouda" pitchFamily="34" charset="0"/>
              </a:rPr>
              <a:t> te.</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وللوقت صرخ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بالروح قائلا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إنا قد سمعنا فى </a:t>
            </a:r>
            <a:r>
              <a:rPr lang="ar-EG" sz="4400" dirty="0" err="1">
                <a:solidFill>
                  <a:prstClr val="white"/>
                </a:solidFill>
                <a:latin typeface="Calibri"/>
                <a:cs typeface="Arial" panose="020B0604020202020204" pitchFamily="34" charset="0"/>
              </a:rPr>
              <a:t>افراثة</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التى</a:t>
            </a:r>
            <a:r>
              <a:rPr lang="ar-EG" sz="4400" dirty="0">
                <a:solidFill>
                  <a:prstClr val="white"/>
                </a:solidFill>
                <a:latin typeface="Calibri"/>
                <a:cs typeface="Arial" panose="020B0604020202020204" pitchFamily="34" charset="0"/>
              </a:rPr>
              <a:t> هي بيت لحم.</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 l’instant, il s’écria</a:t>
            </a:r>
          </a:p>
          <a:p>
            <a:pPr algn="ctr" defTabSz="1219170"/>
            <a:r>
              <a:rPr lang="fr-FR" sz="3733" b="1" dirty="0">
                <a:solidFill>
                  <a:prstClr val="white"/>
                </a:solidFill>
                <a:latin typeface="Book Antiqua" pitchFamily="18" charset="0"/>
              </a:rPr>
              <a:t>Par l’Esprit, disant ceci :</a:t>
            </a:r>
          </a:p>
          <a:p>
            <a:pPr algn="ctr" defTabSz="1219170"/>
            <a:r>
              <a:rPr lang="fr-FR" sz="3733" b="1" dirty="0">
                <a:solidFill>
                  <a:prstClr val="white"/>
                </a:solidFill>
                <a:latin typeface="Book Antiqua" pitchFamily="18" charset="0"/>
              </a:rPr>
              <a:t>"Nous avons bien entendu</a:t>
            </a:r>
          </a:p>
          <a:p>
            <a:pPr algn="ctr" defTabSz="1219170"/>
            <a:r>
              <a:rPr lang="fr-FR" sz="3733" b="1" dirty="0">
                <a:solidFill>
                  <a:prstClr val="white"/>
                </a:solidFill>
                <a:latin typeface="Book Antiqua" pitchFamily="18" charset="0"/>
              </a:rPr>
              <a:t>Qu’à </a:t>
            </a:r>
            <a:r>
              <a:rPr lang="fr-FR" sz="3733" b="1" dirty="0" err="1">
                <a:solidFill>
                  <a:prstClr val="white"/>
                </a:solidFill>
                <a:latin typeface="Book Antiqua" pitchFamily="18" charset="0"/>
              </a:rPr>
              <a:t>Ephratha</a:t>
            </a:r>
            <a:r>
              <a:rPr lang="fr-FR" sz="3733" b="1" dirty="0">
                <a:solidFill>
                  <a:prstClr val="white"/>
                </a:solidFill>
                <a:latin typeface="Book Antiqua" pitchFamily="18" charset="0"/>
              </a:rPr>
              <a:t>, Bethléem."</a:t>
            </a:r>
          </a:p>
        </p:txBody>
      </p:sp>
      <p:sp>
        <p:nvSpPr>
          <p:cNvPr id="20" name="ZoneTexte 19">
            <a:extLst>
              <a:ext uri="{FF2B5EF4-FFF2-40B4-BE49-F238E27FC236}">
                <a16:creationId xmlns:a16="http://schemas.microsoft.com/office/drawing/2014/main" id="{CE552897-4B5E-B629-7645-EA3160BDA02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07B34E1C-F852-244F-AC6E-95297B4275F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40204662"/>
      </p:ext>
    </p:extLst>
  </p:cSld>
  <p:clrMapOvr>
    <a:overrideClrMapping bg1="lt1" tx1="dk1" bg2="lt2" tx2="dk2" accent1="accent1" accent2="accent2" accent3="accent3" accent4="accent4" accent5="accent5" accent6="accent6" hlink="hlink" folHlink="folHlink"/>
  </p:clrMapOvr>
</p:sld>
</file>

<file path=ppt/slides/slide150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80"/>
            <a:ext cx="6096677" cy="2964594"/>
          </a:xfrm>
          <a:prstGeom prst="rect">
            <a:avLst/>
          </a:prstGeom>
        </p:spPr>
        <p:txBody>
          <a:bodyPr wrap="square">
            <a:spAutoFit/>
          </a:bodyPr>
          <a:lstStyle/>
          <a:p>
            <a:pPr algn="just" defTabSz="1219170"/>
            <a:r>
              <a:rPr lang="fr-FR" sz="3733" dirty="0" err="1">
                <a:solidFill>
                  <a:prstClr val="white"/>
                </a:solidFill>
                <a:latin typeface="CS Avva Shenouda" pitchFamily="34" charset="0"/>
              </a:rPr>
              <a:t>Pima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etaferkataxioin</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mmof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Emmanouyl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Pennou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e;rou`jvof</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nqytf</a:t>
            </a:r>
            <a:r>
              <a:rPr lang="fr-FR" sz="3733" dirty="0">
                <a:solidFill>
                  <a:prstClr val="white"/>
                </a:solidFill>
                <a:latin typeface="CS Avva Shenouda" pitchFamily="34" charset="0"/>
              </a:rPr>
              <a:t> kata </a:t>
            </a:r>
            <a:r>
              <a:rPr lang="fr-FR" sz="3733" dirty="0" err="1">
                <a:solidFill>
                  <a:prstClr val="white"/>
                </a:solidFill>
                <a:latin typeface="CS Avva Shenouda" pitchFamily="34" charset="0"/>
              </a:rPr>
              <a:t>carx</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vy`ete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vwn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noujai</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الموضع الذى تفضل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عمانوئيل</a:t>
            </a:r>
            <a:r>
              <a:rPr lang="ar-EG" sz="4400" dirty="0">
                <a:solidFill>
                  <a:prstClr val="white"/>
                </a:solidFill>
                <a:latin typeface="Calibri"/>
                <a:cs typeface="Arial" panose="020B0604020202020204" pitchFamily="34" charset="0"/>
              </a:rPr>
              <a:t> الهنا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أن يُولد فيه حسب الجسد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من أجل خلاصنا.</a:t>
            </a:r>
            <a:endParaRPr lang="fr-FR" sz="4400"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Le lieu où Emmanuel</a:t>
            </a:r>
          </a:p>
          <a:p>
            <a:pPr algn="ctr" defTabSz="1219170"/>
            <a:r>
              <a:rPr lang="fr-FR" sz="3733" b="1" dirty="0">
                <a:solidFill>
                  <a:prstClr val="white"/>
                </a:solidFill>
                <a:latin typeface="Book Antiqua" pitchFamily="18" charset="0"/>
              </a:rPr>
              <a:t>Emmanuel notre Dieu</a:t>
            </a:r>
          </a:p>
          <a:p>
            <a:pPr algn="ctr" defTabSz="1219170"/>
            <a:r>
              <a:rPr lang="fr-FR" sz="3733" b="1" dirty="0">
                <a:solidFill>
                  <a:prstClr val="white"/>
                </a:solidFill>
                <a:latin typeface="Book Antiqua" pitchFamily="18" charset="0"/>
              </a:rPr>
              <a:t>Voulut naître selon la chair</a:t>
            </a:r>
          </a:p>
          <a:p>
            <a:pPr algn="ctr" defTabSz="1219170"/>
            <a:r>
              <a:rPr lang="fr-FR" sz="3733" b="1" dirty="0">
                <a:solidFill>
                  <a:prstClr val="white"/>
                </a:solidFill>
                <a:latin typeface="Book Antiqua" pitchFamily="18" charset="0"/>
              </a:rPr>
              <a:t>Ceci pour notre salut.</a:t>
            </a:r>
          </a:p>
        </p:txBody>
      </p:sp>
      <p:sp>
        <p:nvSpPr>
          <p:cNvPr id="20" name="ZoneTexte 19">
            <a:extLst>
              <a:ext uri="{FF2B5EF4-FFF2-40B4-BE49-F238E27FC236}">
                <a16:creationId xmlns:a16="http://schemas.microsoft.com/office/drawing/2014/main" id="{49305BFC-19B9-F8CC-EB5B-D7E563E9580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7DE69A56-0F61-89B8-4D38-5609DC887F1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34875175"/>
      </p:ext>
    </p:extLst>
  </p:cSld>
  <p:clrMapOvr>
    <a:overrideClrMapping bg1="lt1" tx1="dk1" bg2="lt2" tx2="dk2" accent1="accent1" accent2="accent2" accent3="accent3" accent4="accent4" accent5="accent5" accent6="accent6" hlink="hlink" folHlink="folHlink"/>
  </p:clrMapOvr>
</p:sld>
</file>

<file path=ppt/slides/slide150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Kata`</a:t>
            </a:r>
            <a:r>
              <a:rPr lang="fr-FR" sz="3733" dirty="0" err="1">
                <a:solidFill>
                  <a:prstClr val="white"/>
                </a:solidFill>
                <a:latin typeface="CS Avva Shenouda" pitchFamily="34" charset="0"/>
              </a:rPr>
              <a:t>vry</a:t>
            </a:r>
            <a:r>
              <a:rPr lang="fr-FR" sz="3733" dirty="0">
                <a:solidFill>
                  <a:prstClr val="white"/>
                </a:solidFill>
                <a:latin typeface="CS Avva Shenouda" pitchFamily="34" charset="0"/>
              </a:rPr>
              <a:t>] on </a:t>
            </a:r>
            <a:r>
              <a:rPr lang="fr-FR" sz="3733" dirty="0" err="1">
                <a:solidFill>
                  <a:prstClr val="white"/>
                </a:solidFill>
                <a:latin typeface="CS Avva Shenouda" pitchFamily="34" charset="0"/>
              </a:rPr>
              <a:t>etafjoc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Mi,eoc</a:t>
            </a:r>
            <a:r>
              <a:rPr lang="fr-FR" sz="3733" dirty="0">
                <a:solidFill>
                  <a:prstClr val="white"/>
                </a:solidFill>
                <a:latin typeface="CS Avva Shenouda" pitchFamily="34" charset="0"/>
              </a:rPr>
              <a:t> pi`</a:t>
            </a:r>
            <a:r>
              <a:rPr lang="fr-FR" sz="3733" dirty="0" err="1">
                <a:solidFill>
                  <a:prstClr val="white"/>
                </a:solidFill>
                <a:latin typeface="CS Avva Shenouda" pitchFamily="34" charset="0"/>
              </a:rPr>
              <a:t>provytyc</a:t>
            </a:r>
            <a:r>
              <a:rPr lang="fr-FR" sz="3733" dirty="0">
                <a:solidFill>
                  <a:prstClr val="white"/>
                </a:solidFill>
                <a:latin typeface="CS Avva Shenouda" pitchFamily="34" charset="0"/>
              </a:rPr>
              <a:t> @ je nem `</a:t>
            </a:r>
            <a:r>
              <a:rPr lang="fr-FR" sz="3733" dirty="0" err="1">
                <a:solidFill>
                  <a:prstClr val="white"/>
                </a:solidFill>
                <a:latin typeface="CS Avva Shenouda" pitchFamily="34" charset="0"/>
              </a:rPr>
              <a:t>n;o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hwi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By;leem</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pkahi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nEvra;a</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كما قال أيضاً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ميخا </a:t>
            </a:r>
            <a:r>
              <a:rPr lang="ar-EG" sz="4400" dirty="0" err="1">
                <a:solidFill>
                  <a:prstClr val="white"/>
                </a:solidFill>
                <a:latin typeface="Calibri"/>
                <a:cs typeface="Arial" panose="020B0604020202020204" pitchFamily="34" charset="0"/>
              </a:rPr>
              <a:t>النبى</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وأنتِ أيضاً يا بيت لحم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أرض افراثه.</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Comme a dit aussi Michée</a:t>
            </a:r>
          </a:p>
          <a:p>
            <a:pPr algn="ctr" defTabSz="1219170"/>
            <a:r>
              <a:rPr lang="fr-FR" sz="3733" b="1" dirty="0">
                <a:solidFill>
                  <a:prstClr val="white"/>
                </a:solidFill>
                <a:latin typeface="Book Antiqua" pitchFamily="18" charset="0"/>
              </a:rPr>
              <a:t>A dit Michée le prophète</a:t>
            </a:r>
          </a:p>
          <a:p>
            <a:pPr algn="ctr" defTabSz="1219170"/>
            <a:r>
              <a:rPr lang="fr-FR" sz="3733" b="1" dirty="0">
                <a:solidFill>
                  <a:prstClr val="white"/>
                </a:solidFill>
                <a:latin typeface="Book Antiqua" pitchFamily="18" charset="0"/>
              </a:rPr>
              <a:t>"Toi aussi ô Bethléem</a:t>
            </a:r>
          </a:p>
          <a:p>
            <a:pPr algn="ctr" defTabSz="1219170"/>
            <a:r>
              <a:rPr lang="fr-FR" sz="3733" b="1" dirty="0">
                <a:solidFill>
                  <a:prstClr val="white"/>
                </a:solidFill>
                <a:latin typeface="Book Antiqua" pitchFamily="18" charset="0"/>
              </a:rPr>
              <a:t>Toi ô terre d’Ephrata."</a:t>
            </a:r>
          </a:p>
        </p:txBody>
      </p:sp>
      <p:sp>
        <p:nvSpPr>
          <p:cNvPr id="20" name="ZoneTexte 19">
            <a:extLst>
              <a:ext uri="{FF2B5EF4-FFF2-40B4-BE49-F238E27FC236}">
                <a16:creationId xmlns:a16="http://schemas.microsoft.com/office/drawing/2014/main" id="{A7BC2D77-F19E-DD7C-D136-6F60A869306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8B25CAE6-D287-22DF-D895-8788CF87B51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2226887"/>
      </p:ext>
    </p:extLst>
  </p:cSld>
  <p:clrMapOvr>
    <a:overrideClrMapping bg1="lt1" tx1="dk1" bg2="lt2" tx2="dk2" accent1="accent1" accent2="accent2" accent3="accent3" accent4="accent4" accent5="accent5" accent6="accent6" hlink="hlink" folHlink="folHlink"/>
  </p:clrMapOvr>
</p:sld>
</file>

<file path=ppt/slides/slide150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20" name="ZoneTexte 19">
            <a:extLst>
              <a:ext uri="{FF2B5EF4-FFF2-40B4-BE49-F238E27FC236}">
                <a16:creationId xmlns:a16="http://schemas.microsoft.com/office/drawing/2014/main" id="{D567FD80-F16D-384B-5806-2454EC57CA6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452670"/>
            <a:ext cx="6096677" cy="3539046"/>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N;o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oukouji</a:t>
            </a:r>
            <a:r>
              <a:rPr lang="fr-FR" sz="3733" dirty="0">
                <a:solidFill>
                  <a:prstClr val="white"/>
                </a:solidFill>
                <a:latin typeface="CS Avva Shenouda" pitchFamily="34" charset="0"/>
              </a:rPr>
              <a:t> an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nimethygemwn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Iouda</a:t>
            </a:r>
            <a:br>
              <a:rPr lang="fr-FR" sz="3733" dirty="0">
                <a:solidFill>
                  <a:prstClr val="white"/>
                </a:solidFill>
                <a:latin typeface="CS Avva Shenouda" pitchFamily="34" charset="0"/>
              </a:rPr>
            </a:b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ef`e`i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ebol`nqy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ouhygoumenoc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vye;na`amoni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mpalaoc</a:t>
            </a:r>
            <a:r>
              <a:rPr lang="fr-FR" sz="3733" dirty="0">
                <a:solidFill>
                  <a:prstClr val="white"/>
                </a:solidFill>
                <a:latin typeface="CS Avva Shenouda" pitchFamily="34" charset="0"/>
              </a:rPr>
              <a:t> Pi=c=l.</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لست الصغرى بين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ولايات يهوذا. لأنه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منكِ يخرج مدبر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يرعى شعبي إسرائيل.</a:t>
            </a:r>
            <a:endParaRPr lang="fr-FR" sz="4400"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"Tu n’es pas la plus petite</a:t>
            </a:r>
          </a:p>
          <a:p>
            <a:pPr algn="ctr" defTabSz="1219170"/>
            <a:r>
              <a:rPr lang="fr-FR" sz="3733" b="1" dirty="0">
                <a:solidFill>
                  <a:prstClr val="white"/>
                </a:solidFill>
                <a:latin typeface="Book Antiqua" pitchFamily="18" charset="0"/>
              </a:rPr>
              <a:t>D’entre les villes de Juda</a:t>
            </a:r>
          </a:p>
          <a:p>
            <a:pPr algn="ctr" defTabSz="1219170"/>
            <a:r>
              <a:rPr lang="fr-FR" sz="3733" b="1" dirty="0">
                <a:solidFill>
                  <a:prstClr val="white"/>
                </a:solidFill>
                <a:latin typeface="Book Antiqua" pitchFamily="18" charset="0"/>
              </a:rPr>
              <a:t>De toi sortira un chef</a:t>
            </a:r>
          </a:p>
          <a:p>
            <a:pPr algn="ctr" defTabSz="1219170"/>
            <a:r>
              <a:rPr lang="fr-FR" sz="3733" b="1" dirty="0">
                <a:solidFill>
                  <a:prstClr val="white"/>
                </a:solidFill>
                <a:latin typeface="Book Antiqua" pitchFamily="18" charset="0"/>
              </a:rPr>
              <a:t>Qui paîtra Israël mon peuple"</a:t>
            </a:r>
          </a:p>
        </p:txBody>
      </p:sp>
      <p:sp>
        <p:nvSpPr>
          <p:cNvPr id="21" name="ZoneTexte 20">
            <a:hlinkClick r:id="rId3" action="ppaction://hlinksldjump"/>
            <a:extLst>
              <a:ext uri="{FF2B5EF4-FFF2-40B4-BE49-F238E27FC236}">
                <a16:creationId xmlns:a16="http://schemas.microsoft.com/office/drawing/2014/main" id="{22AA48E1-E1C4-3471-9570-FA2AC67C1E4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16553782"/>
      </p:ext>
    </p:extLst>
  </p:cSld>
  <p:clrMapOvr>
    <a:overrideClrMapping bg1="lt1" tx1="dk1" bg2="lt2" tx2="dk2" accent1="accent1" accent2="accent2" accent3="accent3" accent4="accent4" accent5="accent5" accent6="accent6" hlink="hlink" folHlink="folHlink"/>
  </p:clrMapOvr>
</p:sld>
</file>

<file path=ppt/slides/slide150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`W </a:t>
            </a:r>
            <a:r>
              <a:rPr lang="fr-FR" sz="3733" dirty="0" err="1">
                <a:solidFill>
                  <a:prstClr val="white"/>
                </a:solidFill>
                <a:latin typeface="CS Avva Shenouda" pitchFamily="34" charset="0"/>
              </a:rPr>
              <a:t>nim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cumvwni</a:t>
            </a:r>
            <a:r>
              <a:rPr lang="fr-FR" sz="3733" dirty="0">
                <a:solidFill>
                  <a:prstClr val="white"/>
                </a:solidFill>
                <a:latin typeface="CS Avva Shenouda" pitchFamily="34" charset="0"/>
              </a:rPr>
              <a:t>`a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nai</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provytyc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eucop</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nyetauer</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provyteuin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pai</a:t>
            </a:r>
            <a:r>
              <a:rPr lang="fr-FR" sz="3733" dirty="0">
                <a:solidFill>
                  <a:prstClr val="white"/>
                </a:solidFill>
                <a:latin typeface="CS Avva Shenouda" pitchFamily="34" charset="0"/>
              </a:rPr>
              <a:t>`pneuma `</a:t>
            </a:r>
            <a:r>
              <a:rPr lang="fr-FR" sz="3733" dirty="0" err="1">
                <a:solidFill>
                  <a:prstClr val="white"/>
                </a:solidFill>
                <a:latin typeface="CS Avva Shenouda" pitchFamily="34" charset="0"/>
              </a:rPr>
              <a:t>nouwt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pjin</a:t>
            </a:r>
            <a:r>
              <a:rPr lang="fr-FR" sz="3733" dirty="0">
                <a:solidFill>
                  <a:prstClr val="white"/>
                </a:solidFill>
                <a:latin typeface="CS Avva Shenouda" pitchFamily="34" charset="0"/>
              </a:rPr>
              <a:t>`i `</a:t>
            </a:r>
            <a:r>
              <a:rPr lang="fr-FR" sz="3733" dirty="0" err="1">
                <a:solidFill>
                  <a:prstClr val="white"/>
                </a:solidFill>
                <a:latin typeface="CS Avva Shenouda" pitchFamily="34" charset="0"/>
              </a:rPr>
              <a:t>mP</a:t>
            </a:r>
            <a:r>
              <a:rPr lang="fr-FR" sz="3733" dirty="0">
                <a:solidFill>
                  <a:prstClr val="white"/>
                </a:solidFill>
                <a:latin typeface="CS Avva Shenouda" pitchFamily="34" charset="0"/>
              </a:rPr>
              <a:t>=,=c.</a:t>
            </a:r>
          </a:p>
        </p:txBody>
      </p:sp>
      <p:sp>
        <p:nvSpPr>
          <p:cNvPr id="11" name="Rectangle 10"/>
          <p:cNvSpPr/>
          <p:nvPr/>
        </p:nvSpPr>
        <p:spPr>
          <a:xfrm>
            <a:off x="6672064" y="556225"/>
            <a:ext cx="5105424" cy="2759666"/>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يا لهذا التوافق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الذى لأولئك الأنبياء </a:t>
            </a:r>
            <a:endParaRPr lang="fr-FR" sz="4400" dirty="0">
              <a:solidFill>
                <a:prstClr val="white"/>
              </a:solidFill>
              <a:latin typeface="Calibri"/>
            </a:endParaRPr>
          </a:p>
          <a:p>
            <a:pPr algn="just" defTabSz="1219170" rtl="1"/>
            <a:r>
              <a:rPr lang="ar-EG" sz="4133" dirty="0">
                <a:solidFill>
                  <a:prstClr val="white"/>
                </a:solidFill>
                <a:latin typeface="Calibri"/>
                <a:cs typeface="Arial" panose="020B0604020202020204" pitchFamily="34" charset="0"/>
              </a:rPr>
              <a:t>الذين تنبأوا بهذا الروح الواحد </a:t>
            </a:r>
            <a:endParaRPr lang="fr-FR" sz="4133"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من أجل مجيء المسيح.</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Oh ! quel accord entre tous</a:t>
            </a:r>
          </a:p>
          <a:p>
            <a:pPr algn="ctr" defTabSz="1219170"/>
            <a:r>
              <a:rPr lang="fr-FR" sz="3733" b="1" dirty="0">
                <a:solidFill>
                  <a:prstClr val="white"/>
                </a:solidFill>
                <a:latin typeface="Book Antiqua" pitchFamily="18" charset="0"/>
              </a:rPr>
              <a:t>Ces prophètes qui annoncèrent</a:t>
            </a:r>
          </a:p>
          <a:p>
            <a:pPr algn="ctr" defTabSz="1219170"/>
            <a:r>
              <a:rPr lang="fr-FR" sz="3733" b="1" dirty="0">
                <a:solidFill>
                  <a:prstClr val="white"/>
                </a:solidFill>
                <a:latin typeface="Book Antiqua" pitchFamily="18" charset="0"/>
              </a:rPr>
              <a:t>Annoncèrent d’un même Esprit</a:t>
            </a:r>
          </a:p>
          <a:p>
            <a:pPr algn="ctr" defTabSz="1219170"/>
            <a:r>
              <a:rPr lang="fr-FR" sz="3733" b="1" dirty="0">
                <a:solidFill>
                  <a:prstClr val="white"/>
                </a:solidFill>
                <a:latin typeface="Book Antiqua" pitchFamily="18" charset="0"/>
              </a:rPr>
              <a:t>La venue du Christ Messie.</a:t>
            </a:r>
          </a:p>
        </p:txBody>
      </p:sp>
      <p:sp>
        <p:nvSpPr>
          <p:cNvPr id="20" name="ZoneTexte 19">
            <a:extLst>
              <a:ext uri="{FF2B5EF4-FFF2-40B4-BE49-F238E27FC236}">
                <a16:creationId xmlns:a16="http://schemas.microsoft.com/office/drawing/2014/main" id="{C3CD4CAD-392F-64CC-157A-93D26B70BF0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825D358C-A7D9-6309-2242-1411DD9578E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0653986"/>
      </p:ext>
    </p:extLst>
  </p:cSld>
  <p:clrMapOvr>
    <a:overrideClrMapping bg1="lt1" tx1="dk1" bg2="lt2" tx2="dk2" accent1="accent1" accent2="accent2" accent3="accent3" accent4="accent4" accent5="accent5" accent6="accent6" hlink="hlink" folHlink="folHlink"/>
  </p:clrMapOvr>
</p:sld>
</file>

<file path=ppt/slides/slide150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86520" y="566677"/>
            <a:ext cx="6041528"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Vai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er`prepi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naf</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Pefiwt</a:t>
            </a:r>
            <a:r>
              <a:rPr lang="fr-FR" sz="3733" dirty="0">
                <a:solidFill>
                  <a:prstClr val="white"/>
                </a:solidFill>
                <a:latin typeface="CS Avva Shenouda" pitchFamily="34" charset="0"/>
              </a:rPr>
              <a:t> </a:t>
            </a:r>
            <a:r>
              <a:rPr lang="fr-FR" sz="3733">
                <a:solidFill>
                  <a:prstClr val="white"/>
                </a:solidFill>
                <a:latin typeface="CS Avva Shenouda" pitchFamily="34" charset="0"/>
              </a:rPr>
              <a:t>`n`aga</a:t>
            </a:r>
            <a:r>
              <a:rPr lang="fr-FR" sz="3733" dirty="0" err="1">
                <a:solidFill>
                  <a:prstClr val="white"/>
                </a:solidFill>
                <a:latin typeface="CS Avva Shenouda" pitchFamily="34" charset="0"/>
              </a:rPr>
              <a:t>;oc</a:t>
            </a:r>
            <a:r>
              <a:rPr lang="fr-FR" sz="3733" dirty="0">
                <a:solidFill>
                  <a:prstClr val="white"/>
                </a:solidFill>
                <a:latin typeface="CS Avva Shenouda" pitchFamily="34" charset="0"/>
              </a:rPr>
              <a:t> @ nem Pi`pneuma =e=;=u @ </a:t>
            </a:r>
            <a:r>
              <a:rPr lang="fr-FR" sz="3733" dirty="0" err="1">
                <a:solidFill>
                  <a:prstClr val="white"/>
                </a:solidFill>
                <a:latin typeface="CS Avva Shenouda" pitchFamily="34" charset="0"/>
              </a:rPr>
              <a:t>icjen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a:t>
            </a:r>
            <a:r>
              <a:rPr lang="fr-FR" sz="3733" dirty="0">
                <a:solidFill>
                  <a:prstClr val="white"/>
                </a:solidFill>
                <a:latin typeface="CS Avva Shenouda" pitchFamily="34" charset="0"/>
              </a:rPr>
              <a:t> nem sa `</a:t>
            </a:r>
            <a:r>
              <a:rPr lang="fr-FR" sz="3733" dirty="0" err="1">
                <a:solidFill>
                  <a:prstClr val="white"/>
                </a:solidFill>
                <a:latin typeface="CS Avva Shenouda" pitchFamily="34" charset="0"/>
              </a:rPr>
              <a:t>eneh</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هذا الذى ينبغى له المجد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مع ابيه الصالح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والروح القدس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منذ الآن وإلى الأبد.</a:t>
            </a:r>
            <a:endParaRPr lang="fr-FR" sz="4400" dirty="0">
              <a:solidFill>
                <a:prstClr val="white"/>
              </a:solidFill>
              <a:latin typeface="Calibri"/>
            </a:endParaRPr>
          </a:p>
        </p:txBody>
      </p:sp>
      <p:sp>
        <p:nvSpPr>
          <p:cNvPr id="12" name="Rectangle 11"/>
          <p:cNvSpPr/>
          <p:nvPr/>
        </p:nvSpPr>
        <p:spPr>
          <a:xfrm>
            <a:off x="2351584" y="3717032"/>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Lui à qui est due la gloire</a:t>
            </a:r>
          </a:p>
          <a:p>
            <a:pPr algn="ctr" defTabSz="1219170"/>
            <a:r>
              <a:rPr lang="fr-FR" sz="3733" b="1" dirty="0">
                <a:solidFill>
                  <a:prstClr val="white"/>
                </a:solidFill>
                <a:latin typeface="Book Antiqua" pitchFamily="18" charset="0"/>
              </a:rPr>
              <a:t>Avec Son Père très bon</a:t>
            </a:r>
          </a:p>
          <a:p>
            <a:pPr algn="ctr" defTabSz="1219170"/>
            <a:r>
              <a:rPr lang="fr-FR" sz="3733" b="1" dirty="0">
                <a:solidFill>
                  <a:prstClr val="white"/>
                </a:solidFill>
                <a:latin typeface="Book Antiqua" pitchFamily="18" charset="0"/>
              </a:rPr>
              <a:t>Et avec le Saint-Esprit</a:t>
            </a:r>
          </a:p>
          <a:p>
            <a:pPr algn="ctr" defTabSz="1219170"/>
            <a:r>
              <a:rPr lang="fr-FR" sz="3733" b="1" dirty="0">
                <a:solidFill>
                  <a:prstClr val="white"/>
                </a:solidFill>
                <a:latin typeface="Book Antiqua" pitchFamily="18" charset="0"/>
              </a:rPr>
              <a:t>Maintenant et à jamais</a:t>
            </a:r>
          </a:p>
        </p:txBody>
      </p:sp>
      <p:sp>
        <p:nvSpPr>
          <p:cNvPr id="20" name="ZoneTexte 19">
            <a:extLst>
              <a:ext uri="{FF2B5EF4-FFF2-40B4-BE49-F238E27FC236}">
                <a16:creationId xmlns:a16="http://schemas.microsoft.com/office/drawing/2014/main" id="{7690BF6E-8456-D23D-E56A-BE85CBE7314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26B93004-CB47-C0B5-B447-2E8C5B09F8F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48830105"/>
      </p:ext>
    </p:extLst>
  </p:cSld>
  <p:clrMapOvr>
    <a:overrideClrMapping bg1="lt1" tx1="dk1" bg2="lt2" tx2="dk2" accent1="accent1" accent2="accent2" accent3="accent3" accent4="accent4" accent5="accent5" accent6="accent6" hlink="hlink" folHlink="folHlink"/>
  </p:clrMapOvr>
</p:sld>
</file>

<file path=ppt/slides/slide1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344139" y="340593"/>
            <a:ext cx="4416491"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وكان موسى النبي</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يسبح قدامهم</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حتى أدخلهم</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برية سيناء.</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Enafhwc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qajwou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Mw`ucyc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pi`provytyc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sa`ntef</a:t>
            </a:r>
            <a:r>
              <a:rPr lang="fr-FR" sz="3733" dirty="0">
                <a:solidFill>
                  <a:prstClr val="white"/>
                </a:solidFill>
                <a:latin typeface="CS Avva Shenouda" pitchFamily="34" charset="0"/>
              </a:rPr>
              <a:t>[itou `</a:t>
            </a:r>
            <a:r>
              <a:rPr lang="fr-FR" sz="3733" dirty="0" err="1">
                <a:solidFill>
                  <a:prstClr val="white"/>
                </a:solidFill>
                <a:latin typeface="CS Avva Shenouda" pitchFamily="34" charset="0"/>
              </a:rPr>
              <a:t>eqoun</a:t>
            </a:r>
            <a:r>
              <a:rPr lang="fr-FR" sz="3733" dirty="0">
                <a:solidFill>
                  <a:prstClr val="white"/>
                </a:solidFill>
                <a:latin typeface="CS Avva Shenouda" pitchFamily="34" charset="0"/>
              </a:rPr>
              <a:t> @ hi `</a:t>
            </a:r>
            <a:r>
              <a:rPr lang="fr-FR" sz="3733" dirty="0" err="1">
                <a:solidFill>
                  <a:prstClr val="white"/>
                </a:solidFill>
                <a:latin typeface="CS Avva Shenouda" pitchFamily="34" charset="0"/>
              </a:rPr>
              <a:t>psafe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nCina</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Moïse le Prophète</a:t>
            </a:r>
          </a:p>
          <a:p>
            <a:pPr algn="ctr" defTabSz="1219170"/>
            <a:r>
              <a:rPr lang="fr-FR" sz="3733" b="1" dirty="0">
                <a:solidFill>
                  <a:prstClr val="white"/>
                </a:solidFill>
                <a:latin typeface="Book Antiqua" pitchFamily="18" charset="0"/>
              </a:rPr>
              <a:t>Les précédait, chantant</a:t>
            </a:r>
          </a:p>
          <a:p>
            <a:pPr algn="ctr" defTabSz="1219170"/>
            <a:r>
              <a:rPr lang="fr-FR" sz="3733" b="1" dirty="0">
                <a:solidFill>
                  <a:prstClr val="white"/>
                </a:solidFill>
                <a:latin typeface="Book Antiqua" pitchFamily="18" charset="0"/>
              </a:rPr>
              <a:t>Jusqu'à leur arrivée</a:t>
            </a:r>
          </a:p>
          <a:p>
            <a:pPr algn="ctr" defTabSz="1219170"/>
            <a:r>
              <a:rPr lang="fr-FR" sz="3733" b="1" dirty="0">
                <a:solidFill>
                  <a:prstClr val="white"/>
                </a:solidFill>
                <a:latin typeface="Book Antiqua" pitchFamily="18" charset="0"/>
              </a:rPr>
              <a:t>Au désert du Sinaï</a:t>
            </a:r>
          </a:p>
        </p:txBody>
      </p:sp>
      <p:sp>
        <p:nvSpPr>
          <p:cNvPr id="13" name="ZoneTexte 12">
            <a:extLst>
              <a:ext uri="{FF2B5EF4-FFF2-40B4-BE49-F238E27FC236}">
                <a16:creationId xmlns:a16="http://schemas.microsoft.com/office/drawing/2014/main" id="{492E3E4F-48E4-3BD9-C2C0-B6FDDDB8A76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Q</a:t>
            </a:r>
            <a:r>
              <a:rPr lang="fr-FR" sz="1600" dirty="0" err="1">
                <a:solidFill>
                  <a:prstClr val="white"/>
                </a:solidFill>
                <a:latin typeface="Avva_Marcos" pitchFamily="82" charset="0"/>
              </a:rPr>
              <a:t>enen</a:t>
            </a:r>
            <a:r>
              <a:rPr lang="fr-FR" sz="1600" dirty="0" err="1">
                <a:solidFill>
                  <a:prstClr val="white"/>
                </a:solidFill>
                <a:latin typeface="CS Avva Shenouda" pitchFamily="34" charset="0"/>
              </a:rPr>
              <a: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ouswt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37E6F833-6936-91D7-ABE9-8FA04E1800C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84600102"/>
      </p:ext>
    </p:extLst>
  </p:cSld>
  <p:clrMapOvr>
    <a:masterClrMapping/>
  </p:clrMapOvr>
</p:sld>
</file>

<file path=ppt/slides/slide151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Etafkyn</a:t>
            </a:r>
            <a:r>
              <a:rPr lang="fr-FR" sz="3733" dirty="0">
                <a:solidFill>
                  <a:prstClr val="white"/>
                </a:solidFill>
                <a:latin typeface="CS Avva Shenouda" pitchFamily="34" charset="0"/>
              </a:rPr>
              <a:t> an </a:t>
            </a:r>
            <a:r>
              <a:rPr lang="fr-FR" sz="3733" dirty="0" err="1">
                <a:solidFill>
                  <a:prstClr val="white"/>
                </a:solidFill>
                <a:latin typeface="CS Avva Shenouda" pitchFamily="34" charset="0"/>
              </a:rPr>
              <a:t>efoi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nsyri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nrwmi</a:t>
            </a:r>
            <a:r>
              <a:rPr lang="fr-FR" sz="3733" dirty="0">
                <a:solidFill>
                  <a:prstClr val="white"/>
                </a:solidFill>
                <a:latin typeface="CS Avva Shenouda" pitchFamily="34" charset="0"/>
              </a:rPr>
              <a:t> @ </a:t>
            </a:r>
            <a:r>
              <a:rPr lang="fr-FR" sz="3733">
                <a:solidFill>
                  <a:prstClr val="white"/>
                </a:solidFill>
                <a:latin typeface="CS Avva Shenouda" pitchFamily="34" charset="0"/>
              </a:rPr>
              <a:t>alla `N</a:t>
            </a:r>
            <a:r>
              <a:rPr lang="fr-FR" sz="3733" dirty="0" err="1">
                <a:solidFill>
                  <a:prstClr val="white"/>
                </a:solidFill>
                <a:latin typeface="CS Avva Shenouda" pitchFamily="34" charset="0"/>
              </a:rPr>
              <a:t>;of</a:t>
            </a:r>
            <a:r>
              <a:rPr lang="fr-FR" sz="3733" dirty="0">
                <a:solidFill>
                  <a:prstClr val="white"/>
                </a:solidFill>
                <a:latin typeface="CS Avva Shenouda" pitchFamily="34" charset="0"/>
              </a:rPr>
              <a:t> </a:t>
            </a:r>
            <a:r>
              <a:rPr lang="fr-FR" sz="3733" err="1">
                <a:solidFill>
                  <a:prstClr val="white"/>
                </a:solidFill>
                <a:latin typeface="CS Avva Shenouda" pitchFamily="34" charset="0"/>
              </a:rPr>
              <a:t>pe</a:t>
            </a:r>
            <a:r>
              <a:rPr lang="fr-FR" sz="3733">
                <a:solidFill>
                  <a:prstClr val="white"/>
                </a:solidFill>
                <a:latin typeface="CS Avva Shenouda" pitchFamily="34" charset="0"/>
              </a:rPr>
              <a:t> `V</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mmyi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لم يزل إلهًا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أتى وصار ابن بشر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لكنه هو الإله </a:t>
            </a:r>
            <a:r>
              <a:rPr lang="ar-EG" sz="4400" dirty="0" err="1">
                <a:solidFill>
                  <a:prstClr val="white"/>
                </a:solidFill>
                <a:latin typeface="Calibri"/>
                <a:cs typeface="Arial" panose="020B0604020202020204" pitchFamily="34" charset="0"/>
              </a:rPr>
              <a:t>الحقيقى</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أتى وخلصنا.</a:t>
            </a:r>
            <a:endParaRPr lang="fr-FR" sz="4400" dirty="0">
              <a:solidFill>
                <a:prstClr val="white"/>
              </a:solidFill>
              <a:latin typeface="Calibri"/>
            </a:endParaRPr>
          </a:p>
        </p:txBody>
      </p:sp>
      <p:sp>
        <p:nvSpPr>
          <p:cNvPr id="12" name="Rectangle 11"/>
          <p:cNvSpPr/>
          <p:nvPr/>
        </p:nvSpPr>
        <p:spPr>
          <a:xfrm>
            <a:off x="2207568" y="3813043"/>
            <a:ext cx="784887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ne cessa d’être Dieu</a:t>
            </a:r>
          </a:p>
          <a:p>
            <a:pPr algn="ctr" defTabSz="1219170"/>
            <a:r>
              <a:rPr lang="fr-FR" sz="3733" b="1" dirty="0">
                <a:solidFill>
                  <a:prstClr val="white"/>
                </a:solidFill>
                <a:latin typeface="Book Antiqua" pitchFamily="18" charset="0"/>
              </a:rPr>
              <a:t>Il vint, devint Fils de l’homme</a:t>
            </a:r>
          </a:p>
          <a:p>
            <a:pPr algn="ctr" defTabSz="1219170"/>
            <a:r>
              <a:rPr lang="fr-FR" sz="3733" b="1" dirty="0">
                <a:solidFill>
                  <a:prstClr val="white"/>
                </a:solidFill>
                <a:latin typeface="Book Antiqua" pitchFamily="18" charset="0"/>
              </a:rPr>
              <a:t>Mais c’est bien Lui le vrai Dieu</a:t>
            </a:r>
          </a:p>
          <a:p>
            <a:pPr algn="ctr" defTabSz="1219170"/>
            <a:r>
              <a:rPr lang="fr-FR" sz="3733" b="1" dirty="0">
                <a:solidFill>
                  <a:prstClr val="white"/>
                </a:solidFill>
                <a:latin typeface="Book Antiqua" pitchFamily="18" charset="0"/>
              </a:rPr>
              <a:t>Lui qui vint et nous sauvas.</a:t>
            </a:r>
          </a:p>
        </p:txBody>
      </p:sp>
      <p:sp>
        <p:nvSpPr>
          <p:cNvPr id="20" name="ZoneTexte 19">
            <a:extLst>
              <a:ext uri="{FF2B5EF4-FFF2-40B4-BE49-F238E27FC236}">
                <a16:creationId xmlns:a16="http://schemas.microsoft.com/office/drawing/2014/main" id="{86ECF5A0-1FB0-9ED0-4C0D-BF2C0F029CA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253901FF-97BA-283F-7BF2-08BE4FF182D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31463359"/>
      </p:ext>
    </p:extLst>
  </p:cSld>
  <p:clrMapOvr>
    <a:overrideClrMapping bg1="lt1" tx1="dk1" bg2="lt2" tx2="dk2" accent1="accent1" accent2="accent2" accent3="accent3" accent4="accent4" accent5="accent5" accent6="accent6" hlink="hlink" folHlink="folHlink"/>
  </p:clrMapOvr>
</p:sld>
</file>

<file path=ppt/slides/slide151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Piouai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}`triac @ </a:t>
            </a:r>
            <a:r>
              <a:rPr lang="fr-FR" sz="3733" dirty="0" err="1">
                <a:solidFill>
                  <a:prstClr val="white"/>
                </a:solidFill>
                <a:latin typeface="CS Avva Shenouda" pitchFamily="34" charset="0"/>
              </a:rPr>
              <a:t>pi`omoucioc</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Viwt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etafnau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epen;ebi`o</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tenmetbwk</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nsasi</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الواحد من الثالوث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المساوى</a:t>
            </a:r>
            <a:r>
              <a:rPr lang="ar-EG" sz="4400" dirty="0">
                <a:solidFill>
                  <a:prstClr val="white"/>
                </a:solidFill>
                <a:latin typeface="Calibri"/>
                <a:cs typeface="Arial" panose="020B0604020202020204" pitchFamily="34" charset="0"/>
              </a:rPr>
              <a:t> للآب فى الجوهر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لما نظر إلى </a:t>
            </a:r>
            <a:r>
              <a:rPr lang="ar-EG" sz="4400" dirty="0" err="1">
                <a:solidFill>
                  <a:prstClr val="white"/>
                </a:solidFill>
                <a:latin typeface="Calibri"/>
                <a:cs typeface="Arial" panose="020B0604020202020204" pitchFamily="34" charset="0"/>
              </a:rPr>
              <a:t>مذلتنا</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وعبوديتنا المرة.</a:t>
            </a:r>
            <a:endParaRPr lang="fr-FR" sz="4400" dirty="0">
              <a:solidFill>
                <a:prstClr val="white"/>
              </a:solidFill>
              <a:latin typeface="Calibri"/>
            </a:endParaRPr>
          </a:p>
        </p:txBody>
      </p:sp>
      <p:sp>
        <p:nvSpPr>
          <p:cNvPr id="12" name="Rectangle 11"/>
          <p:cNvSpPr/>
          <p:nvPr/>
        </p:nvSpPr>
        <p:spPr>
          <a:xfrm>
            <a:off x="2351584" y="379213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C’est l’Un de la Trinité</a:t>
            </a:r>
          </a:p>
          <a:p>
            <a:pPr algn="ctr" defTabSz="1219170"/>
            <a:r>
              <a:rPr lang="fr-FR" sz="3733" b="1" dirty="0">
                <a:solidFill>
                  <a:prstClr val="white"/>
                </a:solidFill>
                <a:latin typeface="Book Antiqua" pitchFamily="18" charset="0"/>
              </a:rPr>
              <a:t>Lui, consubstantiel au Père</a:t>
            </a:r>
          </a:p>
          <a:p>
            <a:pPr algn="ctr" defTabSz="1219170"/>
            <a:r>
              <a:rPr lang="fr-FR" sz="3733" b="1" dirty="0">
                <a:solidFill>
                  <a:prstClr val="white"/>
                </a:solidFill>
                <a:latin typeface="Book Antiqua" pitchFamily="18" charset="0"/>
              </a:rPr>
              <a:t>Quand Il vit l’humiliation</a:t>
            </a:r>
          </a:p>
          <a:p>
            <a:pPr algn="ctr" defTabSz="1219170"/>
            <a:r>
              <a:rPr lang="fr-FR" sz="3733" b="1" dirty="0">
                <a:solidFill>
                  <a:prstClr val="white"/>
                </a:solidFill>
                <a:latin typeface="Book Antiqua" pitchFamily="18" charset="0"/>
              </a:rPr>
              <a:t>Notre servitude amère.</a:t>
            </a:r>
          </a:p>
        </p:txBody>
      </p:sp>
      <p:sp>
        <p:nvSpPr>
          <p:cNvPr id="20" name="ZoneTexte 19">
            <a:extLst>
              <a:ext uri="{FF2B5EF4-FFF2-40B4-BE49-F238E27FC236}">
                <a16:creationId xmlns:a16="http://schemas.microsoft.com/office/drawing/2014/main" id="{A354C23B-AA59-E575-7640-44EB6CE5570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EBE6C49E-54A7-139A-2718-7B278F51D69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91934450"/>
      </p:ext>
    </p:extLst>
  </p:cSld>
  <p:clrMapOvr>
    <a:overrideClrMapping bg1="lt1" tx1="dk1" bg2="lt2" tx2="dk2" accent1="accent1" accent2="accent2" accent3="accent3" accent4="accent4" accent5="accent5" accent6="accent6" hlink="hlink" folHlink="folHlink"/>
  </p:clrMapOvr>
</p:sld>
</file>

<file path=ppt/slides/slide151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Afrek</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nivyou`i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nivyou`i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`e`;</a:t>
            </a:r>
            <a:r>
              <a:rPr lang="fr-FR" sz="3733" dirty="0" err="1">
                <a:solidFill>
                  <a:prstClr val="white"/>
                </a:solidFill>
                <a:latin typeface="CS Avva Shenouda" pitchFamily="34" charset="0"/>
              </a:rPr>
              <a:t>mytra</a:t>
            </a:r>
            <a:br>
              <a:rPr lang="fr-FR" sz="3733" dirty="0">
                <a:solidFill>
                  <a:prstClr val="white"/>
                </a:solidFill>
                <a:latin typeface="CS Avva Shenouda" pitchFamily="34" charset="0"/>
              </a:rPr>
            </a:br>
            <a:r>
              <a:rPr lang="fr-FR" sz="3733" dirty="0">
                <a:solidFill>
                  <a:prstClr val="white"/>
                </a:solidFill>
                <a:latin typeface="CS Avva Shenouda" pitchFamily="34" charset="0"/>
              </a:rPr>
              <a:t>`n]</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aferrwmi</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mpenry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saten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vnobi</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mmauatf</a:t>
            </a:r>
            <a:r>
              <a:rPr lang="fr-FR" sz="3733" dirty="0">
                <a:solidFill>
                  <a:prstClr val="white"/>
                </a:solidFill>
                <a:latin typeface="CS Avva Shenouda" pitchFamily="34" charset="0"/>
              </a:rPr>
              <a:t>.</a:t>
            </a:r>
          </a:p>
        </p:txBody>
      </p:sp>
      <p:sp>
        <p:nvSpPr>
          <p:cNvPr id="11" name="Rectangle 10"/>
          <p:cNvSpPr/>
          <p:nvPr/>
        </p:nvSpPr>
        <p:spPr>
          <a:xfrm>
            <a:off x="6672064" y="556225"/>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طأطأ سماء السموات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وأتى إلى بطن العذراء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وصار إنساناً مثلنا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ماخلا</a:t>
            </a:r>
            <a:r>
              <a:rPr lang="ar-EG" sz="4400" dirty="0">
                <a:solidFill>
                  <a:prstClr val="white"/>
                </a:solidFill>
                <a:latin typeface="Calibri"/>
                <a:cs typeface="Arial" panose="020B0604020202020204" pitchFamily="34" charset="0"/>
              </a:rPr>
              <a:t> الخطية وحدها.</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Fit trembler les cieux des cieux</a:t>
            </a:r>
          </a:p>
          <a:p>
            <a:pPr algn="ctr" defTabSz="1219170"/>
            <a:r>
              <a:rPr lang="fr-FR" sz="3733" b="1" dirty="0">
                <a:solidFill>
                  <a:prstClr val="white"/>
                </a:solidFill>
                <a:latin typeface="Book Antiqua" pitchFamily="18" charset="0"/>
              </a:rPr>
              <a:t>Vint dans le sein de la Vierge</a:t>
            </a:r>
          </a:p>
          <a:p>
            <a:pPr algn="ctr" defTabSz="1219170"/>
            <a:r>
              <a:rPr lang="fr-FR" sz="3733" b="1" dirty="0">
                <a:solidFill>
                  <a:prstClr val="white"/>
                </a:solidFill>
                <a:latin typeface="Book Antiqua" pitchFamily="18" charset="0"/>
              </a:rPr>
              <a:t>Il devint homme comme nous</a:t>
            </a:r>
          </a:p>
          <a:p>
            <a:pPr algn="ctr" defTabSz="1219170"/>
            <a:r>
              <a:rPr lang="fr-FR" sz="3733" b="1" dirty="0">
                <a:solidFill>
                  <a:prstClr val="white"/>
                </a:solidFill>
                <a:latin typeface="Book Antiqua" pitchFamily="18" charset="0"/>
              </a:rPr>
              <a:t>A l’exception du péché.</a:t>
            </a:r>
          </a:p>
        </p:txBody>
      </p:sp>
      <p:sp>
        <p:nvSpPr>
          <p:cNvPr id="20" name="ZoneTexte 19">
            <a:extLst>
              <a:ext uri="{FF2B5EF4-FFF2-40B4-BE49-F238E27FC236}">
                <a16:creationId xmlns:a16="http://schemas.microsoft.com/office/drawing/2014/main" id="{09343EF3-616E-EB76-EB47-59B81E2B419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DBFA9267-BDD8-A535-8039-0EFB4780316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79762535"/>
      </p:ext>
    </p:extLst>
  </p:cSld>
  <p:clrMapOvr>
    <a:overrideClrMapping bg1="lt1" tx1="dk1" bg2="lt2" tx2="dk2" accent1="accent1" accent2="accent2" accent3="accent3" accent4="accent4" accent5="accent5" accent6="accent6" hlink="hlink" folHlink="folHlink"/>
  </p:clrMapOvr>
</p:sld>
</file>

<file path=ppt/slides/slide151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Etaumacf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By;leem</a:t>
            </a:r>
            <a:r>
              <a:rPr lang="fr-FR" sz="3733" dirty="0">
                <a:solidFill>
                  <a:prstClr val="white"/>
                </a:solidFill>
                <a:latin typeface="CS Avva Shenouda" pitchFamily="34" charset="0"/>
              </a:rPr>
              <a:t> @ kata ni`</a:t>
            </a:r>
            <a:r>
              <a:rPr lang="fr-FR" sz="3733" dirty="0" err="1">
                <a:solidFill>
                  <a:prstClr val="white"/>
                </a:solidFill>
                <a:latin typeface="CS Avva Shenouda" pitchFamily="34" charset="0"/>
              </a:rPr>
              <a:t>cmy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ni`</a:t>
            </a:r>
            <a:r>
              <a:rPr lang="fr-FR" sz="3733" dirty="0" err="1">
                <a:solidFill>
                  <a:prstClr val="white"/>
                </a:solidFill>
                <a:latin typeface="CS Avva Shenouda" pitchFamily="34" charset="0"/>
              </a:rPr>
              <a:t>provytyc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aftoujon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anon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peflaoc</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لما وُلد فى بيت لحم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كأخبار الأنبياء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أنقدنا وخلصنا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لأننا نحن شعبه.</a:t>
            </a:r>
            <a:endParaRPr lang="fr-FR" sz="4400" dirty="0">
              <a:solidFill>
                <a:prstClr val="white"/>
              </a:solidFill>
              <a:latin typeface="Calibri"/>
            </a:endParaRPr>
          </a:p>
        </p:txBody>
      </p:sp>
      <p:sp>
        <p:nvSpPr>
          <p:cNvPr id="12" name="Rectangle 11"/>
          <p:cNvSpPr/>
          <p:nvPr/>
        </p:nvSpPr>
        <p:spPr>
          <a:xfrm>
            <a:off x="431371" y="371703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En naissant à Bethléem</a:t>
            </a:r>
          </a:p>
          <a:p>
            <a:pPr algn="ctr" defTabSz="1219170"/>
            <a:r>
              <a:rPr lang="fr-FR" sz="3733" b="1" dirty="0">
                <a:solidFill>
                  <a:prstClr val="white"/>
                </a:solidFill>
                <a:latin typeface="Book Antiqua" pitchFamily="18" charset="0"/>
              </a:rPr>
              <a:t>Selon les dires prophétiques</a:t>
            </a:r>
          </a:p>
          <a:p>
            <a:pPr algn="ctr" defTabSz="1219170"/>
            <a:r>
              <a:rPr lang="fr-FR" sz="3733" b="1" dirty="0">
                <a:solidFill>
                  <a:prstClr val="white"/>
                </a:solidFill>
                <a:latin typeface="Book Antiqua" pitchFamily="18" charset="0"/>
              </a:rPr>
              <a:t>Il nous secourut, sauva</a:t>
            </a:r>
          </a:p>
          <a:p>
            <a:pPr algn="ctr" defTabSz="1219170"/>
            <a:r>
              <a:rPr lang="fr-FR" sz="3733" b="1" dirty="0">
                <a:solidFill>
                  <a:prstClr val="white"/>
                </a:solidFill>
                <a:latin typeface="Book Antiqua" pitchFamily="18" charset="0"/>
              </a:rPr>
              <a:t>Parce que nous sommes Son peuple.</a:t>
            </a:r>
          </a:p>
        </p:txBody>
      </p:sp>
      <p:sp>
        <p:nvSpPr>
          <p:cNvPr id="20" name="ZoneTexte 19">
            <a:extLst>
              <a:ext uri="{FF2B5EF4-FFF2-40B4-BE49-F238E27FC236}">
                <a16:creationId xmlns:a16="http://schemas.microsoft.com/office/drawing/2014/main" id="{36434900-A4FE-3A42-2949-3D26330666A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693FE04C-72E6-5431-82AC-D6E0A8CFE93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47821516"/>
      </p:ext>
    </p:extLst>
  </p:cSld>
  <p:clrMapOvr>
    <a:overrideClrMapping bg1="lt1" tx1="dk1" bg2="lt2" tx2="dk2" accent1="accent1" accent2="accent2" accent3="accent3" accent4="accent4" accent5="accent5" accent6="accent6" hlink="hlink" folHlink="folHlink"/>
  </p:clrMapOvr>
</p:sld>
</file>

<file path=ppt/slides/slide151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Etafkyn</a:t>
            </a:r>
            <a:r>
              <a:rPr lang="fr-FR" sz="3733" dirty="0">
                <a:solidFill>
                  <a:prstClr val="white"/>
                </a:solidFill>
                <a:latin typeface="CS Avva Shenouda" pitchFamily="34" charset="0"/>
              </a:rPr>
              <a:t> an </a:t>
            </a:r>
            <a:r>
              <a:rPr lang="fr-FR" sz="3733" dirty="0" err="1">
                <a:solidFill>
                  <a:prstClr val="white"/>
                </a:solidFill>
                <a:latin typeface="CS Avva Shenouda" pitchFamily="34" charset="0"/>
              </a:rPr>
              <a:t>efoi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nsyri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nrwmi</a:t>
            </a:r>
            <a:r>
              <a:rPr lang="fr-FR" sz="3733" dirty="0">
                <a:solidFill>
                  <a:prstClr val="white"/>
                </a:solidFill>
                <a:latin typeface="CS Avva Shenouda" pitchFamily="34" charset="0"/>
              </a:rPr>
              <a:t> @ </a:t>
            </a:r>
            <a:r>
              <a:rPr lang="fr-FR" sz="3733">
                <a:solidFill>
                  <a:prstClr val="white"/>
                </a:solidFill>
                <a:latin typeface="CS Avva Shenouda" pitchFamily="34" charset="0"/>
              </a:rPr>
              <a:t>alla `N</a:t>
            </a:r>
            <a:r>
              <a:rPr lang="fr-FR" sz="3733" dirty="0" err="1">
                <a:solidFill>
                  <a:prstClr val="white"/>
                </a:solidFill>
                <a:latin typeface="CS Avva Shenouda" pitchFamily="34" charset="0"/>
              </a:rPr>
              <a:t>;of</a:t>
            </a:r>
            <a:r>
              <a:rPr lang="fr-FR" sz="3733" dirty="0">
                <a:solidFill>
                  <a:prstClr val="white"/>
                </a:solidFill>
                <a:latin typeface="CS Avva Shenouda" pitchFamily="34" charset="0"/>
              </a:rPr>
              <a:t> </a:t>
            </a:r>
            <a:r>
              <a:rPr lang="fr-FR" sz="3733" err="1">
                <a:solidFill>
                  <a:prstClr val="white"/>
                </a:solidFill>
                <a:latin typeface="CS Avva Shenouda" pitchFamily="34" charset="0"/>
              </a:rPr>
              <a:t>pe</a:t>
            </a:r>
            <a:r>
              <a:rPr lang="fr-FR" sz="3733">
                <a:solidFill>
                  <a:prstClr val="white"/>
                </a:solidFill>
                <a:latin typeface="CS Avva Shenouda" pitchFamily="34" charset="0"/>
              </a:rPr>
              <a:t> `V</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mmyi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لم يزل إلهًا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أتى وصار ابن بشر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لكنه هو الإله </a:t>
            </a:r>
            <a:r>
              <a:rPr lang="ar-EG" sz="4400" dirty="0" err="1">
                <a:solidFill>
                  <a:prstClr val="white"/>
                </a:solidFill>
                <a:latin typeface="Calibri"/>
                <a:cs typeface="Arial" panose="020B0604020202020204" pitchFamily="34" charset="0"/>
              </a:rPr>
              <a:t>الحقيقى</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أتى وخلصنا.</a:t>
            </a:r>
            <a:endParaRPr lang="fr-FR" sz="4400" dirty="0">
              <a:solidFill>
                <a:prstClr val="white"/>
              </a:solidFill>
              <a:latin typeface="Calibri"/>
            </a:endParaRPr>
          </a:p>
        </p:txBody>
      </p:sp>
      <p:sp>
        <p:nvSpPr>
          <p:cNvPr id="12" name="Rectangle 11"/>
          <p:cNvSpPr/>
          <p:nvPr/>
        </p:nvSpPr>
        <p:spPr>
          <a:xfrm>
            <a:off x="2207568" y="3813043"/>
            <a:ext cx="784887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ne cessa d’être Dieu</a:t>
            </a:r>
          </a:p>
          <a:p>
            <a:pPr algn="ctr" defTabSz="1219170"/>
            <a:r>
              <a:rPr lang="fr-FR" sz="3733" b="1" dirty="0">
                <a:solidFill>
                  <a:prstClr val="white"/>
                </a:solidFill>
                <a:latin typeface="Book Antiqua" pitchFamily="18" charset="0"/>
              </a:rPr>
              <a:t>Il vint, devint Fils de l’homme</a:t>
            </a:r>
          </a:p>
          <a:p>
            <a:pPr algn="ctr" defTabSz="1219170"/>
            <a:r>
              <a:rPr lang="fr-FR" sz="3733" b="1" dirty="0">
                <a:solidFill>
                  <a:prstClr val="white"/>
                </a:solidFill>
                <a:latin typeface="Book Antiqua" pitchFamily="18" charset="0"/>
              </a:rPr>
              <a:t>Mais c’est bien Lui le vrai Dieu</a:t>
            </a:r>
          </a:p>
          <a:p>
            <a:pPr algn="ctr" defTabSz="1219170"/>
            <a:r>
              <a:rPr lang="fr-FR" sz="3733" b="1" dirty="0">
                <a:solidFill>
                  <a:prstClr val="white"/>
                </a:solidFill>
                <a:latin typeface="Book Antiqua" pitchFamily="18" charset="0"/>
              </a:rPr>
              <a:t>Lui qui vint et nous sauvas.</a:t>
            </a:r>
          </a:p>
        </p:txBody>
      </p:sp>
      <p:sp>
        <p:nvSpPr>
          <p:cNvPr id="20" name="ZoneTexte 19">
            <a:extLst>
              <a:ext uri="{FF2B5EF4-FFF2-40B4-BE49-F238E27FC236}">
                <a16:creationId xmlns:a16="http://schemas.microsoft.com/office/drawing/2014/main" id="{FFA2098C-9075-A7A4-C5BB-31B014EEE23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0A26C392-8F49-5FD7-1C42-D2CBF653B1A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46781491"/>
      </p:ext>
    </p:extLst>
  </p:cSld>
  <p:clrMapOvr>
    <a:overrideClrMapping bg1="lt1" tx1="dk1" bg2="lt2" tx2="dk2" accent1="accent1" accent2="accent2" accent3="accent3" accent4="accent4" accent5="accent5" accent6="accent6" hlink="hlink" folHlink="folHlink"/>
  </p:clrMapOvr>
</p:sld>
</file>

<file path=ppt/slides/slide151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964594"/>
          </a:xfrm>
          <a:prstGeom prst="rect">
            <a:avLst/>
          </a:prstGeom>
        </p:spPr>
        <p:txBody>
          <a:bodyPr wrap="square">
            <a:spAutoFit/>
          </a:bodyPr>
          <a:lstStyle/>
          <a:p>
            <a:pPr algn="just" defTabSz="1219170"/>
            <a:r>
              <a:rPr lang="fr-FR" sz="3733" dirty="0" err="1">
                <a:solidFill>
                  <a:prstClr val="white"/>
                </a:solidFill>
                <a:latin typeface="CS Avva Shenouda" pitchFamily="34" charset="0"/>
              </a:rPr>
              <a:t>Ainau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eoumyini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afouonhf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tve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ic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ou`chimi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ecjolh</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vry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n;oc</a:t>
            </a:r>
            <a:r>
              <a:rPr lang="fr-FR" sz="3733" dirty="0">
                <a:solidFill>
                  <a:prstClr val="white"/>
                </a:solidFill>
                <a:latin typeface="CS Avva Shenouda" pitchFamily="34" charset="0"/>
              </a:rPr>
              <a:t> on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piioh</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capecyt</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nnec</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alauj</a:t>
            </a:r>
            <a:r>
              <a:rPr lang="fr-FR" sz="3733" dirty="0">
                <a:solidFill>
                  <a:prstClr val="white"/>
                </a:solidFill>
                <a:latin typeface="CS Avva Shenouda" pitchFamily="34" charset="0"/>
              </a:rPr>
              <a:t>.</a:t>
            </a:r>
          </a:p>
        </p:txBody>
      </p:sp>
      <p:sp>
        <p:nvSpPr>
          <p:cNvPr id="11" name="Rectangle 10"/>
          <p:cNvSpPr/>
          <p:nvPr/>
        </p:nvSpPr>
        <p:spPr>
          <a:xfrm>
            <a:off x="6672064" y="556225"/>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رأيت آية ظهرت فى السماء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إذ بامرأة متسربلة بالشمس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والقمر أيضاً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تحت رجليها.</a:t>
            </a:r>
            <a:endParaRPr lang="fr-FR" sz="4400" dirty="0">
              <a:solidFill>
                <a:prstClr val="white"/>
              </a:solidFill>
              <a:latin typeface="Calibri"/>
            </a:endParaRPr>
          </a:p>
        </p:txBody>
      </p:sp>
      <p:sp>
        <p:nvSpPr>
          <p:cNvPr id="12" name="Rectangle 11"/>
          <p:cNvSpPr/>
          <p:nvPr/>
        </p:nvSpPr>
        <p:spPr>
          <a:xfrm>
            <a:off x="2351584" y="3813043"/>
            <a:ext cx="784887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J’ai vu apparaître un signe</a:t>
            </a:r>
          </a:p>
          <a:p>
            <a:pPr algn="ctr" defTabSz="1219170"/>
            <a:r>
              <a:rPr lang="fr-FR" sz="3733" b="1" dirty="0">
                <a:solidFill>
                  <a:prstClr val="white"/>
                </a:solidFill>
                <a:latin typeface="Book Antiqua" pitchFamily="18" charset="0"/>
              </a:rPr>
              <a:t>Merveilleux là dans le ciel :</a:t>
            </a:r>
          </a:p>
          <a:p>
            <a:pPr algn="ctr" defTabSz="1219170"/>
            <a:r>
              <a:rPr lang="fr-FR" sz="3733" b="1" dirty="0">
                <a:solidFill>
                  <a:prstClr val="white"/>
                </a:solidFill>
                <a:latin typeface="Book Antiqua" pitchFamily="18" charset="0"/>
              </a:rPr>
              <a:t>Drapée du soleil, une femme</a:t>
            </a:r>
          </a:p>
          <a:p>
            <a:pPr algn="ctr" defTabSz="1219170"/>
            <a:r>
              <a:rPr lang="fr-FR" sz="3733" b="1" dirty="0">
                <a:solidFill>
                  <a:prstClr val="white"/>
                </a:solidFill>
                <a:latin typeface="Book Antiqua" pitchFamily="18" charset="0"/>
              </a:rPr>
              <a:t>La lune était sous ses pieds.</a:t>
            </a:r>
          </a:p>
        </p:txBody>
      </p:sp>
      <p:sp>
        <p:nvSpPr>
          <p:cNvPr id="20" name="ZoneTexte 19">
            <a:extLst>
              <a:ext uri="{FF2B5EF4-FFF2-40B4-BE49-F238E27FC236}">
                <a16:creationId xmlns:a16="http://schemas.microsoft.com/office/drawing/2014/main" id="{AB33203F-F10C-AAB1-C672-BBDA0F2CB88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A736E303-B316-7389-1931-DE99F53FB06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27054452"/>
      </p:ext>
    </p:extLst>
  </p:cSld>
  <p:clrMapOvr>
    <a:overrideClrMapping bg1="lt1" tx1="dk1" bg2="lt2" tx2="dk2" accent1="accent1" accent2="accent2" accent3="accent3" accent4="accent4" accent5="accent5" accent6="accent6" hlink="hlink" folHlink="folHlink"/>
  </p:clrMapOvr>
</p:sld>
</file>

<file path=ppt/slides/slide151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`Ere </a:t>
            </a:r>
            <a:r>
              <a:rPr lang="fr-FR" sz="3733" dirty="0" err="1">
                <a:solidFill>
                  <a:prstClr val="white"/>
                </a:solidFill>
                <a:latin typeface="CS Avva Shenouda" pitchFamily="34" charset="0"/>
              </a:rPr>
              <a:t>ouon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myt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cnau</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nciou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lom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ejen</a:t>
            </a:r>
            <a:r>
              <a:rPr lang="fr-FR" sz="3733" dirty="0">
                <a:solidFill>
                  <a:prstClr val="white"/>
                </a:solidFill>
                <a:latin typeface="CS Avva Shenouda" pitchFamily="34" charset="0"/>
              </a:rPr>
              <a:t> tec`ave @ </a:t>
            </a:r>
            <a:r>
              <a:rPr lang="fr-FR" sz="3733" dirty="0" err="1">
                <a:solidFill>
                  <a:prstClr val="white"/>
                </a:solidFill>
                <a:latin typeface="CS Avva Shenouda" pitchFamily="34" charset="0"/>
              </a:rPr>
              <a:t>ec`mboki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ec</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nakhi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ecws</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ecnamici</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واثنا عشر كوكبًا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تكلل رأسها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وهى حبلى تتمخض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صارخة لتلد.</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 tête était couronnée</a:t>
            </a:r>
          </a:p>
          <a:p>
            <a:pPr algn="ctr" defTabSz="1219170"/>
            <a:r>
              <a:rPr lang="fr-FR" sz="3733" b="1" dirty="0">
                <a:solidFill>
                  <a:prstClr val="white"/>
                </a:solidFill>
                <a:latin typeface="Book Antiqua" pitchFamily="18" charset="0"/>
              </a:rPr>
              <a:t>Couronnée de douze étoiles</a:t>
            </a:r>
          </a:p>
          <a:p>
            <a:pPr algn="ctr" defTabSz="1219170"/>
            <a:r>
              <a:rPr lang="fr-FR" sz="3733" b="1" dirty="0">
                <a:solidFill>
                  <a:prstClr val="white"/>
                </a:solidFill>
                <a:latin typeface="Book Antiqua" pitchFamily="18" charset="0"/>
              </a:rPr>
              <a:t>Elle était enceinte, criait</a:t>
            </a:r>
          </a:p>
          <a:p>
            <a:pPr algn="ctr" defTabSz="1219170"/>
            <a:r>
              <a:rPr lang="fr-FR" sz="3733" b="1" dirty="0">
                <a:solidFill>
                  <a:prstClr val="white"/>
                </a:solidFill>
                <a:latin typeface="Book Antiqua" pitchFamily="18" charset="0"/>
              </a:rPr>
              <a:t>Douleurs de l’enfantement</a:t>
            </a:r>
          </a:p>
        </p:txBody>
      </p:sp>
      <p:sp>
        <p:nvSpPr>
          <p:cNvPr id="20" name="ZoneTexte 19">
            <a:extLst>
              <a:ext uri="{FF2B5EF4-FFF2-40B4-BE49-F238E27FC236}">
                <a16:creationId xmlns:a16="http://schemas.microsoft.com/office/drawing/2014/main" id="{96A09C81-7748-1025-BB74-1A44B389E31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579F7AF2-BACE-0D2E-7F0E-AEF78EAB7C8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79671732"/>
      </p:ext>
    </p:extLst>
  </p:cSld>
  <p:clrMapOvr>
    <a:overrideClrMapping bg1="lt1" tx1="dk1" bg2="lt2" tx2="dk2" accent1="accent1" accent2="accent2" accent3="accent3" accent4="accent4" accent5="accent5" accent6="accent6" hlink="hlink" folHlink="folHlink"/>
  </p:clrMapOvr>
</p:sld>
</file>

<file path=ppt/slides/slide151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Ete</a:t>
            </a:r>
            <a:r>
              <a:rPr lang="fr-FR" sz="3733" dirty="0">
                <a:solidFill>
                  <a:prstClr val="white"/>
                </a:solidFill>
                <a:latin typeface="CS Avva Shenouda" pitchFamily="34" charset="0"/>
              </a:rPr>
              <a:t> ;ai te Mari`a @ ]</a:t>
            </a:r>
            <a:r>
              <a:rPr lang="fr-FR" sz="3733" dirty="0" err="1">
                <a:solidFill>
                  <a:prstClr val="white"/>
                </a:solidFill>
                <a:latin typeface="CS Avva Shenouda" pitchFamily="34" charset="0"/>
              </a:rPr>
              <a:t>ve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mberi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pikahi</a:t>
            </a:r>
            <a:r>
              <a:rPr lang="fr-FR" sz="3733" dirty="0">
                <a:solidFill>
                  <a:prstClr val="white"/>
                </a:solidFill>
                <a:latin typeface="CS Avva Shenouda" pitchFamily="34" charset="0"/>
              </a:rPr>
              <a:t>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eta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piry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me;myi</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err="1">
                <a:solidFill>
                  <a:prstClr val="white"/>
                </a:solidFill>
                <a:latin typeface="CS Avva Shenouda" pitchFamily="34" charset="0"/>
              </a:rPr>
              <a:t>sai</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ebol`nqytc</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هي مريم السماء الجديدة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التي على الأرض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المشرقة لنا منها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شمس البر.</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C’est Marie le nouveau ciel</a:t>
            </a:r>
          </a:p>
          <a:p>
            <a:pPr algn="ctr" defTabSz="1219170"/>
            <a:r>
              <a:rPr lang="fr-FR" sz="3733" b="1" dirty="0">
                <a:solidFill>
                  <a:prstClr val="white"/>
                </a:solidFill>
                <a:latin typeface="Book Antiqua" pitchFamily="18" charset="0"/>
              </a:rPr>
              <a:t>Nouveau ciel qui est sur terre</a:t>
            </a:r>
          </a:p>
          <a:p>
            <a:pPr algn="ctr" defTabSz="1219170"/>
            <a:r>
              <a:rPr lang="fr-FR" sz="3733" b="1" dirty="0">
                <a:solidFill>
                  <a:prstClr val="white"/>
                </a:solidFill>
                <a:latin typeface="Book Antiqua" pitchFamily="18" charset="0"/>
              </a:rPr>
              <a:t>Qui a fait briller pour nous</a:t>
            </a:r>
          </a:p>
          <a:p>
            <a:pPr algn="ctr" defTabSz="1219170"/>
            <a:r>
              <a:rPr lang="fr-FR" sz="3733" b="1" dirty="0">
                <a:solidFill>
                  <a:prstClr val="white"/>
                </a:solidFill>
                <a:latin typeface="Book Antiqua" pitchFamily="18" charset="0"/>
              </a:rPr>
              <a:t>Le soleil de la justice</a:t>
            </a:r>
          </a:p>
        </p:txBody>
      </p:sp>
      <p:sp>
        <p:nvSpPr>
          <p:cNvPr id="20" name="ZoneTexte 19">
            <a:extLst>
              <a:ext uri="{FF2B5EF4-FFF2-40B4-BE49-F238E27FC236}">
                <a16:creationId xmlns:a16="http://schemas.microsoft.com/office/drawing/2014/main" id="{7A79AB1E-ECFC-A5DB-F7CE-7FECA63029D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C9A19037-F082-35B0-1296-FC0D90338D2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54123112"/>
      </p:ext>
    </p:extLst>
  </p:cSld>
  <p:clrMapOvr>
    <a:overrideClrMapping bg1="lt1" tx1="dk1" bg2="lt2" tx2="dk2" accent1="accent1" accent2="accent2" accent3="accent3" accent4="accent4" accent5="accent5" accent6="accent6" hlink="hlink" folHlink="folHlink"/>
  </p:clrMapOvr>
</p:sld>
</file>

<file path=ppt/slides/slide151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Piry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etecjolh</a:t>
            </a:r>
            <a:br>
              <a:rPr lang="fr-FR" sz="3733" dirty="0">
                <a:solidFill>
                  <a:prstClr val="white"/>
                </a:solidFill>
                <a:latin typeface="CS Avva Shenouda" pitchFamily="34" charset="0"/>
              </a:rPr>
            </a:b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Pen¡ I=y=c P=,=c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piioh</a:t>
            </a:r>
            <a:r>
              <a:rPr lang="fr-FR" sz="3733" dirty="0">
                <a:solidFill>
                  <a:prstClr val="white"/>
                </a:solidFill>
                <a:latin typeface="CS Avva Shenouda" pitchFamily="34" charset="0"/>
              </a:rPr>
              <a:t> et </a:t>
            </a:r>
            <a:r>
              <a:rPr lang="fr-FR" sz="3733" dirty="0" err="1">
                <a:solidFill>
                  <a:prstClr val="white"/>
                </a:solidFill>
                <a:latin typeface="CS Avva Shenouda" pitchFamily="34" charset="0"/>
              </a:rPr>
              <a:t>qa</a:t>
            </a:r>
            <a:r>
              <a:rPr lang="fr-FR" sz="3733" dirty="0">
                <a:solidFill>
                  <a:prstClr val="white"/>
                </a:solidFill>
                <a:latin typeface="CS Avva Shenouda" pitchFamily="34" charset="0"/>
              </a:rPr>
              <a:t> nec[</a:t>
            </a:r>
            <a:r>
              <a:rPr lang="fr-FR" sz="3733" dirty="0" err="1">
                <a:solidFill>
                  <a:prstClr val="white"/>
                </a:solidFill>
                <a:latin typeface="CS Avva Shenouda" pitchFamily="34" charset="0"/>
              </a:rPr>
              <a:t>alauj</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Iwannyc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piref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wmc</a:t>
            </a:r>
            <a:r>
              <a:rPr lang="fr-FR" sz="3733" dirty="0">
                <a:solidFill>
                  <a:prstClr val="white"/>
                </a:solidFill>
                <a:latin typeface="CS Avva Shenouda" pitchFamily="34" charset="0"/>
              </a:rPr>
              <a:t>.</a:t>
            </a:r>
          </a:p>
        </p:txBody>
      </p:sp>
      <p:sp>
        <p:nvSpPr>
          <p:cNvPr id="11" name="Rectangle 10"/>
          <p:cNvSpPr/>
          <p:nvPr/>
        </p:nvSpPr>
        <p:spPr>
          <a:xfrm>
            <a:off x="6672064" y="404664"/>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لأن الشمس المتسربلة بها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هي ربنا يسوع المسيح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والقمر الذى تحت رجليها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هو يوحنا المعمدان.</a:t>
            </a:r>
            <a:endParaRPr lang="fr-FR" sz="4400"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Le soleil qui l’enveloppe</a:t>
            </a:r>
          </a:p>
          <a:p>
            <a:pPr algn="ctr" defTabSz="1219170"/>
            <a:r>
              <a:rPr lang="fr-FR" sz="3733" b="1" dirty="0">
                <a:solidFill>
                  <a:prstClr val="white"/>
                </a:solidFill>
                <a:latin typeface="Book Antiqua" pitchFamily="18" charset="0"/>
              </a:rPr>
              <a:t>C’est le Seigneur Jésus-Christ</a:t>
            </a:r>
          </a:p>
          <a:p>
            <a:pPr algn="ctr" defTabSz="1219170"/>
            <a:r>
              <a:rPr lang="fr-FR" sz="3733" b="1" dirty="0">
                <a:solidFill>
                  <a:prstClr val="white"/>
                </a:solidFill>
                <a:latin typeface="Book Antiqua" pitchFamily="18" charset="0"/>
              </a:rPr>
              <a:t>Et la lune sous ses pieds</a:t>
            </a:r>
          </a:p>
          <a:p>
            <a:pPr algn="ctr" defTabSz="1219170"/>
            <a:r>
              <a:rPr lang="fr-FR" sz="3733" b="1" dirty="0">
                <a:solidFill>
                  <a:prstClr val="white"/>
                </a:solidFill>
                <a:latin typeface="Book Antiqua" pitchFamily="18" charset="0"/>
              </a:rPr>
              <a:t>C’était bien Jean le Baptiste.</a:t>
            </a:r>
          </a:p>
        </p:txBody>
      </p:sp>
      <p:sp>
        <p:nvSpPr>
          <p:cNvPr id="20" name="ZoneTexte 19">
            <a:extLst>
              <a:ext uri="{FF2B5EF4-FFF2-40B4-BE49-F238E27FC236}">
                <a16:creationId xmlns:a16="http://schemas.microsoft.com/office/drawing/2014/main" id="{6315886D-0132-757B-2DFB-6F0FE629455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400719B0-B646-6350-5AA5-3AD298F110C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03896165"/>
      </p:ext>
    </p:extLst>
  </p:cSld>
  <p:clrMapOvr>
    <a:overrideClrMapping bg1="lt1" tx1="dk1" bg2="lt2" tx2="dk2" accent1="accent1" accent2="accent2" accent3="accent3" accent4="accent4" accent5="accent5" accent6="accent6" hlink="hlink" folHlink="folHlink"/>
  </p:clrMapOvr>
</p:sld>
</file>

<file path=ppt/slides/slide151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Pimet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cnau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nciou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etoi</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lom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ejen</a:t>
            </a:r>
            <a:r>
              <a:rPr lang="fr-FR" sz="3733" dirty="0">
                <a:solidFill>
                  <a:prstClr val="white"/>
                </a:solidFill>
                <a:latin typeface="CS Avva Shenouda" pitchFamily="34" charset="0"/>
              </a:rPr>
              <a:t> tec`ave @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pimet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cnau</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apoctoloc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eukw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eroc</a:t>
            </a:r>
            <a:r>
              <a:rPr lang="fr-FR" sz="3733" dirty="0">
                <a:solidFill>
                  <a:prstClr val="white"/>
                </a:solidFill>
                <a:latin typeface="CS Avva Shenouda" pitchFamily="34" charset="0"/>
              </a:rPr>
              <a:t> eu]</a:t>
            </a:r>
            <a:r>
              <a:rPr lang="fr-FR" sz="3733" dirty="0" err="1">
                <a:solidFill>
                  <a:prstClr val="white"/>
                </a:solidFill>
                <a:latin typeface="CS Avva Shenouda" pitchFamily="34" charset="0"/>
              </a:rPr>
              <a:t>taio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nac</a:t>
            </a:r>
            <a:r>
              <a:rPr lang="fr-FR" sz="3733" dirty="0">
                <a:solidFill>
                  <a:prstClr val="white"/>
                </a:solidFill>
                <a:latin typeface="CS Avva Shenouda" pitchFamily="34" charset="0"/>
              </a:rPr>
              <a:t>.</a:t>
            </a:r>
          </a:p>
        </p:txBody>
      </p:sp>
      <p:sp>
        <p:nvSpPr>
          <p:cNvPr id="11" name="Rectangle 10"/>
          <p:cNvSpPr/>
          <p:nvPr/>
        </p:nvSpPr>
        <p:spPr>
          <a:xfrm>
            <a:off x="6672064" y="556225"/>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والاثنا عشر كوكبًا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المكللة رأسها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هي الاثنا عشر رسولاً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يحيطون بها ويكرمونها.</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Douze étoiles, qui la couronnent</a:t>
            </a:r>
          </a:p>
          <a:p>
            <a:pPr algn="ctr" defTabSz="1219170"/>
            <a:r>
              <a:rPr lang="fr-FR" sz="3733" b="1" dirty="0">
                <a:solidFill>
                  <a:prstClr val="white"/>
                </a:solidFill>
                <a:latin typeface="Book Antiqua" pitchFamily="18" charset="0"/>
              </a:rPr>
              <a:t>Ce sont bien les douze apôtres</a:t>
            </a:r>
          </a:p>
          <a:p>
            <a:pPr algn="ctr" defTabSz="1219170"/>
            <a:r>
              <a:rPr lang="fr-FR" sz="3733" b="1" dirty="0">
                <a:solidFill>
                  <a:prstClr val="white"/>
                </a:solidFill>
                <a:latin typeface="Book Antiqua" pitchFamily="18" charset="0"/>
              </a:rPr>
              <a:t>Douze apôtres qui l’entourent</a:t>
            </a:r>
          </a:p>
          <a:p>
            <a:pPr algn="ctr" defTabSz="1219170"/>
            <a:r>
              <a:rPr lang="fr-FR" sz="3733" b="1" dirty="0">
                <a:solidFill>
                  <a:prstClr val="white"/>
                </a:solidFill>
                <a:latin typeface="Book Antiqua" pitchFamily="18" charset="0"/>
              </a:rPr>
              <a:t>Qui l’entourent et qui l’honorent.</a:t>
            </a:r>
          </a:p>
        </p:txBody>
      </p:sp>
      <p:sp>
        <p:nvSpPr>
          <p:cNvPr id="20" name="ZoneTexte 19">
            <a:extLst>
              <a:ext uri="{FF2B5EF4-FFF2-40B4-BE49-F238E27FC236}">
                <a16:creationId xmlns:a16="http://schemas.microsoft.com/office/drawing/2014/main" id="{183412AC-8631-E597-B8DB-12369B33A4E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123F919D-D7D1-DC30-4D28-683612EB886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57510745"/>
      </p:ext>
    </p:extLst>
  </p:cSld>
  <p:clrMapOvr>
    <a:overrideClrMapping bg1="lt1" tx1="dk1" bg2="lt2" tx2="dk2" accent1="accent1" accent2="accent2" accent3="accent3" accent4="accent4" accent5="accent5" accent6="accent6" hlink="hlink" folHlink="folHlink"/>
  </p:clrMapOvr>
</p:sld>
</file>

<file path=ppt/slides/slide1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وكانوا يسبحون الله</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بهذه </a:t>
            </a:r>
            <a:r>
              <a:rPr lang="ar-EG" sz="4800" dirty="0" err="1">
                <a:solidFill>
                  <a:prstClr val="white"/>
                </a:solidFill>
                <a:latin typeface="Calibri"/>
                <a:cs typeface="Arial" panose="020B0604020202020204" pitchFamily="34" charset="0"/>
              </a:rPr>
              <a:t>التسبحة</a:t>
            </a:r>
            <a:r>
              <a:rPr lang="ar-EG" sz="4800" dirty="0">
                <a:solidFill>
                  <a:prstClr val="white"/>
                </a:solidFill>
                <a:latin typeface="Calibri"/>
                <a:cs typeface="Arial" panose="020B0604020202020204" pitchFamily="34" charset="0"/>
              </a:rPr>
              <a:t> الجديدة.</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قائلين فلنسبح الرب</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لأنه بالمجد قد تمجد.</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Enauhwc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e`V</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taihwdy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mberi</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marenhwc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i`wou</a:t>
            </a:r>
            <a:r>
              <a:rPr lang="fr-FR" sz="3733" dirty="0">
                <a:solidFill>
                  <a:prstClr val="white"/>
                </a:solidFill>
                <a:latin typeface="CS Avva Shenouda" pitchFamily="34" charset="0"/>
              </a:rPr>
              <a:t>.</a:t>
            </a:r>
          </a:p>
        </p:txBody>
      </p:sp>
      <p:sp>
        <p:nvSpPr>
          <p:cNvPr id="7" name="Rectangle 6"/>
          <p:cNvSpPr/>
          <p:nvPr/>
        </p:nvSpPr>
        <p:spPr>
          <a:xfrm>
            <a:off x="448230" y="371703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eux louaient Dieu d'une</a:t>
            </a:r>
          </a:p>
          <a:p>
            <a:pPr algn="ctr" defTabSz="1219170"/>
            <a:r>
              <a:rPr lang="fr-FR" sz="3733" b="1" dirty="0">
                <a:solidFill>
                  <a:prstClr val="white"/>
                </a:solidFill>
                <a:latin typeface="Book Antiqua" pitchFamily="18" charset="0"/>
              </a:rPr>
              <a:t>Nouvelle louange, disant:</a:t>
            </a:r>
          </a:p>
          <a:p>
            <a:pPr algn="ctr" defTabSz="1219170"/>
            <a:r>
              <a:rPr lang="fr-FR" sz="3733" b="1" dirty="0">
                <a:solidFill>
                  <a:prstClr val="white"/>
                </a:solidFill>
                <a:latin typeface="Book Antiqua" pitchFamily="18" charset="0"/>
              </a:rPr>
              <a:t>Louons notre Seigneur</a:t>
            </a:r>
          </a:p>
          <a:p>
            <a:pPr algn="ctr" defTabSz="1219170"/>
            <a:r>
              <a:rPr lang="fr-FR" sz="3733" b="1" dirty="0">
                <a:solidFill>
                  <a:prstClr val="white"/>
                </a:solidFill>
                <a:latin typeface="Book Antiqua" pitchFamily="18" charset="0"/>
              </a:rPr>
              <a:t>Car de Gloire, Il S'est glorifié</a:t>
            </a:r>
          </a:p>
        </p:txBody>
      </p:sp>
      <p:sp>
        <p:nvSpPr>
          <p:cNvPr id="13" name="ZoneTexte 12">
            <a:extLst>
              <a:ext uri="{FF2B5EF4-FFF2-40B4-BE49-F238E27FC236}">
                <a16:creationId xmlns:a16="http://schemas.microsoft.com/office/drawing/2014/main" id="{C34D2C46-D33C-65B4-165A-C996BB19D70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Q</a:t>
            </a:r>
            <a:r>
              <a:rPr lang="fr-FR" sz="1600" dirty="0" err="1">
                <a:solidFill>
                  <a:prstClr val="white"/>
                </a:solidFill>
                <a:latin typeface="Avva_Marcos" pitchFamily="82" charset="0"/>
              </a:rPr>
              <a:t>enen</a:t>
            </a:r>
            <a:r>
              <a:rPr lang="fr-FR" sz="1600" dirty="0" err="1">
                <a:solidFill>
                  <a:prstClr val="white"/>
                </a:solidFill>
                <a:latin typeface="CS Avva Shenouda" pitchFamily="34" charset="0"/>
              </a:rPr>
              <a: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ouswt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2D7FB073-EDA7-1143-CED4-855EA7E6319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07174652"/>
      </p:ext>
    </p:extLst>
  </p:cSld>
  <p:clrMapOvr>
    <a:masterClrMapping/>
  </p:clrMapOvr>
</p:sld>
</file>

<file path=ppt/slides/slide152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nilaoc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maren</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wou</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acmici</a:t>
            </a:r>
            <a:r>
              <a:rPr lang="fr-FR" sz="3733" dirty="0">
                <a:solidFill>
                  <a:prstClr val="white"/>
                </a:solidFill>
                <a:latin typeface="CS Avva Shenouda" pitchFamily="34" charset="0"/>
              </a:rPr>
              <a:t> nan </a:t>
            </a:r>
            <a:r>
              <a:rPr lang="fr-FR" sz="3733">
                <a:solidFill>
                  <a:prstClr val="white"/>
                </a:solidFill>
                <a:latin typeface="CS Avva Shenouda" pitchFamily="34" charset="0"/>
              </a:rPr>
              <a:t>`m`V</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ectob</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tecpar;eni`a</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فلهذا يا جميع الشعوب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نمجد العذراء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لأنها ولدت لنا الله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وبتوليتها مختومة.</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Pour cela ô tous les peuples</a:t>
            </a:r>
          </a:p>
          <a:p>
            <a:pPr algn="ctr" defTabSz="1219170"/>
            <a:r>
              <a:rPr lang="fr-FR" sz="3733" b="1" dirty="0">
                <a:solidFill>
                  <a:prstClr val="white"/>
                </a:solidFill>
                <a:latin typeface="Book Antiqua" pitchFamily="18" charset="0"/>
              </a:rPr>
              <a:t>Glorifions la Vierge car</a:t>
            </a:r>
          </a:p>
          <a:p>
            <a:pPr algn="ctr" defTabSz="1219170"/>
            <a:r>
              <a:rPr lang="fr-FR" sz="3733" b="1" dirty="0">
                <a:solidFill>
                  <a:prstClr val="white"/>
                </a:solidFill>
                <a:latin typeface="Book Antiqua" pitchFamily="18" charset="0"/>
              </a:rPr>
              <a:t>Elle nous a enfanté Dieu</a:t>
            </a:r>
          </a:p>
          <a:p>
            <a:pPr algn="ctr" defTabSz="1219170"/>
            <a:r>
              <a:rPr lang="fr-FR" sz="3733" b="1" dirty="0">
                <a:solidFill>
                  <a:prstClr val="white"/>
                </a:solidFill>
                <a:latin typeface="Book Antiqua" pitchFamily="18" charset="0"/>
              </a:rPr>
              <a:t>Sa virginité scellée.</a:t>
            </a:r>
          </a:p>
        </p:txBody>
      </p:sp>
      <p:sp>
        <p:nvSpPr>
          <p:cNvPr id="20" name="ZoneTexte 19">
            <a:extLst>
              <a:ext uri="{FF2B5EF4-FFF2-40B4-BE49-F238E27FC236}">
                <a16:creationId xmlns:a16="http://schemas.microsoft.com/office/drawing/2014/main" id="{6816C501-69DE-FF14-1FFC-CD0972E3821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93F78C8C-25A5-0403-A545-25054C390E9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86510692"/>
      </p:ext>
    </p:extLst>
  </p:cSld>
  <p:clrMapOvr>
    <a:overrideClrMapping bg1="lt1" tx1="dk1" bg2="lt2" tx2="dk2" accent1="accent1" accent2="accent2" accent3="accent3" accent4="accent4" accent5="accent5" accent6="accent6" hlink="hlink" folHlink="folHlink"/>
  </p:clrMapOvr>
</p:sld>
</file>

<file path=ppt/slides/slide152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Etafkyn</a:t>
            </a:r>
            <a:r>
              <a:rPr lang="fr-FR" sz="3733" dirty="0">
                <a:solidFill>
                  <a:prstClr val="white"/>
                </a:solidFill>
                <a:latin typeface="CS Avva Shenouda" pitchFamily="34" charset="0"/>
              </a:rPr>
              <a:t> an </a:t>
            </a:r>
            <a:r>
              <a:rPr lang="fr-FR" sz="3733" dirty="0" err="1">
                <a:solidFill>
                  <a:prstClr val="white"/>
                </a:solidFill>
                <a:latin typeface="CS Avva Shenouda" pitchFamily="34" charset="0"/>
              </a:rPr>
              <a:t>efoi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nsyri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nrwmi</a:t>
            </a:r>
            <a:r>
              <a:rPr lang="fr-FR" sz="3733" dirty="0">
                <a:solidFill>
                  <a:prstClr val="white"/>
                </a:solidFill>
                <a:latin typeface="CS Avva Shenouda" pitchFamily="34" charset="0"/>
              </a:rPr>
              <a:t> @ </a:t>
            </a:r>
            <a:r>
              <a:rPr lang="fr-FR" sz="3733">
                <a:solidFill>
                  <a:prstClr val="white"/>
                </a:solidFill>
                <a:latin typeface="CS Avva Shenouda" pitchFamily="34" charset="0"/>
              </a:rPr>
              <a:t>alla `N</a:t>
            </a:r>
            <a:r>
              <a:rPr lang="fr-FR" sz="3733" dirty="0" err="1">
                <a:solidFill>
                  <a:prstClr val="white"/>
                </a:solidFill>
                <a:latin typeface="CS Avva Shenouda" pitchFamily="34" charset="0"/>
              </a:rPr>
              <a:t>;of</a:t>
            </a:r>
            <a:r>
              <a:rPr lang="fr-FR" sz="3733" dirty="0">
                <a:solidFill>
                  <a:prstClr val="white"/>
                </a:solidFill>
                <a:latin typeface="CS Avva Shenouda" pitchFamily="34" charset="0"/>
              </a:rPr>
              <a:t> </a:t>
            </a:r>
            <a:r>
              <a:rPr lang="fr-FR" sz="3733" err="1">
                <a:solidFill>
                  <a:prstClr val="white"/>
                </a:solidFill>
                <a:latin typeface="CS Avva Shenouda" pitchFamily="34" charset="0"/>
              </a:rPr>
              <a:t>pe</a:t>
            </a:r>
            <a:r>
              <a:rPr lang="fr-FR" sz="3733">
                <a:solidFill>
                  <a:prstClr val="white"/>
                </a:solidFill>
                <a:latin typeface="CS Avva Shenouda" pitchFamily="34" charset="0"/>
              </a:rPr>
              <a:t> `V</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mmyi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لم يزل إلهًا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أتى وصار ابن بشر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لكنه هو الإله </a:t>
            </a:r>
            <a:r>
              <a:rPr lang="ar-EG" sz="4400" dirty="0" err="1">
                <a:solidFill>
                  <a:prstClr val="white"/>
                </a:solidFill>
                <a:latin typeface="Calibri"/>
                <a:cs typeface="Arial" panose="020B0604020202020204" pitchFamily="34" charset="0"/>
              </a:rPr>
              <a:t>الحقيقى</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أتى وخلصنا.</a:t>
            </a:r>
            <a:endParaRPr lang="fr-FR" sz="4400" dirty="0">
              <a:solidFill>
                <a:prstClr val="white"/>
              </a:solidFill>
              <a:latin typeface="Calibri"/>
            </a:endParaRPr>
          </a:p>
        </p:txBody>
      </p:sp>
      <p:sp>
        <p:nvSpPr>
          <p:cNvPr id="12" name="Rectangle 11"/>
          <p:cNvSpPr/>
          <p:nvPr/>
        </p:nvSpPr>
        <p:spPr>
          <a:xfrm>
            <a:off x="2207568" y="3813043"/>
            <a:ext cx="784887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ne cessa d’être Dieu</a:t>
            </a:r>
          </a:p>
          <a:p>
            <a:pPr algn="ctr" defTabSz="1219170"/>
            <a:r>
              <a:rPr lang="fr-FR" sz="3733" b="1" dirty="0">
                <a:solidFill>
                  <a:prstClr val="white"/>
                </a:solidFill>
                <a:latin typeface="Book Antiqua" pitchFamily="18" charset="0"/>
              </a:rPr>
              <a:t>Il vint, devint Fils de l’homme</a:t>
            </a:r>
          </a:p>
          <a:p>
            <a:pPr algn="ctr" defTabSz="1219170"/>
            <a:r>
              <a:rPr lang="fr-FR" sz="3733" b="1" dirty="0">
                <a:solidFill>
                  <a:prstClr val="white"/>
                </a:solidFill>
                <a:latin typeface="Book Antiqua" pitchFamily="18" charset="0"/>
              </a:rPr>
              <a:t>Mais c’est bien Lui le vrai Dieu</a:t>
            </a:r>
          </a:p>
          <a:p>
            <a:pPr algn="ctr" defTabSz="1219170"/>
            <a:r>
              <a:rPr lang="fr-FR" sz="3733" b="1" dirty="0">
                <a:solidFill>
                  <a:prstClr val="white"/>
                </a:solidFill>
                <a:latin typeface="Book Antiqua" pitchFamily="18" charset="0"/>
              </a:rPr>
              <a:t>Lui qui vint et nous sauvas.</a:t>
            </a:r>
          </a:p>
        </p:txBody>
      </p:sp>
      <p:sp>
        <p:nvSpPr>
          <p:cNvPr id="20" name="ZoneTexte 19">
            <a:extLst>
              <a:ext uri="{FF2B5EF4-FFF2-40B4-BE49-F238E27FC236}">
                <a16:creationId xmlns:a16="http://schemas.microsoft.com/office/drawing/2014/main" id="{9A00A1AC-B6F8-6419-4F2F-CA4FD6810AA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FD0A0FA6-2394-575E-20B2-DB518A9C46B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87987711"/>
      </p:ext>
    </p:extLst>
  </p:cSld>
  <p:clrMapOvr>
    <a:overrideClrMapping bg1="lt1" tx1="dk1" bg2="lt2" tx2="dk2" accent1="accent1" accent2="accent2" accent3="accent3" accent4="accent4" accent5="accent5" accent6="accent6" hlink="hlink" folHlink="folHlink"/>
  </p:clrMapOvr>
</p:sld>
</file>

<file path=ppt/slides/slide152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1524000" y="980728"/>
            <a:ext cx="9144000" cy="861774"/>
          </a:xfrm>
          <a:prstGeom prst="rect">
            <a:avLst/>
          </a:prstGeom>
        </p:spPr>
        <p:txBody>
          <a:bodyPr wrap="square">
            <a:spAutoFit/>
          </a:bodyPr>
          <a:lstStyle/>
          <a:p>
            <a:pPr algn="ctr"/>
            <a:r>
              <a:rPr lang="fr-FR" sz="5000" dirty="0" err="1">
                <a:solidFill>
                  <a:prstClr val="white"/>
                </a:solidFill>
                <a:latin typeface="CS Avva Shenouda" pitchFamily="34" charset="0"/>
              </a:rPr>
              <a:t>Pilwbs</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Batoc</a:t>
            </a:r>
            <a:endParaRPr lang="fr-FR" sz="5000" dirty="0">
              <a:solidFill>
                <a:prstClr val="white"/>
              </a:solidFill>
              <a:latin typeface="CS Avva Shenouda" pitchFamily="34" charset="0"/>
            </a:endParaRPr>
          </a:p>
        </p:txBody>
      </p:sp>
      <p:sp>
        <p:nvSpPr>
          <p:cNvPr id="7" name="Rectangle 6"/>
          <p:cNvSpPr/>
          <p:nvPr/>
        </p:nvSpPr>
        <p:spPr>
          <a:xfrm>
            <a:off x="1524000" y="2780928"/>
            <a:ext cx="9144000" cy="1754326"/>
          </a:xfrm>
          <a:prstGeom prst="rect">
            <a:avLst/>
          </a:prstGeom>
        </p:spPr>
        <p:txBody>
          <a:bodyPr wrap="square">
            <a:spAutoFit/>
          </a:bodyPr>
          <a:lstStyle/>
          <a:p>
            <a:pPr algn="ctr"/>
            <a:r>
              <a:rPr lang="fr-FR" sz="5400" b="1" dirty="0">
                <a:solidFill>
                  <a:prstClr val="white"/>
                </a:solidFill>
                <a:latin typeface="Book Antiqua" pitchFamily="18" charset="0"/>
              </a:rPr>
              <a:t> Explication </a:t>
            </a:r>
            <a:r>
              <a:rPr lang="fr-FR" sz="5400" b="1" dirty="0" err="1">
                <a:solidFill>
                  <a:prstClr val="white"/>
                </a:solidFill>
                <a:latin typeface="Book Antiqua" pitchFamily="18" charset="0"/>
              </a:rPr>
              <a:t>Watos</a:t>
            </a:r>
            <a:r>
              <a:rPr lang="fr-FR" sz="5400" b="1" dirty="0">
                <a:solidFill>
                  <a:prstClr val="white"/>
                </a:solidFill>
                <a:latin typeface="Book Antiqua" pitchFamily="18" charset="0"/>
              </a:rPr>
              <a:t> pour la théotokie du jeudi</a:t>
            </a:r>
          </a:p>
        </p:txBody>
      </p:sp>
      <p:sp>
        <p:nvSpPr>
          <p:cNvPr id="2" name="ZoneTexte 1">
            <a:extLst>
              <a:ext uri="{FF2B5EF4-FFF2-40B4-BE49-F238E27FC236}">
                <a16:creationId xmlns:a16="http://schemas.microsoft.com/office/drawing/2014/main" id="{6A1A2446-5B4E-74EA-7D8A-31F15CE88D9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87EFA03E-2F96-0D1A-0306-E73937EBAAE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1163518"/>
      </p:ext>
    </p:extLst>
  </p:cSld>
  <p:clrMapOvr>
    <a:overrideClrMapping bg1="lt1" tx1="dk1" bg2="lt2" tx2="dk2" accent1="accent1" accent2="accent2" accent3="accent3" accent4="accent4" accent5="accent5" accent6="accent6" hlink="hlink" folHlink="folHlink"/>
  </p:clrMapOvr>
  <p:transition/>
</p:sld>
</file>

<file path=ppt/slides/slide152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`V] </a:t>
            </a:r>
            <a:r>
              <a:rPr lang="fr-FR" sz="3733" dirty="0" err="1">
                <a:solidFill>
                  <a:prstClr val="white"/>
                </a:solidFill>
                <a:latin typeface="CS Avva Shenouda" pitchFamily="34" charset="0"/>
              </a:rPr>
              <a:t>piat`snau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qajwou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nni`ewn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@afer`pem`psa `</a:t>
            </a:r>
            <a:r>
              <a:rPr lang="fr-FR" sz="3733" dirty="0" err="1">
                <a:solidFill>
                  <a:prstClr val="white"/>
                </a:solidFill>
                <a:latin typeface="CS Avva Shenouda" pitchFamily="34" charset="0"/>
              </a:rPr>
              <a:t>nnau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epef`wou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Mw`ucyc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pitwou</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الله الغير المنظور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قبل كل الدهور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استحق أن يرى موسى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مجده على الجبل.</a:t>
            </a:r>
            <a:endParaRPr lang="fr-FR" sz="4400" dirty="0">
              <a:solidFill>
                <a:prstClr val="white"/>
              </a:solidFill>
              <a:latin typeface="Calibri"/>
            </a:endParaRPr>
          </a:p>
        </p:txBody>
      </p:sp>
      <p:sp>
        <p:nvSpPr>
          <p:cNvPr id="12" name="Rectangle 11"/>
          <p:cNvSpPr/>
          <p:nvPr/>
        </p:nvSpPr>
        <p:spPr>
          <a:xfrm>
            <a:off x="2207568" y="3813043"/>
            <a:ext cx="784887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Dieu, Lui qui est Invisible</a:t>
            </a:r>
          </a:p>
          <a:p>
            <a:pPr algn="ctr" defTabSz="1219170"/>
            <a:r>
              <a:rPr lang="fr-FR" sz="3733" b="1" dirty="0">
                <a:solidFill>
                  <a:prstClr val="white"/>
                </a:solidFill>
                <a:latin typeface="Book Antiqua" pitchFamily="18" charset="0"/>
              </a:rPr>
              <a:t>Depuis avant tous les siècles</a:t>
            </a:r>
          </a:p>
          <a:p>
            <a:pPr algn="ctr" defTabSz="1219170"/>
            <a:r>
              <a:rPr lang="fr-FR" sz="3733" b="1" dirty="0">
                <a:solidFill>
                  <a:prstClr val="white"/>
                </a:solidFill>
                <a:latin typeface="Book Antiqua" pitchFamily="18" charset="0"/>
              </a:rPr>
              <a:t>Digne, l’a été Moïse</a:t>
            </a:r>
          </a:p>
          <a:p>
            <a:pPr algn="ctr" defTabSz="1219170"/>
            <a:r>
              <a:rPr lang="fr-FR" sz="3733" b="1" dirty="0">
                <a:solidFill>
                  <a:prstClr val="white"/>
                </a:solidFill>
                <a:latin typeface="Book Antiqua" pitchFamily="18" charset="0"/>
              </a:rPr>
              <a:t>De voir, sur le mont, Sa gloire.</a:t>
            </a:r>
          </a:p>
        </p:txBody>
      </p:sp>
      <p:sp>
        <p:nvSpPr>
          <p:cNvPr id="20" name="ZoneTexte 19">
            <a:extLst>
              <a:ext uri="{FF2B5EF4-FFF2-40B4-BE49-F238E27FC236}">
                <a16:creationId xmlns:a16="http://schemas.microsoft.com/office/drawing/2014/main" id="{D7FAC7A0-003B-97D4-5E80-5D0C378AD8F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8AE5B505-1C19-3E46-FB52-31703814006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73139871"/>
      </p:ext>
    </p:extLst>
  </p:cSld>
  <p:clrMapOvr>
    <a:overrideClrMapping bg1="lt1" tx1="dk1" bg2="lt2" tx2="dk2" accent1="accent1" accent2="accent2" accent3="accent3" accent4="accent4" accent5="accent5" accent6="accent6" hlink="hlink" folHlink="folHlink"/>
  </p:clrMapOvr>
</p:sld>
</file>

<file path=ppt/slides/slide152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Afnau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epibatoc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pi`,</a:t>
            </a:r>
            <a:r>
              <a:rPr lang="fr-FR" sz="3733" dirty="0" err="1">
                <a:solidFill>
                  <a:prstClr val="white"/>
                </a:solidFill>
                <a:latin typeface="CS Avva Shenouda" pitchFamily="34" charset="0"/>
              </a:rPr>
              <a:t>rwm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nqytf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oude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mpourwkh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nef`kladoc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oude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nefjwbi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tako</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لأنه رأى العليقة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والنار مشتعلة فيها.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ولم تحترق أغصانها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ولم يفسد ورقها.</a:t>
            </a:r>
            <a:endParaRPr lang="fr-FR" sz="4400" dirty="0">
              <a:solidFill>
                <a:prstClr val="white"/>
              </a:solidFill>
              <a:latin typeface="Calibri"/>
            </a:endParaRPr>
          </a:p>
        </p:txBody>
      </p:sp>
      <p:sp>
        <p:nvSpPr>
          <p:cNvPr id="12" name="Rectangle 11"/>
          <p:cNvSpPr/>
          <p:nvPr/>
        </p:nvSpPr>
        <p:spPr>
          <a:xfrm>
            <a:off x="2207568" y="3813043"/>
            <a:ext cx="784887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avait vu le buisson</a:t>
            </a:r>
          </a:p>
          <a:p>
            <a:pPr algn="ctr" defTabSz="1219170"/>
            <a:r>
              <a:rPr lang="fr-FR" sz="3733" b="1" dirty="0">
                <a:solidFill>
                  <a:prstClr val="white"/>
                </a:solidFill>
                <a:latin typeface="Book Antiqua" pitchFamily="18" charset="0"/>
              </a:rPr>
              <a:t>Dans lequel le feu flambait</a:t>
            </a:r>
          </a:p>
          <a:p>
            <a:pPr algn="ctr" defTabSz="1219170"/>
            <a:r>
              <a:rPr lang="fr-FR" sz="3733" b="1" dirty="0">
                <a:solidFill>
                  <a:prstClr val="white"/>
                </a:solidFill>
                <a:latin typeface="Book Antiqua" pitchFamily="18" charset="0"/>
              </a:rPr>
              <a:t>Sans jamais brûler ses branches</a:t>
            </a:r>
          </a:p>
          <a:p>
            <a:pPr algn="ctr" defTabSz="1219170"/>
            <a:r>
              <a:rPr lang="fr-FR" sz="3733" b="1" dirty="0">
                <a:solidFill>
                  <a:prstClr val="white"/>
                </a:solidFill>
                <a:latin typeface="Book Antiqua" pitchFamily="18" charset="0"/>
              </a:rPr>
              <a:t>Et sans consumer ses feuilles.</a:t>
            </a:r>
          </a:p>
        </p:txBody>
      </p:sp>
      <p:sp>
        <p:nvSpPr>
          <p:cNvPr id="20" name="ZoneTexte 19">
            <a:extLst>
              <a:ext uri="{FF2B5EF4-FFF2-40B4-BE49-F238E27FC236}">
                <a16:creationId xmlns:a16="http://schemas.microsoft.com/office/drawing/2014/main" id="{0C0B5C8E-DBF9-1467-CBDE-19706815FBE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0EABE775-FB89-60CD-C470-C9C79C94548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77425169"/>
      </p:ext>
    </p:extLst>
  </p:cSld>
  <p:clrMapOvr>
    <a:overrideClrMapping bg1="lt1" tx1="dk1" bg2="lt2" tx2="dk2" accent1="accent1" accent2="accent2" accent3="accent3" accent4="accent4" accent5="accent5" accent6="accent6" hlink="hlink" folHlink="folHlink"/>
  </p:clrMapOvr>
</p:sld>
</file>

<file path=ppt/slides/slide152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Pi`,</a:t>
            </a:r>
            <a:r>
              <a:rPr lang="fr-FR" sz="3733" dirty="0" err="1">
                <a:solidFill>
                  <a:prstClr val="white"/>
                </a:solidFill>
                <a:latin typeface="CS Avva Shenouda" pitchFamily="34" charset="0"/>
              </a:rPr>
              <a:t>rwm</a:t>
            </a:r>
            <a:r>
              <a:rPr lang="fr-FR" sz="3733" dirty="0">
                <a:solidFill>
                  <a:prstClr val="white"/>
                </a:solidFill>
                <a:latin typeface="CS Avva Shenouda" pitchFamily="34" charset="0"/>
              </a:rPr>
              <a:t> men </a:t>
            </a:r>
            <a:r>
              <a:rPr lang="fr-FR" sz="3733" dirty="0" err="1">
                <a:solidFill>
                  <a:prstClr val="white"/>
                </a:solidFill>
                <a:latin typeface="CS Avva Shenouda" pitchFamily="34" charset="0"/>
              </a:rPr>
              <a:t>aferlampin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pibatoc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nafrwkh</a:t>
            </a:r>
            <a:r>
              <a:rPr lang="fr-FR" sz="3733" dirty="0">
                <a:solidFill>
                  <a:prstClr val="white"/>
                </a:solidFill>
                <a:latin typeface="CS Avva Shenouda" pitchFamily="34" charset="0"/>
              </a:rPr>
              <a:t> an @ je `</a:t>
            </a:r>
            <a:r>
              <a:rPr lang="fr-FR" sz="3733" err="1">
                <a:solidFill>
                  <a:prstClr val="white"/>
                </a:solidFill>
                <a:latin typeface="CS Avva Shenouda" pitchFamily="34" charset="0"/>
              </a:rPr>
              <a:t>ere</a:t>
            </a:r>
            <a:r>
              <a:rPr lang="fr-FR" sz="3733">
                <a:solidFill>
                  <a:prstClr val="white"/>
                </a:solidFill>
                <a:latin typeface="CS Avva Shenouda" pitchFamily="34" charset="0"/>
              </a:rPr>
              <a:t> `V</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caqoun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mmou</a:t>
            </a:r>
            <a:r>
              <a:rPr lang="fr-FR" sz="3733" dirty="0">
                <a:solidFill>
                  <a:prstClr val="white"/>
                </a:solidFill>
                <a:latin typeface="CS Avva Shenouda" pitchFamily="34" charset="0"/>
              </a:rPr>
              <a:t> @ </a:t>
            </a:r>
            <a:r>
              <a:rPr lang="fr-FR" sz="3733" err="1">
                <a:solidFill>
                  <a:prstClr val="white"/>
                </a:solidFill>
                <a:latin typeface="CS Avva Shenouda" pitchFamily="34" charset="0"/>
              </a:rPr>
              <a:t>efcaji</a:t>
            </a:r>
            <a:r>
              <a:rPr lang="fr-FR" sz="3733">
                <a:solidFill>
                  <a:prstClr val="white"/>
                </a:solidFill>
                <a:latin typeface="CS Avva Shenouda" pitchFamily="34" charset="0"/>
              </a:rPr>
              <a:t> `N</a:t>
            </a:r>
            <a:r>
              <a:rPr lang="fr-FR" sz="3733" dirty="0" err="1">
                <a:solidFill>
                  <a:prstClr val="white"/>
                </a:solidFill>
                <a:latin typeface="CS Avva Shenouda" pitchFamily="34" charset="0"/>
              </a:rPr>
              <a:t>;of</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pi`provytyc</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فالنار كانت تشتعل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فى</a:t>
            </a:r>
            <a:r>
              <a:rPr lang="ar-EG" sz="4400" dirty="0">
                <a:solidFill>
                  <a:prstClr val="white"/>
                </a:solidFill>
                <a:latin typeface="Calibri"/>
                <a:cs typeface="Arial" panose="020B0604020202020204" pitchFamily="34" charset="0"/>
              </a:rPr>
              <a:t> العليقة ولم تحترق </a:t>
            </a:r>
            <a:endParaRPr lang="fr-FR" sz="4400" dirty="0">
              <a:solidFill>
                <a:prstClr val="white"/>
              </a:solidFill>
              <a:latin typeface="Calibri"/>
              <a:cs typeface="Arial" panose="020B0604020202020204" pitchFamily="34" charset="0"/>
            </a:endParaRPr>
          </a:p>
          <a:p>
            <a:pPr algn="just" defTabSz="1219170" rtl="1"/>
            <a:r>
              <a:rPr lang="ar-EG" sz="4400" dirty="0">
                <a:solidFill>
                  <a:prstClr val="white"/>
                </a:solidFill>
                <a:latin typeface="Calibri"/>
                <a:cs typeface="Arial" panose="020B0604020202020204" pitchFamily="34" charset="0"/>
              </a:rPr>
              <a:t>لأن الله داخلها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وهو يخاطب النبي.</a:t>
            </a:r>
            <a:endParaRPr lang="fr-FR" sz="4400" dirty="0">
              <a:solidFill>
                <a:prstClr val="white"/>
              </a:solidFill>
              <a:latin typeface="Calibri"/>
            </a:endParaRPr>
          </a:p>
        </p:txBody>
      </p:sp>
      <p:sp>
        <p:nvSpPr>
          <p:cNvPr id="12" name="Rectangle 11"/>
          <p:cNvSpPr/>
          <p:nvPr/>
        </p:nvSpPr>
        <p:spPr>
          <a:xfrm>
            <a:off x="2207568" y="4005065"/>
            <a:ext cx="784887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Le buisson était en feu</a:t>
            </a:r>
          </a:p>
          <a:p>
            <a:pPr algn="ctr" defTabSz="1219170"/>
            <a:r>
              <a:rPr lang="fr-FR" sz="3733" b="1" dirty="0">
                <a:solidFill>
                  <a:prstClr val="white"/>
                </a:solidFill>
                <a:latin typeface="Book Antiqua" pitchFamily="18" charset="0"/>
              </a:rPr>
              <a:t>Mais sans jamais le brûler</a:t>
            </a:r>
          </a:p>
          <a:p>
            <a:pPr algn="ctr" defTabSz="1219170"/>
            <a:r>
              <a:rPr lang="fr-FR" sz="3733" b="1" dirty="0">
                <a:solidFill>
                  <a:prstClr val="white"/>
                </a:solidFill>
                <a:latin typeface="Book Antiqua" pitchFamily="18" charset="0"/>
              </a:rPr>
              <a:t>Car Dieu y était présent</a:t>
            </a:r>
          </a:p>
          <a:p>
            <a:pPr algn="ctr" defTabSz="1219170"/>
            <a:r>
              <a:rPr lang="fr-FR" sz="3733" b="1" dirty="0">
                <a:solidFill>
                  <a:prstClr val="white"/>
                </a:solidFill>
                <a:latin typeface="Book Antiqua" pitchFamily="18" charset="0"/>
              </a:rPr>
              <a:t>Et Il parlait au prophète.</a:t>
            </a:r>
          </a:p>
        </p:txBody>
      </p:sp>
      <p:sp>
        <p:nvSpPr>
          <p:cNvPr id="20" name="ZoneTexte 19">
            <a:extLst>
              <a:ext uri="{FF2B5EF4-FFF2-40B4-BE49-F238E27FC236}">
                <a16:creationId xmlns:a16="http://schemas.microsoft.com/office/drawing/2014/main" id="{B236BA9A-D224-593D-0202-747C3A19C17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C144094B-3A28-6EF5-7592-6A040C8DF76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53943165"/>
      </p:ext>
    </p:extLst>
  </p:cSld>
  <p:clrMapOvr>
    <a:overrideClrMapping bg1="lt1" tx1="dk1" bg2="lt2" tx2="dk2" accent1="accent1" accent2="accent2" accent3="accent3" accent4="accent4" accent5="accent5" accent6="accent6" hlink="hlink" folHlink="folHlink"/>
  </p:clrMapOvr>
</p:sld>
</file>

<file path=ppt/slides/slide152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Je `w </a:t>
            </a:r>
            <a:r>
              <a:rPr lang="fr-FR" sz="3733" dirty="0" err="1">
                <a:solidFill>
                  <a:prstClr val="white"/>
                </a:solidFill>
                <a:latin typeface="CS Avva Shenouda" pitchFamily="34" charset="0"/>
              </a:rPr>
              <a:t>Mw`ucyc</a:t>
            </a:r>
            <a:r>
              <a:rPr lang="fr-FR" sz="3733" dirty="0">
                <a:solidFill>
                  <a:prstClr val="white"/>
                </a:solidFill>
                <a:latin typeface="CS Avva Shenouda" pitchFamily="34" charset="0"/>
              </a:rPr>
              <a:t> `w </a:t>
            </a:r>
            <a:r>
              <a:rPr lang="fr-FR" sz="3733" dirty="0" err="1">
                <a:solidFill>
                  <a:prstClr val="white"/>
                </a:solidFill>
                <a:latin typeface="CS Avva Shenouda" pitchFamily="34" charset="0"/>
              </a:rPr>
              <a:t>Mw`ucyc</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Mw`ucyc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mei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anok</a:t>
            </a:r>
            <a:r>
              <a:rPr lang="fr-FR" sz="3733" dirty="0">
                <a:solidFill>
                  <a:prstClr val="white"/>
                </a:solidFill>
                <a:latin typeface="CS Avva Shenouda" pitchFamily="34" charset="0"/>
              </a:rPr>
              <a:t> </a:t>
            </a:r>
            <a:r>
              <a:rPr lang="fr-FR" sz="3733" err="1">
                <a:solidFill>
                  <a:prstClr val="white"/>
                </a:solidFill>
                <a:latin typeface="CS Avva Shenouda" pitchFamily="34" charset="0"/>
              </a:rPr>
              <a:t>pe</a:t>
            </a:r>
            <a:r>
              <a:rPr lang="fr-FR" sz="3733">
                <a:solidFill>
                  <a:prstClr val="white"/>
                </a:solidFill>
                <a:latin typeface="CS Avva Shenouda" pitchFamily="34" charset="0"/>
              </a:rPr>
              <a:t> `V</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nekio</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ouai `</a:t>
            </a:r>
            <a:r>
              <a:rPr lang="fr-FR" sz="3733" dirty="0" err="1">
                <a:solidFill>
                  <a:prstClr val="white"/>
                </a:solidFill>
                <a:latin typeface="CS Avva Shenouda" pitchFamily="34" charset="0"/>
              </a:rPr>
              <a:t>ebyl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eroi</a:t>
            </a:r>
            <a:r>
              <a:rPr lang="fr-FR" sz="3733" dirty="0">
                <a:solidFill>
                  <a:prstClr val="white"/>
                </a:solidFill>
                <a:latin typeface="CS Avva Shenouda" pitchFamily="34" charset="0"/>
              </a:rPr>
              <a:t>.</a:t>
            </a:r>
          </a:p>
        </p:txBody>
      </p:sp>
      <p:sp>
        <p:nvSpPr>
          <p:cNvPr id="11" name="Rectangle 10"/>
          <p:cNvSpPr/>
          <p:nvPr/>
        </p:nvSpPr>
        <p:spPr>
          <a:xfrm>
            <a:off x="6672064" y="556225"/>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قائلاً يا موسى يا موسى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يا موسى الذى أنا أحبه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أنا هو إله آبائك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وليس آخر سواي.</a:t>
            </a:r>
            <a:endParaRPr lang="fr-FR" sz="4400" dirty="0">
              <a:solidFill>
                <a:prstClr val="white"/>
              </a:solidFill>
              <a:latin typeface="Calibri"/>
            </a:endParaRPr>
          </a:p>
        </p:txBody>
      </p:sp>
      <p:sp>
        <p:nvSpPr>
          <p:cNvPr id="12" name="Rectangle 11"/>
          <p:cNvSpPr/>
          <p:nvPr/>
        </p:nvSpPr>
        <p:spPr>
          <a:xfrm>
            <a:off x="2207568" y="3813043"/>
            <a:ext cx="784887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En disant : « Moïse, Moïse</a:t>
            </a:r>
          </a:p>
          <a:p>
            <a:pPr algn="ctr" defTabSz="1219170"/>
            <a:r>
              <a:rPr lang="fr-FR" sz="3733" b="1" dirty="0">
                <a:solidFill>
                  <a:prstClr val="white"/>
                </a:solidFill>
                <a:latin typeface="Book Antiqua" pitchFamily="18" charset="0"/>
              </a:rPr>
              <a:t>Ô Moïse, toi que j’aime</a:t>
            </a:r>
          </a:p>
          <a:p>
            <a:pPr algn="ctr" defTabSz="1219170"/>
            <a:r>
              <a:rPr lang="fr-FR" sz="3733" b="1" dirty="0">
                <a:solidFill>
                  <a:prstClr val="white"/>
                </a:solidFill>
                <a:latin typeface="Book Antiqua" pitchFamily="18" charset="0"/>
              </a:rPr>
              <a:t>Je suis le Dieu de tes pères</a:t>
            </a:r>
          </a:p>
          <a:p>
            <a:pPr algn="ctr" defTabSz="1219170"/>
            <a:r>
              <a:rPr lang="fr-FR" sz="3733" b="1" dirty="0">
                <a:solidFill>
                  <a:prstClr val="white"/>
                </a:solidFill>
                <a:latin typeface="Book Antiqua" pitchFamily="18" charset="0"/>
              </a:rPr>
              <a:t>Il n’y a point d’autre que Moi.</a:t>
            </a:r>
          </a:p>
        </p:txBody>
      </p:sp>
      <p:sp>
        <p:nvSpPr>
          <p:cNvPr id="20" name="ZoneTexte 19">
            <a:extLst>
              <a:ext uri="{FF2B5EF4-FFF2-40B4-BE49-F238E27FC236}">
                <a16:creationId xmlns:a16="http://schemas.microsoft.com/office/drawing/2014/main" id="{9DF04C3A-478D-0CF7-E172-4E4E2BE74A9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93EBAB6E-EE2E-3FC0-1CFF-E0B6DB81ECD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12487636"/>
      </p:ext>
    </p:extLst>
  </p:cSld>
  <p:clrMapOvr>
    <a:overrideClrMapping bg1="lt1" tx1="dk1" bg2="lt2" tx2="dk2" accent1="accent1" accent2="accent2" accent3="accent3" accent4="accent4" accent5="accent5" accent6="accent6" hlink="hlink" folHlink="folHlink"/>
  </p:clrMapOvr>
</p:sld>
</file>

<file path=ppt/slides/slide152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964594"/>
          </a:xfrm>
          <a:prstGeom prst="rect">
            <a:avLst/>
          </a:prstGeom>
        </p:spPr>
        <p:txBody>
          <a:bodyPr wrap="square">
            <a:spAutoFit/>
          </a:bodyPr>
          <a:lstStyle/>
          <a:p>
            <a:pPr algn="just" defTabSz="1219170"/>
            <a:r>
              <a:rPr lang="fr-FR" sz="3733" dirty="0" err="1">
                <a:solidFill>
                  <a:prstClr val="white"/>
                </a:solidFill>
                <a:latin typeface="CS Avva Shenouda" pitchFamily="34" charset="0"/>
              </a:rPr>
              <a:t>Bwl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mpi;wou`i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vy`etoi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enek</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alauj</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pima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etek`ohi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eratk</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hijwf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oukahi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efouab</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`w </a:t>
            </a:r>
            <a:r>
              <a:rPr lang="fr-FR" sz="3733" dirty="0" err="1">
                <a:solidFill>
                  <a:prstClr val="white"/>
                </a:solidFill>
                <a:latin typeface="CS Avva Shenouda" pitchFamily="34" charset="0"/>
              </a:rPr>
              <a:t>pi`provytyc</a:t>
            </a:r>
            <a:r>
              <a:rPr lang="fr-FR" sz="3733" dirty="0">
                <a:solidFill>
                  <a:prstClr val="white"/>
                </a:solidFill>
                <a:latin typeface="CS Avva Shenouda" pitchFamily="34" charset="0"/>
              </a:rPr>
              <a:t>.</a:t>
            </a:r>
          </a:p>
        </p:txBody>
      </p:sp>
      <p:sp>
        <p:nvSpPr>
          <p:cNvPr id="11" name="Rectangle 10"/>
          <p:cNvSpPr/>
          <p:nvPr/>
        </p:nvSpPr>
        <p:spPr>
          <a:xfrm>
            <a:off x="6672064" y="556225"/>
            <a:ext cx="5160573"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حل الحذاء الذى فى رجليك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لأن الموضع الذى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أنت واقف عليه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أرض مقدسة أيها النبي.</a:t>
            </a:r>
            <a:endParaRPr lang="fr-FR" sz="4400" dirty="0">
              <a:solidFill>
                <a:prstClr val="white"/>
              </a:solidFill>
              <a:latin typeface="Calibri"/>
            </a:endParaRPr>
          </a:p>
        </p:txBody>
      </p:sp>
      <p:sp>
        <p:nvSpPr>
          <p:cNvPr id="12" name="Rectangle 11"/>
          <p:cNvSpPr/>
          <p:nvPr/>
        </p:nvSpPr>
        <p:spPr>
          <a:xfrm>
            <a:off x="2207568" y="3813043"/>
            <a:ext cx="784887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Défais-toi de tes sandales</a:t>
            </a:r>
          </a:p>
          <a:p>
            <a:pPr algn="ctr" defTabSz="1219170"/>
            <a:r>
              <a:rPr lang="fr-FR" sz="3733" b="1" dirty="0">
                <a:solidFill>
                  <a:prstClr val="white"/>
                </a:solidFill>
                <a:latin typeface="Book Antiqua" pitchFamily="18" charset="0"/>
              </a:rPr>
              <a:t>Des sandales de tes pieds</a:t>
            </a:r>
          </a:p>
          <a:p>
            <a:pPr algn="ctr" defTabSz="1219170"/>
            <a:r>
              <a:rPr lang="fr-FR" sz="3733" b="1" dirty="0">
                <a:solidFill>
                  <a:prstClr val="white"/>
                </a:solidFill>
                <a:latin typeface="Book Antiqua" pitchFamily="18" charset="0"/>
              </a:rPr>
              <a:t>Car le lieu où tu te trouves</a:t>
            </a:r>
          </a:p>
          <a:p>
            <a:pPr algn="ctr" defTabSz="1219170"/>
            <a:r>
              <a:rPr lang="fr-FR" sz="3733" b="1" dirty="0">
                <a:solidFill>
                  <a:prstClr val="white"/>
                </a:solidFill>
                <a:latin typeface="Book Antiqua" pitchFamily="18" charset="0"/>
              </a:rPr>
              <a:t>Ô prophète, est un lieu saint. »</a:t>
            </a:r>
          </a:p>
        </p:txBody>
      </p:sp>
      <p:sp>
        <p:nvSpPr>
          <p:cNvPr id="20" name="ZoneTexte 19">
            <a:extLst>
              <a:ext uri="{FF2B5EF4-FFF2-40B4-BE49-F238E27FC236}">
                <a16:creationId xmlns:a16="http://schemas.microsoft.com/office/drawing/2014/main" id="{0BBCD4AA-6DF2-452A-122C-7CB0ABC4B38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87280BED-AC6C-F486-06D0-57DED7A84D2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87263441"/>
      </p:ext>
    </p:extLst>
  </p:cSld>
  <p:clrMapOvr>
    <a:overrideClrMapping bg1="lt1" tx1="dk1" bg2="lt2" tx2="dk2" accent1="accent1" accent2="accent2" accent3="accent3" accent4="accent4" accent5="accent5" accent6="accent6" hlink="hlink" folHlink="folHlink"/>
  </p:clrMapOvr>
</p:sld>
</file>

<file path=ppt/slides/slide152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Arinoin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nak</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mpibatoc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pi`,</a:t>
            </a:r>
            <a:r>
              <a:rPr lang="fr-FR" sz="3733" dirty="0" err="1">
                <a:solidFill>
                  <a:prstClr val="white"/>
                </a:solidFill>
                <a:latin typeface="CS Avva Shenouda" pitchFamily="34" charset="0"/>
              </a:rPr>
              <a:t>rwm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nqytf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oude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mpourwkh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nef`kladoc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oude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nefjwbi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tako</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تأمل العليقة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والنار مشتعلة فيها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ولم تحترق أغصانها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ولم يفسد ورقها.</a:t>
            </a:r>
            <a:endParaRPr lang="fr-FR" sz="4400" dirty="0">
              <a:solidFill>
                <a:prstClr val="white"/>
              </a:solidFill>
              <a:latin typeface="Calibri"/>
            </a:endParaRPr>
          </a:p>
        </p:txBody>
      </p:sp>
      <p:sp>
        <p:nvSpPr>
          <p:cNvPr id="12" name="Rectangle 11"/>
          <p:cNvSpPr/>
          <p:nvPr/>
        </p:nvSpPr>
        <p:spPr>
          <a:xfrm>
            <a:off x="2207568" y="3909053"/>
            <a:ext cx="784887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observe le buisson</a:t>
            </a:r>
          </a:p>
          <a:p>
            <a:pPr algn="ctr" defTabSz="1219170"/>
            <a:r>
              <a:rPr lang="fr-FR" sz="3733" b="1" dirty="0">
                <a:solidFill>
                  <a:prstClr val="white"/>
                </a:solidFill>
                <a:latin typeface="Book Antiqua" pitchFamily="18" charset="0"/>
              </a:rPr>
              <a:t>Dans lequel jaillit le feu</a:t>
            </a:r>
          </a:p>
          <a:p>
            <a:pPr algn="ctr" defTabSz="1219170"/>
            <a:r>
              <a:rPr lang="fr-FR" sz="3733" b="1" dirty="0">
                <a:solidFill>
                  <a:prstClr val="white"/>
                </a:solidFill>
                <a:latin typeface="Book Antiqua" pitchFamily="18" charset="0"/>
              </a:rPr>
              <a:t>Sans que les rameaux ne brûlent</a:t>
            </a:r>
          </a:p>
          <a:p>
            <a:pPr algn="ctr" defTabSz="1219170"/>
            <a:r>
              <a:rPr lang="fr-FR" sz="3733" b="1" dirty="0">
                <a:solidFill>
                  <a:prstClr val="white"/>
                </a:solidFill>
                <a:latin typeface="Book Antiqua" pitchFamily="18" charset="0"/>
              </a:rPr>
              <a:t>Et sans consumer ses feuilles.</a:t>
            </a:r>
          </a:p>
        </p:txBody>
      </p:sp>
      <p:sp>
        <p:nvSpPr>
          <p:cNvPr id="20" name="ZoneTexte 19">
            <a:extLst>
              <a:ext uri="{FF2B5EF4-FFF2-40B4-BE49-F238E27FC236}">
                <a16:creationId xmlns:a16="http://schemas.microsoft.com/office/drawing/2014/main" id="{587223FD-C70D-7D78-030E-40430AB500B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1C7E0F9C-757F-1480-7C61-F96A35E125F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42673162"/>
      </p:ext>
    </p:extLst>
  </p:cSld>
  <p:clrMapOvr>
    <a:overrideClrMapping bg1="lt1" tx1="dk1" bg2="lt2" tx2="dk2" accent1="accent1" accent2="accent2" accent3="accent3" accent4="accent4" accent5="accent5" accent6="accent6" hlink="hlink" folHlink="folHlink"/>
  </p:clrMapOvr>
</p:sld>
</file>

<file path=ppt/slides/slide152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Foi `</a:t>
            </a:r>
            <a:r>
              <a:rPr lang="fr-FR" sz="3733" dirty="0" err="1">
                <a:solidFill>
                  <a:prstClr val="white"/>
                </a:solidFill>
                <a:latin typeface="CS Avva Shenouda" pitchFamily="34" charset="0"/>
              </a:rPr>
              <a:t>ntupoc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mMari`a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nat;wleb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Pilogoc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Viwt</a:t>
            </a:r>
            <a:r>
              <a:rPr lang="fr-FR" sz="3733" dirty="0">
                <a:solidFill>
                  <a:prstClr val="white"/>
                </a:solidFill>
                <a:latin typeface="CS Avva Shenouda" pitchFamily="34" charset="0"/>
              </a:rPr>
              <a:t> @ `i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icarx</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ebol`nqytc</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هي مثال لمريم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العذراء غير الدنسة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التى</a:t>
            </a:r>
            <a:r>
              <a:rPr lang="ar-EG" sz="4400" dirty="0">
                <a:solidFill>
                  <a:prstClr val="white"/>
                </a:solidFill>
                <a:latin typeface="Calibri"/>
                <a:cs typeface="Arial" panose="020B0604020202020204" pitchFamily="34" charset="0"/>
              </a:rPr>
              <a:t> تجسد منها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كلمة الآب.</a:t>
            </a:r>
            <a:endParaRPr lang="fr-FR" sz="4400" dirty="0">
              <a:solidFill>
                <a:prstClr val="white"/>
              </a:solidFill>
              <a:latin typeface="Calibri"/>
            </a:endParaRPr>
          </a:p>
        </p:txBody>
      </p:sp>
      <p:sp>
        <p:nvSpPr>
          <p:cNvPr id="12" name="Rectangle 11"/>
          <p:cNvSpPr/>
          <p:nvPr/>
        </p:nvSpPr>
        <p:spPr>
          <a:xfrm>
            <a:off x="2207568" y="3813043"/>
            <a:ext cx="784887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C’est le symbole de Marie</a:t>
            </a:r>
          </a:p>
          <a:p>
            <a:pPr algn="ctr" defTabSz="1219170"/>
            <a:r>
              <a:rPr lang="fr-FR" sz="3733" b="1" dirty="0">
                <a:solidFill>
                  <a:prstClr val="white"/>
                </a:solidFill>
                <a:latin typeface="Book Antiqua" pitchFamily="18" charset="0"/>
              </a:rPr>
              <a:t>Marie Vierge sans souillure</a:t>
            </a:r>
          </a:p>
          <a:p>
            <a:pPr algn="ctr" defTabSz="1219170"/>
            <a:r>
              <a:rPr lang="fr-FR" sz="3733" b="1" dirty="0">
                <a:solidFill>
                  <a:prstClr val="white"/>
                </a:solidFill>
                <a:latin typeface="Book Antiqua" pitchFamily="18" charset="0"/>
              </a:rPr>
              <a:t>Elle par qui S’incarna</a:t>
            </a:r>
          </a:p>
          <a:p>
            <a:pPr algn="ctr" defTabSz="1219170"/>
            <a:r>
              <a:rPr lang="fr-FR" sz="3733" b="1" dirty="0">
                <a:solidFill>
                  <a:prstClr val="white"/>
                </a:solidFill>
                <a:latin typeface="Book Antiqua" pitchFamily="18" charset="0"/>
              </a:rPr>
              <a:t>S’incarna le Verbe du Père</a:t>
            </a:r>
          </a:p>
        </p:txBody>
      </p:sp>
      <p:sp>
        <p:nvSpPr>
          <p:cNvPr id="20" name="ZoneTexte 19">
            <a:extLst>
              <a:ext uri="{FF2B5EF4-FFF2-40B4-BE49-F238E27FC236}">
                <a16:creationId xmlns:a16="http://schemas.microsoft.com/office/drawing/2014/main" id="{88C86C9E-1E31-FEA0-F8A2-ED8EFE5FF36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2C594327-265C-6F2F-8D94-53AF42FD0B6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80739520"/>
      </p:ext>
    </p:extLst>
  </p:cSld>
  <p:clrMapOvr>
    <a:overrideClrMapping bg1="lt1" tx1="dk1" bg2="lt2" tx2="dk2" accent1="accent1" accent2="accent2" accent3="accent3" accent4="accent4" accent5="accent5" accent6="accent6" hlink="hlink" folHlink="folHlink"/>
  </p:clrMapOvr>
</p:sld>
</file>

<file path=ppt/slides/slide1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بصلوات موسى</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رئيس الأنبياء</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يا رب أنعم لنا</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بمغفرة خطايانا.</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Hiten </a:t>
            </a:r>
            <a:r>
              <a:rPr lang="fr-FR" sz="3733" dirty="0" err="1">
                <a:solidFill>
                  <a:prstClr val="white"/>
                </a:solidFill>
                <a:latin typeface="CS Avva Shenouda" pitchFamily="34" charset="0"/>
              </a:rPr>
              <a:t>nieu,y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Mw`ucyc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piar,y`provytyc</a:t>
            </a:r>
            <a:r>
              <a:rPr lang="fr-FR" sz="3733" dirty="0">
                <a:solidFill>
                  <a:prstClr val="white"/>
                </a:solidFill>
                <a:latin typeface="CS Avva Shenouda" pitchFamily="34" charset="0"/>
              </a:rPr>
              <a:t> @ `P¡</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ari`hmot</a:t>
            </a:r>
            <a:r>
              <a:rPr lang="fr-FR" sz="3733" dirty="0">
                <a:solidFill>
                  <a:prstClr val="white"/>
                </a:solidFill>
                <a:latin typeface="CS Avva Shenouda" pitchFamily="34" charset="0"/>
              </a:rPr>
              <a:t> nan @ `</a:t>
            </a:r>
            <a:r>
              <a:rPr lang="fr-FR" sz="3733" dirty="0" err="1">
                <a:solidFill>
                  <a:prstClr val="white"/>
                </a:solidFill>
                <a:latin typeface="CS Avva Shenouda" pitchFamily="34" charset="0"/>
              </a:rPr>
              <a:t>mpi,w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nennobi</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Par les prières de</a:t>
            </a:r>
          </a:p>
          <a:p>
            <a:pPr algn="ctr" defTabSz="1219170"/>
            <a:r>
              <a:rPr lang="fr-FR" sz="3733" b="1" dirty="0">
                <a:solidFill>
                  <a:prstClr val="white"/>
                </a:solidFill>
                <a:latin typeface="Book Antiqua" pitchFamily="18" charset="0"/>
              </a:rPr>
              <a:t>Moïse chef des prophètes</a:t>
            </a:r>
          </a:p>
          <a:p>
            <a:pPr algn="ctr" defTabSz="1219170"/>
            <a:r>
              <a:rPr lang="fr-FR" sz="3733" b="1" dirty="0">
                <a:solidFill>
                  <a:prstClr val="white"/>
                </a:solidFill>
                <a:latin typeface="Book Antiqua" pitchFamily="18" charset="0"/>
              </a:rPr>
              <a:t>Seigneur accorde-nous</a:t>
            </a:r>
          </a:p>
          <a:p>
            <a:pPr algn="ctr" defTabSz="1219170"/>
            <a:r>
              <a:rPr lang="fr-FR" sz="3733" b="1" dirty="0">
                <a:solidFill>
                  <a:prstClr val="white"/>
                </a:solidFill>
                <a:latin typeface="Book Antiqua" pitchFamily="18" charset="0"/>
              </a:rPr>
              <a:t>Le pardon de nos péchés</a:t>
            </a:r>
          </a:p>
        </p:txBody>
      </p:sp>
      <p:sp>
        <p:nvSpPr>
          <p:cNvPr id="13" name="ZoneTexte 12">
            <a:extLst>
              <a:ext uri="{FF2B5EF4-FFF2-40B4-BE49-F238E27FC236}">
                <a16:creationId xmlns:a16="http://schemas.microsoft.com/office/drawing/2014/main" id="{0FEF9696-E79F-0ADA-7775-8D228113C69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Q</a:t>
            </a:r>
            <a:r>
              <a:rPr lang="fr-FR" sz="1600" dirty="0" err="1">
                <a:solidFill>
                  <a:prstClr val="white"/>
                </a:solidFill>
                <a:latin typeface="Avva_Marcos" pitchFamily="82" charset="0"/>
              </a:rPr>
              <a:t>enen</a:t>
            </a:r>
            <a:r>
              <a:rPr lang="fr-FR" sz="1600" dirty="0" err="1">
                <a:solidFill>
                  <a:prstClr val="white"/>
                </a:solidFill>
                <a:latin typeface="CS Avva Shenouda" pitchFamily="34" charset="0"/>
              </a:rPr>
              <a: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ouswt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25A718E0-3134-1E40-9ACF-60A891B7473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9037743"/>
      </p:ext>
    </p:extLst>
  </p:cSld>
  <p:clrMapOvr>
    <a:masterClrMapping/>
  </p:clrMapOvr>
</p:sld>
</file>

<file path=ppt/slides/slide153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86520" y="566677"/>
            <a:ext cx="6041528"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tener,oreuin</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Iwannyc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pipar;enoc</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couab</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taiselet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etaucelcwlc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mpihiyb</a:t>
            </a:r>
            <a:endParaRPr lang="fr-FR" sz="3733" dirty="0">
              <a:solidFill>
                <a:prstClr val="white"/>
              </a:solidFill>
              <a:latin typeface="CS Avva Shenouda" pitchFamily="34" charset="0"/>
            </a:endParaRPr>
          </a:p>
        </p:txBody>
      </p:sp>
      <p:sp>
        <p:nvSpPr>
          <p:cNvPr id="11" name="Rectangle 10"/>
          <p:cNvSpPr/>
          <p:nvPr/>
        </p:nvSpPr>
        <p:spPr>
          <a:xfrm>
            <a:off x="6672064" y="556225"/>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من أجل هذا نمدح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مع يوحنا البتول قائلين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طاهرة هي هذه العروسة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التى</a:t>
            </a:r>
            <a:r>
              <a:rPr lang="ar-EG" sz="4400" dirty="0">
                <a:solidFill>
                  <a:prstClr val="white"/>
                </a:solidFill>
                <a:latin typeface="Calibri"/>
                <a:cs typeface="Arial" panose="020B0604020202020204" pitchFamily="34" charset="0"/>
              </a:rPr>
              <a:t> زينت للحمل.</a:t>
            </a:r>
            <a:endParaRPr lang="fr-FR" sz="4400" dirty="0">
              <a:solidFill>
                <a:prstClr val="white"/>
              </a:solidFill>
              <a:latin typeface="Calibri"/>
            </a:endParaRPr>
          </a:p>
        </p:txBody>
      </p:sp>
      <p:sp>
        <p:nvSpPr>
          <p:cNvPr id="12" name="Rectangle 11"/>
          <p:cNvSpPr/>
          <p:nvPr/>
        </p:nvSpPr>
        <p:spPr>
          <a:xfrm>
            <a:off x="2207568" y="3792133"/>
            <a:ext cx="784887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c’est pourquoi nous louons</a:t>
            </a:r>
          </a:p>
          <a:p>
            <a:pPr algn="ctr" defTabSz="1219170"/>
            <a:r>
              <a:rPr lang="fr-FR" sz="3733" b="1" dirty="0">
                <a:solidFill>
                  <a:prstClr val="white"/>
                </a:solidFill>
                <a:latin typeface="Book Antiqua" pitchFamily="18" charset="0"/>
              </a:rPr>
              <a:t>Avec Jean le chaste, disant :</a:t>
            </a:r>
          </a:p>
          <a:p>
            <a:pPr algn="ctr" defTabSz="1219170"/>
            <a:r>
              <a:rPr lang="fr-FR" sz="3733" b="1" dirty="0">
                <a:solidFill>
                  <a:prstClr val="white"/>
                </a:solidFill>
                <a:latin typeface="Book Antiqua" pitchFamily="18" charset="0"/>
              </a:rPr>
              <a:t>« Pure est l’épouse qui fut</a:t>
            </a:r>
          </a:p>
          <a:p>
            <a:pPr algn="ctr" defTabSz="1219170"/>
            <a:r>
              <a:rPr lang="fr-FR" sz="3733" b="1" dirty="0">
                <a:solidFill>
                  <a:prstClr val="white"/>
                </a:solidFill>
                <a:latin typeface="Book Antiqua" pitchFamily="18" charset="0"/>
              </a:rPr>
              <a:t>Qui fut ornée pour l’Agneau. » </a:t>
            </a:r>
          </a:p>
        </p:txBody>
      </p:sp>
      <p:sp>
        <p:nvSpPr>
          <p:cNvPr id="20" name="ZoneTexte 19">
            <a:extLst>
              <a:ext uri="{FF2B5EF4-FFF2-40B4-BE49-F238E27FC236}">
                <a16:creationId xmlns:a16="http://schemas.microsoft.com/office/drawing/2014/main" id="{BC3BF1CF-8F9C-0BBA-BD15-E603F92697E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CC68C53B-E313-A901-E27A-31CD6AD7567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45510182"/>
      </p:ext>
    </p:extLst>
  </p:cSld>
  <p:clrMapOvr>
    <a:overrideClrMapping bg1="lt1" tx1="dk1" bg2="lt2" tx2="dk2" accent1="accent1" accent2="accent2" accent3="accent3" accent4="accent4" accent5="accent5" accent6="accent6" hlink="hlink" folHlink="folHlink"/>
  </p:clrMapOvr>
</p:sld>
</file>

<file path=ppt/slides/slide153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ne `w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ourw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mmyi</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aly;iny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psousou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pengenoc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are`jvo</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nEmmanouyl</a:t>
            </a:r>
            <a:r>
              <a:rPr lang="fr-FR" sz="3733" dirty="0">
                <a:solidFill>
                  <a:prstClr val="white"/>
                </a:solidFill>
                <a:latin typeface="CS Avva Shenouda" pitchFamily="34" charset="0"/>
              </a:rPr>
              <a:t>.</a:t>
            </a:r>
          </a:p>
        </p:txBody>
      </p:sp>
      <p:sp>
        <p:nvSpPr>
          <p:cNvPr id="11" name="Rectangle 10"/>
          <p:cNvSpPr/>
          <p:nvPr/>
        </p:nvSpPr>
        <p:spPr>
          <a:xfrm>
            <a:off x="6672064" y="556225"/>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السلام لك أيتها العذراء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الملكة الحقيقية الحقانية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السلام لفخر جنسنا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ولدتِ لنا عمانوئيل.</a:t>
            </a:r>
            <a:endParaRPr lang="fr-FR" sz="4400" dirty="0">
              <a:solidFill>
                <a:prstClr val="white"/>
              </a:solidFill>
              <a:latin typeface="Calibri"/>
            </a:endParaRPr>
          </a:p>
        </p:txBody>
      </p:sp>
      <p:sp>
        <p:nvSpPr>
          <p:cNvPr id="12" name="Rectangle 11"/>
          <p:cNvSpPr/>
          <p:nvPr/>
        </p:nvSpPr>
        <p:spPr>
          <a:xfrm>
            <a:off x="2207568" y="3813043"/>
            <a:ext cx="784887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Ô Vierge, salut à toi</a:t>
            </a:r>
          </a:p>
          <a:p>
            <a:pPr algn="ctr" defTabSz="1219170"/>
            <a:r>
              <a:rPr lang="fr-FR" sz="3733" b="1" dirty="0">
                <a:solidFill>
                  <a:prstClr val="white"/>
                </a:solidFill>
                <a:latin typeface="Book Antiqua" pitchFamily="18" charset="0"/>
              </a:rPr>
              <a:t>Toi la reine véritable</a:t>
            </a:r>
          </a:p>
          <a:p>
            <a:pPr algn="ctr" defTabSz="1219170"/>
            <a:r>
              <a:rPr lang="fr-FR" sz="3733" b="1" dirty="0">
                <a:solidFill>
                  <a:prstClr val="white"/>
                </a:solidFill>
                <a:latin typeface="Book Antiqua" pitchFamily="18" charset="0"/>
              </a:rPr>
              <a:t>Salut, fierté du genre humain</a:t>
            </a:r>
          </a:p>
          <a:p>
            <a:pPr algn="ctr" defTabSz="1219170"/>
            <a:r>
              <a:rPr lang="fr-FR" sz="3733" b="1" dirty="0">
                <a:solidFill>
                  <a:prstClr val="white"/>
                </a:solidFill>
                <a:latin typeface="Book Antiqua" pitchFamily="18" charset="0"/>
              </a:rPr>
              <a:t>Tu enfantas Emmanuel</a:t>
            </a:r>
          </a:p>
        </p:txBody>
      </p:sp>
      <p:sp>
        <p:nvSpPr>
          <p:cNvPr id="20" name="ZoneTexte 19">
            <a:extLst>
              <a:ext uri="{FF2B5EF4-FFF2-40B4-BE49-F238E27FC236}">
                <a16:creationId xmlns:a16="http://schemas.microsoft.com/office/drawing/2014/main" id="{82C69BF6-8FEF-743C-8B37-513BFF7E664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652B6BB1-B0DE-9105-C182-85CCFA184EC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62857816"/>
      </p:ext>
    </p:extLst>
  </p:cSld>
  <p:clrMapOvr>
    <a:overrideClrMapping bg1="lt1" tx1="dk1" bg2="lt2" tx2="dk2" accent1="accent1" accent2="accent2" accent3="accent3" accent4="accent4" accent5="accent5" accent6="accent6" hlink="hlink" folHlink="folHlink"/>
  </p:clrMapOvr>
</p:sld>
</file>

<file path=ppt/slides/slide153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168685"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a:t>
            </a:r>
            <a:r>
              <a:rPr lang="fr-FR" sz="3733" dirty="0">
                <a:solidFill>
                  <a:prstClr val="white"/>
                </a:solidFill>
                <a:latin typeface="CS Avva Shenouda" pitchFamily="34" charset="0"/>
              </a:rPr>
              <a:t>]ho `</a:t>
            </a:r>
            <a:r>
              <a:rPr lang="fr-FR" sz="3733" dirty="0" err="1">
                <a:solidFill>
                  <a:prstClr val="white"/>
                </a:solidFill>
                <a:latin typeface="CS Avva Shenouda" pitchFamily="34" charset="0"/>
              </a:rPr>
              <a:t>aripenmeu`i</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proctatyc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etenhot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nahren</a:t>
            </a:r>
            <a:r>
              <a:rPr lang="fr-FR" sz="3733" dirty="0">
                <a:solidFill>
                  <a:prstClr val="white"/>
                </a:solidFill>
                <a:latin typeface="CS Avva Shenouda" pitchFamily="34" charset="0"/>
              </a:rPr>
              <a:t> Pen¡ I=y=c P=,=c @ `</a:t>
            </a:r>
            <a:r>
              <a:rPr lang="fr-FR" sz="3733" dirty="0" err="1">
                <a:solidFill>
                  <a:prstClr val="white"/>
                </a:solidFill>
                <a:latin typeface="CS Avva Shenouda" pitchFamily="34" charset="0"/>
              </a:rPr>
              <a:t>ntef,a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nennobi</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نسألكِ أن تذكرينا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أيتها الشفيعة الأمينة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أمام ربنا يسوع المسيح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ليغفر لنا خطايانا.</a:t>
            </a:r>
            <a:endParaRPr lang="fr-FR" sz="4400" dirty="0">
              <a:solidFill>
                <a:prstClr val="white"/>
              </a:solidFill>
              <a:latin typeface="Calibri"/>
            </a:endParaRPr>
          </a:p>
        </p:txBody>
      </p:sp>
      <p:sp>
        <p:nvSpPr>
          <p:cNvPr id="12" name="Rectangle 11"/>
          <p:cNvSpPr/>
          <p:nvPr/>
        </p:nvSpPr>
        <p:spPr>
          <a:xfrm>
            <a:off x="448229" y="381304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Souviens-toi, nous t’implorons</a:t>
            </a:r>
          </a:p>
          <a:p>
            <a:pPr algn="ctr" defTabSz="1219170"/>
            <a:r>
              <a:rPr lang="fr-FR" sz="3733" b="1" dirty="0">
                <a:solidFill>
                  <a:prstClr val="white"/>
                </a:solidFill>
                <a:latin typeface="Book Antiqua" pitchFamily="18" charset="0"/>
              </a:rPr>
              <a:t>Ô intercesseur fidèle</a:t>
            </a:r>
          </a:p>
          <a:p>
            <a:pPr algn="ctr" defTabSz="1219170"/>
            <a:r>
              <a:rPr lang="fr-FR" sz="3733" b="1" dirty="0">
                <a:solidFill>
                  <a:prstClr val="white"/>
                </a:solidFill>
                <a:latin typeface="Book Antiqua" pitchFamily="18" charset="0"/>
              </a:rPr>
              <a:t>Devant notre Seigneur Jésus-Christ</a:t>
            </a:r>
          </a:p>
          <a:p>
            <a:pPr algn="ctr" defTabSz="1219170"/>
            <a:r>
              <a:rPr lang="fr-FR" sz="3733" b="1" dirty="0">
                <a:solidFill>
                  <a:prstClr val="white"/>
                </a:solidFill>
                <a:latin typeface="Book Antiqua" pitchFamily="18" charset="0"/>
              </a:rPr>
              <a:t>Pour qu'il nous pardonne nos péchés.</a:t>
            </a:r>
          </a:p>
        </p:txBody>
      </p:sp>
      <p:sp>
        <p:nvSpPr>
          <p:cNvPr id="20" name="ZoneTexte 19">
            <a:extLst>
              <a:ext uri="{FF2B5EF4-FFF2-40B4-BE49-F238E27FC236}">
                <a16:creationId xmlns:a16="http://schemas.microsoft.com/office/drawing/2014/main" id="{BAEF729E-E6C5-9A31-9197-6939D412499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21" name="ZoneTexte 20">
            <a:hlinkClick r:id="rId3" action="ppaction://hlinksldjump"/>
            <a:extLst>
              <a:ext uri="{FF2B5EF4-FFF2-40B4-BE49-F238E27FC236}">
                <a16:creationId xmlns:a16="http://schemas.microsoft.com/office/drawing/2014/main" id="{6BE5AA33-2BA8-4C9B-DD55-B2F06D748DB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84389608"/>
      </p:ext>
    </p:extLst>
  </p:cSld>
  <p:clrMapOvr>
    <a:overrideClrMapping bg1="lt1" tx1="dk1" bg2="lt2" tx2="dk2" accent1="accent1" accent2="accent2" accent3="accent3" accent4="accent4" accent5="accent5" accent6="accent6" hlink="hlink" folHlink="folHlink"/>
  </p:clrMapOvr>
</p:sld>
</file>

<file path=ppt/slides/slide153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1524000" y="2279194"/>
            <a:ext cx="9144000" cy="861774"/>
          </a:xfrm>
          <a:prstGeom prst="rect">
            <a:avLst/>
          </a:prstGeom>
        </p:spPr>
        <p:txBody>
          <a:bodyPr wrap="square">
            <a:spAutoFit/>
          </a:bodyPr>
          <a:lstStyle/>
          <a:p>
            <a:pPr algn="ctr"/>
            <a:r>
              <a:rPr lang="fr-FR" sz="5000" dirty="0" err="1">
                <a:solidFill>
                  <a:prstClr val="white"/>
                </a:solidFill>
                <a:latin typeface="CS Avva Shenouda" pitchFamily="34" charset="0"/>
              </a:rPr>
              <a:t>Tqa</a:t>
            </a:r>
            <a:r>
              <a:rPr lang="fr-FR" sz="5000" dirty="0">
                <a:solidFill>
                  <a:prstClr val="white"/>
                </a:solidFill>
                <a:latin typeface="CS Avva Shenouda" pitchFamily="34" charset="0"/>
              </a:rPr>
              <a:t>`e `</a:t>
            </a:r>
            <a:r>
              <a:rPr lang="fr-FR" sz="5000" dirty="0" err="1">
                <a:solidFill>
                  <a:prstClr val="white"/>
                </a:solidFill>
                <a:latin typeface="CS Avva Shenouda" pitchFamily="34" charset="0"/>
              </a:rPr>
              <a:t>nni;e</a:t>
            </a:r>
            <a:r>
              <a:rPr lang="fr-FR" sz="5000" dirty="0">
                <a:solidFill>
                  <a:prstClr val="white"/>
                </a:solidFill>
                <a:latin typeface="CS Avva Shenouda" pitchFamily="34" charset="0"/>
              </a:rPr>
              <a:t>`</a:t>
            </a:r>
            <a:r>
              <a:rPr lang="fr-FR" sz="5000" dirty="0" err="1">
                <a:solidFill>
                  <a:prstClr val="white"/>
                </a:solidFill>
                <a:latin typeface="CS Avva Shenouda" pitchFamily="34" charset="0"/>
              </a:rPr>
              <a:t>otoki</a:t>
            </a:r>
            <a:r>
              <a:rPr lang="fr-FR" sz="5000" dirty="0">
                <a:solidFill>
                  <a:prstClr val="white"/>
                </a:solidFill>
                <a:latin typeface="CS Avva Shenouda" pitchFamily="34" charset="0"/>
              </a:rPr>
              <a:t>`a `</a:t>
            </a:r>
            <a:r>
              <a:rPr lang="fr-FR" sz="5000" dirty="0" err="1">
                <a:solidFill>
                  <a:prstClr val="white"/>
                </a:solidFill>
                <a:latin typeface="CS Avva Shenouda" pitchFamily="34" charset="0"/>
              </a:rPr>
              <a:t>mBatoc</a:t>
            </a:r>
            <a:endParaRPr lang="fr-FR" sz="5000" dirty="0">
              <a:solidFill>
                <a:prstClr val="white"/>
              </a:solidFill>
              <a:latin typeface="CS Avva Shenouda" pitchFamily="34" charset="0"/>
            </a:endParaRPr>
          </a:p>
        </p:txBody>
      </p:sp>
      <p:sp>
        <p:nvSpPr>
          <p:cNvPr id="7" name="Rectangle 6"/>
          <p:cNvSpPr/>
          <p:nvPr/>
        </p:nvSpPr>
        <p:spPr>
          <a:xfrm>
            <a:off x="1524000" y="3959185"/>
            <a:ext cx="9144000" cy="1754326"/>
          </a:xfrm>
          <a:prstGeom prst="rect">
            <a:avLst/>
          </a:prstGeom>
        </p:spPr>
        <p:txBody>
          <a:bodyPr wrap="square">
            <a:spAutoFit/>
          </a:bodyPr>
          <a:lstStyle/>
          <a:p>
            <a:pPr algn="ctr"/>
            <a:r>
              <a:rPr lang="fr-FR" sz="5400" b="1" dirty="0">
                <a:solidFill>
                  <a:prstClr val="white"/>
                </a:solidFill>
                <a:latin typeface="Book Antiqua" pitchFamily="18" charset="0"/>
              </a:rPr>
              <a:t>Conclusion des Théotokies </a:t>
            </a:r>
            <a:r>
              <a:rPr lang="fr-FR" sz="5400" b="1" dirty="0" err="1">
                <a:solidFill>
                  <a:prstClr val="white"/>
                </a:solidFill>
                <a:latin typeface="Book Antiqua" pitchFamily="18" charset="0"/>
              </a:rPr>
              <a:t>Watos</a:t>
            </a:r>
            <a:r>
              <a:rPr lang="fr-FR" sz="5400" b="1" dirty="0">
                <a:solidFill>
                  <a:prstClr val="white"/>
                </a:solidFill>
                <a:latin typeface="Book Antiqua" pitchFamily="18" charset="0"/>
              </a:rPr>
              <a:t> </a:t>
            </a: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320 </a:t>
            </a:r>
          </a:p>
        </p:txBody>
      </p:sp>
      <p:sp>
        <p:nvSpPr>
          <p:cNvPr id="2" name="ZoneTexte 1">
            <a:extLst>
              <a:ext uri="{FF2B5EF4-FFF2-40B4-BE49-F238E27FC236}">
                <a16:creationId xmlns:a16="http://schemas.microsoft.com/office/drawing/2014/main" id="{141D8868-0D88-0C86-3EA4-8C4DE4A2DAAA}"/>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3" action="ppaction://hlinksldjump"/>
            <a:extLst>
              <a:ext uri="{FF2B5EF4-FFF2-40B4-BE49-F238E27FC236}">
                <a16:creationId xmlns:a16="http://schemas.microsoft.com/office/drawing/2014/main" id="{1FDFFD15-9E60-4959-4E0D-BF4A2BB90D5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214669929"/>
      </p:ext>
    </p:extLst>
  </p:cSld>
  <p:clrMapOvr>
    <a:overrideClrMapping bg1="lt1" tx1="dk1" bg2="lt2" tx2="dk2" accent1="accent1" accent2="accent2" accent3="accent3" accent4="accent4" accent5="accent5" accent6="accent6" hlink="hlink" folHlink="folHlink"/>
  </p:clrMapOvr>
  <p:transition/>
</p:sld>
</file>

<file path=ppt/slides/slide153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E55A5B1D-AA5A-3ABC-38F7-0C7BF8DA52E6}"/>
            </a:ext>
          </a:extLst>
        </p:cNvPr>
        <p:cNvGrpSpPr/>
        <p:nvPr/>
      </p:nvGrpSpPr>
      <p:grpSpPr>
        <a:xfrm>
          <a:off x="0" y="0"/>
          <a:ext cx="0" cy="0"/>
          <a:chOff x="0" y="0"/>
          <a:chExt cx="0" cy="0"/>
        </a:xfrm>
      </p:grpSpPr>
      <p:sp>
        <p:nvSpPr>
          <p:cNvPr id="2" name="ZoneTexte 1">
            <a:extLst>
              <a:ext uri="{FF2B5EF4-FFF2-40B4-BE49-F238E27FC236}">
                <a16:creationId xmlns:a16="http://schemas.microsoft.com/office/drawing/2014/main" id="{625BC067-4538-EC70-E2F1-13814FD96500}"/>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10" name="Rectangle 9">
            <a:extLst>
              <a:ext uri="{FF2B5EF4-FFF2-40B4-BE49-F238E27FC236}">
                <a16:creationId xmlns:a16="http://schemas.microsoft.com/office/drawing/2014/main" id="{318EA1B4-8BC5-5CB8-5DC3-FD685EE5CEE6}"/>
              </a:ext>
            </a:extLst>
          </p:cNvPr>
          <p:cNvSpPr/>
          <p:nvPr/>
        </p:nvSpPr>
        <p:spPr>
          <a:xfrm>
            <a:off x="431371" y="566679"/>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W Pen¡ I=y=c P=,=c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vyet`wli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`m`</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vnobi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mpikocmoc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opten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hwn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nem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nekhiyb</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nai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etcaou`inam</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mmok</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436E63A7-83C6-B813-86A2-8877D7EFA345}"/>
              </a:ext>
            </a:extLst>
          </p:cNvPr>
          <p:cNvSpPr/>
          <p:nvPr/>
        </p:nvSpPr>
        <p:spPr>
          <a:xfrm>
            <a:off x="6672064" y="556226"/>
            <a:ext cx="5088565"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ربنا يسوع المسيح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حامل خطيه العالم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أحسبنا مع خرافك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الذين عن يمينك.</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AC650A29-F13A-EEF7-C5DB-10A4EAA45E62}"/>
              </a:ext>
            </a:extLst>
          </p:cNvPr>
          <p:cNvSpPr/>
          <p:nvPr/>
        </p:nvSpPr>
        <p:spPr>
          <a:xfrm>
            <a:off x="2207568" y="3813043"/>
            <a:ext cx="7776864"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Jésus-Christ notre Seigneur</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Qui porte le péché du monde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Compte-nous parmi Tes brebis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Qui se trouvent à Ta droite</a:t>
            </a:r>
          </a:p>
        </p:txBody>
      </p:sp>
      <p:sp>
        <p:nvSpPr>
          <p:cNvPr id="3" name="ZoneTexte 2">
            <a:hlinkClick r:id="rId2" action="ppaction://hlinksldjump"/>
            <a:extLst>
              <a:ext uri="{FF2B5EF4-FFF2-40B4-BE49-F238E27FC236}">
                <a16:creationId xmlns:a16="http://schemas.microsoft.com/office/drawing/2014/main" id="{6A788AFB-F7D6-7AB9-9A10-894032F92BD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00675592"/>
      </p:ext>
    </p:extLst>
  </p:cSld>
  <p:clrMapOvr>
    <a:overrideClrMapping bg1="lt1" tx1="dk1" bg2="lt2" tx2="dk2" accent1="accent1" accent2="accent2" accent3="accent3" accent4="accent4" accent5="accent5" accent6="accent6" hlink="hlink" folHlink="folHlink"/>
  </p:clrMapOvr>
</p:sld>
</file>

<file path=ppt/slides/slide153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296610E6-4BC3-5755-6026-A11D60B476D2}"/>
            </a:ext>
          </a:extLst>
        </p:cNvPr>
        <p:cNvGrpSpPr/>
        <p:nvPr/>
      </p:nvGrpSpPr>
      <p:grpSpPr>
        <a:xfrm>
          <a:off x="0" y="0"/>
          <a:ext cx="0" cy="0"/>
          <a:chOff x="0" y="0"/>
          <a:chExt cx="0" cy="0"/>
        </a:xfrm>
      </p:grpSpPr>
      <p:sp>
        <p:nvSpPr>
          <p:cNvPr id="2" name="ZoneTexte 1">
            <a:extLst>
              <a:ext uri="{FF2B5EF4-FFF2-40B4-BE49-F238E27FC236}">
                <a16:creationId xmlns:a16="http://schemas.microsoft.com/office/drawing/2014/main" id="{A932F05B-4782-9512-DDFE-A44C43BEF80A}"/>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10" name="Rectangle 9">
            <a:extLst>
              <a:ext uri="{FF2B5EF4-FFF2-40B4-BE49-F238E27FC236}">
                <a16:creationId xmlns:a16="http://schemas.microsoft.com/office/drawing/2014/main" id="{637C1E35-6809-C630-7D8E-037BCAC8AF27}"/>
              </a:ext>
            </a:extLst>
          </p:cNvPr>
          <p:cNvSpPr/>
          <p:nvPr/>
        </p:nvSpPr>
        <p:spPr>
          <a:xfrm>
            <a:off x="431371" y="566679"/>
            <a:ext cx="6432715" cy="2964594"/>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Aksan`i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tekmah`cnou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mparouci`a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etoi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nho</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mpen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rencwtem</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ou`c;erter</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je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cwoun</a:t>
            </a:r>
            <a:b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mmwten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an.</a:t>
            </a:r>
          </a:p>
        </p:txBody>
      </p:sp>
      <p:sp>
        <p:nvSpPr>
          <p:cNvPr id="11" name="Rectangle 10">
            <a:extLst>
              <a:ext uri="{FF2B5EF4-FFF2-40B4-BE49-F238E27FC236}">
                <a16:creationId xmlns:a16="http://schemas.microsoft.com/office/drawing/2014/main" id="{FCD1CFB7-193F-5C23-30FD-8A394EC9361D}"/>
              </a:ext>
            </a:extLst>
          </p:cNvPr>
          <p:cNvSpPr/>
          <p:nvPr/>
        </p:nvSpPr>
        <p:spPr>
          <a:xfrm>
            <a:off x="7056107" y="556226"/>
            <a:ext cx="4721381"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عند ظهورك </a:t>
            </a: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الثانى</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المخوف لا نسمع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برعده</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اننى</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لست أعرفكم.</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5262B3E6-CFC9-FE4E-8B21-950CD9D25EE1}"/>
              </a:ext>
            </a:extLst>
          </p:cNvPr>
          <p:cNvSpPr/>
          <p:nvPr/>
        </p:nvSpPr>
        <p:spPr>
          <a:xfrm>
            <a:off x="1847528" y="3909053"/>
            <a:ext cx="8208912"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Lors de Ton avènement</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Le second et redoutable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Fais que nous n’entendions pas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Moi Je ne vous connais pas</a:t>
            </a:r>
          </a:p>
        </p:txBody>
      </p:sp>
      <p:sp>
        <p:nvSpPr>
          <p:cNvPr id="3" name="ZoneTexte 2">
            <a:hlinkClick r:id="rId2" action="ppaction://hlinksldjump"/>
            <a:extLst>
              <a:ext uri="{FF2B5EF4-FFF2-40B4-BE49-F238E27FC236}">
                <a16:creationId xmlns:a16="http://schemas.microsoft.com/office/drawing/2014/main" id="{2D369F70-66D3-C4BA-A215-D9B5038D68A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663939693"/>
      </p:ext>
    </p:extLst>
  </p:cSld>
  <p:clrMapOvr>
    <a:overrideClrMapping bg1="lt1" tx1="dk1" bg2="lt2" tx2="dk2" accent1="accent1" accent2="accent2" accent3="accent3" accent4="accent4" accent5="accent5" accent6="accent6" hlink="hlink" folHlink="folHlink"/>
  </p:clrMapOvr>
</p:sld>
</file>

<file path=ppt/slides/slide153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44E7C305-D799-3A8C-7CF3-B6CDB423F3BB}"/>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F2036F56-01CD-3B5D-A2CC-F7DF9DDDBAB0}"/>
              </a:ext>
            </a:extLst>
          </p:cNvPr>
          <p:cNvSpPr/>
          <p:nvPr/>
        </p:nvSpPr>
        <p:spPr>
          <a:xfrm>
            <a:off x="486520" y="566679"/>
            <a:ext cx="6041528" cy="2964594"/>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Alla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marener`pem`psa</a:t>
            </a:r>
            <a:b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ncwtem</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`e]`</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cmy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e;meh</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nrasi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nte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nekmetsana`h;yf</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ecws</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b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ebol</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ecjw</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mmoc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85DF6728-A1DE-2AC0-3087-F99A50A2798A}"/>
              </a:ext>
            </a:extLst>
          </p:cNvPr>
          <p:cNvSpPr/>
          <p:nvPr/>
        </p:nvSpPr>
        <p:spPr>
          <a:xfrm>
            <a:off x="6672064" y="556226"/>
            <a:ext cx="5105424"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بل نكون مستحقين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لسماع صوتك الحنون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الممتلئ فرحا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يصرخ قائلا.</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68A62DB8-6E28-9AAF-396D-A5892957A28C}"/>
              </a:ext>
            </a:extLst>
          </p:cNvPr>
          <p:cNvSpPr/>
          <p:nvPr/>
        </p:nvSpPr>
        <p:spPr>
          <a:xfrm>
            <a:off x="431371" y="3717033"/>
            <a:ext cx="11346117"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Mais que nous soyons tous dignes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D’écouter Ta douce voix</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Qui s’écrie, pleine de joie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En clamant et en disant:</a:t>
            </a:r>
          </a:p>
        </p:txBody>
      </p:sp>
      <p:sp>
        <p:nvSpPr>
          <p:cNvPr id="2" name="ZoneTexte 1">
            <a:extLst>
              <a:ext uri="{FF2B5EF4-FFF2-40B4-BE49-F238E27FC236}">
                <a16:creationId xmlns:a16="http://schemas.microsoft.com/office/drawing/2014/main" id="{81BB387C-A793-15F9-199E-04AA1185DAB0}"/>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8645A3CA-3F3F-6D7A-7474-F422B3A1984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39032977"/>
      </p:ext>
    </p:extLst>
  </p:cSld>
  <p:clrMapOvr>
    <a:overrideClrMapping bg1="lt1" tx1="dk1" bg2="lt2" tx2="dk2" accent1="accent1" accent2="accent2" accent3="accent3" accent4="accent4" accent5="accent5" accent6="accent6" hlink="hlink" folHlink="folHlink"/>
  </p:clrMapOvr>
</p:sld>
</file>

<file path=ppt/slides/slide153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FC236458-CF51-8628-825B-CEEAF556A870}"/>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5BA07311-12A6-9604-B21B-2214D806F022}"/>
              </a:ext>
            </a:extLst>
          </p:cNvPr>
          <p:cNvSpPr/>
          <p:nvPr/>
        </p:nvSpPr>
        <p:spPr>
          <a:xfrm>
            <a:off x="431371" y="566679"/>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Je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amwini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haroi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nyet`cmarwout</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nte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Paiwt</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ari`klyronomin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mpiwnq</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e;myn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ebol</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sa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eneh</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63976E8E-2727-BCD6-A681-78512D3CC757}"/>
              </a:ext>
            </a:extLst>
          </p:cNvPr>
          <p:cNvSpPr/>
          <p:nvPr/>
        </p:nvSpPr>
        <p:spPr>
          <a:xfrm>
            <a:off x="6672064" y="556226"/>
            <a:ext cx="5088565"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تعالوا الىّ.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مباركى أبى.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رثوا الحياة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الدائمة الى الابد.</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2D7BD0AE-5184-B404-635D-8251B2F3C5B2}"/>
              </a:ext>
            </a:extLst>
          </p:cNvPr>
          <p:cNvSpPr/>
          <p:nvPr/>
        </p:nvSpPr>
        <p:spPr>
          <a:xfrm>
            <a:off x="2351584" y="3717032"/>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Accourez, venez à Moi</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Vous qui êtes bénis du Père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Héritez de cette vie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Qui dure éternellement.</a:t>
            </a:r>
          </a:p>
        </p:txBody>
      </p:sp>
      <p:sp>
        <p:nvSpPr>
          <p:cNvPr id="2" name="ZoneTexte 1">
            <a:extLst>
              <a:ext uri="{FF2B5EF4-FFF2-40B4-BE49-F238E27FC236}">
                <a16:creationId xmlns:a16="http://schemas.microsoft.com/office/drawing/2014/main" id="{AED2CD17-4F39-AF9E-EB64-9ACDC849242A}"/>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9AB3ACEE-01C7-FFBF-7F93-16BA5631094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297490410"/>
      </p:ext>
    </p:extLst>
  </p:cSld>
  <p:clrMapOvr>
    <a:overrideClrMapping bg1="lt1" tx1="dk1" bg2="lt2" tx2="dk2" accent1="accent1" accent2="accent2" accent3="accent3" accent4="accent4" accent5="accent5" accent6="accent6" hlink="hlink" folHlink="folHlink"/>
  </p:clrMapOvr>
</p:sld>
</file>

<file path=ppt/slides/slide153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4EBBB82A-EDA6-8E95-94D0-44D68510CA6D}"/>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2462308A-C6D1-0208-42A6-C7DBC70B32B3}"/>
              </a:ext>
            </a:extLst>
          </p:cNvPr>
          <p:cNvSpPr/>
          <p:nvPr/>
        </p:nvSpPr>
        <p:spPr>
          <a:xfrm>
            <a:off x="431371" y="566677"/>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Cena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`i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nje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nimarturoc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eufai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qa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noubacanoc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cena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`i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nje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nidikeoc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eufai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qa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noupolyti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a:t>
            </a:r>
          </a:p>
        </p:txBody>
      </p:sp>
      <p:sp>
        <p:nvSpPr>
          <p:cNvPr id="11" name="Rectangle 10">
            <a:extLst>
              <a:ext uri="{FF2B5EF4-FFF2-40B4-BE49-F238E27FC236}">
                <a16:creationId xmlns:a16="http://schemas.microsoft.com/office/drawing/2014/main" id="{6AD36E8F-7EEC-9484-4B5B-79E9177965CE}"/>
              </a:ext>
            </a:extLst>
          </p:cNvPr>
          <p:cNvSpPr/>
          <p:nvPr/>
        </p:nvSpPr>
        <p:spPr>
          <a:xfrm>
            <a:off x="6672064" y="556226"/>
            <a:ext cx="5088565"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يأتى الشهداء.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حاملين عذاباتهم.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ويأتى</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الصديقون.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حاملين فضائلهم.</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D456B26F-D7C2-E9C8-3034-58BB9A53F70A}"/>
              </a:ext>
            </a:extLst>
          </p:cNvPr>
          <p:cNvSpPr/>
          <p:nvPr/>
        </p:nvSpPr>
        <p:spPr>
          <a:xfrm>
            <a:off x="2351584" y="3717032"/>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viendront tous les martyrs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Eux qui portent leurs souffrances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viendront aussi les justes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Eux qui portent leurs vertus</a:t>
            </a:r>
          </a:p>
        </p:txBody>
      </p:sp>
      <p:sp>
        <p:nvSpPr>
          <p:cNvPr id="2" name="ZoneTexte 1">
            <a:extLst>
              <a:ext uri="{FF2B5EF4-FFF2-40B4-BE49-F238E27FC236}">
                <a16:creationId xmlns:a16="http://schemas.microsoft.com/office/drawing/2014/main" id="{40129AD8-1A1D-557E-6EC9-8E07C5254372}"/>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B5876E36-E56A-1A34-9897-EF9A401BD6C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858821237"/>
      </p:ext>
    </p:extLst>
  </p:cSld>
  <p:clrMapOvr>
    <a:overrideClrMapping bg1="lt1" tx1="dk1" bg2="lt2" tx2="dk2" accent1="accent1" accent2="accent2" accent3="accent3" accent4="accent4" accent5="accent5" accent6="accent6" hlink="hlink" folHlink="folHlink"/>
  </p:clrMapOvr>
</p:sld>
</file>

<file path=ppt/slides/slide153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0D195D4F-1886-2276-DBBA-87FFEB0ECDF5}"/>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198588F2-7C08-AC5E-1642-0BF6A15E4BF1}"/>
              </a:ext>
            </a:extLst>
          </p:cNvPr>
          <p:cNvSpPr/>
          <p:nvPr/>
        </p:nvSpPr>
        <p:spPr>
          <a:xfrm>
            <a:off x="431371" y="566677"/>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Fna`i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nje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Psyri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a:ln>
                  <a:noFill/>
                </a:ln>
                <a:solidFill>
                  <a:prstClr val="white"/>
                </a:solidFill>
                <a:effectLst/>
                <a:uLnTx/>
                <a:uFillTx/>
                <a:latin typeface="CS Avva Shenouda" pitchFamily="34" charset="0"/>
                <a:ea typeface="+mn-ea"/>
                <a:cs typeface="+mn-cs"/>
              </a:rPr>
              <a:t>`m`V</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pef`wou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nem va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Pefiwt</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fna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mpiouai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piouai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kata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nef`hbyou`i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etafaitou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463320D1-944D-1C45-19A2-CACA45755BDA}"/>
              </a:ext>
            </a:extLst>
          </p:cNvPr>
          <p:cNvSpPr/>
          <p:nvPr/>
        </p:nvSpPr>
        <p:spPr>
          <a:xfrm>
            <a:off x="6672064" y="556226"/>
            <a:ext cx="5088565"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يأتى ابن الله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فى</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مجده ومجد أبيه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ويجازى كل واحد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كأعماله التى عملها.</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A189FE20-728D-86A7-E08C-E11242BD568D}"/>
              </a:ext>
            </a:extLst>
          </p:cNvPr>
          <p:cNvSpPr/>
          <p:nvPr/>
        </p:nvSpPr>
        <p:spPr>
          <a:xfrm>
            <a:off x="2351584" y="3813043"/>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Fils de Dieu vient dans Sa gloire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dans la gloire de Son Père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Il rendra à chacun</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 chacun selon ses œuvres</a:t>
            </a:r>
          </a:p>
        </p:txBody>
      </p:sp>
      <p:sp>
        <p:nvSpPr>
          <p:cNvPr id="2" name="ZoneTexte 1">
            <a:extLst>
              <a:ext uri="{FF2B5EF4-FFF2-40B4-BE49-F238E27FC236}">
                <a16:creationId xmlns:a16="http://schemas.microsoft.com/office/drawing/2014/main" id="{11728E9E-EC8A-94A1-B004-76FF90A98C30}"/>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29404FD1-7D3B-AC8D-ECE3-CA9C9712A40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559772360"/>
      </p:ext>
    </p:extLst>
  </p:cSld>
  <p:clrMapOvr>
    <a:overrideClrMapping bg1="lt1" tx1="dk1" bg2="lt2" tx2="dk2" accent1="accent1" accent2="accent2" accent3="accent3" accent4="accent4" accent5="accent5" accent6="accent6" hlink="hlink" folHlink="folHlink"/>
  </p:clrMapOvr>
</p:sld>
</file>

<file path=ppt/slides/slide15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بشفاعات والدة الإله</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القديسة مريم</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يا رب أنعم لنا</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بمغفرة خطايانا.</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Hiten </a:t>
            </a:r>
            <a:r>
              <a:rPr lang="fr-FR" sz="3733" dirty="0" err="1">
                <a:solidFill>
                  <a:prstClr val="white"/>
                </a:solidFill>
                <a:latin typeface="CS Avva Shenouda" pitchFamily="34" charset="0"/>
              </a:rPr>
              <a:t>ni`precbi`a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e`otokoc</a:t>
            </a:r>
            <a:r>
              <a:rPr lang="fr-FR" sz="3733" dirty="0">
                <a:solidFill>
                  <a:prstClr val="white"/>
                </a:solidFill>
                <a:latin typeface="CS Avva Shenouda" pitchFamily="34" charset="0"/>
              </a:rPr>
              <a:t> =e=;=u </a:t>
            </a:r>
            <a:r>
              <a:rPr lang="fr-FR" sz="3733" dirty="0" err="1">
                <a:solidFill>
                  <a:prstClr val="white"/>
                </a:solidFill>
                <a:latin typeface="CS Avva Shenouda" pitchFamily="34" charset="0"/>
              </a:rPr>
              <a:t>Mari`a</a:t>
            </a:r>
            <a:r>
              <a:rPr lang="fr-FR" sz="3733" dirty="0">
                <a:solidFill>
                  <a:prstClr val="white"/>
                </a:solidFill>
                <a:latin typeface="CS Avva Shenouda" pitchFamily="34" charset="0"/>
              </a:rPr>
              <a:t> </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ari`hmot</a:t>
            </a:r>
            <a:r>
              <a:rPr lang="fr-FR" sz="3733" dirty="0">
                <a:solidFill>
                  <a:prstClr val="white"/>
                </a:solidFill>
                <a:latin typeface="CS Avva Shenouda" pitchFamily="34" charset="0"/>
              </a:rPr>
              <a:t> nan @ `</a:t>
            </a:r>
            <a:r>
              <a:rPr lang="fr-FR" sz="3733" dirty="0" err="1">
                <a:solidFill>
                  <a:prstClr val="white"/>
                </a:solidFill>
                <a:latin typeface="CS Avva Shenouda" pitchFamily="34" charset="0"/>
              </a:rPr>
              <a:t>mpi,w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nennobi</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Par les intercessions</a:t>
            </a:r>
          </a:p>
          <a:p>
            <a:pPr algn="ctr" defTabSz="1219170"/>
            <a:r>
              <a:rPr lang="fr-FR" sz="3733" b="1" dirty="0">
                <a:solidFill>
                  <a:prstClr val="white"/>
                </a:solidFill>
                <a:latin typeface="Book Antiqua" pitchFamily="18" charset="0"/>
              </a:rPr>
              <a:t>De Marie Mère de Dieu </a:t>
            </a:r>
          </a:p>
          <a:p>
            <a:pPr algn="ctr" defTabSz="1219170"/>
            <a:r>
              <a:rPr lang="fr-FR" sz="3733" b="1" dirty="0">
                <a:solidFill>
                  <a:prstClr val="white"/>
                </a:solidFill>
                <a:latin typeface="Book Antiqua" pitchFamily="18" charset="0"/>
              </a:rPr>
              <a:t>Seigneur accorde-nous</a:t>
            </a:r>
          </a:p>
          <a:p>
            <a:pPr algn="ctr" defTabSz="1219170"/>
            <a:r>
              <a:rPr lang="fr-FR" sz="3733" b="1" dirty="0">
                <a:solidFill>
                  <a:prstClr val="white"/>
                </a:solidFill>
                <a:latin typeface="Book Antiqua" pitchFamily="18" charset="0"/>
              </a:rPr>
              <a:t>Le pardon de nos péchés</a:t>
            </a:r>
          </a:p>
        </p:txBody>
      </p:sp>
      <p:sp>
        <p:nvSpPr>
          <p:cNvPr id="13" name="ZoneTexte 12">
            <a:extLst>
              <a:ext uri="{FF2B5EF4-FFF2-40B4-BE49-F238E27FC236}">
                <a16:creationId xmlns:a16="http://schemas.microsoft.com/office/drawing/2014/main" id="{8B5DAA24-F273-A477-4BC7-73800E518A9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Q</a:t>
            </a:r>
            <a:r>
              <a:rPr lang="fr-FR" sz="1600" dirty="0" err="1">
                <a:solidFill>
                  <a:prstClr val="white"/>
                </a:solidFill>
                <a:latin typeface="Avva_Marcos" pitchFamily="82" charset="0"/>
              </a:rPr>
              <a:t>enen</a:t>
            </a:r>
            <a:r>
              <a:rPr lang="fr-FR" sz="1600" dirty="0" err="1">
                <a:solidFill>
                  <a:prstClr val="white"/>
                </a:solidFill>
                <a:latin typeface="CS Avva Shenouda" pitchFamily="34" charset="0"/>
              </a:rPr>
              <a: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ouswt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A9765949-02D2-0D81-DEEE-98F06D8270B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33665764"/>
      </p:ext>
    </p:extLst>
  </p:cSld>
  <p:clrMapOvr>
    <a:masterClrMapping/>
  </p:clrMapOvr>
</p:sld>
</file>

<file path=ppt/slides/slide154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D2C5D06C-0F80-578E-AD04-9D9FAD9E14BA}"/>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9768DB06-EE8D-098B-157E-570D0889F081}"/>
              </a:ext>
            </a:extLst>
          </p:cNvPr>
          <p:cNvSpPr/>
          <p:nvPr/>
        </p:nvSpPr>
        <p:spPr>
          <a:xfrm>
            <a:off x="431371" y="566679"/>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P=,=c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Pilogoc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nte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Viwt</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Pimonogenyc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nNou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ek`e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nan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ntekhiryny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;ai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e;meh</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nrasi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niben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B1D630B4-2709-542C-2AA0-9AD2A6F1581E}"/>
              </a:ext>
            </a:extLst>
          </p:cNvPr>
          <p:cNvSpPr/>
          <p:nvPr/>
        </p:nvSpPr>
        <p:spPr>
          <a:xfrm>
            <a:off x="6672064" y="556226"/>
            <a:ext cx="5105424"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أيها المسيح كلمة الآب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الإله الوحيد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أعطنا سلامك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المملوء فرحًا.</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5740CEF2-3627-ABCA-CED6-48B0C0886936}"/>
              </a:ext>
            </a:extLst>
          </p:cNvPr>
          <p:cNvSpPr/>
          <p:nvPr/>
        </p:nvSpPr>
        <p:spPr>
          <a:xfrm>
            <a:off x="2351584" y="3717032"/>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Christ, ô Toi Verbe du Père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Toi qui es l’unique Dieu</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Viens accorde-nous Ta paix</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Ta paix si pleine de joie.</a:t>
            </a:r>
          </a:p>
        </p:txBody>
      </p:sp>
      <p:sp>
        <p:nvSpPr>
          <p:cNvPr id="2" name="ZoneTexte 1">
            <a:extLst>
              <a:ext uri="{FF2B5EF4-FFF2-40B4-BE49-F238E27FC236}">
                <a16:creationId xmlns:a16="http://schemas.microsoft.com/office/drawing/2014/main" id="{752489A4-FCD0-E7E0-1044-71C473B67D1C}"/>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C0CBF5AA-2EAA-738D-CF9C-AFA180E75AE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901012682"/>
      </p:ext>
    </p:extLst>
  </p:cSld>
  <p:clrMapOvr>
    <a:overrideClrMapping bg1="lt1" tx1="dk1" bg2="lt2" tx2="dk2" accent1="accent1" accent2="accent2" accent3="accent3" accent4="accent4" accent5="accent5" accent6="accent6" hlink="hlink" folHlink="folHlink"/>
  </p:clrMapOvr>
</p:sld>
</file>

<file path=ppt/slides/slide154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1DCD20AE-2B3D-6D04-838C-F419FE78CC32}"/>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E9427C51-AE59-ECAB-1523-83056A163765}"/>
              </a:ext>
            </a:extLst>
          </p:cNvPr>
          <p:cNvSpPr/>
          <p:nvPr/>
        </p:nvSpPr>
        <p:spPr>
          <a:xfrm>
            <a:off x="431371" y="566677"/>
            <a:ext cx="6384709"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Kata`</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vry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etaktyic</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nnek</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agioc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apoctoloc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ek</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ejoc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nan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mpoury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je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tahiryny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mmoc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nwten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A60CA346-209E-6A62-280B-3F95B316ED22}"/>
              </a:ext>
            </a:extLst>
          </p:cNvPr>
          <p:cNvSpPr/>
          <p:nvPr/>
        </p:nvSpPr>
        <p:spPr>
          <a:xfrm>
            <a:off x="6672064" y="556226"/>
            <a:ext cx="5105424"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كما أعطيته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لرسلك القديسين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قل لنا مثلهم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أني أعطيكم سلامى.</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3D4B12F5-8157-9AC3-EAC5-43F05532C01F}"/>
              </a:ext>
            </a:extLst>
          </p:cNvPr>
          <p:cNvSpPr/>
          <p:nvPr/>
        </p:nvSpPr>
        <p:spPr>
          <a:xfrm>
            <a:off x="2351584" y="3717032"/>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Comme Tu l’avais donnée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 Tes purs et saints apôtres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Dis-nous comme à eux aussi</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Ma paix, Moi je vous la donne.</a:t>
            </a:r>
          </a:p>
        </p:txBody>
      </p:sp>
      <p:sp>
        <p:nvSpPr>
          <p:cNvPr id="2" name="ZoneTexte 1">
            <a:extLst>
              <a:ext uri="{FF2B5EF4-FFF2-40B4-BE49-F238E27FC236}">
                <a16:creationId xmlns:a16="http://schemas.microsoft.com/office/drawing/2014/main" id="{0570C8E4-E04E-C018-2283-B2803838A20F}"/>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A8772102-6C12-09C3-551B-75C31F6957D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882854777"/>
      </p:ext>
    </p:extLst>
  </p:cSld>
  <p:clrMapOvr>
    <a:overrideClrMapping bg1="lt1" tx1="dk1" bg2="lt2" tx2="dk2" accent1="accent1" accent2="accent2" accent3="accent3" accent4="accent4" accent5="accent5" accent6="accent6" hlink="hlink" folHlink="folHlink"/>
  </p:clrMapOvr>
</p:sld>
</file>

<file path=ppt/slides/slide154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75C1109F-B44C-8775-5998-889876CF5FE6}"/>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D708D985-9601-84F1-26B9-594176F4517B}"/>
              </a:ext>
            </a:extLst>
          </p:cNvPr>
          <p:cNvSpPr/>
          <p:nvPr/>
        </p:nvSpPr>
        <p:spPr>
          <a:xfrm>
            <a:off x="431371" y="566677"/>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Tahiryny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anok</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yetai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itc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hiten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Paiwt</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anok</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],w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mmoc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nemwten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icjen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nem sa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eneh</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FFEB7824-752D-2B15-218D-A8CA97150C9E}"/>
              </a:ext>
            </a:extLst>
          </p:cNvPr>
          <p:cNvSpPr/>
          <p:nvPr/>
        </p:nvSpPr>
        <p:spPr>
          <a:xfrm>
            <a:off x="6672064" y="556226"/>
            <a:ext cx="5088565"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سلامي أنا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الذى أخذته من أبى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أنا أتركه معكم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من الان وإلى الابد.</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1909C710-32CE-D89A-6E52-B321F73A7CF1}"/>
              </a:ext>
            </a:extLst>
          </p:cNvPr>
          <p:cNvSpPr/>
          <p:nvPr/>
        </p:nvSpPr>
        <p:spPr>
          <a:xfrm>
            <a:off x="2351584" y="3621021"/>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Ma paix, celle que J’ai prise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Que J’ai prise de Mon Père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Je la laisse parmi vous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Maintenant et à jamais.</a:t>
            </a:r>
          </a:p>
        </p:txBody>
      </p:sp>
      <p:sp>
        <p:nvSpPr>
          <p:cNvPr id="2" name="ZoneTexte 1">
            <a:extLst>
              <a:ext uri="{FF2B5EF4-FFF2-40B4-BE49-F238E27FC236}">
                <a16:creationId xmlns:a16="http://schemas.microsoft.com/office/drawing/2014/main" id="{12657487-32DC-114D-DA7D-C6727FB86083}"/>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97033353-57B5-DB69-19D5-101A609B76E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207279643"/>
      </p:ext>
    </p:extLst>
  </p:cSld>
  <p:clrMapOvr>
    <a:overrideClrMapping bg1="lt1" tx1="dk1" bg2="lt2" tx2="dk2" accent1="accent1" accent2="accent2" accent3="accent3" accent4="accent4" accent5="accent5" accent6="accent6" hlink="hlink" folHlink="folHlink"/>
  </p:clrMapOvr>
</p:sld>
</file>

<file path=ppt/slides/slide154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D5E64A55-8D42-67B7-E1D3-B8A116350087}"/>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939C1B39-2B6B-AFC0-F828-F17BA81EB5B6}"/>
              </a:ext>
            </a:extLst>
          </p:cNvPr>
          <p:cNvSpPr/>
          <p:nvPr/>
        </p:nvSpPr>
        <p:spPr>
          <a:xfrm>
            <a:off x="431371" y="566679"/>
            <a:ext cx="6240693"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Piaggeloc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nte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pai`ehoou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ethyl</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`e`p[ici nem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paihumnoc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aripenmeu`i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qa`thy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a:ln>
                  <a:noFill/>
                </a:ln>
                <a:solidFill>
                  <a:prstClr val="white"/>
                </a:solidFill>
                <a:effectLst/>
                <a:uLnTx/>
                <a:uFillTx/>
                <a:latin typeface="CS Avva Shenouda" pitchFamily="34" charset="0"/>
                <a:ea typeface="+mn-ea"/>
                <a:cs typeface="+mn-cs"/>
              </a:rPr>
              <a:t>`m`P</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ntef,a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nennobi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nan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ebol</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80A14F16-285E-787C-C714-1E4DF899A6F1}"/>
              </a:ext>
            </a:extLst>
          </p:cNvPr>
          <p:cNvSpPr/>
          <p:nvPr/>
        </p:nvSpPr>
        <p:spPr>
          <a:xfrm>
            <a:off x="6672064" y="404664"/>
            <a:ext cx="5105424" cy="2677656"/>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ملاك هذا اليوم الطائر</a:t>
            </a:r>
            <a:endParaRPr kumimoji="0" lang="fr-FR" sz="42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الى العلو بهذه </a:t>
            </a:r>
            <a:r>
              <a:rPr kumimoji="0" lang="ar-EG" sz="4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التسبحة</a:t>
            </a:r>
            <a:r>
              <a:rPr kumimoji="0" lang="ar-EG" sz="4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2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اذكرنا لدى الرب </a:t>
            </a:r>
            <a:endParaRPr kumimoji="0" lang="fr-FR" sz="42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ليغفر لنا خطايانا.</a:t>
            </a:r>
            <a:endParaRPr kumimoji="0" lang="fr-FR" sz="42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FB540E64-1884-7B74-1334-717D6CA21661}"/>
              </a:ext>
            </a:extLst>
          </p:cNvPr>
          <p:cNvSpPr/>
          <p:nvPr/>
        </p:nvSpPr>
        <p:spPr>
          <a:xfrm>
            <a:off x="1739516" y="3717032"/>
            <a:ext cx="8712968"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Ô toi ange de ce jour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Qui t’envoles avec cet hymne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Evoque-nous près du  Seigneur</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Pour qu’Il nous pardonne nos péchés.</a:t>
            </a:r>
          </a:p>
        </p:txBody>
      </p:sp>
      <p:sp>
        <p:nvSpPr>
          <p:cNvPr id="2" name="ZoneTexte 1">
            <a:extLst>
              <a:ext uri="{FF2B5EF4-FFF2-40B4-BE49-F238E27FC236}">
                <a16:creationId xmlns:a16="http://schemas.microsoft.com/office/drawing/2014/main" id="{E0130E47-E743-2C7A-0E50-C582A3B86B98}"/>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0E6AA3EF-B730-572C-5779-0C16F3F1141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078450775"/>
      </p:ext>
    </p:extLst>
  </p:cSld>
  <p:clrMapOvr>
    <a:overrideClrMapping bg1="lt1" tx1="dk1" bg2="lt2" tx2="dk2" accent1="accent1" accent2="accent2" accent3="accent3" accent4="accent4" accent5="accent5" accent6="accent6" hlink="hlink" folHlink="folHlink"/>
  </p:clrMapOvr>
</p:sld>
</file>

<file path=ppt/slides/slide154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4EC0925B-985D-EF51-A96A-ECD59DFC7058}"/>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16E02882-A019-EBCD-D8BE-49DAD6B51889}"/>
              </a:ext>
            </a:extLst>
          </p:cNvPr>
          <p:cNvSpPr/>
          <p:nvPr/>
        </p:nvSpPr>
        <p:spPr>
          <a:xfrm>
            <a:off x="431371" y="566679"/>
            <a:ext cx="6312701" cy="2964594"/>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Nyetswni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matal</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wou</a:t>
            </a:r>
            <a:b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err="1">
                <a:ln>
                  <a:noFill/>
                </a:ln>
                <a:solidFill>
                  <a:prstClr val="white"/>
                </a:solidFill>
                <a:effectLst/>
                <a:uLnTx/>
                <a:uFillTx/>
                <a:latin typeface="CS Avva Shenouda" pitchFamily="34" charset="0"/>
                <a:ea typeface="+mn-ea"/>
                <a:cs typeface="+mn-cs"/>
              </a:rPr>
              <a:t>nyetauenkot</a:t>
            </a:r>
            <a:r>
              <a:rPr kumimoji="0" lang="fr-FR" sz="3733" b="0" i="0" u="none" strike="noStrike" kern="1200" cap="none" spc="0" normalizeH="0" baseline="0" noProof="0">
                <a:ln>
                  <a:noFill/>
                </a:ln>
                <a:solidFill>
                  <a:prstClr val="white"/>
                </a:solidFill>
                <a:effectLst/>
                <a:uLnTx/>
                <a:uFillTx/>
                <a:latin typeface="CS Avva Shenouda" pitchFamily="34" charset="0"/>
                <a:ea typeface="+mn-ea"/>
                <a:cs typeface="+mn-cs"/>
              </a:rPr>
              <a:t> `P</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ma`mton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nwou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nen`cnyou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et,y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hojhej</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niben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Pa¡</a:t>
            </a:r>
            <a:b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aribo`y;in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eron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nemwou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EF4659FF-A9CD-4CC1-1E22-3CB0FD18BEE7}"/>
              </a:ext>
            </a:extLst>
          </p:cNvPr>
          <p:cNvSpPr/>
          <p:nvPr/>
        </p:nvSpPr>
        <p:spPr>
          <a:xfrm>
            <a:off x="6672064" y="556225"/>
            <a:ext cx="5088565"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المرضى اشفهم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الذين رقدوا يا رب نيحهم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وأخواتنا الذين فى كل شدة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ربى أعنا وإياهم.</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F633C6ED-0753-5EDA-1DE7-67371A202B26}"/>
              </a:ext>
            </a:extLst>
          </p:cNvPr>
          <p:cNvSpPr/>
          <p:nvPr/>
        </p:nvSpPr>
        <p:spPr>
          <a:xfrm>
            <a:off x="2351584" y="3813043"/>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Les malades, guéris-les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Les défunts, repose-les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nos frères dans la détresse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Seigneur aide-nous, aide-les</a:t>
            </a:r>
          </a:p>
        </p:txBody>
      </p:sp>
      <p:sp>
        <p:nvSpPr>
          <p:cNvPr id="2" name="ZoneTexte 1">
            <a:extLst>
              <a:ext uri="{FF2B5EF4-FFF2-40B4-BE49-F238E27FC236}">
                <a16:creationId xmlns:a16="http://schemas.microsoft.com/office/drawing/2014/main" id="{45783A43-C67A-4E69-0A6C-2616ADF9B35C}"/>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5840111B-2148-F87E-639E-00B47865FAF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941106463"/>
      </p:ext>
    </p:extLst>
  </p:cSld>
  <p:clrMapOvr>
    <a:overrideClrMapping bg1="lt1" tx1="dk1" bg2="lt2" tx2="dk2" accent1="accent1" accent2="accent2" accent3="accent3" accent4="accent4" accent5="accent5" accent6="accent6" hlink="hlink" folHlink="folHlink"/>
  </p:clrMapOvr>
</p:sld>
</file>

<file path=ppt/slides/slide154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BDACF91D-A161-D20E-E8E8-D9D604898DFE}"/>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7F06EDB7-4162-E4E6-C86C-E2FDD0BDDD90}"/>
              </a:ext>
            </a:extLst>
          </p:cNvPr>
          <p:cNvSpPr/>
          <p:nvPr/>
        </p:nvSpPr>
        <p:spPr>
          <a:xfrm>
            <a:off x="431371" y="566679"/>
            <a:ext cx="6096677" cy="2964594"/>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Ef</a:t>
            </a:r>
            <a:r>
              <a:rPr kumimoji="0" lang="fr-FR" sz="3733" b="0" i="0" u="none" strike="noStrike" kern="1200" cap="none" spc="0" normalizeH="0" baseline="0" noProof="0" err="1">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a:ln>
                  <a:noFill/>
                </a:ln>
                <a:solidFill>
                  <a:prstClr val="white"/>
                </a:solidFill>
                <a:effectLst/>
                <a:uLnTx/>
                <a:uFillTx/>
                <a:latin typeface="CS Avva Shenouda" pitchFamily="34" charset="0"/>
                <a:ea typeface="+mn-ea"/>
                <a:cs typeface="+mn-cs"/>
              </a:rPr>
              <a:t>e`cmou </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eron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err="1">
                <a:ln>
                  <a:noFill/>
                </a:ln>
                <a:solidFill>
                  <a:prstClr val="white"/>
                </a:solidFill>
                <a:effectLst/>
                <a:uLnTx/>
                <a:uFillTx/>
                <a:latin typeface="CS Avva Shenouda" pitchFamily="34" charset="0"/>
                <a:ea typeface="+mn-ea"/>
                <a:cs typeface="+mn-cs"/>
              </a:rPr>
              <a:t>nje</a:t>
            </a:r>
            <a:r>
              <a:rPr kumimoji="0" lang="fr-FR" sz="3733" b="0" i="0" u="none" strike="noStrike" kern="1200" cap="none" spc="0" normalizeH="0" baseline="0" noProof="0">
                <a:ln>
                  <a:noFill/>
                </a:ln>
                <a:solidFill>
                  <a:prstClr val="white"/>
                </a:solidFill>
                <a:effectLst/>
                <a:uLnTx/>
                <a:uFillTx/>
                <a:latin typeface="CS Avva Shenouda" pitchFamily="34" charset="0"/>
                <a:ea typeface="+mn-ea"/>
                <a:cs typeface="+mn-cs"/>
              </a:rPr>
              <a:t> `V</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a:ln>
                  <a:noFill/>
                </a:ln>
                <a:solidFill>
                  <a:prstClr val="white"/>
                </a:solidFill>
                <a:effectLst/>
                <a:uLnTx/>
                <a:uFillTx/>
                <a:latin typeface="CS Avva Shenouda" pitchFamily="34" charset="0"/>
                <a:ea typeface="+mn-ea"/>
                <a:cs typeface="+mn-cs"/>
              </a:rPr>
              <a:t>@ tenna`cmou </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ePefran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=e=;=u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ncyou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niben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err="1">
                <a:ln>
                  <a:noFill/>
                </a:ln>
                <a:solidFill>
                  <a:prstClr val="white"/>
                </a:solidFill>
                <a:effectLst/>
                <a:uLnTx/>
                <a:uFillTx/>
                <a:latin typeface="CS Avva Shenouda" pitchFamily="34" charset="0"/>
                <a:ea typeface="+mn-ea"/>
                <a:cs typeface="+mn-cs"/>
              </a:rPr>
              <a:t>ere</a:t>
            </a:r>
            <a:r>
              <a:rPr kumimoji="0" lang="fr-FR" sz="3733" b="0" i="0" u="none" strike="noStrike" kern="1200" cap="none" spc="0" normalizeH="0" baseline="0" noProof="0">
                <a:ln>
                  <a:noFill/>
                </a:ln>
                <a:solidFill>
                  <a:prstClr val="white"/>
                </a:solidFill>
                <a:effectLst/>
                <a:uLnTx/>
                <a:uFillTx/>
                <a:latin typeface="CS Avva Shenouda" pitchFamily="34" charset="0"/>
                <a:ea typeface="+mn-ea"/>
                <a:cs typeface="+mn-cs"/>
              </a:rPr>
              <a:t> pef`cmou </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naswpi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efmyn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ebolqen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rwn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9EF07311-F101-CE14-553E-1021A15E5BCC}"/>
              </a:ext>
            </a:extLst>
          </p:cNvPr>
          <p:cNvSpPr/>
          <p:nvPr/>
        </p:nvSpPr>
        <p:spPr>
          <a:xfrm>
            <a:off x="6672064" y="556226"/>
            <a:ext cx="5088565"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يباركنا الله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ولنبارك أسمه القدوس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فى</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كل حين </a:t>
            </a: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تسبحته</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دائمة فى أفواهنا.</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0FCBEB99-7B49-7A92-1F15-0C8D4CA964C5}"/>
              </a:ext>
            </a:extLst>
          </p:cNvPr>
          <p:cNvSpPr/>
          <p:nvPr/>
        </p:nvSpPr>
        <p:spPr>
          <a:xfrm>
            <a:off x="2351584" y="3717032"/>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Que Dieu nous bénisse tous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Son saint Nom, nous bénissons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En tout temps, que Sa louange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Soit sur nos lèvres toujours</a:t>
            </a:r>
          </a:p>
        </p:txBody>
      </p:sp>
      <p:sp>
        <p:nvSpPr>
          <p:cNvPr id="2" name="ZoneTexte 1">
            <a:extLst>
              <a:ext uri="{FF2B5EF4-FFF2-40B4-BE49-F238E27FC236}">
                <a16:creationId xmlns:a16="http://schemas.microsoft.com/office/drawing/2014/main" id="{812888C5-5371-658A-F49B-443055CDDCCB}"/>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0908826B-6070-4039-FFCD-77083506532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872677405"/>
      </p:ext>
    </p:extLst>
  </p:cSld>
  <p:clrMapOvr>
    <a:overrideClrMapping bg1="lt1" tx1="dk1" bg2="lt2" tx2="dk2" accent1="accent1" accent2="accent2" accent3="accent3" accent4="accent4" accent5="accent5" accent6="accent6" hlink="hlink" folHlink="folHlink"/>
  </p:clrMapOvr>
</p:sld>
</file>

<file path=ppt/slides/slide154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C6752E4B-CB9C-200C-34B3-7F8112B67963}"/>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710DF557-8987-C09E-C349-4C7B3C2379D2}"/>
              </a:ext>
            </a:extLst>
          </p:cNvPr>
          <p:cNvSpPr/>
          <p:nvPr/>
        </p:nvSpPr>
        <p:spPr>
          <a:xfrm>
            <a:off x="431371" y="566679"/>
            <a:ext cx="6096677" cy="2964594"/>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Je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f`cmarwout</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nje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Viwt</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nem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Psyri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nem Pi`pneuma =e=;=u @ }`triac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etjyk</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ebol</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tenouwst</a:t>
            </a:r>
            <a:b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mmoc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ten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wou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nac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C8A44883-8711-1541-A9AF-6BDD040E9FF3}"/>
              </a:ext>
            </a:extLst>
          </p:cNvPr>
          <p:cNvSpPr/>
          <p:nvPr/>
        </p:nvSpPr>
        <p:spPr>
          <a:xfrm>
            <a:off x="6672064" y="556226"/>
            <a:ext cx="5088565"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مبارك الآب والابن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والروح القدس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الثالوث الكامل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نسجد له ونمجده.</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6D7827E0-C9E2-5C1E-73CE-4BD38EEB501B}"/>
              </a:ext>
            </a:extLst>
          </p:cNvPr>
          <p:cNvSpPr/>
          <p:nvPr/>
        </p:nvSpPr>
        <p:spPr>
          <a:xfrm>
            <a:off x="2351584" y="3717032"/>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Bénis soient le Père, le Fils,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L’Esprit-Saint : la Trinité</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C’est la Trinité parfaite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Adorons, glorifions-La.</a:t>
            </a:r>
          </a:p>
        </p:txBody>
      </p:sp>
      <p:sp>
        <p:nvSpPr>
          <p:cNvPr id="2" name="ZoneTexte 1">
            <a:extLst>
              <a:ext uri="{FF2B5EF4-FFF2-40B4-BE49-F238E27FC236}">
                <a16:creationId xmlns:a16="http://schemas.microsoft.com/office/drawing/2014/main" id="{B4582DCC-7AB3-B3FA-B82A-37AA5C718E0F}"/>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5C39F694-00CB-F2D3-A70D-F6B169513D2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812246639"/>
      </p:ext>
    </p:extLst>
  </p:cSld>
  <p:clrMapOvr>
    <a:overrideClrMapping bg1="lt1" tx1="dk1" bg2="lt2" tx2="dk2" accent1="accent1" accent2="accent2" accent3="accent3" accent4="accent4" accent5="accent5" accent6="accent6" hlink="hlink" folHlink="folHlink"/>
  </p:clrMapOvr>
</p:sld>
</file>

<file path=ppt/slides/slide154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DB23A7C4-823A-4943-5E69-7A33A73E0BFE}"/>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58726DB2-1E87-983B-09BD-567C328B88CB}"/>
              </a:ext>
            </a:extLst>
          </p:cNvPr>
          <p:cNvSpPr/>
          <p:nvPr/>
        </p:nvSpPr>
        <p:spPr>
          <a:xfrm>
            <a:off x="3823229" y="1052739"/>
            <a:ext cx="4620176" cy="4401205"/>
          </a:xfrm>
          <a:prstGeom prst="rect">
            <a:avLst/>
          </a:prstGeom>
        </p:spPr>
        <p:txBody>
          <a:bodyPr wrap="non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pt-BR" sz="5000" b="0" i="0" u="none" strike="noStrike" kern="1200" cap="none" spc="0" normalizeH="0" baseline="0" noProof="0" dirty="0">
                <a:ln>
                  <a:noFill/>
                </a:ln>
                <a:solidFill>
                  <a:prstClr val="white"/>
                </a:solidFill>
                <a:effectLst/>
                <a:uLnTx/>
                <a:uFillTx/>
                <a:latin typeface="CS Avva Shenouda" pitchFamily="34" charset="0"/>
                <a:ea typeface="+mn-ea"/>
                <a:cs typeface="+mn-cs"/>
              </a:rPr>
              <a:t>Ten[ici `mmo</a:t>
            </a:r>
          </a:p>
          <a:p>
            <a:pPr marL="0" marR="0" lvl="0" indent="0" algn="ctr" defTabSz="914273" rtl="0" eaLnBrk="1" fontAlgn="auto" latinLnBrk="0" hangingPunct="1">
              <a:lnSpc>
                <a:spcPct val="100000"/>
              </a:lnSpc>
              <a:spcBef>
                <a:spcPts val="0"/>
              </a:spcBef>
              <a:spcAft>
                <a:spcPts val="0"/>
              </a:spcAft>
              <a:buClrTx/>
              <a:buSzTx/>
              <a:buFontTx/>
              <a:buNone/>
              <a:tabLst/>
              <a:defRPr/>
            </a:pPr>
            <a:endParaRPr kumimoji="0" lang="fr-FR" sz="8000" b="0" i="0" u="none" strike="noStrike" kern="1200" cap="none" spc="0" normalizeH="0" baseline="0" noProof="0" dirty="0">
              <a:ln>
                <a:noFill/>
              </a:ln>
              <a:solidFill>
                <a:prstClr val="white"/>
              </a:solidFill>
              <a:effectLst/>
              <a:uLnTx/>
              <a:uFillTx/>
              <a:latin typeface="Book Antiqua" pitchFamily="18" charset="0"/>
              <a:ea typeface="+mn-ea"/>
              <a:cs typeface="+mn-cs"/>
            </a:endParaRP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5000" b="0" i="0" u="none" strike="noStrike" kern="1200" cap="none" spc="0" normalizeH="0" baseline="0" noProof="0" dirty="0">
                <a:ln>
                  <a:noFill/>
                </a:ln>
                <a:solidFill>
                  <a:prstClr val="white"/>
                </a:solidFill>
                <a:effectLst/>
                <a:uLnTx/>
                <a:uFillTx/>
                <a:latin typeface="Book Antiqua" pitchFamily="18" charset="0"/>
                <a:ea typeface="+mn-ea"/>
                <a:cs typeface="+mn-cs"/>
              </a:rPr>
              <a:t>Nous t’exaltons</a:t>
            </a:r>
          </a:p>
          <a:p>
            <a:pPr marL="0" marR="0" lvl="0" indent="0" algn="ctr" defTabSz="914273" rtl="0" eaLnBrk="1" fontAlgn="auto" latinLnBrk="0" hangingPunct="1">
              <a:lnSpc>
                <a:spcPct val="100000"/>
              </a:lnSpc>
              <a:spcBef>
                <a:spcPts val="0"/>
              </a:spcBef>
              <a:spcAft>
                <a:spcPts val="0"/>
              </a:spcAft>
              <a:buClrTx/>
              <a:buSzTx/>
              <a:buFontTx/>
              <a:buNone/>
              <a:tabLst/>
              <a:defRPr/>
            </a:pPr>
            <a:endParaRPr kumimoji="0" lang="fr-FR" sz="50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ar-AE" sz="50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نعظمك</a:t>
            </a:r>
            <a:endParaRPr kumimoji="0" lang="fr-FR" sz="50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6" name="Picture 2" descr="C:\Users\PC_KOLTA\Documents\Youssef\Work\PPT\kiahk\fini\3.jpg">
            <a:extLst>
              <a:ext uri="{FF2B5EF4-FFF2-40B4-BE49-F238E27FC236}">
                <a16:creationId xmlns:a16="http://schemas.microsoft.com/office/drawing/2014/main" id="{B54D58C1-37A5-066A-7E35-F0672A1C1ED2}"/>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a:extLst>
              <a:ext uri="{FF2B5EF4-FFF2-40B4-BE49-F238E27FC236}">
                <a16:creationId xmlns:a16="http://schemas.microsoft.com/office/drawing/2014/main" id="{7AED8810-8F91-F618-7AEF-FE74E602799C}"/>
              </a:ext>
            </a:extLst>
          </p:cNvPr>
          <p:cNvSpPr/>
          <p:nvPr/>
        </p:nvSpPr>
        <p:spPr>
          <a:xfrm>
            <a:off x="9552384" y="652626"/>
            <a:ext cx="1080120" cy="369204"/>
          </a:xfrm>
          <a:prstGeom prst="rect">
            <a:avLst/>
          </a:prstGeom>
        </p:spPr>
        <p:txBody>
          <a:bodyPr wrap="square">
            <a:spAutoFit/>
          </a:bodyPr>
          <a:lstStyle/>
          <a:p>
            <a:pPr marL="0" marR="0" lvl="0" indent="0" algn="l" defTabSz="914273" rtl="0" eaLnBrk="1" fontAlgn="auto" latinLnBrk="0" hangingPunct="1">
              <a:lnSpc>
                <a:spcPct val="100000"/>
              </a:lnSpc>
              <a:spcBef>
                <a:spcPts val="0"/>
              </a:spcBef>
              <a:spcAft>
                <a:spcPts val="0"/>
              </a:spcAft>
              <a:buClrTx/>
              <a:buSzTx/>
              <a:buFontTx/>
              <a:buNone/>
              <a:tabLst/>
              <a:defRPr/>
            </a:pPr>
            <a:r>
              <a:rPr kumimoji="0" lang="fr-FR" sz="1799" b="1" i="0" u="none" strike="noStrike" kern="1200" cap="none" spc="0" normalizeH="0" baseline="0" noProof="0" dirty="0">
                <a:ln>
                  <a:noFill/>
                </a:ln>
                <a:solidFill>
                  <a:prstClr val="white"/>
                </a:solidFill>
                <a:effectLst/>
                <a:uLnTx/>
                <a:uFillTx/>
                <a:latin typeface="Book Antiqua" pitchFamily="18" charset="0"/>
                <a:ea typeface="+mn-ea"/>
                <a:cs typeface="+mn-cs"/>
              </a:rPr>
              <a:t>Page 403 </a:t>
            </a:r>
          </a:p>
        </p:txBody>
      </p:sp>
      <p:sp>
        <p:nvSpPr>
          <p:cNvPr id="2" name="ZoneTexte 1">
            <a:extLst>
              <a:ext uri="{FF2B5EF4-FFF2-40B4-BE49-F238E27FC236}">
                <a16:creationId xmlns:a16="http://schemas.microsoft.com/office/drawing/2014/main" id="{8EE367BE-AFCA-24E5-6505-F8559CCC099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3" action="ppaction://hlinksldjump"/>
            <a:extLst>
              <a:ext uri="{FF2B5EF4-FFF2-40B4-BE49-F238E27FC236}">
                <a16:creationId xmlns:a16="http://schemas.microsoft.com/office/drawing/2014/main" id="{78308CE2-7E77-69A8-4B1B-4CAE559DCC7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266998833"/>
      </p:ext>
    </p:extLst>
  </p:cSld>
  <p:clrMapOvr>
    <a:masterClrMapping/>
  </p:clrMapOvr>
  <p:transition/>
</p:sld>
</file>

<file path=ppt/slides/slide154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DB22F9F4-2F46-8B7C-3517-CCBE5F3996C2}"/>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858B4CDC-4D29-2E79-319E-72A8A4A294C8}"/>
              </a:ext>
            </a:extLst>
          </p:cNvPr>
          <p:cNvSpPr/>
          <p:nvPr/>
        </p:nvSpPr>
        <p:spPr>
          <a:xfrm>
            <a:off x="6672064" y="340592"/>
            <a:ext cx="5088565" cy="337560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نعظمك يا أم النور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الحقيقي</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ونمجدك أيتها العذراء القديسة، والدة الإله، لأنك ولدت لنا مخلص العالم، أتى وخلص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نفوسنا.</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82E88CAD-B6C2-D320-DB61-F01D50D798FB}"/>
              </a:ext>
            </a:extLst>
          </p:cNvPr>
          <p:cNvSpPr/>
          <p:nvPr/>
        </p:nvSpPr>
        <p:spPr>
          <a:xfrm>
            <a:off x="431371" y="332657"/>
            <a:ext cx="6096677" cy="2554545"/>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Ten[ici `mmo `;mau `mpiou`wini</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 `nta `vmyi @ ten]`wou ne `w ;y=e=;=u ouoh `mmacNou] @ je `aremici nan `m`pcwtyr `mpikocmoc tyrf@ af`i ouoh afcw] `nnen`'u,y. </a:t>
            </a:r>
            <a:endParaRPr kumimoji="0" lang="fr-FR" sz="32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65073A85-28A1-8B86-C114-C2EF70B632A9}"/>
              </a:ext>
            </a:extLst>
          </p:cNvPr>
          <p:cNvSpPr/>
          <p:nvPr/>
        </p:nvSpPr>
        <p:spPr>
          <a:xfrm>
            <a:off x="448229" y="4077074"/>
            <a:ext cx="11312400"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Nous t'exaltons ô Mère de la vraie Lumière,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et nous te glorifions ô sainte Mère de Dieu,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car tu as enfanté pour nous le Sauveur du monde.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Il est venu et a sauvé nos âmes.</a:t>
            </a:r>
          </a:p>
        </p:txBody>
      </p:sp>
      <p:sp>
        <p:nvSpPr>
          <p:cNvPr id="17" name="ZoneTexte 16">
            <a:extLst>
              <a:ext uri="{FF2B5EF4-FFF2-40B4-BE49-F238E27FC236}">
                <a16:creationId xmlns:a16="http://schemas.microsoft.com/office/drawing/2014/main" id="{A0723344-DFD3-6132-D2FB-9EC67AD4BCB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D68A7A30-D632-72FD-B8D5-BE0196CC32B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660058581"/>
      </p:ext>
    </p:extLst>
  </p:cSld>
  <p:clrMapOvr>
    <a:masterClrMapping/>
  </p:clrMapOvr>
</p:sld>
</file>

<file path=ppt/slides/slide154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82B9317E-AE78-91BF-AF10-F9655AD85EDE}"/>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3E3B1782-2264-AA19-F8A8-4DB3E42C7F50}"/>
              </a:ext>
            </a:extLst>
          </p:cNvPr>
          <p:cNvSpPr/>
          <p:nvPr/>
        </p:nvSpPr>
        <p:spPr>
          <a:xfrm>
            <a:off x="6672064" y="340592"/>
            <a:ext cx="5088565" cy="337560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المجد لكَ يا سيدنا وملكنا المسيح، فخر الرسل، إكليل الشهداء تهليل الصديقين، ثبات الكنائس، غفران الخطايا.</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1312C8BF-5268-62F7-4EC4-1E4CA4655D22}"/>
              </a:ext>
            </a:extLst>
          </p:cNvPr>
          <p:cNvSpPr/>
          <p:nvPr/>
        </p:nvSpPr>
        <p:spPr>
          <a:xfrm>
            <a:off x="431371" y="332657"/>
            <a:ext cx="6096677" cy="3046988"/>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Ou`wou nak pennyb penouro    P=,=c  `psousou `nni`apoctoloc@ pi`,lom `nte nimartutoc    @      `p;elyl `nnidike`oc @ `ptajro</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`nni`ekklycia @ `p,w `ebol `nte ninobi.</a:t>
            </a:r>
            <a:endParaRPr kumimoji="0" lang="fr-FR" sz="32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BC930787-39A6-EB72-2899-B9D197F0AD72}"/>
              </a:ext>
            </a:extLst>
          </p:cNvPr>
          <p:cNvSpPr/>
          <p:nvPr/>
        </p:nvSpPr>
        <p:spPr>
          <a:xfrm>
            <a:off x="448229" y="4077073"/>
            <a:ext cx="11312400"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Gloire à Toi ô notre Seigneur et notre Roi, le Christ :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fierté des apôtres, couronne des martyrs,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allégresse des justes, affermissement des Eglises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et rémission des péchés.</a:t>
            </a:r>
          </a:p>
        </p:txBody>
      </p:sp>
      <p:sp>
        <p:nvSpPr>
          <p:cNvPr id="17" name="ZoneTexte 16">
            <a:extLst>
              <a:ext uri="{FF2B5EF4-FFF2-40B4-BE49-F238E27FC236}">
                <a16:creationId xmlns:a16="http://schemas.microsoft.com/office/drawing/2014/main" id="{841538BD-1C56-FF1B-5865-D3A4B14AEFC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D3114729-42C5-259C-1CDA-635969445DE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883033405"/>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نسجد لك أيها المسيح</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مع أبيك الصالح</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والروح القدس</a:t>
            </a:r>
            <a:endParaRPr lang="fr-FR" sz="4267" dirty="0">
              <a:solidFill>
                <a:prstClr val="white"/>
              </a:solidFill>
              <a:latin typeface="Calibri"/>
            </a:endParaRPr>
          </a:p>
          <a:p>
            <a:pPr algn="r" defTabSz="1219170" rtl="1"/>
            <a:r>
              <a:rPr lang="ar-EG" sz="4267" dirty="0">
                <a:solidFill>
                  <a:prstClr val="white"/>
                </a:solidFill>
                <a:latin typeface="Calibri"/>
                <a:cs typeface="Arial" panose="020B0604020202020204" pitchFamily="34" charset="0"/>
              </a:rPr>
              <a:t>لأنك </a:t>
            </a:r>
            <a:r>
              <a:rPr lang="ar-AE" sz="4267" dirty="0">
                <a:solidFill>
                  <a:prstClr val="white"/>
                </a:solidFill>
                <a:latin typeface="Calibri"/>
                <a:cs typeface="Arial" panose="020B0604020202020204" pitchFamily="34" charset="0"/>
              </a:rPr>
              <a:t>أتيت </a:t>
            </a:r>
            <a:r>
              <a:rPr lang="ar-EG" sz="4267" dirty="0">
                <a:solidFill>
                  <a:prstClr val="white"/>
                </a:solidFill>
                <a:latin typeface="Calibri"/>
                <a:cs typeface="Arial" panose="020B0604020202020204" pitchFamily="34" charset="0"/>
              </a:rPr>
              <a:t>وخلصتنا.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pl-PL" sz="3733" dirty="0">
                <a:solidFill>
                  <a:prstClr val="white"/>
                </a:solidFill>
                <a:latin typeface="CS Avva Shenouda" pitchFamily="34" charset="0"/>
              </a:rPr>
              <a:t>Tenouwst `mmok `w P=,=c @ nem Pekiwt `n`aga;oc @ nem Pi=p=n=a =e=;=u je ak`i</a:t>
            </a:r>
            <a:r>
              <a:rPr lang="fr-FR" sz="3733" dirty="0">
                <a:solidFill>
                  <a:prstClr val="white"/>
                </a:solidFill>
                <a:latin typeface="CS Avva Shenouda" pitchFamily="34" charset="0"/>
              </a:rPr>
              <a:t> </a:t>
            </a:r>
            <a:r>
              <a:rPr lang="pl-PL" sz="3733" dirty="0">
                <a:solidFill>
                  <a:prstClr val="white"/>
                </a:solidFill>
                <a:latin typeface="CS Avva Shenouda" pitchFamily="34" charset="0"/>
              </a:rPr>
              <a:t>akcw] `mmon.</a:t>
            </a:r>
            <a:endParaRPr lang="fr-FR" sz="3733" dirty="0">
              <a:solidFill>
                <a:prstClr val="white"/>
              </a:solidFill>
              <a:latin typeface="CS Avva Shenouda" pitchFamily="34" charset="0"/>
            </a:endParaRPr>
          </a:p>
        </p:txBody>
      </p:sp>
      <p:sp>
        <p:nvSpPr>
          <p:cNvPr id="7" name="Rectangle 6"/>
          <p:cNvSpPr/>
          <p:nvPr/>
        </p:nvSpPr>
        <p:spPr>
          <a:xfrm>
            <a:off x="815413" y="3813043"/>
            <a:ext cx="10177131" cy="2390141"/>
          </a:xfrm>
          <a:prstGeom prst="rect">
            <a:avLst/>
          </a:prstGeom>
        </p:spPr>
        <p:txBody>
          <a:bodyPr wrap="square">
            <a:spAutoFit/>
          </a:bodyPr>
          <a:lstStyle/>
          <a:p>
            <a:pPr algn="ctr" defTabSz="1219170"/>
            <a:r>
              <a:rPr lang="fr-FR" sz="3733" b="1" dirty="0">
                <a:solidFill>
                  <a:prstClr val="white"/>
                </a:solidFill>
                <a:latin typeface="Book Antiqua" pitchFamily="18" charset="0"/>
              </a:rPr>
              <a:t>Nous T'adorons ô Christ</a:t>
            </a:r>
          </a:p>
          <a:p>
            <a:pPr algn="ctr" defTabSz="1219170"/>
            <a:r>
              <a:rPr lang="fr-FR" sz="3733" b="1" dirty="0">
                <a:solidFill>
                  <a:prstClr val="white"/>
                </a:solidFill>
                <a:latin typeface="Book Antiqua" pitchFamily="18" charset="0"/>
              </a:rPr>
              <a:t>Avec Ton Père Très Bon</a:t>
            </a:r>
          </a:p>
          <a:p>
            <a:pPr algn="ctr" defTabSz="1219170"/>
            <a:r>
              <a:rPr lang="fr-FR" sz="3733" b="1" dirty="0">
                <a:solidFill>
                  <a:prstClr val="white"/>
                </a:solidFill>
                <a:latin typeface="Book Antiqua" pitchFamily="18" charset="0"/>
              </a:rPr>
              <a:t>Avec le Saint-Esprit</a:t>
            </a:r>
          </a:p>
          <a:p>
            <a:pPr algn="ctr" defTabSz="1219170"/>
            <a:r>
              <a:rPr lang="fr-FR" sz="3733" b="1" dirty="0">
                <a:solidFill>
                  <a:prstClr val="white"/>
                </a:solidFill>
                <a:latin typeface="Book Antiqua" pitchFamily="18" charset="0"/>
              </a:rPr>
              <a:t>Car Tu vins et nous sauvas</a:t>
            </a:r>
          </a:p>
        </p:txBody>
      </p:sp>
      <p:sp>
        <p:nvSpPr>
          <p:cNvPr id="14" name="ZoneTexte 13">
            <a:extLst>
              <a:ext uri="{FF2B5EF4-FFF2-40B4-BE49-F238E27FC236}">
                <a16:creationId xmlns:a16="http://schemas.microsoft.com/office/drawing/2014/main" id="{CC82CDC8-0F84-7E58-D160-97F38BEC622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Q</a:t>
            </a:r>
            <a:r>
              <a:rPr lang="fr-FR" sz="1600" dirty="0" err="1">
                <a:solidFill>
                  <a:prstClr val="white"/>
                </a:solidFill>
                <a:latin typeface="Avva_Marcos" pitchFamily="82" charset="0"/>
              </a:rPr>
              <a:t>enen</a:t>
            </a:r>
            <a:r>
              <a:rPr lang="fr-FR" sz="1600" dirty="0" err="1">
                <a:solidFill>
                  <a:prstClr val="white"/>
                </a:solidFill>
                <a:latin typeface="CS Avva Shenouda" pitchFamily="34" charset="0"/>
              </a:rPr>
              <a: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ouswt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2" name="ZoneTexte 1">
            <a:hlinkClick r:id="rId2" action="ppaction://hlinksldjump"/>
            <a:extLst>
              <a:ext uri="{FF2B5EF4-FFF2-40B4-BE49-F238E27FC236}">
                <a16:creationId xmlns:a16="http://schemas.microsoft.com/office/drawing/2014/main" id="{095BBD89-A984-639F-29ED-F49AB8F76DB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1504484"/>
      </p:ext>
    </p:extLst>
  </p:cSld>
  <p:clrMapOvr>
    <a:masterClrMapping/>
  </p:clrMapOvr>
</p:sld>
</file>

<file path=ppt/slides/slide155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BBB4E159-CF6B-4D26-7FDD-D46425B01843}"/>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C500AB63-5B08-2F13-B80D-ECD30A64ACDD}"/>
              </a:ext>
            </a:extLst>
          </p:cNvPr>
          <p:cNvSpPr/>
          <p:nvPr/>
        </p:nvSpPr>
        <p:spPr>
          <a:xfrm>
            <a:off x="6672064" y="340592"/>
            <a:ext cx="5105424" cy="337560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نبشر بالثالوث القدوس، لاهوت واحد، نسجد له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ونمجده.</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يا رب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ارحم.</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يا رب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ارحم.</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يا رب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بارك.</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أمين.</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32952D4C-6D55-EE0E-1089-D0653812C8D7}"/>
              </a:ext>
            </a:extLst>
          </p:cNvPr>
          <p:cNvSpPr/>
          <p:nvPr/>
        </p:nvSpPr>
        <p:spPr>
          <a:xfrm>
            <a:off x="431371" y="332657"/>
            <a:ext cx="6096677" cy="2554545"/>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Tenhi`wis `n}`triac =e=;=u @ ec qen oume;nou] `nou`wt @ tenouwst</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`mmoc @ ten]`wou nac @ Kuri`e</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`ele`ycon @ Kuri`e `ele`ycon @ Kuri`e</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`eulogycon. `Amyn.</a:t>
            </a:r>
            <a:endParaRPr kumimoji="0" lang="fr-FR" sz="32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679242F8-7B78-24EC-14C9-2AE19709F09C}"/>
              </a:ext>
            </a:extLst>
          </p:cNvPr>
          <p:cNvSpPr/>
          <p:nvPr/>
        </p:nvSpPr>
        <p:spPr>
          <a:xfrm>
            <a:off x="431371" y="4077074"/>
            <a:ext cx="11346117"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Nous proclamons la Trinité sainte : Une seule Divinité ; nous l'adorons et nous la glorifions.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Pitié Seigneur, Pitié Seigneur,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Seigneur bénis-nous. Amen !</a:t>
            </a:r>
          </a:p>
        </p:txBody>
      </p:sp>
      <p:sp>
        <p:nvSpPr>
          <p:cNvPr id="17" name="ZoneTexte 16">
            <a:extLst>
              <a:ext uri="{FF2B5EF4-FFF2-40B4-BE49-F238E27FC236}">
                <a16:creationId xmlns:a16="http://schemas.microsoft.com/office/drawing/2014/main" id="{9E74F188-477A-7325-4AA3-A4A0DA11C42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A2BFE9F4-8328-C31C-4248-B8C677F0F7A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783503611"/>
      </p:ext>
    </p:extLst>
  </p:cSld>
  <p:clrMapOvr>
    <a:masterClrMapping/>
  </p:clrMapOvr>
</p:sld>
</file>

<file path=ppt/slides/slide155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216B3074-F2AA-B726-A608-5B60F0DA8DA8}"/>
            </a:ext>
          </a:extLst>
        </p:cNvPr>
        <p:cNvGrpSpPr/>
        <p:nvPr/>
      </p:nvGrpSpPr>
      <p:grpSpPr>
        <a:xfrm>
          <a:off x="0" y="0"/>
          <a:ext cx="0" cy="0"/>
          <a:chOff x="0" y="0"/>
          <a:chExt cx="0" cy="0"/>
        </a:xfrm>
      </p:grpSpPr>
      <p:sp>
        <p:nvSpPr>
          <p:cNvPr id="16" name="Rectangle 15">
            <a:extLst>
              <a:ext uri="{FF2B5EF4-FFF2-40B4-BE49-F238E27FC236}">
                <a16:creationId xmlns:a16="http://schemas.microsoft.com/office/drawing/2014/main" id="{4EB45DE8-2062-CF91-AD76-727FC2434EEA}"/>
              </a:ext>
            </a:extLst>
          </p:cNvPr>
          <p:cNvSpPr/>
          <p:nvPr/>
        </p:nvSpPr>
        <p:spPr>
          <a:xfrm>
            <a:off x="3529882" y="2060848"/>
            <a:ext cx="5206875" cy="1569660"/>
          </a:xfrm>
          <a:prstGeom prst="rect">
            <a:avLst/>
          </a:prstGeom>
        </p:spPr>
        <p:txBody>
          <a:bodyPr wrap="non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9600" b="0" i="0" u="none" strike="noStrike" kern="1200" cap="none" spc="0" normalizeH="0" baseline="0" noProof="0" dirty="0">
                <a:ln>
                  <a:noFill/>
                </a:ln>
                <a:solidFill>
                  <a:prstClr val="white"/>
                </a:solidFill>
                <a:effectLst/>
                <a:uLnTx/>
                <a:uFillTx/>
                <a:latin typeface="Book Antiqua" pitchFamily="18" charset="0"/>
                <a:ea typeface="+mn-ea"/>
                <a:cs typeface="+mn-cs"/>
              </a:rPr>
              <a:t>Le Credo</a:t>
            </a:r>
          </a:p>
        </p:txBody>
      </p:sp>
      <p:pic>
        <p:nvPicPr>
          <p:cNvPr id="5" name="Picture 2" descr="C:\Users\PC_KOLTA\Documents\Youssef\Work\PPT\kiahk\fini\3.jpg">
            <a:extLst>
              <a:ext uri="{FF2B5EF4-FFF2-40B4-BE49-F238E27FC236}">
                <a16:creationId xmlns:a16="http://schemas.microsoft.com/office/drawing/2014/main" id="{C45E2295-91EA-2981-7CCC-C2002F9D0564}"/>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a:extLst>
              <a:ext uri="{FF2B5EF4-FFF2-40B4-BE49-F238E27FC236}">
                <a16:creationId xmlns:a16="http://schemas.microsoft.com/office/drawing/2014/main" id="{1BFF0805-2A54-76C3-03F5-A697E6F283DB}"/>
              </a:ext>
            </a:extLst>
          </p:cNvPr>
          <p:cNvSpPr/>
          <p:nvPr/>
        </p:nvSpPr>
        <p:spPr>
          <a:xfrm>
            <a:off x="9552384" y="652626"/>
            <a:ext cx="1080120" cy="369204"/>
          </a:xfrm>
          <a:prstGeom prst="rect">
            <a:avLst/>
          </a:prstGeom>
        </p:spPr>
        <p:txBody>
          <a:bodyPr wrap="square">
            <a:spAutoFit/>
          </a:bodyPr>
          <a:lstStyle/>
          <a:p>
            <a:pPr marL="0" marR="0" lvl="0" indent="0" algn="l" defTabSz="914273" rtl="0" eaLnBrk="1" fontAlgn="auto" latinLnBrk="0" hangingPunct="1">
              <a:lnSpc>
                <a:spcPct val="100000"/>
              </a:lnSpc>
              <a:spcBef>
                <a:spcPts val="0"/>
              </a:spcBef>
              <a:spcAft>
                <a:spcPts val="0"/>
              </a:spcAft>
              <a:buClrTx/>
              <a:buSzTx/>
              <a:buFontTx/>
              <a:buNone/>
              <a:tabLst/>
              <a:defRPr/>
            </a:pPr>
            <a:r>
              <a:rPr kumimoji="0" lang="fr-FR" sz="1799" b="1" i="0" u="none" strike="noStrike" kern="1200" cap="none" spc="0" normalizeH="0" baseline="0" noProof="0" dirty="0">
                <a:ln>
                  <a:noFill/>
                </a:ln>
                <a:solidFill>
                  <a:prstClr val="white"/>
                </a:solidFill>
                <a:effectLst/>
                <a:uLnTx/>
                <a:uFillTx/>
                <a:latin typeface="Book Antiqua" pitchFamily="18" charset="0"/>
                <a:ea typeface="+mn-ea"/>
                <a:cs typeface="+mn-cs"/>
              </a:rPr>
              <a:t>Page 403 </a:t>
            </a:r>
          </a:p>
        </p:txBody>
      </p:sp>
      <p:sp>
        <p:nvSpPr>
          <p:cNvPr id="2" name="ZoneTexte 1">
            <a:extLst>
              <a:ext uri="{FF2B5EF4-FFF2-40B4-BE49-F238E27FC236}">
                <a16:creationId xmlns:a16="http://schemas.microsoft.com/office/drawing/2014/main" id="{DE79DF4E-5EDE-9570-D8AC-3908F3CEA1A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3" action="ppaction://hlinksldjump"/>
            <a:extLst>
              <a:ext uri="{FF2B5EF4-FFF2-40B4-BE49-F238E27FC236}">
                <a16:creationId xmlns:a16="http://schemas.microsoft.com/office/drawing/2014/main" id="{75DB93DF-9378-4E12-79BE-2022B31E75F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152105592"/>
      </p:ext>
    </p:extLst>
  </p:cSld>
  <p:clrMapOvr>
    <a:masterClrMapping/>
  </p:clrMapOvr>
  <p:transition/>
</p:sld>
</file>

<file path=ppt/slides/slide155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4394F69F-2876-29CE-254A-A19667F1FC91}"/>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A26777CE-DB0D-C194-E13D-B831B29D75F4}"/>
              </a:ext>
            </a:extLst>
          </p:cNvPr>
          <p:cNvSpPr/>
          <p:nvPr/>
        </p:nvSpPr>
        <p:spPr>
          <a:xfrm>
            <a:off x="6672064" y="340592"/>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بالحقيقة نؤمن بإله واحد، الله الآب، ضابط الكل، خالق السماء والأرض، ما يُرَى وما لا يرى.</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5A91D5ED-C1FE-BEC3-678A-FACA64430E27}"/>
              </a:ext>
            </a:extLst>
          </p:cNvPr>
          <p:cNvSpPr/>
          <p:nvPr/>
        </p:nvSpPr>
        <p:spPr>
          <a:xfrm>
            <a:off x="431371" y="332657"/>
            <a:ext cx="6096677" cy="2554545"/>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dirty="0">
                <a:ln>
                  <a:noFill/>
                </a:ln>
                <a:solidFill>
                  <a:prstClr val="white"/>
                </a:solidFill>
                <a:effectLst/>
                <a:uLnTx/>
                <a:uFillTx/>
                <a:latin typeface="Avva_Marcos" pitchFamily="82" charset="0"/>
                <a:ea typeface="+mn-ea"/>
                <a:cs typeface="+mn-cs"/>
              </a:rPr>
              <a:t>T</a:t>
            </a: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ennah] `eouNou] `nou`wt @ `V] `Viwt piPantokratwr @ vy`etaf;amio `n`tve nem `pkahi @ ny`etounau `erwou nem ny`ete</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`ncenau `erwou an.</a:t>
            </a:r>
            <a:endParaRPr kumimoji="0" lang="fr-FR" sz="32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A071C785-9C51-705B-1CB8-2FD16A48F330}"/>
              </a:ext>
            </a:extLst>
          </p:cNvPr>
          <p:cNvSpPr/>
          <p:nvPr/>
        </p:nvSpPr>
        <p:spPr>
          <a:xfrm>
            <a:off x="448229" y="4077074"/>
            <a:ext cx="11312400"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En vérité, je crois en UN seul Dieu,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le Père Tout Puissant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Créateur du ciel et de la terre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de toutes les choses visibles et invisibles.</a:t>
            </a:r>
          </a:p>
        </p:txBody>
      </p:sp>
      <p:sp>
        <p:nvSpPr>
          <p:cNvPr id="17" name="ZoneTexte 16">
            <a:extLst>
              <a:ext uri="{FF2B5EF4-FFF2-40B4-BE49-F238E27FC236}">
                <a16:creationId xmlns:a16="http://schemas.microsoft.com/office/drawing/2014/main" id="{607C0716-3704-1A1A-7045-64132CE6315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6759B2F5-5869-7F4B-761F-155FC2EA65C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590885667"/>
      </p:ext>
    </p:extLst>
  </p:cSld>
  <p:clrMapOvr>
    <a:masterClrMapping/>
  </p:clrMapOvr>
</p:sld>
</file>

<file path=ppt/slides/slide155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45706355-048D-689F-C7AE-E4776DA04EB8}"/>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969F3148-D889-3FEE-5CD9-D805E9AC0D96}"/>
              </a:ext>
            </a:extLst>
          </p:cNvPr>
          <p:cNvSpPr/>
          <p:nvPr/>
        </p:nvSpPr>
        <p:spPr>
          <a:xfrm>
            <a:off x="2063553" y="764706"/>
            <a:ext cx="7545871" cy="2062296"/>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نؤمن برب واحد يسوع المسيح، ابن الله الوحيد، المولود من الآب قبل كل الدهور، نور من نور، إله حق من إله حق.</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071CEB92-95A5-163F-BAA8-71C2493D6AAC}"/>
              </a:ext>
            </a:extLst>
          </p:cNvPr>
          <p:cNvSpPr/>
          <p:nvPr/>
        </p:nvSpPr>
        <p:spPr>
          <a:xfrm>
            <a:off x="2063552" y="3645024"/>
            <a:ext cx="7992888"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Je crois en UN seul Seigneur Jésus Christ le Fils unique de Dieu né du Père avant tous les siècles. Lumière née de la Lumière. Vrai Dieu né du Vrai Dieu. </a:t>
            </a:r>
          </a:p>
        </p:txBody>
      </p:sp>
      <p:sp>
        <p:nvSpPr>
          <p:cNvPr id="16" name="ZoneTexte 15">
            <a:extLst>
              <a:ext uri="{FF2B5EF4-FFF2-40B4-BE49-F238E27FC236}">
                <a16:creationId xmlns:a16="http://schemas.microsoft.com/office/drawing/2014/main" id="{5BFF54ED-B8E8-485F-E96D-09912B1F4FC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FBFF2626-B8CB-595F-719C-7F11840844C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801211734"/>
      </p:ext>
    </p:extLst>
  </p:cSld>
  <p:clrMapOvr>
    <a:masterClrMapping/>
  </p:clrMapOvr>
</p:sld>
</file>

<file path=ppt/slides/slide155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93B7BD29-CB9B-D0CD-90AC-F5F9C4F3CBDC}"/>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B3905DF6-CD2C-1B0D-D3A5-2F4F94A2FC9B}"/>
              </a:ext>
            </a:extLst>
          </p:cNvPr>
          <p:cNvSpPr/>
          <p:nvPr/>
        </p:nvSpPr>
        <p:spPr>
          <a:xfrm>
            <a:off x="2063552" y="764704"/>
            <a:ext cx="7872875" cy="2390141"/>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مولود غير مخلوق، مساو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للآب</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في الجوهر، الذي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به</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كان كل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شئ.</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هذا الذي من أجلنا نحن البشر، ومن أجل خلاصنا، نزل من السماء، وتجسد من الروح القدس ومن مريم العذراء، وتأنس.</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ABC129B3-EFF3-EAF2-1C86-884B9F1DCF8E}"/>
              </a:ext>
            </a:extLst>
          </p:cNvPr>
          <p:cNvSpPr/>
          <p:nvPr/>
        </p:nvSpPr>
        <p:spPr>
          <a:xfrm>
            <a:off x="623392" y="3645025"/>
            <a:ext cx="11041227"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Engendré, non pas créé, consubstantiel au Père par qui tout a été fait. Qui pour nous, les hommes, et pour notre Salut est descendu du ciel. Par l'Esprit Saint il a pris chair de la Vierge Marie et s'est fait homme.</a:t>
            </a:r>
          </a:p>
        </p:txBody>
      </p:sp>
      <p:sp>
        <p:nvSpPr>
          <p:cNvPr id="16" name="ZoneTexte 15">
            <a:extLst>
              <a:ext uri="{FF2B5EF4-FFF2-40B4-BE49-F238E27FC236}">
                <a16:creationId xmlns:a16="http://schemas.microsoft.com/office/drawing/2014/main" id="{52902737-94FE-0A58-0187-32C8E90D3B4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E5C02B91-1DD8-AB12-883E-C4F8C11ED7D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055735272"/>
      </p:ext>
    </p:extLst>
  </p:cSld>
  <p:clrMapOvr>
    <a:masterClrMapping/>
  </p:clrMapOvr>
</p:sld>
</file>

<file path=ppt/slides/slide155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BC8C6B70-E6DC-7AA1-8A9D-E33FB617C507}"/>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E87ED408-C857-D374-3342-6597C8C49896}"/>
              </a:ext>
            </a:extLst>
          </p:cNvPr>
          <p:cNvSpPr/>
          <p:nvPr/>
        </p:nvSpPr>
        <p:spPr>
          <a:xfrm>
            <a:off x="2063553" y="764705"/>
            <a:ext cx="7545871" cy="1815690"/>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وصلب عنا على عهد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بيلاطس</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البنطي.</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وتألم وقبر وقام من بين الأموات في اليوم الثالث كما في الكتب.</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C68DD336-FD38-FD5A-EECA-B0B846388659}"/>
              </a:ext>
            </a:extLst>
          </p:cNvPr>
          <p:cNvSpPr/>
          <p:nvPr/>
        </p:nvSpPr>
        <p:spPr>
          <a:xfrm>
            <a:off x="2063552" y="3645024"/>
            <a:ext cx="7992888"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a été crucifié pour nous sous Ponce Pilate, a souffert et a été enseveli.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Il est ressuscité des morts le troisième jour conformément aux écritures.</a:t>
            </a:r>
          </a:p>
        </p:txBody>
      </p:sp>
      <p:sp>
        <p:nvSpPr>
          <p:cNvPr id="16" name="ZoneTexte 15">
            <a:extLst>
              <a:ext uri="{FF2B5EF4-FFF2-40B4-BE49-F238E27FC236}">
                <a16:creationId xmlns:a16="http://schemas.microsoft.com/office/drawing/2014/main" id="{62742581-D21D-5668-380C-68A0297A843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7DA82AC4-7FB4-FD32-9955-E9806F5F654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102935017"/>
      </p:ext>
    </p:extLst>
  </p:cSld>
  <p:clrMapOvr>
    <a:masterClrMapping/>
  </p:clrMapOvr>
</p:sld>
</file>

<file path=ppt/slides/slide155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EE42EBED-3BA3-3C68-B469-5BF17F9B88B6}"/>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A19CED2E-17F7-68D6-78DC-54FFF321EE8F}"/>
              </a:ext>
            </a:extLst>
          </p:cNvPr>
          <p:cNvSpPr/>
          <p:nvPr/>
        </p:nvSpPr>
        <p:spPr>
          <a:xfrm>
            <a:off x="1199456" y="764704"/>
            <a:ext cx="9697077" cy="2390141"/>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وصعد إلى السموات، وجلس عن يمين أبيه، وأيضا يأتي في مجده ليدين الأحياء والأموات، الذي ليس لملكه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انقضاء.</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نعم نؤمن بالروح القدس، الرب المحيى المنبثق من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الآب.</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نسجد له ونمجده مع الآب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والإبن.</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الناطق في الأنبياء.</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B28B07A9-6C98-D3C6-B248-768121E27CCE}"/>
              </a:ext>
            </a:extLst>
          </p:cNvPr>
          <p:cNvSpPr/>
          <p:nvPr/>
        </p:nvSpPr>
        <p:spPr>
          <a:xfrm>
            <a:off x="623392" y="3645024"/>
            <a:ext cx="10657184" cy="2144498"/>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Il est monté au ciel et s'est assis à la droite du Père d'où Il reviendra dans Sa gloire pour juger les vivants et les morts et son règne n'aura pas de fin. Je crois en l'Esprit Saint qui est Seigneur et qui donne la vie ; Il procède du Père. Avec  le  Père  et  le  Fils,  Il reçoit  même  adoration  et même  gloire.  Il  a  parlé par  les  prophètes.</a:t>
            </a:r>
          </a:p>
        </p:txBody>
      </p:sp>
      <p:sp>
        <p:nvSpPr>
          <p:cNvPr id="16" name="ZoneTexte 15">
            <a:extLst>
              <a:ext uri="{FF2B5EF4-FFF2-40B4-BE49-F238E27FC236}">
                <a16:creationId xmlns:a16="http://schemas.microsoft.com/office/drawing/2014/main" id="{7A2A4925-E36D-1D61-CBB7-E9269EB8404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70CF1328-D51A-8387-1B75-7F15FFE1615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449290867"/>
      </p:ext>
    </p:extLst>
  </p:cSld>
  <p:clrMapOvr>
    <a:masterClrMapping/>
  </p:clrMapOvr>
</p:sld>
</file>

<file path=ppt/slides/slide155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43E44E73-8B1F-757F-455A-5F63FB2F492D}"/>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C2680C65-F3DF-9C88-4E06-7E6413A7AC12}"/>
              </a:ext>
            </a:extLst>
          </p:cNvPr>
          <p:cNvSpPr/>
          <p:nvPr/>
        </p:nvSpPr>
        <p:spPr>
          <a:xfrm>
            <a:off x="2063553" y="764704"/>
            <a:ext cx="7545871" cy="1241237"/>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وبكنيسة واحدة مقدسة جامعة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رسولية.</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ونعترف بمعمودية واحدة لمغفرة الخطايا.</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280C1A4A-BA47-2E59-6C2D-83431800DB0C}"/>
              </a:ext>
            </a:extLst>
          </p:cNvPr>
          <p:cNvSpPr/>
          <p:nvPr/>
        </p:nvSpPr>
        <p:spPr>
          <a:xfrm>
            <a:off x="2063552" y="3645025"/>
            <a:ext cx="8352928" cy="156966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Je crois en l'Eglise, Une, Sainte, Universelle et Apostolique. Je reconnais un seul baptême  pour  le  pardon des péchés. </a:t>
            </a:r>
          </a:p>
        </p:txBody>
      </p:sp>
      <p:sp>
        <p:nvSpPr>
          <p:cNvPr id="16" name="ZoneTexte 15">
            <a:extLst>
              <a:ext uri="{FF2B5EF4-FFF2-40B4-BE49-F238E27FC236}">
                <a16:creationId xmlns:a16="http://schemas.microsoft.com/office/drawing/2014/main" id="{C0237941-BAB5-A73D-4BDF-27F9829F979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AE10D5A0-AF04-6D91-38AF-CB0B8559404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809698653"/>
      </p:ext>
    </p:extLst>
  </p:cSld>
  <p:clrMapOvr>
    <a:masterClrMapping/>
  </p:clrMapOvr>
</p:sld>
</file>

<file path=ppt/slides/slide155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C0D832F6-318F-92C9-4E66-C248FCA0D679}"/>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CA785073-4CAE-FEC3-5ABC-53A808C4EF96}"/>
              </a:ext>
            </a:extLst>
          </p:cNvPr>
          <p:cNvSpPr/>
          <p:nvPr/>
        </p:nvSpPr>
        <p:spPr>
          <a:xfrm>
            <a:off x="2063553" y="764706"/>
            <a:ext cx="7545871" cy="666786"/>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وننتظر قيامة الأموات وحياة الدهر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الآتي.</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أمين.</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672E2EFE-744F-41E8-17C3-8FF5481833DD}"/>
              </a:ext>
            </a:extLst>
          </p:cNvPr>
          <p:cNvSpPr/>
          <p:nvPr/>
        </p:nvSpPr>
        <p:spPr>
          <a:xfrm>
            <a:off x="2063552" y="3645024"/>
            <a:ext cx="7992888" cy="1077218"/>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J’attends la résurrection  des morts et la vie du  monde à venir. Amen.</a:t>
            </a:r>
          </a:p>
        </p:txBody>
      </p:sp>
      <p:sp>
        <p:nvSpPr>
          <p:cNvPr id="16" name="ZoneTexte 15">
            <a:extLst>
              <a:ext uri="{FF2B5EF4-FFF2-40B4-BE49-F238E27FC236}">
                <a16:creationId xmlns:a16="http://schemas.microsoft.com/office/drawing/2014/main" id="{480FCC65-2FA3-01CF-9665-1B0AEAB66B1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445CC4BD-562F-55A6-5E2F-8A8DDDC4237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039095159"/>
      </p:ext>
    </p:extLst>
  </p:cSld>
  <p:clrMapOvr>
    <a:masterClrMapping/>
  </p:clrMapOvr>
</p:sld>
</file>

<file path=ppt/slides/slide155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56457ADF-8CA4-957D-F967-7B0211848AFB}"/>
            </a:ext>
          </a:extLst>
        </p:cNvPr>
        <p:cNvGrpSpPr/>
        <p:nvPr/>
      </p:nvGrpSpPr>
      <p:grpSpPr>
        <a:xfrm>
          <a:off x="0" y="0"/>
          <a:ext cx="0" cy="0"/>
          <a:chOff x="0" y="0"/>
          <a:chExt cx="0" cy="0"/>
        </a:xfrm>
      </p:grpSpPr>
      <p:sp>
        <p:nvSpPr>
          <p:cNvPr id="16" name="Rectangle 15">
            <a:extLst>
              <a:ext uri="{FF2B5EF4-FFF2-40B4-BE49-F238E27FC236}">
                <a16:creationId xmlns:a16="http://schemas.microsoft.com/office/drawing/2014/main" id="{4BEFF889-D4CF-F599-9B3F-E2CA54A3271A}"/>
              </a:ext>
            </a:extLst>
          </p:cNvPr>
          <p:cNvSpPr/>
          <p:nvPr/>
        </p:nvSpPr>
        <p:spPr>
          <a:xfrm>
            <a:off x="2156908" y="2060851"/>
            <a:ext cx="7952818" cy="1015663"/>
          </a:xfrm>
          <a:prstGeom prst="rect">
            <a:avLst/>
          </a:prstGeom>
        </p:spPr>
        <p:txBody>
          <a:bodyPr wrap="non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60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pic>
        <p:nvPicPr>
          <p:cNvPr id="5" name="Picture 2" descr="C:\Users\PC_KOLTA\Documents\Youssef\Work\PPT\kiahk\fini\3.jpg">
            <a:extLst>
              <a:ext uri="{FF2B5EF4-FFF2-40B4-BE49-F238E27FC236}">
                <a16:creationId xmlns:a16="http://schemas.microsoft.com/office/drawing/2014/main" id="{2DF3B774-3ECA-8957-1096-F346A82EE474}"/>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a:extLst>
              <a:ext uri="{FF2B5EF4-FFF2-40B4-BE49-F238E27FC236}">
                <a16:creationId xmlns:a16="http://schemas.microsoft.com/office/drawing/2014/main" id="{AD5023D6-6334-7155-6683-B89E4447A586}"/>
              </a:ext>
            </a:extLst>
          </p:cNvPr>
          <p:cNvSpPr/>
          <p:nvPr/>
        </p:nvSpPr>
        <p:spPr>
          <a:xfrm>
            <a:off x="9552384" y="652626"/>
            <a:ext cx="1080120" cy="369204"/>
          </a:xfrm>
          <a:prstGeom prst="rect">
            <a:avLst/>
          </a:prstGeom>
        </p:spPr>
        <p:txBody>
          <a:bodyPr wrap="square">
            <a:spAutoFit/>
          </a:bodyPr>
          <a:lstStyle/>
          <a:p>
            <a:pPr marL="0" marR="0" lvl="0" indent="0" algn="l" defTabSz="914273" rtl="0" eaLnBrk="1" fontAlgn="auto" latinLnBrk="0" hangingPunct="1">
              <a:lnSpc>
                <a:spcPct val="100000"/>
              </a:lnSpc>
              <a:spcBef>
                <a:spcPts val="0"/>
              </a:spcBef>
              <a:spcAft>
                <a:spcPts val="0"/>
              </a:spcAft>
              <a:buClrTx/>
              <a:buSzTx/>
              <a:buFontTx/>
              <a:buNone/>
              <a:tabLst/>
              <a:defRPr/>
            </a:pPr>
            <a:r>
              <a:rPr kumimoji="0" lang="fr-FR" sz="1799" b="1" i="0" u="none" strike="noStrike" kern="1200" cap="none" spc="0" normalizeH="0" baseline="0" noProof="0" dirty="0">
                <a:ln>
                  <a:noFill/>
                </a:ln>
                <a:solidFill>
                  <a:prstClr val="white"/>
                </a:solidFill>
                <a:effectLst/>
                <a:uLnTx/>
                <a:uFillTx/>
                <a:latin typeface="Book Antiqua" pitchFamily="18" charset="0"/>
                <a:ea typeface="+mn-ea"/>
                <a:cs typeface="+mn-cs"/>
              </a:rPr>
              <a:t>Page 405 </a:t>
            </a:r>
          </a:p>
        </p:txBody>
      </p:sp>
      <p:sp>
        <p:nvSpPr>
          <p:cNvPr id="2" name="ZoneTexte 1">
            <a:extLst>
              <a:ext uri="{FF2B5EF4-FFF2-40B4-BE49-F238E27FC236}">
                <a16:creationId xmlns:a16="http://schemas.microsoft.com/office/drawing/2014/main" id="{283738BB-3082-B098-B4E6-4F80AD60F86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3" action="ppaction://hlinksldjump"/>
            <a:extLst>
              <a:ext uri="{FF2B5EF4-FFF2-40B4-BE49-F238E27FC236}">
                <a16:creationId xmlns:a16="http://schemas.microsoft.com/office/drawing/2014/main" id="{3BCD9021-5D11-5473-3EE2-B1C3F84D338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230590434"/>
      </p:ext>
    </p:extLst>
  </p:cSld>
  <p:clrMapOvr>
    <a:masterClrMapping/>
  </p:clrMapOvr>
  <p:transition/>
</p:sld>
</file>

<file path=ppt/slides/slide15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279576" y="2639234"/>
            <a:ext cx="7848872" cy="1938992"/>
          </a:xfrm>
          <a:prstGeom prst="rect">
            <a:avLst/>
          </a:prstGeom>
        </p:spPr>
        <p:txBody>
          <a:bodyPr wrap="square">
            <a:spAutoFit/>
          </a:bodyPr>
          <a:lstStyle/>
          <a:p>
            <a:pPr algn="ctr" rtl="1"/>
            <a:r>
              <a:rPr lang="fr-FR" sz="4000" dirty="0">
                <a:solidFill>
                  <a:prstClr val="white"/>
                </a:solidFill>
                <a:latin typeface="Book Antiqua" pitchFamily="18" charset="0"/>
              </a:rPr>
              <a:t>Cantique « Dieu dit à Moïse »</a:t>
            </a:r>
          </a:p>
          <a:p>
            <a:pPr algn="ctr" rtl="1"/>
            <a:endParaRPr lang="fr-FR" sz="4000" dirty="0">
              <a:solidFill>
                <a:prstClr val="white"/>
              </a:solidFill>
              <a:latin typeface="Book Antiqua" pitchFamily="18" charset="0"/>
            </a:endParaRPr>
          </a:p>
          <a:p>
            <a:pPr algn="ctr" rtl="1"/>
            <a:r>
              <a:rPr lang="ar-SA" sz="4000" dirty="0">
                <a:solidFill>
                  <a:schemeClr val="bg1"/>
                </a:solidFill>
              </a:rPr>
              <a:t>مديح آدام ـ قال الرب لموسى</a:t>
            </a:r>
            <a:endParaRPr lang="fr-FR" sz="4000" dirty="0">
              <a:solidFill>
                <a:schemeClr val="bg1"/>
              </a:solidFill>
              <a:latin typeface="CS Avva Shenouda" pitchFamily="34" charset="0"/>
            </a:endParaRP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132</a:t>
            </a:r>
          </a:p>
        </p:txBody>
      </p:sp>
      <p:sp>
        <p:nvSpPr>
          <p:cNvPr id="11" name="Rectangle 10">
            <a:hlinkClick r:id="rId3" action="ppaction://hlinksldjump"/>
          </p:cNvPr>
          <p:cNvSpPr/>
          <p:nvPr/>
        </p:nvSpPr>
        <p:spPr>
          <a:xfrm>
            <a:off x="4871864" y="6105106"/>
            <a:ext cx="2016224"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a:t>
            </a:r>
            <a:r>
              <a:rPr lang="it-IT" sz="1100" dirty="0">
                <a:solidFill>
                  <a:prstClr val="white"/>
                </a:solidFill>
                <a:latin typeface="CS Avva Shenouda" pitchFamily="34" charset="0"/>
              </a:rPr>
              <a:t>&lt;ere ne Mari`a</a:t>
            </a:r>
            <a:endParaRPr lang="fr-FR" sz="1100" dirty="0"/>
          </a:p>
        </p:txBody>
      </p:sp>
      <p:sp>
        <p:nvSpPr>
          <p:cNvPr id="13" name="Rectangle 12">
            <a:hlinkClick r:id="rId4" action="ppaction://hlinksldjump"/>
          </p:cNvPr>
          <p:cNvSpPr/>
          <p:nvPr/>
        </p:nvSpPr>
        <p:spPr>
          <a:xfrm>
            <a:off x="9264352" y="6105106"/>
            <a:ext cx="1368152"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2</a:t>
            </a:r>
            <a:r>
              <a:rPr lang="fr-FR" sz="1100" baseline="30000" dirty="0"/>
              <a:t>nd</a:t>
            </a:r>
            <a:r>
              <a:rPr lang="fr-FR" sz="1100" dirty="0"/>
              <a:t> </a:t>
            </a:r>
            <a:r>
              <a:rPr lang="fr-FR" sz="1100" dirty="0" err="1"/>
              <a:t>Hos</a:t>
            </a:r>
            <a:endParaRPr lang="fr-FR" sz="1100" dirty="0">
              <a:solidFill>
                <a:prstClr val="white"/>
              </a:solidFill>
              <a:latin typeface="Book Antiqua" pitchFamily="18" charset="0"/>
            </a:endParaRPr>
          </a:p>
        </p:txBody>
      </p:sp>
      <p:sp>
        <p:nvSpPr>
          <p:cNvPr id="14" name="Rectangle 13">
            <a:hlinkClick r:id="rId5" action="ppaction://hlinksldjump"/>
          </p:cNvPr>
          <p:cNvSpPr/>
          <p:nvPr/>
        </p:nvSpPr>
        <p:spPr>
          <a:xfrm>
            <a:off x="6960096" y="6105106"/>
            <a:ext cx="2232248"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a:t>
            </a:r>
            <a:r>
              <a:rPr lang="fr-FR" sz="1100" dirty="0" err="1">
                <a:solidFill>
                  <a:prstClr val="white"/>
                </a:solidFill>
                <a:latin typeface="CS Avva Shenouda" panose="020B7200000000000000" pitchFamily="34" charset="0"/>
              </a:rPr>
              <a:t>Apahyt</a:t>
            </a:r>
            <a:r>
              <a:rPr lang="fr-FR" sz="1100" dirty="0">
                <a:solidFill>
                  <a:prstClr val="white"/>
                </a:solidFill>
                <a:latin typeface="CS Avva Shenouda" panose="020B7200000000000000" pitchFamily="34" charset="0"/>
              </a:rPr>
              <a:t> nem </a:t>
            </a:r>
            <a:r>
              <a:rPr lang="fr-FR" sz="1100" dirty="0" err="1">
                <a:solidFill>
                  <a:prstClr val="white"/>
                </a:solidFill>
                <a:latin typeface="CS Avva Shenouda" panose="020B7200000000000000" pitchFamily="34" charset="0"/>
              </a:rPr>
              <a:t>palac</a:t>
            </a:r>
            <a:endParaRPr lang="fr-FR" sz="1100"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43EFCE99-7949-CF96-A3F4-C31BCD6109D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
        <p:nvSpPr>
          <p:cNvPr id="3" name="ZoneTexte 2">
            <a:hlinkClick r:id="rId6" action="ppaction://hlinksldjump"/>
            <a:extLst>
              <a:ext uri="{FF2B5EF4-FFF2-40B4-BE49-F238E27FC236}">
                <a16:creationId xmlns:a16="http://schemas.microsoft.com/office/drawing/2014/main" id="{5929BF05-4676-7EA3-13E0-6443C0FE553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15457025"/>
      </p:ext>
    </p:extLst>
  </p:cSld>
  <p:clrMapOvr>
    <a:masterClrMapping/>
  </p:clrMapOvr>
</p:sld>
</file>

<file path=ppt/slides/slide156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0A5A0C60-017E-9144-9BE1-1803EE6DC3AE}"/>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407A9F7F-4D01-AD5A-4FE6-C7A8647B8A52}"/>
              </a:ext>
            </a:extLst>
          </p:cNvPr>
          <p:cNvSpPr/>
          <p:nvPr/>
        </p:nvSpPr>
        <p:spPr>
          <a:xfrm>
            <a:off x="6768075" y="340592"/>
            <a:ext cx="4992555" cy="144655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آمين يا رب ارحم يا رب ارحم يا رب ارحم</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0E886AB6-A0C4-FDFC-A9D4-943B8E7F0604}"/>
              </a:ext>
            </a:extLst>
          </p:cNvPr>
          <p:cNvSpPr/>
          <p:nvPr/>
        </p:nvSpPr>
        <p:spPr>
          <a:xfrm>
            <a:off x="431371" y="332658"/>
            <a:ext cx="6240693" cy="2123658"/>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4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a:t>
            </a:r>
            <a:r>
              <a:rPr kumimoji="0" lang="pt-BR" sz="4400" b="0" i="0" u="none" strike="noStrike" kern="1200" cap="none" spc="0" normalizeH="0" baseline="0" noProof="0" dirty="0">
                <a:ln>
                  <a:noFill/>
                </a:ln>
                <a:solidFill>
                  <a:prstClr val="white"/>
                </a:solidFill>
                <a:effectLst/>
                <a:uLnTx/>
                <a:uFillTx/>
                <a:latin typeface="Avva_Marcos" pitchFamily="82" charset="0"/>
                <a:ea typeface="+mn-ea"/>
                <a:cs typeface="+mn-cs"/>
              </a:rPr>
              <a:t>A</a:t>
            </a:r>
            <a:r>
              <a:rPr kumimoji="0" lang="pt-BR" sz="44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myn. Kuri`e `ele`ycon</a:t>
            </a:r>
          </a:p>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4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Kuri`e `ele`ycon Kuri`e</a:t>
            </a:r>
            <a:br>
              <a:rPr kumimoji="0" lang="pt-BR" sz="44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br>
            <a:r>
              <a:rPr kumimoji="0" lang="pt-BR" sz="44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`ele`ycon</a:t>
            </a:r>
            <a:endParaRPr kumimoji="0" lang="fr-FR" sz="44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ADA5C183-B72B-3E1D-4439-C87DFA225A83}"/>
              </a:ext>
            </a:extLst>
          </p:cNvPr>
          <p:cNvSpPr/>
          <p:nvPr/>
        </p:nvSpPr>
        <p:spPr>
          <a:xfrm>
            <a:off x="2783632" y="4077073"/>
            <a:ext cx="6408712" cy="2123658"/>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400" b="1" i="0" u="none" strike="noStrike" kern="1200" cap="none" spc="0" normalizeH="0" baseline="0" noProof="0" dirty="0">
                <a:ln>
                  <a:noFill/>
                </a:ln>
                <a:solidFill>
                  <a:prstClr val="white"/>
                </a:solidFill>
                <a:effectLst/>
                <a:uLnTx/>
                <a:uFillTx/>
                <a:latin typeface="Book Antiqua" pitchFamily="18" charset="0"/>
                <a:ea typeface="+mn-ea"/>
                <a:cs typeface="+mn-cs"/>
              </a:rPr>
              <a:t>Amen. Pitié Seigneur, Pitié Seigneur, Pitié Seigneur</a:t>
            </a:r>
          </a:p>
        </p:txBody>
      </p:sp>
      <p:sp>
        <p:nvSpPr>
          <p:cNvPr id="17" name="ZoneTexte 16">
            <a:extLst>
              <a:ext uri="{FF2B5EF4-FFF2-40B4-BE49-F238E27FC236}">
                <a16:creationId xmlns:a16="http://schemas.microsoft.com/office/drawing/2014/main" id="{99DA6F16-F26D-3289-89F5-F0B1C38DD41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BE810FDA-33A3-3CED-FAFE-FA4862AD328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078622319"/>
      </p:ext>
    </p:extLst>
  </p:cSld>
  <p:clrMapOvr>
    <a:masterClrMapping/>
  </p:clrMapOvr>
</p:sld>
</file>

<file path=ppt/slides/slide156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B064B66A-3F3C-FB0E-7BBA-F9DC37B3DB12}"/>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C95335B7-1CD6-F210-CA74-DFA08853D341}"/>
              </a:ext>
            </a:extLst>
          </p:cNvPr>
          <p:cNvSpPr/>
          <p:nvPr/>
        </p:nvSpPr>
        <p:spPr>
          <a:xfrm>
            <a:off x="6240017"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ارحمنا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2D46DF07-6A3F-6E9E-2EB2-46598D51BED6}"/>
              </a:ext>
            </a:extLst>
          </p:cNvPr>
          <p:cNvSpPr/>
          <p:nvPr/>
        </p:nvSpPr>
        <p:spPr>
          <a:xfrm>
            <a:off x="1583499" y="1700809"/>
            <a:ext cx="4680520"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nai nan.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D482043E-9E21-ADC6-27E3-52ED74925FAF}"/>
              </a:ext>
            </a:extLst>
          </p:cNvPr>
          <p:cNvSpPr/>
          <p:nvPr/>
        </p:nvSpPr>
        <p:spPr>
          <a:xfrm>
            <a:off x="2783632" y="4077072"/>
            <a:ext cx="6864763"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aie pitié de nous.</a:t>
            </a:r>
          </a:p>
        </p:txBody>
      </p:sp>
      <p:sp>
        <p:nvSpPr>
          <p:cNvPr id="17" name="ZoneTexte 16">
            <a:extLst>
              <a:ext uri="{FF2B5EF4-FFF2-40B4-BE49-F238E27FC236}">
                <a16:creationId xmlns:a16="http://schemas.microsoft.com/office/drawing/2014/main" id="{84F47501-8DD8-2C99-D3BB-DCDE29D1490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D2AC550F-50EE-2804-838B-C39DE050AB9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911891819"/>
      </p:ext>
    </p:extLst>
  </p:cSld>
  <p:clrMapOvr>
    <a:masterClrMapping/>
  </p:clrMapOvr>
</p:sld>
</file>

<file path=ppt/slides/slide156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24893913-8394-04FF-D67C-FBCFD9DBDBDA}"/>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7A21472A-69D3-69DB-E6FF-C0FB665F4E9B}"/>
              </a:ext>
            </a:extLst>
          </p:cNvPr>
          <p:cNvSpPr/>
          <p:nvPr/>
        </p:nvSpPr>
        <p:spPr>
          <a:xfrm>
            <a:off x="6240017"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اسمعنا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356FF965-5E82-C77C-B849-2A572807409F}"/>
              </a:ext>
            </a:extLst>
          </p:cNvPr>
          <p:cNvSpPr/>
          <p:nvPr/>
        </p:nvSpPr>
        <p:spPr>
          <a:xfrm>
            <a:off x="1199456" y="1700808"/>
            <a:ext cx="5544616"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cwtem `eron.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758A3130-A61A-5825-F782-FC46C9D5C2D0}"/>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écoute nous.</a:t>
            </a:r>
          </a:p>
        </p:txBody>
      </p:sp>
      <p:sp>
        <p:nvSpPr>
          <p:cNvPr id="17" name="ZoneTexte 16">
            <a:extLst>
              <a:ext uri="{FF2B5EF4-FFF2-40B4-BE49-F238E27FC236}">
                <a16:creationId xmlns:a16="http://schemas.microsoft.com/office/drawing/2014/main" id="{D03C7AEF-B237-9B3C-5BFC-D3BCF96557F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FA2411B6-8445-24C7-AF96-035BAAFDDB9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691327016"/>
      </p:ext>
    </p:extLst>
  </p:cSld>
  <p:clrMapOvr>
    <a:masterClrMapping/>
  </p:clrMapOvr>
</p:sld>
</file>

<file path=ppt/slides/slide156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9748485B-E1E6-C3D8-CA07-D1B4F979C830}"/>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FBA01671-1C53-43A4-68E3-82816817CA1E}"/>
              </a:ext>
            </a:extLst>
          </p:cNvPr>
          <p:cNvSpPr/>
          <p:nvPr/>
        </p:nvSpPr>
        <p:spPr>
          <a:xfrm>
            <a:off x="6240017"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أنظر إلينا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C6B38DE1-595C-BCC2-2656-D44E91F9C7AB}"/>
              </a:ext>
            </a:extLst>
          </p:cNvPr>
          <p:cNvSpPr/>
          <p:nvPr/>
        </p:nvSpPr>
        <p:spPr>
          <a:xfrm>
            <a:off x="1487488" y="1700808"/>
            <a:ext cx="4680520"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comc `eron.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9E016B35-8A6B-3664-6C78-2180D25BC99D}"/>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regarde nous.</a:t>
            </a:r>
          </a:p>
        </p:txBody>
      </p:sp>
      <p:sp>
        <p:nvSpPr>
          <p:cNvPr id="17" name="ZoneTexte 16">
            <a:extLst>
              <a:ext uri="{FF2B5EF4-FFF2-40B4-BE49-F238E27FC236}">
                <a16:creationId xmlns:a16="http://schemas.microsoft.com/office/drawing/2014/main" id="{36A264FF-8009-15F6-D546-3CE1369781C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CFA859E7-1324-7825-1681-E8A052E6CC3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33883447"/>
      </p:ext>
    </p:extLst>
  </p:cSld>
  <p:clrMapOvr>
    <a:masterClrMapping/>
  </p:clrMapOvr>
</p:sld>
</file>

<file path=ppt/slides/slide156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B29A1ED5-538A-5B92-899D-3063E5463625}"/>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1C6DE4D5-82EB-C446-70B0-FA075A99D116}"/>
              </a:ext>
            </a:extLst>
          </p:cNvPr>
          <p:cNvSpPr/>
          <p:nvPr/>
        </p:nvSpPr>
        <p:spPr>
          <a:xfrm>
            <a:off x="6927061"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أطلع علينا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23B26B37-C2C8-C856-5B6B-406718B3C028}"/>
              </a:ext>
            </a:extLst>
          </p:cNvPr>
          <p:cNvSpPr/>
          <p:nvPr/>
        </p:nvSpPr>
        <p:spPr>
          <a:xfrm>
            <a:off x="1295467" y="1700808"/>
            <a:ext cx="5520613"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joust `eron.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7A931AF9-120D-726D-5EF7-6E62BB5C42A4}"/>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observe nous.</a:t>
            </a:r>
          </a:p>
        </p:txBody>
      </p:sp>
      <p:sp>
        <p:nvSpPr>
          <p:cNvPr id="17" name="ZoneTexte 16">
            <a:extLst>
              <a:ext uri="{FF2B5EF4-FFF2-40B4-BE49-F238E27FC236}">
                <a16:creationId xmlns:a16="http://schemas.microsoft.com/office/drawing/2014/main" id="{00100065-8AE3-79C3-CE5E-76A4A676FA2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C3BDBFC0-CCF5-1CA0-82E2-CEB5C015872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906681010"/>
      </p:ext>
    </p:extLst>
  </p:cSld>
  <p:clrMapOvr>
    <a:masterClrMapping/>
  </p:clrMapOvr>
</p:sld>
</file>

<file path=ppt/slides/slide156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76D1E896-9533-2C45-F4CC-0F65F12A93AC}"/>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454B8518-178E-25F3-A65C-7A71A3EEB3A4}"/>
              </a:ext>
            </a:extLst>
          </p:cNvPr>
          <p:cNvSpPr/>
          <p:nvPr/>
        </p:nvSpPr>
        <p:spPr>
          <a:xfrm>
            <a:off x="7215093"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تراءف علينا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5BEED788-71CD-3C78-CA7E-28856ED1D35A}"/>
              </a:ext>
            </a:extLst>
          </p:cNvPr>
          <p:cNvSpPr/>
          <p:nvPr/>
        </p:nvSpPr>
        <p:spPr>
          <a:xfrm>
            <a:off x="623392" y="1700808"/>
            <a:ext cx="5832648"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senhyt qaron.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BF436ABF-1F42-EFBE-DA89-7CBDEC765A98}"/>
              </a:ext>
            </a:extLst>
          </p:cNvPr>
          <p:cNvSpPr/>
          <p:nvPr/>
        </p:nvSpPr>
        <p:spPr>
          <a:xfrm>
            <a:off x="911424" y="4077072"/>
            <a:ext cx="1036915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traite-nous avec clémence.</a:t>
            </a:r>
          </a:p>
        </p:txBody>
      </p:sp>
      <p:sp>
        <p:nvSpPr>
          <p:cNvPr id="17" name="ZoneTexte 16">
            <a:extLst>
              <a:ext uri="{FF2B5EF4-FFF2-40B4-BE49-F238E27FC236}">
                <a16:creationId xmlns:a16="http://schemas.microsoft.com/office/drawing/2014/main" id="{A7810AAA-62DD-FA20-08BA-1321ADDD21E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384C10B0-96E9-E077-37E3-088C2A887BD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166673566"/>
      </p:ext>
    </p:extLst>
  </p:cSld>
  <p:clrMapOvr>
    <a:masterClrMapping/>
  </p:clrMapOvr>
</p:sld>
</file>

<file path=ppt/slides/slide156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9B82519F-F118-8BA6-C36F-ED3ECCE246DA}"/>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45E4E7E9-0AB5-4D6C-355C-E7FB6673C0B6}"/>
              </a:ext>
            </a:extLst>
          </p:cNvPr>
          <p:cNvSpPr/>
          <p:nvPr/>
        </p:nvSpPr>
        <p:spPr>
          <a:xfrm>
            <a:off x="7119082"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نحن شعبك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2003D343-A656-C7FB-38F8-11F0CEBF2178}"/>
              </a:ext>
            </a:extLst>
          </p:cNvPr>
          <p:cNvSpPr/>
          <p:nvPr/>
        </p:nvSpPr>
        <p:spPr>
          <a:xfrm>
            <a:off x="839416" y="1700808"/>
            <a:ext cx="6024669"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`Anon qa peklaoc.</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9C6D4257-F3CB-4458-F9DD-A462E8A23D43}"/>
              </a:ext>
            </a:extLst>
          </p:cNvPr>
          <p:cNvSpPr/>
          <p:nvPr/>
        </p:nvSpPr>
        <p:spPr>
          <a:xfrm>
            <a:off x="1391478" y="4077072"/>
            <a:ext cx="9409045"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Nous sommes ton peuple.</a:t>
            </a:r>
          </a:p>
        </p:txBody>
      </p:sp>
      <p:sp>
        <p:nvSpPr>
          <p:cNvPr id="17" name="ZoneTexte 16">
            <a:extLst>
              <a:ext uri="{FF2B5EF4-FFF2-40B4-BE49-F238E27FC236}">
                <a16:creationId xmlns:a16="http://schemas.microsoft.com/office/drawing/2014/main" id="{4147F77A-29C7-1326-BCAB-81E4DD9CC31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7D9DEBCF-0DFA-7722-DCA4-D87831E06B3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232809129"/>
      </p:ext>
    </p:extLst>
  </p:cSld>
  <p:clrMapOvr>
    <a:masterClrMapping/>
  </p:clrMapOvr>
</p:sld>
</file>

<file path=ppt/slides/slide156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712CC75F-A4AC-3ECE-38A0-1C9B1D95551A}"/>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9519D0C8-EBB5-272B-2C20-DBBBD2A630EE}"/>
              </a:ext>
            </a:extLst>
          </p:cNvPr>
          <p:cNvSpPr/>
          <p:nvPr/>
        </p:nvSpPr>
        <p:spPr>
          <a:xfrm>
            <a:off x="7215093"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نحن جُبلتك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FE5B45DE-B01B-027E-117F-3CCC160368FF}"/>
              </a:ext>
            </a:extLst>
          </p:cNvPr>
          <p:cNvSpPr/>
          <p:nvPr/>
        </p:nvSpPr>
        <p:spPr>
          <a:xfrm>
            <a:off x="1031437" y="1700808"/>
            <a:ext cx="6408712"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`Anon qa pek`placma.</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525DBD9E-5708-A7E9-8DD4-5AF9E2E70A46}"/>
              </a:ext>
            </a:extLst>
          </p:cNvPr>
          <p:cNvSpPr/>
          <p:nvPr/>
        </p:nvSpPr>
        <p:spPr>
          <a:xfrm>
            <a:off x="911424" y="4077073"/>
            <a:ext cx="1036915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Nous sommes ta création.</a:t>
            </a:r>
          </a:p>
        </p:txBody>
      </p:sp>
      <p:sp>
        <p:nvSpPr>
          <p:cNvPr id="17" name="ZoneTexte 16">
            <a:extLst>
              <a:ext uri="{FF2B5EF4-FFF2-40B4-BE49-F238E27FC236}">
                <a16:creationId xmlns:a16="http://schemas.microsoft.com/office/drawing/2014/main" id="{6EC5947E-5B8C-6B79-63A5-F2E5584A6EF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2CE4977A-EC0F-D3F2-FC2D-2AF2DD2E5C5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840533989"/>
      </p:ext>
    </p:extLst>
  </p:cSld>
  <p:clrMapOvr>
    <a:masterClrMapping/>
  </p:clrMapOvr>
</p:sld>
</file>

<file path=ppt/slides/slide156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C79861ED-4735-8C01-F7BA-C6DD255E8674}"/>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9BC066CA-7A39-4F2C-9589-13F30ECE73A8}"/>
              </a:ext>
            </a:extLst>
          </p:cNvPr>
          <p:cNvSpPr/>
          <p:nvPr/>
        </p:nvSpPr>
        <p:spPr>
          <a:xfrm>
            <a:off x="7599135"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نجنا من أعدائنا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CC213C29-A9E5-AF4A-5A27-796584703440}"/>
              </a:ext>
            </a:extLst>
          </p:cNvPr>
          <p:cNvSpPr/>
          <p:nvPr/>
        </p:nvSpPr>
        <p:spPr>
          <a:xfrm>
            <a:off x="935427" y="1700808"/>
            <a:ext cx="6408712" cy="1569660"/>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Nahmen `ebol qen nenjaji.</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5EEF83DF-0CD5-7AC5-27F1-3C05BF8B5F2B}"/>
              </a:ext>
            </a:extLst>
          </p:cNvPr>
          <p:cNvSpPr/>
          <p:nvPr/>
        </p:nvSpPr>
        <p:spPr>
          <a:xfrm>
            <a:off x="935427" y="4077072"/>
            <a:ext cx="10633181"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Délivre-nous de nos ennemis.</a:t>
            </a:r>
          </a:p>
        </p:txBody>
      </p:sp>
      <p:sp>
        <p:nvSpPr>
          <p:cNvPr id="17" name="ZoneTexte 16">
            <a:extLst>
              <a:ext uri="{FF2B5EF4-FFF2-40B4-BE49-F238E27FC236}">
                <a16:creationId xmlns:a16="http://schemas.microsoft.com/office/drawing/2014/main" id="{64484D70-B979-B5D3-B78B-C2CB7E8F13D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223FD223-C507-A3C9-4BE7-4E41D323230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236728190"/>
      </p:ext>
    </p:extLst>
  </p:cSld>
  <p:clrMapOvr>
    <a:masterClrMapping/>
  </p:clrMapOvr>
</p:sld>
</file>

<file path=ppt/slides/slide156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148FF313-2920-B23C-AC6E-9547FF8465F4}"/>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5DB10202-7799-A983-2B66-048136CB0C04}"/>
              </a:ext>
            </a:extLst>
          </p:cNvPr>
          <p:cNvSpPr/>
          <p:nvPr/>
        </p:nvSpPr>
        <p:spPr>
          <a:xfrm>
            <a:off x="7311103"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نجنا من الغلاء</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EF070128-5B97-614A-D444-6F457E9A8581}"/>
              </a:ext>
            </a:extLst>
          </p:cNvPr>
          <p:cNvSpPr/>
          <p:nvPr/>
        </p:nvSpPr>
        <p:spPr>
          <a:xfrm>
            <a:off x="527381" y="1700808"/>
            <a:ext cx="7008779"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Nahmen `ebolha ou`hbwn.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6595AB6E-B7F5-1071-02AB-9F2BC2F0C90C}"/>
              </a:ext>
            </a:extLst>
          </p:cNvPr>
          <p:cNvSpPr/>
          <p:nvPr/>
        </p:nvSpPr>
        <p:spPr>
          <a:xfrm>
            <a:off x="815413" y="4077073"/>
            <a:ext cx="10465163"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Délivre-nous de la cherté.</a:t>
            </a:r>
          </a:p>
        </p:txBody>
      </p:sp>
      <p:sp>
        <p:nvSpPr>
          <p:cNvPr id="17" name="ZoneTexte 16">
            <a:extLst>
              <a:ext uri="{FF2B5EF4-FFF2-40B4-BE49-F238E27FC236}">
                <a16:creationId xmlns:a16="http://schemas.microsoft.com/office/drawing/2014/main" id="{A5E2CE1E-8D36-30BB-7B88-EBD8E020382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03B96E4D-A590-B362-D8BF-594C82D6B5B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772377149"/>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038174104"/>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 Et Dieu dit à Moïse</a:t>
                      </a:r>
                    </a:p>
                    <a:p>
                      <a:pPr algn="l"/>
                      <a:r>
                        <a:rPr lang="fr-FR" sz="3200" b="1" kern="1200" dirty="0">
                          <a:solidFill>
                            <a:prstClr val="white"/>
                          </a:solidFill>
                          <a:latin typeface="Book Antiqua" pitchFamily="18" charset="0"/>
                          <a:ea typeface="+mn-ea"/>
                          <a:cs typeface="+mn-cs"/>
                        </a:rPr>
                        <a:t>Ton peuple doit partir</a:t>
                      </a:r>
                    </a:p>
                    <a:p>
                      <a:pPr algn="l"/>
                      <a:r>
                        <a:rPr lang="fr-FR" sz="3200" b="1" kern="1200" dirty="0">
                          <a:solidFill>
                            <a:prstClr val="white"/>
                          </a:solidFill>
                          <a:latin typeface="Book Antiqua" pitchFamily="18" charset="0"/>
                          <a:ea typeface="+mn-ea"/>
                          <a:cs typeface="+mn-cs"/>
                        </a:rPr>
                        <a:t>Il faut que tu lui dises :</a:t>
                      </a:r>
                    </a:p>
                    <a:p>
                      <a:pPr algn="l"/>
                      <a:r>
                        <a:rPr lang="fr-FR" sz="3200" b="1" kern="1200" dirty="0">
                          <a:solidFill>
                            <a:prstClr val="white"/>
                          </a:solidFill>
                          <a:latin typeface="Book Antiqua" pitchFamily="18" charset="0"/>
                          <a:ea typeface="+mn-ea"/>
                          <a:cs typeface="+mn-cs"/>
                        </a:rPr>
                        <a:t>« Dieu va nous secourir »</a:t>
                      </a:r>
                    </a:p>
                  </a:txBody>
                  <a:tcPr/>
                </a:tc>
                <a:tc>
                  <a:txBody>
                    <a:bodyPr/>
                    <a:lstStyle/>
                    <a:p>
                      <a:pPr algn="r" rtl="1"/>
                      <a:r>
                        <a:rPr lang="ar-EG" sz="4000" b="0" kern="1200" dirty="0">
                          <a:solidFill>
                            <a:prstClr val="white"/>
                          </a:solidFill>
                          <a:latin typeface="+mn-lt"/>
                          <a:ea typeface="+mn-ea"/>
                          <a:cs typeface="+mn-cs"/>
                        </a:rPr>
                        <a:t>قال الرب لموسى</a:t>
                      </a:r>
                    </a:p>
                    <a:p>
                      <a:pPr algn="r" rtl="1"/>
                      <a:r>
                        <a:rPr lang="ar-EG" sz="4000" b="0" kern="1200" dirty="0">
                          <a:solidFill>
                            <a:prstClr val="white"/>
                          </a:solidFill>
                          <a:latin typeface="+mn-lt"/>
                          <a:ea typeface="+mn-ea"/>
                          <a:cs typeface="+mn-cs"/>
                        </a:rPr>
                        <a:t>قل لشعبك أن يرحل</a:t>
                      </a:r>
                    </a:p>
                    <a:p>
                      <a:pPr algn="r" rtl="1"/>
                      <a:r>
                        <a:rPr lang="ar-EG" sz="4000" b="0" kern="1200" dirty="0">
                          <a:solidFill>
                            <a:prstClr val="white"/>
                          </a:solidFill>
                          <a:latin typeface="+mn-lt"/>
                          <a:ea typeface="+mn-ea"/>
                          <a:cs typeface="+mn-cs"/>
                        </a:rPr>
                        <a:t>واضرب البحر بالعصا</a:t>
                      </a:r>
                    </a:p>
                    <a:p>
                      <a:pPr algn="r" rtl="1"/>
                      <a:r>
                        <a:rPr lang="ar-EG" sz="4000" b="0" kern="1200" dirty="0">
                          <a:solidFill>
                            <a:prstClr val="white"/>
                          </a:solidFill>
                          <a:latin typeface="+mn-lt"/>
                          <a:ea typeface="+mn-ea"/>
                          <a:cs typeface="+mn-cs"/>
                        </a:rPr>
                        <a:t>ينفتح لك فيه مدخل</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 Tu lèveras le bras</a:t>
                      </a:r>
                    </a:p>
                    <a:p>
                      <a:r>
                        <a:rPr lang="fr-FR" sz="3200" b="1" kern="1200" dirty="0">
                          <a:solidFill>
                            <a:prstClr val="white"/>
                          </a:solidFill>
                          <a:latin typeface="Book Antiqua" pitchFamily="18" charset="0"/>
                          <a:ea typeface="+mn-ea"/>
                          <a:cs typeface="+mn-cs"/>
                        </a:rPr>
                        <a:t>Ta verge va frapper</a:t>
                      </a:r>
                    </a:p>
                    <a:p>
                      <a:r>
                        <a:rPr lang="fr-FR" sz="3200" b="1" kern="1200" dirty="0">
                          <a:solidFill>
                            <a:prstClr val="white"/>
                          </a:solidFill>
                          <a:latin typeface="Book Antiqua" pitchFamily="18" charset="0"/>
                          <a:ea typeface="+mn-ea"/>
                          <a:cs typeface="+mn-cs"/>
                        </a:rPr>
                        <a:t>La mer qui se fendra</a:t>
                      </a:r>
                    </a:p>
                    <a:p>
                      <a:r>
                        <a:rPr lang="fr-FR" sz="3200" b="1" kern="1200" dirty="0">
                          <a:solidFill>
                            <a:prstClr val="white"/>
                          </a:solidFill>
                          <a:latin typeface="Book Antiqua" pitchFamily="18" charset="0"/>
                          <a:ea typeface="+mn-ea"/>
                          <a:cs typeface="+mn-cs"/>
                        </a:rPr>
                        <a:t>Vous laissera passer</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فقام موسي بالليل</a:t>
                      </a:r>
                    </a:p>
                    <a:p>
                      <a:pPr algn="r" rtl="1"/>
                      <a:r>
                        <a:rPr lang="ar-EG" sz="4000" b="0" kern="1200" dirty="0">
                          <a:solidFill>
                            <a:prstClr val="white"/>
                          </a:solidFill>
                          <a:latin typeface="+mn-lt"/>
                          <a:ea typeface="+mn-ea"/>
                          <a:cs typeface="+mn-cs"/>
                        </a:rPr>
                        <a:t>ضرب البحر بسرعة</a:t>
                      </a:r>
                    </a:p>
                    <a:p>
                      <a:pPr algn="r" rtl="1"/>
                      <a:r>
                        <a:rPr lang="ar-EG" sz="4000" b="0" kern="1200" dirty="0">
                          <a:solidFill>
                            <a:prstClr val="white"/>
                          </a:solidFill>
                          <a:latin typeface="+mn-lt"/>
                          <a:ea typeface="+mn-ea"/>
                          <a:cs typeface="+mn-cs"/>
                        </a:rPr>
                        <a:t>فانفتح فيه درب طويل</a:t>
                      </a:r>
                    </a:p>
                    <a:p>
                      <a:pPr algn="r" rtl="1"/>
                      <a:r>
                        <a:rPr lang="ar-EG" sz="4000" b="0" kern="1200" dirty="0">
                          <a:solidFill>
                            <a:prstClr val="white"/>
                          </a:solidFill>
                          <a:latin typeface="+mn-lt"/>
                          <a:ea typeface="+mn-ea"/>
                          <a:cs typeface="+mn-cs"/>
                        </a:rPr>
                        <a:t>وطريق متسعة.</a:t>
                      </a:r>
                    </a:p>
                    <a:p>
                      <a:endParaRPr lang="fr-FR" sz="24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4B305B38-3878-5651-6AF6-C1903205503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8ACA6C8C-6169-92AB-4522-B568232AD3E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3789299"/>
      </p:ext>
    </p:extLst>
  </p:cSld>
  <p:clrMapOvr>
    <a:masterClrMapping/>
  </p:clrMapOvr>
</p:sld>
</file>

<file path=ppt/slides/slide157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478391E7-BC07-C662-53C2-E3FF16DB82AF}"/>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C31C73C5-21CB-40EC-B178-0DC59FA1323E}"/>
              </a:ext>
            </a:extLst>
          </p:cNvPr>
          <p:cNvSpPr/>
          <p:nvPr/>
        </p:nvSpPr>
        <p:spPr>
          <a:xfrm>
            <a:off x="7503125"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نحن عبيدك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A12B6221-9A7B-CDD4-E082-635C5FE95A8C}"/>
              </a:ext>
            </a:extLst>
          </p:cNvPr>
          <p:cNvSpPr/>
          <p:nvPr/>
        </p:nvSpPr>
        <p:spPr>
          <a:xfrm>
            <a:off x="888099" y="1700808"/>
            <a:ext cx="6456040"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a:ln>
                  <a:noFill/>
                </a:ln>
                <a:solidFill>
                  <a:prstClr val="white"/>
                </a:solidFill>
                <a:effectLst/>
                <a:uLnTx/>
                <a:uFillTx/>
                <a:latin typeface="CS Avva Shenouda" pitchFamily="34" charset="0"/>
                <a:ea typeface="+mn-ea"/>
                <a:cs typeface="+mn-cs"/>
              </a:rPr>
              <a:t>`Anon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qa nek`ebiaik.</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166B7A9F-548E-7254-82D5-B1E3C4B398FC}"/>
              </a:ext>
            </a:extLst>
          </p:cNvPr>
          <p:cNvSpPr/>
          <p:nvPr/>
        </p:nvSpPr>
        <p:spPr>
          <a:xfrm>
            <a:off x="1199456" y="4077072"/>
            <a:ext cx="9793088"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Nous sommes tes serviteurs.</a:t>
            </a:r>
          </a:p>
        </p:txBody>
      </p:sp>
      <p:sp>
        <p:nvSpPr>
          <p:cNvPr id="17" name="ZoneTexte 16">
            <a:extLst>
              <a:ext uri="{FF2B5EF4-FFF2-40B4-BE49-F238E27FC236}">
                <a16:creationId xmlns:a16="http://schemas.microsoft.com/office/drawing/2014/main" id="{FD3DDAC2-247F-05D5-0299-09F96A0832C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1FC8B9C6-65AA-D8A0-384F-383976B9927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769622967"/>
      </p:ext>
    </p:extLst>
  </p:cSld>
  <p:clrMapOvr>
    <a:masterClrMapping/>
  </p:clrMapOvr>
</p:sld>
</file>

<file path=ppt/slides/slide157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3BC55FC6-4EDF-AC84-1D4F-6EF1715D7469}"/>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B5961D96-D7D4-C5C5-4288-36656269B8FA}"/>
              </a:ext>
            </a:extLst>
          </p:cNvPr>
          <p:cNvSpPr/>
          <p:nvPr/>
        </p:nvSpPr>
        <p:spPr>
          <a:xfrm>
            <a:off x="7311103"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أنتَ ابن الله</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B97F4DC1-B755-4094-076D-492D507048CA}"/>
              </a:ext>
            </a:extLst>
          </p:cNvPr>
          <p:cNvSpPr/>
          <p:nvPr/>
        </p:nvSpPr>
        <p:spPr>
          <a:xfrm>
            <a:off x="1223459" y="1700808"/>
            <a:ext cx="4680520"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`Uioc :</a:t>
            </a:r>
            <a:r>
              <a:rPr kumimoji="0" lang="pt-BR" sz="4800" b="0" i="0" u="none" strike="noStrike" kern="1200" cap="none" spc="0" normalizeH="0" baseline="0" noProof="0">
                <a:ln>
                  <a:noFill/>
                </a:ln>
                <a:solidFill>
                  <a:prstClr val="white"/>
                </a:solidFill>
                <a:effectLst/>
                <a:uLnTx/>
                <a:uFillTx/>
                <a:latin typeface="CS Avva Shenouda" pitchFamily="34" charset="0"/>
                <a:ea typeface="+mn-ea"/>
                <a:cs typeface="+mn-cs"/>
              </a:rPr>
              <a:t>eoc `N</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;ok.</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099A481A-280B-1114-7E5E-10E6A7F23763}"/>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Tu es le fils de Dieu.</a:t>
            </a:r>
          </a:p>
        </p:txBody>
      </p:sp>
      <p:sp>
        <p:nvSpPr>
          <p:cNvPr id="17" name="ZoneTexte 16">
            <a:extLst>
              <a:ext uri="{FF2B5EF4-FFF2-40B4-BE49-F238E27FC236}">
                <a16:creationId xmlns:a16="http://schemas.microsoft.com/office/drawing/2014/main" id="{19C25CB0-DA22-E9A2-F0FA-6B49A975000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D47030EB-2F5D-7C80-2DFE-B9839F1DE90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29937462"/>
      </p:ext>
    </p:extLst>
  </p:cSld>
  <p:clrMapOvr>
    <a:masterClrMapping/>
  </p:clrMapOvr>
</p:sld>
</file>

<file path=ppt/slides/slide157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E46817DA-2391-012D-6AAA-E0E233F171C4}"/>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BD8F45BD-EB2A-1D86-81A7-342404930C0F}"/>
              </a:ext>
            </a:extLst>
          </p:cNvPr>
          <p:cNvSpPr/>
          <p:nvPr/>
        </p:nvSpPr>
        <p:spPr>
          <a:xfrm>
            <a:off x="7215093"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آمنا بك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D5AB8E65-4ECC-18B3-1570-52180A0B839F}"/>
              </a:ext>
            </a:extLst>
          </p:cNvPr>
          <p:cNvSpPr/>
          <p:nvPr/>
        </p:nvSpPr>
        <p:spPr>
          <a:xfrm>
            <a:off x="1007435" y="1700808"/>
            <a:ext cx="5448605"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Annah] `erok.</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5368CAFC-4136-FED5-31FE-CE48565A6458}"/>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Nous croyons en Toi.</a:t>
            </a:r>
          </a:p>
        </p:txBody>
      </p:sp>
      <p:sp>
        <p:nvSpPr>
          <p:cNvPr id="17" name="ZoneTexte 16">
            <a:extLst>
              <a:ext uri="{FF2B5EF4-FFF2-40B4-BE49-F238E27FC236}">
                <a16:creationId xmlns:a16="http://schemas.microsoft.com/office/drawing/2014/main" id="{60F6CAE1-02E6-5873-8226-3EFABED3BD8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B53A2668-E01F-D62D-1A38-377783C4726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081124283"/>
      </p:ext>
    </p:extLst>
  </p:cSld>
  <p:clrMapOvr>
    <a:masterClrMapping/>
  </p:clrMapOvr>
</p:sld>
</file>

<file path=ppt/slides/slide157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FCBC4873-C72A-C1D8-F2D6-0A458F90F623}"/>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DF30DA09-A9FE-9545-6FEB-769D7288099A}"/>
              </a:ext>
            </a:extLst>
          </p:cNvPr>
          <p:cNvSpPr/>
          <p:nvPr/>
        </p:nvSpPr>
        <p:spPr>
          <a:xfrm>
            <a:off x="7632171" y="1700808"/>
            <a:ext cx="4032448"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لأنك أتيت وخلصتنا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A238E9FD-BA09-76E0-EA5F-DEC06990F0D6}"/>
              </a:ext>
            </a:extLst>
          </p:cNvPr>
          <p:cNvSpPr/>
          <p:nvPr/>
        </p:nvSpPr>
        <p:spPr>
          <a:xfrm>
            <a:off x="671397" y="1700810"/>
            <a:ext cx="5881803"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Je ak`i akcw] `mmon.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42C9B1A2-49D6-20E7-E07C-FAC1F3124499}"/>
              </a:ext>
            </a:extLst>
          </p:cNvPr>
          <p:cNvSpPr/>
          <p:nvPr/>
        </p:nvSpPr>
        <p:spPr>
          <a:xfrm>
            <a:off x="671398" y="4077072"/>
            <a:ext cx="10993221"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Car tu vins et nous sauvas.</a:t>
            </a:r>
          </a:p>
        </p:txBody>
      </p:sp>
      <p:sp>
        <p:nvSpPr>
          <p:cNvPr id="17" name="ZoneTexte 16">
            <a:extLst>
              <a:ext uri="{FF2B5EF4-FFF2-40B4-BE49-F238E27FC236}">
                <a16:creationId xmlns:a16="http://schemas.microsoft.com/office/drawing/2014/main" id="{75EA2F13-74DF-6901-7988-137FB76F826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1C303CA7-3738-C79A-B394-FF04AA01EAA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576430797"/>
      </p:ext>
    </p:extLst>
  </p:cSld>
  <p:clrMapOvr>
    <a:masterClrMapping/>
  </p:clrMapOvr>
</p:sld>
</file>

<file path=ppt/slides/slide157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B848080D-3DF8-437C-73F0-70F9CC24650A}"/>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9831A00A-96E1-753A-A611-7B0AA041C04C}"/>
              </a:ext>
            </a:extLst>
          </p:cNvPr>
          <p:cNvSpPr/>
          <p:nvPr/>
        </p:nvSpPr>
        <p:spPr>
          <a:xfrm>
            <a:off x="7503125"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تعهدنا بخلاصك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AC8F2A48-5178-C0A5-0E7C-007E2735392C}"/>
              </a:ext>
            </a:extLst>
          </p:cNvPr>
          <p:cNvSpPr/>
          <p:nvPr/>
        </p:nvSpPr>
        <p:spPr>
          <a:xfrm>
            <a:off x="719403" y="1700808"/>
            <a:ext cx="5736637" cy="1569660"/>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Jempensini qen pekoujai.</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B48C4CF1-3D48-6752-45D6-08B30A05DE65}"/>
              </a:ext>
            </a:extLst>
          </p:cNvPr>
          <p:cNvSpPr/>
          <p:nvPr/>
        </p:nvSpPr>
        <p:spPr>
          <a:xfrm>
            <a:off x="1559496" y="4077073"/>
            <a:ext cx="9073008"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Donne-nous ton salut.</a:t>
            </a:r>
          </a:p>
        </p:txBody>
      </p:sp>
      <p:sp>
        <p:nvSpPr>
          <p:cNvPr id="17" name="ZoneTexte 16">
            <a:extLst>
              <a:ext uri="{FF2B5EF4-FFF2-40B4-BE49-F238E27FC236}">
                <a16:creationId xmlns:a16="http://schemas.microsoft.com/office/drawing/2014/main" id="{1B81080E-A94B-EB5F-B7B0-85D2ED43943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DF987047-B69E-70CF-B8F8-F497BC3E53E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385057896"/>
      </p:ext>
    </p:extLst>
  </p:cSld>
  <p:clrMapOvr>
    <a:masterClrMapping/>
  </p:clrMapOvr>
</p:sld>
</file>

<file path=ppt/slides/slide157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4047DAB2-B45B-FF42-1DAA-D946FD06F528}"/>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9283EADF-407F-067C-EE1B-91EC66F099E7}"/>
              </a:ext>
            </a:extLst>
          </p:cNvPr>
          <p:cNvSpPr/>
          <p:nvPr/>
        </p:nvSpPr>
        <p:spPr>
          <a:xfrm>
            <a:off x="7536160" y="1508787"/>
            <a:ext cx="4128459" cy="156966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وأغفر لنا خطايانا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رب ارحم.</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505EF646-F802-1A42-0996-BC9697DFCF60}"/>
              </a:ext>
            </a:extLst>
          </p:cNvPr>
          <p:cNvSpPr/>
          <p:nvPr/>
        </p:nvSpPr>
        <p:spPr>
          <a:xfrm>
            <a:off x="431371" y="1508788"/>
            <a:ext cx="6024669" cy="1569660"/>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Ouoh ,a nennobi nan</a:t>
            </a:r>
            <a:b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`ebol. Kuri`e `ele`ycon.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7FB0638D-A89D-FD0D-7617-399202F33B37}"/>
              </a:ext>
            </a:extLst>
          </p:cNvPr>
          <p:cNvSpPr/>
          <p:nvPr/>
        </p:nvSpPr>
        <p:spPr>
          <a:xfrm>
            <a:off x="1103445" y="4132817"/>
            <a:ext cx="10369152" cy="156966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Pardonne-nous nos péchés.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Pitié Seigneur.</a:t>
            </a:r>
          </a:p>
        </p:txBody>
      </p:sp>
      <p:sp>
        <p:nvSpPr>
          <p:cNvPr id="17" name="ZoneTexte 16">
            <a:extLst>
              <a:ext uri="{FF2B5EF4-FFF2-40B4-BE49-F238E27FC236}">
                <a16:creationId xmlns:a16="http://schemas.microsoft.com/office/drawing/2014/main" id="{EA957970-C51C-4A06-4664-7FFF8946D7E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A25BE45A-2853-A52D-8288-85A22B7E0B7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311145217"/>
      </p:ext>
    </p:extLst>
  </p:cSld>
  <p:clrMapOvr>
    <a:masterClrMapping/>
  </p:clrMapOvr>
</p:sld>
</file>

<file path=ppt/slides/slide157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09B2BC84-3710-88DB-BC4F-FF19BFBB6211}"/>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0A2F69A1-162E-381C-F716-C8C74A851111}"/>
              </a:ext>
            </a:extLst>
          </p:cNvPr>
          <p:cNvSpPr/>
          <p:nvPr/>
        </p:nvSpPr>
        <p:spPr>
          <a:xfrm>
            <a:off x="1089160" y="764706"/>
            <a:ext cx="10095405" cy="156966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قدوس قدوس قدوس رب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الصباؤوت.</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السماء والأرض مملوءتان من مجدك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وكرامتك.</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ارحمنا يا الله الآب ضابط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الكل.</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أيها الثالوث القدوس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ارحمنا.</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أيها الرب إله القوات كن معنا لأنه ليس لنا معين في شدائدنا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وضيقاتنا</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سواك.</a:t>
            </a:r>
            <a:endParaRPr kumimoji="0" lang="fr-FR" sz="3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5DE9157B-0662-1A52-99C4-C63A4CEF7A37}"/>
              </a:ext>
            </a:extLst>
          </p:cNvPr>
          <p:cNvSpPr/>
          <p:nvPr/>
        </p:nvSpPr>
        <p:spPr>
          <a:xfrm>
            <a:off x="911424" y="3284984"/>
            <a:ext cx="10465163" cy="2965364"/>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Saint, Saint, Saint, Seigneur Sabaot,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le ciel et la terre sont remplis de Ta gloire et de ton honneur.</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Pitié pour nous ô Dieu le Père tout puissant.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Pitié pour nous ô Trinité Sainte.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Ô Seigneur Dieu des puissances sois avec nous,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car nous n'attendons d'aide que de toi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dans nos difficultés et nos angoisses.</a:t>
            </a:r>
          </a:p>
        </p:txBody>
      </p:sp>
      <p:sp>
        <p:nvSpPr>
          <p:cNvPr id="16" name="ZoneTexte 15">
            <a:extLst>
              <a:ext uri="{FF2B5EF4-FFF2-40B4-BE49-F238E27FC236}">
                <a16:creationId xmlns:a16="http://schemas.microsoft.com/office/drawing/2014/main" id="{828AC380-07B0-9130-F373-FD867A8BA76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01BC9B7D-6952-39E9-4C10-4DB93D3E32A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595895990"/>
      </p:ext>
    </p:extLst>
  </p:cSld>
  <p:clrMapOvr>
    <a:masterClrMapping/>
  </p:clrMapOvr>
</p:sld>
</file>

<file path=ppt/slides/slide157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99AEBA39-CE68-4629-76DB-FB9EA4B90A06}"/>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EC446D0B-ADB1-6345-0396-2E47341B170A}"/>
              </a:ext>
            </a:extLst>
          </p:cNvPr>
          <p:cNvSpPr/>
          <p:nvPr/>
        </p:nvSpPr>
        <p:spPr>
          <a:xfrm>
            <a:off x="527381" y="764705"/>
            <a:ext cx="10945216" cy="1569660"/>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حل واغفر واصفح لنا يا الله عن سيئاتنا التي صنعناها بإرادتنا والتي صنعناها بغير إرادتنا التي فعلناها بمعرفة والتي فعلناها بغير معرفة الخفية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والظاهرة.</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يا رب اغفرها لنا من أجل اسمك القدوس الذي دعي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علينا.</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كرحمتك يا رب وليس كخطايانا.</a:t>
            </a:r>
            <a:endParaRPr kumimoji="0" lang="fr-FR" sz="3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A15BDB70-E6EA-08FC-E729-9FD4A7B1D51A}"/>
              </a:ext>
            </a:extLst>
          </p:cNvPr>
          <p:cNvSpPr/>
          <p:nvPr/>
        </p:nvSpPr>
        <p:spPr>
          <a:xfrm>
            <a:off x="911424" y="3284984"/>
            <a:ext cx="10561173" cy="255493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Ô Dieu délie, pardonne et remets nos péchés ;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ceux que nous avons commis volontairement ou involontairement,</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 consciemment ou inconsciemment, secrètement ou en public.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Ô Seigneur pardonne-les-nous à cause de Ton saint Nom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qui a été invoqué sur nous.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Selon Ta miséricorde Seigneur et non selon nos péchés.</a:t>
            </a:r>
          </a:p>
        </p:txBody>
      </p:sp>
      <p:sp>
        <p:nvSpPr>
          <p:cNvPr id="16" name="ZoneTexte 15">
            <a:extLst>
              <a:ext uri="{FF2B5EF4-FFF2-40B4-BE49-F238E27FC236}">
                <a16:creationId xmlns:a16="http://schemas.microsoft.com/office/drawing/2014/main" id="{612166B0-1112-DC35-73F0-E3226BDDA2C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B60A1C80-7E2D-596D-F4F5-14E40423A56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070575554"/>
      </p:ext>
    </p:extLst>
  </p:cSld>
  <p:clrMapOvr>
    <a:masterClrMapping/>
  </p:clrMapOvr>
</p:sld>
</file>

<file path=ppt/slides/slide157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FCE6E514-0946-0EED-16FA-491DE17F5B35}"/>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5AC8C54F-242C-ECAB-3536-FC7F7662656B}"/>
              </a:ext>
            </a:extLst>
          </p:cNvPr>
          <p:cNvSpPr/>
          <p:nvPr/>
        </p:nvSpPr>
        <p:spPr>
          <a:xfrm>
            <a:off x="6384032" y="1196752"/>
            <a:ext cx="5350768" cy="2123658"/>
          </a:xfrm>
          <a:prstGeom prst="rect">
            <a:avLst/>
          </a:prstGeom>
        </p:spPr>
        <p:txBody>
          <a:bodyPr wrap="square">
            <a:spAutoFit/>
          </a:bodyPr>
          <a:lstStyle/>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AE"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واجعلنا مستحقين أن نقول بشكر أبانا الذي في </a:t>
            </a:r>
            <a:r>
              <a:rPr kumimoji="0" lang="ar-AE"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السموات...</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4B85C548-36B8-93B3-2634-9E6802D46619}"/>
              </a:ext>
            </a:extLst>
          </p:cNvPr>
          <p:cNvSpPr/>
          <p:nvPr/>
        </p:nvSpPr>
        <p:spPr>
          <a:xfrm>
            <a:off x="762000" y="980731"/>
            <a:ext cx="5694040" cy="1938992"/>
          </a:xfrm>
          <a:prstGeom prst="rect">
            <a:avLst/>
          </a:prstGeom>
        </p:spPr>
        <p:txBody>
          <a:bodyPr wrap="square">
            <a:spAutoFit/>
          </a:bodyPr>
          <a:lstStyle/>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4000" b="0" i="0" u="none" strike="noStrike" kern="1200" cap="none" spc="0" normalizeH="0" baseline="0" noProof="0" dirty="0">
                <a:ln>
                  <a:noFill/>
                </a:ln>
                <a:solidFill>
                  <a:prstClr val="white"/>
                </a:solidFill>
                <a:effectLst/>
                <a:uLnTx/>
                <a:uFillTx/>
                <a:latin typeface="Avva_Marcos" pitchFamily="82" charset="0"/>
                <a:ea typeface="+mn-ea"/>
                <a:cs typeface="+mn-cs"/>
              </a:rPr>
              <a:t>A</a:t>
            </a:r>
            <a:r>
              <a:rPr kumimoji="0" lang="pt-BR" sz="4000" b="0" i="0" u="none" strike="noStrike" kern="1200" cap="none" spc="0" normalizeH="0" baseline="0" noProof="0" dirty="0">
                <a:ln>
                  <a:noFill/>
                </a:ln>
                <a:solidFill>
                  <a:prstClr val="white"/>
                </a:solidFill>
                <a:effectLst/>
                <a:uLnTx/>
                <a:uFillTx/>
                <a:latin typeface="CS Avva Shenouda" pitchFamily="34" charset="0"/>
                <a:ea typeface="+mn-ea"/>
                <a:cs typeface="+mn-cs"/>
              </a:rPr>
              <a:t>riten `nem`psa      `njoc qen ouse`phmot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4000" b="0" i="0" u="none" strike="noStrike" kern="1200" cap="none" spc="0" normalizeH="0" baseline="0" noProof="0" dirty="0">
                <a:ln>
                  <a:noFill/>
                </a:ln>
                <a:solidFill>
                  <a:prstClr val="white"/>
                </a:solidFill>
                <a:effectLst/>
                <a:uLnTx/>
                <a:uFillTx/>
                <a:latin typeface="CS Avva Shenouda" pitchFamily="34" charset="0"/>
                <a:ea typeface="+mn-ea"/>
                <a:cs typeface="+mn-cs"/>
              </a:rPr>
              <a:t>Je peniwt ...</a:t>
            </a:r>
            <a:endPar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79B5D1A4-6ADC-1FFF-4AB2-51F8FF51877C}"/>
              </a:ext>
            </a:extLst>
          </p:cNvPr>
          <p:cNvSpPr/>
          <p:nvPr/>
        </p:nvSpPr>
        <p:spPr>
          <a:xfrm>
            <a:off x="2783632" y="4077072"/>
            <a:ext cx="6408712" cy="1938992"/>
          </a:xfrm>
          <a:prstGeom prst="rect">
            <a:avLst/>
          </a:prstGeom>
        </p:spPr>
        <p:txBody>
          <a:bodyPr wrap="squar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4000" b="1" i="0" u="none" strike="noStrike" kern="1200" cap="none" spc="0" normalizeH="0" baseline="0" noProof="0" dirty="0">
                <a:ln>
                  <a:noFill/>
                </a:ln>
                <a:solidFill>
                  <a:prstClr val="white"/>
                </a:solidFill>
                <a:effectLst/>
                <a:uLnTx/>
                <a:uFillTx/>
                <a:latin typeface="Book Antiqua" pitchFamily="18" charset="0"/>
                <a:ea typeface="+mn-ea"/>
                <a:cs typeface="+mn-cs"/>
              </a:rPr>
              <a:t>Rends-nous dignes de dire en action de grâce : Notre Père ...</a:t>
            </a:r>
          </a:p>
        </p:txBody>
      </p:sp>
      <p:sp>
        <p:nvSpPr>
          <p:cNvPr id="2" name="ZoneTexte 1">
            <a:extLst>
              <a:ext uri="{FF2B5EF4-FFF2-40B4-BE49-F238E27FC236}">
                <a16:creationId xmlns:a16="http://schemas.microsoft.com/office/drawing/2014/main" id="{9D3F9BC8-8BD2-C6B6-B7FB-6692030D9B7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2" action="ppaction://hlinksldjump"/>
            <a:extLst>
              <a:ext uri="{FF2B5EF4-FFF2-40B4-BE49-F238E27FC236}">
                <a16:creationId xmlns:a16="http://schemas.microsoft.com/office/drawing/2014/main" id="{4D451FA2-B8F1-C0DA-C6A8-7F7C5E81D51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307169336"/>
      </p:ext>
    </p:extLst>
  </p:cSld>
  <p:clrMapOvr>
    <a:masterClrMapping/>
  </p:clrMapOvr>
  <mc:AlternateContent xmlns:mc="http://schemas.openxmlformats.org/markup-compatibility/2006" xmlns:p14="http://schemas.microsoft.com/office/powerpoint/2010/main">
    <mc:Choice Requires="p14">
      <p:transition p14:dur="10" advTm="10000"/>
    </mc:Choice>
    <mc:Fallback xmlns="">
      <p:transition advTm="10000"/>
    </mc:Fallback>
  </mc:AlternateContent>
</p:sld>
</file>

<file path=ppt/slides/slide157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B79ECAFB-1A91-27AC-B698-B49B75A6E568}"/>
            </a:ext>
          </a:extLst>
        </p:cNvPr>
        <p:cNvGrpSpPr/>
        <p:nvPr/>
      </p:nvGrpSpPr>
      <p:grpSpPr>
        <a:xfrm>
          <a:off x="0" y="0"/>
          <a:ext cx="0" cy="0"/>
          <a:chOff x="0" y="0"/>
          <a:chExt cx="0" cy="0"/>
        </a:xfrm>
      </p:grpSpPr>
      <p:sp>
        <p:nvSpPr>
          <p:cNvPr id="6" name="Rectangle 5">
            <a:extLst>
              <a:ext uri="{FF2B5EF4-FFF2-40B4-BE49-F238E27FC236}">
                <a16:creationId xmlns:a16="http://schemas.microsoft.com/office/drawing/2014/main" id="{6359080C-AA91-52F0-D3BD-9BF7AEA88860}"/>
              </a:ext>
            </a:extLst>
          </p:cNvPr>
          <p:cNvSpPr/>
          <p:nvPr/>
        </p:nvSpPr>
        <p:spPr>
          <a:xfrm>
            <a:off x="1775520" y="116633"/>
            <a:ext cx="8856985" cy="6401753"/>
          </a:xfrm>
          <a:prstGeom prst="rect">
            <a:avLst/>
          </a:prstGeom>
        </p:spPr>
        <p:txBody>
          <a:bodyPr wrap="square">
            <a:spAutoFit/>
          </a:bodyPr>
          <a:lstStyle/>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Avva_Marcos" pitchFamily="82" charset="0"/>
                <a:ea typeface="+mn-ea"/>
                <a:cs typeface="+mn-cs"/>
              </a:rPr>
              <a:t>G</a:t>
            </a: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e peniwt etqen nivyou`i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mareftoubo `nje pekran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marec`i `nje tekmetouro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petehnak marefswpi</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`m`vry] qen `tve nem hijen pikahi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penwik `nte rac] myif nan `mvoou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ouoh ,a nyeteron nan `ebol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m`vry] hwn `nten,w `ebol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`nnyete ouon `ntan `erwou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ouoh `mperenten eqoun `epiracmoc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alla nahmen `ebol ha pipethwou.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Qen P=,=c I=y=c Pen¡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26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je ;wk te ]metouro nem ]jom nem pi`wou sa eneh `amyn.</a:t>
            </a:r>
            <a:endParaRPr kumimoji="0" lang="fr-FR" sz="26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2" name="ZoneTexte 1">
            <a:extLst>
              <a:ext uri="{FF2B5EF4-FFF2-40B4-BE49-F238E27FC236}">
                <a16:creationId xmlns:a16="http://schemas.microsoft.com/office/drawing/2014/main" id="{E99EA392-1878-338D-9D8C-4EA7ADB0D27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2" action="ppaction://hlinksldjump"/>
            <a:extLst>
              <a:ext uri="{FF2B5EF4-FFF2-40B4-BE49-F238E27FC236}">
                <a16:creationId xmlns:a16="http://schemas.microsoft.com/office/drawing/2014/main" id="{37C2C271-1181-5982-708F-418C0A28DC5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166037097"/>
      </p:ext>
    </p:extLst>
  </p:cSld>
  <p:clrMapOvr>
    <a:masterClrMapping/>
  </p:clrMapOvr>
  <mc:AlternateContent xmlns:mc="http://schemas.openxmlformats.org/markup-compatibility/2006" xmlns:p14="http://schemas.microsoft.com/office/powerpoint/2010/main">
    <mc:Choice Requires="p14">
      <p:transition p14:dur="10" advTm="10000"/>
    </mc:Choice>
    <mc:Fallback xmlns="">
      <p:transition advTm="10000"/>
    </mc:Fallback>
  </mc:AlternateContent>
</p:sld>
</file>

<file path=ppt/slides/slide1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583801326"/>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 Moïse frappa la mer</a:t>
                      </a:r>
                    </a:p>
                    <a:p>
                      <a:pPr algn="l"/>
                      <a:r>
                        <a:rPr lang="fr-FR" sz="3200" b="1" kern="1200" dirty="0">
                          <a:solidFill>
                            <a:prstClr val="white"/>
                          </a:solidFill>
                          <a:latin typeface="Book Antiqua" pitchFamily="18" charset="0"/>
                          <a:ea typeface="+mn-ea"/>
                          <a:cs typeface="+mn-cs"/>
                        </a:rPr>
                        <a:t>De son bâton, la nuit</a:t>
                      </a:r>
                    </a:p>
                    <a:p>
                      <a:pPr algn="l"/>
                      <a:r>
                        <a:rPr lang="fr-FR" sz="3200" b="1" kern="1200" dirty="0">
                          <a:solidFill>
                            <a:prstClr val="white"/>
                          </a:solidFill>
                          <a:latin typeface="Book Antiqua" pitchFamily="18" charset="0"/>
                          <a:ea typeface="+mn-ea"/>
                          <a:cs typeface="+mn-cs"/>
                        </a:rPr>
                        <a:t>Les eaux se séparèrent</a:t>
                      </a:r>
                    </a:p>
                    <a:p>
                      <a:pPr algn="l"/>
                      <a:r>
                        <a:rPr lang="fr-FR" sz="3200" b="1" kern="1200" dirty="0">
                          <a:solidFill>
                            <a:prstClr val="white"/>
                          </a:solidFill>
                          <a:latin typeface="Book Antiqua" pitchFamily="18" charset="0"/>
                          <a:ea typeface="+mn-ea"/>
                          <a:cs typeface="+mn-cs"/>
                        </a:rPr>
                        <a:t>A Dieu ont obéi</a:t>
                      </a:r>
                    </a:p>
                  </a:txBody>
                  <a:tcPr/>
                </a:tc>
                <a:tc>
                  <a:txBody>
                    <a:bodyPr/>
                    <a:lstStyle/>
                    <a:p>
                      <a:pPr algn="r" rtl="1"/>
                      <a:r>
                        <a:rPr lang="ar-EG" sz="4000" b="0" kern="1200" dirty="0">
                          <a:solidFill>
                            <a:prstClr val="white"/>
                          </a:solidFill>
                          <a:latin typeface="+mn-lt"/>
                          <a:ea typeface="+mn-ea"/>
                          <a:cs typeface="+mn-cs"/>
                        </a:rPr>
                        <a:t>+ فانشق البحر نصفين</a:t>
                      </a:r>
                    </a:p>
                    <a:p>
                      <a:pPr algn="r" rtl="1"/>
                      <a:r>
                        <a:rPr lang="ar-EG" sz="4000" b="0" kern="1200" dirty="0">
                          <a:solidFill>
                            <a:prstClr val="white"/>
                          </a:solidFill>
                          <a:latin typeface="+mn-lt"/>
                          <a:ea typeface="+mn-ea"/>
                          <a:cs typeface="+mn-cs"/>
                        </a:rPr>
                        <a:t>وعبروا جملة سوية</a:t>
                      </a:r>
                    </a:p>
                    <a:p>
                      <a:pPr algn="r" rtl="1"/>
                      <a:r>
                        <a:rPr lang="ar-EG" sz="4000" b="0" kern="1200" dirty="0">
                          <a:solidFill>
                            <a:prstClr val="white"/>
                          </a:solidFill>
                          <a:latin typeface="+mn-lt"/>
                          <a:ea typeface="+mn-ea"/>
                          <a:cs typeface="+mn-cs"/>
                        </a:rPr>
                        <a:t>وصاروا فيه ماشيين</a:t>
                      </a:r>
                    </a:p>
                    <a:p>
                      <a:pPr algn="r" rtl="1"/>
                      <a:r>
                        <a:rPr lang="ar-EG" sz="4000" b="0" kern="1200" dirty="0">
                          <a:solidFill>
                            <a:prstClr val="white"/>
                          </a:solidFill>
                          <a:latin typeface="+mn-lt"/>
                          <a:ea typeface="+mn-ea"/>
                          <a:cs typeface="+mn-cs"/>
                        </a:rPr>
                        <a:t>علي الأرض السفلية</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4. Colonne de lumière</a:t>
                      </a:r>
                    </a:p>
                    <a:p>
                      <a:r>
                        <a:rPr lang="fr-FR" sz="3200" b="1" kern="1200" dirty="0">
                          <a:solidFill>
                            <a:prstClr val="white"/>
                          </a:solidFill>
                          <a:latin typeface="Book Antiqua" pitchFamily="18" charset="0"/>
                          <a:ea typeface="+mn-ea"/>
                          <a:cs typeface="+mn-cs"/>
                        </a:rPr>
                        <a:t>Guidait le peuple aimé</a:t>
                      </a:r>
                    </a:p>
                    <a:p>
                      <a:r>
                        <a:rPr lang="fr-FR" sz="3200" b="1" kern="1200" dirty="0">
                          <a:solidFill>
                            <a:prstClr val="white"/>
                          </a:solidFill>
                          <a:latin typeface="Book Antiqua" pitchFamily="18" charset="0"/>
                          <a:ea typeface="+mn-ea"/>
                          <a:cs typeface="+mn-cs"/>
                        </a:rPr>
                        <a:t>Les a conduits sur terre</a:t>
                      </a:r>
                    </a:p>
                    <a:p>
                      <a:r>
                        <a:rPr lang="fr-FR" sz="3200" b="1" kern="1200" dirty="0">
                          <a:solidFill>
                            <a:prstClr val="white"/>
                          </a:solidFill>
                          <a:latin typeface="Book Antiqua" pitchFamily="18" charset="0"/>
                          <a:ea typeface="+mn-ea"/>
                          <a:cs typeface="+mn-cs"/>
                        </a:rPr>
                        <a:t>Et les a éclairés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 وعامود النار دليل</a:t>
                      </a:r>
                    </a:p>
                    <a:p>
                      <a:pPr algn="r" rtl="1"/>
                      <a:r>
                        <a:rPr lang="ar-EG" sz="4000" b="0" kern="1200" dirty="0">
                          <a:solidFill>
                            <a:prstClr val="white"/>
                          </a:solidFill>
                          <a:latin typeface="+mn-lt"/>
                          <a:ea typeface="+mn-ea"/>
                          <a:cs typeface="+mn-cs"/>
                        </a:rPr>
                        <a:t>للطريق يدلهم</a:t>
                      </a:r>
                    </a:p>
                    <a:p>
                      <a:pPr algn="r" rtl="1"/>
                      <a:r>
                        <a:rPr lang="ar-EG" sz="4000" b="0" kern="1200" dirty="0">
                          <a:solidFill>
                            <a:prstClr val="white"/>
                          </a:solidFill>
                          <a:latin typeface="+mn-lt"/>
                          <a:ea typeface="+mn-ea"/>
                          <a:cs typeface="+mn-cs"/>
                        </a:rPr>
                        <a:t>من قدام آل اسرائيل</a:t>
                      </a:r>
                    </a:p>
                    <a:p>
                      <a:pPr algn="r" rtl="1"/>
                      <a:r>
                        <a:rPr lang="ar-EG" sz="4000" b="0" kern="1200" dirty="0">
                          <a:solidFill>
                            <a:prstClr val="white"/>
                          </a:solidFill>
                          <a:latin typeface="+mn-lt"/>
                          <a:ea typeface="+mn-ea"/>
                          <a:cs typeface="+mn-cs"/>
                        </a:rPr>
                        <a:t>وبنوره شاملهم.</a:t>
                      </a:r>
                    </a:p>
                    <a:p>
                      <a:endParaRPr lang="fr-FR" sz="24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49E8AE1A-8C57-670A-A600-5B8C82A3AC0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D5578289-43EE-81C0-168E-E0119E32AE8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86598841"/>
      </p:ext>
    </p:extLst>
  </p:cSld>
  <p:clrMapOvr>
    <a:masterClrMapping/>
  </p:clrMapOvr>
</p:sld>
</file>

<file path=ppt/slides/slide158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9477C89E-58A1-E708-5DCA-5F71A8D3A8FC}"/>
            </a:ext>
          </a:extLst>
        </p:cNvPr>
        <p:cNvGrpSpPr/>
        <p:nvPr/>
      </p:nvGrpSpPr>
      <p:grpSpPr>
        <a:xfrm>
          <a:off x="0" y="0"/>
          <a:ext cx="0" cy="0"/>
          <a:chOff x="0" y="0"/>
          <a:chExt cx="0" cy="0"/>
        </a:xfrm>
      </p:grpSpPr>
      <p:sp>
        <p:nvSpPr>
          <p:cNvPr id="2" name="ZoneTexte 1">
            <a:extLst>
              <a:ext uri="{FF2B5EF4-FFF2-40B4-BE49-F238E27FC236}">
                <a16:creationId xmlns:a16="http://schemas.microsoft.com/office/drawing/2014/main" id="{1319C4BF-2321-0228-3E01-A39C3507B653}"/>
              </a:ext>
            </a:extLst>
          </p:cNvPr>
          <p:cNvSpPr txBox="1"/>
          <p:nvPr/>
        </p:nvSpPr>
        <p:spPr>
          <a:xfrm>
            <a:off x="70992" y="6182380"/>
            <a:ext cx="12044808" cy="584775"/>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Diocèse de Paris et du Nord de la France </a:t>
            </a: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Eglise Archange Michel &amp; Saint Georges – Villejuif</a:t>
            </a:r>
          </a:p>
        </p:txBody>
      </p:sp>
      <p:pic>
        <p:nvPicPr>
          <p:cNvPr id="3" name="Image 2">
            <a:extLst>
              <a:ext uri="{FF2B5EF4-FFF2-40B4-BE49-F238E27FC236}">
                <a16:creationId xmlns:a16="http://schemas.microsoft.com/office/drawing/2014/main" id="{5F850CEE-DD67-57A4-2C82-EC6AC4E4E5B7}"/>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36416" y="6209364"/>
            <a:ext cx="584775" cy="584775"/>
          </a:xfrm>
          <a:prstGeom prst="rect">
            <a:avLst/>
          </a:prstGeom>
        </p:spPr>
      </p:pic>
      <p:pic>
        <p:nvPicPr>
          <p:cNvPr id="4" name="Image 3">
            <a:extLst>
              <a:ext uri="{FF2B5EF4-FFF2-40B4-BE49-F238E27FC236}">
                <a16:creationId xmlns:a16="http://schemas.microsoft.com/office/drawing/2014/main" id="{67963795-F431-B0A1-B4B9-C9843508E31F}"/>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573587" y="6167242"/>
            <a:ext cx="681997" cy="584775"/>
          </a:xfrm>
          <a:prstGeom prst="rect">
            <a:avLst/>
          </a:prstGeom>
        </p:spPr>
      </p:pic>
      <p:pic>
        <p:nvPicPr>
          <p:cNvPr id="6" name="Image 5">
            <a:extLst>
              <a:ext uri="{FF2B5EF4-FFF2-40B4-BE49-F238E27FC236}">
                <a16:creationId xmlns:a16="http://schemas.microsoft.com/office/drawing/2014/main" id="{0DF1C5DA-65F2-3376-1FE0-B38E21813F5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112196" y="1295400"/>
            <a:ext cx="3962400" cy="3447288"/>
          </a:xfrm>
          <a:prstGeom prst="rect">
            <a:avLst/>
          </a:prstGeom>
        </p:spPr>
      </p:pic>
    </p:spTree>
    <p:extLst>
      <p:ext uri="{BB962C8B-B14F-4D97-AF65-F5344CB8AC3E}">
        <p14:creationId xmlns:p14="http://schemas.microsoft.com/office/powerpoint/2010/main" val="1740719772"/>
      </p:ext>
    </p:extLst>
  </p:cSld>
  <p:clrMapOvr>
    <a:masterClrMapping/>
  </p:clrMapOvr>
  <p:transition/>
</p:sld>
</file>

<file path=ppt/slides/slide158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7" name="Rectangle 6"/>
          <p:cNvSpPr/>
          <p:nvPr/>
        </p:nvSpPr>
        <p:spPr>
          <a:xfrm>
            <a:off x="2618512" y="1988840"/>
            <a:ext cx="6933875" cy="1631216"/>
          </a:xfrm>
          <a:prstGeom prst="rect">
            <a:avLst/>
          </a:prstGeom>
        </p:spPr>
        <p:txBody>
          <a:bodyPr wrap="square">
            <a:spAutoFit/>
          </a:bodyPr>
          <a:lstStyle/>
          <a:p>
            <a:pPr algn="ctr"/>
            <a:r>
              <a:rPr lang="fr-FR" sz="5000" b="1" dirty="0" err="1">
                <a:solidFill>
                  <a:prstClr val="white"/>
                </a:solidFill>
                <a:latin typeface="Book Antiqua" pitchFamily="18" charset="0"/>
              </a:rPr>
              <a:t>Psalie</a:t>
            </a:r>
            <a:r>
              <a:rPr lang="fr-FR" sz="5000" b="1" dirty="0">
                <a:solidFill>
                  <a:prstClr val="white"/>
                </a:solidFill>
                <a:latin typeface="Book Antiqua" pitchFamily="18" charset="0"/>
              </a:rPr>
              <a:t> du Vendredi (1) pour </a:t>
            </a:r>
            <a:r>
              <a:rPr lang="fr-FR" sz="5000" b="1" dirty="0" err="1">
                <a:solidFill>
                  <a:prstClr val="white"/>
                </a:solidFill>
                <a:latin typeface="Book Antiqua" pitchFamily="18" charset="0"/>
              </a:rPr>
              <a:t>Kiahk</a:t>
            </a:r>
            <a:endParaRPr lang="fr-FR" sz="5000" b="1" dirty="0">
              <a:solidFill>
                <a:prstClr val="white"/>
              </a:solidFill>
              <a:latin typeface="Book Antiqua" pitchFamily="18" charset="0"/>
            </a:endParaRPr>
          </a:p>
        </p:txBody>
      </p:sp>
      <p:sp>
        <p:nvSpPr>
          <p:cNvPr id="5" name="Rectangle 4">
            <a:hlinkClick r:id="rId2" action="ppaction://hlinksldjump"/>
          </p:cNvPr>
          <p:cNvSpPr/>
          <p:nvPr/>
        </p:nvSpPr>
        <p:spPr>
          <a:xfrm>
            <a:off x="7896200" y="5661248"/>
            <a:ext cx="2448272"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Book Antiqua" panose="02040602050305030304" pitchFamily="18" charset="0"/>
              </a:rPr>
              <a:t>Psalie</a:t>
            </a:r>
            <a:r>
              <a:rPr lang="fr-FR" dirty="0">
                <a:solidFill>
                  <a:prstClr val="white"/>
                </a:solidFill>
                <a:latin typeface="Book Antiqua" panose="02040602050305030304" pitchFamily="18" charset="0"/>
              </a:rPr>
              <a:t> du vendredi (2)</a:t>
            </a:r>
          </a:p>
        </p:txBody>
      </p:sp>
      <p:pic>
        <p:nvPicPr>
          <p:cNvPr id="6"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288</a:t>
            </a:r>
          </a:p>
        </p:txBody>
      </p:sp>
      <p:sp>
        <p:nvSpPr>
          <p:cNvPr id="2" name="ZoneTexte 1">
            <a:extLst>
              <a:ext uri="{FF2B5EF4-FFF2-40B4-BE49-F238E27FC236}">
                <a16:creationId xmlns:a16="http://schemas.microsoft.com/office/drawing/2014/main" id="{DDDAA962-67D8-8BB6-B174-AA481418876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4" action="ppaction://hlinksldjump"/>
            <a:extLst>
              <a:ext uri="{FF2B5EF4-FFF2-40B4-BE49-F238E27FC236}">
                <a16:creationId xmlns:a16="http://schemas.microsoft.com/office/drawing/2014/main" id="{F31B938B-1AC5-18BF-3B31-234966905D7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545104607"/>
      </p:ext>
    </p:extLst>
  </p:cSld>
  <p:clrMapOvr>
    <a:masterClrMapping/>
  </p:clrMapOvr>
  <p:transition/>
</p:sld>
</file>

<file path=ppt/slides/slide158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985433"/>
          </a:xfrm>
          <a:prstGeom prst="rect">
            <a:avLst/>
          </a:prstGeom>
        </p:spPr>
        <p:txBody>
          <a:bodyPr wrap="square">
            <a:spAutoFit/>
          </a:bodyPr>
          <a:lstStyle/>
          <a:p>
            <a:pPr algn="just" rtl="1"/>
            <a:r>
              <a:rPr lang="ar-EG" sz="4800" dirty="0">
                <a:solidFill>
                  <a:prstClr val="white"/>
                </a:solidFill>
              </a:rPr>
              <a:t>أنا الضعيف الخاطئ </a:t>
            </a:r>
            <a:endParaRPr lang="fr-FR" sz="4800" dirty="0">
              <a:solidFill>
                <a:prstClr val="white"/>
              </a:solidFill>
            </a:endParaRPr>
          </a:p>
          <a:p>
            <a:pPr algn="just" rtl="1"/>
            <a:r>
              <a:rPr lang="ar-EG" sz="4400" dirty="0">
                <a:solidFill>
                  <a:prstClr val="white"/>
                </a:solidFill>
              </a:rPr>
              <a:t>أصرخ بصوت عظيم قائلاً </a:t>
            </a:r>
            <a:endParaRPr lang="fr-FR" sz="4400" dirty="0">
              <a:solidFill>
                <a:prstClr val="white"/>
              </a:solidFill>
            </a:endParaRPr>
          </a:p>
          <a:p>
            <a:pPr algn="just" rtl="1"/>
            <a:r>
              <a:rPr lang="ar-EG" sz="4800" dirty="0">
                <a:solidFill>
                  <a:prstClr val="white"/>
                </a:solidFill>
              </a:rPr>
              <a:t>السلام لك يا ممتلئة نعمة </a:t>
            </a:r>
            <a:endParaRPr lang="fr-FR" sz="4800" dirty="0">
              <a:solidFill>
                <a:prstClr val="white"/>
              </a:solidFill>
            </a:endParaRPr>
          </a:p>
          <a:p>
            <a:pPr algn="just" rtl="1"/>
            <a:r>
              <a:rPr lang="ar-EG" sz="4800" dirty="0">
                <a:solidFill>
                  <a:prstClr val="white"/>
                </a:solidFill>
              </a:rPr>
              <a:t>الربُ معكِ</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Anok</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pijwb</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nrefernobi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aiws</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ounis</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nqrwou</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ke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aritwmeny</a:t>
            </a:r>
            <a:r>
              <a:rPr lang="fr-FR" sz="4000" dirty="0">
                <a:solidFill>
                  <a:prstClr val="white"/>
                </a:solidFill>
                <a:latin typeface="CS Avva Shenouda" pitchFamily="34" charset="0"/>
              </a:rPr>
              <a:t> @ o </a:t>
            </a:r>
            <a:r>
              <a:rPr lang="fr-FR" sz="4000" dirty="0" err="1">
                <a:solidFill>
                  <a:prstClr val="white"/>
                </a:solidFill>
                <a:latin typeface="CS Avva Shenouda" pitchFamily="34" charset="0"/>
              </a:rPr>
              <a:t>Kurioc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metacou</a:t>
            </a:r>
            <a:r>
              <a:rPr lang="fr-FR" sz="4000" dirty="0">
                <a:solidFill>
                  <a:prstClr val="white"/>
                </a:solidFill>
                <a:latin typeface="CS Avva Shenouda" pitchFamily="34" charset="0"/>
              </a:rPr>
              <a:t>.</a:t>
            </a:r>
          </a:p>
        </p:txBody>
      </p:sp>
      <p:sp>
        <p:nvSpPr>
          <p:cNvPr id="7" name="Rectangle 6"/>
          <p:cNvSpPr/>
          <p:nvPr/>
        </p:nvSpPr>
        <p:spPr>
          <a:xfrm>
            <a:off x="457200" y="3959188"/>
            <a:ext cx="11247156" cy="2308324"/>
          </a:xfrm>
          <a:prstGeom prst="rect">
            <a:avLst/>
          </a:prstGeom>
        </p:spPr>
        <p:txBody>
          <a:bodyPr wrap="square">
            <a:spAutoFit/>
          </a:bodyPr>
          <a:lstStyle/>
          <a:p>
            <a:pPr algn="ctr"/>
            <a:r>
              <a:rPr lang="fr-FR" sz="3600" b="1" dirty="0">
                <a:solidFill>
                  <a:prstClr val="white"/>
                </a:solidFill>
                <a:latin typeface="Book Antiqua" pitchFamily="18" charset="0"/>
              </a:rPr>
              <a:t>Moi le faible pécheur, </a:t>
            </a:r>
          </a:p>
          <a:p>
            <a:pPr algn="ctr"/>
            <a:r>
              <a:rPr lang="fr-FR" sz="3600" b="1" dirty="0">
                <a:solidFill>
                  <a:prstClr val="white"/>
                </a:solidFill>
                <a:latin typeface="Book Antiqua" pitchFamily="18" charset="0"/>
              </a:rPr>
              <a:t>je crie d’une forte voix en disant : </a:t>
            </a:r>
          </a:p>
          <a:p>
            <a:pPr algn="ctr"/>
            <a:r>
              <a:rPr lang="fr-FR" sz="3600" b="1" dirty="0">
                <a:solidFill>
                  <a:prstClr val="white"/>
                </a:solidFill>
                <a:latin typeface="Book Antiqua" pitchFamily="18" charset="0"/>
              </a:rPr>
              <a:t>Salut à toi pleine de grâce, </a:t>
            </a:r>
          </a:p>
          <a:p>
            <a:pPr algn="ctr"/>
            <a:r>
              <a:rPr lang="fr-FR" sz="3600" b="1" dirty="0">
                <a:solidFill>
                  <a:prstClr val="white"/>
                </a:solidFill>
                <a:latin typeface="Book Antiqua" pitchFamily="18" charset="0"/>
              </a:rPr>
              <a:t>le Seigneur est avec toi.</a:t>
            </a:r>
          </a:p>
        </p:txBody>
      </p:sp>
      <p:sp>
        <p:nvSpPr>
          <p:cNvPr id="2" name="ZoneTexte 1">
            <a:extLst>
              <a:ext uri="{FF2B5EF4-FFF2-40B4-BE49-F238E27FC236}">
                <a16:creationId xmlns:a16="http://schemas.microsoft.com/office/drawing/2014/main" id="{C75A49D4-6AC2-03C8-45C5-89177D209A9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DE8796F9-96C2-63A4-4345-0FC2008580A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154735704"/>
      </p:ext>
    </p:extLst>
  </p:cSld>
  <p:clrMapOvr>
    <a:masterClrMapping/>
  </p:clrMapOvr>
  <p:transition/>
</p:sld>
</file>

<file path=ppt/slides/slide158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أعِنّي يا محب البشر </a:t>
            </a:r>
            <a:endParaRPr lang="fr-FR" sz="4400" dirty="0">
              <a:solidFill>
                <a:prstClr val="white"/>
              </a:solidFill>
            </a:endParaRPr>
          </a:p>
          <a:p>
            <a:pPr algn="just" rtl="1"/>
            <a:r>
              <a:rPr lang="ar-EG" sz="4400" dirty="0">
                <a:solidFill>
                  <a:prstClr val="white"/>
                </a:solidFill>
              </a:rPr>
              <a:t>لكي أنشد كرامة العذراء </a:t>
            </a:r>
            <a:endParaRPr lang="fr-FR" sz="4400" dirty="0">
              <a:solidFill>
                <a:prstClr val="white"/>
              </a:solidFill>
            </a:endParaRPr>
          </a:p>
          <a:p>
            <a:pPr algn="just" rtl="1"/>
            <a:r>
              <a:rPr lang="ar-EG" sz="4400" dirty="0">
                <a:solidFill>
                  <a:prstClr val="white"/>
                </a:solidFill>
              </a:rPr>
              <a:t>قائلاً مباركة أنتِ في النساء </a:t>
            </a:r>
            <a:endParaRPr lang="fr-FR" sz="4400" dirty="0">
              <a:solidFill>
                <a:prstClr val="white"/>
              </a:solidFill>
            </a:endParaRPr>
          </a:p>
          <a:p>
            <a:pPr algn="just" rtl="1"/>
            <a:r>
              <a:rPr lang="ar-EG" sz="4400" dirty="0">
                <a:solidFill>
                  <a:prstClr val="white"/>
                </a:solidFill>
              </a:rPr>
              <a:t>ومبارك هو ثمرتكِ</a:t>
            </a:r>
            <a:endParaRPr lang="fr-FR" sz="4400" dirty="0">
              <a:solidFill>
                <a:prstClr val="white"/>
              </a:solidFill>
            </a:endParaRPr>
          </a:p>
        </p:txBody>
      </p:sp>
      <p:sp>
        <p:nvSpPr>
          <p:cNvPr id="6" name="Rectangle 5"/>
          <p:cNvSpPr/>
          <p:nvPr/>
        </p:nvSpPr>
        <p:spPr>
          <a:xfrm>
            <a:off x="457200" y="332656"/>
            <a:ext cx="6070848" cy="3600986"/>
          </a:xfrm>
          <a:prstGeom prst="rect">
            <a:avLst/>
          </a:prstGeom>
        </p:spPr>
        <p:txBody>
          <a:bodyPr wrap="square">
            <a:spAutoFit/>
          </a:bodyPr>
          <a:lstStyle/>
          <a:p>
            <a:pPr algn="just"/>
            <a:r>
              <a:rPr lang="fr-FR" sz="3800" dirty="0" err="1">
                <a:solidFill>
                  <a:prstClr val="white"/>
                </a:solidFill>
                <a:latin typeface="CS Avva Shenouda" pitchFamily="34" charset="0"/>
              </a:rPr>
              <a:t>Boy;in</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eroi</a:t>
            </a:r>
            <a:r>
              <a:rPr lang="fr-FR" sz="3800" dirty="0">
                <a:solidFill>
                  <a:prstClr val="white"/>
                </a:solidFill>
                <a:latin typeface="CS Avva Shenouda" pitchFamily="34" charset="0"/>
              </a:rPr>
              <a:t> `w </a:t>
            </a:r>
            <a:r>
              <a:rPr lang="fr-FR" sz="3800" dirty="0" err="1">
                <a:solidFill>
                  <a:prstClr val="white"/>
                </a:solidFill>
                <a:latin typeface="CS Avva Shenouda" pitchFamily="34" charset="0"/>
              </a:rPr>
              <a:t>Pimairwmi</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ntajw</a:t>
            </a:r>
            <a:r>
              <a:rPr lang="fr-FR" sz="3800" dirty="0">
                <a:solidFill>
                  <a:prstClr val="white"/>
                </a:solidFill>
                <a:latin typeface="CS Avva Shenouda" pitchFamily="34" charset="0"/>
              </a:rPr>
              <a:t> `m`</a:t>
            </a:r>
            <a:r>
              <a:rPr lang="fr-FR" sz="3800" dirty="0" err="1">
                <a:solidFill>
                  <a:prstClr val="white"/>
                </a:solidFill>
                <a:latin typeface="CS Avva Shenouda" pitchFamily="34" charset="0"/>
              </a:rPr>
              <a:t>ptaio</a:t>
            </a:r>
            <a:br>
              <a:rPr lang="fr-FR" sz="3800" dirty="0">
                <a:solidFill>
                  <a:prstClr val="white"/>
                </a:solidFill>
                <a:latin typeface="CS Avva Shenouda" pitchFamily="34" charset="0"/>
              </a:rPr>
            </a:br>
            <a:r>
              <a:rPr lang="fr-FR" sz="3800" dirty="0">
                <a:solidFill>
                  <a:prstClr val="white"/>
                </a:solidFill>
                <a:latin typeface="CS Avva Shenouda" pitchFamily="34" charset="0"/>
              </a:rPr>
              <a:t>`n]</a:t>
            </a:r>
            <a:r>
              <a:rPr lang="fr-FR" sz="3800" dirty="0" err="1">
                <a:solidFill>
                  <a:prstClr val="white"/>
                </a:solidFill>
                <a:latin typeface="CS Avva Shenouda" pitchFamily="34" charset="0"/>
              </a:rPr>
              <a:t>par;enoc</a:t>
            </a:r>
            <a:r>
              <a:rPr lang="fr-FR" sz="3800" dirty="0">
                <a:solidFill>
                  <a:prstClr val="white"/>
                </a:solidFill>
                <a:latin typeface="CS Avva Shenouda" pitchFamily="34" charset="0"/>
              </a:rPr>
              <a:t> @ je </a:t>
            </a:r>
            <a:r>
              <a:rPr lang="fr-FR" sz="3800" dirty="0" err="1">
                <a:solidFill>
                  <a:prstClr val="white"/>
                </a:solidFill>
                <a:latin typeface="CS Avva Shenouda" pitchFamily="34" charset="0"/>
              </a:rPr>
              <a:t>te`cmarwout</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n;o</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qen</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nihiomi</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f`cmarwout</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nje</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pekarpoc</a:t>
            </a:r>
            <a:r>
              <a:rPr lang="fr-FR" sz="3800" dirty="0">
                <a:solidFill>
                  <a:prstClr val="white"/>
                </a:solidFill>
                <a:latin typeface="CS Avva Shenouda" pitchFamily="34" charset="0"/>
              </a:rPr>
              <a:t>.</a:t>
            </a:r>
          </a:p>
        </p:txBody>
      </p:sp>
      <p:sp>
        <p:nvSpPr>
          <p:cNvPr id="7" name="Rectangle 6"/>
          <p:cNvSpPr/>
          <p:nvPr/>
        </p:nvSpPr>
        <p:spPr>
          <a:xfrm>
            <a:off x="2207568" y="4038600"/>
            <a:ext cx="7920880" cy="2308324"/>
          </a:xfrm>
          <a:prstGeom prst="rect">
            <a:avLst/>
          </a:prstGeom>
        </p:spPr>
        <p:txBody>
          <a:bodyPr wrap="square">
            <a:spAutoFit/>
          </a:bodyPr>
          <a:lstStyle/>
          <a:p>
            <a:pPr algn="ctr"/>
            <a:r>
              <a:rPr lang="fr-FR" sz="3600" b="1" dirty="0" err="1">
                <a:solidFill>
                  <a:prstClr val="white"/>
                </a:solidFill>
                <a:latin typeface="Book Antiqua" pitchFamily="18" charset="0"/>
              </a:rPr>
              <a:t>Aide-moi</a:t>
            </a:r>
            <a:r>
              <a:rPr lang="fr-FR" sz="3600" b="1" dirty="0">
                <a:solidFill>
                  <a:prstClr val="white"/>
                </a:solidFill>
                <a:latin typeface="Book Antiqua" pitchFamily="18" charset="0"/>
              </a:rPr>
              <a:t> ô ami du genre humain, </a:t>
            </a:r>
          </a:p>
          <a:p>
            <a:pPr algn="ctr"/>
            <a:r>
              <a:rPr lang="fr-FR" sz="3600" b="1" dirty="0">
                <a:solidFill>
                  <a:prstClr val="white"/>
                </a:solidFill>
                <a:latin typeface="Book Antiqua" pitchFamily="18" charset="0"/>
              </a:rPr>
              <a:t>pour chanter l’honneur de la vierge </a:t>
            </a:r>
          </a:p>
          <a:p>
            <a:pPr algn="ctr"/>
            <a:r>
              <a:rPr lang="fr-FR" sz="3600" b="1" dirty="0">
                <a:solidFill>
                  <a:prstClr val="white"/>
                </a:solidFill>
                <a:latin typeface="Book Antiqua" pitchFamily="18" charset="0"/>
              </a:rPr>
              <a:t>en disant : Bénie es-tu entre les femmes, et béni est ton fruit.</a:t>
            </a:r>
          </a:p>
        </p:txBody>
      </p:sp>
      <p:sp>
        <p:nvSpPr>
          <p:cNvPr id="2" name="ZoneTexte 1">
            <a:extLst>
              <a:ext uri="{FF2B5EF4-FFF2-40B4-BE49-F238E27FC236}">
                <a16:creationId xmlns:a16="http://schemas.microsoft.com/office/drawing/2014/main" id="{876E478F-EBF8-21D0-7E6B-00465E7195D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39B0A619-55AB-DDDE-E325-144471565EE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621393734"/>
      </p:ext>
    </p:extLst>
  </p:cSld>
  <p:clrMapOvr>
    <a:masterClrMapping/>
  </p:clrMapOvr>
  <p:transition/>
</p:sld>
</file>

<file path=ppt/slides/slide158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جبرائيل المبشر </a:t>
            </a:r>
            <a:endParaRPr lang="fr-FR" sz="4800" dirty="0">
              <a:solidFill>
                <a:prstClr val="white"/>
              </a:solidFill>
            </a:endParaRPr>
          </a:p>
          <a:p>
            <a:pPr algn="just" rtl="1"/>
            <a:r>
              <a:rPr lang="ar-EG" sz="4800" dirty="0">
                <a:solidFill>
                  <a:prstClr val="white"/>
                </a:solidFill>
              </a:rPr>
              <a:t>سَلَّم  عليها قائلاً </a:t>
            </a:r>
            <a:endParaRPr lang="fr-FR" sz="4800" dirty="0">
              <a:solidFill>
                <a:prstClr val="white"/>
              </a:solidFill>
            </a:endParaRPr>
          </a:p>
          <a:p>
            <a:pPr algn="just" rtl="1"/>
            <a:r>
              <a:rPr lang="ar-EG" sz="4800" dirty="0">
                <a:solidFill>
                  <a:prstClr val="white"/>
                </a:solidFill>
              </a:rPr>
              <a:t>السلام لك يا ممتلئة نعمة </a:t>
            </a:r>
            <a:endParaRPr lang="fr-FR" sz="4800" dirty="0">
              <a:solidFill>
                <a:prstClr val="white"/>
              </a:solidFill>
            </a:endParaRPr>
          </a:p>
          <a:p>
            <a:pPr algn="just" rtl="1"/>
            <a:r>
              <a:rPr lang="ar-EG" sz="4800" dirty="0">
                <a:solidFill>
                  <a:prstClr val="white"/>
                </a:solidFill>
              </a:rPr>
              <a:t>الربُ معكِ </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Gabriyl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pifaisennoufi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afer,eretizin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mmoc</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ke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aritwmeny</a:t>
            </a:r>
            <a:r>
              <a:rPr lang="fr-FR" sz="4000" dirty="0">
                <a:solidFill>
                  <a:prstClr val="white"/>
                </a:solidFill>
                <a:latin typeface="CS Avva Shenouda" pitchFamily="34" charset="0"/>
              </a:rPr>
              <a:t> @ o </a:t>
            </a:r>
            <a:r>
              <a:rPr lang="fr-FR" sz="4000" dirty="0" err="1">
                <a:solidFill>
                  <a:prstClr val="white"/>
                </a:solidFill>
                <a:latin typeface="CS Avva Shenouda" pitchFamily="34" charset="0"/>
              </a:rPr>
              <a:t>Kurioc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metacou</a:t>
            </a:r>
            <a:r>
              <a:rPr lang="fr-FR" sz="4000" dirty="0">
                <a:solidFill>
                  <a:prstClr val="white"/>
                </a:solidFill>
                <a:latin typeface="CS Avva Shenouda" pitchFamily="34" charset="0"/>
              </a:rPr>
              <a:t>.</a:t>
            </a:r>
          </a:p>
        </p:txBody>
      </p:sp>
      <p:sp>
        <p:nvSpPr>
          <p:cNvPr id="7" name="Rectangle 6"/>
          <p:cNvSpPr/>
          <p:nvPr/>
        </p:nvSpPr>
        <p:spPr>
          <a:xfrm>
            <a:off x="1991547" y="3959188"/>
            <a:ext cx="8352927" cy="2308324"/>
          </a:xfrm>
          <a:prstGeom prst="rect">
            <a:avLst/>
          </a:prstGeom>
        </p:spPr>
        <p:txBody>
          <a:bodyPr wrap="square">
            <a:spAutoFit/>
          </a:bodyPr>
          <a:lstStyle/>
          <a:p>
            <a:pPr algn="ctr"/>
            <a:r>
              <a:rPr lang="fr-FR" sz="3600" b="1" dirty="0">
                <a:solidFill>
                  <a:prstClr val="white"/>
                </a:solidFill>
                <a:latin typeface="Book Antiqua" pitchFamily="18" charset="0"/>
              </a:rPr>
              <a:t>Gabriel l’annonciateur, </a:t>
            </a:r>
          </a:p>
          <a:p>
            <a:pPr algn="ctr"/>
            <a:r>
              <a:rPr lang="fr-FR" sz="3600" b="1" dirty="0">
                <a:solidFill>
                  <a:prstClr val="white"/>
                </a:solidFill>
                <a:latin typeface="Book Antiqua" pitchFamily="18" charset="0"/>
              </a:rPr>
              <a:t>l’a salué en disant : </a:t>
            </a:r>
          </a:p>
          <a:p>
            <a:pPr algn="ctr"/>
            <a:r>
              <a:rPr lang="fr-FR" sz="3600" b="1" dirty="0">
                <a:solidFill>
                  <a:prstClr val="white"/>
                </a:solidFill>
                <a:latin typeface="Book Antiqua" pitchFamily="18" charset="0"/>
              </a:rPr>
              <a:t>Salut à toi pleine de grâce, </a:t>
            </a:r>
          </a:p>
          <a:p>
            <a:pPr algn="ctr"/>
            <a:r>
              <a:rPr lang="fr-FR" sz="3600" b="1" dirty="0">
                <a:solidFill>
                  <a:prstClr val="white"/>
                </a:solidFill>
                <a:latin typeface="Book Antiqua" pitchFamily="18" charset="0"/>
              </a:rPr>
              <a:t>le Seigneur est avec toi</a:t>
            </a:r>
          </a:p>
        </p:txBody>
      </p:sp>
      <p:sp>
        <p:nvSpPr>
          <p:cNvPr id="2" name="ZoneTexte 1">
            <a:extLst>
              <a:ext uri="{FF2B5EF4-FFF2-40B4-BE49-F238E27FC236}">
                <a16:creationId xmlns:a16="http://schemas.microsoft.com/office/drawing/2014/main" id="{EEA5DDBF-038D-B57D-3C1F-CC0BB864B93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74CB438F-37A4-4AA0-FBD8-9B688B81B3E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975120294"/>
      </p:ext>
    </p:extLst>
  </p:cSld>
  <p:clrMapOvr>
    <a:masterClrMapping/>
  </p:clrMapOvr>
  <p:transition/>
</p:sld>
</file>

<file path=ppt/slides/slide158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2985433"/>
          </a:xfrm>
          <a:prstGeom prst="rect">
            <a:avLst/>
          </a:prstGeom>
        </p:spPr>
        <p:txBody>
          <a:bodyPr wrap="square">
            <a:spAutoFit/>
          </a:bodyPr>
          <a:lstStyle/>
          <a:p>
            <a:pPr algn="just" rtl="1"/>
            <a:r>
              <a:rPr lang="ar-EG" sz="4800" dirty="0">
                <a:solidFill>
                  <a:prstClr val="white"/>
                </a:solidFill>
              </a:rPr>
              <a:t>داود المرتل تكلَّم </a:t>
            </a:r>
            <a:endParaRPr lang="fr-FR" sz="4800" dirty="0">
              <a:solidFill>
                <a:prstClr val="white"/>
              </a:solidFill>
            </a:endParaRPr>
          </a:p>
          <a:p>
            <a:pPr algn="just" rtl="1"/>
            <a:r>
              <a:rPr lang="ar-EG" sz="4800" dirty="0">
                <a:solidFill>
                  <a:prstClr val="white"/>
                </a:solidFill>
              </a:rPr>
              <a:t>من أجل مريم العفيفة </a:t>
            </a:r>
            <a:endParaRPr lang="fr-FR" sz="4800" dirty="0">
              <a:solidFill>
                <a:prstClr val="white"/>
              </a:solidFill>
            </a:endParaRPr>
          </a:p>
          <a:p>
            <a:pPr algn="just" rtl="1"/>
            <a:r>
              <a:rPr lang="ar-EG" sz="4400" dirty="0">
                <a:solidFill>
                  <a:prstClr val="white"/>
                </a:solidFill>
              </a:rPr>
              <a:t>قائلاً مباركة أنتِ في النساء </a:t>
            </a:r>
            <a:endParaRPr lang="fr-FR" sz="4400" dirty="0">
              <a:solidFill>
                <a:prstClr val="white"/>
              </a:solidFill>
            </a:endParaRPr>
          </a:p>
          <a:p>
            <a:pPr algn="just" rtl="1"/>
            <a:r>
              <a:rPr lang="ar-EG" sz="4800" dirty="0">
                <a:solidFill>
                  <a:prstClr val="white"/>
                </a:solidFill>
              </a:rPr>
              <a:t>ومبارك هو ثمرتكِ</a:t>
            </a:r>
            <a:endParaRPr lang="fr-FR" sz="4800" dirty="0">
              <a:solidFill>
                <a:prstClr val="white"/>
              </a:solidFill>
            </a:endParaRPr>
          </a:p>
        </p:txBody>
      </p:sp>
      <p:sp>
        <p:nvSpPr>
          <p:cNvPr id="6" name="Rectangle 5"/>
          <p:cNvSpPr/>
          <p:nvPr/>
        </p:nvSpPr>
        <p:spPr>
          <a:xfrm>
            <a:off x="457200" y="332657"/>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Dauid</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pihumnotoc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afcaji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e;be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Mari`a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ka;aroc</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te`cmarwout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nihiomi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f`cmarwout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pekarpoc</a:t>
            </a:r>
            <a:endParaRPr lang="fr-FR" sz="3600" dirty="0">
              <a:solidFill>
                <a:prstClr val="white"/>
              </a:solidFill>
              <a:latin typeface="CS Avva Shenouda" pitchFamily="34" charset="0"/>
            </a:endParaRPr>
          </a:p>
        </p:txBody>
      </p:sp>
      <p:sp>
        <p:nvSpPr>
          <p:cNvPr id="7" name="Rectangle 6"/>
          <p:cNvSpPr/>
          <p:nvPr/>
        </p:nvSpPr>
        <p:spPr>
          <a:xfrm>
            <a:off x="2207568" y="3962400"/>
            <a:ext cx="7848872" cy="2308324"/>
          </a:xfrm>
          <a:prstGeom prst="rect">
            <a:avLst/>
          </a:prstGeom>
        </p:spPr>
        <p:txBody>
          <a:bodyPr wrap="square">
            <a:spAutoFit/>
          </a:bodyPr>
          <a:lstStyle/>
          <a:p>
            <a:pPr algn="ctr"/>
            <a:r>
              <a:rPr lang="fr-FR" sz="3600" b="1" dirty="0">
                <a:solidFill>
                  <a:prstClr val="white"/>
                </a:solidFill>
                <a:latin typeface="Book Antiqua" pitchFamily="18" charset="0"/>
              </a:rPr>
              <a:t>David le chantre a parlé à propos </a:t>
            </a:r>
          </a:p>
          <a:p>
            <a:pPr algn="ctr"/>
            <a:r>
              <a:rPr lang="fr-FR" sz="3600" b="1" dirty="0">
                <a:solidFill>
                  <a:prstClr val="white"/>
                </a:solidFill>
                <a:latin typeface="Book Antiqua" pitchFamily="18" charset="0"/>
              </a:rPr>
              <a:t>de Marie la chaste en disant : </a:t>
            </a:r>
          </a:p>
          <a:p>
            <a:pPr algn="ctr"/>
            <a:r>
              <a:rPr lang="fr-FR" sz="3600" b="1" dirty="0">
                <a:solidFill>
                  <a:prstClr val="white"/>
                </a:solidFill>
                <a:latin typeface="Book Antiqua" pitchFamily="18" charset="0"/>
              </a:rPr>
              <a:t>Bénie es-tu entre les femmes, </a:t>
            </a:r>
          </a:p>
          <a:p>
            <a:pPr algn="ctr"/>
            <a:r>
              <a:rPr lang="fr-FR" sz="3600" b="1" dirty="0">
                <a:solidFill>
                  <a:prstClr val="white"/>
                </a:solidFill>
                <a:latin typeface="Book Antiqua" pitchFamily="18" charset="0"/>
              </a:rPr>
              <a:t>et béni est ton fruit.</a:t>
            </a:r>
          </a:p>
        </p:txBody>
      </p:sp>
      <p:sp>
        <p:nvSpPr>
          <p:cNvPr id="2" name="ZoneTexte 1">
            <a:extLst>
              <a:ext uri="{FF2B5EF4-FFF2-40B4-BE49-F238E27FC236}">
                <a16:creationId xmlns:a16="http://schemas.microsoft.com/office/drawing/2014/main" id="{ACC7E34E-6902-B7CF-E48D-0981C1F0975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D0AC4FA0-36E8-6647-F39D-C75F8F5A1EC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871100618"/>
      </p:ext>
    </p:extLst>
  </p:cSld>
  <p:clrMapOvr>
    <a:masterClrMapping/>
  </p:clrMapOvr>
  <p:transition/>
</p:sld>
</file>

<file path=ppt/slides/slide158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739211"/>
          </a:xfrm>
          <a:prstGeom prst="rect">
            <a:avLst/>
          </a:prstGeom>
        </p:spPr>
        <p:txBody>
          <a:bodyPr wrap="square">
            <a:spAutoFit/>
          </a:bodyPr>
          <a:lstStyle/>
          <a:p>
            <a:pPr algn="just" rtl="1"/>
            <a:r>
              <a:rPr lang="ar-EG" sz="4400" dirty="0" err="1">
                <a:solidFill>
                  <a:prstClr val="white"/>
                </a:solidFill>
              </a:rPr>
              <a:t>عمانوئيل</a:t>
            </a:r>
            <a:r>
              <a:rPr lang="ar-EG" sz="4400" dirty="0">
                <a:solidFill>
                  <a:prstClr val="white"/>
                </a:solidFill>
              </a:rPr>
              <a:t> حَلَّ في بطنِك</a:t>
            </a:r>
            <a:endParaRPr lang="fr-FR" sz="4400" dirty="0">
              <a:solidFill>
                <a:prstClr val="white"/>
              </a:solidFill>
            </a:endParaRPr>
          </a:p>
          <a:p>
            <a:pPr algn="just" rtl="1"/>
            <a:r>
              <a:rPr lang="ar-EG" sz="4400" dirty="0">
                <a:solidFill>
                  <a:prstClr val="white"/>
                </a:solidFill>
              </a:rPr>
              <a:t>البتولي أيتها المملوءة مجداً </a:t>
            </a:r>
            <a:endParaRPr lang="fr-FR" sz="4400" dirty="0">
              <a:solidFill>
                <a:prstClr val="white"/>
              </a:solidFill>
            </a:endParaRPr>
          </a:p>
          <a:p>
            <a:pPr algn="just" rtl="1"/>
            <a:r>
              <a:rPr lang="ar-EG" sz="4000" dirty="0">
                <a:solidFill>
                  <a:prstClr val="white"/>
                </a:solidFill>
              </a:rPr>
              <a:t>فلنقل السلام لك يا ممتلئة نعمة </a:t>
            </a:r>
            <a:endParaRPr lang="fr-FR" sz="4000" dirty="0">
              <a:solidFill>
                <a:prstClr val="white"/>
              </a:solidFill>
            </a:endParaRPr>
          </a:p>
          <a:p>
            <a:pPr algn="just" rtl="1"/>
            <a:r>
              <a:rPr lang="ar-EG" sz="4400" dirty="0">
                <a:solidFill>
                  <a:prstClr val="white"/>
                </a:solidFill>
              </a:rPr>
              <a:t>الربُ معكِ .</a:t>
            </a:r>
            <a:endParaRPr lang="fr-FR" sz="44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err="1">
                <a:solidFill>
                  <a:prstClr val="white"/>
                </a:solidFill>
                <a:latin typeface="CS Avva Shenouda" pitchFamily="34" charset="0"/>
              </a:rPr>
              <a:t>Emmanouyl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af`i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neji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mpar;eniky</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e;meh</a:t>
            </a:r>
            <a:endParaRPr lang="fr-FR" sz="4000" dirty="0">
              <a:solidFill>
                <a:prstClr val="white"/>
              </a:solidFill>
              <a:latin typeface="CS Avva Shenouda" pitchFamily="34" charset="0"/>
            </a:endParaRPr>
          </a:p>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nwou</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ke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aritwmeny</a:t>
            </a:r>
            <a:r>
              <a:rPr lang="fr-FR" sz="4000" dirty="0">
                <a:solidFill>
                  <a:prstClr val="white"/>
                </a:solidFill>
                <a:latin typeface="CS Avva Shenouda" pitchFamily="34" charset="0"/>
              </a:rPr>
              <a:t> @ o </a:t>
            </a:r>
            <a:r>
              <a:rPr lang="fr-FR" sz="4000" dirty="0" err="1">
                <a:solidFill>
                  <a:prstClr val="white"/>
                </a:solidFill>
                <a:latin typeface="CS Avva Shenouda" pitchFamily="34" charset="0"/>
              </a:rPr>
              <a:t>Kurioc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metacou</a:t>
            </a:r>
            <a:r>
              <a:rPr lang="fr-FR" sz="4000" dirty="0">
                <a:solidFill>
                  <a:prstClr val="white"/>
                </a:solidFill>
                <a:latin typeface="CS Avva Shenouda" pitchFamily="34" charset="0"/>
              </a:rPr>
              <a:t>.</a:t>
            </a:r>
          </a:p>
        </p:txBody>
      </p:sp>
      <p:sp>
        <p:nvSpPr>
          <p:cNvPr id="7" name="Rectangle 6"/>
          <p:cNvSpPr/>
          <p:nvPr/>
        </p:nvSpPr>
        <p:spPr>
          <a:xfrm>
            <a:off x="2567608" y="3959188"/>
            <a:ext cx="7546210" cy="2308324"/>
          </a:xfrm>
          <a:prstGeom prst="rect">
            <a:avLst/>
          </a:prstGeom>
        </p:spPr>
        <p:txBody>
          <a:bodyPr wrap="square">
            <a:spAutoFit/>
          </a:bodyPr>
          <a:lstStyle/>
          <a:p>
            <a:pPr algn="ctr"/>
            <a:r>
              <a:rPr lang="fr-FR" sz="3600" b="1" dirty="0">
                <a:solidFill>
                  <a:prstClr val="white"/>
                </a:solidFill>
                <a:latin typeface="Book Antiqua" pitchFamily="18" charset="0"/>
              </a:rPr>
              <a:t>Emmanuel est venu dans tes entrailles, ô toi la pleine de gloire, </a:t>
            </a:r>
          </a:p>
          <a:p>
            <a:pPr algn="ctr"/>
            <a:r>
              <a:rPr lang="fr-FR" sz="3600" b="1" dirty="0">
                <a:solidFill>
                  <a:prstClr val="white"/>
                </a:solidFill>
                <a:latin typeface="Book Antiqua" pitchFamily="18" charset="0"/>
              </a:rPr>
              <a:t>disons : Salut à toi pleine de grâce, </a:t>
            </a:r>
          </a:p>
          <a:p>
            <a:pPr algn="ctr"/>
            <a:r>
              <a:rPr lang="fr-FR" sz="3600" b="1" dirty="0">
                <a:solidFill>
                  <a:prstClr val="white"/>
                </a:solidFill>
                <a:latin typeface="Book Antiqua" pitchFamily="18" charset="0"/>
              </a:rPr>
              <a:t>le Seigneur est avec toi</a:t>
            </a:r>
          </a:p>
        </p:txBody>
      </p:sp>
      <p:sp>
        <p:nvSpPr>
          <p:cNvPr id="2" name="ZoneTexte 1">
            <a:extLst>
              <a:ext uri="{FF2B5EF4-FFF2-40B4-BE49-F238E27FC236}">
                <a16:creationId xmlns:a16="http://schemas.microsoft.com/office/drawing/2014/main" id="{516E0D82-F466-E525-D24F-7FEBD089BD5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2DDC3488-450D-6D86-4ACB-DFB9FC9F13D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640226951"/>
      </p:ext>
    </p:extLst>
  </p:cSld>
  <p:clrMapOvr>
    <a:masterClrMapping/>
  </p:clrMapOvr>
  <p:transition/>
</p:sld>
</file>

<file path=ppt/slides/slide158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2923877"/>
          </a:xfrm>
          <a:prstGeom prst="rect">
            <a:avLst/>
          </a:prstGeom>
        </p:spPr>
        <p:txBody>
          <a:bodyPr wrap="square">
            <a:spAutoFit/>
          </a:bodyPr>
          <a:lstStyle/>
          <a:p>
            <a:pPr algn="just" rtl="1"/>
            <a:r>
              <a:rPr lang="ar-EG" sz="4800" dirty="0">
                <a:solidFill>
                  <a:prstClr val="white"/>
                </a:solidFill>
              </a:rPr>
              <a:t>السبع طغمات السمائية </a:t>
            </a:r>
            <a:endParaRPr lang="fr-FR" sz="4800" dirty="0">
              <a:solidFill>
                <a:prstClr val="white"/>
              </a:solidFill>
            </a:endParaRPr>
          </a:p>
          <a:p>
            <a:pPr algn="just" rtl="1"/>
            <a:r>
              <a:rPr lang="ar-EG" sz="4800" dirty="0">
                <a:solidFill>
                  <a:prstClr val="white"/>
                </a:solidFill>
              </a:rPr>
              <a:t>والكراسي يمجدونها</a:t>
            </a:r>
            <a:endParaRPr lang="fr-FR" sz="4800" dirty="0">
              <a:solidFill>
                <a:prstClr val="white"/>
              </a:solidFill>
            </a:endParaRPr>
          </a:p>
          <a:p>
            <a:pPr algn="just" rtl="1"/>
            <a:r>
              <a:rPr lang="ar-EG" sz="4000" dirty="0">
                <a:solidFill>
                  <a:prstClr val="white"/>
                </a:solidFill>
              </a:rPr>
              <a:t>قائلين مباركة أنتِ في النساء </a:t>
            </a:r>
            <a:endParaRPr lang="fr-FR" sz="4000" dirty="0">
              <a:solidFill>
                <a:prstClr val="white"/>
              </a:solidFill>
            </a:endParaRPr>
          </a:p>
          <a:p>
            <a:pPr algn="just" rtl="1"/>
            <a:r>
              <a:rPr lang="ar-EG" sz="4800" dirty="0">
                <a:solidFill>
                  <a:prstClr val="white"/>
                </a:solidFill>
              </a:rPr>
              <a:t>ومبارك هو ثمرتكِ</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pl-PL" sz="4000" dirty="0">
                <a:solidFill>
                  <a:prstClr val="white"/>
                </a:solidFill>
                <a:latin typeface="CS Avva Shenouda" pitchFamily="34" charset="0"/>
              </a:rPr>
              <a:t>=Z </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ntagma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nivyou`i</a:t>
            </a:r>
            <a:r>
              <a:rPr lang="fr-FR" sz="4000" dirty="0">
                <a:solidFill>
                  <a:prstClr val="white"/>
                </a:solidFill>
                <a:latin typeface="CS Avva Shenouda" pitchFamily="34" charset="0"/>
              </a:rPr>
              <a:t> @ eu]</a:t>
            </a:r>
            <a:r>
              <a:rPr lang="fr-FR" sz="4000" dirty="0" err="1">
                <a:solidFill>
                  <a:prstClr val="white"/>
                </a:solidFill>
                <a:latin typeface="CS Avva Shenouda" pitchFamily="34" charset="0"/>
              </a:rPr>
              <a:t>wou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nac</a:t>
            </a:r>
            <a:r>
              <a:rPr lang="fr-FR" sz="4000" dirty="0">
                <a:solidFill>
                  <a:prstClr val="white"/>
                </a:solidFill>
                <a:latin typeface="CS Avva Shenouda" pitchFamily="34" charset="0"/>
              </a:rPr>
              <a:t> nem ni`;</a:t>
            </a:r>
            <a:r>
              <a:rPr lang="fr-FR" sz="4000" dirty="0" err="1">
                <a:solidFill>
                  <a:prstClr val="white"/>
                </a:solidFill>
                <a:latin typeface="CS Avva Shenouda" pitchFamily="34" charset="0"/>
              </a:rPr>
              <a:t>ronoc</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te`cmarwout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nihiomi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f`cmarwout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nje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pekarpoc</a:t>
            </a:r>
            <a:endParaRPr lang="fr-FR" sz="4000" dirty="0">
              <a:solidFill>
                <a:prstClr val="white"/>
              </a:solidFill>
              <a:latin typeface="CS Avva Shenouda" pitchFamily="34" charset="0"/>
            </a:endParaRPr>
          </a:p>
        </p:txBody>
      </p:sp>
      <p:sp>
        <p:nvSpPr>
          <p:cNvPr id="7" name="Rectangle 6"/>
          <p:cNvSpPr/>
          <p:nvPr/>
        </p:nvSpPr>
        <p:spPr>
          <a:xfrm>
            <a:off x="533400" y="3962400"/>
            <a:ext cx="11125199" cy="2308324"/>
          </a:xfrm>
          <a:prstGeom prst="rect">
            <a:avLst/>
          </a:prstGeom>
        </p:spPr>
        <p:txBody>
          <a:bodyPr wrap="square">
            <a:spAutoFit/>
          </a:bodyPr>
          <a:lstStyle/>
          <a:p>
            <a:pPr algn="ctr"/>
            <a:r>
              <a:rPr lang="fr-FR" sz="3600" b="1" dirty="0">
                <a:solidFill>
                  <a:prstClr val="white"/>
                </a:solidFill>
                <a:latin typeface="Book Antiqua" pitchFamily="18" charset="0"/>
              </a:rPr>
              <a:t>Les sept grades célestes, </a:t>
            </a:r>
          </a:p>
          <a:p>
            <a:pPr algn="ctr"/>
            <a:r>
              <a:rPr lang="fr-FR" sz="3600" b="1" dirty="0">
                <a:solidFill>
                  <a:prstClr val="white"/>
                </a:solidFill>
                <a:latin typeface="Book Antiqua" pitchFamily="18" charset="0"/>
              </a:rPr>
              <a:t>et les trônes la glorifient </a:t>
            </a:r>
          </a:p>
          <a:p>
            <a:pPr algn="ctr"/>
            <a:r>
              <a:rPr lang="fr-FR" sz="3600" b="1" dirty="0">
                <a:solidFill>
                  <a:prstClr val="white"/>
                </a:solidFill>
                <a:latin typeface="Book Antiqua" pitchFamily="18" charset="0"/>
              </a:rPr>
              <a:t>en disant : Bénie es-tu entre les femmes, </a:t>
            </a:r>
          </a:p>
          <a:p>
            <a:pPr algn="ctr"/>
            <a:r>
              <a:rPr lang="fr-FR" sz="3600" b="1" dirty="0">
                <a:solidFill>
                  <a:prstClr val="white"/>
                </a:solidFill>
                <a:latin typeface="Book Antiqua" pitchFamily="18" charset="0"/>
              </a:rPr>
              <a:t>et béni est ton fruit.</a:t>
            </a:r>
          </a:p>
        </p:txBody>
      </p:sp>
      <p:sp>
        <p:nvSpPr>
          <p:cNvPr id="2" name="ZoneTexte 1">
            <a:extLst>
              <a:ext uri="{FF2B5EF4-FFF2-40B4-BE49-F238E27FC236}">
                <a16:creationId xmlns:a16="http://schemas.microsoft.com/office/drawing/2014/main" id="{01AEB128-F099-B462-CB96-AC1EEB80B09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C787743C-0642-4852-4875-AC77F87BF86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466178494"/>
      </p:ext>
    </p:extLst>
  </p:cSld>
  <p:clrMapOvr>
    <a:masterClrMapping/>
  </p:clrMapOvr>
  <p:transition/>
</p:sld>
</file>

<file path=ppt/slides/slide158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2923877"/>
          </a:xfrm>
          <a:prstGeom prst="rect">
            <a:avLst/>
          </a:prstGeom>
        </p:spPr>
        <p:txBody>
          <a:bodyPr wrap="square">
            <a:spAutoFit/>
          </a:bodyPr>
          <a:lstStyle/>
          <a:p>
            <a:pPr algn="just" rtl="1"/>
            <a:r>
              <a:rPr lang="ar-EG" sz="4800" dirty="0">
                <a:solidFill>
                  <a:prstClr val="white"/>
                </a:solidFill>
              </a:rPr>
              <a:t>هوذا الانبياء تكلموا </a:t>
            </a:r>
            <a:endParaRPr lang="fr-FR" sz="4800" dirty="0">
              <a:solidFill>
                <a:prstClr val="white"/>
              </a:solidFill>
            </a:endParaRPr>
          </a:p>
          <a:p>
            <a:pPr algn="just" rtl="1"/>
            <a:r>
              <a:rPr lang="ar-EG" sz="4800" dirty="0">
                <a:solidFill>
                  <a:prstClr val="white"/>
                </a:solidFill>
              </a:rPr>
              <a:t>من أجل الملكة أُم الملك </a:t>
            </a:r>
            <a:endParaRPr lang="fr-FR" sz="4800" dirty="0">
              <a:solidFill>
                <a:prstClr val="white"/>
              </a:solidFill>
            </a:endParaRPr>
          </a:p>
          <a:p>
            <a:pPr algn="just" rtl="1"/>
            <a:r>
              <a:rPr lang="ar-EG" sz="4000" dirty="0">
                <a:solidFill>
                  <a:prstClr val="white"/>
                </a:solidFill>
              </a:rPr>
              <a:t>قائلين السلام لك يا ممتلئة نعمة </a:t>
            </a:r>
            <a:endParaRPr lang="fr-FR" sz="4000" dirty="0">
              <a:solidFill>
                <a:prstClr val="white"/>
              </a:solidFill>
            </a:endParaRPr>
          </a:p>
          <a:p>
            <a:pPr algn="just" rtl="1"/>
            <a:r>
              <a:rPr lang="ar-EG" sz="4800" dirty="0">
                <a:solidFill>
                  <a:prstClr val="white"/>
                </a:solidFill>
              </a:rPr>
              <a:t>الربُ معكِ</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Yppe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ni`provytyc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aucaji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e;be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ouro</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mau</a:t>
            </a:r>
            <a:r>
              <a:rPr lang="fr-FR" sz="4000" dirty="0">
                <a:solidFill>
                  <a:prstClr val="white"/>
                </a:solidFill>
                <a:latin typeface="CS Avva Shenouda" pitchFamily="34" charset="0"/>
              </a:rPr>
              <a:t> `m`</a:t>
            </a:r>
            <a:r>
              <a:rPr lang="fr-FR" sz="4000" dirty="0" err="1">
                <a:solidFill>
                  <a:prstClr val="white"/>
                </a:solidFill>
                <a:latin typeface="CS Avva Shenouda" pitchFamily="34" charset="0"/>
              </a:rPr>
              <a:t>pouro</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ke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aritwmeny</a:t>
            </a:r>
            <a:r>
              <a:rPr lang="fr-FR" sz="4000" dirty="0">
                <a:solidFill>
                  <a:prstClr val="white"/>
                </a:solidFill>
                <a:latin typeface="CS Avva Shenouda" pitchFamily="34" charset="0"/>
              </a:rPr>
              <a:t> @ o </a:t>
            </a:r>
            <a:r>
              <a:rPr lang="fr-FR" sz="4000" dirty="0" err="1">
                <a:solidFill>
                  <a:prstClr val="white"/>
                </a:solidFill>
                <a:latin typeface="CS Avva Shenouda" pitchFamily="34" charset="0"/>
              </a:rPr>
              <a:t>Kurioc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metacou</a:t>
            </a:r>
            <a:r>
              <a:rPr lang="fr-FR" sz="4000" dirty="0">
                <a:solidFill>
                  <a:prstClr val="white"/>
                </a:solidFill>
                <a:latin typeface="CS Avva Shenouda" pitchFamily="34" charset="0"/>
              </a:rPr>
              <a:t>.</a:t>
            </a:r>
          </a:p>
        </p:txBody>
      </p:sp>
      <p:sp>
        <p:nvSpPr>
          <p:cNvPr id="7" name="Rectangle 6"/>
          <p:cNvSpPr/>
          <p:nvPr/>
        </p:nvSpPr>
        <p:spPr>
          <a:xfrm>
            <a:off x="457200" y="3959188"/>
            <a:ext cx="11247156" cy="2308324"/>
          </a:xfrm>
          <a:prstGeom prst="rect">
            <a:avLst/>
          </a:prstGeom>
        </p:spPr>
        <p:txBody>
          <a:bodyPr wrap="square">
            <a:spAutoFit/>
          </a:bodyPr>
          <a:lstStyle/>
          <a:p>
            <a:pPr algn="ctr"/>
            <a:r>
              <a:rPr lang="fr-FR" sz="3600" b="1" dirty="0">
                <a:solidFill>
                  <a:prstClr val="white"/>
                </a:solidFill>
                <a:latin typeface="Book Antiqua" pitchFamily="18" charset="0"/>
              </a:rPr>
              <a:t>Voici les prophètes ont parlé, </a:t>
            </a:r>
          </a:p>
          <a:p>
            <a:pPr algn="ctr"/>
            <a:r>
              <a:rPr lang="fr-FR" sz="3600" b="1" dirty="0">
                <a:solidFill>
                  <a:prstClr val="white"/>
                </a:solidFill>
                <a:latin typeface="Book Antiqua" pitchFamily="18" charset="0"/>
              </a:rPr>
              <a:t>à propos de la reine, mère du Roi, </a:t>
            </a:r>
          </a:p>
          <a:p>
            <a:pPr algn="ctr"/>
            <a:r>
              <a:rPr lang="fr-FR" sz="3600" b="1" dirty="0">
                <a:solidFill>
                  <a:prstClr val="white"/>
                </a:solidFill>
                <a:latin typeface="Book Antiqua" pitchFamily="18" charset="0"/>
              </a:rPr>
              <a:t>en disant : Salut à toi pleine de grâce, </a:t>
            </a:r>
          </a:p>
          <a:p>
            <a:pPr algn="ctr"/>
            <a:r>
              <a:rPr lang="fr-FR" sz="3600" b="1" dirty="0">
                <a:solidFill>
                  <a:prstClr val="white"/>
                </a:solidFill>
                <a:latin typeface="Book Antiqua" pitchFamily="18" charset="0"/>
              </a:rPr>
              <a:t>le Seigneur est avec toi</a:t>
            </a:r>
          </a:p>
        </p:txBody>
      </p:sp>
      <p:sp>
        <p:nvSpPr>
          <p:cNvPr id="2" name="ZoneTexte 1">
            <a:extLst>
              <a:ext uri="{FF2B5EF4-FFF2-40B4-BE49-F238E27FC236}">
                <a16:creationId xmlns:a16="http://schemas.microsoft.com/office/drawing/2014/main" id="{5A96FD73-DFCD-5399-0424-30302EC58C2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6EE8932B-FE2C-BEC7-05D1-33B3A53D33B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461306553"/>
      </p:ext>
    </p:extLst>
  </p:cSld>
  <p:clrMapOvr>
    <a:masterClrMapping/>
  </p:clrMapOvr>
  <p:transition/>
</p:sld>
</file>

<file path=ppt/slides/slide158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400800" y="340592"/>
            <a:ext cx="5303556" cy="2723823"/>
          </a:xfrm>
          <a:prstGeom prst="rect">
            <a:avLst/>
          </a:prstGeom>
        </p:spPr>
        <p:txBody>
          <a:bodyPr wrap="square">
            <a:spAutoFit/>
          </a:bodyPr>
          <a:lstStyle/>
          <a:p>
            <a:pPr algn="just" rtl="1"/>
            <a:r>
              <a:rPr lang="ar-EG" sz="3900" dirty="0">
                <a:solidFill>
                  <a:prstClr val="white"/>
                </a:solidFill>
              </a:rPr>
              <a:t>هذه هي صهيون والسماء الجديدة </a:t>
            </a:r>
            <a:endParaRPr lang="fr-FR" sz="3900" dirty="0">
              <a:solidFill>
                <a:prstClr val="white"/>
              </a:solidFill>
            </a:endParaRPr>
          </a:p>
          <a:p>
            <a:pPr algn="just" rtl="1"/>
            <a:r>
              <a:rPr lang="ar-EG" sz="4400" dirty="0">
                <a:solidFill>
                  <a:prstClr val="white"/>
                </a:solidFill>
              </a:rPr>
              <a:t>وكرسي المسيح </a:t>
            </a:r>
            <a:endParaRPr lang="fr-FR" sz="4400" dirty="0">
              <a:solidFill>
                <a:prstClr val="white"/>
              </a:solidFill>
            </a:endParaRPr>
          </a:p>
          <a:p>
            <a:pPr algn="just" rtl="1"/>
            <a:r>
              <a:rPr lang="ar-EG" sz="4400" dirty="0">
                <a:solidFill>
                  <a:prstClr val="white"/>
                </a:solidFill>
              </a:rPr>
              <a:t>فلنقل مباركة أنتِ في النساء </a:t>
            </a:r>
            <a:endParaRPr lang="fr-FR" sz="4400" dirty="0">
              <a:solidFill>
                <a:prstClr val="white"/>
              </a:solidFill>
            </a:endParaRPr>
          </a:p>
          <a:p>
            <a:pPr algn="just" rtl="1"/>
            <a:r>
              <a:rPr lang="ar-EG" sz="4400" dirty="0">
                <a:solidFill>
                  <a:prstClr val="white"/>
                </a:solidFill>
              </a:rPr>
              <a:t>ومبارك هو ثمرتكِ</a:t>
            </a:r>
          </a:p>
        </p:txBody>
      </p:sp>
      <p:sp>
        <p:nvSpPr>
          <p:cNvPr id="6" name="Rectangle 5"/>
          <p:cNvSpPr/>
          <p:nvPr/>
        </p:nvSpPr>
        <p:spPr>
          <a:xfrm>
            <a:off x="457200" y="332656"/>
            <a:ext cx="5867400" cy="3416320"/>
          </a:xfrm>
          <a:prstGeom prst="rect">
            <a:avLst/>
          </a:prstGeom>
        </p:spPr>
        <p:txBody>
          <a:bodyPr wrap="square">
            <a:spAutoFit/>
          </a:bodyPr>
          <a:lstStyle/>
          <a:p>
            <a:pPr algn="just"/>
            <a:r>
              <a:rPr lang="fr-FR" sz="3600" dirty="0">
                <a:solidFill>
                  <a:prstClr val="white"/>
                </a:solidFill>
                <a:latin typeface="CS Avva Shenouda" pitchFamily="34" charset="0"/>
              </a:rPr>
              <a:t>¿ :ai te </a:t>
            </a:r>
            <a:r>
              <a:rPr lang="fr-FR" sz="3600" dirty="0" err="1">
                <a:solidFill>
                  <a:prstClr val="white"/>
                </a:solidFill>
                <a:latin typeface="CS Avva Shenouda" pitchFamily="34" charset="0"/>
              </a:rPr>
              <a:t>Ciwn</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ve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mberi</a:t>
            </a:r>
            <a:r>
              <a:rPr lang="fr-FR" sz="3600" dirty="0">
                <a:solidFill>
                  <a:prstClr val="white"/>
                </a:solidFill>
                <a:latin typeface="CS Avva Shenouda" pitchFamily="34" charset="0"/>
              </a:rPr>
              <a:t> @ nem Pi`;</a:t>
            </a:r>
            <a:r>
              <a:rPr lang="fr-FR" sz="3600" dirty="0" err="1">
                <a:solidFill>
                  <a:prstClr val="white"/>
                </a:solidFill>
                <a:latin typeface="CS Avva Shenouda" pitchFamily="34" charset="0"/>
              </a:rPr>
              <a:t>ronoc</a:t>
            </a:r>
            <a:br>
              <a:rPr lang="fr-FR" sz="3600" dirty="0">
                <a:solidFill>
                  <a:prstClr val="white"/>
                </a:solidFill>
                <a:latin typeface="CS Avva Shenouda" pitchFamily="34" charset="0"/>
              </a:rPr>
            </a:br>
            <a:r>
              <a:rPr lang="fr-FR" sz="3600" dirty="0">
                <a:solidFill>
                  <a:prstClr val="white"/>
                </a:solidFill>
                <a:latin typeface="CS Avva Shenouda" pitchFamily="34" charset="0"/>
              </a:rPr>
              <a:t>`</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Pi`,</a:t>
            </a:r>
            <a:r>
              <a:rPr lang="fr-FR" sz="3600" dirty="0" err="1">
                <a:solidFill>
                  <a:prstClr val="white"/>
                </a:solidFill>
                <a:latin typeface="CS Avva Shenouda" pitchFamily="34" charset="0"/>
              </a:rPr>
              <a:t>rictoc</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te`cmarwout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nihiomi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f`cmarwout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pekarpoc</a:t>
            </a:r>
            <a:endParaRPr lang="fr-FR" sz="3600" dirty="0">
              <a:solidFill>
                <a:prstClr val="white"/>
              </a:solidFill>
              <a:latin typeface="CS Avva Shenouda" pitchFamily="34" charset="0"/>
            </a:endParaRPr>
          </a:p>
        </p:txBody>
      </p:sp>
      <p:sp>
        <p:nvSpPr>
          <p:cNvPr id="7" name="Rectangle 6"/>
          <p:cNvSpPr/>
          <p:nvPr/>
        </p:nvSpPr>
        <p:spPr>
          <a:xfrm>
            <a:off x="457200" y="3940076"/>
            <a:ext cx="11247156" cy="2308324"/>
          </a:xfrm>
          <a:prstGeom prst="rect">
            <a:avLst/>
          </a:prstGeom>
        </p:spPr>
        <p:txBody>
          <a:bodyPr wrap="square">
            <a:spAutoFit/>
          </a:bodyPr>
          <a:lstStyle/>
          <a:p>
            <a:pPr algn="ctr"/>
            <a:r>
              <a:rPr lang="fr-FR" sz="3600" b="1" dirty="0">
                <a:solidFill>
                  <a:prstClr val="white"/>
                </a:solidFill>
                <a:latin typeface="Book Antiqua" pitchFamily="18" charset="0"/>
              </a:rPr>
              <a:t>C’est elle Sion et le nouveau ciel, </a:t>
            </a:r>
          </a:p>
          <a:p>
            <a:pPr algn="ctr"/>
            <a:r>
              <a:rPr lang="fr-FR" sz="3600" b="1" dirty="0">
                <a:solidFill>
                  <a:prstClr val="white"/>
                </a:solidFill>
                <a:latin typeface="Book Antiqua" pitchFamily="18" charset="0"/>
              </a:rPr>
              <a:t>et le trône du Christ, disons : </a:t>
            </a:r>
          </a:p>
          <a:p>
            <a:pPr algn="ctr"/>
            <a:r>
              <a:rPr lang="fr-FR" sz="3600" b="1" dirty="0">
                <a:solidFill>
                  <a:prstClr val="white"/>
                </a:solidFill>
                <a:latin typeface="Book Antiqua" pitchFamily="18" charset="0"/>
              </a:rPr>
              <a:t>Bénie es-tu entre les femmes, </a:t>
            </a:r>
          </a:p>
          <a:p>
            <a:pPr algn="ctr"/>
            <a:r>
              <a:rPr lang="fr-FR" sz="3600" b="1" dirty="0">
                <a:solidFill>
                  <a:prstClr val="white"/>
                </a:solidFill>
                <a:latin typeface="Book Antiqua" pitchFamily="18" charset="0"/>
              </a:rPr>
              <a:t>et béni est ton fruit.</a:t>
            </a:r>
          </a:p>
        </p:txBody>
      </p:sp>
      <p:sp>
        <p:nvSpPr>
          <p:cNvPr id="2" name="ZoneTexte 1">
            <a:extLst>
              <a:ext uri="{FF2B5EF4-FFF2-40B4-BE49-F238E27FC236}">
                <a16:creationId xmlns:a16="http://schemas.microsoft.com/office/drawing/2014/main" id="{CB5DA0E6-B4D4-187C-33A4-CC810A9B476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90B450A2-B3A1-5CEF-F05B-C0825281618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019616960"/>
      </p:ext>
    </p:extLst>
  </p:cSld>
  <p:clrMapOvr>
    <a:masterClrMapping/>
  </p:clrMapOvr>
  <p:transition/>
</p:sld>
</file>

<file path=ppt/slides/slide15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855172926"/>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5670054">
                  <a:extLst>
                    <a:ext uri="{9D8B030D-6E8A-4147-A177-3AD203B41FA5}">
                      <a16:colId xmlns:a16="http://schemas.microsoft.com/office/drawing/2014/main" val="20000"/>
                    </a:ext>
                  </a:extLst>
                </a:gridCol>
                <a:gridCol w="5577102">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5. Dieu souleva le vent</a:t>
                      </a:r>
                    </a:p>
                    <a:p>
                      <a:pPr algn="l"/>
                      <a:r>
                        <a:rPr lang="fr-FR" sz="3200" b="1" kern="1200" dirty="0">
                          <a:solidFill>
                            <a:prstClr val="white"/>
                          </a:solidFill>
                          <a:latin typeface="Book Antiqua" pitchFamily="18" charset="0"/>
                          <a:ea typeface="+mn-ea"/>
                          <a:cs typeface="+mn-cs"/>
                        </a:rPr>
                        <a:t>Deux murs se sont formés</a:t>
                      </a:r>
                    </a:p>
                    <a:p>
                      <a:pPr algn="l"/>
                      <a:r>
                        <a:rPr lang="fr-FR" sz="3200" b="1" kern="1200" dirty="0">
                          <a:solidFill>
                            <a:prstClr val="white"/>
                          </a:solidFill>
                          <a:latin typeface="Book Antiqua" pitchFamily="18" charset="0"/>
                          <a:ea typeface="+mn-ea"/>
                          <a:cs typeface="+mn-cs"/>
                        </a:rPr>
                        <a:t>Les vagues en se fendant</a:t>
                      </a:r>
                    </a:p>
                    <a:p>
                      <a:pPr algn="l"/>
                      <a:r>
                        <a:rPr lang="fr-FR" sz="3200" b="1" kern="1200" dirty="0">
                          <a:solidFill>
                            <a:prstClr val="white"/>
                          </a:solidFill>
                          <a:latin typeface="Book Antiqua" pitchFamily="18" charset="0"/>
                          <a:ea typeface="+mn-ea"/>
                          <a:cs typeface="+mn-cs"/>
                        </a:rPr>
                        <a:t>Le peuple, ont protégé</a:t>
                      </a:r>
                    </a:p>
                  </a:txBody>
                  <a:tcPr/>
                </a:tc>
                <a:tc>
                  <a:txBody>
                    <a:bodyPr/>
                    <a:lstStyle/>
                    <a:p>
                      <a:pPr algn="r" rtl="1"/>
                      <a:r>
                        <a:rPr lang="ar-EG" sz="4000" b="0" kern="1200" dirty="0">
                          <a:solidFill>
                            <a:prstClr val="white"/>
                          </a:solidFill>
                          <a:latin typeface="+mn-lt"/>
                          <a:ea typeface="+mn-ea"/>
                          <a:cs typeface="+mn-cs"/>
                        </a:rPr>
                        <a:t>داسوا علي الأرض</a:t>
                      </a:r>
                      <a:r>
                        <a:rPr lang="ar-EG" sz="4000" b="0" kern="1200" baseline="0" dirty="0">
                          <a:solidFill>
                            <a:prstClr val="white"/>
                          </a:solidFill>
                          <a:latin typeface="+mn-lt"/>
                          <a:ea typeface="+mn-ea"/>
                          <a:cs typeface="+mn-cs"/>
                        </a:rPr>
                        <a:t> </a:t>
                      </a:r>
                      <a:r>
                        <a:rPr lang="ar-EG" sz="4000" b="0" kern="1200" dirty="0">
                          <a:solidFill>
                            <a:prstClr val="white"/>
                          </a:solidFill>
                          <a:latin typeface="+mn-lt"/>
                          <a:ea typeface="+mn-ea"/>
                          <a:cs typeface="+mn-cs"/>
                        </a:rPr>
                        <a:t>والصخور</a:t>
                      </a:r>
                    </a:p>
                    <a:p>
                      <a:pPr algn="r" rtl="1"/>
                      <a:r>
                        <a:rPr lang="ar-EG" sz="4000" b="0" kern="1200" dirty="0">
                          <a:solidFill>
                            <a:prstClr val="white"/>
                          </a:solidFill>
                          <a:latin typeface="+mn-lt"/>
                          <a:ea typeface="+mn-ea"/>
                          <a:cs typeface="+mn-cs"/>
                        </a:rPr>
                        <a:t>في وسط قاع البحار</a:t>
                      </a:r>
                    </a:p>
                    <a:p>
                      <a:pPr algn="r" rtl="1"/>
                      <a:r>
                        <a:rPr lang="ar-EG" sz="4000" b="0" kern="1200" dirty="0">
                          <a:solidFill>
                            <a:prstClr val="white"/>
                          </a:solidFill>
                          <a:latin typeface="+mn-lt"/>
                          <a:ea typeface="+mn-ea"/>
                          <a:cs typeface="+mn-cs"/>
                        </a:rPr>
                        <a:t>والمياه كمثل السور</a:t>
                      </a:r>
                    </a:p>
                    <a:p>
                      <a:pPr algn="r" rtl="1"/>
                      <a:r>
                        <a:rPr lang="ar-EG" sz="4000" b="0" kern="1200" dirty="0" err="1">
                          <a:solidFill>
                            <a:prstClr val="white"/>
                          </a:solidFill>
                          <a:latin typeface="+mn-lt"/>
                          <a:ea typeface="+mn-ea"/>
                          <a:cs typeface="+mn-cs"/>
                        </a:rPr>
                        <a:t>العالى</a:t>
                      </a:r>
                      <a:r>
                        <a:rPr lang="ar-EG" sz="4000" b="0" kern="1200" dirty="0">
                          <a:solidFill>
                            <a:prstClr val="white"/>
                          </a:solidFill>
                          <a:latin typeface="+mn-lt"/>
                          <a:ea typeface="+mn-ea"/>
                          <a:cs typeface="+mn-cs"/>
                        </a:rPr>
                        <a:t> يمين ويسار.</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6. Mais Pharaon inquiet</a:t>
                      </a:r>
                    </a:p>
                    <a:p>
                      <a:r>
                        <a:rPr lang="fr-FR" sz="3200" b="1" kern="1200" dirty="0">
                          <a:solidFill>
                            <a:prstClr val="white"/>
                          </a:solidFill>
                          <a:latin typeface="Book Antiqua" pitchFamily="18" charset="0"/>
                          <a:ea typeface="+mn-ea"/>
                          <a:cs typeface="+mn-cs"/>
                        </a:rPr>
                        <a:t>Au cœur bien endurci</a:t>
                      </a:r>
                    </a:p>
                    <a:p>
                      <a:r>
                        <a:rPr lang="fr-FR" sz="3200" b="1" kern="1200" dirty="0">
                          <a:solidFill>
                            <a:prstClr val="white"/>
                          </a:solidFill>
                          <a:latin typeface="Book Antiqua" pitchFamily="18" charset="0"/>
                          <a:ea typeface="+mn-ea"/>
                          <a:cs typeface="+mn-cs"/>
                        </a:rPr>
                        <a:t>Avec ses cavaliers</a:t>
                      </a:r>
                    </a:p>
                    <a:p>
                      <a:r>
                        <a:rPr lang="fr-FR" sz="3200" b="1" kern="1200" dirty="0">
                          <a:solidFill>
                            <a:prstClr val="white"/>
                          </a:solidFill>
                          <a:latin typeface="Book Antiqua" pitchFamily="18" charset="0"/>
                          <a:ea typeface="+mn-ea"/>
                          <a:cs typeface="+mn-cs"/>
                        </a:rPr>
                        <a:t>Poursuit ses ennemis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دخل فرعون وتجاسر</a:t>
                      </a:r>
                    </a:p>
                    <a:p>
                      <a:pPr algn="r" rtl="1"/>
                      <a:r>
                        <a:rPr lang="ar-EG" sz="4000" b="0" kern="1200" dirty="0">
                          <a:solidFill>
                            <a:prstClr val="white"/>
                          </a:solidFill>
                          <a:latin typeface="+mn-lt"/>
                          <a:ea typeface="+mn-ea"/>
                          <a:cs typeface="+mn-cs"/>
                        </a:rPr>
                        <a:t>بخيوله في إثرهم</a:t>
                      </a:r>
                    </a:p>
                    <a:p>
                      <a:pPr algn="r" rtl="1"/>
                      <a:r>
                        <a:rPr lang="ar-EG" sz="4000" b="0" kern="1200" dirty="0">
                          <a:solidFill>
                            <a:prstClr val="white"/>
                          </a:solidFill>
                          <a:latin typeface="+mn-lt"/>
                          <a:ea typeface="+mn-ea"/>
                          <a:cs typeface="+mn-cs"/>
                        </a:rPr>
                        <a:t>ومعه كل جنوده</a:t>
                      </a:r>
                    </a:p>
                    <a:p>
                      <a:pPr algn="r" rtl="1"/>
                      <a:r>
                        <a:rPr lang="ar-EG" sz="4000" b="0" kern="1200" dirty="0">
                          <a:solidFill>
                            <a:prstClr val="white"/>
                          </a:solidFill>
                          <a:latin typeface="+mn-lt"/>
                          <a:ea typeface="+mn-ea"/>
                          <a:cs typeface="+mn-cs"/>
                        </a:rPr>
                        <a:t>بعبيده يطاردهم.</a:t>
                      </a:r>
                    </a:p>
                    <a:p>
                      <a:endParaRPr lang="fr-FR" sz="24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DFB243D5-8DE3-E4C1-966B-AB0E21BA7BE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07B612B4-D3D1-752D-7401-79FFCBB902C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08617164"/>
      </p:ext>
    </p:extLst>
  </p:cSld>
  <p:clrMapOvr>
    <a:masterClrMapping/>
  </p:clrMapOvr>
</p:sld>
</file>

<file path=ppt/slides/slide159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يسوع </a:t>
            </a:r>
            <a:r>
              <a:rPr lang="ar-EG" sz="4400" dirty="0" err="1">
                <a:solidFill>
                  <a:prstClr val="white"/>
                </a:solidFill>
              </a:rPr>
              <a:t>إبن</a:t>
            </a:r>
            <a:r>
              <a:rPr lang="ar-EG" sz="4400" dirty="0">
                <a:solidFill>
                  <a:prstClr val="white"/>
                </a:solidFill>
              </a:rPr>
              <a:t> العَلِّي </a:t>
            </a:r>
            <a:endParaRPr lang="fr-FR" sz="4400" dirty="0">
              <a:solidFill>
                <a:prstClr val="white"/>
              </a:solidFill>
            </a:endParaRPr>
          </a:p>
          <a:p>
            <a:pPr algn="just" rtl="1"/>
            <a:r>
              <a:rPr lang="ar-EG" sz="4400" dirty="0">
                <a:solidFill>
                  <a:prstClr val="white"/>
                </a:solidFill>
              </a:rPr>
              <a:t>هو رجاءُنا وقوَّتنا </a:t>
            </a:r>
            <a:endParaRPr lang="fr-FR" sz="4400" dirty="0">
              <a:solidFill>
                <a:prstClr val="white"/>
              </a:solidFill>
            </a:endParaRPr>
          </a:p>
          <a:p>
            <a:pPr algn="just" rtl="1"/>
            <a:r>
              <a:rPr lang="ar-EG" sz="4400" dirty="0">
                <a:solidFill>
                  <a:prstClr val="white"/>
                </a:solidFill>
              </a:rPr>
              <a:t>السلام لك يا ممتلئة نعمة </a:t>
            </a:r>
            <a:endParaRPr lang="fr-FR" sz="4400" dirty="0">
              <a:solidFill>
                <a:prstClr val="white"/>
              </a:solidFill>
            </a:endParaRPr>
          </a:p>
          <a:p>
            <a:pPr algn="just" rtl="1"/>
            <a:r>
              <a:rPr lang="ar-EG" sz="4400" dirty="0">
                <a:solidFill>
                  <a:prstClr val="white"/>
                </a:solidFill>
              </a:rPr>
              <a:t>الربُ معكِ</a:t>
            </a:r>
            <a:endParaRPr lang="fr-FR" sz="44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err="1">
                <a:solidFill>
                  <a:prstClr val="white"/>
                </a:solidFill>
                <a:latin typeface="CS Avva Shenouda" pitchFamily="34" charset="0"/>
              </a:rPr>
              <a:t>Iycouc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Psyri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mVyet</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oci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tenhelpic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pentajro</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ke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aritwmeny</a:t>
            </a:r>
            <a:r>
              <a:rPr lang="fr-FR" sz="4000" dirty="0">
                <a:solidFill>
                  <a:prstClr val="white"/>
                </a:solidFill>
                <a:latin typeface="CS Avva Shenouda" pitchFamily="34" charset="0"/>
              </a:rPr>
              <a:t> @ o </a:t>
            </a:r>
            <a:r>
              <a:rPr lang="fr-FR" sz="4000" dirty="0" err="1">
                <a:solidFill>
                  <a:prstClr val="white"/>
                </a:solidFill>
                <a:latin typeface="CS Avva Shenouda" pitchFamily="34" charset="0"/>
              </a:rPr>
              <a:t>Kurioc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metacou</a:t>
            </a:r>
            <a:r>
              <a:rPr lang="fr-FR" sz="4000" dirty="0">
                <a:solidFill>
                  <a:prstClr val="white"/>
                </a:solidFill>
                <a:latin typeface="CS Avva Shenouda" pitchFamily="34" charset="0"/>
              </a:rPr>
              <a:t>.</a:t>
            </a:r>
          </a:p>
        </p:txBody>
      </p:sp>
      <p:sp>
        <p:nvSpPr>
          <p:cNvPr id="7" name="Rectangle 6"/>
          <p:cNvSpPr/>
          <p:nvPr/>
        </p:nvSpPr>
        <p:spPr>
          <a:xfrm>
            <a:off x="457200" y="3810000"/>
            <a:ext cx="11247156" cy="2308324"/>
          </a:xfrm>
          <a:prstGeom prst="rect">
            <a:avLst/>
          </a:prstGeom>
        </p:spPr>
        <p:txBody>
          <a:bodyPr wrap="square">
            <a:spAutoFit/>
          </a:bodyPr>
          <a:lstStyle/>
          <a:p>
            <a:pPr algn="ctr"/>
            <a:r>
              <a:rPr lang="fr-FR" sz="3600" b="1" dirty="0">
                <a:solidFill>
                  <a:prstClr val="white"/>
                </a:solidFill>
                <a:latin typeface="Book Antiqua" pitchFamily="18" charset="0"/>
              </a:rPr>
              <a:t>Jésus Fils du Très-Haut, </a:t>
            </a:r>
          </a:p>
          <a:p>
            <a:pPr algn="ctr"/>
            <a:r>
              <a:rPr lang="fr-FR" sz="3600" b="1" dirty="0">
                <a:solidFill>
                  <a:prstClr val="white"/>
                </a:solidFill>
                <a:latin typeface="Book Antiqua" pitchFamily="18" charset="0"/>
              </a:rPr>
              <a:t>est notre espérance et notre force,</a:t>
            </a:r>
          </a:p>
          <a:p>
            <a:pPr algn="ctr"/>
            <a:r>
              <a:rPr lang="fr-FR" sz="3600" b="1" dirty="0">
                <a:solidFill>
                  <a:prstClr val="white"/>
                </a:solidFill>
                <a:latin typeface="Book Antiqua" pitchFamily="18" charset="0"/>
              </a:rPr>
              <a:t> Salut à toi pleine de grâce, </a:t>
            </a:r>
          </a:p>
          <a:p>
            <a:pPr algn="ctr"/>
            <a:r>
              <a:rPr lang="fr-FR" sz="3600" b="1" dirty="0">
                <a:solidFill>
                  <a:prstClr val="white"/>
                </a:solidFill>
                <a:latin typeface="Book Antiqua" pitchFamily="18" charset="0"/>
              </a:rPr>
              <a:t>le Seigneur est avec toi</a:t>
            </a:r>
          </a:p>
        </p:txBody>
      </p:sp>
      <p:sp>
        <p:nvSpPr>
          <p:cNvPr id="2" name="ZoneTexte 1">
            <a:extLst>
              <a:ext uri="{FF2B5EF4-FFF2-40B4-BE49-F238E27FC236}">
                <a16:creationId xmlns:a16="http://schemas.microsoft.com/office/drawing/2014/main" id="{B7212713-D640-74B6-3500-06347318183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41FC79D1-D8BE-9FE0-F702-BBC2B68E36D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992957794"/>
      </p:ext>
    </p:extLst>
  </p:cSld>
  <p:clrMapOvr>
    <a:masterClrMapping/>
  </p:clrMapOvr>
  <p:transition/>
</p:sld>
</file>

<file path=ppt/slides/slide159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err="1">
                <a:solidFill>
                  <a:prstClr val="white"/>
                </a:solidFill>
              </a:rPr>
              <a:t>لانكِ</a:t>
            </a:r>
            <a:r>
              <a:rPr lang="ar-EG" sz="4800" dirty="0">
                <a:solidFill>
                  <a:prstClr val="white"/>
                </a:solidFill>
              </a:rPr>
              <a:t> بالحقيقة هي السُلَّم </a:t>
            </a:r>
            <a:endParaRPr lang="fr-FR" sz="4800" dirty="0">
              <a:solidFill>
                <a:prstClr val="white"/>
              </a:solidFill>
            </a:endParaRPr>
          </a:p>
          <a:p>
            <a:pPr algn="just" rtl="1"/>
            <a:r>
              <a:rPr lang="ar-EG" sz="4800" dirty="0">
                <a:solidFill>
                  <a:prstClr val="white"/>
                </a:solidFill>
              </a:rPr>
              <a:t>والعوسجة والتابوت </a:t>
            </a:r>
            <a:endParaRPr lang="fr-FR" sz="4800" dirty="0">
              <a:solidFill>
                <a:prstClr val="white"/>
              </a:solidFill>
            </a:endParaRPr>
          </a:p>
          <a:p>
            <a:pPr algn="just" rtl="1"/>
            <a:r>
              <a:rPr lang="ar-EG" sz="4800" dirty="0">
                <a:solidFill>
                  <a:prstClr val="white"/>
                </a:solidFill>
              </a:rPr>
              <a:t>مباركة أنتِ في النساء </a:t>
            </a:r>
            <a:endParaRPr lang="fr-FR" sz="4800" dirty="0">
              <a:solidFill>
                <a:prstClr val="white"/>
              </a:solidFill>
            </a:endParaRPr>
          </a:p>
          <a:p>
            <a:pPr algn="just" rtl="1"/>
            <a:r>
              <a:rPr lang="ar-EG" sz="4800" dirty="0">
                <a:solidFill>
                  <a:prstClr val="white"/>
                </a:solidFill>
              </a:rPr>
              <a:t>ومبارك هو ثمرتكِ</a:t>
            </a:r>
            <a:endParaRPr lang="fr-FR" sz="4800" dirty="0">
              <a:solidFill>
                <a:prstClr val="white"/>
              </a:solidFill>
            </a:endParaRPr>
          </a:p>
        </p:txBody>
      </p:sp>
      <p:sp>
        <p:nvSpPr>
          <p:cNvPr id="6" name="Rectangle 5"/>
          <p:cNvSpPr/>
          <p:nvPr/>
        </p:nvSpPr>
        <p:spPr>
          <a:xfrm>
            <a:off x="457200" y="332656"/>
            <a:ext cx="6070848" cy="3785652"/>
          </a:xfrm>
          <a:prstGeom prst="rect">
            <a:avLst/>
          </a:prstGeom>
        </p:spPr>
        <p:txBody>
          <a:bodyPr wrap="square">
            <a:spAutoFit/>
          </a:bodyPr>
          <a:lstStyle/>
          <a:p>
            <a:pPr algn="just"/>
            <a:r>
              <a:rPr lang="fr-FR" sz="4000" dirty="0" err="1">
                <a:solidFill>
                  <a:prstClr val="white"/>
                </a:solidFill>
                <a:latin typeface="CS Avva Shenouda" pitchFamily="34" charset="0"/>
              </a:rPr>
              <a:t>Ke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gar</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aly;wc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mouki</a:t>
            </a:r>
            <a:r>
              <a:rPr lang="fr-FR" sz="4000" dirty="0">
                <a:solidFill>
                  <a:prstClr val="white"/>
                </a:solidFill>
                <a:latin typeface="CS Avva Shenouda" pitchFamily="34" charset="0"/>
              </a:rPr>
              <a:t> @ nem </a:t>
            </a:r>
            <a:r>
              <a:rPr lang="fr-FR" sz="4000" dirty="0" err="1">
                <a:solidFill>
                  <a:prstClr val="white"/>
                </a:solidFill>
                <a:latin typeface="CS Avva Shenouda" pitchFamily="34" charset="0"/>
              </a:rPr>
              <a:t>pibatoc</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kubwtoc</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te`cmarwout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nihiomi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f`cmarwout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nje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pekarpoc</a:t>
            </a:r>
            <a:endParaRPr lang="fr-FR" sz="4000" dirty="0">
              <a:solidFill>
                <a:prstClr val="white"/>
              </a:solidFill>
              <a:latin typeface="CS Avva Shenouda" pitchFamily="34" charset="0"/>
            </a:endParaRPr>
          </a:p>
        </p:txBody>
      </p:sp>
      <p:sp>
        <p:nvSpPr>
          <p:cNvPr id="7" name="Rectangle 6"/>
          <p:cNvSpPr/>
          <p:nvPr/>
        </p:nvSpPr>
        <p:spPr>
          <a:xfrm>
            <a:off x="2279576" y="4038600"/>
            <a:ext cx="7704856" cy="2308324"/>
          </a:xfrm>
          <a:prstGeom prst="rect">
            <a:avLst/>
          </a:prstGeom>
        </p:spPr>
        <p:txBody>
          <a:bodyPr wrap="square">
            <a:spAutoFit/>
          </a:bodyPr>
          <a:lstStyle/>
          <a:p>
            <a:pPr algn="ctr"/>
            <a:r>
              <a:rPr lang="fr-FR" sz="3600" b="1" dirty="0">
                <a:solidFill>
                  <a:prstClr val="white"/>
                </a:solidFill>
                <a:latin typeface="Book Antiqua" pitchFamily="18" charset="0"/>
              </a:rPr>
              <a:t>Car tu es en vérité l’</a:t>
            </a:r>
            <a:r>
              <a:rPr lang="fr-FR" sz="3600" b="1" dirty="0" err="1">
                <a:solidFill>
                  <a:prstClr val="white"/>
                </a:solidFill>
                <a:latin typeface="Book Antiqua" pitchFamily="18" charset="0"/>
              </a:rPr>
              <a:t>echelle</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le bâton et l’arche, </a:t>
            </a:r>
          </a:p>
          <a:p>
            <a:pPr algn="ctr"/>
            <a:r>
              <a:rPr lang="fr-FR" sz="3600" b="1" dirty="0">
                <a:solidFill>
                  <a:prstClr val="white"/>
                </a:solidFill>
                <a:latin typeface="Book Antiqua" pitchFamily="18" charset="0"/>
              </a:rPr>
              <a:t>Bénie es-tu entre les femmes, </a:t>
            </a:r>
          </a:p>
          <a:p>
            <a:pPr algn="ctr"/>
            <a:r>
              <a:rPr lang="fr-FR" sz="3600" b="1" dirty="0">
                <a:solidFill>
                  <a:prstClr val="white"/>
                </a:solidFill>
                <a:latin typeface="Book Antiqua" pitchFamily="18" charset="0"/>
              </a:rPr>
              <a:t>et béni est ton fruit.</a:t>
            </a:r>
          </a:p>
        </p:txBody>
      </p:sp>
      <p:sp>
        <p:nvSpPr>
          <p:cNvPr id="2" name="ZoneTexte 1">
            <a:extLst>
              <a:ext uri="{FF2B5EF4-FFF2-40B4-BE49-F238E27FC236}">
                <a16:creationId xmlns:a16="http://schemas.microsoft.com/office/drawing/2014/main" id="{1023FC7C-E397-FEA0-888C-EAE20AC90AE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0E63FEC5-C1F6-BE8E-42D2-6D51CE255A8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968752195"/>
      </p:ext>
    </p:extLst>
  </p:cSld>
  <p:clrMapOvr>
    <a:masterClrMapping/>
  </p:clrMapOvr>
  <p:transition/>
</p:sld>
</file>

<file path=ppt/slides/slide159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06992" cy="3046988"/>
          </a:xfrm>
          <a:prstGeom prst="rect">
            <a:avLst/>
          </a:prstGeom>
        </p:spPr>
        <p:txBody>
          <a:bodyPr wrap="square">
            <a:spAutoFit/>
          </a:bodyPr>
          <a:lstStyle/>
          <a:p>
            <a:pPr algn="just" rtl="1"/>
            <a:r>
              <a:rPr lang="ar-EG" sz="4800" dirty="0">
                <a:solidFill>
                  <a:prstClr val="white"/>
                </a:solidFill>
              </a:rPr>
              <a:t>و أيضاً أنتِ هي</a:t>
            </a:r>
            <a:endParaRPr lang="fr-FR" sz="4800" dirty="0">
              <a:solidFill>
                <a:prstClr val="white"/>
              </a:solidFill>
            </a:endParaRPr>
          </a:p>
          <a:p>
            <a:pPr algn="just" rtl="1"/>
            <a:r>
              <a:rPr lang="ar-EG" sz="4800" dirty="0">
                <a:solidFill>
                  <a:prstClr val="white"/>
                </a:solidFill>
              </a:rPr>
              <a:t>باب المشرق والطهارة </a:t>
            </a:r>
            <a:endParaRPr lang="fr-FR" sz="4800" dirty="0">
              <a:solidFill>
                <a:prstClr val="white"/>
              </a:solidFill>
            </a:endParaRPr>
          </a:p>
          <a:p>
            <a:pPr algn="just" rtl="1"/>
            <a:r>
              <a:rPr lang="ar-EG" sz="4800" dirty="0">
                <a:solidFill>
                  <a:prstClr val="white"/>
                </a:solidFill>
              </a:rPr>
              <a:t>السلام لك يا ممتلئة نعمة </a:t>
            </a:r>
            <a:endParaRPr lang="fr-FR" sz="4800" dirty="0">
              <a:solidFill>
                <a:prstClr val="white"/>
              </a:solidFill>
            </a:endParaRPr>
          </a:p>
          <a:p>
            <a:pPr algn="just" rtl="1"/>
            <a:r>
              <a:rPr lang="ar-EG" sz="4800" dirty="0">
                <a:solidFill>
                  <a:prstClr val="white"/>
                </a:solidFill>
              </a:rPr>
              <a:t>الربُ معكِ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Loipon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a:t>
            </a:r>
            <a:r>
              <a:rPr lang="fr-FR" sz="3600" dirty="0">
                <a:solidFill>
                  <a:prstClr val="white"/>
                </a:solidFill>
                <a:latin typeface="CS Avva Shenouda" pitchFamily="34" charset="0"/>
              </a:rPr>
              <a:t> te ]</a:t>
            </a:r>
            <a:r>
              <a:rPr lang="fr-FR" sz="3600" dirty="0" err="1">
                <a:solidFill>
                  <a:prstClr val="white"/>
                </a:solidFill>
                <a:latin typeface="CS Avva Shenouda" pitchFamily="34" charset="0"/>
              </a:rPr>
              <a:t>puly</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nimansai</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pitoubo</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aritwmeny</a:t>
            </a:r>
            <a:r>
              <a:rPr lang="fr-FR" sz="3600" dirty="0">
                <a:solidFill>
                  <a:prstClr val="white"/>
                </a:solidFill>
                <a:latin typeface="CS Avva Shenouda" pitchFamily="34" charset="0"/>
              </a:rPr>
              <a:t> @ o </a:t>
            </a:r>
            <a:r>
              <a:rPr lang="fr-FR" sz="3600" dirty="0" err="1">
                <a:solidFill>
                  <a:prstClr val="white"/>
                </a:solidFill>
                <a:latin typeface="CS Avva Shenouda" pitchFamily="34" charset="0"/>
              </a:rPr>
              <a:t>Kurioc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metacou</a:t>
            </a:r>
            <a:r>
              <a:rPr lang="fr-FR" sz="36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Et aussi tu es, la porte </a:t>
            </a:r>
          </a:p>
          <a:p>
            <a:pPr algn="ctr"/>
            <a:r>
              <a:rPr lang="fr-FR" sz="3600" b="1" dirty="0">
                <a:solidFill>
                  <a:prstClr val="white"/>
                </a:solidFill>
                <a:latin typeface="Book Antiqua" pitchFamily="18" charset="0"/>
              </a:rPr>
              <a:t>de l’est et de la pureté, </a:t>
            </a:r>
          </a:p>
          <a:p>
            <a:pPr algn="ctr"/>
            <a:r>
              <a:rPr lang="fr-FR" sz="3600" b="1" dirty="0">
                <a:solidFill>
                  <a:prstClr val="white"/>
                </a:solidFill>
                <a:latin typeface="Book Antiqua" pitchFamily="18" charset="0"/>
              </a:rPr>
              <a:t>Salut à toi pleine de grâce, </a:t>
            </a:r>
          </a:p>
          <a:p>
            <a:pPr algn="ctr"/>
            <a:r>
              <a:rPr lang="fr-FR" sz="3600" b="1" dirty="0">
                <a:solidFill>
                  <a:prstClr val="white"/>
                </a:solidFill>
                <a:latin typeface="Book Antiqua" pitchFamily="18" charset="0"/>
              </a:rPr>
              <a:t>le Seigneur est avec toi</a:t>
            </a:r>
          </a:p>
        </p:txBody>
      </p:sp>
      <p:sp>
        <p:nvSpPr>
          <p:cNvPr id="2" name="ZoneTexte 1">
            <a:extLst>
              <a:ext uri="{FF2B5EF4-FFF2-40B4-BE49-F238E27FC236}">
                <a16:creationId xmlns:a16="http://schemas.microsoft.com/office/drawing/2014/main" id="{9B324FD5-06DB-608B-4800-5E8CCB88AE2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E85B3647-C3A7-7507-A1A1-86BE5BDB21F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840114240"/>
      </p:ext>
    </p:extLst>
  </p:cSld>
  <p:clrMapOvr>
    <a:masterClrMapping/>
  </p:clrMapOvr>
  <p:transition/>
</p:sld>
</file>

<file path=ppt/slides/slide159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مريم زهرة البخور </a:t>
            </a:r>
            <a:endParaRPr lang="fr-FR" sz="4800" dirty="0">
              <a:solidFill>
                <a:prstClr val="white"/>
              </a:solidFill>
            </a:endParaRPr>
          </a:p>
          <a:p>
            <a:pPr algn="just" rtl="1"/>
            <a:r>
              <a:rPr lang="ar-EG" sz="4800" dirty="0">
                <a:solidFill>
                  <a:prstClr val="white"/>
                </a:solidFill>
              </a:rPr>
              <a:t>المغروسة في الفردوس </a:t>
            </a:r>
            <a:endParaRPr lang="fr-FR" sz="4800" dirty="0">
              <a:solidFill>
                <a:prstClr val="white"/>
              </a:solidFill>
            </a:endParaRPr>
          </a:p>
          <a:p>
            <a:pPr algn="just" rtl="1"/>
            <a:r>
              <a:rPr lang="ar-EG" sz="4800" dirty="0">
                <a:solidFill>
                  <a:prstClr val="white"/>
                </a:solidFill>
              </a:rPr>
              <a:t>مباركة أنتِ في النساء </a:t>
            </a:r>
            <a:endParaRPr lang="fr-FR" sz="4800" dirty="0">
              <a:solidFill>
                <a:prstClr val="white"/>
              </a:solidFill>
            </a:endParaRPr>
          </a:p>
          <a:p>
            <a:pPr algn="just" rtl="1"/>
            <a:r>
              <a:rPr lang="ar-EG" sz="4800" dirty="0">
                <a:solidFill>
                  <a:prstClr val="white"/>
                </a:solidFill>
              </a:rPr>
              <a:t>ومبارك هو ثمرتكِ</a:t>
            </a:r>
            <a:endParaRPr lang="fr-FR" sz="4800" dirty="0">
              <a:solidFill>
                <a:prstClr val="white"/>
              </a:solidFill>
            </a:endParaRPr>
          </a:p>
        </p:txBody>
      </p:sp>
      <p:sp>
        <p:nvSpPr>
          <p:cNvPr id="6" name="Rectangle 5"/>
          <p:cNvSpPr/>
          <p:nvPr/>
        </p:nvSpPr>
        <p:spPr>
          <a:xfrm>
            <a:off x="457200" y="332656"/>
            <a:ext cx="6096000" cy="3016210"/>
          </a:xfrm>
          <a:prstGeom prst="rect">
            <a:avLst/>
          </a:prstGeom>
        </p:spPr>
        <p:txBody>
          <a:bodyPr wrap="square">
            <a:spAutoFit/>
          </a:bodyPr>
          <a:lstStyle/>
          <a:p>
            <a:pPr algn="just"/>
            <a:r>
              <a:rPr lang="fr-FR" sz="3800" dirty="0">
                <a:solidFill>
                  <a:prstClr val="white"/>
                </a:solidFill>
                <a:latin typeface="CS Avva Shenouda" pitchFamily="34" charset="0"/>
              </a:rPr>
              <a:t>¿ </a:t>
            </a:r>
            <a:r>
              <a:rPr lang="fr-FR" sz="3800" dirty="0" err="1">
                <a:solidFill>
                  <a:prstClr val="white"/>
                </a:solidFill>
                <a:latin typeface="CS Avva Shenouda" pitchFamily="34" charset="0"/>
              </a:rPr>
              <a:t>Mari`a</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hryri</a:t>
            </a:r>
            <a:r>
              <a:rPr lang="fr-FR" sz="3800" dirty="0">
                <a:solidFill>
                  <a:prstClr val="white"/>
                </a:solidFill>
                <a:latin typeface="CS Avva Shenouda" pitchFamily="34" charset="0"/>
              </a:rPr>
              <a:t> `n`</a:t>
            </a:r>
            <a:r>
              <a:rPr lang="fr-FR" sz="3800" dirty="0" err="1">
                <a:solidFill>
                  <a:prstClr val="white"/>
                </a:solidFill>
                <a:latin typeface="CS Avva Shenouda" pitchFamily="34" charset="0"/>
              </a:rPr>
              <a:t>c;oinoufi</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yetryt</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qen</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piparadicoc</a:t>
            </a:r>
            <a:r>
              <a:rPr lang="fr-FR" sz="3800" dirty="0">
                <a:solidFill>
                  <a:prstClr val="white"/>
                </a:solidFill>
                <a:latin typeface="CS Avva Shenouda" pitchFamily="34" charset="0"/>
              </a:rPr>
              <a:t> @ je </a:t>
            </a:r>
            <a:r>
              <a:rPr lang="fr-FR" sz="3800" dirty="0" err="1">
                <a:solidFill>
                  <a:prstClr val="white"/>
                </a:solidFill>
                <a:latin typeface="CS Avva Shenouda" pitchFamily="34" charset="0"/>
              </a:rPr>
              <a:t>te`cmarwout</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n;o</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qen</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nihiomi</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f`cmarwout</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nje</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pekarpoc</a:t>
            </a:r>
            <a:endParaRPr lang="fr-FR" sz="3800" dirty="0">
              <a:solidFill>
                <a:prstClr val="white"/>
              </a:solidFill>
              <a:latin typeface="CS Avva Shenouda" pitchFamily="34" charset="0"/>
            </a:endParaRPr>
          </a:p>
        </p:txBody>
      </p:sp>
      <p:sp>
        <p:nvSpPr>
          <p:cNvPr id="7" name="Rectangle 6"/>
          <p:cNvSpPr/>
          <p:nvPr/>
        </p:nvSpPr>
        <p:spPr>
          <a:xfrm>
            <a:off x="2063552" y="3959188"/>
            <a:ext cx="8208912" cy="2308324"/>
          </a:xfrm>
          <a:prstGeom prst="rect">
            <a:avLst/>
          </a:prstGeom>
        </p:spPr>
        <p:txBody>
          <a:bodyPr wrap="square">
            <a:spAutoFit/>
          </a:bodyPr>
          <a:lstStyle/>
          <a:p>
            <a:pPr algn="ctr"/>
            <a:r>
              <a:rPr lang="fr-FR" sz="3600" b="1" dirty="0">
                <a:solidFill>
                  <a:prstClr val="white"/>
                </a:solidFill>
                <a:latin typeface="Book Antiqua" pitchFamily="18" charset="0"/>
              </a:rPr>
              <a:t>Marie la fleur de l’encens, </a:t>
            </a:r>
          </a:p>
          <a:p>
            <a:pPr algn="ctr"/>
            <a:r>
              <a:rPr lang="fr-FR" sz="3600" b="1" dirty="0">
                <a:solidFill>
                  <a:prstClr val="white"/>
                </a:solidFill>
                <a:latin typeface="Book Antiqua" pitchFamily="18" charset="0"/>
              </a:rPr>
              <a:t>établie au paradis, </a:t>
            </a:r>
          </a:p>
          <a:p>
            <a:pPr algn="ctr"/>
            <a:r>
              <a:rPr lang="fr-FR" sz="3600" b="1" dirty="0">
                <a:solidFill>
                  <a:prstClr val="white"/>
                </a:solidFill>
                <a:latin typeface="Book Antiqua" pitchFamily="18" charset="0"/>
              </a:rPr>
              <a:t>Bénie es-tu entre les femmes, </a:t>
            </a:r>
          </a:p>
          <a:p>
            <a:pPr algn="ctr"/>
            <a:r>
              <a:rPr lang="fr-FR" sz="3600" b="1" dirty="0">
                <a:solidFill>
                  <a:prstClr val="white"/>
                </a:solidFill>
                <a:latin typeface="Book Antiqua" pitchFamily="18" charset="0"/>
              </a:rPr>
              <a:t>et béni est ton fruit.</a:t>
            </a:r>
          </a:p>
        </p:txBody>
      </p:sp>
      <p:sp>
        <p:nvSpPr>
          <p:cNvPr id="2" name="ZoneTexte 1">
            <a:extLst>
              <a:ext uri="{FF2B5EF4-FFF2-40B4-BE49-F238E27FC236}">
                <a16:creationId xmlns:a16="http://schemas.microsoft.com/office/drawing/2014/main" id="{2187E0C4-2520-3762-2242-AF282A31960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218F2121-72D8-07BC-564F-F400B2CD7DC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204823185"/>
      </p:ext>
    </p:extLst>
  </p:cSld>
  <p:clrMapOvr>
    <a:masterClrMapping/>
  </p:clrMapOvr>
  <p:transition/>
</p:sld>
</file>

<file path=ppt/slides/slide159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739211"/>
          </a:xfrm>
          <a:prstGeom prst="rect">
            <a:avLst/>
          </a:prstGeom>
        </p:spPr>
        <p:txBody>
          <a:bodyPr wrap="square">
            <a:spAutoFit/>
          </a:bodyPr>
          <a:lstStyle/>
          <a:p>
            <a:pPr algn="just" rtl="1"/>
            <a:r>
              <a:rPr lang="ar-EG" sz="4400" dirty="0" err="1">
                <a:solidFill>
                  <a:prstClr val="white"/>
                </a:solidFill>
              </a:rPr>
              <a:t>الكاروبيم</a:t>
            </a:r>
            <a:r>
              <a:rPr lang="ar-EG" sz="4400" dirty="0">
                <a:solidFill>
                  <a:prstClr val="white"/>
                </a:solidFill>
              </a:rPr>
              <a:t> والرؤساء </a:t>
            </a:r>
            <a:endParaRPr lang="fr-FR" sz="4400" dirty="0">
              <a:solidFill>
                <a:prstClr val="white"/>
              </a:solidFill>
            </a:endParaRPr>
          </a:p>
          <a:p>
            <a:pPr algn="just" rtl="1"/>
            <a:r>
              <a:rPr lang="ar-EG" sz="4400" dirty="0" err="1">
                <a:solidFill>
                  <a:prstClr val="white"/>
                </a:solidFill>
              </a:rPr>
              <a:t>والسارافيم</a:t>
            </a:r>
            <a:r>
              <a:rPr lang="ar-EG" sz="4400" dirty="0">
                <a:solidFill>
                  <a:prstClr val="white"/>
                </a:solidFill>
              </a:rPr>
              <a:t> لها يمجِّدون </a:t>
            </a:r>
            <a:endParaRPr lang="fr-FR" sz="4400" dirty="0">
              <a:solidFill>
                <a:prstClr val="white"/>
              </a:solidFill>
            </a:endParaRPr>
          </a:p>
          <a:p>
            <a:pPr algn="just" rtl="1"/>
            <a:r>
              <a:rPr lang="ar-EG" sz="4000" dirty="0">
                <a:solidFill>
                  <a:prstClr val="white"/>
                </a:solidFill>
              </a:rPr>
              <a:t>قائلين السلام لك يا ممتلئة نعمة </a:t>
            </a:r>
            <a:endParaRPr lang="fr-FR" sz="4000" dirty="0">
              <a:solidFill>
                <a:prstClr val="white"/>
              </a:solidFill>
            </a:endParaRPr>
          </a:p>
          <a:p>
            <a:pPr algn="just" rtl="1"/>
            <a:r>
              <a:rPr lang="ar-EG" sz="4400" dirty="0">
                <a:solidFill>
                  <a:prstClr val="white"/>
                </a:solidFill>
              </a:rPr>
              <a:t>الربُ معكِ </a:t>
            </a:r>
            <a:endParaRPr lang="fr-FR" sz="44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err="1">
                <a:solidFill>
                  <a:prstClr val="white"/>
                </a:solidFill>
                <a:latin typeface="CS Avva Shenouda" pitchFamily="34" charset="0"/>
              </a:rPr>
              <a:t>Ni,eroubim</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Niar,y</a:t>
            </a:r>
            <a:r>
              <a:rPr lang="fr-FR" sz="4000" dirty="0">
                <a:solidFill>
                  <a:prstClr val="white"/>
                </a:solidFill>
                <a:latin typeface="CS Avva Shenouda" pitchFamily="34" charset="0"/>
              </a:rPr>
              <a:t> @ nem </a:t>
            </a:r>
            <a:r>
              <a:rPr lang="fr-FR" sz="4000" dirty="0" err="1">
                <a:solidFill>
                  <a:prstClr val="white"/>
                </a:solidFill>
                <a:latin typeface="CS Avva Shenouda" pitchFamily="34" charset="0"/>
              </a:rPr>
              <a:t>Niceravim</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nac</a:t>
            </a:r>
            <a:r>
              <a:rPr lang="fr-FR" sz="4000" dirty="0">
                <a:solidFill>
                  <a:prstClr val="white"/>
                </a:solidFill>
                <a:latin typeface="CS Avva Shenouda" pitchFamily="34" charset="0"/>
              </a:rPr>
              <a:t> eu]</a:t>
            </a:r>
            <a:r>
              <a:rPr lang="fr-FR" sz="4000" dirty="0" err="1">
                <a:solidFill>
                  <a:prstClr val="white"/>
                </a:solidFill>
                <a:latin typeface="CS Avva Shenouda" pitchFamily="34" charset="0"/>
              </a:rPr>
              <a:t>wou</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ke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aritwmeny</a:t>
            </a:r>
            <a:r>
              <a:rPr lang="fr-FR" sz="4000" dirty="0">
                <a:solidFill>
                  <a:prstClr val="white"/>
                </a:solidFill>
                <a:latin typeface="CS Avva Shenouda" pitchFamily="34" charset="0"/>
              </a:rPr>
              <a:t> @ o </a:t>
            </a:r>
            <a:r>
              <a:rPr lang="fr-FR" sz="4000" dirty="0" err="1">
                <a:solidFill>
                  <a:prstClr val="white"/>
                </a:solidFill>
                <a:latin typeface="CS Avva Shenouda" pitchFamily="34" charset="0"/>
              </a:rPr>
              <a:t>Kurioc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metacou</a:t>
            </a:r>
            <a:r>
              <a:rPr lang="fr-FR" sz="4000" dirty="0">
                <a:solidFill>
                  <a:prstClr val="white"/>
                </a:solidFill>
                <a:latin typeface="CS Avva Shenouda" pitchFamily="34" charset="0"/>
              </a:rPr>
              <a:t>.</a:t>
            </a:r>
          </a:p>
        </p:txBody>
      </p:sp>
      <p:sp>
        <p:nvSpPr>
          <p:cNvPr id="7" name="Rectangle 6"/>
          <p:cNvSpPr/>
          <p:nvPr/>
        </p:nvSpPr>
        <p:spPr>
          <a:xfrm>
            <a:off x="2207568" y="3810000"/>
            <a:ext cx="7920880" cy="2308324"/>
          </a:xfrm>
          <a:prstGeom prst="rect">
            <a:avLst/>
          </a:prstGeom>
        </p:spPr>
        <p:txBody>
          <a:bodyPr wrap="square">
            <a:spAutoFit/>
          </a:bodyPr>
          <a:lstStyle/>
          <a:p>
            <a:pPr algn="ctr"/>
            <a:r>
              <a:rPr lang="fr-FR" sz="3600" b="1" dirty="0">
                <a:solidFill>
                  <a:prstClr val="white"/>
                </a:solidFill>
                <a:latin typeface="Book Antiqua" pitchFamily="18" charset="0"/>
              </a:rPr>
              <a:t>Les chérubins et les chefs, </a:t>
            </a:r>
          </a:p>
          <a:p>
            <a:pPr algn="ctr"/>
            <a:r>
              <a:rPr lang="fr-FR" sz="3600" b="1" dirty="0">
                <a:solidFill>
                  <a:prstClr val="white"/>
                </a:solidFill>
                <a:latin typeface="Book Antiqua" pitchFamily="18" charset="0"/>
              </a:rPr>
              <a:t>les séraphins glorifient en disant, </a:t>
            </a:r>
          </a:p>
          <a:p>
            <a:pPr algn="ctr"/>
            <a:r>
              <a:rPr lang="fr-FR" sz="3600" b="1" dirty="0">
                <a:solidFill>
                  <a:prstClr val="white"/>
                </a:solidFill>
                <a:latin typeface="Book Antiqua" pitchFamily="18" charset="0"/>
              </a:rPr>
              <a:t>Salut à toi pleine de grâce, </a:t>
            </a:r>
          </a:p>
          <a:p>
            <a:pPr algn="ctr"/>
            <a:r>
              <a:rPr lang="fr-FR" sz="3600" b="1" dirty="0">
                <a:solidFill>
                  <a:prstClr val="white"/>
                </a:solidFill>
                <a:latin typeface="Book Antiqua" pitchFamily="18" charset="0"/>
              </a:rPr>
              <a:t>le Seigneur est avec toi</a:t>
            </a:r>
          </a:p>
        </p:txBody>
      </p:sp>
      <p:sp>
        <p:nvSpPr>
          <p:cNvPr id="2" name="ZoneTexte 1">
            <a:extLst>
              <a:ext uri="{FF2B5EF4-FFF2-40B4-BE49-F238E27FC236}">
                <a16:creationId xmlns:a16="http://schemas.microsoft.com/office/drawing/2014/main" id="{DB5E1E14-37EA-6D73-7DB8-791CC77449E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045645E1-A901-A22E-73F9-2A0C3575209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272559005"/>
      </p:ext>
    </p:extLst>
  </p:cSld>
  <p:clrMapOvr>
    <a:masterClrMapping/>
  </p:clrMapOvr>
  <p:transition/>
</p:sld>
</file>

<file path=ppt/slides/slide159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2800767"/>
          </a:xfrm>
          <a:prstGeom prst="rect">
            <a:avLst/>
          </a:prstGeom>
        </p:spPr>
        <p:txBody>
          <a:bodyPr wrap="square">
            <a:spAutoFit/>
          </a:bodyPr>
          <a:lstStyle/>
          <a:p>
            <a:pPr algn="just" rtl="1"/>
            <a:r>
              <a:rPr lang="ar-EG" sz="4400" dirty="0">
                <a:solidFill>
                  <a:prstClr val="white"/>
                </a:solidFill>
              </a:rPr>
              <a:t>مرتفعة أكثر من السموات </a:t>
            </a:r>
            <a:endParaRPr lang="fr-FR" sz="4400" dirty="0">
              <a:solidFill>
                <a:prstClr val="white"/>
              </a:solidFill>
            </a:endParaRPr>
          </a:p>
          <a:p>
            <a:pPr algn="just" rtl="1"/>
            <a:r>
              <a:rPr lang="ar-EG" sz="4400" dirty="0">
                <a:solidFill>
                  <a:prstClr val="white"/>
                </a:solidFill>
              </a:rPr>
              <a:t>والملائكة والأرباب </a:t>
            </a:r>
            <a:endParaRPr lang="fr-FR" sz="4400" dirty="0">
              <a:solidFill>
                <a:prstClr val="white"/>
              </a:solidFill>
            </a:endParaRPr>
          </a:p>
          <a:p>
            <a:pPr algn="just" rtl="1"/>
            <a:r>
              <a:rPr lang="ar-EG" sz="4400" dirty="0">
                <a:solidFill>
                  <a:prstClr val="white"/>
                </a:solidFill>
              </a:rPr>
              <a:t>مباركة أنتِ في النساء </a:t>
            </a:r>
            <a:endParaRPr lang="fr-FR" sz="4400" dirty="0">
              <a:solidFill>
                <a:prstClr val="white"/>
              </a:solidFill>
            </a:endParaRPr>
          </a:p>
          <a:p>
            <a:pPr algn="just" rtl="1"/>
            <a:r>
              <a:rPr lang="ar-EG" sz="4400" dirty="0">
                <a:solidFill>
                  <a:prstClr val="white"/>
                </a:solidFill>
              </a:rPr>
              <a:t>ومبارك هو ثمرتكِ</a:t>
            </a:r>
          </a:p>
        </p:txBody>
      </p:sp>
      <p:sp>
        <p:nvSpPr>
          <p:cNvPr id="6" name="Rectangle 5"/>
          <p:cNvSpPr/>
          <p:nvPr/>
        </p:nvSpPr>
        <p:spPr>
          <a:xfrm>
            <a:off x="457200" y="332656"/>
            <a:ext cx="6070848" cy="3600986"/>
          </a:xfrm>
          <a:prstGeom prst="rect">
            <a:avLst/>
          </a:prstGeom>
        </p:spPr>
        <p:txBody>
          <a:bodyPr wrap="square">
            <a:spAutoFit/>
          </a:bodyPr>
          <a:lstStyle/>
          <a:p>
            <a:pPr algn="just"/>
            <a:r>
              <a:rPr lang="fr-FR" sz="3800" dirty="0" err="1">
                <a:solidFill>
                  <a:prstClr val="white"/>
                </a:solidFill>
                <a:latin typeface="CS Avva Shenouda" pitchFamily="34" charset="0"/>
              </a:rPr>
              <a:t>Xa`pswi</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ehote</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nivyoui</a:t>
            </a:r>
            <a:r>
              <a:rPr lang="fr-FR" sz="3800" dirty="0">
                <a:solidFill>
                  <a:prstClr val="white"/>
                </a:solidFill>
                <a:latin typeface="CS Avva Shenouda" pitchFamily="34" charset="0"/>
              </a:rPr>
              <a:t> @ nem </a:t>
            </a:r>
            <a:r>
              <a:rPr lang="fr-FR" sz="3800" dirty="0" err="1">
                <a:solidFill>
                  <a:prstClr val="white"/>
                </a:solidFill>
                <a:latin typeface="CS Avva Shenouda" pitchFamily="34" charset="0"/>
              </a:rPr>
              <a:t>niaggeloc</a:t>
            </a:r>
            <a:r>
              <a:rPr lang="fr-FR" sz="3800" dirty="0">
                <a:solidFill>
                  <a:prstClr val="white"/>
                </a:solidFill>
                <a:latin typeface="CS Avva Shenouda" pitchFamily="34" charset="0"/>
              </a:rPr>
              <a:t> nem </a:t>
            </a:r>
            <a:r>
              <a:rPr lang="fr-FR" sz="3800" dirty="0" err="1">
                <a:solidFill>
                  <a:prstClr val="white"/>
                </a:solidFill>
                <a:latin typeface="CS Avva Shenouda" pitchFamily="34" charset="0"/>
              </a:rPr>
              <a:t>nimet</a:t>
            </a:r>
            <a:r>
              <a:rPr lang="fr-FR" sz="3800" dirty="0">
                <a:solidFill>
                  <a:prstClr val="white"/>
                </a:solidFill>
                <a:latin typeface="CS Avva Shenouda" pitchFamily="34" charset="0"/>
              </a:rPr>
              <a:t>[</a:t>
            </a:r>
            <a:r>
              <a:rPr lang="fr-FR" sz="3800" dirty="0" err="1">
                <a:solidFill>
                  <a:prstClr val="white"/>
                </a:solidFill>
                <a:latin typeface="CS Avva Shenouda" pitchFamily="34" charset="0"/>
              </a:rPr>
              <a:t>oic</a:t>
            </a:r>
            <a:r>
              <a:rPr lang="fr-FR" sz="3800" dirty="0">
                <a:solidFill>
                  <a:prstClr val="white"/>
                </a:solidFill>
                <a:latin typeface="CS Avva Shenouda" pitchFamily="34" charset="0"/>
              </a:rPr>
              <a:t> @ je </a:t>
            </a:r>
            <a:r>
              <a:rPr lang="fr-FR" sz="3800" dirty="0" err="1">
                <a:solidFill>
                  <a:prstClr val="white"/>
                </a:solidFill>
                <a:latin typeface="CS Avva Shenouda" pitchFamily="34" charset="0"/>
              </a:rPr>
              <a:t>te`cmarwout</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n;o</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qen</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nihiomi</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f`cmarwout</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nje</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pekarpoc</a:t>
            </a:r>
            <a:endParaRPr lang="fr-FR" sz="3800" dirty="0">
              <a:solidFill>
                <a:prstClr val="white"/>
              </a:solidFill>
              <a:latin typeface="CS Avva Shenouda" pitchFamily="34" charset="0"/>
            </a:endParaRPr>
          </a:p>
        </p:txBody>
      </p:sp>
      <p:sp>
        <p:nvSpPr>
          <p:cNvPr id="7" name="Rectangle 6"/>
          <p:cNvSpPr/>
          <p:nvPr/>
        </p:nvSpPr>
        <p:spPr>
          <a:xfrm>
            <a:off x="2711624" y="3962400"/>
            <a:ext cx="6912768" cy="2308324"/>
          </a:xfrm>
          <a:prstGeom prst="rect">
            <a:avLst/>
          </a:prstGeom>
        </p:spPr>
        <p:txBody>
          <a:bodyPr wrap="square">
            <a:spAutoFit/>
          </a:bodyPr>
          <a:lstStyle/>
          <a:p>
            <a:pPr algn="ctr"/>
            <a:r>
              <a:rPr lang="fr-FR" sz="3600" b="1" dirty="0">
                <a:solidFill>
                  <a:prstClr val="white"/>
                </a:solidFill>
                <a:latin typeface="Book Antiqua" pitchFamily="18" charset="0"/>
              </a:rPr>
              <a:t>Plus élevée que les cieux, </a:t>
            </a:r>
          </a:p>
          <a:p>
            <a:pPr algn="ctr"/>
            <a:r>
              <a:rPr lang="fr-FR" sz="3600" b="1" dirty="0">
                <a:solidFill>
                  <a:prstClr val="white"/>
                </a:solidFill>
                <a:latin typeface="Book Antiqua" pitchFamily="18" charset="0"/>
              </a:rPr>
              <a:t>les anges et les seigneurs, </a:t>
            </a:r>
          </a:p>
          <a:p>
            <a:pPr algn="ctr"/>
            <a:r>
              <a:rPr lang="fr-FR" sz="3600" b="1" dirty="0">
                <a:solidFill>
                  <a:prstClr val="white"/>
                </a:solidFill>
                <a:latin typeface="Book Antiqua" pitchFamily="18" charset="0"/>
              </a:rPr>
              <a:t>Bénie es-tu entre les femmes, </a:t>
            </a:r>
          </a:p>
          <a:p>
            <a:pPr algn="ctr"/>
            <a:r>
              <a:rPr lang="fr-FR" sz="3600" b="1" dirty="0">
                <a:solidFill>
                  <a:prstClr val="white"/>
                </a:solidFill>
                <a:latin typeface="Book Antiqua" pitchFamily="18" charset="0"/>
              </a:rPr>
              <a:t>et béni est ton fruit.</a:t>
            </a:r>
          </a:p>
        </p:txBody>
      </p:sp>
      <p:sp>
        <p:nvSpPr>
          <p:cNvPr id="2" name="ZoneTexte 1">
            <a:extLst>
              <a:ext uri="{FF2B5EF4-FFF2-40B4-BE49-F238E27FC236}">
                <a16:creationId xmlns:a16="http://schemas.microsoft.com/office/drawing/2014/main" id="{173006E3-BDCF-C09A-B3F8-E1E64BCBAD4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B9946409-F4B1-9A8F-4ACB-7F0BB67C9C1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575310060"/>
      </p:ext>
    </p:extLst>
  </p:cSld>
  <p:clrMapOvr>
    <a:masterClrMapping/>
  </p:clrMapOvr>
  <p:transition/>
</p:sld>
</file>

<file path=ppt/slides/slide159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الكائن في النور </a:t>
            </a:r>
            <a:endParaRPr lang="fr-FR" sz="4800" dirty="0">
              <a:solidFill>
                <a:prstClr val="white"/>
              </a:solidFill>
            </a:endParaRPr>
          </a:p>
          <a:p>
            <a:pPr algn="just" rtl="1"/>
            <a:r>
              <a:rPr lang="ar-EG" sz="4800" dirty="0">
                <a:solidFill>
                  <a:prstClr val="white"/>
                </a:solidFill>
              </a:rPr>
              <a:t>أشرق من مريم الملكة </a:t>
            </a:r>
            <a:endParaRPr lang="fr-FR" sz="4800" dirty="0">
              <a:solidFill>
                <a:prstClr val="white"/>
              </a:solidFill>
            </a:endParaRPr>
          </a:p>
          <a:p>
            <a:pPr algn="just" rtl="1"/>
            <a:r>
              <a:rPr lang="ar-EG" sz="4800" dirty="0">
                <a:solidFill>
                  <a:prstClr val="white"/>
                </a:solidFill>
              </a:rPr>
              <a:t>السلام لك يا ممتلئة نعمة </a:t>
            </a:r>
            <a:endParaRPr lang="fr-FR" sz="4800" dirty="0">
              <a:solidFill>
                <a:prstClr val="white"/>
              </a:solidFill>
            </a:endParaRPr>
          </a:p>
          <a:p>
            <a:pPr algn="just" rtl="1"/>
            <a:r>
              <a:rPr lang="ar-EG" sz="4800" dirty="0">
                <a:solidFill>
                  <a:prstClr val="white"/>
                </a:solidFill>
              </a:rPr>
              <a:t>الربُ معكِ</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a:t>
            </a:r>
            <a:r>
              <a:rPr lang="pt-BR" sz="4000" dirty="0">
                <a:solidFill>
                  <a:prstClr val="white"/>
                </a:solidFill>
                <a:latin typeface="CS Avva Shenouda" pitchFamily="34" charset="0"/>
              </a:rPr>
              <a:t>Ouwini etsop qen piouwini @ afsai </a:t>
            </a:r>
            <a:r>
              <a:rPr lang="pt-BR" sz="4000">
                <a:solidFill>
                  <a:prstClr val="white"/>
                </a:solidFill>
                <a:latin typeface="CS Avva Shenouda" pitchFamily="34" charset="0"/>
              </a:rPr>
              <a:t>qen Mari`a </a:t>
            </a:r>
            <a:r>
              <a:rPr lang="pt-BR" sz="4000" dirty="0">
                <a:solidFill>
                  <a:prstClr val="white"/>
                </a:solidFill>
                <a:latin typeface="CS Avva Shenouda" pitchFamily="34" charset="0"/>
              </a:rPr>
              <a:t>]ourw @ je </a:t>
            </a:r>
            <a:r>
              <a:rPr lang="fr-FR" sz="4000" dirty="0">
                <a:solidFill>
                  <a:prstClr val="white"/>
                </a:solidFill>
                <a:latin typeface="CS Avva Shenouda" pitchFamily="34" charset="0"/>
              </a:rPr>
              <a:t>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ke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aritwmeny</a:t>
            </a:r>
            <a:r>
              <a:rPr lang="fr-FR" sz="4000" dirty="0">
                <a:solidFill>
                  <a:prstClr val="white"/>
                </a:solidFill>
                <a:latin typeface="CS Avva Shenouda" pitchFamily="34" charset="0"/>
              </a:rPr>
              <a:t> @ o </a:t>
            </a:r>
            <a:r>
              <a:rPr lang="fr-FR" sz="4000" dirty="0" err="1">
                <a:solidFill>
                  <a:prstClr val="white"/>
                </a:solidFill>
                <a:latin typeface="CS Avva Shenouda" pitchFamily="34" charset="0"/>
              </a:rPr>
              <a:t>Kurioc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metacou</a:t>
            </a:r>
            <a:r>
              <a:rPr lang="fr-FR" sz="4000" dirty="0">
                <a:solidFill>
                  <a:prstClr val="white"/>
                </a:solidFill>
                <a:latin typeface="CS Avva Shenouda" pitchFamily="34" charset="0"/>
              </a:rPr>
              <a:t>.</a:t>
            </a:r>
          </a:p>
        </p:txBody>
      </p:sp>
      <p:sp>
        <p:nvSpPr>
          <p:cNvPr id="7" name="Rectangle 6"/>
          <p:cNvSpPr/>
          <p:nvPr/>
        </p:nvSpPr>
        <p:spPr>
          <a:xfrm>
            <a:off x="2207568" y="3810000"/>
            <a:ext cx="7992888" cy="2308324"/>
          </a:xfrm>
          <a:prstGeom prst="rect">
            <a:avLst/>
          </a:prstGeom>
        </p:spPr>
        <p:txBody>
          <a:bodyPr wrap="square">
            <a:spAutoFit/>
          </a:bodyPr>
          <a:lstStyle/>
          <a:p>
            <a:pPr algn="ctr"/>
            <a:r>
              <a:rPr lang="fr-FR" sz="3600" b="1" dirty="0">
                <a:solidFill>
                  <a:prstClr val="white"/>
                </a:solidFill>
                <a:latin typeface="Book Antiqua" pitchFamily="18" charset="0"/>
              </a:rPr>
              <a:t>Lui qui demeure dans la lumière, </a:t>
            </a:r>
          </a:p>
          <a:p>
            <a:pPr algn="ctr"/>
            <a:r>
              <a:rPr lang="fr-FR" sz="3600" b="1" dirty="0">
                <a:solidFill>
                  <a:prstClr val="white"/>
                </a:solidFill>
                <a:latin typeface="Book Antiqua" pitchFamily="18" charset="0"/>
              </a:rPr>
              <a:t>rayonna de Marie la reine, </a:t>
            </a:r>
          </a:p>
          <a:p>
            <a:pPr algn="ctr"/>
            <a:r>
              <a:rPr lang="fr-FR" sz="3600" b="1" dirty="0">
                <a:solidFill>
                  <a:prstClr val="white"/>
                </a:solidFill>
                <a:latin typeface="Book Antiqua" pitchFamily="18" charset="0"/>
              </a:rPr>
              <a:t>Salut à toi pleine de grâce, </a:t>
            </a:r>
          </a:p>
          <a:p>
            <a:pPr algn="ctr"/>
            <a:r>
              <a:rPr lang="fr-FR" sz="3600" b="1" dirty="0">
                <a:solidFill>
                  <a:prstClr val="white"/>
                </a:solidFill>
                <a:latin typeface="Book Antiqua" pitchFamily="18" charset="0"/>
              </a:rPr>
              <a:t>le Seigneur est avec toi</a:t>
            </a:r>
          </a:p>
        </p:txBody>
      </p:sp>
      <p:sp>
        <p:nvSpPr>
          <p:cNvPr id="2" name="ZoneTexte 1">
            <a:extLst>
              <a:ext uri="{FF2B5EF4-FFF2-40B4-BE49-F238E27FC236}">
                <a16:creationId xmlns:a16="http://schemas.microsoft.com/office/drawing/2014/main" id="{8BD583C2-0C49-2BAE-3E65-8DE24055CEE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7C0EC22E-6009-E9CB-7083-7944B8C6704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667073395"/>
      </p:ext>
    </p:extLst>
  </p:cSld>
  <p:clrMapOvr>
    <a:masterClrMapping/>
  </p:clrMapOvr>
  <p:transition/>
</p:sld>
</file>

<file path=ppt/slides/slide159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2923877"/>
          </a:xfrm>
          <a:prstGeom prst="rect">
            <a:avLst/>
          </a:prstGeom>
        </p:spPr>
        <p:txBody>
          <a:bodyPr wrap="square">
            <a:spAutoFit/>
          </a:bodyPr>
          <a:lstStyle/>
          <a:p>
            <a:pPr algn="just" rtl="1"/>
            <a:r>
              <a:rPr lang="ar-EG" sz="4800" dirty="0">
                <a:solidFill>
                  <a:prstClr val="white"/>
                </a:solidFill>
              </a:rPr>
              <a:t>يا ملكنا بَدِّد الأعداء </a:t>
            </a:r>
            <a:endParaRPr lang="fr-FR" sz="4800" dirty="0">
              <a:solidFill>
                <a:prstClr val="white"/>
              </a:solidFill>
            </a:endParaRPr>
          </a:p>
          <a:p>
            <a:pPr algn="just" rtl="1"/>
            <a:r>
              <a:rPr lang="ar-EG" sz="4800" dirty="0">
                <a:solidFill>
                  <a:prstClr val="white"/>
                </a:solidFill>
              </a:rPr>
              <a:t>ونجّنا من الاضطهاد </a:t>
            </a:r>
            <a:endParaRPr lang="fr-FR" sz="4800" dirty="0">
              <a:solidFill>
                <a:prstClr val="white"/>
              </a:solidFill>
            </a:endParaRPr>
          </a:p>
          <a:p>
            <a:pPr algn="just" rtl="1"/>
            <a:r>
              <a:rPr lang="ar-EG" sz="4000" dirty="0">
                <a:solidFill>
                  <a:prstClr val="white"/>
                </a:solidFill>
              </a:rPr>
              <a:t>لنقول مباركة أنتِ في النساء </a:t>
            </a:r>
            <a:endParaRPr lang="fr-FR" sz="4000" dirty="0">
              <a:solidFill>
                <a:prstClr val="white"/>
              </a:solidFill>
            </a:endParaRPr>
          </a:p>
          <a:p>
            <a:pPr algn="just" rtl="1"/>
            <a:r>
              <a:rPr lang="ar-EG" sz="4800" dirty="0">
                <a:solidFill>
                  <a:prstClr val="white"/>
                </a:solidFill>
              </a:rPr>
              <a:t>ومبارك هو ثمرتكِ</a:t>
            </a:r>
            <a:endParaRPr lang="fr-FR" sz="4800" dirty="0">
              <a:solidFill>
                <a:prstClr val="white"/>
              </a:solidFill>
            </a:endParaRPr>
          </a:p>
        </p:txBody>
      </p:sp>
      <p:sp>
        <p:nvSpPr>
          <p:cNvPr id="6" name="Rectangle 5"/>
          <p:cNvSpPr/>
          <p:nvPr/>
        </p:nvSpPr>
        <p:spPr>
          <a:xfrm>
            <a:off x="457200" y="332656"/>
            <a:ext cx="6070848" cy="3600986"/>
          </a:xfrm>
          <a:prstGeom prst="rect">
            <a:avLst/>
          </a:prstGeom>
        </p:spPr>
        <p:txBody>
          <a:bodyPr wrap="square">
            <a:spAutoFit/>
          </a:bodyPr>
          <a:lstStyle/>
          <a:p>
            <a:pPr algn="just"/>
            <a:r>
              <a:rPr lang="fr-FR" sz="3800" dirty="0">
                <a:solidFill>
                  <a:prstClr val="white"/>
                </a:solidFill>
                <a:latin typeface="CS Avva Shenouda" pitchFamily="34" charset="0"/>
              </a:rPr>
              <a:t>¿ </a:t>
            </a:r>
            <a:r>
              <a:rPr lang="fr-FR" sz="3800" dirty="0" err="1">
                <a:solidFill>
                  <a:prstClr val="white"/>
                </a:solidFill>
                <a:latin typeface="CS Avva Shenouda" pitchFamily="34" charset="0"/>
              </a:rPr>
              <a:t>Pennyb</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jwr</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ebol</a:t>
            </a:r>
            <a:br>
              <a:rPr lang="fr-FR" sz="3800" dirty="0">
                <a:solidFill>
                  <a:prstClr val="white"/>
                </a:solidFill>
                <a:latin typeface="CS Avva Shenouda" pitchFamily="34" charset="0"/>
              </a:rPr>
            </a:br>
            <a:r>
              <a:rPr lang="fr-FR" sz="3800" dirty="0">
                <a:solidFill>
                  <a:prstClr val="white"/>
                </a:solidFill>
                <a:latin typeface="CS Avva Shenouda" pitchFamily="34" charset="0"/>
              </a:rPr>
              <a:t>`</a:t>
            </a:r>
            <a:r>
              <a:rPr lang="fr-FR" sz="3800" dirty="0" err="1">
                <a:solidFill>
                  <a:prstClr val="white"/>
                </a:solidFill>
                <a:latin typeface="CS Avva Shenouda" pitchFamily="34" charset="0"/>
              </a:rPr>
              <a:t>nnijaji</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nahmen</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ebolqen</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niduwgmoc</a:t>
            </a:r>
            <a:r>
              <a:rPr lang="fr-FR" sz="3800" dirty="0">
                <a:solidFill>
                  <a:prstClr val="white"/>
                </a:solidFill>
                <a:latin typeface="CS Avva Shenouda" pitchFamily="34" charset="0"/>
              </a:rPr>
              <a:t> @ je </a:t>
            </a:r>
            <a:r>
              <a:rPr lang="fr-FR" sz="3800" dirty="0" err="1">
                <a:solidFill>
                  <a:prstClr val="white"/>
                </a:solidFill>
                <a:latin typeface="CS Avva Shenouda" pitchFamily="34" charset="0"/>
              </a:rPr>
              <a:t>te`cmarwout</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n;o</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qen</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nihiomi</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f`cmarwout</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nje</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pekarpoc</a:t>
            </a:r>
            <a:endParaRPr lang="fr-FR" sz="3800" dirty="0">
              <a:solidFill>
                <a:prstClr val="white"/>
              </a:solidFill>
              <a:latin typeface="CS Avva Shenouda" pitchFamily="34" charset="0"/>
            </a:endParaRPr>
          </a:p>
        </p:txBody>
      </p:sp>
      <p:sp>
        <p:nvSpPr>
          <p:cNvPr id="7" name="Rectangle 6"/>
          <p:cNvSpPr/>
          <p:nvPr/>
        </p:nvSpPr>
        <p:spPr>
          <a:xfrm>
            <a:off x="457200" y="4038600"/>
            <a:ext cx="11247156" cy="2308324"/>
          </a:xfrm>
          <a:prstGeom prst="rect">
            <a:avLst/>
          </a:prstGeom>
        </p:spPr>
        <p:txBody>
          <a:bodyPr wrap="square">
            <a:spAutoFit/>
          </a:bodyPr>
          <a:lstStyle/>
          <a:p>
            <a:pPr algn="ctr"/>
            <a:r>
              <a:rPr lang="fr-FR" sz="3600" b="1" dirty="0">
                <a:solidFill>
                  <a:prstClr val="white"/>
                </a:solidFill>
                <a:latin typeface="Book Antiqua" pitchFamily="18" charset="0"/>
              </a:rPr>
              <a:t>Ô notre roi disperse les ennemis, </a:t>
            </a:r>
          </a:p>
          <a:p>
            <a:pPr algn="ctr"/>
            <a:r>
              <a:rPr lang="fr-FR" sz="3600" b="1" dirty="0">
                <a:solidFill>
                  <a:prstClr val="white"/>
                </a:solidFill>
                <a:latin typeface="Book Antiqua" pitchFamily="18" charset="0"/>
              </a:rPr>
              <a:t>et sauve-nous de la persécution,  afin que nous disions : Bénie es-tu entre les femmes, </a:t>
            </a:r>
          </a:p>
          <a:p>
            <a:pPr algn="ctr"/>
            <a:r>
              <a:rPr lang="fr-FR" sz="3600" b="1" dirty="0">
                <a:solidFill>
                  <a:prstClr val="white"/>
                </a:solidFill>
                <a:latin typeface="Book Antiqua" pitchFamily="18" charset="0"/>
              </a:rPr>
              <a:t>et béni est ton fruit.</a:t>
            </a:r>
          </a:p>
        </p:txBody>
      </p:sp>
      <p:sp>
        <p:nvSpPr>
          <p:cNvPr id="2" name="ZoneTexte 1">
            <a:extLst>
              <a:ext uri="{FF2B5EF4-FFF2-40B4-BE49-F238E27FC236}">
                <a16:creationId xmlns:a16="http://schemas.microsoft.com/office/drawing/2014/main" id="{D8EC9EB3-47C5-DB75-E435-F0C90927492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6ACC93CC-5F24-8B4C-7F22-9235CFF4F5A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562492500"/>
      </p:ext>
    </p:extLst>
  </p:cSld>
  <p:clrMapOvr>
    <a:masterClrMapping/>
  </p:clrMapOvr>
  <p:transition/>
</p:sld>
</file>

<file path=ppt/slides/slide159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62736" cy="3724096"/>
          </a:xfrm>
          <a:prstGeom prst="rect">
            <a:avLst/>
          </a:prstGeom>
        </p:spPr>
        <p:txBody>
          <a:bodyPr wrap="square">
            <a:spAutoFit/>
          </a:bodyPr>
          <a:lstStyle/>
          <a:p>
            <a:pPr algn="just" rtl="1"/>
            <a:r>
              <a:rPr lang="ar-EG" sz="4400" dirty="0">
                <a:solidFill>
                  <a:prstClr val="white"/>
                </a:solidFill>
              </a:rPr>
              <a:t>أحرسنا من الناس الأشرار </a:t>
            </a:r>
            <a:endParaRPr lang="fr-FR" sz="4400" dirty="0">
              <a:solidFill>
                <a:prstClr val="white"/>
              </a:solidFill>
            </a:endParaRPr>
          </a:p>
          <a:p>
            <a:pPr algn="just" rtl="1"/>
            <a:r>
              <a:rPr lang="ar-EG" sz="4800" dirty="0">
                <a:solidFill>
                  <a:prstClr val="white"/>
                </a:solidFill>
              </a:rPr>
              <a:t>ومشورتهم الشريرة </a:t>
            </a:r>
            <a:endParaRPr lang="fr-FR" sz="4800" dirty="0">
              <a:solidFill>
                <a:prstClr val="white"/>
              </a:solidFill>
            </a:endParaRPr>
          </a:p>
          <a:p>
            <a:pPr algn="just" rtl="1"/>
            <a:r>
              <a:rPr lang="ar-EG" sz="4800" dirty="0">
                <a:solidFill>
                  <a:prstClr val="white"/>
                </a:solidFill>
              </a:rPr>
              <a:t>السلام لك يا ممتلئة نعمة </a:t>
            </a:r>
            <a:endParaRPr lang="fr-FR" sz="4800" dirty="0">
              <a:solidFill>
                <a:prstClr val="white"/>
              </a:solidFill>
            </a:endParaRPr>
          </a:p>
          <a:p>
            <a:pPr algn="just" rtl="1"/>
            <a:r>
              <a:rPr lang="ar-EG" sz="4800" dirty="0">
                <a:solidFill>
                  <a:prstClr val="white"/>
                </a:solidFill>
              </a:rPr>
              <a:t> الربُ معكِ </a:t>
            </a:r>
            <a:endParaRPr lang="fr-FR" sz="4800" dirty="0">
              <a:solidFill>
                <a:prstClr val="white"/>
              </a:solidFill>
            </a:endParaRPr>
          </a:p>
          <a:p>
            <a:pPr algn="just" rtl="1"/>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err="1">
                <a:solidFill>
                  <a:prstClr val="white"/>
                </a:solidFill>
                <a:latin typeface="CS Avva Shenouda" pitchFamily="34" charset="0"/>
              </a:rPr>
              <a:t>Rwic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eron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 ha </a:t>
            </a:r>
            <a:r>
              <a:rPr lang="fr-FR" sz="4000" dirty="0" err="1">
                <a:solidFill>
                  <a:prstClr val="white"/>
                </a:solidFill>
                <a:latin typeface="CS Avva Shenouda" pitchFamily="34" charset="0"/>
              </a:rPr>
              <a:t>nirwmi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euhwou</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pouco</a:t>
            </a:r>
            <a:r>
              <a:rPr lang="fr-FR" sz="4000" dirty="0">
                <a:solidFill>
                  <a:prstClr val="white"/>
                </a:solidFill>
                <a:latin typeface="CS Avva Shenouda" pitchFamily="34" charset="0"/>
              </a:rPr>
              <a:t>[ni </a:t>
            </a:r>
            <a:r>
              <a:rPr lang="fr-FR" sz="4000" dirty="0" err="1">
                <a:solidFill>
                  <a:prstClr val="white"/>
                </a:solidFill>
                <a:latin typeface="CS Avva Shenouda" pitchFamily="34" charset="0"/>
              </a:rPr>
              <a:t>ethwou</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ke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aritwmeny</a:t>
            </a:r>
            <a:r>
              <a:rPr lang="fr-FR" sz="4000" dirty="0">
                <a:solidFill>
                  <a:prstClr val="white"/>
                </a:solidFill>
                <a:latin typeface="CS Avva Shenouda" pitchFamily="34" charset="0"/>
              </a:rPr>
              <a:t> @ o </a:t>
            </a:r>
            <a:r>
              <a:rPr lang="fr-FR" sz="4000" dirty="0" err="1">
                <a:solidFill>
                  <a:prstClr val="white"/>
                </a:solidFill>
                <a:latin typeface="CS Avva Shenouda" pitchFamily="34" charset="0"/>
              </a:rPr>
              <a:t>Kurioc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metacou</a:t>
            </a:r>
            <a:r>
              <a:rPr lang="fr-FR" sz="4000" dirty="0">
                <a:solidFill>
                  <a:prstClr val="white"/>
                </a:solidFill>
                <a:latin typeface="CS Avva Shenouda" pitchFamily="34" charset="0"/>
              </a:rPr>
              <a:t>.</a:t>
            </a:r>
          </a:p>
        </p:txBody>
      </p:sp>
      <p:sp>
        <p:nvSpPr>
          <p:cNvPr id="7" name="Rectangle 6"/>
          <p:cNvSpPr/>
          <p:nvPr/>
        </p:nvSpPr>
        <p:spPr>
          <a:xfrm>
            <a:off x="2863772" y="3810000"/>
            <a:ext cx="6832628" cy="2308324"/>
          </a:xfrm>
          <a:prstGeom prst="rect">
            <a:avLst/>
          </a:prstGeom>
        </p:spPr>
        <p:txBody>
          <a:bodyPr wrap="square">
            <a:spAutoFit/>
          </a:bodyPr>
          <a:lstStyle/>
          <a:p>
            <a:pPr algn="ctr"/>
            <a:r>
              <a:rPr lang="fr-FR" sz="3600" b="1" dirty="0">
                <a:solidFill>
                  <a:prstClr val="white"/>
                </a:solidFill>
                <a:latin typeface="Book Antiqua" pitchFamily="18" charset="0"/>
              </a:rPr>
              <a:t>Protège-nous des méchants, </a:t>
            </a:r>
          </a:p>
          <a:p>
            <a:pPr algn="ctr"/>
            <a:r>
              <a:rPr lang="fr-FR" sz="3600" b="1" dirty="0">
                <a:solidFill>
                  <a:prstClr val="white"/>
                </a:solidFill>
                <a:latin typeface="Book Antiqua" pitchFamily="18" charset="0"/>
              </a:rPr>
              <a:t>et de leurs vils conseils, </a:t>
            </a:r>
          </a:p>
          <a:p>
            <a:pPr algn="ctr"/>
            <a:r>
              <a:rPr lang="fr-FR" sz="3600" b="1" dirty="0">
                <a:solidFill>
                  <a:prstClr val="white"/>
                </a:solidFill>
                <a:latin typeface="Book Antiqua" pitchFamily="18" charset="0"/>
              </a:rPr>
              <a:t>Salut à toi pleine de grâce, </a:t>
            </a:r>
          </a:p>
          <a:p>
            <a:pPr algn="ctr"/>
            <a:r>
              <a:rPr lang="fr-FR" sz="3600" b="1" dirty="0">
                <a:solidFill>
                  <a:prstClr val="white"/>
                </a:solidFill>
                <a:latin typeface="Book Antiqua" pitchFamily="18" charset="0"/>
              </a:rPr>
              <a:t>le Seigneur est avec toi</a:t>
            </a:r>
          </a:p>
        </p:txBody>
      </p:sp>
      <p:sp>
        <p:nvSpPr>
          <p:cNvPr id="2" name="ZoneTexte 1">
            <a:extLst>
              <a:ext uri="{FF2B5EF4-FFF2-40B4-BE49-F238E27FC236}">
                <a16:creationId xmlns:a16="http://schemas.microsoft.com/office/drawing/2014/main" id="{0F305AAE-7C66-9ED6-79EF-77B762CB602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4744C4B5-4ADF-5509-0EC2-6CFC909FB88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433361652"/>
      </p:ext>
    </p:extLst>
  </p:cSld>
  <p:clrMapOvr>
    <a:masterClrMapping/>
  </p:clrMapOvr>
  <p:transition/>
</p:sld>
</file>

<file path=ppt/slides/slide159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باركنا و أنِر : أفهامنا وعقولنا : لنقول مباركة أنتِ في النساء : ومبارك هو ثمرتكِ</a:t>
            </a:r>
            <a:endParaRPr lang="fr-FR" sz="4800" dirty="0">
              <a:solidFill>
                <a:prstClr val="white"/>
              </a:solidFill>
            </a:endParaRPr>
          </a:p>
        </p:txBody>
      </p:sp>
      <p:sp>
        <p:nvSpPr>
          <p:cNvPr id="6" name="Rectangle 5"/>
          <p:cNvSpPr/>
          <p:nvPr/>
        </p:nvSpPr>
        <p:spPr>
          <a:xfrm>
            <a:off x="457200" y="332656"/>
            <a:ext cx="6070848" cy="3046988"/>
          </a:xfrm>
          <a:prstGeom prst="rect">
            <a:avLst/>
          </a:prstGeom>
        </p:spPr>
        <p:txBody>
          <a:bodyPr wrap="square">
            <a:spAutoFit/>
          </a:bodyPr>
          <a:lstStyle/>
          <a:p>
            <a:pPr algn="just"/>
            <a:r>
              <a:rPr lang="fr-FR" sz="4000" dirty="0">
                <a:solidFill>
                  <a:prstClr val="white"/>
                </a:solidFill>
                <a:latin typeface="CS Avva Shenouda" pitchFamily="34" charset="0"/>
              </a:rPr>
              <a:t>`</a:t>
            </a:r>
            <a:r>
              <a:rPr lang="fr-FR" sz="3800" dirty="0" err="1">
                <a:solidFill>
                  <a:prstClr val="white"/>
                </a:solidFill>
                <a:latin typeface="CS Avva Shenouda" pitchFamily="34" charset="0"/>
              </a:rPr>
              <a:t>Cmou</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eron</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ouoh</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ma`vouwini</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mpenka</a:t>
            </a:r>
            <a:r>
              <a:rPr lang="fr-FR" sz="3800" dirty="0">
                <a:solidFill>
                  <a:prstClr val="white"/>
                </a:solidFill>
                <a:latin typeface="CS Avva Shenouda" pitchFamily="34" charset="0"/>
              </a:rPr>
              <a:t>] nem </a:t>
            </a:r>
            <a:r>
              <a:rPr lang="fr-FR" sz="3800" dirty="0" err="1">
                <a:solidFill>
                  <a:prstClr val="white"/>
                </a:solidFill>
                <a:latin typeface="CS Avva Shenouda" pitchFamily="34" charset="0"/>
              </a:rPr>
              <a:t>pennouc</a:t>
            </a:r>
            <a:r>
              <a:rPr lang="fr-FR" sz="3800" dirty="0">
                <a:solidFill>
                  <a:prstClr val="white"/>
                </a:solidFill>
                <a:latin typeface="CS Avva Shenouda" pitchFamily="34" charset="0"/>
              </a:rPr>
              <a:t> @ je </a:t>
            </a:r>
            <a:r>
              <a:rPr lang="fr-FR" sz="3800" dirty="0" err="1">
                <a:solidFill>
                  <a:prstClr val="white"/>
                </a:solidFill>
                <a:latin typeface="CS Avva Shenouda" pitchFamily="34" charset="0"/>
              </a:rPr>
              <a:t>te`cmarwout</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n;o</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qen</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nihiomi</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f`cmarwout</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nje</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pekarpoc</a:t>
            </a:r>
            <a:endParaRPr lang="fr-FR" sz="3800" dirty="0">
              <a:solidFill>
                <a:prstClr val="white"/>
              </a:solidFill>
              <a:latin typeface="CS Avva Shenouda" pitchFamily="34" charset="0"/>
            </a:endParaRPr>
          </a:p>
        </p:txBody>
      </p:sp>
      <p:sp>
        <p:nvSpPr>
          <p:cNvPr id="7" name="Rectangle 6"/>
          <p:cNvSpPr/>
          <p:nvPr/>
        </p:nvSpPr>
        <p:spPr>
          <a:xfrm>
            <a:off x="457200" y="3962400"/>
            <a:ext cx="11277600" cy="2308324"/>
          </a:xfrm>
          <a:prstGeom prst="rect">
            <a:avLst/>
          </a:prstGeom>
        </p:spPr>
        <p:txBody>
          <a:bodyPr wrap="square">
            <a:spAutoFit/>
          </a:bodyPr>
          <a:lstStyle/>
          <a:p>
            <a:pPr algn="ctr"/>
            <a:r>
              <a:rPr lang="fr-FR" sz="3600" b="1" dirty="0">
                <a:solidFill>
                  <a:prstClr val="white"/>
                </a:solidFill>
                <a:latin typeface="Book Antiqua" pitchFamily="18" charset="0"/>
              </a:rPr>
              <a:t>Bénis-nous et illumine, nos pensées</a:t>
            </a:r>
          </a:p>
          <a:p>
            <a:pPr algn="ctr"/>
            <a:r>
              <a:rPr lang="fr-FR" sz="3600" b="1" dirty="0">
                <a:solidFill>
                  <a:prstClr val="white"/>
                </a:solidFill>
                <a:latin typeface="Book Antiqua" pitchFamily="18" charset="0"/>
              </a:rPr>
              <a:t> et nos raisons, afin que nous disions,</a:t>
            </a:r>
          </a:p>
          <a:p>
            <a:pPr algn="ctr"/>
            <a:r>
              <a:rPr lang="fr-FR" sz="3600" b="1" dirty="0">
                <a:solidFill>
                  <a:prstClr val="white"/>
                </a:solidFill>
                <a:latin typeface="Book Antiqua" pitchFamily="18" charset="0"/>
              </a:rPr>
              <a:t> Bénie es-tu entre les femmes, </a:t>
            </a:r>
          </a:p>
          <a:p>
            <a:pPr algn="ctr"/>
            <a:r>
              <a:rPr lang="fr-FR" sz="3600" b="1" dirty="0">
                <a:solidFill>
                  <a:prstClr val="white"/>
                </a:solidFill>
                <a:latin typeface="Book Antiqua" pitchFamily="18" charset="0"/>
              </a:rPr>
              <a:t>et béni est ton fruit.</a:t>
            </a:r>
          </a:p>
        </p:txBody>
      </p:sp>
      <p:sp>
        <p:nvSpPr>
          <p:cNvPr id="2" name="ZoneTexte 1">
            <a:extLst>
              <a:ext uri="{FF2B5EF4-FFF2-40B4-BE49-F238E27FC236}">
                <a16:creationId xmlns:a16="http://schemas.microsoft.com/office/drawing/2014/main" id="{4A0023AE-183C-A613-2B78-41A12BA4BF7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AD359536-487F-D7E3-06BC-ABC835A166C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001288212"/>
      </p:ext>
    </p:extLst>
  </p:cSld>
  <p:clrMapOvr>
    <a:masterClrMapping/>
  </p:clrMapOvr>
  <p:transition/>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2308324"/>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ليدخل ابتهالي أمامك ككلمتك أحيني.</a:t>
            </a:r>
            <a:br>
              <a:rPr lang="fr-FR" sz="4800" dirty="0">
                <a:solidFill>
                  <a:prstClr val="white"/>
                </a:solidFill>
                <a:latin typeface="Calibri"/>
              </a:rPr>
            </a:br>
            <a:r>
              <a:rPr lang="ar-EG" sz="4800" dirty="0">
                <a:solidFill>
                  <a:prstClr val="white"/>
                </a:solidFill>
                <a:latin typeface="Calibri"/>
                <a:cs typeface="Arial" panose="020B0604020202020204" pitchFamily="34" charset="0"/>
              </a:rPr>
              <a:t> المجد لك يا محب البشر</a:t>
            </a:r>
            <a:endParaRPr lang="fr-FR" sz="4800"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Ef`e`i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eqoun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mpek`m;o</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pa`axi`wma</a:t>
            </a:r>
            <a:r>
              <a:rPr lang="fr-FR" sz="3733" dirty="0">
                <a:solidFill>
                  <a:prstClr val="white"/>
                </a:solidFill>
                <a:latin typeface="CS Avva Shenouda" pitchFamily="34" charset="0"/>
              </a:rPr>
              <a:t> @ kata </a:t>
            </a:r>
            <a:r>
              <a:rPr lang="fr-FR" sz="3733" dirty="0" err="1">
                <a:solidFill>
                  <a:prstClr val="white"/>
                </a:solidFill>
                <a:latin typeface="CS Avva Shenouda" pitchFamily="34" charset="0"/>
              </a:rPr>
              <a:t>pekcaji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matanqoi</a:t>
            </a:r>
            <a:r>
              <a:rPr lang="fr-FR" sz="3733" dirty="0">
                <a:solidFill>
                  <a:prstClr val="white"/>
                </a:solidFill>
                <a:latin typeface="CS Avva Shenouda" pitchFamily="34" charset="0"/>
              </a:rPr>
              <a:t> @  do...</a:t>
            </a:r>
          </a:p>
        </p:txBody>
      </p:sp>
      <p:sp>
        <p:nvSpPr>
          <p:cNvPr id="7" name="Rectangle 6"/>
          <p:cNvSpPr/>
          <p:nvPr/>
        </p:nvSpPr>
        <p:spPr>
          <a:xfrm>
            <a:off x="1559497" y="3959185"/>
            <a:ext cx="9073007" cy="1815690"/>
          </a:xfrm>
          <a:prstGeom prst="rect">
            <a:avLst/>
          </a:prstGeom>
        </p:spPr>
        <p:txBody>
          <a:bodyPr wrap="square">
            <a:spAutoFit/>
          </a:bodyPr>
          <a:lstStyle/>
          <a:p>
            <a:pPr algn="ctr" defTabSz="1219170"/>
            <a:r>
              <a:rPr lang="fr-FR" sz="3733" b="1" dirty="0">
                <a:solidFill>
                  <a:prstClr val="white"/>
                </a:solidFill>
                <a:latin typeface="Book Antiqua" pitchFamily="18" charset="0"/>
              </a:rPr>
              <a:t>Que mon cri parvienne à Toi</a:t>
            </a:r>
          </a:p>
          <a:p>
            <a:pPr algn="ctr" defTabSz="1219170"/>
            <a:r>
              <a:rPr lang="fr-FR" sz="3733" b="1" dirty="0">
                <a:solidFill>
                  <a:prstClr val="white"/>
                </a:solidFill>
                <a:latin typeface="Book Antiqua" pitchFamily="18" charset="0"/>
              </a:rPr>
              <a:t>Ta parole me donne vie</a:t>
            </a:r>
          </a:p>
          <a:p>
            <a:pPr algn="ctr" defTabSz="1219170"/>
            <a:r>
              <a:rPr lang="fr-FR" sz="3733" b="1" dirty="0">
                <a:solidFill>
                  <a:prstClr val="white"/>
                </a:solidFill>
                <a:latin typeface="Book Antiqua" pitchFamily="18" charset="0"/>
              </a:rPr>
              <a:t>Gloire à Toi...</a:t>
            </a:r>
          </a:p>
        </p:txBody>
      </p:sp>
      <p:sp>
        <p:nvSpPr>
          <p:cNvPr id="2" name="ZoneTexte 1">
            <a:extLst>
              <a:ext uri="{FF2B5EF4-FFF2-40B4-BE49-F238E27FC236}">
                <a16:creationId xmlns:a16="http://schemas.microsoft.com/office/drawing/2014/main" id="{99BF02FE-A9F4-8330-EF17-E96494266E5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ynou</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4" name="ZoneTexte 3">
            <a:hlinkClick r:id="rId2" action="ppaction://hlinksldjump"/>
            <a:extLst>
              <a:ext uri="{FF2B5EF4-FFF2-40B4-BE49-F238E27FC236}">
                <a16:creationId xmlns:a16="http://schemas.microsoft.com/office/drawing/2014/main" id="{ABB64A55-638E-2079-B803-13CAF557A01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13191802"/>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939526628"/>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7. Colonne de nuée</a:t>
                      </a:r>
                    </a:p>
                    <a:p>
                      <a:pPr algn="l"/>
                      <a:r>
                        <a:rPr lang="fr-FR" sz="3200" b="1" kern="1200" dirty="0">
                          <a:solidFill>
                            <a:prstClr val="white"/>
                          </a:solidFill>
                          <a:latin typeface="Book Antiqua" pitchFamily="18" charset="0"/>
                          <a:ea typeface="+mn-ea"/>
                          <a:cs typeface="+mn-cs"/>
                        </a:rPr>
                        <a:t>Le ciel, a assombri</a:t>
                      </a:r>
                    </a:p>
                    <a:p>
                      <a:pPr algn="l"/>
                      <a:r>
                        <a:rPr lang="fr-FR" sz="3200" b="1" kern="1200" dirty="0">
                          <a:solidFill>
                            <a:prstClr val="white"/>
                          </a:solidFill>
                          <a:latin typeface="Book Antiqua" pitchFamily="18" charset="0"/>
                          <a:ea typeface="+mn-ea"/>
                          <a:cs typeface="+mn-cs"/>
                        </a:rPr>
                        <a:t>Dans l’eau se sont noyés</a:t>
                      </a:r>
                    </a:p>
                    <a:p>
                      <a:pPr algn="l"/>
                      <a:r>
                        <a:rPr lang="fr-FR" sz="3200" b="1" kern="1200" dirty="0">
                          <a:solidFill>
                            <a:prstClr val="white"/>
                          </a:solidFill>
                          <a:latin typeface="Book Antiqua" pitchFamily="18" charset="0"/>
                          <a:ea typeface="+mn-ea"/>
                          <a:cs typeface="+mn-cs"/>
                        </a:rPr>
                        <a:t>Par une sombre nuit</a:t>
                      </a:r>
                    </a:p>
                  </a:txBody>
                  <a:tcPr/>
                </a:tc>
                <a:tc>
                  <a:txBody>
                    <a:bodyPr/>
                    <a:lstStyle/>
                    <a:p>
                      <a:pPr algn="r" rtl="1"/>
                      <a:r>
                        <a:rPr lang="ar-EG" sz="4000" b="0" kern="1200" dirty="0">
                          <a:solidFill>
                            <a:prstClr val="white"/>
                          </a:solidFill>
                          <a:latin typeface="+mn-lt"/>
                          <a:ea typeface="+mn-ea"/>
                          <a:cs typeface="+mn-cs"/>
                        </a:rPr>
                        <a:t>+فأتاهم عامود الغمام</a:t>
                      </a:r>
                    </a:p>
                    <a:p>
                      <a:pPr algn="r" rtl="1"/>
                      <a:r>
                        <a:rPr lang="ar-EG" sz="4000" b="0" kern="1200" dirty="0">
                          <a:solidFill>
                            <a:prstClr val="white"/>
                          </a:solidFill>
                          <a:latin typeface="+mn-lt"/>
                          <a:ea typeface="+mn-ea"/>
                          <a:cs typeface="+mn-cs"/>
                        </a:rPr>
                        <a:t>وحجز بين الصفين</a:t>
                      </a:r>
                    </a:p>
                    <a:p>
                      <a:pPr algn="r" rtl="1"/>
                      <a:r>
                        <a:rPr lang="ar-EG" sz="4000" b="0" kern="1200" dirty="0">
                          <a:solidFill>
                            <a:prstClr val="white"/>
                          </a:solidFill>
                          <a:latin typeface="+mn-lt"/>
                          <a:ea typeface="+mn-ea"/>
                          <a:cs typeface="+mn-cs"/>
                        </a:rPr>
                        <a:t>فبقي فرعون في ظلام</a:t>
                      </a:r>
                    </a:p>
                    <a:p>
                      <a:pPr algn="r" rtl="1"/>
                      <a:r>
                        <a:rPr lang="ar-EG" sz="4000" b="0" kern="1200" dirty="0">
                          <a:solidFill>
                            <a:prstClr val="white"/>
                          </a:solidFill>
                          <a:latin typeface="+mn-lt"/>
                          <a:ea typeface="+mn-ea"/>
                          <a:cs typeface="+mn-cs"/>
                        </a:rPr>
                        <a:t>وعبيده مطموسين.</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8. Les Egyptiens se dirent</a:t>
                      </a:r>
                    </a:p>
                    <a:p>
                      <a:r>
                        <a:rPr lang="fr-FR" sz="3200" b="1" kern="1200" dirty="0">
                          <a:solidFill>
                            <a:prstClr val="white"/>
                          </a:solidFill>
                          <a:latin typeface="Book Antiqua" pitchFamily="18" charset="0"/>
                          <a:ea typeface="+mn-ea"/>
                          <a:cs typeface="+mn-cs"/>
                        </a:rPr>
                        <a:t>Oui, Dieu combat pour eux</a:t>
                      </a:r>
                    </a:p>
                    <a:p>
                      <a:r>
                        <a:rPr lang="fr-FR" sz="3200" b="1" kern="1200" dirty="0">
                          <a:solidFill>
                            <a:prstClr val="white"/>
                          </a:solidFill>
                          <a:latin typeface="Book Antiqua" pitchFamily="18" charset="0"/>
                          <a:ea typeface="+mn-ea"/>
                          <a:cs typeface="+mn-cs"/>
                        </a:rPr>
                        <a:t>Voici, nous devons fuir</a:t>
                      </a:r>
                    </a:p>
                    <a:p>
                      <a:r>
                        <a:rPr lang="fr-FR" sz="3200" b="1" kern="1200" dirty="0">
                          <a:solidFill>
                            <a:prstClr val="white"/>
                          </a:solidFill>
                          <a:latin typeface="Book Antiqua" pitchFamily="18" charset="0"/>
                          <a:ea typeface="+mn-ea"/>
                          <a:cs typeface="+mn-cs"/>
                        </a:rPr>
                        <a:t>Israël victorieux </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 قال المصريون</a:t>
                      </a:r>
                    </a:p>
                    <a:p>
                      <a:pPr algn="r" rtl="1"/>
                      <a:r>
                        <a:rPr lang="ar-EG" sz="4000" b="0" kern="1200" dirty="0">
                          <a:solidFill>
                            <a:prstClr val="white"/>
                          </a:solidFill>
                          <a:latin typeface="+mn-lt"/>
                          <a:ea typeface="+mn-ea"/>
                          <a:cs typeface="+mn-cs"/>
                        </a:rPr>
                        <a:t>نحن نهرب منهم</a:t>
                      </a:r>
                    </a:p>
                    <a:p>
                      <a:pPr algn="r" rtl="1"/>
                      <a:r>
                        <a:rPr lang="ar-EG" sz="4000" b="0" kern="1200" dirty="0">
                          <a:solidFill>
                            <a:prstClr val="white"/>
                          </a:solidFill>
                          <a:latin typeface="+mn-lt"/>
                          <a:ea typeface="+mn-ea"/>
                          <a:cs typeface="+mn-cs"/>
                        </a:rPr>
                        <a:t>من قدام آل إسرائيل</a:t>
                      </a:r>
                    </a:p>
                    <a:p>
                      <a:pPr algn="r" rtl="1"/>
                      <a:r>
                        <a:rPr lang="ar-EG" sz="4000" b="0" kern="1200" dirty="0">
                          <a:solidFill>
                            <a:prstClr val="white"/>
                          </a:solidFill>
                          <a:latin typeface="+mn-lt"/>
                          <a:ea typeface="+mn-ea"/>
                          <a:cs typeface="+mn-cs"/>
                        </a:rPr>
                        <a:t>الرب يحارب عنهم.</a:t>
                      </a:r>
                    </a:p>
                    <a:p>
                      <a:endParaRPr lang="fr-FR" sz="24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17607AEB-C431-E420-9D70-C3EF1A278BD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0EE6F5F1-CB72-2C5E-B385-25D52E0BBA3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45035164"/>
      </p:ext>
    </p:extLst>
  </p:cSld>
  <p:clrMapOvr>
    <a:masterClrMapping/>
  </p:clrMapOvr>
</p:sld>
</file>

<file path=ppt/slides/slide160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نسأل أن تَشفينا من أمرضنا : والمسافرين رُدَّهم : لنقول السلام لك يا ممتلئة نعمة : الربُ معكِ .</a:t>
            </a:r>
            <a:endParaRPr lang="fr-FR" sz="44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Ten</a:t>
            </a:r>
            <a:r>
              <a:rPr lang="fr-FR" sz="4000" dirty="0">
                <a:solidFill>
                  <a:prstClr val="white"/>
                </a:solidFill>
                <a:latin typeface="CS Avva Shenouda" pitchFamily="34" charset="0"/>
              </a:rPr>
              <a:t>]ho </a:t>
            </a:r>
            <a:r>
              <a:rPr lang="fr-FR" sz="4000" dirty="0" err="1">
                <a:solidFill>
                  <a:prstClr val="white"/>
                </a:solidFill>
                <a:latin typeface="CS Avva Shenouda" pitchFamily="34" charset="0"/>
              </a:rPr>
              <a:t>metal</a:t>
            </a:r>
            <a:r>
              <a:rPr lang="fr-FR" sz="4000" dirty="0">
                <a:solidFill>
                  <a:prstClr val="white"/>
                </a:solidFill>
                <a:latin typeface="CS Avva Shenouda" pitchFamily="34" charset="0"/>
              </a:rPr>
              <a:t>[on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nenswni</a:t>
            </a:r>
            <a:r>
              <a:rPr lang="fr-FR" sz="4000" dirty="0">
                <a:solidFill>
                  <a:prstClr val="white"/>
                </a:solidFill>
                <a:latin typeface="CS Avva Shenouda" pitchFamily="34" charset="0"/>
              </a:rPr>
              <a:t> @ nem </a:t>
            </a:r>
            <a:r>
              <a:rPr lang="fr-FR" sz="4000" dirty="0" err="1">
                <a:solidFill>
                  <a:prstClr val="white"/>
                </a:solidFill>
                <a:latin typeface="CS Avva Shenouda" pitchFamily="34" charset="0"/>
              </a:rPr>
              <a:t>nyetause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e`psemmo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matac;wou</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ke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aritwmeny</a:t>
            </a:r>
            <a:r>
              <a:rPr lang="fr-FR" sz="4000" dirty="0">
                <a:solidFill>
                  <a:prstClr val="white"/>
                </a:solidFill>
                <a:latin typeface="CS Avva Shenouda" pitchFamily="34" charset="0"/>
              </a:rPr>
              <a:t> @ o </a:t>
            </a:r>
            <a:r>
              <a:rPr lang="fr-FR" sz="4000" dirty="0" err="1">
                <a:solidFill>
                  <a:prstClr val="white"/>
                </a:solidFill>
                <a:latin typeface="CS Avva Shenouda" pitchFamily="34" charset="0"/>
              </a:rPr>
              <a:t>Kurioc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metacou</a:t>
            </a:r>
            <a:r>
              <a:rPr lang="fr-FR" sz="4000" dirty="0">
                <a:solidFill>
                  <a:prstClr val="white"/>
                </a:solidFill>
                <a:latin typeface="CS Avva Shenouda" pitchFamily="34" charset="0"/>
              </a:rPr>
              <a:t>.</a:t>
            </a:r>
          </a:p>
        </p:txBody>
      </p:sp>
      <p:sp>
        <p:nvSpPr>
          <p:cNvPr id="7" name="Rectangle 6"/>
          <p:cNvSpPr/>
          <p:nvPr/>
        </p:nvSpPr>
        <p:spPr>
          <a:xfrm>
            <a:off x="457200" y="3733800"/>
            <a:ext cx="11247156" cy="2308324"/>
          </a:xfrm>
          <a:prstGeom prst="rect">
            <a:avLst/>
          </a:prstGeom>
        </p:spPr>
        <p:txBody>
          <a:bodyPr wrap="square">
            <a:spAutoFit/>
          </a:bodyPr>
          <a:lstStyle/>
          <a:p>
            <a:pPr algn="ctr"/>
            <a:r>
              <a:rPr lang="fr-FR" sz="3600" b="1" dirty="0">
                <a:solidFill>
                  <a:prstClr val="white"/>
                </a:solidFill>
                <a:latin typeface="Book Antiqua" pitchFamily="18" charset="0"/>
              </a:rPr>
              <a:t>Nous te demandons de nous guérir de nos maladies, </a:t>
            </a:r>
          </a:p>
          <a:p>
            <a:pPr algn="ctr"/>
            <a:r>
              <a:rPr lang="fr-FR" sz="3600" b="1" dirty="0">
                <a:solidFill>
                  <a:prstClr val="white"/>
                </a:solidFill>
                <a:latin typeface="Book Antiqua" pitchFamily="18" charset="0"/>
              </a:rPr>
              <a:t>et les voyageurs ramène-les </a:t>
            </a:r>
          </a:p>
          <a:p>
            <a:pPr algn="ctr"/>
            <a:r>
              <a:rPr lang="fr-FR" sz="3600" b="1" dirty="0">
                <a:solidFill>
                  <a:prstClr val="white"/>
                </a:solidFill>
                <a:latin typeface="Book Antiqua" pitchFamily="18" charset="0"/>
              </a:rPr>
              <a:t>afin que nous disions : Salut à toi pleine de grâce, </a:t>
            </a:r>
          </a:p>
          <a:p>
            <a:pPr algn="ctr"/>
            <a:r>
              <a:rPr lang="fr-FR" sz="3600" b="1" dirty="0">
                <a:solidFill>
                  <a:prstClr val="white"/>
                </a:solidFill>
                <a:latin typeface="Book Antiqua" pitchFamily="18" charset="0"/>
              </a:rPr>
              <a:t>le Seigneur est avec toi</a:t>
            </a:r>
          </a:p>
        </p:txBody>
      </p:sp>
      <p:sp>
        <p:nvSpPr>
          <p:cNvPr id="2" name="ZoneTexte 1">
            <a:extLst>
              <a:ext uri="{FF2B5EF4-FFF2-40B4-BE49-F238E27FC236}">
                <a16:creationId xmlns:a16="http://schemas.microsoft.com/office/drawing/2014/main" id="{7B22D608-B3C1-29AC-598D-1A0BA914DAC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8F1EF060-6BAF-E19B-C38D-6BB713FFCD1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17458341"/>
      </p:ext>
    </p:extLst>
  </p:cSld>
  <p:clrMapOvr>
    <a:masterClrMapping/>
  </p:clrMapOvr>
  <p:transition/>
</p:sld>
</file>

<file path=ppt/slides/slide160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62736" cy="2739211"/>
          </a:xfrm>
          <a:prstGeom prst="rect">
            <a:avLst/>
          </a:prstGeom>
        </p:spPr>
        <p:txBody>
          <a:bodyPr wrap="square">
            <a:spAutoFit/>
          </a:bodyPr>
          <a:lstStyle/>
          <a:p>
            <a:pPr algn="just" rtl="1"/>
            <a:r>
              <a:rPr lang="ar-EG" sz="4400" dirty="0">
                <a:solidFill>
                  <a:prstClr val="white"/>
                </a:solidFill>
              </a:rPr>
              <a:t>و أيضاً أعطِنا سلامتَك </a:t>
            </a:r>
            <a:endParaRPr lang="fr-FR" sz="4400" dirty="0">
              <a:solidFill>
                <a:prstClr val="white"/>
              </a:solidFill>
            </a:endParaRPr>
          </a:p>
          <a:p>
            <a:pPr algn="just" rtl="1"/>
            <a:r>
              <a:rPr lang="ar-EG" sz="4400" dirty="0">
                <a:solidFill>
                  <a:prstClr val="white"/>
                </a:solidFill>
              </a:rPr>
              <a:t>وارفع قرن المسيحيين </a:t>
            </a:r>
            <a:endParaRPr lang="fr-FR" sz="4400" dirty="0">
              <a:solidFill>
                <a:prstClr val="white"/>
              </a:solidFill>
            </a:endParaRPr>
          </a:p>
          <a:p>
            <a:pPr algn="just" rtl="1"/>
            <a:r>
              <a:rPr lang="ar-EG" sz="4000" dirty="0">
                <a:solidFill>
                  <a:prstClr val="white"/>
                </a:solidFill>
              </a:rPr>
              <a:t>لنقول مباركة أنتِ في النساء </a:t>
            </a:r>
            <a:endParaRPr lang="fr-FR" sz="4000" dirty="0">
              <a:solidFill>
                <a:prstClr val="white"/>
              </a:solidFill>
            </a:endParaRPr>
          </a:p>
          <a:p>
            <a:pPr algn="just" rtl="1"/>
            <a:r>
              <a:rPr lang="ar-EG" sz="4400" dirty="0">
                <a:solidFill>
                  <a:prstClr val="white"/>
                </a:solidFill>
              </a:rPr>
              <a:t>ومبارك هو ثمرتكِ</a:t>
            </a:r>
            <a:endParaRPr lang="fr-FR" sz="4400" dirty="0">
              <a:solidFill>
                <a:prstClr val="white"/>
              </a:solidFill>
            </a:endParaRPr>
          </a:p>
        </p:txBody>
      </p:sp>
      <p:sp>
        <p:nvSpPr>
          <p:cNvPr id="6" name="Rectangle 5"/>
          <p:cNvSpPr/>
          <p:nvPr/>
        </p:nvSpPr>
        <p:spPr>
          <a:xfrm>
            <a:off x="457200" y="338134"/>
            <a:ext cx="6070848" cy="3785652"/>
          </a:xfrm>
          <a:prstGeom prst="rect">
            <a:avLst/>
          </a:prstGeom>
        </p:spPr>
        <p:txBody>
          <a:bodyPr wrap="square">
            <a:spAutoFit/>
          </a:bodyPr>
          <a:lstStyle/>
          <a:p>
            <a:pPr algn="just"/>
            <a:r>
              <a:rPr lang="fr-FR" sz="4000" dirty="0">
                <a:solidFill>
                  <a:prstClr val="white"/>
                </a:solidFill>
                <a:latin typeface="CS Avva Shenouda" pitchFamily="34" charset="0"/>
              </a:rPr>
              <a:t>¿ </a:t>
            </a:r>
            <a:r>
              <a:rPr lang="pt-BR" sz="4000" dirty="0">
                <a:solidFill>
                  <a:prstClr val="white"/>
                </a:solidFill>
                <a:latin typeface="CS Avva Shenouda" pitchFamily="34" charset="0"/>
              </a:rPr>
              <a:t>Udeon moi nan</a:t>
            </a:r>
            <a:br>
              <a:rPr lang="pt-BR" sz="4000" dirty="0">
                <a:solidFill>
                  <a:prstClr val="white"/>
                </a:solidFill>
                <a:latin typeface="CS Avva Shenouda" pitchFamily="34" charset="0"/>
              </a:rPr>
            </a:br>
            <a:r>
              <a:rPr lang="pt-BR" sz="4000" dirty="0">
                <a:solidFill>
                  <a:prstClr val="white"/>
                </a:solidFill>
                <a:latin typeface="CS Avva Shenouda" pitchFamily="34" charset="0"/>
              </a:rPr>
              <a:t>`ntekhiryny @ [ici `m`ptap</a:t>
            </a:r>
            <a:br>
              <a:rPr lang="pt-BR" sz="4000" dirty="0">
                <a:solidFill>
                  <a:prstClr val="white"/>
                </a:solidFill>
                <a:latin typeface="CS Avva Shenouda" pitchFamily="34" charset="0"/>
              </a:rPr>
            </a:br>
            <a:r>
              <a:rPr lang="pt-BR" sz="4000" dirty="0">
                <a:solidFill>
                  <a:prstClr val="white"/>
                </a:solidFill>
                <a:latin typeface="CS Avva Shenouda" pitchFamily="34" charset="0"/>
              </a:rPr>
              <a:t>`nni`,ricti`anoc @ </a:t>
            </a:r>
            <a:r>
              <a:rPr lang="fr-FR" sz="4000" dirty="0">
                <a:solidFill>
                  <a:prstClr val="white"/>
                </a:solidFill>
                <a:latin typeface="CS Avva Shenouda" pitchFamily="34" charset="0"/>
              </a:rPr>
              <a:t>je </a:t>
            </a:r>
            <a:r>
              <a:rPr lang="fr-FR" sz="4000" dirty="0" err="1">
                <a:solidFill>
                  <a:prstClr val="white"/>
                </a:solidFill>
                <a:latin typeface="CS Avva Shenouda" pitchFamily="34" charset="0"/>
              </a:rPr>
              <a:t>te`cmarwout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nihiomi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f`cmarwout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nje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pekarpoc</a:t>
            </a:r>
            <a:endParaRPr lang="fr-FR" sz="4000" dirty="0">
              <a:solidFill>
                <a:prstClr val="white"/>
              </a:solidFill>
              <a:latin typeface="CS Avva Shenouda" pitchFamily="34" charset="0"/>
            </a:endParaRPr>
          </a:p>
        </p:txBody>
      </p:sp>
      <p:sp>
        <p:nvSpPr>
          <p:cNvPr id="7" name="Rectangle 6"/>
          <p:cNvSpPr/>
          <p:nvPr/>
        </p:nvSpPr>
        <p:spPr>
          <a:xfrm>
            <a:off x="457200" y="4038600"/>
            <a:ext cx="11247156" cy="2308324"/>
          </a:xfrm>
          <a:prstGeom prst="rect">
            <a:avLst/>
          </a:prstGeom>
        </p:spPr>
        <p:txBody>
          <a:bodyPr wrap="square">
            <a:spAutoFit/>
          </a:bodyPr>
          <a:lstStyle/>
          <a:p>
            <a:pPr algn="ctr"/>
            <a:r>
              <a:rPr lang="fr-FR" sz="3600" b="1" dirty="0">
                <a:solidFill>
                  <a:prstClr val="white"/>
                </a:solidFill>
                <a:latin typeface="Book Antiqua" pitchFamily="18" charset="0"/>
              </a:rPr>
              <a:t>Aussi donne-nous ta paix, </a:t>
            </a:r>
          </a:p>
          <a:p>
            <a:pPr algn="ctr"/>
            <a:r>
              <a:rPr lang="fr-FR" sz="3600" b="1" dirty="0">
                <a:solidFill>
                  <a:prstClr val="white"/>
                </a:solidFill>
                <a:latin typeface="Book Antiqua" pitchFamily="18" charset="0"/>
              </a:rPr>
              <a:t>élève le rang des chrétiens, afin que nous disions : Bénie es-tu entre les femmes, </a:t>
            </a:r>
          </a:p>
          <a:p>
            <a:pPr algn="ctr"/>
            <a:r>
              <a:rPr lang="fr-FR" sz="3600" b="1" dirty="0">
                <a:solidFill>
                  <a:prstClr val="white"/>
                </a:solidFill>
                <a:latin typeface="Book Antiqua" pitchFamily="18" charset="0"/>
              </a:rPr>
              <a:t>et béni est ton fruit.</a:t>
            </a:r>
          </a:p>
        </p:txBody>
      </p:sp>
      <p:sp>
        <p:nvSpPr>
          <p:cNvPr id="2" name="ZoneTexte 1">
            <a:extLst>
              <a:ext uri="{FF2B5EF4-FFF2-40B4-BE49-F238E27FC236}">
                <a16:creationId xmlns:a16="http://schemas.microsoft.com/office/drawing/2014/main" id="{31BF975B-6F23-3226-AC74-BECE04C3888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109CFD51-C59A-E048-C7B6-3BE7B540810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802225346"/>
      </p:ext>
    </p:extLst>
  </p:cSld>
  <p:clrMapOvr>
    <a:masterClrMapping/>
  </p:clrMapOvr>
  <p:transition/>
</p:sld>
</file>

<file path=ppt/slides/slide160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739211"/>
          </a:xfrm>
          <a:prstGeom prst="rect">
            <a:avLst/>
          </a:prstGeom>
        </p:spPr>
        <p:txBody>
          <a:bodyPr wrap="square">
            <a:spAutoFit/>
          </a:bodyPr>
          <a:lstStyle/>
          <a:p>
            <a:pPr algn="just" rtl="1"/>
            <a:r>
              <a:rPr lang="ar-EG" sz="4400" dirty="0">
                <a:solidFill>
                  <a:prstClr val="white"/>
                </a:solidFill>
              </a:rPr>
              <a:t>يا الله ارحمنا وافتقدنا </a:t>
            </a:r>
            <a:endParaRPr lang="fr-FR" sz="4400" dirty="0">
              <a:solidFill>
                <a:prstClr val="white"/>
              </a:solidFill>
            </a:endParaRPr>
          </a:p>
          <a:p>
            <a:pPr algn="just" rtl="1"/>
            <a:r>
              <a:rPr lang="ar-EG" sz="4400" dirty="0">
                <a:solidFill>
                  <a:prstClr val="white"/>
                </a:solidFill>
              </a:rPr>
              <a:t>وارفع غضبك يا ملك المجد </a:t>
            </a:r>
            <a:endParaRPr lang="fr-FR" sz="4400" dirty="0">
              <a:solidFill>
                <a:prstClr val="white"/>
              </a:solidFill>
            </a:endParaRPr>
          </a:p>
          <a:p>
            <a:pPr algn="just" rtl="1"/>
            <a:r>
              <a:rPr lang="ar-EG" sz="4000" dirty="0">
                <a:solidFill>
                  <a:prstClr val="white"/>
                </a:solidFill>
              </a:rPr>
              <a:t>لنقول السلام لك يا ممتلئة نعمة </a:t>
            </a:r>
            <a:endParaRPr lang="fr-FR" sz="4000" dirty="0">
              <a:solidFill>
                <a:prstClr val="white"/>
              </a:solidFill>
            </a:endParaRPr>
          </a:p>
          <a:p>
            <a:pPr algn="just" rtl="1"/>
            <a:r>
              <a:rPr lang="ar-EG" sz="4400" dirty="0">
                <a:solidFill>
                  <a:prstClr val="white"/>
                </a:solidFill>
              </a:rPr>
              <a:t>الربُ معكِ</a:t>
            </a:r>
            <a:endParaRPr lang="fr-FR" sz="4400" dirty="0">
              <a:solidFill>
                <a:prstClr val="white"/>
              </a:solidFill>
            </a:endParaRPr>
          </a:p>
        </p:txBody>
      </p:sp>
      <p:sp>
        <p:nvSpPr>
          <p:cNvPr id="6" name="Rectangle 5"/>
          <p:cNvSpPr/>
          <p:nvPr/>
        </p:nvSpPr>
        <p:spPr>
          <a:xfrm>
            <a:off x="457200" y="332656"/>
            <a:ext cx="6070848" cy="3016210"/>
          </a:xfrm>
          <a:prstGeom prst="rect">
            <a:avLst/>
          </a:prstGeom>
        </p:spPr>
        <p:txBody>
          <a:bodyPr wrap="square">
            <a:spAutoFit/>
          </a:bodyPr>
          <a:lstStyle/>
          <a:p>
            <a:pPr algn="just"/>
            <a:r>
              <a:rPr lang="fr-FR" sz="3800" dirty="0">
                <a:solidFill>
                  <a:prstClr val="white"/>
                </a:solidFill>
                <a:latin typeface="CS Avva Shenouda" pitchFamily="34" charset="0"/>
              </a:rPr>
              <a:t>`</a:t>
            </a:r>
            <a:r>
              <a:rPr lang="fr-FR" sz="3800" dirty="0" err="1">
                <a:solidFill>
                  <a:prstClr val="white"/>
                </a:solidFill>
                <a:latin typeface="CS Avva Shenouda" pitchFamily="34" charset="0"/>
              </a:rPr>
              <a:t>Vnou</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nai</a:t>
            </a:r>
            <a:r>
              <a:rPr lang="fr-FR" sz="3800" dirty="0">
                <a:solidFill>
                  <a:prstClr val="white"/>
                </a:solidFill>
                <a:latin typeface="CS Avva Shenouda" pitchFamily="34" charset="0"/>
              </a:rPr>
              <a:t> nan </a:t>
            </a:r>
            <a:r>
              <a:rPr lang="fr-FR" sz="3800" dirty="0" err="1">
                <a:solidFill>
                  <a:prstClr val="white"/>
                </a:solidFill>
                <a:latin typeface="CS Avva Shenouda" pitchFamily="34" charset="0"/>
              </a:rPr>
              <a:t>jempensini</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wli</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mpekjwnt</a:t>
            </a:r>
            <a:br>
              <a:rPr lang="fr-FR" sz="3800" dirty="0">
                <a:solidFill>
                  <a:prstClr val="white"/>
                </a:solidFill>
                <a:latin typeface="CS Avva Shenouda" pitchFamily="34" charset="0"/>
              </a:rPr>
            </a:br>
            <a:r>
              <a:rPr lang="fr-FR" sz="3800" dirty="0">
                <a:solidFill>
                  <a:prstClr val="white"/>
                </a:solidFill>
                <a:latin typeface="CS Avva Shenouda" pitchFamily="34" charset="0"/>
              </a:rPr>
              <a:t>`w `</a:t>
            </a:r>
            <a:r>
              <a:rPr lang="fr-FR" sz="3800" dirty="0" err="1">
                <a:solidFill>
                  <a:prstClr val="white"/>
                </a:solidFill>
                <a:latin typeface="CS Avva Shenouda" pitchFamily="34" charset="0"/>
              </a:rPr>
              <a:t>pouro</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nte</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pwou</a:t>
            </a:r>
            <a:r>
              <a:rPr lang="fr-FR" sz="3800" dirty="0">
                <a:solidFill>
                  <a:prstClr val="white"/>
                </a:solidFill>
                <a:latin typeface="CS Avva Shenouda" pitchFamily="34" charset="0"/>
              </a:rPr>
              <a:t> @ je ,</a:t>
            </a:r>
            <a:r>
              <a:rPr lang="fr-FR" sz="3800" dirty="0" err="1">
                <a:solidFill>
                  <a:prstClr val="white"/>
                </a:solidFill>
                <a:latin typeface="CS Avva Shenouda" pitchFamily="34" charset="0"/>
              </a:rPr>
              <a:t>ere</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ke</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aritwmeny</a:t>
            </a:r>
            <a:r>
              <a:rPr lang="fr-FR" sz="3800" dirty="0">
                <a:solidFill>
                  <a:prstClr val="white"/>
                </a:solidFill>
                <a:latin typeface="CS Avva Shenouda" pitchFamily="34" charset="0"/>
              </a:rPr>
              <a:t> @ o </a:t>
            </a:r>
            <a:r>
              <a:rPr lang="fr-FR" sz="3800" dirty="0" err="1">
                <a:solidFill>
                  <a:prstClr val="white"/>
                </a:solidFill>
                <a:latin typeface="CS Avva Shenouda" pitchFamily="34" charset="0"/>
              </a:rPr>
              <a:t>Kurioc</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metacou</a:t>
            </a:r>
            <a:r>
              <a:rPr lang="fr-FR" sz="3800" dirty="0">
                <a:solidFill>
                  <a:prstClr val="white"/>
                </a:solidFill>
                <a:latin typeface="CS Avva Shenouda" pitchFamily="34" charset="0"/>
              </a:rPr>
              <a:t>.</a:t>
            </a:r>
          </a:p>
        </p:txBody>
      </p:sp>
      <p:sp>
        <p:nvSpPr>
          <p:cNvPr id="7" name="Rectangle 6"/>
          <p:cNvSpPr/>
          <p:nvPr/>
        </p:nvSpPr>
        <p:spPr>
          <a:xfrm>
            <a:off x="457200" y="3959188"/>
            <a:ext cx="11201400" cy="2308324"/>
          </a:xfrm>
          <a:prstGeom prst="rect">
            <a:avLst/>
          </a:prstGeom>
        </p:spPr>
        <p:txBody>
          <a:bodyPr wrap="square">
            <a:spAutoFit/>
          </a:bodyPr>
          <a:lstStyle/>
          <a:p>
            <a:pPr algn="ctr"/>
            <a:r>
              <a:rPr lang="fr-FR" sz="3600" b="1" dirty="0">
                <a:solidFill>
                  <a:prstClr val="white"/>
                </a:solidFill>
                <a:latin typeface="Book Antiqua" pitchFamily="18" charset="0"/>
              </a:rPr>
              <a:t>Ô Dieu aie pitié de nous, éloigne ta colère</a:t>
            </a:r>
          </a:p>
          <a:p>
            <a:pPr algn="ctr"/>
            <a:r>
              <a:rPr lang="fr-FR" sz="3600" b="1" dirty="0">
                <a:solidFill>
                  <a:prstClr val="white"/>
                </a:solidFill>
                <a:latin typeface="Book Antiqua" pitchFamily="18" charset="0"/>
              </a:rPr>
              <a:t> ô roi de gloire, afin que nous disions : </a:t>
            </a:r>
          </a:p>
          <a:p>
            <a:pPr algn="ctr"/>
            <a:r>
              <a:rPr lang="fr-FR" sz="3600" b="1" dirty="0">
                <a:solidFill>
                  <a:prstClr val="white"/>
                </a:solidFill>
                <a:latin typeface="Book Antiqua" pitchFamily="18" charset="0"/>
              </a:rPr>
              <a:t>Salut à toi pleine de grâce, </a:t>
            </a:r>
          </a:p>
          <a:p>
            <a:pPr algn="ctr"/>
            <a:r>
              <a:rPr lang="fr-FR" sz="3600" b="1" dirty="0">
                <a:solidFill>
                  <a:prstClr val="white"/>
                </a:solidFill>
                <a:latin typeface="Book Antiqua" pitchFamily="18" charset="0"/>
              </a:rPr>
              <a:t>le Seigneur est avec toi</a:t>
            </a:r>
          </a:p>
        </p:txBody>
      </p:sp>
      <p:sp>
        <p:nvSpPr>
          <p:cNvPr id="2" name="ZoneTexte 1">
            <a:extLst>
              <a:ext uri="{FF2B5EF4-FFF2-40B4-BE49-F238E27FC236}">
                <a16:creationId xmlns:a16="http://schemas.microsoft.com/office/drawing/2014/main" id="{FE4CD4A8-152F-3328-3780-7E81491A8FC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A1CBC1B3-889C-647A-B04E-F58E32FA06C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007598658"/>
      </p:ext>
    </p:extLst>
  </p:cSld>
  <p:clrMapOvr>
    <a:masterClrMapping/>
  </p:clrMapOvr>
  <p:transition/>
</p:sld>
</file>

<file path=ppt/slides/slide160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السلام  للعروس المنيرة </a:t>
            </a:r>
            <a:endParaRPr lang="fr-FR" sz="4800" dirty="0">
              <a:solidFill>
                <a:prstClr val="white"/>
              </a:solidFill>
            </a:endParaRPr>
          </a:p>
          <a:p>
            <a:pPr algn="just" rtl="1"/>
            <a:r>
              <a:rPr lang="ar-EG" sz="4800" dirty="0">
                <a:solidFill>
                  <a:prstClr val="white"/>
                </a:solidFill>
              </a:rPr>
              <a:t>أُم المسيح الكلمة </a:t>
            </a:r>
            <a:endParaRPr lang="fr-FR" sz="4800" dirty="0">
              <a:solidFill>
                <a:prstClr val="white"/>
              </a:solidFill>
            </a:endParaRPr>
          </a:p>
          <a:p>
            <a:pPr algn="just" rtl="1"/>
            <a:r>
              <a:rPr lang="ar-EG" sz="4800" dirty="0">
                <a:solidFill>
                  <a:prstClr val="white"/>
                </a:solidFill>
              </a:rPr>
              <a:t>مباركة أنتِ في النساء </a:t>
            </a:r>
            <a:endParaRPr lang="fr-FR" sz="4800" dirty="0">
              <a:solidFill>
                <a:prstClr val="white"/>
              </a:solidFill>
            </a:endParaRPr>
          </a:p>
          <a:p>
            <a:pPr algn="just" rtl="1"/>
            <a:r>
              <a:rPr lang="ar-EG" sz="4800" dirty="0">
                <a:solidFill>
                  <a:prstClr val="white"/>
                </a:solidFill>
              </a:rPr>
              <a:t>ومبارك هو ثمرتكِ</a:t>
            </a:r>
            <a:endParaRPr lang="fr-FR" sz="4800" dirty="0">
              <a:solidFill>
                <a:prstClr val="white"/>
              </a:solidFill>
            </a:endParaRPr>
          </a:p>
        </p:txBody>
      </p:sp>
      <p:sp>
        <p:nvSpPr>
          <p:cNvPr id="6" name="Rectangle 5"/>
          <p:cNvSpPr/>
          <p:nvPr/>
        </p:nvSpPr>
        <p:spPr>
          <a:xfrm>
            <a:off x="457200" y="332656"/>
            <a:ext cx="6070848" cy="3785652"/>
          </a:xfrm>
          <a:prstGeom prst="rect">
            <a:avLst/>
          </a:prstGeom>
        </p:spPr>
        <p:txBody>
          <a:bodyPr wrap="square">
            <a:spAutoFit/>
          </a:bodyPr>
          <a:lstStyle/>
          <a:p>
            <a:pPr algn="just"/>
            <a:r>
              <a:rPr lang="fr-FR" sz="4000" dirty="0">
                <a:solidFill>
                  <a:prstClr val="white"/>
                </a:solidFill>
                <a:latin typeface="CS Avva Shenouda" pitchFamily="34" charset="0"/>
              </a:rPr>
              <a:t>&lt;</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tselet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eterouwini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mau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mPi</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rictoc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pilogoc</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te`cmarwout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nihiomi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f`cmarwout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nje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pekarpoc</a:t>
            </a:r>
            <a:endParaRPr lang="fr-FR" sz="4000" dirty="0">
              <a:solidFill>
                <a:prstClr val="white"/>
              </a:solidFill>
              <a:latin typeface="CS Avva Shenouda" pitchFamily="34" charset="0"/>
            </a:endParaRPr>
          </a:p>
        </p:txBody>
      </p:sp>
      <p:sp>
        <p:nvSpPr>
          <p:cNvPr id="7" name="Rectangle 6"/>
          <p:cNvSpPr/>
          <p:nvPr/>
        </p:nvSpPr>
        <p:spPr>
          <a:xfrm>
            <a:off x="457200" y="4038600"/>
            <a:ext cx="11247156" cy="2308324"/>
          </a:xfrm>
          <a:prstGeom prst="rect">
            <a:avLst/>
          </a:prstGeom>
        </p:spPr>
        <p:txBody>
          <a:bodyPr wrap="square">
            <a:spAutoFit/>
          </a:bodyPr>
          <a:lstStyle/>
          <a:p>
            <a:pPr algn="ctr"/>
            <a:r>
              <a:rPr lang="fr-FR" sz="3600" b="1" dirty="0">
                <a:solidFill>
                  <a:prstClr val="white"/>
                </a:solidFill>
                <a:latin typeface="Book Antiqua" pitchFamily="18" charset="0"/>
              </a:rPr>
              <a:t>Salut à l’épouse resplendissante, </a:t>
            </a:r>
          </a:p>
          <a:p>
            <a:pPr algn="ctr"/>
            <a:r>
              <a:rPr lang="fr-FR" sz="3600" b="1" dirty="0">
                <a:solidFill>
                  <a:prstClr val="white"/>
                </a:solidFill>
                <a:latin typeface="Book Antiqua" pitchFamily="18" charset="0"/>
              </a:rPr>
              <a:t>mère du Christ le Verbe : </a:t>
            </a:r>
          </a:p>
          <a:p>
            <a:pPr algn="ctr"/>
            <a:r>
              <a:rPr lang="fr-FR" sz="3600" b="1" dirty="0">
                <a:solidFill>
                  <a:prstClr val="white"/>
                </a:solidFill>
                <a:latin typeface="Book Antiqua" pitchFamily="18" charset="0"/>
              </a:rPr>
              <a:t>Bénie es-tu entre les femmes, </a:t>
            </a:r>
          </a:p>
          <a:p>
            <a:pPr algn="ctr"/>
            <a:r>
              <a:rPr lang="fr-FR" sz="3600" b="1" dirty="0">
                <a:solidFill>
                  <a:prstClr val="white"/>
                </a:solidFill>
                <a:latin typeface="Book Antiqua" pitchFamily="18" charset="0"/>
              </a:rPr>
              <a:t>et béni est ton fruit.</a:t>
            </a:r>
          </a:p>
        </p:txBody>
      </p:sp>
      <p:sp>
        <p:nvSpPr>
          <p:cNvPr id="2" name="ZoneTexte 1">
            <a:extLst>
              <a:ext uri="{FF2B5EF4-FFF2-40B4-BE49-F238E27FC236}">
                <a16:creationId xmlns:a16="http://schemas.microsoft.com/office/drawing/2014/main" id="{1951198A-59F5-CCC7-4192-CB712908D35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F0A4544D-9934-C396-35C3-E96CA3BC1A3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502532107"/>
      </p:ext>
    </p:extLst>
  </p:cSld>
  <p:clrMapOvr>
    <a:masterClrMapping/>
  </p:clrMapOvr>
  <p:transition/>
</p:sld>
</file>

<file path=ppt/slides/slide160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4093428"/>
          </a:xfrm>
          <a:prstGeom prst="rect">
            <a:avLst/>
          </a:prstGeom>
        </p:spPr>
        <p:txBody>
          <a:bodyPr wrap="square">
            <a:spAutoFit/>
          </a:bodyPr>
          <a:lstStyle/>
          <a:p>
            <a:pPr algn="just" rtl="1"/>
            <a:r>
              <a:rPr lang="ar-EG" sz="4400" dirty="0">
                <a:solidFill>
                  <a:prstClr val="white"/>
                </a:solidFill>
              </a:rPr>
              <a:t>كل الأنفس اذكرهم </a:t>
            </a:r>
            <a:endParaRPr lang="fr-FR" sz="4400" dirty="0">
              <a:solidFill>
                <a:prstClr val="white"/>
              </a:solidFill>
            </a:endParaRPr>
          </a:p>
          <a:p>
            <a:pPr algn="just" rtl="1"/>
            <a:r>
              <a:rPr lang="ar-EG" sz="4400" dirty="0">
                <a:solidFill>
                  <a:prstClr val="white"/>
                </a:solidFill>
              </a:rPr>
              <a:t>أيها الصالح في ملكوتك </a:t>
            </a:r>
            <a:endParaRPr lang="fr-FR" sz="4400" dirty="0">
              <a:solidFill>
                <a:prstClr val="white"/>
              </a:solidFill>
            </a:endParaRPr>
          </a:p>
          <a:p>
            <a:pPr algn="just" rtl="1"/>
            <a:r>
              <a:rPr lang="ar-EG" sz="4000" dirty="0">
                <a:solidFill>
                  <a:prstClr val="white"/>
                </a:solidFill>
              </a:rPr>
              <a:t>لنقول السلام لك يا ممتلئة نعمة </a:t>
            </a:r>
            <a:endParaRPr lang="fr-FR" sz="4000" dirty="0">
              <a:solidFill>
                <a:prstClr val="white"/>
              </a:solidFill>
            </a:endParaRPr>
          </a:p>
          <a:p>
            <a:pPr algn="just" rtl="1"/>
            <a:r>
              <a:rPr lang="ar-EG" sz="4400" dirty="0">
                <a:solidFill>
                  <a:prstClr val="white"/>
                </a:solidFill>
              </a:rPr>
              <a:t>الربُ معكِ </a:t>
            </a:r>
            <a:endParaRPr lang="fr-FR" sz="4400" dirty="0">
              <a:solidFill>
                <a:prstClr val="white"/>
              </a:solidFill>
            </a:endParaRPr>
          </a:p>
          <a:p>
            <a:pPr algn="just" rtl="1"/>
            <a:endParaRPr lang="fr-FR" sz="4400" dirty="0">
              <a:solidFill>
                <a:prstClr val="white"/>
              </a:solidFill>
            </a:endParaRPr>
          </a:p>
          <a:p>
            <a:pPr algn="just" rtl="1"/>
            <a:endParaRPr lang="fr-FR" sz="44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u,y</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niben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aripoumeu`i</a:t>
            </a:r>
            <a:r>
              <a:rPr lang="fr-FR" sz="4000" dirty="0">
                <a:solidFill>
                  <a:prstClr val="white"/>
                </a:solidFill>
                <a:latin typeface="CS Avva Shenouda" pitchFamily="34" charset="0"/>
              </a:rPr>
              <a:t> @ `w </a:t>
            </a:r>
            <a:r>
              <a:rPr lang="fr-FR" sz="4000" dirty="0" err="1">
                <a:solidFill>
                  <a:prstClr val="white"/>
                </a:solidFill>
                <a:latin typeface="CS Avva Shenouda" pitchFamily="34" charset="0"/>
              </a:rPr>
              <a:t>pi`aga;oc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tekmetouro</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ke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aritwmeny</a:t>
            </a:r>
            <a:r>
              <a:rPr lang="fr-FR" sz="4000" dirty="0">
                <a:solidFill>
                  <a:prstClr val="white"/>
                </a:solidFill>
                <a:latin typeface="CS Avva Shenouda" pitchFamily="34" charset="0"/>
              </a:rPr>
              <a:t> @ o </a:t>
            </a:r>
            <a:r>
              <a:rPr lang="fr-FR" sz="4000" dirty="0" err="1">
                <a:solidFill>
                  <a:prstClr val="white"/>
                </a:solidFill>
                <a:latin typeface="CS Avva Shenouda" pitchFamily="34" charset="0"/>
              </a:rPr>
              <a:t>Kurioc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metacou</a:t>
            </a:r>
            <a:r>
              <a:rPr lang="fr-FR" sz="4000" dirty="0">
                <a:solidFill>
                  <a:prstClr val="white"/>
                </a:solidFill>
                <a:latin typeface="CS Avva Shenouda" pitchFamily="34" charset="0"/>
              </a:rPr>
              <a:t>.</a:t>
            </a:r>
          </a:p>
        </p:txBody>
      </p:sp>
      <p:sp>
        <p:nvSpPr>
          <p:cNvPr id="7" name="Rectangle 6"/>
          <p:cNvSpPr/>
          <p:nvPr/>
        </p:nvSpPr>
        <p:spPr>
          <a:xfrm>
            <a:off x="457200" y="3962400"/>
            <a:ext cx="11247156" cy="2308324"/>
          </a:xfrm>
          <a:prstGeom prst="rect">
            <a:avLst/>
          </a:prstGeom>
        </p:spPr>
        <p:txBody>
          <a:bodyPr wrap="square">
            <a:spAutoFit/>
          </a:bodyPr>
          <a:lstStyle/>
          <a:p>
            <a:pPr algn="ctr"/>
            <a:r>
              <a:rPr lang="fr-FR" sz="3600" b="1" dirty="0">
                <a:solidFill>
                  <a:prstClr val="white"/>
                </a:solidFill>
                <a:latin typeface="Book Antiqua" pitchFamily="18" charset="0"/>
              </a:rPr>
              <a:t>Souviens-toi de toutes les âmes, ô Bon, </a:t>
            </a:r>
          </a:p>
          <a:p>
            <a:pPr algn="ctr"/>
            <a:r>
              <a:rPr lang="fr-FR" sz="3600" b="1" dirty="0">
                <a:solidFill>
                  <a:prstClr val="white"/>
                </a:solidFill>
                <a:latin typeface="Book Antiqua" pitchFamily="18" charset="0"/>
              </a:rPr>
              <a:t>dans Ton royaume afin que nous disions : </a:t>
            </a:r>
          </a:p>
          <a:p>
            <a:pPr algn="ctr"/>
            <a:r>
              <a:rPr lang="fr-FR" sz="3600" b="1" dirty="0">
                <a:solidFill>
                  <a:prstClr val="white"/>
                </a:solidFill>
                <a:latin typeface="Book Antiqua" pitchFamily="18" charset="0"/>
              </a:rPr>
              <a:t>Salut à toi pleine de grâce, </a:t>
            </a:r>
          </a:p>
          <a:p>
            <a:pPr algn="ctr"/>
            <a:r>
              <a:rPr lang="fr-FR" sz="3600" b="1" dirty="0">
                <a:solidFill>
                  <a:prstClr val="white"/>
                </a:solidFill>
                <a:latin typeface="Book Antiqua" pitchFamily="18" charset="0"/>
              </a:rPr>
              <a:t>le Seigneur est avec toi</a:t>
            </a:r>
          </a:p>
        </p:txBody>
      </p:sp>
      <p:sp>
        <p:nvSpPr>
          <p:cNvPr id="2" name="ZoneTexte 1">
            <a:extLst>
              <a:ext uri="{FF2B5EF4-FFF2-40B4-BE49-F238E27FC236}">
                <a16:creationId xmlns:a16="http://schemas.microsoft.com/office/drawing/2014/main" id="{1E5DA977-337F-5F9E-4C80-2889CA5746B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7779B844-5463-FD31-F7CF-72FA9CFDC1D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831968750"/>
      </p:ext>
    </p:extLst>
  </p:cSld>
  <p:clrMapOvr>
    <a:masterClrMapping/>
  </p:clrMapOvr>
  <p:transition/>
</p:sld>
</file>

<file path=ppt/slides/slide160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يا مخلصنا عبدك الرماد </a:t>
            </a:r>
            <a:endParaRPr lang="fr-FR" sz="4800" dirty="0">
              <a:solidFill>
                <a:prstClr val="white"/>
              </a:solidFill>
            </a:endParaRPr>
          </a:p>
          <a:p>
            <a:pPr algn="just" rtl="1"/>
            <a:r>
              <a:rPr lang="ar-EG" sz="4800" dirty="0">
                <a:solidFill>
                  <a:prstClr val="white"/>
                </a:solidFill>
              </a:rPr>
              <a:t>اغفر له مع المؤمنين </a:t>
            </a:r>
            <a:endParaRPr lang="fr-FR" sz="4800" dirty="0">
              <a:solidFill>
                <a:prstClr val="white"/>
              </a:solidFill>
            </a:endParaRPr>
          </a:p>
          <a:p>
            <a:pPr algn="just" rtl="1"/>
            <a:r>
              <a:rPr lang="ar-EG" sz="4800" dirty="0">
                <a:solidFill>
                  <a:prstClr val="white"/>
                </a:solidFill>
              </a:rPr>
              <a:t>مباركة أنتِ في النساء </a:t>
            </a:r>
            <a:endParaRPr lang="fr-FR" sz="4800" dirty="0">
              <a:solidFill>
                <a:prstClr val="white"/>
              </a:solidFill>
            </a:endParaRPr>
          </a:p>
          <a:p>
            <a:pPr algn="just" rtl="1"/>
            <a:r>
              <a:rPr lang="ar-EG" sz="4800" dirty="0">
                <a:solidFill>
                  <a:prstClr val="white"/>
                </a:solidFill>
              </a:rPr>
              <a:t>ومبارك هو ثمرتكِ</a:t>
            </a:r>
            <a:endParaRPr lang="fr-FR" sz="4800" dirty="0">
              <a:solidFill>
                <a:prstClr val="white"/>
              </a:solidFill>
            </a:endParaRPr>
          </a:p>
        </p:txBody>
      </p:sp>
      <p:sp>
        <p:nvSpPr>
          <p:cNvPr id="6" name="Rectangle 5"/>
          <p:cNvSpPr/>
          <p:nvPr/>
        </p:nvSpPr>
        <p:spPr>
          <a:xfrm>
            <a:off x="457200" y="332656"/>
            <a:ext cx="6070848" cy="2862322"/>
          </a:xfrm>
          <a:prstGeom prst="rect">
            <a:avLst/>
          </a:prstGeom>
        </p:spPr>
        <p:txBody>
          <a:bodyPr wrap="square">
            <a:spAutoFit/>
          </a:bodyPr>
          <a:lstStyle/>
          <a:p>
            <a:pPr algn="just"/>
            <a:r>
              <a:rPr lang="fr-FR" sz="3600" dirty="0">
                <a:solidFill>
                  <a:prstClr val="white"/>
                </a:solidFill>
                <a:latin typeface="CS Avva Shenouda" pitchFamily="34" charset="0"/>
              </a:rPr>
              <a:t>¿ `W </a:t>
            </a:r>
            <a:r>
              <a:rPr lang="fr-FR" sz="3600" dirty="0" err="1">
                <a:solidFill>
                  <a:prstClr val="white"/>
                </a:solidFill>
                <a:latin typeface="CS Avva Shenouda" pitchFamily="34" charset="0"/>
              </a:rPr>
              <a:t>Pencwtyr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pekbwk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pikermi</a:t>
            </a:r>
            <a:r>
              <a:rPr lang="fr-FR" sz="3600" dirty="0">
                <a:solidFill>
                  <a:prstClr val="white"/>
                </a:solidFill>
                <a:latin typeface="CS Avva Shenouda" pitchFamily="34" charset="0"/>
              </a:rPr>
              <a:t> @ ,w </a:t>
            </a:r>
            <a:r>
              <a:rPr lang="fr-FR" sz="3600" dirty="0" err="1">
                <a:solidFill>
                  <a:prstClr val="white"/>
                </a:solidFill>
                <a:latin typeface="CS Avva Shenouda" pitchFamily="34" charset="0"/>
              </a:rPr>
              <a:t>naf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nipictoc</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te`cmarwout</a:t>
            </a:r>
            <a:br>
              <a:rPr lang="fr-FR" sz="3600" dirty="0">
                <a:solidFill>
                  <a:prstClr val="white"/>
                </a:solidFill>
                <a:latin typeface="CS Avva Shenouda" pitchFamily="34" charset="0"/>
              </a:rPr>
            </a:br>
            <a:r>
              <a:rPr lang="fr-FR" sz="3600" dirty="0">
                <a:solidFill>
                  <a:prstClr val="white"/>
                </a:solidFill>
                <a:latin typeface="CS Avva Shenouda" pitchFamily="34" charset="0"/>
              </a:rPr>
              <a:t>`</a:t>
            </a:r>
            <a:r>
              <a:rPr lang="fr-FR" sz="3600" dirty="0" err="1">
                <a:solidFill>
                  <a:prstClr val="white"/>
                </a:solidFill>
                <a:latin typeface="CS Avva Shenouda" pitchFamily="34" charset="0"/>
              </a:rPr>
              <a:t>n;o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nihiomi</a:t>
            </a:r>
            <a:r>
              <a:rPr lang="fr-FR" sz="3600" dirty="0">
                <a:solidFill>
                  <a:prstClr val="white"/>
                </a:solidFill>
                <a:latin typeface="CS Avva Shenouda" pitchFamily="34" charset="0"/>
              </a:rPr>
              <a:t> @ </a:t>
            </a:r>
            <a:br>
              <a:rPr lang="fr-FR" sz="3600" dirty="0">
                <a:solidFill>
                  <a:prstClr val="white"/>
                </a:solidFill>
                <a:latin typeface="CS Avva Shenouda" pitchFamily="34" charset="0"/>
              </a:rPr>
            </a:br>
            <a:r>
              <a:rPr lang="fr-FR" sz="3600" dirty="0">
                <a:solidFill>
                  <a:prstClr val="white"/>
                </a:solidFill>
                <a:latin typeface="CS Avva Shenouda" pitchFamily="34" charset="0"/>
              </a:rPr>
              <a:t>`</a:t>
            </a:r>
            <a:r>
              <a:rPr lang="fr-FR" sz="3600" dirty="0" err="1">
                <a:solidFill>
                  <a:prstClr val="white"/>
                </a:solidFill>
                <a:latin typeface="CS Avva Shenouda" pitchFamily="34" charset="0"/>
              </a:rPr>
              <a:t>f`cmarwout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pekarpoc</a:t>
            </a:r>
            <a:endParaRPr lang="fr-FR" sz="3600" dirty="0">
              <a:solidFill>
                <a:prstClr val="white"/>
              </a:solidFill>
              <a:latin typeface="CS Avva Shenouda" pitchFamily="34" charset="0"/>
            </a:endParaRPr>
          </a:p>
        </p:txBody>
      </p:sp>
      <p:sp>
        <p:nvSpPr>
          <p:cNvPr id="7" name="Rectangle 6"/>
          <p:cNvSpPr/>
          <p:nvPr/>
        </p:nvSpPr>
        <p:spPr>
          <a:xfrm>
            <a:off x="457200" y="3962400"/>
            <a:ext cx="11247156" cy="2308324"/>
          </a:xfrm>
          <a:prstGeom prst="rect">
            <a:avLst/>
          </a:prstGeom>
        </p:spPr>
        <p:txBody>
          <a:bodyPr wrap="square">
            <a:spAutoFit/>
          </a:bodyPr>
          <a:lstStyle/>
          <a:p>
            <a:pPr algn="ctr"/>
            <a:r>
              <a:rPr lang="fr-FR" sz="3600" b="1" dirty="0">
                <a:solidFill>
                  <a:prstClr val="white"/>
                </a:solidFill>
                <a:latin typeface="Book Antiqua" pitchFamily="18" charset="0"/>
              </a:rPr>
              <a:t>Ô Sauveur, ton serviteur poussière, </a:t>
            </a:r>
          </a:p>
          <a:p>
            <a:pPr algn="ctr"/>
            <a:r>
              <a:rPr lang="fr-FR" sz="3600" b="1" dirty="0">
                <a:solidFill>
                  <a:prstClr val="white"/>
                </a:solidFill>
                <a:latin typeface="Book Antiqua" pitchFamily="18" charset="0"/>
              </a:rPr>
              <a:t>pardonne lui, lui et les croyants: </a:t>
            </a:r>
          </a:p>
          <a:p>
            <a:pPr algn="ctr"/>
            <a:r>
              <a:rPr lang="fr-FR" sz="3600" b="1" dirty="0">
                <a:solidFill>
                  <a:prstClr val="white"/>
                </a:solidFill>
                <a:latin typeface="Book Antiqua" pitchFamily="18" charset="0"/>
              </a:rPr>
              <a:t>Bénie es-tu entre les femmes, </a:t>
            </a:r>
          </a:p>
          <a:p>
            <a:pPr algn="ctr"/>
            <a:r>
              <a:rPr lang="fr-FR" sz="3600" b="1" dirty="0">
                <a:solidFill>
                  <a:prstClr val="white"/>
                </a:solidFill>
                <a:latin typeface="Book Antiqua" pitchFamily="18" charset="0"/>
              </a:rPr>
              <a:t>et béni est ton fruit.</a:t>
            </a:r>
          </a:p>
        </p:txBody>
      </p:sp>
      <p:sp>
        <p:nvSpPr>
          <p:cNvPr id="2" name="ZoneTexte 1">
            <a:extLst>
              <a:ext uri="{FF2B5EF4-FFF2-40B4-BE49-F238E27FC236}">
                <a16:creationId xmlns:a16="http://schemas.microsoft.com/office/drawing/2014/main" id="{9FF0758B-499C-88DF-66FF-245601ACC2D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8FA961F5-4E3D-C2CD-3376-A2D2052DEBD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067239537"/>
      </p:ext>
    </p:extLst>
  </p:cSld>
  <p:clrMapOvr>
    <a:masterClrMapping/>
  </p:clrMapOvr>
  <p:transition/>
</p:sld>
</file>

<file path=ppt/slides/slide160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2863772" y="1988840"/>
            <a:ext cx="6832628" cy="1631216"/>
          </a:xfrm>
          <a:prstGeom prst="rect">
            <a:avLst/>
          </a:prstGeom>
        </p:spPr>
        <p:txBody>
          <a:bodyPr wrap="square">
            <a:spAutoFit/>
          </a:bodyPr>
          <a:lstStyle/>
          <a:p>
            <a:pPr algn="ctr"/>
            <a:r>
              <a:rPr lang="fr-FR" sz="5000" b="1" dirty="0" err="1">
                <a:solidFill>
                  <a:prstClr val="white"/>
                </a:solidFill>
                <a:latin typeface="Book Antiqua" pitchFamily="18" charset="0"/>
              </a:rPr>
              <a:t>Psalie</a:t>
            </a:r>
            <a:r>
              <a:rPr lang="fr-FR" sz="5000" b="1" dirty="0">
                <a:solidFill>
                  <a:prstClr val="white"/>
                </a:solidFill>
                <a:latin typeface="Book Antiqua" pitchFamily="18" charset="0"/>
              </a:rPr>
              <a:t> du Vendredi (2) pour </a:t>
            </a:r>
            <a:r>
              <a:rPr lang="fr-FR" sz="5000" b="1" dirty="0" err="1">
                <a:solidFill>
                  <a:prstClr val="white"/>
                </a:solidFill>
                <a:latin typeface="Book Antiqua" pitchFamily="18" charset="0"/>
              </a:rPr>
              <a:t>Kiahk</a:t>
            </a:r>
            <a:endParaRPr lang="fr-FR" sz="5000" b="1" dirty="0">
              <a:solidFill>
                <a:prstClr val="white"/>
              </a:solidFill>
              <a:latin typeface="Book Antiqua" pitchFamily="18" charset="0"/>
            </a:endParaRPr>
          </a:p>
        </p:txBody>
      </p:sp>
      <p:sp>
        <p:nvSpPr>
          <p:cNvPr id="5" name="Rectangle 4">
            <a:hlinkClick r:id="rId2" action="ppaction://hlinksldjump"/>
          </p:cNvPr>
          <p:cNvSpPr/>
          <p:nvPr/>
        </p:nvSpPr>
        <p:spPr>
          <a:xfrm>
            <a:off x="7680177" y="5661248"/>
            <a:ext cx="2664296"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Eswp</a:t>
            </a:r>
            <a:r>
              <a:rPr lang="fr-FR" dirty="0">
                <a:solidFill>
                  <a:prstClr val="white"/>
                </a:solidFill>
                <a:latin typeface="CS Avva Shenouda" pitchFamily="34" charset="0"/>
              </a:rPr>
              <a:t> </a:t>
            </a:r>
            <a:r>
              <a:rPr lang="fr-FR" dirty="0" err="1">
                <a:solidFill>
                  <a:prstClr val="white"/>
                </a:solidFill>
                <a:latin typeface="CS Avva Shenouda" pitchFamily="34" charset="0"/>
              </a:rPr>
              <a:t>ansaner'alin</a:t>
            </a:r>
            <a:endParaRPr lang="fr-FR" dirty="0">
              <a:solidFill>
                <a:prstClr val="white"/>
              </a:solidFill>
              <a:latin typeface="CS Avva Shenouda" pitchFamily="34" charset="0"/>
            </a:endParaRPr>
          </a:p>
        </p:txBody>
      </p:sp>
      <p:pic>
        <p:nvPicPr>
          <p:cNvPr id="7"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7"/>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291 </a:t>
            </a:r>
          </a:p>
        </p:txBody>
      </p:sp>
      <p:sp>
        <p:nvSpPr>
          <p:cNvPr id="2" name="ZoneTexte 1">
            <a:extLst>
              <a:ext uri="{FF2B5EF4-FFF2-40B4-BE49-F238E27FC236}">
                <a16:creationId xmlns:a16="http://schemas.microsoft.com/office/drawing/2014/main" id="{42096783-78FB-FBC7-AC42-8B24C9D8BB1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4" action="ppaction://hlinksldjump"/>
            <a:extLst>
              <a:ext uri="{FF2B5EF4-FFF2-40B4-BE49-F238E27FC236}">
                <a16:creationId xmlns:a16="http://schemas.microsoft.com/office/drawing/2014/main" id="{9BAD69F3-3521-2967-36F0-0CA730D07AC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992754750"/>
      </p:ext>
    </p:extLst>
  </p:cSld>
  <p:clrMapOvr>
    <a:masterClrMapping/>
  </p:clrMapOvr>
  <p:transition/>
</p:sld>
</file>

<file path=ppt/slides/slide160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081052389"/>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400800">
                  <a:extLst>
                    <a:ext uri="{9D8B030D-6E8A-4147-A177-3AD203B41FA5}">
                      <a16:colId xmlns:a16="http://schemas.microsoft.com/office/drawing/2014/main" val="20000"/>
                    </a:ext>
                  </a:extLst>
                </a:gridCol>
                <a:gridCol w="4846356">
                  <a:extLst>
                    <a:ext uri="{9D8B030D-6E8A-4147-A177-3AD203B41FA5}">
                      <a16:colId xmlns:a16="http://schemas.microsoft.com/office/drawing/2014/main" val="20001"/>
                    </a:ext>
                  </a:extLst>
                </a:gridCol>
              </a:tblGrid>
              <a:tr h="3024336">
                <a:tc>
                  <a:txBody>
                    <a:bodyPr/>
                    <a:lstStyle/>
                    <a:p>
                      <a:r>
                        <a:rPr lang="fr-FR" sz="2800" b="1" kern="1200" dirty="0">
                          <a:solidFill>
                            <a:prstClr val="white"/>
                          </a:solidFill>
                          <a:latin typeface="Book Antiqua" pitchFamily="18" charset="0"/>
                          <a:ea typeface="+mn-ea"/>
                          <a:cs typeface="+mn-cs"/>
                        </a:rPr>
                        <a:t>1. J’ouvre ma bouche en son honneur</a:t>
                      </a:r>
                    </a:p>
                    <a:p>
                      <a:r>
                        <a:rPr lang="fr-FR" sz="2800" b="1" kern="1200" dirty="0">
                          <a:solidFill>
                            <a:prstClr val="white"/>
                          </a:solidFill>
                          <a:latin typeface="Book Antiqua" pitchFamily="18" charset="0"/>
                          <a:ea typeface="+mn-ea"/>
                          <a:cs typeface="+mn-cs"/>
                        </a:rPr>
                        <a:t>Pour acclamer </a:t>
                      </a:r>
                      <a:r>
                        <a:rPr lang="fr-FR" sz="2800" b="1" dirty="0">
                          <a:solidFill>
                            <a:prstClr val="white"/>
                          </a:solidFill>
                          <a:latin typeface="CS Avva Shenouda" pitchFamily="34" charset="0"/>
                        </a:rPr>
                        <a:t>]</a:t>
                      </a:r>
                      <a:r>
                        <a:rPr lang="fr-FR" sz="2800" b="1" dirty="0" err="1">
                          <a:solidFill>
                            <a:prstClr val="white"/>
                          </a:solidFill>
                          <a:latin typeface="CS Avva Shenouda" pitchFamily="34" charset="0"/>
                        </a:rPr>
                        <a:t>par;enoc</a:t>
                      </a:r>
                      <a:endParaRPr lang="fr-FR" sz="2800" b="1" kern="1200" dirty="0">
                        <a:solidFill>
                          <a:prstClr val="white"/>
                        </a:solidFill>
                        <a:latin typeface="CS Avva Shenouda" panose="020B7200000000000000" pitchFamily="34" charset="0"/>
                        <a:ea typeface="+mn-ea"/>
                        <a:cs typeface="+mn-cs"/>
                      </a:endParaRPr>
                    </a:p>
                    <a:p>
                      <a:r>
                        <a:rPr lang="fr-FR" sz="2800" b="1" kern="1200" dirty="0">
                          <a:solidFill>
                            <a:prstClr val="white"/>
                          </a:solidFill>
                          <a:latin typeface="Book Antiqua" pitchFamily="18" charset="0"/>
                          <a:ea typeface="+mn-ea"/>
                          <a:cs typeface="+mn-cs"/>
                        </a:rPr>
                        <a:t>Bénie es-tu entre les femmes</a:t>
                      </a:r>
                    </a:p>
                    <a:p>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F`cmarwout</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nje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pekarpoc</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أنا أفتح </a:t>
                      </a:r>
                      <a:r>
                        <a:rPr lang="ar-EG" sz="3600" b="0" kern="1200" dirty="0" err="1">
                          <a:solidFill>
                            <a:prstClr val="white"/>
                          </a:solidFill>
                          <a:latin typeface="+mn-lt"/>
                          <a:ea typeface="+mn-ea"/>
                          <a:cs typeface="+mn-cs"/>
                        </a:rPr>
                        <a:t>فاي</a:t>
                      </a:r>
                      <a:r>
                        <a:rPr lang="ar-EG" sz="3600" b="0" kern="1200" dirty="0">
                          <a:solidFill>
                            <a:prstClr val="white"/>
                          </a:solidFill>
                          <a:latin typeface="+mn-lt"/>
                          <a:ea typeface="+mn-ea"/>
                          <a:cs typeface="+mn-cs"/>
                        </a:rPr>
                        <a:t> بكرامتها</a:t>
                      </a:r>
                    </a:p>
                    <a:p>
                      <a:pPr algn="r" rtl="1"/>
                      <a:r>
                        <a:rPr lang="ar-EG" sz="3600" b="0" kern="1200" dirty="0">
                          <a:solidFill>
                            <a:prstClr val="white"/>
                          </a:solidFill>
                          <a:latin typeface="+mn-lt"/>
                          <a:ea typeface="+mn-ea"/>
                          <a:cs typeface="+mn-cs"/>
                        </a:rPr>
                        <a:t>وأقول على </a:t>
                      </a:r>
                      <a:r>
                        <a:rPr lang="ar-EG" sz="3600" b="0" kern="1200" dirty="0" err="1">
                          <a:solidFill>
                            <a:prstClr val="white"/>
                          </a:solidFill>
                          <a:latin typeface="+mn-lt"/>
                          <a:ea typeface="+mn-ea"/>
                          <a:cs typeface="+mn-cs"/>
                        </a:rPr>
                        <a:t>تى</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بارثينوس</a:t>
                      </a:r>
                      <a:endParaRPr lang="ar-EG"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مباركة أنت في النساء</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F`cmarwout</a:t>
                      </a: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nje</a:t>
                      </a: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pekarpoc</a:t>
                      </a:r>
                      <a:endPar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endParaRP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 </a:t>
                      </a:r>
                      <a:r>
                        <a:rPr lang="fr-FR" sz="2700" b="1" kern="1200" dirty="0">
                          <a:solidFill>
                            <a:prstClr val="white"/>
                          </a:solidFill>
                          <a:latin typeface="Book Antiqua" pitchFamily="18" charset="0"/>
                          <a:ea typeface="+mn-ea"/>
                          <a:cs typeface="+mn-cs"/>
                        </a:rPr>
                        <a:t>A toi conviennent toutes les louanges</a:t>
                      </a:r>
                    </a:p>
                    <a:p>
                      <a:r>
                        <a:rPr lang="fr-FR" sz="2800" b="1" kern="1200" dirty="0">
                          <a:solidFill>
                            <a:prstClr val="white"/>
                          </a:solidFill>
                          <a:latin typeface="Book Antiqua" pitchFamily="18" charset="0"/>
                          <a:ea typeface="+mn-ea"/>
                          <a:cs typeface="+mn-cs"/>
                        </a:rPr>
                        <a:t>Toi qui devins Mère de </a:t>
                      </a:r>
                      <a:r>
                        <a:rPr lang="fr-FR" sz="2800" b="1" kern="1200" dirty="0" err="1">
                          <a:solidFill>
                            <a:prstClr val="white"/>
                          </a:solidFill>
                          <a:latin typeface="CS Avva Shenouda" panose="020B7200000000000000" pitchFamily="34" charset="0"/>
                          <a:ea typeface="+mn-ea"/>
                          <a:cs typeface="+mn-cs"/>
                        </a:rPr>
                        <a:t>Iycouc</a:t>
                      </a:r>
                      <a:endParaRPr lang="fr-FR" sz="2800" b="1" kern="1200" dirty="0">
                        <a:solidFill>
                          <a:prstClr val="white"/>
                        </a:solidFill>
                        <a:latin typeface="CS Avva Shenouda" panose="020B7200000000000000" pitchFamily="34" charset="0"/>
                        <a:ea typeface="+mn-ea"/>
                        <a:cs typeface="+mn-cs"/>
                      </a:endParaRPr>
                    </a:p>
                    <a:p>
                      <a:r>
                        <a:rPr lang="fr-FR" sz="2800" b="1" kern="1200" dirty="0">
                          <a:solidFill>
                            <a:prstClr val="white"/>
                          </a:solidFill>
                          <a:latin typeface="Book Antiqua" pitchFamily="18" charset="0"/>
                          <a:ea typeface="+mn-ea"/>
                          <a:cs typeface="+mn-cs"/>
                        </a:rPr>
                        <a:t>Et tu portas le Roi Très-Haut</a:t>
                      </a:r>
                    </a:p>
                    <a:p>
                      <a:r>
                        <a:rPr lang="fr-FR" sz="2800" b="1" kern="1200" dirty="0" err="1">
                          <a:solidFill>
                            <a:prstClr val="white"/>
                          </a:solidFill>
                          <a:latin typeface="CS Avva Shenouda" panose="020B7200000000000000" pitchFamily="34" charset="0"/>
                          <a:ea typeface="+mn-ea"/>
                          <a:cs typeface="+mn-cs"/>
                        </a:rPr>
                        <a:t>F`cmarwout</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nje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pekarpoc</a:t>
                      </a:r>
                      <a:endParaRPr lang="fr-FR" sz="2800" b="1" kern="1200" dirty="0">
                        <a:solidFill>
                          <a:prstClr val="white"/>
                        </a:solidFill>
                        <a:latin typeface="CS Avva Shenouda" panose="020B7200000000000000" pitchFamily="34" charset="0"/>
                        <a:ea typeface="+mn-ea"/>
                        <a:cs typeface="+mn-cs"/>
                      </a:endParaRPr>
                    </a:p>
                    <a:p>
                      <a:endParaRPr lang="fr-FR" sz="2800" b="1" kern="1200" dirty="0">
                        <a:solidFill>
                          <a:prstClr val="white"/>
                        </a:solidFill>
                        <a:latin typeface="Book Antiqua" pitchFamily="18"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بك تليق كل الأقوال</a:t>
                      </a:r>
                    </a:p>
                    <a:p>
                      <a:pPr algn="r" rtl="1"/>
                      <a:r>
                        <a:rPr lang="ar-EG" sz="3600" b="0" kern="1200" dirty="0">
                          <a:solidFill>
                            <a:prstClr val="white"/>
                          </a:solidFill>
                          <a:latin typeface="+mn-lt"/>
                          <a:ea typeface="+mn-ea"/>
                          <a:cs typeface="+mn-cs"/>
                        </a:rPr>
                        <a:t>يا من صرتي أماً </a:t>
                      </a:r>
                      <a:r>
                        <a:rPr lang="ar-EG" sz="3600" b="0" kern="1200" dirty="0" err="1">
                          <a:solidFill>
                            <a:prstClr val="white"/>
                          </a:solidFill>
                          <a:latin typeface="+mn-lt"/>
                          <a:ea typeface="+mn-ea"/>
                          <a:cs typeface="+mn-cs"/>
                        </a:rPr>
                        <a:t>لايسوس</a:t>
                      </a:r>
                      <a:endParaRPr lang="ar-EG"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وسكن فيك المولى المتعال</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F`cmarwout</a:t>
                      </a: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nje</a:t>
                      </a: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pekarpoc</a:t>
                      </a:r>
                      <a:endPar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endParaRP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33D37263-0E8D-E710-0F01-17959C90DC2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5AF6D758-0A83-26B8-FC96-8DAEEB9041C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80085361"/>
      </p:ext>
    </p:extLst>
  </p:cSld>
  <p:clrMapOvr>
    <a:masterClrMapping/>
  </p:clrMapOvr>
  <p:transition/>
</p:sld>
</file>

<file path=ppt/slides/slide160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276868062"/>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3. Venez ô frères pour l’honorer</a:t>
                      </a:r>
                    </a:p>
                    <a:p>
                      <a:pPr algn="l"/>
                      <a:r>
                        <a:rPr lang="fr-FR" sz="2800" b="1" kern="1200" dirty="0">
                          <a:solidFill>
                            <a:prstClr val="white"/>
                          </a:solidFill>
                          <a:latin typeface="Book Antiqua" pitchFamily="18" charset="0"/>
                          <a:ea typeface="+mn-ea"/>
                          <a:cs typeface="+mn-cs"/>
                        </a:rPr>
                        <a:t>Clamant avec </a:t>
                      </a:r>
                      <a:r>
                        <a:rPr lang="fr-FR" sz="2800" b="1" kern="1200" dirty="0" err="1">
                          <a:solidFill>
                            <a:prstClr val="white"/>
                          </a:solidFill>
                          <a:latin typeface="CS Avva Shenouda" panose="020B7200000000000000" pitchFamily="34" charset="0"/>
                          <a:ea typeface="+mn-ea"/>
                          <a:cs typeface="+mn-cs"/>
                        </a:rPr>
                        <a:t>piaggeloc</a:t>
                      </a:r>
                      <a:endParaRPr lang="fr-FR" sz="2800" b="1" kern="1200" dirty="0">
                        <a:solidFill>
                          <a:prstClr val="white"/>
                        </a:solidFill>
                        <a:latin typeface="CS Avva Shenouda" panose="020B7200000000000000" pitchFamily="34" charset="0"/>
                        <a:ea typeface="+mn-ea"/>
                        <a:cs typeface="+mn-cs"/>
                      </a:endParaRPr>
                    </a:p>
                    <a:p>
                      <a:pPr algn="l"/>
                      <a:r>
                        <a:rPr lang="fr-FR" sz="2800" b="1" kern="1200" dirty="0">
                          <a:solidFill>
                            <a:prstClr val="white"/>
                          </a:solidFill>
                          <a:latin typeface="Book Antiqua" pitchFamily="18" charset="0"/>
                          <a:ea typeface="+mn-ea"/>
                          <a:cs typeface="+mn-cs"/>
                        </a:rPr>
                        <a:t>« Oh ! réjouis-toi, pleine de grâce »</a:t>
                      </a:r>
                    </a:p>
                    <a:p>
                      <a:pPr algn="l"/>
                      <a:r>
                        <a:rPr lang="fr-FR" sz="2800" b="1" kern="1200" dirty="0" err="1">
                          <a:solidFill>
                            <a:prstClr val="white"/>
                          </a:solidFill>
                          <a:latin typeface="CS Avva Shenouda" panose="020B7200000000000000" pitchFamily="34" charset="0"/>
                          <a:ea typeface="+mn-ea"/>
                          <a:cs typeface="+mn-cs"/>
                        </a:rPr>
                        <a:t>F`cmarwout</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nje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pekarpoc</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 تعالوا يا إخوة نطوبها</a:t>
                      </a:r>
                    </a:p>
                    <a:p>
                      <a:pPr algn="r" rtl="1"/>
                      <a:r>
                        <a:rPr lang="ar-EG" sz="3600" b="0" kern="1200" dirty="0">
                          <a:solidFill>
                            <a:prstClr val="white"/>
                          </a:solidFill>
                          <a:latin typeface="+mn-lt"/>
                          <a:ea typeface="+mn-ea"/>
                          <a:cs typeface="+mn-cs"/>
                        </a:rPr>
                        <a:t>ونصرخ مع بي </a:t>
                      </a:r>
                      <a:r>
                        <a:rPr lang="ar-EG" sz="3600" b="0" kern="1200" dirty="0" err="1">
                          <a:solidFill>
                            <a:prstClr val="white"/>
                          </a:solidFill>
                          <a:latin typeface="+mn-lt"/>
                          <a:ea typeface="+mn-ea"/>
                          <a:cs typeface="+mn-cs"/>
                        </a:rPr>
                        <a:t>انجليوس</a:t>
                      </a:r>
                      <a:endParaRPr lang="ar-EG" sz="3600" b="0" kern="1200" dirty="0">
                        <a:solidFill>
                          <a:prstClr val="white"/>
                        </a:solidFill>
                        <a:latin typeface="+mn-lt"/>
                        <a:ea typeface="+mn-ea"/>
                        <a:cs typeface="+mn-cs"/>
                      </a:endParaRPr>
                    </a:p>
                    <a:p>
                      <a:pPr algn="r" rtl="1"/>
                      <a:r>
                        <a:rPr lang="ar-EG" sz="3600" b="0" kern="1200" dirty="0" err="1">
                          <a:solidFill>
                            <a:prstClr val="white"/>
                          </a:solidFill>
                          <a:latin typeface="+mn-lt"/>
                          <a:ea typeface="+mn-ea"/>
                          <a:cs typeface="+mn-cs"/>
                        </a:rPr>
                        <a:t>إفرحي</a:t>
                      </a:r>
                      <a:r>
                        <a:rPr lang="ar-EG" sz="3600" b="0" kern="1200" dirty="0">
                          <a:solidFill>
                            <a:prstClr val="white"/>
                          </a:solidFill>
                          <a:latin typeface="+mn-lt"/>
                          <a:ea typeface="+mn-ea"/>
                          <a:cs typeface="+mn-cs"/>
                        </a:rPr>
                        <a:t> يا مملوءة نعمة</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F`cmarwout</a:t>
                      </a: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nje</a:t>
                      </a: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pekarpoc</a:t>
                      </a:r>
                      <a:endPar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endParaRP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4. C’est Gabriel qui lui annonça</a:t>
                      </a:r>
                    </a:p>
                    <a:p>
                      <a:r>
                        <a:rPr lang="fr-FR" sz="2800" b="1" kern="1200" dirty="0">
                          <a:solidFill>
                            <a:prstClr val="white"/>
                          </a:solidFill>
                          <a:latin typeface="Book Antiqua" pitchFamily="18" charset="0"/>
                          <a:ea typeface="+mn-ea"/>
                          <a:cs typeface="+mn-cs"/>
                        </a:rPr>
                        <a:t>La descente d’</a:t>
                      </a:r>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Vnou</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Pilogoc</a:t>
                      </a:r>
                      <a:endParaRPr lang="fr-FR" sz="2800" b="1" kern="1200" dirty="0">
                        <a:solidFill>
                          <a:prstClr val="white"/>
                        </a:solidFill>
                        <a:latin typeface="CS Avva Shenouda" panose="020B7200000000000000" pitchFamily="34" charset="0"/>
                        <a:ea typeface="+mn-ea"/>
                        <a:cs typeface="+mn-cs"/>
                      </a:endParaRPr>
                    </a:p>
                    <a:p>
                      <a:r>
                        <a:rPr lang="fr-FR" sz="2800" b="1" kern="1200" dirty="0">
                          <a:solidFill>
                            <a:prstClr val="white"/>
                          </a:solidFill>
                          <a:latin typeface="Book Antiqua" pitchFamily="18" charset="0"/>
                          <a:ea typeface="+mn-ea"/>
                          <a:cs typeface="+mn-cs"/>
                        </a:rPr>
                        <a:t>Celui qui naît dans ses entrailles</a:t>
                      </a:r>
                    </a:p>
                    <a:p>
                      <a:r>
                        <a:rPr lang="fr-FR" sz="2800" b="1" kern="1200" dirty="0" err="1">
                          <a:solidFill>
                            <a:prstClr val="white"/>
                          </a:solidFill>
                          <a:latin typeface="CS Avva Shenouda" panose="020B7200000000000000" pitchFamily="34" charset="0"/>
                          <a:ea typeface="+mn-ea"/>
                          <a:cs typeface="+mn-cs"/>
                        </a:rPr>
                        <a:t>F`cmarwout</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nje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pekarpoc</a:t>
                      </a:r>
                      <a:endParaRPr lang="fr-FR" sz="2800" b="1" kern="1200" dirty="0">
                        <a:solidFill>
                          <a:prstClr val="white"/>
                        </a:solidFill>
                        <a:latin typeface="CS Avva Shenouda" panose="020B7200000000000000" pitchFamily="34"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جبرائيل اتي وبشرها</a:t>
                      </a:r>
                    </a:p>
                    <a:p>
                      <a:pPr algn="r" rtl="1"/>
                      <a:r>
                        <a:rPr lang="ar-EG" sz="3600" b="0" kern="1200" dirty="0">
                          <a:solidFill>
                            <a:prstClr val="white"/>
                          </a:solidFill>
                          <a:latin typeface="+mn-lt"/>
                          <a:ea typeface="+mn-ea"/>
                          <a:cs typeface="+mn-cs"/>
                        </a:rPr>
                        <a:t>بحلول </a:t>
                      </a:r>
                      <a:r>
                        <a:rPr lang="ar-EG" sz="3600" b="0" kern="1200" dirty="0" err="1">
                          <a:solidFill>
                            <a:prstClr val="white"/>
                          </a:solidFill>
                          <a:latin typeface="+mn-lt"/>
                          <a:ea typeface="+mn-ea"/>
                          <a:cs typeface="+mn-cs"/>
                        </a:rPr>
                        <a:t>افنوتي</a:t>
                      </a:r>
                      <a:r>
                        <a:rPr lang="ar-EG" sz="3600" b="0" kern="1200" dirty="0">
                          <a:solidFill>
                            <a:prstClr val="white"/>
                          </a:solidFill>
                          <a:latin typeface="+mn-lt"/>
                          <a:ea typeface="+mn-ea"/>
                          <a:cs typeface="+mn-cs"/>
                        </a:rPr>
                        <a:t> بي </a:t>
                      </a:r>
                      <a:r>
                        <a:rPr lang="ar-EG" sz="3600" b="0" kern="1200" dirty="0" err="1">
                          <a:solidFill>
                            <a:prstClr val="white"/>
                          </a:solidFill>
                          <a:latin typeface="+mn-lt"/>
                          <a:ea typeface="+mn-ea"/>
                          <a:cs typeface="+mn-cs"/>
                        </a:rPr>
                        <a:t>لوغوس</a:t>
                      </a:r>
                      <a:endParaRPr lang="ar-EG"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المولود من </a:t>
                      </a:r>
                      <a:r>
                        <a:rPr lang="ar-EG" sz="3600" b="0" kern="1200" dirty="0" err="1">
                          <a:solidFill>
                            <a:prstClr val="white"/>
                          </a:solidFill>
                          <a:latin typeface="+mn-lt"/>
                          <a:ea typeface="+mn-ea"/>
                          <a:cs typeface="+mn-cs"/>
                        </a:rPr>
                        <a:t>أحشاھا</a:t>
                      </a:r>
                      <a:endParaRPr lang="ar-EG" sz="3600" b="0" kern="1200" dirty="0">
                        <a:solidFill>
                          <a:prstClr val="white"/>
                        </a:solidFill>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F`cmarwout</a:t>
                      </a: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nje</a:t>
                      </a: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pekarpoc</a:t>
                      </a:r>
                      <a:endPar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endParaRP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7AA15F93-18F9-7863-5E36-506EA8CB385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EB30B7A8-5D85-85B1-A07A-04415DE520F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150652533"/>
      </p:ext>
    </p:extLst>
  </p:cSld>
  <p:clrMapOvr>
    <a:masterClrMapping/>
  </p:clrMapOvr>
  <p:transition/>
</p:sld>
</file>

<file path=ppt/slides/slide160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768381390"/>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172200">
                  <a:extLst>
                    <a:ext uri="{9D8B030D-6E8A-4147-A177-3AD203B41FA5}">
                      <a16:colId xmlns:a16="http://schemas.microsoft.com/office/drawing/2014/main" val="20000"/>
                    </a:ext>
                  </a:extLst>
                </a:gridCol>
                <a:gridCol w="50749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5. Quand Gabriel le lui annonça</a:t>
                      </a:r>
                    </a:p>
                    <a:p>
                      <a:pPr algn="l"/>
                      <a:r>
                        <a:rPr lang="fr-FR" sz="2800" b="1" kern="1200" dirty="0">
                          <a:solidFill>
                            <a:prstClr val="white"/>
                          </a:solidFill>
                          <a:latin typeface="Book Antiqua" pitchFamily="18" charset="0"/>
                          <a:ea typeface="+mn-ea"/>
                          <a:cs typeface="+mn-cs"/>
                        </a:rPr>
                        <a:t>Le Saint vint et habita en elle</a:t>
                      </a:r>
                    </a:p>
                    <a:p>
                      <a:pPr algn="l"/>
                      <a:r>
                        <a:rPr lang="fr-FR" sz="2800" b="1" kern="1200" dirty="0">
                          <a:solidFill>
                            <a:prstClr val="white"/>
                          </a:solidFill>
                          <a:latin typeface="Book Antiqua" pitchFamily="18" charset="0"/>
                          <a:ea typeface="+mn-ea"/>
                          <a:cs typeface="+mn-cs"/>
                        </a:rPr>
                        <a:t>Et d’elle, Il naquit, parfaitement</a:t>
                      </a:r>
                    </a:p>
                    <a:p>
                      <a:pPr algn="l"/>
                      <a:r>
                        <a:rPr lang="fr-FR" sz="2800" b="1" kern="1200" dirty="0" err="1">
                          <a:solidFill>
                            <a:prstClr val="white"/>
                          </a:solidFill>
                          <a:latin typeface="CS Avva Shenouda" panose="020B7200000000000000" pitchFamily="34" charset="0"/>
                          <a:ea typeface="+mn-ea"/>
                          <a:cs typeface="+mn-cs"/>
                        </a:rPr>
                        <a:t>F`cmarwout</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nje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pekarpoc</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حين بشرها غبريال</a:t>
                      </a:r>
                    </a:p>
                    <a:p>
                      <a:pPr algn="r" rtl="1"/>
                      <a:r>
                        <a:rPr lang="ar-EG" sz="3600" b="0" kern="1200" dirty="0">
                          <a:solidFill>
                            <a:prstClr val="white"/>
                          </a:solidFill>
                          <a:latin typeface="+mn-lt"/>
                          <a:ea typeface="+mn-ea"/>
                          <a:cs typeface="+mn-cs"/>
                        </a:rPr>
                        <a:t>اتي وسكن فيها القدوس</a:t>
                      </a:r>
                    </a:p>
                    <a:p>
                      <a:pPr algn="r" rtl="1"/>
                      <a:r>
                        <a:rPr lang="ar-EG" sz="3600" b="0" kern="1200" dirty="0">
                          <a:solidFill>
                            <a:prstClr val="white"/>
                          </a:solidFill>
                          <a:latin typeface="+mn-lt"/>
                          <a:ea typeface="+mn-ea"/>
                          <a:cs typeface="+mn-cs"/>
                        </a:rPr>
                        <a:t>وظهر منها بالكمال</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F`cmarwout</a:t>
                      </a: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nje</a:t>
                      </a: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pekarpoc</a:t>
                      </a:r>
                      <a:endPar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endParaRP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6. Ton fils sauva Adam et ses fils</a:t>
                      </a:r>
                    </a:p>
                    <a:p>
                      <a:r>
                        <a:rPr lang="fr-FR" sz="2800" b="1" kern="1200" dirty="0">
                          <a:solidFill>
                            <a:prstClr val="white"/>
                          </a:solidFill>
                          <a:latin typeface="Book Antiqua" pitchFamily="18" charset="0"/>
                          <a:ea typeface="+mn-ea"/>
                          <a:cs typeface="+mn-cs"/>
                        </a:rPr>
                        <a:t>Ouvrit les portes du Paradis</a:t>
                      </a:r>
                    </a:p>
                    <a:p>
                      <a:r>
                        <a:rPr lang="fr-FR" sz="2800" b="1" kern="1200" dirty="0">
                          <a:solidFill>
                            <a:prstClr val="white"/>
                          </a:solidFill>
                          <a:latin typeface="Book Antiqua" pitchFamily="18" charset="0"/>
                          <a:ea typeface="+mn-ea"/>
                          <a:cs typeface="+mn-cs"/>
                        </a:rPr>
                        <a:t>Le rétablit dans son rang premier</a:t>
                      </a:r>
                    </a:p>
                    <a:p>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F`cmarwout</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nje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pekarpoc</a:t>
                      </a:r>
                      <a:endParaRPr lang="fr-FR" sz="2800" b="1" kern="1200" dirty="0">
                        <a:solidFill>
                          <a:prstClr val="white"/>
                        </a:solidFill>
                        <a:latin typeface="CS Avva Shenouda" panose="020B7200000000000000" pitchFamily="34"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خلصت آدم وبنيه</a:t>
                      </a:r>
                    </a:p>
                    <a:p>
                      <a:pPr algn="r" rtl="1"/>
                      <a:r>
                        <a:rPr lang="ar-EG" sz="3600" b="0" kern="1200" dirty="0">
                          <a:solidFill>
                            <a:prstClr val="white"/>
                          </a:solidFill>
                          <a:latin typeface="+mn-lt"/>
                          <a:ea typeface="+mn-ea"/>
                          <a:cs typeface="+mn-cs"/>
                        </a:rPr>
                        <a:t>وفتحت لنا باب الفردوس</a:t>
                      </a:r>
                    </a:p>
                    <a:p>
                      <a:pPr algn="r" rtl="1"/>
                      <a:r>
                        <a:rPr lang="ar-EG" sz="3600" b="0" kern="1200" dirty="0">
                          <a:solidFill>
                            <a:prstClr val="white"/>
                          </a:solidFill>
                          <a:latin typeface="+mn-lt"/>
                          <a:ea typeface="+mn-ea"/>
                          <a:cs typeface="+mn-cs"/>
                        </a:rPr>
                        <a:t>وإلى مرتبته رديته</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F`cmarwout</a:t>
                      </a: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nje</a:t>
                      </a: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pekarpoc</a:t>
                      </a:r>
                      <a:endPar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678B0206-6DD5-4095-6BD3-91A05938776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0EC68B2D-7E47-1F93-C9C1-C8E00195726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111877617"/>
      </p:ext>
    </p:extLst>
  </p:cSld>
  <p:clrMapOvr>
    <a:masterClrMapping/>
  </p:clrMapOvr>
  <p:transition/>
</p:sld>
</file>

<file path=ppt/slides/slide16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540865993"/>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692523">
                  <a:extLst>
                    <a:ext uri="{9D8B030D-6E8A-4147-A177-3AD203B41FA5}">
                      <a16:colId xmlns:a16="http://schemas.microsoft.com/office/drawing/2014/main" val="20000"/>
                    </a:ext>
                  </a:extLst>
                </a:gridCol>
                <a:gridCol w="455463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9. Dieu, à Moïse, parla</a:t>
                      </a:r>
                    </a:p>
                    <a:p>
                      <a:pPr algn="l"/>
                      <a:r>
                        <a:rPr lang="fr-FR" sz="3200" b="1" kern="1200" dirty="0">
                          <a:solidFill>
                            <a:prstClr val="white"/>
                          </a:solidFill>
                          <a:latin typeface="Book Antiqua" pitchFamily="18" charset="0"/>
                          <a:ea typeface="+mn-ea"/>
                          <a:cs typeface="+mn-cs"/>
                        </a:rPr>
                        <a:t>« La mer, refoule-la »</a:t>
                      </a:r>
                    </a:p>
                    <a:p>
                      <a:pPr algn="l"/>
                      <a:r>
                        <a:rPr lang="fr-FR" sz="3200" b="1" kern="1200" dirty="0">
                          <a:solidFill>
                            <a:prstClr val="white"/>
                          </a:solidFill>
                          <a:latin typeface="Book Antiqua" pitchFamily="18" charset="0"/>
                          <a:ea typeface="+mn-ea"/>
                          <a:cs typeface="+mn-cs"/>
                        </a:rPr>
                        <a:t>Moïse frappa la mer</a:t>
                      </a:r>
                    </a:p>
                    <a:p>
                      <a:pPr algn="l"/>
                      <a:r>
                        <a:rPr lang="fr-FR" sz="3200" b="1" kern="1200" dirty="0">
                          <a:solidFill>
                            <a:prstClr val="white"/>
                          </a:solidFill>
                          <a:latin typeface="Book Antiqua" pitchFamily="18" charset="0"/>
                          <a:ea typeface="+mn-ea"/>
                          <a:cs typeface="+mn-cs"/>
                        </a:rPr>
                        <a:t>Les flots se refermèrent</a:t>
                      </a:r>
                    </a:p>
                  </a:txBody>
                  <a:tcPr/>
                </a:tc>
                <a:tc>
                  <a:txBody>
                    <a:bodyPr/>
                    <a:lstStyle/>
                    <a:p>
                      <a:pPr algn="r" rtl="1"/>
                      <a:r>
                        <a:rPr lang="ar-EG" sz="4000" b="0" kern="1200" dirty="0">
                          <a:solidFill>
                            <a:prstClr val="white"/>
                          </a:solidFill>
                          <a:latin typeface="+mn-lt"/>
                          <a:ea typeface="+mn-ea"/>
                          <a:cs typeface="+mn-cs"/>
                        </a:rPr>
                        <a:t>قال الرب لموسى</a:t>
                      </a:r>
                    </a:p>
                    <a:p>
                      <a:pPr algn="r" rtl="1"/>
                      <a:r>
                        <a:rPr lang="ar-EG" sz="4000" b="0" kern="1200" dirty="0">
                          <a:solidFill>
                            <a:prstClr val="white"/>
                          </a:solidFill>
                          <a:latin typeface="+mn-lt"/>
                          <a:ea typeface="+mn-ea"/>
                          <a:cs typeface="+mn-cs"/>
                        </a:rPr>
                        <a:t>اضرب البحر ردُه</a:t>
                      </a:r>
                    </a:p>
                    <a:p>
                      <a:pPr algn="r" rtl="1"/>
                      <a:r>
                        <a:rPr lang="ar-EG" sz="4000" b="0" kern="1200" dirty="0">
                          <a:solidFill>
                            <a:prstClr val="white"/>
                          </a:solidFill>
                          <a:latin typeface="+mn-lt"/>
                          <a:ea typeface="+mn-ea"/>
                          <a:cs typeface="+mn-cs"/>
                        </a:rPr>
                        <a:t>ضرب البحر بالعصا</a:t>
                      </a:r>
                    </a:p>
                    <a:p>
                      <a:pPr algn="r" rtl="1"/>
                      <a:r>
                        <a:rPr lang="ar-EG" sz="4000" b="0" kern="1200" dirty="0">
                          <a:solidFill>
                            <a:prstClr val="white"/>
                          </a:solidFill>
                          <a:latin typeface="+mn-lt"/>
                          <a:ea typeface="+mn-ea"/>
                          <a:cs typeface="+mn-cs"/>
                        </a:rPr>
                        <a:t>رجع الماء إلي أصله</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10. Et dans la houle, ils sombrent</a:t>
                      </a:r>
                    </a:p>
                    <a:p>
                      <a:r>
                        <a:rPr lang="fr-FR" sz="3200" b="1" kern="1200" dirty="0">
                          <a:solidFill>
                            <a:prstClr val="white"/>
                          </a:solidFill>
                          <a:latin typeface="Book Antiqua" pitchFamily="18" charset="0"/>
                          <a:ea typeface="+mn-ea"/>
                          <a:cs typeface="+mn-cs"/>
                        </a:rPr>
                        <a:t>Ils coulent au fond de l’eau</a:t>
                      </a:r>
                    </a:p>
                    <a:p>
                      <a:r>
                        <a:rPr lang="fr-FR" sz="3200" b="1" kern="1200" dirty="0">
                          <a:solidFill>
                            <a:prstClr val="white"/>
                          </a:solidFill>
                          <a:latin typeface="Book Antiqua" pitchFamily="18" charset="0"/>
                          <a:ea typeface="+mn-ea"/>
                          <a:cs typeface="+mn-cs"/>
                        </a:rPr>
                        <a:t>Les cavaliers de l’ombre</a:t>
                      </a:r>
                    </a:p>
                    <a:p>
                      <a:r>
                        <a:rPr lang="fr-FR" sz="3200" b="1" kern="1200" dirty="0">
                          <a:solidFill>
                            <a:prstClr val="white"/>
                          </a:solidFill>
                          <a:latin typeface="Book Antiqua" pitchFamily="18" charset="0"/>
                          <a:ea typeface="+mn-ea"/>
                          <a:cs typeface="+mn-cs"/>
                        </a:rPr>
                        <a:t>Soldats, chars et chevaux</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فانقلبت بكرات فرعون</a:t>
                      </a:r>
                    </a:p>
                    <a:p>
                      <a:pPr algn="r" rtl="1"/>
                      <a:r>
                        <a:rPr lang="ar-EG" sz="4000" b="0" kern="1200" dirty="0">
                          <a:solidFill>
                            <a:prstClr val="white"/>
                          </a:solidFill>
                          <a:latin typeface="+mn-lt"/>
                          <a:ea typeface="+mn-ea"/>
                          <a:cs typeface="+mn-cs"/>
                        </a:rPr>
                        <a:t>وغطسوا في وسط المياه</a:t>
                      </a:r>
                    </a:p>
                    <a:p>
                      <a:pPr algn="r" rtl="1"/>
                      <a:r>
                        <a:rPr lang="ar-EG" sz="4000" b="0" kern="1200" dirty="0">
                          <a:solidFill>
                            <a:prstClr val="white"/>
                          </a:solidFill>
                          <a:latin typeface="+mn-lt"/>
                          <a:ea typeface="+mn-ea"/>
                          <a:cs typeface="+mn-cs"/>
                        </a:rPr>
                        <a:t>وعبيده انطمسوا</a:t>
                      </a:r>
                    </a:p>
                    <a:p>
                      <a:pPr algn="r" rtl="1"/>
                      <a:r>
                        <a:rPr lang="ar-EG" sz="4000" b="0" kern="1200" dirty="0">
                          <a:solidFill>
                            <a:prstClr val="white"/>
                          </a:solidFill>
                          <a:latin typeface="+mn-lt"/>
                          <a:ea typeface="+mn-ea"/>
                          <a:cs typeface="+mn-cs"/>
                        </a:rPr>
                        <a:t>وعمتهم الظلمة.</a:t>
                      </a:r>
                    </a:p>
                    <a:p>
                      <a:endParaRPr lang="fr-FR" sz="24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E577F45D-EF5C-A81E-319C-8B59F50F4E4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881B550F-57E6-C88B-3384-138B32D8E64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37171253"/>
      </p:ext>
    </p:extLst>
  </p:cSld>
  <p:clrMapOvr>
    <a:masterClrMapping/>
  </p:clrMapOvr>
</p:sld>
</file>

<file path=ppt/slides/slide161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287102167"/>
              </p:ext>
            </p:extLst>
          </p:nvPr>
        </p:nvGraphicFramePr>
        <p:xfrm>
          <a:off x="457200" y="303548"/>
          <a:ext cx="11247156" cy="5868652"/>
        </p:xfrm>
        <a:graphic>
          <a:graphicData uri="http://schemas.openxmlformats.org/drawingml/2006/table">
            <a:tbl>
              <a:tblPr firstRow="1" bandRow="1">
                <a:tableStyleId>{2D5ABB26-0587-4C30-8999-92F81FD0307C}</a:tableStyleId>
              </a:tblPr>
              <a:tblGrid>
                <a:gridCol w="6134813">
                  <a:extLst>
                    <a:ext uri="{9D8B030D-6E8A-4147-A177-3AD203B41FA5}">
                      <a16:colId xmlns:a16="http://schemas.microsoft.com/office/drawing/2014/main" val="20000"/>
                    </a:ext>
                  </a:extLst>
                </a:gridCol>
                <a:gridCol w="5112343">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7. David ton père a dit de toi</a:t>
                      </a:r>
                    </a:p>
                    <a:p>
                      <a:pPr algn="l"/>
                      <a:r>
                        <a:rPr lang="fr-FR" sz="2800" b="1" kern="1200" dirty="0">
                          <a:solidFill>
                            <a:prstClr val="white"/>
                          </a:solidFill>
                          <a:latin typeface="Book Antiqua" pitchFamily="18" charset="0"/>
                          <a:ea typeface="+mn-ea"/>
                          <a:cs typeface="+mn-cs"/>
                        </a:rPr>
                        <a:t>En expliquant dans le </a:t>
                      </a:r>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almoc</a:t>
                      </a:r>
                      <a:endParaRPr lang="fr-FR" sz="2800" b="1" kern="1200" dirty="0">
                        <a:solidFill>
                          <a:prstClr val="white"/>
                        </a:solidFill>
                        <a:latin typeface="CS Avva Shenouda" panose="020B7200000000000000" pitchFamily="34" charset="0"/>
                        <a:ea typeface="+mn-ea"/>
                        <a:cs typeface="+mn-cs"/>
                      </a:endParaRPr>
                    </a:p>
                    <a:p>
                      <a:pPr algn="l"/>
                      <a:r>
                        <a:rPr lang="fr-FR" sz="2800" b="1" kern="1200" dirty="0">
                          <a:solidFill>
                            <a:prstClr val="white"/>
                          </a:solidFill>
                          <a:latin typeface="Book Antiqua" pitchFamily="18" charset="0"/>
                          <a:ea typeface="+mn-ea"/>
                          <a:cs typeface="+mn-cs"/>
                        </a:rPr>
                        <a:t>« Ecoute ma fille et tends l’oreille »</a:t>
                      </a:r>
                    </a:p>
                    <a:p>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F`cmarwout</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nje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pekarpoc</a:t>
                      </a:r>
                      <a:endParaRPr lang="fr-FR" sz="2800" b="1" kern="1200" dirty="0">
                        <a:solidFill>
                          <a:prstClr val="white"/>
                        </a:solidFill>
                        <a:latin typeface="CS Avva Shenouda" panose="020B7200000000000000" pitchFamily="34" charset="0"/>
                        <a:ea typeface="+mn-ea"/>
                        <a:cs typeface="+mn-cs"/>
                      </a:endParaRPr>
                    </a:p>
                    <a:p>
                      <a:pPr algn="l"/>
                      <a:endParaRPr lang="fr-FR" sz="28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داود أبوك قال عنك</a:t>
                      </a:r>
                    </a:p>
                    <a:p>
                      <a:pPr algn="r" rtl="1"/>
                      <a:r>
                        <a:rPr lang="ar-EG" sz="3600" b="0" kern="1200" dirty="0">
                          <a:solidFill>
                            <a:prstClr val="white"/>
                          </a:solidFill>
                          <a:latin typeface="+mn-lt"/>
                          <a:ea typeface="+mn-ea"/>
                          <a:cs typeface="+mn-cs"/>
                        </a:rPr>
                        <a:t>وهو يشرح في </a:t>
                      </a:r>
                      <a:r>
                        <a:rPr lang="ar-EG" sz="3600" b="0" kern="1200" dirty="0" err="1">
                          <a:solidFill>
                            <a:prstClr val="white"/>
                          </a:solidFill>
                          <a:latin typeface="+mn-lt"/>
                          <a:ea typeface="+mn-ea"/>
                          <a:cs typeface="+mn-cs"/>
                        </a:rPr>
                        <a:t>ابصالموس</a:t>
                      </a:r>
                      <a:endParaRPr lang="ar-EG" sz="3600" b="0" kern="1200" dirty="0">
                        <a:solidFill>
                          <a:prstClr val="white"/>
                        </a:solidFill>
                        <a:latin typeface="+mn-lt"/>
                        <a:ea typeface="+mn-ea"/>
                        <a:cs typeface="+mn-cs"/>
                      </a:endParaRPr>
                    </a:p>
                    <a:p>
                      <a:pPr algn="r" rtl="1"/>
                      <a:r>
                        <a:rPr lang="ar-EG" sz="3600" b="0" kern="1200" dirty="0" err="1">
                          <a:solidFill>
                            <a:prstClr val="white"/>
                          </a:solidFill>
                          <a:latin typeface="+mn-lt"/>
                          <a:ea typeface="+mn-ea"/>
                          <a:cs typeface="+mn-cs"/>
                        </a:rPr>
                        <a:t>اسمعى</a:t>
                      </a:r>
                      <a:r>
                        <a:rPr lang="ar-EG" sz="3600" b="0" kern="1200" dirty="0">
                          <a:solidFill>
                            <a:prstClr val="white"/>
                          </a:solidFill>
                          <a:latin typeface="+mn-lt"/>
                          <a:ea typeface="+mn-ea"/>
                          <a:cs typeface="+mn-cs"/>
                        </a:rPr>
                        <a:t> يا ابنة واصغى بسمعك</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F`cmarwout</a:t>
                      </a: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nje</a:t>
                      </a: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pekarpoc</a:t>
                      </a:r>
                      <a:endPar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endParaRP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8. Moïse te vit sur le mont Sinaï</a:t>
                      </a:r>
                    </a:p>
                    <a:p>
                      <a:r>
                        <a:rPr lang="fr-FR" sz="2800" b="1" kern="1200" dirty="0">
                          <a:solidFill>
                            <a:prstClr val="white"/>
                          </a:solidFill>
                          <a:latin typeface="Book Antiqua" pitchFamily="18" charset="0"/>
                          <a:ea typeface="+mn-ea"/>
                          <a:cs typeface="+mn-cs"/>
                        </a:rPr>
                        <a:t>Tel un brasier dans un buisson</a:t>
                      </a:r>
                    </a:p>
                    <a:p>
                      <a:r>
                        <a:rPr lang="fr-FR" sz="2800" b="1" kern="1200" dirty="0">
                          <a:solidFill>
                            <a:prstClr val="white"/>
                          </a:solidFill>
                          <a:latin typeface="Book Antiqua" pitchFamily="18" charset="0"/>
                          <a:ea typeface="+mn-ea"/>
                          <a:cs typeface="+mn-cs"/>
                        </a:rPr>
                        <a:t>C’était bien toi, Ô Mère de Lumière</a:t>
                      </a:r>
                    </a:p>
                    <a:p>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F`cmarwout</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nje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pekarpoc</a:t>
                      </a:r>
                      <a:endParaRPr lang="fr-FR" sz="2800" b="1" kern="1200" dirty="0">
                        <a:solidFill>
                          <a:prstClr val="white"/>
                        </a:solidFill>
                        <a:latin typeface="CS Avva Shenouda" panose="020B7200000000000000" pitchFamily="34"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رآك موسى فوق جبل الطور</a:t>
                      </a:r>
                    </a:p>
                    <a:p>
                      <a:pPr algn="r" rtl="1"/>
                      <a:r>
                        <a:rPr lang="ar-EG" sz="3600" b="0" kern="1200" dirty="0">
                          <a:solidFill>
                            <a:prstClr val="white"/>
                          </a:solidFill>
                          <a:latin typeface="+mn-lt"/>
                          <a:ea typeface="+mn-ea"/>
                          <a:cs typeface="+mn-cs"/>
                        </a:rPr>
                        <a:t>شبه نار توقد فوق </a:t>
                      </a:r>
                      <a:r>
                        <a:rPr lang="ar-EG" sz="3600" b="0" kern="1200" dirty="0" err="1">
                          <a:solidFill>
                            <a:prstClr val="white"/>
                          </a:solidFill>
                          <a:latin typeface="+mn-lt"/>
                          <a:ea typeface="+mn-ea"/>
                          <a:cs typeface="+mn-cs"/>
                        </a:rPr>
                        <a:t>غروس</a:t>
                      </a:r>
                      <a:endParaRPr lang="ar-EG"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وهو مثالك يا أم النور</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F`cmarwout</a:t>
                      </a: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nje</a:t>
                      </a: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pekarpoc</a:t>
                      </a:r>
                      <a:endPar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C85D1C99-02CD-E7C0-09BE-ADF4D1AC285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14450197-CCF7-4E42-4542-ABAF7447C72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131444965"/>
      </p:ext>
    </p:extLst>
  </p:cSld>
  <p:clrMapOvr>
    <a:masterClrMapping/>
  </p:clrMapOvr>
  <p:transition/>
</p:sld>
</file>

<file path=ppt/slides/slide161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813119952"/>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477000">
                  <a:extLst>
                    <a:ext uri="{9D8B030D-6E8A-4147-A177-3AD203B41FA5}">
                      <a16:colId xmlns:a16="http://schemas.microsoft.com/office/drawing/2014/main" val="20000"/>
                    </a:ext>
                  </a:extLst>
                </a:gridCol>
                <a:gridCol w="47701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9. Tu as orné le monde entier</a:t>
                      </a:r>
                    </a:p>
                    <a:p>
                      <a:pPr algn="l"/>
                      <a:r>
                        <a:rPr lang="fr-FR" sz="2800" b="1" kern="1200" dirty="0">
                          <a:solidFill>
                            <a:prstClr val="white"/>
                          </a:solidFill>
                          <a:latin typeface="Book Antiqua" pitchFamily="18" charset="0"/>
                          <a:ea typeface="+mn-ea"/>
                          <a:cs typeface="+mn-cs"/>
                        </a:rPr>
                        <a:t>De ta pureté, ô Mère du Saint</a:t>
                      </a:r>
                    </a:p>
                    <a:p>
                      <a:pPr algn="l"/>
                      <a:r>
                        <a:rPr lang="fr-FR" sz="2800" b="1" kern="1200" dirty="0">
                          <a:solidFill>
                            <a:prstClr val="white"/>
                          </a:solidFill>
                          <a:latin typeface="Book Antiqua" pitchFamily="18" charset="0"/>
                          <a:ea typeface="+mn-ea"/>
                          <a:cs typeface="+mn-cs"/>
                        </a:rPr>
                        <a:t>Et l’as sauvé de son néant</a:t>
                      </a:r>
                    </a:p>
                    <a:p>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F`cmarwout</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nje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pekarpoc</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زينت كل العالم</a:t>
                      </a:r>
                    </a:p>
                    <a:p>
                      <a:pPr algn="r" rtl="1"/>
                      <a:r>
                        <a:rPr lang="ar-EG" sz="3600" b="0" kern="1200" dirty="0" err="1">
                          <a:solidFill>
                            <a:prstClr val="white"/>
                          </a:solidFill>
                          <a:latin typeface="+mn-lt"/>
                          <a:ea typeface="+mn-ea"/>
                          <a:cs typeface="+mn-cs"/>
                        </a:rPr>
                        <a:t>بطهرك</a:t>
                      </a:r>
                      <a:r>
                        <a:rPr lang="ar-EG" sz="3600" b="0" kern="1200" dirty="0">
                          <a:solidFill>
                            <a:prstClr val="white"/>
                          </a:solidFill>
                          <a:latin typeface="+mn-lt"/>
                          <a:ea typeface="+mn-ea"/>
                          <a:cs typeface="+mn-cs"/>
                        </a:rPr>
                        <a:t> يا أم القدوس</a:t>
                      </a:r>
                    </a:p>
                    <a:p>
                      <a:pPr algn="r" rtl="1"/>
                      <a:r>
                        <a:rPr lang="ar-EG" sz="3600" b="0" kern="1200" dirty="0">
                          <a:solidFill>
                            <a:prstClr val="white"/>
                          </a:solidFill>
                          <a:latin typeface="+mn-lt"/>
                          <a:ea typeface="+mn-ea"/>
                          <a:cs typeface="+mn-cs"/>
                        </a:rPr>
                        <a:t>وخلصته بعد أن كان عادم</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F`cmarwout</a:t>
                      </a: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nje</a:t>
                      </a: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pekarpoc</a:t>
                      </a:r>
                      <a:endPar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endParaRP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10. Echelle lumineuse, vue par Jacob</a:t>
                      </a:r>
                    </a:p>
                    <a:p>
                      <a:r>
                        <a:rPr lang="fr-FR" sz="2800" b="1" kern="1200" dirty="0">
                          <a:solidFill>
                            <a:prstClr val="white"/>
                          </a:solidFill>
                          <a:latin typeface="Book Antiqua" pitchFamily="18" charset="0"/>
                          <a:ea typeface="+mn-ea"/>
                          <a:cs typeface="+mn-cs"/>
                        </a:rPr>
                        <a:t>Entourée des rangs </a:t>
                      </a:r>
                      <a:r>
                        <a:rPr lang="fr-FR" sz="2800" b="1" kern="1200" dirty="0" err="1">
                          <a:solidFill>
                            <a:prstClr val="white"/>
                          </a:solidFill>
                          <a:latin typeface="CS Avva Shenouda" panose="020B7200000000000000" pitchFamily="34" charset="0"/>
                          <a:ea typeface="+mn-ea"/>
                          <a:cs typeface="+mn-cs"/>
                        </a:rPr>
                        <a:t>niaggeloc</a:t>
                      </a:r>
                      <a:endParaRPr lang="fr-FR" sz="2800" b="1" kern="1200" dirty="0">
                        <a:solidFill>
                          <a:prstClr val="white"/>
                        </a:solidFill>
                        <a:latin typeface="CS Avva Shenouda" panose="020B7200000000000000" pitchFamily="34" charset="0"/>
                        <a:ea typeface="+mn-ea"/>
                        <a:cs typeface="+mn-cs"/>
                      </a:endParaRPr>
                    </a:p>
                    <a:p>
                      <a:r>
                        <a:rPr lang="fr-FR" sz="2800" b="1" kern="1200" dirty="0">
                          <a:solidFill>
                            <a:prstClr val="white"/>
                          </a:solidFill>
                          <a:latin typeface="Book Antiqua" pitchFamily="18" charset="0"/>
                          <a:ea typeface="+mn-ea"/>
                          <a:cs typeface="+mn-cs"/>
                        </a:rPr>
                        <a:t>Où siège le Roi Redoutable</a:t>
                      </a:r>
                    </a:p>
                    <a:p>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F`cmarwout</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nje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pekarpoc</a:t>
                      </a:r>
                      <a:endParaRPr lang="fr-FR" sz="2800" b="1" kern="1200" dirty="0">
                        <a:solidFill>
                          <a:prstClr val="white"/>
                        </a:solidFill>
                        <a:latin typeface="CS Avva Shenouda" panose="020B7200000000000000" pitchFamily="34"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سلم نوراني رآه يعقوب</a:t>
                      </a:r>
                    </a:p>
                    <a:p>
                      <a:pPr algn="r" rtl="1"/>
                      <a:r>
                        <a:rPr lang="ar-EG" sz="3600" b="0" kern="1200" dirty="0">
                          <a:solidFill>
                            <a:prstClr val="white"/>
                          </a:solidFill>
                          <a:latin typeface="+mn-lt"/>
                          <a:ea typeface="+mn-ea"/>
                          <a:cs typeface="+mn-cs"/>
                        </a:rPr>
                        <a:t>وحوله طغمات </a:t>
                      </a:r>
                      <a:r>
                        <a:rPr lang="ar-EG" sz="3600" b="0" kern="1200" dirty="0" err="1">
                          <a:solidFill>
                            <a:prstClr val="white"/>
                          </a:solidFill>
                          <a:latin typeface="+mn-lt"/>
                          <a:ea typeface="+mn-ea"/>
                          <a:cs typeface="+mn-cs"/>
                        </a:rPr>
                        <a:t>ني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انجليوس</a:t>
                      </a:r>
                      <a:endParaRPr lang="ar-EG"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وعليه جالس الملك المرهوب</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F`cmarwout</a:t>
                      </a: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nje</a:t>
                      </a: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pekarpoc</a:t>
                      </a:r>
                      <a:endPar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endParaRP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28EC1EF5-6354-633B-370C-A30D1A49EF5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F60EE2A3-0C2F-CE2D-422C-FBB1D01CF6F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838674489"/>
      </p:ext>
    </p:extLst>
  </p:cSld>
  <p:clrMapOvr>
    <a:masterClrMapping/>
  </p:clrMapOvr>
  <p:transition/>
</p:sld>
</file>

<file path=ppt/slides/slide161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981445639"/>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5867400">
                  <a:extLst>
                    <a:ext uri="{9D8B030D-6E8A-4147-A177-3AD203B41FA5}">
                      <a16:colId xmlns:a16="http://schemas.microsoft.com/office/drawing/2014/main" val="20000"/>
                    </a:ext>
                  </a:extLst>
                </a:gridCol>
                <a:gridCol w="53797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11. Et Ezéchiel témoigne et voit</a:t>
                      </a:r>
                    </a:p>
                    <a:p>
                      <a:pPr algn="l"/>
                      <a:r>
                        <a:rPr lang="fr-FR" sz="2800" b="1" kern="1200" dirty="0">
                          <a:solidFill>
                            <a:prstClr val="white"/>
                          </a:solidFill>
                          <a:latin typeface="Book Antiqua" pitchFamily="18" charset="0"/>
                          <a:ea typeface="+mn-ea"/>
                          <a:cs typeface="+mn-cs"/>
                        </a:rPr>
                        <a:t>Porte scellée et protégée</a:t>
                      </a:r>
                    </a:p>
                    <a:p>
                      <a:pPr algn="l"/>
                      <a:r>
                        <a:rPr lang="fr-FR" sz="2800" b="1" kern="1200" dirty="0">
                          <a:solidFill>
                            <a:prstClr val="white"/>
                          </a:solidFill>
                          <a:latin typeface="Book Antiqua" pitchFamily="18" charset="0"/>
                          <a:ea typeface="+mn-ea"/>
                          <a:cs typeface="+mn-cs"/>
                        </a:rPr>
                        <a:t>Et son Seigneur, y entre et sort</a:t>
                      </a:r>
                    </a:p>
                    <a:p>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F`cmarwout</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nje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pekarpoc</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شهد </a:t>
                      </a:r>
                      <a:r>
                        <a:rPr lang="ar-EG" sz="3600" b="0" kern="1200" dirty="0" err="1">
                          <a:solidFill>
                            <a:prstClr val="white"/>
                          </a:solidFill>
                          <a:latin typeface="+mn-lt"/>
                          <a:ea typeface="+mn-ea"/>
                          <a:cs typeface="+mn-cs"/>
                        </a:rPr>
                        <a:t>حزقيال</a:t>
                      </a:r>
                      <a:r>
                        <a:rPr lang="ar-EG" sz="3600" b="0" kern="1200" dirty="0">
                          <a:solidFill>
                            <a:prstClr val="white"/>
                          </a:solidFill>
                          <a:latin typeface="+mn-lt"/>
                          <a:ea typeface="+mn-ea"/>
                          <a:cs typeface="+mn-cs"/>
                        </a:rPr>
                        <a:t> ورآها</a:t>
                      </a:r>
                    </a:p>
                    <a:p>
                      <a:pPr algn="r" rtl="1"/>
                      <a:r>
                        <a:rPr lang="ar-EG" sz="3600" b="0" kern="1200" dirty="0">
                          <a:solidFill>
                            <a:prstClr val="white"/>
                          </a:solidFill>
                          <a:latin typeface="+mn-lt"/>
                          <a:ea typeface="+mn-ea"/>
                          <a:cs typeface="+mn-cs"/>
                        </a:rPr>
                        <a:t>بابا مختوما وهو محروس</a:t>
                      </a:r>
                    </a:p>
                    <a:p>
                      <a:pPr algn="r" rtl="1"/>
                      <a:r>
                        <a:rPr lang="ar-EG" sz="3600" b="0" kern="1200" dirty="0">
                          <a:solidFill>
                            <a:prstClr val="white"/>
                          </a:solidFill>
                          <a:latin typeface="+mn-lt"/>
                          <a:ea typeface="+mn-ea"/>
                          <a:cs typeface="+mn-cs"/>
                        </a:rPr>
                        <a:t>دخل وخرج مولاها</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F`cmarwout</a:t>
                      </a: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nje</a:t>
                      </a: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pekarpoc</a:t>
                      </a:r>
                      <a:endPar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endParaRP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12. Et Sophonie nous expliqua</a:t>
                      </a:r>
                    </a:p>
                    <a:p>
                      <a:r>
                        <a:rPr lang="fr-FR" sz="2800" b="1" kern="1200" dirty="0">
                          <a:solidFill>
                            <a:prstClr val="white"/>
                          </a:solidFill>
                          <a:latin typeface="Book Antiqua" pitchFamily="18" charset="0"/>
                          <a:ea typeface="+mn-ea"/>
                          <a:cs typeface="+mn-cs"/>
                        </a:rPr>
                        <a:t>De la naissance de </a:t>
                      </a:r>
                      <a:r>
                        <a:rPr lang="fr-FR" sz="2800" b="1" dirty="0">
                          <a:solidFill>
                            <a:prstClr val="white"/>
                          </a:solidFill>
                          <a:latin typeface="CS Avva Shenouda" pitchFamily="34" charset="0"/>
                        </a:rPr>
                        <a:t>Pi`,</a:t>
                      </a:r>
                      <a:r>
                        <a:rPr lang="fr-FR" sz="2800" b="1" dirty="0" err="1">
                          <a:solidFill>
                            <a:prstClr val="white"/>
                          </a:solidFill>
                          <a:latin typeface="CS Avva Shenouda" pitchFamily="34" charset="0"/>
                        </a:rPr>
                        <a:t>rictoc</a:t>
                      </a:r>
                      <a:r>
                        <a:rPr lang="fr-FR" sz="2800" b="1" dirty="0">
                          <a:solidFill>
                            <a:prstClr val="white"/>
                          </a:solidFill>
                          <a:latin typeface="CS Avva Shenouda" pitchFamily="34" charset="0"/>
                        </a:rPr>
                        <a:t> </a:t>
                      </a:r>
                      <a:endParaRPr lang="fr-FR" sz="2800" b="1" kern="1200" dirty="0">
                        <a:solidFill>
                          <a:prstClr val="white"/>
                        </a:solidFill>
                        <a:latin typeface="CS Avva Shenouda" panose="020B7200000000000000" pitchFamily="34" charset="0"/>
                        <a:ea typeface="+mn-ea"/>
                        <a:cs typeface="+mn-cs"/>
                      </a:endParaRPr>
                    </a:p>
                    <a:p>
                      <a:r>
                        <a:rPr lang="fr-FR" sz="2800" b="1" kern="1200" dirty="0">
                          <a:solidFill>
                            <a:prstClr val="white"/>
                          </a:solidFill>
                          <a:latin typeface="Book Antiqua" pitchFamily="18" charset="0"/>
                          <a:ea typeface="+mn-ea"/>
                          <a:cs typeface="+mn-cs"/>
                        </a:rPr>
                        <a:t>Comme la rosée sans nuage</a:t>
                      </a:r>
                    </a:p>
                    <a:p>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F`cmarwout</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nje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pekarpoc</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صوفانيوس</a:t>
                      </a:r>
                      <a:r>
                        <a:rPr lang="ar-EG" sz="3600" b="0" kern="1200" dirty="0">
                          <a:solidFill>
                            <a:prstClr val="white"/>
                          </a:solidFill>
                          <a:latin typeface="+mn-lt"/>
                          <a:ea typeface="+mn-ea"/>
                          <a:cs typeface="+mn-cs"/>
                        </a:rPr>
                        <a:t> شرح بكلام</a:t>
                      </a:r>
                    </a:p>
                    <a:p>
                      <a:pPr algn="r" rtl="1"/>
                      <a:r>
                        <a:rPr lang="ar-EG" sz="3600" b="0" kern="1200" dirty="0">
                          <a:solidFill>
                            <a:prstClr val="white"/>
                          </a:solidFill>
                          <a:latin typeface="+mn-lt"/>
                          <a:ea typeface="+mn-ea"/>
                          <a:cs typeface="+mn-cs"/>
                        </a:rPr>
                        <a:t>عن ميلاده </a:t>
                      </a:r>
                      <a:r>
                        <a:rPr lang="ar-EG" sz="3600" b="0" kern="1200" dirty="0" err="1">
                          <a:solidFill>
                            <a:prstClr val="white"/>
                          </a:solidFill>
                          <a:latin typeface="+mn-lt"/>
                          <a:ea typeface="+mn-ea"/>
                          <a:cs typeface="+mn-cs"/>
                        </a:rPr>
                        <a:t>أخرستوس</a:t>
                      </a:r>
                      <a:endParaRPr lang="ar-EG"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ينزل كالقطر بغير غمام</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F`cmarwout</a:t>
                      </a: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nje</a:t>
                      </a: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pekarpoc</a:t>
                      </a:r>
                      <a:endPar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F0C3E046-8F65-8B41-39E7-C6E8F53CC59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D4764697-220E-5351-7F02-C549AE7B56C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791587152"/>
      </p:ext>
    </p:extLst>
  </p:cSld>
  <p:clrMapOvr>
    <a:masterClrMapping/>
  </p:clrMapOvr>
  <p:transition/>
</p:sld>
</file>

<file path=ppt/slides/slide161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213949903"/>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53200">
                  <a:extLst>
                    <a:ext uri="{9D8B030D-6E8A-4147-A177-3AD203B41FA5}">
                      <a16:colId xmlns:a16="http://schemas.microsoft.com/office/drawing/2014/main" val="20000"/>
                    </a:ext>
                  </a:extLst>
                </a:gridCol>
                <a:gridCol w="46939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13. Daniel a contemplé un trône</a:t>
                      </a:r>
                    </a:p>
                    <a:p>
                      <a:pPr algn="l"/>
                      <a:r>
                        <a:rPr lang="fr-FR" sz="2800" b="1" kern="1200" dirty="0">
                          <a:solidFill>
                            <a:prstClr val="white"/>
                          </a:solidFill>
                          <a:latin typeface="Book Antiqua" pitchFamily="18" charset="0"/>
                          <a:ea typeface="+mn-ea"/>
                          <a:cs typeface="+mn-cs"/>
                        </a:rPr>
                        <a:t>Où siégeait le Roi Redoutable</a:t>
                      </a:r>
                    </a:p>
                    <a:p>
                      <a:pPr algn="l"/>
                      <a:r>
                        <a:rPr lang="fr-FR" sz="2800" b="1" kern="1200" dirty="0">
                          <a:solidFill>
                            <a:prstClr val="white"/>
                          </a:solidFill>
                          <a:latin typeface="Book Antiqua" pitchFamily="18" charset="0"/>
                          <a:ea typeface="+mn-ea"/>
                          <a:cs typeface="+mn-cs"/>
                        </a:rPr>
                        <a:t>Qui est ce trône sinon toi ?</a:t>
                      </a:r>
                    </a:p>
                    <a:p>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F`cmarwout</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nje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pekarpoc</a:t>
                      </a:r>
                      <a:endParaRPr lang="fr-FR" sz="2800" b="1" kern="1200" dirty="0">
                        <a:solidFill>
                          <a:prstClr val="white"/>
                        </a:solidFill>
                        <a:latin typeface="CS Avva Shenouda" panose="020B7200000000000000" pitchFamily="34" charset="0"/>
                        <a:ea typeface="+mn-ea"/>
                        <a:cs typeface="+mn-cs"/>
                      </a:endParaRPr>
                    </a:p>
                    <a:p>
                      <a:pPr algn="l"/>
                      <a:endParaRPr lang="fr-FR" sz="28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دانيال عاين كرسي</a:t>
                      </a:r>
                    </a:p>
                    <a:p>
                      <a:pPr algn="r" rtl="1"/>
                      <a:r>
                        <a:rPr lang="ar-EG" sz="3600" b="0" kern="1200" dirty="0">
                          <a:solidFill>
                            <a:prstClr val="white"/>
                          </a:solidFill>
                          <a:latin typeface="+mn-lt"/>
                          <a:ea typeface="+mn-ea"/>
                          <a:cs typeface="+mn-cs"/>
                        </a:rPr>
                        <a:t>وعليه جالس الملك المرهوب</a:t>
                      </a:r>
                    </a:p>
                    <a:p>
                      <a:pPr algn="r" rtl="1"/>
                      <a:r>
                        <a:rPr lang="ar-EG" sz="3600" b="0" kern="1200" dirty="0">
                          <a:solidFill>
                            <a:prstClr val="white"/>
                          </a:solidFill>
                          <a:latin typeface="+mn-lt"/>
                          <a:ea typeface="+mn-ea"/>
                          <a:cs typeface="+mn-cs"/>
                        </a:rPr>
                        <a:t>من هو الكرسي إلا انت</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F`cmarwout</a:t>
                      </a: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nje</a:t>
                      </a: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pekarpoc</a:t>
                      </a:r>
                      <a:endPar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endParaRPr>
                    </a:p>
                    <a:p>
                      <a:endParaRPr lang="fr-FR" sz="2000"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14. Les justes pères ont scruté les livres</a:t>
                      </a:r>
                    </a:p>
                    <a:p>
                      <a:r>
                        <a:rPr lang="fr-FR" sz="2800" b="1" kern="1200" dirty="0">
                          <a:solidFill>
                            <a:prstClr val="white"/>
                          </a:solidFill>
                          <a:latin typeface="Book Antiqua" pitchFamily="18" charset="0"/>
                          <a:ea typeface="+mn-ea"/>
                          <a:cs typeface="+mn-cs"/>
                        </a:rPr>
                        <a:t>Ecrits par </a:t>
                      </a:r>
                      <a:r>
                        <a:rPr lang="it-IT" sz="2800" b="1" dirty="0">
                          <a:solidFill>
                            <a:prstClr val="white"/>
                          </a:solidFill>
                          <a:latin typeface="CS Avva Shenouda" pitchFamily="34" charset="0"/>
                        </a:rPr>
                        <a:t>ni`provytyc</a:t>
                      </a:r>
                      <a:endParaRPr lang="fr-FR" sz="2800" b="1" kern="1200" dirty="0">
                        <a:solidFill>
                          <a:prstClr val="white"/>
                        </a:solidFill>
                        <a:latin typeface="Book Antiqua" pitchFamily="18" charset="0"/>
                        <a:ea typeface="+mn-ea"/>
                        <a:cs typeface="+mn-cs"/>
                      </a:endParaRPr>
                    </a:p>
                    <a:p>
                      <a:r>
                        <a:rPr lang="fr-FR" sz="2800" b="1" kern="1200" dirty="0">
                          <a:solidFill>
                            <a:prstClr val="white"/>
                          </a:solidFill>
                          <a:latin typeface="Book Antiqua" pitchFamily="18" charset="0"/>
                          <a:ea typeface="+mn-ea"/>
                          <a:cs typeface="+mn-cs"/>
                        </a:rPr>
                        <a:t>Et t’acclamèrent haut et fort</a:t>
                      </a:r>
                    </a:p>
                    <a:p>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F`cmarwout</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nje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pekarpoc</a:t>
                      </a:r>
                      <a:endParaRPr lang="fr-FR" sz="2800" b="1" kern="1200" dirty="0">
                        <a:solidFill>
                          <a:prstClr val="white"/>
                        </a:solidFill>
                        <a:latin typeface="CS Avva Shenouda" panose="020B7200000000000000" pitchFamily="34"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طالعوا الآباء الأبرار</a:t>
                      </a:r>
                    </a:p>
                    <a:p>
                      <a:pPr algn="r" rtl="1"/>
                      <a:r>
                        <a:rPr lang="ar-EG" sz="3600" b="0" kern="1200" dirty="0">
                          <a:solidFill>
                            <a:prstClr val="white"/>
                          </a:solidFill>
                          <a:latin typeface="+mn-lt"/>
                          <a:ea typeface="+mn-ea"/>
                          <a:cs typeface="+mn-cs"/>
                        </a:rPr>
                        <a:t>على كتب ني </a:t>
                      </a:r>
                      <a:r>
                        <a:rPr lang="ar-EG" sz="3600" b="0" kern="1200" dirty="0" err="1">
                          <a:solidFill>
                            <a:prstClr val="white"/>
                          </a:solidFill>
                          <a:latin typeface="+mn-lt"/>
                          <a:ea typeface="+mn-ea"/>
                          <a:cs typeface="+mn-cs"/>
                        </a:rPr>
                        <a:t>إبروفیتیس</a:t>
                      </a:r>
                      <a:endParaRPr lang="fr-FR"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وقالوا من أجلك </a:t>
                      </a:r>
                      <a:r>
                        <a:rPr lang="ar-EG" sz="3600" b="0" kern="1200" dirty="0" err="1">
                          <a:solidFill>
                            <a:prstClr val="white"/>
                          </a:solidFill>
                          <a:latin typeface="+mn-lt"/>
                          <a:ea typeface="+mn-ea"/>
                          <a:cs typeface="+mn-cs"/>
                        </a:rPr>
                        <a:t>أجهار</a:t>
                      </a:r>
                      <a:endParaRPr lang="ar-EG" sz="3600" b="0" kern="1200" dirty="0">
                        <a:solidFill>
                          <a:prstClr val="white"/>
                        </a:solidFill>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F`cmarwout</a:t>
                      </a: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nje</a:t>
                      </a: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pekarpoc</a:t>
                      </a:r>
                      <a:endPar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endParaRP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3D02A50A-A4EA-7684-8C25-EBE777F5D3C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0E827185-02F4-2DC6-282D-76ABD9844D1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254313991"/>
      </p:ext>
    </p:extLst>
  </p:cSld>
  <p:clrMapOvr>
    <a:masterClrMapping/>
  </p:clrMapOvr>
  <p:transition/>
</p:sld>
</file>

<file path=ppt/slides/slide161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272929036"/>
              </p:ext>
            </p:extLst>
          </p:nvPr>
        </p:nvGraphicFramePr>
        <p:xfrm>
          <a:off x="457200" y="303548"/>
          <a:ext cx="11247156" cy="5868652"/>
        </p:xfrm>
        <a:graphic>
          <a:graphicData uri="http://schemas.openxmlformats.org/drawingml/2006/table">
            <a:tbl>
              <a:tblPr firstRow="1" bandRow="1">
                <a:tableStyleId>{2D5ABB26-0587-4C30-8999-92F81FD0307C}</a:tableStyleId>
              </a:tblPr>
              <a:tblGrid>
                <a:gridCol w="6477000">
                  <a:extLst>
                    <a:ext uri="{9D8B030D-6E8A-4147-A177-3AD203B41FA5}">
                      <a16:colId xmlns:a16="http://schemas.microsoft.com/office/drawing/2014/main" val="20000"/>
                    </a:ext>
                  </a:extLst>
                </a:gridCol>
                <a:gridCol w="47701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15. Ils proclamaient louanges et gloire</a:t>
                      </a:r>
                    </a:p>
                    <a:p>
                      <a:r>
                        <a:rPr lang="fr-FR" sz="2800" b="1" kern="1200" dirty="0">
                          <a:solidFill>
                            <a:prstClr val="white"/>
                          </a:solidFill>
                          <a:latin typeface="Book Antiqua" pitchFamily="18" charset="0"/>
                          <a:ea typeface="+mn-ea"/>
                          <a:cs typeface="+mn-cs"/>
                        </a:rPr>
                        <a:t>Disant : </a:t>
                      </a:r>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ne `w ]</a:t>
                      </a:r>
                      <a:r>
                        <a:rPr lang="fr-FR" sz="2800" b="1" kern="1200" dirty="0" err="1">
                          <a:solidFill>
                            <a:prstClr val="white"/>
                          </a:solidFill>
                          <a:latin typeface="CS Avva Shenouda" panose="020B7200000000000000" pitchFamily="34" charset="0"/>
                          <a:ea typeface="+mn-ea"/>
                          <a:cs typeface="+mn-cs"/>
                        </a:rPr>
                        <a:t>par;enoc</a:t>
                      </a:r>
                      <a:r>
                        <a:rPr lang="fr-FR" sz="2800" b="1" kern="1200" dirty="0">
                          <a:solidFill>
                            <a:prstClr val="white"/>
                          </a:solidFill>
                          <a:latin typeface="CS Avva Shenouda" panose="020B7200000000000000" pitchFamily="34" charset="0"/>
                          <a:ea typeface="+mn-ea"/>
                          <a:cs typeface="+mn-cs"/>
                        </a:rPr>
                        <a:t> </a:t>
                      </a:r>
                    </a:p>
                    <a:p>
                      <a:pPr algn="l"/>
                      <a:r>
                        <a:rPr lang="fr-FR" sz="2800" b="1" kern="1200" dirty="0">
                          <a:solidFill>
                            <a:prstClr val="white"/>
                          </a:solidFill>
                          <a:latin typeface="Book Antiqua" pitchFamily="18" charset="0"/>
                          <a:ea typeface="+mn-ea"/>
                          <a:cs typeface="+mn-cs"/>
                        </a:rPr>
                        <a:t>Les langues des sages furent liées</a:t>
                      </a:r>
                    </a:p>
                    <a:p>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F`cmarwout</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nje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pekarpoc</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a:t>
                      </a:r>
                      <a:r>
                        <a:rPr lang="ar-AE" sz="3600" b="0" kern="1200" dirty="0">
                          <a:solidFill>
                            <a:prstClr val="white"/>
                          </a:solidFill>
                          <a:latin typeface="+mn-lt"/>
                          <a:ea typeface="+mn-ea"/>
                          <a:cs typeface="+mn-cs"/>
                        </a:rPr>
                        <a:t>نطقوا</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بتمجيد ومديح</a:t>
                      </a:r>
                      <a:endParaRPr lang="fr-FR"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 وقالوا </a:t>
                      </a: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ere</a:t>
                      </a: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ne `w ]</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par;enoc</a:t>
                      </a:r>
                      <a:endParaRPr lang="fr-FR"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وإحتار كل لسان فصيح</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F`cmarwout</a:t>
                      </a: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nje</a:t>
                      </a: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pekarpoc</a:t>
                      </a:r>
                      <a:endPar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endParaRP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16. Quand Il naquit, tu as réjoui</a:t>
                      </a:r>
                    </a:p>
                    <a:p>
                      <a:r>
                        <a:rPr lang="fr-FR" sz="2800" b="1" kern="1200" dirty="0">
                          <a:solidFill>
                            <a:prstClr val="white"/>
                          </a:solidFill>
                          <a:latin typeface="Book Antiqua" pitchFamily="18" charset="0"/>
                          <a:ea typeface="+mn-ea"/>
                          <a:cs typeface="+mn-cs"/>
                        </a:rPr>
                        <a:t>L’ensemble du peuple </a:t>
                      </a:r>
                      <a:r>
                        <a:rPr lang="fr-FR" sz="2800" b="1" dirty="0">
                          <a:solidFill>
                            <a:prstClr val="white"/>
                          </a:solidFill>
                          <a:latin typeface="CS Avva Shenouda" pitchFamily="34" charset="0"/>
                        </a:rPr>
                        <a:t>ni`,</a:t>
                      </a:r>
                      <a:r>
                        <a:rPr lang="fr-FR" sz="2800" b="1" dirty="0" err="1">
                          <a:solidFill>
                            <a:prstClr val="white"/>
                          </a:solidFill>
                          <a:latin typeface="CS Avva Shenouda" pitchFamily="34" charset="0"/>
                        </a:rPr>
                        <a:t>ricti`anoc</a:t>
                      </a:r>
                      <a:r>
                        <a:rPr lang="fr-FR" sz="2800" b="1" dirty="0">
                          <a:solidFill>
                            <a:prstClr val="white"/>
                          </a:solidFill>
                          <a:latin typeface="CS Avva Shenouda" pitchFamily="34" charset="0"/>
                        </a:rPr>
                        <a:t> </a:t>
                      </a:r>
                      <a:endParaRPr lang="fr-FR" sz="2800" b="1" kern="1200" dirty="0">
                        <a:solidFill>
                          <a:prstClr val="white"/>
                        </a:solidFill>
                        <a:latin typeface="CS Avva Shenouda" panose="020B7200000000000000" pitchFamily="34" charset="0"/>
                        <a:ea typeface="+mn-ea"/>
                        <a:cs typeface="+mn-cs"/>
                      </a:endParaRPr>
                    </a:p>
                    <a:p>
                      <a:r>
                        <a:rPr lang="fr-FR" sz="2800" b="1" kern="1200" dirty="0">
                          <a:solidFill>
                            <a:prstClr val="white"/>
                          </a:solidFill>
                          <a:latin typeface="Book Antiqua" pitchFamily="18" charset="0"/>
                          <a:ea typeface="+mn-ea"/>
                          <a:cs typeface="+mn-cs"/>
                        </a:rPr>
                        <a:t>Satan maudit, tu l’humilias</a:t>
                      </a:r>
                    </a:p>
                    <a:p>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F`cmarwout</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nje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pekarpoc</a:t>
                      </a:r>
                      <a:endParaRPr lang="fr-FR" sz="2800" b="1" kern="1200" dirty="0">
                        <a:solidFill>
                          <a:prstClr val="white"/>
                        </a:solidFill>
                        <a:latin typeface="CS Avva Shenouda" panose="020B7200000000000000" pitchFamily="34"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عند ميلادك </a:t>
                      </a:r>
                      <a:r>
                        <a:rPr lang="ar-EG" sz="3600" b="0" kern="1200" dirty="0" err="1">
                          <a:solidFill>
                            <a:prstClr val="white"/>
                          </a:solidFill>
                          <a:latin typeface="+mn-lt"/>
                          <a:ea typeface="+mn-ea"/>
                          <a:cs typeface="+mn-cs"/>
                        </a:rPr>
                        <a:t>أفرحتي</a:t>
                      </a:r>
                      <a:endParaRPr lang="ar-EG" sz="3600" b="0" kern="1200" dirty="0">
                        <a:solidFill>
                          <a:prstClr val="white"/>
                        </a:solidFill>
                        <a:latin typeface="+mn-lt"/>
                        <a:ea typeface="+mn-ea"/>
                        <a:cs typeface="+mn-cs"/>
                      </a:endParaRPr>
                    </a:p>
                    <a:p>
                      <a:pPr algn="r" rtl="1"/>
                      <a:r>
                        <a:rPr lang="ar-EG" sz="3200" b="0" kern="1200" dirty="0">
                          <a:solidFill>
                            <a:prstClr val="white"/>
                          </a:solidFill>
                          <a:latin typeface="+mn-lt"/>
                          <a:ea typeface="+mn-ea"/>
                          <a:cs typeface="+mn-cs"/>
                        </a:rPr>
                        <a:t>سائر شعب إنني </a:t>
                      </a:r>
                      <a:r>
                        <a:rPr lang="ar-EG" sz="3200" b="0" kern="1200" dirty="0" err="1">
                          <a:solidFill>
                            <a:prstClr val="white"/>
                          </a:solidFill>
                          <a:latin typeface="+mn-lt"/>
                          <a:ea typeface="+mn-ea"/>
                          <a:cs typeface="+mn-cs"/>
                        </a:rPr>
                        <a:t>إخریستیانوس</a:t>
                      </a:r>
                      <a:endParaRPr lang="fr-FR" sz="32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وابليس اللعين </a:t>
                      </a:r>
                      <a:r>
                        <a:rPr lang="ar-EG" sz="3600" b="0" kern="1200" dirty="0" err="1">
                          <a:solidFill>
                            <a:prstClr val="white"/>
                          </a:solidFill>
                          <a:latin typeface="+mn-lt"/>
                          <a:ea typeface="+mn-ea"/>
                          <a:cs typeface="+mn-cs"/>
                        </a:rPr>
                        <a:t>اخزيتيه</a:t>
                      </a:r>
                      <a:endParaRPr lang="ar-EG" sz="3600" b="0" kern="1200" dirty="0">
                        <a:solidFill>
                          <a:prstClr val="white"/>
                        </a:solidFill>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F`cmarwout</a:t>
                      </a: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nje</a:t>
                      </a: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pekarpoc</a:t>
                      </a:r>
                      <a:endPar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endParaRP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FF349AC3-2599-1F75-C705-F2993C8BC9B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F4474631-23D6-59FC-FB83-E7FB43B2663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92126030"/>
      </p:ext>
    </p:extLst>
  </p:cSld>
  <p:clrMapOvr>
    <a:masterClrMapping/>
  </p:clrMapOvr>
  <p:transition/>
</p:sld>
</file>

<file path=ppt/slides/slide161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096239270"/>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5763006">
                  <a:extLst>
                    <a:ext uri="{9D8B030D-6E8A-4147-A177-3AD203B41FA5}">
                      <a16:colId xmlns:a16="http://schemas.microsoft.com/office/drawing/2014/main" val="20000"/>
                    </a:ext>
                  </a:extLst>
                </a:gridCol>
                <a:gridCol w="5484150">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17. Hérode vaincu et confondu</a:t>
                      </a:r>
                    </a:p>
                    <a:p>
                      <a:pPr algn="l"/>
                      <a:r>
                        <a:rPr lang="fr-FR" sz="2800" b="1" kern="1200" dirty="0">
                          <a:solidFill>
                            <a:prstClr val="white"/>
                          </a:solidFill>
                          <a:latin typeface="Book Antiqua" pitchFamily="18" charset="0"/>
                          <a:ea typeface="+mn-ea"/>
                          <a:cs typeface="+mn-cs"/>
                        </a:rPr>
                        <a:t>Lorsqu’il apprit la venue du Saint</a:t>
                      </a:r>
                      <a:endParaRPr lang="fr-FR" sz="2800" b="1" kern="1200" dirty="0">
                        <a:solidFill>
                          <a:prstClr val="white"/>
                        </a:solidFill>
                        <a:latin typeface="CS Avva Shenouda" panose="020B7200000000000000" pitchFamily="34" charset="0"/>
                        <a:ea typeface="+mn-ea"/>
                        <a:cs typeface="+mn-cs"/>
                      </a:endParaRPr>
                    </a:p>
                    <a:p>
                      <a:pPr algn="l"/>
                      <a:r>
                        <a:rPr lang="fr-FR" sz="2800" b="1" kern="1200" dirty="0">
                          <a:solidFill>
                            <a:prstClr val="white"/>
                          </a:solidFill>
                          <a:latin typeface="Book Antiqua" pitchFamily="18" charset="0"/>
                          <a:ea typeface="+mn-ea"/>
                          <a:cs typeface="+mn-cs"/>
                        </a:rPr>
                        <a:t>Et il erra, triste et honteux</a:t>
                      </a:r>
                    </a:p>
                    <a:p>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F`cmarwout</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nje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pekarpoc</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غلب </a:t>
                      </a:r>
                      <a:r>
                        <a:rPr lang="ar-EG" sz="3600" b="0" kern="1200" dirty="0" err="1">
                          <a:solidFill>
                            <a:prstClr val="white"/>
                          </a:solidFill>
                          <a:latin typeface="+mn-lt"/>
                          <a:ea typeface="+mn-ea"/>
                          <a:cs typeface="+mn-cs"/>
                        </a:rPr>
                        <a:t>هيرودس</a:t>
                      </a:r>
                      <a:r>
                        <a:rPr lang="ar-EG" sz="3600" b="0" kern="1200" dirty="0">
                          <a:solidFill>
                            <a:prstClr val="white"/>
                          </a:solidFill>
                          <a:latin typeface="+mn-lt"/>
                          <a:ea typeface="+mn-ea"/>
                          <a:cs typeface="+mn-cs"/>
                        </a:rPr>
                        <a:t> وصار حيران</a:t>
                      </a:r>
                    </a:p>
                    <a:p>
                      <a:pPr algn="r" rtl="1"/>
                      <a:r>
                        <a:rPr lang="ar-EG" sz="3600" b="0" kern="1200" dirty="0">
                          <a:solidFill>
                            <a:prstClr val="white"/>
                          </a:solidFill>
                          <a:latin typeface="+mn-lt"/>
                          <a:ea typeface="+mn-ea"/>
                          <a:cs typeface="+mn-cs"/>
                        </a:rPr>
                        <a:t>لما نظر مجيء القدوس</a:t>
                      </a:r>
                    </a:p>
                    <a:p>
                      <a:pPr algn="r" rtl="1"/>
                      <a:r>
                        <a:rPr lang="ar-EG" sz="3600" b="0" kern="1200" dirty="0">
                          <a:solidFill>
                            <a:prstClr val="white"/>
                          </a:solidFill>
                          <a:latin typeface="+mn-lt"/>
                          <a:ea typeface="+mn-ea"/>
                          <a:cs typeface="+mn-cs"/>
                        </a:rPr>
                        <a:t>بقى في ذل وأحزان</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F`cmarwout</a:t>
                      </a: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nje</a:t>
                      </a: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pekarpoc</a:t>
                      </a:r>
                      <a:endPar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endParaRP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18. En ces jours-là Marie partit</a:t>
                      </a:r>
                    </a:p>
                    <a:p>
                      <a:r>
                        <a:rPr lang="fr-FR" sz="2800" b="1" kern="1200" dirty="0">
                          <a:solidFill>
                            <a:prstClr val="white"/>
                          </a:solidFill>
                          <a:latin typeface="Book Antiqua" pitchFamily="18" charset="0"/>
                          <a:ea typeface="+mn-ea"/>
                          <a:cs typeface="+mn-cs"/>
                        </a:rPr>
                        <a:t>Et se mit en route hâtivement</a:t>
                      </a:r>
                    </a:p>
                    <a:p>
                      <a:r>
                        <a:rPr lang="fr-FR" sz="2800" b="1" kern="1200" dirty="0">
                          <a:solidFill>
                            <a:prstClr val="white"/>
                          </a:solidFill>
                          <a:latin typeface="Book Antiqua" pitchFamily="18" charset="0"/>
                          <a:ea typeface="+mn-ea"/>
                          <a:cs typeface="+mn-cs"/>
                        </a:rPr>
                        <a:t>Vers la maison de Zacharie</a:t>
                      </a:r>
                    </a:p>
                    <a:p>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F`cmarwout</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nje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pekarpoc</a:t>
                      </a:r>
                      <a:endParaRPr lang="fr-FR" sz="2800" b="1" kern="1200" dirty="0">
                        <a:solidFill>
                          <a:prstClr val="white"/>
                        </a:solidFill>
                        <a:latin typeface="CS Avva Shenouda" panose="020B7200000000000000" pitchFamily="34"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فقامت مريم في تلك الأيام</a:t>
                      </a:r>
                    </a:p>
                    <a:p>
                      <a:pPr algn="r" rtl="1"/>
                      <a:r>
                        <a:rPr lang="ar-EG" sz="3600" b="0" kern="1200" dirty="0">
                          <a:solidFill>
                            <a:prstClr val="white"/>
                          </a:solidFill>
                          <a:latin typeface="+mn-lt"/>
                          <a:ea typeface="+mn-ea"/>
                          <a:cs typeface="+mn-cs"/>
                        </a:rPr>
                        <a:t>نحو </a:t>
                      </a:r>
                      <a:r>
                        <a:rPr lang="ar-EG" sz="3600" b="0" kern="1200" dirty="0" err="1">
                          <a:solidFill>
                            <a:prstClr val="white"/>
                          </a:solidFill>
                          <a:latin typeface="+mn-lt"/>
                          <a:ea typeface="+mn-ea"/>
                          <a:cs typeface="+mn-cs"/>
                        </a:rPr>
                        <a:t>بیت</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زاخاریاس</a:t>
                      </a:r>
                      <a:endParaRPr lang="fr-FR"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فنظرت إلى الحبل بتمام</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F`cmarwout</a:t>
                      </a: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nje</a:t>
                      </a: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pekarpoc</a:t>
                      </a:r>
                      <a:endPar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4D3C6C29-7332-BBDF-5401-D9F369A42DE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41A16E1E-5411-B513-3599-669DA9EC68F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914948170"/>
      </p:ext>
    </p:extLst>
  </p:cSld>
  <p:clrMapOvr>
    <a:masterClrMapping/>
  </p:clrMapOvr>
  <p:transition/>
</p:sld>
</file>

<file path=ppt/slides/slide161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98227988"/>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041860">
                  <a:extLst>
                    <a:ext uri="{9D8B030D-6E8A-4147-A177-3AD203B41FA5}">
                      <a16:colId xmlns:a16="http://schemas.microsoft.com/office/drawing/2014/main" val="20000"/>
                    </a:ext>
                  </a:extLst>
                </a:gridCol>
                <a:gridCol w="520529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19. En ces jours-là Marie partit</a:t>
                      </a:r>
                    </a:p>
                    <a:p>
                      <a:pPr algn="l"/>
                      <a:r>
                        <a:rPr lang="fr-FR" sz="2800" b="1" kern="1200" dirty="0">
                          <a:solidFill>
                            <a:prstClr val="white"/>
                          </a:solidFill>
                          <a:latin typeface="Book Antiqua" pitchFamily="18" charset="0"/>
                          <a:ea typeface="+mn-ea"/>
                          <a:cs typeface="+mn-cs"/>
                        </a:rPr>
                        <a:t>Vers Jean, appelé </a:t>
                      </a:r>
                      <a:r>
                        <a:rPr lang="fr-FR" sz="2800" b="1" kern="1200" dirty="0" err="1">
                          <a:solidFill>
                            <a:prstClr val="white"/>
                          </a:solidFill>
                          <a:latin typeface="CS Avva Shenouda" panose="020B7200000000000000" pitchFamily="34" charset="0"/>
                          <a:ea typeface="+mn-ea"/>
                          <a:cs typeface="+mn-cs"/>
                        </a:rPr>
                        <a:t>pi</a:t>
                      </a:r>
                      <a:r>
                        <a:rPr lang="fr-FR" sz="2800" b="1" dirty="0" err="1">
                          <a:solidFill>
                            <a:prstClr val="white"/>
                          </a:solidFill>
                          <a:latin typeface="CS Avva Shenouda" pitchFamily="34" charset="0"/>
                        </a:rPr>
                        <a:t>`</a:t>
                      </a:r>
                      <a:r>
                        <a:rPr lang="fr-FR" sz="2800" b="1" kern="1200" dirty="0" err="1">
                          <a:solidFill>
                            <a:prstClr val="white"/>
                          </a:solidFill>
                          <a:latin typeface="CS Avva Shenouda" panose="020B7200000000000000" pitchFamily="34" charset="0"/>
                          <a:ea typeface="+mn-ea"/>
                          <a:cs typeface="+mn-cs"/>
                        </a:rPr>
                        <a:t>prodromoc</a:t>
                      </a:r>
                      <a:endParaRPr lang="fr-FR" sz="2800" b="1" kern="1200" dirty="0">
                        <a:solidFill>
                          <a:prstClr val="white"/>
                        </a:solidFill>
                        <a:latin typeface="Book Antiqua" pitchFamily="18" charset="0"/>
                        <a:ea typeface="+mn-ea"/>
                        <a:cs typeface="+mn-cs"/>
                      </a:endParaRPr>
                    </a:p>
                    <a:p>
                      <a:pPr algn="l"/>
                      <a:r>
                        <a:rPr lang="fr-FR" sz="2800" b="1" kern="1200" dirty="0">
                          <a:solidFill>
                            <a:prstClr val="white"/>
                          </a:solidFill>
                          <a:latin typeface="Book Antiqua" pitchFamily="18" charset="0"/>
                          <a:ea typeface="+mn-ea"/>
                          <a:cs typeface="+mn-cs"/>
                        </a:rPr>
                        <a:t>Qui par trois fois se prosterna</a:t>
                      </a:r>
                    </a:p>
                    <a:p>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F`cmarwout</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nje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pekarpoc</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قامت مريم في تلك الأيام</a:t>
                      </a:r>
                    </a:p>
                    <a:p>
                      <a:pPr algn="r" rtl="1"/>
                      <a:r>
                        <a:rPr lang="ar-EG" sz="3600" b="0" kern="1200" dirty="0">
                          <a:solidFill>
                            <a:prstClr val="white"/>
                          </a:solidFill>
                          <a:latin typeface="+mn-lt"/>
                          <a:ea typeface="+mn-ea"/>
                          <a:cs typeface="+mn-cs"/>
                        </a:rPr>
                        <a:t>نحو يؤنس بي </a:t>
                      </a:r>
                      <a:r>
                        <a:rPr lang="ar-EG" sz="3600" b="0" kern="1200" dirty="0" err="1">
                          <a:solidFill>
                            <a:prstClr val="white"/>
                          </a:solidFill>
                          <a:latin typeface="+mn-lt"/>
                          <a:ea typeface="+mn-ea"/>
                          <a:cs typeface="+mn-cs"/>
                        </a:rPr>
                        <a:t>أبرودروموس</a:t>
                      </a:r>
                      <a:endParaRPr lang="ar-EG"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فسجد </a:t>
                      </a:r>
                      <a:r>
                        <a:rPr lang="ar-EG" sz="3600" b="0" kern="1200" dirty="0" err="1">
                          <a:solidFill>
                            <a:prstClr val="white"/>
                          </a:solidFill>
                          <a:latin typeface="+mn-lt"/>
                          <a:ea typeface="+mn-ea"/>
                          <a:cs typeface="+mn-cs"/>
                        </a:rPr>
                        <a:t>لجنینھا</a:t>
                      </a:r>
                      <a:r>
                        <a:rPr lang="ar-EG" sz="3600" b="0" kern="1200" dirty="0">
                          <a:solidFill>
                            <a:prstClr val="white"/>
                          </a:solidFill>
                          <a:latin typeface="+mn-lt"/>
                          <a:ea typeface="+mn-ea"/>
                          <a:cs typeface="+mn-cs"/>
                        </a:rPr>
                        <a:t> ثلاث سجدات</a:t>
                      </a:r>
                      <a:endParaRPr lang="fr-FR" sz="3600" b="0" kern="1200" dirty="0">
                        <a:solidFill>
                          <a:prstClr val="white"/>
                        </a:solidFill>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F`cmarwout</a:t>
                      </a: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nje</a:t>
                      </a: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pekarpoc</a:t>
                      </a:r>
                      <a:endPar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endParaRP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20. Elisabeth était enceinte</a:t>
                      </a:r>
                    </a:p>
                    <a:p>
                      <a:r>
                        <a:rPr lang="fr-FR" sz="2800" b="1" kern="1200" dirty="0">
                          <a:solidFill>
                            <a:prstClr val="white"/>
                          </a:solidFill>
                          <a:latin typeface="Book Antiqua" pitchFamily="18" charset="0"/>
                          <a:ea typeface="+mn-ea"/>
                          <a:cs typeface="+mn-cs"/>
                        </a:rPr>
                        <a:t>De Jean appelé </a:t>
                      </a:r>
                      <a:r>
                        <a:rPr lang="fr-FR" sz="2800" b="1" kern="1200" dirty="0" err="1">
                          <a:solidFill>
                            <a:prstClr val="white"/>
                          </a:solidFill>
                          <a:latin typeface="CS Avva Shenouda" panose="020B7200000000000000" pitchFamily="34" charset="0"/>
                          <a:ea typeface="+mn-ea"/>
                          <a:cs typeface="+mn-cs"/>
                        </a:rPr>
                        <a:t>pi</a:t>
                      </a:r>
                      <a:r>
                        <a:rPr lang="fr-FR" sz="2800" b="1" dirty="0" err="1">
                          <a:solidFill>
                            <a:prstClr val="white"/>
                          </a:solidFill>
                          <a:latin typeface="CS Avva Shenouda" pitchFamily="34" charset="0"/>
                        </a:rPr>
                        <a:t>`</a:t>
                      </a:r>
                      <a:r>
                        <a:rPr lang="fr-FR" sz="2800" b="1" kern="1200" dirty="0" err="1">
                          <a:solidFill>
                            <a:prstClr val="white"/>
                          </a:solidFill>
                          <a:latin typeface="CS Avva Shenouda" panose="020B7200000000000000" pitchFamily="34" charset="0"/>
                          <a:ea typeface="+mn-ea"/>
                          <a:cs typeface="+mn-cs"/>
                        </a:rPr>
                        <a:t>prodromoc</a:t>
                      </a:r>
                      <a:endParaRPr lang="fr-FR" sz="2800" b="1" kern="1200" dirty="0">
                        <a:solidFill>
                          <a:prstClr val="white"/>
                        </a:solidFill>
                        <a:latin typeface="CS Avva Shenouda" panose="020B7200000000000000" pitchFamily="34" charset="0"/>
                        <a:ea typeface="+mn-ea"/>
                        <a:cs typeface="+mn-cs"/>
                      </a:endParaRPr>
                    </a:p>
                    <a:p>
                      <a:r>
                        <a:rPr lang="fr-FR" sz="2800" b="1" kern="1200" dirty="0">
                          <a:solidFill>
                            <a:prstClr val="white"/>
                          </a:solidFill>
                          <a:latin typeface="Book Antiqua" pitchFamily="18" charset="0"/>
                          <a:ea typeface="+mn-ea"/>
                          <a:cs typeface="+mn-cs"/>
                        </a:rPr>
                        <a:t>Qui perçut ce mystère suprême</a:t>
                      </a:r>
                    </a:p>
                    <a:p>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F`cmarwout</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nje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pekarpoc</a:t>
                      </a:r>
                      <a:endParaRPr lang="fr-FR" sz="2800" b="1" kern="1200" dirty="0">
                        <a:solidFill>
                          <a:prstClr val="white"/>
                        </a:solidFill>
                        <a:latin typeface="CS Avva Shenouda" panose="020B7200000000000000" pitchFamily="34"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كانت حامل </a:t>
                      </a:r>
                      <a:r>
                        <a:rPr lang="ar-EG" sz="3600" b="0" kern="1200" dirty="0" err="1">
                          <a:solidFill>
                            <a:prstClr val="white"/>
                          </a:solidFill>
                          <a:latin typeface="+mn-lt"/>
                          <a:ea typeface="+mn-ea"/>
                          <a:cs typeface="+mn-cs"/>
                        </a:rPr>
                        <a:t>ألیصابات</a:t>
                      </a:r>
                      <a:endParaRPr lang="fr-FR" sz="3600" b="0" kern="1200" dirty="0">
                        <a:solidFill>
                          <a:prstClr val="white"/>
                        </a:solidFill>
                        <a:latin typeface="+mn-lt"/>
                        <a:ea typeface="+mn-ea"/>
                        <a:cs typeface="+mn-cs"/>
                      </a:endParaRPr>
                    </a:p>
                    <a:p>
                      <a:pPr algn="r" rtl="1"/>
                      <a:r>
                        <a:rPr lang="ar-EG" sz="3600" b="0" kern="1200" dirty="0" err="1">
                          <a:solidFill>
                            <a:prstClr val="white"/>
                          </a:solidFill>
                          <a:latin typeface="+mn-lt"/>
                          <a:ea typeface="+mn-ea"/>
                          <a:cs typeface="+mn-cs"/>
                        </a:rPr>
                        <a:t>بيؤنس</a:t>
                      </a:r>
                      <a:r>
                        <a:rPr lang="ar-EG" sz="3600" b="0" kern="1200" dirty="0">
                          <a:solidFill>
                            <a:prstClr val="white"/>
                          </a:solidFill>
                          <a:latin typeface="+mn-lt"/>
                          <a:ea typeface="+mn-ea"/>
                          <a:cs typeface="+mn-cs"/>
                        </a:rPr>
                        <a:t> بي </a:t>
                      </a:r>
                      <a:r>
                        <a:rPr lang="ar-EG" sz="3600" b="0" kern="1200" dirty="0" err="1">
                          <a:solidFill>
                            <a:prstClr val="white"/>
                          </a:solidFill>
                          <a:latin typeface="+mn-lt"/>
                          <a:ea typeface="+mn-ea"/>
                          <a:cs typeface="+mn-cs"/>
                        </a:rPr>
                        <a:t>أبرودروموس</a:t>
                      </a:r>
                      <a:endParaRPr lang="ar-EG"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فنظر إلى السر الأعظم</a:t>
                      </a:r>
                      <a:endParaRPr lang="fr-FR" sz="3600" b="0" kern="1200" dirty="0">
                        <a:solidFill>
                          <a:prstClr val="white"/>
                        </a:solidFill>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F`cmarwout</a:t>
                      </a: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nje</a:t>
                      </a: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pekarpoc</a:t>
                      </a:r>
                      <a:endPar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endParaRP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6F48D5E1-1824-C4AC-1C57-70ABFB80C95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4C252A65-0463-C01B-74D6-57977D4030F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725673563"/>
      </p:ext>
    </p:extLst>
  </p:cSld>
  <p:clrMapOvr>
    <a:masterClrMapping/>
  </p:clrMapOvr>
  <p:transition/>
</p:sld>
</file>

<file path=ppt/slides/slide161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931723650"/>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324600">
                  <a:extLst>
                    <a:ext uri="{9D8B030D-6E8A-4147-A177-3AD203B41FA5}">
                      <a16:colId xmlns:a16="http://schemas.microsoft.com/office/drawing/2014/main" val="20000"/>
                    </a:ext>
                  </a:extLst>
                </a:gridCol>
                <a:gridCol w="49225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21. Saint Luc aussi t’a mentionnée</a:t>
                      </a:r>
                    </a:p>
                    <a:p>
                      <a:pPr algn="l"/>
                      <a:r>
                        <a:rPr lang="fr-FR" sz="2800" b="1" kern="1200" dirty="0">
                          <a:solidFill>
                            <a:prstClr val="white"/>
                          </a:solidFill>
                          <a:latin typeface="Book Antiqua" pitchFamily="18" charset="0"/>
                          <a:ea typeface="+mn-ea"/>
                          <a:cs typeface="+mn-cs"/>
                        </a:rPr>
                        <a:t>Dans l’Evangile pur et sacré</a:t>
                      </a:r>
                    </a:p>
                    <a:p>
                      <a:pPr algn="l"/>
                      <a:r>
                        <a:rPr lang="fr-FR" sz="2800" b="1" kern="1200" dirty="0">
                          <a:solidFill>
                            <a:prstClr val="white"/>
                          </a:solidFill>
                          <a:latin typeface="Book Antiqua" pitchFamily="18" charset="0"/>
                          <a:ea typeface="+mn-ea"/>
                          <a:cs typeface="+mn-cs"/>
                        </a:rPr>
                        <a:t>« Bénie es-tu entre les femmes »</a:t>
                      </a:r>
                    </a:p>
                    <a:p>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F`cmarwout</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nje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pekarpoc</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لوقا كتب من أجلك ببيان</a:t>
                      </a:r>
                    </a:p>
                    <a:p>
                      <a:pPr algn="r" rtl="1"/>
                      <a:r>
                        <a:rPr lang="ar-EG" sz="3600" b="0" kern="1200" dirty="0">
                          <a:solidFill>
                            <a:prstClr val="white"/>
                          </a:solidFill>
                          <a:latin typeface="+mn-lt"/>
                          <a:ea typeface="+mn-ea"/>
                          <a:cs typeface="+mn-cs"/>
                        </a:rPr>
                        <a:t>في انجيله الطاهر المنصوص</a:t>
                      </a:r>
                    </a:p>
                    <a:p>
                      <a:pPr algn="r" rtl="1"/>
                      <a:r>
                        <a:rPr lang="ar-EG" sz="3600" b="0" kern="1200" dirty="0">
                          <a:solidFill>
                            <a:prstClr val="white"/>
                          </a:solidFill>
                          <a:latin typeface="+mn-lt"/>
                          <a:ea typeface="+mn-ea"/>
                          <a:cs typeface="+mn-cs"/>
                        </a:rPr>
                        <a:t>مباركة أنت في النساء</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F`cmarwout</a:t>
                      </a: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nje</a:t>
                      </a: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pekarpoc</a:t>
                      </a:r>
                      <a:endPar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endParaRP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22. Marie, qui d’autre a tant reçu ?</a:t>
                      </a:r>
                    </a:p>
                    <a:p>
                      <a:r>
                        <a:rPr lang="fr-FR" sz="2800" b="1" kern="1200" dirty="0">
                          <a:solidFill>
                            <a:prstClr val="white"/>
                          </a:solidFill>
                          <a:latin typeface="Book Antiqua" pitchFamily="18" charset="0"/>
                          <a:ea typeface="+mn-ea"/>
                          <a:cs typeface="+mn-cs"/>
                        </a:rPr>
                        <a:t>Qui te ressemble, ô Mère du Saint ?</a:t>
                      </a:r>
                    </a:p>
                    <a:p>
                      <a:r>
                        <a:rPr lang="fr-FR" sz="2800" b="1" kern="1200" dirty="0">
                          <a:solidFill>
                            <a:prstClr val="white"/>
                          </a:solidFill>
                          <a:latin typeface="Book Antiqua" pitchFamily="18" charset="0"/>
                          <a:ea typeface="+mn-ea"/>
                          <a:cs typeface="+mn-cs"/>
                        </a:rPr>
                        <a:t>Ta gloire dépasse toutes les nations</a:t>
                      </a:r>
                    </a:p>
                    <a:p>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F`cmarwout</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nje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pekarpoc</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من نال ما نلت يا مريم</a:t>
                      </a:r>
                    </a:p>
                    <a:p>
                      <a:pPr algn="r" rtl="1"/>
                      <a:r>
                        <a:rPr lang="ar-EG" sz="3600" b="0" kern="1200" dirty="0">
                          <a:solidFill>
                            <a:prstClr val="white"/>
                          </a:solidFill>
                          <a:latin typeface="+mn-lt"/>
                          <a:ea typeface="+mn-ea"/>
                          <a:cs typeface="+mn-cs"/>
                        </a:rPr>
                        <a:t>من يشبهك يا أم القدوس</a:t>
                      </a:r>
                    </a:p>
                    <a:p>
                      <a:pPr algn="r" rtl="1"/>
                      <a:r>
                        <a:rPr lang="ar-EG" sz="3600" b="0" kern="1200" dirty="0">
                          <a:solidFill>
                            <a:prstClr val="white"/>
                          </a:solidFill>
                          <a:latin typeface="+mn-lt"/>
                          <a:ea typeface="+mn-ea"/>
                          <a:cs typeface="+mn-cs"/>
                        </a:rPr>
                        <a:t>وعلا قدركِ في كل</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أمم</a:t>
                      </a:r>
                      <a:endParaRPr lang="fr-FR" sz="3600" b="0" kern="1200" dirty="0">
                        <a:solidFill>
                          <a:prstClr val="white"/>
                        </a:solidFill>
                        <a:latin typeface="+mn-lt"/>
                        <a:ea typeface="+mn-ea"/>
                        <a:cs typeface="+mn-cs"/>
                      </a:endParaRPr>
                    </a:p>
                    <a:p>
                      <a:pPr algn="r" rtl="1"/>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F`cmarwout</a:t>
                      </a: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nje</a:t>
                      </a: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pekarpoc</a:t>
                      </a:r>
                      <a:endPar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endParaRP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A5B61463-0A1E-CBBB-9B53-D9363BBDA81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EC7D5E69-72AF-45F7-79CD-51A473093CB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527333796"/>
      </p:ext>
    </p:extLst>
  </p:cSld>
  <p:clrMapOvr>
    <a:masterClrMapping/>
  </p:clrMapOvr>
  <p:transition/>
</p:sld>
</file>

<file path=ppt/slides/slide161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89303202"/>
              </p:ext>
            </p:extLst>
          </p:nvPr>
        </p:nvGraphicFramePr>
        <p:xfrm>
          <a:off x="457200" y="332656"/>
          <a:ext cx="11247156" cy="5687144"/>
        </p:xfrm>
        <a:graphic>
          <a:graphicData uri="http://schemas.openxmlformats.org/drawingml/2006/table">
            <a:tbl>
              <a:tblPr firstRow="1" bandRow="1">
                <a:tableStyleId>{2D5ABB26-0587-4C30-8999-92F81FD0307C}</a:tableStyleId>
              </a:tblPr>
              <a:tblGrid>
                <a:gridCol w="6400800">
                  <a:extLst>
                    <a:ext uri="{9D8B030D-6E8A-4147-A177-3AD203B41FA5}">
                      <a16:colId xmlns:a16="http://schemas.microsoft.com/office/drawing/2014/main" val="20000"/>
                    </a:ext>
                  </a:extLst>
                </a:gridCol>
                <a:gridCol w="4846356">
                  <a:extLst>
                    <a:ext uri="{9D8B030D-6E8A-4147-A177-3AD203B41FA5}">
                      <a16:colId xmlns:a16="http://schemas.microsoft.com/office/drawing/2014/main" val="20001"/>
                    </a:ext>
                  </a:extLst>
                </a:gridCol>
              </a:tblGrid>
              <a:tr h="3059750">
                <a:tc>
                  <a:txBody>
                    <a:bodyPr/>
                    <a:lstStyle/>
                    <a:p>
                      <a:pPr algn="l"/>
                      <a:r>
                        <a:rPr lang="fr-FR" sz="2600" b="1" kern="1200" dirty="0">
                          <a:solidFill>
                            <a:prstClr val="white"/>
                          </a:solidFill>
                          <a:latin typeface="Book Antiqua" pitchFamily="18" charset="0"/>
                          <a:ea typeface="+mn-ea"/>
                          <a:cs typeface="+mn-cs"/>
                        </a:rPr>
                        <a:t>23. Nous t’implorons, Mère de </a:t>
                      </a:r>
                      <a:r>
                        <a:rPr lang="fr-FR" sz="2600" b="1" kern="1200" dirty="0">
                          <a:solidFill>
                            <a:prstClr val="white"/>
                          </a:solidFill>
                          <a:latin typeface="CS Avva Shenouda" panose="020B7200000000000000" pitchFamily="34" charset="0"/>
                          <a:ea typeface="+mn-ea"/>
                          <a:cs typeface="+mn-cs"/>
                        </a:rPr>
                        <a:t>Pi`&lt;</a:t>
                      </a:r>
                      <a:r>
                        <a:rPr lang="fr-FR" sz="2600" b="1" kern="1200" dirty="0" err="1">
                          <a:solidFill>
                            <a:prstClr val="white"/>
                          </a:solidFill>
                          <a:latin typeface="CS Avva Shenouda" panose="020B7200000000000000" pitchFamily="34" charset="0"/>
                          <a:ea typeface="+mn-ea"/>
                          <a:cs typeface="+mn-cs"/>
                        </a:rPr>
                        <a:t>rictoc</a:t>
                      </a:r>
                      <a:r>
                        <a:rPr lang="fr-FR" sz="2600" b="1" kern="1200" dirty="0">
                          <a:solidFill>
                            <a:prstClr val="white"/>
                          </a:solidFill>
                          <a:latin typeface="CS Avva Shenouda" panose="020B7200000000000000" pitchFamily="34" charset="0"/>
                          <a:ea typeface="+mn-ea"/>
                          <a:cs typeface="+mn-cs"/>
                        </a:rPr>
                        <a:t> </a:t>
                      </a:r>
                    </a:p>
                    <a:p>
                      <a:pPr algn="l"/>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Aripenmeu`i</a:t>
                      </a:r>
                      <a:r>
                        <a:rPr lang="fr-FR" sz="2800" b="1" kern="1200" dirty="0">
                          <a:solidFill>
                            <a:prstClr val="white"/>
                          </a:solidFill>
                          <a:latin typeface="CS Avva Shenouda" panose="020B7200000000000000" pitchFamily="34" charset="0"/>
                          <a:ea typeface="+mn-ea"/>
                          <a:cs typeface="+mn-cs"/>
                        </a:rPr>
                        <a:t> `w Pa[</a:t>
                      </a:r>
                      <a:r>
                        <a:rPr lang="fr-FR" sz="2800" b="1" kern="1200" dirty="0" err="1">
                          <a:solidFill>
                            <a:prstClr val="white"/>
                          </a:solidFill>
                          <a:latin typeface="CS Avva Shenouda" panose="020B7200000000000000" pitchFamily="34" charset="0"/>
                          <a:ea typeface="+mn-ea"/>
                          <a:cs typeface="+mn-cs"/>
                        </a:rPr>
                        <a:t>oic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Iycouc</a:t>
                      </a:r>
                      <a:endParaRPr lang="fr-FR" sz="2800" b="1" kern="1200" dirty="0">
                        <a:solidFill>
                          <a:prstClr val="white"/>
                        </a:solidFill>
                        <a:latin typeface="CS Avva Shenouda" panose="020B7200000000000000" pitchFamily="34" charset="0"/>
                        <a:ea typeface="+mn-ea"/>
                        <a:cs typeface="+mn-cs"/>
                      </a:endParaRPr>
                    </a:p>
                    <a:p>
                      <a:pPr algn="l"/>
                      <a:r>
                        <a:rPr lang="fr-FR" sz="2800" b="1" kern="1200" dirty="0">
                          <a:solidFill>
                            <a:prstClr val="white"/>
                          </a:solidFill>
                          <a:latin typeface="Book Antiqua" pitchFamily="18" charset="0"/>
                          <a:ea typeface="+mn-ea"/>
                          <a:cs typeface="+mn-cs"/>
                        </a:rPr>
                        <a:t>Viens-nous en aide devant ton Fils</a:t>
                      </a:r>
                    </a:p>
                    <a:p>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F`cmarwout</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nje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pekarpoc</a:t>
                      </a:r>
                      <a:endParaRPr lang="fr-FR" sz="28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نسألك يا أم بي </a:t>
                      </a:r>
                      <a:r>
                        <a:rPr lang="ar-EG" sz="3600" b="0" kern="1200" dirty="0" err="1">
                          <a:solidFill>
                            <a:prstClr val="white"/>
                          </a:solidFill>
                          <a:latin typeface="+mn-lt"/>
                          <a:ea typeface="+mn-ea"/>
                          <a:cs typeface="+mn-cs"/>
                        </a:rPr>
                        <a:t>اخرستوس</a:t>
                      </a:r>
                      <a:endParaRPr lang="ar-EG"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آرى باميفي أوباشويس أيسوس</a:t>
                      </a:r>
                    </a:p>
                    <a:p>
                      <a:pPr algn="r" rtl="1"/>
                      <a:r>
                        <a:rPr lang="ar-EG" sz="3600" b="0" kern="1200" dirty="0" err="1">
                          <a:solidFill>
                            <a:prstClr val="white"/>
                          </a:solidFill>
                          <a:latin typeface="+mn-lt"/>
                          <a:ea typeface="+mn-ea"/>
                          <a:cs typeface="+mn-cs"/>
                        </a:rPr>
                        <a:t>إشفعي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فینا</a:t>
                      </a:r>
                      <a:r>
                        <a:rPr lang="ar-EG" sz="3600" b="0" kern="1200" dirty="0">
                          <a:solidFill>
                            <a:prstClr val="white"/>
                          </a:solidFill>
                          <a:latin typeface="+mn-lt"/>
                          <a:ea typeface="+mn-ea"/>
                          <a:cs typeface="+mn-cs"/>
                        </a:rPr>
                        <a:t> قدام</a:t>
                      </a:r>
                      <a:r>
                        <a:rPr lang="fr-FR"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إبنكِ</a:t>
                      </a:r>
                      <a:endParaRPr lang="fr-FR" sz="3600" b="0" kern="1200" dirty="0">
                        <a:solidFill>
                          <a:prstClr val="white"/>
                        </a:solidFill>
                        <a:latin typeface="+mn-lt"/>
                        <a:ea typeface="+mn-ea"/>
                        <a:cs typeface="+mn-cs"/>
                      </a:endParaRPr>
                    </a:p>
                    <a:p>
                      <a:pPr algn="r" rtl="1"/>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F`cmarwout</a:t>
                      </a: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nje</a:t>
                      </a: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pekarpoc</a:t>
                      </a:r>
                      <a:endPar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endParaRPr>
                    </a:p>
                  </a:txBody>
                  <a:tcPr/>
                </a:tc>
                <a:extLst>
                  <a:ext uri="{0D108BD9-81ED-4DB2-BD59-A6C34878D82A}">
                    <a16:rowId xmlns:a16="http://schemas.microsoft.com/office/drawing/2014/main" val="10000"/>
                  </a:ext>
                </a:extLst>
              </a:tr>
              <a:tr h="2627394">
                <a:tc>
                  <a:txBody>
                    <a:bodyPr/>
                    <a:lstStyle/>
                    <a:p>
                      <a:r>
                        <a:rPr lang="fr-FR" sz="2800" b="1" kern="1200" dirty="0">
                          <a:solidFill>
                            <a:prstClr val="white"/>
                          </a:solidFill>
                          <a:latin typeface="Book Antiqua" pitchFamily="18" charset="0"/>
                          <a:ea typeface="+mn-ea"/>
                          <a:cs typeface="+mn-cs"/>
                        </a:rPr>
                        <a:t>24. Ô Marie, toi le temple pur</a:t>
                      </a:r>
                    </a:p>
                    <a:p>
                      <a:r>
                        <a:rPr lang="fr-FR" sz="2800" b="1" kern="1200" dirty="0">
                          <a:solidFill>
                            <a:prstClr val="white"/>
                          </a:solidFill>
                          <a:latin typeface="Book Antiqua" pitchFamily="18" charset="0"/>
                          <a:ea typeface="+mn-ea"/>
                          <a:cs typeface="+mn-cs"/>
                        </a:rPr>
                        <a:t>Devenue pour le Saint Seigneur</a:t>
                      </a:r>
                    </a:p>
                    <a:p>
                      <a:r>
                        <a:rPr lang="fr-FR" sz="2800" b="1" kern="1200" dirty="0">
                          <a:solidFill>
                            <a:prstClr val="white"/>
                          </a:solidFill>
                          <a:latin typeface="Book Antiqua" pitchFamily="18" charset="0"/>
                          <a:ea typeface="+mn-ea"/>
                          <a:cs typeface="+mn-cs"/>
                        </a:rPr>
                        <a:t>Tu portas le Mystère suprême</a:t>
                      </a:r>
                    </a:p>
                    <a:p>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F`cmarwout</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nje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pekarpoc</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هيكل طاهر يا مريم</a:t>
                      </a:r>
                    </a:p>
                    <a:p>
                      <a:pPr algn="r" rtl="1"/>
                      <a:r>
                        <a:rPr lang="ar-EG" sz="3600" b="0" kern="1200" dirty="0">
                          <a:solidFill>
                            <a:prstClr val="white"/>
                          </a:solidFill>
                          <a:latin typeface="+mn-lt"/>
                          <a:ea typeface="+mn-ea"/>
                          <a:cs typeface="+mn-cs"/>
                        </a:rPr>
                        <a:t>صرت للرب القدوس</a:t>
                      </a:r>
                    </a:p>
                    <a:p>
                      <a:pPr algn="r" rtl="1"/>
                      <a:r>
                        <a:rPr lang="ar-EG" sz="3600" b="0" kern="1200" dirty="0">
                          <a:solidFill>
                            <a:prstClr val="white"/>
                          </a:solidFill>
                          <a:latin typeface="+mn-lt"/>
                          <a:ea typeface="+mn-ea"/>
                          <a:cs typeface="+mn-cs"/>
                        </a:rPr>
                        <a:t>وحملتي السر الأعظم</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F`cmarwout</a:t>
                      </a: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nje</a:t>
                      </a: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pekarpoc</a:t>
                      </a:r>
                      <a:endPar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A08EA1CC-9C79-54C7-096F-43524C8C5B5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4B5B3B96-9F27-E0C1-8A26-16291ACF7E5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100915828"/>
      </p:ext>
    </p:extLst>
  </p:cSld>
  <p:clrMapOvr>
    <a:masterClrMapping/>
  </p:clrMapOvr>
  <p:transition/>
</p:sld>
</file>

<file path=ppt/slides/slide161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169862149"/>
              </p:ext>
            </p:extLst>
          </p:nvPr>
        </p:nvGraphicFramePr>
        <p:xfrm>
          <a:off x="457200" y="188640"/>
          <a:ext cx="11247156" cy="5868652"/>
        </p:xfrm>
        <a:graphic>
          <a:graphicData uri="http://schemas.openxmlformats.org/drawingml/2006/table">
            <a:tbl>
              <a:tblPr firstRow="1" bandRow="1">
                <a:tableStyleId>{2D5ABB26-0587-4C30-8999-92F81FD0307C}</a:tableStyleId>
              </a:tblPr>
              <a:tblGrid>
                <a:gridCol w="6413667">
                  <a:extLst>
                    <a:ext uri="{9D8B030D-6E8A-4147-A177-3AD203B41FA5}">
                      <a16:colId xmlns:a16="http://schemas.microsoft.com/office/drawing/2014/main" val="20000"/>
                    </a:ext>
                  </a:extLst>
                </a:gridCol>
                <a:gridCol w="4833489">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25. Tu l’allaitas d’un lait si pur</a:t>
                      </a:r>
                    </a:p>
                    <a:p>
                      <a:pPr algn="l"/>
                      <a:r>
                        <a:rPr lang="fr-FR" sz="2800" b="1" kern="1200" dirty="0">
                          <a:solidFill>
                            <a:prstClr val="white"/>
                          </a:solidFill>
                          <a:latin typeface="Book Antiqua" pitchFamily="18" charset="0"/>
                          <a:ea typeface="+mn-ea"/>
                          <a:cs typeface="+mn-cs"/>
                        </a:rPr>
                        <a:t>Ô Marie Vierge et Epouse</a:t>
                      </a:r>
                    </a:p>
                    <a:p>
                      <a:pPr algn="l"/>
                      <a:r>
                        <a:rPr lang="fr-FR" sz="2800" b="1" kern="1200" dirty="0">
                          <a:solidFill>
                            <a:prstClr val="white"/>
                          </a:solidFill>
                          <a:latin typeface="Book Antiqua" pitchFamily="18" charset="0"/>
                          <a:ea typeface="+mn-ea"/>
                          <a:cs typeface="+mn-cs"/>
                        </a:rPr>
                        <a:t>Et tu Le portas dans tes bras</a:t>
                      </a:r>
                    </a:p>
                    <a:p>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F`cmarwout</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nje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pekarpoc</a:t>
                      </a:r>
                      <a:endParaRPr lang="fr-FR" sz="2800" b="1" kern="1200" dirty="0">
                        <a:solidFill>
                          <a:prstClr val="white"/>
                        </a:solidFill>
                        <a:latin typeface="CS Avva Shenouda" panose="020B7200000000000000" pitchFamily="34" charset="0"/>
                        <a:ea typeface="+mn-ea"/>
                        <a:cs typeface="+mn-cs"/>
                      </a:endParaRPr>
                    </a:p>
                    <a:p>
                      <a:pPr algn="l"/>
                      <a:endParaRPr lang="fr-FR" sz="28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ورضعته من لبن ثدييك</a:t>
                      </a:r>
                    </a:p>
                    <a:p>
                      <a:pPr algn="r" rtl="1"/>
                      <a:r>
                        <a:rPr lang="ar-EG" sz="3600" b="0" kern="1200" dirty="0">
                          <a:solidFill>
                            <a:prstClr val="white"/>
                          </a:solidFill>
                          <a:latin typeface="+mn-lt"/>
                          <a:ea typeface="+mn-ea"/>
                          <a:cs typeface="+mn-cs"/>
                        </a:rPr>
                        <a:t>لبن طاهر من بكرة وعروس</a:t>
                      </a:r>
                    </a:p>
                    <a:p>
                      <a:pPr algn="r" rtl="1"/>
                      <a:r>
                        <a:rPr lang="ar-EG" sz="3600" b="0" kern="1200" dirty="0">
                          <a:solidFill>
                            <a:prstClr val="white"/>
                          </a:solidFill>
                          <a:latin typeface="+mn-lt"/>
                          <a:ea typeface="+mn-ea"/>
                          <a:cs typeface="+mn-cs"/>
                        </a:rPr>
                        <a:t>وحملتيه على ذراعيك</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F`cmarwout</a:t>
                      </a: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nje</a:t>
                      </a: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pekarpoc</a:t>
                      </a:r>
                      <a:endPar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endParaRP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26. Et le Seigneur choisit ta pureté</a:t>
                      </a:r>
                    </a:p>
                    <a:p>
                      <a:r>
                        <a:rPr lang="fr-FR" sz="2800" b="1" kern="1200" dirty="0">
                          <a:solidFill>
                            <a:prstClr val="white"/>
                          </a:solidFill>
                          <a:latin typeface="Book Antiqua" pitchFamily="18" charset="0"/>
                          <a:ea typeface="+mn-ea"/>
                          <a:cs typeface="+mn-cs"/>
                        </a:rPr>
                        <a:t>Et tu devins l’Epouse du Saint</a:t>
                      </a:r>
                    </a:p>
                    <a:p>
                      <a:r>
                        <a:rPr lang="fr-FR" sz="2800" b="1" kern="1200" dirty="0">
                          <a:solidFill>
                            <a:prstClr val="white"/>
                          </a:solidFill>
                          <a:latin typeface="Book Antiqua" pitchFamily="18" charset="0"/>
                          <a:ea typeface="+mn-ea"/>
                          <a:cs typeface="+mn-cs"/>
                        </a:rPr>
                        <a:t>Selon Son plan, tu L’as porté</a:t>
                      </a:r>
                    </a:p>
                    <a:p>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F`cmarwout</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nje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pekarpoc</a:t>
                      </a:r>
                      <a:endParaRPr lang="fr-FR" sz="2800" b="1" kern="1200" dirty="0">
                        <a:solidFill>
                          <a:prstClr val="white"/>
                        </a:solidFill>
                        <a:latin typeface="CS Avva Shenouda" panose="020B7200000000000000" pitchFamily="34" charset="0"/>
                        <a:ea typeface="+mn-ea"/>
                        <a:cs typeface="+mn-cs"/>
                      </a:endParaRPr>
                    </a:p>
                    <a:p>
                      <a:endParaRPr lang="fr-FR" sz="2800" b="1" kern="1200" dirty="0">
                        <a:solidFill>
                          <a:prstClr val="white"/>
                        </a:solidFill>
                        <a:latin typeface="Book Antiqua" pitchFamily="18"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لأن الرب اختار طهرك</a:t>
                      </a:r>
                    </a:p>
                    <a:p>
                      <a:pPr algn="r" rtl="1"/>
                      <a:r>
                        <a:rPr lang="ar-EG" sz="3600" b="0" kern="1200" dirty="0">
                          <a:solidFill>
                            <a:prstClr val="white"/>
                          </a:solidFill>
                          <a:latin typeface="+mn-lt"/>
                          <a:ea typeface="+mn-ea"/>
                          <a:cs typeface="+mn-cs"/>
                        </a:rPr>
                        <a:t>وصرت عروسا للقدوس</a:t>
                      </a:r>
                    </a:p>
                    <a:p>
                      <a:pPr algn="r" rtl="1"/>
                      <a:r>
                        <a:rPr lang="ar-EG" sz="3600" b="0" kern="1200" dirty="0">
                          <a:solidFill>
                            <a:prstClr val="white"/>
                          </a:solidFill>
                          <a:latin typeface="+mn-lt"/>
                          <a:ea typeface="+mn-ea"/>
                          <a:cs typeface="+mn-cs"/>
                        </a:rPr>
                        <a:t>وبتدبيره صار في حجرك</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F`cmarwout</a:t>
                      </a: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nje</a:t>
                      </a: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pekarpoc</a:t>
                      </a:r>
                      <a:endPar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endParaRP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E4DBA519-B086-3FB1-CA0C-DDAC207AC06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B5D9DE8F-FF5B-B278-1DEA-155D0EB76D6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401433445"/>
      </p:ext>
    </p:extLst>
  </p:cSld>
  <p:clrMapOvr>
    <a:masterClrMapping/>
  </p:clrMapOvr>
  <p:transition/>
</p:sld>
</file>

<file path=ppt/slides/slide1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710365707"/>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134813">
                  <a:extLst>
                    <a:ext uri="{9D8B030D-6E8A-4147-A177-3AD203B41FA5}">
                      <a16:colId xmlns:a16="http://schemas.microsoft.com/office/drawing/2014/main" val="20000"/>
                    </a:ext>
                  </a:extLst>
                </a:gridCol>
                <a:gridCol w="511234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11. Un vent violent soufflait</a:t>
                      </a:r>
                    </a:p>
                    <a:p>
                      <a:pPr algn="l"/>
                      <a:r>
                        <a:rPr lang="fr-FR" sz="3200" b="1" kern="1200" dirty="0">
                          <a:solidFill>
                            <a:prstClr val="white"/>
                          </a:solidFill>
                          <a:latin typeface="Book Antiqua" pitchFamily="18" charset="0"/>
                          <a:ea typeface="+mn-ea"/>
                          <a:cs typeface="+mn-cs"/>
                        </a:rPr>
                        <a:t>La mer est déchaînée</a:t>
                      </a:r>
                    </a:p>
                    <a:p>
                      <a:pPr algn="l"/>
                      <a:r>
                        <a:rPr lang="fr-FR" sz="3200" b="1" kern="1200" dirty="0">
                          <a:solidFill>
                            <a:prstClr val="white"/>
                          </a:solidFill>
                          <a:latin typeface="Book Antiqua" pitchFamily="18" charset="0"/>
                          <a:ea typeface="+mn-ea"/>
                          <a:cs typeface="+mn-cs"/>
                        </a:rPr>
                        <a:t>Les vagues retombaient</a:t>
                      </a:r>
                    </a:p>
                    <a:p>
                      <a:pPr algn="l"/>
                      <a:r>
                        <a:rPr lang="fr-FR" sz="3200" b="1" kern="1200" dirty="0">
                          <a:solidFill>
                            <a:prstClr val="white"/>
                          </a:solidFill>
                          <a:latin typeface="Book Antiqua" pitchFamily="18" charset="0"/>
                          <a:ea typeface="+mn-ea"/>
                          <a:cs typeface="+mn-cs"/>
                        </a:rPr>
                        <a:t>Les flots se sont fermés</a:t>
                      </a:r>
                    </a:p>
                  </a:txBody>
                  <a:tcPr/>
                </a:tc>
                <a:tc>
                  <a:txBody>
                    <a:bodyPr/>
                    <a:lstStyle/>
                    <a:p>
                      <a:pPr algn="r" rtl="1"/>
                      <a:r>
                        <a:rPr lang="ar-EG" sz="4000" b="0" kern="1200" dirty="0">
                          <a:solidFill>
                            <a:prstClr val="white"/>
                          </a:solidFill>
                          <a:latin typeface="+mn-lt"/>
                          <a:ea typeface="+mn-ea"/>
                          <a:cs typeface="+mn-cs"/>
                        </a:rPr>
                        <a:t>+ فثار عاصف بعجاجه</a:t>
                      </a:r>
                    </a:p>
                    <a:p>
                      <a:pPr algn="r" rtl="1"/>
                      <a:r>
                        <a:rPr lang="ar-EG" sz="4000" b="0" kern="1200" dirty="0">
                          <a:solidFill>
                            <a:prstClr val="white"/>
                          </a:solidFill>
                          <a:latin typeface="+mn-lt"/>
                          <a:ea typeface="+mn-ea"/>
                          <a:cs typeface="+mn-cs"/>
                        </a:rPr>
                        <a:t>في وسط البحر </a:t>
                      </a:r>
                      <a:r>
                        <a:rPr lang="ar-EG" sz="4000" b="0" kern="1200" dirty="0" err="1">
                          <a:solidFill>
                            <a:prstClr val="white"/>
                          </a:solidFill>
                          <a:latin typeface="+mn-lt"/>
                          <a:ea typeface="+mn-ea"/>
                          <a:cs typeface="+mn-cs"/>
                        </a:rPr>
                        <a:t>أهاجه</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وانطبقت أمواجه</a:t>
                      </a:r>
                    </a:p>
                    <a:p>
                      <a:pPr algn="r" rtl="1"/>
                      <a:r>
                        <a:rPr lang="ar-EG" sz="4000" b="0" kern="1200" dirty="0">
                          <a:solidFill>
                            <a:prstClr val="white"/>
                          </a:solidFill>
                          <a:latin typeface="+mn-lt"/>
                          <a:ea typeface="+mn-ea"/>
                          <a:cs typeface="+mn-cs"/>
                        </a:rPr>
                        <a:t>ورجع الماء على</a:t>
                      </a:r>
                      <a:r>
                        <a:rPr lang="ar-EG" sz="4000" b="0" kern="1200" baseline="0" dirty="0">
                          <a:solidFill>
                            <a:prstClr val="white"/>
                          </a:solidFill>
                          <a:latin typeface="+mn-lt"/>
                          <a:ea typeface="+mn-ea"/>
                          <a:cs typeface="+mn-cs"/>
                        </a:rPr>
                        <a:t> </a:t>
                      </a:r>
                      <a:r>
                        <a:rPr lang="ar-EG" sz="4000" b="0" kern="1200" baseline="0" dirty="0" err="1">
                          <a:solidFill>
                            <a:prstClr val="white"/>
                          </a:solidFill>
                          <a:latin typeface="+mn-lt"/>
                          <a:ea typeface="+mn-ea"/>
                          <a:cs typeface="+mn-cs"/>
                        </a:rPr>
                        <a:t>باجه</a:t>
                      </a:r>
                      <a:r>
                        <a:rPr lang="ar-EG" sz="4000" b="0" kern="1200" dirty="0" err="1">
                          <a:solidFill>
                            <a:prstClr val="white"/>
                          </a:solidFill>
                          <a:latin typeface="+mn-lt"/>
                          <a:ea typeface="+mn-ea"/>
                          <a:cs typeface="+mn-cs"/>
                        </a:rPr>
                        <a:t>.</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12. Et pharaon sombra</a:t>
                      </a:r>
                    </a:p>
                    <a:p>
                      <a:r>
                        <a:rPr lang="fr-FR" sz="3200" b="1" kern="1200" dirty="0">
                          <a:solidFill>
                            <a:prstClr val="white"/>
                          </a:solidFill>
                          <a:latin typeface="Book Antiqua" pitchFamily="18" charset="0"/>
                          <a:ea typeface="+mn-ea"/>
                          <a:cs typeface="+mn-cs"/>
                        </a:rPr>
                        <a:t>Ainsi que son armée</a:t>
                      </a:r>
                    </a:p>
                    <a:p>
                      <a:r>
                        <a:rPr lang="fr-FR" sz="3200" b="1" kern="1200" dirty="0">
                          <a:solidFill>
                            <a:prstClr val="white"/>
                          </a:solidFill>
                          <a:latin typeface="Book Antiqua" pitchFamily="18" charset="0"/>
                          <a:ea typeface="+mn-ea"/>
                          <a:cs typeface="+mn-cs"/>
                        </a:rPr>
                        <a:t>Tel le plomb, les soldats</a:t>
                      </a:r>
                    </a:p>
                    <a:p>
                      <a:r>
                        <a:rPr lang="fr-FR" sz="3200" b="1" kern="1200" dirty="0">
                          <a:solidFill>
                            <a:prstClr val="white"/>
                          </a:solidFill>
                          <a:latin typeface="Book Antiqua" pitchFamily="18" charset="0"/>
                          <a:ea typeface="+mn-ea"/>
                          <a:cs typeface="+mn-cs"/>
                        </a:rPr>
                        <a:t>Au fond de l’eau, noyés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 غطس فرعون وغاص</a:t>
                      </a:r>
                    </a:p>
                    <a:p>
                      <a:pPr algn="r" rtl="1"/>
                      <a:r>
                        <a:rPr lang="ar-EG" sz="4000" b="0" kern="1200" dirty="0">
                          <a:solidFill>
                            <a:prstClr val="white"/>
                          </a:solidFill>
                          <a:latin typeface="+mn-lt"/>
                          <a:ea typeface="+mn-ea"/>
                          <a:cs typeface="+mn-cs"/>
                        </a:rPr>
                        <a:t>وعساكره الكل </a:t>
                      </a:r>
                      <a:r>
                        <a:rPr lang="ar-EG" sz="4000" b="0" kern="1200" dirty="0" err="1">
                          <a:solidFill>
                            <a:prstClr val="white"/>
                          </a:solidFill>
                          <a:latin typeface="+mn-lt"/>
                          <a:ea typeface="+mn-ea"/>
                          <a:cs typeface="+mn-cs"/>
                        </a:rPr>
                        <a:t>معاه</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وصاروا الجميع كالرصاص</a:t>
                      </a:r>
                    </a:p>
                    <a:p>
                      <a:pPr algn="r" rtl="1"/>
                      <a:r>
                        <a:rPr lang="ar-EG" sz="4000" b="0" kern="1200" dirty="0">
                          <a:solidFill>
                            <a:prstClr val="white"/>
                          </a:solidFill>
                          <a:latin typeface="+mn-lt"/>
                          <a:ea typeface="+mn-ea"/>
                          <a:cs typeface="+mn-cs"/>
                        </a:rPr>
                        <a:t>ورسخوا في قاع المياه.</a:t>
                      </a:r>
                    </a:p>
                    <a:p>
                      <a:endParaRPr lang="fr-FR" sz="24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17BE77AC-2A3C-D953-5FA4-3D055C7A861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10DEFA57-7AA6-B192-148C-4634DCFE022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19535079"/>
      </p:ext>
    </p:extLst>
  </p:cSld>
  <p:clrMapOvr>
    <a:masterClrMapping/>
  </p:clrMapOvr>
</p:sld>
</file>

<file path=ppt/slides/slide162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5" name="Tableau 4">
            <a:extLst>
              <a:ext uri="{FF2B5EF4-FFF2-40B4-BE49-F238E27FC236}">
                <a16:creationId xmlns:a16="http://schemas.microsoft.com/office/drawing/2014/main" id="{E0FDD78B-09F8-B24B-259C-25DF125FACE7}"/>
              </a:ext>
            </a:extLst>
          </p:cNvPr>
          <p:cNvGraphicFramePr>
            <a:graphicFrameLocks noGrp="1"/>
          </p:cNvGraphicFramePr>
          <p:nvPr>
            <p:extLst>
              <p:ext uri="{D42A27DB-BD31-4B8C-83A1-F6EECF244321}">
                <p14:modId xmlns:p14="http://schemas.microsoft.com/office/powerpoint/2010/main" val="997770912"/>
              </p:ext>
            </p:extLst>
          </p:nvPr>
        </p:nvGraphicFramePr>
        <p:xfrm>
          <a:off x="457200" y="188640"/>
          <a:ext cx="11247156" cy="5868652"/>
        </p:xfrm>
        <a:graphic>
          <a:graphicData uri="http://schemas.openxmlformats.org/drawingml/2006/table">
            <a:tbl>
              <a:tblPr firstRow="1" bandRow="1">
                <a:tableStyleId>{2D5ABB26-0587-4C30-8999-92F81FD0307C}</a:tableStyleId>
              </a:tblPr>
              <a:tblGrid>
                <a:gridCol w="6096000">
                  <a:extLst>
                    <a:ext uri="{9D8B030D-6E8A-4147-A177-3AD203B41FA5}">
                      <a16:colId xmlns:a16="http://schemas.microsoft.com/office/drawing/2014/main" val="20000"/>
                    </a:ext>
                  </a:extLst>
                </a:gridCol>
                <a:gridCol w="51511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27. Ô toi, Marie, délivre-nous</a:t>
                      </a:r>
                    </a:p>
                    <a:p>
                      <a:pPr algn="l"/>
                      <a:r>
                        <a:rPr lang="fr-FR" sz="2800" b="1" kern="1200" dirty="0">
                          <a:solidFill>
                            <a:prstClr val="white"/>
                          </a:solidFill>
                          <a:latin typeface="Book Antiqua" pitchFamily="18" charset="0"/>
                          <a:ea typeface="+mn-ea"/>
                          <a:cs typeface="+mn-cs"/>
                        </a:rPr>
                        <a:t>Des tentations de </a:t>
                      </a:r>
                      <a:r>
                        <a:rPr lang="fr-FR" sz="2800" b="1" kern="1200" dirty="0" err="1">
                          <a:solidFill>
                            <a:prstClr val="white"/>
                          </a:solidFill>
                          <a:latin typeface="CS Avva Shenouda" panose="020B7200000000000000" pitchFamily="34" charset="0"/>
                          <a:ea typeface="+mn-ea"/>
                          <a:cs typeface="+mn-cs"/>
                        </a:rPr>
                        <a:t>pidiaboloc</a:t>
                      </a:r>
                      <a:endParaRPr lang="fr-FR" sz="2800" b="1" kern="1200" dirty="0">
                        <a:solidFill>
                          <a:prstClr val="white"/>
                        </a:solidFill>
                        <a:latin typeface="CS Avva Shenouda" panose="020B7200000000000000" pitchFamily="34" charset="0"/>
                        <a:ea typeface="+mn-ea"/>
                        <a:cs typeface="+mn-cs"/>
                      </a:endParaRPr>
                    </a:p>
                    <a:p>
                      <a:pPr algn="l"/>
                      <a:r>
                        <a:rPr lang="fr-FR" sz="2800" b="1" kern="1200" dirty="0">
                          <a:solidFill>
                            <a:prstClr val="white"/>
                          </a:solidFill>
                          <a:latin typeface="Book Antiqua" pitchFamily="18" charset="0"/>
                          <a:ea typeface="+mn-ea"/>
                          <a:cs typeface="+mn-cs"/>
                        </a:rPr>
                        <a:t>Tous réunis, viens-nous en aide </a:t>
                      </a:r>
                    </a:p>
                    <a:p>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F`cmarwout</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nje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pekarpoc</a:t>
                      </a:r>
                      <a:endParaRPr lang="fr-FR" sz="2800" b="1" kern="1200" dirty="0">
                        <a:solidFill>
                          <a:prstClr val="white"/>
                        </a:solidFill>
                        <a:latin typeface="CS Avva Shenouda" panose="020B7200000000000000" pitchFamily="34" charset="0"/>
                        <a:ea typeface="+mn-ea"/>
                        <a:cs typeface="+mn-cs"/>
                      </a:endParaRPr>
                    </a:p>
                    <a:p>
                      <a:pPr algn="l"/>
                      <a:endParaRPr lang="fr-FR" sz="2800" b="1" kern="1200" dirty="0">
                        <a:solidFill>
                          <a:prstClr val="white"/>
                        </a:solidFill>
                        <a:latin typeface="Book Antiqua" pitchFamily="18" charset="0"/>
                        <a:ea typeface="+mn-ea"/>
                        <a:cs typeface="+mn-cs"/>
                      </a:endParaRPr>
                    </a:p>
                    <a:p>
                      <a:pPr algn="l"/>
                      <a:endParaRPr lang="fr-FR" sz="28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 يا مريم خلصينا</a:t>
                      </a:r>
                    </a:p>
                    <a:p>
                      <a:pPr algn="r" rtl="1"/>
                      <a:r>
                        <a:rPr lang="ar-EG" sz="3600" b="0" kern="1200" dirty="0">
                          <a:solidFill>
                            <a:prstClr val="white"/>
                          </a:solidFill>
                          <a:latin typeface="+mn-lt"/>
                          <a:ea typeface="+mn-ea"/>
                          <a:cs typeface="+mn-cs"/>
                        </a:rPr>
                        <a:t>من غواية بي </a:t>
                      </a:r>
                      <a:r>
                        <a:rPr lang="ar-EG" sz="3600" b="0" kern="1200" dirty="0" err="1">
                          <a:solidFill>
                            <a:prstClr val="white"/>
                          </a:solidFill>
                          <a:latin typeface="+mn-lt"/>
                          <a:ea typeface="+mn-ea"/>
                          <a:cs typeface="+mn-cs"/>
                        </a:rPr>
                        <a:t>ذيافلوس</a:t>
                      </a:r>
                      <a:endParaRPr lang="ar-EG"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ونحن الكل جيرينا</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F`cmarwout</a:t>
                      </a: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nje</a:t>
                      </a: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pekarpoc</a:t>
                      </a:r>
                      <a:endPar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endParaRP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28. Moi, le poète serviteur</a:t>
                      </a:r>
                    </a:p>
                    <a:p>
                      <a:r>
                        <a:rPr lang="fr-FR" sz="2800" b="1" kern="1200" dirty="0">
                          <a:solidFill>
                            <a:prstClr val="white"/>
                          </a:solidFill>
                          <a:latin typeface="Book Antiqua" pitchFamily="18" charset="0"/>
                          <a:ea typeface="+mn-ea"/>
                          <a:cs typeface="+mn-cs"/>
                        </a:rPr>
                        <a:t>Pécheur, t’implore et te supplie</a:t>
                      </a:r>
                    </a:p>
                    <a:p>
                      <a:r>
                        <a:rPr lang="fr-FR" sz="2800" b="1" kern="1200" dirty="0">
                          <a:solidFill>
                            <a:prstClr val="white"/>
                          </a:solidFill>
                          <a:latin typeface="Book Antiqua" pitchFamily="18" charset="0"/>
                          <a:ea typeface="+mn-ea"/>
                          <a:cs typeface="+mn-cs"/>
                        </a:rPr>
                        <a:t>Secours-moi, joie des générations</a:t>
                      </a:r>
                    </a:p>
                    <a:p>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F`cmarwout</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nje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pekarpoc</a:t>
                      </a:r>
                      <a:endParaRPr lang="fr-FR" sz="2800" b="1" kern="1200" dirty="0">
                        <a:solidFill>
                          <a:prstClr val="white"/>
                        </a:solidFill>
                        <a:latin typeface="CS Avva Shenouda" panose="020B7200000000000000" pitchFamily="34" charset="0"/>
                        <a:ea typeface="+mn-ea"/>
                        <a:cs typeface="+mn-cs"/>
                      </a:endParaRPr>
                    </a:p>
                    <a:p>
                      <a:endParaRPr lang="fr-FR" sz="2800" b="1" kern="1200" dirty="0">
                        <a:solidFill>
                          <a:prstClr val="white"/>
                        </a:solidFill>
                        <a:latin typeface="Book Antiqua" pitchFamily="18"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والعبد الناظم ذي الأقوال</a:t>
                      </a:r>
                    </a:p>
                    <a:p>
                      <a:pPr algn="r" rtl="1"/>
                      <a:r>
                        <a:rPr lang="ar-EG" sz="3600" b="0" kern="1200" dirty="0">
                          <a:solidFill>
                            <a:prstClr val="white"/>
                          </a:solidFill>
                          <a:latin typeface="+mn-lt"/>
                          <a:ea typeface="+mn-ea"/>
                          <a:cs typeface="+mn-cs"/>
                        </a:rPr>
                        <a:t>خاطئ ومتوسل </a:t>
                      </a:r>
                      <a:r>
                        <a:rPr lang="ar-EG" sz="3600" b="0" kern="1200" dirty="0" err="1">
                          <a:solidFill>
                            <a:prstClr val="white"/>
                          </a:solidFill>
                          <a:latin typeface="+mn-lt"/>
                          <a:ea typeface="+mn-ea"/>
                          <a:cs typeface="+mn-cs"/>
                        </a:rPr>
                        <a:t>إلیكِ</a:t>
                      </a:r>
                      <a:endParaRPr lang="ar-EG" sz="3600" b="0" kern="1200" dirty="0">
                        <a:solidFill>
                          <a:prstClr val="white"/>
                        </a:solidFill>
                        <a:latin typeface="+mn-lt"/>
                        <a:ea typeface="+mn-ea"/>
                        <a:cs typeface="+mn-cs"/>
                      </a:endParaRPr>
                    </a:p>
                    <a:p>
                      <a:pPr algn="r" rtl="1"/>
                      <a:r>
                        <a:rPr lang="ar-EG" sz="3600" b="0" kern="1200" dirty="0" err="1">
                          <a:solidFill>
                            <a:prstClr val="white"/>
                          </a:solidFill>
                          <a:latin typeface="+mn-lt"/>
                          <a:ea typeface="+mn-ea"/>
                          <a:cs typeface="+mn-cs"/>
                        </a:rPr>
                        <a:t>جیریھ</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یا</a:t>
                      </a:r>
                      <a:r>
                        <a:rPr lang="ar-EG" sz="3600" b="0" kern="1200" dirty="0">
                          <a:solidFill>
                            <a:prstClr val="white"/>
                          </a:solidFill>
                          <a:latin typeface="+mn-lt"/>
                          <a:ea typeface="+mn-ea"/>
                          <a:cs typeface="+mn-cs"/>
                        </a:rPr>
                        <a:t> فرح </a:t>
                      </a:r>
                      <a:r>
                        <a:rPr lang="ar-EG" sz="3600" b="0" kern="1200" dirty="0" err="1">
                          <a:solidFill>
                            <a:prstClr val="white"/>
                          </a:solidFill>
                          <a:latin typeface="+mn-lt"/>
                          <a:ea typeface="+mn-ea"/>
                          <a:cs typeface="+mn-cs"/>
                        </a:rPr>
                        <a:t>الأجیال</a:t>
                      </a:r>
                      <a:endParaRPr lang="fr-FR" sz="3600" b="0" kern="1200" dirty="0">
                        <a:solidFill>
                          <a:prstClr val="white"/>
                        </a:solidFill>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F`cmarwout</a:t>
                      </a: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nje</a:t>
                      </a:r>
                      <a:r>
                        <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a:t>
                      </a:r>
                      <a:r>
                        <a:rPr kumimoji="0" lang="fr-FR" sz="2800" b="1" i="0" u="none" strike="noStrike" kern="1200" cap="none" spc="0" normalizeH="0" baseline="0" noProof="0" dirty="0" err="1">
                          <a:ln>
                            <a:noFill/>
                          </a:ln>
                          <a:solidFill>
                            <a:prstClr val="white"/>
                          </a:solidFill>
                          <a:effectLst/>
                          <a:uLnTx/>
                          <a:uFillTx/>
                          <a:latin typeface="CS Avva Shenouda" panose="020B7200000000000000" pitchFamily="34" charset="0"/>
                          <a:ea typeface="+mn-ea"/>
                          <a:cs typeface="+mn-cs"/>
                        </a:rPr>
                        <a:t>pekarpoc</a:t>
                      </a:r>
                      <a:endParaRPr kumimoji="0" lang="fr-FR" sz="2800" b="1"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endParaRP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508D4BB6-D2F5-2B9A-2719-922F9F8C2BC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328EBA12-60C7-5798-B2B0-A17E54AF2C6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006904378"/>
      </p:ext>
    </p:extLst>
  </p:cSld>
  <p:clrMapOvr>
    <a:masterClrMapping/>
  </p:clrMapOvr>
  <p:transition/>
</p:sld>
</file>

<file path=ppt/slides/slide162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6" name="Rectangle 15"/>
          <p:cNvSpPr/>
          <p:nvPr/>
        </p:nvSpPr>
        <p:spPr>
          <a:xfrm>
            <a:off x="1847528" y="4077072"/>
            <a:ext cx="8424936" cy="677108"/>
          </a:xfrm>
          <a:prstGeom prst="rect">
            <a:avLst/>
          </a:prstGeom>
        </p:spPr>
        <p:txBody>
          <a:bodyPr wrap="square">
            <a:spAutoFit/>
          </a:bodyPr>
          <a:lstStyle/>
          <a:p>
            <a:pPr algn="ctr"/>
            <a:r>
              <a:rPr lang="fr-FR" sz="3800" dirty="0">
                <a:solidFill>
                  <a:prstClr val="white"/>
                </a:solidFill>
                <a:latin typeface="Book Antiqua" pitchFamily="18" charset="0"/>
              </a:rPr>
              <a:t>Introduction à la </a:t>
            </a:r>
            <a:r>
              <a:rPr lang="fr-FR" sz="3800" dirty="0" err="1">
                <a:solidFill>
                  <a:prstClr val="white"/>
                </a:solidFill>
                <a:latin typeface="Book Antiqua" pitchFamily="18" charset="0"/>
              </a:rPr>
              <a:t>Théotokie</a:t>
            </a:r>
            <a:r>
              <a:rPr lang="fr-FR" sz="3800" dirty="0">
                <a:solidFill>
                  <a:prstClr val="white"/>
                </a:solidFill>
                <a:latin typeface="Book Antiqua" pitchFamily="18" charset="0"/>
              </a:rPr>
              <a:t> </a:t>
            </a:r>
            <a:r>
              <a:rPr lang="fr-FR" sz="3800" dirty="0" err="1">
                <a:solidFill>
                  <a:prstClr val="white"/>
                </a:solidFill>
                <a:latin typeface="Book Antiqua" pitchFamily="18" charset="0"/>
              </a:rPr>
              <a:t>Watos</a:t>
            </a:r>
            <a:endParaRPr lang="fr-FR" sz="3800" dirty="0">
              <a:solidFill>
                <a:prstClr val="white"/>
              </a:solidFill>
              <a:latin typeface="Book Antiqua" pitchFamily="18" charset="0"/>
            </a:endParaRPr>
          </a:p>
        </p:txBody>
      </p:sp>
      <p:sp>
        <p:nvSpPr>
          <p:cNvPr id="6" name="Rectangle 5"/>
          <p:cNvSpPr/>
          <p:nvPr/>
        </p:nvSpPr>
        <p:spPr>
          <a:xfrm>
            <a:off x="2855640" y="1641574"/>
            <a:ext cx="6870792" cy="923330"/>
          </a:xfrm>
          <a:prstGeom prst="rect">
            <a:avLst/>
          </a:prstGeom>
        </p:spPr>
        <p:txBody>
          <a:bodyPr wrap="none">
            <a:spAutoFit/>
          </a:bodyPr>
          <a:lstStyle/>
          <a:p>
            <a:r>
              <a:rPr lang="fr-FR" sz="5400" dirty="0" err="1">
                <a:solidFill>
                  <a:prstClr val="white"/>
                </a:solidFill>
                <a:latin typeface="CS Avva Shenouda" pitchFamily="34" charset="0"/>
              </a:rPr>
              <a:t>Eswp</a:t>
            </a:r>
            <a:r>
              <a:rPr lang="fr-FR" sz="5400" dirty="0">
                <a:solidFill>
                  <a:prstClr val="white"/>
                </a:solidFill>
                <a:latin typeface="CS Avva Shenouda" pitchFamily="34" charset="0"/>
              </a:rPr>
              <a:t> </a:t>
            </a:r>
            <a:r>
              <a:rPr lang="fr-FR" sz="5400" dirty="0" err="1">
                <a:solidFill>
                  <a:prstClr val="white"/>
                </a:solidFill>
                <a:latin typeface="CS Avva Shenouda" pitchFamily="34" charset="0"/>
              </a:rPr>
              <a:t>ansaner'alin</a:t>
            </a:r>
            <a:endParaRPr lang="fr-FR" sz="5000" dirty="0">
              <a:solidFill>
                <a:prstClr val="white"/>
              </a:solidFill>
              <a:latin typeface="CS Avva Shenouda" pitchFamily="34" charset="0"/>
            </a:endParaRPr>
          </a:p>
        </p:txBody>
      </p:sp>
      <p:pic>
        <p:nvPicPr>
          <p:cNvPr id="7"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294 </a:t>
            </a:r>
          </a:p>
        </p:txBody>
      </p:sp>
      <p:sp>
        <p:nvSpPr>
          <p:cNvPr id="2" name="ZoneTexte 1">
            <a:extLst>
              <a:ext uri="{FF2B5EF4-FFF2-40B4-BE49-F238E27FC236}">
                <a16:creationId xmlns:a16="http://schemas.microsoft.com/office/drawing/2014/main" id="{439EA768-49AF-C9BA-F6F7-5161B956ECE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 la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et introduction de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fr-FR" sz="1600" dirty="0">
              <a:solidFill>
                <a:prstClr val="white"/>
              </a:solidFill>
              <a:latin typeface="CS Avva Shenouda" pitchFamily="34" charset="0"/>
            </a:endParaRPr>
          </a:p>
        </p:txBody>
      </p:sp>
      <p:sp>
        <p:nvSpPr>
          <p:cNvPr id="3" name="ZoneTexte 2">
            <a:hlinkClick r:id="rId3" action="ppaction://hlinksldjump"/>
            <a:extLst>
              <a:ext uri="{FF2B5EF4-FFF2-40B4-BE49-F238E27FC236}">
                <a16:creationId xmlns:a16="http://schemas.microsoft.com/office/drawing/2014/main" id="{C8E7E0DF-A109-E2F5-66AA-47709569E3E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12523102"/>
      </p:ext>
    </p:extLst>
  </p:cSld>
  <p:clrMapOvr>
    <a:masterClrMapping/>
  </p:clrMapOvr>
  <p:transition/>
</p:sld>
</file>

<file path=ppt/slides/slide162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85293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92671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Eswp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ansaner'alin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marenjoc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ou`hloj</a:t>
            </a:r>
            <a:r>
              <a:rPr lang="fr-FR" sz="3733" dirty="0">
                <a:solidFill>
                  <a:prstClr val="white"/>
                </a:solidFill>
                <a:latin typeface="CS Avva Shenouda" pitchFamily="34" charset="0"/>
              </a:rPr>
              <a:t> @ je Pen¡ </a:t>
            </a:r>
            <a:r>
              <a:rPr lang="fr-FR" sz="3733" dirty="0" err="1">
                <a:solidFill>
                  <a:prstClr val="white"/>
                </a:solidFill>
                <a:latin typeface="CS Avva Shenouda" pitchFamily="34" charset="0"/>
              </a:rPr>
              <a:t>Iycouc</a:t>
            </a:r>
            <a:r>
              <a:rPr lang="fr-FR" sz="3733" dirty="0">
                <a:solidFill>
                  <a:prstClr val="white"/>
                </a:solidFill>
                <a:latin typeface="CS Avva Shenouda" pitchFamily="34" charset="0"/>
              </a:rPr>
              <a:t> Pi`,</a:t>
            </a:r>
            <a:r>
              <a:rPr lang="fr-FR" sz="3733" dirty="0" err="1">
                <a:solidFill>
                  <a:prstClr val="white"/>
                </a:solidFill>
                <a:latin typeface="CS Avva Shenouda" pitchFamily="34" charset="0"/>
              </a:rPr>
              <a:t>rictoc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ounai</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nen'u,y</a:t>
            </a:r>
            <a:r>
              <a:rPr lang="fr-FR" sz="3733" dirty="0">
                <a:solidFill>
                  <a:prstClr val="white"/>
                </a:solidFill>
                <a:latin typeface="CS Avva Shenouda" pitchFamily="34" charset="0"/>
              </a:rPr>
              <a:t>.</a:t>
            </a:r>
          </a:p>
        </p:txBody>
      </p:sp>
      <p:sp>
        <p:nvSpPr>
          <p:cNvPr id="11" name="Rectangle 10"/>
          <p:cNvSpPr/>
          <p:nvPr/>
        </p:nvSpPr>
        <p:spPr>
          <a:xfrm>
            <a:off x="6672064" y="916265"/>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إذا ما رتلنا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فلنقل بعذوبة.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يا ربنا يسوع المسيح.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اصنع رحمة مع نفوسنا</a:t>
            </a:r>
            <a:endParaRPr lang="fr-FR" sz="4400" dirty="0">
              <a:solidFill>
                <a:prstClr val="white"/>
              </a:solidFill>
              <a:latin typeface="Calibri"/>
            </a:endParaRPr>
          </a:p>
        </p:txBody>
      </p:sp>
      <p:sp>
        <p:nvSpPr>
          <p:cNvPr id="12" name="Rectangle 11"/>
          <p:cNvSpPr/>
          <p:nvPr/>
        </p:nvSpPr>
        <p:spPr>
          <a:xfrm>
            <a:off x="2135560" y="3813043"/>
            <a:ext cx="792088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Ainsi quand nous chanterons </a:t>
            </a:r>
          </a:p>
          <a:p>
            <a:pPr algn="ctr" defTabSz="1219170"/>
            <a:r>
              <a:rPr lang="fr-FR" sz="3733" b="1" dirty="0">
                <a:solidFill>
                  <a:prstClr val="white"/>
                </a:solidFill>
                <a:latin typeface="Book Antiqua" pitchFamily="18" charset="0"/>
              </a:rPr>
              <a:t>Entonnons avec douceur</a:t>
            </a:r>
          </a:p>
          <a:p>
            <a:pPr algn="ctr" defTabSz="1219170"/>
            <a:r>
              <a:rPr lang="fr-FR" sz="3733" b="1" dirty="0">
                <a:solidFill>
                  <a:prstClr val="white"/>
                </a:solidFill>
                <a:latin typeface="Book Antiqua" pitchFamily="18" charset="0"/>
              </a:rPr>
              <a:t>Jésus-Christ notre Seigneur</a:t>
            </a:r>
          </a:p>
          <a:p>
            <a:pPr algn="ctr" defTabSz="1219170"/>
            <a:r>
              <a:rPr lang="fr-FR" sz="3733" b="1" dirty="0">
                <a:solidFill>
                  <a:prstClr val="white"/>
                </a:solidFill>
                <a:latin typeface="Book Antiqua" pitchFamily="18" charset="0"/>
              </a:rPr>
              <a:t>Traite nos âmes avec pitié</a:t>
            </a:r>
          </a:p>
        </p:txBody>
      </p:sp>
      <p:sp>
        <p:nvSpPr>
          <p:cNvPr id="13" name="Rectangle 12"/>
          <p:cNvSpPr/>
          <p:nvPr/>
        </p:nvSpPr>
        <p:spPr>
          <a:xfrm>
            <a:off x="1775520" y="148085"/>
            <a:ext cx="8640960" cy="544612"/>
          </a:xfrm>
          <a:prstGeom prst="rect">
            <a:avLst/>
          </a:prstGeom>
          <a:noFill/>
          <a:ln w="31750">
            <a:solidFill>
              <a:schemeClr val="accent2">
                <a:lumMod val="75000"/>
              </a:schemeClr>
            </a:solidFill>
          </a:ln>
        </p:spPr>
        <p:style>
          <a:lnRef idx="2">
            <a:schemeClr val="dk1"/>
          </a:lnRef>
          <a:fillRef idx="1">
            <a:schemeClr val="lt1"/>
          </a:fillRef>
          <a:effectRef idx="0">
            <a:schemeClr val="dk1"/>
          </a:effectRef>
          <a:fontRef idx="minor">
            <a:schemeClr val="dk1"/>
          </a:fontRef>
        </p:style>
        <p:txBody>
          <a:bodyPr rtlCol="0" anchor="ctr"/>
          <a:lstStyle/>
          <a:p>
            <a:pPr algn="ctr" defTabSz="1219170"/>
            <a:r>
              <a:rPr lang="fr-FR" sz="2000" dirty="0">
                <a:ln w="0"/>
                <a:solidFill>
                  <a:prstClr val="white"/>
                </a:solidFill>
                <a:effectLst>
                  <a:outerShdw blurRad="38100" dist="19050" dir="2700000" algn="tl" rotWithShape="0">
                    <a:prstClr val="black">
                      <a:alpha val="40000"/>
                    </a:prstClr>
                  </a:outerShdw>
                </a:effectLst>
                <a:latin typeface="Calibri"/>
              </a:rPr>
              <a:t>Conclusion de la </a:t>
            </a:r>
            <a:r>
              <a:rPr lang="fr-FR" sz="2000" dirty="0" err="1">
                <a:ln w="0"/>
                <a:solidFill>
                  <a:prstClr val="white"/>
                </a:solidFill>
                <a:effectLst>
                  <a:outerShdw blurRad="38100" dist="19050" dir="2700000" algn="tl" rotWithShape="0">
                    <a:prstClr val="black">
                      <a:alpha val="40000"/>
                    </a:prstClr>
                  </a:outerShdw>
                </a:effectLst>
                <a:latin typeface="Calibri"/>
              </a:rPr>
              <a:t>Psalie</a:t>
            </a:r>
            <a:r>
              <a:rPr lang="fr-FR" sz="2000" dirty="0">
                <a:ln w="0"/>
                <a:solidFill>
                  <a:prstClr val="white"/>
                </a:solidFill>
                <a:effectLst>
                  <a:outerShdw blurRad="38100" dist="19050" dir="2700000" algn="tl" rotWithShape="0">
                    <a:prstClr val="black">
                      <a:alpha val="40000"/>
                    </a:prstClr>
                  </a:outerShdw>
                </a:effectLst>
                <a:latin typeface="Calibri"/>
              </a:rPr>
              <a:t> &amp; Introduction à la </a:t>
            </a:r>
            <a:r>
              <a:rPr lang="fr-FR" sz="2000" dirty="0" err="1">
                <a:ln w="0"/>
                <a:solidFill>
                  <a:prstClr val="white"/>
                </a:solidFill>
                <a:effectLst>
                  <a:outerShdw blurRad="38100" dist="19050" dir="2700000" algn="tl" rotWithShape="0">
                    <a:prstClr val="black">
                      <a:alpha val="40000"/>
                    </a:prstClr>
                  </a:outerShdw>
                </a:effectLst>
                <a:latin typeface="Calibri"/>
              </a:rPr>
              <a:t>Théotokie</a:t>
            </a:r>
            <a:r>
              <a:rPr lang="fr-FR" sz="2000" dirty="0">
                <a:ln w="0"/>
                <a:solidFill>
                  <a:prstClr val="white"/>
                </a:solidFill>
                <a:effectLst>
                  <a:outerShdw blurRad="38100" dist="19050" dir="2700000" algn="tl" rotWithShape="0">
                    <a:prstClr val="black">
                      <a:alpha val="40000"/>
                    </a:prstClr>
                  </a:outerShdw>
                </a:effectLst>
                <a:latin typeface="Calibri"/>
              </a:rPr>
              <a:t> </a:t>
            </a:r>
            <a:r>
              <a:rPr lang="fr-FR" sz="2000" dirty="0" err="1">
                <a:ln w="0"/>
                <a:solidFill>
                  <a:prstClr val="white"/>
                </a:solidFill>
                <a:effectLst>
                  <a:outerShdw blurRad="38100" dist="19050" dir="2700000" algn="tl" rotWithShape="0">
                    <a:prstClr val="black">
                      <a:alpha val="40000"/>
                    </a:prstClr>
                  </a:outerShdw>
                </a:effectLst>
                <a:latin typeface="Calibri"/>
              </a:rPr>
              <a:t>Watos</a:t>
            </a:r>
            <a:r>
              <a:rPr lang="fr-FR" sz="2000" dirty="0">
                <a:ln w="0"/>
                <a:solidFill>
                  <a:prstClr val="white"/>
                </a:solidFill>
                <a:effectLst>
                  <a:outerShdw blurRad="38100" dist="19050" dir="2700000" algn="tl" rotWithShape="0">
                    <a:prstClr val="black">
                      <a:alpha val="40000"/>
                    </a:prstClr>
                  </a:outerShdw>
                </a:effectLst>
                <a:latin typeface="Calibri"/>
              </a:rPr>
              <a:t> (Vendredi)</a:t>
            </a:r>
          </a:p>
        </p:txBody>
      </p:sp>
      <p:sp>
        <p:nvSpPr>
          <p:cNvPr id="21" name="ZoneTexte 20">
            <a:extLst>
              <a:ext uri="{FF2B5EF4-FFF2-40B4-BE49-F238E27FC236}">
                <a16:creationId xmlns:a16="http://schemas.microsoft.com/office/drawing/2014/main" id="{6D71335F-DD9C-BE50-7015-F84C41082CE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 la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et introduction de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fr-FR" sz="1600" dirty="0">
              <a:solidFill>
                <a:prstClr val="white"/>
              </a:solidFill>
              <a:latin typeface="CS Avva Shenouda" pitchFamily="34" charset="0"/>
            </a:endParaRPr>
          </a:p>
        </p:txBody>
      </p:sp>
      <p:sp>
        <p:nvSpPr>
          <p:cNvPr id="22" name="ZoneTexte 21">
            <a:hlinkClick r:id="rId2" action="ppaction://hlinksldjump"/>
            <a:extLst>
              <a:ext uri="{FF2B5EF4-FFF2-40B4-BE49-F238E27FC236}">
                <a16:creationId xmlns:a16="http://schemas.microsoft.com/office/drawing/2014/main" id="{9ACE4C9A-0539-23BF-F421-F9CDE5C4D33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61086516"/>
      </p:ext>
    </p:extLst>
  </p:cSld>
  <p:clrMapOvr>
    <a:overrideClrMapping bg1="lt1" tx1="dk1" bg2="lt2" tx2="dk2" accent1="accent1" accent2="accent2" accent3="accent3" accent4="accent4" accent5="accent5" accent6="accent6" hlink="hlink" folHlink="folHlink"/>
  </p:clrMapOvr>
</p:sld>
</file>

<file path=ppt/slides/slide162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Doxa patri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Uiw</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agiw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Pneumati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nun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`ai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ictouc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ewnac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twn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ewnwn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amyn</a:t>
            </a:r>
            <a:r>
              <a:rPr lang="fr-FR" sz="3733" dirty="0">
                <a:solidFill>
                  <a:prstClr val="white"/>
                </a:solidFill>
                <a:latin typeface="CS Avva Shenouda" pitchFamily="34" charset="0"/>
              </a:rPr>
              <a:t>.</a:t>
            </a:r>
          </a:p>
        </p:txBody>
      </p:sp>
      <p:sp>
        <p:nvSpPr>
          <p:cNvPr id="11" name="Rectangle 10"/>
          <p:cNvSpPr/>
          <p:nvPr/>
        </p:nvSpPr>
        <p:spPr>
          <a:xfrm>
            <a:off x="6672065" y="556226"/>
            <a:ext cx="5032823"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المجد للآب والابن.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والروح القدوس.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الآن وكل أوان.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والى دهر الداهرين آمين</a:t>
            </a:r>
            <a:endParaRPr lang="fr-FR" sz="4400" dirty="0">
              <a:solidFill>
                <a:prstClr val="white"/>
              </a:solidFill>
              <a:latin typeface="Calibri"/>
            </a:endParaRPr>
          </a:p>
        </p:txBody>
      </p:sp>
      <p:sp>
        <p:nvSpPr>
          <p:cNvPr id="12" name="Rectangle 11"/>
          <p:cNvSpPr/>
          <p:nvPr/>
        </p:nvSpPr>
        <p:spPr>
          <a:xfrm>
            <a:off x="431371" y="381304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Toute gloire soit au Père, </a:t>
            </a:r>
          </a:p>
          <a:p>
            <a:pPr algn="ctr" defTabSz="1219170"/>
            <a:r>
              <a:rPr lang="fr-FR" sz="3733" b="1" dirty="0">
                <a:solidFill>
                  <a:prstClr val="white"/>
                </a:solidFill>
                <a:latin typeface="Book Antiqua" pitchFamily="18" charset="0"/>
              </a:rPr>
              <a:t>au Fils, et au Saint-Esprit. </a:t>
            </a:r>
          </a:p>
          <a:p>
            <a:pPr algn="ctr" defTabSz="1219170"/>
            <a:r>
              <a:rPr lang="fr-FR" sz="3733" b="1" dirty="0">
                <a:solidFill>
                  <a:prstClr val="white"/>
                </a:solidFill>
                <a:latin typeface="Book Antiqua" pitchFamily="18" charset="0"/>
              </a:rPr>
              <a:t>Maintenant et pour toujours,</a:t>
            </a:r>
          </a:p>
          <a:p>
            <a:pPr algn="ctr" defTabSz="1219170"/>
            <a:r>
              <a:rPr lang="fr-FR" sz="3733" b="1" dirty="0">
                <a:solidFill>
                  <a:prstClr val="white"/>
                </a:solidFill>
                <a:latin typeface="Book Antiqua" pitchFamily="18" charset="0"/>
              </a:rPr>
              <a:t>pour les siècles des siècles, Amen. </a:t>
            </a:r>
          </a:p>
        </p:txBody>
      </p:sp>
      <p:sp>
        <p:nvSpPr>
          <p:cNvPr id="20" name="ZoneTexte 19">
            <a:extLst>
              <a:ext uri="{FF2B5EF4-FFF2-40B4-BE49-F238E27FC236}">
                <a16:creationId xmlns:a16="http://schemas.microsoft.com/office/drawing/2014/main" id="{1A20D143-5443-00BE-BC5B-1BDF7C34978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 la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et introduction de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CD350C53-7AFA-D47D-70C2-3368DAB847C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86487040"/>
      </p:ext>
    </p:extLst>
  </p:cSld>
  <p:clrMapOvr>
    <a:overrideClrMapping bg1="lt1" tx1="dk1" bg2="lt2" tx2="dk2" accent1="accent1" accent2="accent2" accent3="accent3" accent4="accent4" accent5="accent5" accent6="accent6" hlink="hlink" folHlink="folHlink"/>
  </p:clrMapOvr>
</p:sld>
</file>

<file path=ppt/slides/slide162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1524000" y="2013808"/>
            <a:ext cx="9144000" cy="1631216"/>
          </a:xfrm>
          <a:prstGeom prst="rect">
            <a:avLst/>
          </a:prstGeom>
        </p:spPr>
        <p:txBody>
          <a:bodyPr wrap="square">
            <a:spAutoFit/>
          </a:bodyPr>
          <a:lstStyle/>
          <a:p>
            <a:pPr algn="ctr"/>
            <a:r>
              <a:rPr lang="fr-FR" sz="5000" dirty="0">
                <a:solidFill>
                  <a:prstClr val="white"/>
                </a:solidFill>
                <a:latin typeface="CS Avva Shenouda" pitchFamily="34" charset="0"/>
              </a:rPr>
              <a:t>};e`</a:t>
            </a:r>
            <a:r>
              <a:rPr lang="fr-FR" sz="5000" dirty="0" err="1">
                <a:solidFill>
                  <a:prstClr val="white"/>
                </a:solidFill>
                <a:latin typeface="CS Avva Shenouda" pitchFamily="34" charset="0"/>
              </a:rPr>
              <a:t>otoki</a:t>
            </a:r>
            <a:r>
              <a:rPr lang="fr-FR" sz="5000" dirty="0">
                <a:solidFill>
                  <a:prstClr val="white"/>
                </a:solidFill>
                <a:latin typeface="CS Avva Shenouda" pitchFamily="34" charset="0"/>
              </a:rPr>
              <a:t>`a `m`p`</a:t>
            </a:r>
            <a:r>
              <a:rPr lang="fr-FR" sz="5000" dirty="0" err="1">
                <a:solidFill>
                  <a:prstClr val="white"/>
                </a:solidFill>
                <a:latin typeface="CS Avva Shenouda" pitchFamily="34" charset="0"/>
              </a:rPr>
              <a:t>ehoou</a:t>
            </a:r>
            <a:r>
              <a:rPr lang="fr-FR" sz="5000" dirty="0">
                <a:solidFill>
                  <a:prstClr val="white"/>
                </a:solidFill>
                <a:latin typeface="CS Avva Shenouda" pitchFamily="34" charset="0"/>
              </a:rPr>
              <a:t> </a:t>
            </a:r>
          </a:p>
          <a:p>
            <a:pPr algn="ctr"/>
            <a:r>
              <a:rPr lang="fr-FR" sz="5000" dirty="0">
                <a:solidFill>
                  <a:prstClr val="white"/>
                </a:solidFill>
                <a:latin typeface="CS Avva Shenouda" pitchFamily="34" charset="0"/>
              </a:rPr>
              <a:t>`n}</a:t>
            </a:r>
            <a:r>
              <a:rPr lang="fr-FR" sz="5000" dirty="0" err="1">
                <a:solidFill>
                  <a:prstClr val="white"/>
                </a:solidFill>
                <a:latin typeface="CS Avva Shenouda" pitchFamily="34" charset="0"/>
              </a:rPr>
              <a:t>parackeu</a:t>
            </a:r>
            <a:r>
              <a:rPr lang="fr-FR" sz="5000" dirty="0">
                <a:solidFill>
                  <a:prstClr val="white"/>
                </a:solidFill>
                <a:latin typeface="CS Avva Shenouda" pitchFamily="34" charset="0"/>
              </a:rPr>
              <a:t>`i @ `</a:t>
            </a:r>
            <a:r>
              <a:rPr lang="fr-FR" sz="5000" dirty="0" err="1">
                <a:solidFill>
                  <a:prstClr val="white"/>
                </a:solidFill>
                <a:latin typeface="CS Avva Shenouda" pitchFamily="34" charset="0"/>
              </a:rPr>
              <a:t>y,oc</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Batoc</a:t>
            </a:r>
            <a:endParaRPr lang="fr-FR" sz="5000" dirty="0">
              <a:solidFill>
                <a:prstClr val="white"/>
              </a:solidFill>
              <a:latin typeface="CS Avva Shenouda" pitchFamily="34" charset="0"/>
            </a:endParaRPr>
          </a:p>
        </p:txBody>
      </p:sp>
      <p:sp>
        <p:nvSpPr>
          <p:cNvPr id="7" name="Rectangle 6"/>
          <p:cNvSpPr/>
          <p:nvPr/>
        </p:nvSpPr>
        <p:spPr>
          <a:xfrm>
            <a:off x="1524000" y="3959185"/>
            <a:ext cx="9144000" cy="1754326"/>
          </a:xfrm>
          <a:prstGeom prst="rect">
            <a:avLst/>
          </a:prstGeom>
        </p:spPr>
        <p:txBody>
          <a:bodyPr wrap="square">
            <a:spAutoFit/>
          </a:bodyPr>
          <a:lstStyle/>
          <a:p>
            <a:pPr algn="ctr"/>
            <a:r>
              <a:rPr lang="fr-FR" sz="5400" b="1" dirty="0">
                <a:solidFill>
                  <a:prstClr val="white"/>
                </a:solidFill>
                <a:latin typeface="Book Antiqua" pitchFamily="18" charset="0"/>
              </a:rPr>
              <a:t> Théotokie du vendredi sur la mélodie </a:t>
            </a:r>
            <a:r>
              <a:rPr lang="fr-FR" sz="5400" b="1" dirty="0" err="1">
                <a:solidFill>
                  <a:prstClr val="white"/>
                </a:solidFill>
                <a:latin typeface="Book Antiqua" pitchFamily="18" charset="0"/>
              </a:rPr>
              <a:t>Watos</a:t>
            </a:r>
            <a:endParaRPr lang="fr-FR" sz="5400" b="1" dirty="0">
              <a:solidFill>
                <a:prstClr val="white"/>
              </a:solidFill>
              <a:latin typeface="Book Antiqua" pitchFamily="18" charset="0"/>
            </a:endParaRP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294 </a:t>
            </a:r>
          </a:p>
        </p:txBody>
      </p:sp>
      <p:sp>
        <p:nvSpPr>
          <p:cNvPr id="2" name="ZoneTexte 1">
            <a:extLst>
              <a:ext uri="{FF2B5EF4-FFF2-40B4-BE49-F238E27FC236}">
                <a16:creationId xmlns:a16="http://schemas.microsoft.com/office/drawing/2014/main" id="{79CE5B9C-26FC-4269-D67F-33B1F511486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`n}</a:t>
            </a:r>
            <a:r>
              <a:rPr lang="fr-FR" sz="1600" dirty="0" err="1">
                <a:solidFill>
                  <a:prstClr val="white"/>
                </a:solidFill>
                <a:latin typeface="CS Avva Shenouda" pitchFamily="34" charset="0"/>
              </a:rPr>
              <a:t>parackeu`i</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endParaRPr lang="fr-FR" sz="1600" dirty="0">
              <a:solidFill>
                <a:prstClr val="white"/>
              </a:solidFill>
              <a:latin typeface="CS Avva Shenouda" pitchFamily="34" charset="0"/>
            </a:endParaRPr>
          </a:p>
        </p:txBody>
      </p:sp>
      <p:sp>
        <p:nvSpPr>
          <p:cNvPr id="3" name="ZoneTexte 2">
            <a:hlinkClick r:id="rId3" action="ppaction://hlinksldjump"/>
            <a:extLst>
              <a:ext uri="{FF2B5EF4-FFF2-40B4-BE49-F238E27FC236}">
                <a16:creationId xmlns:a16="http://schemas.microsoft.com/office/drawing/2014/main" id="{8EE2E4C4-7D67-B7F8-960C-0FE08D7A460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44044894"/>
      </p:ext>
    </p:extLst>
  </p:cSld>
  <p:clrMapOvr>
    <a:overrideClrMapping bg1="lt1" tx1="dk1" bg2="lt2" tx2="dk2" accent1="accent1" accent2="accent2" accent3="accent3" accent4="accent4" accent5="accent5" accent6="accent6" hlink="hlink" folHlink="folHlink"/>
  </p:clrMapOvr>
  <p:transition/>
</p:sld>
</file>

<file path=ppt/slides/slide162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err="1">
                <a:solidFill>
                  <a:prstClr val="white"/>
                </a:solidFill>
                <a:latin typeface="Avva_Marcos" pitchFamily="82" charset="0"/>
              </a:rPr>
              <a:t>T</a:t>
            </a:r>
            <a:r>
              <a:rPr lang="fr-FR" sz="3733" dirty="0" err="1">
                <a:solidFill>
                  <a:prstClr val="white"/>
                </a:solidFill>
                <a:latin typeface="CS Avva Shenouda" pitchFamily="34" charset="0"/>
              </a:rPr>
              <a:t>e`cmarwout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nihi`omi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f`cmarwout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pekarpoc</a:t>
            </a:r>
            <a:r>
              <a:rPr lang="fr-FR" sz="3733" dirty="0">
                <a:solidFill>
                  <a:prstClr val="white"/>
                </a:solidFill>
                <a:latin typeface="CS Avva Shenouda" pitchFamily="34" charset="0"/>
              </a:rPr>
              <a:t> @ `w Mari`a `;</a:t>
            </a:r>
            <a:r>
              <a:rPr lang="fr-FR" sz="3733" dirty="0" err="1">
                <a:solidFill>
                  <a:prstClr val="white"/>
                </a:solidFill>
                <a:latin typeface="CS Avva Shenouda" pitchFamily="34" charset="0"/>
              </a:rPr>
              <a:t>mau</a:t>
            </a:r>
            <a:r>
              <a:rPr lang="fr-FR" sz="3733" dirty="0">
                <a:solidFill>
                  <a:prstClr val="white"/>
                </a:solidFill>
                <a:latin typeface="CS Avva Shenouda" pitchFamily="34" charset="0"/>
              </a:rPr>
              <a:t> </a:t>
            </a:r>
            <a:r>
              <a:rPr lang="fr-FR" sz="3733">
                <a:solidFill>
                  <a:prstClr val="white"/>
                </a:solidFill>
                <a:latin typeface="CS Avva Shenouda" pitchFamily="34" charset="0"/>
              </a:rPr>
              <a:t>`m`V</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nat;wleb</a:t>
            </a:r>
            <a:endParaRPr lang="fr-FR" sz="3733" dirty="0">
              <a:solidFill>
                <a:prstClr val="white"/>
              </a:solidFill>
              <a:latin typeface="CS Avva Shenouda" pitchFamily="34" charset="0"/>
            </a:endParaRP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مباركة أنتِ فى النساء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ومباركة ثمرتكِ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يا مريم أم الله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العذراء غير الدنسة.</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Tu es bénie entre les femmes</a:t>
            </a:r>
          </a:p>
          <a:p>
            <a:pPr algn="ctr" defTabSz="1219170"/>
            <a:r>
              <a:rPr lang="fr-FR" sz="3733" b="1" dirty="0">
                <a:solidFill>
                  <a:prstClr val="white"/>
                </a:solidFill>
                <a:latin typeface="Book Antiqua" pitchFamily="18" charset="0"/>
              </a:rPr>
              <a:t>Et Il est béni ton Fruit</a:t>
            </a:r>
          </a:p>
          <a:p>
            <a:pPr algn="ctr" defTabSz="1219170"/>
            <a:r>
              <a:rPr lang="fr-FR" sz="3733" b="1" dirty="0">
                <a:solidFill>
                  <a:prstClr val="white"/>
                </a:solidFill>
                <a:latin typeface="Book Antiqua" pitchFamily="18" charset="0"/>
              </a:rPr>
              <a:t>Ô Marie Mère de Dieu</a:t>
            </a:r>
          </a:p>
          <a:p>
            <a:pPr algn="ctr" defTabSz="1219170"/>
            <a:r>
              <a:rPr lang="fr-FR" sz="3733" b="1" dirty="0">
                <a:solidFill>
                  <a:prstClr val="white"/>
                </a:solidFill>
                <a:latin typeface="Book Antiqua" pitchFamily="18" charset="0"/>
              </a:rPr>
              <a:t>Ô toi Vierge sans souillure</a:t>
            </a:r>
          </a:p>
        </p:txBody>
      </p:sp>
      <p:sp>
        <p:nvSpPr>
          <p:cNvPr id="20" name="ZoneTexte 19">
            <a:extLst>
              <a:ext uri="{FF2B5EF4-FFF2-40B4-BE49-F238E27FC236}">
                <a16:creationId xmlns:a16="http://schemas.microsoft.com/office/drawing/2014/main" id="{E7FEEBF0-A16D-F71B-26AD-2C75B387E35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`n}</a:t>
            </a:r>
            <a:r>
              <a:rPr lang="fr-FR" sz="1600" dirty="0" err="1">
                <a:solidFill>
                  <a:prstClr val="white"/>
                </a:solidFill>
                <a:latin typeface="CS Avva Shenouda" pitchFamily="34" charset="0"/>
              </a:rPr>
              <a:t>parackeu`i</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961D8487-C2A5-8843-A8E0-DD6642CC52A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81372723"/>
      </p:ext>
    </p:extLst>
  </p:cSld>
  <p:clrMapOvr>
    <a:overrideClrMapping bg1="lt1" tx1="dk1" bg2="lt2" tx2="dk2" accent1="accent1" accent2="accent2" accent3="accent3" accent4="accent4" accent5="accent5" accent6="accent6" hlink="hlink" folHlink="folHlink"/>
  </p:clrMapOvr>
</p:sld>
</file>

<file path=ppt/slides/slide162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Je </a:t>
            </a:r>
            <a:r>
              <a:rPr lang="fr-FR" sz="3733" dirty="0" err="1">
                <a:solidFill>
                  <a:prstClr val="white"/>
                </a:solidFill>
                <a:latin typeface="CS Avva Shenouda" pitchFamily="34" charset="0"/>
              </a:rPr>
              <a:t>afsai</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ebol`nqy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piry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me;myi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pital</a:t>
            </a:r>
            <a:r>
              <a:rPr lang="fr-FR" sz="3733" dirty="0">
                <a:solidFill>
                  <a:prstClr val="white"/>
                </a:solidFill>
                <a:latin typeface="CS Avva Shenouda" pitchFamily="34" charset="0"/>
              </a:rPr>
              <a:t>[o ,y </a:t>
            </a:r>
            <a:r>
              <a:rPr lang="fr-FR" sz="3733" dirty="0" err="1">
                <a:solidFill>
                  <a:prstClr val="white"/>
                </a:solidFill>
                <a:latin typeface="CS Avva Shenouda" pitchFamily="34" charset="0"/>
              </a:rPr>
              <a:t>qa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neftenh</a:t>
            </a:r>
            <a:r>
              <a:rPr lang="fr-FR" sz="3733" dirty="0">
                <a:solidFill>
                  <a:prstClr val="white"/>
                </a:solidFill>
                <a:latin typeface="CS Avva Shenouda" pitchFamily="34" charset="0"/>
              </a:rPr>
              <a:t> @ </a:t>
            </a:r>
            <a:r>
              <a:rPr lang="fr-FR" sz="3733">
                <a:solidFill>
                  <a:prstClr val="white"/>
                </a:solidFill>
                <a:latin typeface="CS Avva Shenouda" pitchFamily="34" charset="0"/>
              </a:rPr>
              <a:t>je `N</a:t>
            </a:r>
            <a:r>
              <a:rPr lang="fr-FR" sz="3733" dirty="0" err="1">
                <a:solidFill>
                  <a:prstClr val="white"/>
                </a:solidFill>
                <a:latin typeface="CS Avva Shenouda" pitchFamily="34" charset="0"/>
              </a:rPr>
              <a:t>;of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piref;ami`o</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لأنه قد أشرقت لنا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منكِ شمس البر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والشفاء فى جناحيها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لأنه الخالق</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de toi, Il a brillé</a:t>
            </a:r>
          </a:p>
          <a:p>
            <a:pPr algn="ctr" defTabSz="1219170"/>
            <a:r>
              <a:rPr lang="fr-FR" sz="3733" b="1" dirty="0">
                <a:solidFill>
                  <a:prstClr val="white"/>
                </a:solidFill>
                <a:latin typeface="Book Antiqua" pitchFamily="18" charset="0"/>
              </a:rPr>
              <a:t>Le Soleil de la Justice</a:t>
            </a:r>
          </a:p>
          <a:p>
            <a:pPr algn="ctr" defTabSz="1219170"/>
            <a:r>
              <a:rPr lang="fr-FR" sz="3733" b="1" dirty="0">
                <a:solidFill>
                  <a:prstClr val="white"/>
                </a:solidFill>
                <a:latin typeface="Book Antiqua" pitchFamily="18" charset="0"/>
              </a:rPr>
              <a:t>Sous ses ailes, la guérison </a:t>
            </a:r>
          </a:p>
          <a:p>
            <a:pPr algn="ctr" defTabSz="1219170"/>
            <a:r>
              <a:rPr lang="fr-FR" sz="3733" b="1" dirty="0">
                <a:solidFill>
                  <a:prstClr val="white"/>
                </a:solidFill>
                <a:latin typeface="Book Antiqua" pitchFamily="18" charset="0"/>
              </a:rPr>
              <a:t>Car Il est le Créateur</a:t>
            </a:r>
          </a:p>
        </p:txBody>
      </p:sp>
      <p:sp>
        <p:nvSpPr>
          <p:cNvPr id="20" name="ZoneTexte 19">
            <a:extLst>
              <a:ext uri="{FF2B5EF4-FFF2-40B4-BE49-F238E27FC236}">
                <a16:creationId xmlns:a16="http://schemas.microsoft.com/office/drawing/2014/main" id="{ADC148D3-9E28-F680-8BF6-02A65F31C03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`n}</a:t>
            </a:r>
            <a:r>
              <a:rPr lang="fr-FR" sz="1600" dirty="0" err="1">
                <a:solidFill>
                  <a:prstClr val="white"/>
                </a:solidFill>
                <a:latin typeface="CS Avva Shenouda" pitchFamily="34" charset="0"/>
              </a:rPr>
              <a:t>parackeu`i</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B6B3F22F-41E8-A207-244B-A837272543B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79522944"/>
      </p:ext>
    </p:extLst>
  </p:cSld>
  <p:clrMapOvr>
    <a:overrideClrMapping bg1="lt1" tx1="dk1" bg2="lt2" tx2="dk2" accent1="accent1" accent2="accent2" accent3="accent3" accent4="accent4" accent5="accent5" accent6="accent6" hlink="hlink" folHlink="folHlink"/>
  </p:clrMapOvr>
</p:sld>
</file>

<file path=ppt/slides/slide162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N;of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[i `</a:t>
            </a:r>
            <a:r>
              <a:rPr lang="fr-FR" sz="3733" dirty="0" err="1">
                <a:solidFill>
                  <a:prstClr val="white"/>
                </a:solidFill>
                <a:latin typeface="CS Avva Shenouda" pitchFamily="34" charset="0"/>
              </a:rPr>
              <a:t>nny`ete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nny`ete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tehwc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tenerhou`o</a:t>
            </a:r>
            <a:r>
              <a:rPr lang="fr-FR" sz="3733" dirty="0">
                <a:solidFill>
                  <a:prstClr val="white"/>
                </a:solidFill>
                <a:latin typeface="CS Avva Shenouda" pitchFamily="34" charset="0"/>
              </a:rPr>
              <a:t> [ici `</a:t>
            </a:r>
            <a:r>
              <a:rPr lang="fr-FR" sz="3733" dirty="0" err="1">
                <a:solidFill>
                  <a:prstClr val="white"/>
                </a:solidFill>
                <a:latin typeface="CS Avva Shenouda" pitchFamily="34" charset="0"/>
              </a:rPr>
              <a:t>mmof</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هو أخذ الذي لنا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وأعطانا الذي له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نسبحه ونمجده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ونزيده علواً.</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prit ce qui est à nous</a:t>
            </a:r>
          </a:p>
          <a:p>
            <a:pPr algn="ctr" defTabSz="1219170"/>
            <a:r>
              <a:rPr lang="fr-FR" sz="3733" b="1" dirty="0">
                <a:solidFill>
                  <a:prstClr val="white"/>
                </a:solidFill>
                <a:latin typeface="Book Antiqua" pitchFamily="18" charset="0"/>
              </a:rPr>
              <a:t>Nous donna ce qui est Sien</a:t>
            </a:r>
          </a:p>
          <a:p>
            <a:pPr algn="ctr" defTabSz="1219170"/>
            <a:r>
              <a:rPr lang="fr-FR" sz="3733" b="1" dirty="0">
                <a:solidFill>
                  <a:prstClr val="white"/>
                </a:solidFill>
                <a:latin typeface="Book Antiqua" pitchFamily="18" charset="0"/>
              </a:rPr>
              <a:t>Louons-Le, glorifions-Le</a:t>
            </a:r>
          </a:p>
          <a:p>
            <a:pPr algn="ctr" defTabSz="1219170"/>
            <a:r>
              <a:rPr lang="fr-FR" sz="3733" b="1" dirty="0">
                <a:solidFill>
                  <a:prstClr val="white"/>
                </a:solidFill>
                <a:latin typeface="Book Antiqua" pitchFamily="18" charset="0"/>
              </a:rPr>
              <a:t>Ajoutons à Sa grandeur</a:t>
            </a:r>
          </a:p>
        </p:txBody>
      </p:sp>
      <p:sp>
        <p:nvSpPr>
          <p:cNvPr id="20" name="ZoneTexte 19">
            <a:extLst>
              <a:ext uri="{FF2B5EF4-FFF2-40B4-BE49-F238E27FC236}">
                <a16:creationId xmlns:a16="http://schemas.microsoft.com/office/drawing/2014/main" id="{A876DC0C-4011-521E-17D3-BFCB8B2FE8F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`n}</a:t>
            </a:r>
            <a:r>
              <a:rPr lang="fr-FR" sz="1600" dirty="0" err="1">
                <a:solidFill>
                  <a:prstClr val="white"/>
                </a:solidFill>
                <a:latin typeface="CS Avva Shenouda" pitchFamily="34" charset="0"/>
              </a:rPr>
              <a:t>parackeu`i</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2985193C-8358-D8C6-D259-07E8AA7D38F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72853344"/>
      </p:ext>
    </p:extLst>
  </p:cSld>
  <p:clrMapOvr>
    <a:overrideClrMapping bg1="lt1" tx1="dk1" bg2="lt2" tx2="dk2" accent1="accent1" accent2="accent2" accent3="accent3" accent4="accent4" accent5="accent5" accent6="accent6" hlink="hlink" folHlink="folHlink"/>
  </p:clrMapOvr>
</p:sld>
</file>

<file path=ppt/slides/slide162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80"/>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Te`cmarwout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ehote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tve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tetai`yout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ehote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pkahi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teca`pswi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mmeu`i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err="1">
                <a:solidFill>
                  <a:prstClr val="white"/>
                </a:solidFill>
                <a:latin typeface="CS Avva Shenouda" pitchFamily="34" charset="0"/>
              </a:rPr>
              <a:t>nim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pe;na`scaji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epetai`o</a:t>
            </a:r>
            <a:r>
              <a:rPr lang="fr-FR" sz="3733" dirty="0">
                <a:solidFill>
                  <a:prstClr val="white"/>
                </a:solidFill>
                <a:latin typeface="CS Avva Shenouda" pitchFamily="34" charset="0"/>
              </a:rPr>
              <a:t>.</a:t>
            </a:r>
          </a:p>
        </p:txBody>
      </p:sp>
      <p:sp>
        <p:nvSpPr>
          <p:cNvPr id="11" name="Rectangle 10"/>
          <p:cNvSpPr/>
          <p:nvPr/>
        </p:nvSpPr>
        <p:spPr>
          <a:xfrm>
            <a:off x="6672064" y="556226"/>
            <a:ext cx="5088565" cy="2616101"/>
          </a:xfrm>
          <a:prstGeom prst="rect">
            <a:avLst/>
          </a:prstGeom>
        </p:spPr>
        <p:txBody>
          <a:bodyPr wrap="square">
            <a:spAutoFit/>
          </a:bodyPr>
          <a:lstStyle/>
          <a:p>
            <a:pPr algn="just" defTabSz="1219170" rtl="1"/>
            <a:r>
              <a:rPr lang="ar-EG" sz="4100" dirty="0">
                <a:solidFill>
                  <a:prstClr val="white"/>
                </a:solidFill>
                <a:latin typeface="Calibri"/>
                <a:cs typeface="Arial" panose="020B0604020202020204" pitchFamily="34" charset="0"/>
              </a:rPr>
              <a:t>مباركة أنتِ أفضل من السماء </a:t>
            </a:r>
            <a:endParaRPr lang="fr-FR" sz="4100" dirty="0">
              <a:solidFill>
                <a:prstClr val="white"/>
              </a:solidFill>
              <a:latin typeface="Calibri"/>
            </a:endParaRPr>
          </a:p>
          <a:p>
            <a:pPr algn="just" defTabSz="1219170" rtl="1"/>
            <a:r>
              <a:rPr lang="ar-EG" sz="4100" dirty="0">
                <a:solidFill>
                  <a:prstClr val="white"/>
                </a:solidFill>
                <a:latin typeface="Calibri"/>
                <a:cs typeface="Arial" panose="020B0604020202020204" pitchFamily="34" charset="0"/>
              </a:rPr>
              <a:t>ومكرمة أفضل من الأرض. </a:t>
            </a:r>
            <a:endParaRPr lang="fr-FR" sz="4100" dirty="0">
              <a:solidFill>
                <a:prstClr val="white"/>
              </a:solidFill>
              <a:latin typeface="Calibri"/>
            </a:endParaRPr>
          </a:p>
          <a:p>
            <a:pPr algn="just" defTabSz="1219170" rtl="1"/>
            <a:r>
              <a:rPr lang="ar-EG" sz="4100" dirty="0">
                <a:solidFill>
                  <a:prstClr val="white"/>
                </a:solidFill>
                <a:latin typeface="Calibri"/>
                <a:cs typeface="Arial" panose="020B0604020202020204" pitchFamily="34" charset="0"/>
              </a:rPr>
              <a:t>أنت فقت كل فكر. </a:t>
            </a:r>
            <a:endParaRPr lang="fr-FR" sz="4100" dirty="0">
              <a:solidFill>
                <a:prstClr val="white"/>
              </a:solidFill>
              <a:latin typeface="Calibri"/>
            </a:endParaRPr>
          </a:p>
          <a:p>
            <a:pPr algn="just" defTabSz="1219170" rtl="1"/>
            <a:r>
              <a:rPr lang="ar-EG" sz="4100" dirty="0">
                <a:solidFill>
                  <a:prstClr val="white"/>
                </a:solidFill>
                <a:latin typeface="Calibri"/>
                <a:cs typeface="Arial" panose="020B0604020202020204" pitchFamily="34" charset="0"/>
              </a:rPr>
              <a:t>مَن يقدر أن يصف كرامتك.</a:t>
            </a:r>
            <a:endParaRPr lang="fr-FR" sz="4100"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Toi, bénie plus que les cieux</a:t>
            </a:r>
          </a:p>
          <a:p>
            <a:pPr algn="ctr" defTabSz="1219170"/>
            <a:r>
              <a:rPr lang="fr-FR" sz="3733" b="1" dirty="0">
                <a:solidFill>
                  <a:prstClr val="white"/>
                </a:solidFill>
                <a:latin typeface="Book Antiqua" pitchFamily="18" charset="0"/>
              </a:rPr>
              <a:t>Plus honorée que la terre</a:t>
            </a:r>
          </a:p>
          <a:p>
            <a:pPr algn="ctr" defTabSz="1219170"/>
            <a:r>
              <a:rPr lang="fr-FR" sz="3733" b="1" dirty="0">
                <a:solidFill>
                  <a:prstClr val="white"/>
                </a:solidFill>
                <a:latin typeface="Book Antiqua" pitchFamily="18" charset="0"/>
              </a:rPr>
              <a:t>Tu dépassas toute pensée</a:t>
            </a:r>
          </a:p>
          <a:p>
            <a:pPr algn="ctr" defTabSz="1219170"/>
            <a:r>
              <a:rPr lang="fr-FR" sz="3733" b="1" dirty="0">
                <a:solidFill>
                  <a:prstClr val="white"/>
                </a:solidFill>
                <a:latin typeface="Book Antiqua" pitchFamily="18" charset="0"/>
              </a:rPr>
              <a:t>Qui peut décrire ton honneur</a:t>
            </a:r>
          </a:p>
        </p:txBody>
      </p:sp>
      <p:sp>
        <p:nvSpPr>
          <p:cNvPr id="20" name="ZoneTexte 19">
            <a:extLst>
              <a:ext uri="{FF2B5EF4-FFF2-40B4-BE49-F238E27FC236}">
                <a16:creationId xmlns:a16="http://schemas.microsoft.com/office/drawing/2014/main" id="{85F2A950-9901-42E3-62DC-CFB1734421F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`n}</a:t>
            </a:r>
            <a:r>
              <a:rPr lang="fr-FR" sz="1600" dirty="0" err="1">
                <a:solidFill>
                  <a:prstClr val="white"/>
                </a:solidFill>
                <a:latin typeface="CS Avva Shenouda" pitchFamily="34" charset="0"/>
              </a:rPr>
              <a:t>parackeu`i</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6B933BA8-E35E-CE75-F7D7-1E3F4A77BB9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42304297"/>
      </p:ext>
    </p:extLst>
  </p:cSld>
  <p:clrMapOvr>
    <a:overrideClrMapping bg1="lt1" tx1="dk1" bg2="lt2" tx2="dk2" accent1="accent1" accent2="accent2" accent3="accent3" accent4="accent4" accent5="accent5" accent6="accent6" hlink="hlink" folHlink="folHlink"/>
  </p:clrMapOvr>
</p:sld>
</file>

<file path=ppt/slides/slide162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240693"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vy`etten;wnt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`w Mari`a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niaggeloc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cetai`o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Niceravim</a:t>
            </a:r>
            <a:r>
              <a:rPr lang="fr-FR" sz="3733" dirty="0">
                <a:solidFill>
                  <a:prstClr val="white"/>
                </a:solidFill>
                <a:latin typeface="CS Avva Shenouda" pitchFamily="34" charset="0"/>
              </a:rPr>
              <a:t> ce]`</a:t>
            </a:r>
            <a:r>
              <a:rPr lang="fr-FR" sz="3733" dirty="0" err="1">
                <a:solidFill>
                  <a:prstClr val="white"/>
                </a:solidFill>
                <a:latin typeface="CS Avva Shenouda" pitchFamily="34" charset="0"/>
              </a:rPr>
              <a:t>wou</a:t>
            </a:r>
            <a:r>
              <a:rPr lang="fr-FR" sz="3733" dirty="0">
                <a:solidFill>
                  <a:prstClr val="white"/>
                </a:solidFill>
                <a:latin typeface="CS Avva Shenouda" pitchFamily="34" charset="0"/>
              </a:rPr>
              <a:t> ne.</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ليس من يُشبهك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يا مريم العذراء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الملائكة تكرمك.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والسارافيم</a:t>
            </a:r>
            <a:r>
              <a:rPr lang="ar-EG" sz="4400" dirty="0">
                <a:solidFill>
                  <a:prstClr val="white"/>
                </a:solidFill>
                <a:latin typeface="Calibri"/>
                <a:cs typeface="Arial" panose="020B0604020202020204" pitchFamily="34" charset="0"/>
              </a:rPr>
              <a:t> تُمجدك.</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Nulle personne ne te ressemble</a:t>
            </a:r>
          </a:p>
          <a:p>
            <a:pPr algn="ctr" defTabSz="1219170"/>
            <a:r>
              <a:rPr lang="fr-FR" sz="3733" b="1" dirty="0">
                <a:solidFill>
                  <a:prstClr val="white"/>
                </a:solidFill>
                <a:latin typeface="Book Antiqua" pitchFamily="18" charset="0"/>
              </a:rPr>
              <a:t>Ô Marie, ô toi la Vierge</a:t>
            </a:r>
          </a:p>
          <a:p>
            <a:pPr algn="ctr" defTabSz="1219170"/>
            <a:r>
              <a:rPr lang="fr-FR" sz="3733" b="1" dirty="0">
                <a:solidFill>
                  <a:prstClr val="white"/>
                </a:solidFill>
                <a:latin typeface="Book Antiqua" pitchFamily="18" charset="0"/>
              </a:rPr>
              <a:t>Voici, les anges t’honorent</a:t>
            </a:r>
          </a:p>
          <a:p>
            <a:pPr algn="ctr" defTabSz="1219170"/>
            <a:r>
              <a:rPr lang="fr-FR" sz="3733" b="1" dirty="0">
                <a:solidFill>
                  <a:prstClr val="white"/>
                </a:solidFill>
                <a:latin typeface="Book Antiqua" pitchFamily="18" charset="0"/>
              </a:rPr>
              <a:t>Séraphins te glorifient</a:t>
            </a:r>
          </a:p>
        </p:txBody>
      </p:sp>
      <p:sp>
        <p:nvSpPr>
          <p:cNvPr id="20" name="ZoneTexte 19">
            <a:extLst>
              <a:ext uri="{FF2B5EF4-FFF2-40B4-BE49-F238E27FC236}">
                <a16:creationId xmlns:a16="http://schemas.microsoft.com/office/drawing/2014/main" id="{9F0465DD-E000-ECBD-F9EA-1C94B08B8E2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`n}</a:t>
            </a:r>
            <a:r>
              <a:rPr lang="fr-FR" sz="1600" dirty="0" err="1">
                <a:solidFill>
                  <a:prstClr val="white"/>
                </a:solidFill>
                <a:latin typeface="CS Avva Shenouda" pitchFamily="34" charset="0"/>
              </a:rPr>
              <a:t>parackeu`i</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35BB29CD-6E10-4EDE-B404-32B2B84CA8E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81361102"/>
      </p:ext>
    </p:extLst>
  </p:cSld>
  <p:clrMapOvr>
    <a:overrideClrMapping bg1="lt1" tx1="dk1" bg2="lt2" tx2="dk2" accent1="accent1" accent2="accent2" accent3="accent3" accent4="accent4" accent5="accent5" accent6="accent6" hlink="hlink" folHlink="folHlink"/>
  </p:clrMapOvr>
</p:sld>
</file>

<file path=ppt/slides/slide16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147207718"/>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041860">
                  <a:extLst>
                    <a:ext uri="{9D8B030D-6E8A-4147-A177-3AD203B41FA5}">
                      <a16:colId xmlns:a16="http://schemas.microsoft.com/office/drawing/2014/main" val="20000"/>
                    </a:ext>
                  </a:extLst>
                </a:gridCol>
                <a:gridCol w="5205296">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13. Le soleil se leva</a:t>
                      </a:r>
                    </a:p>
                    <a:p>
                      <a:pPr algn="l"/>
                      <a:r>
                        <a:rPr lang="fr-FR" sz="3200" b="1" kern="1200" dirty="0">
                          <a:solidFill>
                            <a:prstClr val="white"/>
                          </a:solidFill>
                          <a:latin typeface="Book Antiqua" pitchFamily="18" charset="0"/>
                          <a:ea typeface="+mn-ea"/>
                          <a:cs typeface="+mn-cs"/>
                        </a:rPr>
                        <a:t>Tyran, enfin noyé</a:t>
                      </a:r>
                    </a:p>
                    <a:p>
                      <a:pPr algn="l"/>
                      <a:r>
                        <a:rPr lang="fr-FR" sz="3200" b="1" kern="1200" dirty="0">
                          <a:solidFill>
                            <a:prstClr val="white"/>
                          </a:solidFill>
                          <a:latin typeface="Book Antiqua" pitchFamily="18" charset="0"/>
                          <a:ea typeface="+mn-ea"/>
                          <a:cs typeface="+mn-cs"/>
                        </a:rPr>
                        <a:t>Le peuple traversa</a:t>
                      </a:r>
                    </a:p>
                    <a:p>
                      <a:pPr algn="l"/>
                      <a:r>
                        <a:rPr lang="fr-FR" sz="3200" b="1" kern="1200" dirty="0">
                          <a:solidFill>
                            <a:prstClr val="white"/>
                          </a:solidFill>
                          <a:latin typeface="Book Antiqua" pitchFamily="18" charset="0"/>
                          <a:ea typeface="+mn-ea"/>
                          <a:cs typeface="+mn-cs"/>
                        </a:rPr>
                        <a:t>La mer sur leurs deux pieds</a:t>
                      </a:r>
                    </a:p>
                  </a:txBody>
                  <a:tcPr/>
                </a:tc>
                <a:tc>
                  <a:txBody>
                    <a:bodyPr/>
                    <a:lstStyle/>
                    <a:p>
                      <a:pPr algn="r" rtl="1"/>
                      <a:r>
                        <a:rPr lang="ar-EG" sz="4000" b="0" kern="1200" dirty="0">
                          <a:solidFill>
                            <a:prstClr val="white"/>
                          </a:solidFill>
                          <a:latin typeface="+mn-lt"/>
                          <a:ea typeface="+mn-ea"/>
                          <a:cs typeface="+mn-cs"/>
                        </a:rPr>
                        <a:t>أشرقت الشمس تلك الساعة</a:t>
                      </a:r>
                    </a:p>
                    <a:p>
                      <a:pPr algn="r" rtl="1"/>
                      <a:r>
                        <a:rPr lang="ar-EG" sz="4000" b="0" kern="1200" dirty="0">
                          <a:solidFill>
                            <a:prstClr val="white"/>
                          </a:solidFill>
                          <a:latin typeface="+mn-lt"/>
                          <a:ea typeface="+mn-ea"/>
                          <a:cs typeface="+mn-cs"/>
                        </a:rPr>
                        <a:t>حين غرق ذاك الجبار</a:t>
                      </a:r>
                    </a:p>
                    <a:p>
                      <a:pPr algn="r" rtl="1"/>
                      <a:r>
                        <a:rPr lang="ar-EG" sz="4000" b="0" kern="1200" dirty="0">
                          <a:solidFill>
                            <a:prstClr val="white"/>
                          </a:solidFill>
                          <a:latin typeface="+mn-lt"/>
                          <a:ea typeface="+mn-ea"/>
                          <a:cs typeface="+mn-cs"/>
                        </a:rPr>
                        <a:t>واسرائيل صار في شجاعة</a:t>
                      </a:r>
                    </a:p>
                    <a:p>
                      <a:pPr algn="r" rtl="1"/>
                      <a:r>
                        <a:rPr lang="ar-EG" sz="4000" b="0" kern="1200" dirty="0">
                          <a:solidFill>
                            <a:prstClr val="white"/>
                          </a:solidFill>
                          <a:latin typeface="+mn-lt"/>
                          <a:ea typeface="+mn-ea"/>
                          <a:cs typeface="+mn-cs"/>
                        </a:rPr>
                        <a:t>عدى البحر وسار.</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14. Tel l’aigle en son essor</a:t>
                      </a:r>
                    </a:p>
                    <a:p>
                      <a:r>
                        <a:rPr lang="fr-FR" sz="3200" b="1" kern="1200" dirty="0">
                          <a:solidFill>
                            <a:prstClr val="white"/>
                          </a:solidFill>
                          <a:latin typeface="Book Antiqua" pitchFamily="18" charset="0"/>
                          <a:ea typeface="+mn-ea"/>
                          <a:cs typeface="+mn-cs"/>
                        </a:rPr>
                        <a:t>Le peuple tend vers Dieu</a:t>
                      </a:r>
                    </a:p>
                    <a:p>
                      <a:r>
                        <a:rPr lang="fr-FR" sz="3200" b="1" kern="1200" dirty="0">
                          <a:solidFill>
                            <a:prstClr val="white"/>
                          </a:solidFill>
                          <a:latin typeface="Book Antiqua" pitchFamily="18" charset="0"/>
                          <a:ea typeface="+mn-ea"/>
                          <a:cs typeface="+mn-cs"/>
                        </a:rPr>
                        <a:t>Et vers le mont Thabor</a:t>
                      </a:r>
                    </a:p>
                    <a:p>
                      <a:r>
                        <a:rPr lang="fr-FR" sz="3200" b="1" kern="1200" dirty="0">
                          <a:solidFill>
                            <a:prstClr val="white"/>
                          </a:solidFill>
                          <a:latin typeface="Book Antiqua" pitchFamily="18" charset="0"/>
                          <a:ea typeface="+mn-ea"/>
                          <a:cs typeface="+mn-cs"/>
                        </a:rPr>
                        <a:t>Il vole silencieux</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جازوا البحر بسرور</a:t>
                      </a:r>
                    </a:p>
                    <a:p>
                      <a:pPr algn="r" rtl="1"/>
                      <a:r>
                        <a:rPr lang="ar-EG" sz="4000" b="0" kern="1200" dirty="0">
                          <a:solidFill>
                            <a:prstClr val="white"/>
                          </a:solidFill>
                          <a:latin typeface="+mn-lt"/>
                          <a:ea typeface="+mn-ea"/>
                          <a:cs typeface="+mn-cs"/>
                        </a:rPr>
                        <a:t>ماشيين علي </a:t>
                      </a:r>
                      <a:r>
                        <a:rPr lang="ar-EG" sz="4000" b="0" kern="1200" dirty="0" err="1">
                          <a:solidFill>
                            <a:prstClr val="white"/>
                          </a:solidFill>
                          <a:latin typeface="+mn-lt"/>
                          <a:ea typeface="+mn-ea"/>
                          <a:cs typeface="+mn-cs"/>
                        </a:rPr>
                        <a:t>الباج</a:t>
                      </a:r>
                      <a:r>
                        <a:rPr lang="ar-EG" sz="4000" b="0" kern="1200" dirty="0">
                          <a:solidFill>
                            <a:prstClr val="white"/>
                          </a:solidFill>
                          <a:latin typeface="+mn-lt"/>
                          <a:ea typeface="+mn-ea"/>
                          <a:cs typeface="+mn-cs"/>
                        </a:rPr>
                        <a:t> والصخور</a:t>
                      </a:r>
                    </a:p>
                    <a:p>
                      <a:pPr algn="r" rtl="1"/>
                      <a:r>
                        <a:rPr lang="ar-EG" sz="4000" b="0" kern="1200" dirty="0">
                          <a:solidFill>
                            <a:prstClr val="white"/>
                          </a:solidFill>
                          <a:latin typeface="+mn-lt"/>
                          <a:ea typeface="+mn-ea"/>
                          <a:cs typeface="+mn-cs"/>
                        </a:rPr>
                        <a:t>وطاروا كمثل النسور</a:t>
                      </a:r>
                    </a:p>
                    <a:p>
                      <a:pPr algn="r" rtl="1"/>
                      <a:r>
                        <a:rPr lang="ar-EG" sz="4000" b="0" kern="1200" dirty="0">
                          <a:solidFill>
                            <a:prstClr val="white"/>
                          </a:solidFill>
                          <a:latin typeface="+mn-lt"/>
                          <a:ea typeface="+mn-ea"/>
                          <a:cs typeface="+mn-cs"/>
                        </a:rPr>
                        <a:t>نزلوا على أعلى الطور</a:t>
                      </a:r>
                    </a:p>
                    <a:p>
                      <a:endParaRPr lang="fr-FR" sz="24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FC21CA89-0600-14A3-EE42-381DD626B80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940413C9-12B1-DB23-4515-3F357A8204F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97132170"/>
      </p:ext>
    </p:extLst>
  </p:cSld>
  <p:clrMapOvr>
    <a:masterClrMapping/>
  </p:clrMapOvr>
</p:sld>
</file>

<file path=ppt/slides/slide163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Je `a </a:t>
            </a:r>
            <a:r>
              <a:rPr lang="fr-FR" sz="3733" dirty="0" err="1">
                <a:solidFill>
                  <a:prstClr val="white"/>
                </a:solidFill>
                <a:latin typeface="CS Avva Shenouda" pitchFamily="34" charset="0"/>
              </a:rPr>
              <a:t>vy`et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Ni,eroubim</a:t>
            </a:r>
            <a:r>
              <a:rPr lang="fr-FR" sz="3733" dirty="0">
                <a:solidFill>
                  <a:prstClr val="white"/>
                </a:solidFill>
                <a:latin typeface="CS Avva Shenouda" pitchFamily="34" charset="0"/>
              </a:rPr>
              <a:t> @</a:t>
            </a:r>
            <a:br>
              <a:rPr lang="fr-FR" sz="3733" dirty="0">
                <a:solidFill>
                  <a:prstClr val="white"/>
                </a:solidFill>
                <a:latin typeface="CS Avva Shenouda" pitchFamily="34" charset="0"/>
              </a:rPr>
            </a:br>
            <a:r>
              <a:rPr lang="fr-FR" sz="3733" dirty="0">
                <a:solidFill>
                  <a:prstClr val="white"/>
                </a:solidFill>
                <a:latin typeface="CS Avva Shenouda" pitchFamily="34" charset="0"/>
              </a:rPr>
              <a:t> `i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icarx</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ebol`nqy</a:t>
            </a:r>
            <a:r>
              <a:rPr lang="fr-FR" sz="3733" dirty="0">
                <a:solidFill>
                  <a:prstClr val="white"/>
                </a:solidFill>
                <a:latin typeface="CS Avva Shenouda" pitchFamily="34" charset="0"/>
              </a:rPr>
              <a:t>] @ sa `</a:t>
            </a:r>
            <a:r>
              <a:rPr lang="fr-FR" sz="3733" dirty="0" err="1">
                <a:solidFill>
                  <a:prstClr val="white"/>
                </a:solidFill>
                <a:latin typeface="CS Avva Shenouda" pitchFamily="34" charset="0"/>
              </a:rPr>
              <a:t>ntefhotpen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 </a:t>
            </a:r>
            <a:r>
              <a:rPr lang="fr-FR" sz="3733" err="1">
                <a:solidFill>
                  <a:prstClr val="white"/>
                </a:solidFill>
                <a:latin typeface="CS Avva Shenouda" pitchFamily="34" charset="0"/>
              </a:rPr>
              <a:t>hiten</a:t>
            </a:r>
            <a:r>
              <a:rPr lang="fr-FR" sz="3733">
                <a:solidFill>
                  <a:prstClr val="white"/>
                </a:solidFill>
                <a:latin typeface="CS Avva Shenouda" pitchFamily="34" charset="0"/>
              </a:rPr>
              <a:t> tefmet`aga</a:t>
            </a:r>
            <a:r>
              <a:rPr lang="fr-FR" sz="3733" dirty="0" err="1">
                <a:solidFill>
                  <a:prstClr val="white"/>
                </a:solidFill>
                <a:latin typeface="CS Avva Shenouda" pitchFamily="34" charset="0"/>
              </a:rPr>
              <a:t>;oc</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لأن الذي على </a:t>
            </a:r>
            <a:r>
              <a:rPr lang="ar-EG" sz="4400" dirty="0" err="1">
                <a:solidFill>
                  <a:prstClr val="white"/>
                </a:solidFill>
                <a:latin typeface="Calibri"/>
                <a:cs typeface="Arial" panose="020B0604020202020204" pitchFamily="34" charset="0"/>
              </a:rPr>
              <a:t>الشاروبيم</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أتى وتجسد منك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حتى اتحدنا به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من قبل صلاحه.</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Lui que portent les Chérubins</a:t>
            </a:r>
          </a:p>
          <a:p>
            <a:pPr algn="ctr" defTabSz="1219170"/>
            <a:r>
              <a:rPr lang="fr-FR" sz="3733" b="1" dirty="0">
                <a:solidFill>
                  <a:prstClr val="white"/>
                </a:solidFill>
                <a:latin typeface="Book Antiqua" pitchFamily="18" charset="0"/>
              </a:rPr>
              <a:t>Vint et S’incarna de toi</a:t>
            </a:r>
          </a:p>
          <a:p>
            <a:pPr algn="ctr" defTabSz="1219170"/>
            <a:r>
              <a:rPr lang="fr-FR" sz="3733" b="1" dirty="0">
                <a:solidFill>
                  <a:prstClr val="white"/>
                </a:solidFill>
                <a:latin typeface="Book Antiqua" pitchFamily="18" charset="0"/>
              </a:rPr>
              <a:t>Ainsi nous a unifiés</a:t>
            </a:r>
          </a:p>
          <a:p>
            <a:pPr algn="ctr" defTabSz="1219170"/>
            <a:r>
              <a:rPr lang="fr-FR" sz="3733" b="1" dirty="0">
                <a:solidFill>
                  <a:prstClr val="white"/>
                </a:solidFill>
                <a:latin typeface="Book Antiqua" pitchFamily="18" charset="0"/>
              </a:rPr>
              <a:t>A Lui de par Sa bonté</a:t>
            </a:r>
          </a:p>
        </p:txBody>
      </p:sp>
      <p:sp>
        <p:nvSpPr>
          <p:cNvPr id="20" name="ZoneTexte 19">
            <a:extLst>
              <a:ext uri="{FF2B5EF4-FFF2-40B4-BE49-F238E27FC236}">
                <a16:creationId xmlns:a16="http://schemas.microsoft.com/office/drawing/2014/main" id="{56246E19-DB08-0D8E-78D5-A9610027A82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`n}</a:t>
            </a:r>
            <a:r>
              <a:rPr lang="fr-FR" sz="1600" dirty="0" err="1">
                <a:solidFill>
                  <a:prstClr val="white"/>
                </a:solidFill>
                <a:latin typeface="CS Avva Shenouda" pitchFamily="34" charset="0"/>
              </a:rPr>
              <a:t>parackeu`i</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B9665FC4-FF9F-170A-02E5-582A8ACEAE3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63814245"/>
      </p:ext>
    </p:extLst>
  </p:cSld>
  <p:clrMapOvr>
    <a:overrideClrMapping bg1="lt1" tx1="dk1" bg2="lt2" tx2="dk2" accent1="accent1" accent2="accent2" accent3="accent3" accent4="accent4" accent5="accent5" accent6="accent6" hlink="hlink" folHlink="folHlink"/>
  </p:clrMapOvr>
</p:sld>
</file>

<file path=ppt/slides/slide163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N;of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[i `</a:t>
            </a:r>
            <a:r>
              <a:rPr lang="fr-FR" sz="3733" dirty="0" err="1">
                <a:solidFill>
                  <a:prstClr val="white"/>
                </a:solidFill>
                <a:latin typeface="CS Avva Shenouda" pitchFamily="34" charset="0"/>
              </a:rPr>
              <a:t>nny`ete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nny`ete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tehwc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tenerhou`o</a:t>
            </a:r>
            <a:r>
              <a:rPr lang="fr-FR" sz="3733" dirty="0">
                <a:solidFill>
                  <a:prstClr val="white"/>
                </a:solidFill>
                <a:latin typeface="CS Avva Shenouda" pitchFamily="34" charset="0"/>
              </a:rPr>
              <a:t> [ici `</a:t>
            </a:r>
            <a:r>
              <a:rPr lang="fr-FR" sz="3733" dirty="0" err="1">
                <a:solidFill>
                  <a:prstClr val="white"/>
                </a:solidFill>
                <a:latin typeface="CS Avva Shenouda" pitchFamily="34" charset="0"/>
              </a:rPr>
              <a:t>mmof</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هو أخذ الذي لنا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وأعطانا الذي له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نسبحه ونمجده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ونزيده علواً.</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prit ce qui est à nous</a:t>
            </a:r>
          </a:p>
          <a:p>
            <a:pPr algn="ctr" defTabSz="1219170"/>
            <a:r>
              <a:rPr lang="fr-FR" sz="3733" b="1" dirty="0">
                <a:solidFill>
                  <a:prstClr val="white"/>
                </a:solidFill>
                <a:latin typeface="Book Antiqua" pitchFamily="18" charset="0"/>
              </a:rPr>
              <a:t>Nous donna ce qui est Sien</a:t>
            </a:r>
          </a:p>
          <a:p>
            <a:pPr algn="ctr" defTabSz="1219170"/>
            <a:r>
              <a:rPr lang="fr-FR" sz="3733" b="1" dirty="0">
                <a:solidFill>
                  <a:prstClr val="white"/>
                </a:solidFill>
                <a:latin typeface="Book Antiqua" pitchFamily="18" charset="0"/>
              </a:rPr>
              <a:t>Louons-Le, glorifions-Le</a:t>
            </a:r>
          </a:p>
          <a:p>
            <a:pPr algn="ctr" defTabSz="1219170"/>
            <a:r>
              <a:rPr lang="fr-FR" sz="3733" b="1" dirty="0">
                <a:solidFill>
                  <a:prstClr val="white"/>
                </a:solidFill>
                <a:latin typeface="Book Antiqua" pitchFamily="18" charset="0"/>
              </a:rPr>
              <a:t>Ajoutons à Sa grandeur</a:t>
            </a:r>
          </a:p>
        </p:txBody>
      </p:sp>
      <p:sp>
        <p:nvSpPr>
          <p:cNvPr id="20" name="ZoneTexte 19">
            <a:extLst>
              <a:ext uri="{FF2B5EF4-FFF2-40B4-BE49-F238E27FC236}">
                <a16:creationId xmlns:a16="http://schemas.microsoft.com/office/drawing/2014/main" id="{2D807FF4-3C74-C845-B6F4-F5FF997C6F7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`n}</a:t>
            </a:r>
            <a:r>
              <a:rPr lang="fr-FR" sz="1600" dirty="0" err="1">
                <a:solidFill>
                  <a:prstClr val="white"/>
                </a:solidFill>
                <a:latin typeface="CS Avva Shenouda" pitchFamily="34" charset="0"/>
              </a:rPr>
              <a:t>parackeu`i</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A841A6AC-1833-CC44-B753-73B7608E387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86593301"/>
      </p:ext>
    </p:extLst>
  </p:cSld>
  <p:clrMapOvr>
    <a:overrideClrMapping bg1="lt1" tx1="dk1" bg2="lt2" tx2="dk2" accent1="accent1" accent2="accent2" accent3="accent3" accent4="accent4" accent5="accent5" accent6="accent6" hlink="hlink" folHlink="folHlink"/>
  </p:clrMapOvr>
</p:sld>
</file>

<file path=ppt/slides/slide163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Te`cmarwout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Mar`ia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f`cmarwout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pekarpoc</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mau</a:t>
            </a:r>
            <a:r>
              <a:rPr lang="fr-FR" sz="3733" dirty="0">
                <a:solidFill>
                  <a:prstClr val="white"/>
                </a:solidFill>
                <a:latin typeface="CS Avva Shenouda" pitchFamily="34" charset="0"/>
              </a:rPr>
              <a:t> `m`V] @ `</a:t>
            </a:r>
            <a:r>
              <a:rPr lang="fr-FR" sz="3733" dirty="0" err="1">
                <a:solidFill>
                  <a:prstClr val="white"/>
                </a:solidFill>
                <a:latin typeface="CS Avva Shenouda" pitchFamily="34" charset="0"/>
              </a:rPr>
              <a:t>psousou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par;eni`a</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مباركة أنت يا مريم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ومباركة ثمرتك.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أيتها العذراء أم الله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فخر البتولية.</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Ô Bénie es-tu Marie</a:t>
            </a:r>
          </a:p>
          <a:p>
            <a:pPr algn="ctr" defTabSz="1219170"/>
            <a:r>
              <a:rPr lang="fr-FR" sz="3733" b="1" dirty="0">
                <a:solidFill>
                  <a:prstClr val="white"/>
                </a:solidFill>
                <a:latin typeface="Book Antiqua" pitchFamily="18" charset="0"/>
              </a:rPr>
              <a:t>Et Il est béni ton fruit</a:t>
            </a:r>
          </a:p>
          <a:p>
            <a:pPr algn="ctr" defTabSz="1219170"/>
            <a:r>
              <a:rPr lang="fr-FR" sz="3733" b="1" dirty="0">
                <a:solidFill>
                  <a:prstClr val="white"/>
                </a:solidFill>
                <a:latin typeface="Book Antiqua" pitchFamily="18" charset="0"/>
              </a:rPr>
              <a:t>Ô Vierge Mère de Dieu</a:t>
            </a:r>
          </a:p>
          <a:p>
            <a:pPr algn="ctr" defTabSz="1219170"/>
            <a:r>
              <a:rPr lang="fr-FR" sz="3733" b="1" dirty="0">
                <a:solidFill>
                  <a:prstClr val="white"/>
                </a:solidFill>
                <a:latin typeface="Book Antiqua" pitchFamily="18" charset="0"/>
              </a:rPr>
              <a:t>Fierté de la chasteté</a:t>
            </a:r>
          </a:p>
        </p:txBody>
      </p:sp>
      <p:sp>
        <p:nvSpPr>
          <p:cNvPr id="20" name="ZoneTexte 19">
            <a:extLst>
              <a:ext uri="{FF2B5EF4-FFF2-40B4-BE49-F238E27FC236}">
                <a16:creationId xmlns:a16="http://schemas.microsoft.com/office/drawing/2014/main" id="{29C37466-9A90-5DD2-9CAF-04CB4F41C17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`n}</a:t>
            </a:r>
            <a:r>
              <a:rPr lang="fr-FR" sz="1600" dirty="0" err="1">
                <a:solidFill>
                  <a:prstClr val="white"/>
                </a:solidFill>
                <a:latin typeface="CS Avva Shenouda" pitchFamily="34" charset="0"/>
              </a:rPr>
              <a:t>parackeu`i</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FA4941D6-2CFC-76F8-2398-C2A1E3058AD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74484159"/>
      </p:ext>
    </p:extLst>
  </p:cSld>
  <p:clrMapOvr>
    <a:overrideClrMapping bg1="lt1" tx1="dk1" bg2="lt2" tx2="dk2" accent1="accent1" accent2="accent2" accent3="accent3" accent4="accent4" accent5="accent5" accent6="accent6" hlink="hlink" folHlink="folHlink"/>
  </p:clrMapOvr>
</p:sld>
</file>

<file path=ppt/slides/slide163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Vy`etsop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qajen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ni`ewn</a:t>
            </a:r>
            <a:r>
              <a:rPr lang="fr-FR" sz="3733" dirty="0">
                <a:solidFill>
                  <a:prstClr val="white"/>
                </a:solidFill>
                <a:latin typeface="CS Avva Shenouda" pitchFamily="34" charset="0"/>
              </a:rPr>
              <a:t> @ `i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icarx</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nqy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pi`apac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ni`ehoou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temytra</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الكائن قبل الدهور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أتى وتجسد منكِ.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عتيق الأيام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خرج من بطنك.</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Existait depuis les siècles</a:t>
            </a:r>
          </a:p>
          <a:p>
            <a:pPr algn="ctr" defTabSz="1219170"/>
            <a:r>
              <a:rPr lang="fr-FR" sz="3733" b="1" dirty="0">
                <a:solidFill>
                  <a:prstClr val="white"/>
                </a:solidFill>
                <a:latin typeface="Book Antiqua" pitchFamily="18" charset="0"/>
              </a:rPr>
              <a:t>Vint et S’incarna de toi</a:t>
            </a:r>
          </a:p>
          <a:p>
            <a:pPr algn="ctr" defTabSz="1219170"/>
            <a:r>
              <a:rPr lang="fr-FR" sz="3733" b="1" dirty="0">
                <a:solidFill>
                  <a:prstClr val="white"/>
                </a:solidFill>
                <a:latin typeface="Book Antiqua" pitchFamily="18" charset="0"/>
              </a:rPr>
              <a:t>Lui qui est l’Ancien des jours</a:t>
            </a:r>
          </a:p>
          <a:p>
            <a:pPr algn="ctr" defTabSz="1219170"/>
            <a:r>
              <a:rPr lang="fr-FR" sz="3733" b="1" dirty="0">
                <a:solidFill>
                  <a:prstClr val="white"/>
                </a:solidFill>
                <a:latin typeface="Book Antiqua" pitchFamily="18" charset="0"/>
              </a:rPr>
              <a:t>Est sorti de tes entrailles</a:t>
            </a:r>
          </a:p>
        </p:txBody>
      </p:sp>
      <p:sp>
        <p:nvSpPr>
          <p:cNvPr id="20" name="ZoneTexte 19">
            <a:extLst>
              <a:ext uri="{FF2B5EF4-FFF2-40B4-BE49-F238E27FC236}">
                <a16:creationId xmlns:a16="http://schemas.microsoft.com/office/drawing/2014/main" id="{3D64A2B2-3D6E-9ACB-EFBB-7FC31B9AD44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`n}</a:t>
            </a:r>
            <a:r>
              <a:rPr lang="fr-FR" sz="1600" dirty="0" err="1">
                <a:solidFill>
                  <a:prstClr val="white"/>
                </a:solidFill>
                <a:latin typeface="CS Avva Shenouda" pitchFamily="34" charset="0"/>
              </a:rPr>
              <a:t>parackeu`i</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504B83E0-D9FF-3665-7A9B-9BA009B42D0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24301978"/>
      </p:ext>
    </p:extLst>
  </p:cSld>
  <p:clrMapOvr>
    <a:overrideClrMapping bg1="lt1" tx1="dk1" bg2="lt2" tx2="dk2" accent1="accent1" accent2="accent2" accent3="accent3" accent4="accent4" accent5="accent5" accent6="accent6" hlink="hlink" folHlink="folHlink"/>
  </p:clrMapOvr>
</p:sld>
</file>

<file path=ppt/slides/slide163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N;of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[i `</a:t>
            </a:r>
            <a:r>
              <a:rPr lang="fr-FR" sz="3733" dirty="0" err="1">
                <a:solidFill>
                  <a:prstClr val="white"/>
                </a:solidFill>
                <a:latin typeface="CS Avva Shenouda" pitchFamily="34" charset="0"/>
              </a:rPr>
              <a:t>ntencarx</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mPef`pneuma</a:t>
            </a:r>
            <a:r>
              <a:rPr lang="fr-FR" sz="3733" dirty="0">
                <a:solidFill>
                  <a:prstClr val="white"/>
                </a:solidFill>
                <a:latin typeface="CS Avva Shenouda" pitchFamily="34" charset="0"/>
              </a:rPr>
              <a:t> =e=;=u @ </a:t>
            </a:r>
            <a:r>
              <a:rPr lang="fr-FR" sz="3733" dirty="0" err="1">
                <a:solidFill>
                  <a:prstClr val="white"/>
                </a:solidFill>
                <a:latin typeface="CS Avva Shenouda" pitchFamily="34" charset="0"/>
              </a:rPr>
              <a:t>afaiten</a:t>
            </a:r>
            <a:r>
              <a:rPr lang="fr-FR" sz="3733" dirty="0">
                <a:solidFill>
                  <a:prstClr val="white"/>
                </a:solidFill>
                <a:latin typeface="CS Avva Shenouda" pitchFamily="34" charset="0"/>
              </a:rPr>
              <a:t> `nouai </a:t>
            </a:r>
            <a:r>
              <a:rPr lang="fr-FR" sz="3733" dirty="0" err="1">
                <a:solidFill>
                  <a:prstClr val="white"/>
                </a:solidFill>
                <a:latin typeface="CS Avva Shenouda" pitchFamily="34" charset="0"/>
              </a:rPr>
              <a:t>nemaf</a:t>
            </a:r>
            <a:r>
              <a:rPr lang="fr-FR" sz="3733" dirty="0">
                <a:solidFill>
                  <a:prstClr val="white"/>
                </a:solidFill>
                <a:latin typeface="CS Avva Shenouda" pitchFamily="34" charset="0"/>
              </a:rPr>
              <a:t> @ </a:t>
            </a:r>
            <a:r>
              <a:rPr lang="fr-FR" sz="3733" err="1">
                <a:solidFill>
                  <a:prstClr val="white"/>
                </a:solidFill>
                <a:latin typeface="CS Avva Shenouda" pitchFamily="34" charset="0"/>
              </a:rPr>
              <a:t>hiten</a:t>
            </a:r>
            <a:r>
              <a:rPr lang="fr-FR" sz="3733">
                <a:solidFill>
                  <a:prstClr val="white"/>
                </a:solidFill>
                <a:latin typeface="CS Avva Shenouda" pitchFamily="34" charset="0"/>
              </a:rPr>
              <a:t> tefmet`aga</a:t>
            </a:r>
            <a:r>
              <a:rPr lang="fr-FR" sz="3733" dirty="0" err="1">
                <a:solidFill>
                  <a:prstClr val="white"/>
                </a:solidFill>
                <a:latin typeface="CS Avva Shenouda" pitchFamily="34" charset="0"/>
              </a:rPr>
              <a:t>;oc</a:t>
            </a:r>
            <a:endParaRPr lang="fr-FR" sz="3733" dirty="0">
              <a:solidFill>
                <a:prstClr val="white"/>
              </a:solidFill>
              <a:latin typeface="CS Avva Shenouda" pitchFamily="34" charset="0"/>
            </a:endParaRPr>
          </a:p>
        </p:txBody>
      </p:sp>
      <p:sp>
        <p:nvSpPr>
          <p:cNvPr id="11" name="Rectangle 10"/>
          <p:cNvSpPr/>
          <p:nvPr/>
        </p:nvSpPr>
        <p:spPr>
          <a:xfrm>
            <a:off x="6672065" y="556226"/>
            <a:ext cx="5032823"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هو أخذ جسدنا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وأعطانا روحه القدوس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وجعلنا واحداً معه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من قبل صلاحه.</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Lui qui a pris notre corps</a:t>
            </a:r>
          </a:p>
          <a:p>
            <a:pPr algn="ctr" defTabSz="1219170"/>
            <a:r>
              <a:rPr lang="fr-FR" sz="3733" b="1" dirty="0">
                <a:solidFill>
                  <a:prstClr val="white"/>
                </a:solidFill>
                <a:latin typeface="Book Antiqua" pitchFamily="18" charset="0"/>
              </a:rPr>
              <a:t>Nous donna Son Esprit Saint</a:t>
            </a:r>
          </a:p>
          <a:p>
            <a:pPr algn="ctr" defTabSz="1219170"/>
            <a:r>
              <a:rPr lang="fr-FR" sz="3733" b="1" dirty="0">
                <a:solidFill>
                  <a:prstClr val="white"/>
                </a:solidFill>
                <a:latin typeface="Book Antiqua" pitchFamily="18" charset="0"/>
              </a:rPr>
              <a:t>Et Il nous a rendus un</a:t>
            </a:r>
          </a:p>
          <a:p>
            <a:pPr algn="ctr" defTabSz="1219170"/>
            <a:r>
              <a:rPr lang="fr-FR" sz="3733" b="1" dirty="0">
                <a:solidFill>
                  <a:prstClr val="white"/>
                </a:solidFill>
                <a:latin typeface="Book Antiqua" pitchFamily="18" charset="0"/>
              </a:rPr>
              <a:t>Avec Lui, par Sa bonté</a:t>
            </a:r>
          </a:p>
        </p:txBody>
      </p:sp>
      <p:sp>
        <p:nvSpPr>
          <p:cNvPr id="20" name="ZoneTexte 19">
            <a:extLst>
              <a:ext uri="{FF2B5EF4-FFF2-40B4-BE49-F238E27FC236}">
                <a16:creationId xmlns:a16="http://schemas.microsoft.com/office/drawing/2014/main" id="{AA3C3D17-8CCE-3D8C-0629-41D15CCB4CC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`n}</a:t>
            </a:r>
            <a:r>
              <a:rPr lang="fr-FR" sz="1600" dirty="0" err="1">
                <a:solidFill>
                  <a:prstClr val="white"/>
                </a:solidFill>
                <a:latin typeface="CS Avva Shenouda" pitchFamily="34" charset="0"/>
              </a:rPr>
              <a:t>parackeu`i</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EA6CE88A-2092-1DF4-7416-7CDEE1421FC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40080217"/>
      </p:ext>
    </p:extLst>
  </p:cSld>
  <p:clrMapOvr>
    <a:overrideClrMapping bg1="lt1" tx1="dk1" bg2="lt2" tx2="dk2" accent1="accent1" accent2="accent2" accent3="accent3" accent4="accent4" accent5="accent5" accent6="accent6" hlink="hlink" folHlink="folHlink"/>
  </p:clrMapOvr>
</p:sld>
</file>

<file path=ppt/slides/slide163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N;of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[i `</a:t>
            </a:r>
            <a:r>
              <a:rPr lang="fr-FR" sz="3733" dirty="0" err="1">
                <a:solidFill>
                  <a:prstClr val="white"/>
                </a:solidFill>
                <a:latin typeface="CS Avva Shenouda" pitchFamily="34" charset="0"/>
              </a:rPr>
              <a:t>nny`ete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nny`ete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tehwc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tenerhou`o</a:t>
            </a:r>
            <a:r>
              <a:rPr lang="fr-FR" sz="3733" dirty="0">
                <a:solidFill>
                  <a:prstClr val="white"/>
                </a:solidFill>
                <a:latin typeface="CS Avva Shenouda" pitchFamily="34" charset="0"/>
              </a:rPr>
              <a:t> [ici `</a:t>
            </a:r>
            <a:r>
              <a:rPr lang="fr-FR" sz="3733" dirty="0" err="1">
                <a:solidFill>
                  <a:prstClr val="white"/>
                </a:solidFill>
                <a:latin typeface="CS Avva Shenouda" pitchFamily="34" charset="0"/>
              </a:rPr>
              <a:t>mmof</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هو أخذ الذي لنا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وأعطانا الذي له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نسبحه ونمجده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ونزيده علواً.</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prit ce qui est à nous</a:t>
            </a:r>
          </a:p>
          <a:p>
            <a:pPr algn="ctr" defTabSz="1219170"/>
            <a:r>
              <a:rPr lang="fr-FR" sz="3733" b="1" dirty="0">
                <a:solidFill>
                  <a:prstClr val="white"/>
                </a:solidFill>
                <a:latin typeface="Book Antiqua" pitchFamily="18" charset="0"/>
              </a:rPr>
              <a:t>Nous donna ce qui est Sien</a:t>
            </a:r>
          </a:p>
          <a:p>
            <a:pPr algn="ctr" defTabSz="1219170"/>
            <a:r>
              <a:rPr lang="fr-FR" sz="3733" b="1" dirty="0">
                <a:solidFill>
                  <a:prstClr val="white"/>
                </a:solidFill>
                <a:latin typeface="Book Antiqua" pitchFamily="18" charset="0"/>
              </a:rPr>
              <a:t>Louons-Le, glorifions-Le</a:t>
            </a:r>
          </a:p>
          <a:p>
            <a:pPr algn="ctr" defTabSz="1219170"/>
            <a:r>
              <a:rPr lang="fr-FR" sz="3733" b="1" dirty="0">
                <a:solidFill>
                  <a:prstClr val="white"/>
                </a:solidFill>
                <a:latin typeface="Book Antiqua" pitchFamily="18" charset="0"/>
              </a:rPr>
              <a:t>Ajoutons à Sa grandeur</a:t>
            </a:r>
          </a:p>
        </p:txBody>
      </p:sp>
      <p:sp>
        <p:nvSpPr>
          <p:cNvPr id="20" name="ZoneTexte 19">
            <a:extLst>
              <a:ext uri="{FF2B5EF4-FFF2-40B4-BE49-F238E27FC236}">
                <a16:creationId xmlns:a16="http://schemas.microsoft.com/office/drawing/2014/main" id="{30B1B86A-C50B-6444-34AE-382DB7DAC34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`n}</a:t>
            </a:r>
            <a:r>
              <a:rPr lang="fr-FR" sz="1600" dirty="0" err="1">
                <a:solidFill>
                  <a:prstClr val="white"/>
                </a:solidFill>
                <a:latin typeface="CS Avva Shenouda" pitchFamily="34" charset="0"/>
              </a:rPr>
              <a:t>parackeu`i</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5C78A442-3D41-C36C-071C-35F0B90D96B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86352880"/>
      </p:ext>
    </p:extLst>
  </p:cSld>
  <p:clrMapOvr>
    <a:overrideClrMapping bg1="lt1" tx1="dk1" bg2="lt2" tx2="dk2" accent1="accent1" accent2="accent2" accent3="accent3" accent4="accent4" accent5="accent5" accent6="accent6" hlink="hlink" folHlink="folHlink"/>
  </p:clrMapOvr>
</p:sld>
</file>

<file path=ppt/slides/slide163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Aoumys</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chimi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itai`o</a:t>
            </a:r>
            <a:r>
              <a:rPr lang="fr-FR" sz="3733" dirty="0">
                <a:solidFill>
                  <a:prstClr val="white"/>
                </a:solidFill>
                <a:latin typeface="CS Avva Shenouda" pitchFamily="34" charset="0"/>
              </a:rPr>
              <a:t> @ `are[ici `</a:t>
            </a:r>
            <a:r>
              <a:rPr lang="fr-FR" sz="3733" dirty="0" err="1">
                <a:solidFill>
                  <a:prstClr val="white"/>
                </a:solidFill>
                <a:latin typeface="CS Avva Shenouda" pitchFamily="34" charset="0"/>
              </a:rPr>
              <a:t>n;o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ehoteerwou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n;o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psousou</a:t>
            </a:r>
            <a:r>
              <a:rPr lang="fr-FR" sz="3733" dirty="0">
                <a:solidFill>
                  <a:prstClr val="white"/>
                </a:solidFill>
                <a:latin typeface="CS Avva Shenouda" pitchFamily="34" charset="0"/>
              </a:rPr>
              <a:t> </a:t>
            </a:r>
          </a:p>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nnipar;enoc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e`otokoc</a:t>
            </a:r>
            <a:r>
              <a:rPr lang="fr-FR" sz="3733" dirty="0">
                <a:solidFill>
                  <a:prstClr val="white"/>
                </a:solidFill>
                <a:latin typeface="CS Avva Shenouda" pitchFamily="34" charset="0"/>
              </a:rPr>
              <a:t> Mari`a.</a:t>
            </a:r>
          </a:p>
        </p:txBody>
      </p:sp>
      <p:sp>
        <p:nvSpPr>
          <p:cNvPr id="11" name="Rectangle 10"/>
          <p:cNvSpPr/>
          <p:nvPr/>
        </p:nvSpPr>
        <p:spPr>
          <a:xfrm>
            <a:off x="6672064" y="556225"/>
            <a:ext cx="5088565" cy="2554545"/>
          </a:xfrm>
          <a:prstGeom prst="rect">
            <a:avLst/>
          </a:prstGeom>
        </p:spPr>
        <p:txBody>
          <a:bodyPr wrap="square">
            <a:spAutoFit/>
          </a:bodyPr>
          <a:lstStyle/>
          <a:p>
            <a:pPr algn="just" defTabSz="1219170" rtl="1"/>
            <a:r>
              <a:rPr lang="ar-EG" sz="4000" dirty="0">
                <a:solidFill>
                  <a:prstClr val="white"/>
                </a:solidFill>
                <a:latin typeface="Calibri"/>
                <a:cs typeface="Arial" panose="020B0604020202020204" pitchFamily="34" charset="0"/>
              </a:rPr>
              <a:t>نساء كثيرات نلن كرامات </a:t>
            </a:r>
            <a:endParaRPr lang="fr-FR" sz="4000" dirty="0">
              <a:solidFill>
                <a:prstClr val="white"/>
              </a:solidFill>
              <a:latin typeface="Calibri"/>
            </a:endParaRPr>
          </a:p>
          <a:p>
            <a:pPr algn="just" defTabSz="1219170" rtl="1"/>
            <a:r>
              <a:rPr lang="ar-EG" sz="4000" dirty="0">
                <a:solidFill>
                  <a:prstClr val="white"/>
                </a:solidFill>
                <a:latin typeface="Calibri"/>
                <a:cs typeface="Arial" panose="020B0604020202020204" pitchFamily="34" charset="0"/>
              </a:rPr>
              <a:t>تعاليت أنتِ أكثر من جميعهن. </a:t>
            </a:r>
            <a:endParaRPr lang="fr-FR" sz="4000" dirty="0">
              <a:solidFill>
                <a:prstClr val="white"/>
              </a:solidFill>
              <a:latin typeface="Calibri"/>
            </a:endParaRPr>
          </a:p>
          <a:p>
            <a:pPr algn="just" defTabSz="1219170" rtl="1"/>
            <a:r>
              <a:rPr lang="ar-EG" sz="4000" dirty="0">
                <a:solidFill>
                  <a:prstClr val="white"/>
                </a:solidFill>
                <a:latin typeface="Calibri"/>
                <a:cs typeface="Arial" panose="020B0604020202020204" pitchFamily="34" charset="0"/>
              </a:rPr>
              <a:t>لأنك أنتِ فخر العذارى </a:t>
            </a:r>
            <a:endParaRPr lang="fr-FR" sz="4000" dirty="0">
              <a:solidFill>
                <a:prstClr val="white"/>
              </a:solidFill>
              <a:latin typeface="Calibri"/>
            </a:endParaRPr>
          </a:p>
          <a:p>
            <a:pPr algn="just" defTabSz="1219170" rtl="1"/>
            <a:r>
              <a:rPr lang="ar-EG" sz="4000" dirty="0">
                <a:solidFill>
                  <a:prstClr val="white"/>
                </a:solidFill>
                <a:latin typeface="Calibri"/>
                <a:cs typeface="Arial" panose="020B0604020202020204" pitchFamily="34" charset="0"/>
              </a:rPr>
              <a:t>يا مريم والدة الاله.</a:t>
            </a:r>
            <a:endParaRPr lang="fr-FR" sz="4000" dirty="0">
              <a:solidFill>
                <a:prstClr val="white"/>
              </a:solidFill>
              <a:latin typeface="Calibri"/>
            </a:endParaRPr>
          </a:p>
        </p:txBody>
      </p:sp>
      <p:sp>
        <p:nvSpPr>
          <p:cNvPr id="12" name="Rectangle 11"/>
          <p:cNvSpPr/>
          <p:nvPr/>
        </p:nvSpPr>
        <p:spPr>
          <a:xfrm>
            <a:off x="1703513" y="3909053"/>
            <a:ext cx="8842015" cy="2390141"/>
          </a:xfrm>
          <a:prstGeom prst="rect">
            <a:avLst/>
          </a:prstGeom>
        </p:spPr>
        <p:txBody>
          <a:bodyPr wrap="square">
            <a:spAutoFit/>
          </a:bodyPr>
          <a:lstStyle/>
          <a:p>
            <a:pPr algn="ctr" defTabSz="1219170"/>
            <a:r>
              <a:rPr lang="fr-FR" sz="3733" b="1" dirty="0">
                <a:solidFill>
                  <a:prstClr val="white"/>
                </a:solidFill>
                <a:latin typeface="Book Antiqua" pitchFamily="18" charset="0"/>
              </a:rPr>
              <a:t>Nombreuses femmes furent honorées</a:t>
            </a:r>
          </a:p>
          <a:p>
            <a:pPr algn="ctr" defTabSz="1219170"/>
            <a:r>
              <a:rPr lang="fr-FR" sz="3733" b="1" dirty="0">
                <a:solidFill>
                  <a:prstClr val="white"/>
                </a:solidFill>
                <a:latin typeface="Book Antiqua" pitchFamily="18" charset="0"/>
              </a:rPr>
              <a:t>Mais toi tu les surpassas</a:t>
            </a:r>
          </a:p>
          <a:p>
            <a:pPr algn="ctr" defTabSz="1219170"/>
            <a:r>
              <a:rPr lang="fr-FR" sz="3733" b="1" dirty="0">
                <a:solidFill>
                  <a:prstClr val="white"/>
                </a:solidFill>
                <a:latin typeface="Book Antiqua" pitchFamily="18" charset="0"/>
              </a:rPr>
              <a:t>Car tu es fierté des vierges</a:t>
            </a:r>
          </a:p>
          <a:p>
            <a:pPr algn="ctr" defTabSz="1219170"/>
            <a:r>
              <a:rPr lang="fr-FR" sz="3733" b="1" dirty="0">
                <a:solidFill>
                  <a:prstClr val="white"/>
                </a:solidFill>
                <a:latin typeface="Book Antiqua" pitchFamily="18" charset="0"/>
              </a:rPr>
              <a:t>Ô Marie Mère de Dieu.</a:t>
            </a:r>
          </a:p>
        </p:txBody>
      </p:sp>
      <p:sp>
        <p:nvSpPr>
          <p:cNvPr id="20" name="ZoneTexte 19">
            <a:extLst>
              <a:ext uri="{FF2B5EF4-FFF2-40B4-BE49-F238E27FC236}">
                <a16:creationId xmlns:a16="http://schemas.microsoft.com/office/drawing/2014/main" id="{D7E8E6B5-9A62-668A-6921-4C188E81497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`n}</a:t>
            </a:r>
            <a:r>
              <a:rPr lang="fr-FR" sz="1600" dirty="0" err="1">
                <a:solidFill>
                  <a:prstClr val="white"/>
                </a:solidFill>
                <a:latin typeface="CS Avva Shenouda" pitchFamily="34" charset="0"/>
              </a:rPr>
              <a:t>parackeu`i</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C698E390-BCA8-CFDB-CFE6-0E93A592700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43137811"/>
      </p:ext>
    </p:extLst>
  </p:cSld>
  <p:clrMapOvr>
    <a:overrideClrMapping bg1="lt1" tx1="dk1" bg2="lt2" tx2="dk2" accent1="accent1" accent2="accent2" accent3="accent3" accent4="accent4" accent5="accent5" accent6="accent6" hlink="hlink" folHlink="folHlink"/>
  </p:clrMapOvr>
</p:sld>
</file>

<file path=ppt/slides/slide163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polic</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u,on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vyet</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oci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nqytc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vyethemci</a:t>
            </a:r>
            <a:r>
              <a:rPr lang="fr-FR" sz="3733" dirty="0">
                <a:solidFill>
                  <a:prstClr val="white"/>
                </a:solidFill>
                <a:latin typeface="CS Avva Shenouda" pitchFamily="34" charset="0"/>
              </a:rPr>
              <a:t> `e`</a:t>
            </a:r>
            <a:r>
              <a:rPr lang="fr-FR" sz="3733" dirty="0" err="1">
                <a:solidFill>
                  <a:prstClr val="white"/>
                </a:solidFill>
                <a:latin typeface="CS Avva Shenouda" pitchFamily="34" charset="0"/>
              </a:rPr>
              <a:t>hryi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 `pharma `</a:t>
            </a:r>
            <a:r>
              <a:rPr lang="fr-FR" sz="3733" dirty="0" err="1">
                <a:solidFill>
                  <a:prstClr val="white"/>
                </a:solidFill>
                <a:latin typeface="CS Avva Shenouda" pitchFamily="34" charset="0"/>
              </a:rPr>
              <a:t>nni,eroubim</a:t>
            </a:r>
            <a:endParaRPr lang="fr-FR" sz="3733" dirty="0">
              <a:solidFill>
                <a:prstClr val="white"/>
              </a:solidFill>
              <a:latin typeface="CS Avva Shenouda" pitchFamily="34" charset="0"/>
            </a:endParaRP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المدينة النفسية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التى</a:t>
            </a:r>
            <a:r>
              <a:rPr lang="ar-EG" sz="4400" dirty="0">
                <a:solidFill>
                  <a:prstClr val="white"/>
                </a:solidFill>
                <a:latin typeface="Calibri"/>
                <a:cs typeface="Arial" panose="020B0604020202020204" pitchFamily="34" charset="0"/>
              </a:rPr>
              <a:t> سكن فيها العلى.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الجالس على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مركبة الشاروبيم.</a:t>
            </a:r>
            <a:endParaRPr lang="fr-FR" sz="4400" dirty="0">
              <a:solidFill>
                <a:prstClr val="white"/>
              </a:solidFill>
              <a:latin typeface="Calibri"/>
            </a:endParaRPr>
          </a:p>
        </p:txBody>
      </p:sp>
      <p:sp>
        <p:nvSpPr>
          <p:cNvPr id="12" name="Rectangle 11"/>
          <p:cNvSpPr/>
          <p:nvPr/>
        </p:nvSpPr>
        <p:spPr>
          <a:xfrm>
            <a:off x="2135560" y="3909053"/>
            <a:ext cx="8064896"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La cité des âmes qui fut</a:t>
            </a:r>
          </a:p>
          <a:p>
            <a:pPr algn="ctr" defTabSz="1219170"/>
            <a:r>
              <a:rPr lang="fr-FR" sz="3733" b="1" dirty="0">
                <a:solidFill>
                  <a:prstClr val="white"/>
                </a:solidFill>
                <a:latin typeface="Book Antiqua" pitchFamily="18" charset="0"/>
              </a:rPr>
              <a:t>Habitée par le Très-Haut</a:t>
            </a:r>
          </a:p>
          <a:p>
            <a:pPr algn="ctr" defTabSz="1219170"/>
            <a:r>
              <a:rPr lang="fr-FR" sz="3733" b="1" dirty="0">
                <a:solidFill>
                  <a:prstClr val="white"/>
                </a:solidFill>
                <a:latin typeface="Book Antiqua" pitchFamily="18" charset="0"/>
              </a:rPr>
              <a:t>Lui qui siège sur les chars</a:t>
            </a:r>
          </a:p>
          <a:p>
            <a:pPr algn="ctr" defTabSz="1219170"/>
            <a:r>
              <a:rPr lang="fr-FR" sz="3733" b="1" dirty="0">
                <a:solidFill>
                  <a:prstClr val="white"/>
                </a:solidFill>
                <a:latin typeface="Book Antiqua" pitchFamily="18" charset="0"/>
              </a:rPr>
              <a:t>Sur les chars des chérubins</a:t>
            </a:r>
          </a:p>
        </p:txBody>
      </p:sp>
      <p:sp>
        <p:nvSpPr>
          <p:cNvPr id="20" name="ZoneTexte 19">
            <a:extLst>
              <a:ext uri="{FF2B5EF4-FFF2-40B4-BE49-F238E27FC236}">
                <a16:creationId xmlns:a16="http://schemas.microsoft.com/office/drawing/2014/main" id="{77E4E7A9-74C5-DC3C-0F67-A58C53F1ABA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`n}</a:t>
            </a:r>
            <a:r>
              <a:rPr lang="fr-FR" sz="1600" dirty="0" err="1">
                <a:solidFill>
                  <a:prstClr val="white"/>
                </a:solidFill>
                <a:latin typeface="CS Avva Shenouda" pitchFamily="34" charset="0"/>
              </a:rPr>
              <a:t>parackeu`i</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F22C3F57-4BB1-576A-5086-8D65C2B753D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05397630"/>
      </p:ext>
    </p:extLst>
  </p:cSld>
  <p:clrMapOvr>
    <a:overrideClrMapping bg1="lt1" tx1="dk1" bg2="lt2" tx2="dk2" accent1="accent1" accent2="accent2" accent3="accent3" accent4="accent4" accent5="accent5" accent6="accent6" hlink="hlink" folHlink="folHlink"/>
  </p:clrMapOvr>
</p:sld>
</file>

<file path=ppt/slides/slide163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Niceravim</a:t>
            </a:r>
            <a:r>
              <a:rPr lang="fr-FR" sz="3733" dirty="0">
                <a:solidFill>
                  <a:prstClr val="white"/>
                </a:solidFill>
                <a:latin typeface="CS Avva Shenouda" pitchFamily="34" charset="0"/>
              </a:rPr>
              <a:t> ce]`</a:t>
            </a:r>
            <a:r>
              <a:rPr lang="fr-FR" sz="3733" dirty="0" err="1">
                <a:solidFill>
                  <a:prstClr val="white"/>
                </a:solidFill>
                <a:latin typeface="CS Avva Shenouda" pitchFamily="34" charset="0"/>
              </a:rPr>
              <a:t>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aretalof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ne`jvoi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vy`et</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qre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ncarx</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tefmetsana`h;yf</a:t>
            </a:r>
            <a:r>
              <a:rPr lang="fr-FR" sz="3733" dirty="0">
                <a:solidFill>
                  <a:prstClr val="white"/>
                </a:solidFill>
                <a:latin typeface="CS Avva Shenouda" pitchFamily="34" charset="0"/>
              </a:rPr>
              <a:t>.</a:t>
            </a:r>
          </a:p>
        </p:txBody>
      </p:sp>
      <p:sp>
        <p:nvSpPr>
          <p:cNvPr id="11" name="Rectangle 10"/>
          <p:cNvSpPr/>
          <p:nvPr/>
        </p:nvSpPr>
        <p:spPr>
          <a:xfrm>
            <a:off x="6672064" y="556226"/>
            <a:ext cx="5088565" cy="2759666"/>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والسارافيم يمجدونه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حَملته على ذراعيك </a:t>
            </a:r>
            <a:endParaRPr lang="fr-FR" sz="4400" dirty="0">
              <a:solidFill>
                <a:prstClr val="white"/>
              </a:solidFill>
              <a:latin typeface="Calibri"/>
            </a:endParaRPr>
          </a:p>
          <a:p>
            <a:pPr algn="just" defTabSz="1219170" rtl="1"/>
            <a:r>
              <a:rPr lang="ar-EG" sz="4133" dirty="0">
                <a:solidFill>
                  <a:prstClr val="white"/>
                </a:solidFill>
                <a:latin typeface="Calibri"/>
                <a:cs typeface="Arial" panose="020B0604020202020204" pitchFamily="34" charset="0"/>
              </a:rPr>
              <a:t>المعطى طعاماً لكل ذى جسد </a:t>
            </a:r>
            <a:endParaRPr lang="fr-FR" sz="4133"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من قبل رأفته.</a:t>
            </a:r>
            <a:endParaRPr lang="fr-FR" sz="4400" dirty="0">
              <a:solidFill>
                <a:prstClr val="white"/>
              </a:solidFill>
              <a:latin typeface="Calibri"/>
            </a:endParaRPr>
          </a:p>
        </p:txBody>
      </p:sp>
      <p:sp>
        <p:nvSpPr>
          <p:cNvPr id="12" name="Rectangle 11"/>
          <p:cNvSpPr/>
          <p:nvPr/>
        </p:nvSpPr>
        <p:spPr>
          <a:xfrm>
            <a:off x="2135560" y="3909053"/>
            <a:ext cx="8064896"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Séraphins Le glorifient</a:t>
            </a:r>
          </a:p>
          <a:p>
            <a:pPr algn="ctr" defTabSz="1219170"/>
            <a:r>
              <a:rPr lang="fr-FR" sz="3733" b="1" dirty="0">
                <a:solidFill>
                  <a:prstClr val="white"/>
                </a:solidFill>
                <a:latin typeface="Book Antiqua" pitchFamily="18" charset="0"/>
              </a:rPr>
              <a:t>Tu L’as porté dans tes bras</a:t>
            </a:r>
          </a:p>
          <a:p>
            <a:pPr algn="ctr" defTabSz="1219170"/>
            <a:r>
              <a:rPr lang="fr-FR" sz="3733" b="1" dirty="0">
                <a:solidFill>
                  <a:prstClr val="white"/>
                </a:solidFill>
                <a:latin typeface="Book Antiqua" pitchFamily="18" charset="0"/>
              </a:rPr>
              <a:t>C’est Lui qui nourrit toute chair</a:t>
            </a:r>
          </a:p>
          <a:p>
            <a:pPr algn="ctr" defTabSz="1219170"/>
            <a:r>
              <a:rPr lang="fr-FR" sz="3733" b="1" dirty="0">
                <a:solidFill>
                  <a:prstClr val="white"/>
                </a:solidFill>
                <a:latin typeface="Book Antiqua" pitchFamily="18" charset="0"/>
              </a:rPr>
              <a:t>Par Sa grande compassion</a:t>
            </a:r>
          </a:p>
        </p:txBody>
      </p:sp>
      <p:sp>
        <p:nvSpPr>
          <p:cNvPr id="20" name="ZoneTexte 19">
            <a:extLst>
              <a:ext uri="{FF2B5EF4-FFF2-40B4-BE49-F238E27FC236}">
                <a16:creationId xmlns:a16="http://schemas.microsoft.com/office/drawing/2014/main" id="{0D1484FE-4542-FB4B-D7AD-FDA2E57ADA4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`n}</a:t>
            </a:r>
            <a:r>
              <a:rPr lang="fr-FR" sz="1600" dirty="0" err="1">
                <a:solidFill>
                  <a:prstClr val="white"/>
                </a:solidFill>
                <a:latin typeface="CS Avva Shenouda" pitchFamily="34" charset="0"/>
              </a:rPr>
              <a:t>parackeu`i</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F3B2B0D0-7A2A-3D85-95C7-FE453A37634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98742167"/>
      </p:ext>
    </p:extLst>
  </p:cSld>
  <p:clrMapOvr>
    <a:overrideClrMapping bg1="lt1" tx1="dk1" bg2="lt2" tx2="dk2" accent1="accent1" accent2="accent2" accent3="accent3" accent4="accent4" accent5="accent5" accent6="accent6" hlink="hlink" folHlink="folHlink"/>
  </p:clrMapOvr>
</p:sld>
</file>

<file path=ppt/slides/slide163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err="1">
                <a:solidFill>
                  <a:prstClr val="white"/>
                </a:solidFill>
                <a:latin typeface="CS Avva Shenouda" pitchFamily="34" charset="0"/>
              </a:rPr>
              <a:t>Af`amoni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nne`mno</a:t>
            </a:r>
            <a:r>
              <a:rPr lang="fr-FR" sz="3733" dirty="0">
                <a:solidFill>
                  <a:prstClr val="white"/>
                </a:solidFill>
                <a:latin typeface="CS Avva Shenouda" pitchFamily="34" charset="0"/>
              </a:rPr>
              <a:t>] @ `are]`</a:t>
            </a:r>
            <a:r>
              <a:rPr lang="fr-FR" sz="3733" dirty="0" err="1">
                <a:solidFill>
                  <a:prstClr val="white"/>
                </a:solidFill>
                <a:latin typeface="CS Avva Shenouda" pitchFamily="34" charset="0"/>
              </a:rPr>
              <a:t>erw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eqoun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erwf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t>
            </a:r>
            <a:r>
              <a:rPr lang="fr-FR" sz="3733" err="1">
                <a:solidFill>
                  <a:prstClr val="white"/>
                </a:solidFill>
                <a:latin typeface="CS Avva Shenouda" pitchFamily="34" charset="0"/>
              </a:rPr>
              <a:t>gar</a:t>
            </a:r>
            <a:r>
              <a:rPr lang="fr-FR" sz="3733">
                <a:solidFill>
                  <a:prstClr val="white"/>
                </a:solidFill>
                <a:latin typeface="CS Avva Shenouda" pitchFamily="34" charset="0"/>
              </a:rPr>
              <a:t> `N</a:t>
            </a:r>
            <a:r>
              <a:rPr lang="fr-FR" sz="3733" dirty="0" err="1">
                <a:solidFill>
                  <a:prstClr val="white"/>
                </a:solidFill>
                <a:latin typeface="CS Avva Shenouda" pitchFamily="34" charset="0"/>
              </a:rPr>
              <a:t>;of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Pennou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Pcwtyr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مسك ثدييكِ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وأرضعته اللبن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لأنه هو إلهنا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ومخلص كل أحد.</a:t>
            </a:r>
            <a:endParaRPr lang="fr-FR" sz="4400" dirty="0">
              <a:solidFill>
                <a:prstClr val="white"/>
              </a:solidFill>
              <a:latin typeface="Calibri"/>
            </a:endParaRPr>
          </a:p>
        </p:txBody>
      </p:sp>
      <p:sp>
        <p:nvSpPr>
          <p:cNvPr id="12" name="Rectangle 11"/>
          <p:cNvSpPr/>
          <p:nvPr/>
        </p:nvSpPr>
        <p:spPr>
          <a:xfrm>
            <a:off x="2135560" y="3909054"/>
            <a:ext cx="8064896"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S’approcha de ton sein</a:t>
            </a:r>
          </a:p>
          <a:p>
            <a:pPr algn="ctr" defTabSz="1219170"/>
            <a:r>
              <a:rPr lang="fr-FR" sz="3733" b="1" dirty="0">
                <a:solidFill>
                  <a:prstClr val="white"/>
                </a:solidFill>
                <a:latin typeface="Book Antiqua" pitchFamily="18" charset="0"/>
              </a:rPr>
              <a:t>Ainsi tu L’as allaité</a:t>
            </a:r>
          </a:p>
          <a:p>
            <a:pPr algn="ctr" defTabSz="1219170"/>
            <a:r>
              <a:rPr lang="fr-FR" sz="3733" b="1" dirty="0">
                <a:solidFill>
                  <a:prstClr val="white"/>
                </a:solidFill>
                <a:latin typeface="Book Antiqua" pitchFamily="18" charset="0"/>
              </a:rPr>
              <a:t>Parce qu’Il est notre Dieu</a:t>
            </a:r>
          </a:p>
          <a:p>
            <a:pPr algn="ctr" defTabSz="1219170"/>
            <a:r>
              <a:rPr lang="fr-FR" sz="3733" b="1" dirty="0">
                <a:solidFill>
                  <a:prstClr val="white"/>
                </a:solidFill>
                <a:latin typeface="Book Antiqua" pitchFamily="18" charset="0"/>
              </a:rPr>
              <a:t>Et Il est Sauveur de tous</a:t>
            </a:r>
          </a:p>
        </p:txBody>
      </p:sp>
      <p:sp>
        <p:nvSpPr>
          <p:cNvPr id="20" name="ZoneTexte 19">
            <a:extLst>
              <a:ext uri="{FF2B5EF4-FFF2-40B4-BE49-F238E27FC236}">
                <a16:creationId xmlns:a16="http://schemas.microsoft.com/office/drawing/2014/main" id="{B9D7D990-D699-8008-EF6B-E2EF989D889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`n}</a:t>
            </a:r>
            <a:r>
              <a:rPr lang="fr-FR" sz="1600" dirty="0" err="1">
                <a:solidFill>
                  <a:prstClr val="white"/>
                </a:solidFill>
                <a:latin typeface="CS Avva Shenouda" pitchFamily="34" charset="0"/>
              </a:rPr>
              <a:t>parackeu`i</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45C6793D-0313-6A1E-4EE6-54AD26D6F4F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85040408"/>
      </p:ext>
    </p:extLst>
  </p:cSld>
  <p:clrMapOvr>
    <a:overrideClrMapping bg1="lt1" tx1="dk1" bg2="lt2" tx2="dk2" accent1="accent1" accent2="accent2" accent3="accent3" accent4="accent4" accent5="accent5" accent6="accent6" hlink="hlink" folHlink="folHlink"/>
  </p:clrMapOvr>
</p:sld>
</file>

<file path=ppt/slides/slide16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622759486"/>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15. Alors Moïse chanta</a:t>
                      </a:r>
                    </a:p>
                    <a:p>
                      <a:pPr algn="l"/>
                      <a:r>
                        <a:rPr lang="fr-FR" sz="3200" b="1" kern="1200" dirty="0">
                          <a:solidFill>
                            <a:prstClr val="white"/>
                          </a:solidFill>
                          <a:latin typeface="Book Antiqua" pitchFamily="18" charset="0"/>
                          <a:ea typeface="+mn-ea"/>
                          <a:cs typeface="+mn-cs"/>
                        </a:rPr>
                        <a:t>Avec son peuple heureux</a:t>
                      </a:r>
                    </a:p>
                    <a:p>
                      <a:pPr algn="l"/>
                      <a:r>
                        <a:rPr lang="fr-FR" sz="3200" b="1" kern="1200" dirty="0">
                          <a:solidFill>
                            <a:prstClr val="white"/>
                          </a:solidFill>
                          <a:latin typeface="Book Antiqua" pitchFamily="18" charset="0"/>
                          <a:ea typeface="+mn-ea"/>
                          <a:cs typeface="+mn-cs"/>
                        </a:rPr>
                        <a:t>C’est Dieu qu’il glorifia</a:t>
                      </a:r>
                    </a:p>
                    <a:p>
                      <a:pPr algn="l"/>
                      <a:r>
                        <a:rPr lang="fr-FR" sz="3200" b="1" kern="1200" dirty="0">
                          <a:solidFill>
                            <a:prstClr val="white"/>
                          </a:solidFill>
                          <a:latin typeface="Book Antiqua" pitchFamily="18" charset="0"/>
                          <a:ea typeface="+mn-ea"/>
                          <a:cs typeface="+mn-cs"/>
                        </a:rPr>
                        <a:t>Par ce cantique joyeux</a:t>
                      </a:r>
                    </a:p>
                  </a:txBody>
                  <a:tcPr/>
                </a:tc>
                <a:tc>
                  <a:txBody>
                    <a:bodyPr/>
                    <a:lstStyle/>
                    <a:p>
                      <a:pPr algn="r" rtl="1"/>
                      <a:r>
                        <a:rPr lang="ar-EG" sz="4000" b="0" kern="1200" dirty="0">
                          <a:solidFill>
                            <a:prstClr val="white"/>
                          </a:solidFill>
                          <a:latin typeface="+mn-lt"/>
                          <a:ea typeface="+mn-ea"/>
                          <a:cs typeface="+mn-cs"/>
                        </a:rPr>
                        <a:t>+ حينئذ سبح موسى</a:t>
                      </a:r>
                    </a:p>
                    <a:p>
                      <a:pPr algn="r" rtl="1"/>
                      <a:r>
                        <a:rPr lang="ar-EG" sz="4000" b="0" kern="1200" dirty="0">
                          <a:solidFill>
                            <a:prstClr val="white"/>
                          </a:solidFill>
                          <a:latin typeface="+mn-lt"/>
                          <a:ea typeface="+mn-ea"/>
                          <a:cs typeface="+mn-cs"/>
                        </a:rPr>
                        <a:t>وجماعة إسرائيل</a:t>
                      </a:r>
                    </a:p>
                    <a:p>
                      <a:pPr algn="r" rtl="1"/>
                      <a:r>
                        <a:rPr lang="ar-EG" sz="4000" b="0" kern="1200" dirty="0">
                          <a:solidFill>
                            <a:prstClr val="white"/>
                          </a:solidFill>
                          <a:latin typeface="+mn-lt"/>
                          <a:ea typeface="+mn-ea"/>
                          <a:cs typeface="+mn-cs"/>
                        </a:rPr>
                        <a:t>ومعه كل الرؤساء</a:t>
                      </a:r>
                    </a:p>
                    <a:p>
                      <a:pPr algn="r" rtl="1"/>
                      <a:r>
                        <a:rPr lang="ar-EG" sz="4000" b="0" kern="1200" dirty="0">
                          <a:solidFill>
                            <a:prstClr val="white"/>
                          </a:solidFill>
                          <a:latin typeface="+mn-lt"/>
                          <a:ea typeface="+mn-ea"/>
                          <a:cs typeface="+mn-cs"/>
                        </a:rPr>
                        <a:t>بالتسابيح والتهليل.</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16. Le peuple d’Israël</a:t>
                      </a:r>
                    </a:p>
                    <a:p>
                      <a:r>
                        <a:rPr lang="fr-FR" sz="3200" b="1" kern="1200" dirty="0">
                          <a:solidFill>
                            <a:prstClr val="white"/>
                          </a:solidFill>
                          <a:latin typeface="Book Antiqua" pitchFamily="18" charset="0"/>
                          <a:ea typeface="+mn-ea"/>
                          <a:cs typeface="+mn-cs"/>
                        </a:rPr>
                        <a:t>D’un souffle, a proclamé</a:t>
                      </a:r>
                    </a:p>
                    <a:p>
                      <a:r>
                        <a:rPr lang="fr-FR" sz="3200" b="1" kern="1200" dirty="0">
                          <a:solidFill>
                            <a:prstClr val="white"/>
                          </a:solidFill>
                          <a:latin typeface="Book Antiqua" pitchFamily="18" charset="0"/>
                          <a:ea typeface="+mn-ea"/>
                          <a:cs typeface="+mn-cs"/>
                        </a:rPr>
                        <a:t>Glorifions l’Eternel</a:t>
                      </a:r>
                    </a:p>
                    <a:p>
                      <a:r>
                        <a:rPr lang="fr-FR" sz="3200" b="1" kern="1200" dirty="0">
                          <a:solidFill>
                            <a:prstClr val="white"/>
                          </a:solidFill>
                          <a:latin typeface="Book Antiqua" pitchFamily="18" charset="0"/>
                          <a:ea typeface="+mn-ea"/>
                          <a:cs typeface="+mn-cs"/>
                        </a:rPr>
                        <a:t>De gloire, S’est glorifié</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+وكان موسي والشعب</a:t>
                      </a:r>
                    </a:p>
                    <a:p>
                      <a:pPr algn="r" rtl="1"/>
                      <a:r>
                        <a:rPr lang="ar-EG" sz="4000" b="0" kern="1200" dirty="0">
                          <a:solidFill>
                            <a:prstClr val="white"/>
                          </a:solidFill>
                          <a:latin typeface="+mn-lt"/>
                          <a:ea typeface="+mn-ea"/>
                          <a:cs typeface="+mn-cs"/>
                        </a:rPr>
                        <a:t>يقولون بفم واحد</a:t>
                      </a:r>
                    </a:p>
                    <a:p>
                      <a:pPr algn="r" rtl="1"/>
                      <a:r>
                        <a:rPr lang="ar-EG" sz="4000" b="0" kern="1200" dirty="0">
                          <a:solidFill>
                            <a:prstClr val="white"/>
                          </a:solidFill>
                          <a:latin typeface="+mn-lt"/>
                          <a:ea typeface="+mn-ea"/>
                          <a:cs typeface="+mn-cs"/>
                        </a:rPr>
                        <a:t>تعالوا نسبح للرب</a:t>
                      </a:r>
                    </a:p>
                    <a:p>
                      <a:pPr algn="r" rtl="1"/>
                      <a:r>
                        <a:rPr lang="ar-EG" sz="4000" b="0" kern="1200" dirty="0">
                          <a:solidFill>
                            <a:prstClr val="white"/>
                          </a:solidFill>
                          <a:latin typeface="+mn-lt"/>
                          <a:ea typeface="+mn-ea"/>
                          <a:cs typeface="+mn-cs"/>
                        </a:rPr>
                        <a:t>لأنه بالمجد تمجد</a:t>
                      </a:r>
                    </a:p>
                    <a:p>
                      <a:endParaRPr lang="fr-FR" sz="24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341B88E8-F0E9-F1BB-C236-83DF8CB0BE6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D96AF4FD-B4A6-3ED2-F538-91E19F0D7B2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92881323"/>
      </p:ext>
    </p:extLst>
  </p:cSld>
  <p:clrMapOvr>
    <a:masterClrMapping/>
  </p:clrMapOvr>
</p:sld>
</file>

<file path=ppt/slides/slide164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pe;na`amoni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 @ sa `</a:t>
            </a:r>
            <a:r>
              <a:rPr lang="fr-FR" sz="3733" dirty="0" err="1">
                <a:solidFill>
                  <a:prstClr val="white"/>
                </a:solidFill>
                <a:latin typeface="CS Avva Shenouda" pitchFamily="34" charset="0"/>
              </a:rPr>
              <a:t>eneh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pi`eneh</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tenhwc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tenerhou`o</a:t>
            </a:r>
            <a:r>
              <a:rPr lang="fr-FR" sz="3733" dirty="0">
                <a:solidFill>
                  <a:prstClr val="white"/>
                </a:solidFill>
                <a:latin typeface="CS Avva Shenouda" pitchFamily="34" charset="0"/>
              </a:rPr>
              <a:t> [ici `</a:t>
            </a:r>
            <a:r>
              <a:rPr lang="fr-FR" sz="3733" dirty="0" err="1">
                <a:solidFill>
                  <a:prstClr val="white"/>
                </a:solidFill>
                <a:latin typeface="CS Avva Shenouda" pitchFamily="34" charset="0"/>
              </a:rPr>
              <a:t>mmof</a:t>
            </a:r>
            <a:r>
              <a:rPr lang="fr-FR" sz="3733" dirty="0">
                <a:solidFill>
                  <a:prstClr val="white"/>
                </a:solidFill>
                <a:latin typeface="CS Avva Shenouda" pitchFamily="34" charset="0"/>
              </a:rPr>
              <a:t>.</a:t>
            </a:r>
          </a:p>
        </p:txBody>
      </p:sp>
      <p:sp>
        <p:nvSpPr>
          <p:cNvPr id="11" name="Rectangle 10"/>
          <p:cNvSpPr/>
          <p:nvPr/>
        </p:nvSpPr>
        <p:spPr>
          <a:xfrm>
            <a:off x="6672065" y="556226"/>
            <a:ext cx="5032823"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هو يرعانا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إلى أبد الأبد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نسبحه ونمجده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ونزيده علوًا.</a:t>
            </a:r>
            <a:endParaRPr lang="fr-FR" sz="4400" dirty="0">
              <a:solidFill>
                <a:prstClr val="white"/>
              </a:solidFill>
              <a:latin typeface="Calibri"/>
            </a:endParaRPr>
          </a:p>
        </p:txBody>
      </p:sp>
      <p:sp>
        <p:nvSpPr>
          <p:cNvPr id="12" name="Rectangle 11"/>
          <p:cNvSpPr/>
          <p:nvPr/>
        </p:nvSpPr>
        <p:spPr>
          <a:xfrm>
            <a:off x="2135560" y="3813043"/>
            <a:ext cx="8064896"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C’est Lui qui prend soin de nous</a:t>
            </a:r>
          </a:p>
          <a:p>
            <a:pPr algn="ctr" defTabSz="1219170"/>
            <a:r>
              <a:rPr lang="fr-FR" sz="3733" b="1" dirty="0">
                <a:solidFill>
                  <a:prstClr val="white"/>
                </a:solidFill>
                <a:latin typeface="Book Antiqua" pitchFamily="18" charset="0"/>
              </a:rPr>
              <a:t>Pour toujours, éternellement</a:t>
            </a:r>
          </a:p>
          <a:p>
            <a:pPr algn="ctr" defTabSz="1219170"/>
            <a:r>
              <a:rPr lang="fr-FR" sz="3733" b="1" dirty="0">
                <a:solidFill>
                  <a:prstClr val="white"/>
                </a:solidFill>
                <a:latin typeface="Book Antiqua" pitchFamily="18" charset="0"/>
              </a:rPr>
              <a:t>Louons-Le, glorifions-Le</a:t>
            </a:r>
          </a:p>
          <a:p>
            <a:pPr algn="ctr" defTabSz="1219170"/>
            <a:r>
              <a:rPr lang="fr-FR" sz="3733" b="1" dirty="0">
                <a:solidFill>
                  <a:prstClr val="white"/>
                </a:solidFill>
                <a:latin typeface="Book Antiqua" pitchFamily="18" charset="0"/>
              </a:rPr>
              <a:t>Ajoutons à Sa grandeur</a:t>
            </a:r>
          </a:p>
        </p:txBody>
      </p:sp>
      <p:sp>
        <p:nvSpPr>
          <p:cNvPr id="20" name="ZoneTexte 19">
            <a:extLst>
              <a:ext uri="{FF2B5EF4-FFF2-40B4-BE49-F238E27FC236}">
                <a16:creationId xmlns:a16="http://schemas.microsoft.com/office/drawing/2014/main" id="{E55C4430-F758-D4DC-91CB-7DE317B692B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`n}</a:t>
            </a:r>
            <a:r>
              <a:rPr lang="fr-FR" sz="1600" dirty="0" err="1">
                <a:solidFill>
                  <a:prstClr val="white"/>
                </a:solidFill>
                <a:latin typeface="CS Avva Shenouda" pitchFamily="34" charset="0"/>
              </a:rPr>
              <a:t>parackeu`i</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1D4E788C-CC24-0A9F-104B-9396E5ADA9B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97549999"/>
      </p:ext>
    </p:extLst>
  </p:cSld>
  <p:clrMapOvr>
    <a:overrideClrMapping bg1="lt1" tx1="dk1" bg2="lt2" tx2="dk2" accent1="accent1" accent2="accent2" accent3="accent3" accent4="accent4" accent5="accent5" accent6="accent6" hlink="hlink" folHlink="folHlink"/>
  </p:clrMapOvr>
</p:sld>
</file>

<file path=ppt/slides/slide164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N;of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[i `</a:t>
            </a:r>
            <a:r>
              <a:rPr lang="fr-FR" sz="3733" dirty="0" err="1">
                <a:solidFill>
                  <a:prstClr val="white"/>
                </a:solidFill>
                <a:latin typeface="CS Avva Shenouda" pitchFamily="34" charset="0"/>
              </a:rPr>
              <a:t>nny`ete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nny`ete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tehwc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tenerhou`o</a:t>
            </a:r>
            <a:r>
              <a:rPr lang="fr-FR" sz="3733" dirty="0">
                <a:solidFill>
                  <a:prstClr val="white"/>
                </a:solidFill>
                <a:latin typeface="CS Avva Shenouda" pitchFamily="34" charset="0"/>
              </a:rPr>
              <a:t> [ici `</a:t>
            </a:r>
            <a:r>
              <a:rPr lang="fr-FR" sz="3733" dirty="0" err="1">
                <a:solidFill>
                  <a:prstClr val="white"/>
                </a:solidFill>
                <a:latin typeface="CS Avva Shenouda" pitchFamily="34" charset="0"/>
              </a:rPr>
              <a:t>mmof</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هو أخذ الذي لنا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وأعطانا الذي له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نسبحه ونمجده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ونزيده علواً.</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prit ce qui est à nous</a:t>
            </a:r>
          </a:p>
          <a:p>
            <a:pPr algn="ctr" defTabSz="1219170"/>
            <a:r>
              <a:rPr lang="fr-FR" sz="3733" b="1" dirty="0">
                <a:solidFill>
                  <a:prstClr val="white"/>
                </a:solidFill>
                <a:latin typeface="Book Antiqua" pitchFamily="18" charset="0"/>
              </a:rPr>
              <a:t>Nous donna ce qui est Sien</a:t>
            </a:r>
          </a:p>
          <a:p>
            <a:pPr algn="ctr" defTabSz="1219170"/>
            <a:r>
              <a:rPr lang="fr-FR" sz="3733" b="1" dirty="0">
                <a:solidFill>
                  <a:prstClr val="white"/>
                </a:solidFill>
                <a:latin typeface="Book Antiqua" pitchFamily="18" charset="0"/>
              </a:rPr>
              <a:t>Louons-Le, glorifions-Le</a:t>
            </a:r>
          </a:p>
          <a:p>
            <a:pPr algn="ctr" defTabSz="1219170"/>
            <a:r>
              <a:rPr lang="fr-FR" sz="3733" b="1" dirty="0">
                <a:solidFill>
                  <a:prstClr val="white"/>
                </a:solidFill>
                <a:latin typeface="Book Antiqua" pitchFamily="18" charset="0"/>
              </a:rPr>
              <a:t>Ajoutons à Sa grandeur</a:t>
            </a:r>
          </a:p>
        </p:txBody>
      </p:sp>
      <p:sp>
        <p:nvSpPr>
          <p:cNvPr id="20" name="ZoneTexte 19">
            <a:extLst>
              <a:ext uri="{FF2B5EF4-FFF2-40B4-BE49-F238E27FC236}">
                <a16:creationId xmlns:a16="http://schemas.microsoft.com/office/drawing/2014/main" id="{597ACAF1-4F95-22C1-44EA-B136909F4D4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`n}</a:t>
            </a:r>
            <a:r>
              <a:rPr lang="fr-FR" sz="1600" dirty="0" err="1">
                <a:solidFill>
                  <a:prstClr val="white"/>
                </a:solidFill>
                <a:latin typeface="CS Avva Shenouda" pitchFamily="34" charset="0"/>
              </a:rPr>
              <a:t>parackeu`i</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21CD2817-A25A-24DC-4D19-904F2468315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52345937"/>
      </p:ext>
    </p:extLst>
  </p:cSld>
  <p:clrMapOvr>
    <a:overrideClrMapping bg1="lt1" tx1="dk1" bg2="lt2" tx2="dk2" accent1="accent1" accent2="accent2" accent3="accent3" accent4="accent4" accent5="accent5" accent6="accent6" hlink="hlink" folHlink="folHlink"/>
  </p:clrMapOvr>
</p:sld>
</file>

<file path=ppt/slides/slide164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Mariam @ ]</a:t>
            </a:r>
            <a:r>
              <a:rPr lang="fr-FR" sz="3733" dirty="0" err="1">
                <a:solidFill>
                  <a:prstClr val="white"/>
                </a:solidFill>
                <a:latin typeface="CS Avva Shenouda" pitchFamily="34" charset="0"/>
              </a:rPr>
              <a:t>macNou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ncaby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pikupoc</a:t>
            </a:r>
            <a:br>
              <a:rPr lang="fr-FR" sz="3733" dirty="0">
                <a:solidFill>
                  <a:prstClr val="white"/>
                </a:solidFill>
                <a:latin typeface="CS Avva Shenouda" pitchFamily="34" charset="0"/>
              </a:rPr>
            </a:b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pi`c;oinoufi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moumi</a:t>
            </a:r>
            <a:br>
              <a:rPr lang="fr-FR" sz="3733" dirty="0">
                <a:solidFill>
                  <a:prstClr val="white"/>
                </a:solidFill>
                <a:latin typeface="CS Avva Shenouda" pitchFamily="34" charset="0"/>
              </a:rPr>
            </a:br>
            <a:r>
              <a:rPr lang="fr-FR" sz="3733" dirty="0">
                <a:solidFill>
                  <a:prstClr val="white"/>
                </a:solidFill>
                <a:latin typeface="CS Avva Shenouda" pitchFamily="34" charset="0"/>
              </a:rPr>
              <a:t> =e=;=u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pimwou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nwnq</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أيتها العذراء مريم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والدة الإله الحكيمة.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بُستان العطر ينبوع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ماء الحياة المقدس.</a:t>
            </a:r>
            <a:endParaRPr lang="fr-FR" sz="4400" dirty="0">
              <a:solidFill>
                <a:prstClr val="white"/>
              </a:solidFill>
              <a:latin typeface="Calibri"/>
            </a:endParaRPr>
          </a:p>
        </p:txBody>
      </p:sp>
      <p:sp>
        <p:nvSpPr>
          <p:cNvPr id="12" name="Rectangle 11"/>
          <p:cNvSpPr/>
          <p:nvPr/>
        </p:nvSpPr>
        <p:spPr>
          <a:xfrm>
            <a:off x="2135560" y="3888145"/>
            <a:ext cx="8064896" cy="2390141"/>
          </a:xfrm>
          <a:prstGeom prst="rect">
            <a:avLst/>
          </a:prstGeom>
        </p:spPr>
        <p:txBody>
          <a:bodyPr wrap="square">
            <a:spAutoFit/>
          </a:bodyPr>
          <a:lstStyle/>
          <a:p>
            <a:pPr algn="ctr" defTabSz="1219170"/>
            <a:r>
              <a:rPr lang="fr-FR" sz="3733" b="1" dirty="0">
                <a:solidFill>
                  <a:prstClr val="white"/>
                </a:solidFill>
                <a:latin typeface="Book Antiqua" pitchFamily="18" charset="0"/>
              </a:rPr>
              <a:t>Ô Vierge Marie, la sage</a:t>
            </a:r>
          </a:p>
          <a:p>
            <a:pPr algn="ctr" defTabSz="1219170"/>
            <a:r>
              <a:rPr lang="fr-FR" sz="3733" b="1" dirty="0">
                <a:solidFill>
                  <a:prstClr val="white"/>
                </a:solidFill>
                <a:latin typeface="Book Antiqua" pitchFamily="18" charset="0"/>
              </a:rPr>
              <a:t>Ô Marie Mère de Dieu</a:t>
            </a:r>
          </a:p>
          <a:p>
            <a:pPr algn="ctr" defTabSz="1219170"/>
            <a:r>
              <a:rPr lang="fr-FR" sz="3733" b="1" dirty="0">
                <a:solidFill>
                  <a:prstClr val="white"/>
                </a:solidFill>
                <a:latin typeface="Book Antiqua" pitchFamily="18" charset="0"/>
              </a:rPr>
              <a:t>Toi le jardin parfumé</a:t>
            </a:r>
          </a:p>
          <a:p>
            <a:pPr algn="ctr" defTabSz="1219170"/>
            <a:r>
              <a:rPr lang="fr-FR" sz="3733" b="1" dirty="0">
                <a:solidFill>
                  <a:prstClr val="white"/>
                </a:solidFill>
                <a:latin typeface="Book Antiqua" pitchFamily="18" charset="0"/>
              </a:rPr>
              <a:t>Sainte source d’eau de vie</a:t>
            </a:r>
          </a:p>
        </p:txBody>
      </p:sp>
      <p:sp>
        <p:nvSpPr>
          <p:cNvPr id="20" name="ZoneTexte 19">
            <a:extLst>
              <a:ext uri="{FF2B5EF4-FFF2-40B4-BE49-F238E27FC236}">
                <a16:creationId xmlns:a16="http://schemas.microsoft.com/office/drawing/2014/main" id="{13F65336-AB26-8FE5-1F88-6B69D9BE242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`n}</a:t>
            </a:r>
            <a:r>
              <a:rPr lang="fr-FR" sz="1600" dirty="0" err="1">
                <a:solidFill>
                  <a:prstClr val="white"/>
                </a:solidFill>
                <a:latin typeface="CS Avva Shenouda" pitchFamily="34" charset="0"/>
              </a:rPr>
              <a:t>parackeu`i</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83ED0CA4-D609-893A-A20B-55AE2A07807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9542839"/>
      </p:ext>
    </p:extLst>
  </p:cSld>
  <p:clrMapOvr>
    <a:overrideClrMapping bg1="lt1" tx1="dk1" bg2="lt2" tx2="dk2" accent1="accent1" accent2="accent2" accent3="accent3" accent4="accent4" accent5="accent5" accent6="accent6" hlink="hlink" folHlink="folHlink"/>
  </p:clrMapOvr>
</p:sld>
</file>

<file path=ppt/slides/slide164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240693"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 </a:t>
            </a:r>
            <a:r>
              <a:rPr lang="fr-FR" sz="3733" dirty="0" err="1">
                <a:solidFill>
                  <a:prstClr val="white"/>
                </a:solidFill>
                <a:latin typeface="CS Avva Shenouda" pitchFamily="34" charset="0"/>
              </a:rPr>
              <a:t>pikarpoc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teneji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afcw</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oikoumeny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afbel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metjaji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ebolharon</a:t>
            </a:r>
            <a:br>
              <a:rPr lang="fr-FR" sz="3733" dirty="0">
                <a:solidFill>
                  <a:prstClr val="white"/>
                </a:solidFill>
                <a:latin typeface="CS Avva Shenouda" pitchFamily="34" charset="0"/>
              </a:rPr>
            </a:b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afcemni</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ntefhiryny</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ثمرة بطنك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أتى وخلص المسكونة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ونقض العداوة عنا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وقرر لنا سلامه.</a:t>
            </a:r>
            <a:endParaRPr lang="fr-FR" sz="4400" dirty="0">
              <a:solidFill>
                <a:prstClr val="white"/>
              </a:solidFill>
              <a:latin typeface="Calibri"/>
            </a:endParaRPr>
          </a:p>
        </p:txBody>
      </p:sp>
      <p:sp>
        <p:nvSpPr>
          <p:cNvPr id="12" name="Rectangle 11"/>
          <p:cNvSpPr/>
          <p:nvPr/>
        </p:nvSpPr>
        <p:spPr>
          <a:xfrm>
            <a:off x="2135560" y="3909053"/>
            <a:ext cx="8064896"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le Fruit de tes entrailles</a:t>
            </a:r>
          </a:p>
          <a:p>
            <a:pPr algn="ctr" defTabSz="1219170"/>
            <a:r>
              <a:rPr lang="fr-FR" sz="3733" b="1" dirty="0">
                <a:solidFill>
                  <a:prstClr val="white"/>
                </a:solidFill>
                <a:latin typeface="Book Antiqua" pitchFamily="18" charset="0"/>
              </a:rPr>
              <a:t>Est venu, sauva le monde</a:t>
            </a:r>
          </a:p>
          <a:p>
            <a:pPr algn="ctr" defTabSz="1219170"/>
            <a:r>
              <a:rPr lang="fr-FR" sz="3733" b="1" dirty="0">
                <a:solidFill>
                  <a:prstClr val="white"/>
                </a:solidFill>
                <a:latin typeface="Book Antiqua" pitchFamily="18" charset="0"/>
              </a:rPr>
              <a:t>Abolit l’inimitié</a:t>
            </a:r>
          </a:p>
          <a:p>
            <a:pPr algn="ctr" defTabSz="1219170"/>
            <a:r>
              <a:rPr lang="fr-FR" sz="3733" b="1" dirty="0">
                <a:solidFill>
                  <a:prstClr val="white"/>
                </a:solidFill>
                <a:latin typeface="Book Antiqua" pitchFamily="18" charset="0"/>
              </a:rPr>
              <a:t>Et nous accorda Sa paix</a:t>
            </a:r>
          </a:p>
        </p:txBody>
      </p:sp>
      <p:sp>
        <p:nvSpPr>
          <p:cNvPr id="20" name="ZoneTexte 19">
            <a:extLst>
              <a:ext uri="{FF2B5EF4-FFF2-40B4-BE49-F238E27FC236}">
                <a16:creationId xmlns:a16="http://schemas.microsoft.com/office/drawing/2014/main" id="{F603B982-38CA-1E1A-3057-A656AB873D7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`n}</a:t>
            </a:r>
            <a:r>
              <a:rPr lang="fr-FR" sz="1600" dirty="0" err="1">
                <a:solidFill>
                  <a:prstClr val="white"/>
                </a:solidFill>
                <a:latin typeface="CS Avva Shenouda" pitchFamily="34" charset="0"/>
              </a:rPr>
              <a:t>parackeu`i</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EE11F5F6-2F98-7FF5-77C8-44F74842903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16402217"/>
      </p:ext>
    </p:extLst>
  </p:cSld>
  <p:clrMapOvr>
    <a:overrideClrMapping bg1="lt1" tx1="dk1" bg2="lt2" tx2="dk2" accent1="accent1" accent2="accent2" accent3="accent3" accent4="accent4" accent5="accent5" accent6="accent6" hlink="hlink" folHlink="folHlink"/>
  </p:clrMapOvr>
</p:sld>
</file>

<file path=ppt/slides/slide164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Ebolhiten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pef`ctauroc</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tefanactacic</a:t>
            </a:r>
            <a:r>
              <a:rPr lang="fr-FR" sz="3733" dirty="0">
                <a:solidFill>
                  <a:prstClr val="white"/>
                </a:solidFill>
                <a:latin typeface="CS Avva Shenouda" pitchFamily="34" charset="0"/>
              </a:rPr>
              <a:t> =e=;=u @ </a:t>
            </a:r>
            <a:r>
              <a:rPr lang="fr-FR" sz="3733" dirty="0" err="1">
                <a:solidFill>
                  <a:prstClr val="white"/>
                </a:solidFill>
                <a:latin typeface="CS Avva Shenouda" pitchFamily="34" charset="0"/>
              </a:rPr>
              <a:t>aftac;o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mpirwmi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nkecop</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eqoun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epiparadicoc</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مِن قبل صليبه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وقيامته المقدسة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رد الإنسان مرة أخرى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إلى الفردوس.</a:t>
            </a:r>
            <a:endParaRPr lang="fr-FR" sz="4400" dirty="0">
              <a:solidFill>
                <a:prstClr val="white"/>
              </a:solidFill>
              <a:latin typeface="Calibri"/>
            </a:endParaRPr>
          </a:p>
        </p:txBody>
      </p:sp>
      <p:sp>
        <p:nvSpPr>
          <p:cNvPr id="12" name="Rectangle 11"/>
          <p:cNvSpPr/>
          <p:nvPr/>
        </p:nvSpPr>
        <p:spPr>
          <a:xfrm>
            <a:off x="2135560" y="3909053"/>
            <a:ext cx="8064896"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c’est bien de par Sa croix</a:t>
            </a:r>
          </a:p>
          <a:p>
            <a:pPr algn="ctr" defTabSz="1219170"/>
            <a:r>
              <a:rPr lang="fr-FR" sz="3733" b="1" dirty="0">
                <a:solidFill>
                  <a:prstClr val="white"/>
                </a:solidFill>
                <a:latin typeface="Book Antiqua" pitchFamily="18" charset="0"/>
              </a:rPr>
              <a:t>Et Sa sainte résurrection</a:t>
            </a:r>
          </a:p>
          <a:p>
            <a:pPr algn="ctr" defTabSz="1219170"/>
            <a:r>
              <a:rPr lang="fr-FR" sz="3733" b="1" dirty="0">
                <a:solidFill>
                  <a:prstClr val="white"/>
                </a:solidFill>
                <a:latin typeface="Book Antiqua" pitchFamily="18" charset="0"/>
              </a:rPr>
              <a:t>Qu’Il a ramené les hommes</a:t>
            </a:r>
          </a:p>
          <a:p>
            <a:pPr algn="ctr" defTabSz="1219170"/>
            <a:r>
              <a:rPr lang="fr-FR" sz="3733" b="1" dirty="0">
                <a:solidFill>
                  <a:prstClr val="white"/>
                </a:solidFill>
                <a:latin typeface="Book Antiqua" pitchFamily="18" charset="0"/>
              </a:rPr>
              <a:t>A nouveau au paradis</a:t>
            </a:r>
          </a:p>
        </p:txBody>
      </p:sp>
      <p:sp>
        <p:nvSpPr>
          <p:cNvPr id="20" name="ZoneTexte 19">
            <a:extLst>
              <a:ext uri="{FF2B5EF4-FFF2-40B4-BE49-F238E27FC236}">
                <a16:creationId xmlns:a16="http://schemas.microsoft.com/office/drawing/2014/main" id="{7183E71A-213E-927C-F2A9-658178FF70E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`n}</a:t>
            </a:r>
            <a:r>
              <a:rPr lang="fr-FR" sz="1600" dirty="0" err="1">
                <a:solidFill>
                  <a:prstClr val="white"/>
                </a:solidFill>
                <a:latin typeface="CS Avva Shenouda" pitchFamily="34" charset="0"/>
              </a:rPr>
              <a:t>parackeu`i</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0B50066A-369E-1187-2722-DFAA0996C54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77920009"/>
      </p:ext>
    </p:extLst>
  </p:cSld>
  <p:clrMapOvr>
    <a:overrideClrMapping bg1="lt1" tx1="dk1" bg2="lt2" tx2="dk2" accent1="accent1" accent2="accent2" accent3="accent3" accent4="accent4" accent5="accent5" accent6="accent6" hlink="hlink" folHlink="folHlink"/>
  </p:clrMapOvr>
</p:sld>
</file>

<file path=ppt/slides/slide164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N;of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[i `</a:t>
            </a:r>
            <a:r>
              <a:rPr lang="fr-FR" sz="3733" dirty="0" err="1">
                <a:solidFill>
                  <a:prstClr val="white"/>
                </a:solidFill>
                <a:latin typeface="CS Avva Shenouda" pitchFamily="34" charset="0"/>
              </a:rPr>
              <a:t>nny`ete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nny`ete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tehwc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tenerhou`o</a:t>
            </a:r>
            <a:r>
              <a:rPr lang="fr-FR" sz="3733" dirty="0">
                <a:solidFill>
                  <a:prstClr val="white"/>
                </a:solidFill>
                <a:latin typeface="CS Avva Shenouda" pitchFamily="34" charset="0"/>
              </a:rPr>
              <a:t> [ici `</a:t>
            </a:r>
            <a:r>
              <a:rPr lang="fr-FR" sz="3733" dirty="0" err="1">
                <a:solidFill>
                  <a:prstClr val="white"/>
                </a:solidFill>
                <a:latin typeface="CS Avva Shenouda" pitchFamily="34" charset="0"/>
              </a:rPr>
              <a:t>mmof</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هو أخذ الذي لنا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وأعطانا الذي له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نسبحه ونمجده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ونزيده علواً.</a:t>
            </a:r>
            <a:endParaRPr lang="fr-FR" sz="4400" dirty="0">
              <a:solidFill>
                <a:prstClr val="white"/>
              </a:solidFill>
              <a:latin typeface="Calibri"/>
            </a:endParaRPr>
          </a:p>
        </p:txBody>
      </p:sp>
      <p:sp>
        <p:nvSpPr>
          <p:cNvPr id="12" name="Rectangle 11"/>
          <p:cNvSpPr/>
          <p:nvPr/>
        </p:nvSpPr>
        <p:spPr>
          <a:xfrm>
            <a:off x="2351584" y="379213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prit ce qui est à nous</a:t>
            </a:r>
          </a:p>
          <a:p>
            <a:pPr algn="ctr" defTabSz="1219170"/>
            <a:r>
              <a:rPr lang="fr-FR" sz="3733" b="1" dirty="0">
                <a:solidFill>
                  <a:prstClr val="white"/>
                </a:solidFill>
                <a:latin typeface="Book Antiqua" pitchFamily="18" charset="0"/>
              </a:rPr>
              <a:t>Nous donna ce qui est Sien</a:t>
            </a:r>
          </a:p>
          <a:p>
            <a:pPr algn="ctr" defTabSz="1219170"/>
            <a:r>
              <a:rPr lang="fr-FR" sz="3733" b="1" dirty="0">
                <a:solidFill>
                  <a:prstClr val="white"/>
                </a:solidFill>
                <a:latin typeface="Book Antiqua" pitchFamily="18" charset="0"/>
              </a:rPr>
              <a:t>Louons-Le, glorifions-Le</a:t>
            </a:r>
          </a:p>
          <a:p>
            <a:pPr algn="ctr" defTabSz="1219170"/>
            <a:r>
              <a:rPr lang="fr-FR" sz="3733" b="1" dirty="0">
                <a:solidFill>
                  <a:prstClr val="white"/>
                </a:solidFill>
                <a:latin typeface="Book Antiqua" pitchFamily="18" charset="0"/>
              </a:rPr>
              <a:t>Ajoutons à Sa grandeur</a:t>
            </a:r>
          </a:p>
        </p:txBody>
      </p:sp>
      <p:sp>
        <p:nvSpPr>
          <p:cNvPr id="20" name="ZoneTexte 19">
            <a:extLst>
              <a:ext uri="{FF2B5EF4-FFF2-40B4-BE49-F238E27FC236}">
                <a16:creationId xmlns:a16="http://schemas.microsoft.com/office/drawing/2014/main" id="{C083165E-7F4B-0194-C93B-2B295E39B70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`n}</a:t>
            </a:r>
            <a:r>
              <a:rPr lang="fr-FR" sz="1600" dirty="0" err="1">
                <a:solidFill>
                  <a:prstClr val="white"/>
                </a:solidFill>
                <a:latin typeface="CS Avva Shenouda" pitchFamily="34" charset="0"/>
              </a:rPr>
              <a:t>parackeu`i</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16CCB9E5-6CAA-CEF2-D009-00167D09401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94940694"/>
      </p:ext>
    </p:extLst>
  </p:cSld>
  <p:clrMapOvr>
    <a:overrideClrMapping bg1="lt1" tx1="dk1" bg2="lt2" tx2="dk2" accent1="accent1" accent2="accent2" accent3="accent3" accent4="accent4" accent5="accent5" accent6="accent6" hlink="hlink" folHlink="folHlink"/>
  </p:clrMapOvr>
</p:sld>
</file>

<file path=ppt/slides/slide164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Mariam @ };</a:t>
            </a:r>
            <a:r>
              <a:rPr lang="fr-FR" sz="3733" dirty="0" err="1">
                <a:solidFill>
                  <a:prstClr val="white"/>
                </a:solidFill>
                <a:latin typeface="CS Avva Shenouda" pitchFamily="34" charset="0"/>
              </a:rPr>
              <a:t>e`otokoc</a:t>
            </a:r>
            <a:r>
              <a:rPr lang="fr-FR" sz="3733" dirty="0">
                <a:solidFill>
                  <a:prstClr val="white"/>
                </a:solidFill>
                <a:latin typeface="CS Avva Shenouda" pitchFamily="34" charset="0"/>
              </a:rPr>
              <a:t> =e=;=u @ ]`</a:t>
            </a:r>
            <a:r>
              <a:rPr lang="fr-FR" sz="3733" dirty="0" err="1">
                <a:solidFill>
                  <a:prstClr val="white"/>
                </a:solidFill>
                <a:latin typeface="CS Avva Shenouda" pitchFamily="34" charset="0"/>
              </a:rPr>
              <a:t>proctatyc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etenhot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br>
              <a:rPr lang="fr-FR" sz="3733" dirty="0">
                <a:solidFill>
                  <a:prstClr val="white"/>
                </a:solidFill>
                <a:latin typeface="CS Avva Shenouda" pitchFamily="34" charset="0"/>
              </a:rPr>
            </a:b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pgenoc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metrwmi</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أيتها العذراء مريم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والده الإله القديسة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الشفيعة الأمينة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التى</a:t>
            </a:r>
            <a:r>
              <a:rPr lang="ar-EG" sz="4400" dirty="0">
                <a:solidFill>
                  <a:prstClr val="white"/>
                </a:solidFill>
                <a:latin typeface="Calibri"/>
                <a:cs typeface="Arial" panose="020B0604020202020204" pitchFamily="34" charset="0"/>
              </a:rPr>
              <a:t> لجنس البشر.</a:t>
            </a:r>
            <a:endParaRPr lang="fr-FR" sz="4400" dirty="0">
              <a:solidFill>
                <a:prstClr val="white"/>
              </a:solidFill>
              <a:latin typeface="Calibri"/>
            </a:endParaRPr>
          </a:p>
        </p:txBody>
      </p:sp>
      <p:sp>
        <p:nvSpPr>
          <p:cNvPr id="12" name="Rectangle 11"/>
          <p:cNvSpPr/>
          <p:nvPr/>
        </p:nvSpPr>
        <p:spPr>
          <a:xfrm>
            <a:off x="2135560" y="3909054"/>
            <a:ext cx="8064896" cy="2390141"/>
          </a:xfrm>
          <a:prstGeom prst="rect">
            <a:avLst/>
          </a:prstGeom>
        </p:spPr>
        <p:txBody>
          <a:bodyPr wrap="square">
            <a:spAutoFit/>
          </a:bodyPr>
          <a:lstStyle/>
          <a:p>
            <a:pPr algn="ctr" defTabSz="1219170"/>
            <a:r>
              <a:rPr lang="fr-FR" sz="3733" b="1" dirty="0">
                <a:solidFill>
                  <a:prstClr val="white"/>
                </a:solidFill>
                <a:latin typeface="Book Antiqua" pitchFamily="18" charset="0"/>
              </a:rPr>
              <a:t>Ô Sainte Vierge Marie</a:t>
            </a:r>
          </a:p>
          <a:p>
            <a:pPr algn="ctr" defTabSz="1219170"/>
            <a:r>
              <a:rPr lang="fr-FR" sz="3733" b="1" dirty="0">
                <a:solidFill>
                  <a:prstClr val="white"/>
                </a:solidFill>
                <a:latin typeface="Book Antiqua" pitchFamily="18" charset="0"/>
              </a:rPr>
              <a:t>Ô Marie, Mère de Dieu</a:t>
            </a:r>
          </a:p>
          <a:p>
            <a:pPr algn="ctr" defTabSz="1219170"/>
            <a:r>
              <a:rPr lang="fr-FR" sz="3733" b="1" dirty="0">
                <a:solidFill>
                  <a:prstClr val="white"/>
                </a:solidFill>
                <a:latin typeface="Book Antiqua" pitchFamily="18" charset="0"/>
              </a:rPr>
              <a:t>Ô intercesseur fidèle</a:t>
            </a:r>
          </a:p>
          <a:p>
            <a:pPr algn="ctr" defTabSz="1219170"/>
            <a:r>
              <a:rPr lang="fr-FR" sz="3733" b="1" dirty="0">
                <a:solidFill>
                  <a:prstClr val="white"/>
                </a:solidFill>
                <a:latin typeface="Book Antiqua" pitchFamily="18" charset="0"/>
              </a:rPr>
              <a:t>Pour le genre des humains</a:t>
            </a:r>
          </a:p>
        </p:txBody>
      </p:sp>
      <p:sp>
        <p:nvSpPr>
          <p:cNvPr id="20" name="ZoneTexte 19">
            <a:extLst>
              <a:ext uri="{FF2B5EF4-FFF2-40B4-BE49-F238E27FC236}">
                <a16:creationId xmlns:a16="http://schemas.microsoft.com/office/drawing/2014/main" id="{30F0A7B4-6EFB-D11C-42E2-E05E8FA6734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`n}</a:t>
            </a:r>
            <a:r>
              <a:rPr lang="fr-FR" sz="1600" dirty="0" err="1">
                <a:solidFill>
                  <a:prstClr val="white"/>
                </a:solidFill>
                <a:latin typeface="CS Avva Shenouda" pitchFamily="34" charset="0"/>
              </a:rPr>
              <a:t>parackeu`i</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02138D29-E0FE-DF41-0229-6AFE42170D8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77316636"/>
      </p:ext>
    </p:extLst>
  </p:cSld>
  <p:clrMapOvr>
    <a:overrideClrMapping bg1="lt1" tx1="dk1" bg2="lt2" tx2="dk2" accent1="accent1" accent2="accent2" accent3="accent3" accent4="accent4" accent5="accent5" accent6="accent6" hlink="hlink" folHlink="folHlink"/>
  </p:clrMapOvr>
</p:sld>
</file>

<file path=ppt/slides/slide164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Ari`precbeuin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e`hryi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ejwn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nahren</a:t>
            </a:r>
            <a:r>
              <a:rPr lang="fr-FR" sz="3733" dirty="0">
                <a:solidFill>
                  <a:prstClr val="white"/>
                </a:solidFill>
                <a:latin typeface="CS Avva Shenouda" pitchFamily="34" charset="0"/>
              </a:rPr>
              <a:t> P=,=c </a:t>
            </a:r>
            <a:r>
              <a:rPr lang="fr-FR" sz="3733" dirty="0" err="1">
                <a:solidFill>
                  <a:prstClr val="white"/>
                </a:solidFill>
                <a:latin typeface="CS Avva Shenouda" pitchFamily="34" charset="0"/>
              </a:rPr>
              <a:t>vyetare`jvof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hopoc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ntefer`hmot</a:t>
            </a:r>
            <a:r>
              <a:rPr lang="fr-FR" sz="3733" dirty="0">
                <a:solidFill>
                  <a:prstClr val="white"/>
                </a:solidFill>
                <a:latin typeface="CS Avva Shenouda" pitchFamily="34" charset="0"/>
              </a:rPr>
              <a:t> nan @ `</a:t>
            </a:r>
            <a:r>
              <a:rPr lang="fr-FR" sz="3733" dirty="0" err="1">
                <a:solidFill>
                  <a:prstClr val="white"/>
                </a:solidFill>
                <a:latin typeface="CS Avva Shenouda" pitchFamily="34" charset="0"/>
              </a:rPr>
              <a:t>mpi,w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nennobi</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اشفعي فينا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أمام المسيح الذى ولدته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لكى يُنعم علينا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بمغفرة خطايانا.</a:t>
            </a:r>
            <a:endParaRPr lang="fr-FR" sz="4400" dirty="0">
              <a:solidFill>
                <a:prstClr val="white"/>
              </a:solidFill>
              <a:latin typeface="Calibri"/>
            </a:endParaRPr>
          </a:p>
        </p:txBody>
      </p:sp>
      <p:sp>
        <p:nvSpPr>
          <p:cNvPr id="12" name="Rectangle 11"/>
          <p:cNvSpPr/>
          <p:nvPr/>
        </p:nvSpPr>
        <p:spPr>
          <a:xfrm>
            <a:off x="2135560" y="3909053"/>
            <a:ext cx="8064896"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Intercède pour nous devant</a:t>
            </a:r>
          </a:p>
          <a:p>
            <a:pPr algn="ctr" defTabSz="1219170"/>
            <a:r>
              <a:rPr lang="fr-FR" sz="3733" b="1" dirty="0">
                <a:solidFill>
                  <a:prstClr val="white"/>
                </a:solidFill>
                <a:latin typeface="Book Antiqua" pitchFamily="18" charset="0"/>
              </a:rPr>
              <a:t>Le Christ que tu enfantas </a:t>
            </a:r>
          </a:p>
          <a:p>
            <a:pPr algn="ctr" defTabSz="1219170"/>
            <a:r>
              <a:rPr lang="fr-FR" sz="3733" b="1" dirty="0">
                <a:solidFill>
                  <a:prstClr val="white"/>
                </a:solidFill>
                <a:latin typeface="Book Antiqua" pitchFamily="18" charset="0"/>
              </a:rPr>
              <a:t>Pour qu’Il nous accorde la</a:t>
            </a:r>
          </a:p>
          <a:p>
            <a:pPr algn="ctr" defTabSz="1219170"/>
            <a:r>
              <a:rPr lang="fr-FR" sz="3733" b="1" dirty="0">
                <a:solidFill>
                  <a:prstClr val="white"/>
                </a:solidFill>
                <a:latin typeface="Book Antiqua" pitchFamily="18" charset="0"/>
              </a:rPr>
              <a:t>Rémission de nos péchés</a:t>
            </a:r>
          </a:p>
        </p:txBody>
      </p:sp>
      <p:sp>
        <p:nvSpPr>
          <p:cNvPr id="20" name="ZoneTexte 19">
            <a:extLst>
              <a:ext uri="{FF2B5EF4-FFF2-40B4-BE49-F238E27FC236}">
                <a16:creationId xmlns:a16="http://schemas.microsoft.com/office/drawing/2014/main" id="{5176305E-250B-370B-C50E-1E5E393015D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`n}</a:t>
            </a:r>
            <a:r>
              <a:rPr lang="fr-FR" sz="1600" dirty="0" err="1">
                <a:solidFill>
                  <a:prstClr val="white"/>
                </a:solidFill>
                <a:latin typeface="CS Avva Shenouda" pitchFamily="34" charset="0"/>
              </a:rPr>
              <a:t>parackeu`i</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E596A734-E449-2C6E-ABF0-5B5CE71C23B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11476214"/>
      </p:ext>
    </p:extLst>
  </p:cSld>
  <p:clrMapOvr>
    <a:overrideClrMapping bg1="lt1" tx1="dk1" bg2="lt2" tx2="dk2" accent1="accent1" accent2="accent2" accent3="accent3" accent4="accent4" accent5="accent5" accent6="accent6" hlink="hlink" folHlink="folHlink"/>
  </p:clrMapOvr>
</p:sld>
</file>

<file path=ppt/slides/slide164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[i `</a:t>
            </a:r>
            <a:r>
              <a:rPr lang="fr-FR" sz="3733" dirty="0" err="1">
                <a:solidFill>
                  <a:prstClr val="white"/>
                </a:solidFill>
                <a:latin typeface="CS Avva Shenouda" pitchFamily="34" charset="0"/>
              </a:rPr>
              <a:t>nny`ete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nny`ete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tehwc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tenerhou`o</a:t>
            </a:r>
            <a:r>
              <a:rPr lang="fr-FR" sz="3733" dirty="0">
                <a:solidFill>
                  <a:prstClr val="white"/>
                </a:solidFill>
                <a:latin typeface="CS Avva Shenouda" pitchFamily="34" charset="0"/>
              </a:rPr>
              <a:t> [ici `</a:t>
            </a:r>
            <a:r>
              <a:rPr lang="fr-FR" sz="3733" dirty="0" err="1">
                <a:solidFill>
                  <a:prstClr val="white"/>
                </a:solidFill>
                <a:latin typeface="CS Avva Shenouda" pitchFamily="34" charset="0"/>
              </a:rPr>
              <a:t>mmof</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هو أخذ الذي لنا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وأعطانا الذي له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نسبحه ونمجده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ونزيده علواً.</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prit ce qui est à nous</a:t>
            </a:r>
          </a:p>
          <a:p>
            <a:pPr algn="ctr" defTabSz="1219170"/>
            <a:r>
              <a:rPr lang="fr-FR" sz="3733" b="1" dirty="0">
                <a:solidFill>
                  <a:prstClr val="white"/>
                </a:solidFill>
                <a:latin typeface="Book Antiqua" pitchFamily="18" charset="0"/>
              </a:rPr>
              <a:t>Nous donna ce qui est Sien</a:t>
            </a:r>
          </a:p>
          <a:p>
            <a:pPr algn="ctr" defTabSz="1219170"/>
            <a:r>
              <a:rPr lang="fr-FR" sz="3733" b="1" dirty="0">
                <a:solidFill>
                  <a:prstClr val="white"/>
                </a:solidFill>
                <a:latin typeface="Book Antiqua" pitchFamily="18" charset="0"/>
              </a:rPr>
              <a:t>Louons-Le, glorifions-Le</a:t>
            </a:r>
          </a:p>
          <a:p>
            <a:pPr algn="ctr" defTabSz="1219170"/>
            <a:r>
              <a:rPr lang="fr-FR" sz="3733" b="1" dirty="0">
                <a:solidFill>
                  <a:prstClr val="white"/>
                </a:solidFill>
                <a:latin typeface="Book Antiqua" pitchFamily="18" charset="0"/>
              </a:rPr>
              <a:t>Ajoutons à Sa grandeur</a:t>
            </a:r>
          </a:p>
        </p:txBody>
      </p:sp>
      <p:sp>
        <p:nvSpPr>
          <p:cNvPr id="20" name="ZoneTexte 19">
            <a:extLst>
              <a:ext uri="{FF2B5EF4-FFF2-40B4-BE49-F238E27FC236}">
                <a16:creationId xmlns:a16="http://schemas.microsoft.com/office/drawing/2014/main" id="{362C837B-2E06-EA7B-C636-6F93E83B624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`n}</a:t>
            </a:r>
            <a:r>
              <a:rPr lang="fr-FR" sz="1600" dirty="0" err="1">
                <a:solidFill>
                  <a:prstClr val="white"/>
                </a:solidFill>
                <a:latin typeface="CS Avva Shenouda" pitchFamily="34" charset="0"/>
              </a:rPr>
              <a:t>parackeu`i</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540C7501-1648-5494-BB02-8B27A0CB21C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00861019"/>
      </p:ext>
    </p:extLst>
  </p:cSld>
  <p:clrMapOvr>
    <a:overrideClrMapping bg1="lt1" tx1="dk1" bg2="lt2" tx2="dk2" accent1="accent1" accent2="accent2" accent3="accent3" accent4="accent4" accent5="accent5" accent6="accent6" hlink="hlink" folHlink="folHlink"/>
  </p:clrMapOvr>
</p:sld>
</file>

<file path=ppt/slides/slide164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Mariam @ </a:t>
            </a:r>
            <a:r>
              <a:rPr lang="fr-FR" sz="3733" dirty="0" err="1">
                <a:solidFill>
                  <a:prstClr val="white"/>
                </a:solidFill>
                <a:latin typeface="CS Avva Shenouda" pitchFamily="34" charset="0"/>
              </a:rPr>
              <a:t>ws</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piervei</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paacpacmoc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anok</a:t>
            </a:r>
            <a:r>
              <a:rPr lang="fr-FR" sz="3733" dirty="0">
                <a:solidFill>
                  <a:prstClr val="white"/>
                </a:solidFill>
                <a:latin typeface="CS Avva Shenouda" pitchFamily="34" charset="0"/>
              </a:rPr>
              <a:t> </a:t>
            </a:r>
            <a:r>
              <a:rPr lang="fr-FR" sz="3733">
                <a:solidFill>
                  <a:prstClr val="white"/>
                </a:solidFill>
                <a:latin typeface="CS Avva Shenouda" pitchFamily="34" charset="0"/>
              </a:rPr>
              <a:t>@ `V</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pet`emi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العذراء مريم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تصرخ فى الهيكل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قائلة سلامى أنا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يَعلمهُ الله.</a:t>
            </a:r>
            <a:endParaRPr lang="fr-FR" sz="4400" dirty="0">
              <a:solidFill>
                <a:prstClr val="white"/>
              </a:solidFill>
              <a:latin typeface="Calibri"/>
            </a:endParaRPr>
          </a:p>
        </p:txBody>
      </p:sp>
      <p:sp>
        <p:nvSpPr>
          <p:cNvPr id="12" name="Rectangle 11"/>
          <p:cNvSpPr/>
          <p:nvPr/>
        </p:nvSpPr>
        <p:spPr>
          <a:xfrm>
            <a:off x="2063552" y="3909053"/>
            <a:ext cx="8136904"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La Sainte Vierge Marie</a:t>
            </a:r>
          </a:p>
          <a:p>
            <a:pPr algn="ctr" defTabSz="1219170"/>
            <a:r>
              <a:rPr lang="fr-FR" sz="3733" b="1" dirty="0">
                <a:solidFill>
                  <a:prstClr val="white"/>
                </a:solidFill>
                <a:latin typeface="Book Antiqua" pitchFamily="18" charset="0"/>
              </a:rPr>
              <a:t>S’est écriée dans le temple</a:t>
            </a:r>
          </a:p>
          <a:p>
            <a:pPr algn="ctr" defTabSz="1219170"/>
            <a:r>
              <a:rPr lang="fr-FR" sz="3733" b="1" dirty="0">
                <a:solidFill>
                  <a:prstClr val="white"/>
                </a:solidFill>
                <a:latin typeface="Book Antiqua" pitchFamily="18" charset="0"/>
              </a:rPr>
              <a:t>S’est écriée en disant :</a:t>
            </a:r>
          </a:p>
          <a:p>
            <a:pPr algn="ctr" defTabSz="1219170"/>
            <a:r>
              <a:rPr lang="fr-FR" sz="3733" b="1" dirty="0">
                <a:solidFill>
                  <a:prstClr val="white"/>
                </a:solidFill>
                <a:latin typeface="Book Antiqua" pitchFamily="18" charset="0"/>
              </a:rPr>
              <a:t>« Mon salut, Dieu le connait »</a:t>
            </a:r>
          </a:p>
        </p:txBody>
      </p:sp>
      <p:sp>
        <p:nvSpPr>
          <p:cNvPr id="20" name="ZoneTexte 19">
            <a:extLst>
              <a:ext uri="{FF2B5EF4-FFF2-40B4-BE49-F238E27FC236}">
                <a16:creationId xmlns:a16="http://schemas.microsoft.com/office/drawing/2014/main" id="{0B9CF240-BDAF-8883-7682-1EBA631317C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`n}</a:t>
            </a:r>
            <a:r>
              <a:rPr lang="fr-FR" sz="1600" dirty="0" err="1">
                <a:solidFill>
                  <a:prstClr val="white"/>
                </a:solidFill>
                <a:latin typeface="CS Avva Shenouda" pitchFamily="34" charset="0"/>
              </a:rPr>
              <a:t>parackeu`i</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19056FB5-4D5C-BCB6-D261-9FCC7F72E9A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42659158"/>
      </p:ext>
    </p:extLst>
  </p:cSld>
  <p:clrMapOvr>
    <a:overrideClrMapping bg1="lt1" tx1="dk1" bg2="lt2" tx2="dk2" accent1="accent1" accent2="accent2" accent3="accent3" accent4="accent4" accent5="accent5" accent6="accent6" hlink="hlink" folHlink="folHlink"/>
  </p:clrMapOvr>
</p:sld>
</file>

<file path=ppt/slides/slide16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68459926"/>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17. Chevaux et cavaliers</a:t>
                      </a:r>
                    </a:p>
                    <a:p>
                      <a:pPr algn="l"/>
                      <a:r>
                        <a:rPr lang="fr-FR" sz="3200" b="1" kern="1200" dirty="0">
                          <a:solidFill>
                            <a:prstClr val="white"/>
                          </a:solidFill>
                          <a:latin typeface="Book Antiqua" pitchFamily="18" charset="0"/>
                          <a:ea typeface="+mn-ea"/>
                          <a:cs typeface="+mn-cs"/>
                        </a:rPr>
                        <a:t>En mer, précipités</a:t>
                      </a:r>
                    </a:p>
                    <a:p>
                      <a:pPr algn="l"/>
                      <a:r>
                        <a:rPr lang="fr-FR" sz="3200" b="1" kern="1200" dirty="0">
                          <a:solidFill>
                            <a:prstClr val="white"/>
                          </a:solidFill>
                          <a:latin typeface="Book Antiqua" pitchFamily="18" charset="0"/>
                          <a:ea typeface="+mn-ea"/>
                          <a:cs typeface="+mn-cs"/>
                        </a:rPr>
                        <a:t>Israël est sauvé</a:t>
                      </a:r>
                    </a:p>
                    <a:p>
                      <a:pPr algn="l"/>
                      <a:r>
                        <a:rPr lang="fr-FR" sz="3200" b="1" kern="1200" dirty="0">
                          <a:solidFill>
                            <a:prstClr val="white"/>
                          </a:solidFill>
                          <a:latin typeface="Book Antiqua" pitchFamily="18" charset="0"/>
                          <a:ea typeface="+mn-ea"/>
                          <a:cs typeface="+mn-cs"/>
                        </a:rPr>
                        <a:t>Longtemps, si humilié</a:t>
                      </a:r>
                    </a:p>
                  </a:txBody>
                  <a:tcPr/>
                </a:tc>
                <a:tc>
                  <a:txBody>
                    <a:bodyPr/>
                    <a:lstStyle/>
                    <a:p>
                      <a:pPr algn="r" rtl="1"/>
                      <a:r>
                        <a:rPr lang="ar-EG" sz="4000" b="0" kern="1200" dirty="0">
                          <a:solidFill>
                            <a:prstClr val="white"/>
                          </a:solidFill>
                          <a:latin typeface="+mn-lt"/>
                          <a:ea typeface="+mn-ea"/>
                          <a:cs typeface="+mn-cs"/>
                        </a:rPr>
                        <a:t>الخيل وركاب الخيل</a:t>
                      </a:r>
                    </a:p>
                    <a:p>
                      <a:pPr algn="r" rtl="1"/>
                      <a:r>
                        <a:rPr lang="ar-EG" sz="4000" b="0" kern="1200" dirty="0">
                          <a:solidFill>
                            <a:prstClr val="white"/>
                          </a:solidFill>
                          <a:latin typeface="+mn-lt"/>
                          <a:ea typeface="+mn-ea"/>
                          <a:cs typeface="+mn-cs"/>
                        </a:rPr>
                        <a:t>طرحهم في البحر الأحمر</a:t>
                      </a:r>
                    </a:p>
                    <a:p>
                      <a:pPr algn="r" rtl="1"/>
                      <a:r>
                        <a:rPr lang="ar-EG" sz="4000" b="0" kern="1200" dirty="0">
                          <a:solidFill>
                            <a:prstClr val="white"/>
                          </a:solidFill>
                          <a:latin typeface="+mn-lt"/>
                          <a:ea typeface="+mn-ea"/>
                          <a:cs typeface="+mn-cs"/>
                        </a:rPr>
                        <a:t>وخلص اسرائيل</a:t>
                      </a:r>
                    </a:p>
                    <a:p>
                      <a:pPr algn="r" rtl="1"/>
                      <a:r>
                        <a:rPr lang="ar-EG" sz="4000" b="0" kern="1200" dirty="0">
                          <a:solidFill>
                            <a:prstClr val="white"/>
                          </a:solidFill>
                          <a:latin typeface="+mn-lt"/>
                          <a:ea typeface="+mn-ea"/>
                          <a:cs typeface="+mn-cs"/>
                        </a:rPr>
                        <a:t>من الذلة والعار.</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18. Voici, c’est Lui mon Dieu</a:t>
                      </a:r>
                    </a:p>
                    <a:p>
                      <a:r>
                        <a:rPr lang="fr-FR" sz="3200" b="1" kern="1200" dirty="0">
                          <a:solidFill>
                            <a:prstClr val="white"/>
                          </a:solidFill>
                          <a:latin typeface="Book Antiqua" pitchFamily="18" charset="0"/>
                          <a:ea typeface="+mn-ea"/>
                          <a:cs typeface="+mn-cs"/>
                        </a:rPr>
                        <a:t>Son Nom, je glorifie</a:t>
                      </a:r>
                    </a:p>
                    <a:p>
                      <a:r>
                        <a:rPr lang="fr-FR" sz="3200" b="1" kern="1200" dirty="0">
                          <a:solidFill>
                            <a:prstClr val="white"/>
                          </a:solidFill>
                          <a:latin typeface="Book Antiqua" pitchFamily="18" charset="0"/>
                          <a:ea typeface="+mn-ea"/>
                          <a:cs typeface="+mn-cs"/>
                        </a:rPr>
                        <a:t>Dieu de mes pères, glorieux</a:t>
                      </a:r>
                    </a:p>
                    <a:p>
                      <a:r>
                        <a:rPr lang="fr-FR" sz="3200" b="1" kern="1200" dirty="0">
                          <a:solidFill>
                            <a:prstClr val="white"/>
                          </a:solidFill>
                          <a:latin typeface="Book Antiqua" pitchFamily="18" charset="0"/>
                          <a:ea typeface="+mn-ea"/>
                          <a:cs typeface="+mn-cs"/>
                        </a:rPr>
                        <a:t>Grandeurs, Il accomplit</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هذا هو إلهى</a:t>
                      </a:r>
                    </a:p>
                    <a:p>
                      <a:pPr algn="r" rtl="1"/>
                      <a:r>
                        <a:rPr lang="ar-EG" sz="4000" b="0" kern="1200" dirty="0">
                          <a:solidFill>
                            <a:prstClr val="white"/>
                          </a:solidFill>
                          <a:latin typeface="+mn-lt"/>
                          <a:ea typeface="+mn-ea"/>
                          <a:cs typeface="+mn-cs"/>
                        </a:rPr>
                        <a:t>أمجد اسمه دائم</a:t>
                      </a:r>
                    </a:p>
                    <a:p>
                      <a:pPr algn="r" rtl="1"/>
                      <a:r>
                        <a:rPr lang="ar-EG" sz="4000" b="0" kern="1200" dirty="0">
                          <a:solidFill>
                            <a:prstClr val="white"/>
                          </a:solidFill>
                          <a:latin typeface="+mn-lt"/>
                          <a:ea typeface="+mn-ea"/>
                          <a:cs typeface="+mn-cs"/>
                        </a:rPr>
                        <a:t>هذا هو إله </a:t>
                      </a:r>
                      <a:r>
                        <a:rPr lang="ar-EG" sz="4000" b="0" kern="1200" dirty="0" err="1">
                          <a:solidFill>
                            <a:prstClr val="white"/>
                          </a:solidFill>
                          <a:latin typeface="+mn-lt"/>
                          <a:ea typeface="+mn-ea"/>
                          <a:cs typeface="+mn-cs"/>
                        </a:rPr>
                        <a:t>آبائى</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صانع كل عظائم.</a:t>
                      </a:r>
                    </a:p>
                    <a:p>
                      <a:endParaRPr lang="fr-FR" sz="24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00F2316E-F963-B104-745F-578C0167A34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71461ED3-E2BE-01F9-E810-C677A5EC7BA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20198188"/>
      </p:ext>
    </p:extLst>
  </p:cSld>
  <p:clrMapOvr>
    <a:masterClrMapping/>
  </p:clrMapOvr>
</p:sld>
</file>

<file path=ppt/slides/slide165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cwoun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hli</a:t>
            </a:r>
            <a:r>
              <a:rPr lang="fr-FR" sz="3733" dirty="0">
                <a:solidFill>
                  <a:prstClr val="white"/>
                </a:solidFill>
                <a:latin typeface="CS Avva Shenouda" pitchFamily="34" charset="0"/>
              </a:rPr>
              <a:t> an @ `</a:t>
            </a:r>
            <a:r>
              <a:rPr lang="fr-FR" sz="3733" dirty="0" err="1">
                <a:solidFill>
                  <a:prstClr val="white"/>
                </a:solidFill>
                <a:latin typeface="CS Avva Shenouda" pitchFamily="34" charset="0"/>
              </a:rPr>
              <a:t>ebyl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e`t`cmy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piaggeloc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efhisennoufi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nourasi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efnyou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tve</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لأنى لا أعرف شيئاً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سوى صوت الملاك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يبشرنى</a:t>
            </a:r>
            <a:r>
              <a:rPr lang="ar-EG" sz="4400" dirty="0">
                <a:solidFill>
                  <a:prstClr val="white"/>
                </a:solidFill>
                <a:latin typeface="Calibri"/>
                <a:cs typeface="Arial" panose="020B0604020202020204" pitchFamily="34" charset="0"/>
              </a:rPr>
              <a:t> بفرح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آتٍ إلي من السماء.</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 Je ne connais d’autre voix</a:t>
            </a:r>
          </a:p>
          <a:p>
            <a:pPr algn="ctr" defTabSz="1219170"/>
            <a:r>
              <a:rPr lang="fr-FR" sz="3733" b="1" dirty="0">
                <a:solidFill>
                  <a:prstClr val="white"/>
                </a:solidFill>
                <a:latin typeface="Book Antiqua" pitchFamily="18" charset="0"/>
              </a:rPr>
              <a:t>Que celle de l’ange qui</a:t>
            </a:r>
          </a:p>
          <a:p>
            <a:pPr algn="ctr" defTabSz="1219170"/>
            <a:r>
              <a:rPr lang="fr-FR" sz="3733" b="1" dirty="0">
                <a:solidFill>
                  <a:prstClr val="white"/>
                </a:solidFill>
                <a:latin typeface="Book Antiqua" pitchFamily="18" charset="0"/>
              </a:rPr>
              <a:t>M’annonça la joie qui vient</a:t>
            </a:r>
          </a:p>
          <a:p>
            <a:pPr algn="ctr" defTabSz="1219170"/>
            <a:r>
              <a:rPr lang="fr-FR" sz="3733" b="1" dirty="0">
                <a:solidFill>
                  <a:prstClr val="white"/>
                </a:solidFill>
                <a:latin typeface="Book Antiqua" pitchFamily="18" charset="0"/>
              </a:rPr>
              <a:t>Jusqu’à moi depuis le ciel »</a:t>
            </a:r>
          </a:p>
        </p:txBody>
      </p:sp>
      <p:sp>
        <p:nvSpPr>
          <p:cNvPr id="20" name="ZoneTexte 19">
            <a:extLst>
              <a:ext uri="{FF2B5EF4-FFF2-40B4-BE49-F238E27FC236}">
                <a16:creationId xmlns:a16="http://schemas.microsoft.com/office/drawing/2014/main" id="{7145A96E-FB95-F33F-8DAA-27ECE8750B7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`n}</a:t>
            </a:r>
            <a:r>
              <a:rPr lang="fr-FR" sz="1600" dirty="0" err="1">
                <a:solidFill>
                  <a:prstClr val="white"/>
                </a:solidFill>
                <a:latin typeface="CS Avva Shenouda" pitchFamily="34" charset="0"/>
              </a:rPr>
              <a:t>parackeu`i</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F79DD54D-5B94-1A66-69ED-BCEF159FDC0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9773196"/>
      </p:ext>
    </p:extLst>
  </p:cSld>
  <p:clrMapOvr>
    <a:overrideClrMapping bg1="lt1" tx1="dk1" bg2="lt2" tx2="dk2" accent1="accent1" accent2="accent2" accent3="accent3" accent4="accent4" accent5="accent5" accent6="accent6" hlink="hlink" folHlink="folHlink"/>
  </p:clrMapOvr>
</p:sld>
</file>

<file path=ppt/slides/slide165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N;of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[i `</a:t>
            </a:r>
            <a:r>
              <a:rPr lang="fr-FR" sz="3733" dirty="0" err="1">
                <a:solidFill>
                  <a:prstClr val="white"/>
                </a:solidFill>
                <a:latin typeface="CS Avva Shenouda" pitchFamily="34" charset="0"/>
              </a:rPr>
              <a:t>nny`ete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nny`ete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tehwc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tenerhou`o</a:t>
            </a:r>
            <a:r>
              <a:rPr lang="fr-FR" sz="3733" dirty="0">
                <a:solidFill>
                  <a:prstClr val="white"/>
                </a:solidFill>
                <a:latin typeface="CS Avva Shenouda" pitchFamily="34" charset="0"/>
              </a:rPr>
              <a:t> [ici `</a:t>
            </a:r>
            <a:r>
              <a:rPr lang="fr-FR" sz="3733" dirty="0" err="1">
                <a:solidFill>
                  <a:prstClr val="white"/>
                </a:solidFill>
                <a:latin typeface="CS Avva Shenouda" pitchFamily="34" charset="0"/>
              </a:rPr>
              <a:t>mmof</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هو أخذ الذي لنا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وأعطانا الذي له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نسبحه ونمجده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ونزيده علواً.</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prit ce qui est à nous</a:t>
            </a:r>
          </a:p>
          <a:p>
            <a:pPr algn="ctr" defTabSz="1219170"/>
            <a:r>
              <a:rPr lang="fr-FR" sz="3733" b="1" dirty="0">
                <a:solidFill>
                  <a:prstClr val="white"/>
                </a:solidFill>
                <a:latin typeface="Book Antiqua" pitchFamily="18" charset="0"/>
              </a:rPr>
              <a:t>Nous donna ce qui est Sien</a:t>
            </a:r>
          </a:p>
          <a:p>
            <a:pPr algn="ctr" defTabSz="1219170"/>
            <a:r>
              <a:rPr lang="fr-FR" sz="3733" b="1" dirty="0">
                <a:solidFill>
                  <a:prstClr val="white"/>
                </a:solidFill>
                <a:latin typeface="Book Antiqua" pitchFamily="18" charset="0"/>
              </a:rPr>
              <a:t>Louons-Le, glorifions-Le</a:t>
            </a:r>
          </a:p>
          <a:p>
            <a:pPr algn="ctr" defTabSz="1219170"/>
            <a:r>
              <a:rPr lang="fr-FR" sz="3733" b="1" dirty="0">
                <a:solidFill>
                  <a:prstClr val="white"/>
                </a:solidFill>
                <a:latin typeface="Book Antiqua" pitchFamily="18" charset="0"/>
              </a:rPr>
              <a:t>Ajoutons à Sa grandeur</a:t>
            </a:r>
          </a:p>
        </p:txBody>
      </p:sp>
      <p:sp>
        <p:nvSpPr>
          <p:cNvPr id="20" name="ZoneTexte 19">
            <a:extLst>
              <a:ext uri="{FF2B5EF4-FFF2-40B4-BE49-F238E27FC236}">
                <a16:creationId xmlns:a16="http://schemas.microsoft.com/office/drawing/2014/main" id="{0CE16CA8-EF74-1CEB-6983-50BF51B01A9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`n}</a:t>
            </a:r>
            <a:r>
              <a:rPr lang="fr-FR" sz="1600" dirty="0" err="1">
                <a:solidFill>
                  <a:prstClr val="white"/>
                </a:solidFill>
                <a:latin typeface="CS Avva Shenouda" pitchFamily="34" charset="0"/>
              </a:rPr>
              <a:t>parackeu`i</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endParaRPr lang="fr-FR" sz="1600" dirty="0">
              <a:solidFill>
                <a:prstClr val="white"/>
              </a:solidFill>
              <a:latin typeface="CS Avva Shenouda" pitchFamily="34" charset="0"/>
            </a:endParaRPr>
          </a:p>
        </p:txBody>
      </p:sp>
      <p:sp>
        <p:nvSpPr>
          <p:cNvPr id="21" name="ZoneTexte 20">
            <a:hlinkClick r:id="rId2" action="ppaction://hlinksldjump"/>
            <a:extLst>
              <a:ext uri="{FF2B5EF4-FFF2-40B4-BE49-F238E27FC236}">
                <a16:creationId xmlns:a16="http://schemas.microsoft.com/office/drawing/2014/main" id="{DEF63A9F-46AB-EA27-AC90-9C267B491EF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60906002"/>
      </p:ext>
    </p:extLst>
  </p:cSld>
  <p:clrMapOvr>
    <a:overrideClrMapping bg1="lt1" tx1="dk1" bg2="lt2" tx2="dk2" accent1="accent1" accent2="accent2" accent3="accent3" accent4="accent4" accent5="accent5" accent6="accent6" hlink="hlink" folHlink="folHlink"/>
  </p:clrMapOvr>
</p:sld>
</file>

<file path=ppt/slides/slide165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1524000" y="980728"/>
            <a:ext cx="9144000" cy="861774"/>
          </a:xfrm>
          <a:prstGeom prst="rect">
            <a:avLst/>
          </a:prstGeom>
        </p:spPr>
        <p:txBody>
          <a:bodyPr wrap="square">
            <a:spAutoFit/>
          </a:bodyPr>
          <a:lstStyle/>
          <a:p>
            <a:pPr algn="ctr"/>
            <a:r>
              <a:rPr lang="fr-FR" sz="5000" dirty="0" err="1">
                <a:solidFill>
                  <a:prstClr val="white"/>
                </a:solidFill>
                <a:latin typeface="CS Avva Shenouda" pitchFamily="34" charset="0"/>
              </a:rPr>
              <a:t>Pilwbs</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Batoc</a:t>
            </a:r>
            <a:endParaRPr lang="fr-FR" sz="5000" dirty="0">
              <a:solidFill>
                <a:prstClr val="white"/>
              </a:solidFill>
              <a:latin typeface="CS Avva Shenouda" pitchFamily="34" charset="0"/>
            </a:endParaRPr>
          </a:p>
        </p:txBody>
      </p:sp>
      <p:sp>
        <p:nvSpPr>
          <p:cNvPr id="7" name="Rectangle 6"/>
          <p:cNvSpPr/>
          <p:nvPr/>
        </p:nvSpPr>
        <p:spPr>
          <a:xfrm>
            <a:off x="1775520" y="3959185"/>
            <a:ext cx="8568952" cy="1754326"/>
          </a:xfrm>
          <a:prstGeom prst="rect">
            <a:avLst/>
          </a:prstGeom>
        </p:spPr>
        <p:txBody>
          <a:bodyPr wrap="square">
            <a:spAutoFit/>
          </a:bodyPr>
          <a:lstStyle/>
          <a:p>
            <a:pPr algn="ctr"/>
            <a:r>
              <a:rPr lang="fr-FR" sz="5400" b="1" dirty="0">
                <a:solidFill>
                  <a:prstClr val="white"/>
                </a:solidFill>
                <a:latin typeface="Book Antiqua" pitchFamily="18" charset="0"/>
              </a:rPr>
              <a:t> Explication </a:t>
            </a:r>
            <a:r>
              <a:rPr lang="fr-FR" sz="5400" b="1" dirty="0" err="1">
                <a:solidFill>
                  <a:prstClr val="white"/>
                </a:solidFill>
                <a:latin typeface="Book Antiqua" pitchFamily="18" charset="0"/>
              </a:rPr>
              <a:t>Watos</a:t>
            </a:r>
            <a:r>
              <a:rPr lang="fr-FR" sz="5400" b="1" dirty="0">
                <a:solidFill>
                  <a:prstClr val="white"/>
                </a:solidFill>
                <a:latin typeface="Book Antiqua" pitchFamily="18" charset="0"/>
              </a:rPr>
              <a:t> pour la théotokie du vendredi</a:t>
            </a:r>
          </a:p>
        </p:txBody>
      </p:sp>
      <p:sp>
        <p:nvSpPr>
          <p:cNvPr id="2" name="ZoneTexte 1">
            <a:extLst>
              <a:ext uri="{FF2B5EF4-FFF2-40B4-BE49-F238E27FC236}">
                <a16:creationId xmlns:a16="http://schemas.microsoft.com/office/drawing/2014/main" id="{888E2790-54A7-50B6-988C-B125D4241EA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Book Antiqua" pitchFamily="18" charset="0"/>
              </a:rPr>
              <a:t>–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p>
        </p:txBody>
      </p:sp>
      <p:sp>
        <p:nvSpPr>
          <p:cNvPr id="3" name="ZoneTexte 2">
            <a:hlinkClick r:id="rId3" action="ppaction://hlinksldjump"/>
            <a:extLst>
              <a:ext uri="{FF2B5EF4-FFF2-40B4-BE49-F238E27FC236}">
                <a16:creationId xmlns:a16="http://schemas.microsoft.com/office/drawing/2014/main" id="{E566C987-EFB8-E996-D171-7E18A8F074E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34768021"/>
      </p:ext>
    </p:extLst>
  </p:cSld>
  <p:clrMapOvr>
    <a:overrideClrMapping bg1="lt1" tx1="dk1" bg2="lt2" tx2="dk2" accent1="accent1" accent2="accent2" accent3="accent3" accent4="accent4" accent5="accent5" accent6="accent6" hlink="hlink" folHlink="folHlink"/>
  </p:clrMapOvr>
  <p:transition/>
</p:sld>
</file>

<file path=ppt/slides/slide165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144683"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Ainamou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a:t>
            </a:r>
            <a:r>
              <a:rPr lang="fr-FR" sz="3733" dirty="0">
                <a:solidFill>
                  <a:prstClr val="white"/>
                </a:solidFill>
                <a:latin typeface="CS Avva Shenouda" pitchFamily="34" charset="0"/>
              </a:rPr>
              <a:t> je </a:t>
            </a:r>
            <a:r>
              <a:rPr lang="fr-FR" sz="3733" dirty="0" err="1">
                <a:solidFill>
                  <a:prstClr val="white"/>
                </a:solidFill>
                <a:latin typeface="CS Avva Shenouda" pitchFamily="34" charset="0"/>
              </a:rPr>
              <a:t>nim</a:t>
            </a:r>
            <a:r>
              <a:rPr lang="fr-FR" sz="3733" dirty="0">
                <a:solidFill>
                  <a:prstClr val="white"/>
                </a:solidFill>
                <a:latin typeface="CS Avva Shenouda" pitchFamily="34" charset="0"/>
              </a:rPr>
              <a:t> @ `w </a:t>
            </a:r>
            <a:r>
              <a:rPr lang="fr-FR" sz="3733">
                <a:solidFill>
                  <a:prstClr val="white"/>
                </a:solidFill>
                <a:latin typeface="CS Avva Shenouda" pitchFamily="34" charset="0"/>
              </a:rPr>
              <a:t>]pan`agi</a:t>
            </a:r>
            <a:r>
              <a:rPr lang="fr-FR" sz="3733" dirty="0" err="1">
                <a:solidFill>
                  <a:prstClr val="white"/>
                </a:solidFill>
                <a:latin typeface="CS Avva Shenouda" pitchFamily="34" charset="0"/>
              </a:rPr>
              <a:t>`a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mpar;enoc</a:t>
            </a:r>
            <a:br>
              <a:rPr lang="fr-FR" sz="3733" dirty="0">
                <a:solidFill>
                  <a:prstClr val="white"/>
                </a:solidFill>
                <a:latin typeface="CS Avva Shenouda" pitchFamily="34" charset="0"/>
              </a:rPr>
            </a:b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yetacfai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piat`stahof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a,writoc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eucop</a:t>
            </a:r>
            <a:r>
              <a:rPr lang="fr-FR" sz="3733" dirty="0">
                <a:solidFill>
                  <a:prstClr val="white"/>
                </a:solidFill>
                <a:latin typeface="CS Avva Shenouda" pitchFamily="34" charset="0"/>
              </a:rPr>
              <a:t>.</a:t>
            </a:r>
          </a:p>
        </p:txBody>
      </p:sp>
      <p:sp>
        <p:nvSpPr>
          <p:cNvPr id="11" name="Rectangle 10"/>
          <p:cNvSpPr/>
          <p:nvPr/>
        </p:nvSpPr>
        <p:spPr>
          <a:xfrm>
            <a:off x="6672064" y="556225"/>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بماذا أدعوك أيتها العذراء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الكلية القداسة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التى</a:t>
            </a:r>
            <a:r>
              <a:rPr lang="ar-EG" sz="4400" dirty="0">
                <a:solidFill>
                  <a:prstClr val="white"/>
                </a:solidFill>
                <a:latin typeface="Calibri"/>
                <a:cs typeface="Arial" panose="020B0604020202020204" pitchFamily="34" charset="0"/>
              </a:rPr>
              <a:t> حملت غير المدرك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وغير المحوى أيضاً.</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Comment pourrais-je te nommer</a:t>
            </a:r>
          </a:p>
          <a:p>
            <a:pPr algn="ctr" defTabSz="1219170"/>
            <a:r>
              <a:rPr lang="fr-FR" sz="3733" b="1" dirty="0">
                <a:solidFill>
                  <a:prstClr val="white"/>
                </a:solidFill>
                <a:latin typeface="Book Antiqua" pitchFamily="18" charset="0"/>
              </a:rPr>
              <a:t>Toi ô Vierge toute sainte</a:t>
            </a:r>
          </a:p>
          <a:p>
            <a:pPr algn="ctr" defTabSz="1219170"/>
            <a:r>
              <a:rPr lang="fr-FR" sz="3733" b="1" dirty="0">
                <a:solidFill>
                  <a:prstClr val="white"/>
                </a:solidFill>
                <a:latin typeface="Book Antiqua" pitchFamily="18" charset="0"/>
              </a:rPr>
              <a:t>Qui portas l’Inaccessible</a:t>
            </a:r>
          </a:p>
          <a:p>
            <a:pPr algn="ctr" defTabSz="1219170"/>
            <a:r>
              <a:rPr lang="fr-FR" sz="3733" b="1" dirty="0">
                <a:solidFill>
                  <a:prstClr val="white"/>
                </a:solidFill>
                <a:latin typeface="Book Antiqua" pitchFamily="18" charset="0"/>
              </a:rPr>
              <a:t>Et aussi l’Illimité</a:t>
            </a:r>
          </a:p>
        </p:txBody>
      </p:sp>
      <p:sp>
        <p:nvSpPr>
          <p:cNvPr id="20" name="ZoneTexte 19">
            <a:extLst>
              <a:ext uri="{FF2B5EF4-FFF2-40B4-BE49-F238E27FC236}">
                <a16:creationId xmlns:a16="http://schemas.microsoft.com/office/drawing/2014/main" id="{9823EA4E-5482-E421-0346-69511666143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Book Antiqua" pitchFamily="18" charset="0"/>
              </a:rPr>
              <a:t>–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p>
        </p:txBody>
      </p:sp>
      <p:sp>
        <p:nvSpPr>
          <p:cNvPr id="21" name="ZoneTexte 20">
            <a:hlinkClick r:id="rId2" action="ppaction://hlinksldjump"/>
            <a:extLst>
              <a:ext uri="{FF2B5EF4-FFF2-40B4-BE49-F238E27FC236}">
                <a16:creationId xmlns:a16="http://schemas.microsoft.com/office/drawing/2014/main" id="{CCB982CD-BDCF-4BF7-7280-CC1C131BC8F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93719613"/>
      </p:ext>
    </p:extLst>
  </p:cSld>
  <p:clrMapOvr>
    <a:overrideClrMapping bg1="lt1" tx1="dk1" bg2="lt2" tx2="dk2" accent1="accent1" accent2="accent2" accent3="accent3" accent4="accent4" accent5="accent5" accent6="accent6" hlink="hlink" folHlink="folHlink"/>
  </p:clrMapOvr>
</p:sld>
</file>

<file path=ppt/slides/slide165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Ceos</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neeuvomi`a</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yetcelcwl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tai`o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areswpi</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nouma`nswpi</a:t>
            </a:r>
            <a:r>
              <a:rPr lang="fr-FR" sz="3733" dirty="0">
                <a:solidFill>
                  <a:prstClr val="white"/>
                </a:solidFill>
                <a:latin typeface="CS Avva Shenouda" pitchFamily="34" charset="0"/>
              </a:rPr>
              <a:t> @ `n]</a:t>
            </a:r>
            <a:r>
              <a:rPr lang="fr-FR" sz="3733" dirty="0" err="1">
                <a:solidFill>
                  <a:prstClr val="white"/>
                </a:solidFill>
                <a:latin typeface="CS Avva Shenouda" pitchFamily="34" charset="0"/>
              </a:rPr>
              <a:t>covi`a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br>
              <a:rPr lang="fr-FR" sz="3733" dirty="0">
                <a:solidFill>
                  <a:prstClr val="white"/>
                </a:solidFill>
                <a:latin typeface="CS Avva Shenouda" pitchFamily="34" charset="0"/>
              </a:rPr>
            </a:br>
            <a:r>
              <a:rPr lang="fr-FR" sz="3733">
                <a:solidFill>
                  <a:prstClr val="white"/>
                </a:solidFill>
                <a:latin typeface="CS Avva Shenouda" pitchFamily="34" charset="0"/>
              </a:rPr>
              <a:t> `V</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تكثر مدائحك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أيتها المزينة بكل كرامة.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لأنك صرت مسكناً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لحكمة الله.</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Tes cantiques sont nombreux</a:t>
            </a:r>
          </a:p>
          <a:p>
            <a:pPr algn="ctr" defTabSz="1219170"/>
            <a:r>
              <a:rPr lang="fr-FR" sz="3733" b="1" dirty="0">
                <a:solidFill>
                  <a:prstClr val="white"/>
                </a:solidFill>
                <a:latin typeface="Book Antiqua" pitchFamily="18" charset="0"/>
              </a:rPr>
              <a:t>Toi ornée de tout honneur</a:t>
            </a:r>
          </a:p>
          <a:p>
            <a:pPr algn="ctr" defTabSz="1219170"/>
            <a:r>
              <a:rPr lang="fr-FR" sz="3733" b="1" dirty="0">
                <a:solidFill>
                  <a:prstClr val="white"/>
                </a:solidFill>
                <a:latin typeface="Book Antiqua" pitchFamily="18" charset="0"/>
              </a:rPr>
              <a:t>Car tu devins la demeure</a:t>
            </a:r>
          </a:p>
          <a:p>
            <a:pPr algn="ctr" defTabSz="1219170"/>
            <a:r>
              <a:rPr lang="fr-FR" sz="3733" b="1" dirty="0">
                <a:solidFill>
                  <a:prstClr val="white"/>
                </a:solidFill>
                <a:latin typeface="Book Antiqua" pitchFamily="18" charset="0"/>
              </a:rPr>
              <a:t>De la sagesse de Dieu</a:t>
            </a:r>
          </a:p>
        </p:txBody>
      </p:sp>
      <p:sp>
        <p:nvSpPr>
          <p:cNvPr id="20" name="ZoneTexte 19">
            <a:extLst>
              <a:ext uri="{FF2B5EF4-FFF2-40B4-BE49-F238E27FC236}">
                <a16:creationId xmlns:a16="http://schemas.microsoft.com/office/drawing/2014/main" id="{8314780E-B200-B752-1328-B869D521FF0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Book Antiqua" pitchFamily="18" charset="0"/>
              </a:rPr>
              <a:t>–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p>
        </p:txBody>
      </p:sp>
      <p:sp>
        <p:nvSpPr>
          <p:cNvPr id="21" name="ZoneTexte 20">
            <a:hlinkClick r:id="rId2" action="ppaction://hlinksldjump"/>
            <a:extLst>
              <a:ext uri="{FF2B5EF4-FFF2-40B4-BE49-F238E27FC236}">
                <a16:creationId xmlns:a16="http://schemas.microsoft.com/office/drawing/2014/main" id="{8E2B3968-3598-121A-BDA2-1440FD9E58F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36847208"/>
      </p:ext>
    </p:extLst>
  </p:cSld>
  <p:clrMapOvr>
    <a:overrideClrMapping bg1="lt1" tx1="dk1" bg2="lt2" tx2="dk2" accent1="accent1" accent2="accent2" accent3="accent3" accent4="accent4" accent5="accent5" accent6="accent6" hlink="hlink" folHlink="folHlink"/>
  </p:clrMapOvr>
</p:sld>
</file>

<file path=ppt/slides/slide165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620688"/>
            <a:ext cx="6432715"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N;o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wimi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nno`yte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ettaho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nni</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rictianoc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ec`tcabo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epijinouwst</a:t>
            </a:r>
            <a:r>
              <a:rPr lang="fr-FR" sz="3733" dirty="0">
                <a:solidFill>
                  <a:prstClr val="white"/>
                </a:solidFill>
                <a:latin typeface="CS Avva Shenouda" pitchFamily="34" charset="0"/>
              </a:rPr>
              <a:t> @ `n}`triac `</a:t>
            </a:r>
            <a:r>
              <a:rPr lang="fr-FR" sz="3733" dirty="0" err="1">
                <a:solidFill>
                  <a:prstClr val="white"/>
                </a:solidFill>
                <a:latin typeface="CS Avva Shenouda" pitchFamily="34" charset="0"/>
              </a:rPr>
              <a:t>nreftanqo</a:t>
            </a:r>
            <a:r>
              <a:rPr lang="fr-FR" sz="3733" dirty="0">
                <a:solidFill>
                  <a:prstClr val="white"/>
                </a:solidFill>
                <a:latin typeface="CS Avva Shenouda" pitchFamily="34" charset="0"/>
              </a:rPr>
              <a:t>.</a:t>
            </a:r>
          </a:p>
        </p:txBody>
      </p:sp>
      <p:sp>
        <p:nvSpPr>
          <p:cNvPr id="11" name="Rectangle 10"/>
          <p:cNvSpPr/>
          <p:nvPr/>
        </p:nvSpPr>
        <p:spPr>
          <a:xfrm>
            <a:off x="7056107" y="556225"/>
            <a:ext cx="4704523"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أنتِ هي الصنارة العقلية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التى</a:t>
            </a:r>
            <a:r>
              <a:rPr lang="ar-EG" sz="4400" dirty="0">
                <a:solidFill>
                  <a:prstClr val="white"/>
                </a:solidFill>
                <a:latin typeface="Calibri"/>
                <a:cs typeface="Arial" panose="020B0604020202020204" pitchFamily="34" charset="0"/>
              </a:rPr>
              <a:t> تصطاد المسيحيين.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وتعلمهم السجود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للثالوث المحيى.</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Hameçon de la pensée</a:t>
            </a:r>
          </a:p>
          <a:p>
            <a:pPr algn="ctr" defTabSz="1219170"/>
            <a:r>
              <a:rPr lang="fr-FR" sz="3733" b="1" dirty="0">
                <a:solidFill>
                  <a:prstClr val="white"/>
                </a:solidFill>
                <a:latin typeface="Book Antiqua" pitchFamily="18" charset="0"/>
              </a:rPr>
              <a:t>Pour pêcher tous les chrétiens</a:t>
            </a:r>
          </a:p>
          <a:p>
            <a:pPr algn="ctr" defTabSz="1219170"/>
            <a:r>
              <a:rPr lang="fr-FR" sz="3733" b="1" dirty="0">
                <a:solidFill>
                  <a:prstClr val="white"/>
                </a:solidFill>
                <a:latin typeface="Book Antiqua" pitchFamily="18" charset="0"/>
              </a:rPr>
              <a:t>Leur apprend à adorer</a:t>
            </a:r>
          </a:p>
          <a:p>
            <a:pPr algn="ctr" defTabSz="1219170"/>
            <a:r>
              <a:rPr lang="fr-FR" sz="3733" b="1" dirty="0">
                <a:solidFill>
                  <a:prstClr val="white"/>
                </a:solidFill>
                <a:latin typeface="Book Antiqua" pitchFamily="18" charset="0"/>
              </a:rPr>
              <a:t>La Trinité vivifiante</a:t>
            </a:r>
          </a:p>
        </p:txBody>
      </p:sp>
      <p:sp>
        <p:nvSpPr>
          <p:cNvPr id="20" name="ZoneTexte 19">
            <a:extLst>
              <a:ext uri="{FF2B5EF4-FFF2-40B4-BE49-F238E27FC236}">
                <a16:creationId xmlns:a16="http://schemas.microsoft.com/office/drawing/2014/main" id="{6819C43E-07FF-EE3F-61DC-F3F20E0157E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Book Antiqua" pitchFamily="18" charset="0"/>
              </a:rPr>
              <a:t>–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p>
        </p:txBody>
      </p:sp>
      <p:sp>
        <p:nvSpPr>
          <p:cNvPr id="21" name="ZoneTexte 20">
            <a:hlinkClick r:id="rId2" action="ppaction://hlinksldjump"/>
            <a:extLst>
              <a:ext uri="{FF2B5EF4-FFF2-40B4-BE49-F238E27FC236}">
                <a16:creationId xmlns:a16="http://schemas.microsoft.com/office/drawing/2014/main" id="{8649646E-9C9B-FAA6-3E99-C033A0935E3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75223337"/>
      </p:ext>
    </p:extLst>
  </p:cSld>
  <p:clrMapOvr>
    <a:overrideClrMapping bg1="lt1" tx1="dk1" bg2="lt2" tx2="dk2" accent1="accent1" accent2="accent2" accent3="accent3" accent4="accent4" accent5="accent5" accent6="accent6" hlink="hlink" folHlink="folHlink"/>
  </p:clrMapOvr>
</p:sld>
</file>

<file path=ppt/slides/slide165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a:t>
            </a:r>
            <a:r>
              <a:rPr lang="fr-FR" sz="3733" dirty="0">
                <a:solidFill>
                  <a:prstClr val="white"/>
                </a:solidFill>
                <a:latin typeface="CS Avva Shenouda" pitchFamily="34" charset="0"/>
              </a:rPr>
              <a:t> te </a:t>
            </a:r>
            <a:r>
              <a:rPr lang="fr-FR" sz="3733" dirty="0" err="1">
                <a:solidFill>
                  <a:prstClr val="white"/>
                </a:solidFill>
                <a:latin typeface="CS Avva Shenouda" pitchFamily="34" charset="0"/>
              </a:rPr>
              <a:t>tarefai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pictulloc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etaunau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eroc</a:t>
            </a:r>
            <a:br>
              <a:rPr lang="fr-FR" sz="3733" dirty="0">
                <a:solidFill>
                  <a:prstClr val="white"/>
                </a:solidFill>
                <a:latin typeface="CS Avva Shenouda" pitchFamily="34" charset="0"/>
              </a:rPr>
            </a:b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Mwuc`yc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Psyri</a:t>
            </a:r>
            <a:r>
              <a:rPr lang="fr-FR" sz="3733" dirty="0">
                <a:solidFill>
                  <a:prstClr val="white"/>
                </a:solidFill>
                <a:latin typeface="CS Avva Shenouda" pitchFamily="34" charset="0"/>
              </a:rPr>
              <a:t> </a:t>
            </a:r>
            <a:r>
              <a:rPr lang="fr-FR" sz="3733">
                <a:solidFill>
                  <a:prstClr val="white"/>
                </a:solidFill>
                <a:latin typeface="CS Avva Shenouda" pitchFamily="34" charset="0"/>
              </a:rPr>
              <a:t>`m`V</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teneji</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أنتِ التى حملتِ العامود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الذى رآه موسى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هو ابن الله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أتى وحل فى بطنك.</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Tu es celle qui a porté</a:t>
            </a:r>
          </a:p>
          <a:p>
            <a:pPr algn="ctr" defTabSz="1219170"/>
            <a:r>
              <a:rPr lang="fr-FR" sz="3733" b="1" dirty="0">
                <a:solidFill>
                  <a:prstClr val="white"/>
                </a:solidFill>
                <a:latin typeface="Book Antiqua" pitchFamily="18" charset="0"/>
              </a:rPr>
              <a:t>La colonne que vit Moïse</a:t>
            </a:r>
          </a:p>
          <a:p>
            <a:pPr algn="ctr" defTabSz="1219170"/>
            <a:r>
              <a:rPr lang="fr-FR" sz="3733" b="1" dirty="0">
                <a:solidFill>
                  <a:prstClr val="white"/>
                </a:solidFill>
                <a:latin typeface="Book Antiqua" pitchFamily="18" charset="0"/>
              </a:rPr>
              <a:t>C’est le Fils de Dieu qui vint</a:t>
            </a:r>
          </a:p>
          <a:p>
            <a:pPr algn="ctr" defTabSz="1219170"/>
            <a:r>
              <a:rPr lang="fr-FR" sz="3733" b="1" dirty="0">
                <a:solidFill>
                  <a:prstClr val="white"/>
                </a:solidFill>
                <a:latin typeface="Book Antiqua" pitchFamily="18" charset="0"/>
              </a:rPr>
              <a:t>Habita dans tes entrailles</a:t>
            </a:r>
          </a:p>
        </p:txBody>
      </p:sp>
      <p:sp>
        <p:nvSpPr>
          <p:cNvPr id="20" name="ZoneTexte 19">
            <a:extLst>
              <a:ext uri="{FF2B5EF4-FFF2-40B4-BE49-F238E27FC236}">
                <a16:creationId xmlns:a16="http://schemas.microsoft.com/office/drawing/2014/main" id="{9C3F0636-3B75-F85D-32BB-C64BE14D6D3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Book Antiqua" pitchFamily="18" charset="0"/>
              </a:rPr>
              <a:t>–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p>
        </p:txBody>
      </p:sp>
      <p:sp>
        <p:nvSpPr>
          <p:cNvPr id="21" name="ZoneTexte 20">
            <a:hlinkClick r:id="rId2" action="ppaction://hlinksldjump"/>
            <a:extLst>
              <a:ext uri="{FF2B5EF4-FFF2-40B4-BE49-F238E27FC236}">
                <a16:creationId xmlns:a16="http://schemas.microsoft.com/office/drawing/2014/main" id="{A8C677A5-3005-DE44-9749-FE32B2D1AFA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59108866"/>
      </p:ext>
    </p:extLst>
  </p:cSld>
  <p:clrMapOvr>
    <a:overrideClrMapping bg1="lt1" tx1="dk1" bg2="lt2" tx2="dk2" accent1="accent1" accent2="accent2" accent3="accent3" accent4="accent4" accent5="accent5" accent6="accent6" hlink="hlink" folHlink="folHlink"/>
  </p:clrMapOvr>
</p:sld>
</file>

<file path=ppt/slides/slide165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Areswpi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noukibwtoc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mvyetaf;ami`o</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tve</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pkahi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arefai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qarof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teneji</a:t>
            </a:r>
            <a:r>
              <a:rPr lang="fr-FR" sz="3733" dirty="0">
                <a:solidFill>
                  <a:prstClr val="white"/>
                </a:solidFill>
                <a:latin typeface="CS Avva Shenouda" pitchFamily="34" charset="0"/>
              </a:rPr>
              <a:t> @ `m'</a:t>
            </a:r>
            <a:r>
              <a:rPr lang="fr-FR" sz="3733" dirty="0" err="1">
                <a:solidFill>
                  <a:prstClr val="white"/>
                </a:solidFill>
                <a:latin typeface="CS Avva Shenouda" pitchFamily="34" charset="0"/>
              </a:rPr>
              <a:t>it</a:t>
            </a:r>
            <a:r>
              <a:rPr lang="fr-FR" sz="3733" dirty="0">
                <a:solidFill>
                  <a:prstClr val="white"/>
                </a:solidFill>
                <a:latin typeface="CS Avva Shenouda" pitchFamily="34" charset="0"/>
              </a:rPr>
              <a:t> `n`abot</a:t>
            </a:r>
            <a:br>
              <a:rPr lang="fr-FR" sz="3733" dirty="0">
                <a:solidFill>
                  <a:prstClr val="white"/>
                </a:solidFill>
                <a:latin typeface="CS Avva Shenouda" pitchFamily="34" charset="0"/>
              </a:rPr>
            </a:b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ypi</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صرتِ تابوتاً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لخالق السماء والأرض.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حملته فى بطنك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تسعة أشهر عداً.</a:t>
            </a:r>
            <a:endParaRPr lang="fr-FR" sz="4400" dirty="0">
              <a:solidFill>
                <a:prstClr val="white"/>
              </a:solidFill>
              <a:latin typeface="Calibri"/>
            </a:endParaRPr>
          </a:p>
        </p:txBody>
      </p:sp>
      <p:sp>
        <p:nvSpPr>
          <p:cNvPr id="12" name="Rectangle 11"/>
          <p:cNvSpPr/>
          <p:nvPr/>
        </p:nvSpPr>
        <p:spPr>
          <a:xfrm>
            <a:off x="1991544" y="3813043"/>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Tu devins une arche pour</a:t>
            </a:r>
          </a:p>
          <a:p>
            <a:pPr algn="ctr" defTabSz="1219170"/>
            <a:r>
              <a:rPr lang="fr-FR" sz="3733" b="1" dirty="0">
                <a:solidFill>
                  <a:prstClr val="white"/>
                </a:solidFill>
                <a:latin typeface="Book Antiqua" pitchFamily="18" charset="0"/>
              </a:rPr>
              <a:t>Créateur de ciel et terre</a:t>
            </a:r>
          </a:p>
          <a:p>
            <a:pPr algn="ctr" defTabSz="1219170"/>
            <a:r>
              <a:rPr lang="fr-FR" sz="3733" b="1" dirty="0">
                <a:solidFill>
                  <a:prstClr val="white"/>
                </a:solidFill>
                <a:latin typeface="Book Antiqua" pitchFamily="18" charset="0"/>
              </a:rPr>
              <a:t>En ton sein, tu L’as porté</a:t>
            </a:r>
          </a:p>
          <a:p>
            <a:pPr algn="ctr" defTabSz="1219170"/>
            <a:r>
              <a:rPr lang="fr-FR" sz="3733" b="1" dirty="0">
                <a:solidFill>
                  <a:prstClr val="white"/>
                </a:solidFill>
                <a:latin typeface="Book Antiqua" pitchFamily="18" charset="0"/>
              </a:rPr>
              <a:t>Pendant neuf mois accomplis</a:t>
            </a:r>
          </a:p>
        </p:txBody>
      </p:sp>
      <p:sp>
        <p:nvSpPr>
          <p:cNvPr id="20" name="ZoneTexte 19">
            <a:extLst>
              <a:ext uri="{FF2B5EF4-FFF2-40B4-BE49-F238E27FC236}">
                <a16:creationId xmlns:a16="http://schemas.microsoft.com/office/drawing/2014/main" id="{3EC64DBA-5A93-BCCC-8FD3-047C0AC29A4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Book Antiqua" pitchFamily="18" charset="0"/>
              </a:rPr>
              <a:t>–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p>
        </p:txBody>
      </p:sp>
      <p:sp>
        <p:nvSpPr>
          <p:cNvPr id="21" name="ZoneTexte 20">
            <a:hlinkClick r:id="rId2" action="ppaction://hlinksldjump"/>
            <a:extLst>
              <a:ext uri="{FF2B5EF4-FFF2-40B4-BE49-F238E27FC236}">
                <a16:creationId xmlns:a16="http://schemas.microsoft.com/office/drawing/2014/main" id="{214FF3DD-2D04-9D9E-3DB3-9E0868C7645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75684597"/>
      </p:ext>
    </p:extLst>
  </p:cSld>
  <p:clrMapOvr>
    <a:overrideClrMapping bg1="lt1" tx1="dk1" bg2="lt2" tx2="dk2" accent1="accent1" accent2="accent2" accent3="accent3" accent4="accent4" accent5="accent5" accent6="accent6" hlink="hlink" folHlink="folHlink"/>
  </p:clrMapOvr>
</p:sld>
</file>

<file path=ppt/slides/slide165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a:t>
            </a:r>
            <a:r>
              <a:rPr lang="fr-FR" sz="3733" dirty="0">
                <a:solidFill>
                  <a:prstClr val="white"/>
                </a:solidFill>
                <a:latin typeface="CS Avva Shenouda" pitchFamily="34" charset="0"/>
              </a:rPr>
              <a:t> on te </a:t>
            </a:r>
            <a:r>
              <a:rPr lang="fr-FR" sz="3733" dirty="0" err="1">
                <a:solidFill>
                  <a:prstClr val="white"/>
                </a:solidFill>
                <a:latin typeface="CS Avva Shenouda" pitchFamily="34" charset="0"/>
              </a:rPr>
              <a:t>etautenhoutc</a:t>
            </a:r>
            <a:r>
              <a:rPr lang="fr-FR" sz="3733" dirty="0">
                <a:solidFill>
                  <a:prstClr val="white"/>
                </a:solidFill>
                <a:latin typeface="CS Avva Shenouda" pitchFamily="34" charset="0"/>
              </a:rPr>
              <a:t> @ `e]</a:t>
            </a:r>
            <a:r>
              <a:rPr lang="fr-FR" sz="3733" dirty="0" err="1">
                <a:solidFill>
                  <a:prstClr val="white"/>
                </a:solidFill>
                <a:latin typeface="CS Avva Shenouda" pitchFamily="34" charset="0"/>
              </a:rPr>
              <a:t>ouysci</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tve</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pkahi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areswpi</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noulwiji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epima</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mmosi</a:t>
            </a:r>
            <a:r>
              <a:rPr lang="fr-FR" sz="3733" dirty="0">
                <a:solidFill>
                  <a:prstClr val="white"/>
                </a:solidFill>
                <a:latin typeface="CS Avva Shenouda" pitchFamily="34" charset="0"/>
              </a:rPr>
              <a:t> `e`</a:t>
            </a:r>
            <a:r>
              <a:rPr lang="fr-FR" sz="3733" dirty="0" err="1">
                <a:solidFill>
                  <a:prstClr val="white"/>
                </a:solidFill>
                <a:latin typeface="CS Avva Shenouda" pitchFamily="34" charset="0"/>
              </a:rPr>
              <a:t>pswi</a:t>
            </a:r>
            <a:endParaRPr lang="fr-FR" sz="3733" dirty="0">
              <a:solidFill>
                <a:prstClr val="white"/>
              </a:solidFill>
              <a:latin typeface="CS Avva Shenouda" pitchFamily="34" charset="0"/>
            </a:endParaRPr>
          </a:p>
          <a:p>
            <a:pPr algn="just" defTabSz="1219170"/>
            <a:r>
              <a:rPr lang="fr-FR" sz="3733" dirty="0">
                <a:solidFill>
                  <a:prstClr val="white"/>
                </a:solidFill>
                <a:latin typeface="CS Avva Shenouda" pitchFamily="34" charset="0"/>
              </a:rPr>
              <a:t> `e`</a:t>
            </a:r>
            <a:r>
              <a:rPr lang="fr-FR" sz="3733" dirty="0" err="1">
                <a:solidFill>
                  <a:prstClr val="white"/>
                </a:solidFill>
                <a:latin typeface="CS Avva Shenouda" pitchFamily="34" charset="0"/>
              </a:rPr>
              <a:t>tve</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وأنتِ أيضاً اؤتمنت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على سعة السماء والأرض.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وصرتِ لنا سبباً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للارتقاء إلى السماء</a:t>
            </a:r>
            <a:endParaRPr lang="fr-FR" sz="4400" dirty="0">
              <a:solidFill>
                <a:prstClr val="white"/>
              </a:solidFill>
              <a:latin typeface="Calibri"/>
            </a:endParaRPr>
          </a:p>
        </p:txBody>
      </p:sp>
      <p:sp>
        <p:nvSpPr>
          <p:cNvPr id="12" name="Rectangle 11"/>
          <p:cNvSpPr/>
          <p:nvPr/>
        </p:nvSpPr>
        <p:spPr>
          <a:xfrm>
            <a:off x="2135560" y="3813043"/>
            <a:ext cx="784887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Aussi Il te fut confié</a:t>
            </a:r>
          </a:p>
          <a:p>
            <a:pPr algn="ctr" defTabSz="1219170"/>
            <a:r>
              <a:rPr lang="fr-FR" sz="3733" b="1" dirty="0">
                <a:solidFill>
                  <a:prstClr val="white"/>
                </a:solidFill>
                <a:latin typeface="Book Antiqua" pitchFamily="18" charset="0"/>
              </a:rPr>
              <a:t>Plénitude de ciel et terre</a:t>
            </a:r>
          </a:p>
          <a:p>
            <a:pPr algn="ctr" defTabSz="1219170"/>
            <a:r>
              <a:rPr lang="fr-FR" sz="3733" b="1" dirty="0">
                <a:solidFill>
                  <a:prstClr val="white"/>
                </a:solidFill>
                <a:latin typeface="Book Antiqua" pitchFamily="18" charset="0"/>
              </a:rPr>
              <a:t>Tu devins notre raison</a:t>
            </a:r>
          </a:p>
          <a:p>
            <a:pPr algn="ctr" defTabSz="1219170"/>
            <a:r>
              <a:rPr lang="fr-FR" sz="3733" b="1" dirty="0">
                <a:solidFill>
                  <a:prstClr val="white"/>
                </a:solidFill>
                <a:latin typeface="Book Antiqua" pitchFamily="18" charset="0"/>
              </a:rPr>
              <a:t>De notre accession au ciel</a:t>
            </a:r>
          </a:p>
        </p:txBody>
      </p:sp>
      <p:sp>
        <p:nvSpPr>
          <p:cNvPr id="20" name="ZoneTexte 19">
            <a:extLst>
              <a:ext uri="{FF2B5EF4-FFF2-40B4-BE49-F238E27FC236}">
                <a16:creationId xmlns:a16="http://schemas.microsoft.com/office/drawing/2014/main" id="{B87028C5-AF5C-1C71-1A0E-F8C4779C0C3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Book Antiqua" pitchFamily="18" charset="0"/>
              </a:rPr>
              <a:t>–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p>
        </p:txBody>
      </p:sp>
      <p:sp>
        <p:nvSpPr>
          <p:cNvPr id="21" name="ZoneTexte 20">
            <a:hlinkClick r:id="rId2" action="ppaction://hlinksldjump"/>
            <a:extLst>
              <a:ext uri="{FF2B5EF4-FFF2-40B4-BE49-F238E27FC236}">
                <a16:creationId xmlns:a16="http://schemas.microsoft.com/office/drawing/2014/main" id="{888715B3-C99A-E817-770E-C6FB7F7F328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76583151"/>
      </p:ext>
    </p:extLst>
  </p:cSld>
  <p:clrMapOvr>
    <a:overrideClrMapping bg1="lt1" tx1="dk1" bg2="lt2" tx2="dk2" accent1="accent1" accent2="accent2" accent3="accent3" accent4="accent4" accent5="accent5" accent6="accent6" hlink="hlink" folHlink="folHlink"/>
  </p:clrMapOvr>
</p:sld>
</file>

<file path=ppt/slides/slide165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Teerouwini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ehote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vry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pca</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anatoly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nii</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joust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qajwc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ouounof</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ou;elyl</a:t>
            </a:r>
            <a:r>
              <a:rPr lang="fr-FR" sz="3733" dirty="0">
                <a:solidFill>
                  <a:prstClr val="white"/>
                </a:solidFill>
                <a:latin typeface="CS Avva Shenouda" pitchFamily="34" charset="0"/>
              </a:rPr>
              <a:t>.</a:t>
            </a:r>
          </a:p>
        </p:txBody>
      </p:sp>
      <p:sp>
        <p:nvSpPr>
          <p:cNvPr id="11" name="Rectangle 10"/>
          <p:cNvSpPr/>
          <p:nvPr/>
        </p:nvSpPr>
        <p:spPr>
          <a:xfrm>
            <a:off x="6672064" y="556225"/>
            <a:ext cx="5105424" cy="2759666"/>
          </a:xfrm>
          <a:prstGeom prst="rect">
            <a:avLst/>
          </a:prstGeom>
        </p:spPr>
        <p:txBody>
          <a:bodyPr wrap="square">
            <a:spAutoFit/>
          </a:bodyPr>
          <a:lstStyle/>
          <a:p>
            <a:pPr algn="just" defTabSz="1219170" rtl="1"/>
            <a:r>
              <a:rPr lang="ar-EG" sz="4133" dirty="0">
                <a:solidFill>
                  <a:prstClr val="white"/>
                </a:solidFill>
                <a:latin typeface="Calibri"/>
                <a:cs typeface="Arial" panose="020B0604020202020204" pitchFamily="34" charset="0"/>
              </a:rPr>
              <a:t>أنت مضيئة أكثر من الشمس. </a:t>
            </a:r>
            <a:endParaRPr lang="fr-FR" sz="4133"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أنتِ هي ناحية المشرق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التى</a:t>
            </a:r>
            <a:r>
              <a:rPr lang="ar-EG" sz="4400" dirty="0">
                <a:solidFill>
                  <a:prstClr val="white"/>
                </a:solidFill>
                <a:latin typeface="Calibri"/>
                <a:cs typeface="Arial" panose="020B0604020202020204" pitchFamily="34" charset="0"/>
              </a:rPr>
              <a:t> ينتظرها الأبرار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بفرحٍ وتهليل.</a:t>
            </a:r>
            <a:endParaRPr lang="fr-FR" sz="4400"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Tu brilles plus que le soleil</a:t>
            </a:r>
          </a:p>
          <a:p>
            <a:pPr algn="ctr" defTabSz="1219170"/>
            <a:r>
              <a:rPr lang="fr-FR" sz="3733" b="1" dirty="0">
                <a:solidFill>
                  <a:prstClr val="white"/>
                </a:solidFill>
                <a:latin typeface="Book Antiqua" pitchFamily="18" charset="0"/>
              </a:rPr>
              <a:t>Tu te trouves à l’Orient</a:t>
            </a:r>
          </a:p>
          <a:p>
            <a:pPr algn="ctr" defTabSz="1219170"/>
            <a:r>
              <a:rPr lang="fr-FR" sz="3733" b="1" dirty="0">
                <a:solidFill>
                  <a:prstClr val="white"/>
                </a:solidFill>
                <a:latin typeface="Book Antiqua" pitchFamily="18" charset="0"/>
              </a:rPr>
              <a:t>Et les justes t’attendaient</a:t>
            </a:r>
          </a:p>
          <a:p>
            <a:pPr algn="ctr" defTabSz="1219170"/>
            <a:r>
              <a:rPr lang="fr-FR" sz="3733" b="1" dirty="0">
                <a:solidFill>
                  <a:prstClr val="white"/>
                </a:solidFill>
                <a:latin typeface="Book Antiqua" pitchFamily="18" charset="0"/>
              </a:rPr>
              <a:t>Avec joie et allégresse</a:t>
            </a:r>
          </a:p>
        </p:txBody>
      </p:sp>
      <p:sp>
        <p:nvSpPr>
          <p:cNvPr id="20" name="ZoneTexte 19">
            <a:extLst>
              <a:ext uri="{FF2B5EF4-FFF2-40B4-BE49-F238E27FC236}">
                <a16:creationId xmlns:a16="http://schemas.microsoft.com/office/drawing/2014/main" id="{3358F521-36B0-BC03-9496-808A6FFC994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Book Antiqua" pitchFamily="18" charset="0"/>
              </a:rPr>
              <a:t>–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p>
        </p:txBody>
      </p:sp>
      <p:sp>
        <p:nvSpPr>
          <p:cNvPr id="21" name="ZoneTexte 20">
            <a:hlinkClick r:id="rId2" action="ppaction://hlinksldjump"/>
            <a:extLst>
              <a:ext uri="{FF2B5EF4-FFF2-40B4-BE49-F238E27FC236}">
                <a16:creationId xmlns:a16="http://schemas.microsoft.com/office/drawing/2014/main" id="{AAFE95B7-A98D-D1D9-9381-CF275336D73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99274907"/>
      </p:ext>
    </p:extLst>
  </p:cSld>
  <p:clrMapOvr>
    <a:overrideClrMapping bg1="lt1" tx1="dk1" bg2="lt2" tx2="dk2" accent1="accent1" accent2="accent2" accent3="accent3" accent4="accent4" accent5="accent5" accent6="accent6" hlink="hlink" folHlink="folHlink"/>
  </p:clrMapOvr>
</p:sld>
</file>

<file path=ppt/slides/slide16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377435492"/>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5948909">
                  <a:extLst>
                    <a:ext uri="{9D8B030D-6E8A-4147-A177-3AD203B41FA5}">
                      <a16:colId xmlns:a16="http://schemas.microsoft.com/office/drawing/2014/main" val="20000"/>
                    </a:ext>
                  </a:extLst>
                </a:gridCol>
                <a:gridCol w="5298247">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19. Dieu, Tu as dispersé</a:t>
                      </a:r>
                    </a:p>
                    <a:p>
                      <a:pPr algn="l"/>
                      <a:r>
                        <a:rPr lang="fr-FR" sz="3200" b="1" kern="1200" dirty="0">
                          <a:solidFill>
                            <a:prstClr val="white"/>
                          </a:solidFill>
                          <a:latin typeface="Book Antiqua" pitchFamily="18" charset="0"/>
                          <a:ea typeface="+mn-ea"/>
                          <a:cs typeface="+mn-cs"/>
                        </a:rPr>
                        <a:t>L’armée de Pharaon</a:t>
                      </a:r>
                    </a:p>
                    <a:p>
                      <a:pPr algn="l"/>
                      <a:r>
                        <a:rPr lang="fr-FR" sz="3200" b="1" kern="1200" dirty="0">
                          <a:solidFill>
                            <a:prstClr val="white"/>
                          </a:solidFill>
                          <a:latin typeface="Book Antiqua" pitchFamily="18" charset="0"/>
                          <a:ea typeface="+mn-ea"/>
                          <a:cs typeface="+mn-cs"/>
                        </a:rPr>
                        <a:t>Soldats et cavaliers</a:t>
                      </a:r>
                    </a:p>
                    <a:p>
                      <a:pPr algn="l"/>
                      <a:r>
                        <a:rPr lang="fr-FR" sz="3200" b="1" kern="1200" dirty="0" err="1">
                          <a:solidFill>
                            <a:prstClr val="white"/>
                          </a:solidFill>
                          <a:latin typeface="CS Avva Shenouda" pitchFamily="34" charset="0"/>
                          <a:ea typeface="+mn-ea"/>
                          <a:cs typeface="+mn-cs"/>
                        </a:rPr>
                        <a:t>Afberbwrou</a:t>
                      </a:r>
                      <a:r>
                        <a:rPr lang="fr-FR" sz="3200" b="1" kern="1200" dirty="0">
                          <a:solidFill>
                            <a:prstClr val="white"/>
                          </a:solidFill>
                          <a:latin typeface="CS Avva Shenouda" pitchFamily="34" charset="0"/>
                          <a:ea typeface="+mn-ea"/>
                          <a:cs typeface="+mn-cs"/>
                        </a:rPr>
                        <a:t> </a:t>
                      </a:r>
                      <a:r>
                        <a:rPr lang="fr-FR" sz="3200" b="1" kern="1200" dirty="0" err="1">
                          <a:solidFill>
                            <a:prstClr val="white"/>
                          </a:solidFill>
                          <a:latin typeface="CS Avva Shenouda" pitchFamily="34" charset="0"/>
                          <a:ea typeface="+mn-ea"/>
                          <a:cs typeface="+mn-cs"/>
                        </a:rPr>
                        <a:t>e`viom</a:t>
                      </a:r>
                      <a:endParaRPr lang="fr-FR" sz="3200" b="1" kern="1200" dirty="0">
                        <a:solidFill>
                          <a:prstClr val="white"/>
                        </a:solidFill>
                        <a:latin typeface="CS Avva Shenouda"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+حطم القتَال بجبروته</a:t>
                      </a:r>
                    </a:p>
                    <a:p>
                      <a:pPr algn="r" rtl="1"/>
                      <a:r>
                        <a:rPr lang="ar-EG" sz="4000" b="0" kern="1200" dirty="0">
                          <a:solidFill>
                            <a:prstClr val="white"/>
                          </a:solidFill>
                          <a:latin typeface="+mn-lt"/>
                          <a:ea typeface="+mn-ea"/>
                          <a:cs typeface="+mn-cs"/>
                        </a:rPr>
                        <a:t>الرب اسمه مكرم</a:t>
                      </a:r>
                    </a:p>
                    <a:p>
                      <a:pPr algn="r" rtl="1"/>
                      <a:r>
                        <a:rPr lang="ar-EG" sz="4000" b="0" kern="1200" dirty="0">
                          <a:solidFill>
                            <a:prstClr val="white"/>
                          </a:solidFill>
                          <a:latin typeface="+mn-lt"/>
                          <a:ea typeface="+mn-ea"/>
                          <a:cs typeface="+mn-cs"/>
                        </a:rPr>
                        <a:t>فرعون وقواته</a:t>
                      </a:r>
                    </a:p>
                    <a:p>
                      <a:pPr algn="r" rtl="1"/>
                      <a:r>
                        <a:rPr lang="fr-FR" sz="3200" b="0" kern="1200" dirty="0" err="1">
                          <a:solidFill>
                            <a:prstClr val="white"/>
                          </a:solidFill>
                          <a:latin typeface="CS Avva Shenouda" pitchFamily="34" charset="0"/>
                          <a:ea typeface="+mn-ea"/>
                          <a:cs typeface="+mn-cs"/>
                        </a:rPr>
                        <a:t>Afberbwrou</a:t>
                      </a:r>
                      <a:r>
                        <a:rPr lang="fr-FR" sz="3200" b="0" kern="1200" dirty="0">
                          <a:solidFill>
                            <a:prstClr val="white"/>
                          </a:solidFill>
                          <a:latin typeface="CS Avva Shenouda" pitchFamily="34" charset="0"/>
                          <a:ea typeface="+mn-ea"/>
                          <a:cs typeface="+mn-cs"/>
                        </a:rPr>
                        <a:t> </a:t>
                      </a:r>
                      <a:r>
                        <a:rPr lang="fr-FR" sz="3200" b="0" kern="1200" dirty="0" err="1">
                          <a:solidFill>
                            <a:prstClr val="white"/>
                          </a:solidFill>
                          <a:latin typeface="CS Avva Shenouda" pitchFamily="34" charset="0"/>
                          <a:ea typeface="+mn-ea"/>
                          <a:cs typeface="+mn-cs"/>
                        </a:rPr>
                        <a:t>e`viom</a:t>
                      </a:r>
                      <a:endParaRPr lang="fr-FR" sz="3200" b="0" kern="1200" dirty="0">
                        <a:solidFill>
                          <a:prstClr val="white"/>
                        </a:solidFill>
                        <a:latin typeface="CS Avva Shenouda" pitchFamily="34" charset="0"/>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20. Les meilleurs cavaliers</a:t>
                      </a:r>
                    </a:p>
                    <a:p>
                      <a:r>
                        <a:rPr lang="fr-FR" sz="3200" b="1" kern="1200" dirty="0">
                          <a:solidFill>
                            <a:prstClr val="white"/>
                          </a:solidFill>
                          <a:latin typeface="Book Antiqua" pitchFamily="18" charset="0"/>
                          <a:ea typeface="+mn-ea"/>
                          <a:cs typeface="+mn-cs"/>
                        </a:rPr>
                        <a:t>Au fond de l’eau, tombèrent</a:t>
                      </a:r>
                    </a:p>
                    <a:p>
                      <a:r>
                        <a:rPr lang="fr-FR" sz="3200" b="1" kern="1200" dirty="0">
                          <a:solidFill>
                            <a:prstClr val="white"/>
                          </a:solidFill>
                          <a:latin typeface="Book Antiqua" pitchFamily="18" charset="0"/>
                          <a:ea typeface="+mn-ea"/>
                          <a:cs typeface="+mn-cs"/>
                        </a:rPr>
                        <a:t>Et les soldats guerriers</a:t>
                      </a:r>
                    </a:p>
                    <a:p>
                      <a:r>
                        <a:rPr lang="fr-FR" sz="3200" b="1" kern="1200" dirty="0">
                          <a:solidFill>
                            <a:prstClr val="white"/>
                          </a:solidFill>
                          <a:latin typeface="Book Antiqua" pitchFamily="18" charset="0"/>
                          <a:ea typeface="+mn-ea"/>
                          <a:cs typeface="+mn-cs"/>
                        </a:rPr>
                        <a:t>Engloutis dans la mer</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+خيار فرسانه الثلاثية</a:t>
                      </a:r>
                    </a:p>
                    <a:p>
                      <a:pPr algn="r" rtl="1"/>
                      <a:r>
                        <a:rPr lang="ar-EG" sz="4000" b="0" kern="1200" dirty="0">
                          <a:solidFill>
                            <a:prstClr val="white"/>
                          </a:solidFill>
                          <a:latin typeface="+mn-lt"/>
                          <a:ea typeface="+mn-ea"/>
                          <a:cs typeface="+mn-cs"/>
                        </a:rPr>
                        <a:t>في وسط البحر غطست</a:t>
                      </a:r>
                    </a:p>
                    <a:p>
                      <a:pPr algn="r" rtl="1"/>
                      <a:r>
                        <a:rPr lang="ar-EG" sz="4000" b="0" kern="1200" dirty="0">
                          <a:solidFill>
                            <a:prstClr val="white"/>
                          </a:solidFill>
                          <a:latin typeface="+mn-lt"/>
                          <a:ea typeface="+mn-ea"/>
                          <a:cs typeface="+mn-cs"/>
                        </a:rPr>
                        <a:t>وعساكره الحربية</a:t>
                      </a:r>
                    </a:p>
                    <a:p>
                      <a:pPr algn="r" rtl="1"/>
                      <a:r>
                        <a:rPr lang="ar-EG" sz="4000" b="0" kern="1200" dirty="0">
                          <a:solidFill>
                            <a:prstClr val="white"/>
                          </a:solidFill>
                          <a:latin typeface="+mn-lt"/>
                          <a:ea typeface="+mn-ea"/>
                          <a:cs typeface="+mn-cs"/>
                        </a:rPr>
                        <a:t>في قاع المياه رسخت</a:t>
                      </a:r>
                    </a:p>
                    <a:p>
                      <a:endParaRPr lang="fr-FR" sz="24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62FD0F7D-428F-D0B9-4A0E-7DA015E7251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91B9D09B-95BC-88F0-5CEC-E6500420E0C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37260064"/>
      </p:ext>
    </p:extLst>
  </p:cSld>
  <p:clrMapOvr>
    <a:masterClrMapping/>
  </p:clrMapOvr>
</p:sld>
</file>

<file path=ppt/slides/slide166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Au`erkata`krinin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nEu`a</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teramici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ou`emkah`nhyt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hwi</a:t>
            </a:r>
            <a:br>
              <a:rPr lang="fr-FR" sz="3733" dirty="0">
                <a:solidFill>
                  <a:prstClr val="white"/>
                </a:solidFill>
                <a:latin typeface="CS Avva Shenouda" pitchFamily="34" charset="0"/>
              </a:rPr>
            </a:b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arecwtem</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ye;meh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حِكَم على حواء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بالولادة بوجع القلب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أما أنتِ فسمعتِ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افرحي يا ممتلئة نعمة.</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Eve a été condamnée </a:t>
            </a:r>
          </a:p>
          <a:p>
            <a:pPr algn="ctr" defTabSz="1219170"/>
            <a:r>
              <a:rPr lang="fr-FR" sz="3733" b="1" dirty="0">
                <a:solidFill>
                  <a:prstClr val="white"/>
                </a:solidFill>
                <a:latin typeface="Book Antiqua" pitchFamily="18" charset="0"/>
              </a:rPr>
              <a:t>D’accoucher avec douleur</a:t>
            </a:r>
          </a:p>
          <a:p>
            <a:pPr algn="ctr" defTabSz="1219170"/>
            <a:r>
              <a:rPr lang="fr-FR" sz="3733" b="1" dirty="0">
                <a:solidFill>
                  <a:prstClr val="white"/>
                </a:solidFill>
                <a:latin typeface="Book Antiqua" pitchFamily="18" charset="0"/>
              </a:rPr>
              <a:t>Mais toi, tu as entendu :</a:t>
            </a:r>
          </a:p>
          <a:p>
            <a:pPr algn="ctr" defTabSz="1219170"/>
            <a:r>
              <a:rPr lang="fr-FR" sz="3733" b="1" dirty="0">
                <a:solidFill>
                  <a:prstClr val="white"/>
                </a:solidFill>
                <a:latin typeface="Book Antiqua" pitchFamily="18" charset="0"/>
              </a:rPr>
              <a:t>« Réjouis-toi ô pleine de grâce »</a:t>
            </a:r>
          </a:p>
        </p:txBody>
      </p:sp>
      <p:sp>
        <p:nvSpPr>
          <p:cNvPr id="20" name="ZoneTexte 19">
            <a:extLst>
              <a:ext uri="{FF2B5EF4-FFF2-40B4-BE49-F238E27FC236}">
                <a16:creationId xmlns:a16="http://schemas.microsoft.com/office/drawing/2014/main" id="{9DB435B0-804F-1857-8D6E-680B143F2B1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Book Antiqua" pitchFamily="18" charset="0"/>
              </a:rPr>
              <a:t>–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p>
        </p:txBody>
      </p:sp>
      <p:sp>
        <p:nvSpPr>
          <p:cNvPr id="21" name="ZoneTexte 20">
            <a:hlinkClick r:id="rId2" action="ppaction://hlinksldjump"/>
            <a:extLst>
              <a:ext uri="{FF2B5EF4-FFF2-40B4-BE49-F238E27FC236}">
                <a16:creationId xmlns:a16="http://schemas.microsoft.com/office/drawing/2014/main" id="{A00CE708-F812-14D6-03E0-4AE1BD532B2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09954962"/>
      </p:ext>
    </p:extLst>
  </p:cSld>
  <p:clrMapOvr>
    <a:overrideClrMapping bg1="lt1" tx1="dk1" bg2="lt2" tx2="dk2" accent1="accent1" accent2="accent2" accent3="accent3" accent4="accent4" accent5="accent5" accent6="accent6" hlink="hlink" folHlink="folHlink"/>
  </p:clrMapOvr>
</p:sld>
</file>

<file path=ppt/slides/slide166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Aremici</a:t>
            </a:r>
            <a:r>
              <a:rPr lang="fr-FR" sz="3733" dirty="0">
                <a:solidFill>
                  <a:prstClr val="white"/>
                </a:solidFill>
                <a:latin typeface="CS Avva Shenouda" pitchFamily="34" charset="0"/>
              </a:rPr>
              <a:t> nan `m`</a:t>
            </a:r>
            <a:r>
              <a:rPr lang="fr-FR" sz="3733" dirty="0" err="1">
                <a:solidFill>
                  <a:prstClr val="white"/>
                </a:solidFill>
                <a:latin typeface="CS Avva Shenouda" pitchFamily="34" charset="0"/>
              </a:rPr>
              <a:t>Pouro</a:t>
            </a:r>
            <a:r>
              <a:rPr lang="fr-FR" sz="3733" dirty="0">
                <a:solidFill>
                  <a:prstClr val="white"/>
                </a:solidFill>
                <a:latin typeface="CS Avva Shenouda" pitchFamily="34" charset="0"/>
              </a:rPr>
              <a:t> @ `P¡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ktycic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afcotten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nennobi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aga;oc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mmairwmi</a:t>
            </a:r>
            <a:r>
              <a:rPr lang="fr-FR" sz="3733" dirty="0">
                <a:solidFill>
                  <a:prstClr val="white"/>
                </a:solidFill>
                <a:latin typeface="CS Avva Shenouda" pitchFamily="34" charset="0"/>
              </a:rPr>
              <a:t>.</a:t>
            </a:r>
          </a:p>
        </p:txBody>
      </p:sp>
      <p:sp>
        <p:nvSpPr>
          <p:cNvPr id="11" name="Rectangle 10"/>
          <p:cNvSpPr/>
          <p:nvPr/>
        </p:nvSpPr>
        <p:spPr>
          <a:xfrm>
            <a:off x="6672064" y="556225"/>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ولدت لنا الملك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رب كل البرية.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أتى وخلصنا من خطايانا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كصالح ومحب البشر.</a:t>
            </a:r>
            <a:endParaRPr lang="fr-FR" sz="4400" dirty="0">
              <a:solidFill>
                <a:prstClr val="white"/>
              </a:solidFill>
              <a:latin typeface="Calibri"/>
            </a:endParaRPr>
          </a:p>
        </p:txBody>
      </p:sp>
      <p:sp>
        <p:nvSpPr>
          <p:cNvPr id="12" name="Rectangle 11"/>
          <p:cNvSpPr/>
          <p:nvPr/>
        </p:nvSpPr>
        <p:spPr>
          <a:xfrm>
            <a:off x="2135560" y="3813043"/>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Tu nous enfantas le Roi</a:t>
            </a:r>
          </a:p>
          <a:p>
            <a:pPr algn="ctr" defTabSz="1219170"/>
            <a:r>
              <a:rPr lang="fr-FR" sz="3733" b="1" dirty="0">
                <a:solidFill>
                  <a:prstClr val="white"/>
                </a:solidFill>
                <a:latin typeface="Book Antiqua" pitchFamily="18" charset="0"/>
              </a:rPr>
              <a:t>Seigneur de tous l’univers</a:t>
            </a:r>
          </a:p>
          <a:p>
            <a:pPr algn="ctr" defTabSz="1219170"/>
            <a:r>
              <a:rPr lang="fr-FR" sz="3733" b="1" dirty="0">
                <a:solidFill>
                  <a:prstClr val="white"/>
                </a:solidFill>
                <a:latin typeface="Book Antiqua" pitchFamily="18" charset="0"/>
              </a:rPr>
              <a:t>Nous sauva de nos péchés</a:t>
            </a:r>
          </a:p>
          <a:p>
            <a:pPr algn="ctr" defTabSz="1219170"/>
            <a:r>
              <a:rPr lang="fr-FR" sz="3733" b="1" dirty="0">
                <a:solidFill>
                  <a:prstClr val="white"/>
                </a:solidFill>
                <a:latin typeface="Book Antiqua" pitchFamily="18" charset="0"/>
              </a:rPr>
              <a:t>Bon, Ami du genre humain.</a:t>
            </a:r>
          </a:p>
        </p:txBody>
      </p:sp>
      <p:sp>
        <p:nvSpPr>
          <p:cNvPr id="20" name="ZoneTexte 19">
            <a:extLst>
              <a:ext uri="{FF2B5EF4-FFF2-40B4-BE49-F238E27FC236}">
                <a16:creationId xmlns:a16="http://schemas.microsoft.com/office/drawing/2014/main" id="{4CB0FF1B-9276-2F20-522E-7B72CE08267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Book Antiqua" pitchFamily="18" charset="0"/>
              </a:rPr>
              <a:t>–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p>
        </p:txBody>
      </p:sp>
      <p:sp>
        <p:nvSpPr>
          <p:cNvPr id="21" name="ZoneTexte 20">
            <a:hlinkClick r:id="rId2" action="ppaction://hlinksldjump"/>
            <a:extLst>
              <a:ext uri="{FF2B5EF4-FFF2-40B4-BE49-F238E27FC236}">
                <a16:creationId xmlns:a16="http://schemas.microsoft.com/office/drawing/2014/main" id="{96BFCB84-CD39-AE83-297B-E5F5443F373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0250268"/>
      </p:ext>
    </p:extLst>
  </p:cSld>
  <p:clrMapOvr>
    <a:overrideClrMapping bg1="lt1" tx1="dk1" bg2="lt2" tx2="dk2" accent1="accent1" accent2="accent2" accent3="accent3" accent4="accent4" accent5="accent5" accent6="accent6" hlink="hlink" folHlink="folHlink"/>
  </p:clrMapOvr>
</p:sld>
</file>

<file path=ppt/slides/slide166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488861"/>
            <a:ext cx="6240693"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tener,oreuin</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Elicabet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teceggenyc</a:t>
            </a:r>
            <a:r>
              <a:rPr lang="fr-FR" sz="3733" dirty="0">
                <a:solidFill>
                  <a:prstClr val="white"/>
                </a:solidFill>
                <a:latin typeface="CS Avva Shenouda" pitchFamily="34" charset="0"/>
              </a:rPr>
              <a:t> @ je te`</a:t>
            </a:r>
            <a:r>
              <a:rPr lang="fr-FR" sz="3733" dirty="0" err="1">
                <a:solidFill>
                  <a:prstClr val="white"/>
                </a:solidFill>
                <a:latin typeface="CS Avva Shenouda" pitchFamily="34" charset="0"/>
              </a:rPr>
              <a:t>cmarwout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nihi</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omi</a:t>
            </a:r>
            <a:r>
              <a:rPr lang="fr-FR" sz="3733" dirty="0">
                <a:solidFill>
                  <a:prstClr val="white"/>
                </a:solidFill>
                <a:latin typeface="CS Avva Shenouda" pitchFamily="34" charset="0"/>
              </a:rPr>
              <a:t> @ `f`</a:t>
            </a:r>
            <a:r>
              <a:rPr lang="fr-FR" sz="3733" dirty="0" err="1">
                <a:solidFill>
                  <a:prstClr val="white"/>
                </a:solidFill>
                <a:latin typeface="CS Avva Shenouda" pitchFamily="34" charset="0"/>
              </a:rPr>
              <a:t>cmarwout</a:t>
            </a:r>
            <a:r>
              <a:rPr lang="fr-FR" sz="3733" dirty="0">
                <a:solidFill>
                  <a:prstClr val="white"/>
                </a:solidFill>
                <a:latin typeface="CS Avva Shenouda" pitchFamily="34" charset="0"/>
              </a:rPr>
              <a:t> </a:t>
            </a:r>
          </a:p>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poutah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teneji</a:t>
            </a:r>
            <a:r>
              <a:rPr lang="fr-FR" sz="3733" dirty="0">
                <a:solidFill>
                  <a:prstClr val="white"/>
                </a:solidFill>
                <a:latin typeface="CS Avva Shenouda" pitchFamily="34" charset="0"/>
              </a:rPr>
              <a:t>.</a:t>
            </a:r>
          </a:p>
        </p:txBody>
      </p:sp>
      <p:sp>
        <p:nvSpPr>
          <p:cNvPr id="11" name="Rectangle 10"/>
          <p:cNvSpPr/>
          <p:nvPr/>
        </p:nvSpPr>
        <p:spPr>
          <a:xfrm>
            <a:off x="6672064" y="556225"/>
            <a:ext cx="5088565" cy="2759666"/>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من أجل هذا نرتل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مع أليصابات </a:t>
            </a:r>
            <a:r>
              <a:rPr lang="ar-EG" sz="4400" dirty="0" err="1">
                <a:solidFill>
                  <a:prstClr val="white"/>
                </a:solidFill>
                <a:latin typeface="Calibri"/>
                <a:cs typeface="Arial" panose="020B0604020202020204" pitchFamily="34" charset="0"/>
              </a:rPr>
              <a:t>نسيبتك</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133" dirty="0">
                <a:solidFill>
                  <a:prstClr val="white"/>
                </a:solidFill>
                <a:latin typeface="Calibri"/>
                <a:cs typeface="Arial" panose="020B0604020202020204" pitchFamily="34" charset="0"/>
              </a:rPr>
              <a:t>قائلين مباركة أنتِ فى النساء </a:t>
            </a:r>
            <a:endParaRPr lang="fr-FR" sz="4133"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ومباركة هي ثمرة بطنك.</a:t>
            </a:r>
            <a:endParaRPr lang="fr-FR" sz="4400" dirty="0">
              <a:solidFill>
                <a:prstClr val="white"/>
              </a:solidFill>
              <a:latin typeface="Calibri"/>
            </a:endParaRPr>
          </a:p>
        </p:txBody>
      </p:sp>
      <p:sp>
        <p:nvSpPr>
          <p:cNvPr id="12" name="Rectangle 11"/>
          <p:cNvSpPr/>
          <p:nvPr/>
        </p:nvSpPr>
        <p:spPr>
          <a:xfrm>
            <a:off x="1919536" y="4005064"/>
            <a:ext cx="8496944"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Ainsi, nous chantons avec</a:t>
            </a:r>
          </a:p>
          <a:p>
            <a:pPr algn="ctr" defTabSz="1219170"/>
            <a:r>
              <a:rPr lang="fr-FR" sz="3733" b="1" dirty="0">
                <a:solidFill>
                  <a:prstClr val="white"/>
                </a:solidFill>
                <a:latin typeface="Book Antiqua" pitchFamily="18" charset="0"/>
              </a:rPr>
              <a:t>Elisabeth ta parente</a:t>
            </a:r>
          </a:p>
          <a:p>
            <a:pPr algn="ctr" defTabSz="1219170"/>
            <a:r>
              <a:rPr lang="fr-FR" sz="3733" b="1" dirty="0">
                <a:solidFill>
                  <a:prstClr val="white"/>
                </a:solidFill>
                <a:latin typeface="Book Antiqua" pitchFamily="18" charset="0"/>
              </a:rPr>
              <a:t>"Bénie es-tu entre les femmes</a:t>
            </a:r>
          </a:p>
          <a:p>
            <a:pPr algn="ctr" defTabSz="1219170"/>
            <a:r>
              <a:rPr lang="fr-FR" sz="3733" b="1" dirty="0">
                <a:solidFill>
                  <a:prstClr val="white"/>
                </a:solidFill>
                <a:latin typeface="Book Antiqua" pitchFamily="18" charset="0"/>
              </a:rPr>
              <a:t>Béni le fruit de tes entrailles."</a:t>
            </a:r>
          </a:p>
        </p:txBody>
      </p:sp>
      <p:sp>
        <p:nvSpPr>
          <p:cNvPr id="20" name="ZoneTexte 19">
            <a:extLst>
              <a:ext uri="{FF2B5EF4-FFF2-40B4-BE49-F238E27FC236}">
                <a16:creationId xmlns:a16="http://schemas.microsoft.com/office/drawing/2014/main" id="{A4C3E306-8359-D98D-3949-4A0B4193702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Book Antiqua" pitchFamily="18" charset="0"/>
              </a:rPr>
              <a:t>–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p>
        </p:txBody>
      </p:sp>
      <p:sp>
        <p:nvSpPr>
          <p:cNvPr id="21" name="ZoneTexte 20">
            <a:hlinkClick r:id="rId2" action="ppaction://hlinksldjump"/>
            <a:extLst>
              <a:ext uri="{FF2B5EF4-FFF2-40B4-BE49-F238E27FC236}">
                <a16:creationId xmlns:a16="http://schemas.microsoft.com/office/drawing/2014/main" id="{AB90B8BC-E0FF-0011-A375-420E95FE1EF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55127417"/>
      </p:ext>
    </p:extLst>
  </p:cSld>
  <p:clrMapOvr>
    <a:overrideClrMapping bg1="lt1" tx1="dk1" bg2="lt2" tx2="dk2" accent1="accent1" accent2="accent2" accent3="accent3" accent4="accent4" accent5="accent5" accent6="accent6" hlink="hlink" folHlink="folHlink"/>
  </p:clrMapOvr>
</p:sld>
</file>

<file path=ppt/slides/slide166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Ten</a:t>
            </a:r>
            <a:r>
              <a:rPr lang="fr-FR" sz="3733" dirty="0">
                <a:solidFill>
                  <a:prstClr val="white"/>
                </a:solidFill>
                <a:latin typeface="CS Avva Shenouda" pitchFamily="34" charset="0"/>
              </a:rPr>
              <a:t>] ne `</a:t>
            </a:r>
            <a:r>
              <a:rPr lang="fr-FR" sz="3733" dirty="0" err="1">
                <a:solidFill>
                  <a:prstClr val="white"/>
                </a:solidFill>
                <a:latin typeface="CS Avva Shenouda" pitchFamily="34" charset="0"/>
              </a:rPr>
              <a:t>mpi,ereticmoc</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Gabriyl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piaggeloc</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ke,aritwmeny</a:t>
            </a:r>
            <a:r>
              <a:rPr lang="fr-FR" sz="3733" dirty="0">
                <a:solidFill>
                  <a:prstClr val="white"/>
                </a:solidFill>
                <a:latin typeface="CS Avva Shenouda" pitchFamily="34" charset="0"/>
              </a:rPr>
              <a:t> @</a:t>
            </a:r>
            <a:br>
              <a:rPr lang="fr-FR" sz="3733" dirty="0">
                <a:solidFill>
                  <a:prstClr val="white"/>
                </a:solidFill>
                <a:latin typeface="CS Avva Shenouda" pitchFamily="34" charset="0"/>
              </a:rPr>
            </a:br>
            <a:r>
              <a:rPr lang="fr-FR" sz="3733" dirty="0">
                <a:solidFill>
                  <a:prstClr val="white"/>
                </a:solidFill>
                <a:latin typeface="CS Avva Shenouda" pitchFamily="34" charset="0"/>
              </a:rPr>
              <a:t> `o </a:t>
            </a:r>
            <a:r>
              <a:rPr lang="fr-FR" sz="3733" dirty="0" err="1">
                <a:solidFill>
                  <a:prstClr val="white"/>
                </a:solidFill>
                <a:latin typeface="CS Avva Shenouda" pitchFamily="34" charset="0"/>
              </a:rPr>
              <a:t>Kurioc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metacou</a:t>
            </a:r>
            <a:r>
              <a:rPr lang="fr-FR" sz="3733" dirty="0">
                <a:solidFill>
                  <a:prstClr val="white"/>
                </a:solidFill>
                <a:latin typeface="CS Avva Shenouda" pitchFamily="34" charset="0"/>
              </a:rPr>
              <a:t>.</a:t>
            </a:r>
          </a:p>
        </p:txBody>
      </p:sp>
      <p:sp>
        <p:nvSpPr>
          <p:cNvPr id="11" name="Rectangle 10"/>
          <p:cNvSpPr/>
          <p:nvPr/>
        </p:nvSpPr>
        <p:spPr>
          <a:xfrm>
            <a:off x="6672064" y="556225"/>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نعطيك السلام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مع غبريال الملاك قائلين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السلام لك يا ممتلئة نعمة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الرب معكِ.</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Nous te saluons avec</a:t>
            </a:r>
          </a:p>
          <a:p>
            <a:pPr algn="ctr" defTabSz="1219170"/>
            <a:r>
              <a:rPr lang="fr-FR" sz="3733" b="1" dirty="0">
                <a:solidFill>
                  <a:prstClr val="white"/>
                </a:solidFill>
                <a:latin typeface="Book Antiqua" pitchFamily="18" charset="0"/>
              </a:rPr>
              <a:t>L'ange Gabriel, disant</a:t>
            </a:r>
          </a:p>
          <a:p>
            <a:pPr algn="ctr" defTabSz="1219170"/>
            <a:r>
              <a:rPr lang="fr-FR" sz="3733" b="1" dirty="0">
                <a:solidFill>
                  <a:prstClr val="white"/>
                </a:solidFill>
                <a:latin typeface="Book Antiqua" pitchFamily="18" charset="0"/>
              </a:rPr>
              <a:t>"Salut à toi pleine de grâce</a:t>
            </a:r>
          </a:p>
          <a:p>
            <a:pPr algn="ctr" defTabSz="1219170"/>
            <a:r>
              <a:rPr lang="fr-FR" sz="3733" b="1" dirty="0">
                <a:solidFill>
                  <a:prstClr val="white"/>
                </a:solidFill>
                <a:latin typeface="Book Antiqua" pitchFamily="18" charset="0"/>
              </a:rPr>
              <a:t>Le Seigneur est avec toi"</a:t>
            </a:r>
          </a:p>
        </p:txBody>
      </p:sp>
      <p:sp>
        <p:nvSpPr>
          <p:cNvPr id="20" name="ZoneTexte 19">
            <a:extLst>
              <a:ext uri="{FF2B5EF4-FFF2-40B4-BE49-F238E27FC236}">
                <a16:creationId xmlns:a16="http://schemas.microsoft.com/office/drawing/2014/main" id="{6A25C5E8-8213-B1B8-7178-E0F843B6339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Book Antiqua" pitchFamily="18" charset="0"/>
              </a:rPr>
              <a:t>–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p>
        </p:txBody>
      </p:sp>
      <p:sp>
        <p:nvSpPr>
          <p:cNvPr id="21" name="ZoneTexte 20">
            <a:hlinkClick r:id="rId2" action="ppaction://hlinksldjump"/>
            <a:extLst>
              <a:ext uri="{FF2B5EF4-FFF2-40B4-BE49-F238E27FC236}">
                <a16:creationId xmlns:a16="http://schemas.microsoft.com/office/drawing/2014/main" id="{06FF994A-94CE-B9E4-6605-442A7BB420F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31701688"/>
      </p:ext>
    </p:extLst>
  </p:cSld>
  <p:clrMapOvr>
    <a:overrideClrMapping bg1="lt1" tx1="dk1" bg2="lt2" tx2="dk2" accent1="accent1" accent2="accent2" accent3="accent3" accent4="accent4" accent5="accent5" accent6="accent6" hlink="hlink" folHlink="folHlink"/>
  </p:clrMapOvr>
</p:sld>
</file>

<file path=ppt/slides/slide166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240693"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a:t>
            </a:r>
            <a:r>
              <a:rPr lang="fr-FR" sz="3733" dirty="0">
                <a:solidFill>
                  <a:prstClr val="white"/>
                </a:solidFill>
                <a:latin typeface="CS Avva Shenouda" pitchFamily="34" charset="0"/>
              </a:rPr>
              <a:t>]ho `</a:t>
            </a:r>
            <a:r>
              <a:rPr lang="fr-FR" sz="3733" dirty="0" err="1">
                <a:solidFill>
                  <a:prstClr val="white"/>
                </a:solidFill>
                <a:latin typeface="CS Avva Shenouda" pitchFamily="34" charset="0"/>
              </a:rPr>
              <a:t>aripenmeu`i</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proctatyc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etenhot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nahren</a:t>
            </a:r>
            <a:r>
              <a:rPr lang="fr-FR" sz="3733" dirty="0">
                <a:solidFill>
                  <a:prstClr val="white"/>
                </a:solidFill>
                <a:latin typeface="CS Avva Shenouda" pitchFamily="34" charset="0"/>
              </a:rPr>
              <a:t> Pen¡ I=y=c P=,=c @ `</a:t>
            </a:r>
            <a:r>
              <a:rPr lang="fr-FR" sz="3733" dirty="0" err="1">
                <a:solidFill>
                  <a:prstClr val="white"/>
                </a:solidFill>
                <a:latin typeface="CS Avva Shenouda" pitchFamily="34" charset="0"/>
              </a:rPr>
              <a:t>ntef,a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nennobi</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نسألكِ أن تذكرينا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أيتها الشفيعة الأمينة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أمام ربنا يسوع المسيح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ليغفر لنا خطايانا.</a:t>
            </a:r>
            <a:endParaRPr lang="fr-FR" sz="4400" dirty="0">
              <a:solidFill>
                <a:prstClr val="white"/>
              </a:solidFill>
              <a:latin typeface="Calibri"/>
            </a:endParaRPr>
          </a:p>
        </p:txBody>
      </p:sp>
      <p:sp>
        <p:nvSpPr>
          <p:cNvPr id="12" name="Rectangle 11"/>
          <p:cNvSpPr/>
          <p:nvPr/>
        </p:nvSpPr>
        <p:spPr>
          <a:xfrm>
            <a:off x="431371" y="381304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Souviens-toi, nous t’implorons</a:t>
            </a:r>
          </a:p>
          <a:p>
            <a:pPr algn="ctr" defTabSz="1219170"/>
            <a:r>
              <a:rPr lang="fr-FR" sz="3733" b="1" dirty="0">
                <a:solidFill>
                  <a:prstClr val="white"/>
                </a:solidFill>
                <a:latin typeface="Book Antiqua" pitchFamily="18" charset="0"/>
              </a:rPr>
              <a:t>Ô intercesseur fidèle</a:t>
            </a:r>
          </a:p>
          <a:p>
            <a:pPr algn="ctr" defTabSz="1219170"/>
            <a:r>
              <a:rPr lang="fr-FR" sz="3733" b="1" dirty="0">
                <a:solidFill>
                  <a:prstClr val="white"/>
                </a:solidFill>
                <a:latin typeface="Book Antiqua" pitchFamily="18" charset="0"/>
              </a:rPr>
              <a:t>Devant notre Seigneur Jésus-Christ</a:t>
            </a:r>
          </a:p>
          <a:p>
            <a:pPr algn="ctr" defTabSz="1219170"/>
            <a:r>
              <a:rPr lang="fr-FR" sz="3733" b="1" dirty="0">
                <a:solidFill>
                  <a:prstClr val="white"/>
                </a:solidFill>
                <a:latin typeface="Book Antiqua" pitchFamily="18" charset="0"/>
              </a:rPr>
              <a:t>Pour qu'il nous pardonne nos péchés.</a:t>
            </a:r>
          </a:p>
        </p:txBody>
      </p:sp>
      <p:sp>
        <p:nvSpPr>
          <p:cNvPr id="20" name="ZoneTexte 19">
            <a:extLst>
              <a:ext uri="{FF2B5EF4-FFF2-40B4-BE49-F238E27FC236}">
                <a16:creationId xmlns:a16="http://schemas.microsoft.com/office/drawing/2014/main" id="{320757BD-66B7-F257-1696-823C0D5BA60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Book Antiqua" pitchFamily="18" charset="0"/>
              </a:rPr>
              <a:t>–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p>
        </p:txBody>
      </p:sp>
      <p:sp>
        <p:nvSpPr>
          <p:cNvPr id="21" name="ZoneTexte 20">
            <a:hlinkClick r:id="rId2" action="ppaction://hlinksldjump"/>
            <a:extLst>
              <a:ext uri="{FF2B5EF4-FFF2-40B4-BE49-F238E27FC236}">
                <a16:creationId xmlns:a16="http://schemas.microsoft.com/office/drawing/2014/main" id="{744A437E-00BA-0C0B-EA3B-2967FFC99B7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52342400"/>
      </p:ext>
    </p:extLst>
  </p:cSld>
  <p:clrMapOvr>
    <a:overrideClrMapping bg1="lt1" tx1="dk1" bg2="lt2" tx2="dk2" accent1="accent1" accent2="accent2" accent3="accent3" accent4="accent4" accent5="accent5" accent6="accent6" hlink="hlink" folHlink="folHlink"/>
  </p:clrMapOvr>
</p:sld>
</file>

<file path=ppt/slides/slide166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1524000" y="2207186"/>
            <a:ext cx="9144000" cy="861774"/>
          </a:xfrm>
          <a:prstGeom prst="rect">
            <a:avLst/>
          </a:prstGeom>
        </p:spPr>
        <p:txBody>
          <a:bodyPr wrap="square">
            <a:spAutoFit/>
          </a:bodyPr>
          <a:lstStyle/>
          <a:p>
            <a:pPr algn="ctr"/>
            <a:r>
              <a:rPr lang="fr-FR" sz="5000" dirty="0" err="1">
                <a:solidFill>
                  <a:prstClr val="white"/>
                </a:solidFill>
                <a:latin typeface="CS Avva Shenouda" pitchFamily="34" charset="0"/>
              </a:rPr>
              <a:t>Tqa</a:t>
            </a:r>
            <a:r>
              <a:rPr lang="fr-FR" sz="5000" dirty="0">
                <a:solidFill>
                  <a:prstClr val="white"/>
                </a:solidFill>
                <a:latin typeface="CS Avva Shenouda" pitchFamily="34" charset="0"/>
              </a:rPr>
              <a:t>`e `</a:t>
            </a:r>
            <a:r>
              <a:rPr lang="fr-FR" sz="5000" dirty="0" err="1">
                <a:solidFill>
                  <a:prstClr val="white"/>
                </a:solidFill>
                <a:latin typeface="CS Avva Shenouda" pitchFamily="34" charset="0"/>
              </a:rPr>
              <a:t>nni;e</a:t>
            </a:r>
            <a:r>
              <a:rPr lang="fr-FR" sz="5000" dirty="0">
                <a:solidFill>
                  <a:prstClr val="white"/>
                </a:solidFill>
                <a:latin typeface="CS Avva Shenouda" pitchFamily="34" charset="0"/>
              </a:rPr>
              <a:t>`</a:t>
            </a:r>
            <a:r>
              <a:rPr lang="fr-FR" sz="5000" dirty="0" err="1">
                <a:solidFill>
                  <a:prstClr val="white"/>
                </a:solidFill>
                <a:latin typeface="CS Avva Shenouda" pitchFamily="34" charset="0"/>
              </a:rPr>
              <a:t>otoki</a:t>
            </a:r>
            <a:r>
              <a:rPr lang="fr-FR" sz="5000" dirty="0">
                <a:solidFill>
                  <a:prstClr val="white"/>
                </a:solidFill>
                <a:latin typeface="CS Avva Shenouda" pitchFamily="34" charset="0"/>
              </a:rPr>
              <a:t>`a `</a:t>
            </a:r>
            <a:r>
              <a:rPr lang="fr-FR" sz="5000" dirty="0" err="1">
                <a:solidFill>
                  <a:prstClr val="white"/>
                </a:solidFill>
                <a:latin typeface="CS Avva Shenouda" pitchFamily="34" charset="0"/>
              </a:rPr>
              <a:t>mBatoc</a:t>
            </a:r>
            <a:endParaRPr lang="fr-FR" sz="5000" dirty="0">
              <a:solidFill>
                <a:prstClr val="white"/>
              </a:solidFill>
              <a:latin typeface="CS Avva Shenouda" pitchFamily="34" charset="0"/>
            </a:endParaRPr>
          </a:p>
        </p:txBody>
      </p:sp>
      <p:sp>
        <p:nvSpPr>
          <p:cNvPr id="7" name="Rectangle 6"/>
          <p:cNvSpPr/>
          <p:nvPr/>
        </p:nvSpPr>
        <p:spPr>
          <a:xfrm>
            <a:off x="1524000" y="3959185"/>
            <a:ext cx="9144000" cy="1754326"/>
          </a:xfrm>
          <a:prstGeom prst="rect">
            <a:avLst/>
          </a:prstGeom>
        </p:spPr>
        <p:txBody>
          <a:bodyPr wrap="square">
            <a:spAutoFit/>
          </a:bodyPr>
          <a:lstStyle/>
          <a:p>
            <a:pPr algn="ctr"/>
            <a:r>
              <a:rPr lang="fr-FR" sz="5400" b="1" dirty="0">
                <a:solidFill>
                  <a:prstClr val="white"/>
                </a:solidFill>
                <a:latin typeface="Book Antiqua" pitchFamily="18" charset="0"/>
              </a:rPr>
              <a:t>Conclusion des Théotokies </a:t>
            </a:r>
            <a:r>
              <a:rPr lang="fr-FR" sz="5400" b="1" dirty="0" err="1">
                <a:solidFill>
                  <a:prstClr val="white"/>
                </a:solidFill>
                <a:latin typeface="Book Antiqua" pitchFamily="18" charset="0"/>
              </a:rPr>
              <a:t>Watos</a:t>
            </a:r>
            <a:r>
              <a:rPr lang="fr-FR" sz="5400" b="1" dirty="0">
                <a:solidFill>
                  <a:prstClr val="white"/>
                </a:solidFill>
                <a:latin typeface="Book Antiqua" pitchFamily="18" charset="0"/>
              </a:rPr>
              <a:t> </a:t>
            </a: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320 </a:t>
            </a:r>
          </a:p>
        </p:txBody>
      </p:sp>
      <p:sp>
        <p:nvSpPr>
          <p:cNvPr id="2" name="ZoneTexte 1">
            <a:extLst>
              <a:ext uri="{FF2B5EF4-FFF2-40B4-BE49-F238E27FC236}">
                <a16:creationId xmlns:a16="http://schemas.microsoft.com/office/drawing/2014/main" id="{0E18B4E0-7C9D-70DA-5556-6440DDC8ACD0}"/>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3" action="ppaction://hlinksldjump"/>
            <a:extLst>
              <a:ext uri="{FF2B5EF4-FFF2-40B4-BE49-F238E27FC236}">
                <a16:creationId xmlns:a16="http://schemas.microsoft.com/office/drawing/2014/main" id="{80FFC622-AD03-F113-22DF-D0B3CB2FFAB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214669929"/>
      </p:ext>
    </p:extLst>
  </p:cSld>
  <p:clrMapOvr>
    <a:overrideClrMapping bg1="lt1" tx1="dk1" bg2="lt2" tx2="dk2" accent1="accent1" accent2="accent2" accent3="accent3" accent4="accent4" accent5="accent5" accent6="accent6" hlink="hlink" folHlink="folHlink"/>
  </p:clrMapOvr>
  <p:transition/>
</p:sld>
</file>

<file path=ppt/slides/slide166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255CB2B4-FA1A-991B-44E8-664A9C34F5EE}"/>
            </a:ext>
          </a:extLst>
        </p:cNvPr>
        <p:cNvGrpSpPr/>
        <p:nvPr/>
      </p:nvGrpSpPr>
      <p:grpSpPr>
        <a:xfrm>
          <a:off x="0" y="0"/>
          <a:ext cx="0" cy="0"/>
          <a:chOff x="0" y="0"/>
          <a:chExt cx="0" cy="0"/>
        </a:xfrm>
      </p:grpSpPr>
      <p:sp>
        <p:nvSpPr>
          <p:cNvPr id="2" name="ZoneTexte 1">
            <a:extLst>
              <a:ext uri="{FF2B5EF4-FFF2-40B4-BE49-F238E27FC236}">
                <a16:creationId xmlns:a16="http://schemas.microsoft.com/office/drawing/2014/main" id="{ECD723F0-05B4-1C19-05C3-72E7AB888500}"/>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10" name="Rectangle 9">
            <a:extLst>
              <a:ext uri="{FF2B5EF4-FFF2-40B4-BE49-F238E27FC236}">
                <a16:creationId xmlns:a16="http://schemas.microsoft.com/office/drawing/2014/main" id="{FA9E8749-6CA8-8454-794C-DF202C6DF63D}"/>
              </a:ext>
            </a:extLst>
          </p:cNvPr>
          <p:cNvSpPr/>
          <p:nvPr/>
        </p:nvSpPr>
        <p:spPr>
          <a:xfrm>
            <a:off x="431371" y="566679"/>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W Pen¡ I=y=c P=,=c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vyet`wli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`m`</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vnobi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mpikocmoc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opten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hwn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nem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nekhiyb</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nai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etcaou`inam</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mmok</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1739C26B-4031-9A6C-71BB-EC3F5695A22F}"/>
              </a:ext>
            </a:extLst>
          </p:cNvPr>
          <p:cNvSpPr/>
          <p:nvPr/>
        </p:nvSpPr>
        <p:spPr>
          <a:xfrm>
            <a:off x="6672064" y="556226"/>
            <a:ext cx="5088565"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ربنا يسوع المسيح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حامل خطيه العالم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أحسبنا مع خرافك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الذين عن يمينك.</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11650166-CBFC-2C3E-8411-E368568B7CBE}"/>
              </a:ext>
            </a:extLst>
          </p:cNvPr>
          <p:cNvSpPr/>
          <p:nvPr/>
        </p:nvSpPr>
        <p:spPr>
          <a:xfrm>
            <a:off x="2207568" y="3813043"/>
            <a:ext cx="7776864"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Jésus-Christ notre Seigneur</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Qui porte le péché du monde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Compte-nous parmi Tes brebis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Qui se trouvent à Ta droite</a:t>
            </a:r>
          </a:p>
        </p:txBody>
      </p:sp>
      <p:sp>
        <p:nvSpPr>
          <p:cNvPr id="3" name="ZoneTexte 2">
            <a:hlinkClick r:id="rId2" action="ppaction://hlinksldjump"/>
            <a:extLst>
              <a:ext uri="{FF2B5EF4-FFF2-40B4-BE49-F238E27FC236}">
                <a16:creationId xmlns:a16="http://schemas.microsoft.com/office/drawing/2014/main" id="{AA458D7C-6624-44F4-42AE-0D384FC5684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43504271"/>
      </p:ext>
    </p:extLst>
  </p:cSld>
  <p:clrMapOvr>
    <a:overrideClrMapping bg1="lt1" tx1="dk1" bg2="lt2" tx2="dk2" accent1="accent1" accent2="accent2" accent3="accent3" accent4="accent4" accent5="accent5" accent6="accent6" hlink="hlink" folHlink="folHlink"/>
  </p:clrMapOvr>
</p:sld>
</file>

<file path=ppt/slides/slide166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FC7EFBC9-08F7-26DD-9DFE-C659F88EDDBE}"/>
            </a:ext>
          </a:extLst>
        </p:cNvPr>
        <p:cNvGrpSpPr/>
        <p:nvPr/>
      </p:nvGrpSpPr>
      <p:grpSpPr>
        <a:xfrm>
          <a:off x="0" y="0"/>
          <a:ext cx="0" cy="0"/>
          <a:chOff x="0" y="0"/>
          <a:chExt cx="0" cy="0"/>
        </a:xfrm>
      </p:grpSpPr>
      <p:sp>
        <p:nvSpPr>
          <p:cNvPr id="2" name="ZoneTexte 1">
            <a:extLst>
              <a:ext uri="{FF2B5EF4-FFF2-40B4-BE49-F238E27FC236}">
                <a16:creationId xmlns:a16="http://schemas.microsoft.com/office/drawing/2014/main" id="{E613E234-6F2F-4CC1-E2B0-226CF12AF720}"/>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10" name="Rectangle 9">
            <a:extLst>
              <a:ext uri="{FF2B5EF4-FFF2-40B4-BE49-F238E27FC236}">
                <a16:creationId xmlns:a16="http://schemas.microsoft.com/office/drawing/2014/main" id="{3EF980EB-4405-7186-2BF3-B197FCECED67}"/>
              </a:ext>
            </a:extLst>
          </p:cNvPr>
          <p:cNvSpPr/>
          <p:nvPr/>
        </p:nvSpPr>
        <p:spPr>
          <a:xfrm>
            <a:off x="431371" y="566679"/>
            <a:ext cx="6432715" cy="2964594"/>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Aksan`i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tekmah`cnou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mparouci`a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etoi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nho</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mpen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rencwtem</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ou`c;erter</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je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cwoun</a:t>
            </a:r>
            <a:b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mmwten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an.</a:t>
            </a:r>
          </a:p>
        </p:txBody>
      </p:sp>
      <p:sp>
        <p:nvSpPr>
          <p:cNvPr id="11" name="Rectangle 10">
            <a:extLst>
              <a:ext uri="{FF2B5EF4-FFF2-40B4-BE49-F238E27FC236}">
                <a16:creationId xmlns:a16="http://schemas.microsoft.com/office/drawing/2014/main" id="{C13EC8C8-FB5A-E50A-0032-363478358672}"/>
              </a:ext>
            </a:extLst>
          </p:cNvPr>
          <p:cNvSpPr/>
          <p:nvPr/>
        </p:nvSpPr>
        <p:spPr>
          <a:xfrm>
            <a:off x="7056107" y="556226"/>
            <a:ext cx="4721381"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عند ظهورك </a:t>
            </a: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الثانى</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المخوف لا نسمع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برعده</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اننى</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لست أعرفكم.</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BFCF2549-25EE-81C1-025E-309E125C717F}"/>
              </a:ext>
            </a:extLst>
          </p:cNvPr>
          <p:cNvSpPr/>
          <p:nvPr/>
        </p:nvSpPr>
        <p:spPr>
          <a:xfrm>
            <a:off x="1847528" y="3909053"/>
            <a:ext cx="8208912"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Lors de Ton avènement</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Le second et redoutable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Fais que nous n’entendions pas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Moi Je ne vous connais pas</a:t>
            </a:r>
          </a:p>
        </p:txBody>
      </p:sp>
      <p:sp>
        <p:nvSpPr>
          <p:cNvPr id="3" name="ZoneTexte 2">
            <a:hlinkClick r:id="rId2" action="ppaction://hlinksldjump"/>
            <a:extLst>
              <a:ext uri="{FF2B5EF4-FFF2-40B4-BE49-F238E27FC236}">
                <a16:creationId xmlns:a16="http://schemas.microsoft.com/office/drawing/2014/main" id="{BE589DF9-20EA-5111-9CE0-5CD00A15E74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863343385"/>
      </p:ext>
    </p:extLst>
  </p:cSld>
  <p:clrMapOvr>
    <a:overrideClrMapping bg1="lt1" tx1="dk1" bg2="lt2" tx2="dk2" accent1="accent1" accent2="accent2" accent3="accent3" accent4="accent4" accent5="accent5" accent6="accent6" hlink="hlink" folHlink="folHlink"/>
  </p:clrMapOvr>
</p:sld>
</file>

<file path=ppt/slides/slide166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98FD0AD8-7D38-68FC-5049-F325E3CC6490}"/>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05749663-FDB5-40FE-FD79-5496AF5B487D}"/>
              </a:ext>
            </a:extLst>
          </p:cNvPr>
          <p:cNvSpPr/>
          <p:nvPr/>
        </p:nvSpPr>
        <p:spPr>
          <a:xfrm>
            <a:off x="486520" y="566679"/>
            <a:ext cx="6041528" cy="2964594"/>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Alla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marener`pem`psa</a:t>
            </a:r>
            <a:b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ncwtem</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`e]`</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cmy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e;meh</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nrasi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nte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nekmetsana`h;yf</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ecws</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b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ebol</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ecjw</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mmoc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1C90192B-3B90-104E-9BFE-B0A4C843AFD9}"/>
              </a:ext>
            </a:extLst>
          </p:cNvPr>
          <p:cNvSpPr/>
          <p:nvPr/>
        </p:nvSpPr>
        <p:spPr>
          <a:xfrm>
            <a:off x="6672064" y="556226"/>
            <a:ext cx="5105424"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بل نكون مستحقين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لسماع صوتك الحنون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الممتلئ فرحا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يصرخ قائلا.</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E594DDEE-A49F-D12A-F847-52C09C9394C6}"/>
              </a:ext>
            </a:extLst>
          </p:cNvPr>
          <p:cNvSpPr/>
          <p:nvPr/>
        </p:nvSpPr>
        <p:spPr>
          <a:xfrm>
            <a:off x="431371" y="3717033"/>
            <a:ext cx="11346117"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Mais que nous soyons tous dignes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D’écouter Ta douce voix</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Qui s’écrie, pleine de joie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En clamant et en disant:</a:t>
            </a:r>
          </a:p>
        </p:txBody>
      </p:sp>
      <p:sp>
        <p:nvSpPr>
          <p:cNvPr id="2" name="ZoneTexte 1">
            <a:extLst>
              <a:ext uri="{FF2B5EF4-FFF2-40B4-BE49-F238E27FC236}">
                <a16:creationId xmlns:a16="http://schemas.microsoft.com/office/drawing/2014/main" id="{DC6E27A6-DB89-ECB8-3FFA-6D261421DFF2}"/>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39DD0685-B1A2-DE40-568A-153C220298C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478701891"/>
      </p:ext>
    </p:extLst>
  </p:cSld>
  <p:clrMapOvr>
    <a:overrideClrMapping bg1="lt1" tx1="dk1" bg2="lt2" tx2="dk2" accent1="accent1" accent2="accent2" accent3="accent3" accent4="accent4" accent5="accent5" accent6="accent6" hlink="hlink" folHlink="folHlink"/>
  </p:clrMapOvr>
</p:sld>
</file>

<file path=ppt/slides/slide166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EB361B2B-9DBB-7924-B26C-59A5D1C9C872}"/>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1925AC8A-21F0-F16D-87E4-925E5D81E405}"/>
              </a:ext>
            </a:extLst>
          </p:cNvPr>
          <p:cNvSpPr/>
          <p:nvPr/>
        </p:nvSpPr>
        <p:spPr>
          <a:xfrm>
            <a:off x="431371" y="566679"/>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Je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amwini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haroi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nyet`cmarwout</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nte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Paiwt</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ari`klyronomin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mpiwnq</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e;myn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ebol</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sa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eneh</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52BBD1E1-E07B-3CBA-54BF-A590F2A23490}"/>
              </a:ext>
            </a:extLst>
          </p:cNvPr>
          <p:cNvSpPr/>
          <p:nvPr/>
        </p:nvSpPr>
        <p:spPr>
          <a:xfrm>
            <a:off x="6672064" y="556226"/>
            <a:ext cx="5088565"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تعالوا الىّ.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مباركى أبى.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رثوا الحياة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الدائمة الى الابد.</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01017937-50C5-A901-1EB1-F7A6ED0B09BB}"/>
              </a:ext>
            </a:extLst>
          </p:cNvPr>
          <p:cNvSpPr/>
          <p:nvPr/>
        </p:nvSpPr>
        <p:spPr>
          <a:xfrm>
            <a:off x="2351584" y="3717032"/>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Accourez, venez à Moi</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Vous qui êtes bénis du Père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Héritez de cette vie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Qui dure éternellement.</a:t>
            </a:r>
          </a:p>
        </p:txBody>
      </p:sp>
      <p:sp>
        <p:nvSpPr>
          <p:cNvPr id="2" name="ZoneTexte 1">
            <a:extLst>
              <a:ext uri="{FF2B5EF4-FFF2-40B4-BE49-F238E27FC236}">
                <a16:creationId xmlns:a16="http://schemas.microsoft.com/office/drawing/2014/main" id="{61CD13C2-9370-7FAC-1BE3-12B931F1DC66}"/>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10301E66-6D24-8161-80E0-24EE9CDC770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516265082"/>
      </p:ext>
    </p:extLst>
  </p:cSld>
  <p:clrMapOvr>
    <a:overrideClrMapping bg1="lt1" tx1="dk1" bg2="lt2" tx2="dk2" accent1="accent1" accent2="accent2" accent3="accent3" accent4="accent4" accent5="accent5" accent6="accent6" hlink="hlink" folHlink="folHlink"/>
  </p:clrMapOvr>
</p:sld>
</file>

<file path=ppt/slides/slide16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836907177"/>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21. Les eaux les recouvrirent</a:t>
                      </a:r>
                    </a:p>
                    <a:p>
                      <a:pPr algn="l"/>
                      <a:r>
                        <a:rPr lang="fr-FR" sz="3200" b="1" kern="1200" dirty="0">
                          <a:solidFill>
                            <a:prstClr val="white"/>
                          </a:solidFill>
                          <a:latin typeface="Book Antiqua" pitchFamily="18" charset="0"/>
                          <a:ea typeface="+mn-ea"/>
                          <a:cs typeface="+mn-cs"/>
                        </a:rPr>
                        <a:t>Au fond, ils ont plongé</a:t>
                      </a:r>
                    </a:p>
                    <a:p>
                      <a:pPr algn="l"/>
                      <a:r>
                        <a:rPr lang="fr-FR" sz="3200" b="1" kern="1200" dirty="0">
                          <a:solidFill>
                            <a:prstClr val="white"/>
                          </a:solidFill>
                          <a:latin typeface="Book Antiqua" pitchFamily="18" charset="0"/>
                          <a:ea typeface="+mn-ea"/>
                          <a:cs typeface="+mn-cs"/>
                        </a:rPr>
                        <a:t>Les flots les engloutirent</a:t>
                      </a:r>
                    </a:p>
                    <a:p>
                      <a:pPr algn="l"/>
                      <a:r>
                        <a:rPr lang="fr-FR" sz="3200" b="1" kern="1200" dirty="0">
                          <a:solidFill>
                            <a:prstClr val="white"/>
                          </a:solidFill>
                          <a:latin typeface="Book Antiqua" pitchFamily="18" charset="0"/>
                          <a:ea typeface="+mn-ea"/>
                          <a:cs typeface="+mn-cs"/>
                        </a:rPr>
                        <a:t>Comme une pierre lancée</a:t>
                      </a:r>
                    </a:p>
                  </a:txBody>
                  <a:tcPr/>
                </a:tc>
                <a:tc>
                  <a:txBody>
                    <a:bodyPr/>
                    <a:lstStyle/>
                    <a:p>
                      <a:pPr algn="r" rtl="1"/>
                      <a:r>
                        <a:rPr lang="ar-EG" sz="4000" b="0" kern="1200" dirty="0" err="1">
                          <a:solidFill>
                            <a:prstClr val="white"/>
                          </a:solidFill>
                          <a:latin typeface="+mn-lt"/>
                          <a:ea typeface="+mn-ea"/>
                          <a:cs typeface="+mn-cs"/>
                        </a:rPr>
                        <a:t>وغطتهم</a:t>
                      </a:r>
                      <a:r>
                        <a:rPr lang="ar-EG" sz="4000" b="0" kern="1200" dirty="0">
                          <a:solidFill>
                            <a:prstClr val="white"/>
                          </a:solidFill>
                          <a:latin typeface="+mn-lt"/>
                          <a:ea typeface="+mn-ea"/>
                          <a:cs typeface="+mn-cs"/>
                        </a:rPr>
                        <a:t> المياه</a:t>
                      </a:r>
                    </a:p>
                    <a:p>
                      <a:pPr algn="r" rtl="1"/>
                      <a:r>
                        <a:rPr lang="ar-EG" sz="4000" b="0" kern="1200" dirty="0">
                          <a:solidFill>
                            <a:prstClr val="white"/>
                          </a:solidFill>
                          <a:latin typeface="+mn-lt"/>
                          <a:ea typeface="+mn-ea"/>
                          <a:cs typeface="+mn-cs"/>
                        </a:rPr>
                        <a:t>وغطسوا في الأعماق</a:t>
                      </a:r>
                    </a:p>
                    <a:p>
                      <a:pPr algn="r" rtl="1"/>
                      <a:r>
                        <a:rPr lang="ar-EG" sz="4000" b="0" kern="1200" dirty="0">
                          <a:solidFill>
                            <a:prstClr val="white"/>
                          </a:solidFill>
                          <a:latin typeface="+mn-lt"/>
                          <a:ea typeface="+mn-ea"/>
                          <a:cs typeface="+mn-cs"/>
                        </a:rPr>
                        <a:t>كمثل حجر ورماه</a:t>
                      </a:r>
                    </a:p>
                    <a:p>
                      <a:pPr algn="r" rtl="1"/>
                      <a:r>
                        <a:rPr lang="ar-EG" sz="4000" b="0" kern="1200" dirty="0">
                          <a:solidFill>
                            <a:prstClr val="white"/>
                          </a:solidFill>
                          <a:latin typeface="+mn-lt"/>
                          <a:ea typeface="+mn-ea"/>
                          <a:cs typeface="+mn-cs"/>
                        </a:rPr>
                        <a:t>والبحر عليهم ضاق</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22. Ta droite ô Seigneur Dieu</a:t>
                      </a:r>
                    </a:p>
                    <a:p>
                      <a:r>
                        <a:rPr lang="fr-FR" sz="3200" b="1" kern="1200" dirty="0">
                          <a:solidFill>
                            <a:prstClr val="white"/>
                          </a:solidFill>
                          <a:latin typeface="Book Antiqua" pitchFamily="18" charset="0"/>
                          <a:ea typeface="+mn-ea"/>
                          <a:cs typeface="+mn-cs"/>
                        </a:rPr>
                        <a:t>A jeté l’ennemi</a:t>
                      </a:r>
                    </a:p>
                    <a:p>
                      <a:r>
                        <a:rPr lang="fr-FR" sz="3200" b="1" kern="1200" dirty="0">
                          <a:solidFill>
                            <a:prstClr val="white"/>
                          </a:solidFill>
                          <a:latin typeface="Book Antiqua" pitchFamily="18" charset="0"/>
                          <a:ea typeface="+mn-ea"/>
                          <a:cs typeface="+mn-cs"/>
                        </a:rPr>
                        <a:t>Au fond des flots houleux</a:t>
                      </a:r>
                    </a:p>
                    <a:p>
                      <a:r>
                        <a:rPr lang="fr-FR" sz="3200" b="1" kern="1200" dirty="0">
                          <a:solidFill>
                            <a:prstClr val="white"/>
                          </a:solidFill>
                          <a:latin typeface="Book Antiqua" pitchFamily="18" charset="0"/>
                          <a:ea typeface="+mn-ea"/>
                          <a:cs typeface="+mn-cs"/>
                        </a:rPr>
                        <a:t>Ténèbres de la nuit</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يمينك </a:t>
                      </a:r>
                      <a:r>
                        <a:rPr lang="ar-EG" sz="4000" b="0" kern="1200" dirty="0" err="1">
                          <a:solidFill>
                            <a:prstClr val="white"/>
                          </a:solidFill>
                          <a:latin typeface="+mn-lt"/>
                          <a:ea typeface="+mn-ea"/>
                          <a:cs typeface="+mn-cs"/>
                        </a:rPr>
                        <a:t>ياربى</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تمجدت بقواها</a:t>
                      </a:r>
                    </a:p>
                    <a:p>
                      <a:pPr algn="r" rtl="1"/>
                      <a:r>
                        <a:rPr lang="ar-EG" sz="4000" b="0" kern="1200" dirty="0">
                          <a:solidFill>
                            <a:prstClr val="white"/>
                          </a:solidFill>
                          <a:latin typeface="+mn-lt"/>
                          <a:ea typeface="+mn-ea"/>
                          <a:cs typeface="+mn-cs"/>
                        </a:rPr>
                        <a:t>يمينك يا إلهى</a:t>
                      </a:r>
                    </a:p>
                    <a:p>
                      <a:pPr algn="r" rtl="1"/>
                      <a:r>
                        <a:rPr lang="ar-EG" sz="4000" b="0" kern="1200" dirty="0">
                          <a:solidFill>
                            <a:prstClr val="white"/>
                          </a:solidFill>
                          <a:latin typeface="+mn-lt"/>
                          <a:ea typeface="+mn-ea"/>
                          <a:cs typeface="+mn-cs"/>
                        </a:rPr>
                        <a:t>أهلكت كل أعداها.</a:t>
                      </a:r>
                    </a:p>
                    <a:p>
                      <a:endParaRPr lang="fr-FR" sz="24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DF1AF41C-94DB-FA0E-1461-75BBDDA4273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BA1E9F35-38E7-C387-2907-AD6E54CC839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49999823"/>
      </p:ext>
    </p:extLst>
  </p:cSld>
  <p:clrMapOvr>
    <a:masterClrMapping/>
  </p:clrMapOvr>
</p:sld>
</file>

<file path=ppt/slides/slide167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B6F2E508-230D-CCC5-941F-DAADA490CEFB}"/>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7B2479BC-5D56-6DF7-CA9A-16F5D9129B64}"/>
              </a:ext>
            </a:extLst>
          </p:cNvPr>
          <p:cNvSpPr/>
          <p:nvPr/>
        </p:nvSpPr>
        <p:spPr>
          <a:xfrm>
            <a:off x="431371" y="566677"/>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Cena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`i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nje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nimarturoc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eufai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qa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noubacanoc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cena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`i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nje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nidikeoc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eufai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qa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noupolyti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a:t>
            </a:r>
          </a:p>
        </p:txBody>
      </p:sp>
      <p:sp>
        <p:nvSpPr>
          <p:cNvPr id="11" name="Rectangle 10">
            <a:extLst>
              <a:ext uri="{FF2B5EF4-FFF2-40B4-BE49-F238E27FC236}">
                <a16:creationId xmlns:a16="http://schemas.microsoft.com/office/drawing/2014/main" id="{55EED3EA-A0F5-4A1E-9F52-A6D1F6D688F8}"/>
              </a:ext>
            </a:extLst>
          </p:cNvPr>
          <p:cNvSpPr/>
          <p:nvPr/>
        </p:nvSpPr>
        <p:spPr>
          <a:xfrm>
            <a:off x="6672064" y="556226"/>
            <a:ext cx="5088565"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يأتى الشهداء.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حاملين عذاباتهم.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ويأتى</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الصديقون.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حاملين فضائلهم.</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A167932C-578E-3550-1EB1-878F0C8BA616}"/>
              </a:ext>
            </a:extLst>
          </p:cNvPr>
          <p:cNvSpPr/>
          <p:nvPr/>
        </p:nvSpPr>
        <p:spPr>
          <a:xfrm>
            <a:off x="2351584" y="3717032"/>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viendront tous les martyrs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Eux qui portent leurs souffrances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viendront aussi les justes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Eux qui portent leurs vertus</a:t>
            </a:r>
          </a:p>
        </p:txBody>
      </p:sp>
      <p:sp>
        <p:nvSpPr>
          <p:cNvPr id="2" name="ZoneTexte 1">
            <a:extLst>
              <a:ext uri="{FF2B5EF4-FFF2-40B4-BE49-F238E27FC236}">
                <a16:creationId xmlns:a16="http://schemas.microsoft.com/office/drawing/2014/main" id="{1B6D92D9-3A41-D59F-FCD5-3DF57249DEF8}"/>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5A000C62-0229-8C13-EFD1-FF849B7A67F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632588757"/>
      </p:ext>
    </p:extLst>
  </p:cSld>
  <p:clrMapOvr>
    <a:overrideClrMapping bg1="lt1" tx1="dk1" bg2="lt2" tx2="dk2" accent1="accent1" accent2="accent2" accent3="accent3" accent4="accent4" accent5="accent5" accent6="accent6" hlink="hlink" folHlink="folHlink"/>
  </p:clrMapOvr>
</p:sld>
</file>

<file path=ppt/slides/slide167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335A40D2-7702-218B-A5B4-E8792E2A27B2}"/>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78772FDE-2547-E63D-32A7-36BCFAB7F458}"/>
              </a:ext>
            </a:extLst>
          </p:cNvPr>
          <p:cNvSpPr/>
          <p:nvPr/>
        </p:nvSpPr>
        <p:spPr>
          <a:xfrm>
            <a:off x="431371" y="566677"/>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Fna`i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nje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Psyri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a:ln>
                  <a:noFill/>
                </a:ln>
                <a:solidFill>
                  <a:prstClr val="white"/>
                </a:solidFill>
                <a:effectLst/>
                <a:uLnTx/>
                <a:uFillTx/>
                <a:latin typeface="CS Avva Shenouda" pitchFamily="34" charset="0"/>
                <a:ea typeface="+mn-ea"/>
                <a:cs typeface="+mn-cs"/>
              </a:rPr>
              <a:t>`m`V</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pef`wou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nem va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Pefiwt</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fna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mpiouai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piouai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kata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nef`hbyou`i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etafaitou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1F831BC6-8D17-876B-D52D-F3817D72EAEF}"/>
              </a:ext>
            </a:extLst>
          </p:cNvPr>
          <p:cNvSpPr/>
          <p:nvPr/>
        </p:nvSpPr>
        <p:spPr>
          <a:xfrm>
            <a:off x="6672064" y="556226"/>
            <a:ext cx="5088565"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يأتى ابن الله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فى</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مجده ومجد أبيه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ويجازى كل واحد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كأعماله التى عملها.</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C2C381D8-57EB-0E35-6367-D313DE662F57}"/>
              </a:ext>
            </a:extLst>
          </p:cNvPr>
          <p:cNvSpPr/>
          <p:nvPr/>
        </p:nvSpPr>
        <p:spPr>
          <a:xfrm>
            <a:off x="2351584" y="3813043"/>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Fils de Dieu vient dans Sa gloire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dans la gloire de Son Père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Il rendra à chacun</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 chacun selon ses œuvres</a:t>
            </a:r>
          </a:p>
        </p:txBody>
      </p:sp>
      <p:sp>
        <p:nvSpPr>
          <p:cNvPr id="2" name="ZoneTexte 1">
            <a:extLst>
              <a:ext uri="{FF2B5EF4-FFF2-40B4-BE49-F238E27FC236}">
                <a16:creationId xmlns:a16="http://schemas.microsoft.com/office/drawing/2014/main" id="{32823EC9-C4ED-0137-FC0C-5823E2E2DB75}"/>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6A1D91B5-B2B8-35A4-1D0E-FB4BC5CCC8E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927118869"/>
      </p:ext>
    </p:extLst>
  </p:cSld>
  <p:clrMapOvr>
    <a:overrideClrMapping bg1="lt1" tx1="dk1" bg2="lt2" tx2="dk2" accent1="accent1" accent2="accent2" accent3="accent3" accent4="accent4" accent5="accent5" accent6="accent6" hlink="hlink" folHlink="folHlink"/>
  </p:clrMapOvr>
</p:sld>
</file>

<file path=ppt/slides/slide167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61CF04E8-5641-42BE-3633-932282A7BBD7}"/>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56E788CF-C109-C91B-C129-0AEE4269F7E9}"/>
              </a:ext>
            </a:extLst>
          </p:cNvPr>
          <p:cNvSpPr/>
          <p:nvPr/>
        </p:nvSpPr>
        <p:spPr>
          <a:xfrm>
            <a:off x="431371" y="566679"/>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P=,=c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Pilogoc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nte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Viwt</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Pimonogenyc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nNou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ek`e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nan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ntekhiryny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;ai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e;meh</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nrasi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niben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72B660A5-81BA-8B71-642B-152E7FF18D22}"/>
              </a:ext>
            </a:extLst>
          </p:cNvPr>
          <p:cNvSpPr/>
          <p:nvPr/>
        </p:nvSpPr>
        <p:spPr>
          <a:xfrm>
            <a:off x="6672064" y="556226"/>
            <a:ext cx="5105424"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أيها المسيح كلمة الآب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الإله الوحيد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أعطنا سلامك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المملوء فرحًا.</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2F1B1E21-D318-2D74-D824-A0CBB57103A2}"/>
              </a:ext>
            </a:extLst>
          </p:cNvPr>
          <p:cNvSpPr/>
          <p:nvPr/>
        </p:nvSpPr>
        <p:spPr>
          <a:xfrm>
            <a:off x="2351584" y="3717032"/>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Christ, ô Toi Verbe du Père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Toi qui es l’unique Dieu</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Viens accorde-nous Ta paix</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Ta paix si pleine de joie.</a:t>
            </a:r>
          </a:p>
        </p:txBody>
      </p:sp>
      <p:sp>
        <p:nvSpPr>
          <p:cNvPr id="2" name="ZoneTexte 1">
            <a:extLst>
              <a:ext uri="{FF2B5EF4-FFF2-40B4-BE49-F238E27FC236}">
                <a16:creationId xmlns:a16="http://schemas.microsoft.com/office/drawing/2014/main" id="{96A44E29-E216-49DE-B2C4-4E93BB8995D8}"/>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5FCF581A-875E-F62A-7431-5E316FD5C36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855156967"/>
      </p:ext>
    </p:extLst>
  </p:cSld>
  <p:clrMapOvr>
    <a:overrideClrMapping bg1="lt1" tx1="dk1" bg2="lt2" tx2="dk2" accent1="accent1" accent2="accent2" accent3="accent3" accent4="accent4" accent5="accent5" accent6="accent6" hlink="hlink" folHlink="folHlink"/>
  </p:clrMapOvr>
</p:sld>
</file>

<file path=ppt/slides/slide167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62FB75E8-DA0B-A66E-1F48-C415B7A2A776}"/>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E6900093-4630-7623-6364-119531D85E00}"/>
              </a:ext>
            </a:extLst>
          </p:cNvPr>
          <p:cNvSpPr/>
          <p:nvPr/>
        </p:nvSpPr>
        <p:spPr>
          <a:xfrm>
            <a:off x="431371" y="566677"/>
            <a:ext cx="6384709"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Kata`</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vry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etaktyic</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nnek</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agioc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apoctoloc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ek</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ejoc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nan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mpoury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je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tahiryny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mmoc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nwten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9E31FC1C-0FBD-C20F-619E-CADA6606AAEC}"/>
              </a:ext>
            </a:extLst>
          </p:cNvPr>
          <p:cNvSpPr/>
          <p:nvPr/>
        </p:nvSpPr>
        <p:spPr>
          <a:xfrm>
            <a:off x="6672064" y="556226"/>
            <a:ext cx="5105424"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كما أعطيته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لرسلك القديسين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قل لنا مثلهم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أني أعطيكم سلامى.</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FF8A7E98-1B8F-67A0-3726-6C97ECE63609}"/>
              </a:ext>
            </a:extLst>
          </p:cNvPr>
          <p:cNvSpPr/>
          <p:nvPr/>
        </p:nvSpPr>
        <p:spPr>
          <a:xfrm>
            <a:off x="2351584" y="3717032"/>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Comme Tu l’avais donnée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 Tes purs et saints apôtres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Dis-nous comme à eux aussi</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Ma paix, Moi je vous la donne.</a:t>
            </a:r>
          </a:p>
        </p:txBody>
      </p:sp>
      <p:sp>
        <p:nvSpPr>
          <p:cNvPr id="2" name="ZoneTexte 1">
            <a:extLst>
              <a:ext uri="{FF2B5EF4-FFF2-40B4-BE49-F238E27FC236}">
                <a16:creationId xmlns:a16="http://schemas.microsoft.com/office/drawing/2014/main" id="{E8F24C84-9412-4634-A39F-F36BCC527873}"/>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CBEFCA4C-EC8B-3F5B-556D-7A2D3F71D62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048983405"/>
      </p:ext>
    </p:extLst>
  </p:cSld>
  <p:clrMapOvr>
    <a:overrideClrMapping bg1="lt1" tx1="dk1" bg2="lt2" tx2="dk2" accent1="accent1" accent2="accent2" accent3="accent3" accent4="accent4" accent5="accent5" accent6="accent6" hlink="hlink" folHlink="folHlink"/>
  </p:clrMapOvr>
</p:sld>
</file>

<file path=ppt/slides/slide167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1CB38613-8AA8-F436-84F3-C769A59578D4}"/>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6247C837-2449-3EDB-BC97-B402B439A8BB}"/>
              </a:ext>
            </a:extLst>
          </p:cNvPr>
          <p:cNvSpPr/>
          <p:nvPr/>
        </p:nvSpPr>
        <p:spPr>
          <a:xfrm>
            <a:off x="431371" y="566677"/>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Tahiryny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anok</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yetai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itc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hiten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Paiwt</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anok</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],w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mmoc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nemwten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icjen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nem sa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eneh</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E9425C46-177D-932C-E5B1-40A9F5B68E03}"/>
              </a:ext>
            </a:extLst>
          </p:cNvPr>
          <p:cNvSpPr/>
          <p:nvPr/>
        </p:nvSpPr>
        <p:spPr>
          <a:xfrm>
            <a:off x="6672064" y="556226"/>
            <a:ext cx="5088565"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سلامي أنا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الذى أخذته من أبى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أنا أتركه معكم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من الان وإلى الابد.</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903B4F32-A6D8-0C30-0660-3B30ED58FD80}"/>
              </a:ext>
            </a:extLst>
          </p:cNvPr>
          <p:cNvSpPr/>
          <p:nvPr/>
        </p:nvSpPr>
        <p:spPr>
          <a:xfrm>
            <a:off x="2351584" y="3621021"/>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Ma paix, celle que J’ai prise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Que J’ai prise de Mon Père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Je la laisse parmi vous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Maintenant et à jamais.</a:t>
            </a:r>
          </a:p>
        </p:txBody>
      </p:sp>
      <p:sp>
        <p:nvSpPr>
          <p:cNvPr id="2" name="ZoneTexte 1">
            <a:extLst>
              <a:ext uri="{FF2B5EF4-FFF2-40B4-BE49-F238E27FC236}">
                <a16:creationId xmlns:a16="http://schemas.microsoft.com/office/drawing/2014/main" id="{B92EE4D0-9D60-38C4-7869-3101256635FA}"/>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4A13F18C-4A91-0C9C-1F49-571CF745802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589657481"/>
      </p:ext>
    </p:extLst>
  </p:cSld>
  <p:clrMapOvr>
    <a:overrideClrMapping bg1="lt1" tx1="dk1" bg2="lt2" tx2="dk2" accent1="accent1" accent2="accent2" accent3="accent3" accent4="accent4" accent5="accent5" accent6="accent6" hlink="hlink" folHlink="folHlink"/>
  </p:clrMapOvr>
</p:sld>
</file>

<file path=ppt/slides/slide167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AE60D655-0802-351A-111A-A358AF236772}"/>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071B7F76-70E5-5368-1124-D3EFF20C20D0}"/>
              </a:ext>
            </a:extLst>
          </p:cNvPr>
          <p:cNvSpPr/>
          <p:nvPr/>
        </p:nvSpPr>
        <p:spPr>
          <a:xfrm>
            <a:off x="431371" y="566679"/>
            <a:ext cx="6240693"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Piaggeloc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nte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pai`ehoou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ethyl</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`e`p[ici nem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paihumnoc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aripenmeu`i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qa`thy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a:ln>
                  <a:noFill/>
                </a:ln>
                <a:solidFill>
                  <a:prstClr val="white"/>
                </a:solidFill>
                <a:effectLst/>
                <a:uLnTx/>
                <a:uFillTx/>
                <a:latin typeface="CS Avva Shenouda" pitchFamily="34" charset="0"/>
                <a:ea typeface="+mn-ea"/>
                <a:cs typeface="+mn-cs"/>
              </a:rPr>
              <a:t>`m`P</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ntef,a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nennobi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nan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ebol</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54A4FE81-5D90-52C1-9F61-D385BD9C03D8}"/>
              </a:ext>
            </a:extLst>
          </p:cNvPr>
          <p:cNvSpPr/>
          <p:nvPr/>
        </p:nvSpPr>
        <p:spPr>
          <a:xfrm>
            <a:off x="6672064" y="404664"/>
            <a:ext cx="5105424" cy="2677656"/>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ملاك هذا اليوم الطائر</a:t>
            </a:r>
            <a:endParaRPr kumimoji="0" lang="fr-FR" sz="42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الى العلو بهذه </a:t>
            </a:r>
            <a:r>
              <a:rPr kumimoji="0" lang="ar-EG" sz="4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التسبحة</a:t>
            </a:r>
            <a:r>
              <a:rPr kumimoji="0" lang="ar-EG" sz="4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2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اذكرنا لدى الرب </a:t>
            </a:r>
            <a:endParaRPr kumimoji="0" lang="fr-FR" sz="42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ليغفر لنا خطايانا.</a:t>
            </a:r>
            <a:endParaRPr kumimoji="0" lang="fr-FR" sz="42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3C0F805E-087B-6493-FE43-C15BBB350718}"/>
              </a:ext>
            </a:extLst>
          </p:cNvPr>
          <p:cNvSpPr/>
          <p:nvPr/>
        </p:nvSpPr>
        <p:spPr>
          <a:xfrm>
            <a:off x="1739516" y="3717032"/>
            <a:ext cx="8712968"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Ô toi ange de ce jour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Qui t’envoles avec cet hymne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Evoque-nous près du  Seigneur</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Pour qu’Il nous pardonne nos péchés.</a:t>
            </a:r>
          </a:p>
        </p:txBody>
      </p:sp>
      <p:sp>
        <p:nvSpPr>
          <p:cNvPr id="2" name="ZoneTexte 1">
            <a:extLst>
              <a:ext uri="{FF2B5EF4-FFF2-40B4-BE49-F238E27FC236}">
                <a16:creationId xmlns:a16="http://schemas.microsoft.com/office/drawing/2014/main" id="{8A4704F2-E77A-434C-EB57-F44EF3D96205}"/>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AA830A6E-D53F-C0D4-32C0-61CC1BC1811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029687564"/>
      </p:ext>
    </p:extLst>
  </p:cSld>
  <p:clrMapOvr>
    <a:overrideClrMapping bg1="lt1" tx1="dk1" bg2="lt2" tx2="dk2" accent1="accent1" accent2="accent2" accent3="accent3" accent4="accent4" accent5="accent5" accent6="accent6" hlink="hlink" folHlink="folHlink"/>
  </p:clrMapOvr>
</p:sld>
</file>

<file path=ppt/slides/slide167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85CCDA4E-D00A-057D-33AE-956FF8DFFB8C}"/>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2C9DADD9-4263-4459-AD29-F5941A872E63}"/>
              </a:ext>
            </a:extLst>
          </p:cNvPr>
          <p:cNvSpPr/>
          <p:nvPr/>
        </p:nvSpPr>
        <p:spPr>
          <a:xfrm>
            <a:off x="431371" y="566679"/>
            <a:ext cx="6312701" cy="2964594"/>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Nyetswni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matal</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wou</a:t>
            </a:r>
            <a:b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err="1">
                <a:ln>
                  <a:noFill/>
                </a:ln>
                <a:solidFill>
                  <a:prstClr val="white"/>
                </a:solidFill>
                <a:effectLst/>
                <a:uLnTx/>
                <a:uFillTx/>
                <a:latin typeface="CS Avva Shenouda" pitchFamily="34" charset="0"/>
                <a:ea typeface="+mn-ea"/>
                <a:cs typeface="+mn-cs"/>
              </a:rPr>
              <a:t>nyetauenkot</a:t>
            </a:r>
            <a:r>
              <a:rPr kumimoji="0" lang="fr-FR" sz="3733" b="0" i="0" u="none" strike="noStrike" kern="1200" cap="none" spc="0" normalizeH="0" baseline="0" noProof="0">
                <a:ln>
                  <a:noFill/>
                </a:ln>
                <a:solidFill>
                  <a:prstClr val="white"/>
                </a:solidFill>
                <a:effectLst/>
                <a:uLnTx/>
                <a:uFillTx/>
                <a:latin typeface="CS Avva Shenouda" pitchFamily="34" charset="0"/>
                <a:ea typeface="+mn-ea"/>
                <a:cs typeface="+mn-cs"/>
              </a:rPr>
              <a:t> `P</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ma`mton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nwou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nen`cnyou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et,y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hojhej</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niben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Pa¡</a:t>
            </a:r>
            <a:b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aribo`y;in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eron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nemwou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306783A2-AEC1-0DCE-2F3A-47E55B807B82}"/>
              </a:ext>
            </a:extLst>
          </p:cNvPr>
          <p:cNvSpPr/>
          <p:nvPr/>
        </p:nvSpPr>
        <p:spPr>
          <a:xfrm>
            <a:off x="6672064" y="556225"/>
            <a:ext cx="5088565"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المرضى اشفهم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الذين رقدوا يا رب نيحهم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وأخواتنا الذين فى كل شدة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ربى أعنا وإياهم.</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9B3A0C3A-2B4F-BB39-8506-B1F93771471B}"/>
              </a:ext>
            </a:extLst>
          </p:cNvPr>
          <p:cNvSpPr/>
          <p:nvPr/>
        </p:nvSpPr>
        <p:spPr>
          <a:xfrm>
            <a:off x="2351584" y="3813043"/>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Les malades, guéris-les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Les défunts, repose-les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nos frères dans la détresse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Seigneur aide-nous, aide-les</a:t>
            </a:r>
          </a:p>
        </p:txBody>
      </p:sp>
      <p:sp>
        <p:nvSpPr>
          <p:cNvPr id="2" name="ZoneTexte 1">
            <a:extLst>
              <a:ext uri="{FF2B5EF4-FFF2-40B4-BE49-F238E27FC236}">
                <a16:creationId xmlns:a16="http://schemas.microsoft.com/office/drawing/2014/main" id="{408CBAFA-0E5A-A9CD-671A-3166DCC18A19}"/>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2FD6ACDC-BAF7-2473-3D74-CC138A92AB6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11367619"/>
      </p:ext>
    </p:extLst>
  </p:cSld>
  <p:clrMapOvr>
    <a:overrideClrMapping bg1="lt1" tx1="dk1" bg2="lt2" tx2="dk2" accent1="accent1" accent2="accent2" accent3="accent3" accent4="accent4" accent5="accent5" accent6="accent6" hlink="hlink" folHlink="folHlink"/>
  </p:clrMapOvr>
</p:sld>
</file>

<file path=ppt/slides/slide167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44026295-8F21-B10D-C21D-0EB5A1BFD56B}"/>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3E79C5AF-A89A-CBBD-5934-223717A0FEFC}"/>
              </a:ext>
            </a:extLst>
          </p:cNvPr>
          <p:cNvSpPr/>
          <p:nvPr/>
        </p:nvSpPr>
        <p:spPr>
          <a:xfrm>
            <a:off x="431371" y="566679"/>
            <a:ext cx="6096677" cy="2964594"/>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Ef</a:t>
            </a:r>
            <a:r>
              <a:rPr kumimoji="0" lang="fr-FR" sz="3733" b="0" i="0" u="none" strike="noStrike" kern="1200" cap="none" spc="0" normalizeH="0" baseline="0" noProof="0" err="1">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a:ln>
                  <a:noFill/>
                </a:ln>
                <a:solidFill>
                  <a:prstClr val="white"/>
                </a:solidFill>
                <a:effectLst/>
                <a:uLnTx/>
                <a:uFillTx/>
                <a:latin typeface="CS Avva Shenouda" pitchFamily="34" charset="0"/>
                <a:ea typeface="+mn-ea"/>
                <a:cs typeface="+mn-cs"/>
              </a:rPr>
              <a:t>e`cmou </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eron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err="1">
                <a:ln>
                  <a:noFill/>
                </a:ln>
                <a:solidFill>
                  <a:prstClr val="white"/>
                </a:solidFill>
                <a:effectLst/>
                <a:uLnTx/>
                <a:uFillTx/>
                <a:latin typeface="CS Avva Shenouda" pitchFamily="34" charset="0"/>
                <a:ea typeface="+mn-ea"/>
                <a:cs typeface="+mn-cs"/>
              </a:rPr>
              <a:t>nje</a:t>
            </a:r>
            <a:r>
              <a:rPr kumimoji="0" lang="fr-FR" sz="3733" b="0" i="0" u="none" strike="noStrike" kern="1200" cap="none" spc="0" normalizeH="0" baseline="0" noProof="0">
                <a:ln>
                  <a:noFill/>
                </a:ln>
                <a:solidFill>
                  <a:prstClr val="white"/>
                </a:solidFill>
                <a:effectLst/>
                <a:uLnTx/>
                <a:uFillTx/>
                <a:latin typeface="CS Avva Shenouda" pitchFamily="34" charset="0"/>
                <a:ea typeface="+mn-ea"/>
                <a:cs typeface="+mn-cs"/>
              </a:rPr>
              <a:t> `V</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a:ln>
                  <a:noFill/>
                </a:ln>
                <a:solidFill>
                  <a:prstClr val="white"/>
                </a:solidFill>
                <a:effectLst/>
                <a:uLnTx/>
                <a:uFillTx/>
                <a:latin typeface="CS Avva Shenouda" pitchFamily="34" charset="0"/>
                <a:ea typeface="+mn-ea"/>
                <a:cs typeface="+mn-cs"/>
              </a:rPr>
              <a:t>@ tenna`cmou </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ePefran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=e=;=u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ncyou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niben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err="1">
                <a:ln>
                  <a:noFill/>
                </a:ln>
                <a:solidFill>
                  <a:prstClr val="white"/>
                </a:solidFill>
                <a:effectLst/>
                <a:uLnTx/>
                <a:uFillTx/>
                <a:latin typeface="CS Avva Shenouda" pitchFamily="34" charset="0"/>
                <a:ea typeface="+mn-ea"/>
                <a:cs typeface="+mn-cs"/>
              </a:rPr>
              <a:t>ere</a:t>
            </a:r>
            <a:r>
              <a:rPr kumimoji="0" lang="fr-FR" sz="3733" b="0" i="0" u="none" strike="noStrike" kern="1200" cap="none" spc="0" normalizeH="0" baseline="0" noProof="0">
                <a:ln>
                  <a:noFill/>
                </a:ln>
                <a:solidFill>
                  <a:prstClr val="white"/>
                </a:solidFill>
                <a:effectLst/>
                <a:uLnTx/>
                <a:uFillTx/>
                <a:latin typeface="CS Avva Shenouda" pitchFamily="34" charset="0"/>
                <a:ea typeface="+mn-ea"/>
                <a:cs typeface="+mn-cs"/>
              </a:rPr>
              <a:t> pef`cmou </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naswpi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efmyn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ebolqen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rwn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6A0CCA9B-01EE-0F43-697B-83175EE74554}"/>
              </a:ext>
            </a:extLst>
          </p:cNvPr>
          <p:cNvSpPr/>
          <p:nvPr/>
        </p:nvSpPr>
        <p:spPr>
          <a:xfrm>
            <a:off x="6672064" y="556226"/>
            <a:ext cx="5088565"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يباركنا الله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ولنبارك أسمه القدوس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فى</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كل حين </a:t>
            </a: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تسبحته</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دائمة فى أفواهنا.</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D8B32F35-4500-D6F9-A948-44CD40808C35}"/>
              </a:ext>
            </a:extLst>
          </p:cNvPr>
          <p:cNvSpPr/>
          <p:nvPr/>
        </p:nvSpPr>
        <p:spPr>
          <a:xfrm>
            <a:off x="2351584" y="3717032"/>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Que Dieu nous bénisse tous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Son saint Nom, nous bénissons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En tout temps, que Sa louange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Soit sur nos lèvres toujours</a:t>
            </a:r>
          </a:p>
        </p:txBody>
      </p:sp>
      <p:sp>
        <p:nvSpPr>
          <p:cNvPr id="2" name="ZoneTexte 1">
            <a:extLst>
              <a:ext uri="{FF2B5EF4-FFF2-40B4-BE49-F238E27FC236}">
                <a16:creationId xmlns:a16="http://schemas.microsoft.com/office/drawing/2014/main" id="{1D621DD9-7CD0-1075-B5AD-FAAB76EB5DD6}"/>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49DDCFF1-42C0-70AC-95A8-F2CFED899A0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61782558"/>
      </p:ext>
    </p:extLst>
  </p:cSld>
  <p:clrMapOvr>
    <a:overrideClrMapping bg1="lt1" tx1="dk1" bg2="lt2" tx2="dk2" accent1="accent1" accent2="accent2" accent3="accent3" accent4="accent4" accent5="accent5" accent6="accent6" hlink="hlink" folHlink="folHlink"/>
  </p:clrMapOvr>
</p:sld>
</file>

<file path=ppt/slides/slide167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DD1BBF6C-7739-2371-566F-BF45E29D63D3}"/>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097340D6-DA33-FE91-5578-8619219F26EE}"/>
              </a:ext>
            </a:extLst>
          </p:cNvPr>
          <p:cNvSpPr/>
          <p:nvPr/>
        </p:nvSpPr>
        <p:spPr>
          <a:xfrm>
            <a:off x="431371" y="566679"/>
            <a:ext cx="6096677" cy="2964594"/>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Je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f`cmarwout</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nje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Viwt</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nem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Psyri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nem Pi`pneuma =e=;=u @ }`triac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etjyk</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ebol</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tenouwst</a:t>
            </a:r>
            <a:b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mmoc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ten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wou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nac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4CC89A97-09ED-F23A-B507-D9F3A2A48DC4}"/>
              </a:ext>
            </a:extLst>
          </p:cNvPr>
          <p:cNvSpPr/>
          <p:nvPr/>
        </p:nvSpPr>
        <p:spPr>
          <a:xfrm>
            <a:off x="6672064" y="556226"/>
            <a:ext cx="5088565"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مبارك الآب والابن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والروح القدس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الثالوث الكامل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نسجد له ونمجده.</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DBDE4C5F-4B60-6FF0-260A-7F35D8324FB2}"/>
              </a:ext>
            </a:extLst>
          </p:cNvPr>
          <p:cNvSpPr/>
          <p:nvPr/>
        </p:nvSpPr>
        <p:spPr>
          <a:xfrm>
            <a:off x="2351584" y="3717032"/>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Bénis soient le Père, le Fils,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L’Esprit-Saint : la Trinité</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C’est la Trinité parfaite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Adorons, glorifions-La.</a:t>
            </a:r>
          </a:p>
        </p:txBody>
      </p:sp>
      <p:sp>
        <p:nvSpPr>
          <p:cNvPr id="2" name="ZoneTexte 1">
            <a:extLst>
              <a:ext uri="{FF2B5EF4-FFF2-40B4-BE49-F238E27FC236}">
                <a16:creationId xmlns:a16="http://schemas.microsoft.com/office/drawing/2014/main" id="{F1FD5E41-D9B0-ADD5-7851-4A410CC71C34}"/>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17EA7668-5AC4-2C9B-95BF-4BDD38161BF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514519764"/>
      </p:ext>
    </p:extLst>
  </p:cSld>
  <p:clrMapOvr>
    <a:overrideClrMapping bg1="lt1" tx1="dk1" bg2="lt2" tx2="dk2" accent1="accent1" accent2="accent2" accent3="accent3" accent4="accent4" accent5="accent5" accent6="accent6" hlink="hlink" folHlink="folHlink"/>
  </p:clrMapOvr>
</p:sld>
</file>

<file path=ppt/slides/slide167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E78B6A63-1498-8BEB-D6E7-7A60BE49C233}"/>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42C214B2-54B6-5322-4984-FC856BB3E11A}"/>
              </a:ext>
            </a:extLst>
          </p:cNvPr>
          <p:cNvSpPr/>
          <p:nvPr/>
        </p:nvSpPr>
        <p:spPr>
          <a:xfrm>
            <a:off x="3823229" y="1052739"/>
            <a:ext cx="4620176" cy="4401205"/>
          </a:xfrm>
          <a:prstGeom prst="rect">
            <a:avLst/>
          </a:prstGeom>
        </p:spPr>
        <p:txBody>
          <a:bodyPr wrap="non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pt-BR" sz="5000" b="0" i="0" u="none" strike="noStrike" kern="1200" cap="none" spc="0" normalizeH="0" baseline="0" noProof="0" dirty="0">
                <a:ln>
                  <a:noFill/>
                </a:ln>
                <a:solidFill>
                  <a:prstClr val="white"/>
                </a:solidFill>
                <a:effectLst/>
                <a:uLnTx/>
                <a:uFillTx/>
                <a:latin typeface="CS Avva Shenouda" pitchFamily="34" charset="0"/>
                <a:ea typeface="+mn-ea"/>
                <a:cs typeface="+mn-cs"/>
              </a:rPr>
              <a:t>Ten[ici `mmo</a:t>
            </a:r>
          </a:p>
          <a:p>
            <a:pPr marL="0" marR="0" lvl="0" indent="0" algn="ctr" defTabSz="914273" rtl="0" eaLnBrk="1" fontAlgn="auto" latinLnBrk="0" hangingPunct="1">
              <a:lnSpc>
                <a:spcPct val="100000"/>
              </a:lnSpc>
              <a:spcBef>
                <a:spcPts val="0"/>
              </a:spcBef>
              <a:spcAft>
                <a:spcPts val="0"/>
              </a:spcAft>
              <a:buClrTx/>
              <a:buSzTx/>
              <a:buFontTx/>
              <a:buNone/>
              <a:tabLst/>
              <a:defRPr/>
            </a:pPr>
            <a:endParaRPr kumimoji="0" lang="fr-FR" sz="8000" b="0" i="0" u="none" strike="noStrike" kern="1200" cap="none" spc="0" normalizeH="0" baseline="0" noProof="0" dirty="0">
              <a:ln>
                <a:noFill/>
              </a:ln>
              <a:solidFill>
                <a:prstClr val="white"/>
              </a:solidFill>
              <a:effectLst/>
              <a:uLnTx/>
              <a:uFillTx/>
              <a:latin typeface="Book Antiqua" pitchFamily="18" charset="0"/>
              <a:ea typeface="+mn-ea"/>
              <a:cs typeface="+mn-cs"/>
            </a:endParaRP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5000" b="0" i="0" u="none" strike="noStrike" kern="1200" cap="none" spc="0" normalizeH="0" baseline="0" noProof="0" dirty="0">
                <a:ln>
                  <a:noFill/>
                </a:ln>
                <a:solidFill>
                  <a:prstClr val="white"/>
                </a:solidFill>
                <a:effectLst/>
                <a:uLnTx/>
                <a:uFillTx/>
                <a:latin typeface="Book Antiqua" pitchFamily="18" charset="0"/>
                <a:ea typeface="+mn-ea"/>
                <a:cs typeface="+mn-cs"/>
              </a:rPr>
              <a:t>Nous t’exaltons</a:t>
            </a:r>
          </a:p>
          <a:p>
            <a:pPr marL="0" marR="0" lvl="0" indent="0" algn="ctr" defTabSz="914273" rtl="0" eaLnBrk="1" fontAlgn="auto" latinLnBrk="0" hangingPunct="1">
              <a:lnSpc>
                <a:spcPct val="100000"/>
              </a:lnSpc>
              <a:spcBef>
                <a:spcPts val="0"/>
              </a:spcBef>
              <a:spcAft>
                <a:spcPts val="0"/>
              </a:spcAft>
              <a:buClrTx/>
              <a:buSzTx/>
              <a:buFontTx/>
              <a:buNone/>
              <a:tabLst/>
              <a:defRPr/>
            </a:pPr>
            <a:endParaRPr kumimoji="0" lang="fr-FR" sz="50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ar-AE" sz="50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نعظمك</a:t>
            </a:r>
            <a:endParaRPr kumimoji="0" lang="fr-FR" sz="50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6" name="Picture 2" descr="C:\Users\PC_KOLTA\Documents\Youssef\Work\PPT\kiahk\fini\3.jpg">
            <a:extLst>
              <a:ext uri="{FF2B5EF4-FFF2-40B4-BE49-F238E27FC236}">
                <a16:creationId xmlns:a16="http://schemas.microsoft.com/office/drawing/2014/main" id="{7E700E54-2F0E-1A72-DCC3-306C76E4A618}"/>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a:extLst>
              <a:ext uri="{FF2B5EF4-FFF2-40B4-BE49-F238E27FC236}">
                <a16:creationId xmlns:a16="http://schemas.microsoft.com/office/drawing/2014/main" id="{4A67C563-8973-92E0-8F0C-82DBA62B47F2}"/>
              </a:ext>
            </a:extLst>
          </p:cNvPr>
          <p:cNvSpPr/>
          <p:nvPr/>
        </p:nvSpPr>
        <p:spPr>
          <a:xfrm>
            <a:off x="9552384" y="652626"/>
            <a:ext cx="1080120" cy="369204"/>
          </a:xfrm>
          <a:prstGeom prst="rect">
            <a:avLst/>
          </a:prstGeom>
        </p:spPr>
        <p:txBody>
          <a:bodyPr wrap="square">
            <a:spAutoFit/>
          </a:bodyPr>
          <a:lstStyle/>
          <a:p>
            <a:pPr marL="0" marR="0" lvl="0" indent="0" algn="l" defTabSz="914273" rtl="0" eaLnBrk="1" fontAlgn="auto" latinLnBrk="0" hangingPunct="1">
              <a:lnSpc>
                <a:spcPct val="100000"/>
              </a:lnSpc>
              <a:spcBef>
                <a:spcPts val="0"/>
              </a:spcBef>
              <a:spcAft>
                <a:spcPts val="0"/>
              </a:spcAft>
              <a:buClrTx/>
              <a:buSzTx/>
              <a:buFontTx/>
              <a:buNone/>
              <a:tabLst/>
              <a:defRPr/>
            </a:pPr>
            <a:r>
              <a:rPr kumimoji="0" lang="fr-FR" sz="1799" b="1" i="0" u="none" strike="noStrike" kern="1200" cap="none" spc="0" normalizeH="0" baseline="0" noProof="0" dirty="0">
                <a:ln>
                  <a:noFill/>
                </a:ln>
                <a:solidFill>
                  <a:prstClr val="white"/>
                </a:solidFill>
                <a:effectLst/>
                <a:uLnTx/>
                <a:uFillTx/>
                <a:latin typeface="Book Antiqua" pitchFamily="18" charset="0"/>
                <a:ea typeface="+mn-ea"/>
                <a:cs typeface="+mn-cs"/>
              </a:rPr>
              <a:t>Page 403 </a:t>
            </a:r>
          </a:p>
        </p:txBody>
      </p:sp>
      <p:sp>
        <p:nvSpPr>
          <p:cNvPr id="2" name="ZoneTexte 1">
            <a:extLst>
              <a:ext uri="{FF2B5EF4-FFF2-40B4-BE49-F238E27FC236}">
                <a16:creationId xmlns:a16="http://schemas.microsoft.com/office/drawing/2014/main" id="{49092649-EED5-7A78-DAD6-9095142C786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3" action="ppaction://hlinksldjump"/>
            <a:extLst>
              <a:ext uri="{FF2B5EF4-FFF2-40B4-BE49-F238E27FC236}">
                <a16:creationId xmlns:a16="http://schemas.microsoft.com/office/drawing/2014/main" id="{A92C86A7-50C1-A69C-F812-873A966DFCE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246395980"/>
      </p:ext>
    </p:extLst>
  </p:cSld>
  <p:clrMapOvr>
    <a:masterClrMapping/>
  </p:clrMapOvr>
  <p:transition/>
</p:sld>
</file>

<file path=ppt/slides/slide16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299981360"/>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23. Ta gloire ô mon Seigneur</a:t>
                      </a:r>
                    </a:p>
                    <a:p>
                      <a:pPr algn="l"/>
                      <a:r>
                        <a:rPr lang="fr-FR" sz="3200" b="1" kern="1200" dirty="0">
                          <a:solidFill>
                            <a:prstClr val="white"/>
                          </a:solidFill>
                          <a:latin typeface="Book Antiqua" pitchFamily="18" charset="0"/>
                          <a:ea typeface="+mn-ea"/>
                          <a:cs typeface="+mn-cs"/>
                        </a:rPr>
                        <a:t>Ecrase l’ennemi</a:t>
                      </a:r>
                    </a:p>
                    <a:p>
                      <a:pPr algn="l"/>
                      <a:r>
                        <a:rPr lang="fr-FR" sz="3200" b="1" kern="1200" dirty="0">
                          <a:solidFill>
                            <a:prstClr val="white"/>
                          </a:solidFill>
                          <a:latin typeface="Book Antiqua" pitchFamily="18" charset="0"/>
                          <a:ea typeface="+mn-ea"/>
                          <a:cs typeface="+mn-cs"/>
                        </a:rPr>
                        <a:t>L’esprit de Ta colère</a:t>
                      </a:r>
                    </a:p>
                    <a:p>
                      <a:pPr algn="l"/>
                      <a:r>
                        <a:rPr lang="fr-FR" sz="3200" b="1" kern="1200" dirty="0">
                          <a:solidFill>
                            <a:prstClr val="white"/>
                          </a:solidFill>
                          <a:latin typeface="Book Antiqua" pitchFamily="18" charset="0"/>
                          <a:ea typeface="+mn-ea"/>
                          <a:cs typeface="+mn-cs"/>
                        </a:rPr>
                        <a:t>Les a tous engloutis</a:t>
                      </a:r>
                    </a:p>
                  </a:txBody>
                  <a:tcPr/>
                </a:tc>
                <a:tc>
                  <a:txBody>
                    <a:bodyPr/>
                    <a:lstStyle/>
                    <a:p>
                      <a:pPr algn="r" rtl="1"/>
                      <a:r>
                        <a:rPr lang="ar-EG" sz="4000" b="0" kern="1200" dirty="0">
                          <a:solidFill>
                            <a:prstClr val="white"/>
                          </a:solidFill>
                          <a:latin typeface="+mn-lt"/>
                          <a:ea typeface="+mn-ea"/>
                          <a:cs typeface="+mn-cs"/>
                        </a:rPr>
                        <a:t>+ يا ربي بكثرة مجدك</a:t>
                      </a:r>
                    </a:p>
                    <a:p>
                      <a:pPr algn="r" rtl="1"/>
                      <a:r>
                        <a:rPr lang="ar-EG" sz="4000" b="0" kern="1200" dirty="0">
                          <a:solidFill>
                            <a:prstClr val="white"/>
                          </a:solidFill>
                          <a:latin typeface="+mn-lt"/>
                          <a:ea typeface="+mn-ea"/>
                          <a:cs typeface="+mn-cs"/>
                        </a:rPr>
                        <a:t>سحقت العدو الأثيم</a:t>
                      </a:r>
                    </a:p>
                    <a:p>
                      <a:pPr algn="r" rtl="1"/>
                      <a:r>
                        <a:rPr lang="ar-EG" sz="4000" b="0" kern="1200" dirty="0">
                          <a:solidFill>
                            <a:prstClr val="white"/>
                          </a:solidFill>
                          <a:latin typeface="+mn-lt"/>
                          <a:ea typeface="+mn-ea"/>
                          <a:cs typeface="+mn-cs"/>
                        </a:rPr>
                        <a:t>وأرسلت روح غضبك</a:t>
                      </a:r>
                    </a:p>
                    <a:p>
                      <a:pPr algn="r" rtl="1"/>
                      <a:r>
                        <a:rPr lang="ar-EG" sz="4000" b="0" kern="1200" dirty="0">
                          <a:solidFill>
                            <a:prstClr val="white"/>
                          </a:solidFill>
                          <a:latin typeface="+mn-lt"/>
                          <a:ea typeface="+mn-ea"/>
                          <a:cs typeface="+mn-cs"/>
                        </a:rPr>
                        <a:t>فأكلهم مثل الهشيم</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24. L’esprit de Ta colère</a:t>
                      </a:r>
                    </a:p>
                    <a:p>
                      <a:r>
                        <a:rPr lang="fr-FR" sz="3200" b="1" kern="1200" dirty="0">
                          <a:solidFill>
                            <a:prstClr val="white"/>
                          </a:solidFill>
                          <a:latin typeface="Book Antiqua" pitchFamily="18" charset="0"/>
                          <a:ea typeface="+mn-ea"/>
                          <a:cs typeface="+mn-cs"/>
                        </a:rPr>
                        <a:t>A soulevé les eaux</a:t>
                      </a:r>
                    </a:p>
                    <a:p>
                      <a:r>
                        <a:rPr lang="fr-FR" sz="3200" b="1" kern="1200" dirty="0">
                          <a:solidFill>
                            <a:prstClr val="white"/>
                          </a:solidFill>
                          <a:latin typeface="Book Antiqua" pitchFamily="18" charset="0"/>
                          <a:ea typeface="+mn-ea"/>
                          <a:cs typeface="+mn-cs"/>
                        </a:rPr>
                        <a:t>Les vagues se figèrent</a:t>
                      </a:r>
                    </a:p>
                    <a:p>
                      <a:r>
                        <a:rPr lang="fr-FR" sz="3200" b="1" kern="1200" dirty="0" err="1">
                          <a:solidFill>
                            <a:prstClr val="white"/>
                          </a:solidFill>
                          <a:latin typeface="CS Avva Shenouda" pitchFamily="34" charset="0"/>
                          <a:ea typeface="+mn-ea"/>
                          <a:cs typeface="+mn-cs"/>
                        </a:rPr>
                        <a:t>Qen</a:t>
                      </a:r>
                      <a:r>
                        <a:rPr lang="fr-FR" sz="3200" b="1" kern="1200" dirty="0">
                          <a:solidFill>
                            <a:prstClr val="white"/>
                          </a:solidFill>
                          <a:latin typeface="CS Avva Shenouda" pitchFamily="34" charset="0"/>
                          <a:ea typeface="+mn-ea"/>
                          <a:cs typeface="+mn-cs"/>
                        </a:rPr>
                        <a:t> `;</a:t>
                      </a:r>
                      <a:r>
                        <a:rPr lang="fr-FR" sz="3200" b="1" kern="1200" dirty="0" err="1">
                          <a:solidFill>
                            <a:prstClr val="white"/>
                          </a:solidFill>
                          <a:latin typeface="CS Avva Shenouda" pitchFamily="34" charset="0"/>
                          <a:ea typeface="+mn-ea"/>
                          <a:cs typeface="+mn-cs"/>
                        </a:rPr>
                        <a:t>my</a:t>
                      </a:r>
                      <a:r>
                        <a:rPr lang="fr-FR" sz="3200" b="1" kern="1200" dirty="0">
                          <a:solidFill>
                            <a:prstClr val="white"/>
                          </a:solidFill>
                          <a:latin typeface="CS Avva Shenouda" pitchFamily="34" charset="0"/>
                          <a:ea typeface="+mn-ea"/>
                          <a:cs typeface="+mn-cs"/>
                        </a:rPr>
                        <a:t>] `</a:t>
                      </a:r>
                      <a:r>
                        <a:rPr lang="fr-FR" sz="3200" b="1" kern="1200" dirty="0" err="1">
                          <a:solidFill>
                            <a:prstClr val="white"/>
                          </a:solidFill>
                          <a:latin typeface="CS Avva Shenouda" pitchFamily="34" charset="0"/>
                          <a:ea typeface="+mn-ea"/>
                          <a:cs typeface="+mn-cs"/>
                        </a:rPr>
                        <a:t>mviom</a:t>
                      </a:r>
                      <a:endParaRPr lang="fr-FR" sz="3200" b="1" kern="1200" dirty="0">
                        <a:solidFill>
                          <a:prstClr val="white"/>
                        </a:solidFill>
                        <a:latin typeface="CS Avva Shenouda"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 من قِبل روح غضبك</a:t>
                      </a:r>
                    </a:p>
                    <a:p>
                      <a:pPr algn="r" rtl="1"/>
                      <a:r>
                        <a:rPr lang="ar-EG" sz="4000" b="0" kern="1200" dirty="0">
                          <a:solidFill>
                            <a:prstClr val="white"/>
                          </a:solidFill>
                          <a:latin typeface="+mn-lt"/>
                          <a:ea typeface="+mn-ea"/>
                          <a:cs typeface="+mn-cs"/>
                        </a:rPr>
                        <a:t>وقف الماء</a:t>
                      </a:r>
                      <a:r>
                        <a:rPr lang="ar-EG" sz="4000" b="0" kern="1200" baseline="0" dirty="0">
                          <a:solidFill>
                            <a:prstClr val="white"/>
                          </a:solidFill>
                          <a:latin typeface="+mn-lt"/>
                          <a:ea typeface="+mn-ea"/>
                          <a:cs typeface="+mn-cs"/>
                        </a:rPr>
                        <a:t> وصار تخوم</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وتجمدت</a:t>
                      </a:r>
                      <a:r>
                        <a:rPr lang="ar-EG" sz="4000" b="0" kern="1200" baseline="0" dirty="0">
                          <a:solidFill>
                            <a:prstClr val="white"/>
                          </a:solidFill>
                          <a:latin typeface="+mn-lt"/>
                          <a:ea typeface="+mn-ea"/>
                          <a:cs typeface="+mn-cs"/>
                        </a:rPr>
                        <a:t> الأمواج</a:t>
                      </a:r>
                      <a:endParaRPr lang="ar-EG" sz="4000" b="0" kern="1200" dirty="0">
                        <a:solidFill>
                          <a:prstClr val="white"/>
                        </a:solidFill>
                        <a:latin typeface="+mn-lt"/>
                        <a:ea typeface="+mn-ea"/>
                        <a:cs typeface="+mn-cs"/>
                      </a:endParaRPr>
                    </a:p>
                    <a:p>
                      <a:pPr algn="r" rtl="1"/>
                      <a:r>
                        <a:rPr lang="fr-FR" sz="3200" b="0" kern="1200" dirty="0" err="1">
                          <a:solidFill>
                            <a:prstClr val="white"/>
                          </a:solidFill>
                          <a:latin typeface="CS Avva Shenouda" pitchFamily="34" charset="0"/>
                          <a:ea typeface="+mn-ea"/>
                          <a:cs typeface="+mn-cs"/>
                        </a:rPr>
                        <a:t>Qen</a:t>
                      </a:r>
                      <a:r>
                        <a:rPr lang="fr-FR" sz="3200" b="0" kern="1200" dirty="0">
                          <a:solidFill>
                            <a:prstClr val="white"/>
                          </a:solidFill>
                          <a:latin typeface="CS Avva Shenouda" pitchFamily="34" charset="0"/>
                          <a:ea typeface="+mn-ea"/>
                          <a:cs typeface="+mn-cs"/>
                        </a:rPr>
                        <a:t> `;</a:t>
                      </a:r>
                      <a:r>
                        <a:rPr lang="fr-FR" sz="3200" b="0" kern="1200" dirty="0" err="1">
                          <a:solidFill>
                            <a:prstClr val="white"/>
                          </a:solidFill>
                          <a:latin typeface="CS Avva Shenouda" pitchFamily="34" charset="0"/>
                          <a:ea typeface="+mn-ea"/>
                          <a:cs typeface="+mn-cs"/>
                        </a:rPr>
                        <a:t>my</a:t>
                      </a:r>
                      <a:r>
                        <a:rPr lang="fr-FR" sz="3200" b="0" kern="1200" dirty="0">
                          <a:solidFill>
                            <a:prstClr val="white"/>
                          </a:solidFill>
                          <a:latin typeface="CS Avva Shenouda" pitchFamily="34" charset="0"/>
                          <a:ea typeface="+mn-ea"/>
                          <a:cs typeface="+mn-cs"/>
                        </a:rPr>
                        <a:t>] `</a:t>
                      </a:r>
                      <a:r>
                        <a:rPr lang="fr-FR" sz="3200" b="0" kern="1200" dirty="0" err="1">
                          <a:solidFill>
                            <a:prstClr val="white"/>
                          </a:solidFill>
                          <a:latin typeface="CS Avva Shenouda" pitchFamily="34" charset="0"/>
                          <a:ea typeface="+mn-ea"/>
                          <a:cs typeface="+mn-cs"/>
                        </a:rPr>
                        <a:t>mviom</a:t>
                      </a:r>
                      <a:endParaRPr lang="fr-FR" sz="3200" b="0" kern="1200" dirty="0">
                        <a:solidFill>
                          <a:prstClr val="white"/>
                        </a:solidFill>
                        <a:latin typeface="CS Avva Shenouda" pitchFamily="34" charset="0"/>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6A05D452-CD67-CE82-9A2C-C4C131FA4FC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B1EF9439-A3E3-38C3-DFD9-BBBA2D4F145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10461737"/>
      </p:ext>
    </p:extLst>
  </p:cSld>
  <p:clrMapOvr>
    <a:masterClrMapping/>
  </p:clrMapOvr>
</p:sld>
</file>

<file path=ppt/slides/slide168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E2145A0E-87CC-42C0-3F79-47B761C39FCF}"/>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A3DB8CC7-DAB9-0F3E-06AA-8B6C8841EBAB}"/>
              </a:ext>
            </a:extLst>
          </p:cNvPr>
          <p:cNvSpPr/>
          <p:nvPr/>
        </p:nvSpPr>
        <p:spPr>
          <a:xfrm>
            <a:off x="6672064" y="340592"/>
            <a:ext cx="5088565" cy="337560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نعظمك يا أم النور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الحقيقي</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ونمجدك أيتها العذراء القديسة، والدة الإله، لأنك ولدت لنا مخلص العالم، أتى وخلص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نفوسنا.</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505D5515-D315-6B7C-53B8-2C8C0502BAF8}"/>
              </a:ext>
            </a:extLst>
          </p:cNvPr>
          <p:cNvSpPr/>
          <p:nvPr/>
        </p:nvSpPr>
        <p:spPr>
          <a:xfrm>
            <a:off x="431371" y="332657"/>
            <a:ext cx="6096677" cy="2554545"/>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Ten[ici `mmo `;mau `mpiou`wini</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 `nta `vmyi @ ten]`wou ne `w ;y=e=;=u ouoh `mmacNou] @ je `aremici nan `m`pcwtyr `mpikocmoc tyrf@ af`i ouoh afcw] `nnen`'u,y. </a:t>
            </a:r>
            <a:endParaRPr kumimoji="0" lang="fr-FR" sz="32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296CC124-9A5F-6C5D-E5BD-8FBD1E333295}"/>
              </a:ext>
            </a:extLst>
          </p:cNvPr>
          <p:cNvSpPr/>
          <p:nvPr/>
        </p:nvSpPr>
        <p:spPr>
          <a:xfrm>
            <a:off x="448229" y="4077074"/>
            <a:ext cx="11312400"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Nous t'exaltons ô Mère de la vraie Lumière,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et nous te glorifions ô sainte Mère de Dieu,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car tu as enfanté pour nous le Sauveur du monde.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Il est venu et a sauvé nos âmes.</a:t>
            </a:r>
          </a:p>
        </p:txBody>
      </p:sp>
      <p:sp>
        <p:nvSpPr>
          <p:cNvPr id="17" name="ZoneTexte 16">
            <a:extLst>
              <a:ext uri="{FF2B5EF4-FFF2-40B4-BE49-F238E27FC236}">
                <a16:creationId xmlns:a16="http://schemas.microsoft.com/office/drawing/2014/main" id="{E2FC00B5-FA4A-3D2D-B5B6-D087D26D869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A8362AB3-177A-7AA6-9EC2-363AD464F37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776023595"/>
      </p:ext>
    </p:extLst>
  </p:cSld>
  <p:clrMapOvr>
    <a:masterClrMapping/>
  </p:clrMapOvr>
</p:sld>
</file>

<file path=ppt/slides/slide168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55918260-117F-F1B2-5A8E-B7DE051A0419}"/>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C52AFC10-694D-E063-FF6A-D68357D79680}"/>
              </a:ext>
            </a:extLst>
          </p:cNvPr>
          <p:cNvSpPr/>
          <p:nvPr/>
        </p:nvSpPr>
        <p:spPr>
          <a:xfrm>
            <a:off x="6672064" y="340592"/>
            <a:ext cx="5088565" cy="337560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المجد لكَ يا سيدنا وملكنا المسيح، فخر الرسل، إكليل الشهداء تهليل الصديقين، ثبات الكنائس، غفران الخطايا.</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91B9A2BE-9EED-6D25-EA2F-B0046C53DCEE}"/>
              </a:ext>
            </a:extLst>
          </p:cNvPr>
          <p:cNvSpPr/>
          <p:nvPr/>
        </p:nvSpPr>
        <p:spPr>
          <a:xfrm>
            <a:off x="431371" y="332657"/>
            <a:ext cx="6096677" cy="3046988"/>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Ou`wou nak pennyb penouro    P=,=c  `psousou `nni`apoctoloc@ pi`,lom `nte nimartutoc    @      `p;elyl `nnidike`oc @ `ptajro</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`nni`ekklycia @ `p,w `ebol `nte ninobi.</a:t>
            </a:r>
            <a:endParaRPr kumimoji="0" lang="fr-FR" sz="32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F6DAD407-7744-9ECF-417D-86F3251F87A7}"/>
              </a:ext>
            </a:extLst>
          </p:cNvPr>
          <p:cNvSpPr/>
          <p:nvPr/>
        </p:nvSpPr>
        <p:spPr>
          <a:xfrm>
            <a:off x="448229" y="4077073"/>
            <a:ext cx="11312400"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Gloire à Toi ô notre Seigneur et notre Roi, le Christ :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fierté des apôtres, couronne des martyrs,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allégresse des justes, affermissement des Eglises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et rémission des péchés.</a:t>
            </a:r>
          </a:p>
        </p:txBody>
      </p:sp>
      <p:sp>
        <p:nvSpPr>
          <p:cNvPr id="17" name="ZoneTexte 16">
            <a:extLst>
              <a:ext uri="{FF2B5EF4-FFF2-40B4-BE49-F238E27FC236}">
                <a16:creationId xmlns:a16="http://schemas.microsoft.com/office/drawing/2014/main" id="{19216641-492A-F98B-C34B-C5D468F2255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5E7B8D4B-F541-0616-E44D-7FC7CF9B5D0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728052358"/>
      </p:ext>
    </p:extLst>
  </p:cSld>
  <p:clrMapOvr>
    <a:masterClrMapping/>
  </p:clrMapOvr>
</p:sld>
</file>

<file path=ppt/slides/slide168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0FD7DD1D-4985-28BC-85E5-74212F1077B1}"/>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DA977C13-687B-5915-C8DD-8A69A47EBE9B}"/>
              </a:ext>
            </a:extLst>
          </p:cNvPr>
          <p:cNvSpPr/>
          <p:nvPr/>
        </p:nvSpPr>
        <p:spPr>
          <a:xfrm>
            <a:off x="6672064" y="340592"/>
            <a:ext cx="5105424" cy="337560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نبشر بالثالوث القدوس، لاهوت واحد، نسجد له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ونمجده.</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يا رب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ارحم.</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يا رب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ارحم.</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يا رب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بارك.</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أمين.</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EF683CA5-06EE-0011-E0CC-B5CB8074B846}"/>
              </a:ext>
            </a:extLst>
          </p:cNvPr>
          <p:cNvSpPr/>
          <p:nvPr/>
        </p:nvSpPr>
        <p:spPr>
          <a:xfrm>
            <a:off x="431371" y="332657"/>
            <a:ext cx="6096677" cy="2554545"/>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Tenhi`wis `n}`triac =e=;=u @ ec qen oume;nou] `nou`wt @ tenouwst</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`mmoc @ ten]`wou nac @ Kuri`e</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`ele`ycon @ Kuri`e `ele`ycon @ Kuri`e</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`eulogycon. `Amyn.</a:t>
            </a:r>
            <a:endParaRPr kumimoji="0" lang="fr-FR" sz="32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105C9690-50D7-9018-2EFA-AA18CF645AEB}"/>
              </a:ext>
            </a:extLst>
          </p:cNvPr>
          <p:cNvSpPr/>
          <p:nvPr/>
        </p:nvSpPr>
        <p:spPr>
          <a:xfrm>
            <a:off x="431371" y="4077074"/>
            <a:ext cx="11346117"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Nous proclamons la Trinité sainte : Une seule Divinité ; nous l'adorons et nous la glorifions.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Pitié Seigneur, Pitié Seigneur,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Seigneur bénis-nous. Amen !</a:t>
            </a:r>
          </a:p>
        </p:txBody>
      </p:sp>
      <p:sp>
        <p:nvSpPr>
          <p:cNvPr id="17" name="ZoneTexte 16">
            <a:extLst>
              <a:ext uri="{FF2B5EF4-FFF2-40B4-BE49-F238E27FC236}">
                <a16:creationId xmlns:a16="http://schemas.microsoft.com/office/drawing/2014/main" id="{C8E77553-8A6F-B2F1-007B-22330BDF39A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35F1CA45-A85A-6A21-EA31-784F4CE316E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786140195"/>
      </p:ext>
    </p:extLst>
  </p:cSld>
  <p:clrMapOvr>
    <a:masterClrMapping/>
  </p:clrMapOvr>
</p:sld>
</file>

<file path=ppt/slides/slide168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E4305947-1409-8FF4-6CF5-098210B713F1}"/>
            </a:ext>
          </a:extLst>
        </p:cNvPr>
        <p:cNvGrpSpPr/>
        <p:nvPr/>
      </p:nvGrpSpPr>
      <p:grpSpPr>
        <a:xfrm>
          <a:off x="0" y="0"/>
          <a:ext cx="0" cy="0"/>
          <a:chOff x="0" y="0"/>
          <a:chExt cx="0" cy="0"/>
        </a:xfrm>
      </p:grpSpPr>
      <p:sp>
        <p:nvSpPr>
          <p:cNvPr id="16" name="Rectangle 15">
            <a:extLst>
              <a:ext uri="{FF2B5EF4-FFF2-40B4-BE49-F238E27FC236}">
                <a16:creationId xmlns:a16="http://schemas.microsoft.com/office/drawing/2014/main" id="{0C4E5AEB-5AED-AE78-F14E-40E94064C48F}"/>
              </a:ext>
            </a:extLst>
          </p:cNvPr>
          <p:cNvSpPr/>
          <p:nvPr/>
        </p:nvSpPr>
        <p:spPr>
          <a:xfrm>
            <a:off x="3529882" y="2060848"/>
            <a:ext cx="5206875" cy="1569660"/>
          </a:xfrm>
          <a:prstGeom prst="rect">
            <a:avLst/>
          </a:prstGeom>
        </p:spPr>
        <p:txBody>
          <a:bodyPr wrap="non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9600" b="0" i="0" u="none" strike="noStrike" kern="1200" cap="none" spc="0" normalizeH="0" baseline="0" noProof="0" dirty="0">
                <a:ln>
                  <a:noFill/>
                </a:ln>
                <a:solidFill>
                  <a:prstClr val="white"/>
                </a:solidFill>
                <a:effectLst/>
                <a:uLnTx/>
                <a:uFillTx/>
                <a:latin typeface="Book Antiqua" pitchFamily="18" charset="0"/>
                <a:ea typeface="+mn-ea"/>
                <a:cs typeface="+mn-cs"/>
              </a:rPr>
              <a:t>Le Credo</a:t>
            </a:r>
          </a:p>
        </p:txBody>
      </p:sp>
      <p:pic>
        <p:nvPicPr>
          <p:cNvPr id="5" name="Picture 2" descr="C:\Users\PC_KOLTA\Documents\Youssef\Work\PPT\kiahk\fini\3.jpg">
            <a:extLst>
              <a:ext uri="{FF2B5EF4-FFF2-40B4-BE49-F238E27FC236}">
                <a16:creationId xmlns:a16="http://schemas.microsoft.com/office/drawing/2014/main" id="{22C82D8A-5CCA-26FE-0438-79DAA1CA5D3F}"/>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a:extLst>
              <a:ext uri="{FF2B5EF4-FFF2-40B4-BE49-F238E27FC236}">
                <a16:creationId xmlns:a16="http://schemas.microsoft.com/office/drawing/2014/main" id="{BED31032-7D1D-3100-AA56-DF6E8D86A540}"/>
              </a:ext>
            </a:extLst>
          </p:cNvPr>
          <p:cNvSpPr/>
          <p:nvPr/>
        </p:nvSpPr>
        <p:spPr>
          <a:xfrm>
            <a:off x="9552384" y="652626"/>
            <a:ext cx="1080120" cy="369204"/>
          </a:xfrm>
          <a:prstGeom prst="rect">
            <a:avLst/>
          </a:prstGeom>
        </p:spPr>
        <p:txBody>
          <a:bodyPr wrap="square">
            <a:spAutoFit/>
          </a:bodyPr>
          <a:lstStyle/>
          <a:p>
            <a:pPr marL="0" marR="0" lvl="0" indent="0" algn="l" defTabSz="914273" rtl="0" eaLnBrk="1" fontAlgn="auto" latinLnBrk="0" hangingPunct="1">
              <a:lnSpc>
                <a:spcPct val="100000"/>
              </a:lnSpc>
              <a:spcBef>
                <a:spcPts val="0"/>
              </a:spcBef>
              <a:spcAft>
                <a:spcPts val="0"/>
              </a:spcAft>
              <a:buClrTx/>
              <a:buSzTx/>
              <a:buFontTx/>
              <a:buNone/>
              <a:tabLst/>
              <a:defRPr/>
            </a:pPr>
            <a:r>
              <a:rPr kumimoji="0" lang="fr-FR" sz="1799" b="1" i="0" u="none" strike="noStrike" kern="1200" cap="none" spc="0" normalizeH="0" baseline="0" noProof="0" dirty="0">
                <a:ln>
                  <a:noFill/>
                </a:ln>
                <a:solidFill>
                  <a:prstClr val="white"/>
                </a:solidFill>
                <a:effectLst/>
                <a:uLnTx/>
                <a:uFillTx/>
                <a:latin typeface="Book Antiqua" pitchFamily="18" charset="0"/>
                <a:ea typeface="+mn-ea"/>
                <a:cs typeface="+mn-cs"/>
              </a:rPr>
              <a:t>Page 403 </a:t>
            </a:r>
          </a:p>
        </p:txBody>
      </p:sp>
      <p:sp>
        <p:nvSpPr>
          <p:cNvPr id="2" name="ZoneTexte 1">
            <a:extLst>
              <a:ext uri="{FF2B5EF4-FFF2-40B4-BE49-F238E27FC236}">
                <a16:creationId xmlns:a16="http://schemas.microsoft.com/office/drawing/2014/main" id="{66738506-F084-FAD3-BABF-861C3460B73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3" action="ppaction://hlinksldjump"/>
            <a:extLst>
              <a:ext uri="{FF2B5EF4-FFF2-40B4-BE49-F238E27FC236}">
                <a16:creationId xmlns:a16="http://schemas.microsoft.com/office/drawing/2014/main" id="{A880CCD5-501B-6D29-14D4-670798DBEE1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595713355"/>
      </p:ext>
    </p:extLst>
  </p:cSld>
  <p:clrMapOvr>
    <a:masterClrMapping/>
  </p:clrMapOvr>
  <p:transition/>
</p:sld>
</file>

<file path=ppt/slides/slide168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539F8134-F344-41DE-6A8E-475537DF5BE3}"/>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86DD01CF-9612-2291-FCA5-FF2F6E706B29}"/>
              </a:ext>
            </a:extLst>
          </p:cNvPr>
          <p:cNvSpPr/>
          <p:nvPr/>
        </p:nvSpPr>
        <p:spPr>
          <a:xfrm>
            <a:off x="6672064" y="340592"/>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بالحقيقة نؤمن بإله واحد، الله الآب، ضابط الكل، خالق السماء والأرض، ما يُرَى وما لا يرى.</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28EAA478-4D5C-8A18-D7EB-17137B76F551}"/>
              </a:ext>
            </a:extLst>
          </p:cNvPr>
          <p:cNvSpPr/>
          <p:nvPr/>
        </p:nvSpPr>
        <p:spPr>
          <a:xfrm>
            <a:off x="431371" y="332657"/>
            <a:ext cx="6096677" cy="2554545"/>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dirty="0">
                <a:ln>
                  <a:noFill/>
                </a:ln>
                <a:solidFill>
                  <a:prstClr val="white"/>
                </a:solidFill>
                <a:effectLst/>
                <a:uLnTx/>
                <a:uFillTx/>
                <a:latin typeface="Avva_Marcos" pitchFamily="82" charset="0"/>
                <a:ea typeface="+mn-ea"/>
                <a:cs typeface="+mn-cs"/>
              </a:rPr>
              <a:t>T</a:t>
            </a: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ennah] `eouNou] `nou`wt @ `V] `Viwt piPantokratwr @ vy`etaf;amio `n`tve nem `pkahi @ ny`etounau `erwou nem ny`ete</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`ncenau `erwou an.</a:t>
            </a:r>
            <a:endParaRPr kumimoji="0" lang="fr-FR" sz="32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73696E23-4995-5352-AA99-117AE822EEC9}"/>
              </a:ext>
            </a:extLst>
          </p:cNvPr>
          <p:cNvSpPr/>
          <p:nvPr/>
        </p:nvSpPr>
        <p:spPr>
          <a:xfrm>
            <a:off x="448229" y="4077074"/>
            <a:ext cx="11312400"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En vérité, je crois en UN seul Dieu,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le Père Tout Puissant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Créateur du ciel et de la terre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de toutes les choses visibles et invisibles.</a:t>
            </a:r>
          </a:p>
        </p:txBody>
      </p:sp>
      <p:sp>
        <p:nvSpPr>
          <p:cNvPr id="17" name="ZoneTexte 16">
            <a:extLst>
              <a:ext uri="{FF2B5EF4-FFF2-40B4-BE49-F238E27FC236}">
                <a16:creationId xmlns:a16="http://schemas.microsoft.com/office/drawing/2014/main" id="{552C517A-D999-5707-936C-2CD39DD893E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B307A97F-2ABA-FEC8-1BA3-1A8D1F2423C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279537777"/>
      </p:ext>
    </p:extLst>
  </p:cSld>
  <p:clrMapOvr>
    <a:masterClrMapping/>
  </p:clrMapOvr>
</p:sld>
</file>

<file path=ppt/slides/slide168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FE9BFECD-FB72-D073-A09D-A768C64B9429}"/>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427FA951-2FAF-7D0A-B69C-B38C06F7F1FC}"/>
              </a:ext>
            </a:extLst>
          </p:cNvPr>
          <p:cNvSpPr/>
          <p:nvPr/>
        </p:nvSpPr>
        <p:spPr>
          <a:xfrm>
            <a:off x="2063553" y="764706"/>
            <a:ext cx="7545871" cy="2062296"/>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نؤمن برب واحد يسوع المسيح، ابن الله الوحيد، المولود من الآب قبل كل الدهور، نور من نور، إله حق من إله حق.</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159F1D23-2F6E-F602-1BB0-E0D261263B72}"/>
              </a:ext>
            </a:extLst>
          </p:cNvPr>
          <p:cNvSpPr/>
          <p:nvPr/>
        </p:nvSpPr>
        <p:spPr>
          <a:xfrm>
            <a:off x="2063552" y="3645024"/>
            <a:ext cx="7992888"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Je crois en UN seul Seigneur Jésus Christ le Fils unique de Dieu né du Père avant tous les siècles. Lumière née de la Lumière. Vrai Dieu né du Vrai Dieu. </a:t>
            </a:r>
          </a:p>
        </p:txBody>
      </p:sp>
      <p:sp>
        <p:nvSpPr>
          <p:cNvPr id="16" name="ZoneTexte 15">
            <a:extLst>
              <a:ext uri="{FF2B5EF4-FFF2-40B4-BE49-F238E27FC236}">
                <a16:creationId xmlns:a16="http://schemas.microsoft.com/office/drawing/2014/main" id="{46D1E413-F7A9-D8C0-EBCC-2841236E3F5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5DC49256-2913-2928-5339-C7A1C8CBADA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010541853"/>
      </p:ext>
    </p:extLst>
  </p:cSld>
  <p:clrMapOvr>
    <a:masterClrMapping/>
  </p:clrMapOvr>
</p:sld>
</file>

<file path=ppt/slides/slide168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9601E2D4-DDBA-FB37-819C-0291CCD38341}"/>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8197FC54-0510-62C2-6EF7-B4F412AA7717}"/>
              </a:ext>
            </a:extLst>
          </p:cNvPr>
          <p:cNvSpPr/>
          <p:nvPr/>
        </p:nvSpPr>
        <p:spPr>
          <a:xfrm>
            <a:off x="2063552" y="764704"/>
            <a:ext cx="7872875" cy="2390141"/>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مولود غير مخلوق، مساو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للآب</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في الجوهر، الذي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به</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كان كل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شئ.</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هذا الذي من أجلنا نحن البشر، ومن أجل خلاصنا، نزل من السماء، وتجسد من الروح القدس ومن مريم العذراء، وتأنس.</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EC4A0E7A-1DFD-3083-5E83-AE4F1BA85E38}"/>
              </a:ext>
            </a:extLst>
          </p:cNvPr>
          <p:cNvSpPr/>
          <p:nvPr/>
        </p:nvSpPr>
        <p:spPr>
          <a:xfrm>
            <a:off x="623392" y="3645025"/>
            <a:ext cx="11041227"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Engendré, non pas créé, consubstantiel au Père par qui tout a été fait. Qui pour nous, les hommes, et pour notre Salut est descendu du ciel. Par l'Esprit Saint il a pris chair de la Vierge Marie et s'est fait homme.</a:t>
            </a:r>
          </a:p>
        </p:txBody>
      </p:sp>
      <p:sp>
        <p:nvSpPr>
          <p:cNvPr id="16" name="ZoneTexte 15">
            <a:extLst>
              <a:ext uri="{FF2B5EF4-FFF2-40B4-BE49-F238E27FC236}">
                <a16:creationId xmlns:a16="http://schemas.microsoft.com/office/drawing/2014/main" id="{46CD2E87-0843-8B56-949F-44D7827E219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B96B3E17-79DE-42C3-2212-50E0E1A3990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32893946"/>
      </p:ext>
    </p:extLst>
  </p:cSld>
  <p:clrMapOvr>
    <a:masterClrMapping/>
  </p:clrMapOvr>
</p:sld>
</file>

<file path=ppt/slides/slide168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F3B69C64-396E-0978-8175-3B38C40FDA91}"/>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81675D8D-22E4-BC77-7FC0-F585C4EEA4AD}"/>
              </a:ext>
            </a:extLst>
          </p:cNvPr>
          <p:cNvSpPr/>
          <p:nvPr/>
        </p:nvSpPr>
        <p:spPr>
          <a:xfrm>
            <a:off x="2063553" y="764705"/>
            <a:ext cx="7545871" cy="1815690"/>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وصلب عنا على عهد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بيلاطس</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البنطي.</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وتألم وقبر وقام من بين الأموات في اليوم الثالث كما في الكتب.</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D01DF15B-3CED-BD79-22D1-5707679990CD}"/>
              </a:ext>
            </a:extLst>
          </p:cNvPr>
          <p:cNvSpPr/>
          <p:nvPr/>
        </p:nvSpPr>
        <p:spPr>
          <a:xfrm>
            <a:off x="2063552" y="3645024"/>
            <a:ext cx="7992888"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a été crucifié pour nous sous Ponce Pilate, a souffert et a été enseveli.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Il est ressuscité des morts le troisième jour conformément aux écritures.</a:t>
            </a:r>
          </a:p>
        </p:txBody>
      </p:sp>
      <p:sp>
        <p:nvSpPr>
          <p:cNvPr id="16" name="ZoneTexte 15">
            <a:extLst>
              <a:ext uri="{FF2B5EF4-FFF2-40B4-BE49-F238E27FC236}">
                <a16:creationId xmlns:a16="http://schemas.microsoft.com/office/drawing/2014/main" id="{1AC56FA1-D792-955F-012B-76B5E6B8785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3796AE4D-EFCD-0763-2DFB-6864B531D85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814360344"/>
      </p:ext>
    </p:extLst>
  </p:cSld>
  <p:clrMapOvr>
    <a:masterClrMapping/>
  </p:clrMapOvr>
</p:sld>
</file>

<file path=ppt/slides/slide168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95AEBB30-150F-352C-D78E-F65C82A8CC6D}"/>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88145A60-173A-9C33-6D06-88DC9F796EC4}"/>
              </a:ext>
            </a:extLst>
          </p:cNvPr>
          <p:cNvSpPr/>
          <p:nvPr/>
        </p:nvSpPr>
        <p:spPr>
          <a:xfrm>
            <a:off x="1199456" y="764704"/>
            <a:ext cx="9697077" cy="2390141"/>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وصعد إلى السموات، وجلس عن يمين أبيه، وأيضا يأتي في مجده ليدين الأحياء والأموات، الذي ليس لملكه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انقضاء.</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نعم نؤمن بالروح القدس، الرب المحيى المنبثق من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الآب.</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نسجد له ونمجده مع الآب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والإبن.</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الناطق في الأنبياء.</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50F29762-CF6D-2DBB-F8B0-D599B1021970}"/>
              </a:ext>
            </a:extLst>
          </p:cNvPr>
          <p:cNvSpPr/>
          <p:nvPr/>
        </p:nvSpPr>
        <p:spPr>
          <a:xfrm>
            <a:off x="623392" y="3645024"/>
            <a:ext cx="10657184" cy="2144498"/>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Il est monté au ciel et s'est assis à la droite du Père d'où Il reviendra dans Sa gloire pour juger les vivants et les morts et son règne n'aura pas de fin. Je crois en l'Esprit Saint qui est Seigneur et qui donne la vie ; Il procède du Père. Avec  le  Père  et  le  Fils,  Il reçoit  même  adoration  et même  gloire.  Il  a  parlé par  les  prophètes.</a:t>
            </a:r>
          </a:p>
        </p:txBody>
      </p:sp>
      <p:sp>
        <p:nvSpPr>
          <p:cNvPr id="16" name="ZoneTexte 15">
            <a:extLst>
              <a:ext uri="{FF2B5EF4-FFF2-40B4-BE49-F238E27FC236}">
                <a16:creationId xmlns:a16="http://schemas.microsoft.com/office/drawing/2014/main" id="{4BBF775D-CDC0-0152-67D9-84703C1193D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24590B73-86FF-2887-EBBA-E432C675B04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819716570"/>
      </p:ext>
    </p:extLst>
  </p:cSld>
  <p:clrMapOvr>
    <a:masterClrMapping/>
  </p:clrMapOvr>
</p:sld>
</file>

<file path=ppt/slides/slide168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50F0CBBD-F159-3503-88F9-6D574AB3A1A5}"/>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4C567748-3348-88E4-F586-334D952ED231}"/>
              </a:ext>
            </a:extLst>
          </p:cNvPr>
          <p:cNvSpPr/>
          <p:nvPr/>
        </p:nvSpPr>
        <p:spPr>
          <a:xfrm>
            <a:off x="2063553" y="764704"/>
            <a:ext cx="7545871" cy="1241237"/>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وبكنيسة واحدة مقدسة جامعة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رسولية.</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ونعترف بمعمودية واحدة لمغفرة الخطايا.</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02420DE1-F520-6494-5192-30B7766F2603}"/>
              </a:ext>
            </a:extLst>
          </p:cNvPr>
          <p:cNvSpPr/>
          <p:nvPr/>
        </p:nvSpPr>
        <p:spPr>
          <a:xfrm>
            <a:off x="2063552" y="3645025"/>
            <a:ext cx="8352928" cy="156966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Je crois en l'Eglise, Une, Sainte, Universelle et Apostolique. Je reconnais un seul baptême  pour  le  pardon des péchés. </a:t>
            </a:r>
          </a:p>
        </p:txBody>
      </p:sp>
      <p:sp>
        <p:nvSpPr>
          <p:cNvPr id="16" name="ZoneTexte 15">
            <a:extLst>
              <a:ext uri="{FF2B5EF4-FFF2-40B4-BE49-F238E27FC236}">
                <a16:creationId xmlns:a16="http://schemas.microsoft.com/office/drawing/2014/main" id="{18E87A44-0FAE-AC16-2FBF-C43BD0D3674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F8E602D5-E3F5-D600-995F-9976AB2D9BD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937377448"/>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164442401"/>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041860">
                  <a:extLst>
                    <a:ext uri="{9D8B030D-6E8A-4147-A177-3AD203B41FA5}">
                      <a16:colId xmlns:a16="http://schemas.microsoft.com/office/drawing/2014/main" val="20000"/>
                    </a:ext>
                  </a:extLst>
                </a:gridCol>
                <a:gridCol w="5205296">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25. L’ennemi se dit enfin</a:t>
                      </a:r>
                    </a:p>
                    <a:p>
                      <a:pPr algn="l"/>
                      <a:r>
                        <a:rPr lang="fr-FR" sz="3200" b="1" kern="1200" dirty="0">
                          <a:solidFill>
                            <a:prstClr val="white"/>
                          </a:solidFill>
                          <a:latin typeface="Book Antiqua" pitchFamily="18" charset="0"/>
                          <a:ea typeface="+mn-ea"/>
                          <a:cs typeface="+mn-cs"/>
                        </a:rPr>
                        <a:t>Partageons le butin</a:t>
                      </a:r>
                    </a:p>
                    <a:p>
                      <a:pPr algn="l"/>
                      <a:r>
                        <a:rPr lang="fr-FR" sz="3200" b="1" kern="1200" dirty="0">
                          <a:solidFill>
                            <a:prstClr val="white"/>
                          </a:solidFill>
                          <a:latin typeface="Book Antiqua" pitchFamily="18" charset="0"/>
                          <a:ea typeface="+mn-ea"/>
                          <a:cs typeface="+mn-cs"/>
                        </a:rPr>
                        <a:t>Je serai rassasié</a:t>
                      </a:r>
                    </a:p>
                    <a:p>
                      <a:pPr algn="l"/>
                      <a:r>
                        <a:rPr lang="fr-FR" sz="3200" b="1" kern="1200" dirty="0">
                          <a:solidFill>
                            <a:prstClr val="white"/>
                          </a:solidFill>
                          <a:latin typeface="Book Antiqua" pitchFamily="18" charset="0"/>
                          <a:ea typeface="+mn-ea"/>
                          <a:cs typeface="+mn-cs"/>
                        </a:rPr>
                        <a:t>Mon bras règne à jamais</a:t>
                      </a:r>
                    </a:p>
                  </a:txBody>
                  <a:tcPr/>
                </a:tc>
                <a:tc>
                  <a:txBody>
                    <a:bodyPr/>
                    <a:lstStyle/>
                    <a:p>
                      <a:pPr algn="r" rtl="1"/>
                      <a:r>
                        <a:rPr lang="ar-EG" sz="4000" b="0" kern="1200" dirty="0">
                          <a:solidFill>
                            <a:prstClr val="white"/>
                          </a:solidFill>
                          <a:latin typeface="+mn-lt"/>
                          <a:ea typeface="+mn-ea"/>
                          <a:cs typeface="+mn-cs"/>
                        </a:rPr>
                        <a:t>قال العدو اسرع وادرك</a:t>
                      </a:r>
                    </a:p>
                    <a:p>
                      <a:pPr algn="r" rtl="1"/>
                      <a:r>
                        <a:rPr lang="ar-EG" sz="4000" b="0" kern="1200" dirty="0">
                          <a:solidFill>
                            <a:prstClr val="white"/>
                          </a:solidFill>
                          <a:latin typeface="+mn-lt"/>
                          <a:ea typeface="+mn-ea"/>
                          <a:cs typeface="+mn-cs"/>
                        </a:rPr>
                        <a:t>واقسم كل الغنائم</a:t>
                      </a:r>
                    </a:p>
                    <a:p>
                      <a:pPr algn="r" rtl="1"/>
                      <a:r>
                        <a:rPr lang="ar-EG" sz="4000" b="0" kern="1200" dirty="0">
                          <a:solidFill>
                            <a:prstClr val="white"/>
                          </a:solidFill>
                          <a:latin typeface="+mn-lt"/>
                          <a:ea typeface="+mn-ea"/>
                          <a:cs typeface="+mn-cs"/>
                        </a:rPr>
                        <a:t>واشبع نفسي وسيفي</a:t>
                      </a:r>
                    </a:p>
                    <a:p>
                      <a:pPr algn="r" rtl="1"/>
                      <a:r>
                        <a:rPr lang="ar-EG" sz="4000" b="0" kern="1200" dirty="0">
                          <a:solidFill>
                            <a:prstClr val="white"/>
                          </a:solidFill>
                          <a:latin typeface="+mn-lt"/>
                          <a:ea typeface="+mn-ea"/>
                          <a:cs typeface="+mn-cs"/>
                        </a:rPr>
                        <a:t>ويدي تملك دائم</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26. Mais Dieu a envoyé</a:t>
                      </a:r>
                    </a:p>
                    <a:p>
                      <a:r>
                        <a:rPr lang="fr-FR" sz="3200" b="1" kern="1200" dirty="0">
                          <a:solidFill>
                            <a:prstClr val="white"/>
                          </a:solidFill>
                          <a:latin typeface="Book Antiqua" pitchFamily="18" charset="0"/>
                          <a:ea typeface="+mn-ea"/>
                          <a:cs typeface="+mn-cs"/>
                        </a:rPr>
                        <a:t>L’esprit qui, dans les flots</a:t>
                      </a:r>
                    </a:p>
                    <a:p>
                      <a:r>
                        <a:rPr lang="fr-FR" sz="3200" b="1" kern="1200" dirty="0">
                          <a:solidFill>
                            <a:prstClr val="white"/>
                          </a:solidFill>
                          <a:latin typeface="Book Antiqua" pitchFamily="18" charset="0"/>
                          <a:ea typeface="+mn-ea"/>
                          <a:cs typeface="+mn-cs"/>
                        </a:rPr>
                        <a:t>Les a précipités</a:t>
                      </a:r>
                    </a:p>
                    <a:p>
                      <a:r>
                        <a:rPr lang="fr-FR" sz="3200" b="1" kern="1200" dirty="0">
                          <a:solidFill>
                            <a:prstClr val="white"/>
                          </a:solidFill>
                          <a:latin typeface="Book Antiqua" pitchFamily="18" charset="0"/>
                          <a:ea typeface="+mn-ea"/>
                          <a:cs typeface="+mn-cs"/>
                        </a:rPr>
                        <a:t>Du plomb au fond de l’eau</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أرسلت روحك غطسوا</a:t>
                      </a:r>
                    </a:p>
                    <a:p>
                      <a:pPr algn="r" rtl="1"/>
                      <a:r>
                        <a:rPr lang="ar-EG" sz="4000" b="0" kern="1200" dirty="0">
                          <a:solidFill>
                            <a:prstClr val="white"/>
                          </a:solidFill>
                          <a:latin typeface="+mn-lt"/>
                          <a:ea typeface="+mn-ea"/>
                          <a:cs typeface="+mn-cs"/>
                        </a:rPr>
                        <a:t>في بحر</a:t>
                      </a:r>
                      <a:r>
                        <a:rPr lang="ar-EG" sz="4000" b="0" kern="1200" baseline="0" dirty="0">
                          <a:solidFill>
                            <a:prstClr val="white"/>
                          </a:solidFill>
                          <a:latin typeface="+mn-lt"/>
                          <a:ea typeface="+mn-ea"/>
                          <a:cs typeface="+mn-cs"/>
                        </a:rPr>
                        <a:t> مالوش</a:t>
                      </a:r>
                      <a:r>
                        <a:rPr lang="ar-EG" sz="4000" b="0" kern="1200" dirty="0">
                          <a:solidFill>
                            <a:prstClr val="white"/>
                          </a:solidFill>
                          <a:latin typeface="+mn-lt"/>
                          <a:ea typeface="+mn-ea"/>
                          <a:cs typeface="+mn-cs"/>
                        </a:rPr>
                        <a:t> قرار</a:t>
                      </a:r>
                    </a:p>
                    <a:p>
                      <a:pPr algn="r" rtl="1"/>
                      <a:r>
                        <a:rPr lang="ar-EG" sz="4000" b="0" kern="1200" dirty="0">
                          <a:solidFill>
                            <a:prstClr val="white"/>
                          </a:solidFill>
                          <a:latin typeface="+mn-lt"/>
                          <a:ea typeface="+mn-ea"/>
                          <a:cs typeface="+mn-cs"/>
                        </a:rPr>
                        <a:t>في أسفل قاعه رسخوا</a:t>
                      </a:r>
                    </a:p>
                    <a:p>
                      <a:pPr algn="r" rtl="1"/>
                      <a:r>
                        <a:rPr lang="ar-EG" sz="4000" b="0" kern="1200" dirty="0">
                          <a:solidFill>
                            <a:prstClr val="white"/>
                          </a:solidFill>
                          <a:latin typeface="+mn-lt"/>
                          <a:ea typeface="+mn-ea"/>
                          <a:cs typeface="+mn-cs"/>
                        </a:rPr>
                        <a:t>كالرصاص في مياه غزار</a:t>
                      </a:r>
                    </a:p>
                    <a:p>
                      <a:endParaRPr lang="fr-FR" sz="24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29539A19-E37E-29A4-10D9-3E7AB5A2642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8DAF86E0-76B5-7C56-13E8-B4BBF2C4B34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77997109"/>
      </p:ext>
    </p:extLst>
  </p:cSld>
  <p:clrMapOvr>
    <a:masterClrMapping/>
  </p:clrMapOvr>
</p:sld>
</file>

<file path=ppt/slides/slide169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1C547F00-CC43-EDB1-1064-723DBCB8CD68}"/>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81454F40-ED32-A14B-F9A7-B399F91A24D0}"/>
              </a:ext>
            </a:extLst>
          </p:cNvPr>
          <p:cNvSpPr/>
          <p:nvPr/>
        </p:nvSpPr>
        <p:spPr>
          <a:xfrm>
            <a:off x="2063553" y="764706"/>
            <a:ext cx="7545871" cy="666786"/>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وننتظر قيامة الأموات وحياة الدهر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الآتي.</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أمين.</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241318B0-C1E5-3C5D-D768-889502CF2632}"/>
              </a:ext>
            </a:extLst>
          </p:cNvPr>
          <p:cNvSpPr/>
          <p:nvPr/>
        </p:nvSpPr>
        <p:spPr>
          <a:xfrm>
            <a:off x="2063552" y="3645024"/>
            <a:ext cx="7992888" cy="1077218"/>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J’attends la résurrection  des morts et la vie du  monde à venir. Amen.</a:t>
            </a:r>
          </a:p>
        </p:txBody>
      </p:sp>
      <p:sp>
        <p:nvSpPr>
          <p:cNvPr id="16" name="ZoneTexte 15">
            <a:extLst>
              <a:ext uri="{FF2B5EF4-FFF2-40B4-BE49-F238E27FC236}">
                <a16:creationId xmlns:a16="http://schemas.microsoft.com/office/drawing/2014/main" id="{FB41D9D8-AEBA-E1A6-5717-2229B566F3B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77685E3B-CF51-1D33-EE96-390966A79CE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233467742"/>
      </p:ext>
    </p:extLst>
  </p:cSld>
  <p:clrMapOvr>
    <a:masterClrMapping/>
  </p:clrMapOvr>
</p:sld>
</file>

<file path=ppt/slides/slide169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1D615D3A-EEF7-662B-A2A9-4472A7C97247}"/>
            </a:ext>
          </a:extLst>
        </p:cNvPr>
        <p:cNvGrpSpPr/>
        <p:nvPr/>
      </p:nvGrpSpPr>
      <p:grpSpPr>
        <a:xfrm>
          <a:off x="0" y="0"/>
          <a:ext cx="0" cy="0"/>
          <a:chOff x="0" y="0"/>
          <a:chExt cx="0" cy="0"/>
        </a:xfrm>
      </p:grpSpPr>
      <p:sp>
        <p:nvSpPr>
          <p:cNvPr id="16" name="Rectangle 15">
            <a:extLst>
              <a:ext uri="{FF2B5EF4-FFF2-40B4-BE49-F238E27FC236}">
                <a16:creationId xmlns:a16="http://schemas.microsoft.com/office/drawing/2014/main" id="{4594A8D7-903B-59C6-2636-D4983B7891B3}"/>
              </a:ext>
            </a:extLst>
          </p:cNvPr>
          <p:cNvSpPr/>
          <p:nvPr/>
        </p:nvSpPr>
        <p:spPr>
          <a:xfrm>
            <a:off x="2156908" y="2060851"/>
            <a:ext cx="7952818" cy="1015663"/>
          </a:xfrm>
          <a:prstGeom prst="rect">
            <a:avLst/>
          </a:prstGeom>
        </p:spPr>
        <p:txBody>
          <a:bodyPr wrap="non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60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pic>
        <p:nvPicPr>
          <p:cNvPr id="5" name="Picture 2" descr="C:\Users\PC_KOLTA\Documents\Youssef\Work\PPT\kiahk\fini\3.jpg">
            <a:extLst>
              <a:ext uri="{FF2B5EF4-FFF2-40B4-BE49-F238E27FC236}">
                <a16:creationId xmlns:a16="http://schemas.microsoft.com/office/drawing/2014/main" id="{6A71367C-612A-3D91-4D44-391103E404A4}"/>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a:extLst>
              <a:ext uri="{FF2B5EF4-FFF2-40B4-BE49-F238E27FC236}">
                <a16:creationId xmlns:a16="http://schemas.microsoft.com/office/drawing/2014/main" id="{F35ED3A7-3F34-2342-2273-975FB804D3BA}"/>
              </a:ext>
            </a:extLst>
          </p:cNvPr>
          <p:cNvSpPr/>
          <p:nvPr/>
        </p:nvSpPr>
        <p:spPr>
          <a:xfrm>
            <a:off x="9552384" y="652626"/>
            <a:ext cx="1080120" cy="369204"/>
          </a:xfrm>
          <a:prstGeom prst="rect">
            <a:avLst/>
          </a:prstGeom>
        </p:spPr>
        <p:txBody>
          <a:bodyPr wrap="square">
            <a:spAutoFit/>
          </a:bodyPr>
          <a:lstStyle/>
          <a:p>
            <a:pPr marL="0" marR="0" lvl="0" indent="0" algn="l" defTabSz="914273" rtl="0" eaLnBrk="1" fontAlgn="auto" latinLnBrk="0" hangingPunct="1">
              <a:lnSpc>
                <a:spcPct val="100000"/>
              </a:lnSpc>
              <a:spcBef>
                <a:spcPts val="0"/>
              </a:spcBef>
              <a:spcAft>
                <a:spcPts val="0"/>
              </a:spcAft>
              <a:buClrTx/>
              <a:buSzTx/>
              <a:buFontTx/>
              <a:buNone/>
              <a:tabLst/>
              <a:defRPr/>
            </a:pPr>
            <a:r>
              <a:rPr kumimoji="0" lang="fr-FR" sz="1799" b="1" i="0" u="none" strike="noStrike" kern="1200" cap="none" spc="0" normalizeH="0" baseline="0" noProof="0" dirty="0">
                <a:ln>
                  <a:noFill/>
                </a:ln>
                <a:solidFill>
                  <a:prstClr val="white"/>
                </a:solidFill>
                <a:effectLst/>
                <a:uLnTx/>
                <a:uFillTx/>
                <a:latin typeface="Book Antiqua" pitchFamily="18" charset="0"/>
                <a:ea typeface="+mn-ea"/>
                <a:cs typeface="+mn-cs"/>
              </a:rPr>
              <a:t>Page 405 </a:t>
            </a:r>
          </a:p>
        </p:txBody>
      </p:sp>
      <p:sp>
        <p:nvSpPr>
          <p:cNvPr id="2" name="ZoneTexte 1">
            <a:extLst>
              <a:ext uri="{FF2B5EF4-FFF2-40B4-BE49-F238E27FC236}">
                <a16:creationId xmlns:a16="http://schemas.microsoft.com/office/drawing/2014/main" id="{FD4CF2CA-3155-E11D-9784-3DE4DBA7E1B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3" action="ppaction://hlinksldjump"/>
            <a:extLst>
              <a:ext uri="{FF2B5EF4-FFF2-40B4-BE49-F238E27FC236}">
                <a16:creationId xmlns:a16="http://schemas.microsoft.com/office/drawing/2014/main" id="{A9EE9653-CF5C-01AC-63F7-9D6043E33A7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604555756"/>
      </p:ext>
    </p:extLst>
  </p:cSld>
  <p:clrMapOvr>
    <a:masterClrMapping/>
  </p:clrMapOvr>
  <p:transition/>
</p:sld>
</file>

<file path=ppt/slides/slide169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B9EAF22C-972F-1E66-1565-56607ED4D288}"/>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66183E66-00BE-EB3B-6D07-D653CC1FD0CA}"/>
              </a:ext>
            </a:extLst>
          </p:cNvPr>
          <p:cNvSpPr/>
          <p:nvPr/>
        </p:nvSpPr>
        <p:spPr>
          <a:xfrm>
            <a:off x="6768075" y="340592"/>
            <a:ext cx="4992555" cy="144655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آمين يا رب ارحم يا رب ارحم يا رب ارحم</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4BA5202B-8BF5-A340-5EE3-11C2B75B8C0A}"/>
              </a:ext>
            </a:extLst>
          </p:cNvPr>
          <p:cNvSpPr/>
          <p:nvPr/>
        </p:nvSpPr>
        <p:spPr>
          <a:xfrm>
            <a:off x="431371" y="332658"/>
            <a:ext cx="6240693" cy="2123658"/>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4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a:t>
            </a:r>
            <a:r>
              <a:rPr kumimoji="0" lang="pt-BR" sz="4400" b="0" i="0" u="none" strike="noStrike" kern="1200" cap="none" spc="0" normalizeH="0" baseline="0" noProof="0" dirty="0">
                <a:ln>
                  <a:noFill/>
                </a:ln>
                <a:solidFill>
                  <a:prstClr val="white"/>
                </a:solidFill>
                <a:effectLst/>
                <a:uLnTx/>
                <a:uFillTx/>
                <a:latin typeface="Avva_Marcos" pitchFamily="82" charset="0"/>
                <a:ea typeface="+mn-ea"/>
                <a:cs typeface="+mn-cs"/>
              </a:rPr>
              <a:t>A</a:t>
            </a:r>
            <a:r>
              <a:rPr kumimoji="0" lang="pt-BR" sz="44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myn. Kuri`e `ele`ycon</a:t>
            </a:r>
          </a:p>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4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Kuri`e `ele`ycon Kuri`e</a:t>
            </a:r>
            <a:br>
              <a:rPr kumimoji="0" lang="pt-BR" sz="44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br>
            <a:r>
              <a:rPr kumimoji="0" lang="pt-BR" sz="44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`ele`ycon</a:t>
            </a:r>
            <a:endParaRPr kumimoji="0" lang="fr-FR" sz="44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CB4C93BD-9958-03CE-32DA-9101A5F5FF46}"/>
              </a:ext>
            </a:extLst>
          </p:cNvPr>
          <p:cNvSpPr/>
          <p:nvPr/>
        </p:nvSpPr>
        <p:spPr>
          <a:xfrm>
            <a:off x="2783632" y="4077073"/>
            <a:ext cx="6408712" cy="2123658"/>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400" b="1" i="0" u="none" strike="noStrike" kern="1200" cap="none" spc="0" normalizeH="0" baseline="0" noProof="0" dirty="0">
                <a:ln>
                  <a:noFill/>
                </a:ln>
                <a:solidFill>
                  <a:prstClr val="white"/>
                </a:solidFill>
                <a:effectLst/>
                <a:uLnTx/>
                <a:uFillTx/>
                <a:latin typeface="Book Antiqua" pitchFamily="18" charset="0"/>
                <a:ea typeface="+mn-ea"/>
                <a:cs typeface="+mn-cs"/>
              </a:rPr>
              <a:t>Amen. Pitié Seigneur, Pitié Seigneur, Pitié Seigneur</a:t>
            </a:r>
          </a:p>
        </p:txBody>
      </p:sp>
      <p:sp>
        <p:nvSpPr>
          <p:cNvPr id="17" name="ZoneTexte 16">
            <a:extLst>
              <a:ext uri="{FF2B5EF4-FFF2-40B4-BE49-F238E27FC236}">
                <a16:creationId xmlns:a16="http://schemas.microsoft.com/office/drawing/2014/main" id="{1A141E55-0A15-C306-10DD-E613405D1FF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F5B09CE4-7E03-EEDA-6F10-D0C5512D61B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71351506"/>
      </p:ext>
    </p:extLst>
  </p:cSld>
  <p:clrMapOvr>
    <a:masterClrMapping/>
  </p:clrMapOvr>
</p:sld>
</file>

<file path=ppt/slides/slide169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53214E95-EF9B-421C-FA89-0BF3B969FC6C}"/>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61E33CE8-932D-AB31-6E85-4BCCEA72BAC2}"/>
              </a:ext>
            </a:extLst>
          </p:cNvPr>
          <p:cNvSpPr/>
          <p:nvPr/>
        </p:nvSpPr>
        <p:spPr>
          <a:xfrm>
            <a:off x="6240017"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ارحمنا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C5A5FC7E-41A0-F50F-E82A-A2BFDCE4D7D0}"/>
              </a:ext>
            </a:extLst>
          </p:cNvPr>
          <p:cNvSpPr/>
          <p:nvPr/>
        </p:nvSpPr>
        <p:spPr>
          <a:xfrm>
            <a:off x="1583499" y="1700809"/>
            <a:ext cx="4680520"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nai nan.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D6F0351D-4108-6DCA-315C-D7B6D2F4968F}"/>
              </a:ext>
            </a:extLst>
          </p:cNvPr>
          <p:cNvSpPr/>
          <p:nvPr/>
        </p:nvSpPr>
        <p:spPr>
          <a:xfrm>
            <a:off x="2783632" y="4077072"/>
            <a:ext cx="6864763"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aie pitié de nous.</a:t>
            </a:r>
          </a:p>
        </p:txBody>
      </p:sp>
      <p:sp>
        <p:nvSpPr>
          <p:cNvPr id="17" name="ZoneTexte 16">
            <a:extLst>
              <a:ext uri="{FF2B5EF4-FFF2-40B4-BE49-F238E27FC236}">
                <a16:creationId xmlns:a16="http://schemas.microsoft.com/office/drawing/2014/main" id="{110013F2-6523-8499-119A-41D1FBE6988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ECB7C7F3-BE83-9083-8548-C40F246BEDA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991147527"/>
      </p:ext>
    </p:extLst>
  </p:cSld>
  <p:clrMapOvr>
    <a:masterClrMapping/>
  </p:clrMapOvr>
</p:sld>
</file>

<file path=ppt/slides/slide169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0ED33FE6-FDF1-2C1E-3AA7-950B03A7B556}"/>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EEA6598D-3700-7D72-1177-B47614AC7FEE}"/>
              </a:ext>
            </a:extLst>
          </p:cNvPr>
          <p:cNvSpPr/>
          <p:nvPr/>
        </p:nvSpPr>
        <p:spPr>
          <a:xfrm>
            <a:off x="6240017"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اسمعنا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B0DA7858-5EFC-452F-CE4A-FA2EA87144A9}"/>
              </a:ext>
            </a:extLst>
          </p:cNvPr>
          <p:cNvSpPr/>
          <p:nvPr/>
        </p:nvSpPr>
        <p:spPr>
          <a:xfrm>
            <a:off x="1199456" y="1700808"/>
            <a:ext cx="5544616"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cwtem `eron.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3E8F3A54-B2E5-C85B-0416-A3D15771F839}"/>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écoute nous.</a:t>
            </a:r>
          </a:p>
        </p:txBody>
      </p:sp>
      <p:sp>
        <p:nvSpPr>
          <p:cNvPr id="17" name="ZoneTexte 16">
            <a:extLst>
              <a:ext uri="{FF2B5EF4-FFF2-40B4-BE49-F238E27FC236}">
                <a16:creationId xmlns:a16="http://schemas.microsoft.com/office/drawing/2014/main" id="{C4E6D195-3567-EB12-5E77-F6520BB35E2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0DD3BF45-3D7F-ADF1-4978-1735854BDD1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278334430"/>
      </p:ext>
    </p:extLst>
  </p:cSld>
  <p:clrMapOvr>
    <a:masterClrMapping/>
  </p:clrMapOvr>
</p:sld>
</file>

<file path=ppt/slides/slide169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9CDDD44C-509B-856F-4265-0EC1E5373C4C}"/>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7CF40FCB-4BDA-AA5B-CCF5-0E40E63968A1}"/>
              </a:ext>
            </a:extLst>
          </p:cNvPr>
          <p:cNvSpPr/>
          <p:nvPr/>
        </p:nvSpPr>
        <p:spPr>
          <a:xfrm>
            <a:off x="6240017"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أنظر إلينا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20AA4449-6365-1914-819B-BB3F47C48DB7}"/>
              </a:ext>
            </a:extLst>
          </p:cNvPr>
          <p:cNvSpPr/>
          <p:nvPr/>
        </p:nvSpPr>
        <p:spPr>
          <a:xfrm>
            <a:off x="1487488" y="1700808"/>
            <a:ext cx="4680520"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comc `eron.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F534CD61-B265-90EA-33EE-0A814F447F20}"/>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regarde nous.</a:t>
            </a:r>
          </a:p>
        </p:txBody>
      </p:sp>
      <p:sp>
        <p:nvSpPr>
          <p:cNvPr id="17" name="ZoneTexte 16">
            <a:extLst>
              <a:ext uri="{FF2B5EF4-FFF2-40B4-BE49-F238E27FC236}">
                <a16:creationId xmlns:a16="http://schemas.microsoft.com/office/drawing/2014/main" id="{2FC513D4-4B50-9518-BA87-EB58CA4D396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D2417D68-1D51-B108-3099-98B747E932B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172221246"/>
      </p:ext>
    </p:extLst>
  </p:cSld>
  <p:clrMapOvr>
    <a:masterClrMapping/>
  </p:clrMapOvr>
</p:sld>
</file>

<file path=ppt/slides/slide169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A8E20C49-619B-897F-5B42-316B13112979}"/>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0B86EDA1-964F-96B6-70E5-87D8602E459E}"/>
              </a:ext>
            </a:extLst>
          </p:cNvPr>
          <p:cNvSpPr/>
          <p:nvPr/>
        </p:nvSpPr>
        <p:spPr>
          <a:xfrm>
            <a:off x="6927061"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أطلع علينا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1C31CD7B-5FCF-7A5B-7846-F3F7A3C8F048}"/>
              </a:ext>
            </a:extLst>
          </p:cNvPr>
          <p:cNvSpPr/>
          <p:nvPr/>
        </p:nvSpPr>
        <p:spPr>
          <a:xfrm>
            <a:off x="1295467" y="1700808"/>
            <a:ext cx="5520613"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joust `eron.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CDA326F2-D103-F4AC-2E3C-E9133E393EB5}"/>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observe nous.</a:t>
            </a:r>
          </a:p>
        </p:txBody>
      </p:sp>
      <p:sp>
        <p:nvSpPr>
          <p:cNvPr id="17" name="ZoneTexte 16">
            <a:extLst>
              <a:ext uri="{FF2B5EF4-FFF2-40B4-BE49-F238E27FC236}">
                <a16:creationId xmlns:a16="http://schemas.microsoft.com/office/drawing/2014/main" id="{91CA677C-35B6-299D-3A1B-310828B72C2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C7F26D66-ADDF-83F8-1857-E04A23D82EC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995436053"/>
      </p:ext>
    </p:extLst>
  </p:cSld>
  <p:clrMapOvr>
    <a:masterClrMapping/>
  </p:clrMapOvr>
</p:sld>
</file>

<file path=ppt/slides/slide169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B6351DC0-4B33-A8C7-6E07-D6B77BEAC4FC}"/>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CECE694B-DB8E-3D79-407F-7DBB15CCE0CC}"/>
              </a:ext>
            </a:extLst>
          </p:cNvPr>
          <p:cNvSpPr/>
          <p:nvPr/>
        </p:nvSpPr>
        <p:spPr>
          <a:xfrm>
            <a:off x="7215093"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تراءف علينا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58292E7F-2F47-A554-E40D-4FCE8FDF6D70}"/>
              </a:ext>
            </a:extLst>
          </p:cNvPr>
          <p:cNvSpPr/>
          <p:nvPr/>
        </p:nvSpPr>
        <p:spPr>
          <a:xfrm>
            <a:off x="623392" y="1700808"/>
            <a:ext cx="5832648"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senhyt qaron.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86E02D51-FB6B-A224-618E-66BD7016CEF3}"/>
              </a:ext>
            </a:extLst>
          </p:cNvPr>
          <p:cNvSpPr/>
          <p:nvPr/>
        </p:nvSpPr>
        <p:spPr>
          <a:xfrm>
            <a:off x="911424" y="4077072"/>
            <a:ext cx="1036915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traite-nous avec clémence.</a:t>
            </a:r>
          </a:p>
        </p:txBody>
      </p:sp>
      <p:sp>
        <p:nvSpPr>
          <p:cNvPr id="17" name="ZoneTexte 16">
            <a:extLst>
              <a:ext uri="{FF2B5EF4-FFF2-40B4-BE49-F238E27FC236}">
                <a16:creationId xmlns:a16="http://schemas.microsoft.com/office/drawing/2014/main" id="{6D4FF3DC-8D1D-A9C5-012C-8F6EB5B6149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60DB2C77-B0A2-6C20-090F-7AB5BD83E5A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222938151"/>
      </p:ext>
    </p:extLst>
  </p:cSld>
  <p:clrMapOvr>
    <a:masterClrMapping/>
  </p:clrMapOvr>
</p:sld>
</file>

<file path=ppt/slides/slide169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4C58D333-309B-A893-E7EC-36CC5C96B6E5}"/>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59539CAF-FFC6-C6AC-1A95-CA8C043E66A4}"/>
              </a:ext>
            </a:extLst>
          </p:cNvPr>
          <p:cNvSpPr/>
          <p:nvPr/>
        </p:nvSpPr>
        <p:spPr>
          <a:xfrm>
            <a:off x="7119082"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نحن شعبك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E16F0EAC-EEAC-1D81-7787-1199DF5C9292}"/>
              </a:ext>
            </a:extLst>
          </p:cNvPr>
          <p:cNvSpPr/>
          <p:nvPr/>
        </p:nvSpPr>
        <p:spPr>
          <a:xfrm>
            <a:off x="839416" y="1700808"/>
            <a:ext cx="6024669"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`Anon qa peklaoc.</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4481B74F-B3F8-24FC-0B5F-88292355C2B2}"/>
              </a:ext>
            </a:extLst>
          </p:cNvPr>
          <p:cNvSpPr/>
          <p:nvPr/>
        </p:nvSpPr>
        <p:spPr>
          <a:xfrm>
            <a:off x="1391478" y="4077072"/>
            <a:ext cx="9409045"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Nous sommes ton peuple.</a:t>
            </a:r>
          </a:p>
        </p:txBody>
      </p:sp>
      <p:sp>
        <p:nvSpPr>
          <p:cNvPr id="17" name="ZoneTexte 16">
            <a:extLst>
              <a:ext uri="{FF2B5EF4-FFF2-40B4-BE49-F238E27FC236}">
                <a16:creationId xmlns:a16="http://schemas.microsoft.com/office/drawing/2014/main" id="{663E5A24-FBE4-FE77-0755-F482CD9A449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EF9632C4-6E9D-53A3-D482-5EE7F0F72E2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838232875"/>
      </p:ext>
    </p:extLst>
  </p:cSld>
  <p:clrMapOvr>
    <a:masterClrMapping/>
  </p:clrMapOvr>
</p:sld>
</file>

<file path=ppt/slides/slide169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8649C03B-21A0-11D0-130B-7B6C8C0535A5}"/>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D9A6C27B-5177-A711-A7D5-B9E70382306C}"/>
              </a:ext>
            </a:extLst>
          </p:cNvPr>
          <p:cNvSpPr/>
          <p:nvPr/>
        </p:nvSpPr>
        <p:spPr>
          <a:xfrm>
            <a:off x="7215093"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نحن جُبلتك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CC1222B8-3089-DF9A-EB35-BD52278F8B86}"/>
              </a:ext>
            </a:extLst>
          </p:cNvPr>
          <p:cNvSpPr/>
          <p:nvPr/>
        </p:nvSpPr>
        <p:spPr>
          <a:xfrm>
            <a:off x="1031437" y="1700808"/>
            <a:ext cx="6408712"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`Anon qa pek`placma.</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3ECAFED1-41F3-3E8B-ACD6-2199B684C065}"/>
              </a:ext>
            </a:extLst>
          </p:cNvPr>
          <p:cNvSpPr/>
          <p:nvPr/>
        </p:nvSpPr>
        <p:spPr>
          <a:xfrm>
            <a:off x="911424" y="4077073"/>
            <a:ext cx="1036915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Nous sommes ta création.</a:t>
            </a:r>
          </a:p>
        </p:txBody>
      </p:sp>
      <p:sp>
        <p:nvSpPr>
          <p:cNvPr id="17" name="ZoneTexte 16">
            <a:extLst>
              <a:ext uri="{FF2B5EF4-FFF2-40B4-BE49-F238E27FC236}">
                <a16:creationId xmlns:a16="http://schemas.microsoft.com/office/drawing/2014/main" id="{70F96F49-D04F-1E63-CD40-1E342141A5A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E65A199D-E50B-0692-4D1B-3DC022714ED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69259197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2308324"/>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تفيض شفتاي السبح</a:t>
            </a:r>
            <a:br>
              <a:rPr lang="fr-FR" sz="4800" dirty="0">
                <a:solidFill>
                  <a:prstClr val="white"/>
                </a:solidFill>
                <a:latin typeface="Calibri"/>
              </a:rPr>
            </a:br>
            <a:r>
              <a:rPr lang="ar-EG" sz="4800" dirty="0">
                <a:solidFill>
                  <a:prstClr val="white"/>
                </a:solidFill>
                <a:latin typeface="Calibri"/>
                <a:cs typeface="Arial" panose="020B0604020202020204" pitchFamily="34" charset="0"/>
              </a:rPr>
              <a:t> إذا ما علمتني حقوقك. المجد لك يا محب البشر</a:t>
            </a:r>
            <a:endParaRPr lang="fr-FR" sz="4800" dirty="0">
              <a:solidFill>
                <a:prstClr val="white"/>
              </a:solidFill>
              <a:latin typeface="Calibri"/>
            </a:endParaRPr>
          </a:p>
        </p:txBody>
      </p:sp>
      <p:sp>
        <p:nvSpPr>
          <p:cNvPr id="6" name="Rectangle 5"/>
          <p:cNvSpPr/>
          <p:nvPr/>
        </p:nvSpPr>
        <p:spPr>
          <a:xfrm>
            <a:off x="431371" y="332657"/>
            <a:ext cx="5856651"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Ere </a:t>
            </a:r>
            <a:r>
              <a:rPr lang="fr-FR" sz="3733" dirty="0" err="1">
                <a:solidFill>
                  <a:prstClr val="white"/>
                </a:solidFill>
                <a:latin typeface="CS Avva Shenouda" pitchFamily="34" charset="0"/>
              </a:rPr>
              <a:t>na`cvotou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bebi</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nou`cmou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eswp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aksan`tcaboi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enekme;myi</a:t>
            </a:r>
            <a:r>
              <a:rPr lang="fr-FR" sz="3733" dirty="0">
                <a:solidFill>
                  <a:prstClr val="white"/>
                </a:solidFill>
                <a:latin typeface="CS Avva Shenouda" pitchFamily="34" charset="0"/>
              </a:rPr>
              <a:t> @  Do...</a:t>
            </a:r>
          </a:p>
        </p:txBody>
      </p:sp>
      <p:sp>
        <p:nvSpPr>
          <p:cNvPr id="7" name="Rectangle 6"/>
          <p:cNvSpPr/>
          <p:nvPr/>
        </p:nvSpPr>
        <p:spPr>
          <a:xfrm>
            <a:off x="1576355" y="3959185"/>
            <a:ext cx="9056149" cy="1815690"/>
          </a:xfrm>
          <a:prstGeom prst="rect">
            <a:avLst/>
          </a:prstGeom>
        </p:spPr>
        <p:txBody>
          <a:bodyPr wrap="square">
            <a:spAutoFit/>
          </a:bodyPr>
          <a:lstStyle/>
          <a:p>
            <a:pPr algn="ctr" defTabSz="1219170"/>
            <a:r>
              <a:rPr lang="fr-FR" sz="3733" b="1" dirty="0">
                <a:solidFill>
                  <a:prstClr val="white"/>
                </a:solidFill>
                <a:latin typeface="Book Antiqua" pitchFamily="18" charset="0"/>
              </a:rPr>
              <a:t>Mes lèvres débordent de louange</a:t>
            </a:r>
          </a:p>
          <a:p>
            <a:pPr algn="ctr" defTabSz="1219170"/>
            <a:r>
              <a:rPr lang="fr-FR" sz="3733" b="1" dirty="0">
                <a:solidFill>
                  <a:prstClr val="white"/>
                </a:solidFill>
                <a:latin typeface="Book Antiqua" pitchFamily="18" charset="0"/>
              </a:rPr>
              <a:t>Quand Tu m’enseignes tous Tes droits</a:t>
            </a:r>
          </a:p>
          <a:p>
            <a:pPr algn="ctr" defTabSz="1219170"/>
            <a:r>
              <a:rPr lang="fr-FR" sz="3733" b="1" dirty="0">
                <a:solidFill>
                  <a:prstClr val="white"/>
                </a:solidFill>
                <a:latin typeface="Book Antiqua" pitchFamily="18" charset="0"/>
              </a:rPr>
              <a:t>Gloire à Toi...</a:t>
            </a:r>
          </a:p>
        </p:txBody>
      </p:sp>
      <p:sp>
        <p:nvSpPr>
          <p:cNvPr id="2" name="ZoneTexte 1">
            <a:extLst>
              <a:ext uri="{FF2B5EF4-FFF2-40B4-BE49-F238E27FC236}">
                <a16:creationId xmlns:a16="http://schemas.microsoft.com/office/drawing/2014/main" id="{E08ABA7F-E974-C3D5-D0FC-979642BACA0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ynou</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4" name="ZoneTexte 3">
            <a:hlinkClick r:id="rId2" action="ppaction://hlinksldjump"/>
            <a:extLst>
              <a:ext uri="{FF2B5EF4-FFF2-40B4-BE49-F238E27FC236}">
                <a16:creationId xmlns:a16="http://schemas.microsoft.com/office/drawing/2014/main" id="{A230CCBD-D709-18EB-E310-BA1FD537BE1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10355591"/>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637305263"/>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878426">
                  <a:extLst>
                    <a:ext uri="{9D8B030D-6E8A-4147-A177-3AD203B41FA5}">
                      <a16:colId xmlns:a16="http://schemas.microsoft.com/office/drawing/2014/main" val="20000"/>
                    </a:ext>
                  </a:extLst>
                </a:gridCol>
                <a:gridCol w="4368730">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27. Parmi les dieux Seigneur</a:t>
                      </a:r>
                    </a:p>
                    <a:p>
                      <a:pPr algn="l"/>
                      <a:r>
                        <a:rPr lang="fr-FR" sz="3200" b="1" kern="1200" dirty="0">
                          <a:solidFill>
                            <a:prstClr val="white"/>
                          </a:solidFill>
                          <a:latin typeface="Book Antiqua" pitchFamily="18" charset="0"/>
                          <a:ea typeface="+mn-ea"/>
                          <a:cs typeface="+mn-cs"/>
                        </a:rPr>
                        <a:t>Qui pourrait T’égaler</a:t>
                      </a:r>
                    </a:p>
                    <a:p>
                      <a:pPr algn="l"/>
                      <a:r>
                        <a:rPr lang="fr-FR" sz="3200" b="1" kern="1200" dirty="0">
                          <a:solidFill>
                            <a:prstClr val="white"/>
                          </a:solidFill>
                          <a:latin typeface="Book Antiqua" pitchFamily="18" charset="0"/>
                          <a:ea typeface="+mn-ea"/>
                          <a:cs typeface="+mn-cs"/>
                        </a:rPr>
                        <a:t>Tes saints Te chantent en chœur </a:t>
                      </a:r>
                    </a:p>
                    <a:p>
                      <a:pPr algn="l"/>
                      <a:r>
                        <a:rPr lang="fr-FR" sz="3200" b="1" kern="1200" dirty="0">
                          <a:solidFill>
                            <a:prstClr val="white"/>
                          </a:solidFill>
                          <a:latin typeface="Book Antiqua" pitchFamily="18" charset="0"/>
                          <a:ea typeface="+mn-ea"/>
                          <a:cs typeface="+mn-cs"/>
                        </a:rPr>
                        <a:t>T’adorent, émerveillés</a:t>
                      </a:r>
                    </a:p>
                  </a:txBody>
                  <a:tcPr/>
                </a:tc>
                <a:tc>
                  <a:txBody>
                    <a:bodyPr/>
                    <a:lstStyle/>
                    <a:p>
                      <a:pPr algn="r" rtl="1"/>
                      <a:r>
                        <a:rPr lang="ar-EG" sz="4000" b="0" kern="1200" dirty="0">
                          <a:solidFill>
                            <a:prstClr val="white"/>
                          </a:solidFill>
                          <a:latin typeface="+mn-lt"/>
                          <a:ea typeface="+mn-ea"/>
                          <a:cs typeface="+mn-cs"/>
                        </a:rPr>
                        <a:t>+من يشبهك في الآلهة</a:t>
                      </a:r>
                    </a:p>
                    <a:p>
                      <a:pPr algn="r" rtl="1"/>
                      <a:r>
                        <a:rPr lang="ar-EG" sz="4000" b="0" kern="1200" dirty="0" err="1">
                          <a:solidFill>
                            <a:prstClr val="white"/>
                          </a:solidFill>
                          <a:latin typeface="+mn-lt"/>
                          <a:ea typeface="+mn-ea"/>
                          <a:cs typeface="+mn-cs"/>
                        </a:rPr>
                        <a:t>ياربي</a:t>
                      </a:r>
                      <a:r>
                        <a:rPr lang="ar-EG" sz="4000" b="0" kern="1200" dirty="0">
                          <a:solidFill>
                            <a:prstClr val="white"/>
                          </a:solidFill>
                          <a:latin typeface="+mn-lt"/>
                          <a:ea typeface="+mn-ea"/>
                          <a:cs typeface="+mn-cs"/>
                        </a:rPr>
                        <a:t> من مثلك</a:t>
                      </a:r>
                    </a:p>
                    <a:p>
                      <a:pPr algn="r" rtl="1"/>
                      <a:r>
                        <a:rPr lang="ar-EG" sz="4000" b="0" kern="1200" dirty="0">
                          <a:solidFill>
                            <a:prstClr val="white"/>
                          </a:solidFill>
                          <a:latin typeface="+mn-lt"/>
                          <a:ea typeface="+mn-ea"/>
                          <a:cs typeface="+mn-cs"/>
                        </a:rPr>
                        <a:t>ممجد في </a:t>
                      </a:r>
                      <a:r>
                        <a:rPr lang="ar-EG" sz="4000" b="0" kern="1200" dirty="0" err="1">
                          <a:solidFill>
                            <a:prstClr val="white"/>
                          </a:solidFill>
                          <a:latin typeface="+mn-lt"/>
                          <a:ea typeface="+mn-ea"/>
                          <a:cs typeface="+mn-cs"/>
                        </a:rPr>
                        <a:t>قديسيك</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يتعجبون منك.</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28. Tu étendis la main</a:t>
                      </a:r>
                    </a:p>
                    <a:p>
                      <a:r>
                        <a:rPr lang="fr-FR" sz="3200" b="1" kern="1200" dirty="0">
                          <a:solidFill>
                            <a:prstClr val="white"/>
                          </a:solidFill>
                          <a:latin typeface="Book Antiqua" pitchFamily="18" charset="0"/>
                          <a:ea typeface="+mn-ea"/>
                          <a:cs typeface="+mn-cs"/>
                        </a:rPr>
                        <a:t>L’ennemi est enterré</a:t>
                      </a:r>
                    </a:p>
                    <a:p>
                      <a:r>
                        <a:rPr lang="fr-FR" sz="3200" b="1" kern="1200" dirty="0">
                          <a:solidFill>
                            <a:prstClr val="white"/>
                          </a:solidFill>
                          <a:latin typeface="Book Antiqua" pitchFamily="18" charset="0"/>
                          <a:ea typeface="+mn-ea"/>
                          <a:cs typeface="+mn-cs"/>
                        </a:rPr>
                        <a:t>Conduits sur le chemin</a:t>
                      </a:r>
                    </a:p>
                    <a:p>
                      <a:r>
                        <a:rPr lang="fr-FR" sz="3200" b="1" kern="1200" dirty="0">
                          <a:solidFill>
                            <a:prstClr val="white"/>
                          </a:solidFill>
                          <a:latin typeface="Book Antiqua" pitchFamily="18" charset="0"/>
                          <a:ea typeface="+mn-ea"/>
                          <a:cs typeface="+mn-cs"/>
                        </a:rPr>
                        <a:t>Les Tiens, Tu as sauvé</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+بسطت يدك</a:t>
                      </a:r>
                    </a:p>
                    <a:p>
                      <a:pPr algn="r" rtl="1"/>
                      <a:r>
                        <a:rPr lang="ar-EG" sz="4000" b="0" kern="1200" dirty="0">
                          <a:solidFill>
                            <a:prstClr val="white"/>
                          </a:solidFill>
                          <a:latin typeface="+mn-lt"/>
                          <a:ea typeface="+mn-ea"/>
                          <a:cs typeface="+mn-cs"/>
                        </a:rPr>
                        <a:t>والأرض </a:t>
                      </a:r>
                      <a:r>
                        <a:rPr lang="ar-EG" sz="4000" b="0" kern="1200" dirty="0" err="1">
                          <a:solidFill>
                            <a:prstClr val="white"/>
                          </a:solidFill>
                          <a:latin typeface="+mn-lt"/>
                          <a:ea typeface="+mn-ea"/>
                          <a:cs typeface="+mn-cs"/>
                        </a:rPr>
                        <a:t>ابتلعتهم</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وبالعدل هديت شعبك</a:t>
                      </a:r>
                    </a:p>
                    <a:p>
                      <a:pPr algn="r" rtl="1"/>
                      <a:r>
                        <a:rPr lang="ar-EG" sz="4000" b="0" kern="1200" dirty="0">
                          <a:solidFill>
                            <a:prstClr val="white"/>
                          </a:solidFill>
                          <a:latin typeface="+mn-lt"/>
                          <a:ea typeface="+mn-ea"/>
                          <a:cs typeface="+mn-cs"/>
                        </a:rPr>
                        <a:t>إلى موضع راحتهم.</a:t>
                      </a:r>
                    </a:p>
                    <a:p>
                      <a:endParaRPr lang="fr-FR" sz="24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1E0B6B82-E55A-868E-641A-D4A050FF13A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E6B29C29-500E-5679-E9B7-BB301228009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56805224"/>
      </p:ext>
    </p:extLst>
  </p:cSld>
  <p:clrMapOvr>
    <a:masterClrMapping/>
  </p:clrMapOvr>
</p:sld>
</file>

<file path=ppt/slides/slide170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01C1405C-CDE9-AF3C-FC16-7457ED8FC33C}"/>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036F30E3-4C40-D64F-9F04-D7C56A1AA2C8}"/>
              </a:ext>
            </a:extLst>
          </p:cNvPr>
          <p:cNvSpPr/>
          <p:nvPr/>
        </p:nvSpPr>
        <p:spPr>
          <a:xfrm>
            <a:off x="7599135"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نجنا من أعدائنا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96799887-48DF-0612-FB5C-98E0C8992E98}"/>
              </a:ext>
            </a:extLst>
          </p:cNvPr>
          <p:cNvSpPr/>
          <p:nvPr/>
        </p:nvSpPr>
        <p:spPr>
          <a:xfrm>
            <a:off x="935427" y="1700808"/>
            <a:ext cx="6408712" cy="1569660"/>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Nahmen `ebol qen nenjaji.</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0AD6F533-9E54-47EE-43E2-3C69271E9817}"/>
              </a:ext>
            </a:extLst>
          </p:cNvPr>
          <p:cNvSpPr/>
          <p:nvPr/>
        </p:nvSpPr>
        <p:spPr>
          <a:xfrm>
            <a:off x="935427" y="4077072"/>
            <a:ext cx="10633181"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Délivre-nous de nos ennemis.</a:t>
            </a:r>
          </a:p>
        </p:txBody>
      </p:sp>
      <p:sp>
        <p:nvSpPr>
          <p:cNvPr id="17" name="ZoneTexte 16">
            <a:extLst>
              <a:ext uri="{FF2B5EF4-FFF2-40B4-BE49-F238E27FC236}">
                <a16:creationId xmlns:a16="http://schemas.microsoft.com/office/drawing/2014/main" id="{285807D8-2E1E-602E-93D3-8A4CF448CAC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23BD5939-CA3C-53CA-ECC0-993209EECC5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58457809"/>
      </p:ext>
    </p:extLst>
  </p:cSld>
  <p:clrMapOvr>
    <a:masterClrMapping/>
  </p:clrMapOvr>
</p:sld>
</file>

<file path=ppt/slides/slide170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AFFC929E-84CD-A682-5E28-E3B7095FFFE6}"/>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5A574F6D-4D46-D383-8D5B-A0CDA4C6EAAF}"/>
              </a:ext>
            </a:extLst>
          </p:cNvPr>
          <p:cNvSpPr/>
          <p:nvPr/>
        </p:nvSpPr>
        <p:spPr>
          <a:xfrm>
            <a:off x="7311103"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نجنا من الغلاء</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980C0E68-C020-D976-C421-FF7605CCCB78}"/>
              </a:ext>
            </a:extLst>
          </p:cNvPr>
          <p:cNvSpPr/>
          <p:nvPr/>
        </p:nvSpPr>
        <p:spPr>
          <a:xfrm>
            <a:off x="527381" y="1700808"/>
            <a:ext cx="7008779"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Nahmen `ebolha ou`hbwn.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EB0C7ABD-2ECA-23ED-B9E6-69557BDDFD80}"/>
              </a:ext>
            </a:extLst>
          </p:cNvPr>
          <p:cNvSpPr/>
          <p:nvPr/>
        </p:nvSpPr>
        <p:spPr>
          <a:xfrm>
            <a:off x="815413" y="4077073"/>
            <a:ext cx="10465163"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Délivre-nous de la cherté.</a:t>
            </a:r>
          </a:p>
        </p:txBody>
      </p:sp>
      <p:sp>
        <p:nvSpPr>
          <p:cNvPr id="17" name="ZoneTexte 16">
            <a:extLst>
              <a:ext uri="{FF2B5EF4-FFF2-40B4-BE49-F238E27FC236}">
                <a16:creationId xmlns:a16="http://schemas.microsoft.com/office/drawing/2014/main" id="{9C9DDA6B-BB38-3F94-2A0B-4BE69804212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C1C95E71-4822-A05F-D029-B958D616E18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637527349"/>
      </p:ext>
    </p:extLst>
  </p:cSld>
  <p:clrMapOvr>
    <a:masterClrMapping/>
  </p:clrMapOvr>
</p:sld>
</file>

<file path=ppt/slides/slide170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F9CC58DE-AA67-0EDE-A633-5F7FE8C57F40}"/>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DB51D543-CCEA-12C9-0002-9CAE01917287}"/>
              </a:ext>
            </a:extLst>
          </p:cNvPr>
          <p:cNvSpPr/>
          <p:nvPr/>
        </p:nvSpPr>
        <p:spPr>
          <a:xfrm>
            <a:off x="7503125"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نحن عبيدك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9365E2D8-E145-F167-98D9-A956CAB06E70}"/>
              </a:ext>
            </a:extLst>
          </p:cNvPr>
          <p:cNvSpPr/>
          <p:nvPr/>
        </p:nvSpPr>
        <p:spPr>
          <a:xfrm>
            <a:off x="888099" y="1700808"/>
            <a:ext cx="6456040"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a:ln>
                  <a:noFill/>
                </a:ln>
                <a:solidFill>
                  <a:prstClr val="white"/>
                </a:solidFill>
                <a:effectLst/>
                <a:uLnTx/>
                <a:uFillTx/>
                <a:latin typeface="CS Avva Shenouda" pitchFamily="34" charset="0"/>
                <a:ea typeface="+mn-ea"/>
                <a:cs typeface="+mn-cs"/>
              </a:rPr>
              <a:t>`Anon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qa nek`ebiaik.</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69100B23-20B1-CDBA-191C-2D1B1D7ABE50}"/>
              </a:ext>
            </a:extLst>
          </p:cNvPr>
          <p:cNvSpPr/>
          <p:nvPr/>
        </p:nvSpPr>
        <p:spPr>
          <a:xfrm>
            <a:off x="1199456" y="4077072"/>
            <a:ext cx="9793088"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Nous sommes tes serviteurs.</a:t>
            </a:r>
          </a:p>
        </p:txBody>
      </p:sp>
      <p:sp>
        <p:nvSpPr>
          <p:cNvPr id="17" name="ZoneTexte 16">
            <a:extLst>
              <a:ext uri="{FF2B5EF4-FFF2-40B4-BE49-F238E27FC236}">
                <a16:creationId xmlns:a16="http://schemas.microsoft.com/office/drawing/2014/main" id="{499535D9-27DE-9723-1E2D-A94DC989358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8AB06AF9-D1E0-3478-AE62-EB7A3CF4BC7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05563936"/>
      </p:ext>
    </p:extLst>
  </p:cSld>
  <p:clrMapOvr>
    <a:masterClrMapping/>
  </p:clrMapOvr>
</p:sld>
</file>

<file path=ppt/slides/slide170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143A6476-DDCF-7D5E-F171-CC997C4DC84D}"/>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F02447CD-F46C-F953-DC9F-A6D344812A97}"/>
              </a:ext>
            </a:extLst>
          </p:cNvPr>
          <p:cNvSpPr/>
          <p:nvPr/>
        </p:nvSpPr>
        <p:spPr>
          <a:xfrm>
            <a:off x="7311103"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أنتَ ابن الله</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9F19D29D-1DC5-C0AA-77C3-C1B5F44C5093}"/>
              </a:ext>
            </a:extLst>
          </p:cNvPr>
          <p:cNvSpPr/>
          <p:nvPr/>
        </p:nvSpPr>
        <p:spPr>
          <a:xfrm>
            <a:off x="1223459" y="1700808"/>
            <a:ext cx="4680520"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`Uioc :</a:t>
            </a:r>
            <a:r>
              <a:rPr kumimoji="0" lang="pt-BR" sz="4800" b="0" i="0" u="none" strike="noStrike" kern="1200" cap="none" spc="0" normalizeH="0" baseline="0" noProof="0">
                <a:ln>
                  <a:noFill/>
                </a:ln>
                <a:solidFill>
                  <a:prstClr val="white"/>
                </a:solidFill>
                <a:effectLst/>
                <a:uLnTx/>
                <a:uFillTx/>
                <a:latin typeface="CS Avva Shenouda" pitchFamily="34" charset="0"/>
                <a:ea typeface="+mn-ea"/>
                <a:cs typeface="+mn-cs"/>
              </a:rPr>
              <a:t>eoc `N</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;ok.</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9FD5C361-9EFF-D004-DF4C-68586A8F0CFE}"/>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Tu es le fils de Dieu.</a:t>
            </a:r>
          </a:p>
        </p:txBody>
      </p:sp>
      <p:sp>
        <p:nvSpPr>
          <p:cNvPr id="17" name="ZoneTexte 16">
            <a:extLst>
              <a:ext uri="{FF2B5EF4-FFF2-40B4-BE49-F238E27FC236}">
                <a16:creationId xmlns:a16="http://schemas.microsoft.com/office/drawing/2014/main" id="{B3917713-6DAF-0591-246D-DF50DE8D71D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4D612767-43BF-5537-4BA5-18B2C5C440D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170358657"/>
      </p:ext>
    </p:extLst>
  </p:cSld>
  <p:clrMapOvr>
    <a:masterClrMapping/>
  </p:clrMapOvr>
</p:sld>
</file>

<file path=ppt/slides/slide170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5486CF98-78D6-03DB-E867-E39DB6055134}"/>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12A222E9-3A92-AFCC-CC83-0CB15F6E3A4C}"/>
              </a:ext>
            </a:extLst>
          </p:cNvPr>
          <p:cNvSpPr/>
          <p:nvPr/>
        </p:nvSpPr>
        <p:spPr>
          <a:xfrm>
            <a:off x="7215093"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آمنا بك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BE497C21-C1F9-1330-57C9-33F82CCC091E}"/>
              </a:ext>
            </a:extLst>
          </p:cNvPr>
          <p:cNvSpPr/>
          <p:nvPr/>
        </p:nvSpPr>
        <p:spPr>
          <a:xfrm>
            <a:off x="1007435" y="1700808"/>
            <a:ext cx="5448605"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Annah] `erok.</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BFB94C68-9804-1B40-B931-E740FAAA04BA}"/>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Nous croyons en Toi.</a:t>
            </a:r>
          </a:p>
        </p:txBody>
      </p:sp>
      <p:sp>
        <p:nvSpPr>
          <p:cNvPr id="17" name="ZoneTexte 16">
            <a:extLst>
              <a:ext uri="{FF2B5EF4-FFF2-40B4-BE49-F238E27FC236}">
                <a16:creationId xmlns:a16="http://schemas.microsoft.com/office/drawing/2014/main" id="{0C1806EE-C984-28D4-B7AB-83140A5CC2A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07ED25B5-93A5-B7F0-BD61-F1B26CBE275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015315049"/>
      </p:ext>
    </p:extLst>
  </p:cSld>
  <p:clrMapOvr>
    <a:masterClrMapping/>
  </p:clrMapOvr>
</p:sld>
</file>

<file path=ppt/slides/slide170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9A98E0F5-C1DA-0706-83F6-AC42CC636724}"/>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4C28F0E3-9448-B164-4477-7AEAE30D0404}"/>
              </a:ext>
            </a:extLst>
          </p:cNvPr>
          <p:cNvSpPr/>
          <p:nvPr/>
        </p:nvSpPr>
        <p:spPr>
          <a:xfrm>
            <a:off x="7632171" y="1700808"/>
            <a:ext cx="4032448"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لأنك أتيت وخلصتنا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DD2ADFA0-BB79-1DA7-C14A-10AC863A31DB}"/>
              </a:ext>
            </a:extLst>
          </p:cNvPr>
          <p:cNvSpPr/>
          <p:nvPr/>
        </p:nvSpPr>
        <p:spPr>
          <a:xfrm>
            <a:off x="671397" y="1700810"/>
            <a:ext cx="5881803"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Je ak`i akcw] `mmon.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1739ECE0-FC76-B978-F732-05C243A55360}"/>
              </a:ext>
            </a:extLst>
          </p:cNvPr>
          <p:cNvSpPr/>
          <p:nvPr/>
        </p:nvSpPr>
        <p:spPr>
          <a:xfrm>
            <a:off x="671398" y="4077072"/>
            <a:ext cx="10993221"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Car tu vins et nous sauvas.</a:t>
            </a:r>
          </a:p>
        </p:txBody>
      </p:sp>
      <p:sp>
        <p:nvSpPr>
          <p:cNvPr id="17" name="ZoneTexte 16">
            <a:extLst>
              <a:ext uri="{FF2B5EF4-FFF2-40B4-BE49-F238E27FC236}">
                <a16:creationId xmlns:a16="http://schemas.microsoft.com/office/drawing/2014/main" id="{B859F0F8-7865-3F76-7113-EDAF5BC41C3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DE6C9C89-1514-6B03-C771-AECFFB783C8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168692345"/>
      </p:ext>
    </p:extLst>
  </p:cSld>
  <p:clrMapOvr>
    <a:masterClrMapping/>
  </p:clrMapOvr>
</p:sld>
</file>

<file path=ppt/slides/slide170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D4C157B2-1388-0F5D-B8A9-774E8C7E6C4F}"/>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9F090A9C-E153-952F-6FF6-CCC03447C11C}"/>
              </a:ext>
            </a:extLst>
          </p:cNvPr>
          <p:cNvSpPr/>
          <p:nvPr/>
        </p:nvSpPr>
        <p:spPr>
          <a:xfrm>
            <a:off x="7503125"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تعهدنا بخلاصك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242A75FF-57A9-519A-9E07-F9B1BA548592}"/>
              </a:ext>
            </a:extLst>
          </p:cNvPr>
          <p:cNvSpPr/>
          <p:nvPr/>
        </p:nvSpPr>
        <p:spPr>
          <a:xfrm>
            <a:off x="719403" y="1700808"/>
            <a:ext cx="5736637" cy="1569660"/>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Jempensini qen pekoujai.</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B92EB032-1C11-63D0-1D14-8F7690250A7A}"/>
              </a:ext>
            </a:extLst>
          </p:cNvPr>
          <p:cNvSpPr/>
          <p:nvPr/>
        </p:nvSpPr>
        <p:spPr>
          <a:xfrm>
            <a:off x="1559496" y="4077073"/>
            <a:ext cx="9073008"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Donne-nous ton salut.</a:t>
            </a:r>
          </a:p>
        </p:txBody>
      </p:sp>
      <p:sp>
        <p:nvSpPr>
          <p:cNvPr id="17" name="ZoneTexte 16">
            <a:extLst>
              <a:ext uri="{FF2B5EF4-FFF2-40B4-BE49-F238E27FC236}">
                <a16:creationId xmlns:a16="http://schemas.microsoft.com/office/drawing/2014/main" id="{AD6C47F6-84AE-39BA-C2BC-E6C566FBAFC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689305B7-1310-A77E-5F26-FDF75211366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024637418"/>
      </p:ext>
    </p:extLst>
  </p:cSld>
  <p:clrMapOvr>
    <a:masterClrMapping/>
  </p:clrMapOvr>
</p:sld>
</file>

<file path=ppt/slides/slide170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5221FFB5-71C1-8440-BCF0-7B261C12A678}"/>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E7FE7506-782E-47A2-E82A-25D0BA3FE448}"/>
              </a:ext>
            </a:extLst>
          </p:cNvPr>
          <p:cNvSpPr/>
          <p:nvPr/>
        </p:nvSpPr>
        <p:spPr>
          <a:xfrm>
            <a:off x="7536160" y="1508787"/>
            <a:ext cx="4128459" cy="156966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وأغفر لنا خطايانا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رب ارحم.</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FE1FF7FA-C432-01BA-1F85-4C0F19A95E31}"/>
              </a:ext>
            </a:extLst>
          </p:cNvPr>
          <p:cNvSpPr/>
          <p:nvPr/>
        </p:nvSpPr>
        <p:spPr>
          <a:xfrm>
            <a:off x="431371" y="1508788"/>
            <a:ext cx="6024669" cy="1569660"/>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Ouoh ,a nennobi nan</a:t>
            </a:r>
            <a:b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`ebol. Kuri`e `ele`ycon.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70DD1AC6-1EB9-D5ED-956B-69E4C499EC7E}"/>
              </a:ext>
            </a:extLst>
          </p:cNvPr>
          <p:cNvSpPr/>
          <p:nvPr/>
        </p:nvSpPr>
        <p:spPr>
          <a:xfrm>
            <a:off x="1103445" y="4132817"/>
            <a:ext cx="10369152" cy="156966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Pardonne-nous nos péchés.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Pitié Seigneur.</a:t>
            </a:r>
          </a:p>
        </p:txBody>
      </p:sp>
      <p:sp>
        <p:nvSpPr>
          <p:cNvPr id="17" name="ZoneTexte 16">
            <a:extLst>
              <a:ext uri="{FF2B5EF4-FFF2-40B4-BE49-F238E27FC236}">
                <a16:creationId xmlns:a16="http://schemas.microsoft.com/office/drawing/2014/main" id="{952487E7-9254-533F-31AD-EDFB8AAC58F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0F0B0932-A5AF-74E7-EFC1-51D2C63782A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097143287"/>
      </p:ext>
    </p:extLst>
  </p:cSld>
  <p:clrMapOvr>
    <a:masterClrMapping/>
  </p:clrMapOvr>
</p:sld>
</file>

<file path=ppt/slides/slide170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CFF5C949-5F1F-2FDA-6503-1F9C1ABDE6E3}"/>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DF591483-8298-1674-6F53-CE57000A5E7D}"/>
              </a:ext>
            </a:extLst>
          </p:cNvPr>
          <p:cNvSpPr/>
          <p:nvPr/>
        </p:nvSpPr>
        <p:spPr>
          <a:xfrm>
            <a:off x="1089160" y="764706"/>
            <a:ext cx="10095405" cy="156966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قدوس قدوس قدوس رب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الصباؤوت.</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السماء والأرض مملوءتان من مجدك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وكرامتك.</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ارحمنا يا الله الآب ضابط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الكل.</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أيها الثالوث القدوس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ارحمنا.</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أيها الرب إله القوات كن معنا لأنه ليس لنا معين في شدائدنا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وضيقاتنا</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سواك.</a:t>
            </a:r>
            <a:endParaRPr kumimoji="0" lang="fr-FR" sz="3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FB75979A-2AAA-4B7D-F9E0-FFB2A9CCD5F3}"/>
              </a:ext>
            </a:extLst>
          </p:cNvPr>
          <p:cNvSpPr/>
          <p:nvPr/>
        </p:nvSpPr>
        <p:spPr>
          <a:xfrm>
            <a:off x="911424" y="3284984"/>
            <a:ext cx="10465163" cy="2965364"/>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Saint, Saint, Saint, Seigneur Sabaot,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le ciel et la terre sont remplis de Ta gloire et de ton honneur.</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Pitié pour nous ô Dieu le Père tout puissant.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Pitié pour nous ô Trinité Sainte.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Ô Seigneur Dieu des puissances sois avec nous,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car nous n'attendons d'aide que de toi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dans nos difficultés et nos angoisses.</a:t>
            </a:r>
          </a:p>
        </p:txBody>
      </p:sp>
      <p:sp>
        <p:nvSpPr>
          <p:cNvPr id="16" name="ZoneTexte 15">
            <a:extLst>
              <a:ext uri="{FF2B5EF4-FFF2-40B4-BE49-F238E27FC236}">
                <a16:creationId xmlns:a16="http://schemas.microsoft.com/office/drawing/2014/main" id="{3B8A1ACD-1AE0-02B2-BCB7-919D9C23CC0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D3566421-730D-AC63-019D-C0E96532D32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945940904"/>
      </p:ext>
    </p:extLst>
  </p:cSld>
  <p:clrMapOvr>
    <a:masterClrMapping/>
  </p:clrMapOvr>
</p:sld>
</file>

<file path=ppt/slides/slide170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18334CC1-4226-C37C-5DF3-67BE6A53B003}"/>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8AC98F57-B7F8-B700-698E-82DA99BCFD14}"/>
              </a:ext>
            </a:extLst>
          </p:cNvPr>
          <p:cNvSpPr/>
          <p:nvPr/>
        </p:nvSpPr>
        <p:spPr>
          <a:xfrm>
            <a:off x="527381" y="764705"/>
            <a:ext cx="10945216" cy="1569660"/>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حل واغفر واصفح لنا يا الله عن سيئاتنا التي صنعناها بإرادتنا والتي صنعناها بغير إرادتنا التي فعلناها بمعرفة والتي فعلناها بغير معرفة الخفية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والظاهرة.</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يا رب اغفرها لنا من أجل اسمك القدوس الذي دعي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علينا.</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كرحمتك يا رب وليس كخطايانا.</a:t>
            </a:r>
            <a:endParaRPr kumimoji="0" lang="fr-FR" sz="3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68E4F6E7-E9BC-9B5A-6AB2-3D1B09DDC5B8}"/>
              </a:ext>
            </a:extLst>
          </p:cNvPr>
          <p:cNvSpPr/>
          <p:nvPr/>
        </p:nvSpPr>
        <p:spPr>
          <a:xfrm>
            <a:off x="911424" y="3284984"/>
            <a:ext cx="10561173" cy="255493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Ô Dieu délie, pardonne et remets nos péchés ;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ceux que nous avons commis volontairement ou involontairement,</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 consciemment ou inconsciemment, secrètement ou en public.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Ô Seigneur pardonne-les-nous à cause de Ton saint Nom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qui a été invoqué sur nous.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Selon Ta miséricorde Seigneur et non selon nos péchés.</a:t>
            </a:r>
          </a:p>
        </p:txBody>
      </p:sp>
      <p:sp>
        <p:nvSpPr>
          <p:cNvPr id="16" name="ZoneTexte 15">
            <a:extLst>
              <a:ext uri="{FF2B5EF4-FFF2-40B4-BE49-F238E27FC236}">
                <a16:creationId xmlns:a16="http://schemas.microsoft.com/office/drawing/2014/main" id="{0E5DC78C-F129-15A4-59D0-EBF84C42315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8AAEEE4C-E2FF-2196-B2E2-E8DFED21784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989959347"/>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128077842"/>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29. Les peuples l’ont appris</a:t>
                      </a:r>
                    </a:p>
                    <a:p>
                      <a:pPr algn="l"/>
                      <a:r>
                        <a:rPr lang="fr-FR" sz="3200" b="1" kern="1200" dirty="0">
                          <a:solidFill>
                            <a:prstClr val="white"/>
                          </a:solidFill>
                          <a:latin typeface="Book Antiqua" pitchFamily="18" charset="0"/>
                          <a:ea typeface="+mn-ea"/>
                          <a:cs typeface="+mn-cs"/>
                        </a:rPr>
                        <a:t>Furieux, craintifs, inquiets</a:t>
                      </a:r>
                    </a:p>
                    <a:p>
                      <a:pPr algn="l"/>
                      <a:r>
                        <a:rPr lang="fr-FR" sz="3200" b="1" kern="1200" dirty="0">
                          <a:solidFill>
                            <a:prstClr val="white"/>
                          </a:solidFill>
                          <a:latin typeface="Book Antiqua" pitchFamily="18" charset="0"/>
                          <a:ea typeface="+mn-ea"/>
                          <a:cs typeface="+mn-cs"/>
                        </a:rPr>
                        <a:t>Les Philistins ont fui</a:t>
                      </a:r>
                    </a:p>
                    <a:p>
                      <a:pPr algn="l"/>
                      <a:r>
                        <a:rPr lang="fr-FR" sz="3200" b="1" kern="1200" dirty="0">
                          <a:solidFill>
                            <a:prstClr val="white"/>
                          </a:solidFill>
                          <a:latin typeface="Book Antiqua" pitchFamily="18" charset="0"/>
                          <a:ea typeface="+mn-ea"/>
                          <a:cs typeface="+mn-cs"/>
                        </a:rPr>
                        <a:t>Tristes et désespérés</a:t>
                      </a:r>
                    </a:p>
                  </a:txBody>
                  <a:tcPr/>
                </a:tc>
                <a:tc>
                  <a:txBody>
                    <a:bodyPr/>
                    <a:lstStyle/>
                    <a:p>
                      <a:pPr algn="r" rtl="1"/>
                      <a:r>
                        <a:rPr lang="ar-EG" sz="4000" b="0" kern="1200" dirty="0">
                          <a:solidFill>
                            <a:prstClr val="white"/>
                          </a:solidFill>
                          <a:latin typeface="+mn-lt"/>
                          <a:ea typeface="+mn-ea"/>
                          <a:cs typeface="+mn-cs"/>
                        </a:rPr>
                        <a:t>الأمم سمعوا وغضبوا</a:t>
                      </a:r>
                    </a:p>
                    <a:p>
                      <a:pPr algn="r" rtl="1"/>
                      <a:r>
                        <a:rPr lang="ar-EG" sz="4000" b="0" kern="1200" dirty="0">
                          <a:solidFill>
                            <a:prstClr val="white"/>
                          </a:solidFill>
                          <a:latin typeface="+mn-lt"/>
                          <a:ea typeface="+mn-ea"/>
                          <a:cs typeface="+mn-cs"/>
                        </a:rPr>
                        <a:t>وأخذهم رعب عظيم</a:t>
                      </a:r>
                    </a:p>
                    <a:p>
                      <a:pPr algn="r" rtl="1"/>
                      <a:r>
                        <a:rPr lang="ar-EG" sz="4000" b="0" kern="1200" dirty="0">
                          <a:solidFill>
                            <a:prstClr val="white"/>
                          </a:solidFill>
                          <a:latin typeface="+mn-lt"/>
                          <a:ea typeface="+mn-ea"/>
                          <a:cs typeface="+mn-cs"/>
                        </a:rPr>
                        <a:t>وأهل فلسطين هربوا</a:t>
                      </a:r>
                    </a:p>
                    <a:p>
                      <a:pPr algn="r" rtl="1"/>
                      <a:r>
                        <a:rPr lang="ar-EG" sz="4000" b="0" kern="1200" dirty="0">
                          <a:solidFill>
                            <a:prstClr val="white"/>
                          </a:solidFill>
                          <a:latin typeface="+mn-lt"/>
                          <a:ea typeface="+mn-ea"/>
                          <a:cs typeface="+mn-cs"/>
                        </a:rPr>
                        <a:t>وشملهم حزن جسيم</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30. Edom anéanti</a:t>
                      </a:r>
                    </a:p>
                    <a:p>
                      <a:r>
                        <a:rPr lang="fr-FR" sz="3200" b="1" kern="1200" dirty="0">
                          <a:solidFill>
                            <a:prstClr val="white"/>
                          </a:solidFill>
                          <a:latin typeface="Book Antiqua" pitchFamily="18" charset="0"/>
                          <a:ea typeface="+mn-ea"/>
                          <a:cs typeface="+mn-cs"/>
                        </a:rPr>
                        <a:t>Moab perplexe, inquiet</a:t>
                      </a:r>
                    </a:p>
                    <a:p>
                      <a:r>
                        <a:rPr lang="fr-FR" sz="3200" b="1" kern="1200" dirty="0">
                          <a:solidFill>
                            <a:prstClr val="white"/>
                          </a:solidFill>
                          <a:latin typeface="Book Antiqua" pitchFamily="18" charset="0"/>
                          <a:ea typeface="+mn-ea"/>
                          <a:cs typeface="+mn-cs"/>
                        </a:rPr>
                        <a:t>Les peuples sont surpris</a:t>
                      </a:r>
                    </a:p>
                    <a:p>
                      <a:r>
                        <a:rPr lang="fr-FR" sz="3200" b="1" kern="1200" dirty="0">
                          <a:solidFill>
                            <a:prstClr val="white"/>
                          </a:solidFill>
                          <a:latin typeface="Book Antiqua" pitchFamily="18" charset="0"/>
                          <a:ea typeface="+mn-ea"/>
                          <a:cs typeface="+mn-cs"/>
                        </a:rPr>
                        <a:t>Par cette traversée</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فانصرعت رؤساء </a:t>
                      </a:r>
                      <a:r>
                        <a:rPr lang="ar-EG" sz="4000" b="0" kern="1200" dirty="0" err="1">
                          <a:solidFill>
                            <a:prstClr val="white"/>
                          </a:solidFill>
                          <a:latin typeface="+mn-lt"/>
                          <a:ea typeface="+mn-ea"/>
                          <a:cs typeface="+mn-cs"/>
                        </a:rPr>
                        <a:t>آدوم</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وقَلَق موآب واحتار</a:t>
                      </a:r>
                    </a:p>
                    <a:p>
                      <a:pPr algn="r" rtl="1"/>
                      <a:r>
                        <a:rPr lang="ar-EG" sz="4000" b="0" kern="1200" dirty="0">
                          <a:solidFill>
                            <a:prstClr val="white"/>
                          </a:solidFill>
                          <a:latin typeface="+mn-lt"/>
                          <a:ea typeface="+mn-ea"/>
                          <a:cs typeface="+mn-cs"/>
                        </a:rPr>
                        <a:t>فزعت كل التخوم</a:t>
                      </a:r>
                    </a:p>
                    <a:p>
                      <a:pPr algn="r" rtl="1"/>
                      <a:r>
                        <a:rPr lang="ar-EG" sz="4000" b="0" kern="1200" dirty="0">
                          <a:solidFill>
                            <a:prstClr val="white"/>
                          </a:solidFill>
                          <a:latin typeface="+mn-lt"/>
                          <a:ea typeface="+mn-ea"/>
                          <a:cs typeface="+mn-cs"/>
                        </a:rPr>
                        <a:t>لما سَمِعوا الأخبار</a:t>
                      </a:r>
                    </a:p>
                    <a:p>
                      <a:endParaRPr lang="fr-FR" sz="24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FC620C7A-35F5-E4CB-3F00-B86B6597BD2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DF33248B-2DCF-24D9-E2D7-6D1843C0692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10971518"/>
      </p:ext>
    </p:extLst>
  </p:cSld>
  <p:clrMapOvr>
    <a:masterClrMapping/>
  </p:clrMapOvr>
</p:sld>
</file>

<file path=ppt/slides/slide171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97A31517-FE6D-4C7E-9ECD-81877EC10B50}"/>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C43D4CF0-8789-C413-8C77-4B780007DC20}"/>
              </a:ext>
            </a:extLst>
          </p:cNvPr>
          <p:cNvSpPr/>
          <p:nvPr/>
        </p:nvSpPr>
        <p:spPr>
          <a:xfrm>
            <a:off x="6384032" y="1196752"/>
            <a:ext cx="5350768" cy="2123658"/>
          </a:xfrm>
          <a:prstGeom prst="rect">
            <a:avLst/>
          </a:prstGeom>
        </p:spPr>
        <p:txBody>
          <a:bodyPr wrap="square">
            <a:spAutoFit/>
          </a:bodyPr>
          <a:lstStyle/>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AE"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واجعلنا مستحقين أن نقول بشكر أبانا الذي في </a:t>
            </a:r>
            <a:r>
              <a:rPr kumimoji="0" lang="ar-AE"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السموات...</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F8371EBF-9281-FFC5-57F4-223A7583A22B}"/>
              </a:ext>
            </a:extLst>
          </p:cNvPr>
          <p:cNvSpPr/>
          <p:nvPr/>
        </p:nvSpPr>
        <p:spPr>
          <a:xfrm>
            <a:off x="762000" y="980731"/>
            <a:ext cx="5694040" cy="1938992"/>
          </a:xfrm>
          <a:prstGeom prst="rect">
            <a:avLst/>
          </a:prstGeom>
        </p:spPr>
        <p:txBody>
          <a:bodyPr wrap="square">
            <a:spAutoFit/>
          </a:bodyPr>
          <a:lstStyle/>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4000" b="0" i="0" u="none" strike="noStrike" kern="1200" cap="none" spc="0" normalizeH="0" baseline="0" noProof="0" dirty="0">
                <a:ln>
                  <a:noFill/>
                </a:ln>
                <a:solidFill>
                  <a:prstClr val="white"/>
                </a:solidFill>
                <a:effectLst/>
                <a:uLnTx/>
                <a:uFillTx/>
                <a:latin typeface="Avva_Marcos" pitchFamily="82" charset="0"/>
                <a:ea typeface="+mn-ea"/>
                <a:cs typeface="+mn-cs"/>
              </a:rPr>
              <a:t>A</a:t>
            </a:r>
            <a:r>
              <a:rPr kumimoji="0" lang="pt-BR" sz="4000" b="0" i="0" u="none" strike="noStrike" kern="1200" cap="none" spc="0" normalizeH="0" baseline="0" noProof="0" dirty="0">
                <a:ln>
                  <a:noFill/>
                </a:ln>
                <a:solidFill>
                  <a:prstClr val="white"/>
                </a:solidFill>
                <a:effectLst/>
                <a:uLnTx/>
                <a:uFillTx/>
                <a:latin typeface="CS Avva Shenouda" pitchFamily="34" charset="0"/>
                <a:ea typeface="+mn-ea"/>
                <a:cs typeface="+mn-cs"/>
              </a:rPr>
              <a:t>riten `nem`psa      `njoc qen ouse`phmot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4000" b="0" i="0" u="none" strike="noStrike" kern="1200" cap="none" spc="0" normalizeH="0" baseline="0" noProof="0" dirty="0">
                <a:ln>
                  <a:noFill/>
                </a:ln>
                <a:solidFill>
                  <a:prstClr val="white"/>
                </a:solidFill>
                <a:effectLst/>
                <a:uLnTx/>
                <a:uFillTx/>
                <a:latin typeface="CS Avva Shenouda" pitchFamily="34" charset="0"/>
                <a:ea typeface="+mn-ea"/>
                <a:cs typeface="+mn-cs"/>
              </a:rPr>
              <a:t>Je peniwt ...</a:t>
            </a:r>
            <a:endPar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73ACFF66-F82B-42B7-6B00-498DBE53EF67}"/>
              </a:ext>
            </a:extLst>
          </p:cNvPr>
          <p:cNvSpPr/>
          <p:nvPr/>
        </p:nvSpPr>
        <p:spPr>
          <a:xfrm>
            <a:off x="2783632" y="4077072"/>
            <a:ext cx="6408712" cy="1938992"/>
          </a:xfrm>
          <a:prstGeom prst="rect">
            <a:avLst/>
          </a:prstGeom>
        </p:spPr>
        <p:txBody>
          <a:bodyPr wrap="squar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4000" b="1" i="0" u="none" strike="noStrike" kern="1200" cap="none" spc="0" normalizeH="0" baseline="0" noProof="0" dirty="0">
                <a:ln>
                  <a:noFill/>
                </a:ln>
                <a:solidFill>
                  <a:prstClr val="white"/>
                </a:solidFill>
                <a:effectLst/>
                <a:uLnTx/>
                <a:uFillTx/>
                <a:latin typeface="Book Antiqua" pitchFamily="18" charset="0"/>
                <a:ea typeface="+mn-ea"/>
                <a:cs typeface="+mn-cs"/>
              </a:rPr>
              <a:t>Rends-nous dignes de dire en action de grâce : Notre Père ...</a:t>
            </a:r>
          </a:p>
        </p:txBody>
      </p:sp>
      <p:sp>
        <p:nvSpPr>
          <p:cNvPr id="2" name="ZoneTexte 1">
            <a:extLst>
              <a:ext uri="{FF2B5EF4-FFF2-40B4-BE49-F238E27FC236}">
                <a16:creationId xmlns:a16="http://schemas.microsoft.com/office/drawing/2014/main" id="{30A84AA4-8302-D893-9781-93CA0C1993F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2" action="ppaction://hlinksldjump"/>
            <a:extLst>
              <a:ext uri="{FF2B5EF4-FFF2-40B4-BE49-F238E27FC236}">
                <a16:creationId xmlns:a16="http://schemas.microsoft.com/office/drawing/2014/main" id="{A221B571-A683-5B30-1DCD-96A38011B32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98673643"/>
      </p:ext>
    </p:extLst>
  </p:cSld>
  <p:clrMapOvr>
    <a:masterClrMapping/>
  </p:clrMapOvr>
  <mc:AlternateContent xmlns:mc="http://schemas.openxmlformats.org/markup-compatibility/2006" xmlns:p14="http://schemas.microsoft.com/office/powerpoint/2010/main">
    <mc:Choice Requires="p14">
      <p:transition p14:dur="10" advTm="10000"/>
    </mc:Choice>
    <mc:Fallback xmlns="">
      <p:transition advTm="10000"/>
    </mc:Fallback>
  </mc:AlternateContent>
</p:sld>
</file>

<file path=ppt/slides/slide171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8F68BC59-345A-230F-8C23-FFE872105907}"/>
            </a:ext>
          </a:extLst>
        </p:cNvPr>
        <p:cNvGrpSpPr/>
        <p:nvPr/>
      </p:nvGrpSpPr>
      <p:grpSpPr>
        <a:xfrm>
          <a:off x="0" y="0"/>
          <a:ext cx="0" cy="0"/>
          <a:chOff x="0" y="0"/>
          <a:chExt cx="0" cy="0"/>
        </a:xfrm>
      </p:grpSpPr>
      <p:sp>
        <p:nvSpPr>
          <p:cNvPr id="6" name="Rectangle 5">
            <a:extLst>
              <a:ext uri="{FF2B5EF4-FFF2-40B4-BE49-F238E27FC236}">
                <a16:creationId xmlns:a16="http://schemas.microsoft.com/office/drawing/2014/main" id="{5A2ADB28-CE55-A42E-6533-A47A599D2DA1}"/>
              </a:ext>
            </a:extLst>
          </p:cNvPr>
          <p:cNvSpPr/>
          <p:nvPr/>
        </p:nvSpPr>
        <p:spPr>
          <a:xfrm>
            <a:off x="1775520" y="116633"/>
            <a:ext cx="8856985" cy="6401753"/>
          </a:xfrm>
          <a:prstGeom prst="rect">
            <a:avLst/>
          </a:prstGeom>
        </p:spPr>
        <p:txBody>
          <a:bodyPr wrap="square">
            <a:spAutoFit/>
          </a:bodyPr>
          <a:lstStyle/>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Avva_Marcos" pitchFamily="82" charset="0"/>
                <a:ea typeface="+mn-ea"/>
                <a:cs typeface="+mn-cs"/>
              </a:rPr>
              <a:t>G</a:t>
            </a: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e peniwt etqen nivyou`i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mareftoubo `nje pekran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marec`i `nje tekmetouro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petehnak marefswpi</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`m`vry] qen `tve nem hijen pikahi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penwik `nte rac] myif nan `mvoou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ouoh ,a nyeteron nan `ebol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m`vry] hwn `nten,w `ebol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`nnyete ouon `ntan `erwou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ouoh `mperenten eqoun `epiracmoc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alla nahmen `ebol ha pipethwou.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Qen P=,=c I=y=c Pen¡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26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je ;wk te ]metouro nem ]jom nem pi`wou sa eneh `amyn.</a:t>
            </a:r>
            <a:endParaRPr kumimoji="0" lang="fr-FR" sz="26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2" name="ZoneTexte 1">
            <a:extLst>
              <a:ext uri="{FF2B5EF4-FFF2-40B4-BE49-F238E27FC236}">
                <a16:creationId xmlns:a16="http://schemas.microsoft.com/office/drawing/2014/main" id="{13F9132F-2039-2D85-DD4D-5D3C77B0CF0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2" action="ppaction://hlinksldjump"/>
            <a:extLst>
              <a:ext uri="{FF2B5EF4-FFF2-40B4-BE49-F238E27FC236}">
                <a16:creationId xmlns:a16="http://schemas.microsoft.com/office/drawing/2014/main" id="{4A305E12-6690-781A-95C8-D6013B69881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243089277"/>
      </p:ext>
    </p:extLst>
  </p:cSld>
  <p:clrMapOvr>
    <a:masterClrMapping/>
  </p:clrMapOvr>
  <mc:AlternateContent xmlns:mc="http://schemas.openxmlformats.org/markup-compatibility/2006" xmlns:p14="http://schemas.microsoft.com/office/powerpoint/2010/main">
    <mc:Choice Requires="p14">
      <p:transition p14:dur="10" advTm="10000"/>
    </mc:Choice>
    <mc:Fallback xmlns="">
      <p:transition advTm="10000"/>
    </mc:Fallback>
  </mc:AlternateContent>
</p:sld>
</file>

<file path=ppt/slides/slide171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7FEDDC84-A564-1762-CDAA-F0E21CF55A70}"/>
            </a:ext>
          </a:extLst>
        </p:cNvPr>
        <p:cNvGrpSpPr/>
        <p:nvPr/>
      </p:nvGrpSpPr>
      <p:grpSpPr>
        <a:xfrm>
          <a:off x="0" y="0"/>
          <a:ext cx="0" cy="0"/>
          <a:chOff x="0" y="0"/>
          <a:chExt cx="0" cy="0"/>
        </a:xfrm>
      </p:grpSpPr>
      <p:sp>
        <p:nvSpPr>
          <p:cNvPr id="2" name="ZoneTexte 1">
            <a:extLst>
              <a:ext uri="{FF2B5EF4-FFF2-40B4-BE49-F238E27FC236}">
                <a16:creationId xmlns:a16="http://schemas.microsoft.com/office/drawing/2014/main" id="{93B3D13C-1C32-FA76-3C2C-C3214F939C95}"/>
              </a:ext>
            </a:extLst>
          </p:cNvPr>
          <p:cNvSpPr txBox="1"/>
          <p:nvPr/>
        </p:nvSpPr>
        <p:spPr>
          <a:xfrm>
            <a:off x="70992" y="6182380"/>
            <a:ext cx="12044808" cy="584775"/>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Diocèse de Paris et du Nord de la France </a:t>
            </a: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Eglise Archange Michel &amp; Saint Georges – Villejuif</a:t>
            </a:r>
          </a:p>
        </p:txBody>
      </p:sp>
      <p:pic>
        <p:nvPicPr>
          <p:cNvPr id="3" name="Image 2">
            <a:extLst>
              <a:ext uri="{FF2B5EF4-FFF2-40B4-BE49-F238E27FC236}">
                <a16:creationId xmlns:a16="http://schemas.microsoft.com/office/drawing/2014/main" id="{74441972-8B7D-A77C-F535-9CCD235EA7ED}"/>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36416" y="6209364"/>
            <a:ext cx="584775" cy="584775"/>
          </a:xfrm>
          <a:prstGeom prst="rect">
            <a:avLst/>
          </a:prstGeom>
        </p:spPr>
      </p:pic>
      <p:pic>
        <p:nvPicPr>
          <p:cNvPr id="4" name="Image 3">
            <a:extLst>
              <a:ext uri="{FF2B5EF4-FFF2-40B4-BE49-F238E27FC236}">
                <a16:creationId xmlns:a16="http://schemas.microsoft.com/office/drawing/2014/main" id="{4D4B2438-BF7A-9D7F-8113-DF5EF4497F13}"/>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573587" y="6167242"/>
            <a:ext cx="681997" cy="584775"/>
          </a:xfrm>
          <a:prstGeom prst="rect">
            <a:avLst/>
          </a:prstGeom>
        </p:spPr>
      </p:pic>
      <p:pic>
        <p:nvPicPr>
          <p:cNvPr id="6" name="Image 5">
            <a:extLst>
              <a:ext uri="{FF2B5EF4-FFF2-40B4-BE49-F238E27FC236}">
                <a16:creationId xmlns:a16="http://schemas.microsoft.com/office/drawing/2014/main" id="{4BF96765-7C4C-EB8F-95D4-770B7211A66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112196" y="1295400"/>
            <a:ext cx="3962400" cy="3447288"/>
          </a:xfrm>
          <a:prstGeom prst="rect">
            <a:avLst/>
          </a:prstGeom>
        </p:spPr>
      </p:pic>
    </p:spTree>
    <p:extLst>
      <p:ext uri="{BB962C8B-B14F-4D97-AF65-F5344CB8AC3E}">
        <p14:creationId xmlns:p14="http://schemas.microsoft.com/office/powerpoint/2010/main" val="1389772699"/>
      </p:ext>
    </p:extLst>
  </p:cSld>
  <p:clrMapOvr>
    <a:masterClrMapping/>
  </p:clrMapOvr>
  <p:transition/>
</p:sld>
</file>

<file path=ppt/slides/slide171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7" name="Rectangle 6"/>
          <p:cNvSpPr/>
          <p:nvPr/>
        </p:nvSpPr>
        <p:spPr>
          <a:xfrm>
            <a:off x="2618512" y="1988840"/>
            <a:ext cx="6933875" cy="1631216"/>
          </a:xfrm>
          <a:prstGeom prst="rect">
            <a:avLst/>
          </a:prstGeom>
        </p:spPr>
        <p:txBody>
          <a:bodyPr wrap="square">
            <a:spAutoFit/>
          </a:bodyPr>
          <a:lstStyle/>
          <a:p>
            <a:pPr algn="ctr"/>
            <a:r>
              <a:rPr lang="fr-FR" sz="5000" b="1" dirty="0" err="1">
                <a:solidFill>
                  <a:prstClr val="white"/>
                </a:solidFill>
                <a:latin typeface="Book Antiqua" pitchFamily="18" charset="0"/>
              </a:rPr>
              <a:t>Psalie</a:t>
            </a:r>
            <a:r>
              <a:rPr lang="fr-FR" sz="5000" b="1" dirty="0">
                <a:solidFill>
                  <a:prstClr val="white"/>
                </a:solidFill>
                <a:latin typeface="Book Antiqua" pitchFamily="18" charset="0"/>
              </a:rPr>
              <a:t> du Samedi (1) pour </a:t>
            </a:r>
            <a:r>
              <a:rPr lang="fr-FR" sz="5000" b="1" dirty="0" err="1">
                <a:solidFill>
                  <a:prstClr val="white"/>
                </a:solidFill>
                <a:latin typeface="Book Antiqua" pitchFamily="18" charset="0"/>
              </a:rPr>
              <a:t>Kiahk</a:t>
            </a:r>
            <a:endParaRPr lang="fr-FR" sz="5000" b="1" dirty="0">
              <a:solidFill>
                <a:prstClr val="white"/>
              </a:solidFill>
              <a:latin typeface="Book Antiqua" pitchFamily="18" charset="0"/>
            </a:endParaRPr>
          </a:p>
        </p:txBody>
      </p:sp>
      <p:sp>
        <p:nvSpPr>
          <p:cNvPr id="5" name="Rectangle 4">
            <a:hlinkClick r:id="rId2" action="ppaction://hlinksldjump"/>
          </p:cNvPr>
          <p:cNvSpPr/>
          <p:nvPr/>
        </p:nvSpPr>
        <p:spPr>
          <a:xfrm>
            <a:off x="8112224" y="5661248"/>
            <a:ext cx="2232248"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Book Antiqua" panose="02040602050305030304" pitchFamily="18" charset="0"/>
              </a:rPr>
              <a:t>Psalie</a:t>
            </a:r>
            <a:r>
              <a:rPr lang="fr-FR" dirty="0">
                <a:solidFill>
                  <a:prstClr val="white"/>
                </a:solidFill>
                <a:latin typeface="Book Antiqua" panose="02040602050305030304" pitchFamily="18" charset="0"/>
              </a:rPr>
              <a:t> du samedi (2)</a:t>
            </a:r>
          </a:p>
        </p:txBody>
      </p:sp>
      <p:pic>
        <p:nvPicPr>
          <p:cNvPr id="6"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302 </a:t>
            </a:r>
          </a:p>
        </p:txBody>
      </p:sp>
      <p:sp>
        <p:nvSpPr>
          <p:cNvPr id="2" name="ZoneTexte 1">
            <a:extLst>
              <a:ext uri="{FF2B5EF4-FFF2-40B4-BE49-F238E27FC236}">
                <a16:creationId xmlns:a16="http://schemas.microsoft.com/office/drawing/2014/main" id="{7D9E9567-BFD9-4972-E86D-A6A7442CD90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4" action="ppaction://hlinksldjump"/>
            <a:extLst>
              <a:ext uri="{FF2B5EF4-FFF2-40B4-BE49-F238E27FC236}">
                <a16:creationId xmlns:a16="http://schemas.microsoft.com/office/drawing/2014/main" id="{C5D939D2-1C57-0068-D0BB-ECB37C196DB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902171150"/>
      </p:ext>
    </p:extLst>
  </p:cSld>
  <p:clrMapOvr>
    <a:masterClrMapping/>
  </p:clrMapOvr>
  <p:transition/>
</p:sld>
</file>

<file path=ppt/slides/slide171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تعالوا جميعا باشتياق </a:t>
            </a:r>
            <a:endParaRPr lang="fr-FR" sz="4400" dirty="0">
              <a:solidFill>
                <a:prstClr val="white"/>
              </a:solidFill>
            </a:endParaRPr>
          </a:p>
          <a:p>
            <a:pPr algn="just" rtl="1"/>
            <a:r>
              <a:rPr lang="ar-EG" sz="4400" dirty="0">
                <a:solidFill>
                  <a:prstClr val="white"/>
                </a:solidFill>
              </a:rPr>
              <a:t>لنسبح الله الأبدي </a:t>
            </a:r>
            <a:endParaRPr lang="fr-FR" sz="4400" dirty="0">
              <a:solidFill>
                <a:prstClr val="white"/>
              </a:solidFill>
            </a:endParaRPr>
          </a:p>
          <a:p>
            <a:pPr algn="just" rtl="1"/>
            <a:r>
              <a:rPr lang="ar-EG" sz="4400" dirty="0">
                <a:solidFill>
                  <a:prstClr val="white"/>
                </a:solidFill>
              </a:rPr>
              <a:t>ومن جيل إلى جيل </a:t>
            </a:r>
            <a:endParaRPr lang="fr-FR" sz="4400" dirty="0">
              <a:solidFill>
                <a:prstClr val="white"/>
              </a:solidFill>
            </a:endParaRPr>
          </a:p>
          <a:p>
            <a:pPr algn="just" rtl="1"/>
            <a:r>
              <a:rPr lang="ar-EG" sz="4400" dirty="0">
                <a:solidFill>
                  <a:prstClr val="white"/>
                </a:solidFill>
              </a:rPr>
              <a:t>نسجد لك إلى الأبد.</a:t>
            </a:r>
            <a:endParaRPr lang="fr-FR" sz="4400" dirty="0">
              <a:solidFill>
                <a:prstClr val="white"/>
              </a:solidFill>
            </a:endParaRPr>
          </a:p>
        </p:txBody>
      </p:sp>
      <p:sp>
        <p:nvSpPr>
          <p:cNvPr id="6" name="Rectangle 5"/>
          <p:cNvSpPr/>
          <p:nvPr/>
        </p:nvSpPr>
        <p:spPr>
          <a:xfrm>
            <a:off x="457200" y="332656"/>
            <a:ext cx="6070848" cy="2862322"/>
          </a:xfrm>
          <a:prstGeom prst="rect">
            <a:avLst/>
          </a:prstGeom>
        </p:spPr>
        <p:txBody>
          <a:bodyPr wrap="square">
            <a:spAutoFit/>
          </a:bodyPr>
          <a:lstStyle/>
          <a:p>
            <a:pPr algn="just"/>
            <a:r>
              <a:rPr lang="fr-FR" sz="3600" dirty="0" err="1">
                <a:solidFill>
                  <a:prstClr val="white"/>
                </a:solidFill>
                <a:latin typeface="CS Avva Shenouda" pitchFamily="34" charset="0"/>
              </a:rPr>
              <a:t>Amwini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ou[</a:t>
            </a:r>
            <a:r>
              <a:rPr lang="fr-FR" sz="3600" dirty="0" err="1">
                <a:solidFill>
                  <a:prstClr val="white"/>
                </a:solidFill>
                <a:latin typeface="CS Avva Shenouda" pitchFamily="34" charset="0"/>
              </a:rPr>
              <a:t>isswou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ntenhwc</a:t>
            </a:r>
            <a:br>
              <a:rPr lang="fr-FR" sz="3600" dirty="0">
                <a:solidFill>
                  <a:prstClr val="white"/>
                </a:solidFill>
                <a:latin typeface="CS Avva Shenouda" pitchFamily="34" charset="0"/>
              </a:rPr>
            </a:b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e`Vnou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pisaeneh</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icjen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jwou</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jwou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tenouwst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mmok</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eneh</a:t>
            </a:r>
            <a:r>
              <a:rPr lang="fr-FR" sz="3600" dirty="0">
                <a:solidFill>
                  <a:prstClr val="white"/>
                </a:solidFill>
                <a:latin typeface="CS Avva Shenouda" pitchFamily="34" charset="0"/>
              </a:rPr>
              <a:t>.</a:t>
            </a:r>
          </a:p>
        </p:txBody>
      </p:sp>
      <p:sp>
        <p:nvSpPr>
          <p:cNvPr id="7" name="Rectangle 6"/>
          <p:cNvSpPr/>
          <p:nvPr/>
        </p:nvSpPr>
        <p:spPr>
          <a:xfrm>
            <a:off x="457200" y="3959188"/>
            <a:ext cx="11247156" cy="2308324"/>
          </a:xfrm>
          <a:prstGeom prst="rect">
            <a:avLst/>
          </a:prstGeom>
        </p:spPr>
        <p:txBody>
          <a:bodyPr wrap="square">
            <a:spAutoFit/>
          </a:bodyPr>
          <a:lstStyle/>
          <a:p>
            <a:pPr algn="ctr"/>
            <a:r>
              <a:rPr lang="fr-FR" sz="3600" b="1" dirty="0">
                <a:solidFill>
                  <a:prstClr val="white"/>
                </a:solidFill>
                <a:latin typeface="Book Antiqua" pitchFamily="18" charset="0"/>
              </a:rPr>
              <a:t>Venez tous avec ardeur, </a:t>
            </a:r>
          </a:p>
          <a:p>
            <a:pPr algn="ctr"/>
            <a:r>
              <a:rPr lang="fr-FR" sz="3600" b="1" dirty="0">
                <a:solidFill>
                  <a:prstClr val="white"/>
                </a:solidFill>
                <a:latin typeface="Book Antiqua" pitchFamily="18" charset="0"/>
              </a:rPr>
              <a:t>pour louer Dieu Eternel, </a:t>
            </a:r>
          </a:p>
          <a:p>
            <a:pPr algn="ctr"/>
            <a:r>
              <a:rPr lang="fr-FR" sz="3600" b="1" dirty="0">
                <a:solidFill>
                  <a:prstClr val="white"/>
                </a:solidFill>
                <a:latin typeface="Book Antiqua" pitchFamily="18" charset="0"/>
              </a:rPr>
              <a:t>de génération en génération,</a:t>
            </a:r>
          </a:p>
          <a:p>
            <a:pPr algn="ctr"/>
            <a:r>
              <a:rPr lang="fr-FR" sz="3600" b="1" dirty="0">
                <a:solidFill>
                  <a:prstClr val="white"/>
                </a:solidFill>
                <a:latin typeface="Book Antiqua" pitchFamily="18" charset="0"/>
              </a:rPr>
              <a:t> nous T’adorons éternellement.</a:t>
            </a:r>
          </a:p>
        </p:txBody>
      </p:sp>
      <p:sp>
        <p:nvSpPr>
          <p:cNvPr id="2" name="ZoneTexte 1">
            <a:extLst>
              <a:ext uri="{FF2B5EF4-FFF2-40B4-BE49-F238E27FC236}">
                <a16:creationId xmlns:a16="http://schemas.microsoft.com/office/drawing/2014/main" id="{723C85D8-9CE5-65F4-7237-CC0468978E1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D7849D3B-134B-AAB7-B7F2-04BE8CDB85E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864783511"/>
      </p:ext>
    </p:extLst>
  </p:cSld>
  <p:clrMapOvr>
    <a:masterClrMapping/>
  </p:clrMapOvr>
  <p:transition/>
</p:sld>
</file>

<file path=ppt/slides/slide171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2800767"/>
          </a:xfrm>
          <a:prstGeom prst="rect">
            <a:avLst/>
          </a:prstGeom>
        </p:spPr>
        <p:txBody>
          <a:bodyPr wrap="square">
            <a:spAutoFit/>
          </a:bodyPr>
          <a:lstStyle/>
          <a:p>
            <a:pPr algn="just" rtl="1"/>
            <a:r>
              <a:rPr lang="ar-EG" sz="4400" dirty="0">
                <a:solidFill>
                  <a:prstClr val="white"/>
                </a:solidFill>
              </a:rPr>
              <a:t>كل مدينة وكل قرية </a:t>
            </a:r>
            <a:endParaRPr lang="fr-FR" sz="4400" dirty="0">
              <a:solidFill>
                <a:prstClr val="white"/>
              </a:solidFill>
            </a:endParaRPr>
          </a:p>
          <a:p>
            <a:pPr algn="just" rtl="1"/>
            <a:r>
              <a:rPr lang="ar-EG" sz="4400" dirty="0">
                <a:solidFill>
                  <a:prstClr val="white"/>
                </a:solidFill>
              </a:rPr>
              <a:t>والسكان على الأرض </a:t>
            </a:r>
            <a:endParaRPr lang="fr-FR" sz="4400" dirty="0">
              <a:solidFill>
                <a:prstClr val="white"/>
              </a:solidFill>
            </a:endParaRPr>
          </a:p>
          <a:p>
            <a:pPr algn="just" rtl="1"/>
            <a:r>
              <a:rPr lang="ar-EG" sz="4400" dirty="0">
                <a:solidFill>
                  <a:prstClr val="white"/>
                </a:solidFill>
              </a:rPr>
              <a:t>يسبحونك بكل اللغات قائلين </a:t>
            </a:r>
            <a:endParaRPr lang="fr-FR" sz="4400" dirty="0">
              <a:solidFill>
                <a:prstClr val="white"/>
              </a:solidFill>
            </a:endParaRPr>
          </a:p>
          <a:p>
            <a:pPr algn="just" rtl="1"/>
            <a:r>
              <a:rPr lang="ar-EG" sz="4400" dirty="0">
                <a:solidFill>
                  <a:prstClr val="white"/>
                </a:solidFill>
              </a:rPr>
              <a:t>لك القوة والعزة</a:t>
            </a:r>
            <a:endParaRPr lang="fr-FR" sz="4400" dirty="0">
              <a:solidFill>
                <a:prstClr val="white"/>
              </a:solidFill>
            </a:endParaRPr>
          </a:p>
        </p:txBody>
      </p:sp>
      <p:sp>
        <p:nvSpPr>
          <p:cNvPr id="6" name="Rectangle 5"/>
          <p:cNvSpPr/>
          <p:nvPr/>
        </p:nvSpPr>
        <p:spPr>
          <a:xfrm>
            <a:off x="457200" y="332656"/>
            <a:ext cx="6070848" cy="2862322"/>
          </a:xfrm>
          <a:prstGeom prst="rect">
            <a:avLst/>
          </a:prstGeom>
        </p:spPr>
        <p:txBody>
          <a:bodyPr wrap="square">
            <a:spAutoFit/>
          </a:bodyPr>
          <a:lstStyle/>
          <a:p>
            <a:pPr algn="just"/>
            <a:r>
              <a:rPr lang="fr-FR" sz="3600" dirty="0">
                <a:solidFill>
                  <a:prstClr val="white"/>
                </a:solidFill>
                <a:latin typeface="CS Avva Shenouda" pitchFamily="34" charset="0"/>
              </a:rPr>
              <a:t>Baki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nem ]mi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nyetsop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hijen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pikahi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euhwc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acpi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wk</a:t>
            </a:r>
            <a:r>
              <a:rPr lang="fr-FR" sz="3600" dirty="0">
                <a:solidFill>
                  <a:prstClr val="white"/>
                </a:solidFill>
                <a:latin typeface="CS Avva Shenouda" pitchFamily="34" charset="0"/>
              </a:rPr>
              <a:t> te ]</a:t>
            </a:r>
            <a:r>
              <a:rPr lang="fr-FR" sz="3600" dirty="0" err="1">
                <a:solidFill>
                  <a:prstClr val="white"/>
                </a:solidFill>
                <a:latin typeface="CS Avva Shenouda" pitchFamily="34" charset="0"/>
              </a:rPr>
              <a:t>jom</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piamahi</a:t>
            </a:r>
            <a:r>
              <a:rPr lang="fr-FR" sz="3600" dirty="0">
                <a:solidFill>
                  <a:prstClr val="white"/>
                </a:solidFill>
                <a:latin typeface="CS Avva Shenouda" pitchFamily="34" charset="0"/>
              </a:rPr>
              <a:t>. </a:t>
            </a:r>
          </a:p>
        </p:txBody>
      </p:sp>
      <p:sp>
        <p:nvSpPr>
          <p:cNvPr id="7" name="Rectangle 6"/>
          <p:cNvSpPr/>
          <p:nvPr/>
        </p:nvSpPr>
        <p:spPr>
          <a:xfrm>
            <a:off x="457200" y="3962400"/>
            <a:ext cx="11247156" cy="2308324"/>
          </a:xfrm>
          <a:prstGeom prst="rect">
            <a:avLst/>
          </a:prstGeom>
        </p:spPr>
        <p:txBody>
          <a:bodyPr wrap="square">
            <a:spAutoFit/>
          </a:bodyPr>
          <a:lstStyle/>
          <a:p>
            <a:pPr algn="ctr"/>
            <a:r>
              <a:rPr lang="fr-FR" sz="3600" b="1" dirty="0">
                <a:solidFill>
                  <a:prstClr val="white"/>
                </a:solidFill>
                <a:latin typeface="Book Antiqua" pitchFamily="18" charset="0"/>
              </a:rPr>
              <a:t>Toute ville, tout village, </a:t>
            </a:r>
          </a:p>
          <a:p>
            <a:pPr algn="ctr"/>
            <a:r>
              <a:rPr lang="fr-FR" sz="3600" b="1" dirty="0">
                <a:solidFill>
                  <a:prstClr val="white"/>
                </a:solidFill>
                <a:latin typeface="Book Antiqua" pitchFamily="18" charset="0"/>
              </a:rPr>
              <a:t>et tous les habitants sur la terre, </a:t>
            </a:r>
          </a:p>
          <a:p>
            <a:pPr algn="ctr"/>
            <a:r>
              <a:rPr lang="fr-FR" sz="3600" b="1" dirty="0">
                <a:solidFill>
                  <a:prstClr val="white"/>
                </a:solidFill>
                <a:latin typeface="Book Antiqua" pitchFamily="18" charset="0"/>
              </a:rPr>
              <a:t>te louent de toutes les langues, en disant : </a:t>
            </a:r>
          </a:p>
          <a:p>
            <a:pPr algn="ctr"/>
            <a:r>
              <a:rPr lang="fr-FR" sz="3600" b="1" dirty="0">
                <a:solidFill>
                  <a:prstClr val="white"/>
                </a:solidFill>
                <a:latin typeface="Book Antiqua" pitchFamily="18" charset="0"/>
              </a:rPr>
              <a:t>à toi la puissance et la magnificence.</a:t>
            </a:r>
          </a:p>
        </p:txBody>
      </p:sp>
      <p:sp>
        <p:nvSpPr>
          <p:cNvPr id="2" name="ZoneTexte 1">
            <a:extLst>
              <a:ext uri="{FF2B5EF4-FFF2-40B4-BE49-F238E27FC236}">
                <a16:creationId xmlns:a16="http://schemas.microsoft.com/office/drawing/2014/main" id="{CDE1D243-BC16-8AF3-33F0-1D71081132A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B673C63D-2422-2C26-F856-6F6F4873700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735964289"/>
      </p:ext>
    </p:extLst>
  </p:cSld>
  <p:clrMapOvr>
    <a:masterClrMapping/>
  </p:clrMapOvr>
  <p:transition/>
</p:sld>
</file>

<file path=ppt/slides/slide171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لأنك ارسلت كلمتك </a:t>
            </a:r>
            <a:endParaRPr lang="fr-FR" sz="4800" dirty="0">
              <a:solidFill>
                <a:prstClr val="white"/>
              </a:solidFill>
            </a:endParaRPr>
          </a:p>
          <a:p>
            <a:pPr algn="just" rtl="1"/>
            <a:r>
              <a:rPr lang="ar-EG" sz="4800" dirty="0" err="1">
                <a:solidFill>
                  <a:prstClr val="white"/>
                </a:solidFill>
              </a:rPr>
              <a:t>أفتقدنا</a:t>
            </a:r>
            <a:r>
              <a:rPr lang="ar-EG" sz="4800" dirty="0">
                <a:solidFill>
                  <a:prstClr val="white"/>
                </a:solidFill>
              </a:rPr>
              <a:t> برحمته </a:t>
            </a:r>
            <a:endParaRPr lang="fr-FR" sz="4800" dirty="0">
              <a:solidFill>
                <a:prstClr val="white"/>
              </a:solidFill>
            </a:endParaRPr>
          </a:p>
          <a:p>
            <a:pPr algn="just" rtl="1"/>
            <a:r>
              <a:rPr lang="ar-EG" sz="4800" dirty="0">
                <a:solidFill>
                  <a:prstClr val="white"/>
                </a:solidFill>
              </a:rPr>
              <a:t>وتجسد من العذراء ل</a:t>
            </a:r>
            <a:endParaRPr lang="fr-FR" sz="4800" dirty="0">
              <a:solidFill>
                <a:prstClr val="white"/>
              </a:solidFill>
            </a:endParaRPr>
          </a:p>
          <a:p>
            <a:pPr algn="just" rtl="1"/>
            <a:r>
              <a:rPr lang="ar-EG" sz="4800" dirty="0">
                <a:solidFill>
                  <a:prstClr val="white"/>
                </a:solidFill>
              </a:rPr>
              <a:t>أجل خلاصنا</a:t>
            </a:r>
            <a:endParaRPr lang="fr-FR" sz="4800" dirty="0">
              <a:solidFill>
                <a:prstClr val="white"/>
              </a:solidFill>
            </a:endParaRPr>
          </a:p>
        </p:txBody>
      </p:sp>
      <p:sp>
        <p:nvSpPr>
          <p:cNvPr id="6" name="Rectangle 5"/>
          <p:cNvSpPr/>
          <p:nvPr/>
        </p:nvSpPr>
        <p:spPr>
          <a:xfrm>
            <a:off x="457200" y="332656"/>
            <a:ext cx="6070848" cy="2862322"/>
          </a:xfrm>
          <a:prstGeom prst="rect">
            <a:avLst/>
          </a:prstGeom>
        </p:spPr>
        <p:txBody>
          <a:bodyPr wrap="square">
            <a:spAutoFit/>
          </a:bodyPr>
          <a:lstStyle/>
          <a:p>
            <a:pPr algn="just"/>
            <a:r>
              <a:rPr lang="fr-FR" sz="3600" dirty="0">
                <a:solidFill>
                  <a:prstClr val="white"/>
                </a:solidFill>
                <a:latin typeface="CS Avva Shenouda" pitchFamily="34" charset="0"/>
              </a:rPr>
              <a:t>¿ Ge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akouwrp</a:t>
            </a:r>
            <a:br>
              <a:rPr lang="fr-FR" sz="3600" dirty="0">
                <a:solidFill>
                  <a:prstClr val="white"/>
                </a:solidFill>
                <a:latin typeface="CS Avva Shenouda" pitchFamily="34" charset="0"/>
              </a:rPr>
            </a:br>
            <a:r>
              <a:rPr lang="fr-FR" sz="3600" dirty="0">
                <a:solidFill>
                  <a:prstClr val="white"/>
                </a:solidFill>
                <a:latin typeface="CS Avva Shenouda" pitchFamily="34" charset="0"/>
              </a:rPr>
              <a:t>`</a:t>
            </a:r>
            <a:r>
              <a:rPr lang="fr-FR" sz="3600" dirty="0" err="1">
                <a:solidFill>
                  <a:prstClr val="white"/>
                </a:solidFill>
                <a:latin typeface="CS Avva Shenouda" pitchFamily="34" charset="0"/>
              </a:rPr>
              <a:t>mpeklogoc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afjem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pensini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pefnai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icarx</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e;be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vyetevwn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noujai</a:t>
            </a:r>
            <a:r>
              <a:rPr lang="fr-FR" sz="3600" dirty="0">
                <a:solidFill>
                  <a:prstClr val="white"/>
                </a:solidFill>
                <a:latin typeface="CS Avva Shenouda" pitchFamily="34" charset="0"/>
              </a:rPr>
              <a:t>.</a:t>
            </a:r>
          </a:p>
        </p:txBody>
      </p:sp>
      <p:sp>
        <p:nvSpPr>
          <p:cNvPr id="7" name="Rectangle 6"/>
          <p:cNvSpPr/>
          <p:nvPr/>
        </p:nvSpPr>
        <p:spPr>
          <a:xfrm>
            <a:off x="1991547" y="3810000"/>
            <a:ext cx="8352927" cy="2308324"/>
          </a:xfrm>
          <a:prstGeom prst="rect">
            <a:avLst/>
          </a:prstGeom>
        </p:spPr>
        <p:txBody>
          <a:bodyPr wrap="square">
            <a:spAutoFit/>
          </a:bodyPr>
          <a:lstStyle/>
          <a:p>
            <a:pPr algn="ctr"/>
            <a:r>
              <a:rPr lang="fr-FR" sz="3600" b="1" dirty="0">
                <a:solidFill>
                  <a:prstClr val="white"/>
                </a:solidFill>
                <a:latin typeface="Book Antiqua" pitchFamily="18" charset="0"/>
              </a:rPr>
              <a:t>Car Tu as envoyé Ta parole, </a:t>
            </a:r>
          </a:p>
          <a:p>
            <a:pPr algn="ctr"/>
            <a:r>
              <a:rPr lang="fr-FR" sz="3600" b="1" dirty="0">
                <a:solidFill>
                  <a:prstClr val="white"/>
                </a:solidFill>
                <a:latin typeface="Book Antiqua" pitchFamily="18" charset="0"/>
              </a:rPr>
              <a:t>il nous a visité par sa miséricorde, </a:t>
            </a:r>
          </a:p>
          <a:p>
            <a:pPr algn="ctr"/>
            <a:r>
              <a:rPr lang="fr-FR" sz="3600" b="1" dirty="0">
                <a:solidFill>
                  <a:prstClr val="white"/>
                </a:solidFill>
                <a:latin typeface="Book Antiqua" pitchFamily="18" charset="0"/>
              </a:rPr>
              <a:t>S’est incarné de la Vierge, </a:t>
            </a:r>
          </a:p>
          <a:p>
            <a:pPr algn="ctr"/>
            <a:r>
              <a:rPr lang="fr-FR" sz="3600" b="1" dirty="0">
                <a:solidFill>
                  <a:prstClr val="white"/>
                </a:solidFill>
                <a:latin typeface="Book Antiqua" pitchFamily="18" charset="0"/>
              </a:rPr>
              <a:t>pour notre salut.</a:t>
            </a:r>
          </a:p>
        </p:txBody>
      </p:sp>
      <p:sp>
        <p:nvSpPr>
          <p:cNvPr id="2" name="ZoneTexte 1">
            <a:extLst>
              <a:ext uri="{FF2B5EF4-FFF2-40B4-BE49-F238E27FC236}">
                <a16:creationId xmlns:a16="http://schemas.microsoft.com/office/drawing/2014/main" id="{E3A3B37E-5A51-2518-C2C0-468B8EB3CC8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040D3FFA-FA25-465B-CDC2-DD7E96E7B4C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265219891"/>
      </p:ext>
    </p:extLst>
  </p:cSld>
  <p:clrMapOvr>
    <a:masterClrMapping/>
  </p:clrMapOvr>
  <p:transition/>
</p:sld>
</file>

<file path=ppt/slides/slide171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داود المرتل القديس </a:t>
            </a:r>
            <a:endParaRPr lang="fr-FR" sz="4400" dirty="0">
              <a:solidFill>
                <a:prstClr val="white"/>
              </a:solidFill>
            </a:endParaRPr>
          </a:p>
          <a:p>
            <a:pPr algn="just" rtl="1"/>
            <a:r>
              <a:rPr lang="ar-EG" sz="4400" dirty="0">
                <a:solidFill>
                  <a:prstClr val="white"/>
                </a:solidFill>
              </a:rPr>
              <a:t>نطق بمدائحها قائلاً </a:t>
            </a:r>
            <a:endParaRPr lang="fr-FR" sz="4400" dirty="0">
              <a:solidFill>
                <a:prstClr val="white"/>
              </a:solidFill>
            </a:endParaRPr>
          </a:p>
          <a:p>
            <a:pPr algn="just" rtl="1"/>
            <a:r>
              <a:rPr lang="ar-EG" sz="4400" dirty="0">
                <a:solidFill>
                  <a:prstClr val="white"/>
                </a:solidFill>
              </a:rPr>
              <a:t>أساساته في الجبال المقدسة </a:t>
            </a:r>
            <a:endParaRPr lang="fr-FR" sz="4400" dirty="0">
              <a:solidFill>
                <a:prstClr val="white"/>
              </a:solidFill>
            </a:endParaRPr>
          </a:p>
          <a:p>
            <a:pPr algn="just" rtl="1"/>
            <a:r>
              <a:rPr lang="ar-EG" sz="4400" dirty="0">
                <a:solidFill>
                  <a:prstClr val="white"/>
                </a:solidFill>
              </a:rPr>
              <a:t>أحب الرب أبواب صهيون</a:t>
            </a:r>
            <a:endParaRPr lang="fr-FR" sz="4400" dirty="0">
              <a:solidFill>
                <a:prstClr val="white"/>
              </a:solidFill>
            </a:endParaRPr>
          </a:p>
        </p:txBody>
      </p:sp>
      <p:sp>
        <p:nvSpPr>
          <p:cNvPr id="6" name="Rectangle 5"/>
          <p:cNvSpPr/>
          <p:nvPr/>
        </p:nvSpPr>
        <p:spPr>
          <a:xfrm>
            <a:off x="457200" y="332656"/>
            <a:ext cx="6070848" cy="2862322"/>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Dauid</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pihumnodoc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e;ouab</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afjw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nneccuggwmion</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nefcen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nitwou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e;ouab</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a`P</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oic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mei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nnipuly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Ciwn</a:t>
            </a:r>
            <a:endParaRPr lang="fr-FR" sz="3600" dirty="0">
              <a:solidFill>
                <a:prstClr val="white"/>
              </a:solidFill>
              <a:latin typeface="CS Avva Shenouda" pitchFamily="34" charset="0"/>
            </a:endParaRPr>
          </a:p>
        </p:txBody>
      </p:sp>
      <p:sp>
        <p:nvSpPr>
          <p:cNvPr id="7" name="Rectangle 6"/>
          <p:cNvSpPr/>
          <p:nvPr/>
        </p:nvSpPr>
        <p:spPr>
          <a:xfrm>
            <a:off x="457200" y="3886200"/>
            <a:ext cx="11247156" cy="2308324"/>
          </a:xfrm>
          <a:prstGeom prst="rect">
            <a:avLst/>
          </a:prstGeom>
        </p:spPr>
        <p:txBody>
          <a:bodyPr wrap="square">
            <a:spAutoFit/>
          </a:bodyPr>
          <a:lstStyle/>
          <a:p>
            <a:pPr algn="ctr"/>
            <a:r>
              <a:rPr lang="fr-FR" sz="3600" b="1" dirty="0">
                <a:solidFill>
                  <a:prstClr val="white"/>
                </a:solidFill>
                <a:latin typeface="Book Antiqua" pitchFamily="18" charset="0"/>
              </a:rPr>
              <a:t>David le saint chantre, </a:t>
            </a:r>
          </a:p>
          <a:p>
            <a:pPr algn="ctr"/>
            <a:r>
              <a:rPr lang="fr-FR" sz="3600" b="1" dirty="0">
                <a:solidFill>
                  <a:prstClr val="white"/>
                </a:solidFill>
                <a:latin typeface="Book Antiqua" pitchFamily="18" charset="0"/>
              </a:rPr>
              <a:t>a prononcé ses cantiques en disant : </a:t>
            </a:r>
          </a:p>
          <a:p>
            <a:pPr algn="ctr"/>
            <a:r>
              <a:rPr lang="fr-FR" sz="3600" b="1" dirty="0">
                <a:solidFill>
                  <a:prstClr val="white"/>
                </a:solidFill>
                <a:latin typeface="Book Antiqua" pitchFamily="18" charset="0"/>
              </a:rPr>
              <a:t>Elle est fondée sur les montagnes saintes.</a:t>
            </a:r>
          </a:p>
          <a:p>
            <a:pPr algn="ctr"/>
            <a:r>
              <a:rPr lang="fr-FR" sz="3600" b="1" dirty="0">
                <a:solidFill>
                  <a:prstClr val="white"/>
                </a:solidFill>
                <a:latin typeface="Book Antiqua" pitchFamily="18" charset="0"/>
              </a:rPr>
              <a:t> L’Eternel aime les portes de Sion.</a:t>
            </a:r>
          </a:p>
        </p:txBody>
      </p:sp>
      <p:sp>
        <p:nvSpPr>
          <p:cNvPr id="2" name="ZoneTexte 1">
            <a:extLst>
              <a:ext uri="{FF2B5EF4-FFF2-40B4-BE49-F238E27FC236}">
                <a16:creationId xmlns:a16="http://schemas.microsoft.com/office/drawing/2014/main" id="{76C86701-2279-2CAB-18C4-2A26D29C207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394FF6E9-FF94-EC27-481C-C5B5A272923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019096099"/>
      </p:ext>
    </p:extLst>
  </p:cSld>
  <p:clrMapOvr>
    <a:masterClrMapping/>
  </p:clrMapOvr>
  <p:transition/>
</p:sld>
</file>

<file path=ppt/slides/slide171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err="1">
                <a:solidFill>
                  <a:prstClr val="white"/>
                </a:solidFill>
              </a:rPr>
              <a:t>هذة</a:t>
            </a:r>
            <a:r>
              <a:rPr lang="ar-EG" sz="4800" dirty="0">
                <a:solidFill>
                  <a:prstClr val="white"/>
                </a:solidFill>
              </a:rPr>
              <a:t> العذراء </a:t>
            </a:r>
            <a:endParaRPr lang="fr-FR" sz="4800" dirty="0">
              <a:solidFill>
                <a:prstClr val="white"/>
              </a:solidFill>
            </a:endParaRPr>
          </a:p>
          <a:p>
            <a:pPr algn="just" rtl="1"/>
            <a:r>
              <a:rPr lang="ar-EG" sz="4800" dirty="0">
                <a:solidFill>
                  <a:prstClr val="white"/>
                </a:solidFill>
              </a:rPr>
              <a:t>الغير الدنسة الهادئة </a:t>
            </a:r>
            <a:endParaRPr lang="fr-FR" sz="4800" dirty="0">
              <a:solidFill>
                <a:prstClr val="white"/>
              </a:solidFill>
            </a:endParaRPr>
          </a:p>
          <a:p>
            <a:pPr algn="just" rtl="1"/>
            <a:r>
              <a:rPr lang="ar-EG" sz="4800" dirty="0">
                <a:solidFill>
                  <a:prstClr val="white"/>
                </a:solidFill>
              </a:rPr>
              <a:t>مريم والدة الإله </a:t>
            </a:r>
            <a:endParaRPr lang="fr-FR" sz="4800" dirty="0">
              <a:solidFill>
                <a:prstClr val="white"/>
              </a:solidFill>
            </a:endParaRPr>
          </a:p>
          <a:p>
            <a:pPr algn="just" rtl="1"/>
            <a:r>
              <a:rPr lang="ar-EG" sz="4800" dirty="0">
                <a:solidFill>
                  <a:prstClr val="white"/>
                </a:solidFill>
              </a:rPr>
              <a:t>الملكة الحقيقية </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Ete</a:t>
            </a:r>
            <a:r>
              <a:rPr lang="fr-FR" sz="4000" dirty="0">
                <a:solidFill>
                  <a:prstClr val="white"/>
                </a:solidFill>
                <a:latin typeface="CS Avva Shenouda" pitchFamily="34" charset="0"/>
              </a:rPr>
              <a:t> ;ai te ]</a:t>
            </a:r>
            <a:r>
              <a:rPr lang="fr-FR" sz="4000" dirty="0" err="1">
                <a:solidFill>
                  <a:prstClr val="white"/>
                </a:solidFill>
                <a:latin typeface="CS Avva Shenouda" pitchFamily="34" charset="0"/>
              </a:rPr>
              <a:t>par;enoc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at;wleb</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ncemne</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e`otokoc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ourw</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naly;ine</a:t>
            </a:r>
            <a:r>
              <a:rPr lang="fr-FR" sz="4000" dirty="0">
                <a:solidFill>
                  <a:prstClr val="white"/>
                </a:solidFill>
                <a:latin typeface="CS Avva Shenouda" pitchFamily="34" charset="0"/>
              </a:rPr>
              <a:t>.</a:t>
            </a:r>
          </a:p>
        </p:txBody>
      </p:sp>
      <p:sp>
        <p:nvSpPr>
          <p:cNvPr id="7" name="Rectangle 6"/>
          <p:cNvSpPr/>
          <p:nvPr/>
        </p:nvSpPr>
        <p:spPr>
          <a:xfrm>
            <a:off x="2567608" y="3733800"/>
            <a:ext cx="7546210" cy="2308324"/>
          </a:xfrm>
          <a:prstGeom prst="rect">
            <a:avLst/>
          </a:prstGeom>
        </p:spPr>
        <p:txBody>
          <a:bodyPr wrap="square">
            <a:spAutoFit/>
          </a:bodyPr>
          <a:lstStyle/>
          <a:p>
            <a:pPr algn="ctr"/>
            <a:r>
              <a:rPr lang="fr-FR" sz="3600" b="1" dirty="0">
                <a:solidFill>
                  <a:prstClr val="white"/>
                </a:solidFill>
                <a:latin typeface="Book Antiqua" pitchFamily="18" charset="0"/>
              </a:rPr>
              <a:t>Voici cette vierge, </a:t>
            </a:r>
          </a:p>
          <a:p>
            <a:pPr algn="ctr"/>
            <a:r>
              <a:rPr lang="fr-FR" sz="3600" b="1" dirty="0">
                <a:solidFill>
                  <a:prstClr val="white"/>
                </a:solidFill>
                <a:latin typeface="Book Antiqua" pitchFamily="18" charset="0"/>
              </a:rPr>
              <a:t>sans souillure et calme, </a:t>
            </a:r>
          </a:p>
          <a:p>
            <a:pPr algn="ctr"/>
            <a:r>
              <a:rPr lang="fr-FR" sz="3600" b="1" dirty="0">
                <a:solidFill>
                  <a:prstClr val="white"/>
                </a:solidFill>
                <a:latin typeface="Book Antiqua" pitchFamily="18" charset="0"/>
              </a:rPr>
              <a:t>Marie Mère de Dieu, </a:t>
            </a:r>
          </a:p>
          <a:p>
            <a:pPr algn="ctr"/>
            <a:r>
              <a:rPr lang="fr-FR" sz="3600" b="1" dirty="0">
                <a:solidFill>
                  <a:prstClr val="white"/>
                </a:solidFill>
                <a:latin typeface="Book Antiqua" pitchFamily="18" charset="0"/>
              </a:rPr>
              <a:t>la reine véritable.</a:t>
            </a:r>
          </a:p>
        </p:txBody>
      </p:sp>
      <p:sp>
        <p:nvSpPr>
          <p:cNvPr id="2" name="ZoneTexte 1">
            <a:extLst>
              <a:ext uri="{FF2B5EF4-FFF2-40B4-BE49-F238E27FC236}">
                <a16:creationId xmlns:a16="http://schemas.microsoft.com/office/drawing/2014/main" id="{08DEA3D8-7876-28A3-8762-4D6E07BB3C7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9F1526B7-CE0F-3F5D-9237-7CB370D8E04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025233319"/>
      </p:ext>
    </p:extLst>
  </p:cSld>
  <p:clrMapOvr>
    <a:masterClrMapping/>
  </p:clrMapOvr>
  <p:transition/>
</p:sld>
</file>

<file path=ppt/slides/slide171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حقاً بكرامة </a:t>
            </a:r>
            <a:endParaRPr lang="fr-FR" sz="4800" dirty="0">
              <a:solidFill>
                <a:prstClr val="white"/>
              </a:solidFill>
            </a:endParaRPr>
          </a:p>
          <a:p>
            <a:pPr algn="just" rtl="1"/>
            <a:r>
              <a:rPr lang="ar-EG" sz="4800" dirty="0">
                <a:solidFill>
                  <a:prstClr val="white"/>
                </a:solidFill>
              </a:rPr>
              <a:t>نعطيك </a:t>
            </a:r>
            <a:r>
              <a:rPr lang="ar-EG" sz="4800" dirty="0" err="1">
                <a:solidFill>
                  <a:prstClr val="white"/>
                </a:solidFill>
              </a:rPr>
              <a:t>الطوبي</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أيتها العروسة بغير فساد </a:t>
            </a:r>
            <a:endParaRPr lang="fr-FR" sz="4800" dirty="0">
              <a:solidFill>
                <a:prstClr val="white"/>
              </a:solidFill>
            </a:endParaRPr>
          </a:p>
          <a:p>
            <a:pPr algn="just" rtl="1"/>
            <a:r>
              <a:rPr lang="ar-EG" sz="4800" dirty="0">
                <a:solidFill>
                  <a:prstClr val="white"/>
                </a:solidFill>
              </a:rPr>
              <a:t>وروح القدس تحل عليك </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Zeoi</a:t>
            </a:r>
            <a:r>
              <a:rPr lang="fr-FR" sz="4000" dirty="0">
                <a:solidFill>
                  <a:prstClr val="white"/>
                </a:solidFill>
                <a:latin typeface="CS Avva Shenouda" pitchFamily="34" charset="0"/>
              </a:rPr>
              <a:t> toc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outaio</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tenermakarizin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mmo</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hwc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ma`nselet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nattako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aPi`pneuma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e;ouab</a:t>
            </a:r>
            <a:r>
              <a:rPr lang="fr-FR" sz="4000" dirty="0">
                <a:solidFill>
                  <a:prstClr val="white"/>
                </a:solidFill>
                <a:latin typeface="CS Avva Shenouda" pitchFamily="34" charset="0"/>
              </a:rPr>
              <a:t> `i </a:t>
            </a:r>
            <a:r>
              <a:rPr lang="fr-FR" sz="4000" dirty="0" err="1">
                <a:solidFill>
                  <a:prstClr val="white"/>
                </a:solidFill>
                <a:latin typeface="CS Avva Shenouda" pitchFamily="34" charset="0"/>
              </a:rPr>
              <a:t>ejw</a:t>
            </a:r>
            <a:r>
              <a:rPr lang="fr-FR" sz="4000" dirty="0">
                <a:solidFill>
                  <a:prstClr val="white"/>
                </a:solidFill>
                <a:latin typeface="CS Avva Shenouda" pitchFamily="34" charset="0"/>
              </a:rPr>
              <a:t>.</a:t>
            </a:r>
          </a:p>
        </p:txBody>
      </p:sp>
      <p:sp>
        <p:nvSpPr>
          <p:cNvPr id="7" name="Rectangle 6"/>
          <p:cNvSpPr/>
          <p:nvPr/>
        </p:nvSpPr>
        <p:spPr>
          <a:xfrm>
            <a:off x="2135561" y="3810000"/>
            <a:ext cx="7920880" cy="2308324"/>
          </a:xfrm>
          <a:prstGeom prst="rect">
            <a:avLst/>
          </a:prstGeom>
        </p:spPr>
        <p:txBody>
          <a:bodyPr wrap="square">
            <a:spAutoFit/>
          </a:bodyPr>
          <a:lstStyle/>
          <a:p>
            <a:pPr algn="ctr"/>
            <a:r>
              <a:rPr lang="fr-FR" sz="3600" b="1" dirty="0">
                <a:solidFill>
                  <a:prstClr val="white"/>
                </a:solidFill>
                <a:latin typeface="Book Antiqua" pitchFamily="18" charset="0"/>
              </a:rPr>
              <a:t>Avec honneur en vérité, </a:t>
            </a:r>
          </a:p>
          <a:p>
            <a:pPr algn="ctr"/>
            <a:r>
              <a:rPr lang="fr-FR" sz="3600" b="1" dirty="0">
                <a:solidFill>
                  <a:prstClr val="white"/>
                </a:solidFill>
                <a:latin typeface="Book Antiqua" pitchFamily="18" charset="0"/>
              </a:rPr>
              <a:t>nous t’honorons, comme </a:t>
            </a:r>
          </a:p>
          <a:p>
            <a:pPr algn="ctr"/>
            <a:r>
              <a:rPr lang="fr-FR" sz="3600" b="1" dirty="0">
                <a:solidFill>
                  <a:prstClr val="white"/>
                </a:solidFill>
                <a:latin typeface="Book Antiqua" pitchFamily="18" charset="0"/>
              </a:rPr>
              <a:t>une épouse sans souillure, </a:t>
            </a:r>
          </a:p>
          <a:p>
            <a:pPr algn="ctr"/>
            <a:r>
              <a:rPr lang="fr-FR" sz="3600" b="1" dirty="0">
                <a:solidFill>
                  <a:prstClr val="white"/>
                </a:solidFill>
                <a:latin typeface="Book Antiqua" pitchFamily="18" charset="0"/>
              </a:rPr>
              <a:t>le Saint-Esprit t’a recouverte. </a:t>
            </a:r>
          </a:p>
        </p:txBody>
      </p:sp>
      <p:sp>
        <p:nvSpPr>
          <p:cNvPr id="2" name="ZoneTexte 1">
            <a:extLst>
              <a:ext uri="{FF2B5EF4-FFF2-40B4-BE49-F238E27FC236}">
                <a16:creationId xmlns:a16="http://schemas.microsoft.com/office/drawing/2014/main" id="{8DFCA8ED-5839-2F91-A651-B664C5EB6C6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C4466721-77E1-205F-D0CF-3B639AE33F5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175809521"/>
      </p:ext>
    </p:extLst>
  </p:cSld>
  <p:clrMapOvr>
    <a:masterClrMapping/>
  </p:clrMapOvr>
  <p:transition/>
</p:sld>
</file>

<file path=ppt/slides/slide17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248269709"/>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31. Et les Cananéens</a:t>
                      </a:r>
                    </a:p>
                    <a:p>
                      <a:pPr algn="l"/>
                      <a:r>
                        <a:rPr lang="fr-FR" sz="3200" b="1" kern="1200" dirty="0">
                          <a:solidFill>
                            <a:prstClr val="white"/>
                          </a:solidFill>
                          <a:latin typeface="Book Antiqua" pitchFamily="18" charset="0"/>
                          <a:ea typeface="+mn-ea"/>
                          <a:cs typeface="+mn-cs"/>
                        </a:rPr>
                        <a:t>Accourent, terrifiés</a:t>
                      </a:r>
                    </a:p>
                    <a:p>
                      <a:pPr algn="l"/>
                      <a:r>
                        <a:rPr lang="fr-FR" sz="3200" b="1" kern="1200" dirty="0">
                          <a:solidFill>
                            <a:prstClr val="white"/>
                          </a:solidFill>
                          <a:latin typeface="Book Antiqua" pitchFamily="18" charset="0"/>
                          <a:ea typeface="+mn-ea"/>
                          <a:cs typeface="+mn-cs"/>
                        </a:rPr>
                        <a:t>La crainte les étreint</a:t>
                      </a:r>
                    </a:p>
                    <a:p>
                      <a:pPr algn="l"/>
                      <a:r>
                        <a:rPr lang="fr-FR" sz="3200" b="1" kern="1200" dirty="0">
                          <a:solidFill>
                            <a:prstClr val="white"/>
                          </a:solidFill>
                          <a:latin typeface="Book Antiqua" pitchFamily="18" charset="0"/>
                          <a:ea typeface="+mn-ea"/>
                          <a:cs typeface="+mn-cs"/>
                        </a:rPr>
                        <a:t>Surpris, paralysés</a:t>
                      </a:r>
                    </a:p>
                  </a:txBody>
                  <a:tcPr/>
                </a:tc>
                <a:tc>
                  <a:txBody>
                    <a:bodyPr/>
                    <a:lstStyle/>
                    <a:p>
                      <a:pPr algn="r" rtl="1"/>
                      <a:r>
                        <a:rPr lang="ar-EG" sz="4000" b="0" kern="1200" dirty="0">
                          <a:solidFill>
                            <a:prstClr val="white"/>
                          </a:solidFill>
                          <a:latin typeface="+mn-lt"/>
                          <a:ea typeface="+mn-ea"/>
                          <a:cs typeface="+mn-cs"/>
                        </a:rPr>
                        <a:t>+ انحلت سكان كنعان</a:t>
                      </a:r>
                    </a:p>
                    <a:p>
                      <a:pPr algn="r" rtl="1"/>
                      <a:r>
                        <a:rPr lang="ar-EG" sz="4000" b="0" kern="1200" dirty="0">
                          <a:solidFill>
                            <a:prstClr val="white"/>
                          </a:solidFill>
                          <a:latin typeface="+mn-lt"/>
                          <a:ea typeface="+mn-ea"/>
                          <a:cs typeface="+mn-cs"/>
                        </a:rPr>
                        <a:t>والرعدة أخذتهم</a:t>
                      </a:r>
                    </a:p>
                    <a:p>
                      <a:pPr algn="r" rtl="1"/>
                      <a:r>
                        <a:rPr lang="ar-EG" sz="4000" b="0" kern="1200" dirty="0">
                          <a:solidFill>
                            <a:prstClr val="white"/>
                          </a:solidFill>
                          <a:latin typeface="+mn-lt"/>
                          <a:ea typeface="+mn-ea"/>
                          <a:cs typeface="+mn-cs"/>
                        </a:rPr>
                        <a:t>ولحقهم خوف وأحزان</a:t>
                      </a:r>
                    </a:p>
                    <a:p>
                      <a:pPr algn="r" rtl="1"/>
                      <a:r>
                        <a:rPr lang="ar-EG" sz="4000" b="0" kern="1200" dirty="0">
                          <a:solidFill>
                            <a:prstClr val="white"/>
                          </a:solidFill>
                          <a:latin typeface="+mn-lt"/>
                          <a:ea typeface="+mn-ea"/>
                          <a:cs typeface="+mn-cs"/>
                        </a:rPr>
                        <a:t>وبطلت حركتهم</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32. La force de Tes bras</a:t>
                      </a:r>
                    </a:p>
                    <a:p>
                      <a:r>
                        <a:rPr lang="fr-FR" sz="3200" b="1" kern="1200" dirty="0">
                          <a:solidFill>
                            <a:prstClr val="white"/>
                          </a:solidFill>
                          <a:latin typeface="Book Antiqua" pitchFamily="18" charset="0"/>
                          <a:ea typeface="+mn-ea"/>
                          <a:cs typeface="+mn-cs"/>
                        </a:rPr>
                        <a:t>Les a tous pétrifiés</a:t>
                      </a:r>
                    </a:p>
                    <a:p>
                      <a:r>
                        <a:rPr lang="fr-FR" sz="3200" b="1" kern="1200" dirty="0">
                          <a:solidFill>
                            <a:prstClr val="white"/>
                          </a:solidFill>
                          <a:latin typeface="Book Antiqua" pitchFamily="18" charset="0"/>
                          <a:ea typeface="+mn-ea"/>
                          <a:cs typeface="+mn-cs"/>
                        </a:rPr>
                        <a:t>Ton peuple traversa</a:t>
                      </a:r>
                    </a:p>
                    <a:p>
                      <a:r>
                        <a:rPr lang="fr-FR" sz="3200" b="1" kern="1200" dirty="0">
                          <a:solidFill>
                            <a:prstClr val="white"/>
                          </a:solidFill>
                          <a:latin typeface="Book Antiqua" pitchFamily="18" charset="0"/>
                          <a:ea typeface="+mn-ea"/>
                          <a:cs typeface="+mn-cs"/>
                        </a:rPr>
                        <a:t>Ton peuple bien-aimé</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 بقوة ذراعيك</a:t>
                      </a:r>
                    </a:p>
                    <a:p>
                      <a:pPr algn="r" rtl="1"/>
                      <a:r>
                        <a:rPr lang="ar-EG" sz="4000" b="0" kern="1200" dirty="0">
                          <a:solidFill>
                            <a:prstClr val="white"/>
                          </a:solidFill>
                          <a:latin typeface="+mn-lt"/>
                          <a:ea typeface="+mn-ea"/>
                          <a:cs typeface="+mn-cs"/>
                        </a:rPr>
                        <a:t>يصيروا كالأحجار</a:t>
                      </a:r>
                    </a:p>
                    <a:p>
                      <a:pPr algn="r" rtl="1"/>
                      <a:r>
                        <a:rPr lang="ar-EG" sz="4000" b="0" kern="1200" dirty="0">
                          <a:solidFill>
                            <a:prstClr val="white"/>
                          </a:solidFill>
                          <a:latin typeface="+mn-lt"/>
                          <a:ea typeface="+mn-ea"/>
                          <a:cs typeface="+mn-cs"/>
                        </a:rPr>
                        <a:t>حتى جاز شعبك</a:t>
                      </a:r>
                    </a:p>
                    <a:p>
                      <a:pPr algn="r" rtl="1"/>
                      <a:r>
                        <a:rPr lang="ar-EG" sz="4000" b="0" kern="1200" dirty="0">
                          <a:solidFill>
                            <a:prstClr val="white"/>
                          </a:solidFill>
                          <a:latin typeface="+mn-lt"/>
                          <a:ea typeface="+mn-ea"/>
                          <a:cs typeface="+mn-cs"/>
                        </a:rPr>
                        <a:t>جاز شعبك المختار</a:t>
                      </a:r>
                    </a:p>
                    <a:p>
                      <a:endParaRPr lang="fr-FR" sz="24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5A005CE1-0280-CD61-65C1-BC598DEF6CF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9632E7C0-E1A7-5FBB-5DFB-0D601651702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3962991"/>
      </p:ext>
    </p:extLst>
  </p:cSld>
  <p:clrMapOvr>
    <a:masterClrMapping/>
  </p:clrMapOvr>
</p:sld>
</file>

<file path=ppt/slides/slide172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لأن هوذا من قبل ثمرتك </a:t>
            </a:r>
            <a:endParaRPr lang="fr-FR" sz="4800" dirty="0">
              <a:solidFill>
                <a:prstClr val="white"/>
              </a:solidFill>
            </a:endParaRPr>
          </a:p>
          <a:p>
            <a:pPr algn="just" rtl="1"/>
            <a:r>
              <a:rPr lang="ar-EG" sz="4800" dirty="0">
                <a:solidFill>
                  <a:prstClr val="white"/>
                </a:solidFill>
              </a:rPr>
              <a:t>أدرك الخلاص جنسنا </a:t>
            </a:r>
            <a:endParaRPr lang="fr-FR" sz="4800" dirty="0">
              <a:solidFill>
                <a:prstClr val="white"/>
              </a:solidFill>
            </a:endParaRPr>
          </a:p>
          <a:p>
            <a:pPr algn="just" rtl="1"/>
            <a:r>
              <a:rPr lang="ar-EG" sz="4800" dirty="0">
                <a:solidFill>
                  <a:prstClr val="white"/>
                </a:solidFill>
              </a:rPr>
              <a:t>والله اوصلنا ثانية </a:t>
            </a:r>
            <a:endParaRPr lang="fr-FR" sz="4800" dirty="0">
              <a:solidFill>
                <a:prstClr val="white"/>
              </a:solidFill>
            </a:endParaRPr>
          </a:p>
          <a:p>
            <a:pPr algn="just" rtl="1"/>
            <a:r>
              <a:rPr lang="ar-EG" sz="4800" dirty="0">
                <a:solidFill>
                  <a:prstClr val="white"/>
                </a:solidFill>
              </a:rPr>
              <a:t>من قبل صلاحه </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Yppe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gar</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ebolhiten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pekarpoc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apioujai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tahe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penjenoc</a:t>
            </a:r>
            <a:r>
              <a:rPr lang="fr-FR" sz="4000" dirty="0">
                <a:solidFill>
                  <a:prstClr val="white"/>
                </a:solidFill>
                <a:latin typeface="CS Avva Shenouda" pitchFamily="34" charset="0"/>
              </a:rPr>
              <a:t> @ `a `</a:t>
            </a:r>
            <a:r>
              <a:rPr lang="fr-FR" sz="4000" dirty="0" err="1">
                <a:solidFill>
                  <a:prstClr val="white"/>
                </a:solidFill>
                <a:latin typeface="CS Avva Shenouda" pitchFamily="34" charset="0"/>
              </a:rPr>
              <a:t>Vnou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hotpen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erof</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nkecop</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hiten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tefmet`aga;oc</a:t>
            </a:r>
            <a:r>
              <a:rPr lang="fr-FR" sz="4000" dirty="0">
                <a:solidFill>
                  <a:prstClr val="white"/>
                </a:solidFill>
                <a:latin typeface="CS Avva Shenouda" pitchFamily="34" charset="0"/>
              </a:rPr>
              <a:t>.</a:t>
            </a:r>
          </a:p>
        </p:txBody>
      </p:sp>
      <p:sp>
        <p:nvSpPr>
          <p:cNvPr id="7" name="Rectangle 6"/>
          <p:cNvSpPr/>
          <p:nvPr/>
        </p:nvSpPr>
        <p:spPr>
          <a:xfrm>
            <a:off x="457200" y="3733800"/>
            <a:ext cx="11201400" cy="2308324"/>
          </a:xfrm>
          <a:prstGeom prst="rect">
            <a:avLst/>
          </a:prstGeom>
        </p:spPr>
        <p:txBody>
          <a:bodyPr wrap="square">
            <a:spAutoFit/>
          </a:bodyPr>
          <a:lstStyle/>
          <a:p>
            <a:pPr algn="ctr"/>
            <a:r>
              <a:rPr lang="fr-FR" sz="3600" b="1" dirty="0">
                <a:solidFill>
                  <a:prstClr val="white"/>
                </a:solidFill>
                <a:latin typeface="Book Antiqua" pitchFamily="18" charset="0"/>
              </a:rPr>
              <a:t>Car voici par le fruit que tu as eu, </a:t>
            </a:r>
          </a:p>
          <a:p>
            <a:pPr algn="ctr"/>
            <a:r>
              <a:rPr lang="fr-FR" sz="3600" b="1" dirty="0">
                <a:solidFill>
                  <a:prstClr val="white"/>
                </a:solidFill>
                <a:latin typeface="Book Antiqua" pitchFamily="18" charset="0"/>
              </a:rPr>
              <a:t>le salut est parvenu au genre humain </a:t>
            </a:r>
          </a:p>
          <a:p>
            <a:pPr algn="ctr"/>
            <a:r>
              <a:rPr lang="fr-FR" sz="3600" b="1" dirty="0">
                <a:solidFill>
                  <a:prstClr val="white"/>
                </a:solidFill>
                <a:latin typeface="Book Antiqua" pitchFamily="18" charset="0"/>
              </a:rPr>
              <a:t>et, par Sa bonté, Dieu nous a </a:t>
            </a:r>
          </a:p>
          <a:p>
            <a:pPr algn="ctr"/>
            <a:r>
              <a:rPr lang="fr-FR" sz="3600" b="1" dirty="0">
                <a:solidFill>
                  <a:prstClr val="white"/>
                </a:solidFill>
                <a:latin typeface="Book Antiqua" pitchFamily="18" charset="0"/>
              </a:rPr>
              <a:t>réconciliés avec Lui à nouveau.</a:t>
            </a:r>
          </a:p>
        </p:txBody>
      </p:sp>
      <p:sp>
        <p:nvSpPr>
          <p:cNvPr id="2" name="ZoneTexte 1">
            <a:extLst>
              <a:ext uri="{FF2B5EF4-FFF2-40B4-BE49-F238E27FC236}">
                <a16:creationId xmlns:a16="http://schemas.microsoft.com/office/drawing/2014/main" id="{F87B4200-90E7-D055-3A9E-24E835F7893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C93C7B73-707E-585B-3181-7690F9D7C82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583343329"/>
      </p:ext>
    </p:extLst>
  </p:cSld>
  <p:clrMapOvr>
    <a:masterClrMapping/>
  </p:clrMapOvr>
  <p:transition/>
</p:sld>
</file>

<file path=ppt/slides/slide172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62736" cy="2800767"/>
          </a:xfrm>
          <a:prstGeom prst="rect">
            <a:avLst/>
          </a:prstGeom>
        </p:spPr>
        <p:txBody>
          <a:bodyPr wrap="square">
            <a:spAutoFit/>
          </a:bodyPr>
          <a:lstStyle/>
          <a:p>
            <a:pPr algn="just" rtl="1"/>
            <a:r>
              <a:rPr lang="ar-EG" sz="4400" dirty="0">
                <a:solidFill>
                  <a:prstClr val="white"/>
                </a:solidFill>
              </a:rPr>
              <a:t>أنت هي جنس </a:t>
            </a:r>
            <a:endParaRPr lang="fr-FR" sz="4400" dirty="0">
              <a:solidFill>
                <a:prstClr val="white"/>
              </a:solidFill>
            </a:endParaRPr>
          </a:p>
          <a:p>
            <a:pPr algn="just" rtl="1"/>
            <a:r>
              <a:rPr lang="ar-EG" sz="4400" dirty="0">
                <a:solidFill>
                  <a:prstClr val="white"/>
                </a:solidFill>
              </a:rPr>
              <a:t>واصل داود </a:t>
            </a:r>
            <a:endParaRPr lang="fr-FR" sz="4400" dirty="0">
              <a:solidFill>
                <a:prstClr val="white"/>
              </a:solidFill>
            </a:endParaRPr>
          </a:p>
          <a:p>
            <a:pPr algn="just" rtl="1"/>
            <a:r>
              <a:rPr lang="ar-EG" sz="4400" dirty="0">
                <a:solidFill>
                  <a:prstClr val="white"/>
                </a:solidFill>
              </a:rPr>
              <a:t>قد ولدت لنا الحبيب </a:t>
            </a:r>
            <a:endParaRPr lang="fr-FR" sz="4400" dirty="0">
              <a:solidFill>
                <a:prstClr val="white"/>
              </a:solidFill>
            </a:endParaRPr>
          </a:p>
          <a:p>
            <a:pPr algn="just" rtl="1"/>
            <a:r>
              <a:rPr lang="ar-EG" sz="4400" dirty="0" err="1">
                <a:solidFill>
                  <a:prstClr val="white"/>
                </a:solidFill>
              </a:rPr>
              <a:t>مخصلنا</a:t>
            </a:r>
            <a:r>
              <a:rPr lang="ar-EG" sz="4400" dirty="0">
                <a:solidFill>
                  <a:prstClr val="white"/>
                </a:solidFill>
              </a:rPr>
              <a:t> ابن الله </a:t>
            </a: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nouni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Dauid</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gar</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pigenoc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aremici</a:t>
            </a:r>
            <a:r>
              <a:rPr lang="fr-FR" sz="4000" dirty="0">
                <a:solidFill>
                  <a:prstClr val="white"/>
                </a:solidFill>
                <a:latin typeface="CS Avva Shenouda" pitchFamily="34" charset="0"/>
              </a:rPr>
              <a:t> nan `</a:t>
            </a:r>
            <a:r>
              <a:rPr lang="fr-FR" sz="4000" dirty="0" err="1">
                <a:solidFill>
                  <a:prstClr val="white"/>
                </a:solidFill>
                <a:latin typeface="CS Avva Shenouda" pitchFamily="34" charset="0"/>
              </a:rPr>
              <a:t>mpimenrit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Pencwtyr</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Uioc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eoc</a:t>
            </a:r>
            <a:r>
              <a:rPr lang="fr-FR" sz="4000" dirty="0">
                <a:solidFill>
                  <a:prstClr val="white"/>
                </a:solidFill>
                <a:latin typeface="CS Avva Shenouda" pitchFamily="34" charset="0"/>
              </a:rPr>
              <a:t>.</a:t>
            </a:r>
          </a:p>
        </p:txBody>
      </p:sp>
      <p:sp>
        <p:nvSpPr>
          <p:cNvPr id="7" name="Rectangle 6"/>
          <p:cNvSpPr/>
          <p:nvPr/>
        </p:nvSpPr>
        <p:spPr>
          <a:xfrm>
            <a:off x="2729348" y="3733800"/>
            <a:ext cx="6967055" cy="2308324"/>
          </a:xfrm>
          <a:prstGeom prst="rect">
            <a:avLst/>
          </a:prstGeom>
        </p:spPr>
        <p:txBody>
          <a:bodyPr wrap="square">
            <a:spAutoFit/>
          </a:bodyPr>
          <a:lstStyle/>
          <a:p>
            <a:pPr algn="ctr"/>
            <a:r>
              <a:rPr lang="fr-FR" sz="3600" b="1" dirty="0">
                <a:solidFill>
                  <a:prstClr val="white"/>
                </a:solidFill>
                <a:latin typeface="Book Antiqua" pitchFamily="18" charset="0"/>
              </a:rPr>
              <a:t>Tu es de la race de David, </a:t>
            </a:r>
          </a:p>
          <a:p>
            <a:pPr algn="ctr"/>
            <a:r>
              <a:rPr lang="fr-FR" sz="3600" b="1" dirty="0">
                <a:solidFill>
                  <a:prstClr val="white"/>
                </a:solidFill>
                <a:latin typeface="Book Antiqua" pitchFamily="18" charset="0"/>
              </a:rPr>
              <a:t>tu as enfanté pour nous, </a:t>
            </a:r>
          </a:p>
          <a:p>
            <a:pPr algn="ctr"/>
            <a:r>
              <a:rPr lang="fr-FR" sz="3600" b="1" dirty="0">
                <a:solidFill>
                  <a:prstClr val="white"/>
                </a:solidFill>
                <a:latin typeface="Book Antiqua" pitchFamily="18" charset="0"/>
              </a:rPr>
              <a:t>le bien-aimé, </a:t>
            </a:r>
          </a:p>
          <a:p>
            <a:pPr algn="ctr"/>
            <a:r>
              <a:rPr lang="fr-FR" sz="3600" b="1" dirty="0">
                <a:solidFill>
                  <a:prstClr val="white"/>
                </a:solidFill>
                <a:latin typeface="Book Antiqua" pitchFamily="18" charset="0"/>
              </a:rPr>
              <a:t>notre Sauveur Fils de Dieu.</a:t>
            </a:r>
          </a:p>
        </p:txBody>
      </p:sp>
      <p:sp>
        <p:nvSpPr>
          <p:cNvPr id="2" name="ZoneTexte 1">
            <a:extLst>
              <a:ext uri="{FF2B5EF4-FFF2-40B4-BE49-F238E27FC236}">
                <a16:creationId xmlns:a16="http://schemas.microsoft.com/office/drawing/2014/main" id="{BCF95427-D2CE-2C62-5B48-51FFC7FC89C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86F7F623-F403-A4EA-3393-29C75840E62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957252549"/>
      </p:ext>
    </p:extLst>
  </p:cSld>
  <p:clrMapOvr>
    <a:masterClrMapping/>
  </p:clrMapOvr>
  <p:transition/>
</p:sld>
</file>

<file path=ppt/slides/slide172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2739211"/>
          </a:xfrm>
          <a:prstGeom prst="rect">
            <a:avLst/>
          </a:prstGeom>
        </p:spPr>
        <p:txBody>
          <a:bodyPr wrap="square">
            <a:spAutoFit/>
          </a:bodyPr>
          <a:lstStyle/>
          <a:p>
            <a:pPr algn="just" rtl="1"/>
            <a:r>
              <a:rPr lang="ar-EG" sz="4000" dirty="0">
                <a:solidFill>
                  <a:prstClr val="white"/>
                </a:solidFill>
              </a:rPr>
              <a:t>يسوع المسيح الوحيد من الآب </a:t>
            </a:r>
            <a:endParaRPr lang="fr-FR" sz="4000" dirty="0">
              <a:solidFill>
                <a:prstClr val="white"/>
              </a:solidFill>
            </a:endParaRPr>
          </a:p>
          <a:p>
            <a:pPr algn="just" rtl="1"/>
            <a:r>
              <a:rPr lang="ar-EG" sz="4400" dirty="0">
                <a:solidFill>
                  <a:prstClr val="white"/>
                </a:solidFill>
              </a:rPr>
              <a:t>قبل كل الدهور </a:t>
            </a:r>
            <a:endParaRPr lang="fr-FR" sz="4400" dirty="0">
              <a:solidFill>
                <a:prstClr val="white"/>
              </a:solidFill>
            </a:endParaRPr>
          </a:p>
          <a:p>
            <a:pPr algn="just" rtl="1"/>
            <a:r>
              <a:rPr lang="ar-EG" sz="4400" dirty="0">
                <a:solidFill>
                  <a:prstClr val="white"/>
                </a:solidFill>
              </a:rPr>
              <a:t>نؤمن به بغير شك </a:t>
            </a:r>
            <a:endParaRPr lang="fr-FR" sz="4400" dirty="0">
              <a:solidFill>
                <a:prstClr val="white"/>
              </a:solidFill>
            </a:endParaRPr>
          </a:p>
          <a:p>
            <a:pPr algn="just" rtl="1"/>
            <a:r>
              <a:rPr lang="ar-EG" sz="4400" dirty="0">
                <a:solidFill>
                  <a:prstClr val="white"/>
                </a:solidFill>
              </a:rPr>
              <a:t>لأنه إلهنا الحقيقي</a:t>
            </a:r>
            <a:endParaRPr lang="fr-FR" sz="4400" dirty="0">
              <a:solidFill>
                <a:prstClr val="white"/>
              </a:solidFill>
            </a:endParaRPr>
          </a:p>
        </p:txBody>
      </p:sp>
      <p:sp>
        <p:nvSpPr>
          <p:cNvPr id="6" name="Rectangle 5"/>
          <p:cNvSpPr/>
          <p:nvPr/>
        </p:nvSpPr>
        <p:spPr>
          <a:xfrm>
            <a:off x="431900" y="332656"/>
            <a:ext cx="6096148" cy="3016210"/>
          </a:xfrm>
          <a:prstGeom prst="rect">
            <a:avLst/>
          </a:prstGeom>
        </p:spPr>
        <p:txBody>
          <a:bodyPr wrap="square">
            <a:spAutoFit/>
          </a:bodyPr>
          <a:lstStyle/>
          <a:p>
            <a:pPr algn="just"/>
            <a:r>
              <a:rPr lang="fr-FR" sz="3800" dirty="0" err="1">
                <a:solidFill>
                  <a:prstClr val="white"/>
                </a:solidFill>
                <a:latin typeface="CS Avva Shenouda" pitchFamily="34" charset="0"/>
              </a:rPr>
              <a:t>Iycouc</a:t>
            </a:r>
            <a:r>
              <a:rPr lang="fr-FR" sz="3800" dirty="0">
                <a:solidFill>
                  <a:prstClr val="white"/>
                </a:solidFill>
                <a:latin typeface="CS Avva Shenouda" pitchFamily="34" charset="0"/>
              </a:rPr>
              <a:t> Pi`,</a:t>
            </a:r>
            <a:r>
              <a:rPr lang="fr-FR" sz="3800" dirty="0" err="1">
                <a:solidFill>
                  <a:prstClr val="white"/>
                </a:solidFill>
                <a:latin typeface="CS Avva Shenouda" pitchFamily="34" charset="0"/>
              </a:rPr>
              <a:t>rictoc</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pimonogenyc</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ebolqen</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Viwt</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qagen</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niewn</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tennah</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erof</a:t>
            </a:r>
            <a:r>
              <a:rPr lang="fr-FR" sz="3800" dirty="0">
                <a:solidFill>
                  <a:prstClr val="white"/>
                </a:solidFill>
                <a:latin typeface="CS Avva Shenouda" pitchFamily="34" charset="0"/>
              </a:rPr>
              <a:t> at[ne </a:t>
            </a:r>
            <a:r>
              <a:rPr lang="fr-FR" sz="3800" dirty="0" err="1">
                <a:solidFill>
                  <a:prstClr val="white"/>
                </a:solidFill>
                <a:latin typeface="CS Avva Shenouda" pitchFamily="34" charset="0"/>
              </a:rPr>
              <a:t>canic</a:t>
            </a:r>
            <a:r>
              <a:rPr lang="fr-FR" sz="3800" dirty="0">
                <a:solidFill>
                  <a:prstClr val="white"/>
                </a:solidFill>
                <a:latin typeface="CS Avva Shenouda" pitchFamily="34" charset="0"/>
              </a:rPr>
              <a:t> @ je </a:t>
            </a:r>
            <a:r>
              <a:rPr lang="fr-FR" sz="3800" dirty="0" err="1">
                <a:solidFill>
                  <a:prstClr val="white"/>
                </a:solidFill>
                <a:latin typeface="CS Avva Shenouda" pitchFamily="34" charset="0"/>
              </a:rPr>
              <a:t>Pennou</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naly;inon</a:t>
            </a:r>
            <a:r>
              <a:rPr lang="fr-FR" sz="3800" dirty="0">
                <a:solidFill>
                  <a:prstClr val="white"/>
                </a:solidFill>
                <a:latin typeface="CS Avva Shenouda" pitchFamily="34" charset="0"/>
              </a:rPr>
              <a:t>.</a:t>
            </a:r>
          </a:p>
        </p:txBody>
      </p:sp>
      <p:sp>
        <p:nvSpPr>
          <p:cNvPr id="7" name="Rectangle 6"/>
          <p:cNvSpPr/>
          <p:nvPr/>
        </p:nvSpPr>
        <p:spPr>
          <a:xfrm>
            <a:off x="457200" y="3733800"/>
            <a:ext cx="11247156" cy="2308324"/>
          </a:xfrm>
          <a:prstGeom prst="rect">
            <a:avLst/>
          </a:prstGeom>
        </p:spPr>
        <p:txBody>
          <a:bodyPr wrap="square">
            <a:spAutoFit/>
          </a:bodyPr>
          <a:lstStyle/>
          <a:p>
            <a:pPr algn="ctr"/>
            <a:r>
              <a:rPr lang="fr-FR" sz="3600" b="1" dirty="0">
                <a:solidFill>
                  <a:prstClr val="white"/>
                </a:solidFill>
                <a:latin typeface="Book Antiqua" pitchFamily="18" charset="0"/>
              </a:rPr>
              <a:t>Jésus-Christ l’unique du Père, </a:t>
            </a:r>
          </a:p>
          <a:p>
            <a:pPr algn="ctr"/>
            <a:r>
              <a:rPr lang="fr-FR" sz="3600" b="1" dirty="0">
                <a:solidFill>
                  <a:prstClr val="white"/>
                </a:solidFill>
                <a:latin typeface="Book Antiqua" pitchFamily="18" charset="0"/>
              </a:rPr>
              <a:t>avant tous les siècles, </a:t>
            </a:r>
          </a:p>
          <a:p>
            <a:pPr algn="ctr"/>
            <a:r>
              <a:rPr lang="fr-FR" sz="3600" b="1" dirty="0">
                <a:solidFill>
                  <a:prstClr val="white"/>
                </a:solidFill>
                <a:latin typeface="Book Antiqua" pitchFamily="18" charset="0"/>
              </a:rPr>
              <a:t>nous croyons en Lui sans doute, </a:t>
            </a:r>
          </a:p>
          <a:p>
            <a:pPr algn="ctr"/>
            <a:r>
              <a:rPr lang="fr-FR" sz="3600" b="1" dirty="0">
                <a:solidFill>
                  <a:prstClr val="white"/>
                </a:solidFill>
                <a:latin typeface="Book Antiqua" pitchFamily="18" charset="0"/>
              </a:rPr>
              <a:t>car Il est notre Dieu véritable.</a:t>
            </a:r>
          </a:p>
        </p:txBody>
      </p:sp>
      <p:sp>
        <p:nvSpPr>
          <p:cNvPr id="2" name="ZoneTexte 1">
            <a:extLst>
              <a:ext uri="{FF2B5EF4-FFF2-40B4-BE49-F238E27FC236}">
                <a16:creationId xmlns:a16="http://schemas.microsoft.com/office/drawing/2014/main" id="{CF7A69EB-A2BC-3344-1A3A-EC2D55348EF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8FEC76D6-00B7-1E20-61CC-D91A65CBCEF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89112615"/>
      </p:ext>
    </p:extLst>
  </p:cSld>
  <p:clrMapOvr>
    <a:masterClrMapping/>
  </p:clrMapOvr>
  <p:transition/>
</p:sld>
</file>

<file path=ppt/slides/slide172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985433"/>
          </a:xfrm>
          <a:prstGeom prst="rect">
            <a:avLst/>
          </a:prstGeom>
        </p:spPr>
        <p:txBody>
          <a:bodyPr wrap="square">
            <a:spAutoFit/>
          </a:bodyPr>
          <a:lstStyle/>
          <a:p>
            <a:pPr algn="just" rtl="1"/>
            <a:r>
              <a:rPr lang="ar-EG" sz="4800" dirty="0">
                <a:solidFill>
                  <a:prstClr val="white"/>
                </a:solidFill>
              </a:rPr>
              <a:t>لأنك أنت هي الحكيمة </a:t>
            </a:r>
            <a:endParaRPr lang="fr-FR" sz="4800" dirty="0">
              <a:solidFill>
                <a:prstClr val="white"/>
              </a:solidFill>
            </a:endParaRPr>
          </a:p>
          <a:p>
            <a:pPr algn="just" rtl="1"/>
            <a:r>
              <a:rPr lang="ar-EG" sz="4800" dirty="0">
                <a:solidFill>
                  <a:prstClr val="white"/>
                </a:solidFill>
              </a:rPr>
              <a:t>يا مريم أم الله </a:t>
            </a:r>
            <a:endParaRPr lang="fr-FR" sz="4800" dirty="0">
              <a:solidFill>
                <a:prstClr val="white"/>
              </a:solidFill>
            </a:endParaRPr>
          </a:p>
          <a:p>
            <a:pPr algn="just" rtl="1"/>
            <a:r>
              <a:rPr lang="ar-EG" sz="4800" dirty="0">
                <a:solidFill>
                  <a:prstClr val="white"/>
                </a:solidFill>
              </a:rPr>
              <a:t>صرت سماء ثانية </a:t>
            </a:r>
            <a:endParaRPr lang="fr-FR" sz="4800" dirty="0">
              <a:solidFill>
                <a:prstClr val="white"/>
              </a:solidFill>
            </a:endParaRPr>
          </a:p>
          <a:p>
            <a:pPr algn="just" rtl="1"/>
            <a:r>
              <a:rPr lang="ar-EG" sz="4400" dirty="0">
                <a:solidFill>
                  <a:prstClr val="white"/>
                </a:solidFill>
              </a:rPr>
              <a:t>على الأرض يا والدة الإله</a:t>
            </a:r>
            <a:endParaRPr lang="fr-FR" sz="4400" dirty="0">
              <a:solidFill>
                <a:prstClr val="white"/>
              </a:solidFill>
            </a:endParaRPr>
          </a:p>
        </p:txBody>
      </p:sp>
      <p:sp>
        <p:nvSpPr>
          <p:cNvPr id="6" name="Rectangle 5"/>
          <p:cNvSpPr/>
          <p:nvPr/>
        </p:nvSpPr>
        <p:spPr>
          <a:xfrm>
            <a:off x="457200" y="332657"/>
            <a:ext cx="6070848" cy="2492990"/>
          </a:xfrm>
          <a:prstGeom prst="rect">
            <a:avLst/>
          </a:prstGeom>
        </p:spPr>
        <p:txBody>
          <a:bodyPr wrap="square">
            <a:spAutoFit/>
          </a:bodyPr>
          <a:lstStyle/>
          <a:p>
            <a:pPr algn="just"/>
            <a:r>
              <a:rPr lang="fr-FR" sz="4000" dirty="0" err="1">
                <a:solidFill>
                  <a:prstClr val="white"/>
                </a:solidFill>
                <a:latin typeface="CS Avva Shenouda" pitchFamily="34" charset="0"/>
              </a:rPr>
              <a:t>Ke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gar</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caby</a:t>
            </a:r>
            <a:r>
              <a:rPr lang="fr-FR" sz="4000" dirty="0">
                <a:solidFill>
                  <a:prstClr val="white"/>
                </a:solidFill>
                <a:latin typeface="CS Avva Shenouda" pitchFamily="34" charset="0"/>
              </a:rPr>
              <a:t> @ `w </a:t>
            </a:r>
            <a:r>
              <a:rPr lang="fr-FR" sz="3600" dirty="0" err="1">
                <a:solidFill>
                  <a:prstClr val="white"/>
                </a:solidFill>
                <a:latin typeface="CS Avva Shenouda" pitchFamily="34" charset="0"/>
              </a:rPr>
              <a:t>Mari`a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mau</a:t>
            </a:r>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Vnou</a:t>
            </a:r>
            <a:r>
              <a:rPr lang="fr-FR" sz="3600" dirty="0">
                <a:solidFill>
                  <a:prstClr val="white"/>
                </a:solidFill>
                <a:latin typeface="CS Avva Shenouda" pitchFamily="34" charset="0"/>
              </a:rPr>
              <a:t>]  @areswpi `</a:t>
            </a:r>
            <a:r>
              <a:rPr lang="fr-FR" sz="3600" dirty="0" err="1">
                <a:solidFill>
                  <a:prstClr val="white"/>
                </a:solidFill>
                <a:latin typeface="CS Avva Shenouda" pitchFamily="34" charset="0"/>
              </a:rPr>
              <a:t>noumah`cnou</a:t>
            </a:r>
            <a:r>
              <a:rPr lang="fr-FR" sz="3600" dirty="0">
                <a:solidFill>
                  <a:prstClr val="white"/>
                </a:solidFill>
                <a:latin typeface="CS Avva Shenouda" pitchFamily="34" charset="0"/>
              </a:rPr>
              <a: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mve</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hijen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pikahi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macNou</a:t>
            </a:r>
            <a:r>
              <a:rPr lang="fr-FR" sz="4000" dirty="0">
                <a:solidFill>
                  <a:prstClr val="white"/>
                </a:solidFill>
                <a:latin typeface="CS Avva Shenouda" pitchFamily="34" charset="0"/>
              </a:rPr>
              <a:t>].</a:t>
            </a:r>
          </a:p>
        </p:txBody>
      </p:sp>
      <p:sp>
        <p:nvSpPr>
          <p:cNvPr id="7" name="Rectangle 6"/>
          <p:cNvSpPr/>
          <p:nvPr/>
        </p:nvSpPr>
        <p:spPr>
          <a:xfrm>
            <a:off x="2279576" y="3886200"/>
            <a:ext cx="7704856" cy="2308324"/>
          </a:xfrm>
          <a:prstGeom prst="rect">
            <a:avLst/>
          </a:prstGeom>
        </p:spPr>
        <p:txBody>
          <a:bodyPr wrap="square">
            <a:spAutoFit/>
          </a:bodyPr>
          <a:lstStyle/>
          <a:p>
            <a:pPr algn="ctr"/>
            <a:r>
              <a:rPr lang="fr-FR" sz="3600" b="1" dirty="0">
                <a:solidFill>
                  <a:prstClr val="white"/>
                </a:solidFill>
                <a:latin typeface="Book Antiqua" pitchFamily="18" charset="0"/>
              </a:rPr>
              <a:t>Car tu es la sage, </a:t>
            </a:r>
          </a:p>
          <a:p>
            <a:pPr algn="ctr"/>
            <a:r>
              <a:rPr lang="fr-FR" sz="3600" b="1" dirty="0">
                <a:solidFill>
                  <a:prstClr val="white"/>
                </a:solidFill>
                <a:latin typeface="Book Antiqua" pitchFamily="18" charset="0"/>
              </a:rPr>
              <a:t>ô Marie mère de Dieu, </a:t>
            </a:r>
          </a:p>
          <a:p>
            <a:pPr algn="ctr"/>
            <a:r>
              <a:rPr lang="fr-FR" sz="3600" b="1" dirty="0">
                <a:solidFill>
                  <a:prstClr val="white"/>
                </a:solidFill>
                <a:latin typeface="Book Antiqua" pitchFamily="18" charset="0"/>
              </a:rPr>
              <a:t>tu es devenue un second ciel, </a:t>
            </a:r>
          </a:p>
          <a:p>
            <a:pPr algn="ctr"/>
            <a:r>
              <a:rPr lang="fr-FR" sz="3600" b="1" dirty="0">
                <a:solidFill>
                  <a:prstClr val="white"/>
                </a:solidFill>
                <a:latin typeface="Book Antiqua" pitchFamily="18" charset="0"/>
              </a:rPr>
              <a:t>sur terre ô mère de Dieu.</a:t>
            </a:r>
          </a:p>
        </p:txBody>
      </p:sp>
      <p:sp>
        <p:nvSpPr>
          <p:cNvPr id="2" name="ZoneTexte 1">
            <a:extLst>
              <a:ext uri="{FF2B5EF4-FFF2-40B4-BE49-F238E27FC236}">
                <a16:creationId xmlns:a16="http://schemas.microsoft.com/office/drawing/2014/main" id="{4D2B8846-7AA0-608A-E341-C942609C361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D823AE9E-7B93-7521-AAEC-0911A46CF1E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927509643"/>
      </p:ext>
    </p:extLst>
  </p:cSld>
  <p:clrMapOvr>
    <a:masterClrMapping/>
  </p:clrMapOvr>
  <p:transition/>
</p:sld>
</file>

<file path=ppt/slides/slide172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06992" cy="3046988"/>
          </a:xfrm>
          <a:prstGeom prst="rect">
            <a:avLst/>
          </a:prstGeom>
        </p:spPr>
        <p:txBody>
          <a:bodyPr wrap="square">
            <a:spAutoFit/>
          </a:bodyPr>
          <a:lstStyle/>
          <a:p>
            <a:pPr algn="just" rtl="1"/>
            <a:r>
              <a:rPr lang="ar-EG" sz="4800" dirty="0">
                <a:solidFill>
                  <a:prstClr val="white"/>
                </a:solidFill>
              </a:rPr>
              <a:t>وأيضا من أجل طهارتك </a:t>
            </a:r>
            <a:endParaRPr lang="fr-FR" sz="4800" dirty="0">
              <a:solidFill>
                <a:prstClr val="white"/>
              </a:solidFill>
            </a:endParaRPr>
          </a:p>
          <a:p>
            <a:pPr algn="just" rtl="1"/>
            <a:r>
              <a:rPr lang="ar-EG" sz="4800" dirty="0">
                <a:solidFill>
                  <a:prstClr val="white"/>
                </a:solidFill>
              </a:rPr>
              <a:t>ولدتيه </a:t>
            </a:r>
            <a:r>
              <a:rPr lang="ar-EG" sz="4800" dirty="0" err="1">
                <a:solidFill>
                  <a:prstClr val="white"/>
                </a:solidFill>
              </a:rPr>
              <a:t>بالنبوه</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بغير زرع بغير فساد </a:t>
            </a:r>
            <a:endParaRPr lang="fr-FR" sz="4800" dirty="0">
              <a:solidFill>
                <a:prstClr val="white"/>
              </a:solidFill>
            </a:endParaRPr>
          </a:p>
          <a:p>
            <a:pPr algn="just" rtl="1"/>
            <a:r>
              <a:rPr lang="ar-EG" sz="4800" dirty="0">
                <a:solidFill>
                  <a:prstClr val="white"/>
                </a:solidFill>
              </a:rPr>
              <a:t>ولا زواج ولا مباضعه</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Loipon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petoubo</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are`jvof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hiten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provytia</a:t>
            </a:r>
            <a:r>
              <a:rPr lang="fr-FR" sz="3600" dirty="0">
                <a:solidFill>
                  <a:prstClr val="white"/>
                </a:solidFill>
                <a:latin typeface="CS Avva Shenouda" pitchFamily="34" charset="0"/>
              </a:rPr>
              <a:t> @ at[ne `</a:t>
            </a:r>
            <a:r>
              <a:rPr lang="fr-FR" sz="3600" dirty="0" err="1">
                <a:solidFill>
                  <a:prstClr val="white"/>
                </a:solidFill>
                <a:latin typeface="CS Avva Shenouda" pitchFamily="34" charset="0"/>
              </a:rPr>
              <a:t>jroj</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nattako</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oude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gamoc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oude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cunoucia</a:t>
            </a:r>
            <a:r>
              <a:rPr lang="fr-FR" sz="3600" dirty="0">
                <a:solidFill>
                  <a:prstClr val="white"/>
                </a:solidFill>
                <a:latin typeface="CS Avva Shenouda" pitchFamily="34" charset="0"/>
              </a:rPr>
              <a:t>.</a:t>
            </a:r>
          </a:p>
        </p:txBody>
      </p:sp>
      <p:sp>
        <p:nvSpPr>
          <p:cNvPr id="7" name="Rectangle 6"/>
          <p:cNvSpPr/>
          <p:nvPr/>
        </p:nvSpPr>
        <p:spPr>
          <a:xfrm>
            <a:off x="482500" y="3733800"/>
            <a:ext cx="11196556" cy="2308324"/>
          </a:xfrm>
          <a:prstGeom prst="rect">
            <a:avLst/>
          </a:prstGeom>
        </p:spPr>
        <p:txBody>
          <a:bodyPr wrap="square">
            <a:spAutoFit/>
          </a:bodyPr>
          <a:lstStyle/>
          <a:p>
            <a:pPr algn="ctr"/>
            <a:r>
              <a:rPr lang="fr-FR" sz="3600" b="1" dirty="0">
                <a:solidFill>
                  <a:prstClr val="white"/>
                </a:solidFill>
                <a:latin typeface="Book Antiqua" pitchFamily="18" charset="0"/>
              </a:rPr>
              <a:t>Aussi pour ta pureté, </a:t>
            </a:r>
          </a:p>
          <a:p>
            <a:pPr algn="ctr"/>
            <a:r>
              <a:rPr lang="fr-FR" sz="3600" b="1" dirty="0">
                <a:solidFill>
                  <a:prstClr val="white"/>
                </a:solidFill>
                <a:latin typeface="Book Antiqua" pitchFamily="18" charset="0"/>
              </a:rPr>
              <a:t>tu l’as enfanté selon la prophétie, </a:t>
            </a:r>
          </a:p>
          <a:p>
            <a:pPr algn="ctr"/>
            <a:r>
              <a:rPr lang="fr-FR" sz="3600" b="1" dirty="0">
                <a:solidFill>
                  <a:prstClr val="white"/>
                </a:solidFill>
                <a:latin typeface="Book Antiqua" pitchFamily="18" charset="0"/>
              </a:rPr>
              <a:t>sans intervention humaine, </a:t>
            </a:r>
          </a:p>
          <a:p>
            <a:pPr algn="ctr"/>
            <a:r>
              <a:rPr lang="fr-FR" sz="3600" b="1" dirty="0">
                <a:solidFill>
                  <a:prstClr val="white"/>
                </a:solidFill>
                <a:latin typeface="Book Antiqua" pitchFamily="18" charset="0"/>
              </a:rPr>
              <a:t>sans souillure, sans mariage.</a:t>
            </a:r>
          </a:p>
        </p:txBody>
      </p:sp>
      <p:sp>
        <p:nvSpPr>
          <p:cNvPr id="2" name="ZoneTexte 1">
            <a:extLst>
              <a:ext uri="{FF2B5EF4-FFF2-40B4-BE49-F238E27FC236}">
                <a16:creationId xmlns:a16="http://schemas.microsoft.com/office/drawing/2014/main" id="{60D0DA2E-E1B4-98D3-8AF2-CCB874315CD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9647CC0F-947F-01E4-1555-0B08B7884E1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011814250"/>
      </p:ext>
    </p:extLst>
  </p:cSld>
  <p:clrMapOvr>
    <a:masterClrMapping/>
  </p:clrMapOvr>
  <p:transition/>
</p:sld>
</file>

<file path=ppt/slides/slide172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مريم ابنة الأبرار </a:t>
            </a:r>
            <a:endParaRPr lang="fr-FR" sz="4800" dirty="0">
              <a:solidFill>
                <a:prstClr val="white"/>
              </a:solidFill>
            </a:endParaRPr>
          </a:p>
          <a:p>
            <a:pPr algn="just" rtl="1"/>
            <a:r>
              <a:rPr lang="ar-EG" sz="4800" dirty="0">
                <a:solidFill>
                  <a:prstClr val="white"/>
                </a:solidFill>
              </a:rPr>
              <a:t>القبة المدعوة </a:t>
            </a:r>
            <a:endParaRPr lang="fr-FR" sz="4800" dirty="0">
              <a:solidFill>
                <a:prstClr val="white"/>
              </a:solidFill>
            </a:endParaRPr>
          </a:p>
          <a:p>
            <a:pPr algn="just" rtl="1"/>
            <a:r>
              <a:rPr lang="ar-EG" sz="4800" dirty="0">
                <a:solidFill>
                  <a:prstClr val="white"/>
                </a:solidFill>
              </a:rPr>
              <a:t>قدس القديسين </a:t>
            </a:r>
            <a:endParaRPr lang="fr-FR" sz="4800" dirty="0">
              <a:solidFill>
                <a:prstClr val="white"/>
              </a:solidFill>
            </a:endParaRPr>
          </a:p>
          <a:p>
            <a:pPr algn="just" rtl="1"/>
            <a:r>
              <a:rPr lang="ar-EG" sz="4800" dirty="0">
                <a:solidFill>
                  <a:prstClr val="white"/>
                </a:solidFill>
              </a:rPr>
              <a:t>والتابوت والقسط </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tseri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nnye;ouab</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ckuny</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nye</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oumou</a:t>
            </a:r>
            <a:r>
              <a:rPr lang="fr-FR" sz="4000" dirty="0">
                <a:solidFill>
                  <a:prstClr val="white"/>
                </a:solidFill>
                <a:latin typeface="CS Avva Shenouda" pitchFamily="34" charset="0"/>
              </a:rPr>
              <a:t>]</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eroc</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ye;ouab</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nye;ouab</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kubwtoc</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pi`ctamnoc</a:t>
            </a:r>
            <a:r>
              <a:rPr lang="fr-FR" sz="4000" dirty="0">
                <a:solidFill>
                  <a:prstClr val="white"/>
                </a:solidFill>
                <a:latin typeface="CS Avva Shenouda" pitchFamily="34" charset="0"/>
              </a:rPr>
              <a:t>.</a:t>
            </a:r>
          </a:p>
        </p:txBody>
      </p:sp>
      <p:sp>
        <p:nvSpPr>
          <p:cNvPr id="7" name="Rectangle 6"/>
          <p:cNvSpPr/>
          <p:nvPr/>
        </p:nvSpPr>
        <p:spPr>
          <a:xfrm>
            <a:off x="2063552" y="3959188"/>
            <a:ext cx="8208912" cy="2308324"/>
          </a:xfrm>
          <a:prstGeom prst="rect">
            <a:avLst/>
          </a:prstGeom>
        </p:spPr>
        <p:txBody>
          <a:bodyPr wrap="square">
            <a:spAutoFit/>
          </a:bodyPr>
          <a:lstStyle/>
          <a:p>
            <a:pPr algn="ctr"/>
            <a:r>
              <a:rPr lang="fr-FR" sz="3600" b="1" dirty="0">
                <a:solidFill>
                  <a:prstClr val="white"/>
                </a:solidFill>
                <a:latin typeface="Book Antiqua" pitchFamily="18" charset="0"/>
              </a:rPr>
              <a:t>Marie fille des justes, </a:t>
            </a:r>
          </a:p>
          <a:p>
            <a:pPr algn="ctr"/>
            <a:r>
              <a:rPr lang="fr-FR" sz="3600" b="1" dirty="0">
                <a:solidFill>
                  <a:prstClr val="white"/>
                </a:solidFill>
                <a:latin typeface="Book Antiqua" pitchFamily="18" charset="0"/>
              </a:rPr>
              <a:t>la coupole nommée, </a:t>
            </a:r>
          </a:p>
          <a:p>
            <a:pPr algn="ctr"/>
            <a:r>
              <a:rPr lang="fr-FR" sz="3600" b="1" dirty="0">
                <a:solidFill>
                  <a:prstClr val="white"/>
                </a:solidFill>
                <a:latin typeface="Book Antiqua" pitchFamily="18" charset="0"/>
              </a:rPr>
              <a:t>saint des saints, </a:t>
            </a:r>
          </a:p>
          <a:p>
            <a:pPr algn="ctr"/>
            <a:r>
              <a:rPr lang="fr-FR" sz="3600" b="1" dirty="0">
                <a:solidFill>
                  <a:prstClr val="white"/>
                </a:solidFill>
                <a:latin typeface="Book Antiqua" pitchFamily="18" charset="0"/>
              </a:rPr>
              <a:t>l’arche et l’urne.</a:t>
            </a:r>
          </a:p>
        </p:txBody>
      </p:sp>
      <p:sp>
        <p:nvSpPr>
          <p:cNvPr id="2" name="ZoneTexte 1">
            <a:extLst>
              <a:ext uri="{FF2B5EF4-FFF2-40B4-BE49-F238E27FC236}">
                <a16:creationId xmlns:a16="http://schemas.microsoft.com/office/drawing/2014/main" id="{C51C06E5-AFCC-06B5-3194-D7FBAF35CEB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35481847-674E-12D9-2669-A550C9F82E8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599291485"/>
      </p:ext>
    </p:extLst>
  </p:cSld>
  <p:clrMapOvr>
    <a:masterClrMapping/>
  </p:clrMapOvr>
  <p:transition/>
</p:sld>
</file>

<file path=ppt/slides/slide172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وألواح العهد </a:t>
            </a:r>
            <a:endParaRPr lang="fr-FR" sz="4400" dirty="0">
              <a:solidFill>
                <a:prstClr val="white"/>
              </a:solidFill>
            </a:endParaRPr>
          </a:p>
          <a:p>
            <a:pPr algn="just" rtl="1"/>
            <a:r>
              <a:rPr lang="ar-EG" sz="4400" dirty="0">
                <a:solidFill>
                  <a:prstClr val="white"/>
                </a:solidFill>
              </a:rPr>
              <a:t>في احشاءك أيتها العذراء </a:t>
            </a:r>
            <a:endParaRPr lang="fr-FR" sz="4400" dirty="0">
              <a:solidFill>
                <a:prstClr val="white"/>
              </a:solidFill>
            </a:endParaRPr>
          </a:p>
          <a:p>
            <a:pPr algn="just" rtl="1"/>
            <a:r>
              <a:rPr lang="ar-EG" sz="4400" dirty="0" err="1">
                <a:solidFill>
                  <a:prstClr val="white"/>
                </a:solidFill>
              </a:rPr>
              <a:t>تشبهتي</a:t>
            </a:r>
            <a:r>
              <a:rPr lang="ar-EG" sz="4400" dirty="0">
                <a:solidFill>
                  <a:prstClr val="white"/>
                </a:solidFill>
              </a:rPr>
              <a:t> بالسلم </a:t>
            </a:r>
            <a:endParaRPr lang="fr-FR" sz="4400" dirty="0">
              <a:solidFill>
                <a:prstClr val="white"/>
              </a:solidFill>
            </a:endParaRPr>
          </a:p>
          <a:p>
            <a:pPr algn="just" rtl="1"/>
            <a:r>
              <a:rPr lang="ar-EG" sz="4400" dirty="0">
                <a:solidFill>
                  <a:prstClr val="white"/>
                </a:solidFill>
              </a:rPr>
              <a:t>الذي رآه يعقوب</a:t>
            </a:r>
            <a:endParaRPr lang="fr-FR" sz="44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err="1">
                <a:solidFill>
                  <a:prstClr val="white"/>
                </a:solidFill>
                <a:latin typeface="CS Avva Shenouda" pitchFamily="34" charset="0"/>
              </a:rPr>
              <a:t>Ni`plax</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dia;yky</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temytra</a:t>
            </a:r>
            <a:r>
              <a:rPr lang="fr-FR" sz="4000" dirty="0">
                <a:solidFill>
                  <a:prstClr val="white"/>
                </a:solidFill>
                <a:latin typeface="CS Avva Shenouda" pitchFamily="34" charset="0"/>
              </a:rPr>
              <a:t> `w ]</a:t>
            </a:r>
            <a:r>
              <a:rPr lang="fr-FR" sz="4000" dirty="0" err="1">
                <a:solidFill>
                  <a:prstClr val="white"/>
                </a:solidFill>
                <a:latin typeface="CS Avva Shenouda" pitchFamily="34" charset="0"/>
              </a:rPr>
              <a:t>par;enoc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areten;wn</a:t>
            </a:r>
            <a:r>
              <a:rPr lang="fr-FR" sz="4000" dirty="0">
                <a:solidFill>
                  <a:prstClr val="white"/>
                </a:solidFill>
                <a:latin typeface="CS Avva Shenouda" pitchFamily="34" charset="0"/>
              </a:rPr>
              <a:t>] e]</a:t>
            </a:r>
            <a:r>
              <a:rPr lang="fr-FR" sz="4000" dirty="0" err="1">
                <a:solidFill>
                  <a:prstClr val="white"/>
                </a:solidFill>
                <a:latin typeface="CS Avva Shenouda" pitchFamily="34" charset="0"/>
              </a:rPr>
              <a:t>mouki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yeta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Iakwb</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nau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eroc</a:t>
            </a:r>
            <a:r>
              <a:rPr lang="fr-FR" sz="4000" dirty="0">
                <a:solidFill>
                  <a:prstClr val="white"/>
                </a:solidFill>
                <a:latin typeface="CS Avva Shenouda" pitchFamily="34" charset="0"/>
              </a:rPr>
              <a:t>.</a:t>
            </a:r>
            <a:endParaRPr lang="fr-FR" sz="3600" dirty="0">
              <a:solidFill>
                <a:prstClr val="white"/>
              </a:solidFill>
              <a:latin typeface="CS Avva Shenouda" pitchFamily="34" charset="0"/>
            </a:endParaRPr>
          </a:p>
        </p:txBody>
      </p:sp>
      <p:sp>
        <p:nvSpPr>
          <p:cNvPr id="7" name="Rectangle 6"/>
          <p:cNvSpPr/>
          <p:nvPr/>
        </p:nvSpPr>
        <p:spPr>
          <a:xfrm>
            <a:off x="2207568" y="3733800"/>
            <a:ext cx="7920880" cy="2308324"/>
          </a:xfrm>
          <a:prstGeom prst="rect">
            <a:avLst/>
          </a:prstGeom>
        </p:spPr>
        <p:txBody>
          <a:bodyPr wrap="square">
            <a:spAutoFit/>
          </a:bodyPr>
          <a:lstStyle/>
          <a:p>
            <a:pPr algn="ctr"/>
            <a:r>
              <a:rPr lang="fr-FR" sz="3600" b="1" dirty="0">
                <a:solidFill>
                  <a:prstClr val="white"/>
                </a:solidFill>
                <a:latin typeface="Book Antiqua" pitchFamily="18" charset="0"/>
              </a:rPr>
              <a:t>Les tables de l’alliance </a:t>
            </a:r>
          </a:p>
          <a:p>
            <a:pPr algn="ctr"/>
            <a:r>
              <a:rPr lang="fr-FR" sz="3600" b="1" dirty="0">
                <a:solidFill>
                  <a:prstClr val="white"/>
                </a:solidFill>
                <a:latin typeface="Book Antiqua" pitchFamily="18" charset="0"/>
              </a:rPr>
              <a:t>sont dans tes entrailles ô vierge, </a:t>
            </a:r>
          </a:p>
          <a:p>
            <a:pPr algn="ctr"/>
            <a:r>
              <a:rPr lang="fr-FR" sz="3600" b="1" dirty="0">
                <a:solidFill>
                  <a:prstClr val="white"/>
                </a:solidFill>
                <a:latin typeface="Book Antiqua" pitchFamily="18" charset="0"/>
              </a:rPr>
              <a:t>tu fus comparée </a:t>
            </a:r>
          </a:p>
          <a:p>
            <a:pPr algn="ctr"/>
            <a:r>
              <a:rPr lang="fr-FR" sz="3600" b="1" dirty="0">
                <a:solidFill>
                  <a:prstClr val="white"/>
                </a:solidFill>
                <a:latin typeface="Book Antiqua" pitchFamily="18" charset="0"/>
              </a:rPr>
              <a:t>à l’échelle qu’a vu Jacob.</a:t>
            </a:r>
          </a:p>
        </p:txBody>
      </p:sp>
      <p:sp>
        <p:nvSpPr>
          <p:cNvPr id="2" name="ZoneTexte 1">
            <a:extLst>
              <a:ext uri="{FF2B5EF4-FFF2-40B4-BE49-F238E27FC236}">
                <a16:creationId xmlns:a16="http://schemas.microsoft.com/office/drawing/2014/main" id="{46D1E647-92C6-9BFB-375C-E301939A027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482217DC-B2F8-D5C1-B0A2-C83830957F5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825840398"/>
      </p:ext>
    </p:extLst>
  </p:cSld>
  <p:clrMapOvr>
    <a:masterClrMapping/>
  </p:clrMapOvr>
  <p:transition/>
</p:sld>
</file>

<file path=ppt/slides/slide172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وبالأكثر الأرثوذكسيين </a:t>
            </a:r>
            <a:endParaRPr lang="fr-FR" sz="4400" dirty="0">
              <a:solidFill>
                <a:prstClr val="white"/>
              </a:solidFill>
            </a:endParaRPr>
          </a:p>
          <a:p>
            <a:pPr algn="just" rtl="1"/>
            <a:r>
              <a:rPr lang="ar-EG" sz="4400" dirty="0">
                <a:solidFill>
                  <a:prstClr val="white"/>
                </a:solidFill>
              </a:rPr>
              <a:t>قد دعوك أم الله </a:t>
            </a:r>
            <a:endParaRPr lang="fr-FR" sz="4400" dirty="0">
              <a:solidFill>
                <a:prstClr val="white"/>
              </a:solidFill>
            </a:endParaRPr>
          </a:p>
          <a:p>
            <a:pPr algn="just" rtl="1"/>
            <a:r>
              <a:rPr lang="ar-EG" sz="4400" dirty="0">
                <a:solidFill>
                  <a:prstClr val="white"/>
                </a:solidFill>
              </a:rPr>
              <a:t>وأنت باقية عذراء </a:t>
            </a:r>
            <a:endParaRPr lang="fr-FR" sz="4400" dirty="0">
              <a:solidFill>
                <a:prstClr val="white"/>
              </a:solidFill>
            </a:endParaRPr>
          </a:p>
          <a:p>
            <a:pPr algn="just" rtl="1"/>
            <a:r>
              <a:rPr lang="ar-EG" sz="4400" dirty="0">
                <a:solidFill>
                  <a:prstClr val="white"/>
                </a:solidFill>
              </a:rPr>
              <a:t>بعجب وهيبه </a:t>
            </a: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err="1">
                <a:solidFill>
                  <a:prstClr val="white"/>
                </a:solidFill>
                <a:latin typeface="CS Avva Shenouda" pitchFamily="34" charset="0"/>
              </a:rPr>
              <a:t>Xeritoc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nior;odoxoc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aumou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ero</a:t>
            </a:r>
            <a:r>
              <a:rPr lang="fr-FR" sz="4000" dirty="0">
                <a:solidFill>
                  <a:prstClr val="white"/>
                </a:solidFill>
                <a:latin typeface="CS Avva Shenouda" pitchFamily="34" charset="0"/>
              </a:rPr>
              <a:t> je `;</a:t>
            </a:r>
            <a:r>
              <a:rPr lang="fr-FR" sz="4000" dirty="0" err="1">
                <a:solidFill>
                  <a:prstClr val="white"/>
                </a:solidFill>
                <a:latin typeface="CS Avva Shenouda" pitchFamily="34" charset="0"/>
              </a:rPr>
              <a:t>mau</a:t>
            </a:r>
            <a:br>
              <a:rPr lang="fr-FR" sz="4000" dirty="0">
                <a:solidFill>
                  <a:prstClr val="white"/>
                </a:solidFill>
                <a:latin typeface="CS Avva Shenouda" pitchFamily="34" charset="0"/>
              </a:rPr>
            </a:br>
            <a:r>
              <a:rPr lang="fr-FR" sz="4000" dirty="0">
                <a:solidFill>
                  <a:prstClr val="white"/>
                </a:solidFill>
                <a:latin typeface="CS Avva Shenouda" pitchFamily="34" charset="0"/>
              </a:rPr>
              <a:t>`m`</a:t>
            </a:r>
            <a:r>
              <a:rPr lang="fr-FR" sz="4000" dirty="0" err="1">
                <a:solidFill>
                  <a:prstClr val="white"/>
                </a:solidFill>
                <a:latin typeface="CS Avva Shenouda" pitchFamily="34" charset="0"/>
              </a:rPr>
              <a:t>Vnou</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are</a:t>
            </a:r>
            <a:r>
              <a:rPr lang="fr-FR" sz="3600" dirty="0" err="1">
                <a:solidFill>
                  <a:prstClr val="white"/>
                </a:solidFill>
                <a:latin typeface="CS Avva Shenouda" pitchFamily="34" charset="0"/>
              </a:rPr>
              <a:t>ohi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ereoi</a:t>
            </a:r>
            <a:br>
              <a:rPr lang="fr-FR" sz="3600" dirty="0">
                <a:solidFill>
                  <a:prstClr val="white"/>
                </a:solidFill>
                <a:latin typeface="CS Avva Shenouda" pitchFamily="34" charset="0"/>
              </a:rPr>
            </a:br>
            <a:r>
              <a:rPr lang="fr-FR" sz="3600" dirty="0">
                <a:solidFill>
                  <a:prstClr val="white"/>
                </a:solidFill>
                <a:latin typeface="CS Avva Shenouda" pitchFamily="34" charset="0"/>
              </a:rPr>
              <a:t>`</a:t>
            </a:r>
            <a:r>
              <a:rPr lang="fr-FR" sz="3600" dirty="0" err="1">
                <a:solidFill>
                  <a:prstClr val="white"/>
                </a:solidFill>
                <a:latin typeface="CS Avva Shenouda" pitchFamily="34" charset="0"/>
              </a:rPr>
              <a:t>mpar;enoc</a:t>
            </a:r>
            <a:r>
              <a:rPr lang="fr-FR" sz="3600" dirty="0">
                <a:solidFill>
                  <a:prstClr val="white"/>
                </a:solidFill>
                <a:latin typeface="CS Avva Shenouda" pitchFamily="34" charset="0"/>
              </a:rPr>
              <a:t> </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ou`svyri</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ouho</a:t>
            </a:r>
            <a:r>
              <a:rPr lang="fr-FR" sz="4000" dirty="0">
                <a:solidFill>
                  <a:prstClr val="white"/>
                </a:solidFill>
                <a:latin typeface="CS Avva Shenouda" pitchFamily="34" charset="0"/>
              </a:rPr>
              <a:t>]. </a:t>
            </a:r>
          </a:p>
        </p:txBody>
      </p:sp>
      <p:sp>
        <p:nvSpPr>
          <p:cNvPr id="7" name="Rectangle 6"/>
          <p:cNvSpPr/>
          <p:nvPr/>
        </p:nvSpPr>
        <p:spPr>
          <a:xfrm>
            <a:off x="457200" y="4038600"/>
            <a:ext cx="11247156" cy="2308324"/>
          </a:xfrm>
          <a:prstGeom prst="rect">
            <a:avLst/>
          </a:prstGeom>
        </p:spPr>
        <p:txBody>
          <a:bodyPr wrap="square">
            <a:spAutoFit/>
          </a:bodyPr>
          <a:lstStyle/>
          <a:p>
            <a:pPr algn="ctr"/>
            <a:r>
              <a:rPr lang="fr-FR" sz="3600" b="1" dirty="0">
                <a:solidFill>
                  <a:prstClr val="white"/>
                </a:solidFill>
                <a:latin typeface="Book Antiqua" pitchFamily="18" charset="0"/>
              </a:rPr>
              <a:t>A plus forte raison les orthodoxes, </a:t>
            </a:r>
          </a:p>
          <a:p>
            <a:pPr algn="ctr"/>
            <a:r>
              <a:rPr lang="fr-FR" sz="3600" b="1" dirty="0">
                <a:solidFill>
                  <a:prstClr val="white"/>
                </a:solidFill>
                <a:latin typeface="Book Antiqua" pitchFamily="18" charset="0"/>
              </a:rPr>
              <a:t>t’ont appelé mère de Dieu, </a:t>
            </a:r>
          </a:p>
          <a:p>
            <a:pPr algn="ctr"/>
            <a:r>
              <a:rPr lang="fr-FR" sz="3600" b="1" dirty="0">
                <a:solidFill>
                  <a:prstClr val="white"/>
                </a:solidFill>
                <a:latin typeface="Book Antiqua" pitchFamily="18" charset="0"/>
              </a:rPr>
              <a:t>et toi tu demeuras vierge, </a:t>
            </a:r>
          </a:p>
          <a:p>
            <a:pPr algn="ctr"/>
            <a:r>
              <a:rPr lang="fr-FR" sz="3600" b="1" dirty="0">
                <a:solidFill>
                  <a:prstClr val="white"/>
                </a:solidFill>
                <a:latin typeface="Book Antiqua" pitchFamily="18" charset="0"/>
              </a:rPr>
              <a:t>par un miracle étonnant. </a:t>
            </a:r>
          </a:p>
        </p:txBody>
      </p:sp>
      <p:sp>
        <p:nvSpPr>
          <p:cNvPr id="2" name="ZoneTexte 1">
            <a:extLst>
              <a:ext uri="{FF2B5EF4-FFF2-40B4-BE49-F238E27FC236}">
                <a16:creationId xmlns:a16="http://schemas.microsoft.com/office/drawing/2014/main" id="{B10BCC02-BCDB-6444-4CE9-BC51F4A33BF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AB3F6748-1662-EA03-FA79-728304996F0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408726703"/>
      </p:ext>
    </p:extLst>
  </p:cSld>
  <p:clrMapOvr>
    <a:masterClrMapping/>
  </p:clrMapOvr>
  <p:transition/>
</p:sld>
</file>

<file path=ppt/slides/slide172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وها هوذا الرب </a:t>
            </a:r>
            <a:endParaRPr lang="fr-FR" sz="4800" dirty="0">
              <a:solidFill>
                <a:prstClr val="white"/>
              </a:solidFill>
            </a:endParaRPr>
          </a:p>
          <a:p>
            <a:pPr algn="just" rtl="1"/>
            <a:r>
              <a:rPr lang="ar-EG" sz="4800" dirty="0">
                <a:solidFill>
                  <a:prstClr val="white"/>
                </a:solidFill>
              </a:rPr>
              <a:t>قد خرج من بطنك </a:t>
            </a:r>
            <a:endParaRPr lang="fr-FR" sz="4800" dirty="0">
              <a:solidFill>
                <a:prstClr val="white"/>
              </a:solidFill>
            </a:endParaRPr>
          </a:p>
          <a:p>
            <a:pPr algn="just" rtl="1"/>
            <a:r>
              <a:rPr lang="ar-EG" sz="4800" dirty="0">
                <a:solidFill>
                  <a:prstClr val="white"/>
                </a:solidFill>
              </a:rPr>
              <a:t>وصار لنا حارسا </a:t>
            </a:r>
            <a:endParaRPr lang="fr-FR" sz="4800" dirty="0">
              <a:solidFill>
                <a:prstClr val="white"/>
              </a:solidFill>
            </a:endParaRPr>
          </a:p>
          <a:p>
            <a:pPr algn="just" rtl="1"/>
            <a:r>
              <a:rPr lang="ar-EG" sz="4800" dirty="0">
                <a:solidFill>
                  <a:prstClr val="white"/>
                </a:solidFill>
              </a:rPr>
              <a:t>أيتها المباركة الكاملة</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a:t>
            </a:r>
            <a:r>
              <a:rPr lang="pt-BR" sz="4000" dirty="0">
                <a:solidFill>
                  <a:prstClr val="white"/>
                </a:solidFill>
                <a:latin typeface="CS Avva Shenouda" pitchFamily="34" charset="0"/>
              </a:rPr>
              <a:t>Ouoh hyppe ic `P[oic @ qen teneji af`i `ebol @ afswpi nan `nourefrwic @ `w ;yet`cmamat etjyk</a:t>
            </a:r>
            <a:br>
              <a:rPr lang="pt-BR" sz="4000" dirty="0">
                <a:solidFill>
                  <a:prstClr val="white"/>
                </a:solidFill>
                <a:latin typeface="CS Avva Shenouda" pitchFamily="34" charset="0"/>
              </a:rPr>
            </a:br>
            <a:r>
              <a:rPr lang="pt-BR" sz="4000" dirty="0">
                <a:solidFill>
                  <a:prstClr val="white"/>
                </a:solidFill>
                <a:latin typeface="CS Avva Shenouda" pitchFamily="34" charset="0"/>
              </a:rPr>
              <a:t>`ebol.</a:t>
            </a:r>
            <a:endParaRPr lang="fr-FR" sz="4000" dirty="0">
              <a:solidFill>
                <a:prstClr val="white"/>
              </a:solidFill>
              <a:latin typeface="CS Avva Shenouda" pitchFamily="34" charset="0"/>
            </a:endParaRPr>
          </a:p>
        </p:txBody>
      </p:sp>
      <p:sp>
        <p:nvSpPr>
          <p:cNvPr id="7" name="Rectangle 6"/>
          <p:cNvSpPr/>
          <p:nvPr/>
        </p:nvSpPr>
        <p:spPr>
          <a:xfrm>
            <a:off x="2207568" y="3810000"/>
            <a:ext cx="7992888" cy="2308324"/>
          </a:xfrm>
          <a:prstGeom prst="rect">
            <a:avLst/>
          </a:prstGeom>
        </p:spPr>
        <p:txBody>
          <a:bodyPr wrap="square">
            <a:spAutoFit/>
          </a:bodyPr>
          <a:lstStyle/>
          <a:p>
            <a:pPr algn="ctr"/>
            <a:r>
              <a:rPr lang="fr-FR" sz="3600" b="1" dirty="0">
                <a:solidFill>
                  <a:prstClr val="white"/>
                </a:solidFill>
                <a:latin typeface="Book Antiqua" pitchFamily="18" charset="0"/>
              </a:rPr>
              <a:t>Et voici le Seigneur, est sorti </a:t>
            </a:r>
          </a:p>
          <a:p>
            <a:pPr algn="ctr"/>
            <a:r>
              <a:rPr lang="fr-FR" sz="3600" b="1" dirty="0">
                <a:solidFill>
                  <a:prstClr val="white"/>
                </a:solidFill>
                <a:latin typeface="Book Antiqua" pitchFamily="18" charset="0"/>
              </a:rPr>
              <a:t>de tes entrailles, et est devenu </a:t>
            </a:r>
          </a:p>
          <a:p>
            <a:pPr algn="ctr"/>
            <a:r>
              <a:rPr lang="fr-FR" sz="3600" b="1" dirty="0">
                <a:solidFill>
                  <a:prstClr val="white"/>
                </a:solidFill>
                <a:latin typeface="Book Antiqua" pitchFamily="18" charset="0"/>
              </a:rPr>
              <a:t>pour nous un protecteur, </a:t>
            </a:r>
          </a:p>
          <a:p>
            <a:pPr algn="ctr"/>
            <a:r>
              <a:rPr lang="fr-FR" sz="3600" b="1" dirty="0">
                <a:solidFill>
                  <a:prstClr val="white"/>
                </a:solidFill>
                <a:latin typeface="Book Antiqua" pitchFamily="18" charset="0"/>
              </a:rPr>
              <a:t>ô bénie et parfaite.</a:t>
            </a:r>
          </a:p>
        </p:txBody>
      </p:sp>
      <p:sp>
        <p:nvSpPr>
          <p:cNvPr id="2" name="ZoneTexte 1">
            <a:extLst>
              <a:ext uri="{FF2B5EF4-FFF2-40B4-BE49-F238E27FC236}">
                <a16:creationId xmlns:a16="http://schemas.microsoft.com/office/drawing/2014/main" id="{324BBF7F-F16E-F8CB-B001-65D5968FC8A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B07F8AD5-49EF-7317-5FB3-34EE43AF2FD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687929968"/>
      </p:ext>
    </p:extLst>
  </p:cSld>
  <p:clrMapOvr>
    <a:masterClrMapping/>
  </p:clrMapOvr>
  <p:transition/>
</p:sld>
</file>

<file path=ppt/slides/slide172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وأيضا نمجدك قائلين</a:t>
            </a:r>
            <a:endParaRPr lang="fr-FR" sz="4800" dirty="0">
              <a:solidFill>
                <a:prstClr val="white"/>
              </a:solidFill>
            </a:endParaRPr>
          </a:p>
          <a:p>
            <a:pPr algn="just" rtl="1"/>
            <a:r>
              <a:rPr lang="ar-EG" sz="4800" dirty="0">
                <a:solidFill>
                  <a:prstClr val="white"/>
                </a:solidFill>
              </a:rPr>
              <a:t>أفرحي يا ممتلئة نعمة </a:t>
            </a:r>
            <a:endParaRPr lang="fr-FR" sz="4800" dirty="0">
              <a:solidFill>
                <a:prstClr val="white"/>
              </a:solidFill>
            </a:endParaRPr>
          </a:p>
          <a:p>
            <a:pPr algn="just" rtl="1"/>
            <a:r>
              <a:rPr lang="ar-EG" sz="4800" dirty="0">
                <a:solidFill>
                  <a:prstClr val="white"/>
                </a:solidFill>
              </a:rPr>
              <a:t>الرب معك ل</a:t>
            </a:r>
            <a:endParaRPr lang="fr-FR" sz="4800" dirty="0">
              <a:solidFill>
                <a:prstClr val="white"/>
              </a:solidFill>
            </a:endParaRPr>
          </a:p>
          <a:p>
            <a:pPr algn="just" rtl="1"/>
            <a:r>
              <a:rPr lang="ar-EG" sz="4800" dirty="0">
                <a:solidFill>
                  <a:prstClr val="white"/>
                </a:solidFill>
              </a:rPr>
              <a:t>أنك وجدتي نعمه</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Palin on </a:t>
            </a:r>
            <a:r>
              <a:rPr lang="fr-FR" sz="4000" dirty="0" err="1">
                <a:solidFill>
                  <a:prstClr val="white"/>
                </a:solidFill>
                <a:latin typeface="CS Avva Shenouda" pitchFamily="34" charset="0"/>
              </a:rPr>
              <a:t>ten</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wou</a:t>
            </a:r>
            <a:r>
              <a:rPr lang="fr-FR" sz="4000" dirty="0">
                <a:solidFill>
                  <a:prstClr val="white"/>
                </a:solidFill>
                <a:latin typeface="CS Avva Shenouda" pitchFamily="34" charset="0"/>
              </a:rPr>
              <a:t> ne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ye;meh</a:t>
            </a:r>
            <a:r>
              <a:rPr lang="fr-FR" sz="4000" dirty="0">
                <a:solidFill>
                  <a:prstClr val="white"/>
                </a:solidFill>
                <a:latin typeface="CS Avva Shenouda" pitchFamily="34" charset="0"/>
              </a:rPr>
              <a:t> `n`</a:t>
            </a:r>
            <a:r>
              <a:rPr lang="fr-FR" sz="4000" dirty="0" err="1">
                <a:solidFill>
                  <a:prstClr val="white"/>
                </a:solidFill>
                <a:latin typeface="CS Avva Shenouda" pitchFamily="34" charset="0"/>
              </a:rPr>
              <a:t>hmot</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ouoh</a:t>
            </a:r>
            <a:r>
              <a:rPr lang="fr-FR" sz="4000" dirty="0">
                <a:solidFill>
                  <a:prstClr val="white"/>
                </a:solidFill>
                <a:latin typeface="CS Avva Shenouda" pitchFamily="34" charset="0"/>
              </a:rPr>
              <a:t> `P[</a:t>
            </a:r>
            <a:r>
              <a:rPr lang="fr-FR" sz="4000" dirty="0" err="1">
                <a:solidFill>
                  <a:prstClr val="white"/>
                </a:solidFill>
                <a:latin typeface="CS Avva Shenouda" pitchFamily="34" charset="0"/>
              </a:rPr>
              <a:t>oic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sop</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neme</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arejimi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gar</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nou`hmot</a:t>
            </a:r>
            <a:r>
              <a:rPr lang="fr-FR" sz="4000" dirty="0">
                <a:solidFill>
                  <a:prstClr val="white"/>
                </a:solidFill>
                <a:latin typeface="CS Avva Shenouda" pitchFamily="34" charset="0"/>
              </a:rPr>
              <a:t>.</a:t>
            </a:r>
          </a:p>
        </p:txBody>
      </p:sp>
      <p:sp>
        <p:nvSpPr>
          <p:cNvPr id="7" name="Rectangle 6"/>
          <p:cNvSpPr/>
          <p:nvPr/>
        </p:nvSpPr>
        <p:spPr>
          <a:xfrm>
            <a:off x="1703512" y="3810000"/>
            <a:ext cx="8842014" cy="2308324"/>
          </a:xfrm>
          <a:prstGeom prst="rect">
            <a:avLst/>
          </a:prstGeom>
        </p:spPr>
        <p:txBody>
          <a:bodyPr wrap="square">
            <a:spAutoFit/>
          </a:bodyPr>
          <a:lstStyle/>
          <a:p>
            <a:pPr algn="ctr"/>
            <a:r>
              <a:rPr lang="fr-FR" sz="3600" b="1" dirty="0">
                <a:solidFill>
                  <a:prstClr val="white"/>
                </a:solidFill>
                <a:latin typeface="Book Antiqua" pitchFamily="18" charset="0"/>
              </a:rPr>
              <a:t>Aussi nous te glorifions en disant : </a:t>
            </a:r>
          </a:p>
          <a:p>
            <a:pPr algn="ctr"/>
            <a:r>
              <a:rPr lang="fr-FR" sz="3600" b="1" dirty="0">
                <a:solidFill>
                  <a:prstClr val="white"/>
                </a:solidFill>
                <a:latin typeface="Book Antiqua" pitchFamily="18" charset="0"/>
              </a:rPr>
              <a:t>Salut à toi pleine de grâce, </a:t>
            </a:r>
          </a:p>
          <a:p>
            <a:pPr algn="ctr"/>
            <a:r>
              <a:rPr lang="fr-FR" sz="3600" b="1" dirty="0">
                <a:solidFill>
                  <a:prstClr val="white"/>
                </a:solidFill>
                <a:latin typeface="Book Antiqua" pitchFamily="18" charset="0"/>
              </a:rPr>
              <a:t>le Seigneur est avec toi, </a:t>
            </a:r>
          </a:p>
          <a:p>
            <a:pPr algn="ctr"/>
            <a:r>
              <a:rPr lang="fr-FR" sz="3600" b="1" dirty="0">
                <a:solidFill>
                  <a:prstClr val="white"/>
                </a:solidFill>
                <a:latin typeface="Book Antiqua" pitchFamily="18" charset="0"/>
              </a:rPr>
              <a:t>car tu trouvas grâce.</a:t>
            </a:r>
          </a:p>
        </p:txBody>
      </p:sp>
      <p:sp>
        <p:nvSpPr>
          <p:cNvPr id="2" name="ZoneTexte 1">
            <a:extLst>
              <a:ext uri="{FF2B5EF4-FFF2-40B4-BE49-F238E27FC236}">
                <a16:creationId xmlns:a16="http://schemas.microsoft.com/office/drawing/2014/main" id="{EECAE59C-20C4-07CA-F41B-DF78DE988C6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6427B82D-5E23-79C5-AD62-94080FF4B40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088586455"/>
      </p:ext>
    </p:extLst>
  </p:cSld>
  <p:clrMapOvr>
    <a:masterClrMapping/>
  </p:clrMapOvr>
  <p:transition/>
</p:sld>
</file>

<file path=ppt/slides/slide1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796999201"/>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33. Etablis-les Seigneur</a:t>
                      </a:r>
                    </a:p>
                    <a:p>
                      <a:pPr algn="l"/>
                      <a:r>
                        <a:rPr lang="fr-FR" sz="3200" b="1" kern="1200" dirty="0">
                          <a:solidFill>
                            <a:prstClr val="white"/>
                          </a:solidFill>
                          <a:latin typeface="Book Antiqua" pitchFamily="18" charset="0"/>
                          <a:ea typeface="+mn-ea"/>
                          <a:cs typeface="+mn-cs"/>
                        </a:rPr>
                        <a:t>Au lieu de Ta demeure</a:t>
                      </a:r>
                    </a:p>
                    <a:p>
                      <a:pPr algn="l"/>
                      <a:r>
                        <a:rPr lang="fr-FR" sz="3200" b="1" kern="1200" dirty="0">
                          <a:solidFill>
                            <a:prstClr val="white"/>
                          </a:solidFill>
                          <a:latin typeface="Book Antiqua" pitchFamily="18" charset="0"/>
                          <a:ea typeface="+mn-ea"/>
                          <a:cs typeface="+mn-cs"/>
                        </a:rPr>
                        <a:t>Mont de Ton héritage</a:t>
                      </a:r>
                    </a:p>
                    <a:p>
                      <a:pPr algn="l"/>
                      <a:r>
                        <a:rPr lang="fr-FR" sz="3200" b="1" kern="1200" dirty="0">
                          <a:solidFill>
                            <a:prstClr val="white"/>
                          </a:solidFill>
                          <a:latin typeface="Book Antiqua" pitchFamily="18" charset="0"/>
                          <a:ea typeface="+mn-ea"/>
                          <a:cs typeface="+mn-cs"/>
                        </a:rPr>
                        <a:t>Que Tu réserves aux purs</a:t>
                      </a:r>
                    </a:p>
                  </a:txBody>
                  <a:tcPr/>
                </a:tc>
                <a:tc>
                  <a:txBody>
                    <a:bodyPr/>
                    <a:lstStyle/>
                    <a:p>
                      <a:pPr algn="r" rtl="1"/>
                      <a:r>
                        <a:rPr lang="ar-EG" sz="4000" b="0" kern="1200" dirty="0">
                          <a:solidFill>
                            <a:prstClr val="white"/>
                          </a:solidFill>
                          <a:latin typeface="+mn-lt"/>
                          <a:ea typeface="+mn-ea"/>
                          <a:cs typeface="+mn-cs"/>
                        </a:rPr>
                        <a:t>أدخلهم جبل ميراثك</a:t>
                      </a:r>
                    </a:p>
                    <a:p>
                      <a:pPr algn="r" rtl="1"/>
                      <a:r>
                        <a:rPr lang="ar-EG" sz="4000" b="0" kern="1200" dirty="0">
                          <a:solidFill>
                            <a:prstClr val="white"/>
                          </a:solidFill>
                          <a:latin typeface="+mn-lt"/>
                          <a:ea typeface="+mn-ea"/>
                          <a:cs typeface="+mn-cs"/>
                        </a:rPr>
                        <a:t>وأغرسهم في ذاك الدار</a:t>
                      </a:r>
                    </a:p>
                    <a:p>
                      <a:pPr algn="r" rtl="1"/>
                      <a:r>
                        <a:rPr lang="ar-EG" sz="4000" b="0" kern="1200" dirty="0">
                          <a:solidFill>
                            <a:prstClr val="white"/>
                          </a:solidFill>
                          <a:latin typeface="+mn-lt"/>
                          <a:ea typeface="+mn-ea"/>
                          <a:cs typeface="+mn-cs"/>
                        </a:rPr>
                        <a:t>في مسكنك ومحلك </a:t>
                      </a:r>
                    </a:p>
                    <a:p>
                      <a:pPr algn="r" rtl="1"/>
                      <a:r>
                        <a:rPr lang="ar-EG" sz="4000" b="0" kern="1200" dirty="0">
                          <a:solidFill>
                            <a:prstClr val="white"/>
                          </a:solidFill>
                          <a:latin typeface="+mn-lt"/>
                          <a:ea typeface="+mn-ea"/>
                          <a:cs typeface="+mn-cs"/>
                        </a:rPr>
                        <a:t>الذي أعددته للأطهار</a:t>
                      </a: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34. Le règne T’appartient</a:t>
                      </a:r>
                    </a:p>
                    <a:p>
                      <a:r>
                        <a:rPr lang="fr-FR" sz="3200" b="1" kern="1200" dirty="0">
                          <a:solidFill>
                            <a:prstClr val="white"/>
                          </a:solidFill>
                          <a:latin typeface="Book Antiqua" pitchFamily="18" charset="0"/>
                          <a:ea typeface="+mn-ea"/>
                          <a:cs typeface="+mn-cs"/>
                        </a:rPr>
                        <a:t>Puissance et majesté</a:t>
                      </a:r>
                    </a:p>
                    <a:p>
                      <a:r>
                        <a:rPr lang="fr-FR" sz="3200" b="1" kern="1200" dirty="0">
                          <a:solidFill>
                            <a:prstClr val="white"/>
                          </a:solidFill>
                          <a:latin typeface="Book Antiqua" pitchFamily="18" charset="0"/>
                          <a:ea typeface="+mn-ea"/>
                          <a:cs typeface="+mn-cs"/>
                        </a:rPr>
                        <a:t>Et pharaon survient</a:t>
                      </a:r>
                    </a:p>
                    <a:p>
                      <a:r>
                        <a:rPr lang="fr-FR" sz="3200" b="1" kern="1200" dirty="0">
                          <a:solidFill>
                            <a:prstClr val="white"/>
                          </a:solidFill>
                          <a:latin typeface="Book Antiqua" pitchFamily="18" charset="0"/>
                          <a:ea typeface="+mn-ea"/>
                          <a:cs typeface="+mn-cs"/>
                        </a:rPr>
                        <a:t>Avec ses cavaliers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المُلك لك وحدك</a:t>
                      </a:r>
                    </a:p>
                    <a:p>
                      <a:pPr algn="r" rtl="1"/>
                      <a:r>
                        <a:rPr lang="ar-EG" sz="4000" b="0" kern="1200" dirty="0">
                          <a:solidFill>
                            <a:prstClr val="white"/>
                          </a:solidFill>
                          <a:latin typeface="+mn-lt"/>
                          <a:ea typeface="+mn-ea"/>
                          <a:cs typeface="+mn-cs"/>
                        </a:rPr>
                        <a:t>والعظمة والسلطان</a:t>
                      </a:r>
                    </a:p>
                    <a:p>
                      <a:pPr algn="r" rtl="1"/>
                      <a:r>
                        <a:rPr lang="ar-EG" sz="4000" b="0" kern="1200" dirty="0">
                          <a:solidFill>
                            <a:prstClr val="white"/>
                          </a:solidFill>
                          <a:latin typeface="+mn-lt"/>
                          <a:ea typeface="+mn-ea"/>
                          <a:cs typeface="+mn-cs"/>
                        </a:rPr>
                        <a:t>دخل فرعون ضدك</a:t>
                      </a:r>
                    </a:p>
                    <a:p>
                      <a:pPr algn="r" rtl="1"/>
                      <a:r>
                        <a:rPr lang="ar-EG" sz="4000" b="0" kern="1200" dirty="0">
                          <a:solidFill>
                            <a:prstClr val="white"/>
                          </a:solidFill>
                          <a:latin typeface="+mn-lt"/>
                          <a:ea typeface="+mn-ea"/>
                          <a:cs typeface="+mn-cs"/>
                        </a:rPr>
                        <a:t>بالعسكر والفرسان</a:t>
                      </a:r>
                    </a:p>
                    <a:p>
                      <a:endParaRPr lang="fr-FR" sz="24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F54F2101-4199-70A0-4DBF-05B0254D0CF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58B57D34-906E-9EBB-ECE4-A54F9037EEF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79314599"/>
      </p:ext>
    </p:extLst>
  </p:cSld>
  <p:clrMapOvr>
    <a:masterClrMapping/>
  </p:clrMapOvr>
</p:sld>
</file>

<file path=ppt/slides/slide173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أفواه المعلمين والحكماء </a:t>
            </a:r>
            <a:endParaRPr lang="fr-FR" sz="4800" dirty="0">
              <a:solidFill>
                <a:prstClr val="white"/>
              </a:solidFill>
            </a:endParaRPr>
          </a:p>
          <a:p>
            <a:pPr algn="just" rtl="1"/>
            <a:r>
              <a:rPr lang="ar-EG" sz="4800" dirty="0">
                <a:solidFill>
                  <a:prstClr val="white"/>
                </a:solidFill>
              </a:rPr>
              <a:t>ينشدون كرامة مريم </a:t>
            </a:r>
            <a:endParaRPr lang="fr-FR" sz="4800" dirty="0">
              <a:solidFill>
                <a:prstClr val="white"/>
              </a:solidFill>
            </a:endParaRPr>
          </a:p>
          <a:p>
            <a:pPr algn="just" rtl="1"/>
            <a:r>
              <a:rPr lang="ar-EG" sz="4800" dirty="0">
                <a:solidFill>
                  <a:prstClr val="white"/>
                </a:solidFill>
              </a:rPr>
              <a:t>وبكرامات ومدائح </a:t>
            </a:r>
            <a:endParaRPr lang="fr-FR" sz="4800" dirty="0">
              <a:solidFill>
                <a:prstClr val="white"/>
              </a:solidFill>
            </a:endParaRPr>
          </a:p>
          <a:p>
            <a:pPr algn="just" rtl="1"/>
            <a:r>
              <a:rPr lang="ar-EG" sz="4800" dirty="0">
                <a:solidFill>
                  <a:prstClr val="white"/>
                </a:solidFill>
              </a:rPr>
              <a:t>كثيرة يعظمونها </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Rwou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nnicaq</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nicovoc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eujw</a:t>
            </a:r>
            <a:r>
              <a:rPr lang="fr-FR" sz="4000" dirty="0">
                <a:solidFill>
                  <a:prstClr val="white"/>
                </a:solidFill>
                <a:latin typeface="CS Avva Shenouda" pitchFamily="34" charset="0"/>
              </a:rPr>
              <a:t> `m`</a:t>
            </a:r>
            <a:r>
              <a:rPr lang="fr-FR" sz="4000" dirty="0" err="1">
                <a:solidFill>
                  <a:prstClr val="white"/>
                </a:solidFill>
                <a:latin typeface="CS Avva Shenouda" pitchFamily="34" charset="0"/>
              </a:rPr>
              <a:t>ptaio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mMari`a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hantaio</a:t>
            </a:r>
            <a:r>
              <a:rPr lang="fr-FR" sz="4000" dirty="0">
                <a:solidFill>
                  <a:prstClr val="white"/>
                </a:solidFill>
                <a:latin typeface="CS Avva Shenouda" pitchFamily="34" charset="0"/>
              </a:rPr>
              <a:t> eu[ici `</a:t>
            </a:r>
            <a:r>
              <a:rPr lang="fr-FR" sz="4000" dirty="0" err="1">
                <a:solidFill>
                  <a:prstClr val="white"/>
                </a:solidFill>
                <a:latin typeface="CS Avva Shenouda" pitchFamily="34" charset="0"/>
              </a:rPr>
              <a:t>mmoc</a:t>
            </a:r>
            <a:r>
              <a:rPr lang="fr-FR" sz="4000" dirty="0">
                <a:solidFill>
                  <a:prstClr val="white"/>
                </a:solidFill>
                <a:latin typeface="CS Avva Shenouda" pitchFamily="34" charset="0"/>
              </a:rPr>
              <a:t> @ nem </a:t>
            </a:r>
            <a:r>
              <a:rPr lang="fr-FR" sz="4000" dirty="0" err="1">
                <a:solidFill>
                  <a:prstClr val="white"/>
                </a:solidFill>
                <a:latin typeface="CS Avva Shenouda" pitchFamily="34" charset="0"/>
              </a:rPr>
              <a:t>hanmys</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neuvomia</a:t>
            </a:r>
            <a:r>
              <a:rPr lang="fr-FR" sz="4000" dirty="0">
                <a:solidFill>
                  <a:prstClr val="white"/>
                </a:solidFill>
                <a:latin typeface="CS Avva Shenouda" pitchFamily="34" charset="0"/>
              </a:rPr>
              <a:t>.</a:t>
            </a:r>
          </a:p>
        </p:txBody>
      </p:sp>
      <p:sp>
        <p:nvSpPr>
          <p:cNvPr id="7" name="Rectangle 6"/>
          <p:cNvSpPr/>
          <p:nvPr/>
        </p:nvSpPr>
        <p:spPr>
          <a:xfrm>
            <a:off x="457200" y="3810000"/>
            <a:ext cx="11201400" cy="2308324"/>
          </a:xfrm>
          <a:prstGeom prst="rect">
            <a:avLst/>
          </a:prstGeom>
        </p:spPr>
        <p:txBody>
          <a:bodyPr wrap="square">
            <a:spAutoFit/>
          </a:bodyPr>
          <a:lstStyle/>
          <a:p>
            <a:pPr algn="ctr"/>
            <a:r>
              <a:rPr lang="fr-FR" sz="3600" b="1" dirty="0">
                <a:solidFill>
                  <a:prstClr val="white"/>
                </a:solidFill>
                <a:latin typeface="Book Antiqua" pitchFamily="18" charset="0"/>
              </a:rPr>
              <a:t>La bouches des maîtres et des sages, </a:t>
            </a:r>
          </a:p>
          <a:p>
            <a:pPr algn="ctr"/>
            <a:r>
              <a:rPr lang="fr-FR" sz="3600" b="1" dirty="0">
                <a:solidFill>
                  <a:prstClr val="white"/>
                </a:solidFill>
                <a:latin typeface="Book Antiqua" pitchFamily="18" charset="0"/>
              </a:rPr>
              <a:t>proclame l’honneur de Marie; </a:t>
            </a:r>
          </a:p>
          <a:p>
            <a:pPr algn="ctr"/>
            <a:r>
              <a:rPr lang="fr-FR" sz="3600" b="1" dirty="0">
                <a:solidFill>
                  <a:prstClr val="white"/>
                </a:solidFill>
                <a:latin typeface="Book Antiqua" pitchFamily="18" charset="0"/>
              </a:rPr>
              <a:t>ils la louent par des honneurs </a:t>
            </a:r>
          </a:p>
          <a:p>
            <a:pPr algn="ctr"/>
            <a:r>
              <a:rPr lang="fr-FR" sz="3600" b="1" dirty="0">
                <a:solidFill>
                  <a:prstClr val="white"/>
                </a:solidFill>
                <a:latin typeface="Book Antiqua" pitchFamily="18" charset="0"/>
              </a:rPr>
              <a:t>et des cantiques multiples.</a:t>
            </a:r>
          </a:p>
        </p:txBody>
      </p:sp>
      <p:sp>
        <p:nvSpPr>
          <p:cNvPr id="2" name="ZoneTexte 1">
            <a:extLst>
              <a:ext uri="{FF2B5EF4-FFF2-40B4-BE49-F238E27FC236}">
                <a16:creationId xmlns:a16="http://schemas.microsoft.com/office/drawing/2014/main" id="{6CA3B8C3-6BB0-6B90-EEC6-11CE1A137F3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35744348-BC2C-2336-918A-597E7D71936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417427089"/>
      </p:ext>
    </p:extLst>
  </p:cSld>
  <p:clrMapOvr>
    <a:masterClrMapping/>
  </p:clrMapOvr>
  <p:transition/>
</p:sld>
</file>

<file path=ppt/slides/slide173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نعم حقا نحن نعبد </a:t>
            </a:r>
            <a:endParaRPr lang="fr-FR" sz="4800" dirty="0">
              <a:solidFill>
                <a:prstClr val="white"/>
              </a:solidFill>
            </a:endParaRPr>
          </a:p>
          <a:p>
            <a:pPr algn="just" rtl="1"/>
            <a:r>
              <a:rPr lang="ar-EG" sz="4800" dirty="0">
                <a:solidFill>
                  <a:prstClr val="white"/>
                </a:solidFill>
              </a:rPr>
              <a:t>من أجل أم المحبوب </a:t>
            </a:r>
            <a:endParaRPr lang="fr-FR" sz="4800" dirty="0">
              <a:solidFill>
                <a:prstClr val="white"/>
              </a:solidFill>
            </a:endParaRPr>
          </a:p>
          <a:p>
            <a:pPr algn="just" rtl="1"/>
            <a:r>
              <a:rPr lang="ar-EG" sz="4800" dirty="0">
                <a:solidFill>
                  <a:prstClr val="white"/>
                </a:solidFill>
              </a:rPr>
              <a:t>بعيد نبوي ونصرخ </a:t>
            </a:r>
            <a:endParaRPr lang="fr-FR" sz="4800" dirty="0">
              <a:solidFill>
                <a:prstClr val="white"/>
              </a:solidFill>
            </a:endParaRPr>
          </a:p>
          <a:p>
            <a:pPr algn="just" rtl="1"/>
            <a:r>
              <a:rPr lang="ar-EG" sz="4800" dirty="0">
                <a:solidFill>
                  <a:prstClr val="white"/>
                </a:solidFill>
              </a:rPr>
              <a:t>مع داود الملك</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Ce </a:t>
            </a:r>
            <a:r>
              <a:rPr lang="fr-FR" sz="4000" dirty="0" err="1">
                <a:solidFill>
                  <a:prstClr val="white"/>
                </a:solidFill>
                <a:latin typeface="CS Avva Shenouda" pitchFamily="34" charset="0"/>
              </a:rPr>
              <a:t>ontoc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tenersai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hwn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e;be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mpimenrit</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ousai</a:t>
            </a:r>
            <a:r>
              <a:rPr lang="fr-FR" sz="4000" dirty="0">
                <a:solidFill>
                  <a:prstClr val="white"/>
                </a:solidFill>
                <a:latin typeface="CS Avva Shenouda" pitchFamily="34" charset="0"/>
              </a:rPr>
              <a:t> `m`</a:t>
            </a:r>
            <a:r>
              <a:rPr lang="fr-FR" sz="4000" dirty="0" err="1">
                <a:solidFill>
                  <a:prstClr val="white"/>
                </a:solidFill>
                <a:latin typeface="CS Avva Shenouda" pitchFamily="34" charset="0"/>
              </a:rPr>
              <a:t>provytikon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enws</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pouro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Dauid</a:t>
            </a:r>
            <a:r>
              <a:rPr lang="fr-FR" sz="4000" dirty="0">
                <a:solidFill>
                  <a:prstClr val="white"/>
                </a:solidFill>
                <a:latin typeface="CS Avva Shenouda" pitchFamily="34" charset="0"/>
              </a:rPr>
              <a:t>.</a:t>
            </a:r>
          </a:p>
        </p:txBody>
      </p:sp>
      <p:sp>
        <p:nvSpPr>
          <p:cNvPr id="7" name="Rectangle 6"/>
          <p:cNvSpPr/>
          <p:nvPr/>
        </p:nvSpPr>
        <p:spPr>
          <a:xfrm>
            <a:off x="2279576" y="3962400"/>
            <a:ext cx="7920880" cy="2308324"/>
          </a:xfrm>
          <a:prstGeom prst="rect">
            <a:avLst/>
          </a:prstGeom>
        </p:spPr>
        <p:txBody>
          <a:bodyPr wrap="square">
            <a:spAutoFit/>
          </a:bodyPr>
          <a:lstStyle/>
          <a:p>
            <a:pPr algn="ctr"/>
            <a:r>
              <a:rPr lang="fr-FR" sz="3600" b="1" dirty="0">
                <a:solidFill>
                  <a:prstClr val="white"/>
                </a:solidFill>
                <a:latin typeface="Book Antiqua" pitchFamily="18" charset="0"/>
              </a:rPr>
              <a:t>Oui en vérité, nous célébrons </a:t>
            </a:r>
          </a:p>
          <a:p>
            <a:pPr algn="ctr"/>
            <a:r>
              <a:rPr lang="fr-FR" sz="3600" b="1" dirty="0">
                <a:solidFill>
                  <a:prstClr val="white"/>
                </a:solidFill>
                <a:latin typeface="Book Antiqua" pitchFamily="18" charset="0"/>
              </a:rPr>
              <a:t>pour la mère du bien-aimé, </a:t>
            </a:r>
          </a:p>
          <a:p>
            <a:pPr algn="ctr"/>
            <a:r>
              <a:rPr lang="fr-FR" sz="3600" b="1" dirty="0">
                <a:solidFill>
                  <a:prstClr val="white"/>
                </a:solidFill>
                <a:latin typeface="Book Antiqua" pitchFamily="18" charset="0"/>
              </a:rPr>
              <a:t>une fête prophétique et nous </a:t>
            </a:r>
          </a:p>
          <a:p>
            <a:pPr algn="ctr"/>
            <a:r>
              <a:rPr lang="fr-FR" sz="3600" b="1" dirty="0">
                <a:solidFill>
                  <a:prstClr val="white"/>
                </a:solidFill>
                <a:latin typeface="Book Antiqua" pitchFamily="18" charset="0"/>
              </a:rPr>
              <a:t>proclamons avec le roi David</a:t>
            </a:r>
          </a:p>
        </p:txBody>
      </p:sp>
      <p:sp>
        <p:nvSpPr>
          <p:cNvPr id="2" name="ZoneTexte 1">
            <a:extLst>
              <a:ext uri="{FF2B5EF4-FFF2-40B4-BE49-F238E27FC236}">
                <a16:creationId xmlns:a16="http://schemas.microsoft.com/office/drawing/2014/main" id="{21636D09-CF9F-74DF-EEFE-CA1D248102F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6874517A-3EA4-08BD-B5C8-4E0CE4EAFA1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974836111"/>
      </p:ext>
    </p:extLst>
  </p:cSld>
  <p:clrMapOvr>
    <a:masterClrMapping/>
  </p:clrMapOvr>
  <p:transition/>
</p:sld>
</file>

<file path=ppt/slides/slide173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قم أيها الرب إلى راحتك </a:t>
            </a:r>
            <a:endParaRPr lang="fr-FR" sz="4800" dirty="0">
              <a:solidFill>
                <a:prstClr val="white"/>
              </a:solidFill>
            </a:endParaRPr>
          </a:p>
          <a:p>
            <a:pPr algn="just" rtl="1"/>
            <a:r>
              <a:rPr lang="ar-EG" sz="4800" dirty="0">
                <a:solidFill>
                  <a:prstClr val="white"/>
                </a:solidFill>
              </a:rPr>
              <a:t>أنت والتابوت </a:t>
            </a:r>
            <a:endParaRPr lang="fr-FR" sz="4800" dirty="0">
              <a:solidFill>
                <a:prstClr val="white"/>
              </a:solidFill>
            </a:endParaRPr>
          </a:p>
          <a:p>
            <a:pPr algn="just" rtl="1"/>
            <a:r>
              <a:rPr lang="ar-EG" sz="4800" dirty="0">
                <a:solidFill>
                  <a:prstClr val="white"/>
                </a:solidFill>
              </a:rPr>
              <a:t>والقضيب اللوز هي مريم </a:t>
            </a:r>
            <a:endParaRPr lang="fr-FR" sz="4800" dirty="0">
              <a:solidFill>
                <a:prstClr val="white"/>
              </a:solidFill>
            </a:endParaRPr>
          </a:p>
          <a:p>
            <a:pPr algn="just" rtl="1"/>
            <a:r>
              <a:rPr lang="ar-EG" sz="4800" dirty="0">
                <a:solidFill>
                  <a:prstClr val="white"/>
                </a:solidFill>
              </a:rPr>
              <a:t>الحمامة الحسناء</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Twnk</a:t>
            </a:r>
            <a:r>
              <a:rPr lang="fr-FR" sz="4000" dirty="0">
                <a:solidFill>
                  <a:prstClr val="white"/>
                </a:solidFill>
                <a:latin typeface="CS Avva Shenouda" pitchFamily="34" charset="0"/>
              </a:rPr>
              <a:t> `P[</a:t>
            </a:r>
            <a:r>
              <a:rPr lang="fr-FR" sz="4000" dirty="0" err="1">
                <a:solidFill>
                  <a:prstClr val="white"/>
                </a:solidFill>
                <a:latin typeface="CS Avva Shenouda" pitchFamily="34" charset="0"/>
              </a:rPr>
              <a:t>oic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epekemton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n;ok</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kubwtoc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pi`sbwt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nse</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mpaukunon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rompi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e;necoc</a:t>
            </a:r>
            <a:r>
              <a:rPr lang="fr-FR" sz="4000" dirty="0">
                <a:solidFill>
                  <a:prstClr val="white"/>
                </a:solidFill>
                <a:latin typeface="CS Avva Shenouda" pitchFamily="34" charset="0"/>
              </a:rPr>
              <a:t>.</a:t>
            </a:r>
            <a:endParaRPr lang="fr-FR" sz="3600" dirty="0">
              <a:solidFill>
                <a:prstClr val="white"/>
              </a:solidFill>
              <a:latin typeface="CS Avva Shenouda" pitchFamily="34" charset="0"/>
            </a:endParaRPr>
          </a:p>
        </p:txBody>
      </p:sp>
      <p:sp>
        <p:nvSpPr>
          <p:cNvPr id="7" name="Rectangle 6"/>
          <p:cNvSpPr/>
          <p:nvPr/>
        </p:nvSpPr>
        <p:spPr>
          <a:xfrm>
            <a:off x="1775520" y="3810000"/>
            <a:ext cx="8784976" cy="2308324"/>
          </a:xfrm>
          <a:prstGeom prst="rect">
            <a:avLst/>
          </a:prstGeom>
        </p:spPr>
        <p:txBody>
          <a:bodyPr wrap="square">
            <a:spAutoFit/>
          </a:bodyPr>
          <a:lstStyle/>
          <a:p>
            <a:pPr algn="ctr"/>
            <a:r>
              <a:rPr lang="fr-FR" sz="3600" b="1" dirty="0">
                <a:solidFill>
                  <a:prstClr val="white"/>
                </a:solidFill>
                <a:latin typeface="Book Antiqua" pitchFamily="18" charset="0"/>
              </a:rPr>
              <a:t>Lève-Toi Seigneur </a:t>
            </a:r>
          </a:p>
          <a:p>
            <a:pPr algn="ctr"/>
            <a:r>
              <a:rPr lang="fr-FR" sz="3600" b="1" dirty="0">
                <a:solidFill>
                  <a:prstClr val="white"/>
                </a:solidFill>
                <a:latin typeface="Book Antiqua" pitchFamily="18" charset="0"/>
              </a:rPr>
              <a:t>vers le lieu de Ton repos, </a:t>
            </a:r>
          </a:p>
          <a:p>
            <a:pPr algn="ctr"/>
            <a:r>
              <a:rPr lang="fr-FR" sz="3600" b="1" dirty="0">
                <a:solidFill>
                  <a:prstClr val="white"/>
                </a:solidFill>
                <a:latin typeface="Book Antiqua" pitchFamily="18" charset="0"/>
              </a:rPr>
              <a:t>Toi et l’arche, et le bâton d’amande, </a:t>
            </a:r>
          </a:p>
          <a:p>
            <a:pPr algn="ctr"/>
            <a:r>
              <a:rPr lang="fr-FR" sz="3600" b="1" dirty="0">
                <a:solidFill>
                  <a:prstClr val="white"/>
                </a:solidFill>
                <a:latin typeface="Book Antiqua" pitchFamily="18" charset="0"/>
              </a:rPr>
              <a:t>c’est Marie la colombe pure</a:t>
            </a:r>
            <a:r>
              <a:rPr lang="fr-FR" sz="3200" b="1" dirty="0">
                <a:solidFill>
                  <a:prstClr val="white"/>
                </a:solidFill>
                <a:latin typeface="Book Antiqua" pitchFamily="18" charset="0"/>
              </a:rPr>
              <a:t>.</a:t>
            </a:r>
            <a:endParaRPr lang="fr-FR" sz="3600" b="1"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34B7EE9F-3E49-2187-C790-3AEEC2E649B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20EEF3D7-F311-20BC-4D96-C5CFDFE1A60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9486072"/>
      </p:ext>
    </p:extLst>
  </p:cSld>
  <p:clrMapOvr>
    <a:masterClrMapping/>
  </p:clrMapOvr>
  <p:transition/>
</p:sld>
</file>

<file path=ppt/slides/slide173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وأيضا الممتلئة نعمة </a:t>
            </a:r>
            <a:endParaRPr lang="fr-FR" sz="4400" dirty="0">
              <a:solidFill>
                <a:prstClr val="white"/>
              </a:solidFill>
            </a:endParaRPr>
          </a:p>
          <a:p>
            <a:pPr algn="just" rtl="1"/>
            <a:r>
              <a:rPr lang="ar-EG" sz="4400" dirty="0">
                <a:solidFill>
                  <a:prstClr val="white"/>
                </a:solidFill>
              </a:rPr>
              <a:t>المائدة الروحانية </a:t>
            </a:r>
            <a:endParaRPr lang="fr-FR" sz="4400" dirty="0">
              <a:solidFill>
                <a:prstClr val="white"/>
              </a:solidFill>
            </a:endParaRPr>
          </a:p>
          <a:p>
            <a:pPr algn="just" rtl="1"/>
            <a:r>
              <a:rPr lang="ar-EG" sz="4400" dirty="0">
                <a:solidFill>
                  <a:prstClr val="white"/>
                </a:solidFill>
              </a:rPr>
              <a:t>الشافية امراضنا </a:t>
            </a:r>
            <a:endParaRPr lang="fr-FR" sz="4400" dirty="0">
              <a:solidFill>
                <a:prstClr val="white"/>
              </a:solidFill>
            </a:endParaRPr>
          </a:p>
          <a:p>
            <a:pPr algn="just" rtl="1"/>
            <a:r>
              <a:rPr lang="ar-EG" sz="4400" dirty="0">
                <a:solidFill>
                  <a:prstClr val="white"/>
                </a:solidFill>
              </a:rPr>
              <a:t>والمعطية الحياة لنفوسنا </a:t>
            </a:r>
            <a:endParaRPr lang="fr-FR" sz="44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a:t>
            </a:r>
            <a:r>
              <a:rPr lang="pt-BR" sz="4000" dirty="0">
                <a:solidFill>
                  <a:prstClr val="white"/>
                </a:solidFill>
                <a:latin typeface="CS Avva Shenouda" pitchFamily="34" charset="0"/>
              </a:rPr>
              <a:t>Udeon ke ,aritwmeny @ `w ]`trapeza</a:t>
            </a:r>
            <a:br>
              <a:rPr lang="pt-BR" sz="4000" dirty="0">
                <a:solidFill>
                  <a:prstClr val="white"/>
                </a:solidFill>
                <a:latin typeface="CS Avva Shenouda" pitchFamily="34" charset="0"/>
              </a:rPr>
            </a:br>
            <a:r>
              <a:rPr lang="pt-BR" sz="4000" dirty="0">
                <a:solidFill>
                  <a:prstClr val="white"/>
                </a:solidFill>
                <a:latin typeface="CS Avva Shenouda" pitchFamily="34" charset="0"/>
              </a:rPr>
              <a:t>`m`pneumatiky @ etervaqri</a:t>
            </a:r>
          </a:p>
          <a:p>
            <a:pPr algn="just"/>
            <a:r>
              <a:rPr lang="pt-BR" sz="4000" dirty="0">
                <a:solidFill>
                  <a:prstClr val="white"/>
                </a:solidFill>
                <a:latin typeface="CS Avva Shenouda" pitchFamily="34" charset="0"/>
              </a:rPr>
              <a:t>`nnenswni @ et] `m`pwnq</a:t>
            </a:r>
            <a:br>
              <a:rPr lang="pt-BR" sz="4000" dirty="0">
                <a:solidFill>
                  <a:prstClr val="white"/>
                </a:solidFill>
                <a:latin typeface="CS Avva Shenouda" pitchFamily="34" charset="0"/>
              </a:rPr>
            </a:br>
            <a:r>
              <a:rPr lang="pt-BR" sz="4000" dirty="0">
                <a:solidFill>
                  <a:prstClr val="white"/>
                </a:solidFill>
                <a:latin typeface="CS Avva Shenouda" pitchFamily="34" charset="0"/>
              </a:rPr>
              <a:t>`nnen'u,y. </a:t>
            </a:r>
            <a:endParaRPr lang="fr-FR" sz="4000" dirty="0">
              <a:solidFill>
                <a:prstClr val="white"/>
              </a:solidFill>
              <a:latin typeface="CS Avva Shenouda" pitchFamily="34" charset="0"/>
            </a:endParaRPr>
          </a:p>
        </p:txBody>
      </p:sp>
      <p:sp>
        <p:nvSpPr>
          <p:cNvPr id="7" name="Rectangle 6"/>
          <p:cNvSpPr/>
          <p:nvPr/>
        </p:nvSpPr>
        <p:spPr>
          <a:xfrm>
            <a:off x="1847528" y="3886200"/>
            <a:ext cx="8697998" cy="2308324"/>
          </a:xfrm>
          <a:prstGeom prst="rect">
            <a:avLst/>
          </a:prstGeom>
        </p:spPr>
        <p:txBody>
          <a:bodyPr wrap="square">
            <a:spAutoFit/>
          </a:bodyPr>
          <a:lstStyle/>
          <a:p>
            <a:pPr algn="ctr"/>
            <a:r>
              <a:rPr lang="fr-FR" sz="3600" b="1" dirty="0">
                <a:solidFill>
                  <a:prstClr val="white"/>
                </a:solidFill>
                <a:latin typeface="Book Antiqua" pitchFamily="18" charset="0"/>
              </a:rPr>
              <a:t>Et aussi la pleine de grâce, </a:t>
            </a:r>
          </a:p>
          <a:p>
            <a:pPr algn="ctr"/>
            <a:r>
              <a:rPr lang="fr-FR" sz="3600" b="1" dirty="0">
                <a:solidFill>
                  <a:prstClr val="white"/>
                </a:solidFill>
                <a:latin typeface="Book Antiqua" pitchFamily="18" charset="0"/>
              </a:rPr>
              <a:t>la table spirituelle, </a:t>
            </a:r>
          </a:p>
          <a:p>
            <a:pPr algn="ctr"/>
            <a:r>
              <a:rPr lang="fr-FR" sz="3600" b="1" dirty="0">
                <a:solidFill>
                  <a:prstClr val="white"/>
                </a:solidFill>
                <a:latin typeface="Book Antiqua" pitchFamily="18" charset="0"/>
              </a:rPr>
              <a:t>qui guérit nos maladies, </a:t>
            </a:r>
          </a:p>
          <a:p>
            <a:pPr algn="ctr"/>
            <a:r>
              <a:rPr lang="fr-FR" sz="3600" b="1" dirty="0">
                <a:solidFill>
                  <a:prstClr val="white"/>
                </a:solidFill>
                <a:latin typeface="Book Antiqua" pitchFamily="18" charset="0"/>
              </a:rPr>
              <a:t>et qui donne la vie à nos âmes.</a:t>
            </a:r>
          </a:p>
        </p:txBody>
      </p:sp>
      <p:sp>
        <p:nvSpPr>
          <p:cNvPr id="2" name="ZoneTexte 1">
            <a:extLst>
              <a:ext uri="{FF2B5EF4-FFF2-40B4-BE49-F238E27FC236}">
                <a16:creationId xmlns:a16="http://schemas.microsoft.com/office/drawing/2014/main" id="{2C2D683E-F29C-D0C9-0647-1BF1B46BC3B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FB66C161-2376-4BEC-03E6-FBB736EF848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975701661"/>
      </p:ext>
    </p:extLst>
  </p:cSld>
  <p:clrMapOvr>
    <a:masterClrMapping/>
  </p:clrMapOvr>
  <p:transition/>
</p:sld>
</file>

<file path=ppt/slides/slide173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2739211"/>
          </a:xfrm>
          <a:prstGeom prst="rect">
            <a:avLst/>
          </a:prstGeom>
        </p:spPr>
        <p:txBody>
          <a:bodyPr wrap="square">
            <a:spAutoFit/>
          </a:bodyPr>
          <a:lstStyle/>
          <a:p>
            <a:pPr algn="just" rtl="1"/>
            <a:r>
              <a:rPr lang="ar-EG" sz="4400" dirty="0">
                <a:solidFill>
                  <a:prstClr val="white"/>
                </a:solidFill>
              </a:rPr>
              <a:t>السيد الإله </a:t>
            </a:r>
            <a:r>
              <a:rPr lang="ar-EG" sz="4400" dirty="0" err="1">
                <a:solidFill>
                  <a:prstClr val="white"/>
                </a:solidFill>
              </a:rPr>
              <a:t>المتحنن</a:t>
            </a:r>
            <a:r>
              <a:rPr lang="ar-EG" sz="4400" dirty="0">
                <a:solidFill>
                  <a:prstClr val="white"/>
                </a:solidFill>
              </a:rPr>
              <a:t> </a:t>
            </a:r>
            <a:endParaRPr lang="fr-FR" sz="4400" dirty="0">
              <a:solidFill>
                <a:prstClr val="white"/>
              </a:solidFill>
            </a:endParaRPr>
          </a:p>
          <a:p>
            <a:pPr algn="just" rtl="1"/>
            <a:r>
              <a:rPr lang="ar-EG" sz="4400" dirty="0">
                <a:solidFill>
                  <a:prstClr val="white"/>
                </a:solidFill>
              </a:rPr>
              <a:t>أعنا يا محب البشر </a:t>
            </a:r>
            <a:endParaRPr lang="fr-FR" sz="4400" dirty="0">
              <a:solidFill>
                <a:prstClr val="white"/>
              </a:solidFill>
            </a:endParaRPr>
          </a:p>
          <a:p>
            <a:pPr algn="just" rtl="1"/>
            <a:r>
              <a:rPr lang="ar-EG" sz="4000" dirty="0">
                <a:solidFill>
                  <a:prstClr val="white"/>
                </a:solidFill>
              </a:rPr>
              <a:t>لكي ننشد مع </a:t>
            </a:r>
            <a:r>
              <a:rPr lang="ar-EG" sz="4000" dirty="0" err="1">
                <a:solidFill>
                  <a:prstClr val="white"/>
                </a:solidFill>
              </a:rPr>
              <a:t>اليصابات</a:t>
            </a:r>
            <a:r>
              <a:rPr lang="ar-EG" sz="4000" dirty="0">
                <a:solidFill>
                  <a:prstClr val="white"/>
                </a:solidFill>
              </a:rPr>
              <a:t> قائلين </a:t>
            </a:r>
            <a:endParaRPr lang="fr-FR" sz="4000" dirty="0">
              <a:solidFill>
                <a:prstClr val="white"/>
              </a:solidFill>
            </a:endParaRPr>
          </a:p>
          <a:p>
            <a:pPr algn="just" rtl="1"/>
            <a:r>
              <a:rPr lang="ar-EG" sz="4400" dirty="0">
                <a:solidFill>
                  <a:prstClr val="white"/>
                </a:solidFill>
              </a:rPr>
              <a:t>مباركة أنت في النساء</a:t>
            </a:r>
            <a:endParaRPr lang="fr-FR" sz="4400" dirty="0">
              <a:solidFill>
                <a:prstClr val="white"/>
              </a:solidFill>
            </a:endParaRPr>
          </a:p>
        </p:txBody>
      </p:sp>
      <p:sp>
        <p:nvSpPr>
          <p:cNvPr id="6" name="Rectangle 5"/>
          <p:cNvSpPr/>
          <p:nvPr/>
        </p:nvSpPr>
        <p:spPr>
          <a:xfrm>
            <a:off x="457200" y="332656"/>
            <a:ext cx="6070848" cy="3016210"/>
          </a:xfrm>
          <a:prstGeom prst="rect">
            <a:avLst/>
          </a:prstGeom>
        </p:spPr>
        <p:txBody>
          <a:bodyPr wrap="square">
            <a:spAutoFit/>
          </a:bodyPr>
          <a:lstStyle/>
          <a:p>
            <a:pPr algn="just"/>
            <a:r>
              <a:rPr lang="fr-FR" sz="3800" dirty="0" err="1">
                <a:solidFill>
                  <a:prstClr val="white"/>
                </a:solidFill>
                <a:latin typeface="CS Avva Shenouda" pitchFamily="34" charset="0"/>
              </a:rPr>
              <a:t>Vnyb</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Vnou</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pirefsenhyt</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boy;in</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eron</a:t>
            </a:r>
            <a:r>
              <a:rPr lang="fr-FR" sz="3800" dirty="0">
                <a:solidFill>
                  <a:prstClr val="white"/>
                </a:solidFill>
                <a:latin typeface="CS Avva Shenouda" pitchFamily="34" charset="0"/>
              </a:rPr>
              <a:t> `w </a:t>
            </a:r>
            <a:r>
              <a:rPr lang="fr-FR" sz="3800" dirty="0" err="1">
                <a:solidFill>
                  <a:prstClr val="white"/>
                </a:solidFill>
                <a:latin typeface="CS Avva Shenouda" pitchFamily="34" charset="0"/>
              </a:rPr>
              <a:t>pimairwmi</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e;renjw</a:t>
            </a:r>
            <a:r>
              <a:rPr lang="fr-FR" sz="3800" dirty="0">
                <a:solidFill>
                  <a:prstClr val="white"/>
                </a:solidFill>
                <a:latin typeface="CS Avva Shenouda" pitchFamily="34" charset="0"/>
              </a:rPr>
              <a:t> nem </a:t>
            </a:r>
            <a:r>
              <a:rPr lang="fr-FR" sz="3800" dirty="0" err="1">
                <a:solidFill>
                  <a:prstClr val="white"/>
                </a:solidFill>
                <a:latin typeface="CS Avva Shenouda" pitchFamily="34" charset="0"/>
              </a:rPr>
              <a:t>Elicabet</a:t>
            </a:r>
            <a:r>
              <a:rPr lang="fr-FR" sz="3800" dirty="0">
                <a:solidFill>
                  <a:prstClr val="white"/>
                </a:solidFill>
                <a:latin typeface="CS Avva Shenouda" pitchFamily="34" charset="0"/>
              </a:rPr>
              <a:t> @ je </a:t>
            </a:r>
            <a:r>
              <a:rPr lang="fr-FR" sz="3800" dirty="0" err="1">
                <a:solidFill>
                  <a:prstClr val="white"/>
                </a:solidFill>
                <a:latin typeface="CS Avva Shenouda" pitchFamily="34" charset="0"/>
              </a:rPr>
              <a:t>te`cmarwout</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n;o</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qen</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nihiomi</a:t>
            </a:r>
            <a:r>
              <a:rPr lang="fr-FR" sz="3800" dirty="0">
                <a:solidFill>
                  <a:prstClr val="white"/>
                </a:solidFill>
                <a:latin typeface="CS Avva Shenouda" pitchFamily="34" charset="0"/>
              </a:rPr>
              <a:t>.</a:t>
            </a:r>
          </a:p>
        </p:txBody>
      </p:sp>
      <p:sp>
        <p:nvSpPr>
          <p:cNvPr id="7" name="Rectangle 6"/>
          <p:cNvSpPr/>
          <p:nvPr/>
        </p:nvSpPr>
        <p:spPr>
          <a:xfrm>
            <a:off x="2135560" y="3810000"/>
            <a:ext cx="8064896" cy="2308324"/>
          </a:xfrm>
          <a:prstGeom prst="rect">
            <a:avLst/>
          </a:prstGeom>
        </p:spPr>
        <p:txBody>
          <a:bodyPr wrap="square">
            <a:spAutoFit/>
          </a:bodyPr>
          <a:lstStyle/>
          <a:p>
            <a:pPr algn="ctr"/>
            <a:r>
              <a:rPr lang="fr-FR" sz="3600" b="1" dirty="0">
                <a:solidFill>
                  <a:prstClr val="white"/>
                </a:solidFill>
                <a:latin typeface="Book Antiqua" pitchFamily="18" charset="0"/>
              </a:rPr>
              <a:t>Le Maître Dieu le tendre, </a:t>
            </a:r>
          </a:p>
          <a:p>
            <a:pPr algn="ctr"/>
            <a:r>
              <a:rPr lang="fr-FR" sz="3600" b="1" dirty="0">
                <a:solidFill>
                  <a:prstClr val="white"/>
                </a:solidFill>
                <a:latin typeface="Book Antiqua" pitchFamily="18" charset="0"/>
              </a:rPr>
              <a:t>aide-nous ô ami du genre humain, </a:t>
            </a:r>
          </a:p>
          <a:p>
            <a:pPr algn="ctr"/>
            <a:r>
              <a:rPr lang="fr-FR" sz="3600" b="1" dirty="0">
                <a:solidFill>
                  <a:prstClr val="white"/>
                </a:solidFill>
                <a:latin typeface="Book Antiqua" pitchFamily="18" charset="0"/>
              </a:rPr>
              <a:t>que nous disions avec Elisabeth : </a:t>
            </a:r>
          </a:p>
          <a:p>
            <a:pPr algn="ctr"/>
            <a:r>
              <a:rPr lang="fr-FR" sz="3600" b="1" dirty="0">
                <a:solidFill>
                  <a:prstClr val="white"/>
                </a:solidFill>
                <a:latin typeface="Book Antiqua" pitchFamily="18" charset="0"/>
              </a:rPr>
              <a:t>Bénie es-tu entre les femmes.</a:t>
            </a:r>
          </a:p>
        </p:txBody>
      </p:sp>
      <p:sp>
        <p:nvSpPr>
          <p:cNvPr id="2" name="ZoneTexte 1">
            <a:extLst>
              <a:ext uri="{FF2B5EF4-FFF2-40B4-BE49-F238E27FC236}">
                <a16:creationId xmlns:a16="http://schemas.microsoft.com/office/drawing/2014/main" id="{D3B28A9F-FC9C-4B36-70A7-2D16695D46A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58587D7B-BE68-4191-F2EE-3A0F5B2BEFD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91313811"/>
      </p:ext>
    </p:extLst>
  </p:cSld>
  <p:clrMapOvr>
    <a:masterClrMapping/>
  </p:clrMapOvr>
  <p:transition/>
</p:sld>
</file>

<file path=ppt/slides/slide173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أفرحي يا ممتلئة نعمة </a:t>
            </a:r>
            <a:endParaRPr lang="fr-FR" sz="4800" dirty="0">
              <a:solidFill>
                <a:prstClr val="white"/>
              </a:solidFill>
            </a:endParaRPr>
          </a:p>
          <a:p>
            <a:pPr algn="just" rtl="1"/>
            <a:r>
              <a:rPr lang="ar-EG" sz="4800" dirty="0">
                <a:solidFill>
                  <a:prstClr val="white"/>
                </a:solidFill>
              </a:rPr>
              <a:t>الرب معك </a:t>
            </a:r>
            <a:endParaRPr lang="fr-FR" sz="4800" dirty="0">
              <a:solidFill>
                <a:prstClr val="white"/>
              </a:solidFill>
            </a:endParaRPr>
          </a:p>
          <a:p>
            <a:pPr algn="just" rtl="1"/>
            <a:r>
              <a:rPr lang="ar-EG" sz="4800" dirty="0">
                <a:solidFill>
                  <a:prstClr val="white"/>
                </a:solidFill>
              </a:rPr>
              <a:t>مع غبريال المبشر </a:t>
            </a:r>
            <a:endParaRPr lang="fr-FR" sz="4800" dirty="0">
              <a:solidFill>
                <a:prstClr val="white"/>
              </a:solidFill>
            </a:endParaRPr>
          </a:p>
          <a:p>
            <a:pPr algn="just" rtl="1"/>
            <a:r>
              <a:rPr lang="ar-EG" sz="4800" dirty="0">
                <a:solidFill>
                  <a:prstClr val="white"/>
                </a:solidFill>
              </a:rPr>
              <a:t>ملاك البركة</a:t>
            </a:r>
            <a:endParaRPr lang="fr-FR" sz="4800" dirty="0">
              <a:solidFill>
                <a:prstClr val="white"/>
              </a:solidFill>
            </a:endParaRPr>
          </a:p>
        </p:txBody>
      </p:sp>
      <p:sp>
        <p:nvSpPr>
          <p:cNvPr id="6" name="Rectangle 5"/>
          <p:cNvSpPr/>
          <p:nvPr/>
        </p:nvSpPr>
        <p:spPr>
          <a:xfrm>
            <a:off x="431900" y="332656"/>
            <a:ext cx="6096148" cy="2554545"/>
          </a:xfrm>
          <a:prstGeom prst="rect">
            <a:avLst/>
          </a:prstGeom>
        </p:spPr>
        <p:txBody>
          <a:bodyPr wrap="square">
            <a:spAutoFit/>
          </a:bodyPr>
          <a:lstStyle/>
          <a:p>
            <a:pPr algn="just"/>
            <a:r>
              <a:rPr lang="fr-FR" sz="4000" dirty="0">
                <a:solidFill>
                  <a:prstClr val="white"/>
                </a:solidFill>
                <a:latin typeface="CS Avva Shenouda" pitchFamily="34" charset="0"/>
              </a:rPr>
              <a:t>&lt;</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ke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aritwmeny</a:t>
            </a:r>
            <a:r>
              <a:rPr lang="fr-FR" sz="4000" dirty="0">
                <a:solidFill>
                  <a:prstClr val="white"/>
                </a:solidFill>
                <a:latin typeface="CS Avva Shenouda" pitchFamily="34" charset="0"/>
              </a:rPr>
              <a:t> @ o </a:t>
            </a:r>
            <a:r>
              <a:rPr lang="fr-FR" sz="4000" dirty="0" err="1">
                <a:solidFill>
                  <a:prstClr val="white"/>
                </a:solidFill>
                <a:latin typeface="CS Avva Shenouda" pitchFamily="34" charset="0"/>
              </a:rPr>
              <a:t>Kurioc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metacou</a:t>
            </a:r>
            <a:r>
              <a:rPr lang="fr-FR" sz="4000" dirty="0">
                <a:solidFill>
                  <a:prstClr val="white"/>
                </a:solidFill>
                <a:latin typeface="CS Avva Shenouda" pitchFamily="34" charset="0"/>
              </a:rPr>
              <a:t> @ nem </a:t>
            </a:r>
            <a:r>
              <a:rPr lang="fr-FR" sz="4000" dirty="0" err="1">
                <a:solidFill>
                  <a:prstClr val="white"/>
                </a:solidFill>
                <a:latin typeface="CS Avva Shenouda" pitchFamily="34" charset="0"/>
              </a:rPr>
              <a:t>Gabriyl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pifaisennoufi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piaggeloc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pi`cmou</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Réjouis-toi ô pleine de grâce, </a:t>
            </a:r>
          </a:p>
          <a:p>
            <a:pPr algn="ctr"/>
            <a:r>
              <a:rPr lang="fr-FR" sz="3600" b="1" dirty="0">
                <a:solidFill>
                  <a:prstClr val="white"/>
                </a:solidFill>
                <a:latin typeface="Book Antiqua" pitchFamily="18" charset="0"/>
              </a:rPr>
              <a:t>le Seigneur est avec toi, </a:t>
            </a:r>
          </a:p>
          <a:p>
            <a:pPr algn="ctr"/>
            <a:r>
              <a:rPr lang="fr-FR" sz="3600" b="1" dirty="0">
                <a:solidFill>
                  <a:prstClr val="white"/>
                </a:solidFill>
                <a:latin typeface="Book Antiqua" pitchFamily="18" charset="0"/>
              </a:rPr>
              <a:t>avec Gabriel l’annonciateur,</a:t>
            </a:r>
          </a:p>
          <a:p>
            <a:pPr algn="ctr"/>
            <a:r>
              <a:rPr lang="fr-FR" sz="3600" b="1" dirty="0">
                <a:solidFill>
                  <a:prstClr val="white"/>
                </a:solidFill>
                <a:latin typeface="Book Antiqua" pitchFamily="18" charset="0"/>
              </a:rPr>
              <a:t> l’ange de bénédiction.</a:t>
            </a:r>
          </a:p>
        </p:txBody>
      </p:sp>
      <p:sp>
        <p:nvSpPr>
          <p:cNvPr id="2" name="ZoneTexte 1">
            <a:extLst>
              <a:ext uri="{FF2B5EF4-FFF2-40B4-BE49-F238E27FC236}">
                <a16:creationId xmlns:a16="http://schemas.microsoft.com/office/drawing/2014/main" id="{3549AADA-0B45-A980-CA46-6E65A98DCBF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4DD3DEA2-312B-407C-C9F6-345951DCBB2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37110162"/>
      </p:ext>
    </p:extLst>
  </p:cSld>
  <p:clrMapOvr>
    <a:masterClrMapping/>
  </p:clrMapOvr>
  <p:transition/>
</p:sld>
</file>

<file path=ppt/slides/slide173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أيها المخلص أرحم شعبك </a:t>
            </a:r>
            <a:endParaRPr lang="fr-FR" sz="4400" dirty="0">
              <a:solidFill>
                <a:prstClr val="white"/>
              </a:solidFill>
            </a:endParaRPr>
          </a:p>
          <a:p>
            <a:pPr algn="just" rtl="1"/>
            <a:r>
              <a:rPr lang="ar-EG" sz="4400" dirty="0">
                <a:solidFill>
                  <a:prstClr val="white"/>
                </a:solidFill>
              </a:rPr>
              <a:t>المرضي أشفهم </a:t>
            </a:r>
            <a:endParaRPr lang="fr-FR" sz="4400" dirty="0">
              <a:solidFill>
                <a:prstClr val="white"/>
              </a:solidFill>
            </a:endParaRPr>
          </a:p>
          <a:p>
            <a:pPr algn="just" rtl="1"/>
            <a:r>
              <a:rPr lang="ar-EG" sz="4400" dirty="0">
                <a:solidFill>
                  <a:prstClr val="white"/>
                </a:solidFill>
              </a:rPr>
              <a:t>المسافرين ردهم </a:t>
            </a:r>
            <a:endParaRPr lang="fr-FR" sz="4400" dirty="0">
              <a:solidFill>
                <a:prstClr val="white"/>
              </a:solidFill>
            </a:endParaRPr>
          </a:p>
          <a:p>
            <a:pPr algn="just" rtl="1"/>
            <a:r>
              <a:rPr lang="ar-EG" sz="4400" dirty="0">
                <a:solidFill>
                  <a:prstClr val="white"/>
                </a:solidFill>
              </a:rPr>
              <a:t>والذين رقدوا يا رب نيحهم</a:t>
            </a:r>
            <a:endParaRPr lang="fr-FR" sz="4400" dirty="0">
              <a:solidFill>
                <a:prstClr val="white"/>
              </a:solidFill>
            </a:endParaRPr>
          </a:p>
        </p:txBody>
      </p:sp>
      <p:sp>
        <p:nvSpPr>
          <p:cNvPr id="6" name="Rectangle 5"/>
          <p:cNvSpPr/>
          <p:nvPr/>
        </p:nvSpPr>
        <p:spPr>
          <a:xfrm>
            <a:off x="457200" y="332656"/>
            <a:ext cx="6070848" cy="3600986"/>
          </a:xfrm>
          <a:prstGeom prst="rect">
            <a:avLst/>
          </a:prstGeom>
        </p:spPr>
        <p:txBody>
          <a:bodyPr wrap="square">
            <a:spAutoFit/>
          </a:bodyPr>
          <a:lstStyle/>
          <a:p>
            <a:pPr algn="just"/>
            <a:r>
              <a:rPr lang="fr-FR" sz="3800" dirty="0">
                <a:solidFill>
                  <a:prstClr val="white"/>
                </a:solidFill>
                <a:latin typeface="CS Avva Shenouda" pitchFamily="34" charset="0"/>
              </a:rPr>
              <a:t>¿ "</a:t>
            </a:r>
            <a:r>
              <a:rPr lang="fr-FR" sz="3800" dirty="0" err="1">
                <a:solidFill>
                  <a:prstClr val="white"/>
                </a:solidFill>
                <a:latin typeface="CS Avva Shenouda" pitchFamily="34" charset="0"/>
              </a:rPr>
              <a:t>wtyr</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mpeklaoc</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nai</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nwou</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nyetswni</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matal</a:t>
            </a:r>
            <a:r>
              <a:rPr lang="fr-FR" sz="3800" dirty="0">
                <a:solidFill>
                  <a:prstClr val="white"/>
                </a:solidFill>
                <a:latin typeface="CS Avva Shenouda" pitchFamily="34" charset="0"/>
              </a:rPr>
              <a:t>[</a:t>
            </a:r>
            <a:r>
              <a:rPr lang="fr-FR" sz="3800" dirty="0" err="1">
                <a:solidFill>
                  <a:prstClr val="white"/>
                </a:solidFill>
                <a:latin typeface="CS Avva Shenouda" pitchFamily="34" charset="0"/>
              </a:rPr>
              <a:t>wou</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nyetause</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e`psemmo</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matac;wou</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nyetauenkot</a:t>
            </a:r>
            <a:r>
              <a:rPr lang="fr-FR" sz="3800" dirty="0">
                <a:solidFill>
                  <a:prstClr val="white"/>
                </a:solidFill>
                <a:latin typeface="CS Avva Shenouda" pitchFamily="34" charset="0"/>
              </a:rPr>
              <a:t> `P[</a:t>
            </a:r>
            <a:r>
              <a:rPr lang="fr-FR" sz="3800" dirty="0" err="1">
                <a:solidFill>
                  <a:prstClr val="white"/>
                </a:solidFill>
                <a:latin typeface="CS Avva Shenouda" pitchFamily="34" charset="0"/>
              </a:rPr>
              <a:t>oic</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maemton</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nwou</a:t>
            </a:r>
            <a:r>
              <a:rPr lang="fr-FR" sz="3800" dirty="0">
                <a:solidFill>
                  <a:prstClr val="white"/>
                </a:solidFill>
                <a:latin typeface="CS Avva Shenouda" pitchFamily="34" charset="0"/>
              </a:rPr>
              <a:t>.</a:t>
            </a:r>
          </a:p>
        </p:txBody>
      </p:sp>
      <p:sp>
        <p:nvSpPr>
          <p:cNvPr id="7" name="Rectangle 6"/>
          <p:cNvSpPr/>
          <p:nvPr/>
        </p:nvSpPr>
        <p:spPr>
          <a:xfrm>
            <a:off x="457200" y="4038600"/>
            <a:ext cx="11247156" cy="2308324"/>
          </a:xfrm>
          <a:prstGeom prst="rect">
            <a:avLst/>
          </a:prstGeom>
        </p:spPr>
        <p:txBody>
          <a:bodyPr wrap="square">
            <a:spAutoFit/>
          </a:bodyPr>
          <a:lstStyle/>
          <a:p>
            <a:pPr algn="ctr"/>
            <a:r>
              <a:rPr lang="fr-FR" sz="3600" b="1" dirty="0">
                <a:solidFill>
                  <a:prstClr val="white"/>
                </a:solidFill>
                <a:latin typeface="Book Antiqua" pitchFamily="18" charset="0"/>
              </a:rPr>
              <a:t>Ô Sauveur prends pitié de Ton peuple, </a:t>
            </a:r>
          </a:p>
          <a:p>
            <a:pPr algn="ctr"/>
            <a:r>
              <a:rPr lang="fr-FR" sz="3600" b="1" dirty="0">
                <a:solidFill>
                  <a:prstClr val="white"/>
                </a:solidFill>
                <a:latin typeface="Book Antiqua" pitchFamily="18" charset="0"/>
              </a:rPr>
              <a:t>les malades guéris-les, </a:t>
            </a:r>
          </a:p>
          <a:p>
            <a:pPr algn="ctr"/>
            <a:r>
              <a:rPr lang="fr-FR" sz="3600" b="1" dirty="0">
                <a:solidFill>
                  <a:prstClr val="white"/>
                </a:solidFill>
                <a:latin typeface="Book Antiqua" pitchFamily="18" charset="0"/>
              </a:rPr>
              <a:t>les voyageurs ramène-les, </a:t>
            </a:r>
          </a:p>
          <a:p>
            <a:pPr algn="ctr"/>
            <a:r>
              <a:rPr lang="fr-FR" sz="3600" b="1" dirty="0">
                <a:solidFill>
                  <a:prstClr val="white"/>
                </a:solidFill>
                <a:latin typeface="Book Antiqua" pitchFamily="18" charset="0"/>
              </a:rPr>
              <a:t>donne le repos aux défunts.</a:t>
            </a:r>
          </a:p>
        </p:txBody>
      </p:sp>
      <p:sp>
        <p:nvSpPr>
          <p:cNvPr id="2" name="ZoneTexte 1">
            <a:extLst>
              <a:ext uri="{FF2B5EF4-FFF2-40B4-BE49-F238E27FC236}">
                <a16:creationId xmlns:a16="http://schemas.microsoft.com/office/drawing/2014/main" id="{960D4BE4-681A-E390-B7A5-20F47E14580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C6EABC1D-DF70-E20E-B1DF-32E0BCADC61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455421846"/>
      </p:ext>
    </p:extLst>
  </p:cSld>
  <p:clrMapOvr>
    <a:masterClrMapping/>
  </p:clrMapOvr>
  <p:transition/>
</p:sld>
</file>

<file path=ppt/slides/slide173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يا ربنا يسوع المسيح </a:t>
            </a:r>
            <a:endParaRPr lang="fr-FR" sz="4800" dirty="0">
              <a:solidFill>
                <a:prstClr val="white"/>
              </a:solidFill>
            </a:endParaRPr>
          </a:p>
          <a:p>
            <a:pPr algn="just" rtl="1"/>
            <a:r>
              <a:rPr lang="ar-EG" sz="4800" dirty="0">
                <a:solidFill>
                  <a:prstClr val="white"/>
                </a:solidFill>
              </a:rPr>
              <a:t>أذكر حقارتي </a:t>
            </a:r>
            <a:endParaRPr lang="fr-FR" sz="4800" dirty="0">
              <a:solidFill>
                <a:prstClr val="white"/>
              </a:solidFill>
            </a:endParaRPr>
          </a:p>
          <a:p>
            <a:pPr algn="just" rtl="1"/>
            <a:r>
              <a:rPr lang="ar-EG" sz="4800" dirty="0">
                <a:solidFill>
                  <a:prstClr val="white"/>
                </a:solidFill>
              </a:rPr>
              <a:t>من أجل أمك العذراء </a:t>
            </a:r>
            <a:endParaRPr lang="fr-FR" sz="4800" dirty="0">
              <a:solidFill>
                <a:prstClr val="white"/>
              </a:solidFill>
            </a:endParaRPr>
          </a:p>
          <a:p>
            <a:pPr algn="just" rtl="1"/>
            <a:r>
              <a:rPr lang="ar-EG" sz="4800" dirty="0">
                <a:solidFill>
                  <a:prstClr val="white"/>
                </a:solidFill>
              </a:rPr>
              <a:t>واحسبني مع المؤمنين</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`W Pen[</a:t>
            </a:r>
            <a:r>
              <a:rPr lang="fr-FR" sz="4000" dirty="0" err="1">
                <a:solidFill>
                  <a:prstClr val="white"/>
                </a:solidFill>
                <a:latin typeface="CS Avva Shenouda" pitchFamily="34" charset="0"/>
              </a:rPr>
              <a:t>oic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Iycouc</a:t>
            </a:r>
            <a:r>
              <a:rPr lang="fr-FR" sz="4000" dirty="0">
                <a:solidFill>
                  <a:prstClr val="white"/>
                </a:solidFill>
                <a:latin typeface="CS Avva Shenouda" pitchFamily="34" charset="0"/>
              </a:rPr>
              <a:t> Pi`,</a:t>
            </a:r>
            <a:r>
              <a:rPr lang="fr-FR" sz="4000" dirty="0" err="1">
                <a:solidFill>
                  <a:prstClr val="white"/>
                </a:solidFill>
                <a:latin typeface="CS Avva Shenouda" pitchFamily="34" charset="0"/>
              </a:rPr>
              <a:t>rictoc</a:t>
            </a:r>
            <a:r>
              <a:rPr lang="fr-FR" sz="4000" dirty="0">
                <a:solidFill>
                  <a:prstClr val="white"/>
                </a:solidFill>
                <a:latin typeface="CS Avva Shenouda" pitchFamily="34" charset="0"/>
              </a:rPr>
              <a:t> </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ari`vmeu`I</a:t>
            </a:r>
            <a:br>
              <a:rPr lang="fr-FR" sz="36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mpaela,ictoc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e;be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tekmau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mpar;enoc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ouoh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opt</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nekpictoc</a:t>
            </a:r>
            <a:r>
              <a:rPr lang="fr-FR" sz="4000" dirty="0">
                <a:solidFill>
                  <a:prstClr val="white"/>
                </a:solidFill>
                <a:latin typeface="CS Avva Shenouda" pitchFamily="34" charset="0"/>
              </a:rPr>
              <a:t>.</a:t>
            </a:r>
          </a:p>
        </p:txBody>
      </p:sp>
      <p:sp>
        <p:nvSpPr>
          <p:cNvPr id="7" name="Rectangle 6"/>
          <p:cNvSpPr/>
          <p:nvPr/>
        </p:nvSpPr>
        <p:spPr>
          <a:xfrm>
            <a:off x="2351584" y="3886200"/>
            <a:ext cx="7776864" cy="2308324"/>
          </a:xfrm>
          <a:prstGeom prst="rect">
            <a:avLst/>
          </a:prstGeom>
        </p:spPr>
        <p:txBody>
          <a:bodyPr wrap="square">
            <a:spAutoFit/>
          </a:bodyPr>
          <a:lstStyle/>
          <a:p>
            <a:pPr algn="ctr"/>
            <a:r>
              <a:rPr lang="fr-FR" sz="3600" b="1" dirty="0">
                <a:solidFill>
                  <a:prstClr val="white"/>
                </a:solidFill>
                <a:latin typeface="Book Antiqua" pitchFamily="18" charset="0"/>
              </a:rPr>
              <a:t>Ô notre Seigneur Jésus-Christ, </a:t>
            </a:r>
          </a:p>
          <a:p>
            <a:pPr algn="ctr"/>
            <a:r>
              <a:rPr lang="fr-FR" sz="3600" b="1" dirty="0">
                <a:solidFill>
                  <a:prstClr val="white"/>
                </a:solidFill>
                <a:latin typeface="Book Antiqua" pitchFamily="18" charset="0"/>
              </a:rPr>
              <a:t>souviens-Toi de ma faiblesse, </a:t>
            </a:r>
          </a:p>
          <a:p>
            <a:pPr algn="ctr"/>
            <a:r>
              <a:rPr lang="fr-FR" sz="3600" b="1" dirty="0">
                <a:solidFill>
                  <a:prstClr val="white"/>
                </a:solidFill>
                <a:latin typeface="Book Antiqua" pitchFamily="18" charset="0"/>
              </a:rPr>
              <a:t>pour Ta mère la Vierge, </a:t>
            </a:r>
          </a:p>
          <a:p>
            <a:pPr algn="ctr"/>
            <a:r>
              <a:rPr lang="fr-FR" sz="3600" b="1" dirty="0">
                <a:solidFill>
                  <a:prstClr val="white"/>
                </a:solidFill>
                <a:latin typeface="Book Antiqua" pitchFamily="18" charset="0"/>
              </a:rPr>
              <a:t>et compte-moi parmi les croyants.</a:t>
            </a:r>
          </a:p>
        </p:txBody>
      </p:sp>
      <p:sp>
        <p:nvSpPr>
          <p:cNvPr id="2" name="ZoneTexte 1">
            <a:extLst>
              <a:ext uri="{FF2B5EF4-FFF2-40B4-BE49-F238E27FC236}">
                <a16:creationId xmlns:a16="http://schemas.microsoft.com/office/drawing/2014/main" id="{4275B6B9-CBB9-0E74-B526-6007270BF34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DFDC8D00-AF4D-6720-06F0-BAB7C0E576E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629261205"/>
      </p:ext>
    </p:extLst>
  </p:cSld>
  <p:clrMapOvr>
    <a:masterClrMapping/>
  </p:clrMapOvr>
  <p:transition/>
</p:sld>
</file>

<file path=ppt/slides/slide173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2863772" y="1988840"/>
            <a:ext cx="6832628" cy="1631216"/>
          </a:xfrm>
          <a:prstGeom prst="rect">
            <a:avLst/>
          </a:prstGeom>
        </p:spPr>
        <p:txBody>
          <a:bodyPr wrap="square">
            <a:spAutoFit/>
          </a:bodyPr>
          <a:lstStyle/>
          <a:p>
            <a:pPr algn="ctr"/>
            <a:r>
              <a:rPr lang="fr-FR" sz="5000" b="1" dirty="0" err="1">
                <a:solidFill>
                  <a:prstClr val="white"/>
                </a:solidFill>
                <a:latin typeface="Book Antiqua" pitchFamily="18" charset="0"/>
              </a:rPr>
              <a:t>Psalie</a:t>
            </a:r>
            <a:r>
              <a:rPr lang="fr-FR" sz="5000" b="1" dirty="0">
                <a:solidFill>
                  <a:prstClr val="white"/>
                </a:solidFill>
                <a:latin typeface="Book Antiqua" pitchFamily="18" charset="0"/>
              </a:rPr>
              <a:t> du Samedi (2) pour </a:t>
            </a:r>
            <a:r>
              <a:rPr lang="fr-FR" sz="5000" b="1" dirty="0" err="1">
                <a:solidFill>
                  <a:prstClr val="white"/>
                </a:solidFill>
                <a:latin typeface="Book Antiqua" pitchFamily="18" charset="0"/>
              </a:rPr>
              <a:t>Kiahk</a:t>
            </a:r>
            <a:endParaRPr lang="fr-FR" sz="5000" b="1" dirty="0">
              <a:solidFill>
                <a:prstClr val="white"/>
              </a:solidFill>
              <a:latin typeface="Book Antiqua" pitchFamily="18" charset="0"/>
            </a:endParaRPr>
          </a:p>
        </p:txBody>
      </p:sp>
      <p:sp>
        <p:nvSpPr>
          <p:cNvPr id="5" name="Rectangle 4">
            <a:hlinkClick r:id="rId2" action="ppaction://hlinksldjump"/>
          </p:cNvPr>
          <p:cNvSpPr/>
          <p:nvPr/>
        </p:nvSpPr>
        <p:spPr>
          <a:xfrm>
            <a:off x="7680177" y="5661248"/>
            <a:ext cx="2664296"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Eswp</a:t>
            </a:r>
            <a:r>
              <a:rPr lang="fr-FR" dirty="0">
                <a:solidFill>
                  <a:prstClr val="white"/>
                </a:solidFill>
                <a:latin typeface="CS Avva Shenouda" pitchFamily="34" charset="0"/>
              </a:rPr>
              <a:t> </a:t>
            </a:r>
            <a:r>
              <a:rPr lang="fr-FR" dirty="0" err="1">
                <a:solidFill>
                  <a:prstClr val="white"/>
                </a:solidFill>
                <a:latin typeface="CS Avva Shenouda" pitchFamily="34" charset="0"/>
              </a:rPr>
              <a:t>ansaner'alin</a:t>
            </a:r>
            <a:endParaRPr lang="fr-FR" dirty="0">
              <a:solidFill>
                <a:prstClr val="white"/>
              </a:solidFill>
              <a:latin typeface="CS Avva Shenouda" pitchFamily="34" charset="0"/>
            </a:endParaRPr>
          </a:p>
        </p:txBody>
      </p:sp>
      <p:pic>
        <p:nvPicPr>
          <p:cNvPr id="7"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7"/>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306 </a:t>
            </a:r>
          </a:p>
        </p:txBody>
      </p:sp>
      <p:sp>
        <p:nvSpPr>
          <p:cNvPr id="2" name="ZoneTexte 1">
            <a:extLst>
              <a:ext uri="{FF2B5EF4-FFF2-40B4-BE49-F238E27FC236}">
                <a16:creationId xmlns:a16="http://schemas.microsoft.com/office/drawing/2014/main" id="{0FADBEB3-EBFF-AABD-0639-4F668994920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4" action="ppaction://hlinksldjump"/>
            <a:extLst>
              <a:ext uri="{FF2B5EF4-FFF2-40B4-BE49-F238E27FC236}">
                <a16:creationId xmlns:a16="http://schemas.microsoft.com/office/drawing/2014/main" id="{A6E34C93-EA9D-7C06-C882-BF0C709D36C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471988546"/>
      </p:ext>
    </p:extLst>
  </p:cSld>
  <p:clrMapOvr>
    <a:masterClrMapping/>
  </p:clrMapOvr>
  <p:transition/>
</p:sld>
</file>

<file path=ppt/slides/slide173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090056302"/>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06619">
                  <a:extLst>
                    <a:ext uri="{9D8B030D-6E8A-4147-A177-3AD203B41FA5}">
                      <a16:colId xmlns:a16="http://schemas.microsoft.com/office/drawing/2014/main" val="20000"/>
                    </a:ext>
                  </a:extLst>
                </a:gridCol>
                <a:gridCol w="4740537">
                  <a:extLst>
                    <a:ext uri="{9D8B030D-6E8A-4147-A177-3AD203B41FA5}">
                      <a16:colId xmlns:a16="http://schemas.microsoft.com/office/drawing/2014/main" val="20001"/>
                    </a:ext>
                  </a:extLst>
                </a:gridCol>
              </a:tblGrid>
              <a:tr h="3024336">
                <a:tc>
                  <a:txBody>
                    <a:bodyPr/>
                    <a:lstStyle/>
                    <a:p>
                      <a:r>
                        <a:rPr lang="fr-FR" sz="2800" b="1" kern="1200" dirty="0">
                          <a:solidFill>
                            <a:prstClr val="white"/>
                          </a:solidFill>
                          <a:latin typeface="Book Antiqua" pitchFamily="18" charset="0"/>
                          <a:ea typeface="+mn-ea"/>
                          <a:cs typeface="+mn-cs"/>
                        </a:rPr>
                        <a:t>1. J’entame au nom du Dieu Très Saint</a:t>
                      </a:r>
                    </a:p>
                    <a:p>
                      <a:r>
                        <a:rPr lang="fr-FR" sz="2800" b="1" kern="1200" dirty="0">
                          <a:solidFill>
                            <a:prstClr val="white"/>
                          </a:solidFill>
                          <a:latin typeface="Book Antiqua" pitchFamily="18" charset="0"/>
                          <a:ea typeface="+mn-ea"/>
                          <a:cs typeface="+mn-cs"/>
                        </a:rPr>
                        <a:t>Notre Sauveur, que tous adorent</a:t>
                      </a:r>
                    </a:p>
                    <a:p>
                      <a:r>
                        <a:rPr lang="fr-FR" sz="2800" b="1" kern="1200" dirty="0">
                          <a:solidFill>
                            <a:prstClr val="white"/>
                          </a:solidFill>
                          <a:latin typeface="Book Antiqua" pitchFamily="18" charset="0"/>
                          <a:ea typeface="+mn-ea"/>
                          <a:cs typeface="+mn-cs"/>
                        </a:rPr>
                        <a:t>Je loue Marie </a:t>
                      </a:r>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par;enoc</a:t>
                      </a:r>
                      <a:endParaRPr lang="fr-FR" sz="2800" b="1" kern="1200" dirty="0">
                        <a:solidFill>
                          <a:prstClr val="white"/>
                        </a:solidFill>
                        <a:latin typeface="CS Avva Shenouda" panose="020B7200000000000000" pitchFamily="34" charset="0"/>
                        <a:ea typeface="+mn-ea"/>
                        <a:cs typeface="+mn-cs"/>
                      </a:endParaRPr>
                    </a:p>
                    <a:p>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أبدي باسم الله القدوس</a:t>
                      </a:r>
                    </a:p>
                    <a:p>
                      <a:pPr algn="r" rtl="1"/>
                      <a:r>
                        <a:rPr lang="ar-EG" sz="3600" b="0" kern="1200" dirty="0">
                          <a:solidFill>
                            <a:prstClr val="white"/>
                          </a:solidFill>
                          <a:latin typeface="+mn-lt"/>
                          <a:ea typeface="+mn-ea"/>
                          <a:cs typeface="+mn-cs"/>
                        </a:rPr>
                        <a:t>مخلصنا الملك المعبود</a:t>
                      </a:r>
                    </a:p>
                    <a:p>
                      <a:pPr algn="r" rtl="1"/>
                      <a:r>
                        <a:rPr lang="ar-EG" sz="3600" b="0" kern="1200" dirty="0">
                          <a:solidFill>
                            <a:prstClr val="white"/>
                          </a:solidFill>
                          <a:latin typeface="+mn-lt"/>
                          <a:ea typeface="+mn-ea"/>
                          <a:cs typeface="+mn-cs"/>
                        </a:rPr>
                        <a:t>وأمدح مريم</a:t>
                      </a:r>
                      <a:r>
                        <a:rPr lang="fr-FR" sz="3200" b="1" kern="1200" dirty="0">
                          <a:solidFill>
                            <a:prstClr val="white"/>
                          </a:solidFill>
                          <a:latin typeface="CS Avva Shenouda" panose="020B7200000000000000" pitchFamily="34" charset="0"/>
                          <a:ea typeface="+mn-ea"/>
                          <a:cs typeface="+mn-cs"/>
                        </a:rPr>
                        <a:t>]</a:t>
                      </a:r>
                      <a:r>
                        <a:rPr lang="fr-FR" sz="3200" b="1" kern="1200" dirty="0" err="1">
                          <a:solidFill>
                            <a:prstClr val="white"/>
                          </a:solidFill>
                          <a:latin typeface="CS Avva Shenouda" panose="020B7200000000000000" pitchFamily="34" charset="0"/>
                          <a:ea typeface="+mn-ea"/>
                          <a:cs typeface="+mn-cs"/>
                        </a:rPr>
                        <a:t>par;enoc</a:t>
                      </a:r>
                      <a:r>
                        <a:rPr lang="fr-FR" sz="3200" b="1" kern="1200" dirty="0">
                          <a:solidFill>
                            <a:prstClr val="white"/>
                          </a:solidFill>
                          <a:latin typeface="CS Avva Shenouda" panose="020B7200000000000000" pitchFamily="34" charset="0"/>
                          <a:ea typeface="+mn-ea"/>
                          <a:cs typeface="+mn-cs"/>
                        </a:rPr>
                        <a:t> </a:t>
                      </a:r>
                      <a:endParaRPr lang="fr-FR" sz="3600" b="0" kern="1200" dirty="0">
                        <a:solidFill>
                          <a:prstClr val="white"/>
                        </a:solidFill>
                        <a:latin typeface="+mn-lt"/>
                        <a:ea typeface="+mn-ea"/>
                        <a:cs typeface="+mn-cs"/>
                      </a:endParaRPr>
                    </a:p>
                    <a:p>
                      <a:pPr algn="r" rtl="1"/>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40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 Par Ta bonté, sommes libérés</a:t>
                      </a:r>
                    </a:p>
                    <a:p>
                      <a:r>
                        <a:rPr lang="fr-FR" sz="2800" b="1" kern="1200" dirty="0">
                          <a:solidFill>
                            <a:prstClr val="white"/>
                          </a:solidFill>
                          <a:latin typeface="Book Antiqua" pitchFamily="18" charset="0"/>
                          <a:ea typeface="+mn-ea"/>
                          <a:cs typeface="+mn-cs"/>
                        </a:rPr>
                        <a:t>Tu nous as fait revivre, ô Dieu</a:t>
                      </a:r>
                    </a:p>
                    <a:p>
                      <a:r>
                        <a:rPr lang="fr-FR" sz="2800" b="1" kern="1200" dirty="0">
                          <a:solidFill>
                            <a:prstClr val="white"/>
                          </a:solidFill>
                          <a:latin typeface="Book Antiqua" pitchFamily="18" charset="0"/>
                          <a:ea typeface="+mn-ea"/>
                          <a:cs typeface="+mn-cs"/>
                        </a:rPr>
                        <a:t>Nous affranchit de tout péché</a:t>
                      </a:r>
                    </a:p>
                    <a:p>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endParaRPr lang="fr-FR" sz="2800" b="1" kern="1200" dirty="0">
                        <a:solidFill>
                          <a:prstClr val="white"/>
                        </a:solidFill>
                        <a:latin typeface="Book Antiqua" pitchFamily="18"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بجودك قد صرنا أحرار</a:t>
                      </a:r>
                    </a:p>
                    <a:p>
                      <a:pPr algn="r" rtl="1"/>
                      <a:r>
                        <a:rPr lang="ar-EG" sz="3600" b="0" kern="1200" dirty="0">
                          <a:solidFill>
                            <a:prstClr val="white"/>
                          </a:solidFill>
                          <a:latin typeface="+mn-lt"/>
                          <a:ea typeface="+mn-ea"/>
                          <a:cs typeface="+mn-cs"/>
                        </a:rPr>
                        <a:t>وأحييتنا من بعد الموت</a:t>
                      </a:r>
                    </a:p>
                    <a:p>
                      <a:pPr algn="r" rtl="1"/>
                      <a:r>
                        <a:rPr lang="ar-EG" sz="3600" b="0" kern="1200" dirty="0">
                          <a:solidFill>
                            <a:prstClr val="white"/>
                          </a:solidFill>
                          <a:latin typeface="+mn-lt"/>
                          <a:ea typeface="+mn-ea"/>
                          <a:cs typeface="+mn-cs"/>
                        </a:rPr>
                        <a:t>وعتقتنا من كل إيسار</a:t>
                      </a:r>
                    </a:p>
                    <a:p>
                      <a:pPr algn="r" rtl="1"/>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3F34A353-9FFF-0440-C23C-EF4828C0FF0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537B0A44-11A8-F260-B5FD-8DF793AE240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752734283"/>
      </p:ext>
    </p:extLst>
  </p:cSld>
  <p:clrMapOvr>
    <a:masterClrMapping/>
  </p:clrMapOvr>
  <p:transition/>
</p:sld>
</file>

<file path=ppt/slides/slide17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708854253"/>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134813">
                  <a:extLst>
                    <a:ext uri="{9D8B030D-6E8A-4147-A177-3AD203B41FA5}">
                      <a16:colId xmlns:a16="http://schemas.microsoft.com/office/drawing/2014/main" val="20000"/>
                    </a:ext>
                  </a:extLst>
                </a:gridCol>
                <a:gridCol w="511234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35. En mer ils sont entrés</a:t>
                      </a:r>
                    </a:p>
                    <a:p>
                      <a:pPr algn="l"/>
                      <a:r>
                        <a:rPr lang="fr-FR" sz="3200" b="1" kern="1200" dirty="0">
                          <a:solidFill>
                            <a:prstClr val="white"/>
                          </a:solidFill>
                          <a:latin typeface="Book Antiqua" pitchFamily="18" charset="0"/>
                          <a:ea typeface="+mn-ea"/>
                          <a:cs typeface="+mn-cs"/>
                        </a:rPr>
                        <a:t>Dans les flots, ils marchaient</a:t>
                      </a:r>
                    </a:p>
                    <a:p>
                      <a:pPr algn="l"/>
                      <a:r>
                        <a:rPr lang="fr-FR" sz="3200" b="1" kern="1200" dirty="0">
                          <a:solidFill>
                            <a:prstClr val="white"/>
                          </a:solidFill>
                          <a:latin typeface="Book Antiqua" pitchFamily="18" charset="0"/>
                          <a:ea typeface="+mn-ea"/>
                          <a:cs typeface="+mn-cs"/>
                        </a:rPr>
                        <a:t>Les chars et cavaliers</a:t>
                      </a:r>
                    </a:p>
                    <a:p>
                      <a:pPr algn="l"/>
                      <a:r>
                        <a:rPr lang="fr-FR" sz="3200" b="1" kern="1200" dirty="0">
                          <a:solidFill>
                            <a:prstClr val="white"/>
                          </a:solidFill>
                          <a:latin typeface="CS Avva Shenouda" pitchFamily="34" charset="0"/>
                          <a:ea typeface="+mn-ea"/>
                          <a:cs typeface="+mn-cs"/>
                        </a:rPr>
                        <a:t>Nem nef[</a:t>
                      </a:r>
                      <a:r>
                        <a:rPr lang="fr-FR" sz="3200" b="1" kern="1200" dirty="0" err="1">
                          <a:solidFill>
                            <a:prstClr val="white"/>
                          </a:solidFill>
                          <a:latin typeface="CS Avva Shenouda" pitchFamily="34" charset="0"/>
                          <a:ea typeface="+mn-ea"/>
                          <a:cs typeface="+mn-cs"/>
                        </a:rPr>
                        <a:t>aci`h;o</a:t>
                      </a:r>
                      <a:endParaRPr lang="fr-FR" sz="3200" b="1" kern="1200" dirty="0">
                        <a:solidFill>
                          <a:prstClr val="white"/>
                        </a:solidFill>
                        <a:latin typeface="CS Avva Shenouda"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 لأنهم دخلوا في البحر</a:t>
                      </a:r>
                    </a:p>
                    <a:p>
                      <a:pPr algn="r" rtl="1"/>
                      <a:r>
                        <a:rPr lang="ar-EG" sz="4000" b="0" kern="1200" dirty="0">
                          <a:solidFill>
                            <a:prstClr val="white"/>
                          </a:solidFill>
                          <a:latin typeface="+mn-lt"/>
                          <a:ea typeface="+mn-ea"/>
                          <a:cs typeface="+mn-cs"/>
                        </a:rPr>
                        <a:t>ومشوا الكل في وسطه</a:t>
                      </a:r>
                    </a:p>
                    <a:p>
                      <a:pPr algn="r" rtl="1"/>
                      <a:r>
                        <a:rPr lang="ar-EG" sz="4000" b="0" kern="1200" dirty="0">
                          <a:solidFill>
                            <a:prstClr val="white"/>
                          </a:solidFill>
                          <a:latin typeface="+mn-lt"/>
                          <a:ea typeface="+mn-ea"/>
                          <a:cs typeface="+mn-cs"/>
                        </a:rPr>
                        <a:t>بمراكب وعساكر </a:t>
                      </a:r>
                    </a:p>
                    <a:p>
                      <a:pPr algn="r" rtl="1"/>
                      <a:r>
                        <a:rPr lang="fr-FR" sz="3200" b="1" kern="1200" dirty="0">
                          <a:solidFill>
                            <a:prstClr val="white"/>
                          </a:solidFill>
                          <a:latin typeface="CS Avva Shenouda" pitchFamily="34" charset="0"/>
                          <a:ea typeface="+mn-ea"/>
                          <a:cs typeface="+mn-cs"/>
                        </a:rPr>
                        <a:t>Nem nef[</a:t>
                      </a:r>
                      <a:r>
                        <a:rPr lang="fr-FR" sz="3200" b="1" kern="1200" dirty="0" err="1">
                          <a:solidFill>
                            <a:prstClr val="white"/>
                          </a:solidFill>
                          <a:latin typeface="CS Avva Shenouda" pitchFamily="34" charset="0"/>
                          <a:ea typeface="+mn-ea"/>
                          <a:cs typeface="+mn-cs"/>
                        </a:rPr>
                        <a:t>aci`h;o</a:t>
                      </a:r>
                      <a:endParaRPr lang="fr-FR" sz="3200" b="1" kern="1200" dirty="0">
                        <a:solidFill>
                          <a:prstClr val="white"/>
                        </a:solidFill>
                        <a:latin typeface="CS Avva Shenouda" pitchFamily="34" charset="0"/>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36. Dieu les a submergés</a:t>
                      </a:r>
                    </a:p>
                    <a:p>
                      <a:r>
                        <a:rPr lang="fr-FR" sz="3200" b="1" kern="1200" dirty="0">
                          <a:solidFill>
                            <a:prstClr val="white"/>
                          </a:solidFill>
                          <a:latin typeface="Book Antiqua" pitchFamily="18" charset="0"/>
                          <a:ea typeface="+mn-ea"/>
                          <a:cs typeface="+mn-cs"/>
                        </a:rPr>
                        <a:t>Les chevaux et les hommes</a:t>
                      </a:r>
                    </a:p>
                    <a:p>
                      <a:r>
                        <a:rPr lang="fr-FR" sz="3200" b="1" kern="1200" dirty="0">
                          <a:solidFill>
                            <a:prstClr val="white"/>
                          </a:solidFill>
                          <a:latin typeface="Book Antiqua" pitchFamily="18" charset="0"/>
                          <a:ea typeface="+mn-ea"/>
                          <a:cs typeface="+mn-cs"/>
                        </a:rPr>
                        <a:t>Israël est passé	</a:t>
                      </a:r>
                    </a:p>
                    <a:p>
                      <a:r>
                        <a:rPr lang="fr-FR" sz="3200" b="1" kern="1200" dirty="0" err="1">
                          <a:solidFill>
                            <a:prstClr val="white"/>
                          </a:solidFill>
                          <a:latin typeface="CS Avva Shenouda" pitchFamily="34" charset="0"/>
                          <a:ea typeface="+mn-ea"/>
                          <a:cs typeface="+mn-cs"/>
                        </a:rPr>
                        <a:t>Qen</a:t>
                      </a:r>
                      <a:r>
                        <a:rPr lang="fr-FR" sz="3200" b="1" kern="1200" dirty="0">
                          <a:solidFill>
                            <a:prstClr val="white"/>
                          </a:solidFill>
                          <a:latin typeface="CS Avva Shenouda" pitchFamily="34" charset="0"/>
                          <a:ea typeface="+mn-ea"/>
                          <a:cs typeface="+mn-cs"/>
                        </a:rPr>
                        <a:t> `;</a:t>
                      </a:r>
                      <a:r>
                        <a:rPr lang="fr-FR" sz="3200" b="1" kern="1200" dirty="0" err="1">
                          <a:solidFill>
                            <a:prstClr val="white"/>
                          </a:solidFill>
                          <a:latin typeface="CS Avva Shenouda" pitchFamily="34" charset="0"/>
                          <a:ea typeface="+mn-ea"/>
                          <a:cs typeface="+mn-cs"/>
                        </a:rPr>
                        <a:t>my</a:t>
                      </a:r>
                      <a:r>
                        <a:rPr lang="fr-FR" sz="3200" b="1" kern="1200" dirty="0">
                          <a:solidFill>
                            <a:prstClr val="white"/>
                          </a:solidFill>
                          <a:latin typeface="CS Avva Shenouda" pitchFamily="34" charset="0"/>
                          <a:ea typeface="+mn-ea"/>
                          <a:cs typeface="+mn-cs"/>
                        </a:rPr>
                        <a:t>] `</a:t>
                      </a:r>
                      <a:r>
                        <a:rPr lang="fr-FR" sz="3200" b="1" kern="1200" dirty="0" err="1">
                          <a:solidFill>
                            <a:prstClr val="white"/>
                          </a:solidFill>
                          <a:latin typeface="CS Avva Shenouda" pitchFamily="34" charset="0"/>
                          <a:ea typeface="+mn-ea"/>
                          <a:cs typeface="+mn-cs"/>
                        </a:rPr>
                        <a:t>mviom</a:t>
                      </a:r>
                      <a:endParaRPr lang="fr-FR" sz="3200" b="1" kern="1200" dirty="0">
                        <a:solidFill>
                          <a:prstClr val="white"/>
                        </a:solidFill>
                        <a:latin typeface="CS Avva Shenouda"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 الرب جاء بالماء وجثم</a:t>
                      </a:r>
                    </a:p>
                    <a:p>
                      <a:pPr algn="r" rtl="1"/>
                      <a:r>
                        <a:rPr lang="ar-EG" sz="4000" b="0" kern="1200" dirty="0">
                          <a:solidFill>
                            <a:prstClr val="white"/>
                          </a:solidFill>
                          <a:latin typeface="+mn-lt"/>
                          <a:ea typeface="+mn-ea"/>
                          <a:cs typeface="+mn-cs"/>
                        </a:rPr>
                        <a:t>على الخيول وكل القوم</a:t>
                      </a:r>
                    </a:p>
                    <a:p>
                      <a:pPr algn="r" rtl="1"/>
                      <a:r>
                        <a:rPr lang="ar-EG" sz="4000" b="0" kern="1200" dirty="0">
                          <a:solidFill>
                            <a:prstClr val="white"/>
                          </a:solidFill>
                          <a:latin typeface="+mn-lt"/>
                          <a:ea typeface="+mn-ea"/>
                          <a:cs typeface="+mn-cs"/>
                        </a:rPr>
                        <a:t>واسرائيل مشى على اليابس</a:t>
                      </a:r>
                    </a:p>
                    <a:p>
                      <a:pPr algn="r" rtl="1"/>
                      <a:r>
                        <a:rPr lang="fr-FR" sz="3200" b="0" kern="1200" dirty="0" err="1">
                          <a:solidFill>
                            <a:prstClr val="white"/>
                          </a:solidFill>
                          <a:latin typeface="CS Avva Shenouda" pitchFamily="34" charset="0"/>
                          <a:ea typeface="+mn-ea"/>
                          <a:cs typeface="+mn-cs"/>
                        </a:rPr>
                        <a:t>Qen</a:t>
                      </a:r>
                      <a:r>
                        <a:rPr lang="fr-FR" sz="3200" b="0" kern="1200" dirty="0">
                          <a:solidFill>
                            <a:prstClr val="white"/>
                          </a:solidFill>
                          <a:latin typeface="CS Avva Shenouda" pitchFamily="34" charset="0"/>
                          <a:ea typeface="+mn-ea"/>
                          <a:cs typeface="+mn-cs"/>
                        </a:rPr>
                        <a:t> `;</a:t>
                      </a:r>
                      <a:r>
                        <a:rPr lang="fr-FR" sz="3200" b="0" kern="1200" dirty="0" err="1">
                          <a:solidFill>
                            <a:prstClr val="white"/>
                          </a:solidFill>
                          <a:latin typeface="CS Avva Shenouda" pitchFamily="34" charset="0"/>
                          <a:ea typeface="+mn-ea"/>
                          <a:cs typeface="+mn-cs"/>
                        </a:rPr>
                        <a:t>my</a:t>
                      </a:r>
                      <a:r>
                        <a:rPr lang="fr-FR" sz="3200" b="0" kern="1200" dirty="0">
                          <a:solidFill>
                            <a:prstClr val="white"/>
                          </a:solidFill>
                          <a:latin typeface="CS Avva Shenouda" pitchFamily="34" charset="0"/>
                          <a:ea typeface="+mn-ea"/>
                          <a:cs typeface="+mn-cs"/>
                        </a:rPr>
                        <a:t>] `</a:t>
                      </a:r>
                      <a:r>
                        <a:rPr lang="fr-FR" sz="3200" b="0" kern="1200" dirty="0" err="1">
                          <a:solidFill>
                            <a:prstClr val="white"/>
                          </a:solidFill>
                          <a:latin typeface="CS Avva Shenouda" pitchFamily="34" charset="0"/>
                          <a:ea typeface="+mn-ea"/>
                          <a:cs typeface="+mn-cs"/>
                        </a:rPr>
                        <a:t>mviom</a:t>
                      </a:r>
                      <a:endParaRPr lang="fr-FR" sz="3200" b="0" kern="1200" dirty="0">
                        <a:solidFill>
                          <a:prstClr val="white"/>
                        </a:solidFill>
                        <a:latin typeface="CS Avva Shenouda" pitchFamily="34" charset="0"/>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9C737034-8D3A-EC9F-A6F0-27D0AAD35FA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7E183BFB-6600-A9AE-95A3-0530ED7626A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33281836"/>
      </p:ext>
    </p:extLst>
  </p:cSld>
  <p:clrMapOvr>
    <a:masterClrMapping/>
  </p:clrMapOvr>
</p:sld>
</file>

<file path=ppt/slides/slide174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286012708"/>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3. Venez ce jour, tous accourez</a:t>
                      </a:r>
                    </a:p>
                    <a:p>
                      <a:pPr algn="l"/>
                      <a:r>
                        <a:rPr lang="fr-FR" sz="2800" b="1" kern="1200" dirty="0">
                          <a:solidFill>
                            <a:prstClr val="white"/>
                          </a:solidFill>
                          <a:latin typeface="Book Antiqua" pitchFamily="18" charset="0"/>
                          <a:ea typeface="+mn-ea"/>
                          <a:cs typeface="+mn-cs"/>
                        </a:rPr>
                        <a:t>Et proclamons à pleine voix</a:t>
                      </a:r>
                    </a:p>
                    <a:p>
                      <a:pPr algn="l"/>
                      <a:r>
                        <a:rPr lang="fr-FR" sz="2800" b="1" kern="1200" dirty="0">
                          <a:solidFill>
                            <a:prstClr val="white"/>
                          </a:solidFill>
                          <a:latin typeface="Book Antiqua" pitchFamily="18" charset="0"/>
                          <a:ea typeface="+mn-ea"/>
                          <a:cs typeface="+mn-cs"/>
                        </a:rPr>
                        <a:t>Et moi, l’indigne, j’ai crié</a:t>
                      </a:r>
                    </a:p>
                    <a:p>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 تعالوا اليوم بأجمعكم</a:t>
                      </a:r>
                    </a:p>
                    <a:p>
                      <a:pPr algn="r" rtl="1"/>
                      <a:r>
                        <a:rPr lang="ar-EG" sz="3600" b="0" kern="1200" dirty="0">
                          <a:solidFill>
                            <a:prstClr val="white"/>
                          </a:solidFill>
                          <a:latin typeface="+mn-lt"/>
                          <a:ea typeface="+mn-ea"/>
                          <a:cs typeface="+mn-cs"/>
                        </a:rPr>
                        <a:t>نصيح بأجمعنا بأعلى صوت</a:t>
                      </a:r>
                    </a:p>
                    <a:p>
                      <a:pPr algn="r" rtl="1"/>
                      <a:r>
                        <a:rPr lang="ar-EG" sz="3600" b="0" kern="1200" dirty="0">
                          <a:solidFill>
                            <a:prstClr val="white"/>
                          </a:solidFill>
                          <a:latin typeface="+mn-lt"/>
                          <a:ea typeface="+mn-ea"/>
                          <a:cs typeface="+mn-cs"/>
                        </a:rPr>
                        <a:t>وأنا الحقير أصرخ معكم</a:t>
                      </a:r>
                    </a:p>
                    <a:p>
                      <a:pPr algn="r" rtl="1"/>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4. Protège-nous, Mère de Lumière</a:t>
                      </a:r>
                    </a:p>
                    <a:p>
                      <a:r>
                        <a:rPr lang="fr-FR" sz="2800" b="1" kern="1200" dirty="0">
                          <a:solidFill>
                            <a:prstClr val="white"/>
                          </a:solidFill>
                          <a:latin typeface="Book Antiqua" pitchFamily="18" charset="0"/>
                          <a:ea typeface="+mn-ea"/>
                          <a:cs typeface="+mn-cs"/>
                        </a:rPr>
                        <a:t>Arche précieuse et encensoir</a:t>
                      </a:r>
                    </a:p>
                    <a:p>
                      <a:r>
                        <a:rPr lang="fr-FR" sz="2800" b="1" kern="1200" dirty="0">
                          <a:solidFill>
                            <a:prstClr val="white"/>
                          </a:solidFill>
                          <a:latin typeface="Book Antiqua" pitchFamily="18" charset="0"/>
                          <a:ea typeface="+mn-ea"/>
                          <a:cs typeface="+mn-cs"/>
                        </a:rPr>
                        <a:t>Tu as porté le Fils de Gloire</a:t>
                      </a:r>
                    </a:p>
                    <a:p>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جيرينا يا أم النور</a:t>
                      </a:r>
                    </a:p>
                    <a:p>
                      <a:pPr algn="r" rtl="1"/>
                      <a:r>
                        <a:rPr lang="ar-EG" sz="3600" b="0" kern="1200" dirty="0">
                          <a:solidFill>
                            <a:prstClr val="white"/>
                          </a:solidFill>
                          <a:latin typeface="+mn-lt"/>
                          <a:ea typeface="+mn-ea"/>
                          <a:cs typeface="+mn-cs"/>
                        </a:rPr>
                        <a:t>يا من صرت شورية وتابوت</a:t>
                      </a:r>
                    </a:p>
                    <a:p>
                      <a:pPr algn="r" rtl="1"/>
                      <a:r>
                        <a:rPr lang="ar-EG" sz="3600" b="0" kern="1200" dirty="0">
                          <a:solidFill>
                            <a:prstClr val="white"/>
                          </a:solidFill>
                          <a:latin typeface="+mn-lt"/>
                          <a:ea typeface="+mn-ea"/>
                          <a:cs typeface="+mn-cs"/>
                        </a:rPr>
                        <a:t>حملت الابن غير المنظور</a:t>
                      </a:r>
                    </a:p>
                    <a:p>
                      <a:pPr algn="r" rtl="1"/>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E3497D96-D6BB-380D-F412-BD36013EF93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EF73B33A-472E-48A1-98AB-D9FDED38C09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83793359"/>
      </p:ext>
    </p:extLst>
  </p:cSld>
  <p:clrMapOvr>
    <a:masterClrMapping/>
  </p:clrMapOvr>
  <p:transition/>
</p:sld>
</file>

<file path=ppt/slides/slide174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910458132"/>
              </p:ext>
            </p:extLst>
          </p:nvPr>
        </p:nvGraphicFramePr>
        <p:xfrm>
          <a:off x="457200" y="332656"/>
          <a:ext cx="11247156" cy="5635860"/>
        </p:xfrm>
        <a:graphic>
          <a:graphicData uri="http://schemas.openxmlformats.org/drawingml/2006/table">
            <a:tbl>
              <a:tblPr firstRow="1" bandRow="1">
                <a:tableStyleId>{2D5ABB26-0587-4C30-8999-92F81FD0307C}</a:tableStyleId>
              </a:tblPr>
              <a:tblGrid>
                <a:gridCol w="5763006">
                  <a:extLst>
                    <a:ext uri="{9D8B030D-6E8A-4147-A177-3AD203B41FA5}">
                      <a16:colId xmlns:a16="http://schemas.microsoft.com/office/drawing/2014/main" val="20000"/>
                    </a:ext>
                  </a:extLst>
                </a:gridCol>
                <a:gridCol w="5484150">
                  <a:extLst>
                    <a:ext uri="{9D8B030D-6E8A-4147-A177-3AD203B41FA5}">
                      <a16:colId xmlns:a16="http://schemas.microsoft.com/office/drawing/2014/main" val="20001"/>
                    </a:ext>
                  </a:extLst>
                </a:gridCol>
              </a:tblGrid>
              <a:tr h="2791544">
                <a:tc>
                  <a:txBody>
                    <a:bodyPr/>
                    <a:lstStyle/>
                    <a:p>
                      <a:pPr algn="l"/>
                      <a:r>
                        <a:rPr lang="fr-FR" sz="2800" b="1" kern="1200" dirty="0">
                          <a:solidFill>
                            <a:prstClr val="white"/>
                          </a:solidFill>
                          <a:latin typeface="Book Antiqua" pitchFamily="18" charset="0"/>
                          <a:ea typeface="+mn-ea"/>
                          <a:cs typeface="+mn-cs"/>
                        </a:rPr>
                        <a:t>5. C’est Ezéchiel qui vit à l’Orient</a:t>
                      </a:r>
                    </a:p>
                    <a:p>
                      <a:pPr algn="l"/>
                      <a:r>
                        <a:rPr lang="fr-FR" sz="2800" b="1" kern="1200" dirty="0">
                          <a:solidFill>
                            <a:prstClr val="white"/>
                          </a:solidFill>
                          <a:latin typeface="Book Antiqua" pitchFamily="18" charset="0"/>
                          <a:ea typeface="+mn-ea"/>
                          <a:cs typeface="+mn-cs"/>
                        </a:rPr>
                        <a:t>Porte fermée, gardée, scellée</a:t>
                      </a:r>
                    </a:p>
                    <a:p>
                      <a:pPr algn="l"/>
                      <a:r>
                        <a:rPr lang="fr-FR" sz="2800" b="1" kern="1200" dirty="0">
                          <a:solidFill>
                            <a:prstClr val="white"/>
                          </a:solidFill>
                          <a:latin typeface="Book Antiqua" pitchFamily="18" charset="0"/>
                          <a:ea typeface="+mn-ea"/>
                          <a:cs typeface="+mn-cs"/>
                        </a:rPr>
                        <a:t>Que traversa le Dieu Très Grand</a:t>
                      </a:r>
                    </a:p>
                    <a:p>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err="1">
                          <a:solidFill>
                            <a:prstClr val="white"/>
                          </a:solidFill>
                          <a:latin typeface="+mn-lt"/>
                          <a:ea typeface="+mn-ea"/>
                          <a:cs typeface="+mn-cs"/>
                        </a:rPr>
                        <a:t>حزقيال</a:t>
                      </a:r>
                      <a:r>
                        <a:rPr lang="ar-EG" sz="3600" b="0" kern="1200" dirty="0">
                          <a:solidFill>
                            <a:prstClr val="white"/>
                          </a:solidFill>
                          <a:latin typeface="+mn-lt"/>
                          <a:ea typeface="+mn-ea"/>
                          <a:cs typeface="+mn-cs"/>
                        </a:rPr>
                        <a:t> في المشرق قد رأى باب</a:t>
                      </a:r>
                    </a:p>
                    <a:p>
                      <a:pPr algn="r" rtl="1"/>
                      <a:r>
                        <a:rPr lang="ar-EG" sz="3600" b="0" kern="1200" dirty="0" err="1">
                          <a:solidFill>
                            <a:prstClr val="white"/>
                          </a:solidFill>
                          <a:latin typeface="+mn-lt"/>
                          <a:ea typeface="+mn-ea"/>
                          <a:cs typeface="+mn-cs"/>
                        </a:rPr>
                        <a:t>مقفولا</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منصانا</a:t>
                      </a:r>
                      <a:r>
                        <a:rPr lang="ar-EG" sz="3600" b="0" kern="1200" dirty="0">
                          <a:solidFill>
                            <a:prstClr val="white"/>
                          </a:solidFill>
                          <a:latin typeface="+mn-lt"/>
                          <a:ea typeface="+mn-ea"/>
                          <a:cs typeface="+mn-cs"/>
                        </a:rPr>
                        <a:t> مختوما محفوظا</a:t>
                      </a:r>
                    </a:p>
                    <a:p>
                      <a:pPr algn="r" rtl="1"/>
                      <a:r>
                        <a:rPr lang="ar-EG" sz="3600" b="0" kern="1200" dirty="0">
                          <a:solidFill>
                            <a:prstClr val="white"/>
                          </a:solidFill>
                          <a:latin typeface="+mn-lt"/>
                          <a:ea typeface="+mn-ea"/>
                          <a:cs typeface="+mn-cs"/>
                        </a:rPr>
                        <a:t>ودخل فيه وخرج رب الأرباب</a:t>
                      </a:r>
                    </a:p>
                    <a:p>
                      <a:pPr algn="r" rtl="1"/>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6. Il en sortit, étant fermée</a:t>
                      </a:r>
                    </a:p>
                    <a:p>
                      <a:r>
                        <a:rPr lang="fr-FR" sz="2800" b="1" kern="1200" dirty="0">
                          <a:solidFill>
                            <a:prstClr val="white"/>
                          </a:solidFill>
                          <a:latin typeface="Book Antiqua" pitchFamily="18" charset="0"/>
                          <a:ea typeface="+mn-ea"/>
                          <a:cs typeface="+mn-cs"/>
                        </a:rPr>
                        <a:t>Porte scellée, le restera</a:t>
                      </a:r>
                    </a:p>
                    <a:p>
                      <a:r>
                        <a:rPr lang="fr-FR" sz="2800" b="1" kern="1200" dirty="0">
                          <a:solidFill>
                            <a:prstClr val="white"/>
                          </a:solidFill>
                          <a:latin typeface="Book Antiqua" pitchFamily="18" charset="0"/>
                          <a:ea typeface="+mn-ea"/>
                          <a:cs typeface="+mn-cs"/>
                        </a:rPr>
                        <a:t>Ô Vierge pure, c’était toi</a:t>
                      </a:r>
                    </a:p>
                    <a:p>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خرج منه وبقى </a:t>
                      </a:r>
                      <a:r>
                        <a:rPr lang="ar-EG" sz="3600" b="0" kern="1200" dirty="0" err="1">
                          <a:solidFill>
                            <a:prstClr val="white"/>
                          </a:solidFill>
                          <a:latin typeface="+mn-lt"/>
                          <a:ea typeface="+mn-ea"/>
                          <a:cs typeface="+mn-cs"/>
                        </a:rPr>
                        <a:t>مقفولا</a:t>
                      </a:r>
                      <a:endParaRPr lang="ar-EG"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على حاله كما كان موجود</a:t>
                      </a:r>
                    </a:p>
                    <a:p>
                      <a:pPr algn="r" rtl="1"/>
                      <a:r>
                        <a:rPr lang="ar-EG" sz="3600" b="0" kern="1200" dirty="0" err="1">
                          <a:solidFill>
                            <a:prstClr val="white"/>
                          </a:solidFill>
                          <a:latin typeface="+mn-lt"/>
                          <a:ea typeface="+mn-ea"/>
                          <a:cs typeface="+mn-cs"/>
                        </a:rPr>
                        <a:t>هوذا</a:t>
                      </a:r>
                      <a:r>
                        <a:rPr lang="ar-EG" sz="3600" b="0" kern="1200" dirty="0">
                          <a:solidFill>
                            <a:prstClr val="white"/>
                          </a:solidFill>
                          <a:latin typeface="+mn-lt"/>
                          <a:ea typeface="+mn-ea"/>
                          <a:cs typeface="+mn-cs"/>
                        </a:rPr>
                        <a:t> أنت يا بكر بتول</a:t>
                      </a:r>
                    </a:p>
                    <a:p>
                      <a:pPr algn="r" rtl="1"/>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DE2743E0-0567-BD94-D378-D44AC3E0275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47D3E59C-F330-FDDC-0C1D-D4DA95EB5AD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289788208"/>
      </p:ext>
    </p:extLst>
  </p:cSld>
  <p:clrMapOvr>
    <a:masterClrMapping/>
  </p:clrMapOvr>
  <p:transition/>
</p:sld>
</file>

<file path=ppt/slides/slide174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823326597"/>
              </p:ext>
            </p:extLst>
          </p:nvPr>
        </p:nvGraphicFramePr>
        <p:xfrm>
          <a:off x="457200" y="285328"/>
          <a:ext cx="11247156" cy="5868652"/>
        </p:xfrm>
        <a:graphic>
          <a:graphicData uri="http://schemas.openxmlformats.org/drawingml/2006/table">
            <a:tbl>
              <a:tblPr firstRow="1" bandRow="1">
                <a:tableStyleId>{2D5ABB26-0587-4C30-8999-92F81FD0307C}</a:tableStyleId>
              </a:tblPr>
              <a:tblGrid>
                <a:gridCol w="6134813">
                  <a:extLst>
                    <a:ext uri="{9D8B030D-6E8A-4147-A177-3AD203B41FA5}">
                      <a16:colId xmlns:a16="http://schemas.microsoft.com/office/drawing/2014/main" val="20000"/>
                    </a:ext>
                  </a:extLst>
                </a:gridCol>
                <a:gridCol w="5112343">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7. Ô Mère de Dieu qui t’a créée</a:t>
                      </a:r>
                    </a:p>
                    <a:p>
                      <a:pPr algn="l"/>
                      <a:r>
                        <a:rPr lang="fr-FR" sz="2800" b="1" kern="1200" dirty="0">
                          <a:solidFill>
                            <a:prstClr val="white"/>
                          </a:solidFill>
                          <a:latin typeface="Book Antiqua" pitchFamily="18" charset="0"/>
                          <a:ea typeface="+mn-ea"/>
                          <a:cs typeface="+mn-cs"/>
                        </a:rPr>
                        <a:t>Tous devant Lui sont prosternés</a:t>
                      </a:r>
                    </a:p>
                    <a:p>
                      <a:pPr algn="l"/>
                      <a:r>
                        <a:rPr lang="fr-FR" sz="2800" b="1" kern="1200" dirty="0">
                          <a:solidFill>
                            <a:prstClr val="white"/>
                          </a:solidFill>
                          <a:latin typeface="Book Antiqua" pitchFamily="18" charset="0"/>
                          <a:ea typeface="+mn-ea"/>
                          <a:cs typeface="+mn-cs"/>
                        </a:rPr>
                        <a:t>Et dans tes bras, tu L’as porté</a:t>
                      </a:r>
                    </a:p>
                    <a:p>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pPr algn="l"/>
                      <a:endParaRPr lang="fr-FR" sz="2800" b="1" kern="1200" dirty="0">
                        <a:solidFill>
                          <a:prstClr val="white"/>
                        </a:solidFill>
                        <a:latin typeface="Book Antiqua" pitchFamily="18" charset="0"/>
                        <a:ea typeface="+mn-ea"/>
                        <a:cs typeface="+mn-cs"/>
                      </a:endParaRPr>
                    </a:p>
                  </a:txBody>
                  <a:tcPr/>
                </a:tc>
                <a:tc>
                  <a:txBody>
                    <a:bodyPr/>
                    <a:lstStyle/>
                    <a:p>
                      <a:pPr marL="0" marR="0" indent="0" algn="r" defTabSz="914400" rtl="1" eaLnBrk="1" fontAlgn="auto" latinLnBrk="0" hangingPunct="1">
                        <a:lnSpc>
                          <a:spcPct val="100000"/>
                        </a:lnSpc>
                        <a:spcBef>
                          <a:spcPts val="0"/>
                        </a:spcBef>
                        <a:spcAft>
                          <a:spcPts val="0"/>
                        </a:spcAft>
                        <a:buClrTx/>
                        <a:buSzTx/>
                        <a:buFontTx/>
                        <a:buNone/>
                        <a:tabLst/>
                        <a:defRPr/>
                      </a:pPr>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دعيت أما لمن أنشاك</a:t>
                      </a:r>
                    </a:p>
                    <a:p>
                      <a:pPr marL="0" marR="0" indent="0" algn="r" defTabSz="914400" rtl="1" eaLnBrk="1" fontAlgn="auto" latinLnBrk="0" hangingPunct="1">
                        <a:lnSpc>
                          <a:spcPct val="100000"/>
                        </a:lnSpc>
                        <a:spcBef>
                          <a:spcPts val="0"/>
                        </a:spcBef>
                        <a:spcAft>
                          <a:spcPts val="0"/>
                        </a:spcAft>
                        <a:buClrTx/>
                        <a:buSzTx/>
                        <a:buFontTx/>
                        <a:buNone/>
                        <a:tabLst/>
                        <a:defRPr/>
                      </a:pPr>
                      <a:r>
                        <a:rPr lang="ar-EG" sz="3600" b="0" kern="1200" dirty="0">
                          <a:solidFill>
                            <a:prstClr val="white"/>
                          </a:solidFill>
                          <a:latin typeface="+mn-lt"/>
                          <a:ea typeface="+mn-ea"/>
                          <a:cs typeface="+mn-cs"/>
                        </a:rPr>
                        <a:t>ومن له طغمات العرش سجود</a:t>
                      </a:r>
                    </a:p>
                    <a:p>
                      <a:pPr marL="0" marR="0" indent="0" algn="r" defTabSz="914400" rtl="1" eaLnBrk="1" fontAlgn="auto" latinLnBrk="0" hangingPunct="1">
                        <a:lnSpc>
                          <a:spcPct val="100000"/>
                        </a:lnSpc>
                        <a:spcBef>
                          <a:spcPts val="0"/>
                        </a:spcBef>
                        <a:spcAft>
                          <a:spcPts val="0"/>
                        </a:spcAft>
                        <a:buClrTx/>
                        <a:buSzTx/>
                        <a:buFontTx/>
                        <a:buNone/>
                        <a:tabLst/>
                        <a:defRPr/>
                      </a:pPr>
                      <a:r>
                        <a:rPr lang="ar-EG" sz="3600" b="0" kern="1200" dirty="0">
                          <a:solidFill>
                            <a:prstClr val="white"/>
                          </a:solidFill>
                          <a:latin typeface="+mn-lt"/>
                          <a:ea typeface="+mn-ea"/>
                          <a:cs typeface="+mn-cs"/>
                        </a:rPr>
                        <a:t>وصار محمولا بين يديك</a:t>
                      </a:r>
                    </a:p>
                    <a:p>
                      <a:pPr marL="0" marR="0" indent="0" algn="r" defTabSz="914400" rtl="1" eaLnBrk="1" fontAlgn="auto" latinLnBrk="0" hangingPunct="1">
                        <a:lnSpc>
                          <a:spcPct val="100000"/>
                        </a:lnSpc>
                        <a:spcBef>
                          <a:spcPts val="0"/>
                        </a:spcBef>
                        <a:spcAft>
                          <a:spcPts val="0"/>
                        </a:spcAft>
                        <a:buClrTx/>
                        <a:buSzTx/>
                        <a:buFontTx/>
                        <a:buNone/>
                        <a:tabLst/>
                        <a:defRPr/>
                      </a:pPr>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pPr marL="0" marR="0" indent="0" algn="r" defTabSz="914400" rtl="1" eaLnBrk="1" fontAlgn="auto" latinLnBrk="0" hangingPunct="1">
                        <a:lnSpc>
                          <a:spcPct val="100000"/>
                        </a:lnSpc>
                        <a:spcBef>
                          <a:spcPts val="0"/>
                        </a:spcBef>
                        <a:spcAft>
                          <a:spcPts val="0"/>
                        </a:spcAft>
                        <a:buClrTx/>
                        <a:buSzTx/>
                        <a:buFontTx/>
                        <a:buNone/>
                        <a:tabLst/>
                        <a:defRPr/>
                      </a:pPr>
                      <a:endParaRPr lang="fr-FR" sz="36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8. Celui que craignent les centaines</a:t>
                      </a:r>
                    </a:p>
                    <a:p>
                      <a:r>
                        <a:rPr lang="fr-FR" sz="2800" b="1" kern="1200" dirty="0">
                          <a:solidFill>
                            <a:prstClr val="white"/>
                          </a:solidFill>
                          <a:latin typeface="Book Antiqua" pitchFamily="18" charset="0"/>
                          <a:ea typeface="+mn-ea"/>
                          <a:cs typeface="+mn-cs"/>
                        </a:rPr>
                        <a:t>Lui que redoutent les milliers</a:t>
                      </a:r>
                    </a:p>
                    <a:p>
                      <a:r>
                        <a:rPr lang="fr-FR" sz="2800" b="1" kern="1200" dirty="0">
                          <a:solidFill>
                            <a:prstClr val="white"/>
                          </a:solidFill>
                          <a:latin typeface="Book Antiqua" pitchFamily="18" charset="0"/>
                          <a:ea typeface="+mn-ea"/>
                          <a:cs typeface="+mn-cs"/>
                        </a:rPr>
                        <a:t>De langes, tu L’as enveloppé</a:t>
                      </a:r>
                    </a:p>
                    <a:p>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ربوات </a:t>
                      </a:r>
                      <a:r>
                        <a:rPr lang="ar-EG" sz="3600" b="0" kern="1200" dirty="0" err="1">
                          <a:solidFill>
                            <a:prstClr val="white"/>
                          </a:solidFill>
                          <a:latin typeface="+mn-lt"/>
                          <a:ea typeface="+mn-ea"/>
                          <a:cs typeface="+mn-cs"/>
                        </a:rPr>
                        <a:t>ربوات</a:t>
                      </a:r>
                      <a:r>
                        <a:rPr lang="ar-EG" sz="3600" b="0" kern="1200" dirty="0">
                          <a:solidFill>
                            <a:prstClr val="white"/>
                          </a:solidFill>
                          <a:latin typeface="+mn-lt"/>
                          <a:ea typeface="+mn-ea"/>
                          <a:cs typeface="+mn-cs"/>
                        </a:rPr>
                        <a:t> وألوف ألوف</a:t>
                      </a:r>
                    </a:p>
                    <a:p>
                      <a:pPr algn="r" rtl="1"/>
                      <a:r>
                        <a:rPr lang="ar-EG" sz="3600" b="0" kern="1200" dirty="0">
                          <a:solidFill>
                            <a:prstClr val="white"/>
                          </a:solidFill>
                          <a:latin typeface="+mn-lt"/>
                          <a:ea typeface="+mn-ea"/>
                          <a:cs typeface="+mn-cs"/>
                        </a:rPr>
                        <a:t>قدام وجهه برعود</a:t>
                      </a:r>
                    </a:p>
                    <a:p>
                      <a:pPr algn="r" rtl="1"/>
                      <a:r>
                        <a:rPr lang="ar-EG" sz="3600" b="0" kern="1200" dirty="0">
                          <a:solidFill>
                            <a:prstClr val="white"/>
                          </a:solidFill>
                          <a:latin typeface="+mn-lt"/>
                          <a:ea typeface="+mn-ea"/>
                          <a:cs typeface="+mn-cs"/>
                        </a:rPr>
                        <a:t>صار معك بخرق ملفوف</a:t>
                      </a:r>
                    </a:p>
                    <a:p>
                      <a:pPr marL="0" marR="0" indent="0" algn="r" defTabSz="914400" rtl="1" eaLnBrk="1" fontAlgn="auto" latinLnBrk="0" hangingPunct="1">
                        <a:lnSpc>
                          <a:spcPct val="100000"/>
                        </a:lnSpc>
                        <a:spcBef>
                          <a:spcPts val="0"/>
                        </a:spcBef>
                        <a:spcAft>
                          <a:spcPts val="0"/>
                        </a:spcAft>
                        <a:buClrTx/>
                        <a:buSzTx/>
                        <a:buFontTx/>
                        <a:buNone/>
                        <a:tabLst/>
                        <a:defRPr/>
                      </a:pPr>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pPr algn="r" rtl="1"/>
                      <a:endParaRPr lang="fr-FR" sz="36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8EE17C0C-3E90-9631-AB94-56DD23300DB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6D89602D-70EA-2953-6F3A-6F09AB1C4F6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790727086"/>
      </p:ext>
    </p:extLst>
  </p:cSld>
  <p:clrMapOvr>
    <a:masterClrMapping/>
  </p:clrMapOvr>
  <p:transition/>
</p:sld>
</file>

<file path=ppt/slides/slide174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822815292"/>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227764">
                  <a:extLst>
                    <a:ext uri="{9D8B030D-6E8A-4147-A177-3AD203B41FA5}">
                      <a16:colId xmlns:a16="http://schemas.microsoft.com/office/drawing/2014/main" val="20000"/>
                    </a:ext>
                  </a:extLst>
                </a:gridCol>
                <a:gridCol w="5019392">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9. Tu effaças la honte ô Marie</a:t>
                      </a:r>
                    </a:p>
                    <a:p>
                      <a:pPr algn="l"/>
                      <a:r>
                        <a:rPr lang="fr-FR" sz="2800" b="1" kern="1200" dirty="0">
                          <a:solidFill>
                            <a:prstClr val="white"/>
                          </a:solidFill>
                          <a:latin typeface="Book Antiqua" pitchFamily="18" charset="0"/>
                          <a:ea typeface="+mn-ea"/>
                          <a:cs typeface="+mn-cs"/>
                        </a:rPr>
                        <a:t>Toi appelée fille de David</a:t>
                      </a:r>
                    </a:p>
                    <a:p>
                      <a:pPr algn="l"/>
                      <a:r>
                        <a:rPr lang="fr-FR" sz="2800" b="1" kern="1200" dirty="0">
                          <a:solidFill>
                            <a:prstClr val="white"/>
                          </a:solidFill>
                          <a:latin typeface="Book Antiqua" pitchFamily="18" charset="0"/>
                          <a:ea typeface="+mn-ea"/>
                          <a:cs typeface="+mn-cs"/>
                        </a:rPr>
                        <a:t>Ô trône pur, précieux, choisi</a:t>
                      </a:r>
                    </a:p>
                    <a:p>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زلت اللعنة والعار</a:t>
                      </a:r>
                    </a:p>
                    <a:p>
                      <a:pPr algn="r" rtl="1"/>
                      <a:r>
                        <a:rPr lang="ar-EG" sz="3600" b="0" kern="1200" dirty="0">
                          <a:solidFill>
                            <a:prstClr val="white"/>
                          </a:solidFill>
                          <a:latin typeface="+mn-lt"/>
                          <a:ea typeface="+mn-ea"/>
                          <a:cs typeface="+mn-cs"/>
                        </a:rPr>
                        <a:t>يا مريم </a:t>
                      </a:r>
                      <a:r>
                        <a:rPr lang="ar-EG" sz="3600" b="0" kern="1200" dirty="0" err="1">
                          <a:solidFill>
                            <a:prstClr val="white"/>
                          </a:solidFill>
                          <a:latin typeface="+mn-lt"/>
                          <a:ea typeface="+mn-ea"/>
                          <a:cs typeface="+mn-cs"/>
                        </a:rPr>
                        <a:t>إبنة</a:t>
                      </a:r>
                      <a:r>
                        <a:rPr lang="ar-EG" sz="3600" b="0" kern="1200" dirty="0">
                          <a:solidFill>
                            <a:prstClr val="white"/>
                          </a:solidFill>
                          <a:latin typeface="+mn-lt"/>
                          <a:ea typeface="+mn-ea"/>
                          <a:cs typeface="+mn-cs"/>
                        </a:rPr>
                        <a:t> داود</a:t>
                      </a:r>
                    </a:p>
                    <a:p>
                      <a:pPr algn="r" rtl="1"/>
                      <a:r>
                        <a:rPr lang="ar-EG" sz="3600" b="0" kern="1200" dirty="0">
                          <a:solidFill>
                            <a:prstClr val="white"/>
                          </a:solidFill>
                          <a:latin typeface="+mn-lt"/>
                          <a:ea typeface="+mn-ea"/>
                          <a:cs typeface="+mn-cs"/>
                        </a:rPr>
                        <a:t>أيتها الكرسي النقي المختار</a:t>
                      </a:r>
                    </a:p>
                    <a:p>
                      <a:pPr marL="0" marR="0" indent="0" algn="r" defTabSz="914400" rtl="1" eaLnBrk="1" fontAlgn="auto" latinLnBrk="0" hangingPunct="1">
                        <a:lnSpc>
                          <a:spcPct val="100000"/>
                        </a:lnSpc>
                        <a:spcBef>
                          <a:spcPts val="0"/>
                        </a:spcBef>
                        <a:spcAft>
                          <a:spcPts val="0"/>
                        </a:spcAft>
                        <a:buClrTx/>
                        <a:buSzTx/>
                        <a:buFontTx/>
                        <a:buNone/>
                        <a:tabLst/>
                        <a:defRPr/>
                      </a:pPr>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pPr algn="r" rtl="1"/>
                      <a:endParaRPr lang="fr-FR" sz="36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10. Echelle dressée que Jacob a vue</a:t>
                      </a:r>
                    </a:p>
                    <a:p>
                      <a:r>
                        <a:rPr lang="fr-FR" sz="2800" b="1" kern="1200" dirty="0">
                          <a:solidFill>
                            <a:prstClr val="white"/>
                          </a:solidFill>
                          <a:latin typeface="Book Antiqua" pitchFamily="18" charset="0"/>
                          <a:ea typeface="+mn-ea"/>
                          <a:cs typeface="+mn-cs"/>
                        </a:rPr>
                        <a:t>Qui reliait la terre au ciel</a:t>
                      </a:r>
                    </a:p>
                    <a:p>
                      <a:r>
                        <a:rPr lang="fr-FR" sz="2800" b="1" kern="1200" dirty="0">
                          <a:solidFill>
                            <a:prstClr val="white"/>
                          </a:solidFill>
                          <a:latin typeface="Book Antiqua" pitchFamily="18" charset="0"/>
                          <a:ea typeface="+mn-ea"/>
                          <a:cs typeface="+mn-cs"/>
                        </a:rPr>
                        <a:t>C’est toi, Marie, qu’il aperçut</a:t>
                      </a:r>
                    </a:p>
                    <a:p>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سلم منصوب قد رآه يعقوب</a:t>
                      </a:r>
                    </a:p>
                    <a:p>
                      <a:pPr algn="r" rtl="1"/>
                      <a:r>
                        <a:rPr lang="ar-EG" sz="3600" b="0" kern="1200" dirty="0">
                          <a:solidFill>
                            <a:prstClr val="white"/>
                          </a:solidFill>
                          <a:latin typeface="+mn-lt"/>
                          <a:ea typeface="+mn-ea"/>
                          <a:cs typeface="+mn-cs"/>
                        </a:rPr>
                        <a:t>من الأرض للسماء بعمود</a:t>
                      </a:r>
                    </a:p>
                    <a:p>
                      <a:pPr algn="r" rtl="1"/>
                      <a:r>
                        <a:rPr lang="ar-EG" sz="3600" b="0" kern="1200" dirty="0" err="1">
                          <a:solidFill>
                            <a:prstClr val="white"/>
                          </a:solidFill>
                          <a:latin typeface="+mn-lt"/>
                          <a:ea typeface="+mn-ea"/>
                          <a:cs typeface="+mn-cs"/>
                        </a:rPr>
                        <a:t>هوذا</a:t>
                      </a:r>
                      <a:r>
                        <a:rPr lang="ar-EG" sz="3600" b="0" kern="1200" dirty="0">
                          <a:solidFill>
                            <a:prstClr val="white"/>
                          </a:solidFill>
                          <a:latin typeface="+mn-lt"/>
                          <a:ea typeface="+mn-ea"/>
                          <a:cs typeface="+mn-cs"/>
                        </a:rPr>
                        <a:t> أنت يا بكر فتاة</a:t>
                      </a:r>
                    </a:p>
                    <a:p>
                      <a:pPr marL="0" marR="0" indent="0" algn="r" defTabSz="914400" rtl="1" eaLnBrk="1" fontAlgn="auto" latinLnBrk="0" hangingPunct="1">
                        <a:lnSpc>
                          <a:spcPct val="100000"/>
                        </a:lnSpc>
                        <a:spcBef>
                          <a:spcPts val="0"/>
                        </a:spcBef>
                        <a:spcAft>
                          <a:spcPts val="0"/>
                        </a:spcAft>
                        <a:buClrTx/>
                        <a:buSzTx/>
                        <a:buFontTx/>
                        <a:buNone/>
                        <a:tabLst/>
                        <a:defRPr/>
                      </a:pPr>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AF696D51-22D5-D5FE-78F8-54F1DDA9AA4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2D2B3AC8-7592-6EE5-5F27-CA5630A3245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060729932"/>
      </p:ext>
    </p:extLst>
  </p:cSld>
  <p:clrMapOvr>
    <a:masterClrMapping/>
  </p:clrMapOvr>
  <p:transition/>
</p:sld>
</file>

<file path=ppt/slides/slide174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896651056"/>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06620">
                  <a:extLst>
                    <a:ext uri="{9D8B030D-6E8A-4147-A177-3AD203B41FA5}">
                      <a16:colId xmlns:a16="http://schemas.microsoft.com/office/drawing/2014/main" val="20000"/>
                    </a:ext>
                  </a:extLst>
                </a:gridCol>
                <a:gridCol w="474053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11. Moïse voyait et contemplait</a:t>
                      </a:r>
                    </a:p>
                    <a:p>
                      <a:pPr algn="l"/>
                      <a:r>
                        <a:rPr lang="fr-FR" sz="2800" b="1" kern="1200" dirty="0">
                          <a:solidFill>
                            <a:prstClr val="white"/>
                          </a:solidFill>
                          <a:latin typeface="Book Antiqua" pitchFamily="18" charset="0"/>
                          <a:ea typeface="+mn-ea"/>
                          <a:cs typeface="+mn-cs"/>
                        </a:rPr>
                        <a:t>L’ardent buisson qui flamboyait</a:t>
                      </a:r>
                    </a:p>
                    <a:p>
                      <a:pPr algn="l"/>
                      <a:r>
                        <a:rPr lang="fr-FR" sz="2800" b="1" kern="1200" dirty="0">
                          <a:solidFill>
                            <a:prstClr val="white"/>
                          </a:solidFill>
                          <a:latin typeface="Book Antiqua" pitchFamily="18" charset="0"/>
                          <a:ea typeface="+mn-ea"/>
                          <a:cs typeface="+mn-cs"/>
                        </a:rPr>
                        <a:t>Le feu sans nuire, jaillissait</a:t>
                      </a:r>
                    </a:p>
                    <a:p>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شهد موسى ونظر اجهار</a:t>
                      </a:r>
                    </a:p>
                    <a:p>
                      <a:pPr algn="r" rtl="1"/>
                      <a:r>
                        <a:rPr lang="ar-EG" sz="3600" b="0" kern="1200" dirty="0">
                          <a:solidFill>
                            <a:prstClr val="white"/>
                          </a:solidFill>
                          <a:latin typeface="+mn-lt"/>
                          <a:ea typeface="+mn-ea"/>
                          <a:cs typeface="+mn-cs"/>
                        </a:rPr>
                        <a:t>عليقة مشتعلة بوقود</a:t>
                      </a:r>
                    </a:p>
                    <a:p>
                      <a:pPr algn="r" rtl="1"/>
                      <a:r>
                        <a:rPr lang="ar-EG" sz="3600" b="0" kern="1200" dirty="0">
                          <a:solidFill>
                            <a:prstClr val="white"/>
                          </a:solidFill>
                          <a:latin typeface="+mn-lt"/>
                          <a:ea typeface="+mn-ea"/>
                          <a:cs typeface="+mn-cs"/>
                        </a:rPr>
                        <a:t>والغصن لم يضره النار</a:t>
                      </a:r>
                    </a:p>
                    <a:p>
                      <a:pPr marL="0" marR="0" indent="0" algn="r" defTabSz="914400" rtl="1" eaLnBrk="1" fontAlgn="auto" latinLnBrk="0" hangingPunct="1">
                        <a:lnSpc>
                          <a:spcPct val="100000"/>
                        </a:lnSpc>
                        <a:spcBef>
                          <a:spcPts val="0"/>
                        </a:spcBef>
                        <a:spcAft>
                          <a:spcPts val="0"/>
                        </a:spcAft>
                        <a:buClrTx/>
                        <a:buSzTx/>
                        <a:buFontTx/>
                        <a:buNone/>
                        <a:tabLst/>
                        <a:defRPr/>
                      </a:pPr>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pPr algn="r" rtl="1"/>
                      <a:endParaRPr lang="fr-FR" sz="3600" b="0" kern="1200" dirty="0">
                        <a:solidFill>
                          <a:prstClr val="white"/>
                        </a:solidFill>
                        <a:latin typeface="+mn-lt"/>
                        <a:ea typeface="+mn-ea"/>
                        <a:cs typeface="+mn-cs"/>
                      </a:endParaRP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12. David le psalmiste s’est écrié</a:t>
                      </a:r>
                    </a:p>
                    <a:p>
                      <a:r>
                        <a:rPr lang="fr-FR" sz="2800" b="1" kern="1200" dirty="0">
                          <a:solidFill>
                            <a:prstClr val="white"/>
                          </a:solidFill>
                          <a:latin typeface="Book Antiqua" pitchFamily="18" charset="0"/>
                          <a:ea typeface="+mn-ea"/>
                          <a:cs typeface="+mn-cs"/>
                        </a:rPr>
                        <a:t>Et sur sa harpe, il t’a chantée</a:t>
                      </a:r>
                    </a:p>
                    <a:p>
                      <a:r>
                        <a:rPr lang="fr-FR" sz="2800" b="1" kern="1200" dirty="0">
                          <a:solidFill>
                            <a:prstClr val="white"/>
                          </a:solidFill>
                          <a:latin typeface="Book Antiqua" pitchFamily="18" charset="0"/>
                          <a:ea typeface="+mn-ea"/>
                          <a:cs typeface="+mn-cs"/>
                        </a:rPr>
                        <a:t>Ma fille, écoute et tends l’oreille</a:t>
                      </a:r>
                    </a:p>
                    <a:p>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صرخ وتكلم من أجلك</a:t>
                      </a:r>
                    </a:p>
                    <a:p>
                      <a:pPr algn="r" rtl="1"/>
                      <a:r>
                        <a:rPr lang="ar-EG" sz="3600" b="0" kern="1200" dirty="0">
                          <a:solidFill>
                            <a:prstClr val="white"/>
                          </a:solidFill>
                          <a:latin typeface="+mn-lt"/>
                          <a:ea typeface="+mn-ea"/>
                          <a:cs typeface="+mn-cs"/>
                        </a:rPr>
                        <a:t>وحرك أوتاره داود</a:t>
                      </a:r>
                    </a:p>
                    <a:p>
                      <a:pPr algn="r" rtl="1"/>
                      <a:r>
                        <a:rPr lang="ar-EG" sz="3600" b="0" kern="1200" dirty="0">
                          <a:solidFill>
                            <a:prstClr val="white"/>
                          </a:solidFill>
                          <a:latin typeface="+mn-lt"/>
                          <a:ea typeface="+mn-ea"/>
                          <a:cs typeface="+mn-cs"/>
                        </a:rPr>
                        <a:t>افهمي يا أبنة واصغى بسمعك</a:t>
                      </a:r>
                    </a:p>
                    <a:p>
                      <a:pPr marL="0" marR="0" indent="0" algn="r" defTabSz="914400" rtl="1" eaLnBrk="1" fontAlgn="auto" latinLnBrk="0" hangingPunct="1">
                        <a:lnSpc>
                          <a:spcPct val="100000"/>
                        </a:lnSpc>
                        <a:spcBef>
                          <a:spcPts val="0"/>
                        </a:spcBef>
                        <a:spcAft>
                          <a:spcPts val="0"/>
                        </a:spcAft>
                        <a:buClrTx/>
                        <a:buSzTx/>
                        <a:buFontTx/>
                        <a:buNone/>
                        <a:tabLst/>
                        <a:defRPr/>
                      </a:pPr>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36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507D5F06-1FAD-FA81-0987-15DAAFC040F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0DC15157-01CE-C202-29C1-260979D1671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845034643"/>
      </p:ext>
    </p:extLst>
  </p:cSld>
  <p:clrMapOvr>
    <a:masterClrMapping/>
  </p:clrMapOvr>
  <p:transition/>
</p:sld>
</file>

<file path=ppt/slides/slide174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955469152"/>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037793">
                  <a:extLst>
                    <a:ext uri="{9D8B030D-6E8A-4147-A177-3AD203B41FA5}">
                      <a16:colId xmlns:a16="http://schemas.microsoft.com/office/drawing/2014/main" val="20000"/>
                    </a:ext>
                  </a:extLst>
                </a:gridCol>
                <a:gridCol w="5209363">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13. Et Salomon dans ses proverbes</a:t>
                      </a:r>
                    </a:p>
                    <a:p>
                      <a:pPr algn="l"/>
                      <a:r>
                        <a:rPr lang="fr-FR" sz="2800" b="1" kern="1200" dirty="0">
                          <a:solidFill>
                            <a:prstClr val="white"/>
                          </a:solidFill>
                          <a:latin typeface="Book Antiqua" pitchFamily="18" charset="0"/>
                          <a:ea typeface="+mn-ea"/>
                          <a:cs typeface="+mn-cs"/>
                        </a:rPr>
                        <a:t>Et au cantique, il t’a chantée</a:t>
                      </a:r>
                    </a:p>
                    <a:p>
                      <a:pPr algn="l"/>
                      <a:r>
                        <a:rPr lang="fr-FR" sz="2800" b="1" kern="1200" dirty="0">
                          <a:solidFill>
                            <a:prstClr val="white"/>
                          </a:solidFill>
                          <a:latin typeface="Book Antiqua" pitchFamily="18" charset="0"/>
                          <a:ea typeface="+mn-ea"/>
                          <a:cs typeface="+mn-cs"/>
                        </a:rPr>
                        <a:t>T’a appelée ma sœur aimée</a:t>
                      </a:r>
                    </a:p>
                    <a:p>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endParaRPr lang="fr-FR" sz="2800" b="1" kern="1200" dirty="0">
                        <a:solidFill>
                          <a:prstClr val="white"/>
                        </a:solidFill>
                        <a:latin typeface="CS Avva Shenouda" panose="020B7200000000000000" pitchFamily="34" charset="0"/>
                        <a:ea typeface="+mn-ea"/>
                        <a:cs typeface="+mn-cs"/>
                      </a:endParaRPr>
                    </a:p>
                    <a:p>
                      <a:pPr algn="l"/>
                      <a:endParaRPr lang="fr-FR" sz="28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ضرب في أمثاله سليمان</a:t>
                      </a:r>
                    </a:p>
                    <a:p>
                      <a:pPr algn="r" rtl="1"/>
                      <a:r>
                        <a:rPr lang="ar-EG" sz="3600" b="0" kern="1200" dirty="0">
                          <a:solidFill>
                            <a:prstClr val="white"/>
                          </a:solidFill>
                          <a:latin typeface="+mn-lt"/>
                          <a:ea typeface="+mn-ea"/>
                          <a:cs typeface="+mn-cs"/>
                        </a:rPr>
                        <a:t>وقال في نشيده بأعلى صوت</a:t>
                      </a:r>
                    </a:p>
                    <a:p>
                      <a:pPr algn="r" rtl="1"/>
                      <a:r>
                        <a:rPr lang="ar-EG" sz="3600" b="0" kern="1200" dirty="0" err="1">
                          <a:solidFill>
                            <a:prstClr val="white"/>
                          </a:solidFill>
                          <a:latin typeface="+mn-lt"/>
                          <a:ea typeface="+mn-ea"/>
                          <a:cs typeface="+mn-cs"/>
                        </a:rPr>
                        <a:t>اختى</a:t>
                      </a:r>
                      <a:r>
                        <a:rPr lang="ar-EG" sz="3600" b="0" kern="1200" dirty="0">
                          <a:solidFill>
                            <a:prstClr val="white"/>
                          </a:solidFill>
                          <a:latin typeface="+mn-lt"/>
                          <a:ea typeface="+mn-ea"/>
                          <a:cs typeface="+mn-cs"/>
                        </a:rPr>
                        <a:t> أنت فخر الأكوان</a:t>
                      </a:r>
                    </a:p>
                    <a:p>
                      <a:pPr marL="0" marR="0" indent="0" algn="r" defTabSz="914400" rtl="1" eaLnBrk="1" fontAlgn="auto" latinLnBrk="0" hangingPunct="1">
                        <a:lnSpc>
                          <a:spcPct val="100000"/>
                        </a:lnSpc>
                        <a:spcBef>
                          <a:spcPts val="0"/>
                        </a:spcBef>
                        <a:spcAft>
                          <a:spcPts val="0"/>
                        </a:spcAft>
                        <a:buClrTx/>
                        <a:buSzTx/>
                        <a:buFontTx/>
                        <a:buNone/>
                        <a:tabLst/>
                        <a:defRPr/>
                      </a:pPr>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pPr algn="r" rtl="1"/>
                      <a:endParaRPr lang="fr-FR" sz="3600" b="0" kern="1200" dirty="0">
                        <a:solidFill>
                          <a:prstClr val="white"/>
                        </a:solidFill>
                        <a:latin typeface="+mn-lt"/>
                        <a:ea typeface="+mn-ea"/>
                        <a:cs typeface="+mn-cs"/>
                      </a:endParaRP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14. Heureuse es-tu fille de Joachim</a:t>
                      </a:r>
                    </a:p>
                    <a:p>
                      <a:r>
                        <a:rPr lang="fr-FR" sz="2800" b="1" kern="1200" dirty="0">
                          <a:solidFill>
                            <a:prstClr val="white"/>
                          </a:solidFill>
                          <a:latin typeface="Book Antiqua" pitchFamily="18" charset="0"/>
                          <a:ea typeface="+mn-ea"/>
                          <a:cs typeface="+mn-cs"/>
                        </a:rPr>
                        <a:t>De toi notre Sauveur est né</a:t>
                      </a:r>
                    </a:p>
                    <a:p>
                      <a:r>
                        <a:rPr lang="fr-FR" sz="2800" b="1" kern="1200" dirty="0">
                          <a:solidFill>
                            <a:prstClr val="white"/>
                          </a:solidFill>
                          <a:latin typeface="Book Antiqua" pitchFamily="18" charset="0"/>
                          <a:ea typeface="+mn-ea"/>
                          <a:cs typeface="+mn-cs"/>
                        </a:rPr>
                        <a:t>L’enfer, il nous l’a épargné</a:t>
                      </a:r>
                    </a:p>
                    <a:p>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طوباك يا ابنة </a:t>
                      </a:r>
                      <a:r>
                        <a:rPr lang="ar-EG" sz="3600" b="0" kern="1200" dirty="0" err="1">
                          <a:solidFill>
                            <a:prstClr val="white"/>
                          </a:solidFill>
                          <a:latin typeface="+mn-lt"/>
                          <a:ea typeface="+mn-ea"/>
                          <a:cs typeface="+mn-cs"/>
                        </a:rPr>
                        <a:t>يواقيم</a:t>
                      </a:r>
                      <a:endParaRPr lang="ar-EG"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لأنه أتى منك المولود</a:t>
                      </a:r>
                    </a:p>
                    <a:p>
                      <a:pPr algn="r" rtl="1"/>
                      <a:r>
                        <a:rPr lang="ar-EG" sz="3600" b="0" kern="1200" dirty="0">
                          <a:solidFill>
                            <a:prstClr val="white"/>
                          </a:solidFill>
                          <a:latin typeface="+mn-lt"/>
                          <a:ea typeface="+mn-ea"/>
                          <a:cs typeface="+mn-cs"/>
                        </a:rPr>
                        <a:t>وعتقنا من عذاب الجحيم</a:t>
                      </a:r>
                    </a:p>
                    <a:p>
                      <a:pPr marL="0" marR="0" indent="0" algn="r" defTabSz="914400" rtl="1" eaLnBrk="1" fontAlgn="auto" latinLnBrk="0" hangingPunct="1">
                        <a:lnSpc>
                          <a:spcPct val="100000"/>
                        </a:lnSpc>
                        <a:spcBef>
                          <a:spcPts val="0"/>
                        </a:spcBef>
                        <a:spcAft>
                          <a:spcPts val="0"/>
                        </a:spcAft>
                        <a:buClrTx/>
                        <a:buSzTx/>
                        <a:buFontTx/>
                        <a:buNone/>
                        <a:tabLst/>
                        <a:defRPr/>
                      </a:pPr>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9F2B7718-DCC3-CFCB-0371-0E05E6A9E91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F51F5BCB-D5C0-CB51-B269-C0D92E2E334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781891497"/>
      </p:ext>
    </p:extLst>
  </p:cSld>
  <p:clrMapOvr>
    <a:masterClrMapping/>
  </p:clrMapOvr>
  <p:transition/>
</p:sld>
</file>

<file path=ppt/slides/slide174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797303101"/>
              </p:ext>
            </p:extLst>
          </p:nvPr>
        </p:nvGraphicFramePr>
        <p:xfrm>
          <a:off x="457200" y="188640"/>
          <a:ext cx="11247156" cy="6041856"/>
        </p:xfrm>
        <a:graphic>
          <a:graphicData uri="http://schemas.openxmlformats.org/drawingml/2006/table">
            <a:tbl>
              <a:tblPr firstRow="1" bandRow="1">
                <a:tableStyleId>{2D5ABB26-0587-4C30-8999-92F81FD0307C}</a:tableStyleId>
              </a:tblPr>
              <a:tblGrid>
                <a:gridCol w="7010400">
                  <a:extLst>
                    <a:ext uri="{9D8B030D-6E8A-4147-A177-3AD203B41FA5}">
                      <a16:colId xmlns:a16="http://schemas.microsoft.com/office/drawing/2014/main" val="20000"/>
                    </a:ext>
                  </a:extLst>
                </a:gridCol>
                <a:gridCol w="42367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15. Naquit de toi comme un humain</a:t>
                      </a:r>
                    </a:p>
                    <a:p>
                      <a:pPr algn="l"/>
                      <a:r>
                        <a:rPr lang="fr-FR" sz="2800" b="1" kern="1200" dirty="0">
                          <a:solidFill>
                            <a:prstClr val="white"/>
                          </a:solidFill>
                          <a:latin typeface="Book Antiqua" pitchFamily="18" charset="0"/>
                          <a:ea typeface="+mn-ea"/>
                          <a:cs typeface="+mn-cs"/>
                        </a:rPr>
                        <a:t>Divinité, Humanité</a:t>
                      </a:r>
                    </a:p>
                    <a:p>
                      <a:pPr algn="l"/>
                      <a:r>
                        <a:rPr lang="fr-FR" sz="2800" b="1" kern="1200" dirty="0">
                          <a:solidFill>
                            <a:prstClr val="white"/>
                          </a:solidFill>
                          <a:latin typeface="Book Antiqua" pitchFamily="18" charset="0"/>
                          <a:ea typeface="+mn-ea"/>
                          <a:cs typeface="+mn-cs"/>
                        </a:rPr>
                        <a:t>Unis par un mystère divin</a:t>
                      </a:r>
                    </a:p>
                    <a:p>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ظهر منك شبه إنسان</a:t>
                      </a:r>
                    </a:p>
                    <a:p>
                      <a:pPr algn="r" rtl="1"/>
                      <a:r>
                        <a:rPr lang="ar-EG" sz="3600" b="0" kern="1200" dirty="0" err="1">
                          <a:solidFill>
                            <a:prstClr val="white"/>
                          </a:solidFill>
                          <a:latin typeface="+mn-lt"/>
                          <a:ea typeface="+mn-ea"/>
                          <a:cs typeface="+mn-cs"/>
                        </a:rPr>
                        <a:t>لاهوتا</a:t>
                      </a:r>
                      <a:r>
                        <a:rPr lang="ar-EG" sz="3600" b="0" kern="1200" dirty="0">
                          <a:solidFill>
                            <a:prstClr val="white"/>
                          </a:solidFill>
                          <a:latin typeface="+mn-lt"/>
                          <a:ea typeface="+mn-ea"/>
                          <a:cs typeface="+mn-cs"/>
                        </a:rPr>
                        <a:t> متحدا بالناسوت</a:t>
                      </a:r>
                    </a:p>
                    <a:p>
                      <a:pPr algn="r" rtl="1"/>
                      <a:r>
                        <a:rPr lang="ar-EG" sz="3600" b="0" kern="1200" dirty="0">
                          <a:solidFill>
                            <a:prstClr val="white"/>
                          </a:solidFill>
                          <a:latin typeface="+mn-lt"/>
                          <a:ea typeface="+mn-ea"/>
                          <a:cs typeface="+mn-cs"/>
                        </a:rPr>
                        <a:t>وطرد عنا كل الأحزان</a:t>
                      </a:r>
                    </a:p>
                    <a:p>
                      <a:pPr algn="r" rtl="1"/>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0" kern="1200" dirty="0">
                        <a:solidFill>
                          <a:prstClr val="white"/>
                        </a:solidFill>
                        <a:latin typeface="+mn-lt"/>
                        <a:ea typeface="+mn-ea"/>
                        <a:cs typeface="+mn-cs"/>
                      </a:endParaRP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16. Très-Haut, Puissant, Seigneur glorieux</a:t>
                      </a:r>
                    </a:p>
                    <a:p>
                      <a:r>
                        <a:rPr lang="fr-FR" sz="2800" b="1" kern="1200" dirty="0">
                          <a:solidFill>
                            <a:prstClr val="white"/>
                          </a:solidFill>
                          <a:latin typeface="Book Antiqua" pitchFamily="18" charset="0"/>
                          <a:ea typeface="+mn-ea"/>
                          <a:cs typeface="+mn-cs"/>
                        </a:rPr>
                        <a:t>Eternellement, Il règne aux cieux</a:t>
                      </a:r>
                    </a:p>
                    <a:p>
                      <a:r>
                        <a:rPr lang="fr-FR" sz="2800" b="1" kern="1200" dirty="0">
                          <a:solidFill>
                            <a:prstClr val="white"/>
                          </a:solidFill>
                          <a:latin typeface="Book Antiqua" pitchFamily="18" charset="0"/>
                          <a:ea typeface="+mn-ea"/>
                          <a:cs typeface="+mn-cs"/>
                        </a:rPr>
                        <a:t>Naquit de toi, tu L’as porté</a:t>
                      </a:r>
                    </a:p>
                    <a:p>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عالي وعظيم في مجد أبيه</a:t>
                      </a:r>
                    </a:p>
                    <a:p>
                      <a:pPr algn="r" rtl="1"/>
                      <a:r>
                        <a:rPr lang="ar-EG" sz="3600" b="0" kern="1200" dirty="0">
                          <a:solidFill>
                            <a:prstClr val="white"/>
                          </a:solidFill>
                          <a:latin typeface="+mn-lt"/>
                          <a:ea typeface="+mn-ea"/>
                          <a:cs typeface="+mn-cs"/>
                        </a:rPr>
                        <a:t>في سمائه دايم باقي موجود</a:t>
                      </a:r>
                    </a:p>
                    <a:p>
                      <a:pPr algn="r" rtl="1"/>
                      <a:r>
                        <a:rPr lang="ar-EG" sz="3600" b="0" kern="1200" dirty="0">
                          <a:solidFill>
                            <a:prstClr val="white"/>
                          </a:solidFill>
                          <a:latin typeface="+mn-lt"/>
                          <a:ea typeface="+mn-ea"/>
                          <a:cs typeface="+mn-cs"/>
                        </a:rPr>
                        <a:t>ظهر منك وقد شلته</a:t>
                      </a:r>
                    </a:p>
                    <a:p>
                      <a:pPr marL="0" marR="0" indent="0" algn="r" defTabSz="914400" rtl="1" eaLnBrk="1" fontAlgn="auto" latinLnBrk="0" hangingPunct="1">
                        <a:lnSpc>
                          <a:spcPct val="100000"/>
                        </a:lnSpc>
                        <a:spcBef>
                          <a:spcPts val="0"/>
                        </a:spcBef>
                        <a:spcAft>
                          <a:spcPts val="0"/>
                        </a:spcAft>
                        <a:buClrTx/>
                        <a:buSzTx/>
                        <a:buFontTx/>
                        <a:buNone/>
                        <a:tabLst/>
                        <a:defRPr/>
                      </a:pPr>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pPr algn="r" rtl="1"/>
                      <a:endParaRPr lang="fr-FR" sz="3600" b="0" kern="1200" dirty="0">
                        <a:solidFill>
                          <a:prstClr val="white"/>
                        </a:solidFill>
                        <a:latin typeface="+mn-lt"/>
                        <a:ea typeface="+mn-ea"/>
                        <a:cs typeface="+mn-cs"/>
                      </a:endParaRP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7088F3D5-F3C2-ADDF-AD64-229761A7F7D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4CDC4401-AA23-021E-C536-63D06149EC0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429064773"/>
      </p:ext>
    </p:extLst>
  </p:cSld>
  <p:clrMapOvr>
    <a:masterClrMapping/>
  </p:clrMapOvr>
  <p:transition/>
</p:sld>
</file>

<file path=ppt/slides/slide174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587225270"/>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134813">
                  <a:extLst>
                    <a:ext uri="{9D8B030D-6E8A-4147-A177-3AD203B41FA5}">
                      <a16:colId xmlns:a16="http://schemas.microsoft.com/office/drawing/2014/main" val="20000"/>
                    </a:ext>
                  </a:extLst>
                </a:gridCol>
                <a:gridCol w="5112343">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17. Ton nom précieux, et élevé</a:t>
                      </a:r>
                    </a:p>
                    <a:p>
                      <a:pPr algn="l"/>
                      <a:r>
                        <a:rPr lang="fr-FR" sz="2800" b="1" kern="1200" dirty="0">
                          <a:solidFill>
                            <a:prstClr val="white"/>
                          </a:solidFill>
                          <a:latin typeface="Book Antiqua" pitchFamily="18" charset="0"/>
                          <a:ea typeface="+mn-ea"/>
                          <a:cs typeface="+mn-cs"/>
                        </a:rPr>
                        <a:t>Qui dépassa peuples et tribus </a:t>
                      </a:r>
                    </a:p>
                    <a:p>
                      <a:pPr algn="l"/>
                      <a:r>
                        <a:rPr lang="fr-FR" sz="2800" b="1" kern="1200" dirty="0">
                          <a:solidFill>
                            <a:prstClr val="white"/>
                          </a:solidFill>
                          <a:latin typeface="Book Antiqua" pitchFamily="18" charset="0"/>
                          <a:ea typeface="+mn-ea"/>
                          <a:cs typeface="+mn-cs"/>
                        </a:rPr>
                        <a:t>Car Jésus-Christ, de toi est né</a:t>
                      </a:r>
                    </a:p>
                    <a:p>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غال اسمك وصار مرفوعا</a:t>
                      </a:r>
                    </a:p>
                    <a:p>
                      <a:pPr algn="r" rtl="1"/>
                      <a:r>
                        <a:rPr lang="ar-EG" sz="3600" b="0" kern="1200" dirty="0">
                          <a:solidFill>
                            <a:prstClr val="white"/>
                          </a:solidFill>
                          <a:latin typeface="+mn-lt"/>
                          <a:ea typeface="+mn-ea"/>
                          <a:cs typeface="+mn-cs"/>
                        </a:rPr>
                        <a:t>عن كل قبيلة آل دواد</a:t>
                      </a:r>
                    </a:p>
                    <a:p>
                      <a:pPr algn="r" rtl="1"/>
                      <a:r>
                        <a:rPr lang="ar-EG" sz="3600" b="0" kern="1200" dirty="0">
                          <a:solidFill>
                            <a:prstClr val="white"/>
                          </a:solidFill>
                          <a:latin typeface="+mn-lt"/>
                          <a:ea typeface="+mn-ea"/>
                          <a:cs typeface="+mn-cs"/>
                        </a:rPr>
                        <a:t>بحملك في الرب يسوع</a:t>
                      </a:r>
                    </a:p>
                    <a:p>
                      <a:pPr marL="0" marR="0" indent="0" algn="r" defTabSz="914400" rtl="1" eaLnBrk="1" fontAlgn="auto" latinLnBrk="0" hangingPunct="1">
                        <a:lnSpc>
                          <a:spcPct val="100000"/>
                        </a:lnSpc>
                        <a:spcBef>
                          <a:spcPts val="0"/>
                        </a:spcBef>
                        <a:spcAft>
                          <a:spcPts val="0"/>
                        </a:spcAft>
                        <a:buClrTx/>
                        <a:buSzTx/>
                        <a:buFontTx/>
                        <a:buNone/>
                        <a:tabLst/>
                        <a:defRPr/>
                      </a:pPr>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pPr algn="r" rtl="1"/>
                      <a:endParaRPr lang="fr-FR" sz="36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18. Tu surpassas tout être aux cieux</a:t>
                      </a:r>
                    </a:p>
                    <a:p>
                      <a:r>
                        <a:rPr lang="fr-FR" sz="2800" b="1" kern="1200" dirty="0">
                          <a:solidFill>
                            <a:prstClr val="white"/>
                          </a:solidFill>
                          <a:latin typeface="CS Avva Shenouda" panose="020B7200000000000000" pitchFamily="34" charset="0"/>
                          <a:ea typeface="+mn-ea"/>
                          <a:cs typeface="+mn-cs"/>
                        </a:rPr>
                        <a:t>W ]`</a:t>
                      </a:r>
                      <a:r>
                        <a:rPr lang="fr-FR" sz="2800" b="1" kern="1200" dirty="0" err="1">
                          <a:solidFill>
                            <a:prstClr val="white"/>
                          </a:solidFill>
                          <a:latin typeface="CS Avva Shenouda" panose="020B7200000000000000" pitchFamily="34" charset="0"/>
                          <a:ea typeface="+mn-ea"/>
                          <a:cs typeface="+mn-cs"/>
                        </a:rPr>
                        <a:t>proctatyc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etenhot</a:t>
                      </a:r>
                      <a:endParaRPr lang="fr-FR" sz="2800" b="1" kern="1200" dirty="0">
                        <a:solidFill>
                          <a:prstClr val="white"/>
                        </a:solidFill>
                        <a:latin typeface="CS Avva Shenouda" panose="020B7200000000000000" pitchFamily="34" charset="0"/>
                        <a:ea typeface="+mn-ea"/>
                        <a:cs typeface="+mn-cs"/>
                      </a:endParaRPr>
                    </a:p>
                    <a:p>
                      <a:r>
                        <a:rPr lang="fr-FR" sz="2800" b="1" kern="1200" dirty="0">
                          <a:solidFill>
                            <a:prstClr val="white"/>
                          </a:solidFill>
                          <a:latin typeface="Book Antiqua" pitchFamily="18" charset="0"/>
                          <a:ea typeface="+mn-ea"/>
                          <a:cs typeface="+mn-cs"/>
                        </a:rPr>
                        <a:t>Et tous les grades lumineux</a:t>
                      </a:r>
                    </a:p>
                    <a:p>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فقت كل </a:t>
                      </a:r>
                      <a:r>
                        <a:rPr lang="ar-EG" sz="3600" b="0" kern="1200" dirty="0" err="1">
                          <a:solidFill>
                            <a:prstClr val="white"/>
                          </a:solidFill>
                          <a:latin typeface="+mn-lt"/>
                          <a:ea typeface="+mn-ea"/>
                          <a:cs typeface="+mn-cs"/>
                        </a:rPr>
                        <a:t>السمائيين</a:t>
                      </a:r>
                      <a:endParaRPr lang="ar-EG"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اوتى </a:t>
                      </a:r>
                      <a:r>
                        <a:rPr lang="ar-EG" sz="3600" b="0" kern="1200" dirty="0" err="1">
                          <a:solidFill>
                            <a:prstClr val="white"/>
                          </a:solidFill>
                          <a:latin typeface="+mn-lt"/>
                          <a:ea typeface="+mn-ea"/>
                          <a:cs typeface="+mn-cs"/>
                        </a:rPr>
                        <a:t>ابروس</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طاتيس</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ايتنهوت</a:t>
                      </a:r>
                      <a:endParaRPr lang="ar-EG"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وكل طقوس نورانيين</a:t>
                      </a:r>
                    </a:p>
                    <a:p>
                      <a:pPr marL="0" marR="0" indent="0" algn="r" defTabSz="914400" rtl="1" eaLnBrk="1" fontAlgn="auto" latinLnBrk="0" hangingPunct="1">
                        <a:lnSpc>
                          <a:spcPct val="100000"/>
                        </a:lnSpc>
                        <a:spcBef>
                          <a:spcPts val="0"/>
                        </a:spcBef>
                        <a:spcAft>
                          <a:spcPts val="0"/>
                        </a:spcAft>
                        <a:buClrTx/>
                        <a:buSzTx/>
                        <a:buFontTx/>
                        <a:buNone/>
                        <a:tabLst/>
                        <a:defRPr/>
                      </a:pPr>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pPr algn="r" rtl="1"/>
                      <a:endParaRPr lang="fr-FR" sz="36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96273CC4-C358-DE22-E349-714520B42BD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AD8D4407-5B79-D5D9-C1C9-D7CFF96C14E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196136"/>
      </p:ext>
    </p:extLst>
  </p:cSld>
  <p:clrMapOvr>
    <a:masterClrMapping/>
  </p:clrMapOvr>
  <p:transition/>
</p:sld>
</file>

<file path=ppt/slides/slide174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364179406"/>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041860">
                  <a:extLst>
                    <a:ext uri="{9D8B030D-6E8A-4147-A177-3AD203B41FA5}">
                      <a16:colId xmlns:a16="http://schemas.microsoft.com/office/drawing/2014/main" val="20000"/>
                    </a:ext>
                  </a:extLst>
                </a:gridCol>
                <a:gridCol w="520529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19. Marie glorifiée et magnifiée</a:t>
                      </a:r>
                    </a:p>
                    <a:p>
                      <a:pPr algn="l"/>
                      <a:r>
                        <a:rPr lang="fr-FR" sz="2800" b="1" kern="1200" dirty="0">
                          <a:solidFill>
                            <a:prstClr val="white"/>
                          </a:solidFill>
                          <a:latin typeface="Book Antiqua" pitchFamily="18" charset="0"/>
                          <a:ea typeface="+mn-ea"/>
                          <a:cs typeface="+mn-cs"/>
                        </a:rPr>
                        <a:t>Ton nom toujours est salué</a:t>
                      </a:r>
                    </a:p>
                    <a:p>
                      <a:pPr algn="l"/>
                      <a:r>
                        <a:rPr lang="fr-FR" sz="2800" b="1" kern="1200" dirty="0">
                          <a:solidFill>
                            <a:prstClr val="white"/>
                          </a:solidFill>
                          <a:latin typeface="Book Antiqua" pitchFamily="18" charset="0"/>
                          <a:ea typeface="+mn-ea"/>
                          <a:cs typeface="+mn-cs"/>
                        </a:rPr>
                        <a:t>De tous les peuples, célébrée</a:t>
                      </a:r>
                    </a:p>
                    <a:p>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قد نلت كل التعظيم</a:t>
                      </a:r>
                    </a:p>
                    <a:p>
                      <a:pPr algn="r" rtl="1"/>
                      <a:r>
                        <a:rPr lang="ar-EG" sz="3600" b="0" kern="1200" dirty="0">
                          <a:solidFill>
                            <a:prstClr val="white"/>
                          </a:solidFill>
                          <a:latin typeface="+mn-lt"/>
                          <a:ea typeface="+mn-ea"/>
                          <a:cs typeface="+mn-cs"/>
                        </a:rPr>
                        <a:t>وصار ذكرك دائم موجود</a:t>
                      </a:r>
                    </a:p>
                    <a:p>
                      <a:pPr algn="r" rtl="1"/>
                      <a:r>
                        <a:rPr lang="ar-EG" sz="3600" b="0" kern="1200" dirty="0">
                          <a:solidFill>
                            <a:prstClr val="white"/>
                          </a:solidFill>
                          <a:latin typeface="+mn-lt"/>
                          <a:ea typeface="+mn-ea"/>
                          <a:cs typeface="+mn-cs"/>
                        </a:rPr>
                        <a:t>يعطوك السلام كل الأقاليم</a:t>
                      </a:r>
                    </a:p>
                    <a:p>
                      <a:pPr marL="0" marR="0" indent="0" algn="r" defTabSz="914400" rtl="1" eaLnBrk="1" fontAlgn="auto" latinLnBrk="0" hangingPunct="1">
                        <a:lnSpc>
                          <a:spcPct val="100000"/>
                        </a:lnSpc>
                        <a:spcBef>
                          <a:spcPts val="0"/>
                        </a:spcBef>
                        <a:spcAft>
                          <a:spcPts val="0"/>
                        </a:spcAft>
                        <a:buClrTx/>
                        <a:buSzTx/>
                        <a:buFontTx/>
                        <a:buNone/>
                        <a:tabLst/>
                        <a:defRPr/>
                      </a:pPr>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pPr algn="r" rtl="1"/>
                      <a:endParaRPr lang="fr-FR" sz="3600" b="0" kern="1200" dirty="0">
                        <a:solidFill>
                          <a:prstClr val="white"/>
                        </a:solidFill>
                        <a:latin typeface="+mn-lt"/>
                        <a:ea typeface="+mn-ea"/>
                        <a:cs typeface="+mn-cs"/>
                      </a:endParaRP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20. Sans toi, esclaves, nous serions</a:t>
                      </a:r>
                    </a:p>
                    <a:p>
                      <a:r>
                        <a:rPr lang="fr-FR" sz="2800" b="1" kern="1200" dirty="0">
                          <a:solidFill>
                            <a:prstClr val="white"/>
                          </a:solidFill>
                          <a:latin typeface="Book Antiqua" pitchFamily="18" charset="0"/>
                          <a:ea typeface="+mn-ea"/>
                          <a:cs typeface="+mn-cs"/>
                        </a:rPr>
                        <a:t>Toujours chassés du Paradis</a:t>
                      </a:r>
                    </a:p>
                    <a:p>
                      <a:r>
                        <a:rPr lang="fr-FR" sz="2800" b="1" kern="1200" dirty="0">
                          <a:solidFill>
                            <a:prstClr val="white"/>
                          </a:solidFill>
                          <a:latin typeface="Book Antiqua" pitchFamily="18" charset="0"/>
                          <a:ea typeface="+mn-ea"/>
                          <a:cs typeface="+mn-cs"/>
                        </a:rPr>
                        <a:t>Adam n’y serait point admis</a:t>
                      </a:r>
                    </a:p>
                    <a:p>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لولا وجودك في العالم</a:t>
                      </a:r>
                    </a:p>
                    <a:p>
                      <a:pPr algn="r" rtl="1"/>
                      <a:r>
                        <a:rPr lang="ar-EG" sz="3600" b="0" kern="1200" dirty="0">
                          <a:solidFill>
                            <a:prstClr val="white"/>
                          </a:solidFill>
                          <a:latin typeface="+mn-lt"/>
                          <a:ea typeface="+mn-ea"/>
                          <a:cs typeface="+mn-cs"/>
                        </a:rPr>
                        <a:t>كان الفردوس يدوم مردودا</a:t>
                      </a:r>
                    </a:p>
                    <a:p>
                      <a:pPr algn="r" rtl="1"/>
                      <a:r>
                        <a:rPr lang="ar-EG" sz="3600" b="0" kern="1200" dirty="0">
                          <a:solidFill>
                            <a:prstClr val="white"/>
                          </a:solidFill>
                          <a:latin typeface="+mn-lt"/>
                          <a:ea typeface="+mn-ea"/>
                          <a:cs typeface="+mn-cs"/>
                        </a:rPr>
                        <a:t>ولم يرجع إليه آدم</a:t>
                      </a:r>
                    </a:p>
                    <a:p>
                      <a:pPr marL="0" marR="0" indent="0" algn="r" defTabSz="914400" rtl="1" eaLnBrk="1" fontAlgn="auto" latinLnBrk="0" hangingPunct="1">
                        <a:lnSpc>
                          <a:spcPct val="100000"/>
                        </a:lnSpc>
                        <a:spcBef>
                          <a:spcPts val="0"/>
                        </a:spcBef>
                        <a:spcAft>
                          <a:spcPts val="0"/>
                        </a:spcAft>
                        <a:buClrTx/>
                        <a:buSzTx/>
                        <a:buFontTx/>
                        <a:buNone/>
                        <a:tabLst/>
                        <a:defRPr/>
                      </a:pPr>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5C6DE4A0-AC45-611B-D3CA-DF4DF5BD088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A1011CDB-04CE-DA32-5B54-2DD423B2C59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91722241"/>
      </p:ext>
    </p:extLst>
  </p:cSld>
  <p:clrMapOvr>
    <a:masterClrMapping/>
  </p:clrMapOvr>
  <p:transition/>
</p:sld>
</file>

<file path=ppt/slides/slide174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989342408"/>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041860">
                  <a:extLst>
                    <a:ext uri="{9D8B030D-6E8A-4147-A177-3AD203B41FA5}">
                      <a16:colId xmlns:a16="http://schemas.microsoft.com/office/drawing/2014/main" val="20000"/>
                    </a:ext>
                  </a:extLst>
                </a:gridCol>
                <a:gridCol w="520529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21. Par toi Marie, nous exultons</a:t>
                      </a:r>
                    </a:p>
                    <a:p>
                      <a:pPr algn="l"/>
                      <a:r>
                        <a:rPr lang="fr-FR" sz="2800" b="1" kern="1200" dirty="0">
                          <a:solidFill>
                            <a:prstClr val="white"/>
                          </a:solidFill>
                          <a:latin typeface="Book Antiqua" pitchFamily="18" charset="0"/>
                          <a:ea typeface="+mn-ea"/>
                          <a:cs typeface="+mn-cs"/>
                        </a:rPr>
                        <a:t>Le Paradis, nous retrouvons</a:t>
                      </a:r>
                    </a:p>
                    <a:p>
                      <a:pPr algn="l"/>
                      <a:r>
                        <a:rPr lang="fr-FR" sz="2800" b="1" kern="1200" dirty="0">
                          <a:solidFill>
                            <a:prstClr val="white"/>
                          </a:solidFill>
                          <a:latin typeface="Book Antiqua" pitchFamily="18" charset="0"/>
                          <a:ea typeface="+mn-ea"/>
                          <a:cs typeface="+mn-cs"/>
                        </a:rPr>
                        <a:t>Et de Satan, sommes libérés</a:t>
                      </a:r>
                    </a:p>
                    <a:p>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من قبلك قد صار فرحانا</a:t>
                      </a:r>
                    </a:p>
                    <a:p>
                      <a:pPr algn="r" rtl="1"/>
                      <a:r>
                        <a:rPr lang="ar-EG" sz="3600" b="0" kern="1200" dirty="0">
                          <a:solidFill>
                            <a:prstClr val="white"/>
                          </a:solidFill>
                          <a:latin typeface="+mn-lt"/>
                          <a:ea typeface="+mn-ea"/>
                          <a:cs typeface="+mn-cs"/>
                        </a:rPr>
                        <a:t>ورجع من بعد ما كان مطرودا</a:t>
                      </a:r>
                    </a:p>
                    <a:p>
                      <a:pPr algn="r" rtl="1"/>
                      <a:r>
                        <a:rPr lang="ar-EG" sz="3600" b="0" kern="1200" dirty="0">
                          <a:solidFill>
                            <a:prstClr val="white"/>
                          </a:solidFill>
                          <a:latin typeface="+mn-lt"/>
                          <a:ea typeface="+mn-ea"/>
                          <a:cs typeface="+mn-cs"/>
                        </a:rPr>
                        <a:t>وعتقنا من أسر الشيطان</a:t>
                      </a:r>
                    </a:p>
                    <a:p>
                      <a:pPr algn="r" rtl="1"/>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22. Et nous étions tous condamnés</a:t>
                      </a:r>
                    </a:p>
                    <a:p>
                      <a:r>
                        <a:rPr lang="fr-FR" sz="2800" b="1" kern="1200" dirty="0">
                          <a:solidFill>
                            <a:prstClr val="white"/>
                          </a:solidFill>
                          <a:latin typeface="Book Antiqua" pitchFamily="18" charset="0"/>
                          <a:ea typeface="+mn-ea"/>
                          <a:cs typeface="+mn-cs"/>
                        </a:rPr>
                        <a:t>La mort nous tenait enchaînés</a:t>
                      </a:r>
                    </a:p>
                    <a:p>
                      <a:r>
                        <a:rPr lang="fr-FR" sz="2800" b="1" kern="1200" dirty="0">
                          <a:solidFill>
                            <a:prstClr val="white"/>
                          </a:solidFill>
                          <a:latin typeface="Book Antiqua" pitchFamily="18" charset="0"/>
                          <a:ea typeface="+mn-ea"/>
                          <a:cs typeface="+mn-cs"/>
                        </a:rPr>
                        <a:t>Par toi, la joie est retrouvée</a:t>
                      </a:r>
                    </a:p>
                    <a:p>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نحن الكل بسببه صرنا</a:t>
                      </a:r>
                    </a:p>
                    <a:p>
                      <a:pPr algn="r" rtl="1"/>
                      <a:r>
                        <a:rPr lang="ar-EG" sz="3600" b="0" kern="1200" dirty="0">
                          <a:solidFill>
                            <a:prstClr val="white"/>
                          </a:solidFill>
                          <a:latin typeface="+mn-lt"/>
                          <a:ea typeface="+mn-ea"/>
                          <a:cs typeface="+mn-cs"/>
                        </a:rPr>
                        <a:t>متوقين من سلطان الموت</a:t>
                      </a:r>
                    </a:p>
                    <a:p>
                      <a:pPr algn="r" rtl="1"/>
                      <a:r>
                        <a:rPr lang="ar-EG" sz="3600" b="0" kern="1200" dirty="0">
                          <a:solidFill>
                            <a:prstClr val="white"/>
                          </a:solidFill>
                          <a:latin typeface="+mn-lt"/>
                          <a:ea typeface="+mn-ea"/>
                          <a:cs typeface="+mn-cs"/>
                        </a:rPr>
                        <a:t>بوجودك قد صرنا فراحى</a:t>
                      </a:r>
                    </a:p>
                    <a:p>
                      <a:pPr algn="r" rtl="1"/>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F38D297B-3393-294F-99FB-E6DF3B706A4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69CE0B9A-28AC-6EDD-6DC6-E1DBB42F840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139216652"/>
      </p:ext>
    </p:extLst>
  </p:cSld>
  <p:clrMapOvr>
    <a:masterClrMapping/>
  </p:clrMapOvr>
  <p:transition/>
</p:sld>
</file>

<file path=ppt/slides/slide17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251611033"/>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37. Marie sœur d’Aaron</a:t>
                      </a:r>
                    </a:p>
                    <a:p>
                      <a:pPr algn="l"/>
                      <a:r>
                        <a:rPr lang="fr-FR" sz="3200" b="1" kern="1200" dirty="0">
                          <a:solidFill>
                            <a:prstClr val="white"/>
                          </a:solidFill>
                          <a:latin typeface="Book Antiqua" pitchFamily="18" charset="0"/>
                          <a:ea typeface="+mn-ea"/>
                          <a:cs typeface="+mn-cs"/>
                        </a:rPr>
                        <a:t>Les femmes, elle a appelé</a:t>
                      </a:r>
                    </a:p>
                    <a:p>
                      <a:pPr algn="l"/>
                      <a:r>
                        <a:rPr lang="fr-FR" sz="3200" b="1" kern="1200" dirty="0">
                          <a:solidFill>
                            <a:prstClr val="white"/>
                          </a:solidFill>
                          <a:latin typeface="Book Antiqua" pitchFamily="18" charset="0"/>
                          <a:ea typeface="+mn-ea"/>
                          <a:cs typeface="+mn-cs"/>
                        </a:rPr>
                        <a:t>Venez, dit-elle, chantons</a:t>
                      </a:r>
                    </a:p>
                    <a:p>
                      <a:pPr algn="l"/>
                      <a:r>
                        <a:rPr lang="fr-FR" sz="3200" b="1" kern="1200" dirty="0">
                          <a:solidFill>
                            <a:prstClr val="white"/>
                          </a:solidFill>
                          <a:latin typeface="Book Antiqua" pitchFamily="18" charset="0"/>
                          <a:ea typeface="+mn-ea"/>
                          <a:cs typeface="+mn-cs"/>
                        </a:rPr>
                        <a:t>Cymbales, tambours, vibrez</a:t>
                      </a:r>
                    </a:p>
                  </a:txBody>
                  <a:tcPr/>
                </a:tc>
                <a:tc>
                  <a:txBody>
                    <a:bodyPr/>
                    <a:lstStyle/>
                    <a:p>
                      <a:pPr algn="r" rtl="1"/>
                      <a:r>
                        <a:rPr lang="ar-EG" sz="4000" b="0" kern="1200" dirty="0">
                          <a:solidFill>
                            <a:prstClr val="white"/>
                          </a:solidFill>
                          <a:latin typeface="+mn-lt"/>
                          <a:ea typeface="+mn-ea"/>
                          <a:cs typeface="+mn-cs"/>
                        </a:rPr>
                        <a:t>أخذت مريم أخت هارون</a:t>
                      </a:r>
                    </a:p>
                    <a:p>
                      <a:pPr algn="r" rtl="1"/>
                      <a:r>
                        <a:rPr lang="ar-EG" sz="4000" b="0" kern="1200" dirty="0">
                          <a:solidFill>
                            <a:prstClr val="white"/>
                          </a:solidFill>
                          <a:latin typeface="+mn-lt"/>
                          <a:ea typeface="+mn-ea"/>
                          <a:cs typeface="+mn-cs"/>
                        </a:rPr>
                        <a:t>الدُف بأيديها</a:t>
                      </a:r>
                    </a:p>
                    <a:p>
                      <a:pPr algn="r" rtl="1"/>
                      <a:r>
                        <a:rPr lang="ar-EG" sz="4000" b="0" kern="1200" dirty="0">
                          <a:solidFill>
                            <a:prstClr val="white"/>
                          </a:solidFill>
                          <a:latin typeface="+mn-lt"/>
                          <a:ea typeface="+mn-ea"/>
                          <a:cs typeface="+mn-cs"/>
                        </a:rPr>
                        <a:t>والنسوة معها يغنون</a:t>
                      </a:r>
                    </a:p>
                    <a:p>
                      <a:pPr algn="r" rtl="1"/>
                      <a:r>
                        <a:rPr lang="ar-EG" sz="4000" b="0" kern="1200" dirty="0">
                          <a:solidFill>
                            <a:prstClr val="white"/>
                          </a:solidFill>
                          <a:latin typeface="+mn-lt"/>
                          <a:ea typeface="+mn-ea"/>
                          <a:cs typeface="+mn-cs"/>
                        </a:rPr>
                        <a:t>بطبولهم حواليها.</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38. Myriam la prophétesse</a:t>
                      </a:r>
                    </a:p>
                    <a:p>
                      <a:r>
                        <a:rPr lang="fr-FR" sz="3200" b="1" kern="1200" dirty="0">
                          <a:solidFill>
                            <a:prstClr val="white"/>
                          </a:solidFill>
                          <a:latin typeface="Book Antiqua" pitchFamily="18" charset="0"/>
                          <a:ea typeface="+mn-ea"/>
                          <a:cs typeface="+mn-cs"/>
                        </a:rPr>
                        <a:t>Avec les femmes, chanta</a:t>
                      </a:r>
                    </a:p>
                    <a:p>
                      <a:r>
                        <a:rPr lang="fr-FR" sz="3200" b="1" kern="1200" dirty="0">
                          <a:solidFill>
                            <a:prstClr val="white"/>
                          </a:solidFill>
                          <a:latin typeface="Book Antiqua" pitchFamily="18" charset="0"/>
                          <a:ea typeface="+mn-ea"/>
                          <a:cs typeface="+mn-cs"/>
                        </a:rPr>
                        <a:t>Cymbales, avec adresse</a:t>
                      </a:r>
                    </a:p>
                    <a:p>
                      <a:r>
                        <a:rPr lang="fr-FR" sz="3200" b="1" kern="1200" dirty="0">
                          <a:solidFill>
                            <a:prstClr val="white"/>
                          </a:solidFill>
                          <a:latin typeface="Book Antiqua" pitchFamily="18" charset="0"/>
                          <a:ea typeface="+mn-ea"/>
                          <a:cs typeface="+mn-cs"/>
                        </a:rPr>
                        <a:t>Leur son, au loin, vibra</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فبدأت مريم </a:t>
                      </a:r>
                      <a:r>
                        <a:rPr lang="ar-EG" sz="4000" b="0" kern="1200" dirty="0" err="1">
                          <a:solidFill>
                            <a:prstClr val="white"/>
                          </a:solidFill>
                          <a:latin typeface="+mn-lt"/>
                          <a:ea typeface="+mn-ea"/>
                          <a:cs typeface="+mn-cs"/>
                        </a:rPr>
                        <a:t>النبية</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تغني قدام وتقول</a:t>
                      </a:r>
                    </a:p>
                    <a:p>
                      <a:pPr algn="r" rtl="1"/>
                      <a:r>
                        <a:rPr lang="ar-EG" sz="4000" b="0" kern="1200" dirty="0">
                          <a:solidFill>
                            <a:prstClr val="white"/>
                          </a:solidFill>
                          <a:latin typeface="+mn-lt"/>
                          <a:ea typeface="+mn-ea"/>
                          <a:cs typeface="+mn-cs"/>
                        </a:rPr>
                        <a:t>والنسوة معها سوية</a:t>
                      </a:r>
                    </a:p>
                    <a:p>
                      <a:pPr algn="r" rtl="1"/>
                      <a:r>
                        <a:rPr lang="ar-EG" sz="4000" b="0" kern="1200" dirty="0">
                          <a:solidFill>
                            <a:prstClr val="white"/>
                          </a:solidFill>
                          <a:latin typeface="+mn-lt"/>
                          <a:ea typeface="+mn-ea"/>
                          <a:cs typeface="+mn-cs"/>
                        </a:rPr>
                        <a:t>يدقون صنوج وطبول.</a:t>
                      </a:r>
                    </a:p>
                    <a:p>
                      <a:endParaRPr lang="fr-FR" sz="24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5BF60E94-B58B-5404-0E9A-67787190987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A0B254E8-CD7A-64D2-802F-05D07E7A9E3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26463182"/>
      </p:ext>
    </p:extLst>
  </p:cSld>
  <p:clrMapOvr>
    <a:masterClrMapping/>
  </p:clrMapOvr>
</p:sld>
</file>

<file path=ppt/slides/slide175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580218041"/>
              </p:ext>
            </p:extLst>
          </p:nvPr>
        </p:nvGraphicFramePr>
        <p:xfrm>
          <a:off x="457200" y="332656"/>
          <a:ext cx="11247156" cy="5788260"/>
        </p:xfrm>
        <a:graphic>
          <a:graphicData uri="http://schemas.openxmlformats.org/drawingml/2006/table">
            <a:tbl>
              <a:tblPr firstRow="1" bandRow="1">
                <a:tableStyleId>{2D5ABB26-0587-4C30-8999-92F81FD0307C}</a:tableStyleId>
              </a:tblPr>
              <a:tblGrid>
                <a:gridCol w="6041860">
                  <a:extLst>
                    <a:ext uri="{9D8B030D-6E8A-4147-A177-3AD203B41FA5}">
                      <a16:colId xmlns:a16="http://schemas.microsoft.com/office/drawing/2014/main" val="20000"/>
                    </a:ext>
                  </a:extLst>
                </a:gridCol>
                <a:gridCol w="5205296">
                  <a:extLst>
                    <a:ext uri="{9D8B030D-6E8A-4147-A177-3AD203B41FA5}">
                      <a16:colId xmlns:a16="http://schemas.microsoft.com/office/drawing/2014/main" val="20001"/>
                    </a:ext>
                  </a:extLst>
                </a:gridCol>
              </a:tblGrid>
              <a:tr h="2943944">
                <a:tc>
                  <a:txBody>
                    <a:bodyPr/>
                    <a:lstStyle/>
                    <a:p>
                      <a:pPr algn="l"/>
                      <a:r>
                        <a:rPr lang="fr-FR" sz="2800" b="1" kern="1200" dirty="0">
                          <a:solidFill>
                            <a:prstClr val="white"/>
                          </a:solidFill>
                          <a:latin typeface="Book Antiqua" pitchFamily="18" charset="0"/>
                          <a:ea typeface="+mn-ea"/>
                          <a:cs typeface="+mn-cs"/>
                        </a:rPr>
                        <a:t>23. Voici, nous sommes rassemblés</a:t>
                      </a:r>
                    </a:p>
                    <a:p>
                      <a:pPr algn="l"/>
                      <a:r>
                        <a:rPr lang="fr-FR" sz="2800" b="1" kern="1200" dirty="0">
                          <a:solidFill>
                            <a:prstClr val="white"/>
                          </a:solidFill>
                          <a:latin typeface="Book Antiqua" pitchFamily="18" charset="0"/>
                          <a:ea typeface="+mn-ea"/>
                          <a:cs typeface="+mn-cs"/>
                        </a:rPr>
                        <a:t>Devant ta face, prosternés</a:t>
                      </a:r>
                    </a:p>
                    <a:p>
                      <a:pPr algn="l"/>
                      <a:r>
                        <a:rPr lang="fr-FR" sz="2800" b="1" kern="1200" dirty="0">
                          <a:solidFill>
                            <a:prstClr val="white"/>
                          </a:solidFill>
                          <a:latin typeface="Book Antiqua" pitchFamily="18" charset="0"/>
                          <a:ea typeface="+mn-ea"/>
                          <a:cs typeface="+mn-cs"/>
                        </a:rPr>
                        <a:t>Salut à toi, avons crié</a:t>
                      </a:r>
                    </a:p>
                    <a:p>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pPr algn="l"/>
                      <a:endParaRPr lang="fr-FR" sz="28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هوذا</a:t>
                      </a:r>
                      <a:r>
                        <a:rPr lang="ar-EG" sz="3600" b="0" kern="1200" dirty="0">
                          <a:solidFill>
                            <a:prstClr val="white"/>
                          </a:solidFill>
                          <a:latin typeface="+mn-lt"/>
                          <a:ea typeface="+mn-ea"/>
                          <a:cs typeface="+mn-cs"/>
                        </a:rPr>
                        <a:t> نحن الكل مجتمعين</a:t>
                      </a:r>
                    </a:p>
                    <a:p>
                      <a:pPr algn="r" rtl="1"/>
                      <a:r>
                        <a:rPr lang="ar-EG" sz="3600" b="0" kern="1200" dirty="0">
                          <a:solidFill>
                            <a:prstClr val="white"/>
                          </a:solidFill>
                          <a:latin typeface="+mn-lt"/>
                          <a:ea typeface="+mn-ea"/>
                          <a:cs typeface="+mn-cs"/>
                        </a:rPr>
                        <a:t>نحو أمام وجهك بسجود</a:t>
                      </a:r>
                    </a:p>
                    <a:p>
                      <a:pPr algn="r" rtl="1"/>
                      <a:r>
                        <a:rPr lang="ar-EG" sz="3600" b="0" kern="1200" dirty="0">
                          <a:solidFill>
                            <a:prstClr val="white"/>
                          </a:solidFill>
                          <a:latin typeface="+mn-lt"/>
                          <a:ea typeface="+mn-ea"/>
                          <a:cs typeface="+mn-cs"/>
                        </a:rPr>
                        <a:t>ونعطي السلام جهرا قائلين</a:t>
                      </a:r>
                    </a:p>
                    <a:p>
                      <a:pPr marL="0" marR="0" indent="0" algn="r" defTabSz="914400" rtl="1" eaLnBrk="1" fontAlgn="auto" latinLnBrk="0" hangingPunct="1">
                        <a:lnSpc>
                          <a:spcPct val="100000"/>
                        </a:lnSpc>
                        <a:spcBef>
                          <a:spcPts val="0"/>
                        </a:spcBef>
                        <a:spcAft>
                          <a:spcPts val="0"/>
                        </a:spcAft>
                        <a:buClrTx/>
                        <a:buSzTx/>
                        <a:buFontTx/>
                        <a:buNone/>
                        <a:tabLst/>
                        <a:defRPr/>
                      </a:pPr>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pPr algn="r" rtl="1"/>
                      <a:endParaRPr lang="fr-FR" sz="28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24. Avec audace, je te loue</a:t>
                      </a:r>
                    </a:p>
                    <a:p>
                      <a:r>
                        <a:rPr lang="fr-FR" sz="2800" b="1" kern="1200" dirty="0">
                          <a:solidFill>
                            <a:prstClr val="white"/>
                          </a:solidFill>
                          <a:latin typeface="Book Antiqua" pitchFamily="18" charset="0"/>
                          <a:ea typeface="+mn-ea"/>
                          <a:cs typeface="+mn-cs"/>
                        </a:rPr>
                        <a:t>Et je te chante, fille de David</a:t>
                      </a:r>
                    </a:p>
                    <a:p>
                      <a:r>
                        <a:rPr lang="fr-FR" sz="2800" b="1" kern="1200" dirty="0">
                          <a:solidFill>
                            <a:prstClr val="white"/>
                          </a:solidFill>
                          <a:latin typeface="Book Antiqua" pitchFamily="18" charset="0"/>
                          <a:ea typeface="+mn-ea"/>
                          <a:cs typeface="+mn-cs"/>
                        </a:rPr>
                        <a:t>Ton serviteur est à genoux</a:t>
                      </a:r>
                    </a:p>
                    <a:p>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a:t>
                      </a:r>
                      <a:r>
                        <a:rPr lang="fr-FR" sz="3600" b="0" kern="1200" dirty="0">
                          <a:solidFill>
                            <a:prstClr val="white"/>
                          </a:solidFill>
                          <a:latin typeface="+mn-lt"/>
                          <a:ea typeface="+mn-ea"/>
                          <a:cs typeface="+mn-cs"/>
                        </a:rPr>
                        <a:t> </a:t>
                      </a:r>
                      <a:r>
                        <a:rPr lang="ar-EG" sz="3600" b="0" kern="1200" dirty="0">
                          <a:solidFill>
                            <a:prstClr val="white"/>
                          </a:solidFill>
                          <a:latin typeface="+mn-lt"/>
                          <a:ea typeface="+mn-ea"/>
                          <a:cs typeface="+mn-cs"/>
                        </a:rPr>
                        <a:t>وأنا المتقدم بجسارة</a:t>
                      </a:r>
                    </a:p>
                    <a:p>
                      <a:pPr algn="r" rtl="1"/>
                      <a:r>
                        <a:rPr lang="ar-EG" sz="3600" b="0" kern="1200" dirty="0">
                          <a:solidFill>
                            <a:prstClr val="white"/>
                          </a:solidFill>
                          <a:latin typeface="+mn-lt"/>
                          <a:ea typeface="+mn-ea"/>
                          <a:cs typeface="+mn-cs"/>
                        </a:rPr>
                        <a:t>في مدحك يا ابنة داود</a:t>
                      </a:r>
                    </a:p>
                    <a:p>
                      <a:pPr algn="r" rtl="1"/>
                      <a:r>
                        <a:rPr lang="ar-EG" sz="3600" b="0" kern="1200" dirty="0">
                          <a:solidFill>
                            <a:prstClr val="white"/>
                          </a:solidFill>
                          <a:latin typeface="+mn-lt"/>
                          <a:ea typeface="+mn-ea"/>
                          <a:cs typeface="+mn-cs"/>
                        </a:rPr>
                        <a:t>عبدك  الحقير في النصارى</a:t>
                      </a:r>
                    </a:p>
                    <a:p>
                      <a:pPr marL="0" marR="0" indent="0" algn="r" defTabSz="914400" rtl="1" eaLnBrk="1" fontAlgn="auto" latinLnBrk="0" hangingPunct="1">
                        <a:lnSpc>
                          <a:spcPct val="100000"/>
                        </a:lnSpc>
                        <a:spcBef>
                          <a:spcPts val="0"/>
                        </a:spcBef>
                        <a:spcAft>
                          <a:spcPts val="0"/>
                        </a:spcAft>
                        <a:buClrTx/>
                        <a:buSzTx/>
                        <a:buFontTx/>
                        <a:buNone/>
                        <a:tabLst/>
                        <a:defRPr/>
                      </a:pPr>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78795D31-B6BB-35D2-6790-33020FC846D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4F510948-469E-2E93-5239-C599E7141F4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305750281"/>
      </p:ext>
    </p:extLst>
  </p:cSld>
  <p:clrMapOvr>
    <a:masterClrMapping/>
  </p:clrMapOvr>
  <p:transition/>
</p:sld>
</file>

<file path=ppt/slides/slide175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657676120"/>
              </p:ext>
            </p:extLst>
          </p:nvPr>
        </p:nvGraphicFramePr>
        <p:xfrm>
          <a:off x="457200" y="188640"/>
          <a:ext cx="11247156" cy="5868652"/>
        </p:xfrm>
        <a:graphic>
          <a:graphicData uri="http://schemas.openxmlformats.org/drawingml/2006/table">
            <a:tbl>
              <a:tblPr firstRow="1" bandRow="1">
                <a:tableStyleId>{2D5ABB26-0587-4C30-8999-92F81FD0307C}</a:tableStyleId>
              </a:tblPr>
              <a:tblGrid>
                <a:gridCol w="5943600">
                  <a:extLst>
                    <a:ext uri="{9D8B030D-6E8A-4147-A177-3AD203B41FA5}">
                      <a16:colId xmlns:a16="http://schemas.microsoft.com/office/drawing/2014/main" val="20000"/>
                    </a:ext>
                  </a:extLst>
                </a:gridCol>
                <a:gridCol w="53035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25. Ne m’oublie pas ô notre Dame</a:t>
                      </a:r>
                    </a:p>
                    <a:p>
                      <a:pPr algn="l"/>
                      <a:r>
                        <a:rPr lang="fr-FR" sz="2800" b="1" kern="1200" dirty="0">
                          <a:solidFill>
                            <a:prstClr val="white"/>
                          </a:solidFill>
                          <a:latin typeface="Book Antiqua" pitchFamily="18" charset="0"/>
                          <a:ea typeface="+mn-ea"/>
                          <a:cs typeface="+mn-cs"/>
                        </a:rPr>
                        <a:t>Noble joyau, diamant précieux </a:t>
                      </a:r>
                    </a:p>
                    <a:p>
                      <a:pPr algn="l"/>
                      <a:r>
                        <a:rPr lang="fr-FR" sz="2800" b="1" kern="1200" dirty="0">
                          <a:solidFill>
                            <a:prstClr val="white"/>
                          </a:solidFill>
                          <a:latin typeface="Book Antiqua" pitchFamily="18" charset="0"/>
                          <a:ea typeface="+mn-ea"/>
                          <a:cs typeface="+mn-cs"/>
                        </a:rPr>
                        <a:t>Car tu devins temple de Dieu</a:t>
                      </a:r>
                    </a:p>
                    <a:p>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pPr algn="l"/>
                      <a:endParaRPr lang="fr-FR" sz="28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لا تنسيني يا ستي</a:t>
                      </a:r>
                    </a:p>
                    <a:p>
                      <a:pPr algn="r" rtl="1"/>
                      <a:r>
                        <a:rPr lang="ar-EG" sz="3600" b="0" kern="1200" dirty="0">
                          <a:solidFill>
                            <a:prstClr val="white"/>
                          </a:solidFill>
                          <a:latin typeface="+mn-lt"/>
                          <a:ea typeface="+mn-ea"/>
                          <a:cs typeface="+mn-cs"/>
                        </a:rPr>
                        <a:t>يا حجر جوهر مع زمرد وياقوت</a:t>
                      </a:r>
                    </a:p>
                    <a:p>
                      <a:pPr algn="r" rtl="1"/>
                      <a:r>
                        <a:rPr lang="ar-EG" sz="3600" b="0" kern="1200" dirty="0">
                          <a:solidFill>
                            <a:prstClr val="white"/>
                          </a:solidFill>
                          <a:latin typeface="+mn-lt"/>
                          <a:ea typeface="+mn-ea"/>
                          <a:cs typeface="+mn-cs"/>
                        </a:rPr>
                        <a:t>يا هيكل للإله قد صرت</a:t>
                      </a:r>
                    </a:p>
                    <a:p>
                      <a:pPr algn="r" rtl="1"/>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26. Marie, préserve et </a:t>
                      </a:r>
                      <a:r>
                        <a:rPr lang="fr-FR" sz="2800" b="1" kern="1200" dirty="0" err="1">
                          <a:solidFill>
                            <a:prstClr val="white"/>
                          </a:solidFill>
                          <a:latin typeface="Book Antiqua" pitchFamily="18" charset="0"/>
                          <a:ea typeface="+mn-ea"/>
                          <a:cs typeface="+mn-cs"/>
                        </a:rPr>
                        <a:t>garde-le</a:t>
                      </a:r>
                      <a:endParaRPr lang="fr-FR" sz="2800" b="1" kern="1200" dirty="0">
                        <a:solidFill>
                          <a:prstClr val="white"/>
                        </a:solidFill>
                        <a:latin typeface="Book Antiqua" pitchFamily="18" charset="0"/>
                        <a:ea typeface="+mn-ea"/>
                        <a:cs typeface="+mn-cs"/>
                      </a:endParaRPr>
                    </a:p>
                    <a:p>
                      <a:r>
                        <a:rPr lang="fr-FR" sz="2800" b="1" kern="1200" dirty="0">
                          <a:solidFill>
                            <a:prstClr val="white"/>
                          </a:solidFill>
                          <a:latin typeface="Book Antiqua" pitchFamily="18" charset="0"/>
                          <a:ea typeface="+mn-ea"/>
                          <a:cs typeface="+mn-cs"/>
                        </a:rPr>
                        <a:t>Notre saint père patriarche</a:t>
                      </a:r>
                    </a:p>
                    <a:p>
                      <a:r>
                        <a:rPr lang="fr-FR" sz="2800" b="1" kern="1200" dirty="0" err="1">
                          <a:solidFill>
                            <a:prstClr val="white"/>
                          </a:solidFill>
                          <a:latin typeface="CS Avva Shenouda" panose="020B7200000000000000" pitchFamily="34" charset="0"/>
                          <a:ea typeface="+mn-ea"/>
                          <a:cs typeface="+mn-cs"/>
                        </a:rPr>
                        <a:t>Peniwt</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e;ouab</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Abba</a:t>
                      </a:r>
                      <a:r>
                        <a:rPr lang="fr-FR" sz="2800" b="1" kern="1200" dirty="0">
                          <a:solidFill>
                            <a:prstClr val="white"/>
                          </a:solidFill>
                          <a:latin typeface="Book Antiqua" pitchFamily="18" charset="0"/>
                          <a:ea typeface="+mn-ea"/>
                          <a:cs typeface="+mn-cs"/>
                        </a:rPr>
                        <a:t> (…)</a:t>
                      </a:r>
                    </a:p>
                    <a:p>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endParaRPr lang="fr-FR" sz="2800" b="1" kern="1200" dirty="0">
                        <a:solidFill>
                          <a:prstClr val="white"/>
                        </a:solidFill>
                        <a:latin typeface="Book Antiqua" pitchFamily="18"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يا مريم ديمي علينا</a:t>
                      </a:r>
                    </a:p>
                    <a:p>
                      <a:pPr algn="r" rtl="1"/>
                      <a:r>
                        <a:rPr lang="ar-EG" sz="3600" b="0" kern="1200" dirty="0">
                          <a:solidFill>
                            <a:prstClr val="white"/>
                          </a:solidFill>
                          <a:latin typeface="+mn-lt"/>
                          <a:ea typeface="+mn-ea"/>
                          <a:cs typeface="+mn-cs"/>
                        </a:rPr>
                        <a:t>حياة الأب الطاهر المغبوط</a:t>
                      </a:r>
                    </a:p>
                    <a:p>
                      <a:pPr algn="r" rtl="1"/>
                      <a:r>
                        <a:rPr lang="ar-EG" sz="3600" b="0" kern="1200" dirty="0" err="1">
                          <a:solidFill>
                            <a:prstClr val="white"/>
                          </a:solidFill>
                          <a:latin typeface="+mn-lt"/>
                          <a:ea typeface="+mn-ea"/>
                          <a:cs typeface="+mn-cs"/>
                        </a:rPr>
                        <a:t>بنيوت</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أثؤواب</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آفا</a:t>
                      </a:r>
                      <a:r>
                        <a:rPr lang="ar-EG" sz="3600" b="0" kern="1200" dirty="0">
                          <a:solidFill>
                            <a:prstClr val="white"/>
                          </a:solidFill>
                          <a:latin typeface="+mn-lt"/>
                          <a:ea typeface="+mn-ea"/>
                          <a:cs typeface="+mn-cs"/>
                        </a:rPr>
                        <a:t> (…..)</a:t>
                      </a:r>
                    </a:p>
                    <a:p>
                      <a:pPr algn="r" rtl="1"/>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endParaRPr lang="fr-FR" sz="2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8242DB33-81E4-D0DB-30D0-D6D209F4E7B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C17E6D55-89A5-2B7F-142A-1CE7812C20D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926711247"/>
      </p:ext>
    </p:extLst>
  </p:cSld>
  <p:clrMapOvr>
    <a:masterClrMapping/>
  </p:clrMapOvr>
  <p:transition/>
</p:sld>
</file>

<file path=ppt/slides/slide175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267237462"/>
              </p:ext>
            </p:extLst>
          </p:nvPr>
        </p:nvGraphicFramePr>
        <p:xfrm>
          <a:off x="457200" y="188640"/>
          <a:ext cx="11247156" cy="5868652"/>
        </p:xfrm>
        <a:graphic>
          <a:graphicData uri="http://schemas.openxmlformats.org/drawingml/2006/table">
            <a:tbl>
              <a:tblPr firstRow="1" bandRow="1">
                <a:tableStyleId>{2D5ABB26-0587-4C30-8999-92F81FD0307C}</a:tableStyleId>
              </a:tblPr>
              <a:tblGrid>
                <a:gridCol w="5948909">
                  <a:extLst>
                    <a:ext uri="{9D8B030D-6E8A-4147-A177-3AD203B41FA5}">
                      <a16:colId xmlns:a16="http://schemas.microsoft.com/office/drawing/2014/main" val="20000"/>
                    </a:ext>
                  </a:extLst>
                </a:gridCol>
                <a:gridCol w="5298247">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27. Et tous ses associés aussi</a:t>
                      </a:r>
                    </a:p>
                    <a:p>
                      <a:pPr algn="l"/>
                      <a:r>
                        <a:rPr lang="fr-FR" sz="2800" b="1" kern="1200" dirty="0">
                          <a:solidFill>
                            <a:prstClr val="white"/>
                          </a:solidFill>
                          <a:latin typeface="Book Antiqua" pitchFamily="18" charset="0"/>
                          <a:ea typeface="+mn-ea"/>
                          <a:cs typeface="+mn-cs"/>
                        </a:rPr>
                        <a:t>Affermis-les, fortifie-les</a:t>
                      </a:r>
                    </a:p>
                    <a:p>
                      <a:pPr algn="l"/>
                      <a:r>
                        <a:rPr lang="fr-FR" sz="2800" b="1" kern="1200" dirty="0">
                          <a:solidFill>
                            <a:prstClr val="white"/>
                          </a:solidFill>
                          <a:latin typeface="Book Antiqua" pitchFamily="18" charset="0"/>
                          <a:ea typeface="+mn-ea"/>
                          <a:cs typeface="+mn-cs"/>
                        </a:rPr>
                        <a:t>Et tout le peuple </a:t>
                      </a:r>
                      <a:r>
                        <a:rPr lang="fr-FR" sz="2800" b="1" kern="1200" dirty="0">
                          <a:solidFill>
                            <a:prstClr val="white"/>
                          </a:solidFill>
                          <a:latin typeface="CS Avva Shenouda" panose="020B7200000000000000" pitchFamily="34" charset="0"/>
                          <a:ea typeface="+mn-ea"/>
                          <a:cs typeface="+mn-cs"/>
                        </a:rPr>
                        <a:t>ni`,</a:t>
                      </a:r>
                      <a:r>
                        <a:rPr lang="fr-FR" sz="2800" b="1" kern="1200" dirty="0" err="1">
                          <a:solidFill>
                            <a:prstClr val="white"/>
                          </a:solidFill>
                          <a:latin typeface="CS Avva Shenouda" panose="020B7200000000000000" pitchFamily="34" charset="0"/>
                          <a:ea typeface="+mn-ea"/>
                          <a:cs typeface="+mn-cs"/>
                        </a:rPr>
                        <a:t>ricti`anoc</a:t>
                      </a:r>
                      <a:endParaRPr lang="fr-FR" sz="2800" b="1" kern="1200" dirty="0">
                        <a:solidFill>
                          <a:prstClr val="white"/>
                        </a:solidFill>
                        <a:latin typeface="CS Avva Shenouda" panose="020B7200000000000000" pitchFamily="34" charset="0"/>
                        <a:ea typeface="+mn-ea"/>
                        <a:cs typeface="+mn-cs"/>
                      </a:endParaRPr>
                    </a:p>
                    <a:p>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pPr algn="l"/>
                      <a:endParaRPr lang="fr-FR" sz="28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وشركاءه بكل رتب وطقوس</a:t>
                      </a:r>
                    </a:p>
                    <a:p>
                      <a:pPr algn="r" rtl="1"/>
                      <a:r>
                        <a:rPr lang="ar-EG" sz="3600" b="0" kern="1200" dirty="0">
                          <a:solidFill>
                            <a:prstClr val="white"/>
                          </a:solidFill>
                          <a:latin typeface="+mn-lt"/>
                          <a:ea typeface="+mn-ea"/>
                          <a:cs typeface="+mn-cs"/>
                        </a:rPr>
                        <a:t>ثبتهم بكل ثبوت</a:t>
                      </a:r>
                    </a:p>
                    <a:p>
                      <a:pPr algn="r" rtl="1"/>
                      <a:r>
                        <a:rPr lang="ar-EG" sz="3600" b="0" kern="1200" dirty="0">
                          <a:solidFill>
                            <a:prstClr val="white"/>
                          </a:solidFill>
                          <a:latin typeface="+mn-lt"/>
                          <a:ea typeface="+mn-ea"/>
                          <a:cs typeface="+mn-cs"/>
                        </a:rPr>
                        <a:t>واحفظ شعب </a:t>
                      </a:r>
                      <a:r>
                        <a:rPr lang="fr-FR" sz="3200" b="0" kern="1200" dirty="0">
                          <a:solidFill>
                            <a:prstClr val="white"/>
                          </a:solidFill>
                          <a:latin typeface="CS Avva Shenouda" panose="020B7200000000000000" pitchFamily="34" charset="0"/>
                          <a:ea typeface="+mn-ea"/>
                          <a:cs typeface="+mn-cs"/>
                        </a:rPr>
                        <a:t>ni`,</a:t>
                      </a:r>
                      <a:r>
                        <a:rPr lang="fr-FR" sz="3200" b="0" kern="1200" dirty="0" err="1">
                          <a:solidFill>
                            <a:prstClr val="white"/>
                          </a:solidFill>
                          <a:latin typeface="CS Avva Shenouda" panose="020B7200000000000000" pitchFamily="34" charset="0"/>
                          <a:ea typeface="+mn-ea"/>
                          <a:cs typeface="+mn-cs"/>
                        </a:rPr>
                        <a:t>ricti`anoc</a:t>
                      </a:r>
                      <a:endParaRPr lang="fr-FR" sz="3600" b="0" kern="1200" dirty="0">
                        <a:solidFill>
                          <a:prstClr val="white"/>
                        </a:solidFill>
                        <a:latin typeface="CS Avva Shenouda" panose="020B7200000000000000" pitchFamily="34" charset="0"/>
                        <a:ea typeface="+mn-ea"/>
                        <a:cs typeface="+mn-cs"/>
                      </a:endParaRPr>
                    </a:p>
                    <a:p>
                      <a:pPr marL="0" marR="0" indent="0" algn="r" defTabSz="914400" rtl="1" eaLnBrk="1" fontAlgn="auto" latinLnBrk="0" hangingPunct="1">
                        <a:lnSpc>
                          <a:spcPct val="100000"/>
                        </a:lnSpc>
                        <a:spcBef>
                          <a:spcPts val="0"/>
                        </a:spcBef>
                        <a:spcAft>
                          <a:spcPts val="0"/>
                        </a:spcAft>
                        <a:buClrTx/>
                        <a:buSzTx/>
                        <a:buFontTx/>
                        <a:buNone/>
                        <a:tabLst/>
                        <a:defRPr/>
                      </a:pPr>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pPr algn="r" rtl="1"/>
                      <a:endParaRPr lang="fr-FR" sz="3600" b="0" kern="1200" dirty="0">
                        <a:solidFill>
                          <a:prstClr val="white"/>
                        </a:solidFill>
                        <a:latin typeface="+mn-lt"/>
                        <a:ea typeface="+mn-ea"/>
                        <a:cs typeface="+mn-cs"/>
                      </a:endParaRP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28. Aussi l’auteur de ce cantique</a:t>
                      </a:r>
                    </a:p>
                    <a:p>
                      <a:r>
                        <a:rPr lang="fr-FR" sz="2800" b="1" kern="1200" dirty="0">
                          <a:solidFill>
                            <a:prstClr val="white"/>
                          </a:solidFill>
                          <a:latin typeface="Book Antiqua" pitchFamily="18" charset="0"/>
                          <a:ea typeface="+mn-ea"/>
                          <a:cs typeface="+mn-cs"/>
                        </a:rPr>
                        <a:t>Qui crie et chante à pleine voix</a:t>
                      </a:r>
                    </a:p>
                    <a:p>
                      <a:r>
                        <a:rPr lang="fr-FR" sz="2800" b="1" kern="1200" dirty="0">
                          <a:solidFill>
                            <a:prstClr val="white"/>
                          </a:solidFill>
                          <a:latin typeface="Book Antiqua" pitchFamily="18" charset="0"/>
                          <a:ea typeface="+mn-ea"/>
                          <a:cs typeface="+mn-cs"/>
                        </a:rPr>
                        <a:t>Vers Dieu, adresse sa supplique</a:t>
                      </a:r>
                    </a:p>
                    <a:p>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وناظم هذه الحرف</a:t>
                      </a:r>
                    </a:p>
                    <a:p>
                      <a:pPr algn="r" rtl="1"/>
                      <a:r>
                        <a:rPr lang="ar-EG" sz="3600" b="0" kern="1200" dirty="0">
                          <a:solidFill>
                            <a:prstClr val="white"/>
                          </a:solidFill>
                          <a:latin typeface="+mn-lt"/>
                          <a:ea typeface="+mn-ea"/>
                          <a:cs typeface="+mn-cs"/>
                        </a:rPr>
                        <a:t>يصرخ من قلبه بأعلى صوت </a:t>
                      </a:r>
                    </a:p>
                    <a:p>
                      <a:pPr algn="r" rtl="1"/>
                      <a:r>
                        <a:rPr lang="ar-EG" sz="3600" b="0" kern="1200" dirty="0">
                          <a:solidFill>
                            <a:prstClr val="white"/>
                          </a:solidFill>
                          <a:latin typeface="+mn-lt"/>
                          <a:ea typeface="+mn-ea"/>
                          <a:cs typeface="+mn-cs"/>
                        </a:rPr>
                        <a:t>إلى نحو ربه محترقا</a:t>
                      </a:r>
                    </a:p>
                    <a:p>
                      <a:pPr algn="r" rtl="1"/>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4CB80ACB-D239-E167-D9C7-53616848DF7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7227BFD9-E427-9ACC-A746-144BC3EF767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626360894"/>
      </p:ext>
    </p:extLst>
  </p:cSld>
  <p:clrMapOvr>
    <a:masterClrMapping/>
  </p:clrMapOvr>
  <p:transition/>
</p:sld>
</file>

<file path=ppt/slides/slide175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742608235"/>
              </p:ext>
            </p:extLst>
          </p:nvPr>
        </p:nvGraphicFramePr>
        <p:xfrm>
          <a:off x="457200" y="188640"/>
          <a:ext cx="11247156" cy="5868652"/>
        </p:xfrm>
        <a:graphic>
          <a:graphicData uri="http://schemas.openxmlformats.org/drawingml/2006/table">
            <a:tbl>
              <a:tblPr firstRow="1" bandRow="1">
                <a:tableStyleId>{2D5ABB26-0587-4C30-8999-92F81FD0307C}</a:tableStyleId>
              </a:tblPr>
              <a:tblGrid>
                <a:gridCol w="6413667">
                  <a:extLst>
                    <a:ext uri="{9D8B030D-6E8A-4147-A177-3AD203B41FA5}">
                      <a16:colId xmlns:a16="http://schemas.microsoft.com/office/drawing/2014/main" val="20000"/>
                    </a:ext>
                  </a:extLst>
                </a:gridCol>
                <a:gridCol w="4833489">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29. Miséricorde, il a crié</a:t>
                      </a:r>
                    </a:p>
                    <a:p>
                      <a:pPr algn="l"/>
                      <a:r>
                        <a:rPr lang="fr-FR" sz="2800" b="1" kern="1200" dirty="0">
                          <a:solidFill>
                            <a:prstClr val="white"/>
                          </a:solidFill>
                          <a:latin typeface="Book Antiqua" pitchFamily="18" charset="0"/>
                          <a:ea typeface="+mn-ea"/>
                          <a:cs typeface="+mn-cs"/>
                        </a:rPr>
                        <a:t>Pour qu’il obtienne le secours</a:t>
                      </a:r>
                    </a:p>
                    <a:p>
                      <a:pPr algn="l"/>
                      <a:r>
                        <a:rPr lang="fr-FR" sz="2800" b="1" kern="1200" dirty="0">
                          <a:solidFill>
                            <a:prstClr val="white"/>
                          </a:solidFill>
                          <a:latin typeface="Book Antiqua" pitchFamily="18" charset="0"/>
                          <a:ea typeface="+mn-ea"/>
                          <a:cs typeface="+mn-cs"/>
                        </a:rPr>
                        <a:t>A l’heure du jugement dernier</a:t>
                      </a:r>
                    </a:p>
                    <a:p>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pPr algn="l"/>
                      <a:endParaRPr lang="fr-FR" sz="28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يصرخ طالب منه رحمة </a:t>
                      </a:r>
                    </a:p>
                    <a:p>
                      <a:pPr algn="r" rtl="1"/>
                      <a:r>
                        <a:rPr lang="ar-EG" sz="3600" b="0" kern="1200" dirty="0">
                          <a:solidFill>
                            <a:prstClr val="white"/>
                          </a:solidFill>
                          <a:latin typeface="+mn-lt"/>
                          <a:ea typeface="+mn-ea"/>
                          <a:cs typeface="+mn-cs"/>
                        </a:rPr>
                        <a:t>ليعنيه في ساعة الموت</a:t>
                      </a:r>
                    </a:p>
                    <a:p>
                      <a:pPr algn="r" rtl="1"/>
                      <a:r>
                        <a:rPr lang="ar-EG" sz="3600" b="0" kern="1200" dirty="0">
                          <a:solidFill>
                            <a:prstClr val="white"/>
                          </a:solidFill>
                          <a:latin typeface="+mn-lt"/>
                          <a:ea typeface="+mn-ea"/>
                          <a:cs typeface="+mn-cs"/>
                        </a:rPr>
                        <a:t>وتجيريه في يوم الزحمة</a:t>
                      </a:r>
                    </a:p>
                    <a:p>
                      <a:pPr marL="0" marR="0" indent="0" algn="r" defTabSz="914400" rtl="1" eaLnBrk="1" fontAlgn="auto" latinLnBrk="0" hangingPunct="1">
                        <a:lnSpc>
                          <a:spcPct val="100000"/>
                        </a:lnSpc>
                        <a:spcBef>
                          <a:spcPts val="0"/>
                        </a:spcBef>
                        <a:spcAft>
                          <a:spcPts val="0"/>
                        </a:spcAft>
                        <a:buClrTx/>
                        <a:buSzTx/>
                        <a:buFontTx/>
                        <a:buNone/>
                        <a:tabLst/>
                        <a:defRPr/>
                      </a:pPr>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pPr algn="r" rtl="1"/>
                      <a:endParaRPr lang="fr-FR" sz="2800" b="0" kern="1200" dirty="0">
                        <a:solidFill>
                          <a:prstClr val="white"/>
                        </a:solidFill>
                        <a:latin typeface="+mn-lt"/>
                        <a:ea typeface="+mn-ea"/>
                        <a:cs typeface="+mn-cs"/>
                      </a:endParaRP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30. Marie, par ton intercession</a:t>
                      </a:r>
                    </a:p>
                    <a:p>
                      <a:r>
                        <a:rPr lang="fr-FR" sz="2800" b="1" kern="1200" dirty="0">
                          <a:solidFill>
                            <a:prstClr val="white"/>
                          </a:solidFill>
                          <a:latin typeface="Book Antiqua" pitchFamily="18" charset="0"/>
                          <a:ea typeface="+mn-ea"/>
                          <a:cs typeface="+mn-cs"/>
                        </a:rPr>
                        <a:t>Auprès de Dieu que tous adorent</a:t>
                      </a:r>
                    </a:p>
                    <a:p>
                      <a:r>
                        <a:rPr lang="fr-FR" sz="2800" b="1" kern="1200" dirty="0">
                          <a:solidFill>
                            <a:prstClr val="white"/>
                          </a:solidFill>
                          <a:latin typeface="Book Antiqua" pitchFamily="18" charset="0"/>
                          <a:ea typeface="+mn-ea"/>
                          <a:cs typeface="+mn-cs"/>
                        </a:rPr>
                        <a:t>Il nous accorde le pardon</a:t>
                      </a:r>
                    </a:p>
                    <a:p>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endParaRPr lang="fr-FR" sz="2800" b="1" kern="1200" dirty="0">
                        <a:solidFill>
                          <a:prstClr val="white"/>
                        </a:solidFill>
                        <a:latin typeface="Book Antiqua" pitchFamily="18"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يا مريم طالب شفاعتك</a:t>
                      </a:r>
                    </a:p>
                    <a:p>
                      <a:pPr algn="r" rtl="1"/>
                      <a:r>
                        <a:rPr lang="ar-EG" sz="3600" b="0" kern="1200" dirty="0">
                          <a:solidFill>
                            <a:prstClr val="white"/>
                          </a:solidFill>
                          <a:latin typeface="+mn-lt"/>
                          <a:ea typeface="+mn-ea"/>
                          <a:cs typeface="+mn-cs"/>
                        </a:rPr>
                        <a:t>قدام الرب المعبود</a:t>
                      </a:r>
                    </a:p>
                    <a:p>
                      <a:pPr algn="r" rtl="1"/>
                      <a:r>
                        <a:rPr lang="ar-EG" sz="3600" b="0" kern="1200" dirty="0">
                          <a:solidFill>
                            <a:prstClr val="white"/>
                          </a:solidFill>
                          <a:latin typeface="+mn-lt"/>
                          <a:ea typeface="+mn-ea"/>
                          <a:cs typeface="+mn-cs"/>
                        </a:rPr>
                        <a:t>لكي يرحمنا بصلاتك</a:t>
                      </a:r>
                    </a:p>
                    <a:p>
                      <a:pPr marL="0" marR="0" indent="0" algn="r" defTabSz="914400" rtl="1" eaLnBrk="1" fontAlgn="auto" latinLnBrk="0" hangingPunct="1">
                        <a:lnSpc>
                          <a:spcPct val="100000"/>
                        </a:lnSpc>
                        <a:spcBef>
                          <a:spcPts val="0"/>
                        </a:spcBef>
                        <a:spcAft>
                          <a:spcPts val="0"/>
                        </a:spcAft>
                        <a:buClrTx/>
                        <a:buSzTx/>
                        <a:buFontTx/>
                        <a:buNone/>
                        <a:tabLst/>
                        <a:defRPr/>
                      </a:pPr>
                      <a:r>
                        <a:rPr lang="fr-FR" sz="2800" b="1" kern="1200" dirty="0">
                          <a:solidFill>
                            <a:prstClr val="white"/>
                          </a:solidFill>
                          <a:latin typeface="CS Avva Shenouda" panose="020B7200000000000000" pitchFamily="34" charset="0"/>
                          <a:ea typeface="+mn-ea"/>
                          <a:cs typeface="+mn-cs"/>
                        </a:rPr>
                        <a:t>Je ,</a:t>
                      </a:r>
                      <a:r>
                        <a:rPr lang="fr-FR" sz="2800" b="1" kern="1200" dirty="0" err="1">
                          <a:solidFill>
                            <a:prstClr val="white"/>
                          </a:solidFill>
                          <a:latin typeface="CS Avva Shenouda" panose="020B7200000000000000" pitchFamily="34" charset="0"/>
                          <a:ea typeface="+mn-ea"/>
                          <a:cs typeface="+mn-cs"/>
                        </a:rPr>
                        <a:t>ere</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ye;meh</a:t>
                      </a:r>
                      <a:r>
                        <a:rPr lang="fr-FR" sz="2800" b="1" kern="1200" dirty="0">
                          <a:solidFill>
                            <a:prstClr val="white"/>
                          </a:solidFill>
                          <a:latin typeface="CS Avva Shenouda" panose="020B7200000000000000" pitchFamily="34" charset="0"/>
                          <a:ea typeface="+mn-ea"/>
                          <a:cs typeface="+mn-cs"/>
                        </a:rPr>
                        <a:t> `n`</a:t>
                      </a:r>
                      <a:r>
                        <a:rPr lang="fr-FR" sz="2800" b="1" kern="1200" dirty="0" err="1">
                          <a:solidFill>
                            <a:prstClr val="white"/>
                          </a:solidFill>
                          <a:latin typeface="CS Avva Shenouda" panose="020B7200000000000000" pitchFamily="34" charset="0"/>
                          <a:ea typeface="+mn-ea"/>
                          <a:cs typeface="+mn-cs"/>
                        </a:rPr>
                        <a:t>hmot</a:t>
                      </a:r>
                      <a:endParaRPr lang="fr-FR" sz="2800" b="1" kern="1200" dirty="0">
                        <a:solidFill>
                          <a:prstClr val="white"/>
                        </a:solidFill>
                        <a:latin typeface="CS Avva Shenouda" panose="020B7200000000000000" pitchFamily="34" charset="0"/>
                        <a:ea typeface="+mn-ea"/>
                        <a:cs typeface="+mn-cs"/>
                      </a:endParaRPr>
                    </a:p>
                    <a:p>
                      <a:pPr algn="r" rtl="1"/>
                      <a:endParaRPr lang="fr-FR" sz="28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1B95ACC6-78E8-604B-D8DC-1B45A68D959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30D15DCA-477E-1276-7E0B-A38ED5A40DD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680249237"/>
      </p:ext>
    </p:extLst>
  </p:cSld>
  <p:clrMapOvr>
    <a:masterClrMapping/>
  </p:clrMapOvr>
  <p:transition/>
</p:sld>
</file>

<file path=ppt/slides/slide175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863985784"/>
              </p:ext>
            </p:extLst>
          </p:nvPr>
        </p:nvGraphicFramePr>
        <p:xfrm>
          <a:off x="1703512" y="332656"/>
          <a:ext cx="8784976" cy="5868652"/>
        </p:xfrm>
        <a:graphic>
          <a:graphicData uri="http://schemas.openxmlformats.org/drawingml/2006/table">
            <a:tbl>
              <a:tblPr firstRow="1" bandRow="1">
                <a:tableStyleId>{2D5ABB26-0587-4C30-8999-92F81FD0307C}</a:tableStyleId>
              </a:tblPr>
              <a:tblGrid>
                <a:gridCol w="8784976">
                  <a:extLst>
                    <a:ext uri="{9D8B030D-6E8A-4147-A177-3AD203B41FA5}">
                      <a16:colId xmlns:a16="http://schemas.microsoft.com/office/drawing/2014/main" val="20000"/>
                    </a:ext>
                  </a:extLst>
                </a:gridCol>
              </a:tblGrid>
              <a:tr h="3024336">
                <a:tc>
                  <a:txBody>
                    <a:bodyPr/>
                    <a:lstStyle/>
                    <a:p>
                      <a:pPr algn="ctr" rtl="1"/>
                      <a:r>
                        <a:rPr lang="ar-EG" sz="4000" b="0" kern="1200" dirty="0">
                          <a:solidFill>
                            <a:prstClr val="white"/>
                          </a:solidFill>
                          <a:latin typeface="+mn-lt"/>
                          <a:ea typeface="+mn-ea"/>
                          <a:cs typeface="+mn-cs"/>
                        </a:rPr>
                        <a:t>+ طالب منك يا ستي إحسان</a:t>
                      </a:r>
                    </a:p>
                    <a:p>
                      <a:pPr algn="ctr" rtl="1"/>
                      <a:r>
                        <a:rPr lang="ar-EG" sz="4000" b="0" kern="1200" dirty="0">
                          <a:solidFill>
                            <a:prstClr val="white"/>
                          </a:solidFill>
                          <a:latin typeface="+mn-lt"/>
                          <a:ea typeface="+mn-ea"/>
                          <a:cs typeface="+mn-cs"/>
                        </a:rPr>
                        <a:t>يا نسل البار الأب داود</a:t>
                      </a:r>
                    </a:p>
                    <a:p>
                      <a:pPr algn="ctr" rtl="1"/>
                      <a:r>
                        <a:rPr lang="ar-EG" sz="4000" b="0" kern="1200" dirty="0" err="1">
                          <a:solidFill>
                            <a:prstClr val="white"/>
                          </a:solidFill>
                          <a:latin typeface="+mn-lt"/>
                          <a:ea typeface="+mn-ea"/>
                          <a:cs typeface="+mn-cs"/>
                        </a:rPr>
                        <a:t>ننجا</a:t>
                      </a:r>
                      <a:r>
                        <a:rPr lang="ar-EG" sz="4000" b="0" kern="1200" dirty="0">
                          <a:solidFill>
                            <a:prstClr val="white"/>
                          </a:solidFill>
                          <a:latin typeface="+mn-lt"/>
                          <a:ea typeface="+mn-ea"/>
                          <a:cs typeface="+mn-cs"/>
                        </a:rPr>
                        <a:t> من هول النيران</a:t>
                      </a:r>
                    </a:p>
                    <a:p>
                      <a:pPr algn="ctr" rtl="1"/>
                      <a:r>
                        <a:rPr lang="fr-FR" sz="3200" b="1" kern="1200" dirty="0">
                          <a:solidFill>
                            <a:prstClr val="white"/>
                          </a:solidFill>
                          <a:latin typeface="CS Avva Shenouda" panose="020B7200000000000000" pitchFamily="34" charset="0"/>
                          <a:ea typeface="+mn-ea"/>
                          <a:cs typeface="+mn-cs"/>
                        </a:rPr>
                        <a:t>Je ,</a:t>
                      </a:r>
                      <a:r>
                        <a:rPr lang="fr-FR" sz="3200" b="1" kern="1200" dirty="0" err="1">
                          <a:solidFill>
                            <a:prstClr val="white"/>
                          </a:solidFill>
                          <a:latin typeface="CS Avva Shenouda" panose="020B7200000000000000" pitchFamily="34" charset="0"/>
                          <a:ea typeface="+mn-ea"/>
                          <a:cs typeface="+mn-cs"/>
                        </a:rPr>
                        <a:t>ere</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ye;meh</a:t>
                      </a:r>
                      <a:r>
                        <a:rPr lang="fr-FR" sz="3200" b="1" kern="1200" dirty="0">
                          <a:solidFill>
                            <a:prstClr val="white"/>
                          </a:solidFill>
                          <a:latin typeface="CS Avva Shenouda" panose="020B7200000000000000" pitchFamily="34" charset="0"/>
                          <a:ea typeface="+mn-ea"/>
                          <a:cs typeface="+mn-cs"/>
                        </a:rPr>
                        <a:t> `n`</a:t>
                      </a:r>
                      <a:r>
                        <a:rPr lang="fr-FR" sz="3200" b="1" kern="1200" dirty="0" err="1">
                          <a:solidFill>
                            <a:prstClr val="white"/>
                          </a:solidFill>
                          <a:latin typeface="CS Avva Shenouda" panose="020B7200000000000000" pitchFamily="34" charset="0"/>
                          <a:ea typeface="+mn-ea"/>
                          <a:cs typeface="+mn-cs"/>
                        </a:rPr>
                        <a:t>hmot</a:t>
                      </a:r>
                      <a:endParaRPr lang="fr-FR" sz="40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0"/>
                  </a:ext>
                </a:extLst>
              </a:tr>
              <a:tr h="2844316">
                <a:tc>
                  <a:txBody>
                    <a:bodyPr/>
                    <a:lstStyle/>
                    <a:p>
                      <a:pPr algn="ctr"/>
                      <a:r>
                        <a:rPr lang="fr-FR" sz="3200" b="1" kern="1200" dirty="0">
                          <a:solidFill>
                            <a:prstClr val="white"/>
                          </a:solidFill>
                          <a:latin typeface="Book Antiqua" pitchFamily="18" charset="0"/>
                          <a:ea typeface="+mn-ea"/>
                          <a:cs typeface="+mn-cs"/>
                        </a:rPr>
                        <a:t>31. Et tes bienfaits, accorde-nous</a:t>
                      </a:r>
                    </a:p>
                    <a:p>
                      <a:pPr algn="ctr"/>
                      <a:r>
                        <a:rPr lang="fr-FR" sz="3200" b="1" kern="1200" dirty="0">
                          <a:solidFill>
                            <a:prstClr val="white"/>
                          </a:solidFill>
                          <a:latin typeface="Book Antiqua" pitchFamily="18" charset="0"/>
                          <a:ea typeface="+mn-ea"/>
                          <a:cs typeface="+mn-cs"/>
                        </a:rPr>
                        <a:t>Ô descendance de David</a:t>
                      </a:r>
                    </a:p>
                    <a:p>
                      <a:pPr algn="ctr"/>
                      <a:r>
                        <a:rPr lang="fr-FR" sz="3200" b="1" kern="1200" dirty="0">
                          <a:solidFill>
                            <a:prstClr val="white"/>
                          </a:solidFill>
                          <a:latin typeface="Book Antiqua" pitchFamily="18" charset="0"/>
                          <a:ea typeface="+mn-ea"/>
                          <a:cs typeface="+mn-cs"/>
                        </a:rPr>
                        <a:t>Et de l’enfer, préserve-nous</a:t>
                      </a:r>
                    </a:p>
                    <a:p>
                      <a:pPr algn="ctr"/>
                      <a:r>
                        <a:rPr lang="fr-FR" sz="3200" b="1" kern="1200" dirty="0">
                          <a:solidFill>
                            <a:prstClr val="white"/>
                          </a:solidFill>
                          <a:latin typeface="CS Avva Shenouda" panose="020B7200000000000000" pitchFamily="34" charset="0"/>
                          <a:ea typeface="+mn-ea"/>
                          <a:cs typeface="+mn-cs"/>
                        </a:rPr>
                        <a:t>Je ,</a:t>
                      </a:r>
                      <a:r>
                        <a:rPr lang="fr-FR" sz="3200" b="1" kern="1200" dirty="0" err="1">
                          <a:solidFill>
                            <a:prstClr val="white"/>
                          </a:solidFill>
                          <a:latin typeface="CS Avva Shenouda" panose="020B7200000000000000" pitchFamily="34" charset="0"/>
                          <a:ea typeface="+mn-ea"/>
                          <a:cs typeface="+mn-cs"/>
                        </a:rPr>
                        <a:t>ere</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ye;meh</a:t>
                      </a:r>
                      <a:r>
                        <a:rPr lang="fr-FR" sz="3200" b="1" kern="1200" dirty="0">
                          <a:solidFill>
                            <a:prstClr val="white"/>
                          </a:solidFill>
                          <a:latin typeface="CS Avva Shenouda" panose="020B7200000000000000" pitchFamily="34" charset="0"/>
                          <a:ea typeface="+mn-ea"/>
                          <a:cs typeface="+mn-cs"/>
                        </a:rPr>
                        <a:t> `n`</a:t>
                      </a:r>
                      <a:r>
                        <a:rPr lang="fr-FR" sz="3200" b="1" kern="1200" dirty="0" err="1">
                          <a:solidFill>
                            <a:prstClr val="white"/>
                          </a:solidFill>
                          <a:latin typeface="CS Avva Shenouda" panose="020B7200000000000000" pitchFamily="34" charset="0"/>
                          <a:ea typeface="+mn-ea"/>
                          <a:cs typeface="+mn-cs"/>
                        </a:rPr>
                        <a:t>hmot</a:t>
                      </a:r>
                      <a:endParaRPr lang="fr-FR" sz="32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288CC286-E152-F5C6-67E0-38B8D67C326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(2)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B98F03FE-829D-C2A2-C17E-52EB70E4C86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07883257"/>
      </p:ext>
    </p:extLst>
  </p:cSld>
  <p:clrMapOvr>
    <a:masterClrMapping/>
  </p:clrMapOvr>
  <p:transition/>
</p:sld>
</file>

<file path=ppt/slides/slide175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6" name="Rectangle 15"/>
          <p:cNvSpPr/>
          <p:nvPr/>
        </p:nvSpPr>
        <p:spPr>
          <a:xfrm>
            <a:off x="1847528" y="4077072"/>
            <a:ext cx="8424936" cy="677108"/>
          </a:xfrm>
          <a:prstGeom prst="rect">
            <a:avLst/>
          </a:prstGeom>
        </p:spPr>
        <p:txBody>
          <a:bodyPr wrap="square">
            <a:spAutoFit/>
          </a:bodyPr>
          <a:lstStyle/>
          <a:p>
            <a:pPr algn="ctr"/>
            <a:r>
              <a:rPr lang="fr-FR" sz="3800" dirty="0">
                <a:solidFill>
                  <a:prstClr val="white"/>
                </a:solidFill>
                <a:latin typeface="Book Antiqua" pitchFamily="18" charset="0"/>
              </a:rPr>
              <a:t>Introduction à la </a:t>
            </a:r>
            <a:r>
              <a:rPr lang="fr-FR" sz="3800" dirty="0" err="1">
                <a:solidFill>
                  <a:prstClr val="white"/>
                </a:solidFill>
                <a:latin typeface="Book Antiqua" pitchFamily="18" charset="0"/>
              </a:rPr>
              <a:t>Théotokie</a:t>
            </a:r>
            <a:r>
              <a:rPr lang="fr-FR" sz="3800" dirty="0">
                <a:solidFill>
                  <a:prstClr val="white"/>
                </a:solidFill>
                <a:latin typeface="Book Antiqua" pitchFamily="18" charset="0"/>
              </a:rPr>
              <a:t> </a:t>
            </a:r>
            <a:r>
              <a:rPr lang="fr-FR" sz="3800" dirty="0" err="1">
                <a:solidFill>
                  <a:prstClr val="white"/>
                </a:solidFill>
                <a:latin typeface="Book Antiqua" pitchFamily="18" charset="0"/>
              </a:rPr>
              <a:t>Watos</a:t>
            </a:r>
            <a:endParaRPr lang="fr-FR" sz="3800" dirty="0">
              <a:solidFill>
                <a:prstClr val="white"/>
              </a:solidFill>
              <a:latin typeface="Book Antiqua" pitchFamily="18" charset="0"/>
            </a:endParaRPr>
          </a:p>
        </p:txBody>
      </p:sp>
      <p:sp>
        <p:nvSpPr>
          <p:cNvPr id="6" name="Rectangle 5"/>
          <p:cNvSpPr/>
          <p:nvPr/>
        </p:nvSpPr>
        <p:spPr>
          <a:xfrm>
            <a:off x="2855640" y="1641574"/>
            <a:ext cx="6870792" cy="923330"/>
          </a:xfrm>
          <a:prstGeom prst="rect">
            <a:avLst/>
          </a:prstGeom>
        </p:spPr>
        <p:txBody>
          <a:bodyPr wrap="none">
            <a:spAutoFit/>
          </a:bodyPr>
          <a:lstStyle/>
          <a:p>
            <a:r>
              <a:rPr lang="fr-FR" sz="5400" dirty="0" err="1">
                <a:solidFill>
                  <a:prstClr val="white"/>
                </a:solidFill>
                <a:latin typeface="CS Avva Shenouda" pitchFamily="34" charset="0"/>
              </a:rPr>
              <a:t>Eswp</a:t>
            </a:r>
            <a:r>
              <a:rPr lang="fr-FR" sz="5400" dirty="0">
                <a:solidFill>
                  <a:prstClr val="white"/>
                </a:solidFill>
                <a:latin typeface="CS Avva Shenouda" pitchFamily="34" charset="0"/>
              </a:rPr>
              <a:t> </a:t>
            </a:r>
            <a:r>
              <a:rPr lang="fr-FR" sz="5400" dirty="0" err="1">
                <a:solidFill>
                  <a:prstClr val="white"/>
                </a:solidFill>
                <a:latin typeface="CS Avva Shenouda" pitchFamily="34" charset="0"/>
              </a:rPr>
              <a:t>ansaner'alin</a:t>
            </a:r>
            <a:endParaRPr lang="fr-FR" sz="5000" dirty="0">
              <a:solidFill>
                <a:prstClr val="white"/>
              </a:solidFill>
              <a:latin typeface="CS Avva Shenouda" pitchFamily="34" charset="0"/>
            </a:endParaRPr>
          </a:p>
        </p:txBody>
      </p:sp>
      <p:pic>
        <p:nvPicPr>
          <p:cNvPr id="7"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310 </a:t>
            </a:r>
          </a:p>
        </p:txBody>
      </p:sp>
      <p:sp>
        <p:nvSpPr>
          <p:cNvPr id="2" name="ZoneTexte 1">
            <a:extLst>
              <a:ext uri="{FF2B5EF4-FFF2-40B4-BE49-F238E27FC236}">
                <a16:creationId xmlns:a16="http://schemas.microsoft.com/office/drawing/2014/main" id="{6B9E9B22-7988-87B2-4B2C-3540FBAEA04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 la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et introduction de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fr-FR" sz="1600" dirty="0">
              <a:solidFill>
                <a:prstClr val="white"/>
              </a:solidFill>
              <a:latin typeface="CS Avva Shenouda" pitchFamily="34" charset="0"/>
            </a:endParaRPr>
          </a:p>
        </p:txBody>
      </p:sp>
      <p:sp>
        <p:nvSpPr>
          <p:cNvPr id="3" name="ZoneTexte 2">
            <a:hlinkClick r:id="rId3" action="ppaction://hlinksldjump"/>
            <a:extLst>
              <a:ext uri="{FF2B5EF4-FFF2-40B4-BE49-F238E27FC236}">
                <a16:creationId xmlns:a16="http://schemas.microsoft.com/office/drawing/2014/main" id="{18DD9561-A346-B916-3BE1-150C56C8AEE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82520050"/>
      </p:ext>
    </p:extLst>
  </p:cSld>
  <p:clrMapOvr>
    <a:masterClrMapping/>
  </p:clrMapOvr>
  <p:transition/>
</p:sld>
</file>

<file path=ppt/slides/slide175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92671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Eswp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ansaner'alin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marenjoc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ou`hloj</a:t>
            </a:r>
            <a:r>
              <a:rPr lang="fr-FR" sz="3733" dirty="0">
                <a:solidFill>
                  <a:prstClr val="white"/>
                </a:solidFill>
                <a:latin typeface="CS Avva Shenouda" pitchFamily="34" charset="0"/>
              </a:rPr>
              <a:t> @ je Pen¡ </a:t>
            </a:r>
            <a:r>
              <a:rPr lang="fr-FR" sz="3733" dirty="0" err="1">
                <a:solidFill>
                  <a:prstClr val="white"/>
                </a:solidFill>
                <a:latin typeface="CS Avva Shenouda" pitchFamily="34" charset="0"/>
              </a:rPr>
              <a:t>Iycouc</a:t>
            </a:r>
            <a:r>
              <a:rPr lang="fr-FR" sz="3733" dirty="0">
                <a:solidFill>
                  <a:prstClr val="white"/>
                </a:solidFill>
                <a:latin typeface="CS Avva Shenouda" pitchFamily="34" charset="0"/>
              </a:rPr>
              <a:t> Pi`,</a:t>
            </a:r>
            <a:r>
              <a:rPr lang="fr-FR" sz="3733" dirty="0" err="1">
                <a:solidFill>
                  <a:prstClr val="white"/>
                </a:solidFill>
                <a:latin typeface="CS Avva Shenouda" pitchFamily="34" charset="0"/>
              </a:rPr>
              <a:t>rictoc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ounai</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nen'u,y</a:t>
            </a:r>
            <a:r>
              <a:rPr lang="fr-FR" sz="3733" dirty="0">
                <a:solidFill>
                  <a:prstClr val="white"/>
                </a:solidFill>
                <a:latin typeface="CS Avva Shenouda" pitchFamily="34" charset="0"/>
              </a:rPr>
              <a:t>.</a:t>
            </a:r>
          </a:p>
        </p:txBody>
      </p:sp>
      <p:sp>
        <p:nvSpPr>
          <p:cNvPr id="11" name="Rectangle 10"/>
          <p:cNvSpPr/>
          <p:nvPr/>
        </p:nvSpPr>
        <p:spPr>
          <a:xfrm>
            <a:off x="6672064" y="916265"/>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إذا ما رتلنا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فلنقل بعذوبة.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يا ربنا يسوع المسيح.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اصنع رحمة مع نفوسنا</a:t>
            </a:r>
            <a:endParaRPr lang="fr-FR" sz="4400" dirty="0">
              <a:solidFill>
                <a:prstClr val="white"/>
              </a:solidFill>
              <a:latin typeface="Calibri"/>
            </a:endParaRPr>
          </a:p>
        </p:txBody>
      </p:sp>
      <p:sp>
        <p:nvSpPr>
          <p:cNvPr id="12" name="Rectangle 11"/>
          <p:cNvSpPr/>
          <p:nvPr/>
        </p:nvSpPr>
        <p:spPr>
          <a:xfrm>
            <a:off x="2135560" y="3813043"/>
            <a:ext cx="792088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Ainsi quand nous chanterons </a:t>
            </a:r>
          </a:p>
          <a:p>
            <a:pPr algn="ctr" defTabSz="1219170"/>
            <a:r>
              <a:rPr lang="fr-FR" sz="3733" b="1" dirty="0">
                <a:solidFill>
                  <a:prstClr val="white"/>
                </a:solidFill>
                <a:latin typeface="Book Antiqua" pitchFamily="18" charset="0"/>
              </a:rPr>
              <a:t>Entonnons avec douceur</a:t>
            </a:r>
          </a:p>
          <a:p>
            <a:pPr algn="ctr" defTabSz="1219170"/>
            <a:r>
              <a:rPr lang="fr-FR" sz="3733" b="1" dirty="0">
                <a:solidFill>
                  <a:prstClr val="white"/>
                </a:solidFill>
                <a:latin typeface="Book Antiqua" pitchFamily="18" charset="0"/>
              </a:rPr>
              <a:t>Jésus-Christ notre Seigneur</a:t>
            </a:r>
          </a:p>
          <a:p>
            <a:pPr algn="ctr" defTabSz="1219170"/>
            <a:r>
              <a:rPr lang="fr-FR" sz="3733" b="1" dirty="0">
                <a:solidFill>
                  <a:prstClr val="white"/>
                </a:solidFill>
                <a:latin typeface="Book Antiqua" pitchFamily="18" charset="0"/>
              </a:rPr>
              <a:t>Traite nos âmes avec pitié</a:t>
            </a:r>
          </a:p>
        </p:txBody>
      </p:sp>
      <p:sp>
        <p:nvSpPr>
          <p:cNvPr id="13" name="Rectangle 12"/>
          <p:cNvSpPr/>
          <p:nvPr/>
        </p:nvSpPr>
        <p:spPr>
          <a:xfrm>
            <a:off x="1775520" y="148085"/>
            <a:ext cx="8640960" cy="544612"/>
          </a:xfrm>
          <a:prstGeom prst="rect">
            <a:avLst/>
          </a:prstGeom>
          <a:noFill/>
          <a:ln w="31750">
            <a:solidFill>
              <a:schemeClr val="accent2">
                <a:lumMod val="75000"/>
              </a:schemeClr>
            </a:solidFill>
          </a:ln>
        </p:spPr>
        <p:style>
          <a:lnRef idx="2">
            <a:schemeClr val="dk1"/>
          </a:lnRef>
          <a:fillRef idx="1">
            <a:schemeClr val="lt1"/>
          </a:fillRef>
          <a:effectRef idx="0">
            <a:schemeClr val="dk1"/>
          </a:effectRef>
          <a:fontRef idx="minor">
            <a:schemeClr val="dk1"/>
          </a:fontRef>
        </p:style>
        <p:txBody>
          <a:bodyPr rtlCol="0" anchor="ctr"/>
          <a:lstStyle/>
          <a:p>
            <a:pPr algn="ctr" defTabSz="1219170"/>
            <a:r>
              <a:rPr lang="fr-FR" sz="2000" dirty="0">
                <a:ln w="0"/>
                <a:solidFill>
                  <a:prstClr val="white"/>
                </a:solidFill>
                <a:effectLst>
                  <a:outerShdw blurRad="38100" dist="19050" dir="2700000" algn="tl" rotWithShape="0">
                    <a:prstClr val="black">
                      <a:alpha val="40000"/>
                    </a:prstClr>
                  </a:outerShdw>
                </a:effectLst>
                <a:latin typeface="Calibri"/>
              </a:rPr>
              <a:t>Conclusion de la </a:t>
            </a:r>
            <a:r>
              <a:rPr lang="fr-FR" sz="2000" dirty="0" err="1">
                <a:ln w="0"/>
                <a:solidFill>
                  <a:prstClr val="white"/>
                </a:solidFill>
                <a:effectLst>
                  <a:outerShdw blurRad="38100" dist="19050" dir="2700000" algn="tl" rotWithShape="0">
                    <a:prstClr val="black">
                      <a:alpha val="40000"/>
                    </a:prstClr>
                  </a:outerShdw>
                </a:effectLst>
                <a:latin typeface="Calibri"/>
              </a:rPr>
              <a:t>Psalie</a:t>
            </a:r>
            <a:r>
              <a:rPr lang="fr-FR" sz="2000" dirty="0">
                <a:ln w="0"/>
                <a:solidFill>
                  <a:prstClr val="white"/>
                </a:solidFill>
                <a:effectLst>
                  <a:outerShdw blurRad="38100" dist="19050" dir="2700000" algn="tl" rotWithShape="0">
                    <a:prstClr val="black">
                      <a:alpha val="40000"/>
                    </a:prstClr>
                  </a:outerShdw>
                </a:effectLst>
                <a:latin typeface="Calibri"/>
              </a:rPr>
              <a:t> &amp; Introduction à la </a:t>
            </a:r>
            <a:r>
              <a:rPr lang="fr-FR" sz="2000" dirty="0" err="1">
                <a:ln w="0"/>
                <a:solidFill>
                  <a:prstClr val="white"/>
                </a:solidFill>
                <a:effectLst>
                  <a:outerShdw blurRad="38100" dist="19050" dir="2700000" algn="tl" rotWithShape="0">
                    <a:prstClr val="black">
                      <a:alpha val="40000"/>
                    </a:prstClr>
                  </a:outerShdw>
                </a:effectLst>
                <a:latin typeface="Calibri"/>
              </a:rPr>
              <a:t>Théotokie</a:t>
            </a:r>
            <a:r>
              <a:rPr lang="fr-FR" sz="2000" dirty="0">
                <a:ln w="0"/>
                <a:solidFill>
                  <a:prstClr val="white"/>
                </a:solidFill>
                <a:effectLst>
                  <a:outerShdw blurRad="38100" dist="19050" dir="2700000" algn="tl" rotWithShape="0">
                    <a:prstClr val="black">
                      <a:alpha val="40000"/>
                    </a:prstClr>
                  </a:outerShdw>
                </a:effectLst>
                <a:latin typeface="Calibri"/>
              </a:rPr>
              <a:t> </a:t>
            </a:r>
            <a:r>
              <a:rPr lang="fr-FR" sz="2000" dirty="0" err="1">
                <a:ln w="0"/>
                <a:solidFill>
                  <a:prstClr val="white"/>
                </a:solidFill>
                <a:effectLst>
                  <a:outerShdw blurRad="38100" dist="19050" dir="2700000" algn="tl" rotWithShape="0">
                    <a:prstClr val="black">
                      <a:alpha val="40000"/>
                    </a:prstClr>
                  </a:outerShdw>
                </a:effectLst>
                <a:latin typeface="Calibri"/>
              </a:rPr>
              <a:t>Watos</a:t>
            </a:r>
            <a:r>
              <a:rPr lang="fr-FR" sz="2000" dirty="0">
                <a:ln w="0"/>
                <a:solidFill>
                  <a:prstClr val="white"/>
                </a:solidFill>
                <a:effectLst>
                  <a:outerShdw blurRad="38100" dist="19050" dir="2700000" algn="tl" rotWithShape="0">
                    <a:prstClr val="black">
                      <a:alpha val="40000"/>
                    </a:prstClr>
                  </a:outerShdw>
                </a:effectLst>
                <a:latin typeface="Calibri"/>
              </a:rPr>
              <a:t> (Samedi)</a:t>
            </a:r>
          </a:p>
        </p:txBody>
      </p:sp>
      <p:sp>
        <p:nvSpPr>
          <p:cNvPr id="21" name="ZoneTexte 20">
            <a:extLst>
              <a:ext uri="{FF2B5EF4-FFF2-40B4-BE49-F238E27FC236}">
                <a16:creationId xmlns:a16="http://schemas.microsoft.com/office/drawing/2014/main" id="{5C4B8CE2-54BF-B478-F06C-B6792D5CB40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 la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et introduction de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fr-FR" sz="1600" dirty="0">
              <a:solidFill>
                <a:prstClr val="white"/>
              </a:solidFill>
              <a:latin typeface="CS Avva Shenouda" pitchFamily="34" charset="0"/>
            </a:endParaRPr>
          </a:p>
        </p:txBody>
      </p:sp>
      <p:sp>
        <p:nvSpPr>
          <p:cNvPr id="22" name="ZoneTexte 21">
            <a:hlinkClick r:id="rId2" action="ppaction://hlinksldjump"/>
            <a:extLst>
              <a:ext uri="{FF2B5EF4-FFF2-40B4-BE49-F238E27FC236}">
                <a16:creationId xmlns:a16="http://schemas.microsoft.com/office/drawing/2014/main" id="{34C23BD4-1355-9102-2BC5-81759E7F732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8475503"/>
      </p:ext>
    </p:extLst>
  </p:cSld>
  <p:clrMapOvr>
    <a:overrideClrMapping bg1="lt1" tx1="dk1" bg2="lt2" tx2="dk2" accent1="accent1" accent2="accent2" accent3="accent3" accent4="accent4" accent5="accent5" accent6="accent6" hlink="hlink" folHlink="folHlink"/>
  </p:clrMapOvr>
</p:sld>
</file>

<file path=ppt/slides/slide175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Doxa patri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Uiw</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agiw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Pneumati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nun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`ai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ictouc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e`wnac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twn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e`wnwn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amyn</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المجد للآب والابن.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والروح القدوس.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الآن وكل أوان.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والى دهر الداهرين آمين</a:t>
            </a:r>
            <a:endParaRPr lang="fr-FR" sz="4400" dirty="0">
              <a:solidFill>
                <a:prstClr val="white"/>
              </a:solidFill>
              <a:latin typeface="Calibri"/>
            </a:endParaRPr>
          </a:p>
        </p:txBody>
      </p:sp>
      <p:sp>
        <p:nvSpPr>
          <p:cNvPr id="12" name="Rectangle 11"/>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Toute gloire soit au Père</a:t>
            </a:r>
          </a:p>
          <a:p>
            <a:pPr algn="ctr" defTabSz="1219170"/>
            <a:r>
              <a:rPr lang="fr-FR" sz="3733" b="1" dirty="0">
                <a:solidFill>
                  <a:prstClr val="white"/>
                </a:solidFill>
                <a:latin typeface="Book Antiqua" pitchFamily="18" charset="0"/>
              </a:rPr>
              <a:t>Au Fils, et au Saint-Esprit </a:t>
            </a:r>
          </a:p>
          <a:p>
            <a:pPr algn="ctr" defTabSz="1219170"/>
            <a:r>
              <a:rPr lang="fr-FR" sz="3733" b="1" dirty="0">
                <a:solidFill>
                  <a:prstClr val="white"/>
                </a:solidFill>
                <a:latin typeface="Book Antiqua" pitchFamily="18" charset="0"/>
              </a:rPr>
              <a:t>Maintenant et pour toujours</a:t>
            </a:r>
          </a:p>
          <a:p>
            <a:pPr algn="ctr" defTabSz="1219170"/>
            <a:r>
              <a:rPr lang="fr-FR" sz="3733" b="1" dirty="0">
                <a:solidFill>
                  <a:prstClr val="white"/>
                </a:solidFill>
                <a:latin typeface="Book Antiqua" pitchFamily="18" charset="0"/>
              </a:rPr>
              <a:t>Pour les siècles des siècles, Amen. </a:t>
            </a:r>
          </a:p>
        </p:txBody>
      </p:sp>
      <p:sp>
        <p:nvSpPr>
          <p:cNvPr id="22" name="ZoneTexte 21">
            <a:extLst>
              <a:ext uri="{FF2B5EF4-FFF2-40B4-BE49-F238E27FC236}">
                <a16:creationId xmlns:a16="http://schemas.microsoft.com/office/drawing/2014/main" id="{80CC1789-24CA-D30C-3410-C01BF86206A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 la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et introduction de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fr-FR" sz="1600" dirty="0">
              <a:solidFill>
                <a:prstClr val="white"/>
              </a:solidFill>
              <a:latin typeface="CS Avva Shenouda" pitchFamily="34" charset="0"/>
            </a:endParaRPr>
          </a:p>
        </p:txBody>
      </p:sp>
      <p:sp>
        <p:nvSpPr>
          <p:cNvPr id="23" name="ZoneTexte 22">
            <a:hlinkClick r:id="rId2" action="ppaction://hlinksldjump"/>
            <a:extLst>
              <a:ext uri="{FF2B5EF4-FFF2-40B4-BE49-F238E27FC236}">
                <a16:creationId xmlns:a16="http://schemas.microsoft.com/office/drawing/2014/main" id="{93F6418C-DB13-6AF9-13B4-11F166EAD3B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45887393"/>
      </p:ext>
    </p:extLst>
  </p:cSld>
  <p:clrMapOvr>
    <a:overrideClrMapping bg1="lt1" tx1="dk1" bg2="lt2" tx2="dk2" accent1="accent1" accent2="accent2" accent3="accent3" accent4="accent4" accent5="accent5" accent6="accent6" hlink="hlink" folHlink="folHlink"/>
  </p:clrMapOvr>
</p:sld>
</file>

<file path=ppt/slides/slide175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7" name="Rectangle 16"/>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18" name="Rectangle 17"/>
          <p:cNvSpPr/>
          <p:nvPr/>
        </p:nvSpPr>
        <p:spPr>
          <a:xfrm>
            <a:off x="1559496" y="1769621"/>
            <a:ext cx="9144000" cy="1446550"/>
          </a:xfrm>
          <a:prstGeom prst="rect">
            <a:avLst/>
          </a:prstGeom>
        </p:spPr>
        <p:txBody>
          <a:bodyPr wrap="square">
            <a:spAutoFit/>
          </a:bodyPr>
          <a:lstStyle/>
          <a:p>
            <a:pPr algn="ctr"/>
            <a:r>
              <a:rPr lang="fr-FR" sz="4400" dirty="0">
                <a:solidFill>
                  <a:prstClr val="white"/>
                </a:solidFill>
                <a:latin typeface="CS Avva Shenouda" pitchFamily="34" charset="0"/>
              </a:rPr>
              <a:t>};e`</a:t>
            </a:r>
            <a:r>
              <a:rPr lang="fr-FR" sz="4400" dirty="0" err="1">
                <a:solidFill>
                  <a:prstClr val="white"/>
                </a:solidFill>
                <a:latin typeface="CS Avva Shenouda" pitchFamily="34" charset="0"/>
              </a:rPr>
              <a:t>otoki</a:t>
            </a:r>
            <a:r>
              <a:rPr lang="fr-FR" sz="4400" dirty="0">
                <a:solidFill>
                  <a:prstClr val="white"/>
                </a:solidFill>
                <a:latin typeface="CS Avva Shenouda" pitchFamily="34" charset="0"/>
              </a:rPr>
              <a:t>`a `m`p`</a:t>
            </a:r>
            <a:r>
              <a:rPr lang="fr-FR" sz="4400" dirty="0" err="1">
                <a:solidFill>
                  <a:prstClr val="white"/>
                </a:solidFill>
                <a:latin typeface="CS Avva Shenouda" pitchFamily="34" charset="0"/>
              </a:rPr>
              <a:t>ehoou</a:t>
            </a:r>
            <a:r>
              <a:rPr lang="fr-FR" sz="4400" dirty="0">
                <a:solidFill>
                  <a:prstClr val="white"/>
                </a:solidFill>
                <a:latin typeface="CS Avva Shenouda" pitchFamily="34" charset="0"/>
              </a:rPr>
              <a:t> </a:t>
            </a:r>
          </a:p>
          <a:p>
            <a:pPr algn="ctr"/>
            <a:r>
              <a:rPr lang="fr-FR" sz="4400" dirty="0">
                <a:solidFill>
                  <a:prstClr val="white"/>
                </a:solidFill>
                <a:latin typeface="CS Avva Shenouda" pitchFamily="34" charset="0"/>
              </a:rPr>
              <a:t>`</a:t>
            </a:r>
            <a:r>
              <a:rPr lang="fr-FR" sz="4400" dirty="0" err="1">
                <a:solidFill>
                  <a:prstClr val="white"/>
                </a:solidFill>
                <a:latin typeface="CS Avva Shenouda" pitchFamily="34" charset="0"/>
              </a:rPr>
              <a:t>mPicabbaton</a:t>
            </a:r>
            <a:r>
              <a:rPr lang="fr-FR" sz="4400" dirty="0">
                <a:solidFill>
                  <a:prstClr val="white"/>
                </a:solidFill>
                <a:latin typeface="CS Avva Shenouda" pitchFamily="34" charset="0"/>
              </a:rPr>
              <a:t> @ `</a:t>
            </a:r>
            <a:r>
              <a:rPr lang="fr-FR" sz="4400" dirty="0" err="1">
                <a:solidFill>
                  <a:prstClr val="white"/>
                </a:solidFill>
                <a:latin typeface="CS Avva Shenouda" pitchFamily="34" charset="0"/>
              </a:rPr>
              <a:t>y,oc</a:t>
            </a:r>
            <a:r>
              <a:rPr lang="fr-FR" sz="4400" dirty="0">
                <a:solidFill>
                  <a:prstClr val="white"/>
                </a:solidFill>
                <a:latin typeface="CS Avva Shenouda" pitchFamily="34" charset="0"/>
              </a:rPr>
              <a:t> </a:t>
            </a:r>
            <a:r>
              <a:rPr lang="fr-FR" sz="4400" dirty="0" err="1">
                <a:solidFill>
                  <a:prstClr val="white"/>
                </a:solidFill>
                <a:latin typeface="CS Avva Shenouda" pitchFamily="34" charset="0"/>
              </a:rPr>
              <a:t>Batoc</a:t>
            </a:r>
            <a:endParaRPr lang="fr-FR" sz="4400" dirty="0">
              <a:solidFill>
                <a:prstClr val="white"/>
              </a:solidFill>
              <a:latin typeface="CS Avva Shenouda" pitchFamily="34" charset="0"/>
            </a:endParaRPr>
          </a:p>
        </p:txBody>
      </p:sp>
      <p:sp>
        <p:nvSpPr>
          <p:cNvPr id="19" name="Rectangle 18"/>
          <p:cNvSpPr/>
          <p:nvPr/>
        </p:nvSpPr>
        <p:spPr>
          <a:xfrm>
            <a:off x="1551608" y="3380487"/>
            <a:ext cx="9144000" cy="2277547"/>
          </a:xfrm>
          <a:prstGeom prst="rect">
            <a:avLst/>
          </a:prstGeom>
        </p:spPr>
        <p:txBody>
          <a:bodyPr wrap="square">
            <a:spAutoFit/>
          </a:bodyPr>
          <a:lstStyle/>
          <a:p>
            <a:pPr algn="ctr"/>
            <a:r>
              <a:rPr lang="fr-FR" sz="4400" b="1" dirty="0">
                <a:solidFill>
                  <a:prstClr val="white"/>
                </a:solidFill>
                <a:latin typeface="Book Antiqua" pitchFamily="18" charset="0"/>
              </a:rPr>
              <a:t>Théotokie du samedi sur la mélodie </a:t>
            </a:r>
            <a:r>
              <a:rPr lang="fr-FR" sz="4400" b="1" dirty="0" err="1">
                <a:solidFill>
                  <a:prstClr val="white"/>
                </a:solidFill>
                <a:latin typeface="Book Antiqua" pitchFamily="18" charset="0"/>
              </a:rPr>
              <a:t>Watos</a:t>
            </a:r>
            <a:endParaRPr lang="fr-FR" sz="4400" b="1" dirty="0">
              <a:solidFill>
                <a:prstClr val="white"/>
              </a:solidFill>
              <a:latin typeface="Book Antiqua" pitchFamily="18" charset="0"/>
            </a:endParaRPr>
          </a:p>
          <a:p>
            <a:pPr algn="ctr"/>
            <a:r>
              <a:rPr lang="ar-SA" sz="5400" dirty="0" err="1">
                <a:solidFill>
                  <a:schemeClr val="bg1"/>
                </a:solidFill>
              </a:rPr>
              <a:t>ثيؤطوكية</a:t>
            </a:r>
            <a:r>
              <a:rPr lang="ar-SA" sz="5400" dirty="0">
                <a:solidFill>
                  <a:schemeClr val="bg1"/>
                </a:solidFill>
              </a:rPr>
              <a:t> يوم السبت </a:t>
            </a:r>
            <a:endParaRPr lang="fr-FR" sz="5400" b="1" dirty="0">
              <a:solidFill>
                <a:schemeClr val="bg1"/>
              </a:solidFill>
              <a:latin typeface="Book Antiqua" pitchFamily="18" charset="0"/>
            </a:endParaRPr>
          </a:p>
        </p:txBody>
      </p:sp>
      <p:pic>
        <p:nvPicPr>
          <p:cNvPr id="2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21" name="Rectangle 2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310</a:t>
            </a:r>
          </a:p>
        </p:txBody>
      </p:sp>
      <p:sp>
        <p:nvSpPr>
          <p:cNvPr id="2" name="ZoneTexte 1">
            <a:extLst>
              <a:ext uri="{FF2B5EF4-FFF2-40B4-BE49-F238E27FC236}">
                <a16:creationId xmlns:a16="http://schemas.microsoft.com/office/drawing/2014/main" id="{C21ADC0F-9C9C-0671-AB5D-EB481071654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3" name="ZoneTexte 2">
            <a:hlinkClick r:id="rId3" action="ppaction://hlinksldjump"/>
            <a:extLst>
              <a:ext uri="{FF2B5EF4-FFF2-40B4-BE49-F238E27FC236}">
                <a16:creationId xmlns:a16="http://schemas.microsoft.com/office/drawing/2014/main" id="{24AB95B1-1E56-51E6-418C-D45BB135E41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84716751"/>
      </p:ext>
    </p:extLst>
  </p:cSld>
  <p:clrMapOvr>
    <a:overrideClrMapping bg1="lt1" tx1="dk1" bg2="lt2" tx2="dk2" accent1="accent1" accent2="accent2" accent3="accent3" accent4="accent4" accent5="accent5" accent6="accent6" hlink="hlink" folHlink="folHlink"/>
  </p:clrMapOvr>
  <p:transition/>
</p:sld>
</file>

<file path=ppt/slides/slide175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Avva_Marcos" pitchFamily="82" charset="0"/>
              </a:rPr>
              <a:t>%</a:t>
            </a:r>
            <a:r>
              <a:rPr lang="fr-FR" sz="3733" dirty="0" err="1">
                <a:solidFill>
                  <a:prstClr val="white"/>
                </a:solidFill>
                <a:latin typeface="CS Avva Shenouda" pitchFamily="34" charset="0"/>
              </a:rPr>
              <a:t>at;wleb</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ncemne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=e=;=u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hwb</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yetac`ini</a:t>
            </a:r>
            <a:r>
              <a:rPr lang="fr-FR" sz="3733" dirty="0">
                <a:solidFill>
                  <a:prstClr val="white"/>
                </a:solidFill>
                <a:latin typeface="CS Avva Shenouda" pitchFamily="34" charset="0"/>
              </a:rPr>
              <a:t> nan </a:t>
            </a:r>
            <a:r>
              <a:rPr lang="fr-FR" sz="3733">
                <a:solidFill>
                  <a:prstClr val="white"/>
                </a:solidFill>
                <a:latin typeface="CS Avva Shenouda" pitchFamily="34" charset="0"/>
              </a:rPr>
              <a:t>`m`V</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eftalyout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nec`jvoi</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أيتها الغير دنسة العفيفة.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القديسة في كل شيء.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التى</a:t>
            </a:r>
            <a:r>
              <a:rPr lang="ar-EG" sz="4400" dirty="0">
                <a:solidFill>
                  <a:prstClr val="white"/>
                </a:solidFill>
                <a:latin typeface="Calibri"/>
                <a:cs typeface="Arial" panose="020B0604020202020204" pitchFamily="34" charset="0"/>
              </a:rPr>
              <a:t> قدمت لنا الله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محمولا علي ذراعيها.</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Ô toi sans souillure et chaste</a:t>
            </a:r>
          </a:p>
          <a:p>
            <a:pPr algn="ctr" defTabSz="1219170"/>
            <a:r>
              <a:rPr lang="fr-FR" sz="3733" b="1" dirty="0">
                <a:solidFill>
                  <a:prstClr val="white"/>
                </a:solidFill>
                <a:latin typeface="Book Antiqua" pitchFamily="18" charset="0"/>
              </a:rPr>
              <a:t>Ô toi sainte en toute chose</a:t>
            </a:r>
          </a:p>
          <a:p>
            <a:pPr algn="ctr" defTabSz="1219170"/>
            <a:r>
              <a:rPr lang="fr-FR" sz="3733" b="1" dirty="0">
                <a:solidFill>
                  <a:prstClr val="white"/>
                </a:solidFill>
                <a:latin typeface="Book Antiqua" pitchFamily="18" charset="0"/>
              </a:rPr>
              <a:t>Toi qui nous présentas Dieu</a:t>
            </a:r>
          </a:p>
          <a:p>
            <a:pPr algn="ctr" defTabSz="1219170"/>
            <a:r>
              <a:rPr lang="fr-FR" sz="3733" b="1" dirty="0">
                <a:solidFill>
                  <a:prstClr val="white"/>
                </a:solidFill>
                <a:latin typeface="Book Antiqua" pitchFamily="18" charset="0"/>
              </a:rPr>
              <a:t>Qui Le portes dans tes bras</a:t>
            </a:r>
          </a:p>
        </p:txBody>
      </p:sp>
      <p:sp>
        <p:nvSpPr>
          <p:cNvPr id="20" name="ZoneTexte 19">
            <a:extLst>
              <a:ext uri="{FF2B5EF4-FFF2-40B4-BE49-F238E27FC236}">
                <a16:creationId xmlns:a16="http://schemas.microsoft.com/office/drawing/2014/main" id="{463B2CCD-2B69-84D5-BB24-BCE1563DADB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21" name="ZoneTexte 20">
            <a:hlinkClick r:id="rId2" action="ppaction://hlinksldjump"/>
            <a:extLst>
              <a:ext uri="{FF2B5EF4-FFF2-40B4-BE49-F238E27FC236}">
                <a16:creationId xmlns:a16="http://schemas.microsoft.com/office/drawing/2014/main" id="{F0242C8E-F1CF-CAC3-6EEE-2BDC1649A11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8419354"/>
      </p:ext>
    </p:extLst>
  </p:cSld>
  <p:clrMapOvr>
    <a:overrideClrMapping bg1="lt1" tx1="dk1" bg2="lt2" tx2="dk2" accent1="accent1" accent2="accent2" accent3="accent3" accent4="accent4" accent5="accent5" accent6="accent6" hlink="hlink" folHlink="folHlink"/>
  </p:clrMapOvr>
</p:sld>
</file>

<file path=ppt/slides/slide17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551751893"/>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785474">
                  <a:extLst>
                    <a:ext uri="{9D8B030D-6E8A-4147-A177-3AD203B41FA5}">
                      <a16:colId xmlns:a16="http://schemas.microsoft.com/office/drawing/2014/main" val="20000"/>
                    </a:ext>
                  </a:extLst>
                </a:gridCol>
                <a:gridCol w="4461682">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39. Ensemble et toutes en chœur</a:t>
                      </a:r>
                    </a:p>
                    <a:p>
                      <a:pPr algn="l"/>
                      <a:r>
                        <a:rPr lang="fr-FR" sz="3200" b="1" kern="1200" dirty="0">
                          <a:solidFill>
                            <a:prstClr val="white"/>
                          </a:solidFill>
                          <a:latin typeface="Book Antiqua" pitchFamily="18" charset="0"/>
                          <a:ea typeface="+mn-ea"/>
                          <a:cs typeface="+mn-cs"/>
                        </a:rPr>
                        <a:t>De joie, elles ont chanté</a:t>
                      </a:r>
                    </a:p>
                    <a:p>
                      <a:pPr algn="l"/>
                      <a:r>
                        <a:rPr lang="fr-FR" sz="3200" b="1" kern="1200" dirty="0">
                          <a:solidFill>
                            <a:prstClr val="white"/>
                          </a:solidFill>
                          <a:latin typeface="Book Antiqua" pitchFamily="18" charset="0"/>
                          <a:ea typeface="+mn-ea"/>
                          <a:cs typeface="+mn-cs"/>
                        </a:rPr>
                        <a:t>Louons notre Seigneur</a:t>
                      </a:r>
                    </a:p>
                    <a:p>
                      <a:pPr algn="l"/>
                      <a:r>
                        <a:rPr lang="fr-FR" sz="3200" b="1" kern="1200" dirty="0">
                          <a:solidFill>
                            <a:prstClr val="white"/>
                          </a:solidFill>
                          <a:latin typeface="Book Antiqua" pitchFamily="18" charset="0"/>
                          <a:ea typeface="+mn-ea"/>
                          <a:cs typeface="+mn-cs"/>
                        </a:rPr>
                        <a:t>De gloire, S’est glorifié</a:t>
                      </a:r>
                    </a:p>
                  </a:txBody>
                  <a:tcPr/>
                </a:tc>
                <a:tc>
                  <a:txBody>
                    <a:bodyPr/>
                    <a:lstStyle/>
                    <a:p>
                      <a:pPr algn="r" rtl="1"/>
                      <a:r>
                        <a:rPr lang="ar-EG" sz="4000" b="0" kern="1200" dirty="0">
                          <a:solidFill>
                            <a:prstClr val="white"/>
                          </a:solidFill>
                          <a:latin typeface="+mn-lt"/>
                          <a:ea typeface="+mn-ea"/>
                          <a:cs typeface="+mn-cs"/>
                        </a:rPr>
                        <a:t>+يغنون بغناء يطرب</a:t>
                      </a:r>
                    </a:p>
                    <a:p>
                      <a:pPr algn="r" rtl="1"/>
                      <a:r>
                        <a:rPr lang="ar-EG" sz="4000" b="0" kern="1200" dirty="0">
                          <a:solidFill>
                            <a:prstClr val="white"/>
                          </a:solidFill>
                          <a:latin typeface="+mn-lt"/>
                          <a:ea typeface="+mn-ea"/>
                          <a:cs typeface="+mn-cs"/>
                        </a:rPr>
                        <a:t>ويقولون بفم واحد</a:t>
                      </a:r>
                    </a:p>
                    <a:p>
                      <a:pPr algn="r" rtl="1"/>
                      <a:r>
                        <a:rPr lang="ar-EG" sz="4000" b="0" kern="1200" dirty="0">
                          <a:solidFill>
                            <a:prstClr val="white"/>
                          </a:solidFill>
                          <a:latin typeface="+mn-lt"/>
                          <a:ea typeface="+mn-ea"/>
                          <a:cs typeface="+mn-cs"/>
                        </a:rPr>
                        <a:t>تعالوا نسبح الرب</a:t>
                      </a:r>
                    </a:p>
                    <a:p>
                      <a:pPr algn="r" rtl="1"/>
                      <a:r>
                        <a:rPr lang="ar-EG" sz="4000" b="0" kern="1200" dirty="0">
                          <a:solidFill>
                            <a:prstClr val="white"/>
                          </a:solidFill>
                          <a:latin typeface="+mn-lt"/>
                          <a:ea typeface="+mn-ea"/>
                          <a:cs typeface="+mn-cs"/>
                        </a:rPr>
                        <a:t>لأنه بالمجد تمجد</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40. Chevaux et cavaliers</a:t>
                      </a:r>
                    </a:p>
                    <a:p>
                      <a:r>
                        <a:rPr lang="fr-FR" sz="3200" b="1" kern="1200" dirty="0">
                          <a:solidFill>
                            <a:prstClr val="white"/>
                          </a:solidFill>
                          <a:latin typeface="Book Antiqua" pitchFamily="18" charset="0"/>
                          <a:ea typeface="+mn-ea"/>
                          <a:cs typeface="+mn-cs"/>
                        </a:rPr>
                        <a:t>En mer rouge, emportés</a:t>
                      </a:r>
                    </a:p>
                    <a:p>
                      <a:r>
                        <a:rPr lang="fr-FR" sz="3200" b="1" kern="1200" dirty="0">
                          <a:solidFill>
                            <a:prstClr val="white"/>
                          </a:solidFill>
                          <a:latin typeface="Book Antiqua" pitchFamily="18" charset="0"/>
                          <a:ea typeface="+mn-ea"/>
                          <a:cs typeface="+mn-cs"/>
                        </a:rPr>
                        <a:t>Joie d’Israël sauvé</a:t>
                      </a:r>
                    </a:p>
                    <a:p>
                      <a:r>
                        <a:rPr lang="fr-FR" sz="3200" b="1" kern="1200" dirty="0">
                          <a:solidFill>
                            <a:prstClr val="white"/>
                          </a:solidFill>
                          <a:latin typeface="Book Antiqua" pitchFamily="18" charset="0"/>
                          <a:ea typeface="+mn-ea"/>
                          <a:cs typeface="+mn-cs"/>
                        </a:rPr>
                        <a:t>Les mécréants, noyés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+الخيل وركاب الخيل</a:t>
                      </a:r>
                    </a:p>
                    <a:p>
                      <a:pPr algn="r" rtl="1"/>
                      <a:r>
                        <a:rPr lang="ar-EG" sz="4000" b="0" kern="1200" dirty="0">
                          <a:solidFill>
                            <a:prstClr val="white"/>
                          </a:solidFill>
                          <a:latin typeface="+mn-lt"/>
                          <a:ea typeface="+mn-ea"/>
                          <a:cs typeface="+mn-cs"/>
                        </a:rPr>
                        <a:t>طرحهم في البحر الأحمر</a:t>
                      </a:r>
                    </a:p>
                    <a:p>
                      <a:pPr algn="r" rtl="1"/>
                      <a:r>
                        <a:rPr lang="ar-EG" sz="4000" b="0" kern="1200" dirty="0" err="1">
                          <a:solidFill>
                            <a:prstClr val="white"/>
                          </a:solidFill>
                          <a:latin typeface="+mn-lt"/>
                          <a:ea typeface="+mn-ea"/>
                          <a:cs typeface="+mn-cs"/>
                        </a:rPr>
                        <a:t>يافرحة</a:t>
                      </a:r>
                      <a:r>
                        <a:rPr lang="ar-EG" sz="4000" b="0" kern="1200" dirty="0">
                          <a:solidFill>
                            <a:prstClr val="white"/>
                          </a:solidFill>
                          <a:latin typeface="+mn-lt"/>
                          <a:ea typeface="+mn-ea"/>
                          <a:cs typeface="+mn-cs"/>
                        </a:rPr>
                        <a:t> اسرائيل</a:t>
                      </a:r>
                    </a:p>
                    <a:p>
                      <a:pPr algn="r" rtl="1"/>
                      <a:r>
                        <a:rPr lang="ar-EG" sz="4000" b="0" kern="1200" dirty="0">
                          <a:solidFill>
                            <a:prstClr val="white"/>
                          </a:solidFill>
                          <a:latin typeface="+mn-lt"/>
                          <a:ea typeface="+mn-ea"/>
                          <a:cs typeface="+mn-cs"/>
                        </a:rPr>
                        <a:t>بخلاصه من الأشرار</a:t>
                      </a:r>
                    </a:p>
                    <a:p>
                      <a:endParaRPr lang="fr-FR" sz="24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4862C21C-F094-B3B9-0880-8D26646C6E1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214DE2AB-EA81-F55F-A76A-C0C9679D649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61083860"/>
      </p:ext>
    </p:extLst>
  </p:cSld>
  <p:clrMapOvr>
    <a:masterClrMapping/>
  </p:clrMapOvr>
</p:sld>
</file>

<file path=ppt/slides/slide176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86520" y="566677"/>
            <a:ext cx="6041528"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Crasi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ktycic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ecws</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ecjw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mmoc</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ye;meh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err="1">
                <a:solidFill>
                  <a:prstClr val="white"/>
                </a:solidFill>
                <a:latin typeface="CS Avva Shenouda" pitchFamily="34" charset="0"/>
              </a:rPr>
              <a:t>ouoh</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sop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neme</a:t>
            </a:r>
            <a:r>
              <a:rPr lang="fr-FR" sz="3733" dirty="0">
                <a:solidFill>
                  <a:prstClr val="white"/>
                </a:solidFill>
                <a:latin typeface="CS Avva Shenouda" pitchFamily="34" charset="0"/>
              </a:rPr>
              <a:t>.</a:t>
            </a:r>
          </a:p>
        </p:txBody>
      </p:sp>
      <p:sp>
        <p:nvSpPr>
          <p:cNvPr id="11" name="Rectangle 10"/>
          <p:cNvSpPr/>
          <p:nvPr/>
        </p:nvSpPr>
        <p:spPr>
          <a:xfrm>
            <a:off x="6672064" y="556225"/>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تفرح معكِ كل الخليقة.</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صارخة قائلة.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السلام لك يا ممتلئة نعمة.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الرب معكِ.</a:t>
            </a:r>
            <a:endParaRPr lang="fr-FR" sz="4400" dirty="0">
              <a:solidFill>
                <a:prstClr val="white"/>
              </a:solidFill>
              <a:latin typeface="Calibri"/>
            </a:endParaRPr>
          </a:p>
        </p:txBody>
      </p:sp>
      <p:sp>
        <p:nvSpPr>
          <p:cNvPr id="12" name="Rectangle 11"/>
          <p:cNvSpPr/>
          <p:nvPr/>
        </p:nvSpPr>
        <p:spPr>
          <a:xfrm>
            <a:off x="2351584" y="3717032"/>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Toute la création exulte</a:t>
            </a:r>
          </a:p>
          <a:p>
            <a:pPr algn="ctr" defTabSz="1219170"/>
            <a:r>
              <a:rPr lang="fr-FR" sz="3733" b="1" dirty="0">
                <a:solidFill>
                  <a:prstClr val="white"/>
                </a:solidFill>
                <a:latin typeface="Book Antiqua" pitchFamily="18" charset="0"/>
              </a:rPr>
              <a:t>Avec toi, s’écrie et dit :</a:t>
            </a:r>
          </a:p>
          <a:p>
            <a:pPr algn="ctr" defTabSz="1219170"/>
            <a:r>
              <a:rPr lang="fr-FR" sz="3733" b="1" dirty="0">
                <a:solidFill>
                  <a:prstClr val="white"/>
                </a:solidFill>
                <a:latin typeface="Book Antiqua" pitchFamily="18" charset="0"/>
              </a:rPr>
              <a:t>Salut à toi, pleine de grâce</a:t>
            </a:r>
          </a:p>
          <a:p>
            <a:pPr algn="ctr" defTabSz="1219170"/>
            <a:r>
              <a:rPr lang="fr-FR" sz="3733" b="1" dirty="0">
                <a:solidFill>
                  <a:prstClr val="white"/>
                </a:solidFill>
                <a:latin typeface="Book Antiqua" pitchFamily="18" charset="0"/>
              </a:rPr>
              <a:t>Le Seigneur est avec toi.</a:t>
            </a:r>
          </a:p>
        </p:txBody>
      </p:sp>
      <p:sp>
        <p:nvSpPr>
          <p:cNvPr id="20" name="ZoneTexte 19">
            <a:extLst>
              <a:ext uri="{FF2B5EF4-FFF2-40B4-BE49-F238E27FC236}">
                <a16:creationId xmlns:a16="http://schemas.microsoft.com/office/drawing/2014/main" id="{4F1AFE6B-51FE-A66A-4E1A-A9D2D885A7D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21" name="ZoneTexte 20">
            <a:hlinkClick r:id="rId2" action="ppaction://hlinksldjump"/>
            <a:extLst>
              <a:ext uri="{FF2B5EF4-FFF2-40B4-BE49-F238E27FC236}">
                <a16:creationId xmlns:a16="http://schemas.microsoft.com/office/drawing/2014/main" id="{E9C9F96C-3879-D31E-890B-9EEF10FD4ED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95876078"/>
      </p:ext>
    </p:extLst>
  </p:cSld>
  <p:clrMapOvr>
    <a:overrideClrMapping bg1="lt1" tx1="dk1" bg2="lt2" tx2="dk2" accent1="accent1" accent2="accent2" accent3="accent3" accent4="accent4" accent5="accent5" accent6="accent6" hlink="hlink" folHlink="folHlink"/>
  </p:clrMapOvr>
</p:sld>
</file>

<file path=ppt/slides/slide176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ye;meh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yetacjem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yetacmec</a:t>
            </a:r>
            <a:r>
              <a:rPr lang="fr-FR" sz="3733" dirty="0">
                <a:solidFill>
                  <a:prstClr val="white"/>
                </a:solidFill>
                <a:latin typeface="CS Avva Shenouda" pitchFamily="34" charset="0"/>
              </a:rPr>
              <a:t> P=,=c @ </a:t>
            </a:r>
            <a:r>
              <a:rPr lang="fr-FR" sz="3733" err="1">
                <a:solidFill>
                  <a:prstClr val="white"/>
                </a:solidFill>
                <a:latin typeface="CS Avva Shenouda" pitchFamily="34" charset="0"/>
              </a:rPr>
              <a:t>ouoh</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sop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neme</a:t>
            </a:r>
            <a:r>
              <a:rPr lang="fr-FR" sz="3733" dirty="0">
                <a:solidFill>
                  <a:prstClr val="white"/>
                </a:solidFill>
                <a:latin typeface="CS Avva Shenouda" pitchFamily="34" charset="0"/>
              </a:rPr>
              <a:t>.</a:t>
            </a:r>
          </a:p>
        </p:txBody>
      </p:sp>
      <p:sp>
        <p:nvSpPr>
          <p:cNvPr id="11" name="Rectangle 10"/>
          <p:cNvSpPr/>
          <p:nvPr/>
        </p:nvSpPr>
        <p:spPr>
          <a:xfrm>
            <a:off x="6672064" y="556226"/>
            <a:ext cx="5088565" cy="2575192"/>
          </a:xfrm>
          <a:prstGeom prst="rect">
            <a:avLst/>
          </a:prstGeom>
        </p:spPr>
        <p:txBody>
          <a:bodyPr wrap="square">
            <a:spAutoFit/>
          </a:bodyPr>
          <a:lstStyle/>
          <a:p>
            <a:pPr algn="just" defTabSz="1219170" rtl="1"/>
            <a:r>
              <a:rPr lang="ar-EG" sz="4200" dirty="0">
                <a:solidFill>
                  <a:prstClr val="white"/>
                </a:solidFill>
                <a:latin typeface="Calibri"/>
                <a:cs typeface="Arial" panose="020B0604020202020204" pitchFamily="34" charset="0"/>
              </a:rPr>
              <a:t>السلام لك يا ممتلئة نعمة. </a:t>
            </a:r>
            <a:endParaRPr lang="fr-FR" sz="4200"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وجدت نعمة. </a:t>
            </a:r>
            <a:endParaRPr lang="fr-FR" sz="3867"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ولدت المسيح. </a:t>
            </a:r>
            <a:endParaRPr lang="fr-FR" sz="3867" dirty="0">
              <a:solidFill>
                <a:prstClr val="white"/>
              </a:solidFill>
              <a:latin typeface="Calibri"/>
            </a:endParaRPr>
          </a:p>
          <a:p>
            <a:pPr algn="just" defTabSz="1219170" rtl="1"/>
            <a:r>
              <a:rPr lang="ar-EG" sz="4200" dirty="0">
                <a:solidFill>
                  <a:prstClr val="white"/>
                </a:solidFill>
                <a:latin typeface="Calibri"/>
                <a:cs typeface="Arial" panose="020B0604020202020204" pitchFamily="34" charset="0"/>
              </a:rPr>
              <a:t>الرب معك.</a:t>
            </a:r>
            <a:endParaRPr lang="fr-FR" sz="4200"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pleine de grâce, </a:t>
            </a:r>
          </a:p>
          <a:p>
            <a:pPr algn="ctr" defTabSz="1219170"/>
            <a:r>
              <a:rPr lang="fr-FR" sz="3733" b="1" dirty="0">
                <a:solidFill>
                  <a:prstClr val="white"/>
                </a:solidFill>
                <a:latin typeface="Book Antiqua" pitchFamily="18" charset="0"/>
              </a:rPr>
              <a:t>salut à toi qui trouva grâce, </a:t>
            </a:r>
          </a:p>
          <a:p>
            <a:pPr algn="ctr" defTabSz="1219170"/>
            <a:r>
              <a:rPr lang="fr-FR" sz="3733" b="1" dirty="0">
                <a:solidFill>
                  <a:prstClr val="white"/>
                </a:solidFill>
                <a:latin typeface="Book Antiqua" pitchFamily="18" charset="0"/>
              </a:rPr>
              <a:t>salut à toi qui enfanta le Christ,</a:t>
            </a:r>
          </a:p>
          <a:p>
            <a:pPr algn="ctr" defTabSz="1219170"/>
            <a:r>
              <a:rPr lang="fr-FR" sz="3733" b="1" dirty="0">
                <a:solidFill>
                  <a:prstClr val="white"/>
                </a:solidFill>
                <a:latin typeface="Book Antiqua" pitchFamily="18" charset="0"/>
              </a:rPr>
              <a:t>le Seigneur est avec toi.</a:t>
            </a:r>
          </a:p>
        </p:txBody>
      </p:sp>
      <p:sp>
        <p:nvSpPr>
          <p:cNvPr id="19" name="ZoneTexte 18">
            <a:extLst>
              <a:ext uri="{FF2B5EF4-FFF2-40B4-BE49-F238E27FC236}">
                <a16:creationId xmlns:a16="http://schemas.microsoft.com/office/drawing/2014/main" id="{42A11B93-A3E9-8621-CAF9-393A8DB0C27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20" name="ZoneTexte 19">
            <a:hlinkClick r:id="rId2" action="ppaction://hlinksldjump"/>
            <a:extLst>
              <a:ext uri="{FF2B5EF4-FFF2-40B4-BE49-F238E27FC236}">
                <a16:creationId xmlns:a16="http://schemas.microsoft.com/office/drawing/2014/main" id="{6FC8FDB5-861E-2E8B-75DB-0CF885ED06F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25472265"/>
      </p:ext>
    </p:extLst>
  </p:cSld>
  <p:clrMapOvr>
    <a:overrideClrMapping bg1="lt1" tx1="dk1" bg2="lt2" tx2="dk2" accent1="accent1" accent2="accent2" accent3="accent3" accent4="accent4" accent5="accent5" accent6="accent6" hlink="hlink" folHlink="folHlink"/>
  </p:clrMapOvr>
</p:sld>
</file>

<file path=ppt/slides/slide176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Tenermakarizin</a:t>
            </a:r>
            <a:endParaRPr lang="fr-FR" sz="3733" dirty="0">
              <a:solidFill>
                <a:prstClr val="white"/>
              </a:solidFill>
              <a:latin typeface="CS Avva Shenouda" pitchFamily="34" charset="0"/>
            </a:endParaRPr>
          </a:p>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ntemetnis</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ncaby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ten</a:t>
            </a:r>
            <a:r>
              <a:rPr lang="fr-FR" sz="3733" dirty="0">
                <a:solidFill>
                  <a:prstClr val="white"/>
                </a:solidFill>
                <a:latin typeface="CS Avva Shenouda" pitchFamily="34" charset="0"/>
              </a:rPr>
              <a:t>] ne </a:t>
            </a:r>
          </a:p>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mpi,ereticmoc</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Gabriyl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piaggeloc</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نغبط عظمتك.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أيتها العذراء الحكيمة.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ونعطيك السلام.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مع غبريال الملاك.</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Bienheureuse est ta grandeur</a:t>
            </a:r>
          </a:p>
          <a:p>
            <a:pPr algn="ctr" defTabSz="1219170"/>
            <a:r>
              <a:rPr lang="fr-FR" sz="3733" b="1" dirty="0">
                <a:solidFill>
                  <a:prstClr val="white"/>
                </a:solidFill>
                <a:latin typeface="Book Antiqua" pitchFamily="18" charset="0"/>
              </a:rPr>
              <a:t>Ô toi Vierge pure et sage</a:t>
            </a:r>
          </a:p>
          <a:p>
            <a:pPr algn="ctr" defTabSz="1219170"/>
            <a:r>
              <a:rPr lang="fr-FR" sz="3733" b="1" dirty="0">
                <a:solidFill>
                  <a:prstClr val="white"/>
                </a:solidFill>
                <a:latin typeface="Book Antiqua" pitchFamily="18" charset="0"/>
              </a:rPr>
              <a:t>Nous aussi te saluons</a:t>
            </a:r>
          </a:p>
          <a:p>
            <a:pPr algn="ctr" defTabSz="1219170"/>
            <a:r>
              <a:rPr lang="fr-FR" sz="3733" b="1" dirty="0">
                <a:solidFill>
                  <a:prstClr val="white"/>
                </a:solidFill>
                <a:latin typeface="Book Antiqua" pitchFamily="18" charset="0"/>
              </a:rPr>
              <a:t>Avec l’ange Gabriel.</a:t>
            </a:r>
          </a:p>
        </p:txBody>
      </p:sp>
      <p:sp>
        <p:nvSpPr>
          <p:cNvPr id="20" name="ZoneTexte 19">
            <a:extLst>
              <a:ext uri="{FF2B5EF4-FFF2-40B4-BE49-F238E27FC236}">
                <a16:creationId xmlns:a16="http://schemas.microsoft.com/office/drawing/2014/main" id="{4E5D0B0F-D523-4DC6-2260-8B65231D407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21" name="ZoneTexte 20">
            <a:hlinkClick r:id="rId2" action="ppaction://hlinksldjump"/>
            <a:extLst>
              <a:ext uri="{FF2B5EF4-FFF2-40B4-BE49-F238E27FC236}">
                <a16:creationId xmlns:a16="http://schemas.microsoft.com/office/drawing/2014/main" id="{12FDB113-999E-DB82-976E-9C188E029F0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75954626"/>
      </p:ext>
    </p:extLst>
  </p:cSld>
  <p:clrMapOvr>
    <a:overrideClrMapping bg1="lt1" tx1="dk1" bg2="lt2" tx2="dk2" accent1="accent1" accent2="accent2" accent3="accent3" accent4="accent4" accent5="accent5" accent6="accent6" hlink="hlink" folHlink="folHlink"/>
  </p:clrMapOvr>
</p:sld>
</file>

<file path=ppt/slides/slide176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Je `</a:t>
            </a:r>
            <a:r>
              <a:rPr lang="fr-FR" sz="3733" dirty="0" err="1">
                <a:solidFill>
                  <a:prstClr val="white"/>
                </a:solidFill>
                <a:latin typeface="CS Avva Shenouda" pitchFamily="34" charset="0"/>
              </a:rPr>
              <a:t>ebolhiten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pekarpoc</a:t>
            </a:r>
            <a:r>
              <a:rPr lang="fr-FR" sz="3733" dirty="0">
                <a:solidFill>
                  <a:prstClr val="white"/>
                </a:solidFill>
                <a:latin typeface="CS Avva Shenouda" pitchFamily="34" charset="0"/>
              </a:rPr>
              <a:t> @ `a </a:t>
            </a:r>
            <a:r>
              <a:rPr lang="fr-FR" sz="3733" dirty="0" err="1">
                <a:solidFill>
                  <a:prstClr val="white"/>
                </a:solidFill>
                <a:latin typeface="CS Avva Shenouda" pitchFamily="34" charset="0"/>
              </a:rPr>
              <a:t>pioujai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tahe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pengenoc</a:t>
            </a:r>
            <a:r>
              <a:rPr lang="fr-FR" sz="3733" dirty="0">
                <a:solidFill>
                  <a:prstClr val="white"/>
                </a:solidFill>
                <a:latin typeface="CS Avva Shenouda" pitchFamily="34" charset="0"/>
              </a:rPr>
              <a:t> @ `</a:t>
            </a:r>
            <a:r>
              <a:rPr lang="fr-FR" sz="3733">
                <a:solidFill>
                  <a:prstClr val="white"/>
                </a:solidFill>
                <a:latin typeface="CS Avva Shenouda" pitchFamily="34" charset="0"/>
              </a:rPr>
              <a:t>a `V</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hotpen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nkecop</a:t>
            </a:r>
            <a:r>
              <a:rPr lang="fr-FR" sz="3733" dirty="0">
                <a:solidFill>
                  <a:prstClr val="white"/>
                </a:solidFill>
                <a:latin typeface="CS Avva Shenouda" pitchFamily="34" charset="0"/>
              </a:rPr>
              <a:t> @ </a:t>
            </a:r>
            <a:r>
              <a:rPr lang="fr-FR" sz="3733" err="1">
                <a:solidFill>
                  <a:prstClr val="white"/>
                </a:solidFill>
                <a:latin typeface="CS Avva Shenouda" pitchFamily="34" charset="0"/>
              </a:rPr>
              <a:t>hiten</a:t>
            </a:r>
            <a:r>
              <a:rPr lang="fr-FR" sz="3733">
                <a:solidFill>
                  <a:prstClr val="white"/>
                </a:solidFill>
                <a:latin typeface="CS Avva Shenouda" pitchFamily="34" charset="0"/>
              </a:rPr>
              <a:t> tefmet`aga</a:t>
            </a:r>
            <a:r>
              <a:rPr lang="fr-FR" sz="3733" dirty="0" err="1">
                <a:solidFill>
                  <a:prstClr val="white"/>
                </a:solidFill>
                <a:latin typeface="CS Avva Shenouda" pitchFamily="34" charset="0"/>
              </a:rPr>
              <a:t>;oc</a:t>
            </a:r>
            <a:r>
              <a:rPr lang="fr-FR" sz="3733" dirty="0">
                <a:solidFill>
                  <a:prstClr val="white"/>
                </a:solidFill>
                <a:latin typeface="CS Avva Shenouda" pitchFamily="34" charset="0"/>
              </a:rPr>
              <a:t>.</a:t>
            </a:r>
          </a:p>
        </p:txBody>
      </p:sp>
      <p:sp>
        <p:nvSpPr>
          <p:cNvPr id="11" name="Rectangle 10"/>
          <p:cNvSpPr/>
          <p:nvPr/>
        </p:nvSpPr>
        <p:spPr>
          <a:xfrm>
            <a:off x="6672064" y="556225"/>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لأن من قبل ثمرتك.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أدرك الخلاص جنسنا.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وأصلحنا الله مره أخرى.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من قبل صلاحه.</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c’était de par ton Fruit</a:t>
            </a:r>
          </a:p>
          <a:p>
            <a:pPr algn="ctr" defTabSz="1219170"/>
            <a:r>
              <a:rPr lang="fr-FR" sz="3733" b="1" dirty="0">
                <a:solidFill>
                  <a:prstClr val="white"/>
                </a:solidFill>
                <a:latin typeface="Book Antiqua" pitchFamily="18" charset="0"/>
              </a:rPr>
              <a:t>Que nous parvint le salut</a:t>
            </a:r>
          </a:p>
          <a:p>
            <a:pPr algn="ctr" defTabSz="1219170"/>
            <a:r>
              <a:rPr lang="fr-FR" sz="3733" b="1" dirty="0">
                <a:solidFill>
                  <a:prstClr val="white"/>
                </a:solidFill>
                <a:latin typeface="Book Antiqua" pitchFamily="18" charset="0"/>
              </a:rPr>
              <a:t>Dieu nous a réconciliés</a:t>
            </a:r>
          </a:p>
          <a:p>
            <a:pPr algn="ctr" defTabSz="1219170"/>
            <a:r>
              <a:rPr lang="fr-FR" sz="3733" b="1" dirty="0">
                <a:solidFill>
                  <a:prstClr val="white"/>
                </a:solidFill>
                <a:latin typeface="Book Antiqua" pitchFamily="18" charset="0"/>
              </a:rPr>
              <a:t>A nouveau par Sa bonté</a:t>
            </a:r>
          </a:p>
        </p:txBody>
      </p:sp>
      <p:sp>
        <p:nvSpPr>
          <p:cNvPr id="19" name="ZoneTexte 18">
            <a:extLst>
              <a:ext uri="{FF2B5EF4-FFF2-40B4-BE49-F238E27FC236}">
                <a16:creationId xmlns:a16="http://schemas.microsoft.com/office/drawing/2014/main" id="{980A761B-3429-5084-9575-DC63769F01B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20" name="ZoneTexte 19">
            <a:hlinkClick r:id="rId2" action="ppaction://hlinksldjump"/>
            <a:extLst>
              <a:ext uri="{FF2B5EF4-FFF2-40B4-BE49-F238E27FC236}">
                <a16:creationId xmlns:a16="http://schemas.microsoft.com/office/drawing/2014/main" id="{1297A7A0-19DB-D3B1-AE07-E9666EBE4D8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78572724"/>
      </p:ext>
    </p:extLst>
  </p:cSld>
  <p:clrMapOvr>
    <a:overrideClrMapping bg1="lt1" tx1="dk1" bg2="lt2" tx2="dk2" accent1="accent1" accent2="accent2" accent3="accent3" accent4="accent4" accent5="accent5" accent6="accent6" hlink="hlink" folHlink="folHlink"/>
  </p:clrMapOvr>
</p:sld>
</file>

<file path=ppt/slides/slide176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ye;meh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yetacjem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yetacmec</a:t>
            </a:r>
            <a:r>
              <a:rPr lang="fr-FR" sz="3733" dirty="0">
                <a:solidFill>
                  <a:prstClr val="white"/>
                </a:solidFill>
                <a:latin typeface="CS Avva Shenouda" pitchFamily="34" charset="0"/>
              </a:rPr>
              <a:t> P=,=c @ </a:t>
            </a:r>
            <a:r>
              <a:rPr lang="fr-FR" sz="3733" err="1">
                <a:solidFill>
                  <a:prstClr val="white"/>
                </a:solidFill>
                <a:latin typeface="CS Avva Shenouda" pitchFamily="34" charset="0"/>
              </a:rPr>
              <a:t>ouoh</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sop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neme</a:t>
            </a:r>
            <a:r>
              <a:rPr lang="fr-FR" sz="3733" dirty="0">
                <a:solidFill>
                  <a:prstClr val="white"/>
                </a:solidFill>
                <a:latin typeface="CS Avva Shenouda" pitchFamily="34" charset="0"/>
              </a:rPr>
              <a:t>.</a:t>
            </a:r>
          </a:p>
        </p:txBody>
      </p:sp>
      <p:sp>
        <p:nvSpPr>
          <p:cNvPr id="11" name="Rectangle 10"/>
          <p:cNvSpPr/>
          <p:nvPr/>
        </p:nvSpPr>
        <p:spPr>
          <a:xfrm>
            <a:off x="6672064" y="556226"/>
            <a:ext cx="5105424" cy="2575192"/>
          </a:xfrm>
          <a:prstGeom prst="rect">
            <a:avLst/>
          </a:prstGeom>
        </p:spPr>
        <p:txBody>
          <a:bodyPr wrap="square">
            <a:spAutoFit/>
          </a:bodyPr>
          <a:lstStyle/>
          <a:p>
            <a:pPr algn="just" defTabSz="1219170" rtl="1"/>
            <a:r>
              <a:rPr lang="ar-EG" sz="4200" dirty="0">
                <a:solidFill>
                  <a:prstClr val="white"/>
                </a:solidFill>
                <a:latin typeface="Calibri"/>
                <a:cs typeface="Arial" panose="020B0604020202020204" pitchFamily="34" charset="0"/>
              </a:rPr>
              <a:t>السلام لك يا ممتلئة نعمة. </a:t>
            </a:r>
            <a:endParaRPr lang="fr-FR" sz="4200"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وجدت نعمة. </a:t>
            </a:r>
            <a:endParaRPr lang="fr-FR" sz="3867"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ولدت المسيح. </a:t>
            </a:r>
            <a:endParaRPr lang="fr-FR" sz="3867" dirty="0">
              <a:solidFill>
                <a:prstClr val="white"/>
              </a:solidFill>
              <a:latin typeface="Calibri"/>
            </a:endParaRPr>
          </a:p>
          <a:p>
            <a:pPr algn="just" defTabSz="1219170" rtl="1"/>
            <a:r>
              <a:rPr lang="ar-EG" sz="4200" dirty="0">
                <a:solidFill>
                  <a:prstClr val="white"/>
                </a:solidFill>
                <a:latin typeface="Calibri"/>
                <a:cs typeface="Arial" panose="020B0604020202020204" pitchFamily="34" charset="0"/>
              </a:rPr>
              <a:t>الرب معك.</a:t>
            </a:r>
            <a:endParaRPr lang="fr-FR" sz="4200"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pleine de grâce, </a:t>
            </a:r>
          </a:p>
          <a:p>
            <a:pPr algn="ctr" defTabSz="1219170"/>
            <a:r>
              <a:rPr lang="fr-FR" sz="3733" b="1" dirty="0">
                <a:solidFill>
                  <a:prstClr val="white"/>
                </a:solidFill>
                <a:latin typeface="Book Antiqua" pitchFamily="18" charset="0"/>
              </a:rPr>
              <a:t>salut à toi qui trouva grâce, </a:t>
            </a:r>
          </a:p>
          <a:p>
            <a:pPr algn="ctr" defTabSz="1219170"/>
            <a:r>
              <a:rPr lang="fr-FR" sz="3733" b="1" dirty="0">
                <a:solidFill>
                  <a:prstClr val="white"/>
                </a:solidFill>
                <a:latin typeface="Book Antiqua" pitchFamily="18" charset="0"/>
              </a:rPr>
              <a:t>salut à toi qui enfanta le Christ, </a:t>
            </a:r>
          </a:p>
          <a:p>
            <a:pPr algn="ctr" defTabSz="1219170"/>
            <a:r>
              <a:rPr lang="fr-FR" sz="3733" b="1" dirty="0">
                <a:solidFill>
                  <a:prstClr val="white"/>
                </a:solidFill>
                <a:latin typeface="Book Antiqua" pitchFamily="18" charset="0"/>
              </a:rPr>
              <a:t>le Seigneur est avec toi.</a:t>
            </a:r>
          </a:p>
        </p:txBody>
      </p:sp>
      <p:sp>
        <p:nvSpPr>
          <p:cNvPr id="19" name="ZoneTexte 18">
            <a:extLst>
              <a:ext uri="{FF2B5EF4-FFF2-40B4-BE49-F238E27FC236}">
                <a16:creationId xmlns:a16="http://schemas.microsoft.com/office/drawing/2014/main" id="{4D9F0BB1-23D3-F07B-0215-250E6441B48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20" name="ZoneTexte 19">
            <a:hlinkClick r:id="rId2" action="ppaction://hlinksldjump"/>
            <a:extLst>
              <a:ext uri="{FF2B5EF4-FFF2-40B4-BE49-F238E27FC236}">
                <a16:creationId xmlns:a16="http://schemas.microsoft.com/office/drawing/2014/main" id="{0EEFD0DB-A8DF-FCEE-4C46-A9CD75366CA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64925578"/>
      </p:ext>
    </p:extLst>
  </p:cSld>
  <p:clrMapOvr>
    <a:overrideClrMapping bg1="lt1" tx1="dk1" bg2="lt2" tx2="dk2" accent1="accent1" accent2="accent2" accent3="accent3" accent4="accent4" accent5="accent5" accent6="accent6" hlink="hlink" folHlink="folHlink"/>
  </p:clrMapOvr>
</p:sld>
</file>

<file path=ppt/slides/slide176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ma`nselet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nattako</a:t>
            </a:r>
            <a:r>
              <a:rPr lang="fr-FR" sz="3733" dirty="0">
                <a:solidFill>
                  <a:prstClr val="white"/>
                </a:solidFill>
                <a:latin typeface="CS Avva Shenouda" pitchFamily="34" charset="0"/>
              </a:rPr>
              <a:t> @</a:t>
            </a:r>
            <a:br>
              <a:rPr lang="fr-FR" sz="3733" dirty="0">
                <a:solidFill>
                  <a:prstClr val="white"/>
                </a:solidFill>
                <a:latin typeface="CS Avva Shenouda" pitchFamily="34" charset="0"/>
              </a:rPr>
            </a:br>
            <a:r>
              <a:rPr lang="fr-FR" sz="3733" dirty="0">
                <a:solidFill>
                  <a:prstClr val="white"/>
                </a:solidFill>
                <a:latin typeface="CS Avva Shenouda" pitchFamily="34" charset="0"/>
              </a:rPr>
              <a:t>`a Pi=p=n=a =e=;=u `i `</a:t>
            </a:r>
            <a:r>
              <a:rPr lang="fr-FR" sz="3733" dirty="0" err="1">
                <a:solidFill>
                  <a:prstClr val="white"/>
                </a:solidFill>
                <a:latin typeface="CS Avva Shenouda" pitchFamily="34" charset="0"/>
              </a:rPr>
              <a:t>ejw</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oujom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vyet</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oci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e;na`erqyibi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a:t>
            </a:r>
            <a:r>
              <a:rPr lang="fr-FR" sz="3733" dirty="0">
                <a:solidFill>
                  <a:prstClr val="white"/>
                </a:solidFill>
                <a:latin typeface="CS Avva Shenouda" pitchFamily="34" charset="0"/>
              </a:rPr>
              <a:t> Mari`a.</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كخدر بغير فساد.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الروح القدس حل عليك.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وقوه العلى.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ظللتك يا مريم.</a:t>
            </a:r>
            <a:endParaRPr lang="fr-FR" sz="4400" dirty="0">
              <a:solidFill>
                <a:prstClr val="white"/>
              </a:solidFill>
              <a:latin typeface="Calibri"/>
            </a:endParaRPr>
          </a:p>
        </p:txBody>
      </p:sp>
      <p:sp>
        <p:nvSpPr>
          <p:cNvPr id="12" name="Rectangle 11"/>
          <p:cNvSpPr/>
          <p:nvPr/>
        </p:nvSpPr>
        <p:spPr>
          <a:xfrm>
            <a:off x="2351584" y="3717032"/>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Telle l’épouse sans souillure</a:t>
            </a:r>
          </a:p>
          <a:p>
            <a:pPr algn="ctr" defTabSz="1219170"/>
            <a:r>
              <a:rPr lang="fr-FR" sz="3733" b="1" dirty="0">
                <a:solidFill>
                  <a:prstClr val="white"/>
                </a:solidFill>
                <a:latin typeface="Book Antiqua" pitchFamily="18" charset="0"/>
              </a:rPr>
              <a:t>L’Esprit Saint descend sur toi</a:t>
            </a:r>
          </a:p>
          <a:p>
            <a:pPr algn="ctr" defTabSz="1219170"/>
            <a:r>
              <a:rPr lang="fr-FR" sz="3733" b="1" dirty="0">
                <a:solidFill>
                  <a:prstClr val="white"/>
                </a:solidFill>
                <a:latin typeface="Book Antiqua" pitchFamily="18" charset="0"/>
              </a:rPr>
              <a:t>La puissance du Très Haut </a:t>
            </a:r>
          </a:p>
          <a:p>
            <a:pPr algn="ctr" defTabSz="1219170"/>
            <a:r>
              <a:rPr lang="fr-FR" sz="3733" b="1" dirty="0">
                <a:solidFill>
                  <a:prstClr val="white"/>
                </a:solidFill>
                <a:latin typeface="Book Antiqua" pitchFamily="18" charset="0"/>
              </a:rPr>
              <a:t>T’a couverte, ô Marie</a:t>
            </a:r>
          </a:p>
        </p:txBody>
      </p:sp>
      <p:sp>
        <p:nvSpPr>
          <p:cNvPr id="20" name="ZoneTexte 19">
            <a:extLst>
              <a:ext uri="{FF2B5EF4-FFF2-40B4-BE49-F238E27FC236}">
                <a16:creationId xmlns:a16="http://schemas.microsoft.com/office/drawing/2014/main" id="{3EE8C3D2-13BC-2CED-CB28-95C41F859F0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21" name="ZoneTexte 20">
            <a:hlinkClick r:id="rId2" action="ppaction://hlinksldjump"/>
            <a:extLst>
              <a:ext uri="{FF2B5EF4-FFF2-40B4-BE49-F238E27FC236}">
                <a16:creationId xmlns:a16="http://schemas.microsoft.com/office/drawing/2014/main" id="{ECBA160C-8F1A-9E56-F308-4F02206A60F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06413908"/>
      </p:ext>
    </p:extLst>
  </p:cSld>
  <p:clrMapOvr>
    <a:overrideClrMapping bg1="lt1" tx1="dk1" bg2="lt2" tx2="dk2" accent1="accent1" accent2="accent2" accent3="accent3" accent4="accent4" accent5="accent5" accent6="accent6" hlink="hlink" folHlink="folHlink"/>
  </p:clrMapOvr>
</p:sld>
</file>

<file path=ppt/slides/slide176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Je  `</a:t>
            </a:r>
            <a:r>
              <a:rPr lang="fr-FR" sz="3733" dirty="0" err="1">
                <a:solidFill>
                  <a:prstClr val="white"/>
                </a:solidFill>
                <a:latin typeface="CS Avva Shenouda" pitchFamily="34" charset="0"/>
              </a:rPr>
              <a:t>are`jvo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mpi`aly;inoc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nLogoc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nSyri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Viwt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a:t>
            </a:r>
            <a:r>
              <a:rPr lang="fr-FR" sz="3733" err="1">
                <a:solidFill>
                  <a:prstClr val="white"/>
                </a:solidFill>
                <a:latin typeface="CS Avva Shenouda" pitchFamily="34" charset="0"/>
              </a:rPr>
              <a:t>myn</a:t>
            </a:r>
            <a:r>
              <a:rPr lang="fr-FR" sz="3733">
                <a:solidFill>
                  <a:prstClr val="white"/>
                </a:solidFill>
                <a:latin typeface="CS Avva Shenouda" pitchFamily="34" charset="0"/>
              </a:rPr>
              <a:t> `ebol </a:t>
            </a:r>
            <a:r>
              <a:rPr lang="fr-FR" sz="3733" dirty="0">
                <a:solidFill>
                  <a:prstClr val="white"/>
                </a:solidFill>
                <a:latin typeface="CS Avva Shenouda" pitchFamily="34" charset="0"/>
              </a:rPr>
              <a:t>sa `</a:t>
            </a:r>
            <a:r>
              <a:rPr lang="fr-FR" sz="3733" dirty="0" err="1">
                <a:solidFill>
                  <a:prstClr val="white"/>
                </a:solidFill>
                <a:latin typeface="CS Avva Shenouda" pitchFamily="34" charset="0"/>
              </a:rPr>
              <a:t>eneh</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afcotten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nennobi</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لأنك ولدت </a:t>
            </a:r>
            <a:r>
              <a:rPr lang="ar-EG" sz="4400" dirty="0" err="1">
                <a:solidFill>
                  <a:prstClr val="white"/>
                </a:solidFill>
                <a:latin typeface="Calibri"/>
                <a:cs typeface="Arial" panose="020B0604020202020204" pitchFamily="34" charset="0"/>
              </a:rPr>
              <a:t>الكلمه</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الحقيقى</a:t>
            </a:r>
            <a:r>
              <a:rPr lang="ar-EG" sz="4400" dirty="0">
                <a:solidFill>
                  <a:prstClr val="white"/>
                </a:solidFill>
                <a:latin typeface="Calibri"/>
                <a:cs typeface="Arial" panose="020B0604020202020204" pitchFamily="34" charset="0"/>
              </a:rPr>
              <a:t> أبن الاب.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الدائم الى الابد.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أتى وخلصنا من خطايانا.</a:t>
            </a:r>
            <a:endParaRPr lang="fr-FR" sz="4400" dirty="0">
              <a:solidFill>
                <a:prstClr val="white"/>
              </a:solidFill>
              <a:latin typeface="Calibri"/>
            </a:endParaRPr>
          </a:p>
        </p:txBody>
      </p:sp>
      <p:sp>
        <p:nvSpPr>
          <p:cNvPr id="12" name="Rectangle 11"/>
          <p:cNvSpPr/>
          <p:nvPr/>
        </p:nvSpPr>
        <p:spPr>
          <a:xfrm>
            <a:off x="2495600"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tu avais enfanté</a:t>
            </a:r>
          </a:p>
          <a:p>
            <a:pPr algn="ctr" defTabSz="1219170"/>
            <a:r>
              <a:rPr lang="fr-FR" sz="3733" b="1" dirty="0">
                <a:solidFill>
                  <a:prstClr val="white"/>
                </a:solidFill>
                <a:latin typeface="Book Antiqua" pitchFamily="18" charset="0"/>
              </a:rPr>
              <a:t>Lui le Verbe véritable</a:t>
            </a:r>
          </a:p>
          <a:p>
            <a:pPr algn="ctr" defTabSz="1219170"/>
            <a:r>
              <a:rPr lang="fr-FR" sz="3733" b="1" dirty="0">
                <a:solidFill>
                  <a:prstClr val="white"/>
                </a:solidFill>
                <a:latin typeface="Book Antiqua" pitchFamily="18" charset="0"/>
              </a:rPr>
              <a:t>Le Fils éternel du Père</a:t>
            </a:r>
          </a:p>
          <a:p>
            <a:pPr algn="ctr" defTabSz="1219170"/>
            <a:r>
              <a:rPr lang="fr-FR" sz="3733" b="1" dirty="0">
                <a:solidFill>
                  <a:prstClr val="white"/>
                </a:solidFill>
                <a:latin typeface="Book Antiqua" pitchFamily="18" charset="0"/>
              </a:rPr>
              <a:t>Vint, nous sauve de nos péchés.</a:t>
            </a:r>
          </a:p>
        </p:txBody>
      </p:sp>
      <p:sp>
        <p:nvSpPr>
          <p:cNvPr id="20" name="ZoneTexte 19">
            <a:extLst>
              <a:ext uri="{FF2B5EF4-FFF2-40B4-BE49-F238E27FC236}">
                <a16:creationId xmlns:a16="http://schemas.microsoft.com/office/drawing/2014/main" id="{90712DBE-C7A4-13E3-4024-39D356531E2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21" name="ZoneTexte 20">
            <a:hlinkClick r:id="rId2" action="ppaction://hlinksldjump"/>
            <a:extLst>
              <a:ext uri="{FF2B5EF4-FFF2-40B4-BE49-F238E27FC236}">
                <a16:creationId xmlns:a16="http://schemas.microsoft.com/office/drawing/2014/main" id="{34BA05CB-C38A-C6A7-CEF1-1F5D8328BE7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86712752"/>
      </p:ext>
    </p:extLst>
  </p:cSld>
  <p:clrMapOvr>
    <a:overrideClrMapping bg1="lt1" tx1="dk1" bg2="lt2" tx2="dk2" accent1="accent1" accent2="accent2" accent3="accent3" accent4="accent4" accent5="accent5" accent6="accent6" hlink="hlink" folHlink="folHlink"/>
  </p:clrMapOvr>
</p:sld>
</file>

<file path=ppt/slides/slide176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ye;meh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yetacjem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yetacmec</a:t>
            </a:r>
            <a:r>
              <a:rPr lang="fr-FR" sz="3733" dirty="0">
                <a:solidFill>
                  <a:prstClr val="white"/>
                </a:solidFill>
                <a:latin typeface="CS Avva Shenouda" pitchFamily="34" charset="0"/>
              </a:rPr>
              <a:t> P=,=c @ </a:t>
            </a:r>
            <a:r>
              <a:rPr lang="fr-FR" sz="3733" err="1">
                <a:solidFill>
                  <a:prstClr val="white"/>
                </a:solidFill>
                <a:latin typeface="CS Avva Shenouda" pitchFamily="34" charset="0"/>
              </a:rPr>
              <a:t>ouoh</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sop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neme</a:t>
            </a:r>
            <a:r>
              <a:rPr lang="fr-FR" sz="3733" dirty="0">
                <a:solidFill>
                  <a:prstClr val="white"/>
                </a:solidFill>
                <a:latin typeface="CS Avva Shenouda" pitchFamily="34" charset="0"/>
              </a:rPr>
              <a:t>.</a:t>
            </a:r>
          </a:p>
        </p:txBody>
      </p:sp>
      <p:sp>
        <p:nvSpPr>
          <p:cNvPr id="11" name="Rectangle 10"/>
          <p:cNvSpPr/>
          <p:nvPr/>
        </p:nvSpPr>
        <p:spPr>
          <a:xfrm>
            <a:off x="6672064" y="556226"/>
            <a:ext cx="5105424" cy="2575192"/>
          </a:xfrm>
          <a:prstGeom prst="rect">
            <a:avLst/>
          </a:prstGeom>
        </p:spPr>
        <p:txBody>
          <a:bodyPr wrap="square">
            <a:spAutoFit/>
          </a:bodyPr>
          <a:lstStyle/>
          <a:p>
            <a:pPr algn="just" defTabSz="1219170" rtl="1"/>
            <a:r>
              <a:rPr lang="ar-EG" sz="4200" dirty="0">
                <a:solidFill>
                  <a:prstClr val="white"/>
                </a:solidFill>
                <a:latin typeface="Calibri"/>
                <a:cs typeface="Arial" panose="020B0604020202020204" pitchFamily="34" charset="0"/>
              </a:rPr>
              <a:t>السلام لك يا ممتلئة نعمة. </a:t>
            </a:r>
            <a:endParaRPr lang="fr-FR" sz="4200"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وجدت نعمة. </a:t>
            </a:r>
            <a:endParaRPr lang="fr-FR" sz="3867"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ولدت المسيح. </a:t>
            </a:r>
            <a:endParaRPr lang="fr-FR" sz="3867" dirty="0">
              <a:solidFill>
                <a:prstClr val="white"/>
              </a:solidFill>
              <a:latin typeface="Calibri"/>
            </a:endParaRPr>
          </a:p>
          <a:p>
            <a:pPr algn="just" defTabSz="1219170" rtl="1"/>
            <a:r>
              <a:rPr lang="ar-EG" sz="4200" dirty="0">
                <a:solidFill>
                  <a:prstClr val="white"/>
                </a:solidFill>
                <a:latin typeface="Calibri"/>
                <a:cs typeface="Arial" panose="020B0604020202020204" pitchFamily="34" charset="0"/>
              </a:rPr>
              <a:t>الرب معك.</a:t>
            </a:r>
            <a:endParaRPr lang="fr-FR" sz="4200"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pleine de grâce, </a:t>
            </a:r>
          </a:p>
          <a:p>
            <a:pPr algn="ctr" defTabSz="1219170"/>
            <a:r>
              <a:rPr lang="fr-FR" sz="3733" b="1" dirty="0">
                <a:solidFill>
                  <a:prstClr val="white"/>
                </a:solidFill>
                <a:latin typeface="Book Antiqua" pitchFamily="18" charset="0"/>
              </a:rPr>
              <a:t>salut à toi qui trouva grâce, </a:t>
            </a:r>
          </a:p>
          <a:p>
            <a:pPr algn="ctr" defTabSz="1219170"/>
            <a:r>
              <a:rPr lang="fr-FR" sz="3733" b="1" dirty="0">
                <a:solidFill>
                  <a:prstClr val="white"/>
                </a:solidFill>
                <a:latin typeface="Book Antiqua" pitchFamily="18" charset="0"/>
              </a:rPr>
              <a:t>salut à toi qui enfanta le Christ, </a:t>
            </a:r>
          </a:p>
          <a:p>
            <a:pPr algn="ctr" defTabSz="1219170"/>
            <a:r>
              <a:rPr lang="fr-FR" sz="3733" b="1" dirty="0">
                <a:solidFill>
                  <a:prstClr val="white"/>
                </a:solidFill>
                <a:latin typeface="Book Antiqua" pitchFamily="18" charset="0"/>
              </a:rPr>
              <a:t>le Seigneur est avec toi.</a:t>
            </a:r>
          </a:p>
        </p:txBody>
      </p:sp>
      <p:sp>
        <p:nvSpPr>
          <p:cNvPr id="19" name="ZoneTexte 18">
            <a:extLst>
              <a:ext uri="{FF2B5EF4-FFF2-40B4-BE49-F238E27FC236}">
                <a16:creationId xmlns:a16="http://schemas.microsoft.com/office/drawing/2014/main" id="{3E587269-464F-95AB-D786-9DFD4D19D9D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20" name="ZoneTexte 19">
            <a:hlinkClick r:id="rId2" action="ppaction://hlinksldjump"/>
            <a:extLst>
              <a:ext uri="{FF2B5EF4-FFF2-40B4-BE49-F238E27FC236}">
                <a16:creationId xmlns:a16="http://schemas.microsoft.com/office/drawing/2014/main" id="{2A749E39-A746-50A9-B54E-F4F4758840B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73552518"/>
      </p:ext>
    </p:extLst>
  </p:cSld>
  <p:clrMapOvr>
    <a:overrideClrMapping bg1="lt1" tx1="dk1" bg2="lt2" tx2="dk2" accent1="accent1" accent2="accent2" accent3="accent3" accent4="accent4" accent5="accent5" accent6="accent6" hlink="hlink" folHlink="folHlink"/>
  </p:clrMapOvr>
</p:sld>
</file>

<file path=ppt/slides/slide176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pigenoc</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nouni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Dauid</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aremici</a:t>
            </a:r>
            <a:r>
              <a:rPr lang="fr-FR" sz="3733" dirty="0">
                <a:solidFill>
                  <a:prstClr val="white"/>
                </a:solidFill>
                <a:latin typeface="CS Avva Shenouda" pitchFamily="34" charset="0"/>
              </a:rPr>
              <a:t> nan kata </a:t>
            </a:r>
            <a:r>
              <a:rPr lang="fr-FR" sz="3733" dirty="0" err="1">
                <a:solidFill>
                  <a:prstClr val="white"/>
                </a:solidFill>
                <a:latin typeface="CS Avva Shenouda" pitchFamily="34" charset="0"/>
              </a:rPr>
              <a:t>carx</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mPencwtyr</a:t>
            </a:r>
            <a:r>
              <a:rPr lang="fr-FR" sz="3733" dirty="0">
                <a:solidFill>
                  <a:prstClr val="white"/>
                </a:solidFill>
                <a:latin typeface="CS Avva Shenouda" pitchFamily="34" charset="0"/>
              </a:rPr>
              <a:t> I=y=c P=,=c.</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أنت هى جنس.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وأصل داود.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ولدت لنا جسديا.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مخلصنا يسوع المسيح.</a:t>
            </a:r>
            <a:endParaRPr lang="fr-FR" sz="4400" dirty="0">
              <a:solidFill>
                <a:prstClr val="white"/>
              </a:solidFill>
              <a:latin typeface="Calibri"/>
            </a:endParaRPr>
          </a:p>
        </p:txBody>
      </p:sp>
      <p:sp>
        <p:nvSpPr>
          <p:cNvPr id="12" name="Rectangle 11"/>
          <p:cNvSpPr/>
          <p:nvPr/>
        </p:nvSpPr>
        <p:spPr>
          <a:xfrm>
            <a:off x="1991544" y="3717033"/>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Ô toi qui est de la race</a:t>
            </a:r>
          </a:p>
          <a:p>
            <a:pPr algn="ctr" defTabSz="1219170"/>
            <a:r>
              <a:rPr lang="fr-FR" sz="3733" b="1" dirty="0">
                <a:solidFill>
                  <a:prstClr val="white"/>
                </a:solidFill>
                <a:latin typeface="Book Antiqua" pitchFamily="18" charset="0"/>
              </a:rPr>
              <a:t>Et descendance de David</a:t>
            </a:r>
          </a:p>
          <a:p>
            <a:pPr algn="ctr" defTabSz="1219170"/>
            <a:r>
              <a:rPr lang="fr-FR" sz="3733" b="1" dirty="0">
                <a:solidFill>
                  <a:prstClr val="white"/>
                </a:solidFill>
                <a:latin typeface="Book Antiqua" pitchFamily="18" charset="0"/>
              </a:rPr>
              <a:t>Tu enfantes charnellement </a:t>
            </a:r>
          </a:p>
          <a:p>
            <a:pPr algn="ctr" defTabSz="1219170"/>
            <a:r>
              <a:rPr lang="fr-FR" sz="3733" b="1" dirty="0">
                <a:solidFill>
                  <a:prstClr val="white"/>
                </a:solidFill>
                <a:latin typeface="Book Antiqua" pitchFamily="18" charset="0"/>
              </a:rPr>
              <a:t>Christ Jésus, notre Sauveur</a:t>
            </a:r>
          </a:p>
        </p:txBody>
      </p:sp>
      <p:sp>
        <p:nvSpPr>
          <p:cNvPr id="20" name="ZoneTexte 19">
            <a:extLst>
              <a:ext uri="{FF2B5EF4-FFF2-40B4-BE49-F238E27FC236}">
                <a16:creationId xmlns:a16="http://schemas.microsoft.com/office/drawing/2014/main" id="{4B265BA6-FC6A-A6CB-BC49-E3F0871F11A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21" name="ZoneTexte 20">
            <a:hlinkClick r:id="rId2" action="ppaction://hlinksldjump"/>
            <a:extLst>
              <a:ext uri="{FF2B5EF4-FFF2-40B4-BE49-F238E27FC236}">
                <a16:creationId xmlns:a16="http://schemas.microsoft.com/office/drawing/2014/main" id="{8A5663AC-304C-5CAE-3BD2-7FFBB27B298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97308539"/>
      </p:ext>
    </p:extLst>
  </p:cSld>
  <p:clrMapOvr>
    <a:overrideClrMapping bg1="lt1" tx1="dk1" bg2="lt2" tx2="dk2" accent1="accent1" accent2="accent2" accent3="accent3" accent4="accent4" accent5="accent5" accent6="accent6" hlink="hlink" folHlink="folHlink"/>
  </p:clrMapOvr>
</p:sld>
</file>

<file path=ppt/slides/slide176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338846"/>
            <a:ext cx="6096677" cy="3539046"/>
          </a:xfrm>
          <a:prstGeom prst="rect">
            <a:avLst/>
          </a:prstGeom>
        </p:spPr>
        <p:txBody>
          <a:bodyPr wrap="square">
            <a:spAutoFit/>
          </a:bodyPr>
          <a:lstStyle/>
          <a:p>
            <a:pPr algn="just" defTabSz="1219170"/>
            <a:r>
              <a:rPr lang="fr-FR" sz="3733" dirty="0" err="1">
                <a:solidFill>
                  <a:prstClr val="white"/>
                </a:solidFill>
                <a:latin typeface="CS Avva Shenouda" pitchFamily="34" charset="0"/>
              </a:rPr>
              <a:t>Pimonogenyc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ebolqen</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Viwt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qajwou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nni`ewn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afsouwf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mmin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[i</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noumorvy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mbwk</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nqy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penoujai</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الوحيد من الاب.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قبل كل الدهور.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أخلى ذاته وأخذ شكل عبد.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منكِ لأجل خلاصنا.</a:t>
            </a:r>
            <a:endParaRPr lang="fr-FR" sz="4400" dirty="0">
              <a:solidFill>
                <a:prstClr val="white"/>
              </a:solidFill>
              <a:latin typeface="Calibri"/>
            </a:endParaRPr>
          </a:p>
        </p:txBody>
      </p:sp>
      <p:sp>
        <p:nvSpPr>
          <p:cNvPr id="12" name="Rectangle 11"/>
          <p:cNvSpPr/>
          <p:nvPr/>
        </p:nvSpPr>
        <p:spPr>
          <a:xfrm>
            <a:off x="1847529" y="3909054"/>
            <a:ext cx="86979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C’est le Fils unique du Père</a:t>
            </a:r>
          </a:p>
          <a:p>
            <a:pPr algn="ctr" defTabSz="1219170"/>
            <a:r>
              <a:rPr lang="fr-FR" sz="3733" b="1" dirty="0">
                <a:solidFill>
                  <a:prstClr val="white"/>
                </a:solidFill>
                <a:latin typeface="Book Antiqua" pitchFamily="18" charset="0"/>
              </a:rPr>
              <a:t>Depuis toute éternité</a:t>
            </a:r>
          </a:p>
          <a:p>
            <a:pPr algn="ctr" defTabSz="1219170"/>
            <a:r>
              <a:rPr lang="fr-FR" sz="3733" b="1" dirty="0">
                <a:solidFill>
                  <a:prstClr val="white"/>
                </a:solidFill>
                <a:latin typeface="Book Antiqua" pitchFamily="18" charset="0"/>
              </a:rPr>
              <a:t>Il S’est abaissé, S’est fait</a:t>
            </a:r>
          </a:p>
          <a:p>
            <a:pPr algn="ctr" defTabSz="1219170"/>
            <a:r>
              <a:rPr lang="fr-FR" sz="3733" b="1" dirty="0">
                <a:solidFill>
                  <a:prstClr val="white"/>
                </a:solidFill>
                <a:latin typeface="Book Antiqua" pitchFamily="18" charset="0"/>
              </a:rPr>
              <a:t>Serviteur, pour nous sauver</a:t>
            </a:r>
          </a:p>
        </p:txBody>
      </p:sp>
      <p:sp>
        <p:nvSpPr>
          <p:cNvPr id="20" name="ZoneTexte 19">
            <a:extLst>
              <a:ext uri="{FF2B5EF4-FFF2-40B4-BE49-F238E27FC236}">
                <a16:creationId xmlns:a16="http://schemas.microsoft.com/office/drawing/2014/main" id="{F3572F58-621C-B6A0-B673-28B908A6244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21" name="ZoneTexte 20">
            <a:hlinkClick r:id="rId2" action="ppaction://hlinksldjump"/>
            <a:extLst>
              <a:ext uri="{FF2B5EF4-FFF2-40B4-BE49-F238E27FC236}">
                <a16:creationId xmlns:a16="http://schemas.microsoft.com/office/drawing/2014/main" id="{5DBC2C0B-9218-AE8A-B463-1EDBF6FD005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51103865"/>
      </p:ext>
    </p:extLst>
  </p:cSld>
  <p:clrMapOvr>
    <a:overrideClrMapping bg1="lt1" tx1="dk1" bg2="lt2" tx2="dk2" accent1="accent1" accent2="accent2" accent3="accent3" accent4="accent4" accent5="accent5" accent6="accent6" hlink="hlink" folHlink="folHlink"/>
  </p:clrMapOvr>
</p:sld>
</file>

<file path=ppt/slides/slide17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412391424"/>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41. La mer, Dieu l’a coupée</a:t>
                      </a:r>
                    </a:p>
                    <a:p>
                      <a:pPr algn="l"/>
                      <a:r>
                        <a:rPr lang="fr-FR" sz="3200" b="1" kern="1200" dirty="0">
                          <a:solidFill>
                            <a:prstClr val="white"/>
                          </a:solidFill>
                          <a:latin typeface="Book Antiqua" pitchFamily="18" charset="0"/>
                          <a:ea typeface="+mn-ea"/>
                          <a:cs typeface="+mn-cs"/>
                        </a:rPr>
                        <a:t>Et dans ses profondeurs</a:t>
                      </a:r>
                    </a:p>
                    <a:p>
                      <a:pPr algn="l"/>
                      <a:r>
                        <a:rPr lang="fr-FR" sz="3200" b="1" kern="1200" dirty="0">
                          <a:solidFill>
                            <a:prstClr val="white"/>
                          </a:solidFill>
                          <a:latin typeface="Book Antiqua" pitchFamily="18" charset="0"/>
                          <a:ea typeface="+mn-ea"/>
                          <a:cs typeface="+mn-cs"/>
                        </a:rPr>
                        <a:t>Moïse a traversé</a:t>
                      </a:r>
                    </a:p>
                    <a:p>
                      <a:pPr algn="l"/>
                      <a:r>
                        <a:rPr lang="fr-FR" sz="3200" b="1" kern="1200" dirty="0">
                          <a:solidFill>
                            <a:prstClr val="white"/>
                          </a:solidFill>
                          <a:latin typeface="Book Antiqua" pitchFamily="18" charset="0"/>
                          <a:ea typeface="+mn-ea"/>
                          <a:cs typeface="+mn-cs"/>
                        </a:rPr>
                        <a:t>C’est l’ennemi, qui meurt</a:t>
                      </a:r>
                    </a:p>
                  </a:txBody>
                  <a:tcPr/>
                </a:tc>
                <a:tc>
                  <a:txBody>
                    <a:bodyPr/>
                    <a:lstStyle/>
                    <a:p>
                      <a:pPr algn="r" rtl="1"/>
                      <a:r>
                        <a:rPr lang="ar-EG" sz="4000" b="0" kern="1200" dirty="0">
                          <a:solidFill>
                            <a:prstClr val="white"/>
                          </a:solidFill>
                          <a:latin typeface="+mn-lt"/>
                          <a:ea typeface="+mn-ea"/>
                          <a:cs typeface="+mn-cs"/>
                        </a:rPr>
                        <a:t>بالقطع انقطع ماء البحر</a:t>
                      </a:r>
                    </a:p>
                    <a:p>
                      <a:pPr algn="r" rtl="1"/>
                      <a:r>
                        <a:rPr lang="ar-EG" sz="4000" b="0" kern="1200" dirty="0">
                          <a:solidFill>
                            <a:prstClr val="white"/>
                          </a:solidFill>
                          <a:latin typeface="+mn-lt"/>
                          <a:ea typeface="+mn-ea"/>
                          <a:cs typeface="+mn-cs"/>
                        </a:rPr>
                        <a:t>والأعماق صارت مسلك</a:t>
                      </a:r>
                    </a:p>
                    <a:p>
                      <a:pPr algn="r" rtl="1"/>
                      <a:r>
                        <a:rPr lang="ar-EG" sz="4000" b="0" kern="1200" dirty="0">
                          <a:solidFill>
                            <a:prstClr val="white"/>
                          </a:solidFill>
                          <a:latin typeface="+mn-lt"/>
                          <a:ea typeface="+mn-ea"/>
                          <a:cs typeface="+mn-cs"/>
                        </a:rPr>
                        <a:t>وموسي فيها عبر</a:t>
                      </a:r>
                    </a:p>
                    <a:p>
                      <a:pPr algn="r" rtl="1"/>
                      <a:r>
                        <a:rPr lang="ar-EG" sz="4000" b="0" kern="1200" dirty="0">
                          <a:solidFill>
                            <a:prstClr val="white"/>
                          </a:solidFill>
                          <a:latin typeface="+mn-lt"/>
                          <a:ea typeface="+mn-ea"/>
                          <a:cs typeface="+mn-cs"/>
                        </a:rPr>
                        <a:t>والعدو سقط في مهلك</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42. Sur une terre invisible</a:t>
                      </a:r>
                    </a:p>
                    <a:p>
                      <a:r>
                        <a:rPr lang="fr-FR" sz="3200" b="1" kern="1200" dirty="0">
                          <a:solidFill>
                            <a:prstClr val="white"/>
                          </a:solidFill>
                          <a:latin typeface="Book Antiqua" pitchFamily="18" charset="0"/>
                          <a:ea typeface="+mn-ea"/>
                          <a:cs typeface="+mn-cs"/>
                        </a:rPr>
                        <a:t>Le soleil a brillé</a:t>
                      </a:r>
                    </a:p>
                    <a:p>
                      <a:r>
                        <a:rPr lang="fr-FR" sz="3200" b="1" kern="1200" dirty="0">
                          <a:solidFill>
                            <a:prstClr val="white"/>
                          </a:solidFill>
                          <a:latin typeface="Book Antiqua" pitchFamily="18" charset="0"/>
                          <a:ea typeface="+mn-ea"/>
                          <a:cs typeface="+mn-cs"/>
                        </a:rPr>
                        <a:t>La route est dégagée</a:t>
                      </a:r>
                    </a:p>
                    <a:p>
                      <a:r>
                        <a:rPr lang="fr-FR" sz="3200" b="1" kern="1200" dirty="0" err="1">
                          <a:solidFill>
                            <a:prstClr val="white"/>
                          </a:solidFill>
                          <a:latin typeface="CS Avva Shenouda" pitchFamily="34" charset="0"/>
                          <a:ea typeface="+mn-ea"/>
                          <a:cs typeface="+mn-cs"/>
                        </a:rPr>
                        <a:t>Aumosi</a:t>
                      </a:r>
                      <a:r>
                        <a:rPr lang="fr-FR" sz="3200" b="1" kern="1200" dirty="0">
                          <a:solidFill>
                            <a:prstClr val="white"/>
                          </a:solidFill>
                          <a:latin typeface="CS Avva Shenouda" pitchFamily="34" charset="0"/>
                          <a:ea typeface="+mn-ea"/>
                          <a:cs typeface="+mn-cs"/>
                        </a:rPr>
                        <a:t> </a:t>
                      </a:r>
                      <a:r>
                        <a:rPr lang="fr-FR" sz="3200" b="1" kern="1200" dirty="0" err="1">
                          <a:solidFill>
                            <a:prstClr val="white"/>
                          </a:solidFill>
                          <a:latin typeface="CS Avva Shenouda" pitchFamily="34" charset="0"/>
                          <a:ea typeface="+mn-ea"/>
                          <a:cs typeface="+mn-cs"/>
                        </a:rPr>
                        <a:t>hiwtf</a:t>
                      </a:r>
                      <a:endParaRPr lang="fr-FR" sz="3200" b="1" kern="1200" dirty="0">
                        <a:solidFill>
                          <a:prstClr val="white"/>
                        </a:solidFill>
                        <a:latin typeface="CS Avva Shenouda"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أرض غير منظورة</a:t>
                      </a:r>
                    </a:p>
                    <a:p>
                      <a:pPr algn="r" rtl="1"/>
                      <a:r>
                        <a:rPr lang="ar-EG" sz="4000" b="0" kern="1200" dirty="0">
                          <a:solidFill>
                            <a:prstClr val="white"/>
                          </a:solidFill>
                          <a:latin typeface="+mn-lt"/>
                          <a:ea typeface="+mn-ea"/>
                          <a:cs typeface="+mn-cs"/>
                        </a:rPr>
                        <a:t>أشرقت الشمس عليها</a:t>
                      </a:r>
                    </a:p>
                    <a:p>
                      <a:pPr algn="r" rtl="1"/>
                      <a:r>
                        <a:rPr lang="ar-EG" sz="4000" b="0" kern="1200" dirty="0">
                          <a:solidFill>
                            <a:prstClr val="white"/>
                          </a:solidFill>
                          <a:latin typeface="+mn-lt"/>
                          <a:ea typeface="+mn-ea"/>
                          <a:cs typeface="+mn-cs"/>
                        </a:rPr>
                        <a:t>وطريق مستورة</a:t>
                      </a:r>
                    </a:p>
                    <a:p>
                      <a:pPr algn="r" rtl="1"/>
                      <a:r>
                        <a:rPr lang="fr-FR" sz="3200" b="1" kern="1200" dirty="0" err="1">
                          <a:solidFill>
                            <a:prstClr val="white"/>
                          </a:solidFill>
                          <a:latin typeface="CS Avva Shenouda" pitchFamily="34" charset="0"/>
                          <a:ea typeface="+mn-ea"/>
                          <a:cs typeface="+mn-cs"/>
                        </a:rPr>
                        <a:t>Aumosi</a:t>
                      </a:r>
                      <a:r>
                        <a:rPr lang="fr-FR" sz="3200" b="1" kern="1200" dirty="0">
                          <a:solidFill>
                            <a:prstClr val="white"/>
                          </a:solidFill>
                          <a:latin typeface="CS Avva Shenouda" pitchFamily="34" charset="0"/>
                          <a:ea typeface="+mn-ea"/>
                          <a:cs typeface="+mn-cs"/>
                        </a:rPr>
                        <a:t> </a:t>
                      </a:r>
                      <a:r>
                        <a:rPr lang="fr-FR" sz="3200" b="1" kern="1200" dirty="0" err="1">
                          <a:solidFill>
                            <a:prstClr val="white"/>
                          </a:solidFill>
                          <a:latin typeface="CS Avva Shenouda" pitchFamily="34" charset="0"/>
                          <a:ea typeface="+mn-ea"/>
                          <a:cs typeface="+mn-cs"/>
                        </a:rPr>
                        <a:t>hiwtf</a:t>
                      </a:r>
                      <a:endParaRPr lang="fr-FR" sz="3200" b="1" kern="1200" dirty="0">
                        <a:solidFill>
                          <a:prstClr val="white"/>
                        </a:solidFill>
                        <a:latin typeface="CS Avva Shenouda" pitchFamily="34" charset="0"/>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045D8169-D254-B244-781F-AD2050DBEFC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DB66D163-EB2C-AC50-0247-4582A7AB1F6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81693546"/>
      </p:ext>
    </p:extLst>
  </p:cSld>
  <p:clrMapOvr>
    <a:masterClrMapping/>
  </p:clrMapOvr>
</p:sld>
</file>

<file path=ppt/slides/slide177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ye;meh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yetacjem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yetacmec</a:t>
            </a:r>
            <a:r>
              <a:rPr lang="fr-FR" sz="3733" dirty="0">
                <a:solidFill>
                  <a:prstClr val="white"/>
                </a:solidFill>
                <a:latin typeface="CS Avva Shenouda" pitchFamily="34" charset="0"/>
              </a:rPr>
              <a:t> P=,=c @ </a:t>
            </a:r>
            <a:r>
              <a:rPr lang="fr-FR" sz="3733" err="1">
                <a:solidFill>
                  <a:prstClr val="white"/>
                </a:solidFill>
                <a:latin typeface="CS Avva Shenouda" pitchFamily="34" charset="0"/>
              </a:rPr>
              <a:t>ouoh</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sop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neme</a:t>
            </a:r>
            <a:r>
              <a:rPr lang="fr-FR" sz="3733" dirty="0">
                <a:solidFill>
                  <a:prstClr val="white"/>
                </a:solidFill>
                <a:latin typeface="CS Avva Shenouda" pitchFamily="34" charset="0"/>
              </a:rPr>
              <a:t>.</a:t>
            </a:r>
          </a:p>
        </p:txBody>
      </p:sp>
      <p:sp>
        <p:nvSpPr>
          <p:cNvPr id="11" name="Rectangle 10"/>
          <p:cNvSpPr/>
          <p:nvPr/>
        </p:nvSpPr>
        <p:spPr>
          <a:xfrm>
            <a:off x="6672064" y="556226"/>
            <a:ext cx="5105424" cy="2575192"/>
          </a:xfrm>
          <a:prstGeom prst="rect">
            <a:avLst/>
          </a:prstGeom>
        </p:spPr>
        <p:txBody>
          <a:bodyPr wrap="square">
            <a:spAutoFit/>
          </a:bodyPr>
          <a:lstStyle/>
          <a:p>
            <a:pPr algn="just" defTabSz="1219170" rtl="1"/>
            <a:r>
              <a:rPr lang="ar-EG" sz="4200" dirty="0">
                <a:solidFill>
                  <a:prstClr val="white"/>
                </a:solidFill>
                <a:latin typeface="Calibri"/>
                <a:cs typeface="Arial" panose="020B0604020202020204" pitchFamily="34" charset="0"/>
              </a:rPr>
              <a:t>السلام لك يا ممتلئة نعمة. </a:t>
            </a:r>
            <a:endParaRPr lang="fr-FR" sz="4200"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وجدت نعمة. </a:t>
            </a:r>
            <a:endParaRPr lang="fr-FR" sz="3867"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ولدت المسيح. </a:t>
            </a:r>
            <a:endParaRPr lang="fr-FR" sz="3867" dirty="0">
              <a:solidFill>
                <a:prstClr val="white"/>
              </a:solidFill>
              <a:latin typeface="Calibri"/>
            </a:endParaRPr>
          </a:p>
          <a:p>
            <a:pPr algn="just" defTabSz="1219170" rtl="1"/>
            <a:r>
              <a:rPr lang="ar-EG" sz="4200" dirty="0">
                <a:solidFill>
                  <a:prstClr val="white"/>
                </a:solidFill>
                <a:latin typeface="Calibri"/>
                <a:cs typeface="Arial" panose="020B0604020202020204" pitchFamily="34" charset="0"/>
              </a:rPr>
              <a:t>الرب معك.</a:t>
            </a:r>
            <a:endParaRPr lang="fr-FR" sz="42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pleine de grâce, </a:t>
            </a:r>
          </a:p>
          <a:p>
            <a:pPr algn="ctr" defTabSz="1219170"/>
            <a:r>
              <a:rPr lang="fr-FR" sz="3733" b="1" dirty="0">
                <a:solidFill>
                  <a:prstClr val="white"/>
                </a:solidFill>
                <a:latin typeface="Book Antiqua" pitchFamily="18" charset="0"/>
              </a:rPr>
              <a:t>salut à toi qui trouva grâce, </a:t>
            </a:r>
          </a:p>
          <a:p>
            <a:pPr algn="ctr" defTabSz="1219170"/>
            <a:r>
              <a:rPr lang="fr-FR" sz="3733" b="1" dirty="0">
                <a:solidFill>
                  <a:prstClr val="white"/>
                </a:solidFill>
                <a:latin typeface="Book Antiqua" pitchFamily="18" charset="0"/>
              </a:rPr>
              <a:t>salut à toi qui enfanta le Christ, </a:t>
            </a:r>
          </a:p>
          <a:p>
            <a:pPr algn="ctr" defTabSz="1219170"/>
            <a:r>
              <a:rPr lang="fr-FR" sz="3733" b="1" dirty="0">
                <a:solidFill>
                  <a:prstClr val="white"/>
                </a:solidFill>
                <a:latin typeface="Book Antiqua" pitchFamily="18" charset="0"/>
              </a:rPr>
              <a:t>le Seigneur est avec toi.</a:t>
            </a:r>
          </a:p>
        </p:txBody>
      </p:sp>
      <p:sp>
        <p:nvSpPr>
          <p:cNvPr id="19" name="ZoneTexte 18">
            <a:extLst>
              <a:ext uri="{FF2B5EF4-FFF2-40B4-BE49-F238E27FC236}">
                <a16:creationId xmlns:a16="http://schemas.microsoft.com/office/drawing/2014/main" id="{41F96A71-B559-224C-C4AD-BB044EB1C32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20" name="ZoneTexte 19">
            <a:hlinkClick r:id="rId2" action="ppaction://hlinksldjump"/>
            <a:extLst>
              <a:ext uri="{FF2B5EF4-FFF2-40B4-BE49-F238E27FC236}">
                <a16:creationId xmlns:a16="http://schemas.microsoft.com/office/drawing/2014/main" id="{DACA3C30-3544-218F-CDE5-5CBECCC91ED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79107647"/>
      </p:ext>
    </p:extLst>
  </p:cSld>
  <p:clrMapOvr>
    <a:overrideClrMapping bg1="lt1" tx1="dk1" bg2="lt2" tx2="dk2" accent1="accent1" accent2="accent2" accent3="accent3" accent4="accent4" accent5="accent5" accent6="accent6" hlink="hlink" folHlink="folHlink"/>
  </p:clrMapOvr>
</p:sld>
</file>

<file path=ppt/slides/slide177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Areswpi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noumah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cnou</a:t>
            </a:r>
            <a:r>
              <a:rPr lang="fr-FR" sz="3733" dirty="0">
                <a:solidFill>
                  <a:prstClr val="white"/>
                </a:solidFill>
                <a:latin typeface="CS Avva Shenouda" pitchFamily="34" charset="0"/>
              </a:rPr>
              <a:t>]</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mve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pikahi</a:t>
            </a:r>
            <a:r>
              <a:rPr lang="fr-FR" sz="3733" dirty="0">
                <a:solidFill>
                  <a:prstClr val="white"/>
                </a:solidFill>
                <a:latin typeface="CS Avva Shenouda" pitchFamily="34" charset="0"/>
              </a:rPr>
              <a:t> `w ]</a:t>
            </a:r>
            <a:r>
              <a:rPr lang="fr-FR" sz="3733" dirty="0" err="1">
                <a:solidFill>
                  <a:prstClr val="white"/>
                </a:solidFill>
                <a:latin typeface="CS Avva Shenouda" pitchFamily="34" charset="0"/>
              </a:rPr>
              <a:t>macNou</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afsai</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ebol`nqy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piry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dike`ocuny</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صرت سماء ثانيه.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على الارض يا والده الاله.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لأنه أشرق لنا منك.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شمس البر.</a:t>
            </a:r>
            <a:endParaRPr lang="fr-FR" sz="4400" dirty="0">
              <a:solidFill>
                <a:prstClr val="white"/>
              </a:solidFill>
              <a:latin typeface="Calibri"/>
            </a:endParaRPr>
          </a:p>
        </p:txBody>
      </p:sp>
      <p:sp>
        <p:nvSpPr>
          <p:cNvPr id="12" name="Rectangle 11"/>
          <p:cNvSpPr/>
          <p:nvPr/>
        </p:nvSpPr>
        <p:spPr>
          <a:xfrm>
            <a:off x="1991544" y="3813043"/>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Tu devins un second ciel</a:t>
            </a:r>
          </a:p>
          <a:p>
            <a:pPr algn="ctr" defTabSz="1219170"/>
            <a:r>
              <a:rPr lang="fr-FR" sz="3733" b="1" dirty="0">
                <a:solidFill>
                  <a:prstClr val="white"/>
                </a:solidFill>
                <a:latin typeface="Book Antiqua" pitchFamily="18" charset="0"/>
              </a:rPr>
              <a:t>Sur la terre, ô Mère de Dieu</a:t>
            </a:r>
          </a:p>
          <a:p>
            <a:pPr algn="ctr" defTabSz="1219170"/>
            <a:r>
              <a:rPr lang="fr-FR" sz="3733" b="1" dirty="0">
                <a:solidFill>
                  <a:prstClr val="white"/>
                </a:solidFill>
                <a:latin typeface="Book Antiqua" pitchFamily="18" charset="0"/>
              </a:rPr>
              <a:t>Car, de toi, il s’est levé</a:t>
            </a:r>
          </a:p>
          <a:p>
            <a:pPr algn="ctr" defTabSz="1219170"/>
            <a:r>
              <a:rPr lang="fr-FR" sz="3733" b="1" dirty="0">
                <a:solidFill>
                  <a:prstClr val="white"/>
                </a:solidFill>
                <a:latin typeface="Book Antiqua" pitchFamily="18" charset="0"/>
              </a:rPr>
              <a:t>Le soleil de la justice.</a:t>
            </a:r>
          </a:p>
        </p:txBody>
      </p:sp>
      <p:sp>
        <p:nvSpPr>
          <p:cNvPr id="20" name="ZoneTexte 19">
            <a:extLst>
              <a:ext uri="{FF2B5EF4-FFF2-40B4-BE49-F238E27FC236}">
                <a16:creationId xmlns:a16="http://schemas.microsoft.com/office/drawing/2014/main" id="{F926C385-A12F-C4A3-6A6D-DA6CEC8EF1B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21" name="ZoneTexte 20">
            <a:hlinkClick r:id="rId2" action="ppaction://hlinksldjump"/>
            <a:extLst>
              <a:ext uri="{FF2B5EF4-FFF2-40B4-BE49-F238E27FC236}">
                <a16:creationId xmlns:a16="http://schemas.microsoft.com/office/drawing/2014/main" id="{26EAF6C4-3B06-102D-5FD6-4A61E56E0E5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25252865"/>
      </p:ext>
    </p:extLst>
  </p:cSld>
  <p:clrMapOvr>
    <a:overrideClrMapping bg1="lt1" tx1="dk1" bg2="lt2" tx2="dk2" accent1="accent1" accent2="accent2" accent3="accent3" accent4="accent4" accent5="accent5" accent6="accent6" hlink="hlink" folHlink="folHlink"/>
  </p:clrMapOvr>
</p:sld>
</file>

<file path=ppt/slides/slide177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312701"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Are`jvof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hiten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ou`provyti`a</a:t>
            </a:r>
            <a:r>
              <a:rPr lang="fr-FR" sz="3733" dirty="0">
                <a:solidFill>
                  <a:prstClr val="white"/>
                </a:solidFill>
                <a:latin typeface="CS Avva Shenouda" pitchFamily="34" charset="0"/>
              </a:rPr>
              <a:t> @ a[ne `</a:t>
            </a:r>
            <a:r>
              <a:rPr lang="fr-FR" sz="3733" dirty="0" err="1">
                <a:solidFill>
                  <a:prstClr val="white"/>
                </a:solidFill>
                <a:latin typeface="CS Avva Shenouda" pitchFamily="34" charset="0"/>
              </a:rPr>
              <a:t>jroj</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nattako</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dymiourgoc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nLogoc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Viwt</a:t>
            </a:r>
            <a:endParaRPr lang="fr-FR" sz="3733" dirty="0">
              <a:solidFill>
                <a:prstClr val="white"/>
              </a:solidFill>
              <a:latin typeface="CS Avva Shenouda" pitchFamily="34" charset="0"/>
            </a:endParaRP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ولدته كالنبوة.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بغير زرع ولا فساد.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وهو الخالق.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وكلمه الاب.</a:t>
            </a:r>
            <a:endParaRPr lang="fr-FR" sz="4400" dirty="0">
              <a:solidFill>
                <a:prstClr val="white"/>
              </a:solidFill>
              <a:latin typeface="Calibri"/>
            </a:endParaRPr>
          </a:p>
        </p:txBody>
      </p:sp>
      <p:sp>
        <p:nvSpPr>
          <p:cNvPr id="12" name="Rectangle 11"/>
          <p:cNvSpPr/>
          <p:nvPr/>
        </p:nvSpPr>
        <p:spPr>
          <a:xfrm>
            <a:off x="1991544" y="3813043"/>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Tu L’enfantes, comme annoncé</a:t>
            </a:r>
          </a:p>
          <a:p>
            <a:pPr algn="ctr" defTabSz="1219170"/>
            <a:r>
              <a:rPr lang="fr-FR" sz="3733" b="1" dirty="0">
                <a:solidFill>
                  <a:prstClr val="white"/>
                </a:solidFill>
                <a:latin typeface="Book Antiqua" pitchFamily="18" charset="0"/>
              </a:rPr>
              <a:t>Sans semence et sans souillure</a:t>
            </a:r>
          </a:p>
          <a:p>
            <a:pPr algn="ctr" defTabSz="1219170"/>
            <a:r>
              <a:rPr lang="fr-FR" sz="3733" b="1" dirty="0">
                <a:solidFill>
                  <a:prstClr val="white"/>
                </a:solidFill>
                <a:latin typeface="Book Antiqua" pitchFamily="18" charset="0"/>
              </a:rPr>
              <a:t>Lui qui est le Créateur</a:t>
            </a:r>
          </a:p>
          <a:p>
            <a:pPr algn="ctr" defTabSz="1219170"/>
            <a:r>
              <a:rPr lang="fr-FR" sz="3733" b="1" dirty="0">
                <a:solidFill>
                  <a:prstClr val="white"/>
                </a:solidFill>
                <a:latin typeface="Book Antiqua" pitchFamily="18" charset="0"/>
              </a:rPr>
              <a:t>Lui Qui est Verbe du Père.</a:t>
            </a:r>
          </a:p>
        </p:txBody>
      </p:sp>
      <p:sp>
        <p:nvSpPr>
          <p:cNvPr id="20" name="ZoneTexte 19">
            <a:extLst>
              <a:ext uri="{FF2B5EF4-FFF2-40B4-BE49-F238E27FC236}">
                <a16:creationId xmlns:a16="http://schemas.microsoft.com/office/drawing/2014/main" id="{AB5C9830-A854-33E7-A166-D176968AE21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21" name="ZoneTexte 20">
            <a:hlinkClick r:id="rId2" action="ppaction://hlinksldjump"/>
            <a:extLst>
              <a:ext uri="{FF2B5EF4-FFF2-40B4-BE49-F238E27FC236}">
                <a16:creationId xmlns:a16="http://schemas.microsoft.com/office/drawing/2014/main" id="{6E3A969B-6A3B-0DAD-0196-DCEDF8C4627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55058221"/>
      </p:ext>
    </p:extLst>
  </p:cSld>
  <p:clrMapOvr>
    <a:overrideClrMapping bg1="lt1" tx1="dk1" bg2="lt2" tx2="dk2" accent1="accent1" accent2="accent2" accent3="accent3" accent4="accent4" accent5="accent5" accent6="accent6" hlink="hlink" folHlink="folHlink"/>
  </p:clrMapOvr>
</p:sld>
</file>

<file path=ppt/slides/slide177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C95C2236-522C-D49E-6C0B-08A1A68EB56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ye;meh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yetacjem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yetacmec</a:t>
            </a:r>
            <a:r>
              <a:rPr lang="fr-FR" sz="3733" dirty="0">
                <a:solidFill>
                  <a:prstClr val="white"/>
                </a:solidFill>
                <a:latin typeface="CS Avva Shenouda" pitchFamily="34" charset="0"/>
              </a:rPr>
              <a:t> P=,=c @ </a:t>
            </a:r>
            <a:r>
              <a:rPr lang="fr-FR" sz="3733" err="1">
                <a:solidFill>
                  <a:prstClr val="white"/>
                </a:solidFill>
                <a:latin typeface="CS Avva Shenouda" pitchFamily="34" charset="0"/>
              </a:rPr>
              <a:t>ouoh</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sop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neme</a:t>
            </a:r>
            <a:r>
              <a:rPr lang="fr-FR" sz="3733" dirty="0">
                <a:solidFill>
                  <a:prstClr val="white"/>
                </a:solidFill>
                <a:latin typeface="CS Avva Shenouda" pitchFamily="34" charset="0"/>
              </a:rPr>
              <a:t>.</a:t>
            </a:r>
          </a:p>
        </p:txBody>
      </p:sp>
      <p:sp>
        <p:nvSpPr>
          <p:cNvPr id="11" name="Rectangle 10"/>
          <p:cNvSpPr/>
          <p:nvPr/>
        </p:nvSpPr>
        <p:spPr>
          <a:xfrm>
            <a:off x="6672064" y="556226"/>
            <a:ext cx="5088565" cy="2575192"/>
          </a:xfrm>
          <a:prstGeom prst="rect">
            <a:avLst/>
          </a:prstGeom>
        </p:spPr>
        <p:txBody>
          <a:bodyPr wrap="square">
            <a:spAutoFit/>
          </a:bodyPr>
          <a:lstStyle/>
          <a:p>
            <a:pPr algn="just" defTabSz="1219170" rtl="1"/>
            <a:r>
              <a:rPr lang="ar-EG" sz="4200" dirty="0">
                <a:solidFill>
                  <a:prstClr val="white"/>
                </a:solidFill>
                <a:latin typeface="Calibri"/>
                <a:cs typeface="Arial" panose="020B0604020202020204" pitchFamily="34" charset="0"/>
              </a:rPr>
              <a:t>السلام لك يا ممتلئة نعمة. </a:t>
            </a:r>
            <a:endParaRPr lang="fr-FR" sz="4200"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وجدت نعمة. </a:t>
            </a:r>
            <a:endParaRPr lang="fr-FR" sz="3867"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ولدت المسيح. </a:t>
            </a:r>
            <a:endParaRPr lang="fr-FR" sz="3867" dirty="0">
              <a:solidFill>
                <a:prstClr val="white"/>
              </a:solidFill>
              <a:latin typeface="Calibri"/>
            </a:endParaRPr>
          </a:p>
          <a:p>
            <a:pPr algn="just" defTabSz="1219170" rtl="1"/>
            <a:r>
              <a:rPr lang="ar-EG" sz="4200" dirty="0">
                <a:solidFill>
                  <a:prstClr val="white"/>
                </a:solidFill>
                <a:latin typeface="Calibri"/>
                <a:cs typeface="Arial" panose="020B0604020202020204" pitchFamily="34" charset="0"/>
              </a:rPr>
              <a:t>الرب معك.</a:t>
            </a:r>
            <a:endParaRPr lang="fr-FR" sz="42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pleine de grâce, </a:t>
            </a:r>
          </a:p>
          <a:p>
            <a:pPr algn="ctr" defTabSz="1219170"/>
            <a:r>
              <a:rPr lang="fr-FR" sz="3733" b="1" dirty="0">
                <a:solidFill>
                  <a:prstClr val="white"/>
                </a:solidFill>
                <a:latin typeface="Book Antiqua" pitchFamily="18" charset="0"/>
              </a:rPr>
              <a:t>salut à toi qui trouva grâce, </a:t>
            </a:r>
          </a:p>
          <a:p>
            <a:pPr algn="ctr" defTabSz="1219170"/>
            <a:r>
              <a:rPr lang="fr-FR" sz="3733" b="1" dirty="0">
                <a:solidFill>
                  <a:prstClr val="white"/>
                </a:solidFill>
                <a:latin typeface="Book Antiqua" pitchFamily="18" charset="0"/>
              </a:rPr>
              <a:t>salut à toi qui enfanta le Christ, </a:t>
            </a:r>
          </a:p>
          <a:p>
            <a:pPr algn="ctr" defTabSz="1219170"/>
            <a:r>
              <a:rPr lang="fr-FR" sz="3733" b="1" dirty="0">
                <a:solidFill>
                  <a:prstClr val="white"/>
                </a:solidFill>
                <a:latin typeface="Book Antiqua" pitchFamily="18" charset="0"/>
              </a:rPr>
              <a:t>le Seigneur est avec toi.</a:t>
            </a:r>
          </a:p>
        </p:txBody>
      </p:sp>
      <p:sp>
        <p:nvSpPr>
          <p:cNvPr id="20" name="ZoneTexte 19">
            <a:hlinkClick r:id="rId2" action="ppaction://hlinksldjump"/>
            <a:extLst>
              <a:ext uri="{FF2B5EF4-FFF2-40B4-BE49-F238E27FC236}">
                <a16:creationId xmlns:a16="http://schemas.microsoft.com/office/drawing/2014/main" id="{FA027FBE-EF99-4F67-F6B0-CB3290EC10B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89212814"/>
      </p:ext>
    </p:extLst>
  </p:cSld>
  <p:clrMapOvr>
    <a:overrideClrMapping bg1="lt1" tx1="dk1" bg2="lt2" tx2="dk2" accent1="accent1" accent2="accent2" accent3="accent3" accent4="accent4" accent5="accent5" accent6="accent6" hlink="hlink" folHlink="folHlink"/>
  </p:clrMapOvr>
</p:sld>
</file>

<file path=ppt/slides/slide177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20" name="ZoneTexte 19">
            <a:extLst>
              <a:ext uri="{FF2B5EF4-FFF2-40B4-BE49-F238E27FC236}">
                <a16:creationId xmlns:a16="http://schemas.microsoft.com/office/drawing/2014/main" id="{2263E2E1-B6CF-85BF-1E73-8E844713DEC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240693"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ckyny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yetoumou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eroc</a:t>
            </a:r>
            <a:r>
              <a:rPr lang="fr-FR" sz="3733" dirty="0">
                <a:solidFill>
                  <a:prstClr val="white"/>
                </a:solidFill>
                <a:latin typeface="CS Avva Shenouda" pitchFamily="34" charset="0"/>
              </a:rPr>
              <a:t> </a:t>
            </a:r>
            <a:br>
              <a:rPr lang="fr-FR" sz="3733" dirty="0">
                <a:solidFill>
                  <a:prstClr val="white"/>
                </a:solidFill>
                <a:latin typeface="CS Avva Shenouda" pitchFamily="34" charset="0"/>
              </a:rPr>
            </a:br>
            <a:r>
              <a:rPr lang="fr-FR" sz="3733" dirty="0">
                <a:solidFill>
                  <a:prstClr val="white"/>
                </a:solidFill>
                <a:latin typeface="CS Avva Shenouda" pitchFamily="34" charset="0"/>
              </a:rPr>
              <a:t>@ je ;y=e=;=u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nye;ouab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kibwtoc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nqytc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etosj</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nnoub</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ncaca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a:t>
            </a:r>
          </a:p>
        </p:txBody>
      </p:sp>
      <p:sp>
        <p:nvSpPr>
          <p:cNvPr id="11" name="Rectangle 10"/>
          <p:cNvSpPr/>
          <p:nvPr/>
        </p:nvSpPr>
        <p:spPr>
          <a:xfrm>
            <a:off x="6672064" y="556225"/>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القبه التى تدعى.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قدس الاقداس.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التى</a:t>
            </a:r>
            <a:r>
              <a:rPr lang="ar-EG" sz="4400" dirty="0">
                <a:solidFill>
                  <a:prstClr val="white"/>
                </a:solidFill>
                <a:latin typeface="Calibri"/>
                <a:cs typeface="Arial" panose="020B0604020202020204" pitchFamily="34" charset="0"/>
              </a:rPr>
              <a:t> فيها التابوت</a:t>
            </a:r>
            <a:r>
              <a:rPr lang="fr-FR" sz="4400" dirty="0">
                <a:solidFill>
                  <a:prstClr val="white"/>
                </a:solidFill>
                <a:latin typeface="Calibri"/>
              </a:rPr>
              <a:t> </a:t>
            </a:r>
            <a:r>
              <a:rPr lang="ar-EG" sz="4400" dirty="0">
                <a:solidFill>
                  <a:prstClr val="white"/>
                </a:solidFill>
                <a:latin typeface="Calibri"/>
                <a:cs typeface="Arial" panose="020B0604020202020204" pitchFamily="34" charset="0"/>
              </a:rPr>
              <a:t>المصفح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بالذهب من كل ناحية</a:t>
            </a:r>
            <a:r>
              <a:rPr lang="ar-EG" sz="4267" dirty="0">
                <a:solidFill>
                  <a:prstClr val="white"/>
                </a:solidFill>
                <a:latin typeface="Calibri"/>
                <a:cs typeface="Arial" panose="020B0604020202020204" pitchFamily="34" charset="0"/>
              </a:rPr>
              <a:t>.</a:t>
            </a:r>
            <a:endParaRPr lang="fr-FR" sz="4267" dirty="0">
              <a:solidFill>
                <a:prstClr val="white"/>
              </a:solidFill>
              <a:latin typeface="Calibri"/>
            </a:endParaRPr>
          </a:p>
        </p:txBody>
      </p:sp>
      <p:sp>
        <p:nvSpPr>
          <p:cNvPr id="12" name="Rectangle 11"/>
          <p:cNvSpPr/>
          <p:nvPr/>
        </p:nvSpPr>
        <p:spPr>
          <a:xfrm>
            <a:off x="1991544" y="3717032"/>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Tente qui était nommée </a:t>
            </a:r>
          </a:p>
          <a:p>
            <a:pPr algn="ctr" defTabSz="1219170"/>
            <a:r>
              <a:rPr lang="fr-FR" sz="3733" b="1" dirty="0">
                <a:solidFill>
                  <a:prstClr val="white"/>
                </a:solidFill>
                <a:latin typeface="Book Antiqua" pitchFamily="18" charset="0"/>
              </a:rPr>
              <a:t>Saint des saints, et contenait</a:t>
            </a:r>
          </a:p>
          <a:p>
            <a:pPr algn="ctr" defTabSz="1219170"/>
            <a:r>
              <a:rPr lang="fr-FR" sz="3733" b="1" dirty="0">
                <a:solidFill>
                  <a:prstClr val="white"/>
                </a:solidFill>
                <a:latin typeface="Book Antiqua" pitchFamily="18" charset="0"/>
              </a:rPr>
              <a:t>L'Arche de l’Alliance sacrée</a:t>
            </a:r>
          </a:p>
          <a:p>
            <a:pPr algn="ctr" defTabSz="1219170"/>
            <a:r>
              <a:rPr lang="fr-FR" sz="3733" b="1" dirty="0">
                <a:solidFill>
                  <a:prstClr val="white"/>
                </a:solidFill>
                <a:latin typeface="Book Antiqua" pitchFamily="18" charset="0"/>
              </a:rPr>
              <a:t>Parée d’or de tout côté.</a:t>
            </a:r>
          </a:p>
        </p:txBody>
      </p:sp>
      <p:sp>
        <p:nvSpPr>
          <p:cNvPr id="21" name="ZoneTexte 20">
            <a:hlinkClick r:id="rId2" action="ppaction://hlinksldjump"/>
            <a:extLst>
              <a:ext uri="{FF2B5EF4-FFF2-40B4-BE49-F238E27FC236}">
                <a16:creationId xmlns:a16="http://schemas.microsoft.com/office/drawing/2014/main" id="{3A1EE59E-B576-3F37-0E89-E1536FFBF71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86341907"/>
      </p:ext>
    </p:extLst>
  </p:cSld>
  <p:clrMapOvr>
    <a:overrideClrMapping bg1="lt1" tx1="dk1" bg2="lt2" tx2="dk2" accent1="accent1" accent2="accent2" accent3="accent3" accent4="accent4" accent5="accent5" accent6="accent6" hlink="hlink" folHlink="folHlink"/>
  </p:clrMapOvr>
</p:sld>
</file>

<file path=ppt/slides/slide177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20" name="ZoneTexte 19">
            <a:extLst>
              <a:ext uri="{FF2B5EF4-FFF2-40B4-BE49-F238E27FC236}">
                <a16:creationId xmlns:a16="http://schemas.microsoft.com/office/drawing/2014/main" id="{716FB71C-B4E6-0020-939F-9EEDEAD481D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:y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ni`plax</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nqytc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di`a;yky</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pi`ctamnoc</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nnoub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pimanna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hyp</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nqytf</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التى فيها.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لوحا العهد.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والقسط </a:t>
            </a:r>
            <a:r>
              <a:rPr lang="ar-EG" sz="4400" dirty="0" err="1">
                <a:solidFill>
                  <a:prstClr val="white"/>
                </a:solidFill>
                <a:latin typeface="Calibri"/>
                <a:cs typeface="Arial" panose="020B0604020202020204" pitchFamily="34" charset="0"/>
              </a:rPr>
              <a:t>الذهبى</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المخفى</a:t>
            </a:r>
            <a:r>
              <a:rPr lang="ar-EG" sz="4400" dirty="0">
                <a:solidFill>
                  <a:prstClr val="white"/>
                </a:solidFill>
                <a:latin typeface="Calibri"/>
                <a:cs typeface="Arial" panose="020B0604020202020204" pitchFamily="34" charset="0"/>
              </a:rPr>
              <a:t> فيه المن.</a:t>
            </a:r>
            <a:endParaRPr lang="fr-FR" sz="4400" dirty="0">
              <a:solidFill>
                <a:prstClr val="white"/>
              </a:solidFill>
              <a:latin typeface="Calibri"/>
            </a:endParaRPr>
          </a:p>
        </p:txBody>
      </p:sp>
      <p:sp>
        <p:nvSpPr>
          <p:cNvPr id="12" name="Rectangle 11"/>
          <p:cNvSpPr/>
          <p:nvPr/>
        </p:nvSpPr>
        <p:spPr>
          <a:xfrm>
            <a:off x="1991544" y="3717032"/>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dans l’Arche étaient posés</a:t>
            </a:r>
          </a:p>
          <a:p>
            <a:pPr algn="ctr" defTabSz="1219170"/>
            <a:r>
              <a:rPr lang="fr-FR" sz="3733" b="1" dirty="0">
                <a:solidFill>
                  <a:prstClr val="white"/>
                </a:solidFill>
                <a:latin typeface="Book Antiqua" pitchFamily="18" charset="0"/>
              </a:rPr>
              <a:t>Les deux Tables de l’Alliance</a:t>
            </a:r>
          </a:p>
          <a:p>
            <a:pPr algn="ctr" defTabSz="1219170"/>
            <a:r>
              <a:rPr lang="fr-FR" sz="3733" b="1" dirty="0">
                <a:solidFill>
                  <a:prstClr val="white"/>
                </a:solidFill>
                <a:latin typeface="Book Antiqua" pitchFamily="18" charset="0"/>
              </a:rPr>
              <a:t>Le propitiatoire en or</a:t>
            </a:r>
          </a:p>
          <a:p>
            <a:pPr algn="ctr" defTabSz="1219170"/>
            <a:r>
              <a:rPr lang="fr-FR" sz="3733" b="1" dirty="0">
                <a:solidFill>
                  <a:prstClr val="white"/>
                </a:solidFill>
                <a:latin typeface="Book Antiqua" pitchFamily="18" charset="0"/>
              </a:rPr>
              <a:t>Où la manne était cachée.</a:t>
            </a:r>
          </a:p>
        </p:txBody>
      </p:sp>
      <p:sp>
        <p:nvSpPr>
          <p:cNvPr id="21" name="ZoneTexte 20">
            <a:hlinkClick r:id="rId2" action="ppaction://hlinksldjump"/>
            <a:extLst>
              <a:ext uri="{FF2B5EF4-FFF2-40B4-BE49-F238E27FC236}">
                <a16:creationId xmlns:a16="http://schemas.microsoft.com/office/drawing/2014/main" id="{1383EA24-BEFE-55B2-CBDE-EF516452C8C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81836891"/>
      </p:ext>
    </p:extLst>
  </p:cSld>
  <p:clrMapOvr>
    <a:overrideClrMapping bg1="lt1" tx1="dk1" bg2="lt2" tx2="dk2" accent1="accent1" accent2="accent2" accent3="accent3" accent4="accent4" accent5="accent5" accent6="accent6" hlink="hlink" folHlink="folHlink"/>
  </p:clrMapOvr>
</p:sld>
</file>

<file path=ppt/slides/slide177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20" name="ZoneTexte 19">
            <a:extLst>
              <a:ext uri="{FF2B5EF4-FFF2-40B4-BE49-F238E27FC236}">
                <a16:creationId xmlns:a16="http://schemas.microsoft.com/office/drawing/2014/main" id="{6FC4BA5F-F6EA-5DFB-8FAC-6101D398484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8"/>
            <a:ext cx="6096677" cy="2472343"/>
          </a:xfrm>
          <a:prstGeom prst="rect">
            <a:avLst/>
          </a:prstGeom>
        </p:spPr>
        <p:txBody>
          <a:bodyPr wrap="square">
            <a:spAutoFit/>
          </a:bodyPr>
          <a:lstStyle/>
          <a:p>
            <a:pPr algn="just" defTabSz="1219170"/>
            <a:r>
              <a:rPr lang="fr-FR" sz="3733" dirty="0">
                <a:solidFill>
                  <a:prstClr val="white"/>
                </a:solidFill>
                <a:latin typeface="CS Avva Shenouda" pitchFamily="34" charset="0"/>
              </a:rPr>
              <a:t>¿ `Foi `</a:t>
            </a:r>
            <a:r>
              <a:rPr lang="fr-FR" sz="3733" dirty="0" err="1">
                <a:solidFill>
                  <a:prstClr val="white"/>
                </a:solidFill>
                <a:latin typeface="CS Avva Shenouda" pitchFamily="34" charset="0"/>
              </a:rPr>
              <a:t>ntupoc</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Psyri</a:t>
            </a:r>
            <a:r>
              <a:rPr lang="fr-FR" sz="3733" dirty="0">
                <a:solidFill>
                  <a:prstClr val="white"/>
                </a:solidFill>
                <a:latin typeface="CS Avva Shenouda" pitchFamily="34" charset="0"/>
              </a:rPr>
              <a:t> </a:t>
            </a:r>
            <a:r>
              <a:rPr lang="fr-FR" sz="3733">
                <a:solidFill>
                  <a:prstClr val="white"/>
                </a:solidFill>
                <a:latin typeface="CS Avva Shenouda" pitchFamily="34" charset="0"/>
              </a:rPr>
              <a:t>`m`V</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Mari`a @ </a:t>
            </a:r>
            <a:r>
              <a:rPr lang="fr-FR" sz="4267" dirty="0">
                <a:solidFill>
                  <a:prstClr val="white"/>
                </a:solidFill>
                <a:latin typeface="CS Avva Shenouda" pitchFamily="34" charset="0"/>
              </a:rPr>
              <a:t>]</a:t>
            </a:r>
            <a:r>
              <a:rPr lang="fr-FR" sz="4267" dirty="0" err="1">
                <a:solidFill>
                  <a:prstClr val="white"/>
                </a:solidFill>
                <a:latin typeface="CS Avva Shenouda" pitchFamily="34" charset="0"/>
              </a:rPr>
              <a:t>par;enoc</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nat;wleb</a:t>
            </a:r>
            <a:r>
              <a:rPr lang="fr-FR" sz="4267" dirty="0">
                <a:solidFill>
                  <a:prstClr val="white"/>
                </a:solidFill>
                <a:latin typeface="CS Avva Shenouda" pitchFamily="34" charset="0"/>
              </a:rPr>
              <a:t> @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icarx</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ebol`nqytc</a:t>
            </a:r>
            <a:endParaRPr lang="fr-FR" sz="3733" dirty="0">
              <a:solidFill>
                <a:prstClr val="white"/>
              </a:solidFill>
              <a:latin typeface="CS Avva Shenouda" pitchFamily="34" charset="0"/>
            </a:endParaRP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هو مثال لابن الله.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الذى أتى وحل فى مريم.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العذراء غير </a:t>
            </a:r>
            <a:r>
              <a:rPr lang="ar-EG" sz="4400" dirty="0" err="1">
                <a:solidFill>
                  <a:prstClr val="white"/>
                </a:solidFill>
                <a:latin typeface="Calibri"/>
                <a:cs typeface="Arial" panose="020B0604020202020204" pitchFamily="34" charset="0"/>
              </a:rPr>
              <a:t>الدنسه</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وتجسد منها.</a:t>
            </a:r>
            <a:endParaRPr lang="fr-FR" sz="4400" dirty="0">
              <a:solidFill>
                <a:prstClr val="white"/>
              </a:solidFill>
              <a:latin typeface="Calibri"/>
            </a:endParaRPr>
          </a:p>
        </p:txBody>
      </p:sp>
      <p:sp>
        <p:nvSpPr>
          <p:cNvPr id="12" name="Rectangle 11"/>
          <p:cNvSpPr/>
          <p:nvPr/>
        </p:nvSpPr>
        <p:spPr>
          <a:xfrm>
            <a:off x="1991544" y="4077072"/>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Représente le Fils de Dieu</a:t>
            </a:r>
          </a:p>
          <a:p>
            <a:pPr algn="ctr" defTabSz="1219170"/>
            <a:r>
              <a:rPr lang="fr-FR" sz="3733" b="1" dirty="0">
                <a:solidFill>
                  <a:prstClr val="white"/>
                </a:solidFill>
                <a:latin typeface="Book Antiqua" pitchFamily="18" charset="0"/>
              </a:rPr>
              <a:t>Vint en la Vierge Marie</a:t>
            </a:r>
          </a:p>
          <a:p>
            <a:pPr algn="ctr" defTabSz="1219170"/>
            <a:r>
              <a:rPr lang="fr-FR" sz="3733" b="1" dirty="0">
                <a:solidFill>
                  <a:prstClr val="white"/>
                </a:solidFill>
                <a:latin typeface="Book Antiqua" pitchFamily="18" charset="0"/>
              </a:rPr>
              <a:t>Marie pure et sans souillure</a:t>
            </a:r>
          </a:p>
          <a:p>
            <a:pPr algn="ctr" defTabSz="1219170"/>
            <a:r>
              <a:rPr lang="fr-FR" sz="3733" b="1" dirty="0">
                <a:solidFill>
                  <a:prstClr val="white"/>
                </a:solidFill>
                <a:latin typeface="Book Antiqua" pitchFamily="18" charset="0"/>
              </a:rPr>
              <a:t>D’elle, Il S’était incarné.</a:t>
            </a:r>
          </a:p>
        </p:txBody>
      </p:sp>
      <p:sp>
        <p:nvSpPr>
          <p:cNvPr id="21" name="ZoneTexte 20">
            <a:hlinkClick r:id="rId2" action="ppaction://hlinksldjump"/>
            <a:extLst>
              <a:ext uri="{FF2B5EF4-FFF2-40B4-BE49-F238E27FC236}">
                <a16:creationId xmlns:a16="http://schemas.microsoft.com/office/drawing/2014/main" id="{C44DEC95-B1CC-17AC-6C3A-6866BBAAD0A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04336735"/>
      </p:ext>
    </p:extLst>
  </p:cSld>
  <p:clrMapOvr>
    <a:overrideClrMapping bg1="lt1" tx1="dk1" bg2="lt2" tx2="dk2" accent1="accent1" accent2="accent2" accent3="accent3" accent4="accent4" accent5="accent5" accent6="accent6" hlink="hlink" folHlink="folHlink"/>
  </p:clrMapOvr>
</p:sld>
</file>

<file path=ppt/slides/slide177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20" name="ZoneTexte 19">
            <a:extLst>
              <a:ext uri="{FF2B5EF4-FFF2-40B4-BE49-F238E27FC236}">
                <a16:creationId xmlns:a16="http://schemas.microsoft.com/office/drawing/2014/main" id="{9E9397D0-8A34-8198-6B4B-8B258F2DAC1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240693" cy="2964594"/>
          </a:xfrm>
          <a:prstGeom prst="rect">
            <a:avLst/>
          </a:prstGeom>
        </p:spPr>
        <p:txBody>
          <a:bodyPr wrap="square">
            <a:spAutoFit/>
          </a:bodyPr>
          <a:lstStyle/>
          <a:p>
            <a:pPr algn="just" defTabSz="1219170"/>
            <a:r>
              <a:rPr lang="fr-FR" sz="3733" dirty="0" err="1">
                <a:solidFill>
                  <a:prstClr val="white"/>
                </a:solidFill>
                <a:latin typeface="CS Avva Shenouda" pitchFamily="34" charset="0"/>
              </a:rPr>
              <a:t>Ac`jvof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epikocmoc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oumetouai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natvwrj</a:t>
            </a:r>
            <a:r>
              <a:rPr lang="fr-FR" sz="3733" dirty="0">
                <a:solidFill>
                  <a:prstClr val="white"/>
                </a:solidFill>
                <a:latin typeface="CS Avva Shenouda" pitchFamily="34" charset="0"/>
              </a:rPr>
              <a:t> @ alla `</a:t>
            </a:r>
            <a:r>
              <a:rPr lang="fr-FR" sz="3733" dirty="0" err="1">
                <a:solidFill>
                  <a:prstClr val="white"/>
                </a:solidFill>
                <a:latin typeface="CS Avva Shenouda" pitchFamily="34" charset="0"/>
              </a:rPr>
              <a:t>N;of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Pouro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p`wou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afcw</a:t>
            </a:r>
            <a:r>
              <a:rPr lang="fr-FR" sz="3733" dirty="0">
                <a:solidFill>
                  <a:prstClr val="white"/>
                </a:solidFill>
                <a:latin typeface="CS Avva Shenouda" pitchFamily="34" charset="0"/>
              </a:rPr>
              <a:t>]</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ولدته للعالم.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باتحاد بغير افتراق.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إذ هو ملك المجد.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أتى وخلصنا.</a:t>
            </a:r>
            <a:endParaRPr lang="fr-FR" sz="4400" dirty="0">
              <a:solidFill>
                <a:prstClr val="white"/>
              </a:solidFill>
              <a:latin typeface="Calibri"/>
            </a:endParaRPr>
          </a:p>
        </p:txBody>
      </p:sp>
      <p:sp>
        <p:nvSpPr>
          <p:cNvPr id="12" name="Rectangle 11"/>
          <p:cNvSpPr/>
          <p:nvPr/>
        </p:nvSpPr>
        <p:spPr>
          <a:xfrm>
            <a:off x="1991544" y="3717032"/>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Pour le monde, elle L’enfanta</a:t>
            </a:r>
          </a:p>
          <a:p>
            <a:pPr algn="ctr" defTabSz="1219170"/>
            <a:r>
              <a:rPr lang="fr-FR" sz="3733" b="1" dirty="0">
                <a:solidFill>
                  <a:prstClr val="white"/>
                </a:solidFill>
                <a:latin typeface="Book Antiqua" pitchFamily="18" charset="0"/>
              </a:rPr>
              <a:t>Union, sans séparation</a:t>
            </a:r>
          </a:p>
          <a:p>
            <a:pPr algn="ctr" defTabSz="1219170"/>
            <a:r>
              <a:rPr lang="fr-FR" sz="3733" b="1" dirty="0">
                <a:solidFill>
                  <a:prstClr val="white"/>
                </a:solidFill>
                <a:latin typeface="Book Antiqua" pitchFamily="18" charset="0"/>
              </a:rPr>
              <a:t>Lui qui est le Roi de gloire</a:t>
            </a:r>
          </a:p>
          <a:p>
            <a:pPr algn="ctr" defTabSz="1219170"/>
            <a:r>
              <a:rPr lang="fr-FR" sz="3733" b="1" dirty="0">
                <a:solidFill>
                  <a:prstClr val="white"/>
                </a:solidFill>
                <a:latin typeface="Book Antiqua" pitchFamily="18" charset="0"/>
              </a:rPr>
              <a:t>Est venu, et nous sauva.</a:t>
            </a:r>
          </a:p>
        </p:txBody>
      </p:sp>
      <p:sp>
        <p:nvSpPr>
          <p:cNvPr id="21" name="ZoneTexte 20">
            <a:hlinkClick r:id="rId2" action="ppaction://hlinksldjump"/>
            <a:extLst>
              <a:ext uri="{FF2B5EF4-FFF2-40B4-BE49-F238E27FC236}">
                <a16:creationId xmlns:a16="http://schemas.microsoft.com/office/drawing/2014/main" id="{F83BB41B-C85A-08DF-F8C2-21521CAE7E4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10533211"/>
      </p:ext>
    </p:extLst>
  </p:cSld>
  <p:clrMapOvr>
    <a:overrideClrMapping bg1="lt1" tx1="dk1" bg2="lt2" tx2="dk2" accent1="accent1" accent2="accent2" accent3="accent3" accent4="accent4" accent5="accent5" accent6="accent6" hlink="hlink" folHlink="folHlink"/>
  </p:clrMapOvr>
</p:sld>
</file>

<file path=ppt/slides/slide177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20" name="ZoneTexte 19">
            <a:extLst>
              <a:ext uri="{FF2B5EF4-FFF2-40B4-BE49-F238E27FC236}">
                <a16:creationId xmlns:a16="http://schemas.microsoft.com/office/drawing/2014/main" id="{D93BAB2B-EAF8-E478-4D2A-D2592CC6058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80"/>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Piparadicoc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e`slylou`i</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pihiyb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nLogoc</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nSyri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Viwt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e;myn</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eneh</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afcotten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nennobi</a:t>
            </a:r>
            <a:r>
              <a:rPr lang="fr-FR" sz="3733" dirty="0">
                <a:solidFill>
                  <a:prstClr val="white"/>
                </a:solidFill>
                <a:latin typeface="CS Avva Shenouda" pitchFamily="34" charset="0"/>
              </a:rPr>
              <a:t>.</a:t>
            </a:r>
          </a:p>
        </p:txBody>
      </p:sp>
      <p:sp>
        <p:nvSpPr>
          <p:cNvPr id="11" name="Rectangle 10"/>
          <p:cNvSpPr/>
          <p:nvPr/>
        </p:nvSpPr>
        <p:spPr>
          <a:xfrm>
            <a:off x="6672064" y="556226"/>
            <a:ext cx="5088565" cy="2718758"/>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يتهلل الفردوس.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بمجيء الحمل </a:t>
            </a:r>
            <a:endParaRPr lang="fr-FR" sz="4400" dirty="0">
              <a:solidFill>
                <a:prstClr val="white"/>
              </a:solidFill>
              <a:latin typeface="Calibri"/>
            </a:endParaRPr>
          </a:p>
          <a:p>
            <a:pPr algn="just" defTabSz="1219170" rtl="1"/>
            <a:r>
              <a:rPr lang="ar-EG" sz="3867" dirty="0" err="1">
                <a:solidFill>
                  <a:prstClr val="white"/>
                </a:solidFill>
                <a:latin typeface="Calibri"/>
                <a:cs typeface="Arial" panose="020B0604020202020204" pitchFamily="34" charset="0"/>
              </a:rPr>
              <a:t>الكلمه</a:t>
            </a:r>
            <a:r>
              <a:rPr lang="ar-EG" sz="3867" dirty="0">
                <a:solidFill>
                  <a:prstClr val="white"/>
                </a:solidFill>
                <a:latin typeface="Calibri"/>
                <a:cs typeface="Arial" panose="020B0604020202020204" pitchFamily="34" charset="0"/>
              </a:rPr>
              <a:t> أبن الاب الدائم الى الابد. </a:t>
            </a:r>
            <a:endParaRPr lang="fr-FR" sz="3867"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ليخلصنا من خطايانا.</a:t>
            </a:r>
            <a:endParaRPr lang="fr-FR" sz="4400" dirty="0">
              <a:solidFill>
                <a:prstClr val="white"/>
              </a:solidFill>
              <a:latin typeface="Calibri"/>
            </a:endParaRPr>
          </a:p>
        </p:txBody>
      </p:sp>
      <p:sp>
        <p:nvSpPr>
          <p:cNvPr id="12" name="Rectangle 11"/>
          <p:cNvSpPr/>
          <p:nvPr/>
        </p:nvSpPr>
        <p:spPr>
          <a:xfrm>
            <a:off x="1991544" y="3813043"/>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le paradis exulte</a:t>
            </a:r>
          </a:p>
          <a:p>
            <a:pPr algn="ctr" defTabSz="1219170"/>
            <a:r>
              <a:rPr lang="fr-FR" sz="3733" b="1" dirty="0">
                <a:solidFill>
                  <a:prstClr val="white"/>
                </a:solidFill>
                <a:latin typeface="Book Antiqua" pitchFamily="18" charset="0"/>
              </a:rPr>
              <a:t>Car Il vint l'Agneau, le Verbe</a:t>
            </a:r>
          </a:p>
          <a:p>
            <a:pPr algn="ctr" defTabSz="1219170"/>
            <a:r>
              <a:rPr lang="fr-FR" sz="3733" b="1" dirty="0">
                <a:solidFill>
                  <a:prstClr val="white"/>
                </a:solidFill>
                <a:latin typeface="Book Antiqua" pitchFamily="18" charset="0"/>
              </a:rPr>
              <a:t>Le Fils éternel du Père</a:t>
            </a:r>
          </a:p>
          <a:p>
            <a:pPr algn="ctr" defTabSz="1219170"/>
            <a:r>
              <a:rPr lang="fr-FR" sz="3733" b="1" dirty="0">
                <a:solidFill>
                  <a:prstClr val="white"/>
                </a:solidFill>
                <a:latin typeface="Book Antiqua" pitchFamily="18" charset="0"/>
              </a:rPr>
              <a:t>Nous sauver de nos péchés.</a:t>
            </a:r>
          </a:p>
        </p:txBody>
      </p:sp>
      <p:sp>
        <p:nvSpPr>
          <p:cNvPr id="21" name="ZoneTexte 20">
            <a:hlinkClick r:id="rId2" action="ppaction://hlinksldjump"/>
            <a:extLst>
              <a:ext uri="{FF2B5EF4-FFF2-40B4-BE49-F238E27FC236}">
                <a16:creationId xmlns:a16="http://schemas.microsoft.com/office/drawing/2014/main" id="{714D89F9-7EDC-FC41-BF5D-70D4B5F3729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2519529"/>
      </p:ext>
    </p:extLst>
  </p:cSld>
  <p:clrMapOvr>
    <a:overrideClrMapping bg1="lt1" tx1="dk1" bg2="lt2" tx2="dk2" accent1="accent1" accent2="accent2" accent3="accent3" accent4="accent4" accent5="accent5" accent6="accent6" hlink="hlink" folHlink="folHlink"/>
  </p:clrMapOvr>
</p:sld>
</file>

<file path=ppt/slides/slide177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53BC3BFB-665F-EC03-A9F1-ABF5E1673D2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ye;meh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yetacjem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yetacmec</a:t>
            </a:r>
            <a:r>
              <a:rPr lang="fr-FR" sz="3733" dirty="0">
                <a:solidFill>
                  <a:prstClr val="white"/>
                </a:solidFill>
                <a:latin typeface="CS Avva Shenouda" pitchFamily="34" charset="0"/>
              </a:rPr>
              <a:t> P=,=c @ </a:t>
            </a:r>
            <a:r>
              <a:rPr lang="fr-FR" sz="3733" err="1">
                <a:solidFill>
                  <a:prstClr val="white"/>
                </a:solidFill>
                <a:latin typeface="CS Avva Shenouda" pitchFamily="34" charset="0"/>
              </a:rPr>
              <a:t>ouoh</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sop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neme</a:t>
            </a:r>
            <a:r>
              <a:rPr lang="fr-FR" sz="3733" dirty="0">
                <a:solidFill>
                  <a:prstClr val="white"/>
                </a:solidFill>
                <a:latin typeface="CS Avva Shenouda" pitchFamily="34" charset="0"/>
              </a:rPr>
              <a:t>.</a:t>
            </a:r>
          </a:p>
        </p:txBody>
      </p:sp>
      <p:sp>
        <p:nvSpPr>
          <p:cNvPr id="11" name="Rectangle 10"/>
          <p:cNvSpPr/>
          <p:nvPr/>
        </p:nvSpPr>
        <p:spPr>
          <a:xfrm>
            <a:off x="6672064" y="556226"/>
            <a:ext cx="5088565" cy="2575192"/>
          </a:xfrm>
          <a:prstGeom prst="rect">
            <a:avLst/>
          </a:prstGeom>
        </p:spPr>
        <p:txBody>
          <a:bodyPr wrap="square">
            <a:spAutoFit/>
          </a:bodyPr>
          <a:lstStyle/>
          <a:p>
            <a:pPr algn="just" defTabSz="1219170" rtl="1"/>
            <a:r>
              <a:rPr lang="ar-EG" sz="4200" dirty="0">
                <a:solidFill>
                  <a:prstClr val="white"/>
                </a:solidFill>
                <a:latin typeface="Calibri"/>
                <a:cs typeface="Arial" panose="020B0604020202020204" pitchFamily="34" charset="0"/>
              </a:rPr>
              <a:t>السلام لك يا ممتلئة نعمة. </a:t>
            </a:r>
            <a:endParaRPr lang="fr-FR" sz="4200"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وجدت نعمة. </a:t>
            </a:r>
            <a:endParaRPr lang="fr-FR" sz="3867"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ولدت المسيح. </a:t>
            </a:r>
            <a:endParaRPr lang="fr-FR" sz="3867" dirty="0">
              <a:solidFill>
                <a:prstClr val="white"/>
              </a:solidFill>
              <a:latin typeface="Calibri"/>
            </a:endParaRPr>
          </a:p>
          <a:p>
            <a:pPr algn="just" defTabSz="1219170" rtl="1"/>
            <a:r>
              <a:rPr lang="ar-EG" sz="4200" dirty="0">
                <a:solidFill>
                  <a:prstClr val="white"/>
                </a:solidFill>
                <a:latin typeface="Calibri"/>
                <a:cs typeface="Arial" panose="020B0604020202020204" pitchFamily="34" charset="0"/>
              </a:rPr>
              <a:t>الرب معك.</a:t>
            </a:r>
            <a:endParaRPr lang="fr-FR" sz="42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pleine de grâce,</a:t>
            </a:r>
          </a:p>
          <a:p>
            <a:pPr algn="ctr" defTabSz="1219170"/>
            <a:r>
              <a:rPr lang="fr-FR" sz="3733" b="1" dirty="0">
                <a:solidFill>
                  <a:prstClr val="white"/>
                </a:solidFill>
                <a:latin typeface="Book Antiqua" pitchFamily="18" charset="0"/>
              </a:rPr>
              <a:t> salut à toi qui trouva grâce, </a:t>
            </a:r>
          </a:p>
          <a:p>
            <a:pPr algn="ctr" defTabSz="1219170"/>
            <a:r>
              <a:rPr lang="fr-FR" sz="3733" b="1" dirty="0">
                <a:solidFill>
                  <a:prstClr val="white"/>
                </a:solidFill>
                <a:latin typeface="Book Antiqua" pitchFamily="18" charset="0"/>
              </a:rPr>
              <a:t>salut à toi qui enfanta le Christ,</a:t>
            </a:r>
          </a:p>
          <a:p>
            <a:pPr algn="ctr" defTabSz="1219170"/>
            <a:r>
              <a:rPr lang="fr-FR" sz="3733" b="1" dirty="0">
                <a:solidFill>
                  <a:prstClr val="white"/>
                </a:solidFill>
                <a:latin typeface="Book Antiqua" pitchFamily="18" charset="0"/>
              </a:rPr>
              <a:t> le Seigneur est avec toi.</a:t>
            </a:r>
          </a:p>
        </p:txBody>
      </p:sp>
      <p:sp>
        <p:nvSpPr>
          <p:cNvPr id="20" name="ZoneTexte 19">
            <a:hlinkClick r:id="rId2" action="ppaction://hlinksldjump"/>
            <a:extLst>
              <a:ext uri="{FF2B5EF4-FFF2-40B4-BE49-F238E27FC236}">
                <a16:creationId xmlns:a16="http://schemas.microsoft.com/office/drawing/2014/main" id="{3BA9EE2D-4072-7A85-0B69-BDD93139F2A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04736137"/>
      </p:ext>
    </p:extLst>
  </p:cSld>
  <p:clrMapOvr>
    <a:overrideClrMapping bg1="lt1" tx1="dk1" bg2="lt2" tx2="dk2" accent1="accent1" accent2="accent2" accent3="accent3" accent4="accent4" accent5="accent5" accent6="accent6" hlink="hlink" folHlink="folHlink"/>
  </p:clrMapOvr>
</p:sld>
</file>

<file path=ppt/slides/slide17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029267887"/>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5948909">
                  <a:extLst>
                    <a:ext uri="{9D8B030D-6E8A-4147-A177-3AD203B41FA5}">
                      <a16:colId xmlns:a16="http://schemas.microsoft.com/office/drawing/2014/main" val="20000"/>
                    </a:ext>
                  </a:extLst>
                </a:gridCol>
                <a:gridCol w="5298247">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43. L’eau cesse de couler</a:t>
                      </a:r>
                    </a:p>
                    <a:p>
                      <a:pPr algn="l"/>
                      <a:r>
                        <a:rPr lang="fr-FR" sz="3200" b="1" kern="1200" dirty="0">
                          <a:solidFill>
                            <a:prstClr val="white"/>
                          </a:solidFill>
                          <a:latin typeface="Book Antiqua" pitchFamily="18" charset="0"/>
                          <a:ea typeface="+mn-ea"/>
                          <a:cs typeface="+mn-cs"/>
                        </a:rPr>
                        <a:t>Moïse et Aaron</a:t>
                      </a:r>
                    </a:p>
                    <a:p>
                      <a:pPr algn="l"/>
                      <a:r>
                        <a:rPr lang="fr-FR" sz="3200" b="1" kern="1200" dirty="0">
                          <a:solidFill>
                            <a:prstClr val="white"/>
                          </a:solidFill>
                          <a:latin typeface="Book Antiqua" pitchFamily="18" charset="0"/>
                          <a:ea typeface="+mn-ea"/>
                          <a:cs typeface="+mn-cs"/>
                        </a:rPr>
                        <a:t>Avancent, émerveillés</a:t>
                      </a:r>
                    </a:p>
                    <a:p>
                      <a:pPr algn="l"/>
                      <a:r>
                        <a:rPr lang="fr-FR" sz="3200" b="1" kern="1200" dirty="0" err="1">
                          <a:solidFill>
                            <a:prstClr val="white"/>
                          </a:solidFill>
                          <a:latin typeface="CS Avva Shenouda" pitchFamily="34" charset="0"/>
                          <a:ea typeface="+mn-ea"/>
                          <a:cs typeface="+mn-cs"/>
                        </a:rPr>
                        <a:t>Ouoh</a:t>
                      </a:r>
                      <a:r>
                        <a:rPr lang="fr-FR" sz="3200" b="1" kern="1200" dirty="0">
                          <a:solidFill>
                            <a:prstClr val="white"/>
                          </a:solidFill>
                          <a:latin typeface="CS Avva Shenouda" pitchFamily="34" charset="0"/>
                          <a:ea typeface="+mn-ea"/>
                          <a:cs typeface="+mn-cs"/>
                        </a:rPr>
                        <a:t> `</a:t>
                      </a:r>
                      <a:r>
                        <a:rPr lang="fr-FR" sz="3200" b="1" kern="1200" dirty="0" err="1">
                          <a:solidFill>
                            <a:prstClr val="white"/>
                          </a:solidFill>
                          <a:latin typeface="CS Avva Shenouda" pitchFamily="34" charset="0"/>
                          <a:ea typeface="+mn-ea"/>
                          <a:cs typeface="+mn-cs"/>
                        </a:rPr>
                        <a:t>mparadoxon</a:t>
                      </a:r>
                      <a:endParaRPr lang="fr-FR" sz="3200" b="1" kern="1200" dirty="0">
                        <a:solidFill>
                          <a:prstClr val="white"/>
                        </a:solidFill>
                        <a:latin typeface="CS Avva Shenouda"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+الماء المحلول وقف</a:t>
                      </a:r>
                    </a:p>
                    <a:p>
                      <a:pPr algn="r" rtl="1"/>
                      <a:r>
                        <a:rPr lang="ar-EG" sz="4000" b="0" kern="1200" dirty="0">
                          <a:solidFill>
                            <a:prstClr val="white"/>
                          </a:solidFill>
                          <a:latin typeface="+mn-lt"/>
                          <a:ea typeface="+mn-ea"/>
                          <a:cs typeface="+mn-cs"/>
                        </a:rPr>
                        <a:t>قدام موسي وهارون</a:t>
                      </a:r>
                    </a:p>
                    <a:p>
                      <a:pPr algn="r" rtl="1"/>
                      <a:r>
                        <a:rPr lang="ar-EG" sz="4000" b="0" kern="1200" dirty="0">
                          <a:solidFill>
                            <a:prstClr val="white"/>
                          </a:solidFill>
                          <a:latin typeface="+mn-lt"/>
                          <a:ea typeface="+mn-ea"/>
                          <a:cs typeface="+mn-cs"/>
                        </a:rPr>
                        <a:t>بعجب لا يوصف</a:t>
                      </a:r>
                    </a:p>
                    <a:p>
                      <a:pPr algn="r" rtl="1"/>
                      <a:r>
                        <a:rPr lang="fr-FR" sz="3200" b="1" kern="1200" dirty="0" err="1">
                          <a:solidFill>
                            <a:prstClr val="white"/>
                          </a:solidFill>
                          <a:latin typeface="CS Avva Shenouda" pitchFamily="34" charset="0"/>
                          <a:ea typeface="+mn-ea"/>
                          <a:cs typeface="+mn-cs"/>
                        </a:rPr>
                        <a:t>Ouoh</a:t>
                      </a:r>
                      <a:r>
                        <a:rPr lang="fr-FR" sz="3200" b="1" kern="1200" dirty="0">
                          <a:solidFill>
                            <a:prstClr val="white"/>
                          </a:solidFill>
                          <a:latin typeface="CS Avva Shenouda" pitchFamily="34" charset="0"/>
                          <a:ea typeface="+mn-ea"/>
                          <a:cs typeface="+mn-cs"/>
                        </a:rPr>
                        <a:t> `</a:t>
                      </a:r>
                      <a:r>
                        <a:rPr lang="fr-FR" sz="3200" b="1" kern="1200" dirty="0" err="1">
                          <a:solidFill>
                            <a:prstClr val="white"/>
                          </a:solidFill>
                          <a:latin typeface="CS Avva Shenouda" pitchFamily="34" charset="0"/>
                          <a:ea typeface="+mn-ea"/>
                          <a:cs typeface="+mn-cs"/>
                        </a:rPr>
                        <a:t>mparadoxon</a:t>
                      </a:r>
                      <a:endParaRPr lang="fr-FR" sz="3200" b="1" kern="1200" dirty="0">
                        <a:solidFill>
                          <a:prstClr val="white"/>
                        </a:solidFill>
                        <a:latin typeface="CS Avva Shenouda" pitchFamily="34" charset="0"/>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44. Le pharaon sombra</a:t>
                      </a:r>
                    </a:p>
                    <a:p>
                      <a:r>
                        <a:rPr lang="fr-FR" sz="3200" b="1" kern="1200" dirty="0">
                          <a:solidFill>
                            <a:prstClr val="white"/>
                          </a:solidFill>
                          <a:latin typeface="Book Antiqua" pitchFamily="18" charset="0"/>
                          <a:ea typeface="+mn-ea"/>
                          <a:cs typeface="+mn-cs"/>
                        </a:rPr>
                        <a:t>Avec</a:t>
                      </a:r>
                      <a:r>
                        <a:rPr lang="fr-FR" sz="3200" b="1" kern="1200" baseline="0" dirty="0">
                          <a:solidFill>
                            <a:prstClr val="white"/>
                          </a:solidFill>
                          <a:latin typeface="Book Antiqua" pitchFamily="18" charset="0"/>
                          <a:ea typeface="+mn-ea"/>
                          <a:cs typeface="+mn-cs"/>
                        </a:rPr>
                        <a:t> ses chars coula</a:t>
                      </a:r>
                      <a:endParaRPr lang="fr-FR" sz="3200" b="1" kern="1200" dirty="0">
                        <a:solidFill>
                          <a:prstClr val="white"/>
                        </a:solidFill>
                        <a:latin typeface="Book Antiqua" pitchFamily="18" charset="0"/>
                        <a:ea typeface="+mn-ea"/>
                        <a:cs typeface="+mn-cs"/>
                      </a:endParaRPr>
                    </a:p>
                    <a:p>
                      <a:r>
                        <a:rPr lang="fr-FR" sz="3200" b="1" kern="1200" dirty="0">
                          <a:solidFill>
                            <a:prstClr val="white"/>
                          </a:solidFill>
                          <a:latin typeface="Book Antiqua" pitchFamily="18" charset="0"/>
                          <a:ea typeface="+mn-ea"/>
                          <a:cs typeface="+mn-cs"/>
                        </a:rPr>
                        <a:t>Et Israël passa</a:t>
                      </a:r>
                    </a:p>
                    <a:p>
                      <a:r>
                        <a:rPr lang="fr-FR" sz="3200" b="1" kern="1200" dirty="0" err="1">
                          <a:solidFill>
                            <a:prstClr val="white"/>
                          </a:solidFill>
                          <a:latin typeface="CS Avva Shenouda" pitchFamily="34" charset="0"/>
                          <a:ea typeface="+mn-ea"/>
                          <a:cs typeface="+mn-cs"/>
                        </a:rPr>
                        <a:t>Nafjinior</a:t>
                      </a:r>
                      <a:r>
                        <a:rPr lang="fr-FR" sz="3200" b="1" kern="1200" dirty="0">
                          <a:solidFill>
                            <a:prstClr val="white"/>
                          </a:solidFill>
                          <a:latin typeface="CS Avva Shenouda" pitchFamily="34" charset="0"/>
                          <a:ea typeface="+mn-ea"/>
                          <a:cs typeface="+mn-cs"/>
                        </a:rPr>
                        <a:t> `m`</a:t>
                      </a:r>
                      <a:r>
                        <a:rPr lang="fr-FR" sz="3200" b="1" kern="1200" dirty="0" err="1">
                          <a:solidFill>
                            <a:prstClr val="white"/>
                          </a:solidFill>
                          <a:latin typeface="CS Avva Shenouda" pitchFamily="34" charset="0"/>
                          <a:ea typeface="+mn-ea"/>
                          <a:cs typeface="+mn-cs"/>
                        </a:rPr>
                        <a:t>viom</a:t>
                      </a:r>
                      <a:endParaRPr lang="fr-FR" sz="3200" b="1" kern="1200" dirty="0">
                        <a:solidFill>
                          <a:prstClr val="white"/>
                        </a:solidFill>
                        <a:latin typeface="CS Avva Shenouda"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فرعون ومراكبه </a:t>
                      </a:r>
                    </a:p>
                    <a:p>
                      <a:pPr marL="0" marR="0" indent="0" algn="r" defTabSz="914400" rtl="1" eaLnBrk="1" fontAlgn="auto" latinLnBrk="0" hangingPunct="1">
                        <a:lnSpc>
                          <a:spcPct val="100000"/>
                        </a:lnSpc>
                        <a:spcBef>
                          <a:spcPts val="0"/>
                        </a:spcBef>
                        <a:spcAft>
                          <a:spcPts val="0"/>
                        </a:spcAft>
                        <a:buClrTx/>
                        <a:buSzTx/>
                        <a:buFontTx/>
                        <a:buNone/>
                        <a:tabLst/>
                        <a:defRPr/>
                      </a:pPr>
                      <a:r>
                        <a:rPr lang="ar-EG" sz="4000" b="0" kern="1200" dirty="0">
                          <a:solidFill>
                            <a:prstClr val="white"/>
                          </a:solidFill>
                          <a:latin typeface="+mn-lt"/>
                          <a:ea typeface="+mn-ea"/>
                          <a:cs typeface="+mn-cs"/>
                        </a:rPr>
                        <a:t>غطسوا أسفل في</a:t>
                      </a:r>
                      <a:r>
                        <a:rPr lang="ar-EG" sz="4000" b="0" kern="1200" baseline="0" dirty="0">
                          <a:solidFill>
                            <a:prstClr val="white"/>
                          </a:solidFill>
                          <a:latin typeface="+mn-lt"/>
                          <a:ea typeface="+mn-ea"/>
                          <a:cs typeface="+mn-cs"/>
                        </a:rPr>
                        <a:t> عمق اليم</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وبنى اسرائيل عدوُا</a:t>
                      </a:r>
                    </a:p>
                    <a:p>
                      <a:pPr algn="r" rtl="1"/>
                      <a:r>
                        <a:rPr lang="fr-FR" sz="3200" b="1" kern="1200" dirty="0" err="1">
                          <a:solidFill>
                            <a:prstClr val="white"/>
                          </a:solidFill>
                          <a:latin typeface="CS Avva Shenouda" pitchFamily="34" charset="0"/>
                          <a:ea typeface="+mn-ea"/>
                          <a:cs typeface="+mn-cs"/>
                        </a:rPr>
                        <a:t>Nafjinior</a:t>
                      </a:r>
                      <a:r>
                        <a:rPr lang="fr-FR" sz="3200" b="1" kern="1200" dirty="0">
                          <a:solidFill>
                            <a:prstClr val="white"/>
                          </a:solidFill>
                          <a:latin typeface="CS Avva Shenouda" pitchFamily="34" charset="0"/>
                          <a:ea typeface="+mn-ea"/>
                          <a:cs typeface="+mn-cs"/>
                        </a:rPr>
                        <a:t> `m`</a:t>
                      </a:r>
                      <a:r>
                        <a:rPr lang="fr-FR" sz="3200" b="1" kern="1200" dirty="0" err="1">
                          <a:solidFill>
                            <a:prstClr val="white"/>
                          </a:solidFill>
                          <a:latin typeface="CS Avva Shenouda" pitchFamily="34" charset="0"/>
                          <a:ea typeface="+mn-ea"/>
                          <a:cs typeface="+mn-cs"/>
                        </a:rPr>
                        <a:t>viom</a:t>
                      </a:r>
                      <a:endParaRPr lang="fr-FR" sz="3200" b="1" kern="1200" dirty="0">
                        <a:solidFill>
                          <a:prstClr val="white"/>
                        </a:solidFill>
                        <a:latin typeface="CS Avva Shenouda" pitchFamily="34" charset="0"/>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6E059A5F-673F-6F94-8D41-502B942D4E7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8F70339D-FC9F-24A5-75A0-C93BD2205D7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9154109"/>
      </p:ext>
    </p:extLst>
  </p:cSld>
  <p:clrMapOvr>
    <a:masterClrMapping/>
  </p:clrMapOvr>
</p:sld>
</file>

<file path=ppt/slides/slide178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20" name="ZoneTexte 19">
            <a:extLst>
              <a:ext uri="{FF2B5EF4-FFF2-40B4-BE49-F238E27FC236}">
                <a16:creationId xmlns:a16="http://schemas.microsoft.com/office/drawing/2014/main" id="{4A1B6E77-02E0-6EDC-1084-4CE20764FBC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Aumou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a:t>
            </a:r>
            <a:r>
              <a:rPr lang="fr-FR" sz="3733" dirty="0">
                <a:solidFill>
                  <a:prstClr val="white"/>
                </a:solidFill>
                <a:latin typeface="CS Avva Shenouda" pitchFamily="34" charset="0"/>
              </a:rPr>
              <a:t> je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mau</a:t>
            </a:r>
            <a:r>
              <a:rPr lang="fr-FR" sz="3733" dirty="0">
                <a:solidFill>
                  <a:prstClr val="white"/>
                </a:solidFill>
                <a:latin typeface="CS Avva Shenouda" pitchFamily="34" charset="0"/>
              </a:rPr>
              <a:t> `m`V] @ </a:t>
            </a:r>
            <a:r>
              <a:rPr lang="fr-FR" sz="3733" dirty="0" err="1">
                <a:solidFill>
                  <a:prstClr val="white"/>
                </a:solidFill>
                <a:latin typeface="CS Avva Shenouda" pitchFamily="34" charset="0"/>
              </a:rPr>
              <a:t>Piouro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menenca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remacf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are`ohi</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ereoi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mpar;enoc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ouhwb</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mparadoxon</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دعيتِ أم الله.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الملك </a:t>
            </a:r>
            <a:r>
              <a:rPr lang="ar-EG" sz="4400" dirty="0" err="1">
                <a:solidFill>
                  <a:prstClr val="white"/>
                </a:solidFill>
                <a:latin typeface="Calibri"/>
                <a:cs typeface="Arial" panose="020B0604020202020204" pitchFamily="34" charset="0"/>
              </a:rPr>
              <a:t>الحقيقى</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وبعد ما ولدته.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بقيت عذراء بأمر عجيب.</a:t>
            </a:r>
            <a:endParaRPr lang="fr-FR" sz="4400" dirty="0">
              <a:solidFill>
                <a:prstClr val="white"/>
              </a:solidFill>
              <a:latin typeface="Calibri"/>
            </a:endParaRPr>
          </a:p>
        </p:txBody>
      </p:sp>
      <p:sp>
        <p:nvSpPr>
          <p:cNvPr id="12" name="Rectangle 11"/>
          <p:cNvSpPr/>
          <p:nvPr/>
        </p:nvSpPr>
        <p:spPr>
          <a:xfrm>
            <a:off x="1991545" y="3717032"/>
            <a:ext cx="8553983" cy="2390141"/>
          </a:xfrm>
          <a:prstGeom prst="rect">
            <a:avLst/>
          </a:prstGeom>
        </p:spPr>
        <p:txBody>
          <a:bodyPr wrap="square">
            <a:spAutoFit/>
          </a:bodyPr>
          <a:lstStyle/>
          <a:p>
            <a:pPr algn="ctr" defTabSz="1219170"/>
            <a:r>
              <a:rPr lang="fr-FR" sz="3733" b="1" dirty="0">
                <a:solidFill>
                  <a:prstClr val="white"/>
                </a:solidFill>
                <a:latin typeface="Book Antiqua" pitchFamily="18" charset="0"/>
              </a:rPr>
              <a:t>Mère de Dieu, tu fus nommée</a:t>
            </a:r>
          </a:p>
          <a:p>
            <a:pPr algn="ctr" defTabSz="1219170"/>
            <a:r>
              <a:rPr lang="fr-FR" sz="3733" b="1" dirty="0">
                <a:solidFill>
                  <a:prstClr val="white"/>
                </a:solidFill>
                <a:latin typeface="Book Antiqua" pitchFamily="18" charset="0"/>
              </a:rPr>
              <a:t>Il est le Roi véritable</a:t>
            </a:r>
          </a:p>
          <a:p>
            <a:pPr algn="ctr" defTabSz="1219170"/>
            <a:r>
              <a:rPr lang="fr-FR" sz="3733" b="1" dirty="0">
                <a:solidFill>
                  <a:prstClr val="white"/>
                </a:solidFill>
                <a:latin typeface="Book Antiqua" pitchFamily="18" charset="0"/>
              </a:rPr>
              <a:t>Après L'avoir enfanté</a:t>
            </a:r>
          </a:p>
          <a:p>
            <a:pPr algn="ctr" defTabSz="1219170"/>
            <a:r>
              <a:rPr lang="fr-FR" sz="3733" b="1" dirty="0">
                <a:solidFill>
                  <a:prstClr val="white"/>
                </a:solidFill>
                <a:latin typeface="Book Antiqua" pitchFamily="18" charset="0"/>
              </a:rPr>
              <a:t>Restas Vierge ; fait étonnant.</a:t>
            </a:r>
          </a:p>
        </p:txBody>
      </p:sp>
      <p:sp>
        <p:nvSpPr>
          <p:cNvPr id="21" name="ZoneTexte 20">
            <a:hlinkClick r:id="rId2" action="ppaction://hlinksldjump"/>
            <a:extLst>
              <a:ext uri="{FF2B5EF4-FFF2-40B4-BE49-F238E27FC236}">
                <a16:creationId xmlns:a16="http://schemas.microsoft.com/office/drawing/2014/main" id="{F8A185AD-DEA4-C298-E001-86E7E6E4BA5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33861447"/>
      </p:ext>
    </p:extLst>
  </p:cSld>
  <p:clrMapOvr>
    <a:overrideClrMapping bg1="lt1" tx1="dk1" bg2="lt2" tx2="dk2" accent1="accent1" accent2="accent2" accent3="accent3" accent4="accent4" accent5="accent5" accent6="accent6" hlink="hlink" folHlink="folHlink"/>
  </p:clrMapOvr>
</p:sld>
</file>

<file path=ppt/slides/slide178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20" name="ZoneTexte 19">
            <a:extLst>
              <a:ext uri="{FF2B5EF4-FFF2-40B4-BE49-F238E27FC236}">
                <a16:creationId xmlns:a16="http://schemas.microsoft.com/office/drawing/2014/main" id="{B38BAF37-83AA-621D-383A-05F0FF32018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Emmanouyl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vyetare</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jvof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areh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nattako</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ectob</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tepar;eni</a:t>
            </a:r>
            <a:r>
              <a:rPr lang="fr-FR" sz="3733" dirty="0">
                <a:solidFill>
                  <a:prstClr val="white"/>
                </a:solidFill>
                <a:latin typeface="CS Avva Shenouda" pitchFamily="34" charset="0"/>
              </a:rPr>
              <a:t>`a.</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عمانوئيل الذى ولدته.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هو حفظك.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بغير فساد.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وبتوليتك مختومة.</a:t>
            </a:r>
            <a:endParaRPr lang="fr-FR" sz="4400" dirty="0">
              <a:solidFill>
                <a:prstClr val="white"/>
              </a:solidFill>
              <a:latin typeface="Calibri"/>
            </a:endParaRPr>
          </a:p>
        </p:txBody>
      </p:sp>
      <p:sp>
        <p:nvSpPr>
          <p:cNvPr id="12" name="Rectangle 11"/>
          <p:cNvSpPr/>
          <p:nvPr/>
        </p:nvSpPr>
        <p:spPr>
          <a:xfrm>
            <a:off x="1991544" y="3909054"/>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Emmanuel, t’a préservée</a:t>
            </a:r>
          </a:p>
          <a:p>
            <a:pPr algn="ctr" defTabSz="1219170"/>
            <a:r>
              <a:rPr lang="fr-FR" sz="3733" b="1" dirty="0">
                <a:solidFill>
                  <a:prstClr val="white"/>
                </a:solidFill>
                <a:latin typeface="Book Antiqua" pitchFamily="18" charset="0"/>
              </a:rPr>
              <a:t>Lui que tu as enfanté</a:t>
            </a:r>
          </a:p>
          <a:p>
            <a:pPr algn="ctr" defTabSz="1219170"/>
            <a:r>
              <a:rPr lang="fr-FR" sz="3733" b="1" dirty="0">
                <a:solidFill>
                  <a:prstClr val="white"/>
                </a:solidFill>
                <a:latin typeface="Book Antiqua" pitchFamily="18" charset="0"/>
              </a:rPr>
              <a:t>Préservée, et sans souillure</a:t>
            </a:r>
          </a:p>
          <a:p>
            <a:pPr algn="ctr" defTabSz="1219170"/>
            <a:r>
              <a:rPr lang="fr-FR" sz="3733" b="1" dirty="0">
                <a:solidFill>
                  <a:prstClr val="white"/>
                </a:solidFill>
                <a:latin typeface="Book Antiqua" pitchFamily="18" charset="0"/>
              </a:rPr>
              <a:t>Ta virginité, scellée.</a:t>
            </a:r>
          </a:p>
        </p:txBody>
      </p:sp>
      <p:sp>
        <p:nvSpPr>
          <p:cNvPr id="21" name="ZoneTexte 20">
            <a:hlinkClick r:id="rId2" action="ppaction://hlinksldjump"/>
            <a:extLst>
              <a:ext uri="{FF2B5EF4-FFF2-40B4-BE49-F238E27FC236}">
                <a16:creationId xmlns:a16="http://schemas.microsoft.com/office/drawing/2014/main" id="{9D143EE9-E150-5865-137D-89FBBEC0F17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11191674"/>
      </p:ext>
    </p:extLst>
  </p:cSld>
  <p:clrMapOvr>
    <a:overrideClrMapping bg1="lt1" tx1="dk1" bg2="lt2" tx2="dk2" accent1="accent1" accent2="accent2" accent3="accent3" accent4="accent4" accent5="accent5" accent6="accent6" hlink="hlink" folHlink="folHlink"/>
  </p:clrMapOvr>
</p:sld>
</file>

<file path=ppt/slides/slide178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4B8A4E59-1A06-873D-E81A-5C70E52FAA3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ye;meh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yetacjem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yetacmec</a:t>
            </a:r>
            <a:r>
              <a:rPr lang="fr-FR" sz="3733" dirty="0">
                <a:solidFill>
                  <a:prstClr val="white"/>
                </a:solidFill>
                <a:latin typeface="CS Avva Shenouda" pitchFamily="34" charset="0"/>
              </a:rPr>
              <a:t> P=,=c @ </a:t>
            </a:r>
            <a:r>
              <a:rPr lang="fr-FR" sz="3733" err="1">
                <a:solidFill>
                  <a:prstClr val="white"/>
                </a:solidFill>
                <a:latin typeface="CS Avva Shenouda" pitchFamily="34" charset="0"/>
              </a:rPr>
              <a:t>ouoh</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sop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neme</a:t>
            </a:r>
            <a:r>
              <a:rPr lang="fr-FR" sz="3733" dirty="0">
                <a:solidFill>
                  <a:prstClr val="white"/>
                </a:solidFill>
                <a:latin typeface="CS Avva Shenouda" pitchFamily="34" charset="0"/>
              </a:rPr>
              <a:t>.</a:t>
            </a:r>
          </a:p>
        </p:txBody>
      </p:sp>
      <p:sp>
        <p:nvSpPr>
          <p:cNvPr id="11" name="Rectangle 10"/>
          <p:cNvSpPr/>
          <p:nvPr/>
        </p:nvSpPr>
        <p:spPr>
          <a:xfrm>
            <a:off x="6672064" y="556226"/>
            <a:ext cx="5088565" cy="2575192"/>
          </a:xfrm>
          <a:prstGeom prst="rect">
            <a:avLst/>
          </a:prstGeom>
        </p:spPr>
        <p:txBody>
          <a:bodyPr wrap="square">
            <a:spAutoFit/>
          </a:bodyPr>
          <a:lstStyle/>
          <a:p>
            <a:pPr algn="just" defTabSz="1219170" rtl="1"/>
            <a:r>
              <a:rPr lang="ar-EG" sz="4200" dirty="0">
                <a:solidFill>
                  <a:prstClr val="white"/>
                </a:solidFill>
                <a:latin typeface="Calibri"/>
                <a:cs typeface="Arial" panose="020B0604020202020204" pitchFamily="34" charset="0"/>
              </a:rPr>
              <a:t>السلام لك يا ممتلئة نعمة. </a:t>
            </a:r>
            <a:endParaRPr lang="fr-FR" sz="4200"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وجدت نعمة. </a:t>
            </a:r>
            <a:endParaRPr lang="fr-FR" sz="3867"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ولدت المسيح. </a:t>
            </a:r>
            <a:endParaRPr lang="fr-FR" sz="3867" dirty="0">
              <a:solidFill>
                <a:prstClr val="white"/>
              </a:solidFill>
              <a:latin typeface="Calibri"/>
            </a:endParaRPr>
          </a:p>
          <a:p>
            <a:pPr algn="just" defTabSz="1219170" rtl="1"/>
            <a:r>
              <a:rPr lang="ar-EG" sz="4200" dirty="0">
                <a:solidFill>
                  <a:prstClr val="white"/>
                </a:solidFill>
                <a:latin typeface="Calibri"/>
                <a:cs typeface="Arial" panose="020B0604020202020204" pitchFamily="34" charset="0"/>
              </a:rPr>
              <a:t>الرب معك.</a:t>
            </a:r>
            <a:endParaRPr lang="fr-FR" sz="42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pleine de grâce, </a:t>
            </a:r>
          </a:p>
          <a:p>
            <a:pPr algn="ctr" defTabSz="1219170"/>
            <a:r>
              <a:rPr lang="fr-FR" sz="3733" b="1" dirty="0">
                <a:solidFill>
                  <a:prstClr val="white"/>
                </a:solidFill>
                <a:latin typeface="Book Antiqua" pitchFamily="18" charset="0"/>
              </a:rPr>
              <a:t>salut à toi qui trouva grâce, </a:t>
            </a:r>
          </a:p>
          <a:p>
            <a:pPr algn="ctr" defTabSz="1219170"/>
            <a:r>
              <a:rPr lang="fr-FR" sz="3733" b="1" dirty="0">
                <a:solidFill>
                  <a:prstClr val="white"/>
                </a:solidFill>
                <a:latin typeface="Book Antiqua" pitchFamily="18" charset="0"/>
              </a:rPr>
              <a:t>salut à toi qui enfanta le Christ, </a:t>
            </a:r>
          </a:p>
          <a:p>
            <a:pPr algn="ctr" defTabSz="1219170"/>
            <a:r>
              <a:rPr lang="fr-FR" sz="3733" b="1" dirty="0">
                <a:solidFill>
                  <a:prstClr val="white"/>
                </a:solidFill>
                <a:latin typeface="Book Antiqua" pitchFamily="18" charset="0"/>
              </a:rPr>
              <a:t>le Seigneur est avec toi.</a:t>
            </a:r>
          </a:p>
        </p:txBody>
      </p:sp>
      <p:sp>
        <p:nvSpPr>
          <p:cNvPr id="20" name="ZoneTexte 19">
            <a:hlinkClick r:id="rId2" action="ppaction://hlinksldjump"/>
            <a:extLst>
              <a:ext uri="{FF2B5EF4-FFF2-40B4-BE49-F238E27FC236}">
                <a16:creationId xmlns:a16="http://schemas.microsoft.com/office/drawing/2014/main" id="{7E9D50FB-133D-AB5A-30A0-ABB99904EED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55946972"/>
      </p:ext>
    </p:extLst>
  </p:cSld>
  <p:clrMapOvr>
    <a:overrideClrMapping bg1="lt1" tx1="dk1" bg2="lt2" tx2="dk2" accent1="accent1" accent2="accent2" accent3="accent3" accent4="accent4" accent5="accent5" accent6="accent6" hlink="hlink" folHlink="folHlink"/>
  </p:clrMapOvr>
</p:sld>
</file>

<file path=ppt/slides/slide178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20" name="ZoneTexte 19">
            <a:extLst>
              <a:ext uri="{FF2B5EF4-FFF2-40B4-BE49-F238E27FC236}">
                <a16:creationId xmlns:a16="http://schemas.microsoft.com/office/drawing/2014/main" id="{FC325FFE-CEE6-DA6B-9260-CC540680BC8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Areten;wn</a:t>
            </a:r>
            <a:r>
              <a:rPr lang="fr-FR" sz="3733" dirty="0">
                <a:solidFill>
                  <a:prstClr val="white"/>
                </a:solidFill>
                <a:latin typeface="CS Avva Shenouda" pitchFamily="34" charset="0"/>
              </a:rPr>
              <a:t>] `e]</a:t>
            </a:r>
            <a:r>
              <a:rPr lang="fr-FR" sz="3733" dirty="0" err="1">
                <a:solidFill>
                  <a:prstClr val="white"/>
                </a:solidFill>
                <a:latin typeface="CS Avva Shenouda" pitchFamily="34" charset="0"/>
              </a:rPr>
              <a:t>mouki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yeta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Iakwb</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ec</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oci</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e`hryi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e`tve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`P¡ </a:t>
            </a:r>
            <a:r>
              <a:rPr lang="fr-FR" sz="3733" dirty="0" err="1">
                <a:solidFill>
                  <a:prstClr val="white"/>
                </a:solidFill>
                <a:latin typeface="CS Avva Shenouda" pitchFamily="34" charset="0"/>
              </a:rPr>
              <a:t>hijwc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ouho</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شبهت بالسلم.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الذى رآه يعقوب.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مرتفعا الى السماء.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والرب المخوف عليه.</a:t>
            </a:r>
            <a:endParaRPr lang="fr-FR" sz="4400" dirty="0">
              <a:solidFill>
                <a:prstClr val="white"/>
              </a:solidFill>
              <a:latin typeface="Calibri"/>
            </a:endParaRPr>
          </a:p>
        </p:txBody>
      </p:sp>
      <p:sp>
        <p:nvSpPr>
          <p:cNvPr id="12" name="Rectangle 11"/>
          <p:cNvSpPr/>
          <p:nvPr/>
        </p:nvSpPr>
        <p:spPr>
          <a:xfrm>
            <a:off x="1991544" y="3717032"/>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 l’échelle, comparée</a:t>
            </a:r>
          </a:p>
          <a:p>
            <a:pPr algn="ctr" defTabSz="1219170"/>
            <a:r>
              <a:rPr lang="fr-FR" sz="3733" b="1" dirty="0">
                <a:solidFill>
                  <a:prstClr val="white"/>
                </a:solidFill>
                <a:latin typeface="Book Antiqua" pitchFamily="18" charset="0"/>
              </a:rPr>
              <a:t>L'échelle que Jacob a vue</a:t>
            </a:r>
          </a:p>
          <a:p>
            <a:pPr algn="ctr" defTabSz="1219170"/>
            <a:r>
              <a:rPr lang="fr-FR" sz="3733" b="1" dirty="0">
                <a:solidFill>
                  <a:prstClr val="white"/>
                </a:solidFill>
                <a:latin typeface="Book Antiqua" pitchFamily="18" charset="0"/>
              </a:rPr>
              <a:t>Jusqu’au ciel, elle se dressait</a:t>
            </a:r>
          </a:p>
          <a:p>
            <a:pPr algn="ctr" defTabSz="1219170"/>
            <a:r>
              <a:rPr lang="fr-FR" sz="3733" b="1" dirty="0">
                <a:solidFill>
                  <a:prstClr val="white"/>
                </a:solidFill>
                <a:latin typeface="Book Antiqua" pitchFamily="18" charset="0"/>
              </a:rPr>
              <a:t>Au sommet, Dieu redouté</a:t>
            </a:r>
          </a:p>
        </p:txBody>
      </p:sp>
      <p:sp>
        <p:nvSpPr>
          <p:cNvPr id="21" name="ZoneTexte 20">
            <a:hlinkClick r:id="rId2" action="ppaction://hlinksldjump"/>
            <a:extLst>
              <a:ext uri="{FF2B5EF4-FFF2-40B4-BE49-F238E27FC236}">
                <a16:creationId xmlns:a16="http://schemas.microsoft.com/office/drawing/2014/main" id="{40BAE474-3A0F-DDD2-FDC6-C5BEFD3EF8B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59312560"/>
      </p:ext>
    </p:extLst>
  </p:cSld>
  <p:clrMapOvr>
    <a:overrideClrMapping bg1="lt1" tx1="dk1" bg2="lt2" tx2="dk2" accent1="accent1" accent2="accent2" accent3="accent3" accent4="accent4" accent5="accent5" accent6="accent6" hlink="hlink" folHlink="folHlink"/>
  </p:clrMapOvr>
</p:sld>
</file>

<file path=ppt/slides/slide178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20" name="ZoneTexte 19">
            <a:extLst>
              <a:ext uri="{FF2B5EF4-FFF2-40B4-BE49-F238E27FC236}">
                <a16:creationId xmlns:a16="http://schemas.microsoft.com/office/drawing/2014/main" id="{13E9B095-EB89-9E37-68A5-4951F23B866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ne `</a:t>
            </a:r>
            <a:r>
              <a:rPr lang="fr-FR" sz="3733" dirty="0" err="1">
                <a:solidFill>
                  <a:prstClr val="white"/>
                </a:solidFill>
                <a:latin typeface="CS Avva Shenouda" pitchFamily="34" charset="0"/>
              </a:rPr>
              <a:t>ebolhitoten</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yetacswp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eroc</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mpi`a,writoc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tecmytra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mpar;eniky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ecsotem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ncaca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سلامنا الى من قبلت.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غير المحوى فى بطنها.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وبتوليتها مختومة.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من كل ناحية.</a:t>
            </a:r>
            <a:endParaRPr lang="fr-FR" sz="4400" dirty="0">
              <a:solidFill>
                <a:prstClr val="white"/>
              </a:solidFill>
              <a:latin typeface="Calibri"/>
            </a:endParaRPr>
          </a:p>
        </p:txBody>
      </p:sp>
      <p:sp>
        <p:nvSpPr>
          <p:cNvPr id="12" name="Rectangle 11"/>
          <p:cNvSpPr/>
          <p:nvPr/>
        </p:nvSpPr>
        <p:spPr>
          <a:xfrm>
            <a:off x="1991544" y="3909054"/>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Saluons celle qui reçut</a:t>
            </a:r>
          </a:p>
          <a:p>
            <a:pPr algn="ctr" defTabSz="1219170"/>
            <a:r>
              <a:rPr lang="fr-FR" sz="3733" b="1" dirty="0">
                <a:solidFill>
                  <a:prstClr val="white"/>
                </a:solidFill>
                <a:latin typeface="Book Antiqua" pitchFamily="18" charset="0"/>
              </a:rPr>
              <a:t>En son sein, l’Illimité</a:t>
            </a:r>
          </a:p>
          <a:p>
            <a:pPr algn="ctr" defTabSz="1219170"/>
            <a:r>
              <a:rPr lang="fr-FR" sz="3733" b="1" dirty="0">
                <a:solidFill>
                  <a:prstClr val="white"/>
                </a:solidFill>
                <a:latin typeface="Book Antiqua" pitchFamily="18" charset="0"/>
              </a:rPr>
              <a:t>Sa virginité resta</a:t>
            </a:r>
          </a:p>
          <a:p>
            <a:pPr algn="ctr" defTabSz="1219170"/>
            <a:r>
              <a:rPr lang="fr-FR" sz="3733" b="1" dirty="0">
                <a:solidFill>
                  <a:prstClr val="white"/>
                </a:solidFill>
                <a:latin typeface="Book Antiqua" pitchFamily="18" charset="0"/>
              </a:rPr>
              <a:t>Bien scellée en vérité.</a:t>
            </a:r>
          </a:p>
        </p:txBody>
      </p:sp>
      <p:sp>
        <p:nvSpPr>
          <p:cNvPr id="21" name="ZoneTexte 20">
            <a:hlinkClick r:id="rId2" action="ppaction://hlinksldjump"/>
            <a:extLst>
              <a:ext uri="{FF2B5EF4-FFF2-40B4-BE49-F238E27FC236}">
                <a16:creationId xmlns:a16="http://schemas.microsoft.com/office/drawing/2014/main" id="{66E6F902-C92E-083C-FC08-D8AE351ED73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18455936"/>
      </p:ext>
    </p:extLst>
  </p:cSld>
  <p:clrMapOvr>
    <a:overrideClrMapping bg1="lt1" tx1="dk1" bg2="lt2" tx2="dk2" accent1="accent1" accent2="accent2" accent3="accent3" accent4="accent4" accent5="accent5" accent6="accent6" hlink="hlink" folHlink="folHlink"/>
  </p:clrMapOvr>
</p:sld>
</file>

<file path=ppt/slides/slide178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20" name="ZoneTexte 19">
            <a:extLst>
              <a:ext uri="{FF2B5EF4-FFF2-40B4-BE49-F238E27FC236}">
                <a16:creationId xmlns:a16="http://schemas.microsoft.com/office/drawing/2014/main" id="{CC20EE9A-6B79-EA76-0AE4-3FEA7C45FEF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336704"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Areswpi</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nou`proctatyc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nahren</a:t>
            </a:r>
            <a:r>
              <a:rPr lang="fr-FR" sz="3733" dirty="0">
                <a:solidFill>
                  <a:prstClr val="white"/>
                </a:solidFill>
                <a:latin typeface="CS Avva Shenouda" pitchFamily="34" charset="0"/>
              </a:rPr>
              <a:t> `V] </a:t>
            </a:r>
            <a:r>
              <a:rPr lang="fr-FR" sz="3733" dirty="0" err="1">
                <a:solidFill>
                  <a:prstClr val="white"/>
                </a:solidFill>
                <a:latin typeface="CS Avva Shenouda" pitchFamily="34" charset="0"/>
              </a:rPr>
              <a:t>penrefcw</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vyetaf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icarx</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ebol`nqy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penoujai</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صرت لنا شفيعه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أمام الله مخلصنا.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الذى تجسد منك.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لأجل خلاصنا.</a:t>
            </a:r>
            <a:endParaRPr lang="fr-FR" sz="4400" dirty="0">
              <a:solidFill>
                <a:prstClr val="white"/>
              </a:solidFill>
              <a:latin typeface="Calibri"/>
            </a:endParaRPr>
          </a:p>
        </p:txBody>
      </p:sp>
      <p:sp>
        <p:nvSpPr>
          <p:cNvPr id="12" name="Rectangle 11"/>
          <p:cNvSpPr/>
          <p:nvPr/>
        </p:nvSpPr>
        <p:spPr>
          <a:xfrm>
            <a:off x="1991544" y="3813043"/>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Tu devins intercesseur</a:t>
            </a:r>
          </a:p>
          <a:p>
            <a:pPr algn="ctr" defTabSz="1219170"/>
            <a:r>
              <a:rPr lang="fr-FR" sz="3733" b="1" dirty="0">
                <a:solidFill>
                  <a:prstClr val="white"/>
                </a:solidFill>
                <a:latin typeface="Book Antiqua" pitchFamily="18" charset="0"/>
              </a:rPr>
              <a:t>Près de Dieu notre Sauveur</a:t>
            </a:r>
          </a:p>
          <a:p>
            <a:pPr algn="ctr" defTabSz="1219170"/>
            <a:r>
              <a:rPr lang="fr-FR" sz="3733" b="1" dirty="0">
                <a:solidFill>
                  <a:prstClr val="white"/>
                </a:solidFill>
                <a:latin typeface="Book Antiqua" pitchFamily="18" charset="0"/>
              </a:rPr>
              <a:t>Lui qui a pris Chair de toi</a:t>
            </a:r>
          </a:p>
          <a:p>
            <a:pPr algn="ctr" defTabSz="1219170"/>
            <a:r>
              <a:rPr lang="fr-FR" sz="3733" b="1" dirty="0">
                <a:solidFill>
                  <a:prstClr val="white"/>
                </a:solidFill>
                <a:latin typeface="Book Antiqua" pitchFamily="18" charset="0"/>
              </a:rPr>
              <a:t>C’est afin de nous sauver</a:t>
            </a:r>
          </a:p>
        </p:txBody>
      </p:sp>
      <p:sp>
        <p:nvSpPr>
          <p:cNvPr id="21" name="ZoneTexte 20">
            <a:hlinkClick r:id="rId2" action="ppaction://hlinksldjump"/>
            <a:extLst>
              <a:ext uri="{FF2B5EF4-FFF2-40B4-BE49-F238E27FC236}">
                <a16:creationId xmlns:a16="http://schemas.microsoft.com/office/drawing/2014/main" id="{76D2FD87-3564-66A4-6DF3-006BB1FD5D4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42257013"/>
      </p:ext>
    </p:extLst>
  </p:cSld>
  <p:clrMapOvr>
    <a:overrideClrMapping bg1="lt1" tx1="dk1" bg2="lt2" tx2="dk2" accent1="accent1" accent2="accent2" accent3="accent3" accent4="accent4" accent5="accent5" accent6="accent6" hlink="hlink" folHlink="folHlink"/>
  </p:clrMapOvr>
</p:sld>
</file>

<file path=ppt/slides/slide178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D65B8AF3-833F-25C7-ADB4-827C993BC25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ye;meh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yetacjem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yetacmec</a:t>
            </a:r>
            <a:r>
              <a:rPr lang="fr-FR" sz="3733" dirty="0">
                <a:solidFill>
                  <a:prstClr val="white"/>
                </a:solidFill>
                <a:latin typeface="CS Avva Shenouda" pitchFamily="34" charset="0"/>
              </a:rPr>
              <a:t> P=,=c @ </a:t>
            </a:r>
            <a:r>
              <a:rPr lang="fr-FR" sz="3733" err="1">
                <a:solidFill>
                  <a:prstClr val="white"/>
                </a:solidFill>
                <a:latin typeface="CS Avva Shenouda" pitchFamily="34" charset="0"/>
              </a:rPr>
              <a:t>ouoh</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sop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neme</a:t>
            </a:r>
            <a:r>
              <a:rPr lang="fr-FR" sz="3733" dirty="0">
                <a:solidFill>
                  <a:prstClr val="white"/>
                </a:solidFill>
                <a:latin typeface="CS Avva Shenouda" pitchFamily="34" charset="0"/>
              </a:rPr>
              <a:t>.</a:t>
            </a:r>
          </a:p>
        </p:txBody>
      </p:sp>
      <p:sp>
        <p:nvSpPr>
          <p:cNvPr id="11" name="Rectangle 10"/>
          <p:cNvSpPr/>
          <p:nvPr/>
        </p:nvSpPr>
        <p:spPr>
          <a:xfrm>
            <a:off x="6672064" y="556226"/>
            <a:ext cx="5088565" cy="2575192"/>
          </a:xfrm>
          <a:prstGeom prst="rect">
            <a:avLst/>
          </a:prstGeom>
        </p:spPr>
        <p:txBody>
          <a:bodyPr wrap="square">
            <a:spAutoFit/>
          </a:bodyPr>
          <a:lstStyle/>
          <a:p>
            <a:pPr algn="just" defTabSz="1219170" rtl="1"/>
            <a:r>
              <a:rPr lang="ar-EG" sz="4200" dirty="0">
                <a:solidFill>
                  <a:prstClr val="white"/>
                </a:solidFill>
                <a:latin typeface="Calibri"/>
                <a:cs typeface="Arial" panose="020B0604020202020204" pitchFamily="34" charset="0"/>
              </a:rPr>
              <a:t>السلام لك يا ممتلئة نعمة. </a:t>
            </a:r>
            <a:endParaRPr lang="fr-FR" sz="4200"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وجدت نعمة. </a:t>
            </a:r>
            <a:endParaRPr lang="fr-FR" sz="3867"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ولدت المسيح. </a:t>
            </a:r>
            <a:endParaRPr lang="fr-FR" sz="3867" dirty="0">
              <a:solidFill>
                <a:prstClr val="white"/>
              </a:solidFill>
              <a:latin typeface="Calibri"/>
            </a:endParaRPr>
          </a:p>
          <a:p>
            <a:pPr algn="just" defTabSz="1219170" rtl="1"/>
            <a:r>
              <a:rPr lang="ar-EG" sz="4200" dirty="0">
                <a:solidFill>
                  <a:prstClr val="white"/>
                </a:solidFill>
                <a:latin typeface="Calibri"/>
                <a:cs typeface="Arial" panose="020B0604020202020204" pitchFamily="34" charset="0"/>
              </a:rPr>
              <a:t>الرب معك.</a:t>
            </a:r>
            <a:endParaRPr lang="fr-FR" sz="42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pleine de grâce, </a:t>
            </a:r>
          </a:p>
          <a:p>
            <a:pPr algn="ctr" defTabSz="1219170"/>
            <a:r>
              <a:rPr lang="fr-FR" sz="3733" b="1" dirty="0">
                <a:solidFill>
                  <a:prstClr val="white"/>
                </a:solidFill>
                <a:latin typeface="Book Antiqua" pitchFamily="18" charset="0"/>
              </a:rPr>
              <a:t>salut à toi qui trouva grâce, </a:t>
            </a:r>
          </a:p>
          <a:p>
            <a:pPr algn="ctr" defTabSz="1219170"/>
            <a:r>
              <a:rPr lang="fr-FR" sz="3733" b="1" dirty="0">
                <a:solidFill>
                  <a:prstClr val="white"/>
                </a:solidFill>
                <a:latin typeface="Book Antiqua" pitchFamily="18" charset="0"/>
              </a:rPr>
              <a:t>salut à toi qui enfanta le Christ, </a:t>
            </a:r>
          </a:p>
          <a:p>
            <a:pPr algn="ctr" defTabSz="1219170"/>
            <a:r>
              <a:rPr lang="fr-FR" sz="3733" b="1" dirty="0">
                <a:solidFill>
                  <a:prstClr val="white"/>
                </a:solidFill>
                <a:latin typeface="Book Antiqua" pitchFamily="18" charset="0"/>
              </a:rPr>
              <a:t>le Seigneur est avec toi.</a:t>
            </a:r>
          </a:p>
        </p:txBody>
      </p:sp>
      <p:sp>
        <p:nvSpPr>
          <p:cNvPr id="20" name="ZoneTexte 19">
            <a:hlinkClick r:id="rId2" action="ppaction://hlinksldjump"/>
            <a:extLst>
              <a:ext uri="{FF2B5EF4-FFF2-40B4-BE49-F238E27FC236}">
                <a16:creationId xmlns:a16="http://schemas.microsoft.com/office/drawing/2014/main" id="{2D207693-1040-058A-CFDC-BC85CB9E31D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51650989"/>
      </p:ext>
    </p:extLst>
  </p:cSld>
  <p:clrMapOvr>
    <a:overrideClrMapping bg1="lt1" tx1="dk1" bg2="lt2" tx2="dk2" accent1="accent1" accent2="accent2" accent3="accent3" accent4="accent4" accent5="accent5" accent6="accent6" hlink="hlink" folHlink="folHlink"/>
  </p:clrMapOvr>
</p:sld>
</file>

<file path=ppt/slides/slide178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20" name="ZoneTexte 19">
            <a:extLst>
              <a:ext uri="{FF2B5EF4-FFF2-40B4-BE49-F238E27FC236}">
                <a16:creationId xmlns:a16="http://schemas.microsoft.com/office/drawing/2014/main" id="{08F8DE9E-7D6E-8C62-10F9-DB88DBE2705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err="1">
                <a:solidFill>
                  <a:prstClr val="white"/>
                </a:solidFill>
                <a:latin typeface="CS Avva Shenouda" pitchFamily="34" charset="0"/>
              </a:rPr>
              <a:t>Hyppe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ic</a:t>
            </a:r>
            <a:r>
              <a:rPr lang="fr-FR" sz="3733" dirty="0">
                <a:solidFill>
                  <a:prstClr val="white"/>
                </a:solidFill>
                <a:latin typeface="CS Avva Shenouda" pitchFamily="34" charset="0"/>
              </a:rPr>
              <a:t> `P¡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ebol`nqy</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yet`cmamat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etjyk</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enohem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mpikocmoc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etaf;amiof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nefmetsenhyt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etos</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هوذا الرب خرج منك.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ايتها المباركه الكاملة.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ليخلص العالم الذى خلقه.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حسب كثرة رأفاته.</a:t>
            </a:r>
            <a:endParaRPr lang="fr-FR" sz="4400" dirty="0">
              <a:solidFill>
                <a:prstClr val="white"/>
              </a:solidFill>
              <a:latin typeface="Calibri"/>
            </a:endParaRPr>
          </a:p>
        </p:txBody>
      </p:sp>
      <p:sp>
        <p:nvSpPr>
          <p:cNvPr id="12" name="Rectangle 11"/>
          <p:cNvSpPr/>
          <p:nvPr/>
        </p:nvSpPr>
        <p:spPr>
          <a:xfrm>
            <a:off x="1991544" y="3813043"/>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Voici le Seigneur sortit</a:t>
            </a:r>
          </a:p>
          <a:p>
            <a:pPr algn="ctr" defTabSz="1219170"/>
            <a:r>
              <a:rPr lang="fr-FR" sz="3733" b="1" dirty="0">
                <a:solidFill>
                  <a:prstClr val="white"/>
                </a:solidFill>
                <a:latin typeface="Book Antiqua" pitchFamily="18" charset="0"/>
              </a:rPr>
              <a:t>De toi, ô bénie, parfaite</a:t>
            </a:r>
          </a:p>
          <a:p>
            <a:pPr algn="ctr" defTabSz="1219170"/>
            <a:r>
              <a:rPr lang="fr-FR" sz="3733" b="1" dirty="0">
                <a:solidFill>
                  <a:prstClr val="white"/>
                </a:solidFill>
                <a:latin typeface="Book Antiqua" pitchFamily="18" charset="0"/>
              </a:rPr>
              <a:t>Pour sauver Sa création</a:t>
            </a:r>
          </a:p>
          <a:p>
            <a:pPr algn="ctr" defTabSz="1219170"/>
            <a:r>
              <a:rPr lang="fr-FR" sz="3733" b="1" dirty="0">
                <a:solidFill>
                  <a:prstClr val="white"/>
                </a:solidFill>
                <a:latin typeface="Book Antiqua" pitchFamily="18" charset="0"/>
              </a:rPr>
              <a:t>Par Sa grande compassion</a:t>
            </a:r>
          </a:p>
        </p:txBody>
      </p:sp>
      <p:sp>
        <p:nvSpPr>
          <p:cNvPr id="21" name="ZoneTexte 20">
            <a:hlinkClick r:id="rId2" action="ppaction://hlinksldjump"/>
            <a:extLst>
              <a:ext uri="{FF2B5EF4-FFF2-40B4-BE49-F238E27FC236}">
                <a16:creationId xmlns:a16="http://schemas.microsoft.com/office/drawing/2014/main" id="{A667DE22-4CB9-47B1-9038-9F1D58D3CEE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24490887"/>
      </p:ext>
    </p:extLst>
  </p:cSld>
  <p:clrMapOvr>
    <a:overrideClrMapping bg1="lt1" tx1="dk1" bg2="lt2" tx2="dk2" accent1="accent1" accent2="accent2" accent3="accent3" accent4="accent4" accent5="accent5" accent6="accent6" hlink="hlink" folHlink="folHlink"/>
  </p:clrMapOvr>
</p:sld>
</file>

<file path=ppt/slides/slide178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20" name="ZoneTexte 19">
            <a:extLst>
              <a:ext uri="{FF2B5EF4-FFF2-40B4-BE49-F238E27FC236}">
                <a16:creationId xmlns:a16="http://schemas.microsoft.com/office/drawing/2014/main" id="{B745AAAE-3199-316D-E6A0-C000EAFC3E2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21" name="ZoneTexte 20">
            <a:hlinkClick r:id="rId2" action="ppaction://hlinksldjump"/>
            <a:extLst>
              <a:ext uri="{FF2B5EF4-FFF2-40B4-BE49-F238E27FC236}">
                <a16:creationId xmlns:a16="http://schemas.microsoft.com/office/drawing/2014/main" id="{CBAE92E5-FCEE-689D-7043-D679AB6F746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tenerhou`o</a:t>
            </a:r>
            <a:r>
              <a:rPr lang="fr-FR" sz="3733" dirty="0">
                <a:solidFill>
                  <a:prstClr val="white"/>
                </a:solidFill>
                <a:latin typeface="CS Avva Shenouda" pitchFamily="34" charset="0"/>
              </a:rPr>
              <a:t> [ici `</a:t>
            </a:r>
            <a:r>
              <a:rPr lang="fr-FR" sz="3733" dirty="0" err="1">
                <a:solidFill>
                  <a:prstClr val="white"/>
                </a:solidFill>
                <a:latin typeface="CS Avva Shenouda" pitchFamily="34" charset="0"/>
              </a:rPr>
              <a:t>mmof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aga;oc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mmairwmi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nai</a:t>
            </a:r>
            <a:r>
              <a:rPr lang="fr-FR" sz="3733" dirty="0">
                <a:solidFill>
                  <a:prstClr val="white"/>
                </a:solidFill>
                <a:latin typeface="CS Avva Shenouda" pitchFamily="34" charset="0"/>
              </a:rPr>
              <a:t> nan kata </a:t>
            </a:r>
            <a:r>
              <a:rPr lang="fr-FR" sz="3733" dirty="0" err="1">
                <a:solidFill>
                  <a:prstClr val="white"/>
                </a:solidFill>
                <a:latin typeface="CS Avva Shenouda" pitchFamily="34" charset="0"/>
              </a:rPr>
              <a:t>peknis</a:t>
            </a:r>
            <a:r>
              <a:rPr lang="fr-FR" sz="3733" dirty="0">
                <a:solidFill>
                  <a:prstClr val="white"/>
                </a:solidFill>
                <a:latin typeface="CS Avva Shenouda" pitchFamily="34" charset="0"/>
              </a:rPr>
              <a:t>]</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nnai</a:t>
            </a:r>
            <a:r>
              <a:rPr lang="fr-FR" sz="3733" dirty="0">
                <a:solidFill>
                  <a:prstClr val="white"/>
                </a:solidFill>
                <a:latin typeface="CS Avva Shenouda" pitchFamily="34" charset="0"/>
              </a:rPr>
              <a:t>.</a:t>
            </a:r>
          </a:p>
        </p:txBody>
      </p:sp>
      <p:sp>
        <p:nvSpPr>
          <p:cNvPr id="11" name="Rectangle 10"/>
          <p:cNvSpPr/>
          <p:nvPr/>
        </p:nvSpPr>
        <p:spPr>
          <a:xfrm>
            <a:off x="6672064" y="556225"/>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نسبحه ونمجده.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ونزيده علوا.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كصالح ومحب البشر.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ارحمنا كعظيم رحمتك.</a:t>
            </a:r>
            <a:endParaRPr lang="fr-FR" sz="4400" dirty="0">
              <a:solidFill>
                <a:prstClr val="white"/>
              </a:solidFill>
              <a:latin typeface="Calibri"/>
            </a:endParaRPr>
          </a:p>
        </p:txBody>
      </p:sp>
      <p:sp>
        <p:nvSpPr>
          <p:cNvPr id="12" name="Rectangle 11"/>
          <p:cNvSpPr/>
          <p:nvPr/>
        </p:nvSpPr>
        <p:spPr>
          <a:xfrm>
            <a:off x="1703513" y="3813043"/>
            <a:ext cx="8842015" cy="2390141"/>
          </a:xfrm>
          <a:prstGeom prst="rect">
            <a:avLst/>
          </a:prstGeom>
        </p:spPr>
        <p:txBody>
          <a:bodyPr wrap="square">
            <a:spAutoFit/>
          </a:bodyPr>
          <a:lstStyle/>
          <a:p>
            <a:pPr algn="ctr" defTabSz="1219170"/>
            <a:r>
              <a:rPr lang="fr-FR" sz="3733" b="1" dirty="0">
                <a:solidFill>
                  <a:prstClr val="white"/>
                </a:solidFill>
                <a:latin typeface="Book Antiqua" pitchFamily="18" charset="0"/>
              </a:rPr>
              <a:t>Nous Le louons, Le glorifions</a:t>
            </a:r>
          </a:p>
          <a:p>
            <a:pPr algn="ctr" defTabSz="1219170"/>
            <a:r>
              <a:rPr lang="fr-FR" sz="3733" b="1" dirty="0">
                <a:solidFill>
                  <a:prstClr val="white"/>
                </a:solidFill>
                <a:latin typeface="Book Antiqua" pitchFamily="18" charset="0"/>
              </a:rPr>
              <a:t>Nous L’exaltons, car Il est bon</a:t>
            </a:r>
          </a:p>
          <a:p>
            <a:pPr algn="ctr" defTabSz="1219170"/>
            <a:r>
              <a:rPr lang="fr-FR" sz="3733" b="1" dirty="0">
                <a:solidFill>
                  <a:prstClr val="white"/>
                </a:solidFill>
                <a:latin typeface="Book Antiqua" pitchFamily="18" charset="0"/>
              </a:rPr>
              <a:t>Ami des hommes, pitié pour nous</a:t>
            </a:r>
          </a:p>
          <a:p>
            <a:pPr algn="ctr" defTabSz="1219170"/>
            <a:r>
              <a:rPr lang="fr-FR" sz="3733" b="1" dirty="0">
                <a:solidFill>
                  <a:prstClr val="white"/>
                </a:solidFill>
                <a:latin typeface="Book Antiqua" pitchFamily="18" charset="0"/>
              </a:rPr>
              <a:t>Par Ta grande miséricorde</a:t>
            </a:r>
          </a:p>
        </p:txBody>
      </p:sp>
    </p:spTree>
    <p:extLst>
      <p:ext uri="{BB962C8B-B14F-4D97-AF65-F5344CB8AC3E}">
        <p14:creationId xmlns:p14="http://schemas.microsoft.com/office/powerpoint/2010/main" val="969024576"/>
      </p:ext>
    </p:extLst>
  </p:cSld>
  <p:clrMapOvr>
    <a:overrideClrMapping bg1="lt1" tx1="dk1" bg2="lt2" tx2="dk2" accent1="accent1" accent2="accent2" accent3="accent3" accent4="accent4" accent5="accent5" accent6="accent6" hlink="hlink" folHlink="folHlink"/>
  </p:clrMapOvr>
</p:sld>
</file>

<file path=ppt/slides/slide178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276D4977-FD88-AEC5-A4AF-6751BB2956E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ye;meh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yetacjem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yetacmec</a:t>
            </a:r>
            <a:r>
              <a:rPr lang="fr-FR" sz="3733" dirty="0">
                <a:solidFill>
                  <a:prstClr val="white"/>
                </a:solidFill>
                <a:latin typeface="CS Avva Shenouda" pitchFamily="34" charset="0"/>
              </a:rPr>
              <a:t> P=,=c @ </a:t>
            </a:r>
            <a:r>
              <a:rPr lang="fr-FR" sz="3733" err="1">
                <a:solidFill>
                  <a:prstClr val="white"/>
                </a:solidFill>
                <a:latin typeface="CS Avva Shenouda" pitchFamily="34" charset="0"/>
              </a:rPr>
              <a:t>ouoh</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sop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neme</a:t>
            </a:r>
            <a:r>
              <a:rPr lang="fr-FR" sz="3733" dirty="0">
                <a:solidFill>
                  <a:prstClr val="white"/>
                </a:solidFill>
                <a:latin typeface="CS Avva Shenouda" pitchFamily="34" charset="0"/>
              </a:rPr>
              <a:t>.</a:t>
            </a:r>
          </a:p>
        </p:txBody>
      </p:sp>
      <p:sp>
        <p:nvSpPr>
          <p:cNvPr id="11" name="Rectangle 10"/>
          <p:cNvSpPr/>
          <p:nvPr/>
        </p:nvSpPr>
        <p:spPr>
          <a:xfrm>
            <a:off x="6672064" y="556226"/>
            <a:ext cx="5088565" cy="2575192"/>
          </a:xfrm>
          <a:prstGeom prst="rect">
            <a:avLst/>
          </a:prstGeom>
        </p:spPr>
        <p:txBody>
          <a:bodyPr wrap="square">
            <a:spAutoFit/>
          </a:bodyPr>
          <a:lstStyle/>
          <a:p>
            <a:pPr algn="just" defTabSz="1219170" rtl="1"/>
            <a:r>
              <a:rPr lang="ar-EG" sz="4200" dirty="0">
                <a:solidFill>
                  <a:prstClr val="white"/>
                </a:solidFill>
                <a:latin typeface="Calibri"/>
                <a:cs typeface="Arial" panose="020B0604020202020204" pitchFamily="34" charset="0"/>
              </a:rPr>
              <a:t>السلام لك يا ممتلئة نعمة. </a:t>
            </a:r>
            <a:endParaRPr lang="fr-FR" sz="4200"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وجدت نعمة. </a:t>
            </a:r>
            <a:endParaRPr lang="fr-FR" sz="3867"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ولدت المسيح. </a:t>
            </a:r>
            <a:endParaRPr lang="fr-FR" sz="3867" dirty="0">
              <a:solidFill>
                <a:prstClr val="white"/>
              </a:solidFill>
              <a:latin typeface="Calibri"/>
            </a:endParaRPr>
          </a:p>
          <a:p>
            <a:pPr algn="just" defTabSz="1219170" rtl="1"/>
            <a:r>
              <a:rPr lang="ar-EG" sz="4200" dirty="0">
                <a:solidFill>
                  <a:prstClr val="white"/>
                </a:solidFill>
                <a:latin typeface="Calibri"/>
                <a:cs typeface="Arial" panose="020B0604020202020204" pitchFamily="34" charset="0"/>
              </a:rPr>
              <a:t>الرب معك.</a:t>
            </a:r>
            <a:endParaRPr lang="fr-FR" sz="4200" dirty="0">
              <a:solidFill>
                <a:prstClr val="white"/>
              </a:solidFill>
              <a:latin typeface="Calibri"/>
            </a:endParaRPr>
          </a:p>
        </p:txBody>
      </p:sp>
      <p:sp>
        <p:nvSpPr>
          <p:cNvPr id="12" name="Rectangle 11"/>
          <p:cNvSpPr/>
          <p:nvPr/>
        </p:nvSpPr>
        <p:spPr>
          <a:xfrm>
            <a:off x="2351584" y="3717032"/>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pleine de grâce, </a:t>
            </a:r>
          </a:p>
          <a:p>
            <a:pPr algn="ctr" defTabSz="1219170"/>
            <a:r>
              <a:rPr lang="fr-FR" sz="3733" b="1" dirty="0">
                <a:solidFill>
                  <a:prstClr val="white"/>
                </a:solidFill>
                <a:latin typeface="Book Antiqua" pitchFamily="18" charset="0"/>
              </a:rPr>
              <a:t>salut à toi qui trouva grâce,</a:t>
            </a:r>
          </a:p>
          <a:p>
            <a:pPr algn="ctr" defTabSz="1219170"/>
            <a:r>
              <a:rPr lang="fr-FR" sz="3733" b="1" dirty="0">
                <a:solidFill>
                  <a:prstClr val="white"/>
                </a:solidFill>
                <a:latin typeface="Book Antiqua" pitchFamily="18" charset="0"/>
              </a:rPr>
              <a:t> salut à toi qui enfanta le Christ, </a:t>
            </a:r>
          </a:p>
          <a:p>
            <a:pPr algn="ctr" defTabSz="1219170"/>
            <a:r>
              <a:rPr lang="fr-FR" sz="3733" b="1" dirty="0">
                <a:solidFill>
                  <a:prstClr val="white"/>
                </a:solidFill>
                <a:latin typeface="Book Antiqua" pitchFamily="18" charset="0"/>
              </a:rPr>
              <a:t>le Seigneur est avec toi.</a:t>
            </a:r>
          </a:p>
        </p:txBody>
      </p:sp>
      <p:sp>
        <p:nvSpPr>
          <p:cNvPr id="20" name="ZoneTexte 19">
            <a:hlinkClick r:id="rId2" action="ppaction://hlinksldjump"/>
            <a:extLst>
              <a:ext uri="{FF2B5EF4-FFF2-40B4-BE49-F238E27FC236}">
                <a16:creationId xmlns:a16="http://schemas.microsoft.com/office/drawing/2014/main" id="{B817E913-0603-B55A-D54D-FB0A8D31678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6635643"/>
      </p:ext>
    </p:extLst>
  </p:cSld>
  <p:clrMapOvr>
    <a:overrideClrMapping bg1="lt1" tx1="dk1" bg2="lt2" tx2="dk2" accent1="accent1" accent2="accent2" accent3="accent3" accent4="accent4" accent5="accent5" accent6="accent6" hlink="hlink" folHlink="folHlink"/>
  </p:clrMapOvr>
</p:sld>
</file>

<file path=ppt/slides/slide17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172885660"/>
              </p:ext>
            </p:extLst>
          </p:nvPr>
        </p:nvGraphicFramePr>
        <p:xfrm>
          <a:off x="1775520" y="1630680"/>
          <a:ext cx="8712968" cy="3017520"/>
        </p:xfrm>
        <a:graphic>
          <a:graphicData uri="http://schemas.openxmlformats.org/drawingml/2006/table">
            <a:tbl>
              <a:tblPr firstRow="1" bandRow="1">
                <a:tableStyleId>{2D5ABB26-0587-4C30-8999-92F81FD0307C}</a:tableStyleId>
              </a:tblPr>
              <a:tblGrid>
                <a:gridCol w="4356484">
                  <a:extLst>
                    <a:ext uri="{9D8B030D-6E8A-4147-A177-3AD203B41FA5}">
                      <a16:colId xmlns:a16="http://schemas.microsoft.com/office/drawing/2014/main" val="20000"/>
                    </a:ext>
                  </a:extLst>
                </a:gridCol>
                <a:gridCol w="4356484">
                  <a:extLst>
                    <a:ext uri="{9D8B030D-6E8A-4147-A177-3AD203B41FA5}">
                      <a16:colId xmlns:a16="http://schemas.microsoft.com/office/drawing/2014/main" val="1762656620"/>
                    </a:ext>
                  </a:extLst>
                </a:gridCol>
              </a:tblGrid>
              <a:tr h="2844316">
                <a:tc>
                  <a:txBody>
                    <a:bodyPr/>
                    <a:lstStyle/>
                    <a:p>
                      <a:pPr algn="ctr"/>
                      <a:r>
                        <a:rPr lang="fr-FR" sz="3200" b="1" kern="1200" dirty="0">
                          <a:solidFill>
                            <a:prstClr val="white"/>
                          </a:solidFill>
                          <a:latin typeface="Book Antiqua" pitchFamily="18" charset="0"/>
                          <a:ea typeface="+mn-ea"/>
                          <a:cs typeface="+mn-cs"/>
                        </a:rPr>
                        <a:t>45. Moïse glorifiait</a:t>
                      </a:r>
                    </a:p>
                    <a:p>
                      <a:pPr algn="ctr"/>
                      <a:r>
                        <a:rPr lang="fr-FR" sz="3200" b="1" kern="1200" dirty="0">
                          <a:solidFill>
                            <a:prstClr val="white"/>
                          </a:solidFill>
                          <a:latin typeface="Book Antiqua" pitchFamily="18" charset="0"/>
                          <a:ea typeface="+mn-ea"/>
                          <a:cs typeface="+mn-cs"/>
                        </a:rPr>
                        <a:t>Dieu qui le délivrait</a:t>
                      </a:r>
                    </a:p>
                    <a:p>
                      <a:pPr algn="ctr"/>
                      <a:r>
                        <a:rPr lang="fr-FR" sz="3200" b="1" kern="1200" dirty="0">
                          <a:solidFill>
                            <a:prstClr val="white"/>
                          </a:solidFill>
                          <a:latin typeface="Book Antiqua" pitchFamily="18" charset="0"/>
                          <a:ea typeface="+mn-ea"/>
                          <a:cs typeface="+mn-cs"/>
                        </a:rPr>
                        <a:t>Jusqu’à leur arrivée</a:t>
                      </a:r>
                    </a:p>
                    <a:p>
                      <a:pPr algn="ctr"/>
                      <a:r>
                        <a:rPr lang="fr-FR" sz="3200" b="1" kern="1200" dirty="0">
                          <a:solidFill>
                            <a:prstClr val="white"/>
                          </a:solidFill>
                          <a:latin typeface="CS Avva Shenouda" pitchFamily="34" charset="0"/>
                          <a:ea typeface="+mn-ea"/>
                          <a:cs typeface="+mn-cs"/>
                        </a:rPr>
                        <a:t>Hi `</a:t>
                      </a:r>
                      <a:r>
                        <a:rPr lang="fr-FR" sz="3200" b="1" kern="1200" dirty="0" err="1">
                          <a:solidFill>
                            <a:prstClr val="white"/>
                          </a:solidFill>
                          <a:latin typeface="CS Avva Shenouda" pitchFamily="34" charset="0"/>
                          <a:ea typeface="+mn-ea"/>
                          <a:cs typeface="+mn-cs"/>
                        </a:rPr>
                        <a:t>psafe</a:t>
                      </a:r>
                      <a:r>
                        <a:rPr lang="fr-FR" sz="3200" b="1" kern="1200" dirty="0">
                          <a:solidFill>
                            <a:prstClr val="white"/>
                          </a:solidFill>
                          <a:latin typeface="CS Avva Shenouda" pitchFamily="34" charset="0"/>
                          <a:ea typeface="+mn-ea"/>
                          <a:cs typeface="+mn-cs"/>
                        </a:rPr>
                        <a:t> `</a:t>
                      </a:r>
                      <a:r>
                        <a:rPr lang="fr-FR" sz="3200" b="1" kern="1200" dirty="0" err="1">
                          <a:solidFill>
                            <a:prstClr val="white"/>
                          </a:solidFill>
                          <a:latin typeface="CS Avva Shenouda" pitchFamily="34" charset="0"/>
                          <a:ea typeface="+mn-ea"/>
                          <a:cs typeface="+mn-cs"/>
                        </a:rPr>
                        <a:t>nCina</a:t>
                      </a:r>
                      <a:endParaRPr lang="fr-FR" sz="3200" b="1" kern="1200" dirty="0">
                        <a:solidFill>
                          <a:prstClr val="white"/>
                        </a:solidFill>
                        <a:latin typeface="CS Avva Shenouda" pitchFamily="34" charset="0"/>
                        <a:ea typeface="+mn-ea"/>
                        <a:cs typeface="+mn-cs"/>
                      </a:endParaRPr>
                    </a:p>
                  </a:txBody>
                  <a:tcPr/>
                </a:tc>
                <a:tc>
                  <a:txBody>
                    <a:bodyPr/>
                    <a:lstStyle/>
                    <a:p>
                      <a:pPr algn="ctr" rtl="1"/>
                      <a:r>
                        <a:rPr lang="ar-EG" sz="4000" b="0" kern="1200" dirty="0">
                          <a:solidFill>
                            <a:prstClr val="white"/>
                          </a:solidFill>
                          <a:latin typeface="+mn-lt"/>
                          <a:ea typeface="+mn-ea"/>
                          <a:cs typeface="+mn-cs"/>
                        </a:rPr>
                        <a:t>وكان موسي يسبح قدام</a:t>
                      </a:r>
                    </a:p>
                    <a:p>
                      <a:pPr algn="ctr" rtl="1"/>
                      <a:r>
                        <a:rPr lang="ar-EG" sz="4000" b="0" kern="1200" dirty="0">
                          <a:solidFill>
                            <a:prstClr val="white"/>
                          </a:solidFill>
                          <a:latin typeface="+mn-lt"/>
                          <a:ea typeface="+mn-ea"/>
                          <a:cs typeface="+mn-cs"/>
                        </a:rPr>
                        <a:t>وطلعوا من الميناء</a:t>
                      </a:r>
                    </a:p>
                    <a:p>
                      <a:pPr algn="ctr" rtl="1"/>
                      <a:r>
                        <a:rPr lang="ar-EG" sz="4000" b="0" kern="1200" dirty="0">
                          <a:solidFill>
                            <a:prstClr val="white"/>
                          </a:solidFill>
                          <a:latin typeface="+mn-lt"/>
                          <a:ea typeface="+mn-ea"/>
                          <a:cs typeface="+mn-cs"/>
                        </a:rPr>
                        <a:t>إلي حين وصلوا تمام</a:t>
                      </a:r>
                    </a:p>
                    <a:p>
                      <a:pPr algn="ctr" rtl="1"/>
                      <a:r>
                        <a:rPr lang="fr-FR" sz="3200" b="0" kern="1200" dirty="0">
                          <a:solidFill>
                            <a:prstClr val="white"/>
                          </a:solidFill>
                          <a:latin typeface="CS Avva Shenouda" pitchFamily="34" charset="0"/>
                          <a:ea typeface="+mn-ea"/>
                          <a:cs typeface="+mn-cs"/>
                        </a:rPr>
                        <a:t>Hi `</a:t>
                      </a:r>
                      <a:r>
                        <a:rPr lang="fr-FR" sz="3200" b="0" kern="1200" dirty="0" err="1">
                          <a:solidFill>
                            <a:prstClr val="white"/>
                          </a:solidFill>
                          <a:latin typeface="CS Avva Shenouda" pitchFamily="34" charset="0"/>
                          <a:ea typeface="+mn-ea"/>
                          <a:cs typeface="+mn-cs"/>
                        </a:rPr>
                        <a:t>psafe</a:t>
                      </a:r>
                      <a:r>
                        <a:rPr lang="fr-FR" sz="3200" b="0" kern="1200" dirty="0">
                          <a:solidFill>
                            <a:prstClr val="white"/>
                          </a:solidFill>
                          <a:latin typeface="CS Avva Shenouda" pitchFamily="34" charset="0"/>
                          <a:ea typeface="+mn-ea"/>
                          <a:cs typeface="+mn-cs"/>
                        </a:rPr>
                        <a:t> `</a:t>
                      </a:r>
                      <a:r>
                        <a:rPr lang="fr-FR" sz="3200" b="0" kern="1200" dirty="0" err="1">
                          <a:solidFill>
                            <a:prstClr val="white"/>
                          </a:solidFill>
                          <a:latin typeface="CS Avva Shenouda" pitchFamily="34" charset="0"/>
                          <a:ea typeface="+mn-ea"/>
                          <a:cs typeface="+mn-cs"/>
                        </a:rPr>
                        <a:t>nCina</a:t>
                      </a:r>
                      <a:endParaRPr lang="fr-FR" sz="3200" b="0" kern="1200" dirty="0">
                        <a:solidFill>
                          <a:prstClr val="white"/>
                        </a:solidFill>
                        <a:latin typeface="CS Avva Shenouda" pitchFamily="34" charset="0"/>
                        <a:ea typeface="+mn-ea"/>
                        <a:cs typeface="+mn-cs"/>
                      </a:endParaRPr>
                    </a:p>
                    <a:p>
                      <a:pPr algn="ctr"/>
                      <a:endParaRPr lang="fr-FR" sz="40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9D20246F-C021-C558-2F17-0B8FB5815D7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731354B1-FDCC-7E83-7AE4-2AAAF3CA4AF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02340620"/>
      </p:ext>
    </p:extLst>
  </p:cSld>
  <p:clrMapOvr>
    <a:masterClrMapping/>
  </p:clrMapOvr>
</p:sld>
</file>

<file path=ppt/slides/slide179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1524000" y="980728"/>
            <a:ext cx="9144000" cy="861774"/>
          </a:xfrm>
          <a:prstGeom prst="rect">
            <a:avLst/>
          </a:prstGeom>
        </p:spPr>
        <p:txBody>
          <a:bodyPr wrap="square">
            <a:spAutoFit/>
          </a:bodyPr>
          <a:lstStyle/>
          <a:p>
            <a:pPr algn="ctr"/>
            <a:r>
              <a:rPr lang="fr-FR" sz="5000" dirty="0" err="1">
                <a:solidFill>
                  <a:prstClr val="white"/>
                </a:solidFill>
                <a:latin typeface="CS Avva Shenouda" pitchFamily="34" charset="0"/>
              </a:rPr>
              <a:t>Pilwbs</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Batoc</a:t>
            </a:r>
            <a:endParaRPr lang="fr-FR" sz="5000" dirty="0">
              <a:solidFill>
                <a:prstClr val="white"/>
              </a:solidFill>
              <a:latin typeface="CS Avva Shenouda" pitchFamily="34" charset="0"/>
            </a:endParaRPr>
          </a:p>
        </p:txBody>
      </p:sp>
      <p:sp>
        <p:nvSpPr>
          <p:cNvPr id="7" name="Rectangle 6"/>
          <p:cNvSpPr/>
          <p:nvPr/>
        </p:nvSpPr>
        <p:spPr>
          <a:xfrm>
            <a:off x="1524000" y="3959185"/>
            <a:ext cx="9144000" cy="1754326"/>
          </a:xfrm>
          <a:prstGeom prst="rect">
            <a:avLst/>
          </a:prstGeom>
        </p:spPr>
        <p:txBody>
          <a:bodyPr wrap="square">
            <a:spAutoFit/>
          </a:bodyPr>
          <a:lstStyle/>
          <a:p>
            <a:pPr algn="ctr"/>
            <a:r>
              <a:rPr lang="fr-FR" sz="5400" b="1" dirty="0">
                <a:solidFill>
                  <a:prstClr val="white"/>
                </a:solidFill>
                <a:latin typeface="Book Antiqua" pitchFamily="18" charset="0"/>
              </a:rPr>
              <a:t>1er explication </a:t>
            </a:r>
            <a:r>
              <a:rPr lang="fr-FR" sz="5400" b="1" dirty="0" err="1">
                <a:solidFill>
                  <a:prstClr val="white"/>
                </a:solidFill>
                <a:latin typeface="Book Antiqua" pitchFamily="18" charset="0"/>
              </a:rPr>
              <a:t>Watos</a:t>
            </a:r>
            <a:r>
              <a:rPr lang="fr-FR" sz="5400" b="1" dirty="0">
                <a:solidFill>
                  <a:prstClr val="white"/>
                </a:solidFill>
                <a:latin typeface="Book Antiqua" pitchFamily="18" charset="0"/>
              </a:rPr>
              <a:t> pour la théotokie du samedi</a:t>
            </a: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316 </a:t>
            </a:r>
          </a:p>
        </p:txBody>
      </p:sp>
      <p:sp>
        <p:nvSpPr>
          <p:cNvPr id="2" name="ZoneTexte 1">
            <a:extLst>
              <a:ext uri="{FF2B5EF4-FFF2-40B4-BE49-F238E27FC236}">
                <a16:creationId xmlns:a16="http://schemas.microsoft.com/office/drawing/2014/main" id="{3E7BB75F-E20D-BE20-ECA1-973645FCD3B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3" name="ZoneTexte 2">
            <a:hlinkClick r:id="rId3" action="ppaction://hlinksldjump"/>
            <a:extLst>
              <a:ext uri="{FF2B5EF4-FFF2-40B4-BE49-F238E27FC236}">
                <a16:creationId xmlns:a16="http://schemas.microsoft.com/office/drawing/2014/main" id="{0185F1FC-3184-A56E-38FD-26AC0EF4D5A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25871146"/>
      </p:ext>
    </p:extLst>
  </p:cSld>
  <p:clrMapOvr>
    <a:overrideClrMapping bg1="lt1" tx1="dk1" bg2="lt2" tx2="dk2" accent1="accent1" accent2="accent2" accent3="accent3" accent4="accent4" accent5="accent5" accent6="accent6" hlink="hlink" folHlink="folHlink"/>
  </p:clrMapOvr>
  <p:transition/>
</p:sld>
</file>

<file path=ppt/slides/slide179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92E0C07C-7A21-B820-C82B-B8A7BA178F8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Avva_Marcos" pitchFamily="82" charset="0"/>
              </a:rPr>
              <a:t>X</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ye;meh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nat;wleb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pikumillion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etcwtp</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oikoumeny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tyrc</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السلام لك يا ممتلئة نعمة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العذراء غير الدنسة.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الإناء المختار.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لكل المسكونة.</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pleine de grâce</a:t>
            </a:r>
          </a:p>
          <a:p>
            <a:pPr algn="ctr" defTabSz="1219170"/>
            <a:r>
              <a:rPr lang="fr-FR" sz="3733" b="1" dirty="0">
                <a:solidFill>
                  <a:prstClr val="white"/>
                </a:solidFill>
                <a:latin typeface="Book Antiqua" pitchFamily="18" charset="0"/>
              </a:rPr>
              <a:t>Toi la Vierge sans souillure, </a:t>
            </a:r>
          </a:p>
          <a:p>
            <a:pPr algn="ctr" defTabSz="1219170"/>
            <a:r>
              <a:rPr lang="fr-FR" sz="3733" b="1" dirty="0">
                <a:solidFill>
                  <a:prstClr val="white"/>
                </a:solidFill>
                <a:latin typeface="Book Antiqua" pitchFamily="18" charset="0"/>
              </a:rPr>
              <a:t>Et tu es l’urne choisie</a:t>
            </a:r>
          </a:p>
          <a:p>
            <a:pPr algn="ctr" defTabSz="1219170"/>
            <a:r>
              <a:rPr lang="fr-FR" sz="3733" b="1" dirty="0">
                <a:solidFill>
                  <a:prstClr val="white"/>
                </a:solidFill>
                <a:latin typeface="Book Antiqua" pitchFamily="18" charset="0"/>
              </a:rPr>
              <a:t>Pour la terre tout entière.</a:t>
            </a:r>
          </a:p>
        </p:txBody>
      </p:sp>
      <p:sp>
        <p:nvSpPr>
          <p:cNvPr id="20" name="ZoneTexte 19">
            <a:hlinkClick r:id="rId2" action="ppaction://hlinksldjump"/>
            <a:extLst>
              <a:ext uri="{FF2B5EF4-FFF2-40B4-BE49-F238E27FC236}">
                <a16:creationId xmlns:a16="http://schemas.microsoft.com/office/drawing/2014/main" id="{BEA88E38-44B6-E66D-CDDB-E4338C99E73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30117477"/>
      </p:ext>
    </p:extLst>
  </p:cSld>
  <p:clrMapOvr>
    <a:overrideClrMapping bg1="lt1" tx1="dk1" bg2="lt2" tx2="dk2" accent1="accent1" accent2="accent2" accent3="accent3" accent4="accent4" accent5="accent5" accent6="accent6" hlink="hlink" folHlink="folHlink"/>
  </p:clrMapOvr>
</p:sld>
</file>

<file path=ppt/slides/slide179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8242DB89-21E4-6716-35E7-810CEABCA58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Pilampac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nat</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eno</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psousou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par;eni`a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pi`ervei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natbwl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pi`sbwt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pinah</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المصباح غير المُطفأ.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فخر البتولية.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الهيكل غير المُنقض.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وقضيب الإيمان.</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Toi la lampe non éteinte</a:t>
            </a:r>
          </a:p>
          <a:p>
            <a:pPr algn="ctr" defTabSz="1219170"/>
            <a:r>
              <a:rPr lang="fr-FR" sz="3733" b="1" dirty="0">
                <a:solidFill>
                  <a:prstClr val="white"/>
                </a:solidFill>
                <a:latin typeface="Book Antiqua" pitchFamily="18" charset="0"/>
              </a:rPr>
              <a:t>Fierté de la chasteté</a:t>
            </a:r>
          </a:p>
          <a:p>
            <a:pPr algn="ctr" defTabSz="1219170"/>
            <a:r>
              <a:rPr lang="fr-FR" sz="3733" b="1" dirty="0">
                <a:solidFill>
                  <a:prstClr val="white"/>
                </a:solidFill>
                <a:latin typeface="Book Antiqua" pitchFamily="18" charset="0"/>
              </a:rPr>
              <a:t>Sanctuaire préservé</a:t>
            </a:r>
          </a:p>
          <a:p>
            <a:pPr algn="ctr" defTabSz="1219170"/>
            <a:r>
              <a:rPr lang="fr-FR" sz="3733" b="1" dirty="0">
                <a:solidFill>
                  <a:prstClr val="white"/>
                </a:solidFill>
                <a:latin typeface="Book Antiqua" pitchFamily="18" charset="0"/>
              </a:rPr>
              <a:t>Et le sceptre de la Foi.</a:t>
            </a:r>
          </a:p>
        </p:txBody>
      </p:sp>
      <p:sp>
        <p:nvSpPr>
          <p:cNvPr id="20" name="ZoneTexte 19">
            <a:hlinkClick r:id="rId2" action="ppaction://hlinksldjump"/>
            <a:extLst>
              <a:ext uri="{FF2B5EF4-FFF2-40B4-BE49-F238E27FC236}">
                <a16:creationId xmlns:a16="http://schemas.microsoft.com/office/drawing/2014/main" id="{2FC193A4-589A-5514-EF92-6127020789E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88471141"/>
      </p:ext>
    </p:extLst>
  </p:cSld>
  <p:clrMapOvr>
    <a:overrideClrMapping bg1="lt1" tx1="dk1" bg2="lt2" tx2="dk2" accent1="accent1" accent2="accent2" accent3="accent3" accent4="accent4" accent5="accent5" accent6="accent6" hlink="hlink" folHlink="folHlink"/>
  </p:clrMapOvr>
</p:sld>
</file>

<file path=ppt/slides/slide179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B134E85F-FA3A-1BD4-F1BF-37B3A3CB41C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Ma]ho `</a:t>
            </a:r>
            <a:r>
              <a:rPr lang="fr-FR" sz="3733" dirty="0" err="1">
                <a:solidFill>
                  <a:prstClr val="white"/>
                </a:solidFill>
                <a:latin typeface="CS Avva Shenouda" pitchFamily="34" charset="0"/>
              </a:rPr>
              <a:t>mvyetaremacf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Pencwtyr</a:t>
            </a:r>
            <a:r>
              <a:rPr lang="fr-FR" sz="3733" dirty="0">
                <a:solidFill>
                  <a:prstClr val="white"/>
                </a:solidFill>
                <a:latin typeface="CS Avva Shenouda" pitchFamily="34" charset="0"/>
              </a:rPr>
              <a:t> </a:t>
            </a:r>
            <a:r>
              <a:rPr lang="fr-FR" sz="3733">
                <a:solidFill>
                  <a:prstClr val="white"/>
                </a:solidFill>
                <a:latin typeface="CS Avva Shenouda" pitchFamily="34" charset="0"/>
              </a:rPr>
              <a:t>`n`aga</a:t>
            </a:r>
            <a:r>
              <a:rPr lang="fr-FR" sz="3733" dirty="0" err="1">
                <a:solidFill>
                  <a:prstClr val="white"/>
                </a:solidFill>
                <a:latin typeface="CS Avva Shenouda" pitchFamily="34" charset="0"/>
              </a:rPr>
              <a:t>;oc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ntef`wli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nnaiqici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ebolharon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ntefcemni</a:t>
            </a:r>
            <a:r>
              <a:rPr lang="fr-FR" sz="3733" dirty="0">
                <a:solidFill>
                  <a:prstClr val="white"/>
                </a:solidFill>
                <a:latin typeface="CS Avva Shenouda" pitchFamily="34" charset="0"/>
              </a:rPr>
              <a:t> nan</a:t>
            </a:r>
            <a:br>
              <a:rPr lang="fr-FR" sz="3733" dirty="0">
                <a:solidFill>
                  <a:prstClr val="white"/>
                </a:solidFill>
                <a:latin typeface="CS Avva Shenouda" pitchFamily="34" charset="0"/>
              </a:rPr>
            </a:b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ntefhiryny</a:t>
            </a:r>
            <a:r>
              <a:rPr lang="fr-FR" sz="3733" dirty="0">
                <a:solidFill>
                  <a:prstClr val="white"/>
                </a:solidFill>
                <a:latin typeface="CS Avva Shenouda" pitchFamily="34" charset="0"/>
              </a:rPr>
              <a:t> @ </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اسألى الذى ولدته.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مخلصنا الصالح.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أن يرفع عنا هذه الأتعاب.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ويقرر لنا سلامه.</a:t>
            </a:r>
            <a:endParaRPr lang="fr-FR" sz="4400" dirty="0">
              <a:solidFill>
                <a:prstClr val="white"/>
              </a:solidFill>
              <a:latin typeface="Calibri"/>
            </a:endParaRPr>
          </a:p>
        </p:txBody>
      </p:sp>
      <p:sp>
        <p:nvSpPr>
          <p:cNvPr id="12" name="Rectangle 11"/>
          <p:cNvSpPr/>
          <p:nvPr/>
        </p:nvSpPr>
        <p:spPr>
          <a:xfrm>
            <a:off x="2207568" y="3717032"/>
            <a:ext cx="7704856"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 Qui tu enfantas</a:t>
            </a:r>
          </a:p>
          <a:p>
            <a:pPr algn="ctr" defTabSz="1219170"/>
            <a:r>
              <a:rPr lang="fr-FR" sz="3733" b="1" dirty="0">
                <a:solidFill>
                  <a:prstClr val="white"/>
                </a:solidFill>
                <a:latin typeface="Book Antiqua" pitchFamily="18" charset="0"/>
              </a:rPr>
              <a:t>C’est Lui notre bon Sauveur</a:t>
            </a:r>
          </a:p>
          <a:p>
            <a:pPr algn="ctr" defTabSz="1219170"/>
            <a:r>
              <a:rPr lang="fr-FR" sz="3733" b="1" dirty="0">
                <a:solidFill>
                  <a:prstClr val="white"/>
                </a:solidFill>
                <a:latin typeface="Book Antiqua" pitchFamily="18" charset="0"/>
              </a:rPr>
              <a:t>Afin qu’Il soulage nos peines</a:t>
            </a:r>
          </a:p>
          <a:p>
            <a:pPr algn="ctr" defTabSz="1219170"/>
            <a:r>
              <a:rPr lang="fr-FR" sz="3733" b="1" dirty="0">
                <a:solidFill>
                  <a:prstClr val="white"/>
                </a:solidFill>
                <a:latin typeface="Book Antiqua" pitchFamily="18" charset="0"/>
              </a:rPr>
              <a:t>Et qu'Il nous accorde Sa paix.</a:t>
            </a:r>
          </a:p>
        </p:txBody>
      </p:sp>
      <p:sp>
        <p:nvSpPr>
          <p:cNvPr id="20" name="ZoneTexte 19">
            <a:hlinkClick r:id="rId2" action="ppaction://hlinksldjump"/>
            <a:extLst>
              <a:ext uri="{FF2B5EF4-FFF2-40B4-BE49-F238E27FC236}">
                <a16:creationId xmlns:a16="http://schemas.microsoft.com/office/drawing/2014/main" id="{00E5EE7F-715F-61F2-A4FB-3951E013559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81616204"/>
      </p:ext>
    </p:extLst>
  </p:cSld>
  <p:clrMapOvr>
    <a:overrideClrMapping bg1="lt1" tx1="dk1" bg2="lt2" tx2="dk2" accent1="accent1" accent2="accent2" accent3="accent3" accent4="accent4" accent5="accent5" accent6="accent6" hlink="hlink" folHlink="folHlink"/>
  </p:clrMapOvr>
</p:sld>
</file>

<file path=ppt/slides/slide179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789CBB2B-C626-A090-9274-96C291A2448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86520" y="566679"/>
            <a:ext cx="6041528"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ye;meh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lu,ni`a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nka;aroc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yetacfai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pilampac</a:t>
            </a:r>
            <a:r>
              <a:rPr lang="fr-FR" sz="3733" dirty="0">
                <a:solidFill>
                  <a:prstClr val="white"/>
                </a:solidFill>
                <a:latin typeface="CS Avva Shenouda" pitchFamily="34" charset="0"/>
              </a:rPr>
              <a:t> @ pi`,</a:t>
            </a:r>
            <a:r>
              <a:rPr lang="fr-FR" sz="3733" dirty="0" err="1">
                <a:solidFill>
                  <a:prstClr val="white"/>
                </a:solidFill>
                <a:latin typeface="CS Avva Shenouda" pitchFamily="34" charset="0"/>
              </a:rPr>
              <a:t>rwm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me;nou</a:t>
            </a:r>
            <a:r>
              <a:rPr lang="fr-FR" sz="3733" dirty="0">
                <a:solidFill>
                  <a:prstClr val="white"/>
                </a:solidFill>
                <a:latin typeface="CS Avva Shenouda" pitchFamily="34" charset="0"/>
              </a:rPr>
              <a:t>].</a:t>
            </a:r>
          </a:p>
        </p:txBody>
      </p:sp>
      <p:sp>
        <p:nvSpPr>
          <p:cNvPr id="11" name="Rectangle 10"/>
          <p:cNvSpPr/>
          <p:nvPr/>
        </p:nvSpPr>
        <p:spPr>
          <a:xfrm>
            <a:off x="6672064" y="556226"/>
            <a:ext cx="5033416"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افرحي يا ممتلئة نعمة.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المنارة النقية.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حاملة المصباح.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نار اللاهوت.</a:t>
            </a:r>
            <a:endParaRPr lang="fr-FR" sz="4400" dirty="0">
              <a:solidFill>
                <a:prstClr val="white"/>
              </a:solidFill>
              <a:latin typeface="Calibri"/>
            </a:endParaRPr>
          </a:p>
        </p:txBody>
      </p:sp>
      <p:sp>
        <p:nvSpPr>
          <p:cNvPr id="12" name="Rectangle 11"/>
          <p:cNvSpPr/>
          <p:nvPr/>
        </p:nvSpPr>
        <p:spPr>
          <a:xfrm>
            <a:off x="2351584" y="3717032"/>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pleine de grâce</a:t>
            </a:r>
          </a:p>
          <a:p>
            <a:pPr algn="ctr" defTabSz="1219170"/>
            <a:r>
              <a:rPr lang="fr-FR" sz="3733" b="1" dirty="0">
                <a:solidFill>
                  <a:prstClr val="white"/>
                </a:solidFill>
                <a:latin typeface="Book Antiqua" pitchFamily="18" charset="0"/>
              </a:rPr>
              <a:t>Toi le luminaire pur</a:t>
            </a:r>
          </a:p>
          <a:p>
            <a:pPr algn="ctr" defTabSz="1219170"/>
            <a:r>
              <a:rPr lang="fr-FR" sz="3733" b="1" dirty="0">
                <a:solidFill>
                  <a:prstClr val="white"/>
                </a:solidFill>
                <a:latin typeface="Book Antiqua" pitchFamily="18" charset="0"/>
              </a:rPr>
              <a:t>Toi qui as porté la Lampe</a:t>
            </a:r>
          </a:p>
          <a:p>
            <a:pPr algn="ctr" defTabSz="1219170"/>
            <a:r>
              <a:rPr lang="fr-FR" sz="3733" b="1" dirty="0">
                <a:solidFill>
                  <a:prstClr val="white"/>
                </a:solidFill>
                <a:latin typeface="Book Antiqua" pitchFamily="18" charset="0"/>
              </a:rPr>
              <a:t>Feu de la Divinité.</a:t>
            </a:r>
          </a:p>
        </p:txBody>
      </p:sp>
      <p:sp>
        <p:nvSpPr>
          <p:cNvPr id="20" name="ZoneTexte 19">
            <a:hlinkClick r:id="rId2" action="ppaction://hlinksldjump"/>
            <a:extLst>
              <a:ext uri="{FF2B5EF4-FFF2-40B4-BE49-F238E27FC236}">
                <a16:creationId xmlns:a16="http://schemas.microsoft.com/office/drawing/2014/main" id="{D84396A7-94F3-300F-3F21-C0964A91450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32223518"/>
      </p:ext>
    </p:extLst>
  </p:cSld>
  <p:clrMapOvr>
    <a:overrideClrMapping bg1="lt1" tx1="dk1" bg2="lt2" tx2="dk2" accent1="accent1" accent2="accent2" accent3="accent3" accent4="accent4" accent5="accent5" accent6="accent6" hlink="hlink" folHlink="folHlink"/>
  </p:clrMapOvr>
</p:sld>
</file>

<file path=ppt/slides/slide179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9544DB1E-E012-07F5-C303-457356947E5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helpic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noujai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oikoumeny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anerremhe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ebolha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picahou`i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Eu`a.</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افرحي يا رجاء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خلاص كل المسكونة.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لأننا من أجلك.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عُتقنا من لعنة حواء.</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ô espérance</a:t>
            </a:r>
          </a:p>
          <a:p>
            <a:pPr algn="ctr" defTabSz="1219170"/>
            <a:r>
              <a:rPr lang="fr-FR" sz="3733" b="1" dirty="0">
                <a:solidFill>
                  <a:prstClr val="white"/>
                </a:solidFill>
                <a:latin typeface="Book Antiqua" pitchFamily="18" charset="0"/>
              </a:rPr>
              <a:t>Du salut de toute la terre</a:t>
            </a:r>
          </a:p>
          <a:p>
            <a:pPr algn="ctr" defTabSz="1219170"/>
            <a:r>
              <a:rPr lang="fr-FR" sz="3733" b="1" dirty="0">
                <a:solidFill>
                  <a:prstClr val="white"/>
                </a:solidFill>
                <a:latin typeface="Book Antiqua" pitchFamily="18" charset="0"/>
              </a:rPr>
              <a:t>Par toi nous fûmes libérés</a:t>
            </a:r>
          </a:p>
          <a:p>
            <a:pPr algn="ctr" defTabSz="1219170"/>
            <a:r>
              <a:rPr lang="fr-FR" sz="3733" b="1" dirty="0">
                <a:solidFill>
                  <a:prstClr val="white"/>
                </a:solidFill>
                <a:latin typeface="Book Antiqua" pitchFamily="18" charset="0"/>
              </a:rPr>
              <a:t>De la malédiction d'Eve.</a:t>
            </a:r>
          </a:p>
        </p:txBody>
      </p:sp>
      <p:sp>
        <p:nvSpPr>
          <p:cNvPr id="20" name="ZoneTexte 19">
            <a:hlinkClick r:id="rId2" action="ppaction://hlinksldjump"/>
            <a:extLst>
              <a:ext uri="{FF2B5EF4-FFF2-40B4-BE49-F238E27FC236}">
                <a16:creationId xmlns:a16="http://schemas.microsoft.com/office/drawing/2014/main" id="{673B87CC-2AA8-F48F-BCF8-3E71A9A5773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45846876"/>
      </p:ext>
    </p:extLst>
  </p:cSld>
  <p:clrMapOvr>
    <a:overrideClrMapping bg1="lt1" tx1="dk1" bg2="lt2" tx2="dk2" accent1="accent1" accent2="accent2" accent3="accent3" accent4="accent4" accent5="accent5" accent6="accent6" hlink="hlink" folHlink="folHlink"/>
  </p:clrMapOvr>
</p:sld>
</file>

<file path=ppt/slides/slide179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F91A4737-33AF-5C9D-7B4C-D8660F2DC66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E;by</a:t>
            </a:r>
            <a:r>
              <a:rPr lang="fr-FR" sz="3733" dirty="0">
                <a:solidFill>
                  <a:prstClr val="white"/>
                </a:solidFill>
                <a:latin typeface="CS Avva Shenouda" pitchFamily="34" charset="0"/>
              </a:rPr>
              <a:t>] on </a:t>
            </a:r>
            <a:r>
              <a:rPr lang="fr-FR" sz="3733" dirty="0" err="1">
                <a:solidFill>
                  <a:prstClr val="white"/>
                </a:solidFill>
                <a:latin typeface="CS Avva Shenouda" pitchFamily="34" charset="0"/>
              </a:rPr>
              <a:t>anerma</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nswpi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mPi</a:t>
            </a:r>
            <a:r>
              <a:rPr lang="fr-FR" sz="3733" dirty="0">
                <a:solidFill>
                  <a:prstClr val="white"/>
                </a:solidFill>
                <a:latin typeface="CS Avva Shenouda" pitchFamily="34" charset="0"/>
              </a:rPr>
              <a:t>`pneuma =e=;=u @ </a:t>
            </a:r>
            <a:r>
              <a:rPr lang="fr-FR" sz="3733" dirty="0" err="1">
                <a:solidFill>
                  <a:prstClr val="white"/>
                </a:solidFill>
                <a:latin typeface="CS Avva Shenouda" pitchFamily="34" charset="0"/>
              </a:rPr>
              <a:t>vai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etaf</a:t>
            </a:r>
            <a:r>
              <a:rPr lang="fr-FR" sz="3733" dirty="0">
                <a:solidFill>
                  <a:prstClr val="white"/>
                </a:solidFill>
                <a:latin typeface="CS Avva Shenouda" pitchFamily="34" charset="0"/>
              </a:rPr>
              <a:t>`i `e`</a:t>
            </a:r>
            <a:r>
              <a:rPr lang="fr-FR" sz="3733" dirty="0" err="1">
                <a:solidFill>
                  <a:prstClr val="white"/>
                </a:solidFill>
                <a:latin typeface="CS Avva Shenouda" pitchFamily="34" charset="0"/>
              </a:rPr>
              <a:t>hryi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ejw</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afer</a:t>
            </a:r>
            <a:r>
              <a:rPr lang="fr-FR" sz="3733" dirty="0">
                <a:solidFill>
                  <a:prstClr val="white"/>
                </a:solidFill>
                <a:latin typeface="CS Avva Shenouda" pitchFamily="34" charset="0"/>
              </a:rPr>
              <a:t>`agi`</a:t>
            </a:r>
            <a:r>
              <a:rPr lang="fr-FR" sz="3733" dirty="0" err="1">
                <a:solidFill>
                  <a:prstClr val="white"/>
                </a:solidFill>
                <a:latin typeface="CS Avva Shenouda" pitchFamily="34" charset="0"/>
              </a:rPr>
              <a:t>azin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ومن أجلك أيضاً.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صرنا مسكناً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للروح القدس.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الذي حل عليكِ وقدسك.</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Par toi nous sommes devenus</a:t>
            </a:r>
          </a:p>
          <a:p>
            <a:pPr algn="ctr" defTabSz="1219170"/>
            <a:r>
              <a:rPr lang="fr-FR" sz="3733" b="1" dirty="0">
                <a:solidFill>
                  <a:prstClr val="white"/>
                </a:solidFill>
                <a:latin typeface="Book Antiqua" pitchFamily="18" charset="0"/>
              </a:rPr>
              <a:t>Une demeure du Saint Esprit</a:t>
            </a:r>
          </a:p>
          <a:p>
            <a:pPr algn="ctr" defTabSz="1219170"/>
            <a:r>
              <a:rPr lang="fr-FR" sz="3733" b="1" dirty="0">
                <a:solidFill>
                  <a:prstClr val="white"/>
                </a:solidFill>
                <a:latin typeface="Book Antiqua" pitchFamily="18" charset="0"/>
              </a:rPr>
              <a:t>Lui qui descendit sur toi</a:t>
            </a:r>
          </a:p>
          <a:p>
            <a:pPr algn="ctr" defTabSz="1219170"/>
            <a:r>
              <a:rPr lang="fr-FR" sz="3733" b="1" dirty="0">
                <a:solidFill>
                  <a:prstClr val="white"/>
                </a:solidFill>
                <a:latin typeface="Book Antiqua" pitchFamily="18" charset="0"/>
              </a:rPr>
              <a:t>Et qui t'avait sanctifiée</a:t>
            </a:r>
          </a:p>
        </p:txBody>
      </p:sp>
      <p:sp>
        <p:nvSpPr>
          <p:cNvPr id="20" name="ZoneTexte 19">
            <a:hlinkClick r:id="rId2" action="ppaction://hlinksldjump"/>
            <a:extLst>
              <a:ext uri="{FF2B5EF4-FFF2-40B4-BE49-F238E27FC236}">
                <a16:creationId xmlns:a16="http://schemas.microsoft.com/office/drawing/2014/main" id="{0F5ED081-584B-D283-8A6B-58DCDD3EB9B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6752874"/>
      </p:ext>
    </p:extLst>
  </p:cSld>
  <p:clrMapOvr>
    <a:overrideClrMapping bg1="lt1" tx1="dk1" bg2="lt2" tx2="dk2" accent1="accent1" accent2="accent2" accent3="accent3" accent4="accent4" accent5="accent5" accent6="accent6" hlink="hlink" folHlink="folHlink"/>
  </p:clrMapOvr>
</p:sld>
</file>

<file path=ppt/slides/slide179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D9ED5FEF-E8C5-9A9A-FE41-1C59F07FBBD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;y`</a:t>
            </a:r>
            <a:r>
              <a:rPr lang="fr-FR" sz="3733" dirty="0" err="1">
                <a:solidFill>
                  <a:prstClr val="white"/>
                </a:solidFill>
                <a:latin typeface="CS Avva Shenouda" pitchFamily="34" charset="0"/>
              </a:rPr>
              <a:t>eta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Gabriyl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er,eretizin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mmoc</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ye;meh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err="1">
                <a:solidFill>
                  <a:prstClr val="white"/>
                </a:solidFill>
                <a:latin typeface="CS Avva Shenouda" pitchFamily="34" charset="0"/>
              </a:rPr>
              <a:t>ouoh</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sop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neme</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السلام للتى أقرأها.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غبريال السلام قائلا.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السلام لك يا ممتلئة نعمة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الرب معكِ.</a:t>
            </a:r>
            <a:endParaRPr lang="fr-FR" sz="4400"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celle que Gabriel</a:t>
            </a:r>
          </a:p>
          <a:p>
            <a:pPr algn="ctr" defTabSz="1219170"/>
            <a:r>
              <a:rPr lang="fr-FR" sz="3733" b="1" dirty="0">
                <a:solidFill>
                  <a:prstClr val="white"/>
                </a:solidFill>
                <a:latin typeface="Book Antiqua" pitchFamily="18" charset="0"/>
              </a:rPr>
              <a:t>A saluée en disant :</a:t>
            </a:r>
          </a:p>
          <a:p>
            <a:pPr algn="ctr" defTabSz="1219170"/>
            <a:r>
              <a:rPr lang="fr-FR" sz="3733" b="1" dirty="0">
                <a:solidFill>
                  <a:prstClr val="white"/>
                </a:solidFill>
                <a:latin typeface="Book Antiqua" pitchFamily="18" charset="0"/>
              </a:rPr>
              <a:t>« Salut à toi, pleine de grâce</a:t>
            </a:r>
          </a:p>
          <a:p>
            <a:pPr algn="ctr" defTabSz="1219170"/>
            <a:r>
              <a:rPr lang="fr-FR" sz="3733" b="1" dirty="0">
                <a:solidFill>
                  <a:prstClr val="white"/>
                </a:solidFill>
                <a:latin typeface="Book Antiqua" pitchFamily="18" charset="0"/>
              </a:rPr>
              <a:t>Le Seigneur est avec toi. »</a:t>
            </a:r>
          </a:p>
        </p:txBody>
      </p:sp>
      <p:sp>
        <p:nvSpPr>
          <p:cNvPr id="20" name="ZoneTexte 19">
            <a:hlinkClick r:id="rId2" action="ppaction://hlinksldjump"/>
            <a:extLst>
              <a:ext uri="{FF2B5EF4-FFF2-40B4-BE49-F238E27FC236}">
                <a16:creationId xmlns:a16="http://schemas.microsoft.com/office/drawing/2014/main" id="{26316991-09B5-A873-660E-CE92766B6D1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83359382"/>
      </p:ext>
    </p:extLst>
  </p:cSld>
  <p:clrMapOvr>
    <a:overrideClrMapping bg1="lt1" tx1="dk1" bg2="lt2" tx2="dk2" accent1="accent1" accent2="accent2" accent3="accent3" accent4="accent4" accent5="accent5" accent6="accent6" hlink="hlink" folHlink="folHlink"/>
  </p:clrMapOvr>
</p:sld>
</file>

<file path=ppt/slides/slide179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7123412B-C027-681F-1E69-787956F467A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 `p]ma]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Viwt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pejin</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erboki</a:t>
            </a:r>
            <a:r>
              <a:rPr lang="fr-FR" sz="3733" dirty="0">
                <a:solidFill>
                  <a:prstClr val="white"/>
                </a:solidFill>
                <a:latin typeface="CS Avva Shenouda" pitchFamily="34" charset="0"/>
              </a:rPr>
              <a:t> @ `a `</a:t>
            </a:r>
            <a:r>
              <a:rPr lang="fr-FR" sz="3733" dirty="0" err="1">
                <a:solidFill>
                  <a:prstClr val="white"/>
                </a:solidFill>
                <a:latin typeface="CS Avva Shenouda" pitchFamily="34" charset="0"/>
              </a:rPr>
              <a:t>tparouci</a:t>
            </a:r>
            <a:r>
              <a:rPr lang="fr-FR" sz="3733" dirty="0">
                <a:solidFill>
                  <a:prstClr val="white"/>
                </a:solidFill>
                <a:latin typeface="CS Avva Shenouda" pitchFamily="34" charset="0"/>
              </a:rPr>
              <a:t>`a `</a:t>
            </a:r>
            <a:r>
              <a:rPr lang="fr-FR" sz="3733" dirty="0" err="1">
                <a:solidFill>
                  <a:prstClr val="white"/>
                </a:solidFill>
                <a:latin typeface="CS Avva Shenouda" pitchFamily="34" charset="0"/>
              </a:rPr>
              <a:t>mPisyri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swpi</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hryi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temytra</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لأن مسرة الآب.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كانت فى حبلك.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وظهور الابن.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كان فى أحشائك.</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il avait plu au Père</a:t>
            </a:r>
          </a:p>
          <a:p>
            <a:pPr algn="ctr" defTabSz="1219170"/>
            <a:r>
              <a:rPr lang="fr-FR" sz="3733" b="1" dirty="0">
                <a:solidFill>
                  <a:prstClr val="white"/>
                </a:solidFill>
                <a:latin typeface="Book Antiqua" pitchFamily="18" charset="0"/>
              </a:rPr>
              <a:t>Que tu </a:t>
            </a:r>
            <a:r>
              <a:rPr lang="fr-FR" sz="3733" b="1" dirty="0" err="1">
                <a:solidFill>
                  <a:prstClr val="white"/>
                </a:solidFill>
                <a:latin typeface="Book Antiqua" pitchFamily="18" charset="0"/>
              </a:rPr>
              <a:t>fûs</a:t>
            </a:r>
            <a:r>
              <a:rPr lang="fr-FR" sz="3733" b="1" dirty="0">
                <a:solidFill>
                  <a:prstClr val="white"/>
                </a:solidFill>
                <a:latin typeface="Book Antiqua" pitchFamily="18" charset="0"/>
              </a:rPr>
              <a:t> enceinte, Marie</a:t>
            </a:r>
          </a:p>
          <a:p>
            <a:pPr algn="ctr" defTabSz="1219170"/>
            <a:r>
              <a:rPr lang="fr-FR" sz="3733" b="1" dirty="0">
                <a:solidFill>
                  <a:prstClr val="white"/>
                </a:solidFill>
                <a:latin typeface="Book Antiqua" pitchFamily="18" charset="0"/>
              </a:rPr>
              <a:t>Et la manifestation</a:t>
            </a:r>
          </a:p>
          <a:p>
            <a:pPr algn="ctr" defTabSz="1219170"/>
            <a:r>
              <a:rPr lang="fr-FR" sz="3733" b="1" dirty="0">
                <a:solidFill>
                  <a:prstClr val="white"/>
                </a:solidFill>
                <a:latin typeface="Book Antiqua" pitchFamily="18" charset="0"/>
              </a:rPr>
              <a:t>Du Fils fut dans tes entrailles</a:t>
            </a:r>
          </a:p>
        </p:txBody>
      </p:sp>
      <p:sp>
        <p:nvSpPr>
          <p:cNvPr id="20" name="ZoneTexte 19">
            <a:hlinkClick r:id="rId2" action="ppaction://hlinksldjump"/>
            <a:extLst>
              <a:ext uri="{FF2B5EF4-FFF2-40B4-BE49-F238E27FC236}">
                <a16:creationId xmlns:a16="http://schemas.microsoft.com/office/drawing/2014/main" id="{B938E313-49CC-E254-D404-E94D42736F0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06528253"/>
      </p:ext>
    </p:extLst>
  </p:cSld>
  <p:clrMapOvr>
    <a:overrideClrMapping bg1="lt1" tx1="dk1" bg2="lt2" tx2="dk2" accent1="accent1" accent2="accent2" accent3="accent3" accent4="accent4" accent5="accent5" accent6="accent6" hlink="hlink" folHlink="folHlink"/>
  </p:clrMapOvr>
</p:sld>
</file>

<file path=ppt/slides/slide179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17E64049-68D5-EF64-B616-EA999087D0E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 Pi`pneuma =e=;=u @ </a:t>
            </a:r>
            <a:r>
              <a:rPr lang="fr-FR" sz="3733" dirty="0" err="1">
                <a:solidFill>
                  <a:prstClr val="white"/>
                </a:solidFill>
                <a:latin typeface="CS Avva Shenouda" pitchFamily="34" charset="0"/>
              </a:rPr>
              <a:t>moh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te'u,y</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pecwma</a:t>
            </a:r>
            <a:r>
              <a:rPr lang="fr-FR" sz="3733" dirty="0">
                <a:solidFill>
                  <a:prstClr val="white"/>
                </a:solidFill>
                <a:latin typeface="CS Avva Shenouda" pitchFamily="34" charset="0"/>
              </a:rPr>
              <a:t> @ `w Mari`a `;</a:t>
            </a:r>
            <a:r>
              <a:rPr lang="fr-FR" sz="3733" dirty="0" err="1">
                <a:solidFill>
                  <a:prstClr val="white"/>
                </a:solidFill>
                <a:latin typeface="CS Avva Shenouda" pitchFamily="34" charset="0"/>
              </a:rPr>
              <a:t>mau</a:t>
            </a:r>
            <a:r>
              <a:rPr lang="fr-FR" sz="3733" dirty="0">
                <a:solidFill>
                  <a:prstClr val="white"/>
                </a:solidFill>
                <a:latin typeface="CS Avva Shenouda" pitchFamily="34" charset="0"/>
              </a:rPr>
              <a:t> </a:t>
            </a:r>
            <a:r>
              <a:rPr lang="fr-FR" sz="3733">
                <a:solidFill>
                  <a:prstClr val="white"/>
                </a:solidFill>
                <a:latin typeface="CS Avva Shenouda" pitchFamily="34" charset="0"/>
              </a:rPr>
              <a:t>`m`V</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والروح القدس.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ملأ كل موضع منكِ.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نفسك وجسدك.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يا مريم أم الله.</a:t>
            </a:r>
            <a:endParaRPr lang="fr-FR" sz="4400" dirty="0">
              <a:solidFill>
                <a:prstClr val="white"/>
              </a:solidFill>
              <a:latin typeface="Calibri"/>
            </a:endParaRPr>
          </a:p>
        </p:txBody>
      </p:sp>
      <p:sp>
        <p:nvSpPr>
          <p:cNvPr id="12" name="Rectangle 11"/>
          <p:cNvSpPr/>
          <p:nvPr/>
        </p:nvSpPr>
        <p:spPr>
          <a:xfrm>
            <a:off x="2351584" y="379213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L’Esprit Saint avait rempli</a:t>
            </a:r>
          </a:p>
          <a:p>
            <a:pPr algn="ctr" defTabSz="1219170"/>
            <a:r>
              <a:rPr lang="fr-FR" sz="3733" b="1" dirty="0">
                <a:solidFill>
                  <a:prstClr val="white"/>
                </a:solidFill>
                <a:latin typeface="Book Antiqua" pitchFamily="18" charset="0"/>
              </a:rPr>
              <a:t>Toute part en toi, Marie</a:t>
            </a:r>
          </a:p>
          <a:p>
            <a:pPr algn="ctr" defTabSz="1219170"/>
            <a:r>
              <a:rPr lang="fr-FR" sz="3733" b="1" dirty="0">
                <a:solidFill>
                  <a:prstClr val="white"/>
                </a:solidFill>
                <a:latin typeface="Book Antiqua" pitchFamily="18" charset="0"/>
              </a:rPr>
              <a:t>Toute ton âme et tout ton corps</a:t>
            </a:r>
          </a:p>
          <a:p>
            <a:pPr algn="ctr" defTabSz="1219170"/>
            <a:r>
              <a:rPr lang="fr-FR" sz="3733" b="1" dirty="0">
                <a:solidFill>
                  <a:prstClr val="white"/>
                </a:solidFill>
                <a:latin typeface="Book Antiqua" pitchFamily="18" charset="0"/>
              </a:rPr>
              <a:t>Ô Marie, Mère de Dieu</a:t>
            </a:r>
          </a:p>
        </p:txBody>
      </p:sp>
      <p:sp>
        <p:nvSpPr>
          <p:cNvPr id="20" name="ZoneTexte 19">
            <a:hlinkClick r:id="rId2" action="ppaction://hlinksldjump"/>
            <a:extLst>
              <a:ext uri="{FF2B5EF4-FFF2-40B4-BE49-F238E27FC236}">
                <a16:creationId xmlns:a16="http://schemas.microsoft.com/office/drawing/2014/main" id="{1FDABEDA-4440-A8F2-6B98-3DA26AA5163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95274905"/>
      </p:ext>
    </p:extLst>
  </p:cSld>
  <p:clrMapOvr>
    <a:overrideClrMapping bg1="lt1" tx1="dk1" bg2="lt2" tx2="dk2" accent1="accent1" accent2="accent2" accent3="accent3" accent4="accent4" accent5="accent5" accent6="accent6" hlink="hlink" folHlink="folHlink"/>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480043" y="340594"/>
            <a:ext cx="5280587" cy="2062296"/>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لساني يجيب بأقوالك</a:t>
            </a:r>
            <a:br>
              <a:rPr lang="fr-FR" sz="4267" dirty="0">
                <a:solidFill>
                  <a:prstClr val="white"/>
                </a:solidFill>
                <a:latin typeface="Calibri"/>
              </a:rPr>
            </a:br>
            <a:r>
              <a:rPr lang="ar-EG" sz="4267" dirty="0">
                <a:solidFill>
                  <a:prstClr val="white"/>
                </a:solidFill>
                <a:latin typeface="Calibri"/>
                <a:cs typeface="Arial" panose="020B0604020202020204" pitchFamily="34" charset="0"/>
              </a:rPr>
              <a:t> لأن جميع وصاياك هي حق. المجد لك يا محب البشر</a:t>
            </a:r>
            <a:endParaRPr lang="fr-FR" sz="4267" dirty="0">
              <a:solidFill>
                <a:prstClr val="white"/>
              </a:solidFill>
              <a:latin typeface="Calibri"/>
            </a:endParaRPr>
          </a:p>
        </p:txBody>
      </p:sp>
      <p:sp>
        <p:nvSpPr>
          <p:cNvPr id="6" name="Rectangle 5"/>
          <p:cNvSpPr/>
          <p:nvPr/>
        </p:nvSpPr>
        <p:spPr>
          <a:xfrm>
            <a:off x="431371" y="332656"/>
            <a:ext cx="5760640"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Palac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ef`e`erou`w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nekcaji</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nekentoly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hanme;myi</a:t>
            </a:r>
            <a:r>
              <a:rPr lang="fr-FR" sz="3733" dirty="0">
                <a:solidFill>
                  <a:prstClr val="white"/>
                </a:solidFill>
                <a:latin typeface="CS Avva Shenouda" pitchFamily="34" charset="0"/>
              </a:rPr>
              <a:t> ne @  do...</a:t>
            </a:r>
          </a:p>
        </p:txBody>
      </p:sp>
      <p:sp>
        <p:nvSpPr>
          <p:cNvPr id="7" name="Rectangle 6"/>
          <p:cNvSpPr/>
          <p:nvPr/>
        </p:nvSpPr>
        <p:spPr>
          <a:xfrm>
            <a:off x="1295467" y="3959186"/>
            <a:ext cx="9697077" cy="1815690"/>
          </a:xfrm>
          <a:prstGeom prst="rect">
            <a:avLst/>
          </a:prstGeom>
        </p:spPr>
        <p:txBody>
          <a:bodyPr wrap="square">
            <a:spAutoFit/>
          </a:bodyPr>
          <a:lstStyle/>
          <a:p>
            <a:pPr algn="ctr" defTabSz="1219170"/>
            <a:r>
              <a:rPr lang="fr-FR" sz="3733" b="1" dirty="0">
                <a:solidFill>
                  <a:prstClr val="white"/>
                </a:solidFill>
                <a:latin typeface="Book Antiqua" pitchFamily="18" charset="0"/>
              </a:rPr>
              <a:t>Ma langue répète Tes paroles</a:t>
            </a:r>
          </a:p>
          <a:p>
            <a:pPr algn="ctr" defTabSz="1219170"/>
            <a:r>
              <a:rPr lang="fr-FR" sz="3733" b="1" dirty="0">
                <a:solidFill>
                  <a:prstClr val="white"/>
                </a:solidFill>
                <a:latin typeface="Book Antiqua" pitchFamily="18" charset="0"/>
              </a:rPr>
              <a:t>Car tous Tes commandements sont justes</a:t>
            </a:r>
          </a:p>
          <a:p>
            <a:pPr algn="ctr" defTabSz="1219170"/>
            <a:r>
              <a:rPr lang="fr-FR" sz="3733" b="1" dirty="0">
                <a:solidFill>
                  <a:prstClr val="white"/>
                </a:solidFill>
                <a:latin typeface="Book Antiqua" pitchFamily="18" charset="0"/>
              </a:rPr>
              <a:t>Gloire à Toi...</a:t>
            </a:r>
          </a:p>
        </p:txBody>
      </p:sp>
      <p:sp>
        <p:nvSpPr>
          <p:cNvPr id="2" name="ZoneTexte 1">
            <a:extLst>
              <a:ext uri="{FF2B5EF4-FFF2-40B4-BE49-F238E27FC236}">
                <a16:creationId xmlns:a16="http://schemas.microsoft.com/office/drawing/2014/main" id="{46A63FED-3D0D-B5F1-3EB8-2D80EFE2454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ynou</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4" name="ZoneTexte 3">
            <a:hlinkClick r:id="rId2" action="ppaction://hlinksldjump"/>
            <a:extLst>
              <a:ext uri="{FF2B5EF4-FFF2-40B4-BE49-F238E27FC236}">
                <a16:creationId xmlns:a16="http://schemas.microsoft.com/office/drawing/2014/main" id="{AF704205-8BAF-7737-248A-4DC1EE646AF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51469421"/>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279576" y="2639234"/>
            <a:ext cx="7848872" cy="1938992"/>
          </a:xfrm>
          <a:prstGeom prst="rect">
            <a:avLst/>
          </a:prstGeom>
        </p:spPr>
        <p:txBody>
          <a:bodyPr wrap="square">
            <a:spAutoFit/>
          </a:bodyPr>
          <a:lstStyle/>
          <a:p>
            <a:pPr algn="ctr" rtl="1"/>
            <a:r>
              <a:rPr lang="fr-FR" sz="4000" dirty="0">
                <a:solidFill>
                  <a:prstClr val="white"/>
                </a:solidFill>
                <a:latin typeface="Book Antiqua" pitchFamily="18" charset="0"/>
              </a:rPr>
              <a:t>Commentaire du 1</a:t>
            </a:r>
            <a:r>
              <a:rPr lang="fr-FR" sz="4000" baseline="30000" dirty="0">
                <a:solidFill>
                  <a:prstClr val="white"/>
                </a:solidFill>
                <a:latin typeface="Book Antiqua" pitchFamily="18" charset="0"/>
              </a:rPr>
              <a:t>er</a:t>
            </a:r>
            <a:r>
              <a:rPr lang="fr-FR" sz="4000" dirty="0">
                <a:solidFill>
                  <a:prstClr val="white"/>
                </a:solidFill>
                <a:latin typeface="Book Antiqua" pitchFamily="18" charset="0"/>
              </a:rPr>
              <a:t> </a:t>
            </a:r>
            <a:r>
              <a:rPr lang="fr-FR" sz="4000" dirty="0" err="1">
                <a:solidFill>
                  <a:prstClr val="white"/>
                </a:solidFill>
                <a:latin typeface="Book Antiqua" pitchFamily="18" charset="0"/>
              </a:rPr>
              <a:t>Hos</a:t>
            </a:r>
            <a:endParaRPr lang="fr-FR" sz="4000" dirty="0">
              <a:solidFill>
                <a:prstClr val="white"/>
              </a:solidFill>
              <a:latin typeface="Book Antiqua" pitchFamily="18" charset="0"/>
            </a:endParaRPr>
          </a:p>
          <a:p>
            <a:pPr algn="ctr" rtl="1"/>
            <a:endParaRPr lang="fr-FR" sz="4000" dirty="0">
              <a:solidFill>
                <a:prstClr val="white"/>
              </a:solidFill>
              <a:latin typeface="Book Antiqua" pitchFamily="18" charset="0"/>
            </a:endParaRPr>
          </a:p>
          <a:p>
            <a:pPr algn="ctr" rtl="1"/>
            <a:r>
              <a:rPr lang="ar-SA" sz="4000" dirty="0">
                <a:solidFill>
                  <a:schemeClr val="bg1"/>
                </a:solidFill>
              </a:rPr>
              <a:t>طرح آدام</a:t>
            </a:r>
            <a:endParaRPr lang="fr-FR" sz="4000" dirty="0">
              <a:solidFill>
                <a:schemeClr val="bg1"/>
              </a:solidFill>
              <a:latin typeface="CS Avva Shenouda" pitchFamily="34" charset="0"/>
            </a:endParaRP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137 </a:t>
            </a:r>
          </a:p>
        </p:txBody>
      </p:sp>
      <p:sp>
        <p:nvSpPr>
          <p:cNvPr id="2" name="ZoneTexte 1">
            <a:extLst>
              <a:ext uri="{FF2B5EF4-FFF2-40B4-BE49-F238E27FC236}">
                <a16:creationId xmlns:a16="http://schemas.microsoft.com/office/drawing/2014/main" id="{E41C9742-E16E-FA70-C89D-EA48764734A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du 1er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3" name="ZoneTexte 2">
            <a:hlinkClick r:id="rId3" action="ppaction://hlinksldjump"/>
            <a:extLst>
              <a:ext uri="{FF2B5EF4-FFF2-40B4-BE49-F238E27FC236}">
                <a16:creationId xmlns:a16="http://schemas.microsoft.com/office/drawing/2014/main" id="{15C6D9F2-90A2-3A20-88B4-5AD72EC46CA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12863600"/>
      </p:ext>
    </p:extLst>
  </p:cSld>
  <p:clrMapOvr>
    <a:masterClrMapping/>
  </p:clrMapOvr>
  <p:transition/>
</p:sld>
</file>

<file path=ppt/slides/slide180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5FC019D1-3B24-100D-9EBC-ACEA2D5039A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err="1">
                <a:solidFill>
                  <a:prstClr val="white"/>
                </a:solidFill>
                <a:latin typeface="CS Avva Shenouda" pitchFamily="34" charset="0"/>
              </a:rPr>
              <a:t>E;be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tenersai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hwn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ousai</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pneumatikon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provytikon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eucop</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enws</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a:t>
            </a:r>
            <a:r>
              <a:rPr lang="fr-FR" sz="3733">
                <a:solidFill>
                  <a:prstClr val="white"/>
                </a:solidFill>
                <a:latin typeface="CS Avva Shenouda" pitchFamily="34" charset="0"/>
              </a:rPr>
              <a:t>nem `pouro </a:t>
            </a:r>
            <a:r>
              <a:rPr lang="fr-FR" sz="3733" dirty="0" err="1">
                <a:solidFill>
                  <a:prstClr val="white"/>
                </a:solidFill>
                <a:latin typeface="CS Avva Shenouda" pitchFamily="34" charset="0"/>
              </a:rPr>
              <a:t>Dauid</a:t>
            </a:r>
            <a:r>
              <a:rPr lang="fr-FR" sz="3733" dirty="0">
                <a:solidFill>
                  <a:prstClr val="white"/>
                </a:solidFill>
                <a:latin typeface="CS Avva Shenouda" pitchFamily="34" charset="0"/>
              </a:rPr>
              <a:t>.</a:t>
            </a:r>
          </a:p>
        </p:txBody>
      </p:sp>
      <p:sp>
        <p:nvSpPr>
          <p:cNvPr id="11" name="Rectangle 10"/>
          <p:cNvSpPr/>
          <p:nvPr/>
        </p:nvSpPr>
        <p:spPr>
          <a:xfrm>
            <a:off x="6672064" y="556225"/>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لأجل هذا نعيد نحن أيضًا.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عيداً روحياً.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ونبويًا معاً.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صارخين مع الملك داود.</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Pour cela, nous tous aussi</a:t>
            </a:r>
          </a:p>
          <a:p>
            <a:pPr algn="ctr" defTabSz="1219170"/>
            <a:r>
              <a:rPr lang="fr-FR" sz="3733" b="1" dirty="0">
                <a:solidFill>
                  <a:prstClr val="white"/>
                </a:solidFill>
                <a:latin typeface="Book Antiqua" pitchFamily="18" charset="0"/>
              </a:rPr>
              <a:t>Nous fêtons cette occasion</a:t>
            </a:r>
          </a:p>
          <a:p>
            <a:pPr algn="ctr" defTabSz="1219170"/>
            <a:r>
              <a:rPr lang="fr-FR" sz="3733" b="1" dirty="0">
                <a:solidFill>
                  <a:prstClr val="white"/>
                </a:solidFill>
                <a:latin typeface="Book Antiqua" pitchFamily="18" charset="0"/>
              </a:rPr>
              <a:t>Prophétique, spirituelle</a:t>
            </a:r>
          </a:p>
          <a:p>
            <a:pPr algn="ctr" defTabSz="1219170"/>
            <a:r>
              <a:rPr lang="fr-FR" sz="3733" b="1" dirty="0">
                <a:solidFill>
                  <a:prstClr val="white"/>
                </a:solidFill>
                <a:latin typeface="Book Antiqua" pitchFamily="18" charset="0"/>
              </a:rPr>
              <a:t>En criant avec David</a:t>
            </a:r>
          </a:p>
        </p:txBody>
      </p:sp>
      <p:sp>
        <p:nvSpPr>
          <p:cNvPr id="20" name="ZoneTexte 19">
            <a:hlinkClick r:id="rId2" action="ppaction://hlinksldjump"/>
            <a:extLst>
              <a:ext uri="{FF2B5EF4-FFF2-40B4-BE49-F238E27FC236}">
                <a16:creationId xmlns:a16="http://schemas.microsoft.com/office/drawing/2014/main" id="{87127AB0-FC9C-9252-83DE-ABCF6269A71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38114935"/>
      </p:ext>
    </p:extLst>
  </p:cSld>
  <p:clrMapOvr>
    <a:overrideClrMapping bg1="lt1" tx1="dk1" bg2="lt2" tx2="dk2" accent1="accent1" accent2="accent2" accent3="accent3" accent4="accent4" accent5="accent5" accent6="accent6" hlink="hlink" folHlink="folHlink"/>
  </p:clrMapOvr>
</p:sld>
</file>

<file path=ppt/slides/slide180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E09EC995-D6F1-AA6F-FBD9-434D7F7BBFB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20" name="ZoneTexte 19">
            <a:hlinkClick r:id="rId2" action="ppaction://hlinksldjump"/>
            <a:extLst>
              <a:ext uri="{FF2B5EF4-FFF2-40B4-BE49-F238E27FC236}">
                <a16:creationId xmlns:a16="http://schemas.microsoft.com/office/drawing/2014/main" id="{A19BCBAA-CAE9-755A-2B27-B217440BB7D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Je </a:t>
            </a:r>
            <a:r>
              <a:rPr lang="fr-FR" sz="3733" err="1">
                <a:solidFill>
                  <a:prstClr val="white"/>
                </a:solidFill>
                <a:latin typeface="CS Avva Shenouda" pitchFamily="34" charset="0"/>
              </a:rPr>
              <a:t>twnk</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epek`mton</a:t>
            </a:r>
            <a:r>
              <a:rPr lang="fr-FR" sz="3733" dirty="0">
                <a:solidFill>
                  <a:prstClr val="white"/>
                </a:solidFill>
                <a:latin typeface="CS Avva Shenouda" pitchFamily="34" charset="0"/>
              </a:rPr>
              <a:t> </a:t>
            </a:r>
            <a:r>
              <a:rPr lang="fr-FR" sz="3733">
                <a:solidFill>
                  <a:prstClr val="white"/>
                </a:solidFill>
                <a:latin typeface="CS Avva Shenouda" pitchFamily="34" charset="0"/>
              </a:rPr>
              <a:t>@ `N</a:t>
            </a:r>
            <a:r>
              <a:rPr lang="fr-FR" sz="3733" dirty="0" err="1">
                <a:solidFill>
                  <a:prstClr val="white"/>
                </a:solidFill>
                <a:latin typeface="CS Avva Shenouda" pitchFamily="34" charset="0"/>
              </a:rPr>
              <a:t>;ok</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kibwtoc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pima</a:t>
            </a:r>
            <a:r>
              <a:rPr lang="fr-FR" sz="3733" dirty="0">
                <a:solidFill>
                  <a:prstClr val="white"/>
                </a:solidFill>
                <a:latin typeface="CS Avva Shenouda" pitchFamily="34" charset="0"/>
              </a:rPr>
              <a:t> =e=;=u `</a:t>
            </a:r>
            <a:r>
              <a:rPr lang="fr-FR" sz="3733" dirty="0" err="1">
                <a:solidFill>
                  <a:prstClr val="white"/>
                </a:solidFill>
                <a:latin typeface="CS Avva Shenouda" pitchFamily="34" charset="0"/>
              </a:rPr>
              <a:t>ntak</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a:t>
            </a:r>
            <a:r>
              <a:rPr lang="fr-FR" sz="3733" dirty="0">
                <a:solidFill>
                  <a:prstClr val="white"/>
                </a:solidFill>
                <a:latin typeface="CS Avva Shenouda" pitchFamily="34" charset="0"/>
              </a:rPr>
              <a:t> te `w Mari`a.</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قائلين "قم يا رب</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إلى راحتك</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أنتَ وتابوت قدسك"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الذى هو أنتِ يا مريم.</a:t>
            </a:r>
            <a:endParaRPr lang="fr-FR" sz="4400" dirty="0">
              <a:solidFill>
                <a:prstClr val="white"/>
              </a:solidFill>
              <a:latin typeface="Calibri"/>
            </a:endParaRPr>
          </a:p>
        </p:txBody>
      </p:sp>
      <p:sp>
        <p:nvSpPr>
          <p:cNvPr id="12" name="Rectangle 11"/>
          <p:cNvSpPr/>
          <p:nvPr/>
        </p:nvSpPr>
        <p:spPr>
          <a:xfrm>
            <a:off x="1847528" y="3813043"/>
            <a:ext cx="8352928" cy="2390141"/>
          </a:xfrm>
          <a:prstGeom prst="rect">
            <a:avLst/>
          </a:prstGeom>
        </p:spPr>
        <p:txBody>
          <a:bodyPr wrap="square">
            <a:spAutoFit/>
          </a:bodyPr>
          <a:lstStyle/>
          <a:p>
            <a:pPr algn="ctr" defTabSz="1219170"/>
            <a:r>
              <a:rPr lang="fr-FR" sz="3733" b="1" dirty="0">
                <a:solidFill>
                  <a:prstClr val="white"/>
                </a:solidFill>
                <a:latin typeface="Book Antiqua" pitchFamily="18" charset="0"/>
              </a:rPr>
              <a:t>Disant : "Lève-Toi Seigneur</a:t>
            </a:r>
          </a:p>
          <a:p>
            <a:pPr algn="ctr" defTabSz="1219170"/>
            <a:r>
              <a:rPr lang="fr-FR" sz="3733" b="1" dirty="0">
                <a:solidFill>
                  <a:prstClr val="white"/>
                </a:solidFill>
                <a:latin typeface="Book Antiqua" pitchFamily="18" charset="0"/>
              </a:rPr>
              <a:t>Vers le lieu de Ton repos</a:t>
            </a:r>
          </a:p>
          <a:p>
            <a:pPr algn="ctr" defTabSz="1219170"/>
            <a:r>
              <a:rPr lang="fr-FR" sz="3733" b="1" dirty="0">
                <a:solidFill>
                  <a:prstClr val="white"/>
                </a:solidFill>
                <a:latin typeface="Book Antiqua" pitchFamily="18" charset="0"/>
              </a:rPr>
              <a:t>Toi et l'arche de Ta demeure,"</a:t>
            </a:r>
          </a:p>
          <a:p>
            <a:pPr algn="ctr" defTabSz="1219170"/>
            <a:r>
              <a:rPr lang="fr-FR" sz="3733" b="1" dirty="0">
                <a:solidFill>
                  <a:prstClr val="white"/>
                </a:solidFill>
                <a:latin typeface="Book Antiqua" pitchFamily="18" charset="0"/>
              </a:rPr>
              <a:t>L’Arche c’était toi, Marie</a:t>
            </a:r>
          </a:p>
        </p:txBody>
      </p:sp>
    </p:spTree>
    <p:extLst>
      <p:ext uri="{BB962C8B-B14F-4D97-AF65-F5344CB8AC3E}">
        <p14:creationId xmlns:p14="http://schemas.microsoft.com/office/powerpoint/2010/main" val="2625816276"/>
      </p:ext>
    </p:extLst>
  </p:cSld>
  <p:clrMapOvr>
    <a:overrideClrMapping bg1="lt1" tx1="dk1" bg2="lt2" tx2="dk2" accent1="accent1" accent2="accent2" accent3="accent3" accent4="accent4" accent5="accent5" accent6="accent6" hlink="hlink" folHlink="folHlink"/>
  </p:clrMapOvr>
</p:sld>
</file>

<file path=ppt/slides/slide180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2" name="ZoneTexte 1">
            <a:hlinkClick r:id="rId2" action="ppaction://hlinksldjump"/>
            <a:extLst>
              <a:ext uri="{FF2B5EF4-FFF2-40B4-BE49-F238E27FC236}">
                <a16:creationId xmlns:a16="http://schemas.microsoft.com/office/drawing/2014/main" id="{80DCE223-15C6-AFC1-9E37-D8E3FAB6F539}"/>
              </a:ext>
            </a:extLst>
          </p:cNvPr>
          <p:cNvSpPr txBox="1"/>
          <p:nvPr/>
        </p:nvSpPr>
        <p:spPr>
          <a:xfrm>
            <a:off x="1559496"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
        <p:nvSpPr>
          <p:cNvPr id="3" name="ZoneTexte 2">
            <a:extLst>
              <a:ext uri="{FF2B5EF4-FFF2-40B4-BE49-F238E27FC236}">
                <a16:creationId xmlns:a16="http://schemas.microsoft.com/office/drawing/2014/main" id="{8771262C-66C7-8D86-042F-6A816A8A2558}"/>
              </a:ext>
            </a:extLst>
          </p:cNvPr>
          <p:cNvSpPr txBox="1"/>
          <p:nvPr/>
        </p:nvSpPr>
        <p:spPr>
          <a:xfrm>
            <a:off x="2423592" y="6436599"/>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4" name="ZoneTexte 3">
            <a:extLst>
              <a:ext uri="{FF2B5EF4-FFF2-40B4-BE49-F238E27FC236}">
                <a16:creationId xmlns:a16="http://schemas.microsoft.com/office/drawing/2014/main" id="{9E36E263-7368-A991-292A-B25A0E1C6FDE}"/>
              </a:ext>
            </a:extLst>
          </p:cNvPr>
          <p:cNvSpPr txBox="1"/>
          <p:nvPr/>
        </p:nvSpPr>
        <p:spPr>
          <a:xfrm>
            <a:off x="2423592" y="6436599"/>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5" name="ZoneTexte 4">
            <a:hlinkClick r:id="rId2" action="ppaction://hlinksldjump"/>
            <a:extLst>
              <a:ext uri="{FF2B5EF4-FFF2-40B4-BE49-F238E27FC236}">
                <a16:creationId xmlns:a16="http://schemas.microsoft.com/office/drawing/2014/main" id="{BCDD0F97-4AAA-63D6-B88C-B8ECD50D2DC6}"/>
              </a:ext>
            </a:extLst>
          </p:cNvPr>
          <p:cNvSpPr txBox="1"/>
          <p:nvPr/>
        </p:nvSpPr>
        <p:spPr>
          <a:xfrm>
            <a:off x="1559496"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
        <p:nvSpPr>
          <p:cNvPr id="6" name="ZoneTexte 5">
            <a:extLst>
              <a:ext uri="{FF2B5EF4-FFF2-40B4-BE49-F238E27FC236}">
                <a16:creationId xmlns:a16="http://schemas.microsoft.com/office/drawing/2014/main" id="{6E9926BA-CB95-0FC3-F69C-D0E1A16A5361}"/>
              </a:ext>
            </a:extLst>
          </p:cNvPr>
          <p:cNvSpPr txBox="1"/>
          <p:nvPr/>
        </p:nvSpPr>
        <p:spPr>
          <a:xfrm>
            <a:off x="2423592" y="6436599"/>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Q</a:t>
            </a:r>
            <a:r>
              <a:rPr lang="fr-FR" sz="1600" dirty="0" err="1">
                <a:solidFill>
                  <a:prstClr val="white"/>
                </a:solidFill>
                <a:latin typeface="Avva_Marcos" pitchFamily="82" charset="0"/>
              </a:rPr>
              <a:t>enen</a:t>
            </a:r>
            <a:r>
              <a:rPr lang="fr-FR" sz="1600" dirty="0" err="1">
                <a:solidFill>
                  <a:prstClr val="white"/>
                </a:solidFill>
                <a:latin typeface="CS Avva Shenouda" pitchFamily="34" charset="0"/>
              </a:rPr>
              <a: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ouswt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4" name="ZoneTexte 13">
            <a:hlinkClick r:id="rId2" action="ppaction://hlinksldjump"/>
            <a:extLst>
              <a:ext uri="{FF2B5EF4-FFF2-40B4-BE49-F238E27FC236}">
                <a16:creationId xmlns:a16="http://schemas.microsoft.com/office/drawing/2014/main" id="{58EFB147-BEE0-C164-7F5A-1F7C78527688}"/>
              </a:ext>
            </a:extLst>
          </p:cNvPr>
          <p:cNvSpPr txBox="1"/>
          <p:nvPr/>
        </p:nvSpPr>
        <p:spPr>
          <a:xfrm>
            <a:off x="1559496"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
        <p:nvSpPr>
          <p:cNvPr id="15" name="ZoneTexte 14">
            <a:extLst>
              <a:ext uri="{FF2B5EF4-FFF2-40B4-BE49-F238E27FC236}">
                <a16:creationId xmlns:a16="http://schemas.microsoft.com/office/drawing/2014/main" id="{5E3B121C-E37D-6382-0E6D-B416A2DE16E9}"/>
              </a:ext>
            </a:extLst>
          </p:cNvPr>
          <p:cNvSpPr txBox="1"/>
          <p:nvPr/>
        </p:nvSpPr>
        <p:spPr>
          <a:xfrm>
            <a:off x="2423592" y="6436599"/>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6" name="ZoneTexte 15">
            <a:hlinkClick r:id="rId2" action="ppaction://hlinksldjump"/>
            <a:extLst>
              <a:ext uri="{FF2B5EF4-FFF2-40B4-BE49-F238E27FC236}">
                <a16:creationId xmlns:a16="http://schemas.microsoft.com/office/drawing/2014/main" id="{D90F4207-CE34-66AE-1EDB-226130870727}"/>
              </a:ext>
            </a:extLst>
          </p:cNvPr>
          <p:cNvSpPr txBox="1"/>
          <p:nvPr/>
        </p:nvSpPr>
        <p:spPr>
          <a:xfrm>
            <a:off x="1559496"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
        <p:nvSpPr>
          <p:cNvPr id="17" name="ZoneTexte 16">
            <a:extLst>
              <a:ext uri="{FF2B5EF4-FFF2-40B4-BE49-F238E27FC236}">
                <a16:creationId xmlns:a16="http://schemas.microsoft.com/office/drawing/2014/main" id="{17C38985-D171-CADE-342E-B9A6F32327C7}"/>
              </a:ext>
            </a:extLst>
          </p:cNvPr>
          <p:cNvSpPr txBox="1"/>
          <p:nvPr/>
        </p:nvSpPr>
        <p:spPr>
          <a:xfrm>
            <a:off x="2423592" y="6436599"/>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Tennau</a:t>
            </a:r>
            <a:r>
              <a:rPr lang="fr-FR" sz="1600" dirty="0">
                <a:solidFill>
                  <a:prstClr val="white"/>
                </a:solidFill>
                <a:latin typeface="CS Avva Shenouda" pitchFamily="34" charset="0"/>
              </a:rPr>
              <a:t> </a:t>
            </a:r>
            <a:r>
              <a:rPr lang="fr-FR" sz="1600" dirty="0">
                <a:solidFill>
                  <a:prstClr val="white"/>
                </a:solidFill>
                <a:latin typeface="Book Antiqua" pitchFamily="18" charset="0"/>
              </a:rPr>
              <a:t>- Hymne à la Sainte Résurrection</a:t>
            </a:r>
          </a:p>
        </p:txBody>
      </p:sp>
      <p:sp>
        <p:nvSpPr>
          <p:cNvPr id="18" name="ZoneTexte 17">
            <a:hlinkClick r:id="rId2" action="ppaction://hlinksldjump"/>
            <a:extLst>
              <a:ext uri="{FF2B5EF4-FFF2-40B4-BE49-F238E27FC236}">
                <a16:creationId xmlns:a16="http://schemas.microsoft.com/office/drawing/2014/main" id="{DB7B121D-DE9C-70D6-A813-ED2B4B5C0DFB}"/>
              </a:ext>
            </a:extLst>
          </p:cNvPr>
          <p:cNvSpPr txBox="1"/>
          <p:nvPr/>
        </p:nvSpPr>
        <p:spPr>
          <a:xfrm>
            <a:off x="1559496"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
        <p:nvSpPr>
          <p:cNvPr id="19" name="ZoneTexte 18">
            <a:extLst>
              <a:ext uri="{FF2B5EF4-FFF2-40B4-BE49-F238E27FC236}">
                <a16:creationId xmlns:a16="http://schemas.microsoft.com/office/drawing/2014/main" id="{7FDCAE5A-E884-4618-EF8B-8F76B9827F5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20" name="ZoneTexte 19">
            <a:hlinkClick r:id="rId2" action="ppaction://hlinksldjump"/>
            <a:extLst>
              <a:ext uri="{FF2B5EF4-FFF2-40B4-BE49-F238E27FC236}">
                <a16:creationId xmlns:a16="http://schemas.microsoft.com/office/drawing/2014/main" id="{47C828B9-88A7-932B-B522-46F2A873EE3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Ten</a:t>
            </a:r>
            <a:r>
              <a:rPr lang="fr-FR" sz="3733" dirty="0">
                <a:solidFill>
                  <a:prstClr val="white"/>
                </a:solidFill>
                <a:latin typeface="CS Avva Shenouda" pitchFamily="34" charset="0"/>
              </a:rPr>
              <a:t>]ho `</a:t>
            </a:r>
            <a:r>
              <a:rPr lang="fr-FR" sz="3733" dirty="0" err="1">
                <a:solidFill>
                  <a:prstClr val="white"/>
                </a:solidFill>
                <a:latin typeface="CS Avva Shenouda" pitchFamily="34" charset="0"/>
              </a:rPr>
              <a:t>aripenmeu`i</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proctatyc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etenhot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nahren</a:t>
            </a:r>
            <a:r>
              <a:rPr lang="fr-FR" sz="3733" dirty="0">
                <a:solidFill>
                  <a:prstClr val="white"/>
                </a:solidFill>
                <a:latin typeface="CS Avva Shenouda" pitchFamily="34" charset="0"/>
              </a:rPr>
              <a:t> Pen¡ I=y=c P=,=c @ `</a:t>
            </a:r>
            <a:r>
              <a:rPr lang="fr-FR" sz="3733" dirty="0" err="1">
                <a:solidFill>
                  <a:prstClr val="white"/>
                </a:solidFill>
                <a:latin typeface="CS Avva Shenouda" pitchFamily="34" charset="0"/>
              </a:rPr>
              <a:t>ntef,a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nennobi</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نسألك أن تذكرينا.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أيتها الشفيعة الأمينة.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أمام ربنا يسوع المسيح.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ليغفر لنا خطايانا.</a:t>
            </a:r>
            <a:endParaRPr lang="fr-FR" sz="4400" dirty="0">
              <a:solidFill>
                <a:prstClr val="white"/>
              </a:solidFill>
              <a:latin typeface="Calibri"/>
            </a:endParaRPr>
          </a:p>
        </p:txBody>
      </p:sp>
      <p:sp>
        <p:nvSpPr>
          <p:cNvPr id="12" name="Rectangle 11"/>
          <p:cNvSpPr/>
          <p:nvPr/>
        </p:nvSpPr>
        <p:spPr>
          <a:xfrm>
            <a:off x="448229" y="3909054"/>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Souviens-toi, nous t’implorons</a:t>
            </a:r>
          </a:p>
          <a:p>
            <a:pPr algn="ctr" defTabSz="1219170"/>
            <a:r>
              <a:rPr lang="fr-FR" sz="3733" b="1" dirty="0">
                <a:solidFill>
                  <a:prstClr val="white"/>
                </a:solidFill>
                <a:latin typeface="Book Antiqua" pitchFamily="18" charset="0"/>
              </a:rPr>
              <a:t>Ô intercesseur fidèle</a:t>
            </a:r>
          </a:p>
          <a:p>
            <a:pPr algn="ctr" defTabSz="1219170"/>
            <a:r>
              <a:rPr lang="fr-FR" sz="3733" b="1" dirty="0">
                <a:solidFill>
                  <a:prstClr val="white"/>
                </a:solidFill>
                <a:latin typeface="Book Antiqua" pitchFamily="18" charset="0"/>
              </a:rPr>
              <a:t>Devant notre Seigneur Jésus-Christ</a:t>
            </a:r>
          </a:p>
          <a:p>
            <a:pPr algn="ctr" defTabSz="1219170"/>
            <a:r>
              <a:rPr lang="fr-FR" sz="3733" b="1" dirty="0">
                <a:solidFill>
                  <a:prstClr val="white"/>
                </a:solidFill>
                <a:latin typeface="Book Antiqua" pitchFamily="18" charset="0"/>
              </a:rPr>
              <a:t>Pour qu'il nous pardonne nos péchés.</a:t>
            </a:r>
          </a:p>
        </p:txBody>
      </p:sp>
    </p:spTree>
    <p:extLst>
      <p:ext uri="{BB962C8B-B14F-4D97-AF65-F5344CB8AC3E}">
        <p14:creationId xmlns:p14="http://schemas.microsoft.com/office/powerpoint/2010/main" val="1323331337"/>
      </p:ext>
    </p:extLst>
  </p:cSld>
  <p:clrMapOvr>
    <a:overrideClrMapping bg1="lt1" tx1="dk1" bg2="lt2" tx2="dk2" accent1="accent1" accent2="accent2" accent3="accent3" accent4="accent4" accent5="accent5" accent6="accent6" hlink="hlink" folHlink="folHlink"/>
  </p:clrMapOvr>
</p:sld>
</file>

<file path=ppt/slides/slide180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1524000" y="980728"/>
            <a:ext cx="9144000" cy="861774"/>
          </a:xfrm>
          <a:prstGeom prst="rect">
            <a:avLst/>
          </a:prstGeom>
        </p:spPr>
        <p:txBody>
          <a:bodyPr wrap="square">
            <a:spAutoFit/>
          </a:bodyPr>
          <a:lstStyle/>
          <a:p>
            <a:pPr algn="ctr"/>
            <a:r>
              <a:rPr lang="fr-FR" sz="5000" dirty="0" err="1">
                <a:solidFill>
                  <a:prstClr val="white"/>
                </a:solidFill>
                <a:latin typeface="CS Avva Shenouda" pitchFamily="34" charset="0"/>
              </a:rPr>
              <a:t>Pilwbs</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Batoc</a:t>
            </a:r>
            <a:endParaRPr lang="fr-FR" sz="5000" dirty="0">
              <a:solidFill>
                <a:prstClr val="white"/>
              </a:solidFill>
              <a:latin typeface="CS Avva Shenouda" pitchFamily="34" charset="0"/>
            </a:endParaRPr>
          </a:p>
        </p:txBody>
      </p:sp>
      <p:sp>
        <p:nvSpPr>
          <p:cNvPr id="7" name="Rectangle 6"/>
          <p:cNvSpPr/>
          <p:nvPr/>
        </p:nvSpPr>
        <p:spPr>
          <a:xfrm>
            <a:off x="1524000" y="3959185"/>
            <a:ext cx="9144000" cy="1754326"/>
          </a:xfrm>
          <a:prstGeom prst="rect">
            <a:avLst/>
          </a:prstGeom>
        </p:spPr>
        <p:txBody>
          <a:bodyPr wrap="square">
            <a:spAutoFit/>
          </a:bodyPr>
          <a:lstStyle/>
          <a:p>
            <a:pPr algn="ctr"/>
            <a:r>
              <a:rPr lang="fr-FR" sz="5400" b="1" dirty="0">
                <a:solidFill>
                  <a:prstClr val="white"/>
                </a:solidFill>
                <a:latin typeface="Book Antiqua" pitchFamily="18" charset="0"/>
              </a:rPr>
              <a:t>2ème explication </a:t>
            </a:r>
            <a:r>
              <a:rPr lang="fr-FR" sz="5400" b="1" dirty="0" err="1">
                <a:solidFill>
                  <a:prstClr val="white"/>
                </a:solidFill>
                <a:latin typeface="Book Antiqua" pitchFamily="18" charset="0"/>
              </a:rPr>
              <a:t>Watos</a:t>
            </a:r>
            <a:r>
              <a:rPr lang="fr-FR" sz="5400" b="1" dirty="0">
                <a:solidFill>
                  <a:prstClr val="white"/>
                </a:solidFill>
                <a:latin typeface="Book Antiqua" pitchFamily="18" charset="0"/>
              </a:rPr>
              <a:t> pour la théotokie du samedi</a:t>
            </a: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318 </a:t>
            </a:r>
          </a:p>
        </p:txBody>
      </p:sp>
      <p:sp>
        <p:nvSpPr>
          <p:cNvPr id="2" name="ZoneTexte 1">
            <a:extLst>
              <a:ext uri="{FF2B5EF4-FFF2-40B4-BE49-F238E27FC236}">
                <a16:creationId xmlns:a16="http://schemas.microsoft.com/office/drawing/2014/main" id="{FAC6873A-20C9-0278-CE59-9057BD8C7FE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3" name="ZoneTexte 2">
            <a:hlinkClick r:id="rId3" action="ppaction://hlinksldjump"/>
            <a:extLst>
              <a:ext uri="{FF2B5EF4-FFF2-40B4-BE49-F238E27FC236}">
                <a16:creationId xmlns:a16="http://schemas.microsoft.com/office/drawing/2014/main" id="{66579154-866E-EE3B-6242-AFE3470C402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47042114"/>
      </p:ext>
    </p:extLst>
  </p:cSld>
  <p:clrMapOvr>
    <a:overrideClrMapping bg1="lt1" tx1="dk1" bg2="lt2" tx2="dk2" accent1="accent1" accent2="accent2" accent3="accent3" accent4="accent4" accent5="accent5" accent6="accent6" hlink="hlink" folHlink="folHlink"/>
  </p:clrMapOvr>
  <p:transition/>
</p:sld>
</file>

<file path=ppt/slides/slide180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E9DF4ABB-85E3-DCB4-5840-DF2ED41D699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ye;meh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nat;wleb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ckyny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na;mounk</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njij</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pi`aho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me;myi</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السلام للممتلئة نعمة.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العذراء غير الدنسة.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القبة غير المصنوعة.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بالأيدى</a:t>
            </a:r>
            <a:r>
              <a:rPr lang="ar-EG" sz="4400" dirty="0">
                <a:solidFill>
                  <a:prstClr val="white"/>
                </a:solidFill>
                <a:latin typeface="Calibri"/>
                <a:cs typeface="Arial" panose="020B0604020202020204" pitchFamily="34" charset="0"/>
              </a:rPr>
              <a:t> كنز البر.</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pleine de grâce</a:t>
            </a:r>
          </a:p>
          <a:p>
            <a:pPr algn="ctr" defTabSz="1219170"/>
            <a:r>
              <a:rPr lang="fr-FR" sz="3733" b="1" dirty="0">
                <a:solidFill>
                  <a:prstClr val="white"/>
                </a:solidFill>
                <a:latin typeface="Book Antiqua" pitchFamily="18" charset="0"/>
              </a:rPr>
              <a:t>Toi la Vierge sans souillure</a:t>
            </a:r>
          </a:p>
          <a:p>
            <a:pPr algn="ctr" defTabSz="1219170"/>
            <a:r>
              <a:rPr lang="fr-FR" sz="3733" b="1" dirty="0">
                <a:solidFill>
                  <a:prstClr val="white"/>
                </a:solidFill>
                <a:latin typeface="Book Antiqua" pitchFamily="18" charset="0"/>
              </a:rPr>
              <a:t>Tente qu’aucune main ne fit</a:t>
            </a:r>
          </a:p>
          <a:p>
            <a:pPr algn="ctr" defTabSz="1219170"/>
            <a:r>
              <a:rPr lang="fr-FR" sz="3733" b="1" dirty="0">
                <a:solidFill>
                  <a:prstClr val="white"/>
                </a:solidFill>
                <a:latin typeface="Book Antiqua" pitchFamily="18" charset="0"/>
              </a:rPr>
              <a:t>Et trésor de la justice</a:t>
            </a:r>
          </a:p>
        </p:txBody>
      </p:sp>
      <p:sp>
        <p:nvSpPr>
          <p:cNvPr id="20" name="ZoneTexte 19">
            <a:hlinkClick r:id="rId2" action="ppaction://hlinksldjump"/>
            <a:extLst>
              <a:ext uri="{FF2B5EF4-FFF2-40B4-BE49-F238E27FC236}">
                <a16:creationId xmlns:a16="http://schemas.microsoft.com/office/drawing/2014/main" id="{DDBE500E-FACC-49C9-B402-F5C1557BCD1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90976007"/>
      </p:ext>
    </p:extLst>
  </p:cSld>
  <p:clrMapOvr>
    <a:overrideClrMapping bg1="lt1" tx1="dk1" bg2="lt2" tx2="dk2" accent1="accent1" accent2="accent2" accent3="accent3" accent4="accent4" accent5="accent5" accent6="accent6" hlink="hlink" folHlink="folHlink"/>
  </p:clrMapOvr>
</p:sld>
</file>

<file path=ppt/slides/slide180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61562F92-F1AB-5F9C-ACAD-DA81C89E55E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rompi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e;necwc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yetachisennoufi</a:t>
            </a:r>
            <a:r>
              <a:rPr lang="fr-FR" sz="3733" dirty="0">
                <a:solidFill>
                  <a:prstClr val="white"/>
                </a:solidFill>
                <a:latin typeface="CS Avva Shenouda" pitchFamily="34" charset="0"/>
              </a:rPr>
              <a:t> nan @ `n]</a:t>
            </a:r>
            <a:r>
              <a:rPr lang="fr-FR" sz="3733" dirty="0" err="1">
                <a:solidFill>
                  <a:prstClr val="white"/>
                </a:solidFill>
                <a:latin typeface="CS Avva Shenouda" pitchFamily="34" charset="0"/>
              </a:rPr>
              <a:t>hiryny</a:t>
            </a:r>
            <a:r>
              <a:rPr lang="fr-FR" sz="3733" dirty="0">
                <a:solidFill>
                  <a:prstClr val="white"/>
                </a:solidFill>
                <a:latin typeface="CS Avva Shenouda" pitchFamily="34" charset="0"/>
              </a:rPr>
              <a:t> `</a:t>
            </a:r>
            <a:r>
              <a:rPr lang="fr-FR" sz="3733" err="1">
                <a:solidFill>
                  <a:prstClr val="white"/>
                </a:solidFill>
                <a:latin typeface="CS Avva Shenouda" pitchFamily="34" charset="0"/>
              </a:rPr>
              <a:t>nte</a:t>
            </a:r>
            <a:r>
              <a:rPr lang="fr-FR" sz="3733">
                <a:solidFill>
                  <a:prstClr val="white"/>
                </a:solidFill>
                <a:latin typeface="CS Avva Shenouda" pitchFamily="34" charset="0"/>
              </a:rPr>
              <a:t> `V</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yetacswpi</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nirwmi</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السلام للحمامة الحسنة.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التى</a:t>
            </a:r>
            <a:r>
              <a:rPr lang="ar-EG" sz="4400" dirty="0">
                <a:solidFill>
                  <a:prstClr val="white"/>
                </a:solidFill>
                <a:latin typeface="Calibri"/>
                <a:cs typeface="Arial" panose="020B0604020202020204" pitchFamily="34" charset="0"/>
              </a:rPr>
              <a:t> بشرتنا.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بسلام الله.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الذى صار للبشر.</a:t>
            </a:r>
            <a:endParaRPr lang="fr-FR" sz="4400"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la belle colombe</a:t>
            </a:r>
          </a:p>
          <a:p>
            <a:pPr algn="ctr" defTabSz="1219170"/>
            <a:r>
              <a:rPr lang="fr-FR" sz="3733" b="1" dirty="0">
                <a:solidFill>
                  <a:prstClr val="white"/>
                </a:solidFill>
                <a:latin typeface="Book Antiqua" pitchFamily="18" charset="0"/>
              </a:rPr>
              <a:t>Toi qui nous as annoncé</a:t>
            </a:r>
          </a:p>
          <a:p>
            <a:pPr algn="ctr" defTabSz="1219170"/>
            <a:r>
              <a:rPr lang="fr-FR" sz="3733" b="1" dirty="0">
                <a:solidFill>
                  <a:prstClr val="white"/>
                </a:solidFill>
                <a:latin typeface="Book Antiqua" pitchFamily="18" charset="0"/>
              </a:rPr>
              <a:t>Paix de Dieu qui est venue</a:t>
            </a:r>
          </a:p>
          <a:p>
            <a:pPr algn="ctr" defTabSz="1219170"/>
            <a:r>
              <a:rPr lang="fr-FR" sz="3733" b="1" dirty="0">
                <a:solidFill>
                  <a:prstClr val="white"/>
                </a:solidFill>
                <a:latin typeface="Book Antiqua" pitchFamily="18" charset="0"/>
              </a:rPr>
              <a:t>Pour toute l’humanité.</a:t>
            </a:r>
          </a:p>
        </p:txBody>
      </p:sp>
      <p:sp>
        <p:nvSpPr>
          <p:cNvPr id="20" name="ZoneTexte 19">
            <a:hlinkClick r:id="rId2" action="ppaction://hlinksldjump"/>
            <a:extLst>
              <a:ext uri="{FF2B5EF4-FFF2-40B4-BE49-F238E27FC236}">
                <a16:creationId xmlns:a16="http://schemas.microsoft.com/office/drawing/2014/main" id="{4C6AFEFE-A651-FA85-2339-581F0BFFE16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97109747"/>
      </p:ext>
    </p:extLst>
  </p:cSld>
  <p:clrMapOvr>
    <a:overrideClrMapping bg1="lt1" tx1="dk1" bg2="lt2" tx2="dk2" accent1="accent1" accent2="accent2" accent3="accent3" accent4="accent4" accent5="accent5" accent6="accent6" hlink="hlink" folHlink="folHlink"/>
  </p:clrMapOvr>
</p:sld>
</file>

<file path=ppt/slides/slide180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5C5C5395-148E-8577-A3EC-2B2EA8A7C3F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mau</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mvyetaferrwmi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pefouws</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mmin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mmof</a:t>
            </a:r>
            <a:r>
              <a:rPr lang="fr-FR" sz="3733" dirty="0">
                <a:solidFill>
                  <a:prstClr val="white"/>
                </a:solidFill>
                <a:latin typeface="CS Avva Shenouda" pitchFamily="34" charset="0"/>
              </a:rPr>
              <a:t> @ nem `p]ma] `</a:t>
            </a:r>
            <a:r>
              <a:rPr lang="fr-FR" sz="3733" dirty="0" err="1">
                <a:solidFill>
                  <a:prstClr val="white"/>
                </a:solidFill>
                <a:latin typeface="CS Avva Shenouda" pitchFamily="34" charset="0"/>
              </a:rPr>
              <a:t>Pefiwt</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pi`P</a:t>
            </a:r>
            <a:r>
              <a:rPr lang="fr-FR" sz="3733" dirty="0">
                <a:solidFill>
                  <a:prstClr val="white"/>
                </a:solidFill>
                <a:latin typeface="CS Avva Shenouda" pitchFamily="34" charset="0"/>
              </a:rPr>
              <a:t>=n=a =e=;=u.</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السلام لأم </a:t>
            </a:r>
            <a:r>
              <a:rPr lang="ar-EG" sz="4400" dirty="0" err="1">
                <a:solidFill>
                  <a:prstClr val="white"/>
                </a:solidFill>
                <a:latin typeface="Calibri"/>
                <a:cs typeface="Arial" panose="020B0604020202020204" pitchFamily="34" charset="0"/>
              </a:rPr>
              <a:t>المتأنس</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بإرادته وحده.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ومسرة أبيه.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والروح القدس.</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Mère de l’Incarné</a:t>
            </a:r>
          </a:p>
          <a:p>
            <a:pPr algn="ctr" defTabSz="1219170"/>
            <a:r>
              <a:rPr lang="fr-FR" sz="3733" b="1" dirty="0">
                <a:solidFill>
                  <a:prstClr val="white"/>
                </a:solidFill>
                <a:latin typeface="Book Antiqua" pitchFamily="18" charset="0"/>
              </a:rPr>
              <a:t>Par Sa seule volonté</a:t>
            </a:r>
          </a:p>
          <a:p>
            <a:pPr algn="ctr" defTabSz="1219170"/>
            <a:r>
              <a:rPr lang="fr-FR" sz="3733" b="1" dirty="0">
                <a:solidFill>
                  <a:prstClr val="white"/>
                </a:solidFill>
                <a:latin typeface="Book Antiqua" pitchFamily="18" charset="0"/>
              </a:rPr>
              <a:t>Et le plaisir de Son Père</a:t>
            </a:r>
          </a:p>
          <a:p>
            <a:pPr algn="ctr" defTabSz="1219170"/>
            <a:r>
              <a:rPr lang="fr-FR" sz="3733" b="1" dirty="0">
                <a:solidFill>
                  <a:prstClr val="white"/>
                </a:solidFill>
                <a:latin typeface="Book Antiqua" pitchFamily="18" charset="0"/>
              </a:rPr>
              <a:t>Et aussi du Saint Esprit.</a:t>
            </a:r>
          </a:p>
        </p:txBody>
      </p:sp>
      <p:sp>
        <p:nvSpPr>
          <p:cNvPr id="20" name="ZoneTexte 19">
            <a:hlinkClick r:id="rId2" action="ppaction://hlinksldjump"/>
            <a:extLst>
              <a:ext uri="{FF2B5EF4-FFF2-40B4-BE49-F238E27FC236}">
                <a16:creationId xmlns:a16="http://schemas.microsoft.com/office/drawing/2014/main" id="{D97A5F7F-B180-4378-9F13-B14D5DE6BBE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45468823"/>
      </p:ext>
    </p:extLst>
  </p:cSld>
  <p:clrMapOvr>
    <a:overrideClrMapping bg1="lt1" tx1="dk1" bg2="lt2" tx2="dk2" accent1="accent1" accent2="accent2" accent3="accent3" accent4="accent4" accent5="accent5" accent6="accent6" hlink="hlink" folHlink="folHlink"/>
  </p:clrMapOvr>
</p:sld>
</file>

<file path=ppt/slides/slide180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806C739C-B943-2D44-CD56-3721B501301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9"/>
            <a:ext cx="6144683"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pi`ctamnoc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nnoub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pimanna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hyp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nqytf</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pi`sbwt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nse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mpeukinwn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Mwuc`yc</a:t>
            </a:r>
            <a:r>
              <a:rPr lang="fr-FR" sz="3733" dirty="0">
                <a:solidFill>
                  <a:prstClr val="white"/>
                </a:solidFill>
                <a:latin typeface="CS Avva Shenouda" pitchFamily="34" charset="0"/>
              </a:rPr>
              <a:t> mes ]</a:t>
            </a:r>
            <a:r>
              <a:rPr lang="fr-FR" sz="3733" dirty="0" err="1">
                <a:solidFill>
                  <a:prstClr val="white"/>
                </a:solidFill>
                <a:latin typeface="CS Avva Shenouda" pitchFamily="34" charset="0"/>
              </a:rPr>
              <a:t>petra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nqytf</a:t>
            </a:r>
            <a:r>
              <a:rPr lang="fr-FR" sz="3733" dirty="0">
                <a:solidFill>
                  <a:prstClr val="white"/>
                </a:solidFill>
                <a:latin typeface="CS Avva Shenouda" pitchFamily="34" charset="0"/>
              </a:rPr>
              <a:t>.</a:t>
            </a:r>
          </a:p>
        </p:txBody>
      </p:sp>
      <p:sp>
        <p:nvSpPr>
          <p:cNvPr id="11" name="Rectangle 10"/>
          <p:cNvSpPr/>
          <p:nvPr/>
        </p:nvSpPr>
        <p:spPr>
          <a:xfrm>
            <a:off x="6480043" y="556226"/>
            <a:ext cx="5376597" cy="2739211"/>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السلام للقسط </a:t>
            </a:r>
            <a:r>
              <a:rPr lang="ar-EG" sz="4400" dirty="0" err="1">
                <a:solidFill>
                  <a:prstClr val="white"/>
                </a:solidFill>
                <a:latin typeface="Calibri"/>
                <a:cs typeface="Arial" panose="020B0604020202020204" pitchFamily="34" charset="0"/>
              </a:rPr>
              <a:t>الذهبى</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المخفى</a:t>
            </a:r>
            <a:r>
              <a:rPr lang="ar-EG" sz="4400" dirty="0">
                <a:solidFill>
                  <a:prstClr val="white"/>
                </a:solidFill>
                <a:latin typeface="Calibri"/>
                <a:cs typeface="Arial" panose="020B0604020202020204" pitchFamily="34" charset="0"/>
              </a:rPr>
              <a:t> فيه المن.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وعصا الخشب </a:t>
            </a:r>
            <a:r>
              <a:rPr lang="ar-EG" sz="4400" dirty="0" err="1">
                <a:solidFill>
                  <a:prstClr val="white"/>
                </a:solidFill>
                <a:latin typeface="Calibri"/>
                <a:cs typeface="Arial" panose="020B0604020202020204" pitchFamily="34" charset="0"/>
              </a:rPr>
              <a:t>اللوزى</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000" dirty="0" err="1">
                <a:solidFill>
                  <a:prstClr val="white"/>
                </a:solidFill>
                <a:latin typeface="Calibri"/>
                <a:cs typeface="Arial" panose="020B0604020202020204" pitchFamily="34" charset="0"/>
              </a:rPr>
              <a:t>التى</a:t>
            </a:r>
            <a:r>
              <a:rPr lang="ar-EG" sz="4000" dirty="0">
                <a:solidFill>
                  <a:prstClr val="white"/>
                </a:solidFill>
                <a:latin typeface="Calibri"/>
                <a:cs typeface="Arial" panose="020B0604020202020204" pitchFamily="34" charset="0"/>
              </a:rPr>
              <a:t> ضرب بها موسى الصخرة</a:t>
            </a:r>
            <a:endParaRPr lang="fr-FR" sz="4000" dirty="0">
              <a:solidFill>
                <a:prstClr val="white"/>
              </a:solidFill>
              <a:latin typeface="Calibri"/>
            </a:endParaRPr>
          </a:p>
        </p:txBody>
      </p:sp>
      <p:sp>
        <p:nvSpPr>
          <p:cNvPr id="12" name="Rectangle 11"/>
          <p:cNvSpPr/>
          <p:nvPr/>
        </p:nvSpPr>
        <p:spPr>
          <a:xfrm>
            <a:off x="2135560" y="3813043"/>
            <a:ext cx="792088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au propitiatoire</a:t>
            </a:r>
          </a:p>
          <a:p>
            <a:pPr algn="ctr" defTabSz="1219170"/>
            <a:r>
              <a:rPr lang="fr-FR" sz="3733" b="1" dirty="0">
                <a:solidFill>
                  <a:prstClr val="white"/>
                </a:solidFill>
                <a:latin typeface="Book Antiqua" pitchFamily="18" charset="0"/>
              </a:rPr>
              <a:t>D’or où la manne est cachée</a:t>
            </a:r>
          </a:p>
          <a:p>
            <a:pPr algn="ctr" defTabSz="1219170"/>
            <a:r>
              <a:rPr lang="fr-FR" sz="3733" b="1" dirty="0">
                <a:solidFill>
                  <a:prstClr val="white"/>
                </a:solidFill>
                <a:latin typeface="Book Antiqua" pitchFamily="18" charset="0"/>
              </a:rPr>
              <a:t>Au bâton avec lequel</a:t>
            </a:r>
          </a:p>
          <a:p>
            <a:pPr algn="ctr" defTabSz="1219170"/>
            <a:r>
              <a:rPr lang="fr-FR" sz="3733" b="1" dirty="0">
                <a:solidFill>
                  <a:prstClr val="white"/>
                </a:solidFill>
                <a:latin typeface="Book Antiqua" pitchFamily="18" charset="0"/>
              </a:rPr>
              <a:t>Moïse frappa le rocher.</a:t>
            </a:r>
          </a:p>
        </p:txBody>
      </p:sp>
      <p:sp>
        <p:nvSpPr>
          <p:cNvPr id="20" name="ZoneTexte 19">
            <a:hlinkClick r:id="rId2" action="ppaction://hlinksldjump"/>
            <a:extLst>
              <a:ext uri="{FF2B5EF4-FFF2-40B4-BE49-F238E27FC236}">
                <a16:creationId xmlns:a16="http://schemas.microsoft.com/office/drawing/2014/main" id="{93ADC1E2-53CF-1390-6921-3D9D60CFD64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30470586"/>
      </p:ext>
    </p:extLst>
  </p:cSld>
  <p:clrMapOvr>
    <a:overrideClrMapping bg1="lt1" tx1="dk1" bg2="lt2" tx2="dk2" accent1="accent1" accent2="accent2" accent3="accent3" accent4="accent4" accent5="accent5" accent6="accent6" hlink="hlink" folHlink="folHlink"/>
  </p:clrMapOvr>
</p:sld>
</file>

<file path=ppt/slides/slide180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DD2DE39D-3439-9EB8-BCAB-50853EC3491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9"/>
            <a:ext cx="6312701"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ke,aritwmeny</a:t>
            </a:r>
            <a:endParaRPr lang="fr-FR" sz="3733" dirty="0">
              <a:solidFill>
                <a:prstClr val="white"/>
              </a:solidFill>
              <a:latin typeface="CS Avva Shenouda" pitchFamily="34" charset="0"/>
            </a:endParaRPr>
          </a:p>
          <a:p>
            <a:pPr algn="just" defTabSz="1219170"/>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trapeza</a:t>
            </a:r>
            <a:r>
              <a:rPr lang="fr-FR" sz="3733" dirty="0">
                <a:solidFill>
                  <a:prstClr val="white"/>
                </a:solidFill>
                <a:latin typeface="CS Avva Shenouda" pitchFamily="34" charset="0"/>
              </a:rPr>
              <a:t> `m=p=n=</a:t>
            </a:r>
            <a:r>
              <a:rPr lang="fr-FR" sz="3733" dirty="0" err="1">
                <a:solidFill>
                  <a:prstClr val="white"/>
                </a:solidFill>
                <a:latin typeface="CS Avva Shenouda" pitchFamily="34" charset="0"/>
              </a:rPr>
              <a:t>atiky</a:t>
            </a:r>
            <a:r>
              <a:rPr lang="fr-FR" sz="3733" dirty="0">
                <a:solidFill>
                  <a:prstClr val="white"/>
                </a:solidFill>
                <a:latin typeface="CS Avva Shenouda" pitchFamily="34" charset="0"/>
              </a:rPr>
              <a:t> @ eu] `m`</a:t>
            </a:r>
            <a:r>
              <a:rPr lang="fr-FR" sz="3733" dirty="0" err="1">
                <a:solidFill>
                  <a:prstClr val="white"/>
                </a:solidFill>
                <a:latin typeface="CS Avva Shenouda" pitchFamily="34" charset="0"/>
              </a:rPr>
              <a:t>pwnq</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e;naouwm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ebol`nqytc</a:t>
            </a:r>
            <a:endParaRPr lang="fr-FR" sz="3733" dirty="0">
              <a:solidFill>
                <a:prstClr val="white"/>
              </a:solidFill>
              <a:latin typeface="CS Avva Shenouda" pitchFamily="34" charset="0"/>
            </a:endParaRP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السلام للممتلئة نعمة.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المائدة الروحية.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التى</a:t>
            </a:r>
            <a:r>
              <a:rPr lang="ar-EG" sz="4400" dirty="0">
                <a:solidFill>
                  <a:prstClr val="white"/>
                </a:solidFill>
                <a:latin typeface="Calibri"/>
                <a:cs typeface="Arial" panose="020B0604020202020204" pitchFamily="34" charset="0"/>
              </a:rPr>
              <a:t> تعطى الحياة.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لكل من يأكل منها.</a:t>
            </a:r>
            <a:endParaRPr lang="fr-FR" sz="4400" dirty="0">
              <a:solidFill>
                <a:prstClr val="white"/>
              </a:solidFill>
              <a:latin typeface="Calibri"/>
            </a:endParaRPr>
          </a:p>
        </p:txBody>
      </p:sp>
      <p:sp>
        <p:nvSpPr>
          <p:cNvPr id="12" name="Rectangle 11"/>
          <p:cNvSpPr/>
          <p:nvPr/>
        </p:nvSpPr>
        <p:spPr>
          <a:xfrm>
            <a:off x="2351584" y="3717032"/>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pleine de grâce</a:t>
            </a:r>
          </a:p>
          <a:p>
            <a:pPr algn="ctr" defTabSz="1219170"/>
            <a:r>
              <a:rPr lang="fr-FR" sz="3733" b="1" dirty="0">
                <a:solidFill>
                  <a:prstClr val="white"/>
                </a:solidFill>
                <a:latin typeface="Book Antiqua" pitchFamily="18" charset="0"/>
              </a:rPr>
              <a:t>Ô table spirituelle</a:t>
            </a:r>
          </a:p>
          <a:p>
            <a:pPr algn="ctr" defTabSz="1219170"/>
            <a:r>
              <a:rPr lang="fr-FR" sz="3733" b="1" dirty="0">
                <a:solidFill>
                  <a:prstClr val="white"/>
                </a:solidFill>
                <a:latin typeface="Book Antiqua" pitchFamily="18" charset="0"/>
              </a:rPr>
              <a:t>Celle qui donne la vie</a:t>
            </a:r>
          </a:p>
          <a:p>
            <a:pPr algn="ctr" defTabSz="1219170"/>
            <a:r>
              <a:rPr lang="fr-FR" sz="3733" b="1" dirty="0">
                <a:solidFill>
                  <a:prstClr val="white"/>
                </a:solidFill>
                <a:latin typeface="Book Antiqua" pitchFamily="18" charset="0"/>
              </a:rPr>
              <a:t>A tous ceux qui y mangeront.</a:t>
            </a:r>
          </a:p>
        </p:txBody>
      </p:sp>
      <p:sp>
        <p:nvSpPr>
          <p:cNvPr id="20" name="ZoneTexte 19">
            <a:hlinkClick r:id="rId2" action="ppaction://hlinksldjump"/>
            <a:extLst>
              <a:ext uri="{FF2B5EF4-FFF2-40B4-BE49-F238E27FC236}">
                <a16:creationId xmlns:a16="http://schemas.microsoft.com/office/drawing/2014/main" id="{618563E1-30FC-F789-D695-FE183DC9746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5513006"/>
      </p:ext>
    </p:extLst>
  </p:cSld>
  <p:clrMapOvr>
    <a:overrideClrMapping bg1="lt1" tx1="dk1" bg2="lt2" tx2="dk2" accent1="accent1" accent2="accent2" accent3="accent3" accent4="accent4" accent5="accent5" accent6="accent6" hlink="hlink" folHlink="folHlink"/>
  </p:clrMapOvr>
</p:sld>
</file>

<file path=ppt/slides/slide180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D89DC900-0A49-5DA9-3CC5-552A1BD1777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pikumillion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nav;arton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me;nou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etervaqri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e;nacw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ebol`nqytf</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السلام للإناء غير الفاسد.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الذى للاهوت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المعطي الشفاء.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لكل من يشرب منه.</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urne sans souillure</a:t>
            </a:r>
          </a:p>
          <a:p>
            <a:pPr algn="ctr" defTabSz="1219170"/>
            <a:r>
              <a:rPr lang="fr-FR" sz="3733" b="1" dirty="0">
                <a:solidFill>
                  <a:prstClr val="white"/>
                </a:solidFill>
                <a:latin typeface="Book Antiqua" pitchFamily="18" charset="0"/>
              </a:rPr>
              <a:t>Contient la Divinité</a:t>
            </a:r>
          </a:p>
          <a:p>
            <a:pPr algn="ctr" defTabSz="1219170"/>
            <a:r>
              <a:rPr lang="fr-FR" sz="3733" b="1" dirty="0">
                <a:solidFill>
                  <a:prstClr val="white"/>
                </a:solidFill>
                <a:latin typeface="Book Antiqua" pitchFamily="18" charset="0"/>
              </a:rPr>
              <a:t>Qui donne la guérison</a:t>
            </a:r>
          </a:p>
          <a:p>
            <a:pPr algn="ctr" defTabSz="1219170"/>
            <a:r>
              <a:rPr lang="fr-FR" sz="3733" b="1" dirty="0">
                <a:solidFill>
                  <a:prstClr val="white"/>
                </a:solidFill>
                <a:latin typeface="Book Antiqua" pitchFamily="18" charset="0"/>
              </a:rPr>
              <a:t>A tous ceux qui en boiront.</a:t>
            </a:r>
          </a:p>
        </p:txBody>
      </p:sp>
      <p:sp>
        <p:nvSpPr>
          <p:cNvPr id="20" name="ZoneTexte 19">
            <a:hlinkClick r:id="rId2" action="ppaction://hlinksldjump"/>
            <a:extLst>
              <a:ext uri="{FF2B5EF4-FFF2-40B4-BE49-F238E27FC236}">
                <a16:creationId xmlns:a16="http://schemas.microsoft.com/office/drawing/2014/main" id="{EC8DBF59-33EF-65B9-97A2-C606D156737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13790545"/>
      </p:ext>
    </p:extLst>
  </p:cSld>
  <p:clrMapOvr>
    <a:overrideClrMapping bg1="lt1" tx1="dk1" bg2="lt2" tx2="dk2" accent1="accent1" accent2="accent2" accent3="accent3" accent4="accent4" accent5="accent5" accent6="accent6" hlink="hlink" folHlink="folHlink"/>
  </p:clrMapOvr>
</p:sld>
</file>

<file path=ppt/slides/slide18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62322"/>
          </a:xfrm>
          <a:prstGeom prst="rect">
            <a:avLst/>
          </a:prstGeom>
        </p:spPr>
        <p:txBody>
          <a:bodyPr wrap="square">
            <a:spAutoFit/>
          </a:bodyPr>
          <a:lstStyle/>
          <a:p>
            <a:pPr algn="just" rtl="1"/>
            <a:r>
              <a:rPr lang="ar-EG" sz="3600" dirty="0">
                <a:solidFill>
                  <a:prstClr val="white"/>
                </a:solidFill>
              </a:rPr>
              <a:t>قال الرب لموسى مد عصاك على البحر الأحمر فينشق  نصفين </a:t>
            </a:r>
            <a:endParaRPr lang="fr-FR" sz="3600" dirty="0">
              <a:solidFill>
                <a:prstClr val="white"/>
              </a:solidFill>
            </a:endParaRPr>
          </a:p>
          <a:p>
            <a:pPr algn="just" rtl="1"/>
            <a:endParaRPr lang="fr-FR" sz="3600" dirty="0">
              <a:solidFill>
                <a:prstClr val="white"/>
              </a:solidFill>
            </a:endParaRPr>
          </a:p>
          <a:p>
            <a:pPr algn="just" rtl="1"/>
            <a:r>
              <a:rPr lang="ar-EG" sz="3600" dirty="0">
                <a:solidFill>
                  <a:prstClr val="white"/>
                </a:solidFill>
              </a:rPr>
              <a:t>ليدخلوا بنو إسرائيل في وسط البحر مثل اليابس </a:t>
            </a:r>
            <a:endParaRPr lang="fr-FR" sz="3600" dirty="0">
              <a:solidFill>
                <a:prstClr val="white"/>
              </a:solidFill>
            </a:endParaRPr>
          </a:p>
        </p:txBody>
      </p:sp>
      <p:sp>
        <p:nvSpPr>
          <p:cNvPr id="7" name="Rectangle 6"/>
          <p:cNvSpPr/>
          <p:nvPr/>
        </p:nvSpPr>
        <p:spPr>
          <a:xfrm>
            <a:off x="381000" y="4246056"/>
            <a:ext cx="11323356" cy="2062103"/>
          </a:xfrm>
          <a:prstGeom prst="rect">
            <a:avLst/>
          </a:prstGeom>
        </p:spPr>
        <p:txBody>
          <a:bodyPr wrap="square">
            <a:spAutoFit/>
          </a:bodyPr>
          <a:lstStyle/>
          <a:p>
            <a:pPr algn="ctr"/>
            <a:r>
              <a:rPr lang="fr-FR" sz="3200" b="1" dirty="0">
                <a:solidFill>
                  <a:prstClr val="white"/>
                </a:solidFill>
                <a:latin typeface="Book Antiqua" pitchFamily="18" charset="0"/>
              </a:rPr>
              <a:t>Dieu dit à Moïse, de frapper de son bâton la Mer Rouge, et elle se divisera en deux</a:t>
            </a:r>
          </a:p>
          <a:p>
            <a:pPr algn="ctr"/>
            <a:r>
              <a:rPr lang="fr-FR" sz="3200" b="1" dirty="0">
                <a:solidFill>
                  <a:prstClr val="white"/>
                </a:solidFill>
                <a:latin typeface="Book Antiqua" pitchFamily="18" charset="0"/>
              </a:rPr>
              <a:t>Afin que les fils d’Israël traversent la mer sur une terre sèche.</a:t>
            </a:r>
          </a:p>
        </p:txBody>
      </p:sp>
      <p:sp>
        <p:nvSpPr>
          <p:cNvPr id="12" name="Rectangle 11"/>
          <p:cNvSpPr/>
          <p:nvPr/>
        </p:nvSpPr>
        <p:spPr>
          <a:xfrm>
            <a:off x="457200" y="173246"/>
            <a:ext cx="6070848" cy="3539430"/>
          </a:xfrm>
          <a:prstGeom prst="rect">
            <a:avLst/>
          </a:prstGeom>
        </p:spPr>
        <p:txBody>
          <a:bodyPr wrap="square">
            <a:spAutoFit/>
          </a:bodyPr>
          <a:lstStyle/>
          <a:p>
            <a:pPr algn="just"/>
            <a:r>
              <a:rPr lang="fr-FR" sz="3200" dirty="0" err="1">
                <a:solidFill>
                  <a:prstClr val="white"/>
                </a:solidFill>
                <a:latin typeface="CS Avva Shenouda" pitchFamily="34" charset="0"/>
              </a:rPr>
              <a:t>Peje</a:t>
            </a:r>
            <a:r>
              <a:rPr lang="fr-FR" sz="3200" dirty="0">
                <a:solidFill>
                  <a:prstClr val="white"/>
                </a:solidFill>
                <a:latin typeface="CS Avva Shenouda" pitchFamily="34" charset="0"/>
              </a:rPr>
              <a:t> `P¡ `</a:t>
            </a:r>
            <a:r>
              <a:rPr lang="fr-FR" sz="3200" dirty="0" err="1">
                <a:solidFill>
                  <a:prstClr val="white"/>
                </a:solidFill>
                <a:latin typeface="CS Avva Shenouda" pitchFamily="34" charset="0"/>
              </a:rPr>
              <a:t>mMwucyc</a:t>
            </a:r>
            <a:r>
              <a:rPr lang="fr-FR" sz="3200" dirty="0">
                <a:solidFill>
                  <a:prstClr val="white"/>
                </a:solidFill>
                <a:latin typeface="CS Avva Shenouda" pitchFamily="34" charset="0"/>
              </a:rPr>
              <a:t>    je </a:t>
            </a:r>
            <a:r>
              <a:rPr lang="fr-FR" sz="3200" dirty="0" err="1">
                <a:solidFill>
                  <a:prstClr val="white"/>
                </a:solidFill>
                <a:latin typeface="CS Avva Shenouda" pitchFamily="34" charset="0"/>
              </a:rPr>
              <a:t>couten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pek`sbwt</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ejen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viom</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nsari</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ntefvwq</a:t>
            </a:r>
            <a:r>
              <a:rPr lang="fr-FR" sz="3200" dirty="0">
                <a:solidFill>
                  <a:prstClr val="white"/>
                </a:solidFill>
                <a:latin typeface="CS Avva Shenouda" pitchFamily="34" charset="0"/>
              </a:rPr>
              <a:t> `n=b .</a:t>
            </a:r>
          </a:p>
          <a:p>
            <a:pPr algn="just"/>
            <a:endParaRPr lang="fr-FR" sz="3200" dirty="0">
              <a:solidFill>
                <a:prstClr val="white"/>
              </a:solidFill>
              <a:latin typeface="CS Avva Shenouda" pitchFamily="34" charset="0"/>
            </a:endParaRPr>
          </a:p>
          <a:p>
            <a:pPr algn="just"/>
            <a:r>
              <a:rPr lang="fr-FR" sz="3200" dirty="0" err="1">
                <a:solidFill>
                  <a:prstClr val="white"/>
                </a:solidFill>
                <a:latin typeface="CS Avva Shenouda" pitchFamily="34" charset="0"/>
              </a:rPr>
              <a:t>Ntouse</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eqoun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nje</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nensyri</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mPi</a:t>
            </a:r>
            <a:r>
              <a:rPr lang="fr-FR" sz="3200" dirty="0">
                <a:solidFill>
                  <a:prstClr val="white"/>
                </a:solidFill>
                <a:latin typeface="CS Avva Shenouda" pitchFamily="34" charset="0"/>
              </a:rPr>
              <a:t>=c=l </a:t>
            </a:r>
            <a:r>
              <a:rPr lang="fr-FR" sz="3200" dirty="0" err="1">
                <a:solidFill>
                  <a:prstClr val="white"/>
                </a:solidFill>
                <a:latin typeface="CS Avva Shenouda" pitchFamily="34" charset="0"/>
              </a:rPr>
              <a:t>qen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my</a:t>
            </a:r>
            <a:r>
              <a:rPr lang="fr-FR" sz="3200" dirty="0">
                <a:solidFill>
                  <a:prstClr val="white"/>
                </a:solidFill>
                <a:latin typeface="CS Avva Shenouda" pitchFamily="34" charset="0"/>
              </a:rPr>
              <a:t>] `m`</a:t>
            </a:r>
            <a:r>
              <a:rPr lang="fr-FR" sz="3200" dirty="0" err="1">
                <a:solidFill>
                  <a:prstClr val="white"/>
                </a:solidFill>
                <a:latin typeface="CS Avva Shenouda" pitchFamily="34" charset="0"/>
              </a:rPr>
              <a:t>viom</a:t>
            </a:r>
            <a:r>
              <a:rPr lang="fr-FR" sz="3200" dirty="0">
                <a:solidFill>
                  <a:prstClr val="white"/>
                </a:solidFill>
                <a:latin typeface="CS Avva Shenouda" pitchFamily="34" charset="0"/>
              </a:rPr>
              <a:t> kata </a:t>
            </a:r>
            <a:r>
              <a:rPr lang="fr-FR" sz="3200" dirty="0" err="1">
                <a:solidFill>
                  <a:prstClr val="white"/>
                </a:solidFill>
                <a:latin typeface="CS Avva Shenouda" pitchFamily="34" charset="0"/>
              </a:rPr>
              <a:t>petsou`wou</a:t>
            </a:r>
            <a:r>
              <a:rPr lang="fr-FR" sz="3200" dirty="0">
                <a:solidFill>
                  <a:prstClr val="white"/>
                </a:solidFill>
                <a:latin typeface="CS Avva Shenouda" pitchFamily="34" charset="0"/>
              </a:rPr>
              <a:t> .</a:t>
            </a:r>
          </a:p>
        </p:txBody>
      </p:sp>
      <p:sp>
        <p:nvSpPr>
          <p:cNvPr id="4" name="ZoneTexte 3">
            <a:extLst>
              <a:ext uri="{FF2B5EF4-FFF2-40B4-BE49-F238E27FC236}">
                <a16:creationId xmlns:a16="http://schemas.microsoft.com/office/drawing/2014/main" id="{20155062-658C-6D79-5D80-C2CD9066A27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du 1er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6" name="ZoneTexte 5">
            <a:hlinkClick r:id="rId2" action="ppaction://hlinksldjump"/>
            <a:extLst>
              <a:ext uri="{FF2B5EF4-FFF2-40B4-BE49-F238E27FC236}">
                <a16:creationId xmlns:a16="http://schemas.microsoft.com/office/drawing/2014/main" id="{785FE9D0-7FB8-A554-AAA1-729A5CC1BF9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6088668"/>
      </p:ext>
    </p:extLst>
  </p:cSld>
  <p:clrMapOvr>
    <a:masterClrMapping/>
  </p:clrMapOvr>
  <p:transition/>
</p:sld>
</file>

<file path=ppt/slides/slide181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A51DF0D8-1B51-8F1E-46B6-5B515815C49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356659"/>
            <a:ext cx="6096677" cy="3539046"/>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Ainaerhytc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ou[</a:t>
            </a:r>
            <a:r>
              <a:rPr lang="fr-FR" sz="3733" dirty="0" err="1">
                <a:solidFill>
                  <a:prstClr val="white"/>
                </a:solidFill>
                <a:latin typeface="CS Avva Shenouda" pitchFamily="34" charset="0"/>
              </a:rPr>
              <a:t>isswou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ntakim</a:t>
            </a:r>
            <a:br>
              <a:rPr lang="fr-FR" sz="3733" dirty="0">
                <a:solidFill>
                  <a:prstClr val="white"/>
                </a:solidFill>
                <a:latin typeface="CS Avva Shenouda" pitchFamily="34" charset="0"/>
              </a:rPr>
            </a:b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porganon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mpalac</a:t>
            </a:r>
            <a:r>
              <a:rPr lang="fr-FR" sz="3733" dirty="0">
                <a:solidFill>
                  <a:prstClr val="white"/>
                </a:solidFill>
                <a:latin typeface="CS Avva Shenouda" pitchFamily="34" charset="0"/>
              </a:rPr>
              <a:t> @ </a:t>
            </a:r>
          </a:p>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ntajw</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ptai`o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taipar;enoc</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neccuggwmion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eucop</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أبدأ باشتياق.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محركًا أرغن لساني.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وأتحدث بكرامة هذه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العذراء ومدائحها معاً.</a:t>
            </a:r>
            <a:endParaRPr lang="fr-FR" sz="4400"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Je commence avec passion</a:t>
            </a:r>
          </a:p>
          <a:p>
            <a:pPr algn="ctr" defTabSz="1219170"/>
            <a:r>
              <a:rPr lang="fr-FR" sz="3733" b="1" dirty="0">
                <a:solidFill>
                  <a:prstClr val="white"/>
                </a:solidFill>
                <a:latin typeface="Book Antiqua" pitchFamily="18" charset="0"/>
              </a:rPr>
              <a:t>En faisant vibrer ma langue</a:t>
            </a:r>
          </a:p>
          <a:p>
            <a:pPr algn="ctr" defTabSz="1219170"/>
            <a:r>
              <a:rPr lang="fr-FR" sz="3733" b="1" dirty="0">
                <a:solidFill>
                  <a:prstClr val="white"/>
                </a:solidFill>
                <a:latin typeface="Book Antiqua" pitchFamily="18" charset="0"/>
              </a:rPr>
              <a:t>En l’honneur de cette Vierge </a:t>
            </a:r>
          </a:p>
          <a:p>
            <a:pPr algn="ctr" defTabSz="1219170"/>
            <a:r>
              <a:rPr lang="fr-FR" sz="3733" b="1" dirty="0">
                <a:solidFill>
                  <a:prstClr val="white"/>
                </a:solidFill>
                <a:latin typeface="Book Antiqua" pitchFamily="18" charset="0"/>
              </a:rPr>
              <a:t>Avec toutes ses louanges</a:t>
            </a:r>
          </a:p>
        </p:txBody>
      </p:sp>
      <p:sp>
        <p:nvSpPr>
          <p:cNvPr id="20" name="ZoneTexte 19">
            <a:hlinkClick r:id="rId2" action="ppaction://hlinksldjump"/>
            <a:extLst>
              <a:ext uri="{FF2B5EF4-FFF2-40B4-BE49-F238E27FC236}">
                <a16:creationId xmlns:a16="http://schemas.microsoft.com/office/drawing/2014/main" id="{8D78EE4C-462E-AAAC-16A2-1C217AA4B35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2035400"/>
      </p:ext>
    </p:extLst>
  </p:cSld>
  <p:clrMapOvr>
    <a:overrideClrMapping bg1="lt1" tx1="dk1" bg2="lt2" tx2="dk2" accent1="accent1" accent2="accent2" accent3="accent3" accent4="accent4" accent5="accent5" accent6="accent6" hlink="hlink" folHlink="folHlink"/>
  </p:clrMapOvr>
</p:sld>
</file>

<file path=ppt/slides/slide181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895D6D8C-B098-6D3C-41A2-614F20C38D6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Je `</a:t>
            </a:r>
            <a:r>
              <a:rPr lang="fr-FR" sz="3733" dirty="0" err="1">
                <a:solidFill>
                  <a:prstClr val="white"/>
                </a:solidFill>
                <a:latin typeface="CS Avva Shenouda" pitchFamily="34" charset="0"/>
              </a:rPr>
              <a:t>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pensousou</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tenhelpic</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pentajro</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tparouci`a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mPennou</a:t>
            </a:r>
            <a:r>
              <a:rPr lang="fr-FR" sz="3733" dirty="0">
                <a:solidFill>
                  <a:prstClr val="white"/>
                </a:solidFill>
                <a:latin typeface="CS Avva Shenouda" pitchFamily="34" charset="0"/>
              </a:rPr>
              <a:t>] @ Pen¡ I=y=c P=,=c.</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لأنها فخرنا.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ورجاؤنا وثباتنا.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فى</a:t>
            </a:r>
            <a:r>
              <a:rPr lang="ar-EG" sz="4400" dirty="0">
                <a:solidFill>
                  <a:prstClr val="white"/>
                </a:solidFill>
                <a:latin typeface="Calibri"/>
                <a:cs typeface="Arial" panose="020B0604020202020204" pitchFamily="34" charset="0"/>
              </a:rPr>
              <a:t> ظهور إلهنا.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ربنا يسوع المسيح.</a:t>
            </a:r>
            <a:endParaRPr lang="fr-FR" sz="4400" dirty="0">
              <a:solidFill>
                <a:prstClr val="white"/>
              </a:solidFill>
              <a:latin typeface="Calibri"/>
            </a:endParaRPr>
          </a:p>
        </p:txBody>
      </p:sp>
      <p:sp>
        <p:nvSpPr>
          <p:cNvPr id="12" name="Rectangle 11"/>
          <p:cNvSpPr/>
          <p:nvPr/>
        </p:nvSpPr>
        <p:spPr>
          <a:xfrm>
            <a:off x="2207568" y="3813043"/>
            <a:ext cx="8064896"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elle est notre fierté</a:t>
            </a:r>
          </a:p>
          <a:p>
            <a:pPr algn="ctr" defTabSz="1219170"/>
            <a:r>
              <a:rPr lang="fr-FR" sz="3733" b="1" dirty="0">
                <a:solidFill>
                  <a:prstClr val="white"/>
                </a:solidFill>
                <a:latin typeface="Book Antiqua" pitchFamily="18" charset="0"/>
              </a:rPr>
              <a:t>Espérance, affermissement </a:t>
            </a:r>
          </a:p>
          <a:p>
            <a:pPr algn="ctr" defTabSz="1219170"/>
            <a:r>
              <a:rPr lang="fr-FR" sz="3733" b="1" dirty="0">
                <a:solidFill>
                  <a:prstClr val="white"/>
                </a:solidFill>
                <a:latin typeface="Book Antiqua" pitchFamily="18" charset="0"/>
              </a:rPr>
              <a:t>Dans l'avènement de Dieu</a:t>
            </a:r>
          </a:p>
          <a:p>
            <a:pPr algn="ctr" defTabSz="1219170"/>
            <a:r>
              <a:rPr lang="fr-FR" sz="3733" b="1" dirty="0">
                <a:solidFill>
                  <a:prstClr val="white"/>
                </a:solidFill>
                <a:latin typeface="Book Antiqua" pitchFamily="18" charset="0"/>
              </a:rPr>
              <a:t>Jésus-Christ, notre Seigneur</a:t>
            </a:r>
          </a:p>
        </p:txBody>
      </p:sp>
      <p:sp>
        <p:nvSpPr>
          <p:cNvPr id="20" name="ZoneTexte 19">
            <a:hlinkClick r:id="rId2" action="ppaction://hlinksldjump"/>
            <a:extLst>
              <a:ext uri="{FF2B5EF4-FFF2-40B4-BE49-F238E27FC236}">
                <a16:creationId xmlns:a16="http://schemas.microsoft.com/office/drawing/2014/main" id="{F66B866F-479D-4EFA-31D7-5FF064934E7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94887230"/>
      </p:ext>
    </p:extLst>
  </p:cSld>
  <p:clrMapOvr>
    <a:overrideClrMapping bg1="lt1" tx1="dk1" bg2="lt2" tx2="dk2" accent1="accent1" accent2="accent2" accent3="accent3" accent4="accent4" accent5="accent5" accent6="accent6" hlink="hlink" folHlink="folHlink"/>
  </p:clrMapOvr>
</p:sld>
</file>

<file path=ppt/slides/slide181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A4A8B0DE-EB9C-9E93-30FF-28BE7D383E2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86520" y="356660"/>
            <a:ext cx="6041528" cy="3539046"/>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a:t>
            </a:r>
            <a:r>
              <a:rPr lang="fr-FR" sz="3733" dirty="0">
                <a:solidFill>
                  <a:prstClr val="white"/>
                </a:solidFill>
                <a:latin typeface="CS Avva Shenouda" pitchFamily="34" charset="0"/>
              </a:rPr>
              <a:t>[ici `</a:t>
            </a:r>
            <a:r>
              <a:rPr lang="fr-FR" sz="3733" dirty="0" err="1">
                <a:solidFill>
                  <a:prstClr val="white"/>
                </a:solidFill>
                <a:latin typeface="CS Avva Shenouda" pitchFamily="34" charset="0"/>
              </a:rPr>
              <a:t>mmo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ouem`psa</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Elicabet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tecuggenyc</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te`cmarwout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nihi`omi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f`cmarwout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br>
              <a:rPr lang="fr-FR" sz="3733" dirty="0">
                <a:solidFill>
                  <a:prstClr val="white"/>
                </a:solidFill>
                <a:latin typeface="CS Avva Shenouda" pitchFamily="34" charset="0"/>
              </a:rPr>
            </a:b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poutah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teneji</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نعظمك باستحقاق.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مع اليصابات نسيبتك قائلين.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مباركة أنتِ فى النساء.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ومباركة هي ثمرة بطنك.</a:t>
            </a:r>
            <a:endParaRPr lang="fr-FR" sz="4400"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Méritante, nous t’exaltons</a:t>
            </a:r>
          </a:p>
          <a:p>
            <a:pPr algn="ctr" defTabSz="1219170"/>
            <a:r>
              <a:rPr lang="fr-FR" sz="3733" b="1" dirty="0">
                <a:solidFill>
                  <a:prstClr val="white"/>
                </a:solidFill>
                <a:latin typeface="Book Antiqua" pitchFamily="18" charset="0"/>
              </a:rPr>
              <a:t>Et avec Elizabeth</a:t>
            </a:r>
          </a:p>
          <a:p>
            <a:pPr algn="ctr" defTabSz="1219170"/>
            <a:r>
              <a:rPr lang="fr-FR" sz="3733" b="1" dirty="0">
                <a:solidFill>
                  <a:prstClr val="white"/>
                </a:solidFill>
                <a:latin typeface="Book Antiqua" pitchFamily="18" charset="0"/>
              </a:rPr>
              <a:t>« Tu es bénie entre les femmes</a:t>
            </a:r>
          </a:p>
          <a:p>
            <a:pPr algn="ctr" defTabSz="1219170"/>
            <a:r>
              <a:rPr lang="fr-FR" sz="3733" b="1" dirty="0">
                <a:solidFill>
                  <a:prstClr val="white"/>
                </a:solidFill>
                <a:latin typeface="Book Antiqua" pitchFamily="18" charset="0"/>
              </a:rPr>
              <a:t>Béni, le Fruit de tes entrailles.»</a:t>
            </a:r>
          </a:p>
        </p:txBody>
      </p:sp>
      <p:sp>
        <p:nvSpPr>
          <p:cNvPr id="20" name="ZoneTexte 19">
            <a:hlinkClick r:id="rId2" action="ppaction://hlinksldjump"/>
            <a:extLst>
              <a:ext uri="{FF2B5EF4-FFF2-40B4-BE49-F238E27FC236}">
                <a16:creationId xmlns:a16="http://schemas.microsoft.com/office/drawing/2014/main" id="{9B1F8DD5-C4A2-49CD-BC4C-5830D880C41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34946954"/>
      </p:ext>
    </p:extLst>
  </p:cSld>
  <p:clrMapOvr>
    <a:overrideClrMapping bg1="lt1" tx1="dk1" bg2="lt2" tx2="dk2" accent1="accent1" accent2="accent2" accent3="accent3" accent4="accent4" accent5="accent5" accent6="accent6" hlink="hlink" folHlink="folHlink"/>
  </p:clrMapOvr>
</p:sld>
</file>

<file path=ppt/slides/slide181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018E49F7-9E40-A46E-2B11-352A5ECE9B0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Ten</a:t>
            </a:r>
            <a:r>
              <a:rPr lang="fr-FR" sz="3733" dirty="0">
                <a:solidFill>
                  <a:prstClr val="white"/>
                </a:solidFill>
                <a:latin typeface="CS Avva Shenouda" pitchFamily="34" charset="0"/>
              </a:rPr>
              <a:t>] ne `</a:t>
            </a:r>
            <a:r>
              <a:rPr lang="fr-FR" sz="3733" dirty="0" err="1">
                <a:solidFill>
                  <a:prstClr val="white"/>
                </a:solidFill>
                <a:latin typeface="CS Avva Shenouda" pitchFamily="34" charset="0"/>
              </a:rPr>
              <a:t>mpi,ereticmoc</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Gabriyl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piaggeloc</a:t>
            </a:r>
            <a:r>
              <a:rPr lang="fr-FR" sz="3733" dirty="0">
                <a:solidFill>
                  <a:prstClr val="white"/>
                </a:solidFill>
                <a:latin typeface="CS Avva Shenouda" pitchFamily="34" charset="0"/>
              </a:rPr>
              <a:t> @</a:t>
            </a:r>
            <a:br>
              <a:rPr lang="fr-FR" sz="3733" dirty="0">
                <a:solidFill>
                  <a:prstClr val="white"/>
                </a:solidFill>
                <a:latin typeface="CS Avva Shenouda" pitchFamily="34" charset="0"/>
              </a:rPr>
            </a:br>
            <a:r>
              <a:rPr lang="fr-FR" sz="3733" dirty="0">
                <a:solidFill>
                  <a:prstClr val="white"/>
                </a:solidFill>
                <a:latin typeface="CS Avva Shenouda" pitchFamily="34" charset="0"/>
              </a:rPr>
              <a:t> je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ke,aritwmeny</a:t>
            </a:r>
            <a:r>
              <a:rPr lang="fr-FR" sz="3733" dirty="0">
                <a:solidFill>
                  <a:prstClr val="white"/>
                </a:solidFill>
                <a:latin typeface="CS Avva Shenouda" pitchFamily="34" charset="0"/>
              </a:rPr>
              <a:t> @</a:t>
            </a:r>
            <a:br>
              <a:rPr lang="fr-FR" sz="3733" dirty="0">
                <a:solidFill>
                  <a:prstClr val="white"/>
                </a:solidFill>
                <a:latin typeface="CS Avva Shenouda" pitchFamily="34" charset="0"/>
              </a:rPr>
            </a:br>
            <a:r>
              <a:rPr lang="fr-FR" sz="3733" dirty="0">
                <a:solidFill>
                  <a:prstClr val="white"/>
                </a:solidFill>
                <a:latin typeface="CS Avva Shenouda" pitchFamily="34" charset="0"/>
              </a:rPr>
              <a:t>`o </a:t>
            </a:r>
            <a:r>
              <a:rPr lang="fr-FR" sz="3733" dirty="0" err="1">
                <a:solidFill>
                  <a:prstClr val="white"/>
                </a:solidFill>
                <a:latin typeface="CS Avva Shenouda" pitchFamily="34" charset="0"/>
              </a:rPr>
              <a:t>Kurioc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metacou</a:t>
            </a:r>
            <a:r>
              <a:rPr lang="fr-FR" sz="3733" dirty="0">
                <a:solidFill>
                  <a:prstClr val="white"/>
                </a:solidFill>
                <a:latin typeface="CS Avva Shenouda" pitchFamily="34" charset="0"/>
              </a:rPr>
              <a:t>.</a:t>
            </a:r>
          </a:p>
        </p:txBody>
      </p:sp>
      <p:sp>
        <p:nvSpPr>
          <p:cNvPr id="11" name="Rectangle 10"/>
          <p:cNvSpPr/>
          <p:nvPr/>
        </p:nvSpPr>
        <p:spPr>
          <a:xfrm>
            <a:off x="6672064" y="556225"/>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نعطيك السلام.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مع غبريال الملاك قائلين.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"السلام لك يا ممتلئة نعمة.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الرب معكِ"</a:t>
            </a:r>
            <a:endParaRPr lang="fr-FR" sz="4400" dirty="0">
              <a:solidFill>
                <a:prstClr val="white"/>
              </a:solidFill>
              <a:latin typeface="Calibri"/>
            </a:endParaRPr>
          </a:p>
        </p:txBody>
      </p:sp>
      <p:sp>
        <p:nvSpPr>
          <p:cNvPr id="12" name="Rectangle 11"/>
          <p:cNvSpPr/>
          <p:nvPr/>
        </p:nvSpPr>
        <p:spPr>
          <a:xfrm>
            <a:off x="2351584" y="3717032"/>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Nous te saluons avec</a:t>
            </a:r>
          </a:p>
          <a:p>
            <a:pPr algn="ctr" defTabSz="1219170"/>
            <a:r>
              <a:rPr lang="fr-FR" sz="3733" b="1" dirty="0">
                <a:solidFill>
                  <a:prstClr val="white"/>
                </a:solidFill>
                <a:latin typeface="Book Antiqua" pitchFamily="18" charset="0"/>
              </a:rPr>
              <a:t>L'ange Gabriel, disant :</a:t>
            </a:r>
          </a:p>
          <a:p>
            <a:pPr algn="ctr" defTabSz="1219170"/>
            <a:r>
              <a:rPr lang="fr-FR" sz="3733" b="1" dirty="0">
                <a:solidFill>
                  <a:prstClr val="white"/>
                </a:solidFill>
                <a:latin typeface="Book Antiqua" pitchFamily="18" charset="0"/>
              </a:rPr>
              <a:t>Salut à toi, pleine de grâce</a:t>
            </a:r>
          </a:p>
          <a:p>
            <a:pPr algn="ctr" defTabSz="1219170"/>
            <a:r>
              <a:rPr lang="fr-FR" sz="3733" b="1" dirty="0">
                <a:solidFill>
                  <a:prstClr val="white"/>
                </a:solidFill>
                <a:latin typeface="Book Antiqua" pitchFamily="18" charset="0"/>
              </a:rPr>
              <a:t>Le Seigneur est avec toi.</a:t>
            </a:r>
          </a:p>
        </p:txBody>
      </p:sp>
      <p:sp>
        <p:nvSpPr>
          <p:cNvPr id="20" name="ZoneTexte 19">
            <a:hlinkClick r:id="rId2" action="ppaction://hlinksldjump"/>
            <a:extLst>
              <a:ext uri="{FF2B5EF4-FFF2-40B4-BE49-F238E27FC236}">
                <a16:creationId xmlns:a16="http://schemas.microsoft.com/office/drawing/2014/main" id="{35E7CEFF-B398-647F-F080-D1727396F9B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83254527"/>
      </p:ext>
    </p:extLst>
  </p:cSld>
  <p:clrMapOvr>
    <a:overrideClrMapping bg1="lt1" tx1="dk1" bg2="lt2" tx2="dk2" accent1="accent1" accent2="accent2" accent3="accent3" accent4="accent4" accent5="accent5" accent6="accent6" hlink="hlink" folHlink="folHlink"/>
  </p:clrMapOvr>
</p:sld>
</file>

<file path=ppt/slides/slide181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CA4F1238-53F9-8430-CC5F-0E27AD4AC6A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20" name="ZoneTexte 19">
            <a:hlinkClick r:id="rId2" action="ppaction://hlinksldjump"/>
            <a:extLst>
              <a:ext uri="{FF2B5EF4-FFF2-40B4-BE49-F238E27FC236}">
                <a16:creationId xmlns:a16="http://schemas.microsoft.com/office/drawing/2014/main" id="{AF780979-1839-3989-9A6A-959B5AB61F0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ne `w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ourw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mmyi</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aly;iny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psousou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pengenoc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are`jvo</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nEmmanoyl</a:t>
            </a:r>
            <a:r>
              <a:rPr lang="fr-FR" sz="3733" dirty="0">
                <a:solidFill>
                  <a:prstClr val="white"/>
                </a:solidFill>
                <a:latin typeface="CS Avva Shenouda" pitchFamily="34" charset="0"/>
              </a:rPr>
              <a:t>.</a:t>
            </a:r>
          </a:p>
        </p:txBody>
      </p:sp>
      <p:sp>
        <p:nvSpPr>
          <p:cNvPr id="11" name="Rectangle 10"/>
          <p:cNvSpPr/>
          <p:nvPr/>
        </p:nvSpPr>
        <p:spPr>
          <a:xfrm>
            <a:off x="6672064" y="556225"/>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السلام لك أيتها العذراء.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الملكة الحقيقية الحقانية.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السلام لفخر جنسنا.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ولدت لنا عمانوئيل.</a:t>
            </a:r>
            <a:endParaRPr lang="fr-FR" sz="4400" dirty="0">
              <a:solidFill>
                <a:prstClr val="white"/>
              </a:solidFill>
              <a:latin typeface="Calibri"/>
            </a:endParaRPr>
          </a:p>
        </p:txBody>
      </p:sp>
      <p:sp>
        <p:nvSpPr>
          <p:cNvPr id="12" name="Rectangle 11"/>
          <p:cNvSpPr/>
          <p:nvPr/>
        </p:nvSpPr>
        <p:spPr>
          <a:xfrm>
            <a:off x="2351584" y="3909053"/>
            <a:ext cx="7704856" cy="2390141"/>
          </a:xfrm>
          <a:prstGeom prst="rect">
            <a:avLst/>
          </a:prstGeom>
        </p:spPr>
        <p:txBody>
          <a:bodyPr wrap="square">
            <a:spAutoFit/>
          </a:bodyPr>
          <a:lstStyle/>
          <a:p>
            <a:pPr algn="ctr" defTabSz="1219170"/>
            <a:r>
              <a:rPr lang="fr-FR" sz="3733" b="1" dirty="0">
                <a:solidFill>
                  <a:prstClr val="white"/>
                </a:solidFill>
                <a:latin typeface="Book Antiqua" pitchFamily="18" charset="0"/>
              </a:rPr>
              <a:t>Ô Vierge, salut à toi</a:t>
            </a:r>
          </a:p>
          <a:p>
            <a:pPr algn="ctr" defTabSz="1219170"/>
            <a:r>
              <a:rPr lang="fr-FR" sz="3733" b="1" dirty="0">
                <a:solidFill>
                  <a:prstClr val="white"/>
                </a:solidFill>
                <a:latin typeface="Book Antiqua" pitchFamily="18" charset="0"/>
              </a:rPr>
              <a:t>Toi la reine véritable</a:t>
            </a:r>
          </a:p>
          <a:p>
            <a:pPr algn="ctr" defTabSz="1219170"/>
            <a:r>
              <a:rPr lang="fr-FR" sz="3733" b="1" dirty="0">
                <a:solidFill>
                  <a:prstClr val="white"/>
                </a:solidFill>
                <a:latin typeface="Book Antiqua" pitchFamily="18" charset="0"/>
              </a:rPr>
              <a:t>Salut, fierté du genre humain</a:t>
            </a:r>
          </a:p>
          <a:p>
            <a:pPr algn="ctr" defTabSz="1219170"/>
            <a:r>
              <a:rPr lang="fr-FR" sz="3733" b="1" dirty="0">
                <a:solidFill>
                  <a:prstClr val="white"/>
                </a:solidFill>
                <a:latin typeface="Book Antiqua" pitchFamily="18" charset="0"/>
              </a:rPr>
              <a:t>Tu enfantas Emmanuel.</a:t>
            </a:r>
          </a:p>
        </p:txBody>
      </p:sp>
    </p:spTree>
    <p:extLst>
      <p:ext uri="{BB962C8B-B14F-4D97-AF65-F5344CB8AC3E}">
        <p14:creationId xmlns:p14="http://schemas.microsoft.com/office/powerpoint/2010/main" val="457960871"/>
      </p:ext>
    </p:extLst>
  </p:cSld>
  <p:clrMapOvr>
    <a:overrideClrMapping bg1="lt1" tx1="dk1" bg2="lt2" tx2="dk2" accent1="accent1" accent2="accent2" accent3="accent3" accent4="accent4" accent5="accent5" accent6="accent6" hlink="hlink" folHlink="folHlink"/>
  </p:clrMapOvr>
</p:sld>
</file>

<file path=ppt/slides/slide181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Ten</a:t>
            </a:r>
            <a:r>
              <a:rPr lang="fr-FR" sz="3733" dirty="0">
                <a:solidFill>
                  <a:prstClr val="white"/>
                </a:solidFill>
                <a:latin typeface="CS Avva Shenouda" pitchFamily="34" charset="0"/>
              </a:rPr>
              <a:t>]ho `</a:t>
            </a:r>
            <a:r>
              <a:rPr lang="fr-FR" sz="3733" dirty="0" err="1">
                <a:solidFill>
                  <a:prstClr val="white"/>
                </a:solidFill>
                <a:latin typeface="CS Avva Shenouda" pitchFamily="34" charset="0"/>
              </a:rPr>
              <a:t>aripenmeu`i</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proctatyc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etenhot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nahren</a:t>
            </a:r>
            <a:r>
              <a:rPr lang="fr-FR" sz="3733" dirty="0">
                <a:solidFill>
                  <a:prstClr val="white"/>
                </a:solidFill>
                <a:latin typeface="CS Avva Shenouda" pitchFamily="34" charset="0"/>
              </a:rPr>
              <a:t> Pen¡ I=y=c P=,=c @ `</a:t>
            </a:r>
            <a:r>
              <a:rPr lang="fr-FR" sz="3733" dirty="0" err="1">
                <a:solidFill>
                  <a:prstClr val="white"/>
                </a:solidFill>
                <a:latin typeface="CS Avva Shenouda" pitchFamily="34" charset="0"/>
              </a:rPr>
              <a:t>ntef,a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nennobi</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نسألك أن تذكرينا.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أيتها الشفيعة الأمينة.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أمام ربنا يسوع المسيح.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ليغفر لنا خطايانا.</a:t>
            </a:r>
            <a:endParaRPr lang="fr-FR" sz="4400" dirty="0">
              <a:solidFill>
                <a:prstClr val="white"/>
              </a:solidFill>
              <a:latin typeface="Calibri"/>
            </a:endParaRPr>
          </a:p>
        </p:txBody>
      </p:sp>
      <p:sp>
        <p:nvSpPr>
          <p:cNvPr id="12" name="Rectangle 11"/>
          <p:cNvSpPr/>
          <p:nvPr/>
        </p:nvSpPr>
        <p:spPr>
          <a:xfrm>
            <a:off x="448229" y="3813043"/>
            <a:ext cx="1132925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Souviens-toi, nous t’implorons</a:t>
            </a:r>
          </a:p>
          <a:p>
            <a:pPr algn="ctr" defTabSz="1219170"/>
            <a:r>
              <a:rPr lang="fr-FR" sz="3733" b="1" dirty="0">
                <a:solidFill>
                  <a:prstClr val="white"/>
                </a:solidFill>
                <a:latin typeface="Book Antiqua" pitchFamily="18" charset="0"/>
              </a:rPr>
              <a:t>Ô intercesseur fidèle</a:t>
            </a:r>
          </a:p>
          <a:p>
            <a:pPr algn="ctr" defTabSz="1219170"/>
            <a:r>
              <a:rPr lang="fr-FR" sz="3733" b="1" dirty="0">
                <a:solidFill>
                  <a:prstClr val="white"/>
                </a:solidFill>
                <a:latin typeface="Book Antiqua" pitchFamily="18" charset="0"/>
              </a:rPr>
              <a:t>Devant notre Seigneur Jésus-Christ</a:t>
            </a:r>
          </a:p>
          <a:p>
            <a:pPr algn="ctr" defTabSz="1219170"/>
            <a:r>
              <a:rPr lang="fr-FR" sz="3733" b="1" dirty="0">
                <a:solidFill>
                  <a:prstClr val="white"/>
                </a:solidFill>
                <a:latin typeface="Book Antiqua" pitchFamily="18" charset="0"/>
              </a:rPr>
              <a:t>Pour qu'il nous pardonne nos péchés.</a:t>
            </a:r>
          </a:p>
        </p:txBody>
      </p:sp>
      <p:sp>
        <p:nvSpPr>
          <p:cNvPr id="19" name="ZoneTexte 18">
            <a:extLst>
              <a:ext uri="{FF2B5EF4-FFF2-40B4-BE49-F238E27FC236}">
                <a16:creationId xmlns:a16="http://schemas.microsoft.com/office/drawing/2014/main" id="{4B95A6D2-9E7F-5BE7-1EF4-0D80BE9458EF}"/>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20" name="ZoneTexte 19">
            <a:hlinkClick r:id="rId2" action="ppaction://hlinksldjump"/>
            <a:extLst>
              <a:ext uri="{FF2B5EF4-FFF2-40B4-BE49-F238E27FC236}">
                <a16:creationId xmlns:a16="http://schemas.microsoft.com/office/drawing/2014/main" id="{2B31D56E-DE82-9227-5C32-B51523DFAFD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09790481"/>
      </p:ext>
    </p:extLst>
  </p:cSld>
  <p:clrMapOvr>
    <a:overrideClrMapping bg1="lt1" tx1="dk1" bg2="lt2" tx2="dk2" accent1="accent1" accent2="accent2" accent3="accent3" accent4="accent4" accent5="accent5" accent6="accent6" hlink="hlink" folHlink="folHlink"/>
  </p:clrMapOvr>
</p:sld>
</file>

<file path=ppt/slides/slide181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1524000" y="2063170"/>
            <a:ext cx="9144000" cy="861774"/>
          </a:xfrm>
          <a:prstGeom prst="rect">
            <a:avLst/>
          </a:prstGeom>
        </p:spPr>
        <p:txBody>
          <a:bodyPr wrap="square">
            <a:spAutoFit/>
          </a:bodyPr>
          <a:lstStyle/>
          <a:p>
            <a:pPr algn="ctr"/>
            <a:r>
              <a:rPr lang="fr-FR" sz="5000" dirty="0" err="1">
                <a:solidFill>
                  <a:prstClr val="white"/>
                </a:solidFill>
                <a:latin typeface="CS Avva Shenouda" pitchFamily="34" charset="0"/>
              </a:rPr>
              <a:t>Tqa</a:t>
            </a:r>
            <a:r>
              <a:rPr lang="fr-FR" sz="5000" dirty="0">
                <a:solidFill>
                  <a:prstClr val="white"/>
                </a:solidFill>
                <a:latin typeface="CS Avva Shenouda" pitchFamily="34" charset="0"/>
              </a:rPr>
              <a:t>`e `</a:t>
            </a:r>
            <a:r>
              <a:rPr lang="fr-FR" sz="5000" dirty="0" err="1">
                <a:solidFill>
                  <a:prstClr val="white"/>
                </a:solidFill>
                <a:latin typeface="CS Avva Shenouda" pitchFamily="34" charset="0"/>
              </a:rPr>
              <a:t>nni;e</a:t>
            </a:r>
            <a:r>
              <a:rPr lang="fr-FR" sz="5000" dirty="0">
                <a:solidFill>
                  <a:prstClr val="white"/>
                </a:solidFill>
                <a:latin typeface="CS Avva Shenouda" pitchFamily="34" charset="0"/>
              </a:rPr>
              <a:t>`</a:t>
            </a:r>
            <a:r>
              <a:rPr lang="fr-FR" sz="5000" dirty="0" err="1">
                <a:solidFill>
                  <a:prstClr val="white"/>
                </a:solidFill>
                <a:latin typeface="CS Avva Shenouda" pitchFamily="34" charset="0"/>
              </a:rPr>
              <a:t>otoki</a:t>
            </a:r>
            <a:r>
              <a:rPr lang="fr-FR" sz="5000" dirty="0">
                <a:solidFill>
                  <a:prstClr val="white"/>
                </a:solidFill>
                <a:latin typeface="CS Avva Shenouda" pitchFamily="34" charset="0"/>
              </a:rPr>
              <a:t>`a `</a:t>
            </a:r>
            <a:r>
              <a:rPr lang="fr-FR" sz="5000" dirty="0" err="1">
                <a:solidFill>
                  <a:prstClr val="white"/>
                </a:solidFill>
                <a:latin typeface="CS Avva Shenouda" pitchFamily="34" charset="0"/>
              </a:rPr>
              <a:t>mBatoc</a:t>
            </a:r>
            <a:endParaRPr lang="fr-FR" sz="5000" dirty="0">
              <a:solidFill>
                <a:prstClr val="white"/>
              </a:solidFill>
              <a:latin typeface="CS Avva Shenouda" pitchFamily="34" charset="0"/>
            </a:endParaRPr>
          </a:p>
        </p:txBody>
      </p:sp>
      <p:sp>
        <p:nvSpPr>
          <p:cNvPr id="7" name="Rectangle 6"/>
          <p:cNvSpPr/>
          <p:nvPr/>
        </p:nvSpPr>
        <p:spPr>
          <a:xfrm>
            <a:off x="1571622" y="3082025"/>
            <a:ext cx="9144000" cy="2585323"/>
          </a:xfrm>
          <a:prstGeom prst="rect">
            <a:avLst/>
          </a:prstGeom>
        </p:spPr>
        <p:txBody>
          <a:bodyPr wrap="square">
            <a:spAutoFit/>
          </a:bodyPr>
          <a:lstStyle/>
          <a:p>
            <a:pPr algn="ctr"/>
            <a:r>
              <a:rPr lang="fr-FR" sz="5400" b="1" dirty="0">
                <a:solidFill>
                  <a:prstClr val="white"/>
                </a:solidFill>
                <a:latin typeface="Book Antiqua" pitchFamily="18" charset="0"/>
              </a:rPr>
              <a:t>Conclusion des Théotokies </a:t>
            </a:r>
            <a:r>
              <a:rPr lang="fr-FR" sz="5400" b="1" dirty="0" err="1">
                <a:solidFill>
                  <a:prstClr val="white"/>
                </a:solidFill>
                <a:latin typeface="Book Antiqua" pitchFamily="18" charset="0"/>
              </a:rPr>
              <a:t>Watos</a:t>
            </a:r>
            <a:r>
              <a:rPr lang="fr-FR" sz="5400" b="1" dirty="0">
                <a:solidFill>
                  <a:prstClr val="white"/>
                </a:solidFill>
                <a:latin typeface="Book Antiqua" pitchFamily="18" charset="0"/>
              </a:rPr>
              <a:t> </a:t>
            </a:r>
          </a:p>
          <a:p>
            <a:pPr algn="ctr"/>
            <a:r>
              <a:rPr lang="ar-SA" sz="5400" dirty="0">
                <a:solidFill>
                  <a:schemeClr val="bg1"/>
                </a:solidFill>
              </a:rPr>
              <a:t>ختام </a:t>
            </a:r>
            <a:r>
              <a:rPr lang="ar-SA" sz="5400" dirty="0" err="1">
                <a:solidFill>
                  <a:schemeClr val="bg1"/>
                </a:solidFill>
              </a:rPr>
              <a:t>الثيؤطوكيات</a:t>
            </a:r>
            <a:r>
              <a:rPr lang="ar-SA" sz="5400" dirty="0">
                <a:solidFill>
                  <a:schemeClr val="bg1"/>
                </a:solidFill>
              </a:rPr>
              <a:t> </a:t>
            </a:r>
            <a:r>
              <a:rPr lang="ar-SA" sz="5400" dirty="0" err="1">
                <a:solidFill>
                  <a:schemeClr val="bg1"/>
                </a:solidFill>
              </a:rPr>
              <a:t>الواطس</a:t>
            </a:r>
            <a:endParaRPr lang="fr-FR" sz="5400" b="1" dirty="0">
              <a:solidFill>
                <a:schemeClr val="bg1"/>
              </a:solidFill>
              <a:latin typeface="Book Antiqua" pitchFamily="18" charset="0"/>
            </a:endParaRP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320</a:t>
            </a:r>
          </a:p>
        </p:txBody>
      </p:sp>
      <p:sp>
        <p:nvSpPr>
          <p:cNvPr id="4" name="ZoneTexte 3">
            <a:extLst>
              <a:ext uri="{FF2B5EF4-FFF2-40B4-BE49-F238E27FC236}">
                <a16:creationId xmlns:a16="http://schemas.microsoft.com/office/drawing/2014/main" id="{1D825739-683E-961E-550A-1C53CF873A49}"/>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12" name="ZoneTexte 11">
            <a:hlinkClick r:id="rId3" action="ppaction://hlinksldjump"/>
            <a:extLst>
              <a:ext uri="{FF2B5EF4-FFF2-40B4-BE49-F238E27FC236}">
                <a16:creationId xmlns:a16="http://schemas.microsoft.com/office/drawing/2014/main" id="{92DC06DE-6592-338B-CF38-1E39D3B11E0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910035480"/>
      </p:ext>
    </p:extLst>
  </p:cSld>
  <p:clrMapOvr>
    <a:overrideClrMapping bg1="lt1" tx1="dk1" bg2="lt2" tx2="dk2" accent1="accent1" accent2="accent2" accent3="accent3" accent4="accent4" accent5="accent5" accent6="accent6" hlink="hlink" folHlink="folHlink"/>
  </p:clrMapOvr>
  <p:transition/>
</p:sld>
</file>

<file path=ppt/slides/slide181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B40D8DF6-5E3A-C7BC-F96F-29AFD0A39D78}"/>
            </a:ext>
          </a:extLst>
        </p:cNvPr>
        <p:cNvGrpSpPr/>
        <p:nvPr/>
      </p:nvGrpSpPr>
      <p:grpSpPr>
        <a:xfrm>
          <a:off x="0" y="0"/>
          <a:ext cx="0" cy="0"/>
          <a:chOff x="0" y="0"/>
          <a:chExt cx="0" cy="0"/>
        </a:xfrm>
      </p:grpSpPr>
      <p:sp>
        <p:nvSpPr>
          <p:cNvPr id="2" name="ZoneTexte 1">
            <a:extLst>
              <a:ext uri="{FF2B5EF4-FFF2-40B4-BE49-F238E27FC236}">
                <a16:creationId xmlns:a16="http://schemas.microsoft.com/office/drawing/2014/main" id="{C6A5C415-A7EA-7366-D777-C3ECCB7C6485}"/>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10" name="Rectangle 9">
            <a:extLst>
              <a:ext uri="{FF2B5EF4-FFF2-40B4-BE49-F238E27FC236}">
                <a16:creationId xmlns:a16="http://schemas.microsoft.com/office/drawing/2014/main" id="{EDC09B7C-5D93-FED1-40A9-83F22FC0F07E}"/>
              </a:ext>
            </a:extLst>
          </p:cNvPr>
          <p:cNvSpPr/>
          <p:nvPr/>
        </p:nvSpPr>
        <p:spPr>
          <a:xfrm>
            <a:off x="431371" y="566679"/>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W Pen¡ I=y=c P=,=c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vyet`wli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`m`</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vnobi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mpikocmoc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opten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hwn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nem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nekhiyb</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nai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etcaou`inam</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mmok</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B5A0EE71-5CAD-B509-D2C7-BD3633322FF5}"/>
              </a:ext>
            </a:extLst>
          </p:cNvPr>
          <p:cNvSpPr/>
          <p:nvPr/>
        </p:nvSpPr>
        <p:spPr>
          <a:xfrm>
            <a:off x="6672064" y="556226"/>
            <a:ext cx="5088565"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ربنا يسوع المسيح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حامل خطيه العالم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أحسبنا مع خرافك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الذين عن يمينك.</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C613F89F-CA05-F2FE-BBF0-ADB6FFDC5861}"/>
              </a:ext>
            </a:extLst>
          </p:cNvPr>
          <p:cNvSpPr/>
          <p:nvPr/>
        </p:nvSpPr>
        <p:spPr>
          <a:xfrm>
            <a:off x="2207568" y="3813043"/>
            <a:ext cx="7776864"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Jésus-Christ notre Seigneur</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Qui porte le péché du monde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Compte-nous parmi Tes brebis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Qui se trouvent à Ta droite</a:t>
            </a:r>
          </a:p>
        </p:txBody>
      </p:sp>
      <p:sp>
        <p:nvSpPr>
          <p:cNvPr id="3" name="ZoneTexte 2">
            <a:hlinkClick r:id="rId2" action="ppaction://hlinksldjump"/>
            <a:extLst>
              <a:ext uri="{FF2B5EF4-FFF2-40B4-BE49-F238E27FC236}">
                <a16:creationId xmlns:a16="http://schemas.microsoft.com/office/drawing/2014/main" id="{55CB452C-4175-3216-05B9-43FC9175E74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593842930"/>
      </p:ext>
    </p:extLst>
  </p:cSld>
  <p:clrMapOvr>
    <a:overrideClrMapping bg1="lt1" tx1="dk1" bg2="lt2" tx2="dk2" accent1="accent1" accent2="accent2" accent3="accent3" accent4="accent4" accent5="accent5" accent6="accent6" hlink="hlink" folHlink="folHlink"/>
  </p:clrMapOvr>
</p:sld>
</file>

<file path=ppt/slides/slide181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C569DC97-B48C-1742-F9E3-3CDA78EB4030}"/>
            </a:ext>
          </a:extLst>
        </p:cNvPr>
        <p:cNvGrpSpPr/>
        <p:nvPr/>
      </p:nvGrpSpPr>
      <p:grpSpPr>
        <a:xfrm>
          <a:off x="0" y="0"/>
          <a:ext cx="0" cy="0"/>
          <a:chOff x="0" y="0"/>
          <a:chExt cx="0" cy="0"/>
        </a:xfrm>
      </p:grpSpPr>
      <p:sp>
        <p:nvSpPr>
          <p:cNvPr id="2" name="ZoneTexte 1">
            <a:extLst>
              <a:ext uri="{FF2B5EF4-FFF2-40B4-BE49-F238E27FC236}">
                <a16:creationId xmlns:a16="http://schemas.microsoft.com/office/drawing/2014/main" id="{27D91B52-8507-3CF3-8F23-ACE37403EC6D}"/>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10" name="Rectangle 9">
            <a:extLst>
              <a:ext uri="{FF2B5EF4-FFF2-40B4-BE49-F238E27FC236}">
                <a16:creationId xmlns:a16="http://schemas.microsoft.com/office/drawing/2014/main" id="{5E43E351-5052-4C87-DAF3-66D179442190}"/>
              </a:ext>
            </a:extLst>
          </p:cNvPr>
          <p:cNvSpPr/>
          <p:nvPr/>
        </p:nvSpPr>
        <p:spPr>
          <a:xfrm>
            <a:off x="431371" y="566679"/>
            <a:ext cx="6432715" cy="2964594"/>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Aksan`i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tekmah`cnou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mparouci`a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etoi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nho</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mpen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rencwtem</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ou`c;erter</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je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cwoun</a:t>
            </a:r>
            <a:b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mmwten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an.</a:t>
            </a:r>
          </a:p>
        </p:txBody>
      </p:sp>
      <p:sp>
        <p:nvSpPr>
          <p:cNvPr id="11" name="Rectangle 10">
            <a:extLst>
              <a:ext uri="{FF2B5EF4-FFF2-40B4-BE49-F238E27FC236}">
                <a16:creationId xmlns:a16="http://schemas.microsoft.com/office/drawing/2014/main" id="{D1A5C0A2-3EB7-0608-B030-281C34CC3CA9}"/>
              </a:ext>
            </a:extLst>
          </p:cNvPr>
          <p:cNvSpPr/>
          <p:nvPr/>
        </p:nvSpPr>
        <p:spPr>
          <a:xfrm>
            <a:off x="7056107" y="556226"/>
            <a:ext cx="4721381"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عند ظهورك </a:t>
            </a: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الثانى</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المخوف لا نسمع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برعده</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اننى</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لست أعرفكم.</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192EFECC-E3B5-03C8-CB6F-C69FDDE3D578}"/>
              </a:ext>
            </a:extLst>
          </p:cNvPr>
          <p:cNvSpPr/>
          <p:nvPr/>
        </p:nvSpPr>
        <p:spPr>
          <a:xfrm>
            <a:off x="1847528" y="3909053"/>
            <a:ext cx="8208912"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Lors de Ton avènement</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Le second et redoutable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Fais que nous n’entendions pas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Moi Je ne vous connais pas</a:t>
            </a:r>
          </a:p>
        </p:txBody>
      </p:sp>
      <p:sp>
        <p:nvSpPr>
          <p:cNvPr id="3" name="ZoneTexte 2">
            <a:hlinkClick r:id="rId2" action="ppaction://hlinksldjump"/>
            <a:extLst>
              <a:ext uri="{FF2B5EF4-FFF2-40B4-BE49-F238E27FC236}">
                <a16:creationId xmlns:a16="http://schemas.microsoft.com/office/drawing/2014/main" id="{FD687B03-93E3-7E47-D271-6AE211540CD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083897376"/>
      </p:ext>
    </p:extLst>
  </p:cSld>
  <p:clrMapOvr>
    <a:overrideClrMapping bg1="lt1" tx1="dk1" bg2="lt2" tx2="dk2" accent1="accent1" accent2="accent2" accent3="accent3" accent4="accent4" accent5="accent5" accent6="accent6" hlink="hlink" folHlink="folHlink"/>
  </p:clrMapOvr>
</p:sld>
</file>

<file path=ppt/slides/slide181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16DB4449-EF15-09CC-BC63-2510CB732CE8}"/>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2A91AAD7-7CF5-1B1F-388E-D35C7538B103}"/>
              </a:ext>
            </a:extLst>
          </p:cNvPr>
          <p:cNvSpPr/>
          <p:nvPr/>
        </p:nvSpPr>
        <p:spPr>
          <a:xfrm>
            <a:off x="486520" y="566679"/>
            <a:ext cx="6041528" cy="2964594"/>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Alla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marener`pem`psa</a:t>
            </a:r>
            <a:b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ncwtem</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`e]`</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cmy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e;meh</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nrasi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nte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nekmetsana`h;yf</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ecws</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b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ebol</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ecjw</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mmoc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487662D7-CDB5-901D-0217-D18C2AF04BFC}"/>
              </a:ext>
            </a:extLst>
          </p:cNvPr>
          <p:cNvSpPr/>
          <p:nvPr/>
        </p:nvSpPr>
        <p:spPr>
          <a:xfrm>
            <a:off x="6672064" y="556226"/>
            <a:ext cx="5105424"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بل نكون مستحقين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لسماع صوتك الحنون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الممتلئ فرحا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يصرخ قائلا.</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1CBBF1E7-F6B5-0216-C0B0-C06294217C1C}"/>
              </a:ext>
            </a:extLst>
          </p:cNvPr>
          <p:cNvSpPr/>
          <p:nvPr/>
        </p:nvSpPr>
        <p:spPr>
          <a:xfrm>
            <a:off x="431371" y="3717033"/>
            <a:ext cx="11346117"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Mais que nous soyons tous dignes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D’écouter Ta douce voix</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Qui s’écrie, pleine de joie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En clamant et en disant:</a:t>
            </a:r>
          </a:p>
        </p:txBody>
      </p:sp>
      <p:sp>
        <p:nvSpPr>
          <p:cNvPr id="2" name="ZoneTexte 1">
            <a:extLst>
              <a:ext uri="{FF2B5EF4-FFF2-40B4-BE49-F238E27FC236}">
                <a16:creationId xmlns:a16="http://schemas.microsoft.com/office/drawing/2014/main" id="{DC8DFA52-E6CD-9EF7-D1D6-629925F89033}"/>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7CDA137C-EFAB-2426-C52F-19DCD4A1871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498769943"/>
      </p:ext>
    </p:extLst>
  </p:cSld>
  <p:clrMapOvr>
    <a:overrideClrMapping bg1="lt1" tx1="dk1" bg2="lt2" tx2="dk2" accent1="accent1" accent2="accent2" accent3="accent3" accent4="accent4" accent5="accent5" accent6="accent6" hlink="hlink" folHlink="folHlink"/>
  </p:clrMapOvr>
</p:sld>
</file>

<file path=ppt/slides/slide18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116633"/>
            <a:ext cx="11247156" cy="2400657"/>
          </a:xfrm>
          <a:prstGeom prst="rect">
            <a:avLst/>
          </a:prstGeom>
        </p:spPr>
        <p:txBody>
          <a:bodyPr wrap="square">
            <a:spAutoFit/>
          </a:bodyPr>
          <a:lstStyle/>
          <a:p>
            <a:pPr algn="ctr" rtl="1"/>
            <a:r>
              <a:rPr lang="ar-EG" sz="3000" dirty="0">
                <a:solidFill>
                  <a:prstClr val="white"/>
                </a:solidFill>
              </a:rPr>
              <a:t>وليعلم جميع أهل مصر إني أنا الرب وليس أحد غيري . فمد موسى يده على البحر الأحمر وضربه كما قال الرب . </a:t>
            </a:r>
            <a:r>
              <a:rPr lang="ar-EG" sz="3000" dirty="0" err="1">
                <a:solidFill>
                  <a:prstClr val="white"/>
                </a:solidFill>
              </a:rPr>
              <a:t>فإفترق</a:t>
            </a:r>
            <a:r>
              <a:rPr lang="ar-EG" sz="3000" dirty="0">
                <a:solidFill>
                  <a:prstClr val="white"/>
                </a:solidFill>
              </a:rPr>
              <a:t> البحر والمياه انشقت وعبر بنو إسرائيل البحر . فتبعوهم المصريون وفرعون الملك وكل مركباته وخيوله . فرجع الماء وغطى المصريون وخيول فرعون والراكبين عليها . وغرق الجميع في وسط البحر ولم يبق منهم ولا واحد . وكان  بنو إسرائيل يمشون على اليابس في وسط البحر . وكان الماء لهم مثل السور عن يمينهم ويسارهم </a:t>
            </a:r>
            <a:endParaRPr lang="fr-FR" sz="3000" dirty="0">
              <a:solidFill>
                <a:prstClr val="white"/>
              </a:solidFill>
            </a:endParaRPr>
          </a:p>
        </p:txBody>
      </p:sp>
      <p:sp>
        <p:nvSpPr>
          <p:cNvPr id="7" name="Rectangle 6"/>
          <p:cNvSpPr/>
          <p:nvPr/>
        </p:nvSpPr>
        <p:spPr>
          <a:xfrm>
            <a:off x="457200" y="3308502"/>
            <a:ext cx="11247156" cy="3046988"/>
          </a:xfrm>
          <a:prstGeom prst="rect">
            <a:avLst/>
          </a:prstGeom>
        </p:spPr>
        <p:txBody>
          <a:bodyPr wrap="square">
            <a:spAutoFit/>
          </a:bodyPr>
          <a:lstStyle/>
          <a:p>
            <a:pPr algn="ctr"/>
            <a:r>
              <a:rPr lang="fr-FR" sz="2400" b="1" dirty="0">
                <a:solidFill>
                  <a:prstClr val="white"/>
                </a:solidFill>
                <a:latin typeface="Book Antiqua" pitchFamily="18" charset="0"/>
              </a:rPr>
              <a:t>Que tous les Egyptiens sachent que Je suis l’Eternel, et personne d’autre que Moi. Alors Moïse étendit sa main sur la Mer Rouge, et la frappa comme lui dit l’Eternel. La mer se divisa, les eaux se fendirent, et les fils d’Israël ont traversé la mer. Les Egyptiens les poursuivirent, ainsi que Pharaon le roi, avec tous ses chars et cavaliers. Les eaux revinrent, et couvrirent les Egyptiens, les cavaliers et toute l’armée de Pharaon. Ils furent tous noyés, au milieu de la mer, et il n’en échappa pas un seul. Alors, les fils d’Israël marchaient à sec en plein mer. Et les eaux étaient pour eux comme une muraille à leur droite et à leur gauche. </a:t>
            </a:r>
          </a:p>
        </p:txBody>
      </p:sp>
      <p:sp>
        <p:nvSpPr>
          <p:cNvPr id="4" name="ZoneTexte 3">
            <a:extLst>
              <a:ext uri="{FF2B5EF4-FFF2-40B4-BE49-F238E27FC236}">
                <a16:creationId xmlns:a16="http://schemas.microsoft.com/office/drawing/2014/main" id="{40729D87-9B9D-566B-803A-2E1667B6725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du 1er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6" name="ZoneTexte 5">
            <a:hlinkClick r:id="rId2" action="ppaction://hlinksldjump"/>
            <a:extLst>
              <a:ext uri="{FF2B5EF4-FFF2-40B4-BE49-F238E27FC236}">
                <a16:creationId xmlns:a16="http://schemas.microsoft.com/office/drawing/2014/main" id="{9722FC74-4CAF-01A6-10F6-BC97229B64E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36066527"/>
      </p:ext>
    </p:extLst>
  </p:cSld>
  <p:clrMapOvr>
    <a:masterClrMapping/>
  </p:clrMapOvr>
  <p:transition/>
</p:sld>
</file>

<file path=ppt/slides/slide182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3475458F-A773-A887-209B-16DA0235FD87}"/>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F5FF1D84-4DBC-DE2D-24BA-95C762B4E865}"/>
              </a:ext>
            </a:extLst>
          </p:cNvPr>
          <p:cNvSpPr/>
          <p:nvPr/>
        </p:nvSpPr>
        <p:spPr>
          <a:xfrm>
            <a:off x="431371" y="566679"/>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Je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amwini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haroi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nyet`cmarwout</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nte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Paiwt</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ari`klyronomin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mpiwnq</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e;myn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ebol</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sa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eneh</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9A13D706-157C-A19A-F575-6ECB25C415A4}"/>
              </a:ext>
            </a:extLst>
          </p:cNvPr>
          <p:cNvSpPr/>
          <p:nvPr/>
        </p:nvSpPr>
        <p:spPr>
          <a:xfrm>
            <a:off x="6672064" y="556226"/>
            <a:ext cx="5088565"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تعالوا الىّ.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مباركى أبى.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رثوا الحياة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الدائمة الى الابد.</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2985CC4C-71B2-F964-7D64-878FA5669721}"/>
              </a:ext>
            </a:extLst>
          </p:cNvPr>
          <p:cNvSpPr/>
          <p:nvPr/>
        </p:nvSpPr>
        <p:spPr>
          <a:xfrm>
            <a:off x="2351584" y="3717032"/>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Accourez, venez à Moi</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Vous qui êtes bénis du Père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Héritez de cette vie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Qui dure éternellement.</a:t>
            </a:r>
          </a:p>
        </p:txBody>
      </p:sp>
      <p:sp>
        <p:nvSpPr>
          <p:cNvPr id="2" name="ZoneTexte 1">
            <a:extLst>
              <a:ext uri="{FF2B5EF4-FFF2-40B4-BE49-F238E27FC236}">
                <a16:creationId xmlns:a16="http://schemas.microsoft.com/office/drawing/2014/main" id="{D4FB953E-A575-1816-7C22-95F7D7200F96}"/>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CFDB666D-7867-B0F2-1878-145C450E04D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715664719"/>
      </p:ext>
    </p:extLst>
  </p:cSld>
  <p:clrMapOvr>
    <a:overrideClrMapping bg1="lt1" tx1="dk1" bg2="lt2" tx2="dk2" accent1="accent1" accent2="accent2" accent3="accent3" accent4="accent4" accent5="accent5" accent6="accent6" hlink="hlink" folHlink="folHlink"/>
  </p:clrMapOvr>
</p:sld>
</file>

<file path=ppt/slides/slide182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4CB6A4AA-EE47-864C-C1B9-C89982893767}"/>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3FE2EDB8-440F-601C-07F9-D834C966A68E}"/>
              </a:ext>
            </a:extLst>
          </p:cNvPr>
          <p:cNvSpPr/>
          <p:nvPr/>
        </p:nvSpPr>
        <p:spPr>
          <a:xfrm>
            <a:off x="431371" y="566677"/>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Cena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`i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nje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nimarturoc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eufai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qa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noubacanoc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cena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`i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nje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nidikeoc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eufai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qa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noupolyti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a:t>
            </a:r>
          </a:p>
        </p:txBody>
      </p:sp>
      <p:sp>
        <p:nvSpPr>
          <p:cNvPr id="11" name="Rectangle 10">
            <a:extLst>
              <a:ext uri="{FF2B5EF4-FFF2-40B4-BE49-F238E27FC236}">
                <a16:creationId xmlns:a16="http://schemas.microsoft.com/office/drawing/2014/main" id="{A6E83EF0-8164-A015-ED19-05A3B6773BE4}"/>
              </a:ext>
            </a:extLst>
          </p:cNvPr>
          <p:cNvSpPr/>
          <p:nvPr/>
        </p:nvSpPr>
        <p:spPr>
          <a:xfrm>
            <a:off x="6672064" y="556226"/>
            <a:ext cx="5088565"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يأتى الشهداء.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حاملين عذاباتهم.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ويأتى</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الصديقون.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حاملين فضائلهم.</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1459CC64-99AC-83E2-42CD-498AFA539809}"/>
              </a:ext>
            </a:extLst>
          </p:cNvPr>
          <p:cNvSpPr/>
          <p:nvPr/>
        </p:nvSpPr>
        <p:spPr>
          <a:xfrm>
            <a:off x="2351584" y="3717032"/>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viendront tous les martyrs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Eux qui portent leurs souffrances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viendront aussi les justes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Eux qui portent leurs vertus</a:t>
            </a:r>
          </a:p>
        </p:txBody>
      </p:sp>
      <p:sp>
        <p:nvSpPr>
          <p:cNvPr id="2" name="ZoneTexte 1">
            <a:extLst>
              <a:ext uri="{FF2B5EF4-FFF2-40B4-BE49-F238E27FC236}">
                <a16:creationId xmlns:a16="http://schemas.microsoft.com/office/drawing/2014/main" id="{588C17F0-406F-4D86-C15D-6BCC52123756}"/>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FA718A83-00C0-6ABB-86BA-D9370C96E7A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767297817"/>
      </p:ext>
    </p:extLst>
  </p:cSld>
  <p:clrMapOvr>
    <a:overrideClrMapping bg1="lt1" tx1="dk1" bg2="lt2" tx2="dk2" accent1="accent1" accent2="accent2" accent3="accent3" accent4="accent4" accent5="accent5" accent6="accent6" hlink="hlink" folHlink="folHlink"/>
  </p:clrMapOvr>
</p:sld>
</file>

<file path=ppt/slides/slide182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ED997AD5-F953-85FD-C76C-100869569077}"/>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9E9F6A40-1011-52E9-FF37-29FEC51570C8}"/>
              </a:ext>
            </a:extLst>
          </p:cNvPr>
          <p:cNvSpPr/>
          <p:nvPr/>
        </p:nvSpPr>
        <p:spPr>
          <a:xfrm>
            <a:off x="431371" y="566677"/>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Fna`i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nje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Psyri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a:ln>
                  <a:noFill/>
                </a:ln>
                <a:solidFill>
                  <a:prstClr val="white"/>
                </a:solidFill>
                <a:effectLst/>
                <a:uLnTx/>
                <a:uFillTx/>
                <a:latin typeface="CS Avva Shenouda" pitchFamily="34" charset="0"/>
                <a:ea typeface="+mn-ea"/>
                <a:cs typeface="+mn-cs"/>
              </a:rPr>
              <a:t>`m`V</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pef`wou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nem va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Pefiwt</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fna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mpiouai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piouai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kata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nef`hbyou`i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etafaitou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C2099A5F-FC5D-AFCC-AD6F-CADB72B83309}"/>
              </a:ext>
            </a:extLst>
          </p:cNvPr>
          <p:cNvSpPr/>
          <p:nvPr/>
        </p:nvSpPr>
        <p:spPr>
          <a:xfrm>
            <a:off x="6672064" y="556226"/>
            <a:ext cx="5088565"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يأتى ابن الله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فى</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مجده ومجد أبيه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ويجازى كل واحد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كأعماله التى عملها.</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7F4D5569-4F17-7526-2209-9A379E5FD310}"/>
              </a:ext>
            </a:extLst>
          </p:cNvPr>
          <p:cNvSpPr/>
          <p:nvPr/>
        </p:nvSpPr>
        <p:spPr>
          <a:xfrm>
            <a:off x="2351584" y="3813043"/>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Fils de Dieu vient dans Sa gloire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dans la gloire de Son Père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Il rendra à chacun</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 chacun selon ses œuvres</a:t>
            </a:r>
          </a:p>
        </p:txBody>
      </p:sp>
      <p:sp>
        <p:nvSpPr>
          <p:cNvPr id="2" name="ZoneTexte 1">
            <a:extLst>
              <a:ext uri="{FF2B5EF4-FFF2-40B4-BE49-F238E27FC236}">
                <a16:creationId xmlns:a16="http://schemas.microsoft.com/office/drawing/2014/main" id="{AC6576CE-D426-149F-6EDF-14D956E34139}"/>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6D90EB5C-74AD-EA8F-D2D7-279AB77E126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178938401"/>
      </p:ext>
    </p:extLst>
  </p:cSld>
  <p:clrMapOvr>
    <a:overrideClrMapping bg1="lt1" tx1="dk1" bg2="lt2" tx2="dk2" accent1="accent1" accent2="accent2" accent3="accent3" accent4="accent4" accent5="accent5" accent6="accent6" hlink="hlink" folHlink="folHlink"/>
  </p:clrMapOvr>
</p:sld>
</file>

<file path=ppt/slides/slide182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A6DBAB12-2D8A-B629-D6EF-5343FB2BE644}"/>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C6BA6EDC-4F08-7205-2299-BB956B512833}"/>
              </a:ext>
            </a:extLst>
          </p:cNvPr>
          <p:cNvSpPr/>
          <p:nvPr/>
        </p:nvSpPr>
        <p:spPr>
          <a:xfrm>
            <a:off x="431371" y="566679"/>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P=,=c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Pilogoc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nte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Viwt</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Pimonogenyc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nNou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ek`e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nan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ntekhiryny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;ai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e;meh</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nrasi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niben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64F43F1F-BEB5-4ED7-CA59-27F744BC6396}"/>
              </a:ext>
            </a:extLst>
          </p:cNvPr>
          <p:cNvSpPr/>
          <p:nvPr/>
        </p:nvSpPr>
        <p:spPr>
          <a:xfrm>
            <a:off x="6672064" y="556226"/>
            <a:ext cx="5105424"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أيها المسيح كلمة الآب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الإله الوحيد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أعطنا سلامك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المملوء فرحًا.</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9BC281A4-C6E6-B2E8-5877-9C6BEAD65E76}"/>
              </a:ext>
            </a:extLst>
          </p:cNvPr>
          <p:cNvSpPr/>
          <p:nvPr/>
        </p:nvSpPr>
        <p:spPr>
          <a:xfrm>
            <a:off x="2351584" y="3717032"/>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Christ, ô Toi Verbe du Père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Toi qui es l’unique Dieu</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Viens accorde-nous Ta paix</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Ta paix si pleine de joie.</a:t>
            </a:r>
          </a:p>
        </p:txBody>
      </p:sp>
      <p:sp>
        <p:nvSpPr>
          <p:cNvPr id="2" name="ZoneTexte 1">
            <a:extLst>
              <a:ext uri="{FF2B5EF4-FFF2-40B4-BE49-F238E27FC236}">
                <a16:creationId xmlns:a16="http://schemas.microsoft.com/office/drawing/2014/main" id="{EC319096-6E42-6C8D-DC2D-195AAF188182}"/>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327CC2B8-37F0-518D-7D06-E23BCAD8551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575628685"/>
      </p:ext>
    </p:extLst>
  </p:cSld>
  <p:clrMapOvr>
    <a:overrideClrMapping bg1="lt1" tx1="dk1" bg2="lt2" tx2="dk2" accent1="accent1" accent2="accent2" accent3="accent3" accent4="accent4" accent5="accent5" accent6="accent6" hlink="hlink" folHlink="folHlink"/>
  </p:clrMapOvr>
</p:sld>
</file>

<file path=ppt/slides/slide182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495C6563-791B-85E5-2B89-1BE26A3DE0EE}"/>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F47C1340-53D8-ED5A-2DCE-519F5A0FD585}"/>
              </a:ext>
            </a:extLst>
          </p:cNvPr>
          <p:cNvSpPr/>
          <p:nvPr/>
        </p:nvSpPr>
        <p:spPr>
          <a:xfrm>
            <a:off x="431371" y="566677"/>
            <a:ext cx="6384709"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Kata`</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vry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etaktyic</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nnek</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agioc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apoctoloc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ek</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ejoc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nan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mpoury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je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tahiryny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mmoc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nwten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A6E66FF0-F2C6-1FC1-36D1-568F6AA73CE3}"/>
              </a:ext>
            </a:extLst>
          </p:cNvPr>
          <p:cNvSpPr/>
          <p:nvPr/>
        </p:nvSpPr>
        <p:spPr>
          <a:xfrm>
            <a:off x="6672064" y="556226"/>
            <a:ext cx="5105424"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كما أعطيته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لرسلك القديسين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قل لنا مثلهم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أني أعطيكم سلامى.</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10A52C08-FEF0-0DEE-BC9B-A3F04AE5F926}"/>
              </a:ext>
            </a:extLst>
          </p:cNvPr>
          <p:cNvSpPr/>
          <p:nvPr/>
        </p:nvSpPr>
        <p:spPr>
          <a:xfrm>
            <a:off x="2351584" y="3717032"/>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Comme Tu l’avais donnée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 Tes purs et saints apôtres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Dis-nous comme à eux aussi</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Ma paix, Moi je vous la donne.</a:t>
            </a:r>
          </a:p>
        </p:txBody>
      </p:sp>
      <p:sp>
        <p:nvSpPr>
          <p:cNvPr id="2" name="ZoneTexte 1">
            <a:extLst>
              <a:ext uri="{FF2B5EF4-FFF2-40B4-BE49-F238E27FC236}">
                <a16:creationId xmlns:a16="http://schemas.microsoft.com/office/drawing/2014/main" id="{29CB375F-93E5-466F-F666-2FC74977981F}"/>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B183808A-2D36-8E6D-DF27-28C8EC8644E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634270702"/>
      </p:ext>
    </p:extLst>
  </p:cSld>
  <p:clrMapOvr>
    <a:overrideClrMapping bg1="lt1" tx1="dk1" bg2="lt2" tx2="dk2" accent1="accent1" accent2="accent2" accent3="accent3" accent4="accent4" accent5="accent5" accent6="accent6" hlink="hlink" folHlink="folHlink"/>
  </p:clrMapOvr>
</p:sld>
</file>

<file path=ppt/slides/slide182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8C7C54CB-4FA1-7A76-4D35-172EC0B0CAF2}"/>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E38F8629-B684-752C-4967-415AF499DA92}"/>
              </a:ext>
            </a:extLst>
          </p:cNvPr>
          <p:cNvSpPr/>
          <p:nvPr/>
        </p:nvSpPr>
        <p:spPr>
          <a:xfrm>
            <a:off x="431371" y="566677"/>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Tahiryny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anok</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yetai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itc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hiten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Paiwt</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anok</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],w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mmoc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nemwten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icjen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nem sa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eneh</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76A772E9-83DE-ADE7-473F-DDB59AC30C6B}"/>
              </a:ext>
            </a:extLst>
          </p:cNvPr>
          <p:cNvSpPr/>
          <p:nvPr/>
        </p:nvSpPr>
        <p:spPr>
          <a:xfrm>
            <a:off x="6672064" y="556226"/>
            <a:ext cx="5088565"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سلامي أنا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الذى أخذته من أبى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أنا أتركه معكم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من الان وإلى الابد.</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4CA83792-379F-0054-947A-8F46CD594A3C}"/>
              </a:ext>
            </a:extLst>
          </p:cNvPr>
          <p:cNvSpPr/>
          <p:nvPr/>
        </p:nvSpPr>
        <p:spPr>
          <a:xfrm>
            <a:off x="2351584" y="3621021"/>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Ma paix, celle que J’ai prise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Que J’ai prise de Mon Père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Je la laisse parmi vous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Maintenant et à jamais.</a:t>
            </a:r>
          </a:p>
        </p:txBody>
      </p:sp>
      <p:sp>
        <p:nvSpPr>
          <p:cNvPr id="2" name="ZoneTexte 1">
            <a:extLst>
              <a:ext uri="{FF2B5EF4-FFF2-40B4-BE49-F238E27FC236}">
                <a16:creationId xmlns:a16="http://schemas.microsoft.com/office/drawing/2014/main" id="{7D92C688-2914-2310-BEE5-68D42CE6B219}"/>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D29321C3-345D-451E-C233-161544EDE3D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16890305"/>
      </p:ext>
    </p:extLst>
  </p:cSld>
  <p:clrMapOvr>
    <a:overrideClrMapping bg1="lt1" tx1="dk1" bg2="lt2" tx2="dk2" accent1="accent1" accent2="accent2" accent3="accent3" accent4="accent4" accent5="accent5" accent6="accent6" hlink="hlink" folHlink="folHlink"/>
  </p:clrMapOvr>
</p:sld>
</file>

<file path=ppt/slides/slide182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CCAD5CE2-DF35-B443-8B90-4BBB867F8C8E}"/>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0C53F23C-8197-6D04-087E-8819DF44E4C1}"/>
              </a:ext>
            </a:extLst>
          </p:cNvPr>
          <p:cNvSpPr/>
          <p:nvPr/>
        </p:nvSpPr>
        <p:spPr>
          <a:xfrm>
            <a:off x="431371" y="566679"/>
            <a:ext cx="6240693"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Piaggeloc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nte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pai`ehoou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ethyl</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`e`p[ici nem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paihumnoc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aripenmeu`i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qa`thy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a:ln>
                  <a:noFill/>
                </a:ln>
                <a:solidFill>
                  <a:prstClr val="white"/>
                </a:solidFill>
                <a:effectLst/>
                <a:uLnTx/>
                <a:uFillTx/>
                <a:latin typeface="CS Avva Shenouda" pitchFamily="34" charset="0"/>
                <a:ea typeface="+mn-ea"/>
                <a:cs typeface="+mn-cs"/>
              </a:rPr>
              <a:t>`m`P</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ntef,a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nennobi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nan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ebol</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9AC7D4B0-B2D3-3573-BA4A-CCE732B1FF05}"/>
              </a:ext>
            </a:extLst>
          </p:cNvPr>
          <p:cNvSpPr/>
          <p:nvPr/>
        </p:nvSpPr>
        <p:spPr>
          <a:xfrm>
            <a:off x="6672064" y="404664"/>
            <a:ext cx="5105424" cy="2677656"/>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ملاك هذا اليوم الطائر</a:t>
            </a:r>
            <a:endParaRPr kumimoji="0" lang="fr-FR" sz="42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الى العلو بهذه </a:t>
            </a:r>
            <a:r>
              <a:rPr kumimoji="0" lang="ar-EG" sz="4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التسبحة</a:t>
            </a:r>
            <a:r>
              <a:rPr kumimoji="0" lang="ar-EG" sz="4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2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اذكرنا لدى الرب </a:t>
            </a:r>
            <a:endParaRPr kumimoji="0" lang="fr-FR" sz="42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ليغفر لنا خطايانا.</a:t>
            </a:r>
            <a:endParaRPr kumimoji="0" lang="fr-FR" sz="42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6513F649-66B9-8806-1852-F9E160262041}"/>
              </a:ext>
            </a:extLst>
          </p:cNvPr>
          <p:cNvSpPr/>
          <p:nvPr/>
        </p:nvSpPr>
        <p:spPr>
          <a:xfrm>
            <a:off x="1739516" y="3717032"/>
            <a:ext cx="8712968"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Ô toi ange de ce jour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Qui t’envoles avec cet hymne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Evoque-nous près du  Seigneur</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Pour qu’Il nous pardonne nos péchés.</a:t>
            </a:r>
          </a:p>
        </p:txBody>
      </p:sp>
      <p:sp>
        <p:nvSpPr>
          <p:cNvPr id="2" name="ZoneTexte 1">
            <a:extLst>
              <a:ext uri="{FF2B5EF4-FFF2-40B4-BE49-F238E27FC236}">
                <a16:creationId xmlns:a16="http://schemas.microsoft.com/office/drawing/2014/main" id="{4B4F9EB2-7407-64B7-4D84-24089EF06226}"/>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B4DB3569-6907-AA71-24B6-7861FF7D306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158031449"/>
      </p:ext>
    </p:extLst>
  </p:cSld>
  <p:clrMapOvr>
    <a:overrideClrMapping bg1="lt1" tx1="dk1" bg2="lt2" tx2="dk2" accent1="accent1" accent2="accent2" accent3="accent3" accent4="accent4" accent5="accent5" accent6="accent6" hlink="hlink" folHlink="folHlink"/>
  </p:clrMapOvr>
</p:sld>
</file>

<file path=ppt/slides/slide182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FD2CCBE1-A098-F3D9-AAD7-92F16DD7F24E}"/>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2F95BF1B-AA56-E025-35F5-140695F7DA50}"/>
              </a:ext>
            </a:extLst>
          </p:cNvPr>
          <p:cNvSpPr/>
          <p:nvPr/>
        </p:nvSpPr>
        <p:spPr>
          <a:xfrm>
            <a:off x="431371" y="566679"/>
            <a:ext cx="6312701" cy="2964594"/>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Nyetswni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matal</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wou</a:t>
            </a:r>
            <a:b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err="1">
                <a:ln>
                  <a:noFill/>
                </a:ln>
                <a:solidFill>
                  <a:prstClr val="white"/>
                </a:solidFill>
                <a:effectLst/>
                <a:uLnTx/>
                <a:uFillTx/>
                <a:latin typeface="CS Avva Shenouda" pitchFamily="34" charset="0"/>
                <a:ea typeface="+mn-ea"/>
                <a:cs typeface="+mn-cs"/>
              </a:rPr>
              <a:t>nyetauenkot</a:t>
            </a:r>
            <a:r>
              <a:rPr kumimoji="0" lang="fr-FR" sz="3733" b="0" i="0" u="none" strike="noStrike" kern="1200" cap="none" spc="0" normalizeH="0" baseline="0" noProof="0">
                <a:ln>
                  <a:noFill/>
                </a:ln>
                <a:solidFill>
                  <a:prstClr val="white"/>
                </a:solidFill>
                <a:effectLst/>
                <a:uLnTx/>
                <a:uFillTx/>
                <a:latin typeface="CS Avva Shenouda" pitchFamily="34" charset="0"/>
                <a:ea typeface="+mn-ea"/>
                <a:cs typeface="+mn-cs"/>
              </a:rPr>
              <a:t> `P</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ma`mton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nwou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nen`cnyou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et,y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hojhej</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niben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Pa¡</a:t>
            </a:r>
            <a:b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aribo`y;in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eron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nemwou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BA01A5BC-4888-39E9-F125-0468D7F0670B}"/>
              </a:ext>
            </a:extLst>
          </p:cNvPr>
          <p:cNvSpPr/>
          <p:nvPr/>
        </p:nvSpPr>
        <p:spPr>
          <a:xfrm>
            <a:off x="6672064" y="556225"/>
            <a:ext cx="5088565"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المرضى اشفهم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الذين رقدوا يا رب نيحهم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وأخواتنا الذين فى كل شدة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ربى أعنا وإياهم.</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D14E30E7-5FA5-DBB4-D42F-19F7E70CC1C7}"/>
              </a:ext>
            </a:extLst>
          </p:cNvPr>
          <p:cNvSpPr/>
          <p:nvPr/>
        </p:nvSpPr>
        <p:spPr>
          <a:xfrm>
            <a:off x="2351584" y="3813043"/>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Les malades, guéris-les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Les défunts, repose-les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nos frères dans la détresse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Seigneur aide-nous, aide-les</a:t>
            </a:r>
          </a:p>
        </p:txBody>
      </p:sp>
      <p:sp>
        <p:nvSpPr>
          <p:cNvPr id="2" name="ZoneTexte 1">
            <a:extLst>
              <a:ext uri="{FF2B5EF4-FFF2-40B4-BE49-F238E27FC236}">
                <a16:creationId xmlns:a16="http://schemas.microsoft.com/office/drawing/2014/main" id="{527E6CC1-E623-DA3D-CE8D-87703836CA0C}"/>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F7974411-B0A1-E150-C319-D8CFC051A6E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863681492"/>
      </p:ext>
    </p:extLst>
  </p:cSld>
  <p:clrMapOvr>
    <a:overrideClrMapping bg1="lt1" tx1="dk1" bg2="lt2" tx2="dk2" accent1="accent1" accent2="accent2" accent3="accent3" accent4="accent4" accent5="accent5" accent6="accent6" hlink="hlink" folHlink="folHlink"/>
  </p:clrMapOvr>
</p:sld>
</file>

<file path=ppt/slides/slide182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4D9B1394-FA4A-BB74-23A9-13E5D14777B0}"/>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4CF37884-46A0-DE9D-38CE-216A9938D7B5}"/>
              </a:ext>
            </a:extLst>
          </p:cNvPr>
          <p:cNvSpPr/>
          <p:nvPr/>
        </p:nvSpPr>
        <p:spPr>
          <a:xfrm>
            <a:off x="431371" y="566679"/>
            <a:ext cx="6096677" cy="2964594"/>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Ef</a:t>
            </a:r>
            <a:r>
              <a:rPr kumimoji="0" lang="fr-FR" sz="3733" b="0" i="0" u="none" strike="noStrike" kern="1200" cap="none" spc="0" normalizeH="0" baseline="0" noProof="0" err="1">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a:ln>
                  <a:noFill/>
                </a:ln>
                <a:solidFill>
                  <a:prstClr val="white"/>
                </a:solidFill>
                <a:effectLst/>
                <a:uLnTx/>
                <a:uFillTx/>
                <a:latin typeface="CS Avva Shenouda" pitchFamily="34" charset="0"/>
                <a:ea typeface="+mn-ea"/>
                <a:cs typeface="+mn-cs"/>
              </a:rPr>
              <a:t>e`cmou </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eron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err="1">
                <a:ln>
                  <a:noFill/>
                </a:ln>
                <a:solidFill>
                  <a:prstClr val="white"/>
                </a:solidFill>
                <a:effectLst/>
                <a:uLnTx/>
                <a:uFillTx/>
                <a:latin typeface="CS Avva Shenouda" pitchFamily="34" charset="0"/>
                <a:ea typeface="+mn-ea"/>
                <a:cs typeface="+mn-cs"/>
              </a:rPr>
              <a:t>nje</a:t>
            </a:r>
            <a:r>
              <a:rPr kumimoji="0" lang="fr-FR" sz="3733" b="0" i="0" u="none" strike="noStrike" kern="1200" cap="none" spc="0" normalizeH="0" baseline="0" noProof="0">
                <a:ln>
                  <a:noFill/>
                </a:ln>
                <a:solidFill>
                  <a:prstClr val="white"/>
                </a:solidFill>
                <a:effectLst/>
                <a:uLnTx/>
                <a:uFillTx/>
                <a:latin typeface="CS Avva Shenouda" pitchFamily="34" charset="0"/>
                <a:ea typeface="+mn-ea"/>
                <a:cs typeface="+mn-cs"/>
              </a:rPr>
              <a:t> `V</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a:ln>
                  <a:noFill/>
                </a:ln>
                <a:solidFill>
                  <a:prstClr val="white"/>
                </a:solidFill>
                <a:effectLst/>
                <a:uLnTx/>
                <a:uFillTx/>
                <a:latin typeface="CS Avva Shenouda" pitchFamily="34" charset="0"/>
                <a:ea typeface="+mn-ea"/>
                <a:cs typeface="+mn-cs"/>
              </a:rPr>
              <a:t>@ tenna`cmou </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ePefran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=e=;=u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ncyou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niben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err="1">
                <a:ln>
                  <a:noFill/>
                </a:ln>
                <a:solidFill>
                  <a:prstClr val="white"/>
                </a:solidFill>
                <a:effectLst/>
                <a:uLnTx/>
                <a:uFillTx/>
                <a:latin typeface="CS Avva Shenouda" pitchFamily="34" charset="0"/>
                <a:ea typeface="+mn-ea"/>
                <a:cs typeface="+mn-cs"/>
              </a:rPr>
              <a:t>ere</a:t>
            </a:r>
            <a:r>
              <a:rPr kumimoji="0" lang="fr-FR" sz="3733" b="0" i="0" u="none" strike="noStrike" kern="1200" cap="none" spc="0" normalizeH="0" baseline="0" noProof="0">
                <a:ln>
                  <a:noFill/>
                </a:ln>
                <a:solidFill>
                  <a:prstClr val="white"/>
                </a:solidFill>
                <a:effectLst/>
                <a:uLnTx/>
                <a:uFillTx/>
                <a:latin typeface="CS Avva Shenouda" pitchFamily="34" charset="0"/>
                <a:ea typeface="+mn-ea"/>
                <a:cs typeface="+mn-cs"/>
              </a:rPr>
              <a:t> pef`cmou </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naswpi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efmyn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ebolqen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rwn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6322AC83-2613-77EB-4CFE-18DD6ADA1E69}"/>
              </a:ext>
            </a:extLst>
          </p:cNvPr>
          <p:cNvSpPr/>
          <p:nvPr/>
        </p:nvSpPr>
        <p:spPr>
          <a:xfrm>
            <a:off x="6672064" y="556226"/>
            <a:ext cx="5088565"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يباركنا الله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ولنبارك أسمه القدوس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فى</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كل حين </a:t>
            </a: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تسبحته</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دائمة فى أفواهنا.</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6EA6E184-EAA7-116D-9CF8-3364B9227CF9}"/>
              </a:ext>
            </a:extLst>
          </p:cNvPr>
          <p:cNvSpPr/>
          <p:nvPr/>
        </p:nvSpPr>
        <p:spPr>
          <a:xfrm>
            <a:off x="2351584" y="3717032"/>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Que Dieu nous bénisse tous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Son saint Nom, nous bénissons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En tout temps, que Sa louange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Soit sur nos lèvres toujours</a:t>
            </a:r>
          </a:p>
        </p:txBody>
      </p:sp>
      <p:sp>
        <p:nvSpPr>
          <p:cNvPr id="2" name="ZoneTexte 1">
            <a:extLst>
              <a:ext uri="{FF2B5EF4-FFF2-40B4-BE49-F238E27FC236}">
                <a16:creationId xmlns:a16="http://schemas.microsoft.com/office/drawing/2014/main" id="{E5008094-0D6D-AFEF-FD35-529AA9B2317C}"/>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D60FC711-C260-F853-BAAC-492E5956EAC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101621375"/>
      </p:ext>
    </p:extLst>
  </p:cSld>
  <p:clrMapOvr>
    <a:overrideClrMapping bg1="lt1" tx1="dk1" bg2="lt2" tx2="dk2" accent1="accent1" accent2="accent2" accent3="accent3" accent4="accent4" accent5="accent5" accent6="accent6" hlink="hlink" folHlink="folHlink"/>
  </p:clrMapOvr>
</p:sld>
</file>

<file path=ppt/slides/slide182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AAB1F795-58F1-6840-C3DA-CFB5B9A5ECB8}"/>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E7FD5C1E-BD07-96A6-8638-E68704C783DF}"/>
              </a:ext>
            </a:extLst>
          </p:cNvPr>
          <p:cNvSpPr/>
          <p:nvPr/>
        </p:nvSpPr>
        <p:spPr>
          <a:xfrm>
            <a:off x="431371" y="566679"/>
            <a:ext cx="6096677" cy="2964594"/>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Je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f`cmarwout</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nje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Viwt</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nem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Psyri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nem Pi`pneuma =e=;=u @ }`triac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etjyk</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ebol</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tenouwst</a:t>
            </a:r>
            <a:b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mmoc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ten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wou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nac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80D0B8B5-5864-8D5A-CCA2-5A9C9E8F63E8}"/>
              </a:ext>
            </a:extLst>
          </p:cNvPr>
          <p:cNvSpPr/>
          <p:nvPr/>
        </p:nvSpPr>
        <p:spPr>
          <a:xfrm>
            <a:off x="6672064" y="556226"/>
            <a:ext cx="5088565"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مبارك الآب والابن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والروح القدس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الثالوث الكامل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نسجد له ونمجده.</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667CF80F-DD81-44BA-DE88-86CEE5F5A93D}"/>
              </a:ext>
            </a:extLst>
          </p:cNvPr>
          <p:cNvSpPr/>
          <p:nvPr/>
        </p:nvSpPr>
        <p:spPr>
          <a:xfrm>
            <a:off x="2351584" y="3717032"/>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Bénis soient le Père, le Fils,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L’Esprit-Saint : la Trinité</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C’est la Trinité parfaite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Adorons, glorifions-La.</a:t>
            </a:r>
          </a:p>
        </p:txBody>
      </p:sp>
      <p:sp>
        <p:nvSpPr>
          <p:cNvPr id="2" name="ZoneTexte 1">
            <a:extLst>
              <a:ext uri="{FF2B5EF4-FFF2-40B4-BE49-F238E27FC236}">
                <a16:creationId xmlns:a16="http://schemas.microsoft.com/office/drawing/2014/main" id="{19EC3D05-5774-C868-C547-333D58460953}"/>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B9CCB9A9-645F-9A65-F27C-49562CE7D3A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350666627"/>
      </p:ext>
    </p:extLst>
  </p:cSld>
  <p:clrMapOvr>
    <a:overrideClrMapping bg1="lt1" tx1="dk1" bg2="lt2" tx2="dk2" accent1="accent1" accent2="accent2" accent3="accent3" accent4="accent4" accent5="accent5" accent6="accent6" hlink="hlink" folHlink="folHlink"/>
  </p:clrMapOvr>
</p:sld>
</file>

<file path=ppt/slides/slide18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116632"/>
            <a:ext cx="11247156" cy="2862322"/>
          </a:xfrm>
          <a:prstGeom prst="rect">
            <a:avLst/>
          </a:prstGeom>
        </p:spPr>
        <p:txBody>
          <a:bodyPr wrap="square">
            <a:spAutoFit/>
          </a:bodyPr>
          <a:lstStyle/>
          <a:p>
            <a:pPr algn="ctr" rtl="1"/>
            <a:r>
              <a:rPr lang="ar-EG" sz="3600" dirty="0">
                <a:solidFill>
                  <a:prstClr val="white"/>
                </a:solidFill>
              </a:rPr>
              <a:t>فلما رأى إسرائيل هذه الأعجوبة العظيمة وأن المصريين  ماتوا في    البحر . فخاف الرب جميع الشعب وآمن بالله وبعبده موسى . حينئذ بالتسبيح قد سبح موسى وبنو إسرائيل بهذه </a:t>
            </a:r>
            <a:r>
              <a:rPr lang="ar-EG" sz="3600" dirty="0" err="1">
                <a:solidFill>
                  <a:prstClr val="white"/>
                </a:solidFill>
              </a:rPr>
              <a:t>التسبحة</a:t>
            </a:r>
            <a:r>
              <a:rPr lang="ar-EG" sz="3600" dirty="0">
                <a:solidFill>
                  <a:prstClr val="white"/>
                </a:solidFill>
              </a:rPr>
              <a:t> . وقال ليقولوا من فم واحد فلنسبح الرب لأنه بالمجد قد تمجد .  بطلبات  موسى رئيس الأنبياء </a:t>
            </a:r>
            <a:r>
              <a:rPr lang="ar-EG" sz="3600" dirty="0" err="1">
                <a:solidFill>
                  <a:prstClr val="white"/>
                </a:solidFill>
              </a:rPr>
              <a:t>يارب</a:t>
            </a:r>
            <a:r>
              <a:rPr lang="ar-EG" sz="3600" dirty="0">
                <a:solidFill>
                  <a:prstClr val="white"/>
                </a:solidFill>
              </a:rPr>
              <a:t> أنعم لنا بغفران خطايانا أمين </a:t>
            </a:r>
            <a:r>
              <a:rPr lang="ar-EG" sz="3600" dirty="0" err="1">
                <a:solidFill>
                  <a:prstClr val="white"/>
                </a:solidFill>
              </a:rPr>
              <a:t>الليلويا</a:t>
            </a:r>
            <a:endParaRPr lang="fr-FR" sz="3600" dirty="0">
              <a:solidFill>
                <a:prstClr val="white"/>
              </a:solidFill>
            </a:endParaRPr>
          </a:p>
        </p:txBody>
      </p:sp>
      <p:sp>
        <p:nvSpPr>
          <p:cNvPr id="7" name="Rectangle 6"/>
          <p:cNvSpPr/>
          <p:nvPr/>
        </p:nvSpPr>
        <p:spPr>
          <a:xfrm>
            <a:off x="457200" y="3308499"/>
            <a:ext cx="11247156" cy="3108543"/>
          </a:xfrm>
          <a:prstGeom prst="rect">
            <a:avLst/>
          </a:prstGeom>
        </p:spPr>
        <p:txBody>
          <a:bodyPr wrap="square">
            <a:spAutoFit/>
          </a:bodyPr>
          <a:lstStyle/>
          <a:p>
            <a:pPr algn="ctr"/>
            <a:r>
              <a:rPr lang="fr-FR" sz="2800" b="1" dirty="0">
                <a:solidFill>
                  <a:prstClr val="white"/>
                </a:solidFill>
                <a:latin typeface="Book Antiqua" pitchFamily="18" charset="0"/>
              </a:rPr>
              <a:t>Quand les Israélites virent ce grand miracle, et que les Egyptiens périrent dans la mer, ils furent tous remplis de crainte pour le Seigneur, et ils crurent au Seigneur et à son serviteur Moïse. Alors Moïse et le les fils d’Israël louèrent le Seigneur d’une seule voix en disant : « Louons notre Seigneur car de gloire, Il s’est glorifié ». Par les prières de Moïse chef des prophètes, Seigneur accorde-nous le pardon de nos péchés. Amen Alléluia.</a:t>
            </a:r>
          </a:p>
        </p:txBody>
      </p:sp>
      <p:sp>
        <p:nvSpPr>
          <p:cNvPr id="4" name="ZoneTexte 3">
            <a:extLst>
              <a:ext uri="{FF2B5EF4-FFF2-40B4-BE49-F238E27FC236}">
                <a16:creationId xmlns:a16="http://schemas.microsoft.com/office/drawing/2014/main" id="{C415ECB9-9940-AE23-4AD0-B7E14D95E4A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du 1er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6" name="ZoneTexte 5">
            <a:hlinkClick r:id="rId2" action="ppaction://hlinksldjump"/>
            <a:extLst>
              <a:ext uri="{FF2B5EF4-FFF2-40B4-BE49-F238E27FC236}">
                <a16:creationId xmlns:a16="http://schemas.microsoft.com/office/drawing/2014/main" id="{C0137B34-7F66-AAAC-8860-069A3CBE3DB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05206556"/>
      </p:ext>
    </p:extLst>
  </p:cSld>
  <p:clrMapOvr>
    <a:masterClrMapping/>
  </p:clrMapOvr>
  <p:transition/>
</p:sld>
</file>

<file path=ppt/slides/slide183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B8CF1479-B3C7-73F3-810B-410D06615FA5}"/>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812862CC-0C5F-48A0-58DE-3A1E271BBB80}"/>
              </a:ext>
            </a:extLst>
          </p:cNvPr>
          <p:cNvSpPr/>
          <p:nvPr/>
        </p:nvSpPr>
        <p:spPr>
          <a:xfrm>
            <a:off x="3823229" y="1052739"/>
            <a:ext cx="4620176" cy="4401205"/>
          </a:xfrm>
          <a:prstGeom prst="rect">
            <a:avLst/>
          </a:prstGeom>
        </p:spPr>
        <p:txBody>
          <a:bodyPr wrap="non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pt-BR" sz="5000" b="0" i="0" u="none" strike="noStrike" kern="1200" cap="none" spc="0" normalizeH="0" baseline="0" noProof="0" dirty="0">
                <a:ln>
                  <a:noFill/>
                </a:ln>
                <a:solidFill>
                  <a:prstClr val="white"/>
                </a:solidFill>
                <a:effectLst/>
                <a:uLnTx/>
                <a:uFillTx/>
                <a:latin typeface="CS Avva Shenouda" pitchFamily="34" charset="0"/>
                <a:ea typeface="+mn-ea"/>
                <a:cs typeface="+mn-cs"/>
              </a:rPr>
              <a:t>Ten[ici `mmo</a:t>
            </a:r>
          </a:p>
          <a:p>
            <a:pPr marL="0" marR="0" lvl="0" indent="0" algn="ctr" defTabSz="914273" rtl="0" eaLnBrk="1" fontAlgn="auto" latinLnBrk="0" hangingPunct="1">
              <a:lnSpc>
                <a:spcPct val="100000"/>
              </a:lnSpc>
              <a:spcBef>
                <a:spcPts val="0"/>
              </a:spcBef>
              <a:spcAft>
                <a:spcPts val="0"/>
              </a:spcAft>
              <a:buClrTx/>
              <a:buSzTx/>
              <a:buFontTx/>
              <a:buNone/>
              <a:tabLst/>
              <a:defRPr/>
            </a:pPr>
            <a:endParaRPr kumimoji="0" lang="fr-FR" sz="8000" b="0" i="0" u="none" strike="noStrike" kern="1200" cap="none" spc="0" normalizeH="0" baseline="0" noProof="0" dirty="0">
              <a:ln>
                <a:noFill/>
              </a:ln>
              <a:solidFill>
                <a:prstClr val="white"/>
              </a:solidFill>
              <a:effectLst/>
              <a:uLnTx/>
              <a:uFillTx/>
              <a:latin typeface="Book Antiqua" pitchFamily="18" charset="0"/>
              <a:ea typeface="+mn-ea"/>
              <a:cs typeface="+mn-cs"/>
            </a:endParaRP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5000" b="0" i="0" u="none" strike="noStrike" kern="1200" cap="none" spc="0" normalizeH="0" baseline="0" noProof="0" dirty="0">
                <a:ln>
                  <a:noFill/>
                </a:ln>
                <a:solidFill>
                  <a:prstClr val="white"/>
                </a:solidFill>
                <a:effectLst/>
                <a:uLnTx/>
                <a:uFillTx/>
                <a:latin typeface="Book Antiqua" pitchFamily="18" charset="0"/>
                <a:ea typeface="+mn-ea"/>
                <a:cs typeface="+mn-cs"/>
              </a:rPr>
              <a:t>Nous t’exaltons</a:t>
            </a:r>
          </a:p>
          <a:p>
            <a:pPr marL="0" marR="0" lvl="0" indent="0" algn="ctr" defTabSz="914273" rtl="0" eaLnBrk="1" fontAlgn="auto" latinLnBrk="0" hangingPunct="1">
              <a:lnSpc>
                <a:spcPct val="100000"/>
              </a:lnSpc>
              <a:spcBef>
                <a:spcPts val="0"/>
              </a:spcBef>
              <a:spcAft>
                <a:spcPts val="0"/>
              </a:spcAft>
              <a:buClrTx/>
              <a:buSzTx/>
              <a:buFontTx/>
              <a:buNone/>
              <a:tabLst/>
              <a:defRPr/>
            </a:pPr>
            <a:endParaRPr kumimoji="0" lang="fr-FR" sz="50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ar-AE" sz="50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نعظمك</a:t>
            </a:r>
            <a:endParaRPr kumimoji="0" lang="fr-FR" sz="50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6" name="Picture 2" descr="C:\Users\PC_KOLTA\Documents\Youssef\Work\PPT\kiahk\fini\3.jpg">
            <a:extLst>
              <a:ext uri="{FF2B5EF4-FFF2-40B4-BE49-F238E27FC236}">
                <a16:creationId xmlns:a16="http://schemas.microsoft.com/office/drawing/2014/main" id="{8E6900CE-5BED-9119-AABD-32FF4C969326}"/>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a:extLst>
              <a:ext uri="{FF2B5EF4-FFF2-40B4-BE49-F238E27FC236}">
                <a16:creationId xmlns:a16="http://schemas.microsoft.com/office/drawing/2014/main" id="{71F1740C-DDCB-13ED-76F1-E5050F02A069}"/>
              </a:ext>
            </a:extLst>
          </p:cNvPr>
          <p:cNvSpPr/>
          <p:nvPr/>
        </p:nvSpPr>
        <p:spPr>
          <a:xfrm>
            <a:off x="9552384" y="652626"/>
            <a:ext cx="1080120" cy="369204"/>
          </a:xfrm>
          <a:prstGeom prst="rect">
            <a:avLst/>
          </a:prstGeom>
        </p:spPr>
        <p:txBody>
          <a:bodyPr wrap="square">
            <a:spAutoFit/>
          </a:bodyPr>
          <a:lstStyle/>
          <a:p>
            <a:pPr marL="0" marR="0" lvl="0" indent="0" algn="l" defTabSz="914273" rtl="0" eaLnBrk="1" fontAlgn="auto" latinLnBrk="0" hangingPunct="1">
              <a:lnSpc>
                <a:spcPct val="100000"/>
              </a:lnSpc>
              <a:spcBef>
                <a:spcPts val="0"/>
              </a:spcBef>
              <a:spcAft>
                <a:spcPts val="0"/>
              </a:spcAft>
              <a:buClrTx/>
              <a:buSzTx/>
              <a:buFontTx/>
              <a:buNone/>
              <a:tabLst/>
              <a:defRPr/>
            </a:pPr>
            <a:r>
              <a:rPr kumimoji="0" lang="fr-FR" sz="1799" b="1" i="0" u="none" strike="noStrike" kern="1200" cap="none" spc="0" normalizeH="0" baseline="0" noProof="0" dirty="0">
                <a:ln>
                  <a:noFill/>
                </a:ln>
                <a:solidFill>
                  <a:prstClr val="white"/>
                </a:solidFill>
                <a:effectLst/>
                <a:uLnTx/>
                <a:uFillTx/>
                <a:latin typeface="Book Antiqua" pitchFamily="18" charset="0"/>
                <a:ea typeface="+mn-ea"/>
                <a:cs typeface="+mn-cs"/>
              </a:rPr>
              <a:t>Page 403 </a:t>
            </a:r>
          </a:p>
        </p:txBody>
      </p:sp>
      <p:sp>
        <p:nvSpPr>
          <p:cNvPr id="2" name="ZoneTexte 1">
            <a:extLst>
              <a:ext uri="{FF2B5EF4-FFF2-40B4-BE49-F238E27FC236}">
                <a16:creationId xmlns:a16="http://schemas.microsoft.com/office/drawing/2014/main" id="{A28DB92E-F4F0-6B19-DAA2-D4EC312D95A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3" action="ppaction://hlinksldjump"/>
            <a:extLst>
              <a:ext uri="{FF2B5EF4-FFF2-40B4-BE49-F238E27FC236}">
                <a16:creationId xmlns:a16="http://schemas.microsoft.com/office/drawing/2014/main" id="{58B0F9C8-C52D-52F4-9833-CE4B56241FB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861967559"/>
      </p:ext>
    </p:extLst>
  </p:cSld>
  <p:clrMapOvr>
    <a:masterClrMapping/>
  </p:clrMapOvr>
  <p:transition/>
</p:sld>
</file>

<file path=ppt/slides/slide183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086F7081-6957-C3D5-2269-E80E321431AF}"/>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5875AD9F-4675-E24B-0AED-66809F61C928}"/>
              </a:ext>
            </a:extLst>
          </p:cNvPr>
          <p:cNvSpPr/>
          <p:nvPr/>
        </p:nvSpPr>
        <p:spPr>
          <a:xfrm>
            <a:off x="6672064" y="340592"/>
            <a:ext cx="5088565" cy="337560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نعظمك يا أم النور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الحقيقي</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ونمجدك أيتها العذراء القديسة، والدة الإله، لأنك ولدت لنا مخلص العالم، أتى وخلص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نفوسنا.</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11F84140-8A86-B2C7-A8F1-C2EC45129563}"/>
              </a:ext>
            </a:extLst>
          </p:cNvPr>
          <p:cNvSpPr/>
          <p:nvPr/>
        </p:nvSpPr>
        <p:spPr>
          <a:xfrm>
            <a:off x="431371" y="332657"/>
            <a:ext cx="6096677" cy="2554545"/>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Ten[ici `mmo `;mau `mpiou`wini</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 `nta `vmyi @ ten]`wou ne `w ;y=e=;=u ouoh `mmacNou] @ je `aremici nan `m`pcwtyr `mpikocmoc tyrf@ af`i ouoh afcw] `nnen`'u,y. </a:t>
            </a:r>
            <a:endParaRPr kumimoji="0" lang="fr-FR" sz="32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738DF61B-5F77-6901-0E5D-E54348B3D3F6}"/>
              </a:ext>
            </a:extLst>
          </p:cNvPr>
          <p:cNvSpPr/>
          <p:nvPr/>
        </p:nvSpPr>
        <p:spPr>
          <a:xfrm>
            <a:off x="448229" y="4077074"/>
            <a:ext cx="11312400"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Nous t'exaltons ô Mère de la vraie Lumière,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et nous te glorifions ô sainte Mère de Dieu,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car tu as enfanté pour nous le Sauveur du monde.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Il est venu et a sauvé nos âmes.</a:t>
            </a:r>
          </a:p>
        </p:txBody>
      </p:sp>
      <p:sp>
        <p:nvSpPr>
          <p:cNvPr id="17" name="ZoneTexte 16">
            <a:extLst>
              <a:ext uri="{FF2B5EF4-FFF2-40B4-BE49-F238E27FC236}">
                <a16:creationId xmlns:a16="http://schemas.microsoft.com/office/drawing/2014/main" id="{3F834978-0F4C-A646-718F-CD78C600908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1939DFB0-92FD-7A95-1112-B0DDF79631B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269031515"/>
      </p:ext>
    </p:extLst>
  </p:cSld>
  <p:clrMapOvr>
    <a:masterClrMapping/>
  </p:clrMapOvr>
</p:sld>
</file>

<file path=ppt/slides/slide183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1A7FA206-563D-B0C1-AB3D-027FAC721353}"/>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C514C522-1923-4A64-68C9-CA6F48C87C9F}"/>
              </a:ext>
            </a:extLst>
          </p:cNvPr>
          <p:cNvSpPr/>
          <p:nvPr/>
        </p:nvSpPr>
        <p:spPr>
          <a:xfrm>
            <a:off x="6672064" y="340592"/>
            <a:ext cx="5088565" cy="337560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المجد لكَ يا سيدنا وملكنا المسيح، فخر الرسل، إكليل الشهداء تهليل الصديقين، ثبات الكنائس، غفران الخطايا.</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81B2147F-621E-D6AF-97C5-3DDC79F22D95}"/>
              </a:ext>
            </a:extLst>
          </p:cNvPr>
          <p:cNvSpPr/>
          <p:nvPr/>
        </p:nvSpPr>
        <p:spPr>
          <a:xfrm>
            <a:off x="431371" y="332657"/>
            <a:ext cx="6096677" cy="3046988"/>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Ou`wou nak pennyb penouro    P=,=c  `psousou `nni`apoctoloc@ pi`,lom `nte nimartutoc    @      `p;elyl `nnidike`oc @ `ptajro</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`nni`ekklycia @ `p,w `ebol `nte ninobi.</a:t>
            </a:r>
            <a:endParaRPr kumimoji="0" lang="fr-FR" sz="32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E200839F-5CD6-AF4F-9C44-D2779A51F701}"/>
              </a:ext>
            </a:extLst>
          </p:cNvPr>
          <p:cNvSpPr/>
          <p:nvPr/>
        </p:nvSpPr>
        <p:spPr>
          <a:xfrm>
            <a:off x="448229" y="4077073"/>
            <a:ext cx="11312400"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Gloire à Toi ô notre Seigneur et notre Roi, le Christ :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fierté des apôtres, couronne des martyrs,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allégresse des justes, affermissement des Eglises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et rémission des péchés.</a:t>
            </a:r>
          </a:p>
        </p:txBody>
      </p:sp>
      <p:sp>
        <p:nvSpPr>
          <p:cNvPr id="17" name="ZoneTexte 16">
            <a:extLst>
              <a:ext uri="{FF2B5EF4-FFF2-40B4-BE49-F238E27FC236}">
                <a16:creationId xmlns:a16="http://schemas.microsoft.com/office/drawing/2014/main" id="{24854715-E8AB-C6AF-6847-9B7D38AFE02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47DB8CDD-B523-0133-EEA1-C3A12CF7108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817361205"/>
      </p:ext>
    </p:extLst>
  </p:cSld>
  <p:clrMapOvr>
    <a:masterClrMapping/>
  </p:clrMapOvr>
</p:sld>
</file>

<file path=ppt/slides/slide183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DB7E3F77-AD01-1F07-D03F-C7ADF606299D}"/>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8623E47B-4E28-D9B5-73E0-84CE473EF490}"/>
              </a:ext>
            </a:extLst>
          </p:cNvPr>
          <p:cNvSpPr/>
          <p:nvPr/>
        </p:nvSpPr>
        <p:spPr>
          <a:xfrm>
            <a:off x="6672064" y="340592"/>
            <a:ext cx="5105424" cy="337560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نبشر بالثالوث القدوس، لاهوت واحد، نسجد له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ونمجده.</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يا رب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ارحم.</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يا رب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ارحم.</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يا رب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بارك.</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أمين.</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C4278958-66F4-3126-A192-8DF6FAB8D364}"/>
              </a:ext>
            </a:extLst>
          </p:cNvPr>
          <p:cNvSpPr/>
          <p:nvPr/>
        </p:nvSpPr>
        <p:spPr>
          <a:xfrm>
            <a:off x="431371" y="332657"/>
            <a:ext cx="6096677" cy="2554545"/>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Tenhi`wis `n}`triac =e=;=u @ ec qen oume;nou] `nou`wt @ tenouwst</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`mmoc @ ten]`wou nac @ Kuri`e</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`ele`ycon @ Kuri`e `ele`ycon @ Kuri`e</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`eulogycon. `Amyn.</a:t>
            </a:r>
            <a:endParaRPr kumimoji="0" lang="fr-FR" sz="32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4EFC1EFC-13ED-1B2F-8F70-A0780EF611CE}"/>
              </a:ext>
            </a:extLst>
          </p:cNvPr>
          <p:cNvSpPr/>
          <p:nvPr/>
        </p:nvSpPr>
        <p:spPr>
          <a:xfrm>
            <a:off x="431371" y="4077074"/>
            <a:ext cx="11346117"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Nous proclamons la Trinité sainte : Une seule Divinité ; nous l'adorons et nous la glorifions.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Pitié Seigneur, Pitié Seigneur,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Seigneur bénis-nous. Amen !</a:t>
            </a:r>
          </a:p>
        </p:txBody>
      </p:sp>
      <p:sp>
        <p:nvSpPr>
          <p:cNvPr id="17" name="ZoneTexte 16">
            <a:extLst>
              <a:ext uri="{FF2B5EF4-FFF2-40B4-BE49-F238E27FC236}">
                <a16:creationId xmlns:a16="http://schemas.microsoft.com/office/drawing/2014/main" id="{E97C1F75-E1B7-0B1D-9287-C135CD197A4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6E9E79CB-E097-94F9-A076-CE69EB13A08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586191464"/>
      </p:ext>
    </p:extLst>
  </p:cSld>
  <p:clrMapOvr>
    <a:masterClrMapping/>
  </p:clrMapOvr>
</p:sld>
</file>

<file path=ppt/slides/slide183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1F65015E-6D89-E6B5-23D9-08BFDFB4F3F3}"/>
            </a:ext>
          </a:extLst>
        </p:cNvPr>
        <p:cNvGrpSpPr/>
        <p:nvPr/>
      </p:nvGrpSpPr>
      <p:grpSpPr>
        <a:xfrm>
          <a:off x="0" y="0"/>
          <a:ext cx="0" cy="0"/>
          <a:chOff x="0" y="0"/>
          <a:chExt cx="0" cy="0"/>
        </a:xfrm>
      </p:grpSpPr>
      <p:sp>
        <p:nvSpPr>
          <p:cNvPr id="16" name="Rectangle 15">
            <a:extLst>
              <a:ext uri="{FF2B5EF4-FFF2-40B4-BE49-F238E27FC236}">
                <a16:creationId xmlns:a16="http://schemas.microsoft.com/office/drawing/2014/main" id="{E5C9E66F-D409-CD9F-5D7D-CA18334A3864}"/>
              </a:ext>
            </a:extLst>
          </p:cNvPr>
          <p:cNvSpPr/>
          <p:nvPr/>
        </p:nvSpPr>
        <p:spPr>
          <a:xfrm>
            <a:off x="3529882" y="2060848"/>
            <a:ext cx="5206875" cy="1569660"/>
          </a:xfrm>
          <a:prstGeom prst="rect">
            <a:avLst/>
          </a:prstGeom>
        </p:spPr>
        <p:txBody>
          <a:bodyPr wrap="non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9600" b="0" i="0" u="none" strike="noStrike" kern="1200" cap="none" spc="0" normalizeH="0" baseline="0" noProof="0" dirty="0">
                <a:ln>
                  <a:noFill/>
                </a:ln>
                <a:solidFill>
                  <a:prstClr val="white"/>
                </a:solidFill>
                <a:effectLst/>
                <a:uLnTx/>
                <a:uFillTx/>
                <a:latin typeface="Book Antiqua" pitchFamily="18" charset="0"/>
                <a:ea typeface="+mn-ea"/>
                <a:cs typeface="+mn-cs"/>
              </a:rPr>
              <a:t>Le Credo</a:t>
            </a:r>
          </a:p>
        </p:txBody>
      </p:sp>
      <p:pic>
        <p:nvPicPr>
          <p:cNvPr id="5" name="Picture 2" descr="C:\Users\PC_KOLTA\Documents\Youssef\Work\PPT\kiahk\fini\3.jpg">
            <a:extLst>
              <a:ext uri="{FF2B5EF4-FFF2-40B4-BE49-F238E27FC236}">
                <a16:creationId xmlns:a16="http://schemas.microsoft.com/office/drawing/2014/main" id="{C9082BC1-C2CA-D854-6234-6FE4E6AD992A}"/>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a:extLst>
              <a:ext uri="{FF2B5EF4-FFF2-40B4-BE49-F238E27FC236}">
                <a16:creationId xmlns:a16="http://schemas.microsoft.com/office/drawing/2014/main" id="{7759EB9B-FB2C-EF15-3EBE-60D3549270C9}"/>
              </a:ext>
            </a:extLst>
          </p:cNvPr>
          <p:cNvSpPr/>
          <p:nvPr/>
        </p:nvSpPr>
        <p:spPr>
          <a:xfrm>
            <a:off x="9552384" y="652626"/>
            <a:ext cx="1080120" cy="369204"/>
          </a:xfrm>
          <a:prstGeom prst="rect">
            <a:avLst/>
          </a:prstGeom>
        </p:spPr>
        <p:txBody>
          <a:bodyPr wrap="square">
            <a:spAutoFit/>
          </a:bodyPr>
          <a:lstStyle/>
          <a:p>
            <a:pPr marL="0" marR="0" lvl="0" indent="0" algn="l" defTabSz="914273" rtl="0" eaLnBrk="1" fontAlgn="auto" latinLnBrk="0" hangingPunct="1">
              <a:lnSpc>
                <a:spcPct val="100000"/>
              </a:lnSpc>
              <a:spcBef>
                <a:spcPts val="0"/>
              </a:spcBef>
              <a:spcAft>
                <a:spcPts val="0"/>
              </a:spcAft>
              <a:buClrTx/>
              <a:buSzTx/>
              <a:buFontTx/>
              <a:buNone/>
              <a:tabLst/>
              <a:defRPr/>
            </a:pPr>
            <a:r>
              <a:rPr kumimoji="0" lang="fr-FR" sz="1799" b="1" i="0" u="none" strike="noStrike" kern="1200" cap="none" spc="0" normalizeH="0" baseline="0" noProof="0" dirty="0">
                <a:ln>
                  <a:noFill/>
                </a:ln>
                <a:solidFill>
                  <a:prstClr val="white"/>
                </a:solidFill>
                <a:effectLst/>
                <a:uLnTx/>
                <a:uFillTx/>
                <a:latin typeface="Book Antiqua" pitchFamily="18" charset="0"/>
                <a:ea typeface="+mn-ea"/>
                <a:cs typeface="+mn-cs"/>
              </a:rPr>
              <a:t>Page 403 </a:t>
            </a:r>
          </a:p>
        </p:txBody>
      </p:sp>
      <p:sp>
        <p:nvSpPr>
          <p:cNvPr id="2" name="ZoneTexte 1">
            <a:extLst>
              <a:ext uri="{FF2B5EF4-FFF2-40B4-BE49-F238E27FC236}">
                <a16:creationId xmlns:a16="http://schemas.microsoft.com/office/drawing/2014/main" id="{05618F79-8A63-4809-AC9D-223A1509039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3" action="ppaction://hlinksldjump"/>
            <a:extLst>
              <a:ext uri="{FF2B5EF4-FFF2-40B4-BE49-F238E27FC236}">
                <a16:creationId xmlns:a16="http://schemas.microsoft.com/office/drawing/2014/main" id="{8002463D-AF6E-FE86-3571-9CBCC47280E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377099977"/>
      </p:ext>
    </p:extLst>
  </p:cSld>
  <p:clrMapOvr>
    <a:masterClrMapping/>
  </p:clrMapOvr>
  <p:transition/>
</p:sld>
</file>

<file path=ppt/slides/slide183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76E038FC-CAE9-FF2C-1D8E-246E03109DF2}"/>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B549E83E-20DD-C239-6A7D-1C14384A55E2}"/>
              </a:ext>
            </a:extLst>
          </p:cNvPr>
          <p:cNvSpPr/>
          <p:nvPr/>
        </p:nvSpPr>
        <p:spPr>
          <a:xfrm>
            <a:off x="6672064" y="340592"/>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بالحقيقة نؤمن بإله واحد، الله الآب، ضابط الكل، خالق السماء والأرض، ما يُرَى وما لا يرى.</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84035203-A942-AD89-2C7A-EBA00D5154F5}"/>
              </a:ext>
            </a:extLst>
          </p:cNvPr>
          <p:cNvSpPr/>
          <p:nvPr/>
        </p:nvSpPr>
        <p:spPr>
          <a:xfrm>
            <a:off x="431371" y="332657"/>
            <a:ext cx="6096677" cy="2554545"/>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dirty="0">
                <a:ln>
                  <a:noFill/>
                </a:ln>
                <a:solidFill>
                  <a:prstClr val="white"/>
                </a:solidFill>
                <a:effectLst/>
                <a:uLnTx/>
                <a:uFillTx/>
                <a:latin typeface="Avva_Marcos" pitchFamily="82" charset="0"/>
                <a:ea typeface="+mn-ea"/>
                <a:cs typeface="+mn-cs"/>
              </a:rPr>
              <a:t>T</a:t>
            </a: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ennah] `eouNou] `nou`wt @ `V] `Viwt piPantokratwr @ vy`etaf;amio `n`tve nem `pkahi @ ny`etounau `erwou nem ny`ete</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`ncenau `erwou an.</a:t>
            </a:r>
            <a:endParaRPr kumimoji="0" lang="fr-FR" sz="32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2D5115CB-D8EC-534E-F325-6B308251801B}"/>
              </a:ext>
            </a:extLst>
          </p:cNvPr>
          <p:cNvSpPr/>
          <p:nvPr/>
        </p:nvSpPr>
        <p:spPr>
          <a:xfrm>
            <a:off x="448229" y="4077074"/>
            <a:ext cx="11312400"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En vérité, je crois en UN seul Dieu,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le Père Tout Puissant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Créateur du ciel et de la terre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de toutes les choses visibles et invisibles.</a:t>
            </a:r>
          </a:p>
        </p:txBody>
      </p:sp>
      <p:sp>
        <p:nvSpPr>
          <p:cNvPr id="17" name="ZoneTexte 16">
            <a:extLst>
              <a:ext uri="{FF2B5EF4-FFF2-40B4-BE49-F238E27FC236}">
                <a16:creationId xmlns:a16="http://schemas.microsoft.com/office/drawing/2014/main" id="{8A32BECA-9C1D-7078-FFBD-EAE22C6116C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5C2EFF46-BAB4-C651-52FF-6DCC7AFC605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397200022"/>
      </p:ext>
    </p:extLst>
  </p:cSld>
  <p:clrMapOvr>
    <a:masterClrMapping/>
  </p:clrMapOvr>
</p:sld>
</file>

<file path=ppt/slides/slide183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C15879F1-292A-6784-7163-0408908F1603}"/>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82E6C98E-7E71-469C-1630-FEB9761FF6BB}"/>
              </a:ext>
            </a:extLst>
          </p:cNvPr>
          <p:cNvSpPr/>
          <p:nvPr/>
        </p:nvSpPr>
        <p:spPr>
          <a:xfrm>
            <a:off x="2063553" y="764706"/>
            <a:ext cx="7545871" cy="2062296"/>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نؤمن برب واحد يسوع المسيح، ابن الله الوحيد، المولود من الآب قبل كل الدهور، نور من نور، إله حق من إله حق.</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803507A7-8E5E-B7B9-F733-A126DF82246D}"/>
              </a:ext>
            </a:extLst>
          </p:cNvPr>
          <p:cNvSpPr/>
          <p:nvPr/>
        </p:nvSpPr>
        <p:spPr>
          <a:xfrm>
            <a:off x="2063552" y="3645024"/>
            <a:ext cx="7992888"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Je crois en UN seul Seigneur Jésus Christ le Fils unique de Dieu né du Père avant tous les siècles. Lumière née de la Lumière. Vrai Dieu né du Vrai Dieu. </a:t>
            </a:r>
          </a:p>
        </p:txBody>
      </p:sp>
      <p:sp>
        <p:nvSpPr>
          <p:cNvPr id="16" name="ZoneTexte 15">
            <a:extLst>
              <a:ext uri="{FF2B5EF4-FFF2-40B4-BE49-F238E27FC236}">
                <a16:creationId xmlns:a16="http://schemas.microsoft.com/office/drawing/2014/main" id="{1CA33B14-490E-6CB3-93A0-21848BFDCD5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F68F8354-4797-D2DF-26D7-04585437E65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89090986"/>
      </p:ext>
    </p:extLst>
  </p:cSld>
  <p:clrMapOvr>
    <a:masterClrMapping/>
  </p:clrMapOvr>
</p:sld>
</file>

<file path=ppt/slides/slide183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290DDC56-DDB7-B2B0-2009-98D63895DBCD}"/>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320D4E5F-FEE4-AA25-0A36-E3729B122194}"/>
              </a:ext>
            </a:extLst>
          </p:cNvPr>
          <p:cNvSpPr/>
          <p:nvPr/>
        </p:nvSpPr>
        <p:spPr>
          <a:xfrm>
            <a:off x="2063552" y="764704"/>
            <a:ext cx="7872875" cy="2390141"/>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مولود غير مخلوق، مساو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للآب</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في الجوهر، الذي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به</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كان كل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شئ.</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هذا الذي من أجلنا نحن البشر، ومن أجل خلاصنا، نزل من السماء، وتجسد من الروح القدس ومن مريم العذراء، وتأنس.</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36E278B1-3925-319E-8C5A-D636A7262A73}"/>
              </a:ext>
            </a:extLst>
          </p:cNvPr>
          <p:cNvSpPr/>
          <p:nvPr/>
        </p:nvSpPr>
        <p:spPr>
          <a:xfrm>
            <a:off x="623392" y="3645025"/>
            <a:ext cx="11041227"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Engendré, non pas créé, consubstantiel au Père par qui tout a été fait. Qui pour nous, les hommes, et pour notre Salut est descendu du ciel. Par l'Esprit Saint il a pris chair de la Vierge Marie et s'est fait homme.</a:t>
            </a:r>
          </a:p>
        </p:txBody>
      </p:sp>
      <p:sp>
        <p:nvSpPr>
          <p:cNvPr id="16" name="ZoneTexte 15">
            <a:extLst>
              <a:ext uri="{FF2B5EF4-FFF2-40B4-BE49-F238E27FC236}">
                <a16:creationId xmlns:a16="http://schemas.microsoft.com/office/drawing/2014/main" id="{C1DE61FC-911E-53AC-1545-52732AF53EB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DCA97898-8B2E-F9F6-C4E6-F8D03F8A3C4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646226408"/>
      </p:ext>
    </p:extLst>
  </p:cSld>
  <p:clrMapOvr>
    <a:masterClrMapping/>
  </p:clrMapOvr>
</p:sld>
</file>

<file path=ppt/slides/slide183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3A05CB09-730C-BB55-041A-151DDDD800DD}"/>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C31F7463-552A-55AB-33D2-CEF3C2F902DD}"/>
              </a:ext>
            </a:extLst>
          </p:cNvPr>
          <p:cNvSpPr/>
          <p:nvPr/>
        </p:nvSpPr>
        <p:spPr>
          <a:xfrm>
            <a:off x="2063553" y="764705"/>
            <a:ext cx="7545871" cy="1815690"/>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وصلب عنا على عهد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بيلاطس</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البنطي.</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وتألم وقبر وقام من بين الأموات في اليوم الثالث كما في الكتب.</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6B344FBE-16BC-B97C-A1EE-E36A5CA9D370}"/>
              </a:ext>
            </a:extLst>
          </p:cNvPr>
          <p:cNvSpPr/>
          <p:nvPr/>
        </p:nvSpPr>
        <p:spPr>
          <a:xfrm>
            <a:off x="2063552" y="3645024"/>
            <a:ext cx="7992888"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a été crucifié pour nous sous Ponce Pilate, a souffert et a été enseveli.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Il est ressuscité des morts le troisième jour conformément aux écritures.</a:t>
            </a:r>
          </a:p>
        </p:txBody>
      </p:sp>
      <p:sp>
        <p:nvSpPr>
          <p:cNvPr id="16" name="ZoneTexte 15">
            <a:extLst>
              <a:ext uri="{FF2B5EF4-FFF2-40B4-BE49-F238E27FC236}">
                <a16:creationId xmlns:a16="http://schemas.microsoft.com/office/drawing/2014/main" id="{C872EDDD-1A2D-3987-6222-CA21534516F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CF8AD33E-5B6B-5F38-4540-813D396F171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731090895"/>
      </p:ext>
    </p:extLst>
  </p:cSld>
  <p:clrMapOvr>
    <a:masterClrMapping/>
  </p:clrMapOvr>
</p:sld>
</file>

<file path=ppt/slides/slide183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67A9ECDA-D8F0-47D3-A960-CD733332FEE3}"/>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028F64CF-8AA2-844A-29A2-CFCEF5CFA53D}"/>
              </a:ext>
            </a:extLst>
          </p:cNvPr>
          <p:cNvSpPr/>
          <p:nvPr/>
        </p:nvSpPr>
        <p:spPr>
          <a:xfrm>
            <a:off x="1199456" y="764704"/>
            <a:ext cx="9697077" cy="2390141"/>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وصعد إلى السموات، وجلس عن يمين أبيه، وأيضا يأتي في مجده ليدين الأحياء والأموات، الذي ليس لملكه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انقضاء.</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نعم نؤمن بالروح القدس، الرب المحيى المنبثق من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الآب.</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نسجد له ونمجده مع الآب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والإبن.</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الناطق في الأنبياء.</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3B376425-CB83-A8B4-A960-1651C3C03A64}"/>
              </a:ext>
            </a:extLst>
          </p:cNvPr>
          <p:cNvSpPr/>
          <p:nvPr/>
        </p:nvSpPr>
        <p:spPr>
          <a:xfrm>
            <a:off x="623392" y="3645024"/>
            <a:ext cx="10657184" cy="2144498"/>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Il est monté au ciel et s'est assis à la droite du Père d'où Il reviendra dans Sa gloire pour juger les vivants et les morts et son règne n'aura pas de fin. Je crois en l'Esprit Saint qui est Seigneur et qui donne la vie ; Il procède du Père. Avec  le  Père  et  le  Fils,  Il reçoit  même  adoration  et même  gloire.  Il  a  parlé par  les  prophètes.</a:t>
            </a:r>
          </a:p>
        </p:txBody>
      </p:sp>
      <p:sp>
        <p:nvSpPr>
          <p:cNvPr id="16" name="ZoneTexte 15">
            <a:extLst>
              <a:ext uri="{FF2B5EF4-FFF2-40B4-BE49-F238E27FC236}">
                <a16:creationId xmlns:a16="http://schemas.microsoft.com/office/drawing/2014/main" id="{CAB0EBD0-94FE-4541-1320-62869084706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FCB647F4-8D7B-EFFD-48C8-10792F587E0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296137126"/>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6" name="Picture 2" descr="C:\Users\PC_KOLTA\Documents\Youssef\Work\PPT\kiahk\fini\154624_180971325248555_158682840810737_657099_5228626_n.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732336" y="1196752"/>
            <a:ext cx="6858000" cy="3867150"/>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a:hlinkClick r:id="rId3" action="ppaction://hlinksldjump"/>
          </p:cNvPr>
          <p:cNvSpPr/>
          <p:nvPr/>
        </p:nvSpPr>
        <p:spPr>
          <a:xfrm>
            <a:off x="7680179" y="5682952"/>
            <a:ext cx="2592289" cy="41034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b="1" dirty="0">
                <a:solidFill>
                  <a:prstClr val="white"/>
                </a:solidFill>
                <a:latin typeface="Book Antiqua" pitchFamily="18" charset="0"/>
              </a:rPr>
              <a:t>Commentaire du 1er</a:t>
            </a:r>
            <a:r>
              <a:rPr lang="fr-FR" sz="1100" dirty="0"/>
              <a:t> </a:t>
            </a:r>
            <a:r>
              <a:rPr lang="fr-FR" sz="1600" b="1" dirty="0" err="1">
                <a:solidFill>
                  <a:prstClr val="white"/>
                </a:solidFill>
                <a:latin typeface="Book Antiqua" pitchFamily="18" charset="0"/>
              </a:rPr>
              <a:t>Hos</a:t>
            </a:r>
            <a:endParaRPr lang="fr-FR" sz="1600" b="1" dirty="0">
              <a:solidFill>
                <a:prstClr val="white"/>
              </a:solidFill>
              <a:latin typeface="Book Antiqua" pitchFamily="18" charset="0"/>
            </a:endParaRPr>
          </a:p>
        </p:txBody>
      </p:sp>
      <p:sp>
        <p:nvSpPr>
          <p:cNvPr id="11" name="Rectangle 10">
            <a:hlinkClick r:id="rId4" action="ppaction://hlinksldjump"/>
          </p:cNvPr>
          <p:cNvSpPr/>
          <p:nvPr/>
        </p:nvSpPr>
        <p:spPr>
          <a:xfrm>
            <a:off x="2197134" y="5682952"/>
            <a:ext cx="1728192" cy="41034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t-IT" sz="1600" dirty="0">
                <a:solidFill>
                  <a:prstClr val="white"/>
                </a:solidFill>
                <a:latin typeface="CS Avva Shenouda" pitchFamily="34" charset="0"/>
              </a:rPr>
              <a:t>&lt;ere ne Mari`a</a:t>
            </a:r>
            <a:endParaRPr lang="fr-FR" sz="1600" b="1"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F3854300-F247-394B-44DA-884CBDD2F26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
        <p:nvSpPr>
          <p:cNvPr id="3" name="ZoneTexte 2">
            <a:hlinkClick r:id="rId5" action="ppaction://hlinksldjump"/>
            <a:extLst>
              <a:ext uri="{FF2B5EF4-FFF2-40B4-BE49-F238E27FC236}">
                <a16:creationId xmlns:a16="http://schemas.microsoft.com/office/drawing/2014/main" id="{AE2D4C46-1A0F-07C0-53ED-51EF0369EA1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26973752"/>
      </p:ext>
    </p:extLst>
  </p:cSld>
  <p:clrMapOvr>
    <a:masterClrMapping/>
  </p:clrMapOvr>
</p:sld>
</file>

<file path=ppt/slides/slide184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9C690841-0851-6D99-96BE-8EBFC0B93AF3}"/>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DB033E1E-0858-34F5-510C-E87345F1E92D}"/>
              </a:ext>
            </a:extLst>
          </p:cNvPr>
          <p:cNvSpPr/>
          <p:nvPr/>
        </p:nvSpPr>
        <p:spPr>
          <a:xfrm>
            <a:off x="2063553" y="764704"/>
            <a:ext cx="7545871" cy="1241237"/>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وبكنيسة واحدة مقدسة جامعة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رسولية.</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ونعترف بمعمودية واحدة لمغفرة الخطايا.</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14F5165C-1459-6CA0-646F-16A42DC5BE3D}"/>
              </a:ext>
            </a:extLst>
          </p:cNvPr>
          <p:cNvSpPr/>
          <p:nvPr/>
        </p:nvSpPr>
        <p:spPr>
          <a:xfrm>
            <a:off x="2063552" y="3645025"/>
            <a:ext cx="8352928" cy="156966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Je crois en l'Eglise, Une, Sainte, Universelle et Apostolique. Je reconnais un seul baptême  pour  le  pardon des péchés. </a:t>
            </a:r>
          </a:p>
        </p:txBody>
      </p:sp>
      <p:sp>
        <p:nvSpPr>
          <p:cNvPr id="16" name="ZoneTexte 15">
            <a:extLst>
              <a:ext uri="{FF2B5EF4-FFF2-40B4-BE49-F238E27FC236}">
                <a16:creationId xmlns:a16="http://schemas.microsoft.com/office/drawing/2014/main" id="{B3810674-D946-821A-A552-58DC7D5EE2A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C52A3EC8-89D8-F36B-96E8-3EF03C03190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866983237"/>
      </p:ext>
    </p:extLst>
  </p:cSld>
  <p:clrMapOvr>
    <a:masterClrMapping/>
  </p:clrMapOvr>
</p:sld>
</file>

<file path=ppt/slides/slide184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1DBDB6C0-67BC-2191-6EB5-6893344A6A32}"/>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8A5ECC96-2AAC-78AA-9F12-D89F4B68BDC8}"/>
              </a:ext>
            </a:extLst>
          </p:cNvPr>
          <p:cNvSpPr/>
          <p:nvPr/>
        </p:nvSpPr>
        <p:spPr>
          <a:xfrm>
            <a:off x="2063553" y="764706"/>
            <a:ext cx="7545871" cy="666786"/>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وننتظر قيامة الأموات وحياة الدهر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الآتي.</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أمين.</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A21718B6-2008-A27F-63CF-E8F33357FA62}"/>
              </a:ext>
            </a:extLst>
          </p:cNvPr>
          <p:cNvSpPr/>
          <p:nvPr/>
        </p:nvSpPr>
        <p:spPr>
          <a:xfrm>
            <a:off x="2063552" y="3645024"/>
            <a:ext cx="7992888" cy="1077218"/>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J’attends la résurrection  des morts et la vie du  monde à venir. Amen.</a:t>
            </a:r>
          </a:p>
        </p:txBody>
      </p:sp>
      <p:sp>
        <p:nvSpPr>
          <p:cNvPr id="16" name="ZoneTexte 15">
            <a:extLst>
              <a:ext uri="{FF2B5EF4-FFF2-40B4-BE49-F238E27FC236}">
                <a16:creationId xmlns:a16="http://schemas.microsoft.com/office/drawing/2014/main" id="{49721674-00DA-617E-E523-C6ADCAE6E5D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B5F4875B-B3B4-6346-680A-98A4198D573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965153144"/>
      </p:ext>
    </p:extLst>
  </p:cSld>
  <p:clrMapOvr>
    <a:masterClrMapping/>
  </p:clrMapOvr>
</p:sld>
</file>

<file path=ppt/slides/slide184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EAFE1CC2-3A35-583E-49F7-A9BDF0D696B0}"/>
            </a:ext>
          </a:extLst>
        </p:cNvPr>
        <p:cNvGrpSpPr/>
        <p:nvPr/>
      </p:nvGrpSpPr>
      <p:grpSpPr>
        <a:xfrm>
          <a:off x="0" y="0"/>
          <a:ext cx="0" cy="0"/>
          <a:chOff x="0" y="0"/>
          <a:chExt cx="0" cy="0"/>
        </a:xfrm>
      </p:grpSpPr>
      <p:sp>
        <p:nvSpPr>
          <p:cNvPr id="16" name="Rectangle 15">
            <a:extLst>
              <a:ext uri="{FF2B5EF4-FFF2-40B4-BE49-F238E27FC236}">
                <a16:creationId xmlns:a16="http://schemas.microsoft.com/office/drawing/2014/main" id="{3F70EDF6-3958-6DCC-C759-52EA6A5BBABD}"/>
              </a:ext>
            </a:extLst>
          </p:cNvPr>
          <p:cNvSpPr/>
          <p:nvPr/>
        </p:nvSpPr>
        <p:spPr>
          <a:xfrm>
            <a:off x="2156908" y="2060851"/>
            <a:ext cx="7952818" cy="1015663"/>
          </a:xfrm>
          <a:prstGeom prst="rect">
            <a:avLst/>
          </a:prstGeom>
        </p:spPr>
        <p:txBody>
          <a:bodyPr wrap="non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60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pic>
        <p:nvPicPr>
          <p:cNvPr id="5" name="Picture 2" descr="C:\Users\PC_KOLTA\Documents\Youssef\Work\PPT\kiahk\fini\3.jpg">
            <a:extLst>
              <a:ext uri="{FF2B5EF4-FFF2-40B4-BE49-F238E27FC236}">
                <a16:creationId xmlns:a16="http://schemas.microsoft.com/office/drawing/2014/main" id="{D5196980-8F50-4512-FDB0-411D6384482F}"/>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a:extLst>
              <a:ext uri="{FF2B5EF4-FFF2-40B4-BE49-F238E27FC236}">
                <a16:creationId xmlns:a16="http://schemas.microsoft.com/office/drawing/2014/main" id="{7EA4CFC6-E83F-3CE8-2EB2-93DEDF462926}"/>
              </a:ext>
            </a:extLst>
          </p:cNvPr>
          <p:cNvSpPr/>
          <p:nvPr/>
        </p:nvSpPr>
        <p:spPr>
          <a:xfrm>
            <a:off x="9552384" y="652626"/>
            <a:ext cx="1080120" cy="369204"/>
          </a:xfrm>
          <a:prstGeom prst="rect">
            <a:avLst/>
          </a:prstGeom>
        </p:spPr>
        <p:txBody>
          <a:bodyPr wrap="square">
            <a:spAutoFit/>
          </a:bodyPr>
          <a:lstStyle/>
          <a:p>
            <a:pPr marL="0" marR="0" lvl="0" indent="0" algn="l" defTabSz="914273" rtl="0" eaLnBrk="1" fontAlgn="auto" latinLnBrk="0" hangingPunct="1">
              <a:lnSpc>
                <a:spcPct val="100000"/>
              </a:lnSpc>
              <a:spcBef>
                <a:spcPts val="0"/>
              </a:spcBef>
              <a:spcAft>
                <a:spcPts val="0"/>
              </a:spcAft>
              <a:buClrTx/>
              <a:buSzTx/>
              <a:buFontTx/>
              <a:buNone/>
              <a:tabLst/>
              <a:defRPr/>
            </a:pPr>
            <a:r>
              <a:rPr kumimoji="0" lang="fr-FR" sz="1799" b="1" i="0" u="none" strike="noStrike" kern="1200" cap="none" spc="0" normalizeH="0" baseline="0" noProof="0" dirty="0">
                <a:ln>
                  <a:noFill/>
                </a:ln>
                <a:solidFill>
                  <a:prstClr val="white"/>
                </a:solidFill>
                <a:effectLst/>
                <a:uLnTx/>
                <a:uFillTx/>
                <a:latin typeface="Book Antiqua" pitchFamily="18" charset="0"/>
                <a:ea typeface="+mn-ea"/>
                <a:cs typeface="+mn-cs"/>
              </a:rPr>
              <a:t>Page 405 </a:t>
            </a:r>
          </a:p>
        </p:txBody>
      </p:sp>
      <p:sp>
        <p:nvSpPr>
          <p:cNvPr id="2" name="ZoneTexte 1">
            <a:extLst>
              <a:ext uri="{FF2B5EF4-FFF2-40B4-BE49-F238E27FC236}">
                <a16:creationId xmlns:a16="http://schemas.microsoft.com/office/drawing/2014/main" id="{276864F8-8A28-8803-99DD-F9CE73BFDAE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3" action="ppaction://hlinksldjump"/>
            <a:extLst>
              <a:ext uri="{FF2B5EF4-FFF2-40B4-BE49-F238E27FC236}">
                <a16:creationId xmlns:a16="http://schemas.microsoft.com/office/drawing/2014/main" id="{6CA915BB-403C-F05C-879D-34F2F3D061F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428371531"/>
      </p:ext>
    </p:extLst>
  </p:cSld>
  <p:clrMapOvr>
    <a:masterClrMapping/>
  </p:clrMapOvr>
  <p:transition/>
</p:sld>
</file>

<file path=ppt/slides/slide184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F2FFA880-700B-7935-E905-622847F16840}"/>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01A1CB0E-2327-680E-7759-CBD70CD411E6}"/>
              </a:ext>
            </a:extLst>
          </p:cNvPr>
          <p:cNvSpPr/>
          <p:nvPr/>
        </p:nvSpPr>
        <p:spPr>
          <a:xfrm>
            <a:off x="6768075" y="340592"/>
            <a:ext cx="4992555" cy="144655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آمين يا رب ارحم يا رب ارحم يا رب ارحم</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DA095421-ED3C-0704-C7B4-D18336E2F9E1}"/>
              </a:ext>
            </a:extLst>
          </p:cNvPr>
          <p:cNvSpPr/>
          <p:nvPr/>
        </p:nvSpPr>
        <p:spPr>
          <a:xfrm>
            <a:off x="431371" y="332658"/>
            <a:ext cx="6240693" cy="2123658"/>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4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a:t>
            </a:r>
            <a:r>
              <a:rPr kumimoji="0" lang="pt-BR" sz="4400" b="0" i="0" u="none" strike="noStrike" kern="1200" cap="none" spc="0" normalizeH="0" baseline="0" noProof="0" dirty="0">
                <a:ln>
                  <a:noFill/>
                </a:ln>
                <a:solidFill>
                  <a:prstClr val="white"/>
                </a:solidFill>
                <a:effectLst/>
                <a:uLnTx/>
                <a:uFillTx/>
                <a:latin typeface="Avva_Marcos" pitchFamily="82" charset="0"/>
                <a:ea typeface="+mn-ea"/>
                <a:cs typeface="+mn-cs"/>
              </a:rPr>
              <a:t>A</a:t>
            </a:r>
            <a:r>
              <a:rPr kumimoji="0" lang="pt-BR" sz="44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myn. Kuri`e `ele`ycon</a:t>
            </a:r>
          </a:p>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4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Kuri`e `ele`ycon Kuri`e</a:t>
            </a:r>
            <a:br>
              <a:rPr kumimoji="0" lang="pt-BR" sz="44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br>
            <a:r>
              <a:rPr kumimoji="0" lang="pt-BR" sz="44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`ele`ycon</a:t>
            </a:r>
            <a:endParaRPr kumimoji="0" lang="fr-FR" sz="44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75DCCD14-FCDA-4ECD-9E81-C9BA6871DF38}"/>
              </a:ext>
            </a:extLst>
          </p:cNvPr>
          <p:cNvSpPr/>
          <p:nvPr/>
        </p:nvSpPr>
        <p:spPr>
          <a:xfrm>
            <a:off x="2783632" y="4077073"/>
            <a:ext cx="6408712" cy="2123658"/>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400" b="1" i="0" u="none" strike="noStrike" kern="1200" cap="none" spc="0" normalizeH="0" baseline="0" noProof="0" dirty="0">
                <a:ln>
                  <a:noFill/>
                </a:ln>
                <a:solidFill>
                  <a:prstClr val="white"/>
                </a:solidFill>
                <a:effectLst/>
                <a:uLnTx/>
                <a:uFillTx/>
                <a:latin typeface="Book Antiqua" pitchFamily="18" charset="0"/>
                <a:ea typeface="+mn-ea"/>
                <a:cs typeface="+mn-cs"/>
              </a:rPr>
              <a:t>Amen. Pitié Seigneur, Pitié Seigneur, Pitié Seigneur</a:t>
            </a:r>
          </a:p>
        </p:txBody>
      </p:sp>
      <p:sp>
        <p:nvSpPr>
          <p:cNvPr id="17" name="ZoneTexte 16">
            <a:extLst>
              <a:ext uri="{FF2B5EF4-FFF2-40B4-BE49-F238E27FC236}">
                <a16:creationId xmlns:a16="http://schemas.microsoft.com/office/drawing/2014/main" id="{EFEBFDE0-EEE5-B8BB-BADB-4C85B1A689B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6CDF2914-6969-975B-2648-DD538A1C876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24767400"/>
      </p:ext>
    </p:extLst>
  </p:cSld>
  <p:clrMapOvr>
    <a:masterClrMapping/>
  </p:clrMapOvr>
</p:sld>
</file>

<file path=ppt/slides/slide184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EF073F14-5221-7F99-C487-7F4DE843285E}"/>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D6EBA6B5-0C85-721C-7809-17747CEEA383}"/>
              </a:ext>
            </a:extLst>
          </p:cNvPr>
          <p:cNvSpPr/>
          <p:nvPr/>
        </p:nvSpPr>
        <p:spPr>
          <a:xfrm>
            <a:off x="6240017"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ارحمنا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040A16E0-291B-3D8C-D768-D23E5CFAD17C}"/>
              </a:ext>
            </a:extLst>
          </p:cNvPr>
          <p:cNvSpPr/>
          <p:nvPr/>
        </p:nvSpPr>
        <p:spPr>
          <a:xfrm>
            <a:off x="1583499" y="1700809"/>
            <a:ext cx="4680520"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nai nan.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417C40B7-6E43-1833-25A1-F35B4F8DD95F}"/>
              </a:ext>
            </a:extLst>
          </p:cNvPr>
          <p:cNvSpPr/>
          <p:nvPr/>
        </p:nvSpPr>
        <p:spPr>
          <a:xfrm>
            <a:off x="2783632" y="4077072"/>
            <a:ext cx="6864763"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aie pitié de nous.</a:t>
            </a:r>
          </a:p>
        </p:txBody>
      </p:sp>
      <p:sp>
        <p:nvSpPr>
          <p:cNvPr id="17" name="ZoneTexte 16">
            <a:extLst>
              <a:ext uri="{FF2B5EF4-FFF2-40B4-BE49-F238E27FC236}">
                <a16:creationId xmlns:a16="http://schemas.microsoft.com/office/drawing/2014/main" id="{3ADAB7AA-01EC-E7A0-90CE-B4EF067B6C7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C2DC6BEF-DF20-C1BA-A94A-DC84102C8E4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679901535"/>
      </p:ext>
    </p:extLst>
  </p:cSld>
  <p:clrMapOvr>
    <a:masterClrMapping/>
  </p:clrMapOvr>
</p:sld>
</file>

<file path=ppt/slides/slide184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90DA98EB-EEBB-B4D8-2C80-4DCAB7F476AD}"/>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2EA90106-F250-5346-61A5-607323AF81E6}"/>
              </a:ext>
            </a:extLst>
          </p:cNvPr>
          <p:cNvSpPr/>
          <p:nvPr/>
        </p:nvSpPr>
        <p:spPr>
          <a:xfrm>
            <a:off x="6240017"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اسمعنا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03B4CFD7-F53B-FE13-F1BB-5B4C3E11B794}"/>
              </a:ext>
            </a:extLst>
          </p:cNvPr>
          <p:cNvSpPr/>
          <p:nvPr/>
        </p:nvSpPr>
        <p:spPr>
          <a:xfrm>
            <a:off x="1199456" y="1700808"/>
            <a:ext cx="5544616"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cwtem `eron.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07698173-FF5F-35D5-1CC6-B23F5A581E23}"/>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écoute nous.</a:t>
            </a:r>
          </a:p>
        </p:txBody>
      </p:sp>
      <p:sp>
        <p:nvSpPr>
          <p:cNvPr id="17" name="ZoneTexte 16">
            <a:extLst>
              <a:ext uri="{FF2B5EF4-FFF2-40B4-BE49-F238E27FC236}">
                <a16:creationId xmlns:a16="http://schemas.microsoft.com/office/drawing/2014/main" id="{14EAC408-FF12-B56E-C458-A60E86F0F1B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F269961B-DB9E-385C-3539-CCC0ED8F9DB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985362803"/>
      </p:ext>
    </p:extLst>
  </p:cSld>
  <p:clrMapOvr>
    <a:masterClrMapping/>
  </p:clrMapOvr>
</p:sld>
</file>

<file path=ppt/slides/slide184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13C2F518-5A9C-F2AA-1D56-CA1BC2F4C349}"/>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BC7B3693-B5E3-FF44-A412-4BF38DAC3BF1}"/>
              </a:ext>
            </a:extLst>
          </p:cNvPr>
          <p:cNvSpPr/>
          <p:nvPr/>
        </p:nvSpPr>
        <p:spPr>
          <a:xfrm>
            <a:off x="6240017"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أنظر إلينا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E7886040-5CE1-9B4C-5F80-2CB99E9DE673}"/>
              </a:ext>
            </a:extLst>
          </p:cNvPr>
          <p:cNvSpPr/>
          <p:nvPr/>
        </p:nvSpPr>
        <p:spPr>
          <a:xfrm>
            <a:off x="1487488" y="1700808"/>
            <a:ext cx="4680520"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comc `eron.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45D38C7B-7088-955C-13E0-73EF9F38E55A}"/>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regarde nous.</a:t>
            </a:r>
          </a:p>
        </p:txBody>
      </p:sp>
      <p:sp>
        <p:nvSpPr>
          <p:cNvPr id="17" name="ZoneTexte 16">
            <a:extLst>
              <a:ext uri="{FF2B5EF4-FFF2-40B4-BE49-F238E27FC236}">
                <a16:creationId xmlns:a16="http://schemas.microsoft.com/office/drawing/2014/main" id="{885B6ED0-5887-95C8-117F-4930EA90CC5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07ABC05A-BB1E-795B-1CC0-FB8FCF0CF2D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40358940"/>
      </p:ext>
    </p:extLst>
  </p:cSld>
  <p:clrMapOvr>
    <a:masterClrMapping/>
  </p:clrMapOvr>
</p:sld>
</file>

<file path=ppt/slides/slide184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2CFA7205-8FD1-8312-F4C4-57E481EE7185}"/>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CBBAF3A7-D8E0-91F7-85DB-0D5651EE18D2}"/>
              </a:ext>
            </a:extLst>
          </p:cNvPr>
          <p:cNvSpPr/>
          <p:nvPr/>
        </p:nvSpPr>
        <p:spPr>
          <a:xfrm>
            <a:off x="6927061"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أطلع علينا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026F3C5F-9B3C-4BC9-6AF5-2223A8C6C4C0}"/>
              </a:ext>
            </a:extLst>
          </p:cNvPr>
          <p:cNvSpPr/>
          <p:nvPr/>
        </p:nvSpPr>
        <p:spPr>
          <a:xfrm>
            <a:off x="1295467" y="1700808"/>
            <a:ext cx="5520613"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joust `eron.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BF0761D6-A207-5ADD-49EC-DBDD5DE872E1}"/>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observe nous.</a:t>
            </a:r>
          </a:p>
        </p:txBody>
      </p:sp>
      <p:sp>
        <p:nvSpPr>
          <p:cNvPr id="17" name="ZoneTexte 16">
            <a:extLst>
              <a:ext uri="{FF2B5EF4-FFF2-40B4-BE49-F238E27FC236}">
                <a16:creationId xmlns:a16="http://schemas.microsoft.com/office/drawing/2014/main" id="{E9419AFE-DE91-32CF-A8A2-E2C7D0B73BD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4EB1FFE0-5EFC-ED3E-A393-1BBFA7D8E03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375368364"/>
      </p:ext>
    </p:extLst>
  </p:cSld>
  <p:clrMapOvr>
    <a:masterClrMapping/>
  </p:clrMapOvr>
</p:sld>
</file>

<file path=ppt/slides/slide184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8394C859-F375-5B62-E891-38E0302BD84B}"/>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05392611-60B7-47AD-1A73-4E58307D8F0C}"/>
              </a:ext>
            </a:extLst>
          </p:cNvPr>
          <p:cNvSpPr/>
          <p:nvPr/>
        </p:nvSpPr>
        <p:spPr>
          <a:xfrm>
            <a:off x="7215093"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تراءف علينا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473350F0-8CB2-280F-5058-660B243A82DF}"/>
              </a:ext>
            </a:extLst>
          </p:cNvPr>
          <p:cNvSpPr/>
          <p:nvPr/>
        </p:nvSpPr>
        <p:spPr>
          <a:xfrm>
            <a:off x="623392" y="1700808"/>
            <a:ext cx="5832648"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senhyt qaron.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F3143C7B-FD00-DC0A-E29F-68DFF0AC0DB9}"/>
              </a:ext>
            </a:extLst>
          </p:cNvPr>
          <p:cNvSpPr/>
          <p:nvPr/>
        </p:nvSpPr>
        <p:spPr>
          <a:xfrm>
            <a:off x="911424" y="4077072"/>
            <a:ext cx="1036915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traite-nous avec clémence.</a:t>
            </a:r>
          </a:p>
        </p:txBody>
      </p:sp>
      <p:sp>
        <p:nvSpPr>
          <p:cNvPr id="17" name="ZoneTexte 16">
            <a:extLst>
              <a:ext uri="{FF2B5EF4-FFF2-40B4-BE49-F238E27FC236}">
                <a16:creationId xmlns:a16="http://schemas.microsoft.com/office/drawing/2014/main" id="{A02F075D-5100-290C-059D-554158A01F6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87BC5ECF-EDA5-56E2-EC08-EE577596D7F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064870776"/>
      </p:ext>
    </p:extLst>
  </p:cSld>
  <p:clrMapOvr>
    <a:masterClrMapping/>
  </p:clrMapOvr>
</p:sld>
</file>

<file path=ppt/slides/slide184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82119D4C-341C-4FDC-871B-31AE4C80BFC5}"/>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CA2E2ADD-CF31-1EB6-C5A1-18F18B82327E}"/>
              </a:ext>
            </a:extLst>
          </p:cNvPr>
          <p:cNvSpPr/>
          <p:nvPr/>
        </p:nvSpPr>
        <p:spPr>
          <a:xfrm>
            <a:off x="7119082"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نحن شعبك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3D376528-068C-590F-51CA-E9F25E6BE2C7}"/>
              </a:ext>
            </a:extLst>
          </p:cNvPr>
          <p:cNvSpPr/>
          <p:nvPr/>
        </p:nvSpPr>
        <p:spPr>
          <a:xfrm>
            <a:off x="839416" y="1700808"/>
            <a:ext cx="6024669"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`Anon qa peklaoc.</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7556CC66-D33F-5ED4-72A8-88969A086371}"/>
              </a:ext>
            </a:extLst>
          </p:cNvPr>
          <p:cNvSpPr/>
          <p:nvPr/>
        </p:nvSpPr>
        <p:spPr>
          <a:xfrm>
            <a:off x="1391478" y="4077072"/>
            <a:ext cx="9409045"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Nous sommes ton peuple.</a:t>
            </a:r>
          </a:p>
        </p:txBody>
      </p:sp>
      <p:sp>
        <p:nvSpPr>
          <p:cNvPr id="17" name="ZoneTexte 16">
            <a:extLst>
              <a:ext uri="{FF2B5EF4-FFF2-40B4-BE49-F238E27FC236}">
                <a16:creationId xmlns:a16="http://schemas.microsoft.com/office/drawing/2014/main" id="{8D110A59-6269-7AE7-AEB8-76F91983304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5547B26C-10FA-C20D-6D2C-0F9831DCEBE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341420473"/>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5" name="Rectangle 14"/>
          <p:cNvSpPr/>
          <p:nvPr/>
        </p:nvSpPr>
        <p:spPr>
          <a:xfrm>
            <a:off x="3287688" y="980731"/>
            <a:ext cx="4783682" cy="1323439"/>
          </a:xfrm>
          <a:prstGeom prst="rect">
            <a:avLst/>
          </a:prstGeom>
        </p:spPr>
        <p:txBody>
          <a:bodyPr wrap="none">
            <a:spAutoFit/>
          </a:bodyPr>
          <a:lstStyle/>
          <a:p>
            <a:pPr algn="ctr"/>
            <a:r>
              <a:rPr lang="fi-FI" sz="4000" dirty="0">
                <a:solidFill>
                  <a:prstClr val="white"/>
                </a:solidFill>
                <a:latin typeface="CS Avva Shenouda" pitchFamily="34" charset="0"/>
              </a:rPr>
              <a:t>Euaggelion kata </a:t>
            </a:r>
          </a:p>
          <a:p>
            <a:pPr algn="ctr"/>
            <a:r>
              <a:rPr lang="fi-FI" sz="4000" dirty="0">
                <a:solidFill>
                  <a:prstClr val="white"/>
                </a:solidFill>
                <a:latin typeface="CS Avva Shenouda" pitchFamily="34" charset="0"/>
              </a:rPr>
              <a:t>Loukan (=b @ =k=; - =l=b)</a:t>
            </a:r>
            <a:endParaRPr lang="fr-FR" sz="4000" dirty="0">
              <a:solidFill>
                <a:prstClr val="black"/>
              </a:solidFill>
              <a:latin typeface="CS Avva Shenouda" pitchFamily="34" charset="0"/>
            </a:endParaRPr>
          </a:p>
        </p:txBody>
      </p:sp>
      <p:sp>
        <p:nvSpPr>
          <p:cNvPr id="16" name="Rectangle 15"/>
          <p:cNvSpPr/>
          <p:nvPr/>
        </p:nvSpPr>
        <p:spPr>
          <a:xfrm>
            <a:off x="3112287" y="3573016"/>
            <a:ext cx="5404044" cy="1261884"/>
          </a:xfrm>
          <a:prstGeom prst="rect">
            <a:avLst/>
          </a:prstGeom>
        </p:spPr>
        <p:txBody>
          <a:bodyPr wrap="none">
            <a:spAutoFit/>
          </a:bodyPr>
          <a:lstStyle/>
          <a:p>
            <a:pPr algn="ctr"/>
            <a:r>
              <a:rPr lang="fr-FR" sz="3800" dirty="0">
                <a:solidFill>
                  <a:prstClr val="white"/>
                </a:solidFill>
                <a:latin typeface="Book Antiqua" pitchFamily="18" charset="0"/>
              </a:rPr>
              <a:t>Evangile selon </a:t>
            </a:r>
          </a:p>
          <a:p>
            <a:pPr algn="ctr"/>
            <a:r>
              <a:rPr lang="fr-FR" sz="3800" dirty="0">
                <a:solidFill>
                  <a:prstClr val="white"/>
                </a:solidFill>
                <a:latin typeface="Book Antiqua" pitchFamily="18" charset="0"/>
              </a:rPr>
              <a:t>Saint Luc (Luc 2: 29-32)</a:t>
            </a: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7"/>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367 </a:t>
            </a:r>
          </a:p>
        </p:txBody>
      </p:sp>
      <p:sp>
        <p:nvSpPr>
          <p:cNvPr id="2" name="ZoneTexte 1">
            <a:extLst>
              <a:ext uri="{FF2B5EF4-FFF2-40B4-BE49-F238E27FC236}">
                <a16:creationId xmlns:a16="http://schemas.microsoft.com/office/drawing/2014/main" id="{17F314A1-ED73-1336-D36B-5636DDCFAB3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3" action="ppaction://hlinksldjump"/>
            <a:extLst>
              <a:ext uri="{FF2B5EF4-FFF2-40B4-BE49-F238E27FC236}">
                <a16:creationId xmlns:a16="http://schemas.microsoft.com/office/drawing/2014/main" id="{E1B2326B-CBB6-6AB6-27B6-E209A56F0FB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33859071"/>
      </p:ext>
    </p:extLst>
  </p:cSld>
  <p:clrMapOvr>
    <a:masterClrMapping/>
  </p:clrMapOvr>
  <p:transition/>
</p:sld>
</file>

<file path=ppt/slides/slide185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9B5E119B-38B4-3854-B844-2DBAFA534B02}"/>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7E6BE344-60CB-D270-6B6B-1A9C702CCD9C}"/>
              </a:ext>
            </a:extLst>
          </p:cNvPr>
          <p:cNvSpPr/>
          <p:nvPr/>
        </p:nvSpPr>
        <p:spPr>
          <a:xfrm>
            <a:off x="7215093"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نحن جُبلتك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72139B2F-2A65-68BE-46F8-2282101564E4}"/>
              </a:ext>
            </a:extLst>
          </p:cNvPr>
          <p:cNvSpPr/>
          <p:nvPr/>
        </p:nvSpPr>
        <p:spPr>
          <a:xfrm>
            <a:off x="1031437" y="1700808"/>
            <a:ext cx="6408712"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`Anon qa pek`placma.</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EB9CC030-566D-DD1F-DFD2-048C28D5FB9D}"/>
              </a:ext>
            </a:extLst>
          </p:cNvPr>
          <p:cNvSpPr/>
          <p:nvPr/>
        </p:nvSpPr>
        <p:spPr>
          <a:xfrm>
            <a:off x="911424" y="4077073"/>
            <a:ext cx="1036915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Nous sommes ta création.</a:t>
            </a:r>
          </a:p>
        </p:txBody>
      </p:sp>
      <p:sp>
        <p:nvSpPr>
          <p:cNvPr id="17" name="ZoneTexte 16">
            <a:extLst>
              <a:ext uri="{FF2B5EF4-FFF2-40B4-BE49-F238E27FC236}">
                <a16:creationId xmlns:a16="http://schemas.microsoft.com/office/drawing/2014/main" id="{DA6358D0-3DB3-A7B7-C584-A39A9E25DC8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8B3A4328-C8CD-40EC-3F14-55D2DB55301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68416710"/>
      </p:ext>
    </p:extLst>
  </p:cSld>
  <p:clrMapOvr>
    <a:masterClrMapping/>
  </p:clrMapOvr>
</p:sld>
</file>

<file path=ppt/slides/slide185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CDCC84EF-0CEA-50E9-07E6-CD3111E731D4}"/>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B69D0D0A-7A2A-CCA9-6210-493066B13359}"/>
              </a:ext>
            </a:extLst>
          </p:cNvPr>
          <p:cNvSpPr/>
          <p:nvPr/>
        </p:nvSpPr>
        <p:spPr>
          <a:xfrm>
            <a:off x="7599135"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نجنا من أعدائنا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74553118-705E-1CDB-EE3B-F6C3C81FDC48}"/>
              </a:ext>
            </a:extLst>
          </p:cNvPr>
          <p:cNvSpPr/>
          <p:nvPr/>
        </p:nvSpPr>
        <p:spPr>
          <a:xfrm>
            <a:off x="935427" y="1700808"/>
            <a:ext cx="6408712" cy="1569660"/>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Nahmen `ebol qen nenjaji.</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2F68940F-E6F0-2F3C-0315-E33637A1FA15}"/>
              </a:ext>
            </a:extLst>
          </p:cNvPr>
          <p:cNvSpPr/>
          <p:nvPr/>
        </p:nvSpPr>
        <p:spPr>
          <a:xfrm>
            <a:off x="935427" y="4077072"/>
            <a:ext cx="10633181"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Délivre-nous de nos ennemis.</a:t>
            </a:r>
          </a:p>
        </p:txBody>
      </p:sp>
      <p:sp>
        <p:nvSpPr>
          <p:cNvPr id="17" name="ZoneTexte 16">
            <a:extLst>
              <a:ext uri="{FF2B5EF4-FFF2-40B4-BE49-F238E27FC236}">
                <a16:creationId xmlns:a16="http://schemas.microsoft.com/office/drawing/2014/main" id="{102371AC-1AF6-14F8-3074-77540C22131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6330F14F-D095-BB86-36A1-084AFD86593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839483266"/>
      </p:ext>
    </p:extLst>
  </p:cSld>
  <p:clrMapOvr>
    <a:masterClrMapping/>
  </p:clrMapOvr>
</p:sld>
</file>

<file path=ppt/slides/slide185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44392C8B-E0D6-64F1-31E4-B9BF898C3F07}"/>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1D9130FD-3A92-AD0F-0C8F-EAC418508064}"/>
              </a:ext>
            </a:extLst>
          </p:cNvPr>
          <p:cNvSpPr/>
          <p:nvPr/>
        </p:nvSpPr>
        <p:spPr>
          <a:xfrm>
            <a:off x="7311103"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نجنا من الغلاء</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8406DFD8-F1BC-C744-3DDB-081CA331B4AE}"/>
              </a:ext>
            </a:extLst>
          </p:cNvPr>
          <p:cNvSpPr/>
          <p:nvPr/>
        </p:nvSpPr>
        <p:spPr>
          <a:xfrm>
            <a:off x="527381" y="1700808"/>
            <a:ext cx="7008779"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Nahmen `ebolha ou`hbwn.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40F8AB16-B515-A1F8-AB3F-2B84ABB30F05}"/>
              </a:ext>
            </a:extLst>
          </p:cNvPr>
          <p:cNvSpPr/>
          <p:nvPr/>
        </p:nvSpPr>
        <p:spPr>
          <a:xfrm>
            <a:off x="815413" y="4077073"/>
            <a:ext cx="10465163"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Délivre-nous de la cherté.</a:t>
            </a:r>
          </a:p>
        </p:txBody>
      </p:sp>
      <p:sp>
        <p:nvSpPr>
          <p:cNvPr id="17" name="ZoneTexte 16">
            <a:extLst>
              <a:ext uri="{FF2B5EF4-FFF2-40B4-BE49-F238E27FC236}">
                <a16:creationId xmlns:a16="http://schemas.microsoft.com/office/drawing/2014/main" id="{E1B9B0FD-84E2-764F-473F-9256F1CBEC9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DCEF4127-E816-3362-D801-6614A4E4946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143145029"/>
      </p:ext>
    </p:extLst>
  </p:cSld>
  <p:clrMapOvr>
    <a:masterClrMapping/>
  </p:clrMapOvr>
</p:sld>
</file>

<file path=ppt/slides/slide185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2B44E403-E17A-25AC-F706-3660569B9BE0}"/>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370E8D81-D88C-856F-DC7C-F04AA1E8B00D}"/>
              </a:ext>
            </a:extLst>
          </p:cNvPr>
          <p:cNvSpPr/>
          <p:nvPr/>
        </p:nvSpPr>
        <p:spPr>
          <a:xfrm>
            <a:off x="7503125"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نحن عبيدك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B7204EEB-AF90-8861-DECB-4B4B8B07DBB2}"/>
              </a:ext>
            </a:extLst>
          </p:cNvPr>
          <p:cNvSpPr/>
          <p:nvPr/>
        </p:nvSpPr>
        <p:spPr>
          <a:xfrm>
            <a:off x="888099" y="1700808"/>
            <a:ext cx="6456040"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a:ln>
                  <a:noFill/>
                </a:ln>
                <a:solidFill>
                  <a:prstClr val="white"/>
                </a:solidFill>
                <a:effectLst/>
                <a:uLnTx/>
                <a:uFillTx/>
                <a:latin typeface="CS Avva Shenouda" pitchFamily="34" charset="0"/>
                <a:ea typeface="+mn-ea"/>
                <a:cs typeface="+mn-cs"/>
              </a:rPr>
              <a:t>`Anon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qa nek`ebiaik.</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71BCB6BA-BD17-5B2A-5EC5-636BDFDCF38B}"/>
              </a:ext>
            </a:extLst>
          </p:cNvPr>
          <p:cNvSpPr/>
          <p:nvPr/>
        </p:nvSpPr>
        <p:spPr>
          <a:xfrm>
            <a:off x="1199456" y="4077072"/>
            <a:ext cx="9793088"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Nous sommes tes serviteurs.</a:t>
            </a:r>
          </a:p>
        </p:txBody>
      </p:sp>
      <p:sp>
        <p:nvSpPr>
          <p:cNvPr id="17" name="ZoneTexte 16">
            <a:extLst>
              <a:ext uri="{FF2B5EF4-FFF2-40B4-BE49-F238E27FC236}">
                <a16:creationId xmlns:a16="http://schemas.microsoft.com/office/drawing/2014/main" id="{60795134-EDBE-BDDA-4EE3-2C4AFD7B571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AE5D225A-1094-5FE7-3B9C-83D66DCF48C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598111537"/>
      </p:ext>
    </p:extLst>
  </p:cSld>
  <p:clrMapOvr>
    <a:masterClrMapping/>
  </p:clrMapOvr>
</p:sld>
</file>

<file path=ppt/slides/slide185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58B33D4C-5C37-9348-CE1F-4A7D137CA0EE}"/>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4F95B495-3F07-9F12-77A3-A7203016EE60}"/>
              </a:ext>
            </a:extLst>
          </p:cNvPr>
          <p:cNvSpPr/>
          <p:nvPr/>
        </p:nvSpPr>
        <p:spPr>
          <a:xfrm>
            <a:off x="7311103"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أنتَ ابن الله</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9DFAF4D1-CDE5-31FC-7861-0DED8E9AD4FD}"/>
              </a:ext>
            </a:extLst>
          </p:cNvPr>
          <p:cNvSpPr/>
          <p:nvPr/>
        </p:nvSpPr>
        <p:spPr>
          <a:xfrm>
            <a:off x="1223459" y="1700808"/>
            <a:ext cx="4680520"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`Uioc :</a:t>
            </a:r>
            <a:r>
              <a:rPr kumimoji="0" lang="pt-BR" sz="4800" b="0" i="0" u="none" strike="noStrike" kern="1200" cap="none" spc="0" normalizeH="0" baseline="0" noProof="0">
                <a:ln>
                  <a:noFill/>
                </a:ln>
                <a:solidFill>
                  <a:prstClr val="white"/>
                </a:solidFill>
                <a:effectLst/>
                <a:uLnTx/>
                <a:uFillTx/>
                <a:latin typeface="CS Avva Shenouda" pitchFamily="34" charset="0"/>
                <a:ea typeface="+mn-ea"/>
                <a:cs typeface="+mn-cs"/>
              </a:rPr>
              <a:t>eoc `N</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;ok.</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A231A99B-C79D-AC2A-5D54-2DC21D77ECC3}"/>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Tu es le fils de Dieu.</a:t>
            </a:r>
          </a:p>
        </p:txBody>
      </p:sp>
      <p:sp>
        <p:nvSpPr>
          <p:cNvPr id="17" name="ZoneTexte 16">
            <a:extLst>
              <a:ext uri="{FF2B5EF4-FFF2-40B4-BE49-F238E27FC236}">
                <a16:creationId xmlns:a16="http://schemas.microsoft.com/office/drawing/2014/main" id="{239ED27B-5020-0A0B-FE08-7F6B2D8FC26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6F9AC038-1B4C-D0C5-0DDD-C589669E3C8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773468360"/>
      </p:ext>
    </p:extLst>
  </p:cSld>
  <p:clrMapOvr>
    <a:masterClrMapping/>
  </p:clrMapOvr>
</p:sld>
</file>

<file path=ppt/slides/slide185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CC03AF6C-92D5-3523-09D1-DE4504B32015}"/>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D9F5ED84-B97A-E01E-9D26-8856591CF52D}"/>
              </a:ext>
            </a:extLst>
          </p:cNvPr>
          <p:cNvSpPr/>
          <p:nvPr/>
        </p:nvSpPr>
        <p:spPr>
          <a:xfrm>
            <a:off x="7215093"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آمنا بك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8AA2DBA1-D996-8B31-BBCD-4F6B2944DF0B}"/>
              </a:ext>
            </a:extLst>
          </p:cNvPr>
          <p:cNvSpPr/>
          <p:nvPr/>
        </p:nvSpPr>
        <p:spPr>
          <a:xfrm>
            <a:off x="1007435" y="1700808"/>
            <a:ext cx="5448605"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Annah] `erok.</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F2EF69C0-7717-9AEF-7C5E-0592711657D1}"/>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Nous croyons en Toi.</a:t>
            </a:r>
          </a:p>
        </p:txBody>
      </p:sp>
      <p:sp>
        <p:nvSpPr>
          <p:cNvPr id="17" name="ZoneTexte 16">
            <a:extLst>
              <a:ext uri="{FF2B5EF4-FFF2-40B4-BE49-F238E27FC236}">
                <a16:creationId xmlns:a16="http://schemas.microsoft.com/office/drawing/2014/main" id="{586AA088-BF7E-C7B2-80F5-C02F0D0F233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DB83A390-61D7-C9B4-C094-63B19B096D9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099144696"/>
      </p:ext>
    </p:extLst>
  </p:cSld>
  <p:clrMapOvr>
    <a:masterClrMapping/>
  </p:clrMapOvr>
</p:sld>
</file>

<file path=ppt/slides/slide185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98133EF4-362E-1B14-5065-E6C535595287}"/>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066C42F9-640A-9A11-A25B-5DFF71825A49}"/>
              </a:ext>
            </a:extLst>
          </p:cNvPr>
          <p:cNvSpPr/>
          <p:nvPr/>
        </p:nvSpPr>
        <p:spPr>
          <a:xfrm>
            <a:off x="7632171" y="1700808"/>
            <a:ext cx="4032448"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لأنك أتيت وخلصتنا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8AE9758A-42A9-7CB2-C3A7-27AE93081FAE}"/>
              </a:ext>
            </a:extLst>
          </p:cNvPr>
          <p:cNvSpPr/>
          <p:nvPr/>
        </p:nvSpPr>
        <p:spPr>
          <a:xfrm>
            <a:off x="671397" y="1700810"/>
            <a:ext cx="5881803"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Je ak`i akcw] `mmon.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E1511055-5EFD-D29A-E854-43FEAC4770D3}"/>
              </a:ext>
            </a:extLst>
          </p:cNvPr>
          <p:cNvSpPr/>
          <p:nvPr/>
        </p:nvSpPr>
        <p:spPr>
          <a:xfrm>
            <a:off x="671398" y="4077072"/>
            <a:ext cx="10993221"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Car tu vins et nous sauvas.</a:t>
            </a:r>
          </a:p>
        </p:txBody>
      </p:sp>
      <p:sp>
        <p:nvSpPr>
          <p:cNvPr id="17" name="ZoneTexte 16">
            <a:extLst>
              <a:ext uri="{FF2B5EF4-FFF2-40B4-BE49-F238E27FC236}">
                <a16:creationId xmlns:a16="http://schemas.microsoft.com/office/drawing/2014/main" id="{84C6C2A2-75B1-C846-25D3-DFE6548BF2A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80B43FDB-19B2-54DD-FC8B-3F0BF08F0C5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587604185"/>
      </p:ext>
    </p:extLst>
  </p:cSld>
  <p:clrMapOvr>
    <a:masterClrMapping/>
  </p:clrMapOvr>
</p:sld>
</file>

<file path=ppt/slides/slide185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8A2CBF8E-EBF8-63E5-47C0-5BC987483832}"/>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606531B5-0109-7806-13C7-643BD4F4DDD4}"/>
              </a:ext>
            </a:extLst>
          </p:cNvPr>
          <p:cNvSpPr/>
          <p:nvPr/>
        </p:nvSpPr>
        <p:spPr>
          <a:xfrm>
            <a:off x="7503125"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تعهدنا بخلاصك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A9CA9FF4-0033-5161-F0A2-38F6B3088942}"/>
              </a:ext>
            </a:extLst>
          </p:cNvPr>
          <p:cNvSpPr/>
          <p:nvPr/>
        </p:nvSpPr>
        <p:spPr>
          <a:xfrm>
            <a:off x="719403" y="1700808"/>
            <a:ext cx="5736637" cy="1569660"/>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Jempensini qen pekoujai.</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A22CA08B-68AD-6A95-3754-6BCE67A21149}"/>
              </a:ext>
            </a:extLst>
          </p:cNvPr>
          <p:cNvSpPr/>
          <p:nvPr/>
        </p:nvSpPr>
        <p:spPr>
          <a:xfrm>
            <a:off x="1559496" y="4077073"/>
            <a:ext cx="9073008"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Donne-nous ton salut.</a:t>
            </a:r>
          </a:p>
        </p:txBody>
      </p:sp>
      <p:sp>
        <p:nvSpPr>
          <p:cNvPr id="17" name="ZoneTexte 16">
            <a:extLst>
              <a:ext uri="{FF2B5EF4-FFF2-40B4-BE49-F238E27FC236}">
                <a16:creationId xmlns:a16="http://schemas.microsoft.com/office/drawing/2014/main" id="{FDF91530-5871-7784-6FE3-660B79468E6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506433F8-28CA-E670-C57A-BE8C64F2808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387751199"/>
      </p:ext>
    </p:extLst>
  </p:cSld>
  <p:clrMapOvr>
    <a:masterClrMapping/>
  </p:clrMapOvr>
</p:sld>
</file>

<file path=ppt/slides/slide185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5592348F-96A5-C19E-CBC8-1DBC13F2C2D5}"/>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E917FB12-6332-742A-0335-D8B6E236AB82}"/>
              </a:ext>
            </a:extLst>
          </p:cNvPr>
          <p:cNvSpPr/>
          <p:nvPr/>
        </p:nvSpPr>
        <p:spPr>
          <a:xfrm>
            <a:off x="7536160" y="1508787"/>
            <a:ext cx="4128459" cy="156966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وأغفر لنا خطايانا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رب ارحم.</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BCA7119B-F54D-69A5-6396-820FEFC1D4F1}"/>
              </a:ext>
            </a:extLst>
          </p:cNvPr>
          <p:cNvSpPr/>
          <p:nvPr/>
        </p:nvSpPr>
        <p:spPr>
          <a:xfrm>
            <a:off x="431371" y="1508788"/>
            <a:ext cx="6024669" cy="1569660"/>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Ouoh ,a nennobi nan</a:t>
            </a:r>
            <a:b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`ebol. Kuri`e `ele`ycon.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AA387ACC-E145-B035-DE95-CD0DC24174E0}"/>
              </a:ext>
            </a:extLst>
          </p:cNvPr>
          <p:cNvSpPr/>
          <p:nvPr/>
        </p:nvSpPr>
        <p:spPr>
          <a:xfrm>
            <a:off x="1103445" y="4132817"/>
            <a:ext cx="10369152" cy="156966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Pardonne-nous nos péchés.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Pitié Seigneur.</a:t>
            </a:r>
          </a:p>
        </p:txBody>
      </p:sp>
      <p:sp>
        <p:nvSpPr>
          <p:cNvPr id="17" name="ZoneTexte 16">
            <a:extLst>
              <a:ext uri="{FF2B5EF4-FFF2-40B4-BE49-F238E27FC236}">
                <a16:creationId xmlns:a16="http://schemas.microsoft.com/office/drawing/2014/main" id="{9754446C-A947-6AE2-4DE6-7B2FB6B5176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25787741-1013-B306-27FE-63A423E788D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97379526"/>
      </p:ext>
    </p:extLst>
  </p:cSld>
  <p:clrMapOvr>
    <a:masterClrMapping/>
  </p:clrMapOvr>
</p:sld>
</file>

<file path=ppt/slides/slide185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632700BD-6656-EAF0-BED5-AF817B01BFC6}"/>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C5F1C066-9724-9A43-99A2-A291FFC81CE3}"/>
              </a:ext>
            </a:extLst>
          </p:cNvPr>
          <p:cNvSpPr/>
          <p:nvPr/>
        </p:nvSpPr>
        <p:spPr>
          <a:xfrm>
            <a:off x="1089160" y="764706"/>
            <a:ext cx="10095405" cy="156966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قدوس قدوس قدوس رب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الصباؤوت.</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السماء والأرض مملوءتان من مجدك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وكرامتك.</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ارحمنا يا الله الآب ضابط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الكل.</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أيها الثالوث القدوس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ارحمنا.</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أيها الرب إله القوات كن معنا لأنه ليس لنا معين في شدائدنا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وضيقاتنا</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سواك.</a:t>
            </a:r>
            <a:endParaRPr kumimoji="0" lang="fr-FR" sz="3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6C821449-498C-EFBE-8A75-EF5476199F3D}"/>
              </a:ext>
            </a:extLst>
          </p:cNvPr>
          <p:cNvSpPr/>
          <p:nvPr/>
        </p:nvSpPr>
        <p:spPr>
          <a:xfrm>
            <a:off x="911424" y="3284984"/>
            <a:ext cx="10465163" cy="2965364"/>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Saint, Saint, Saint, Seigneur Sabaot,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le ciel et la terre sont remplis de Ta gloire et de ton honneur.</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Pitié pour nous ô Dieu le Père tout puissant.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Pitié pour nous ô Trinité Sainte.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Ô Seigneur Dieu des puissances sois avec nous,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car nous n'attendons d'aide que de toi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dans nos difficultés et nos angoisses.</a:t>
            </a:r>
          </a:p>
        </p:txBody>
      </p:sp>
      <p:sp>
        <p:nvSpPr>
          <p:cNvPr id="16" name="ZoneTexte 15">
            <a:extLst>
              <a:ext uri="{FF2B5EF4-FFF2-40B4-BE49-F238E27FC236}">
                <a16:creationId xmlns:a16="http://schemas.microsoft.com/office/drawing/2014/main" id="{25F90FDB-9505-3C83-1B65-14B8EC5BAFD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5DC363FB-48A7-0E8D-F1F0-AD066524AE7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15731506"/>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3662926"/>
          </a:xfrm>
          <a:prstGeom prst="rect">
            <a:avLst/>
          </a:prstGeom>
        </p:spPr>
        <p:txBody>
          <a:bodyPr wrap="square">
            <a:spAutoFit/>
          </a:bodyPr>
          <a:lstStyle/>
          <a:p>
            <a:pPr algn="just" defTabSz="1219170" rtl="1"/>
            <a:r>
              <a:rPr lang="ar-AE" sz="3467" dirty="0">
                <a:solidFill>
                  <a:prstClr val="white"/>
                </a:solidFill>
                <a:latin typeface="Calibri"/>
                <a:cs typeface="Arial" panose="020B0604020202020204" pitchFamily="34" charset="0"/>
              </a:rPr>
              <a:t>الآن يا سيد تطلق عبدك بسلام </a:t>
            </a:r>
            <a:r>
              <a:rPr lang="ar-AE" sz="3467" dirty="0" err="1">
                <a:solidFill>
                  <a:prstClr val="white"/>
                </a:solidFill>
                <a:latin typeface="Calibri"/>
                <a:cs typeface="Arial" panose="020B0604020202020204" pitchFamily="34" charset="0"/>
              </a:rPr>
              <a:t>كقولك.</a:t>
            </a:r>
            <a:r>
              <a:rPr lang="ar-AE" sz="3467" dirty="0">
                <a:solidFill>
                  <a:prstClr val="white"/>
                </a:solidFill>
                <a:latin typeface="Calibri"/>
                <a:cs typeface="Arial" panose="020B0604020202020204" pitchFamily="34" charset="0"/>
              </a:rPr>
              <a:t> لأن عيني قد أبصرتا خلاصك الذي أعددته قدام جميع </a:t>
            </a:r>
            <a:r>
              <a:rPr lang="ar-AE" sz="3467" dirty="0" err="1">
                <a:solidFill>
                  <a:prstClr val="white"/>
                </a:solidFill>
                <a:latin typeface="Calibri"/>
                <a:cs typeface="Arial" panose="020B0604020202020204" pitchFamily="34" charset="0"/>
              </a:rPr>
              <a:t>الشعوب.</a:t>
            </a:r>
            <a:r>
              <a:rPr lang="ar-AE" sz="3467" dirty="0">
                <a:solidFill>
                  <a:prstClr val="white"/>
                </a:solidFill>
                <a:latin typeface="Calibri"/>
                <a:cs typeface="Arial" panose="020B0604020202020204" pitchFamily="34" charset="0"/>
              </a:rPr>
              <a:t> نوراً تجلى للأمم ومجداً لشعبك إسرائيل.والمجد لإلهنا أمين</a:t>
            </a:r>
            <a:endParaRPr lang="fr-FR" sz="3467" dirty="0">
              <a:solidFill>
                <a:prstClr val="white"/>
              </a:solidFill>
              <a:latin typeface="Calibri"/>
            </a:endParaRPr>
          </a:p>
          <a:p>
            <a:pPr algn="just" defTabSz="1219170" rtl="1"/>
            <a:r>
              <a:rPr lang="ar-AE" sz="3200" i="1" dirty="0">
                <a:solidFill>
                  <a:prstClr val="white"/>
                </a:solidFill>
                <a:latin typeface="Calibri"/>
                <a:cs typeface="Arial" panose="020B0604020202020204" pitchFamily="34" charset="0"/>
              </a:rPr>
              <a:t>والمجد لله دائماً. آمين</a:t>
            </a:r>
            <a:endParaRPr lang="fr-FR" sz="3200" i="1" dirty="0">
              <a:solidFill>
                <a:prstClr val="white"/>
              </a:solidFill>
              <a:latin typeface="Calibri"/>
            </a:endParaRPr>
          </a:p>
          <a:p>
            <a:pPr algn="just" defTabSz="1219170" rtl="1"/>
            <a:endParaRPr lang="fr-FR" sz="2667" i="1" dirty="0">
              <a:solidFill>
                <a:prstClr val="white"/>
              </a:solidFill>
              <a:latin typeface="Calibri"/>
            </a:endParaRPr>
          </a:p>
        </p:txBody>
      </p:sp>
      <p:sp>
        <p:nvSpPr>
          <p:cNvPr id="6" name="Rectangle 5"/>
          <p:cNvSpPr/>
          <p:nvPr/>
        </p:nvSpPr>
        <p:spPr>
          <a:xfrm>
            <a:off x="431371" y="332656"/>
            <a:ext cx="6096677" cy="3252109"/>
          </a:xfrm>
          <a:prstGeom prst="rect">
            <a:avLst/>
          </a:prstGeom>
        </p:spPr>
        <p:txBody>
          <a:bodyPr wrap="square">
            <a:spAutoFit/>
          </a:bodyPr>
          <a:lstStyle/>
          <a:p>
            <a:pPr algn="just" defTabSz="1219170"/>
            <a:r>
              <a:rPr lang="fr-FR" sz="2400" dirty="0">
                <a:solidFill>
                  <a:prstClr val="white"/>
                </a:solidFill>
                <a:latin typeface="Avva_Marcos" pitchFamily="82" charset="0"/>
              </a:rPr>
              <a:t>%</a:t>
            </a:r>
            <a:r>
              <a:rPr lang="fr-FR" sz="2400" dirty="0" err="1">
                <a:solidFill>
                  <a:prstClr val="white"/>
                </a:solidFill>
                <a:latin typeface="CS Avva Shenouda" pitchFamily="34" charset="0"/>
              </a:rPr>
              <a:t>nou</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panyb</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na,a</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pekbwk</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ebol</a:t>
            </a:r>
            <a:r>
              <a:rPr lang="fr-FR" sz="2400" dirty="0">
                <a:solidFill>
                  <a:prstClr val="white"/>
                </a:solidFill>
                <a:latin typeface="CS Avva Shenouda" pitchFamily="34" charset="0"/>
              </a:rPr>
              <a:t> @ </a:t>
            </a:r>
            <a:r>
              <a:rPr lang="fr-FR" sz="2400" dirty="0" err="1">
                <a:solidFill>
                  <a:prstClr val="white"/>
                </a:solidFill>
                <a:latin typeface="CS Avva Shenouda" pitchFamily="34" charset="0"/>
              </a:rPr>
              <a:t>qen</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ouhiryny</a:t>
            </a:r>
            <a:r>
              <a:rPr lang="fr-FR" sz="2400" dirty="0">
                <a:solidFill>
                  <a:prstClr val="white"/>
                </a:solidFill>
                <a:latin typeface="CS Avva Shenouda" pitchFamily="34" charset="0"/>
              </a:rPr>
              <a:t> kata </a:t>
            </a:r>
            <a:r>
              <a:rPr lang="fr-FR" sz="2400" dirty="0" err="1">
                <a:solidFill>
                  <a:prstClr val="white"/>
                </a:solidFill>
                <a:latin typeface="CS Avva Shenouda" pitchFamily="34" charset="0"/>
              </a:rPr>
              <a:t>pekcaji</a:t>
            </a:r>
            <a:r>
              <a:rPr lang="fr-FR" sz="2400" dirty="0">
                <a:solidFill>
                  <a:prstClr val="white"/>
                </a:solidFill>
                <a:latin typeface="CS Avva Shenouda" pitchFamily="34" charset="0"/>
              </a:rPr>
              <a:t> @ je </a:t>
            </a:r>
            <a:r>
              <a:rPr lang="fr-FR" sz="2400" dirty="0" err="1">
                <a:solidFill>
                  <a:prstClr val="white"/>
                </a:solidFill>
                <a:latin typeface="CS Avva Shenouda" pitchFamily="34" charset="0"/>
              </a:rPr>
              <a:t>aunau</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nje</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nabal</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epeknohem</a:t>
            </a:r>
            <a:r>
              <a:rPr lang="fr-FR" sz="2400" dirty="0">
                <a:solidFill>
                  <a:prstClr val="white"/>
                </a:solidFill>
                <a:latin typeface="CS Avva Shenouda" pitchFamily="34" charset="0"/>
              </a:rPr>
              <a:t> @ </a:t>
            </a:r>
            <a:r>
              <a:rPr lang="fr-FR" sz="2400" dirty="0" err="1">
                <a:solidFill>
                  <a:prstClr val="white"/>
                </a:solidFill>
                <a:latin typeface="CS Avva Shenouda" pitchFamily="34" charset="0"/>
              </a:rPr>
              <a:t>vy`etakcebtwtf</a:t>
            </a:r>
            <a:br>
              <a:rPr lang="fr-FR" sz="2400" dirty="0">
                <a:solidFill>
                  <a:prstClr val="white"/>
                </a:solidFill>
                <a:latin typeface="CS Avva Shenouda" pitchFamily="34" charset="0"/>
              </a:rPr>
            </a:br>
            <a:r>
              <a:rPr lang="fr-FR" sz="2400" dirty="0">
                <a:solidFill>
                  <a:prstClr val="white"/>
                </a:solidFill>
                <a:latin typeface="CS Avva Shenouda" pitchFamily="34" charset="0"/>
              </a:rPr>
              <a:t>`</a:t>
            </a:r>
            <a:r>
              <a:rPr lang="fr-FR" sz="2400" dirty="0" err="1">
                <a:solidFill>
                  <a:prstClr val="white"/>
                </a:solidFill>
                <a:latin typeface="CS Avva Shenouda" pitchFamily="34" charset="0"/>
              </a:rPr>
              <a:t>mpe`m;o</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nnilaoc</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tyrou</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Ououwini</a:t>
            </a:r>
            <a:r>
              <a:rPr lang="fr-FR" sz="2400" dirty="0">
                <a:solidFill>
                  <a:prstClr val="white"/>
                </a:solidFill>
                <a:latin typeface="CS Avva Shenouda" pitchFamily="34" charset="0"/>
              </a:rPr>
              <a:t> eu[</a:t>
            </a:r>
            <a:r>
              <a:rPr lang="fr-FR" sz="2400" dirty="0" err="1">
                <a:solidFill>
                  <a:prstClr val="white"/>
                </a:solidFill>
                <a:latin typeface="CS Avva Shenouda" pitchFamily="34" charset="0"/>
              </a:rPr>
              <a:t>wrp</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ebol</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nte</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hane;noc</a:t>
            </a:r>
            <a:r>
              <a:rPr lang="fr-FR" sz="2400" dirty="0">
                <a:solidFill>
                  <a:prstClr val="white"/>
                </a:solidFill>
                <a:latin typeface="CS Avva Shenouda" pitchFamily="34" charset="0"/>
              </a:rPr>
              <a:t> @ nem </a:t>
            </a:r>
            <a:r>
              <a:rPr lang="fr-FR" sz="2400" dirty="0" err="1">
                <a:solidFill>
                  <a:prstClr val="white"/>
                </a:solidFill>
                <a:latin typeface="CS Avva Shenouda" pitchFamily="34" charset="0"/>
              </a:rPr>
              <a:t>ou`wou</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nte</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peklaoc</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Picrayl</a:t>
            </a:r>
            <a:r>
              <a:rPr lang="fr-FR" sz="2400" dirty="0">
                <a:solidFill>
                  <a:prstClr val="white"/>
                </a:solidFill>
                <a:latin typeface="CS Avva Shenouda" pitchFamily="34" charset="0"/>
              </a:rPr>
              <a:t>. </a:t>
            </a:r>
          </a:p>
          <a:p>
            <a:pPr algn="just" defTabSz="1219170"/>
            <a:endParaRPr lang="fr-FR" sz="1867" dirty="0">
              <a:solidFill>
                <a:prstClr val="white"/>
              </a:solidFill>
              <a:latin typeface="CS Avva Shenouda" pitchFamily="34" charset="0"/>
            </a:endParaRPr>
          </a:p>
          <a:p>
            <a:pPr algn="just" defTabSz="1219170"/>
            <a:r>
              <a:rPr lang="fr-FR" sz="2133" i="1" dirty="0">
                <a:solidFill>
                  <a:prstClr val="white"/>
                </a:solidFill>
                <a:latin typeface="CS Avva Shenouda" pitchFamily="34" charset="0"/>
              </a:rPr>
              <a:t>Pi`</a:t>
            </a:r>
            <a:r>
              <a:rPr lang="fr-FR" sz="2133" i="1" dirty="0" err="1">
                <a:solidFill>
                  <a:prstClr val="white"/>
                </a:solidFill>
                <a:latin typeface="CS Avva Shenouda" pitchFamily="34" charset="0"/>
              </a:rPr>
              <a:t>wou</a:t>
            </a:r>
            <a:r>
              <a:rPr lang="fr-FR" sz="2133" i="1" dirty="0">
                <a:solidFill>
                  <a:prstClr val="white"/>
                </a:solidFill>
                <a:latin typeface="CS Avva Shenouda" pitchFamily="34" charset="0"/>
              </a:rPr>
              <a:t> va </a:t>
            </a:r>
            <a:r>
              <a:rPr lang="fr-FR" sz="2133" i="1" dirty="0" err="1">
                <a:solidFill>
                  <a:prstClr val="white"/>
                </a:solidFill>
                <a:latin typeface="CS Avva Shenouda" pitchFamily="34" charset="0"/>
              </a:rPr>
              <a:t>Pennou</a:t>
            </a:r>
            <a:r>
              <a:rPr lang="fr-FR" sz="2133" i="1" dirty="0">
                <a:solidFill>
                  <a:prstClr val="white"/>
                </a:solidFill>
                <a:latin typeface="CS Avva Shenouda" pitchFamily="34" charset="0"/>
              </a:rPr>
              <a:t>] </a:t>
            </a:r>
            <a:r>
              <a:rPr lang="fr-FR" sz="2133" i="1" dirty="0" err="1">
                <a:solidFill>
                  <a:prstClr val="white"/>
                </a:solidFill>
                <a:latin typeface="CS Avva Shenouda" pitchFamily="34" charset="0"/>
              </a:rPr>
              <a:t>pe</a:t>
            </a:r>
            <a:r>
              <a:rPr lang="fr-FR" sz="2133" i="1" dirty="0">
                <a:solidFill>
                  <a:prstClr val="white"/>
                </a:solidFill>
                <a:latin typeface="CS Avva Shenouda" pitchFamily="34" charset="0"/>
              </a:rPr>
              <a:t> sa `</a:t>
            </a:r>
            <a:r>
              <a:rPr lang="fr-FR" sz="2133" i="1" dirty="0" err="1">
                <a:solidFill>
                  <a:prstClr val="white"/>
                </a:solidFill>
                <a:latin typeface="CS Avva Shenouda" pitchFamily="34" charset="0"/>
              </a:rPr>
              <a:t>eneh</a:t>
            </a:r>
            <a:r>
              <a:rPr lang="fr-FR" sz="2133" i="1" dirty="0">
                <a:solidFill>
                  <a:prstClr val="white"/>
                </a:solidFill>
                <a:latin typeface="CS Avva Shenouda" pitchFamily="34" charset="0"/>
              </a:rPr>
              <a:t> `</a:t>
            </a:r>
            <a:r>
              <a:rPr lang="fr-FR" sz="2133" i="1" dirty="0" err="1">
                <a:solidFill>
                  <a:prstClr val="white"/>
                </a:solidFill>
                <a:latin typeface="CS Avva Shenouda" pitchFamily="34" charset="0"/>
              </a:rPr>
              <a:t>nte</a:t>
            </a:r>
            <a:r>
              <a:rPr lang="fr-FR" sz="2133" i="1" dirty="0">
                <a:solidFill>
                  <a:prstClr val="white"/>
                </a:solidFill>
                <a:latin typeface="CS Avva Shenouda" pitchFamily="34" charset="0"/>
              </a:rPr>
              <a:t> ni`</a:t>
            </a:r>
            <a:r>
              <a:rPr lang="fr-FR" sz="2133" i="1" dirty="0" err="1">
                <a:solidFill>
                  <a:prstClr val="white"/>
                </a:solidFill>
                <a:latin typeface="CS Avva Shenouda" pitchFamily="34" charset="0"/>
              </a:rPr>
              <a:t>eneh</a:t>
            </a:r>
            <a:r>
              <a:rPr lang="fr-FR" sz="2133" i="1" dirty="0">
                <a:solidFill>
                  <a:prstClr val="white"/>
                </a:solidFill>
                <a:latin typeface="CS Avva Shenouda" pitchFamily="34" charset="0"/>
              </a:rPr>
              <a:t> @ `</a:t>
            </a:r>
            <a:r>
              <a:rPr lang="fr-FR" sz="2133" i="1" dirty="0" err="1">
                <a:solidFill>
                  <a:prstClr val="white"/>
                </a:solidFill>
                <a:latin typeface="CS Avva Shenouda" pitchFamily="34" charset="0"/>
              </a:rPr>
              <a:t>amyn</a:t>
            </a:r>
            <a:r>
              <a:rPr lang="fr-FR" sz="2133" i="1" dirty="0">
                <a:solidFill>
                  <a:prstClr val="white"/>
                </a:solidFill>
                <a:latin typeface="CS Avva Shenouda" pitchFamily="34" charset="0"/>
              </a:rPr>
              <a:t>.</a:t>
            </a:r>
          </a:p>
        </p:txBody>
      </p:sp>
      <p:sp>
        <p:nvSpPr>
          <p:cNvPr id="7" name="Rectangle 6"/>
          <p:cNvSpPr/>
          <p:nvPr/>
        </p:nvSpPr>
        <p:spPr>
          <a:xfrm>
            <a:off x="448229" y="4144432"/>
            <a:ext cx="11312400" cy="2247154"/>
          </a:xfrm>
          <a:prstGeom prst="rect">
            <a:avLst/>
          </a:prstGeom>
        </p:spPr>
        <p:txBody>
          <a:bodyPr wrap="square">
            <a:spAutoFit/>
          </a:bodyPr>
          <a:lstStyle/>
          <a:p>
            <a:pPr algn="ctr" defTabSz="1219170"/>
            <a:r>
              <a:rPr lang="fr-FR" sz="2667" b="1" dirty="0">
                <a:solidFill>
                  <a:prstClr val="white"/>
                </a:solidFill>
                <a:latin typeface="Book Antiqua" pitchFamily="18" charset="0"/>
              </a:rPr>
              <a:t>Maintenant ô Maître, tu peux laisser ton serviteur s’en aller en paix, selon ta parole. Car mes yeux ont vu ton salut, que tu as préparé à la face de tous les peuples : lumière pour éclairer les nations païennes, et gloire d’Israël ton peuple.</a:t>
            </a:r>
          </a:p>
          <a:p>
            <a:pPr algn="ctr" defTabSz="1219170"/>
            <a:endParaRPr lang="fr-FR" sz="667" b="1" dirty="0">
              <a:solidFill>
                <a:prstClr val="white"/>
              </a:solidFill>
              <a:latin typeface="Book Antiqua" pitchFamily="18" charset="0"/>
            </a:endParaRPr>
          </a:p>
          <a:p>
            <a:pPr algn="ctr" defTabSz="1219170"/>
            <a:r>
              <a:rPr lang="fr-FR" sz="2667" b="1" i="1" dirty="0">
                <a:solidFill>
                  <a:prstClr val="white"/>
                </a:solidFill>
                <a:latin typeface="Book Antiqua" pitchFamily="18" charset="0"/>
              </a:rPr>
              <a:t>Gloire à Dieu éternellement, amen</a:t>
            </a:r>
          </a:p>
        </p:txBody>
      </p:sp>
      <p:sp>
        <p:nvSpPr>
          <p:cNvPr id="2" name="ZoneTexte 1">
            <a:extLst>
              <a:ext uri="{FF2B5EF4-FFF2-40B4-BE49-F238E27FC236}">
                <a16:creationId xmlns:a16="http://schemas.microsoft.com/office/drawing/2014/main" id="{025C0EF6-EDCB-04B0-A64C-7407CBA1124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313C422A-3AF7-36EB-B7F4-B086E523924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7334299"/>
      </p:ext>
    </p:extLst>
  </p:cSld>
  <p:clrMapOvr>
    <a:masterClrMapping/>
  </p:clrMapOvr>
</p:sld>
</file>

<file path=ppt/slides/slide186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1A59EB96-53BC-2592-A670-669AEE63A7ED}"/>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4CC18936-ED0E-84A5-472A-A8006209D7C6}"/>
              </a:ext>
            </a:extLst>
          </p:cNvPr>
          <p:cNvSpPr/>
          <p:nvPr/>
        </p:nvSpPr>
        <p:spPr>
          <a:xfrm>
            <a:off x="527381" y="764705"/>
            <a:ext cx="10945216" cy="1569660"/>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حل واغفر واصفح لنا يا الله عن سيئاتنا التي صنعناها بإرادتنا والتي صنعناها بغير إرادتنا التي فعلناها بمعرفة والتي فعلناها بغير معرفة الخفية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والظاهرة.</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يا رب اغفرها لنا من أجل اسمك القدوس الذي دعي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علينا.</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كرحمتك يا رب وليس كخطايانا.</a:t>
            </a:r>
            <a:endParaRPr kumimoji="0" lang="fr-FR" sz="3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C2BF8467-5A5B-F52F-B4BC-9D55C4D20B69}"/>
              </a:ext>
            </a:extLst>
          </p:cNvPr>
          <p:cNvSpPr/>
          <p:nvPr/>
        </p:nvSpPr>
        <p:spPr>
          <a:xfrm>
            <a:off x="911424" y="3284984"/>
            <a:ext cx="10561173" cy="255493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Ô Dieu délie, pardonne et remets nos péchés ;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ceux que nous avons commis volontairement ou involontairement,</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 consciemment ou inconsciemment, secrètement ou en public.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Ô Seigneur pardonne-les-nous à cause de Ton saint Nom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qui a été invoqué sur nous.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Selon Ta miséricorde Seigneur et non selon nos péchés.</a:t>
            </a:r>
          </a:p>
        </p:txBody>
      </p:sp>
      <p:sp>
        <p:nvSpPr>
          <p:cNvPr id="16" name="ZoneTexte 15">
            <a:extLst>
              <a:ext uri="{FF2B5EF4-FFF2-40B4-BE49-F238E27FC236}">
                <a16:creationId xmlns:a16="http://schemas.microsoft.com/office/drawing/2014/main" id="{80E5A9C8-BCF3-84BC-DEE5-DD8BAE92E05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94DA4CBC-30C7-AF5A-7DF3-94F1ADD4ABB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567446411"/>
      </p:ext>
    </p:extLst>
  </p:cSld>
  <p:clrMapOvr>
    <a:masterClrMapping/>
  </p:clrMapOvr>
</p:sld>
</file>

<file path=ppt/slides/slide186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A426C0DA-E844-DED8-97AC-6D4AF8C0513C}"/>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90981535-8B0C-5315-AB7F-F7BF90F46E92}"/>
              </a:ext>
            </a:extLst>
          </p:cNvPr>
          <p:cNvSpPr/>
          <p:nvPr/>
        </p:nvSpPr>
        <p:spPr>
          <a:xfrm>
            <a:off x="6384032" y="1196752"/>
            <a:ext cx="5350768" cy="2123658"/>
          </a:xfrm>
          <a:prstGeom prst="rect">
            <a:avLst/>
          </a:prstGeom>
        </p:spPr>
        <p:txBody>
          <a:bodyPr wrap="square">
            <a:spAutoFit/>
          </a:bodyPr>
          <a:lstStyle/>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AE"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واجعلنا مستحقين أن نقول بشكر أبانا الذي في </a:t>
            </a:r>
            <a:r>
              <a:rPr kumimoji="0" lang="ar-AE"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السموات...</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3374A245-FC80-0864-DCDF-7CFD9CA51375}"/>
              </a:ext>
            </a:extLst>
          </p:cNvPr>
          <p:cNvSpPr/>
          <p:nvPr/>
        </p:nvSpPr>
        <p:spPr>
          <a:xfrm>
            <a:off x="762000" y="980731"/>
            <a:ext cx="5694040" cy="1938992"/>
          </a:xfrm>
          <a:prstGeom prst="rect">
            <a:avLst/>
          </a:prstGeom>
        </p:spPr>
        <p:txBody>
          <a:bodyPr wrap="square">
            <a:spAutoFit/>
          </a:bodyPr>
          <a:lstStyle/>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4000" b="0" i="0" u="none" strike="noStrike" kern="1200" cap="none" spc="0" normalizeH="0" baseline="0" noProof="0" dirty="0">
                <a:ln>
                  <a:noFill/>
                </a:ln>
                <a:solidFill>
                  <a:prstClr val="white"/>
                </a:solidFill>
                <a:effectLst/>
                <a:uLnTx/>
                <a:uFillTx/>
                <a:latin typeface="Avva_Marcos" pitchFamily="82" charset="0"/>
                <a:ea typeface="+mn-ea"/>
                <a:cs typeface="+mn-cs"/>
              </a:rPr>
              <a:t>A</a:t>
            </a:r>
            <a:r>
              <a:rPr kumimoji="0" lang="pt-BR" sz="4000" b="0" i="0" u="none" strike="noStrike" kern="1200" cap="none" spc="0" normalizeH="0" baseline="0" noProof="0" dirty="0">
                <a:ln>
                  <a:noFill/>
                </a:ln>
                <a:solidFill>
                  <a:prstClr val="white"/>
                </a:solidFill>
                <a:effectLst/>
                <a:uLnTx/>
                <a:uFillTx/>
                <a:latin typeface="CS Avva Shenouda" pitchFamily="34" charset="0"/>
                <a:ea typeface="+mn-ea"/>
                <a:cs typeface="+mn-cs"/>
              </a:rPr>
              <a:t>riten `nem`psa      `njoc qen ouse`phmot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4000" b="0" i="0" u="none" strike="noStrike" kern="1200" cap="none" spc="0" normalizeH="0" baseline="0" noProof="0" dirty="0">
                <a:ln>
                  <a:noFill/>
                </a:ln>
                <a:solidFill>
                  <a:prstClr val="white"/>
                </a:solidFill>
                <a:effectLst/>
                <a:uLnTx/>
                <a:uFillTx/>
                <a:latin typeface="CS Avva Shenouda" pitchFamily="34" charset="0"/>
                <a:ea typeface="+mn-ea"/>
                <a:cs typeface="+mn-cs"/>
              </a:rPr>
              <a:t>Je peniwt ...</a:t>
            </a:r>
            <a:endPar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2A031280-F792-5AB4-A009-802AD0273CE0}"/>
              </a:ext>
            </a:extLst>
          </p:cNvPr>
          <p:cNvSpPr/>
          <p:nvPr/>
        </p:nvSpPr>
        <p:spPr>
          <a:xfrm>
            <a:off x="2783632" y="4077072"/>
            <a:ext cx="6408712" cy="1938992"/>
          </a:xfrm>
          <a:prstGeom prst="rect">
            <a:avLst/>
          </a:prstGeom>
        </p:spPr>
        <p:txBody>
          <a:bodyPr wrap="squar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4000" b="1" i="0" u="none" strike="noStrike" kern="1200" cap="none" spc="0" normalizeH="0" baseline="0" noProof="0" dirty="0">
                <a:ln>
                  <a:noFill/>
                </a:ln>
                <a:solidFill>
                  <a:prstClr val="white"/>
                </a:solidFill>
                <a:effectLst/>
                <a:uLnTx/>
                <a:uFillTx/>
                <a:latin typeface="Book Antiqua" pitchFamily="18" charset="0"/>
                <a:ea typeface="+mn-ea"/>
                <a:cs typeface="+mn-cs"/>
              </a:rPr>
              <a:t>Rends-nous dignes de dire en action de grâce : Notre Père ...</a:t>
            </a:r>
          </a:p>
        </p:txBody>
      </p:sp>
      <p:sp>
        <p:nvSpPr>
          <p:cNvPr id="2" name="ZoneTexte 1">
            <a:extLst>
              <a:ext uri="{FF2B5EF4-FFF2-40B4-BE49-F238E27FC236}">
                <a16:creationId xmlns:a16="http://schemas.microsoft.com/office/drawing/2014/main" id="{00EF3057-A55E-ED93-862E-0E522153AF1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2" action="ppaction://hlinksldjump"/>
            <a:extLst>
              <a:ext uri="{FF2B5EF4-FFF2-40B4-BE49-F238E27FC236}">
                <a16:creationId xmlns:a16="http://schemas.microsoft.com/office/drawing/2014/main" id="{C0139DD5-09CD-93DA-DBB3-65D7A9256C9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208504976"/>
      </p:ext>
    </p:extLst>
  </p:cSld>
  <p:clrMapOvr>
    <a:masterClrMapping/>
  </p:clrMapOvr>
  <mc:AlternateContent xmlns:mc="http://schemas.openxmlformats.org/markup-compatibility/2006" xmlns:p14="http://schemas.microsoft.com/office/powerpoint/2010/main">
    <mc:Choice Requires="p14">
      <p:transition p14:dur="10" advTm="10000"/>
    </mc:Choice>
    <mc:Fallback xmlns="">
      <p:transition advTm="10000"/>
    </mc:Fallback>
  </mc:AlternateContent>
</p:sld>
</file>

<file path=ppt/slides/slide186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A260E579-94CE-A06E-C542-D89151B1C211}"/>
            </a:ext>
          </a:extLst>
        </p:cNvPr>
        <p:cNvGrpSpPr/>
        <p:nvPr/>
      </p:nvGrpSpPr>
      <p:grpSpPr>
        <a:xfrm>
          <a:off x="0" y="0"/>
          <a:ext cx="0" cy="0"/>
          <a:chOff x="0" y="0"/>
          <a:chExt cx="0" cy="0"/>
        </a:xfrm>
      </p:grpSpPr>
      <p:sp>
        <p:nvSpPr>
          <p:cNvPr id="6" name="Rectangle 5">
            <a:extLst>
              <a:ext uri="{FF2B5EF4-FFF2-40B4-BE49-F238E27FC236}">
                <a16:creationId xmlns:a16="http://schemas.microsoft.com/office/drawing/2014/main" id="{FA73E1D5-E002-9673-F69A-176068E6C023}"/>
              </a:ext>
            </a:extLst>
          </p:cNvPr>
          <p:cNvSpPr/>
          <p:nvPr/>
        </p:nvSpPr>
        <p:spPr>
          <a:xfrm>
            <a:off x="1775520" y="116633"/>
            <a:ext cx="8856985" cy="6401753"/>
          </a:xfrm>
          <a:prstGeom prst="rect">
            <a:avLst/>
          </a:prstGeom>
        </p:spPr>
        <p:txBody>
          <a:bodyPr wrap="square">
            <a:spAutoFit/>
          </a:bodyPr>
          <a:lstStyle/>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Avva_Marcos" pitchFamily="82" charset="0"/>
                <a:ea typeface="+mn-ea"/>
                <a:cs typeface="+mn-cs"/>
              </a:rPr>
              <a:t>G</a:t>
            </a: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e peniwt etqen nivyou`i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mareftoubo `nje pekran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marec`i `nje tekmetouro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petehnak marefswpi</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`m`vry] qen `tve nem hijen pikahi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penwik `nte rac] myif nan `mvoou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ouoh ,a nyeteron nan `ebol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m`vry] hwn `nten,w `ebol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`nnyete ouon `ntan `erwou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ouoh `mperenten eqoun `epiracmoc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alla nahmen `ebol ha pipethwou.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Qen P=,=c I=y=c Pen¡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26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je ;wk te ]metouro nem ]jom nem pi`wou sa eneh `amyn.</a:t>
            </a:r>
            <a:endParaRPr kumimoji="0" lang="fr-FR" sz="26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2" name="ZoneTexte 1">
            <a:extLst>
              <a:ext uri="{FF2B5EF4-FFF2-40B4-BE49-F238E27FC236}">
                <a16:creationId xmlns:a16="http://schemas.microsoft.com/office/drawing/2014/main" id="{A40F311D-446A-FC3A-9D38-A8F4D886FC4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2" action="ppaction://hlinksldjump"/>
            <a:extLst>
              <a:ext uri="{FF2B5EF4-FFF2-40B4-BE49-F238E27FC236}">
                <a16:creationId xmlns:a16="http://schemas.microsoft.com/office/drawing/2014/main" id="{1ABF73D9-3092-E8E2-62C1-5C878C1D564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054762490"/>
      </p:ext>
    </p:extLst>
  </p:cSld>
  <p:clrMapOvr>
    <a:masterClrMapping/>
  </p:clrMapOvr>
  <mc:AlternateContent xmlns:mc="http://schemas.openxmlformats.org/markup-compatibility/2006" xmlns:p14="http://schemas.microsoft.com/office/powerpoint/2010/main">
    <mc:Choice Requires="p14">
      <p:transition p14:dur="10" advTm="10000"/>
    </mc:Choice>
    <mc:Fallback xmlns="">
      <p:transition advTm="10000"/>
    </mc:Fallback>
  </mc:AlternateContent>
</p:sld>
</file>

<file path=ppt/slides/slide186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7C26CB45-7C14-C6E2-C61B-03933A0DCA83}"/>
            </a:ext>
          </a:extLst>
        </p:cNvPr>
        <p:cNvGrpSpPr/>
        <p:nvPr/>
      </p:nvGrpSpPr>
      <p:grpSpPr>
        <a:xfrm>
          <a:off x="0" y="0"/>
          <a:ext cx="0" cy="0"/>
          <a:chOff x="0" y="0"/>
          <a:chExt cx="0" cy="0"/>
        </a:xfrm>
      </p:grpSpPr>
      <p:sp>
        <p:nvSpPr>
          <p:cNvPr id="2" name="ZoneTexte 1">
            <a:extLst>
              <a:ext uri="{FF2B5EF4-FFF2-40B4-BE49-F238E27FC236}">
                <a16:creationId xmlns:a16="http://schemas.microsoft.com/office/drawing/2014/main" id="{6E4D57CB-9829-4FDA-37E5-75D3C28D7F34}"/>
              </a:ext>
            </a:extLst>
          </p:cNvPr>
          <p:cNvSpPr txBox="1"/>
          <p:nvPr/>
        </p:nvSpPr>
        <p:spPr>
          <a:xfrm>
            <a:off x="70992" y="6182380"/>
            <a:ext cx="12044808" cy="584775"/>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Diocèse de Paris et du Nord de la France </a:t>
            </a: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Eglise Archange Michel &amp; Saint Georges – Villejuif</a:t>
            </a:r>
          </a:p>
        </p:txBody>
      </p:sp>
      <p:pic>
        <p:nvPicPr>
          <p:cNvPr id="3" name="Image 2">
            <a:extLst>
              <a:ext uri="{FF2B5EF4-FFF2-40B4-BE49-F238E27FC236}">
                <a16:creationId xmlns:a16="http://schemas.microsoft.com/office/drawing/2014/main" id="{197DE5F0-3B07-6CDE-C0FC-0A49147B180C}"/>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36416" y="6209364"/>
            <a:ext cx="584775" cy="584775"/>
          </a:xfrm>
          <a:prstGeom prst="rect">
            <a:avLst/>
          </a:prstGeom>
        </p:spPr>
      </p:pic>
      <p:pic>
        <p:nvPicPr>
          <p:cNvPr id="4" name="Image 3">
            <a:extLst>
              <a:ext uri="{FF2B5EF4-FFF2-40B4-BE49-F238E27FC236}">
                <a16:creationId xmlns:a16="http://schemas.microsoft.com/office/drawing/2014/main" id="{ACD6E029-087A-63B9-644D-581ACE694AF2}"/>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573587" y="6167242"/>
            <a:ext cx="681997" cy="584775"/>
          </a:xfrm>
          <a:prstGeom prst="rect">
            <a:avLst/>
          </a:prstGeom>
        </p:spPr>
      </p:pic>
      <p:pic>
        <p:nvPicPr>
          <p:cNvPr id="6" name="Image 5">
            <a:extLst>
              <a:ext uri="{FF2B5EF4-FFF2-40B4-BE49-F238E27FC236}">
                <a16:creationId xmlns:a16="http://schemas.microsoft.com/office/drawing/2014/main" id="{8A02D7DE-BBF1-B76F-F884-9A557FE780A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112196" y="1295400"/>
            <a:ext cx="3962400" cy="3447288"/>
          </a:xfrm>
          <a:prstGeom prst="rect">
            <a:avLst/>
          </a:prstGeom>
        </p:spPr>
      </p:pic>
    </p:spTree>
    <p:extLst>
      <p:ext uri="{BB962C8B-B14F-4D97-AF65-F5344CB8AC3E}">
        <p14:creationId xmlns:p14="http://schemas.microsoft.com/office/powerpoint/2010/main" val="3705801658"/>
      </p:ext>
    </p:extLst>
  </p:cSld>
  <p:clrMapOvr>
    <a:masterClrMapping/>
  </p:clrMapOvr>
  <p:transition/>
</p:sld>
</file>

<file path=ppt/slides/slide186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 name="Rectangle 6"/>
          <p:cNvSpPr/>
          <p:nvPr/>
        </p:nvSpPr>
        <p:spPr>
          <a:xfrm>
            <a:off x="2423592" y="1628803"/>
            <a:ext cx="7776864" cy="4062651"/>
          </a:xfrm>
          <a:prstGeom prst="rect">
            <a:avLst/>
          </a:prstGeom>
        </p:spPr>
        <p:txBody>
          <a:bodyPr wrap="square">
            <a:spAutoFit/>
          </a:bodyPr>
          <a:lstStyle/>
          <a:p>
            <a:pPr algn="ctr"/>
            <a:r>
              <a:rPr lang="fr-FR" sz="5400" dirty="0" err="1">
                <a:solidFill>
                  <a:prstClr val="white"/>
                </a:solidFill>
                <a:latin typeface="Avva_Marcos" pitchFamily="82" charset="0"/>
              </a:rPr>
              <a:t>A</a:t>
            </a:r>
            <a:r>
              <a:rPr lang="fr-FR" sz="5400" dirty="0" err="1">
                <a:solidFill>
                  <a:prstClr val="white"/>
                </a:solidFill>
                <a:latin typeface="CS Avva Shenouda" pitchFamily="34" charset="0"/>
              </a:rPr>
              <a:t>ikw</a:t>
            </a:r>
            <a:r>
              <a:rPr lang="fr-FR" sz="5400" dirty="0">
                <a:solidFill>
                  <a:prstClr val="white"/>
                </a:solidFill>
                <a:latin typeface="CS Avva Shenouda" pitchFamily="34" charset="0"/>
              </a:rPr>
              <a:t>]</a:t>
            </a:r>
            <a:r>
              <a:rPr lang="fr-FR" sz="5400" b="1" dirty="0">
                <a:solidFill>
                  <a:prstClr val="white"/>
                </a:solidFill>
                <a:latin typeface="Book Antiqua" pitchFamily="18" charset="0"/>
              </a:rPr>
              <a:t> (Je t’ai cherché Seigneur - </a:t>
            </a:r>
            <a:r>
              <a:rPr lang="ar-AE" sz="5400" dirty="0">
                <a:solidFill>
                  <a:prstClr val="white"/>
                </a:solidFill>
              </a:rPr>
              <a:t>طَلبتُك</a:t>
            </a:r>
            <a:r>
              <a:rPr lang="fr-FR" sz="5400" b="1" dirty="0">
                <a:solidFill>
                  <a:prstClr val="white"/>
                </a:solidFill>
                <a:latin typeface="Book Antiqua" pitchFamily="18" charset="0"/>
              </a:rPr>
              <a:t>)</a:t>
            </a:r>
            <a:endParaRPr lang="fr-FR" sz="5400" dirty="0">
              <a:solidFill>
                <a:prstClr val="white"/>
              </a:solidFill>
              <a:latin typeface="CS Avva Shenouda" pitchFamily="34" charset="0"/>
            </a:endParaRPr>
          </a:p>
          <a:p>
            <a:pPr algn="ctr"/>
            <a:endParaRPr lang="fr-FR" sz="5000" b="1" dirty="0">
              <a:solidFill>
                <a:prstClr val="white"/>
              </a:solidFill>
              <a:latin typeface="Book Antiqua" pitchFamily="18" charset="0"/>
            </a:endParaRPr>
          </a:p>
          <a:p>
            <a:pPr algn="ctr"/>
            <a:r>
              <a:rPr lang="fr-FR" sz="5000" b="1" dirty="0" err="1">
                <a:solidFill>
                  <a:prstClr val="white"/>
                </a:solidFill>
                <a:latin typeface="Book Antiqua" pitchFamily="18" charset="0"/>
              </a:rPr>
              <a:t>Psalie</a:t>
            </a:r>
            <a:r>
              <a:rPr lang="fr-FR" sz="5000" b="1" dirty="0">
                <a:solidFill>
                  <a:prstClr val="white"/>
                </a:solidFill>
                <a:latin typeface="Book Antiqua" pitchFamily="18" charset="0"/>
              </a:rPr>
              <a:t> du Dimanche (1) pour </a:t>
            </a:r>
            <a:r>
              <a:rPr lang="fr-FR" sz="5000" b="1" dirty="0" err="1">
                <a:solidFill>
                  <a:prstClr val="white"/>
                </a:solidFill>
                <a:latin typeface="Book Antiqua" pitchFamily="18" charset="0"/>
              </a:rPr>
              <a:t>Kiahk</a:t>
            </a:r>
            <a:endParaRPr lang="fr-FR" sz="5000" b="1" dirty="0">
              <a:solidFill>
                <a:prstClr val="white"/>
              </a:solidFill>
              <a:latin typeface="Book Antiqua" pitchFamily="18" charset="0"/>
            </a:endParaRP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7"/>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333</a:t>
            </a:r>
          </a:p>
        </p:txBody>
      </p:sp>
      <p:sp>
        <p:nvSpPr>
          <p:cNvPr id="2" name="ZoneTexte 1">
            <a:extLst>
              <a:ext uri="{FF2B5EF4-FFF2-40B4-BE49-F238E27FC236}">
                <a16:creationId xmlns:a16="http://schemas.microsoft.com/office/drawing/2014/main" id="{6724084C-A836-D445-6F7F-E4B6670017A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3" name="ZoneTexte 2">
            <a:hlinkClick r:id="rId3" action="ppaction://hlinksldjump"/>
            <a:extLst>
              <a:ext uri="{FF2B5EF4-FFF2-40B4-BE49-F238E27FC236}">
                <a16:creationId xmlns:a16="http://schemas.microsoft.com/office/drawing/2014/main" id="{09BF3C24-C8F3-DCDF-A3E2-2B8C482114F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958377507"/>
      </p:ext>
    </p:extLst>
  </p:cSld>
  <p:clrMapOvr>
    <a:masterClrMapping/>
  </p:clrMapOvr>
</p:sld>
</file>

<file path=ppt/slides/slide186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942560" y="340593"/>
            <a:ext cx="4818069"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طَلبتُك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من عمق قلبي</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يسوع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أعنى. </a:t>
            </a:r>
            <a:endParaRPr lang="fr-FR" sz="4267" dirty="0">
              <a:solidFill>
                <a:prstClr val="white"/>
              </a:solidFill>
              <a:latin typeface="Calibri"/>
            </a:endParaRPr>
          </a:p>
        </p:txBody>
      </p:sp>
      <p:sp>
        <p:nvSpPr>
          <p:cNvPr id="6" name="Rectangle 5"/>
          <p:cNvSpPr/>
          <p:nvPr/>
        </p:nvSpPr>
        <p:spPr>
          <a:xfrm>
            <a:off x="431371" y="332657"/>
            <a:ext cx="6096677" cy="2062296"/>
          </a:xfrm>
          <a:prstGeom prst="rect">
            <a:avLst/>
          </a:prstGeom>
        </p:spPr>
        <p:txBody>
          <a:bodyPr wrap="square">
            <a:spAutoFit/>
          </a:bodyPr>
          <a:lstStyle/>
          <a:p>
            <a:pPr algn="just" defTabSz="1219170"/>
            <a:r>
              <a:rPr lang="fr-FR" sz="4267" dirty="0" err="1">
                <a:solidFill>
                  <a:prstClr val="white"/>
                </a:solidFill>
                <a:latin typeface="Avva_Marcos" pitchFamily="82" charset="0"/>
              </a:rPr>
              <a:t>A</a:t>
            </a:r>
            <a:r>
              <a:rPr lang="fr-FR" sz="4267" dirty="0" err="1">
                <a:solidFill>
                  <a:prstClr val="white"/>
                </a:solidFill>
                <a:latin typeface="CS Avva Shenouda" pitchFamily="34" charset="0"/>
              </a:rPr>
              <a:t>ikw</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ncwk</a:t>
            </a:r>
            <a:r>
              <a:rPr lang="fr-FR" sz="4267" dirty="0">
                <a:solidFill>
                  <a:prstClr val="white"/>
                </a:solidFill>
                <a:latin typeface="CS Avva Shenouda" pitchFamily="34" charset="0"/>
              </a:rPr>
              <a:t> @ </a:t>
            </a:r>
            <a:r>
              <a:rPr lang="fr-FR" sz="4267" dirty="0" err="1">
                <a:solidFill>
                  <a:prstClr val="white"/>
                </a:solidFill>
                <a:latin typeface="CS Avva Shenouda" pitchFamily="34" charset="0"/>
              </a:rPr>
              <a:t>qen</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pswk</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mpahyt</a:t>
            </a:r>
            <a:r>
              <a:rPr lang="fr-FR" sz="4267" dirty="0">
                <a:solidFill>
                  <a:prstClr val="white"/>
                </a:solidFill>
                <a:latin typeface="CS Avva Shenouda" pitchFamily="34" charset="0"/>
              </a:rPr>
              <a:t> @ Pa¡ I=y=c @ `</a:t>
            </a:r>
            <a:r>
              <a:rPr lang="fr-FR" sz="4267" dirty="0" err="1">
                <a:solidFill>
                  <a:prstClr val="white"/>
                </a:solidFill>
                <a:latin typeface="CS Avva Shenouda" pitchFamily="34" charset="0"/>
              </a:rPr>
              <a:t>aribo`y;in</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eroi</a:t>
            </a:r>
            <a:endParaRPr lang="fr-FR" sz="4267" dirty="0">
              <a:solidFill>
                <a:prstClr val="white"/>
              </a:solidFill>
              <a:latin typeface="CS Avva Shenouda" pitchFamily="34" charset="0"/>
            </a:endParaRP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Je t’ai cherché Seigneur</a:t>
            </a:r>
          </a:p>
          <a:p>
            <a:pPr algn="ctr" defTabSz="1219170"/>
            <a:r>
              <a:rPr lang="fr-FR" sz="3733" b="1" dirty="0">
                <a:solidFill>
                  <a:prstClr val="white"/>
                </a:solidFill>
                <a:latin typeface="Book Antiqua" pitchFamily="18" charset="0"/>
              </a:rPr>
              <a:t>Du tréfonds de mon cœur</a:t>
            </a:r>
          </a:p>
          <a:p>
            <a:pPr algn="ctr" defTabSz="1219170"/>
            <a:r>
              <a:rPr lang="fr-FR" sz="3733" b="1" dirty="0">
                <a:solidFill>
                  <a:prstClr val="white"/>
                </a:solidFill>
                <a:latin typeface="Book Antiqua" pitchFamily="18" charset="0"/>
              </a:rPr>
              <a:t>Mon Seigneur Jésus</a:t>
            </a:r>
          </a:p>
          <a:p>
            <a:pPr algn="ctr" defTabSz="1219170"/>
            <a:r>
              <a:rPr lang="fr-FR" sz="3733" b="1" dirty="0">
                <a:solidFill>
                  <a:prstClr val="white"/>
                </a:solidFill>
                <a:latin typeface="Book Antiqua" pitchFamily="18" charset="0"/>
              </a:rPr>
              <a:t>Viens à mon secours.</a:t>
            </a:r>
          </a:p>
        </p:txBody>
      </p:sp>
      <p:sp>
        <p:nvSpPr>
          <p:cNvPr id="17" name="ZoneTexte 16">
            <a:extLst>
              <a:ext uri="{FF2B5EF4-FFF2-40B4-BE49-F238E27FC236}">
                <a16:creationId xmlns:a16="http://schemas.microsoft.com/office/drawing/2014/main" id="{23C35345-6BE2-905D-9238-6978217230F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844FC6E7-7242-53D0-4FF8-3D6934B4C87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94098774"/>
      </p:ext>
    </p:extLst>
  </p:cSld>
  <p:clrMapOvr>
    <a:masterClrMapping/>
  </p:clrMapOvr>
</p:sld>
</file>

<file path=ppt/slides/slide186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حل عنى </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رباطات</a:t>
            </a:r>
            <a:r>
              <a:rPr lang="ar-AE" sz="4267" dirty="0">
                <a:solidFill>
                  <a:prstClr val="white"/>
                </a:solidFill>
                <a:latin typeface="Calibri"/>
                <a:cs typeface="Arial" panose="020B0604020202020204" pitchFamily="34" charset="0"/>
              </a:rPr>
              <a:t> الخطية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يسوع المسيح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أعنى.</a:t>
            </a:r>
            <a:endParaRPr lang="fr-FR" sz="4267" dirty="0">
              <a:solidFill>
                <a:prstClr val="white"/>
              </a:solidFill>
              <a:latin typeface="Calibri"/>
            </a:endParaRPr>
          </a:p>
        </p:txBody>
      </p:sp>
      <p:sp>
        <p:nvSpPr>
          <p:cNvPr id="6" name="Rectangle 5"/>
          <p:cNvSpPr/>
          <p:nvPr/>
        </p:nvSpPr>
        <p:spPr>
          <a:xfrm>
            <a:off x="431371" y="332656"/>
            <a:ext cx="6096677" cy="2718949"/>
          </a:xfrm>
          <a:prstGeom prst="rect">
            <a:avLst/>
          </a:prstGeom>
        </p:spPr>
        <p:txBody>
          <a:bodyPr wrap="square">
            <a:spAutoFit/>
          </a:bodyPr>
          <a:lstStyle/>
          <a:p>
            <a:pPr algn="just" defTabSz="1219170"/>
            <a:r>
              <a:rPr lang="fr-FR" sz="4267" dirty="0" err="1">
                <a:solidFill>
                  <a:prstClr val="white"/>
                </a:solidFill>
                <a:latin typeface="CS Avva Shenouda" pitchFamily="34" charset="0"/>
              </a:rPr>
              <a:t>Bwl</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ebolharoi</a:t>
            </a:r>
            <a:r>
              <a:rPr lang="fr-FR" sz="4267" dirty="0">
                <a:solidFill>
                  <a:prstClr val="white"/>
                </a:solidFill>
                <a:latin typeface="CS Avva Shenouda" pitchFamily="34" charset="0"/>
              </a:rPr>
              <a:t> @ </a:t>
            </a:r>
            <a:br>
              <a:rPr lang="fr-FR" sz="4267" dirty="0">
                <a:solidFill>
                  <a:prstClr val="white"/>
                </a:solidFill>
                <a:latin typeface="CS Avva Shenouda" pitchFamily="34" charset="0"/>
              </a:rPr>
            </a:br>
            <a:r>
              <a:rPr lang="fr-FR" sz="4267" dirty="0">
                <a:solidFill>
                  <a:prstClr val="white"/>
                </a:solidFill>
                <a:latin typeface="CS Avva Shenouda" pitchFamily="34" charset="0"/>
              </a:rPr>
              <a:t>`</a:t>
            </a:r>
            <a:r>
              <a:rPr lang="fr-FR" sz="4267" dirty="0" err="1">
                <a:solidFill>
                  <a:prstClr val="white"/>
                </a:solidFill>
                <a:latin typeface="CS Avva Shenouda" pitchFamily="34" charset="0"/>
              </a:rPr>
              <a:t>nni`cnauh</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nte</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vnobi</a:t>
            </a:r>
            <a:r>
              <a:rPr lang="fr-FR" sz="4267" dirty="0">
                <a:solidFill>
                  <a:prstClr val="white"/>
                </a:solidFill>
                <a:latin typeface="CS Avva Shenouda" pitchFamily="34" charset="0"/>
              </a:rPr>
              <a:t> @ Pa¡ I=y=c P=,=c @ </a:t>
            </a:r>
            <a:br>
              <a:rPr lang="fr-FR" sz="4267" dirty="0">
                <a:solidFill>
                  <a:prstClr val="white"/>
                </a:solidFill>
                <a:latin typeface="CS Avva Shenouda" pitchFamily="34" charset="0"/>
              </a:rPr>
            </a:br>
            <a:r>
              <a:rPr lang="fr-FR" sz="4267" dirty="0">
                <a:solidFill>
                  <a:prstClr val="white"/>
                </a:solidFill>
                <a:latin typeface="CS Avva Shenouda" pitchFamily="34" charset="0"/>
              </a:rPr>
              <a:t>`</a:t>
            </a:r>
            <a:r>
              <a:rPr lang="fr-FR" sz="4267" dirty="0" err="1">
                <a:solidFill>
                  <a:prstClr val="white"/>
                </a:solidFill>
                <a:latin typeface="CS Avva Shenouda" pitchFamily="34" charset="0"/>
              </a:rPr>
              <a:t>aribo`y;in</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eroi</a:t>
            </a:r>
            <a:r>
              <a:rPr lang="fr-FR" sz="4267" dirty="0">
                <a:solidFill>
                  <a:prstClr val="white"/>
                </a:solidFill>
                <a:latin typeface="CS Avva Shenouda" pitchFamily="34" charset="0"/>
              </a:rPr>
              <a:t>.</a:t>
            </a: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Détache-moi des liens</a:t>
            </a:r>
          </a:p>
          <a:p>
            <a:pPr algn="ctr" defTabSz="1219170"/>
            <a:r>
              <a:rPr lang="fr-FR" sz="3733" b="1" dirty="0">
                <a:solidFill>
                  <a:prstClr val="white"/>
                </a:solidFill>
                <a:latin typeface="Book Antiqua" pitchFamily="18" charset="0"/>
              </a:rPr>
              <a:t>Des liens de mes péchés</a:t>
            </a:r>
          </a:p>
          <a:p>
            <a:pPr algn="ctr" defTabSz="1219170"/>
            <a:r>
              <a:rPr lang="fr-FR" sz="3733" b="1" dirty="0">
                <a:solidFill>
                  <a:prstClr val="white"/>
                </a:solidFill>
                <a:latin typeface="Book Antiqua" pitchFamily="18" charset="0"/>
              </a:rPr>
              <a:t>Mon Seigneur Jésus-Christ</a:t>
            </a:r>
          </a:p>
          <a:p>
            <a:pPr algn="ctr" defTabSz="1219170"/>
            <a:r>
              <a:rPr lang="fr-FR" sz="3733" b="1" dirty="0">
                <a:solidFill>
                  <a:prstClr val="white"/>
                </a:solidFill>
                <a:latin typeface="Book Antiqua" pitchFamily="18" charset="0"/>
              </a:rPr>
              <a:t>Viens à mon secours.</a:t>
            </a:r>
          </a:p>
        </p:txBody>
      </p:sp>
      <p:sp>
        <p:nvSpPr>
          <p:cNvPr id="17" name="ZoneTexte 16">
            <a:extLst>
              <a:ext uri="{FF2B5EF4-FFF2-40B4-BE49-F238E27FC236}">
                <a16:creationId xmlns:a16="http://schemas.microsoft.com/office/drawing/2014/main" id="{D98401B9-CBAD-FD94-A0D8-1B629A9E90F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6A501CF9-929A-B50D-84E6-7539EB4FAC3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00121945"/>
      </p:ext>
    </p:extLst>
  </p:cSld>
  <p:clrMapOvr>
    <a:masterClrMapping/>
  </p:clrMapOvr>
</p:sld>
</file>

<file path=ppt/slides/slide186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كن لي معينًا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لكي تخلصني</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يسوع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أعنى.</a:t>
            </a:r>
            <a:endParaRPr lang="fr-FR" sz="4267" dirty="0">
              <a:solidFill>
                <a:prstClr val="white"/>
              </a:solidFill>
              <a:latin typeface="Calibri"/>
            </a:endParaRPr>
          </a:p>
        </p:txBody>
      </p:sp>
      <p:sp>
        <p:nvSpPr>
          <p:cNvPr id="6" name="Rectangle 5"/>
          <p:cNvSpPr/>
          <p:nvPr/>
        </p:nvSpPr>
        <p:spPr>
          <a:xfrm>
            <a:off x="431371" y="332657"/>
            <a:ext cx="6096677" cy="1405641"/>
          </a:xfrm>
          <a:prstGeom prst="rect">
            <a:avLst/>
          </a:prstGeom>
        </p:spPr>
        <p:txBody>
          <a:bodyPr wrap="square">
            <a:spAutoFit/>
          </a:bodyPr>
          <a:lstStyle/>
          <a:p>
            <a:pPr algn="just" defTabSz="1219170"/>
            <a:r>
              <a:rPr lang="fr-FR" sz="4267" dirty="0">
                <a:solidFill>
                  <a:prstClr val="white"/>
                </a:solidFill>
                <a:latin typeface="CS Avva Shenouda" pitchFamily="34" charset="0"/>
              </a:rPr>
              <a:t>¿ </a:t>
            </a:r>
            <a:r>
              <a:rPr lang="fr-FR" sz="4267" dirty="0" err="1">
                <a:solidFill>
                  <a:prstClr val="white"/>
                </a:solidFill>
                <a:latin typeface="CS Avva Shenouda" pitchFamily="34" charset="0"/>
              </a:rPr>
              <a:t>Gentyi</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mbo</a:t>
            </a:r>
            <a:r>
              <a:rPr lang="fr-FR" sz="4267" dirty="0">
                <a:solidFill>
                  <a:prstClr val="white"/>
                </a:solidFill>
                <a:latin typeface="CS Avva Shenouda" pitchFamily="34" charset="0"/>
              </a:rPr>
              <a:t>`</a:t>
            </a:r>
            <a:r>
              <a:rPr lang="fr-FR" sz="4267" dirty="0" err="1">
                <a:solidFill>
                  <a:prstClr val="white"/>
                </a:solidFill>
                <a:latin typeface="CS Avva Shenouda" pitchFamily="34" charset="0"/>
              </a:rPr>
              <a:t>y;oc</a:t>
            </a:r>
            <a:r>
              <a:rPr lang="fr-FR" sz="4267" dirty="0">
                <a:solidFill>
                  <a:prstClr val="white"/>
                </a:solidFill>
                <a:latin typeface="CS Avva Shenouda" pitchFamily="34" charset="0"/>
              </a:rPr>
              <a:t> @ </a:t>
            </a:r>
            <a:r>
              <a:rPr lang="fr-FR" sz="4267" dirty="0" err="1">
                <a:solidFill>
                  <a:prstClr val="white"/>
                </a:solidFill>
                <a:latin typeface="CS Avva Shenouda" pitchFamily="34" charset="0"/>
              </a:rPr>
              <a:t>e;rekcw</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mmoi</a:t>
            </a:r>
            <a:r>
              <a:rPr lang="fr-FR" sz="4267" dirty="0">
                <a:solidFill>
                  <a:prstClr val="white"/>
                </a:solidFill>
                <a:latin typeface="CS Avva Shenouda" pitchFamily="34" charset="0"/>
              </a:rPr>
              <a:t> @ =p=a..</a:t>
            </a: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sois pour moi une aide</a:t>
            </a:r>
          </a:p>
          <a:p>
            <a:pPr algn="ctr" defTabSz="1219170"/>
            <a:r>
              <a:rPr lang="fr-FR" sz="3733" b="1" dirty="0">
                <a:solidFill>
                  <a:prstClr val="white"/>
                </a:solidFill>
                <a:latin typeface="Book Antiqua" pitchFamily="18" charset="0"/>
              </a:rPr>
              <a:t>Afin de me sauver</a:t>
            </a:r>
          </a:p>
          <a:p>
            <a:pPr algn="ctr" defTabSz="1219170"/>
            <a:r>
              <a:rPr lang="fr-FR" sz="3733" b="1" dirty="0">
                <a:solidFill>
                  <a:prstClr val="white"/>
                </a:solidFill>
                <a:latin typeface="Book Antiqua" pitchFamily="18" charset="0"/>
              </a:rPr>
              <a:t>Mon Seigneur Jésus</a:t>
            </a:r>
          </a:p>
          <a:p>
            <a:pPr algn="ctr" defTabSz="1219170"/>
            <a:r>
              <a:rPr lang="fr-FR" sz="3733" b="1" dirty="0">
                <a:solidFill>
                  <a:prstClr val="white"/>
                </a:solidFill>
                <a:latin typeface="Book Antiqua" pitchFamily="18" charset="0"/>
              </a:rPr>
              <a:t>Viens à mon secours.</a:t>
            </a:r>
          </a:p>
        </p:txBody>
      </p:sp>
      <p:sp>
        <p:nvSpPr>
          <p:cNvPr id="17" name="ZoneTexte 16">
            <a:extLst>
              <a:ext uri="{FF2B5EF4-FFF2-40B4-BE49-F238E27FC236}">
                <a16:creationId xmlns:a16="http://schemas.microsoft.com/office/drawing/2014/main" id="{73B49EF0-336D-9B0C-7619-B544049C9AA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E482C5AA-8AAB-90C0-331B-0337801D773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65406414"/>
      </p:ext>
    </p:extLst>
  </p:cSld>
  <p:clrMapOvr>
    <a:masterClrMapping/>
  </p:clrMapOvr>
</p:sld>
</file>

<file path=ppt/slides/slide186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صلاحك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فليدركني سريعاً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يسوع المسيح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أعنى.</a:t>
            </a:r>
            <a:endParaRPr lang="fr-FR" sz="4267" dirty="0">
              <a:solidFill>
                <a:prstClr val="white"/>
              </a:solidFill>
              <a:latin typeface="Calibri"/>
            </a:endParaRPr>
          </a:p>
        </p:txBody>
      </p:sp>
      <p:sp>
        <p:nvSpPr>
          <p:cNvPr id="6" name="Rectangle 5"/>
          <p:cNvSpPr/>
          <p:nvPr/>
        </p:nvSpPr>
        <p:spPr>
          <a:xfrm>
            <a:off x="431371" y="332657"/>
            <a:ext cx="6096677" cy="2062296"/>
          </a:xfrm>
          <a:prstGeom prst="rect">
            <a:avLst/>
          </a:prstGeom>
        </p:spPr>
        <p:txBody>
          <a:bodyPr wrap="square">
            <a:spAutoFit/>
          </a:bodyPr>
          <a:lstStyle/>
          <a:p>
            <a:pPr algn="just" defTabSz="1219170"/>
            <a:r>
              <a:rPr lang="fr-FR" sz="4267">
                <a:solidFill>
                  <a:prstClr val="white"/>
                </a:solidFill>
                <a:latin typeface="CS Avva Shenouda" pitchFamily="34" charset="0"/>
              </a:rPr>
              <a:t>¿ Dekmet`aga</a:t>
            </a:r>
            <a:r>
              <a:rPr lang="fr-FR" sz="4267" dirty="0" err="1">
                <a:solidFill>
                  <a:prstClr val="white"/>
                </a:solidFill>
                <a:latin typeface="CS Avva Shenouda" pitchFamily="34" charset="0"/>
              </a:rPr>
              <a:t>;oc</a:t>
            </a:r>
            <a:r>
              <a:rPr lang="fr-FR" sz="4267" dirty="0">
                <a:solidFill>
                  <a:prstClr val="white"/>
                </a:solidFill>
                <a:latin typeface="CS Avva Shenouda" pitchFamily="34" charset="0"/>
              </a:rPr>
              <a:t> @ </a:t>
            </a:r>
            <a:r>
              <a:rPr lang="fr-FR" sz="4267" dirty="0" err="1">
                <a:solidFill>
                  <a:prstClr val="white"/>
                </a:solidFill>
                <a:latin typeface="CS Avva Shenouda" pitchFamily="34" charset="0"/>
              </a:rPr>
              <a:t>marectahoi</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n,wlem</a:t>
            </a:r>
            <a:r>
              <a:rPr lang="fr-FR" sz="4267" dirty="0">
                <a:solidFill>
                  <a:prstClr val="white"/>
                </a:solidFill>
                <a:latin typeface="CS Avva Shenouda" pitchFamily="34" charset="0"/>
              </a:rPr>
              <a:t> @ p=a =,..</a:t>
            </a: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Que ta bonté Seigneur</a:t>
            </a:r>
          </a:p>
          <a:p>
            <a:pPr algn="ctr" defTabSz="1219170"/>
            <a:r>
              <a:rPr lang="fr-FR" sz="3733" b="1" dirty="0">
                <a:solidFill>
                  <a:prstClr val="white"/>
                </a:solidFill>
                <a:latin typeface="Book Antiqua" pitchFamily="18" charset="0"/>
              </a:rPr>
              <a:t>Me vienne vite en aide</a:t>
            </a:r>
          </a:p>
          <a:p>
            <a:pPr algn="ctr" defTabSz="1219170"/>
            <a:r>
              <a:rPr lang="fr-FR" sz="3733" b="1" dirty="0">
                <a:solidFill>
                  <a:prstClr val="white"/>
                </a:solidFill>
                <a:latin typeface="Book Antiqua" pitchFamily="18" charset="0"/>
              </a:rPr>
              <a:t>Mon Seigneur Jésus-Christ</a:t>
            </a:r>
          </a:p>
          <a:p>
            <a:pPr algn="ctr" defTabSz="1219170"/>
            <a:r>
              <a:rPr lang="fr-FR" sz="3733" b="1" dirty="0">
                <a:solidFill>
                  <a:prstClr val="white"/>
                </a:solidFill>
                <a:latin typeface="Book Antiqua" pitchFamily="18" charset="0"/>
              </a:rPr>
              <a:t>Viens à mon secours.</a:t>
            </a:r>
          </a:p>
        </p:txBody>
      </p:sp>
      <p:sp>
        <p:nvSpPr>
          <p:cNvPr id="17" name="ZoneTexte 16">
            <a:extLst>
              <a:ext uri="{FF2B5EF4-FFF2-40B4-BE49-F238E27FC236}">
                <a16:creationId xmlns:a16="http://schemas.microsoft.com/office/drawing/2014/main" id="{E833B4F6-B28E-FAC7-C6A0-A91FFE742FE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97AF540F-076B-B96E-C740-58382327563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58117638"/>
      </p:ext>
    </p:extLst>
  </p:cSld>
  <p:clrMapOvr>
    <a:masterClrMapping/>
  </p:clrMapOvr>
</p:sld>
</file>

<file path=ppt/slides/slide186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ظلل على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بظل جناحيك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يسوع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أعنى. </a:t>
            </a:r>
            <a:endParaRPr lang="fr-FR" sz="4267" dirty="0">
              <a:solidFill>
                <a:prstClr val="white"/>
              </a:solidFill>
              <a:latin typeface="Calibri"/>
            </a:endParaRPr>
          </a:p>
        </p:txBody>
      </p:sp>
      <p:sp>
        <p:nvSpPr>
          <p:cNvPr id="6" name="Rectangle 5"/>
          <p:cNvSpPr/>
          <p:nvPr/>
        </p:nvSpPr>
        <p:spPr>
          <a:xfrm>
            <a:off x="431371" y="332656"/>
            <a:ext cx="6096677" cy="2062296"/>
          </a:xfrm>
          <a:prstGeom prst="rect">
            <a:avLst/>
          </a:prstGeom>
        </p:spPr>
        <p:txBody>
          <a:bodyPr wrap="square">
            <a:spAutoFit/>
          </a:bodyPr>
          <a:lstStyle/>
          <a:p>
            <a:pPr algn="just" defTabSz="1219170"/>
            <a:r>
              <a:rPr lang="fr-FR" sz="4267" dirty="0" err="1">
                <a:solidFill>
                  <a:prstClr val="white"/>
                </a:solidFill>
                <a:latin typeface="CS Avva Shenouda" pitchFamily="34" charset="0"/>
              </a:rPr>
              <a:t>Ekerqyibi</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ejwi</a:t>
            </a:r>
            <a:r>
              <a:rPr lang="fr-FR" sz="4267" dirty="0">
                <a:solidFill>
                  <a:prstClr val="white"/>
                </a:solidFill>
                <a:latin typeface="CS Avva Shenouda" pitchFamily="34" charset="0"/>
              </a:rPr>
              <a:t> @ </a:t>
            </a:r>
            <a:r>
              <a:rPr lang="fr-FR" sz="4267" dirty="0" err="1">
                <a:solidFill>
                  <a:prstClr val="white"/>
                </a:solidFill>
                <a:latin typeface="CS Avva Shenouda" pitchFamily="34" charset="0"/>
              </a:rPr>
              <a:t>qa</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tqyibi</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nte</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nektenh</a:t>
            </a:r>
            <a:r>
              <a:rPr lang="fr-FR" sz="4267" dirty="0">
                <a:solidFill>
                  <a:prstClr val="white"/>
                </a:solidFill>
                <a:latin typeface="CS Avva Shenouda" pitchFamily="34" charset="0"/>
              </a:rPr>
              <a:t> @ =p=a..</a:t>
            </a: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couvre-moi Seigneur</a:t>
            </a:r>
          </a:p>
          <a:p>
            <a:pPr algn="ctr" defTabSz="1219170"/>
            <a:r>
              <a:rPr lang="fr-FR" sz="3733" b="1" dirty="0">
                <a:solidFill>
                  <a:prstClr val="white"/>
                </a:solidFill>
                <a:latin typeface="Book Antiqua" pitchFamily="18" charset="0"/>
              </a:rPr>
              <a:t>De l'ombre de tes ailes</a:t>
            </a:r>
          </a:p>
          <a:p>
            <a:pPr algn="ctr" defTabSz="1219170"/>
            <a:r>
              <a:rPr lang="fr-FR" sz="3733" b="1" dirty="0">
                <a:solidFill>
                  <a:prstClr val="white"/>
                </a:solidFill>
                <a:latin typeface="Book Antiqua" pitchFamily="18" charset="0"/>
              </a:rPr>
              <a:t>Mon Seigneur Jésus</a:t>
            </a:r>
          </a:p>
          <a:p>
            <a:pPr algn="ctr" defTabSz="1219170"/>
            <a:r>
              <a:rPr lang="fr-FR" sz="3733" b="1" dirty="0">
                <a:solidFill>
                  <a:prstClr val="white"/>
                </a:solidFill>
                <a:latin typeface="Book Antiqua" pitchFamily="18" charset="0"/>
              </a:rPr>
              <a:t>Viens à mon secours. </a:t>
            </a:r>
          </a:p>
        </p:txBody>
      </p:sp>
      <p:sp>
        <p:nvSpPr>
          <p:cNvPr id="17" name="ZoneTexte 16">
            <a:extLst>
              <a:ext uri="{FF2B5EF4-FFF2-40B4-BE49-F238E27FC236}">
                <a16:creationId xmlns:a16="http://schemas.microsoft.com/office/drawing/2014/main" id="{65B157A5-A4C0-1E54-C11D-091835D4157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B14AFA20-0873-F170-AFDF-05B4B7E77AB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76810866"/>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6" name="Rectangle 15"/>
          <p:cNvSpPr/>
          <p:nvPr/>
        </p:nvSpPr>
        <p:spPr>
          <a:xfrm>
            <a:off x="1847528" y="2424370"/>
            <a:ext cx="8424936" cy="923330"/>
          </a:xfrm>
          <a:prstGeom prst="rect">
            <a:avLst/>
          </a:prstGeom>
        </p:spPr>
        <p:txBody>
          <a:bodyPr wrap="square">
            <a:spAutoFit/>
          </a:bodyPr>
          <a:lstStyle/>
          <a:p>
            <a:pPr algn="ctr"/>
            <a:r>
              <a:rPr lang="it-IT" sz="5400" dirty="0">
                <a:solidFill>
                  <a:prstClr val="white"/>
                </a:solidFill>
                <a:latin typeface="Avva_Marcos" pitchFamily="82" charset="0"/>
              </a:rPr>
              <a:t>X</a:t>
            </a:r>
            <a:r>
              <a:rPr lang="it-IT" sz="5400" dirty="0">
                <a:solidFill>
                  <a:prstClr val="white"/>
                </a:solidFill>
                <a:latin typeface="CS Avva Shenouda" pitchFamily="34" charset="0"/>
              </a:rPr>
              <a:t>ere ne Mari`a</a:t>
            </a:r>
            <a:r>
              <a:rPr lang="fr-FR" sz="4800" dirty="0">
                <a:solidFill>
                  <a:prstClr val="white"/>
                </a:solidFill>
                <a:latin typeface="Book Antiqua" pitchFamily="18" charset="0"/>
              </a:rPr>
              <a:t> </a:t>
            </a: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367</a:t>
            </a:r>
          </a:p>
        </p:txBody>
      </p:sp>
      <p:sp>
        <p:nvSpPr>
          <p:cNvPr id="2" name="ZoneTexte 1">
            <a:extLst>
              <a:ext uri="{FF2B5EF4-FFF2-40B4-BE49-F238E27FC236}">
                <a16:creationId xmlns:a16="http://schemas.microsoft.com/office/drawing/2014/main" id="{40F26E76-EB40-EFDB-D920-74537739097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3" action="ppaction://hlinksldjump"/>
            <a:extLst>
              <a:ext uri="{FF2B5EF4-FFF2-40B4-BE49-F238E27FC236}">
                <a16:creationId xmlns:a16="http://schemas.microsoft.com/office/drawing/2014/main" id="{20FD106E-F164-CF31-3807-5171EA90EA3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33798835"/>
      </p:ext>
    </p:extLst>
  </p:cSld>
  <p:clrMapOvr>
    <a:masterClrMapping/>
  </p:clrMapOvr>
  <p:transition/>
</p:sld>
</file>

<file path=ppt/slides/slide187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في ستة أيام</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صنعت كل الخليقة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يسوع المسيح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أعنى.</a:t>
            </a:r>
            <a:endParaRPr lang="fr-FR" sz="4267" dirty="0">
              <a:solidFill>
                <a:prstClr val="white"/>
              </a:solidFill>
              <a:latin typeface="Calibri"/>
            </a:endParaRPr>
          </a:p>
        </p:txBody>
      </p:sp>
      <p:sp>
        <p:nvSpPr>
          <p:cNvPr id="6" name="Rectangle 5"/>
          <p:cNvSpPr/>
          <p:nvPr/>
        </p:nvSpPr>
        <p:spPr>
          <a:xfrm>
            <a:off x="431371" y="332656"/>
            <a:ext cx="6096677" cy="2062296"/>
          </a:xfrm>
          <a:prstGeom prst="rect">
            <a:avLst/>
          </a:prstGeom>
        </p:spPr>
        <p:txBody>
          <a:bodyPr wrap="square">
            <a:spAutoFit/>
          </a:bodyPr>
          <a:lstStyle/>
          <a:p>
            <a:pPr algn="just" defTabSz="1219170"/>
            <a:r>
              <a:rPr lang="pt-BR" sz="4267" b="1" dirty="0">
                <a:solidFill>
                  <a:prstClr val="white"/>
                </a:solidFill>
                <a:latin typeface="CS Avva Shenouda" pitchFamily="34" charset="0"/>
              </a:rPr>
              <a:t>^</a:t>
            </a:r>
            <a:r>
              <a:rPr lang="pt-BR" sz="4267" dirty="0">
                <a:solidFill>
                  <a:prstClr val="white"/>
                </a:solidFill>
                <a:latin typeface="CS Avva Shenouda" pitchFamily="34" charset="0"/>
              </a:rPr>
              <a:t> gar `n`ehoou @ ak;ami`o `n]`ktycic tyrc @ p=a =,..</a:t>
            </a:r>
            <a:endParaRPr lang="fr-FR" sz="4267" dirty="0">
              <a:solidFill>
                <a:prstClr val="white"/>
              </a:solidFill>
              <a:latin typeface="CS Avva Shenouda" pitchFamily="34" charset="0"/>
            </a:endParaRPr>
          </a:p>
        </p:txBody>
      </p:sp>
      <p:sp>
        <p:nvSpPr>
          <p:cNvPr id="7" name="Rectangle 6"/>
          <p:cNvSpPr/>
          <p:nvPr/>
        </p:nvSpPr>
        <p:spPr>
          <a:xfrm>
            <a:off x="431371" y="3717033"/>
            <a:ext cx="1132925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Toi, en six jours tu fis</a:t>
            </a:r>
          </a:p>
          <a:p>
            <a:pPr algn="ctr" defTabSz="1219170"/>
            <a:r>
              <a:rPr lang="fr-FR" sz="3733" b="1" dirty="0">
                <a:solidFill>
                  <a:prstClr val="white"/>
                </a:solidFill>
                <a:latin typeface="Book Antiqua" pitchFamily="18" charset="0"/>
              </a:rPr>
              <a:t>La création entière</a:t>
            </a:r>
          </a:p>
          <a:p>
            <a:pPr algn="ctr" defTabSz="1219170"/>
            <a:r>
              <a:rPr lang="fr-FR" sz="3733" b="1" dirty="0">
                <a:solidFill>
                  <a:prstClr val="white"/>
                </a:solidFill>
                <a:latin typeface="Book Antiqua" pitchFamily="18" charset="0"/>
              </a:rPr>
              <a:t>Mon Seigneur Jésus-Christ</a:t>
            </a:r>
          </a:p>
          <a:p>
            <a:pPr algn="ctr" defTabSz="1219170"/>
            <a:r>
              <a:rPr lang="fr-FR" sz="3733" b="1" dirty="0">
                <a:solidFill>
                  <a:prstClr val="white"/>
                </a:solidFill>
                <a:latin typeface="Book Antiqua" pitchFamily="18" charset="0"/>
              </a:rPr>
              <a:t>Viens à mon secours.</a:t>
            </a:r>
          </a:p>
        </p:txBody>
      </p:sp>
      <p:sp>
        <p:nvSpPr>
          <p:cNvPr id="17" name="ZoneTexte 16">
            <a:extLst>
              <a:ext uri="{FF2B5EF4-FFF2-40B4-BE49-F238E27FC236}">
                <a16:creationId xmlns:a16="http://schemas.microsoft.com/office/drawing/2014/main" id="{AE18CF8D-0A39-CD88-0F7E-38C99C1D970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35B4BDD9-6C89-0466-532A-89890CBCDA6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28644496"/>
      </p:ext>
    </p:extLst>
  </p:cSld>
  <p:clrMapOvr>
    <a:masterClrMapping/>
  </p:clrMapOvr>
</p:sld>
</file>

<file path=ppt/slides/slide18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سبع مرات في اليوم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أبارك اسمك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يسوع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أعنى</a:t>
            </a:r>
            <a:endParaRPr lang="fr-FR" sz="4267" dirty="0">
              <a:solidFill>
                <a:prstClr val="white"/>
              </a:solidFill>
              <a:latin typeface="Calibri"/>
            </a:endParaRPr>
          </a:p>
        </p:txBody>
      </p:sp>
      <p:sp>
        <p:nvSpPr>
          <p:cNvPr id="6" name="Rectangle 5"/>
          <p:cNvSpPr/>
          <p:nvPr/>
        </p:nvSpPr>
        <p:spPr>
          <a:xfrm>
            <a:off x="431371" y="332656"/>
            <a:ext cx="6096677" cy="1405641"/>
          </a:xfrm>
          <a:prstGeom prst="rect">
            <a:avLst/>
          </a:prstGeom>
        </p:spPr>
        <p:txBody>
          <a:bodyPr wrap="square">
            <a:spAutoFit/>
          </a:bodyPr>
          <a:lstStyle/>
          <a:p>
            <a:pPr algn="just" defTabSz="1219170"/>
            <a:r>
              <a:rPr lang="pl-PL" sz="4267" dirty="0">
                <a:solidFill>
                  <a:prstClr val="white"/>
                </a:solidFill>
                <a:latin typeface="CS Avva Shenouda" pitchFamily="34" charset="0"/>
              </a:rPr>
              <a:t>¿ =Z `ncop `mmyni @ ]na`cmou ePekran @ =p=a..</a:t>
            </a:r>
            <a:endParaRPr lang="fr-FR" sz="4267" dirty="0">
              <a:solidFill>
                <a:prstClr val="white"/>
              </a:solidFill>
              <a:latin typeface="CS Avva Shenouda" pitchFamily="34" charset="0"/>
            </a:endParaRP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Sept fois le jour, Seigneur</a:t>
            </a:r>
          </a:p>
          <a:p>
            <a:pPr algn="ctr" defTabSz="1219170"/>
            <a:r>
              <a:rPr lang="fr-FR" sz="3733" b="1" dirty="0">
                <a:solidFill>
                  <a:prstClr val="white"/>
                </a:solidFill>
                <a:latin typeface="Book Antiqua" pitchFamily="18" charset="0"/>
              </a:rPr>
              <a:t>Je bénirai ton nom</a:t>
            </a:r>
          </a:p>
          <a:p>
            <a:pPr algn="ctr" defTabSz="1219170"/>
            <a:r>
              <a:rPr lang="fr-FR" sz="3733" b="1" dirty="0">
                <a:solidFill>
                  <a:prstClr val="white"/>
                </a:solidFill>
                <a:latin typeface="Book Antiqua" pitchFamily="18" charset="0"/>
              </a:rPr>
              <a:t>Mon Seigneur Jésus</a:t>
            </a:r>
          </a:p>
          <a:p>
            <a:pPr algn="ctr" defTabSz="1219170"/>
            <a:r>
              <a:rPr lang="fr-FR" sz="3733" b="1" dirty="0">
                <a:solidFill>
                  <a:prstClr val="white"/>
                </a:solidFill>
                <a:latin typeface="Book Antiqua" pitchFamily="18" charset="0"/>
              </a:rPr>
              <a:t>Viens à mon secours.</a:t>
            </a:r>
          </a:p>
        </p:txBody>
      </p:sp>
      <p:sp>
        <p:nvSpPr>
          <p:cNvPr id="17" name="ZoneTexte 16">
            <a:extLst>
              <a:ext uri="{FF2B5EF4-FFF2-40B4-BE49-F238E27FC236}">
                <a16:creationId xmlns:a16="http://schemas.microsoft.com/office/drawing/2014/main" id="{C7D947C4-71A5-2F40-2D70-00F8189BB3C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37A0E140-4B48-F0B0-9CAA-703E1615A8A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59944107"/>
      </p:ext>
    </p:extLst>
  </p:cSld>
  <p:clrMapOvr>
    <a:masterClrMapping/>
  </p:clrMapOvr>
</p:sld>
</file>

<file path=ppt/slides/slide187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ها كل البرية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تمجد اسمك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يسوع المسيح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أعنى.</a:t>
            </a:r>
            <a:endParaRPr lang="fr-FR" sz="4267" dirty="0">
              <a:solidFill>
                <a:prstClr val="white"/>
              </a:solidFill>
              <a:latin typeface="Calibri"/>
            </a:endParaRPr>
          </a:p>
        </p:txBody>
      </p:sp>
      <p:sp>
        <p:nvSpPr>
          <p:cNvPr id="6" name="Rectangle 5"/>
          <p:cNvSpPr/>
          <p:nvPr/>
        </p:nvSpPr>
        <p:spPr>
          <a:xfrm>
            <a:off x="431371" y="332657"/>
            <a:ext cx="6096677" cy="2062296"/>
          </a:xfrm>
          <a:prstGeom prst="rect">
            <a:avLst/>
          </a:prstGeom>
        </p:spPr>
        <p:txBody>
          <a:bodyPr wrap="square">
            <a:spAutoFit/>
          </a:bodyPr>
          <a:lstStyle/>
          <a:p>
            <a:pPr algn="just" defTabSz="1219170"/>
            <a:r>
              <a:rPr lang="pt-BR" sz="4267" dirty="0">
                <a:solidFill>
                  <a:prstClr val="white"/>
                </a:solidFill>
                <a:latin typeface="CS Avva Shenouda" pitchFamily="34" charset="0"/>
              </a:rPr>
              <a:t>¿ Yc ]`ktycic tyrc @ ce]`wou `mPekran @ p=a =,..</a:t>
            </a:r>
            <a:endParaRPr lang="fr-FR" sz="4267" dirty="0">
              <a:solidFill>
                <a:prstClr val="white"/>
              </a:solidFill>
              <a:latin typeface="CS Avva Shenouda" pitchFamily="34" charset="0"/>
            </a:endParaRP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La création entière</a:t>
            </a:r>
          </a:p>
          <a:p>
            <a:pPr algn="ctr" defTabSz="1219170"/>
            <a:r>
              <a:rPr lang="fr-FR" sz="3733" b="1" dirty="0">
                <a:solidFill>
                  <a:prstClr val="white"/>
                </a:solidFill>
                <a:latin typeface="Book Antiqua" pitchFamily="18" charset="0"/>
              </a:rPr>
              <a:t>A glorifié ton nom</a:t>
            </a:r>
          </a:p>
          <a:p>
            <a:pPr algn="ctr" defTabSz="1219170"/>
            <a:r>
              <a:rPr lang="fr-FR" sz="3733" b="1" dirty="0">
                <a:solidFill>
                  <a:prstClr val="white"/>
                </a:solidFill>
                <a:latin typeface="Book Antiqua" pitchFamily="18" charset="0"/>
              </a:rPr>
              <a:t>Mon Seigneur Jésus-Christ</a:t>
            </a:r>
          </a:p>
          <a:p>
            <a:pPr algn="ctr" defTabSz="1219170"/>
            <a:r>
              <a:rPr lang="fr-FR" sz="3733" b="1" dirty="0">
                <a:solidFill>
                  <a:prstClr val="white"/>
                </a:solidFill>
                <a:latin typeface="Book Antiqua" pitchFamily="18" charset="0"/>
              </a:rPr>
              <a:t>Viens à mon secours.</a:t>
            </a:r>
          </a:p>
        </p:txBody>
      </p:sp>
      <p:sp>
        <p:nvSpPr>
          <p:cNvPr id="17" name="ZoneTexte 16">
            <a:extLst>
              <a:ext uri="{FF2B5EF4-FFF2-40B4-BE49-F238E27FC236}">
                <a16:creationId xmlns:a16="http://schemas.microsoft.com/office/drawing/2014/main" id="{CC8B1025-B54C-7CD5-D738-BF138792F33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856B8AD8-54B6-BA93-2128-C9FE8D5C133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40821750"/>
      </p:ext>
    </p:extLst>
  </p:cSld>
  <p:clrMapOvr>
    <a:masterClrMapping/>
  </p:clrMapOvr>
</p:sld>
</file>

<file path=ppt/slides/slide18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لك الربوبية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والسلطان</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يسوع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أعنى.</a:t>
            </a:r>
            <a:endParaRPr lang="fr-FR" sz="4267" dirty="0">
              <a:solidFill>
                <a:prstClr val="white"/>
              </a:solidFill>
              <a:latin typeface="Calibri"/>
            </a:endParaRPr>
          </a:p>
        </p:txBody>
      </p:sp>
      <p:sp>
        <p:nvSpPr>
          <p:cNvPr id="6" name="Rectangle 5"/>
          <p:cNvSpPr/>
          <p:nvPr/>
        </p:nvSpPr>
        <p:spPr>
          <a:xfrm>
            <a:off x="431371" y="332656"/>
            <a:ext cx="6096677" cy="1405641"/>
          </a:xfrm>
          <a:prstGeom prst="rect">
            <a:avLst/>
          </a:prstGeom>
        </p:spPr>
        <p:txBody>
          <a:bodyPr wrap="square">
            <a:spAutoFit/>
          </a:bodyPr>
          <a:lstStyle/>
          <a:p>
            <a:pPr algn="just" defTabSz="1219170"/>
            <a:r>
              <a:rPr lang="pt-BR" sz="4267" dirty="0">
                <a:solidFill>
                  <a:prstClr val="white"/>
                </a:solidFill>
                <a:latin typeface="CS Avva Shenouda" pitchFamily="34" charset="0"/>
              </a:rPr>
              <a:t>:wk te ]met¡ @ nem ]`exouci`a @ =p=a ..</a:t>
            </a:r>
            <a:endParaRPr lang="fr-FR" sz="4267" dirty="0">
              <a:solidFill>
                <a:prstClr val="white"/>
              </a:solidFill>
              <a:latin typeface="CS Avva Shenouda" pitchFamily="34" charset="0"/>
            </a:endParaRP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 toi la Seigneurie</a:t>
            </a:r>
          </a:p>
          <a:p>
            <a:pPr algn="ctr" defTabSz="1219170"/>
            <a:r>
              <a:rPr lang="fr-FR" sz="3733" b="1" dirty="0">
                <a:solidFill>
                  <a:prstClr val="white"/>
                </a:solidFill>
                <a:latin typeface="Book Antiqua" pitchFamily="18" charset="0"/>
              </a:rPr>
              <a:t>Ainsi que la puissance</a:t>
            </a:r>
          </a:p>
          <a:p>
            <a:pPr algn="ctr" defTabSz="1219170"/>
            <a:r>
              <a:rPr lang="fr-FR" sz="3733" b="1" dirty="0">
                <a:solidFill>
                  <a:prstClr val="white"/>
                </a:solidFill>
                <a:latin typeface="Book Antiqua" pitchFamily="18" charset="0"/>
              </a:rPr>
              <a:t>Mon Seigneur Jésus</a:t>
            </a:r>
          </a:p>
          <a:p>
            <a:pPr algn="ctr" defTabSz="1219170"/>
            <a:r>
              <a:rPr lang="fr-FR" sz="3733" b="1" dirty="0">
                <a:solidFill>
                  <a:prstClr val="white"/>
                </a:solidFill>
                <a:latin typeface="Book Antiqua" pitchFamily="18" charset="0"/>
              </a:rPr>
              <a:t>Viens à mon secours.</a:t>
            </a:r>
          </a:p>
        </p:txBody>
      </p:sp>
      <p:sp>
        <p:nvSpPr>
          <p:cNvPr id="17" name="ZoneTexte 16">
            <a:extLst>
              <a:ext uri="{FF2B5EF4-FFF2-40B4-BE49-F238E27FC236}">
                <a16:creationId xmlns:a16="http://schemas.microsoft.com/office/drawing/2014/main" id="{AE65C7CA-0802-5044-936C-D28BE6A5B14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4867495D-0001-B447-D6CA-16801A53AF6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00362745"/>
      </p:ext>
    </p:extLst>
  </p:cSld>
  <p:clrMapOvr>
    <a:masterClrMapping/>
  </p:clrMapOvr>
</p:sld>
</file>

<file path=ppt/slides/slide187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أسرع يا إلهي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لتخلصني</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يسوع المسيح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أعنى.</a:t>
            </a:r>
            <a:endParaRPr lang="fr-FR" sz="4267" dirty="0">
              <a:solidFill>
                <a:prstClr val="white"/>
              </a:solidFill>
              <a:latin typeface="Calibri"/>
            </a:endParaRPr>
          </a:p>
        </p:txBody>
      </p:sp>
      <p:sp>
        <p:nvSpPr>
          <p:cNvPr id="6" name="Rectangle 5"/>
          <p:cNvSpPr/>
          <p:nvPr/>
        </p:nvSpPr>
        <p:spPr>
          <a:xfrm>
            <a:off x="431371" y="332656"/>
            <a:ext cx="6096677" cy="1405641"/>
          </a:xfrm>
          <a:prstGeom prst="rect">
            <a:avLst/>
          </a:prstGeom>
        </p:spPr>
        <p:txBody>
          <a:bodyPr wrap="square">
            <a:spAutoFit/>
          </a:bodyPr>
          <a:lstStyle/>
          <a:p>
            <a:pPr algn="just" defTabSz="1219170"/>
            <a:r>
              <a:rPr lang="pt-BR" sz="4267" dirty="0">
                <a:solidFill>
                  <a:prstClr val="white"/>
                </a:solidFill>
                <a:latin typeface="CS Avva Shenouda" pitchFamily="34" charset="0"/>
              </a:rPr>
              <a:t>Iwc `mmok Panou] @ e;rekcw] `mmoi  @ p=a =,..</a:t>
            </a:r>
            <a:endParaRPr lang="fr-FR" sz="4267" dirty="0">
              <a:solidFill>
                <a:prstClr val="white"/>
              </a:solidFill>
              <a:latin typeface="CS Avva Shenouda" pitchFamily="34" charset="0"/>
            </a:endParaRP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Viens, hâte-toi mon Dieu</a:t>
            </a:r>
          </a:p>
          <a:p>
            <a:pPr algn="ctr" defTabSz="1219170"/>
            <a:r>
              <a:rPr lang="fr-FR" sz="3733" b="1" dirty="0">
                <a:solidFill>
                  <a:prstClr val="white"/>
                </a:solidFill>
                <a:latin typeface="Book Antiqua" pitchFamily="18" charset="0"/>
              </a:rPr>
              <a:t>Afin de me sauver</a:t>
            </a:r>
          </a:p>
          <a:p>
            <a:pPr algn="ctr" defTabSz="1219170"/>
            <a:r>
              <a:rPr lang="fr-FR" sz="3733" b="1" dirty="0">
                <a:solidFill>
                  <a:prstClr val="white"/>
                </a:solidFill>
                <a:latin typeface="Book Antiqua" pitchFamily="18" charset="0"/>
              </a:rPr>
              <a:t>Mon Seigneur Jésus-Christ</a:t>
            </a:r>
          </a:p>
          <a:p>
            <a:pPr algn="ctr" defTabSz="1219170"/>
            <a:r>
              <a:rPr lang="fr-FR" sz="3733" b="1" dirty="0">
                <a:solidFill>
                  <a:prstClr val="white"/>
                </a:solidFill>
                <a:latin typeface="Book Antiqua" pitchFamily="18" charset="0"/>
              </a:rPr>
              <a:t>Viens à mon secours.</a:t>
            </a:r>
          </a:p>
        </p:txBody>
      </p:sp>
      <p:sp>
        <p:nvSpPr>
          <p:cNvPr id="17" name="ZoneTexte 16">
            <a:extLst>
              <a:ext uri="{FF2B5EF4-FFF2-40B4-BE49-F238E27FC236}">
                <a16:creationId xmlns:a16="http://schemas.microsoft.com/office/drawing/2014/main" id="{AFBF3880-4EA0-6898-45D6-41CB3EEF70D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1AEFDD7A-D8BC-F7A8-FAEC-3964CE68A35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72978074"/>
      </p:ext>
    </p:extLst>
  </p:cSld>
  <p:clrMapOvr>
    <a:masterClrMapping/>
  </p:clrMapOvr>
</p:sld>
</file>

<file path=ppt/slides/slide187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942560" y="340593"/>
            <a:ext cx="4818069"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كل ركبة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تجثو أمامك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يسوع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أعنى. </a:t>
            </a:r>
            <a:endParaRPr lang="fr-FR" sz="4267" dirty="0">
              <a:solidFill>
                <a:prstClr val="white"/>
              </a:solidFill>
              <a:latin typeface="Calibri"/>
            </a:endParaRPr>
          </a:p>
        </p:txBody>
      </p:sp>
      <p:sp>
        <p:nvSpPr>
          <p:cNvPr id="6" name="Rectangle 5"/>
          <p:cNvSpPr/>
          <p:nvPr/>
        </p:nvSpPr>
        <p:spPr>
          <a:xfrm>
            <a:off x="431371" y="332657"/>
            <a:ext cx="6096677" cy="1405641"/>
          </a:xfrm>
          <a:prstGeom prst="rect">
            <a:avLst/>
          </a:prstGeom>
        </p:spPr>
        <p:txBody>
          <a:bodyPr wrap="square">
            <a:spAutoFit/>
          </a:bodyPr>
          <a:lstStyle/>
          <a:p>
            <a:pPr algn="just" defTabSz="1219170"/>
            <a:r>
              <a:rPr lang="pt-BR" sz="4267" dirty="0">
                <a:solidFill>
                  <a:prstClr val="white"/>
                </a:solidFill>
                <a:latin typeface="CS Avva Shenouda" pitchFamily="34" charset="0"/>
              </a:rPr>
              <a:t>¿ Keli niben cekwlj @ `mpek`m;o `ebol  @ =p=a..</a:t>
            </a:r>
            <a:endParaRPr lang="fr-FR" sz="4267" dirty="0">
              <a:solidFill>
                <a:prstClr val="white"/>
              </a:solidFill>
              <a:latin typeface="CS Avva Shenouda" pitchFamily="34" charset="0"/>
            </a:endParaRP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Que tout genou fléchisse</a:t>
            </a:r>
          </a:p>
          <a:p>
            <a:pPr algn="ctr" defTabSz="1219170"/>
            <a:r>
              <a:rPr lang="fr-FR" sz="3733" b="1" dirty="0">
                <a:solidFill>
                  <a:prstClr val="white"/>
                </a:solidFill>
                <a:latin typeface="Book Antiqua" pitchFamily="18" charset="0"/>
              </a:rPr>
              <a:t>En ta présence, Seigneur</a:t>
            </a:r>
          </a:p>
          <a:p>
            <a:pPr algn="ctr" defTabSz="1219170"/>
            <a:r>
              <a:rPr lang="fr-FR" sz="3733" b="1" dirty="0">
                <a:solidFill>
                  <a:prstClr val="white"/>
                </a:solidFill>
                <a:latin typeface="Book Antiqua" pitchFamily="18" charset="0"/>
              </a:rPr>
              <a:t>Mon Seigneur Jésus</a:t>
            </a:r>
          </a:p>
          <a:p>
            <a:pPr algn="ctr" defTabSz="1219170"/>
            <a:r>
              <a:rPr lang="fr-FR" sz="3733" b="1" dirty="0">
                <a:solidFill>
                  <a:prstClr val="white"/>
                </a:solidFill>
                <a:latin typeface="Book Antiqua" pitchFamily="18" charset="0"/>
              </a:rPr>
              <a:t>Viens à mon secours.</a:t>
            </a:r>
          </a:p>
        </p:txBody>
      </p:sp>
      <p:sp>
        <p:nvSpPr>
          <p:cNvPr id="17" name="ZoneTexte 16">
            <a:extLst>
              <a:ext uri="{FF2B5EF4-FFF2-40B4-BE49-F238E27FC236}">
                <a16:creationId xmlns:a16="http://schemas.microsoft.com/office/drawing/2014/main" id="{7DB53FF7-9ECC-531F-69D5-85BF55CCD69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FD20759E-F203-9A0D-8CE3-812CB64D81F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03722020"/>
      </p:ext>
    </p:extLst>
  </p:cSld>
  <p:clrMapOvr>
    <a:masterClrMapping/>
  </p:clrMapOvr>
</p:sld>
</file>

<file path=ppt/slides/slide187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كل الألسنة معاً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تبارك اسمك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يسوع المسيح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أعنى.</a:t>
            </a:r>
            <a:endParaRPr lang="fr-FR" sz="4267" dirty="0">
              <a:solidFill>
                <a:prstClr val="white"/>
              </a:solidFill>
              <a:latin typeface="Calibri"/>
            </a:endParaRPr>
          </a:p>
        </p:txBody>
      </p:sp>
      <p:sp>
        <p:nvSpPr>
          <p:cNvPr id="6" name="Rectangle 5"/>
          <p:cNvSpPr/>
          <p:nvPr/>
        </p:nvSpPr>
        <p:spPr>
          <a:xfrm>
            <a:off x="431371" y="332657"/>
            <a:ext cx="6096677" cy="2062296"/>
          </a:xfrm>
          <a:prstGeom prst="rect">
            <a:avLst/>
          </a:prstGeom>
        </p:spPr>
        <p:txBody>
          <a:bodyPr wrap="square">
            <a:spAutoFit/>
          </a:bodyPr>
          <a:lstStyle/>
          <a:p>
            <a:pPr algn="just" defTabSz="1219170"/>
            <a:r>
              <a:rPr lang="pt-BR" sz="4267" dirty="0">
                <a:solidFill>
                  <a:prstClr val="white"/>
                </a:solidFill>
                <a:latin typeface="CS Avva Shenouda" pitchFamily="34" charset="0"/>
              </a:rPr>
              <a:t>¿ Lac niben eucop </a:t>
            </a:r>
            <a:r>
              <a:rPr lang="pt-BR" sz="4267">
                <a:solidFill>
                  <a:prstClr val="white"/>
                </a:solidFill>
                <a:latin typeface="CS Avva Shenouda" pitchFamily="34" charset="0"/>
              </a:rPr>
              <a:t>@ ce`cmou </a:t>
            </a:r>
            <a:r>
              <a:rPr lang="pt-BR" sz="4267" dirty="0">
                <a:solidFill>
                  <a:prstClr val="white"/>
                </a:solidFill>
                <a:latin typeface="CS Avva Shenouda" pitchFamily="34" charset="0"/>
              </a:rPr>
              <a:t>`ePekran  @ p=a =,..</a:t>
            </a:r>
            <a:endParaRPr lang="fr-FR" sz="4267" dirty="0">
              <a:solidFill>
                <a:prstClr val="white"/>
              </a:solidFill>
              <a:latin typeface="CS Avva Shenouda" pitchFamily="34" charset="0"/>
            </a:endParaRPr>
          </a:p>
        </p:txBody>
      </p:sp>
      <p:sp>
        <p:nvSpPr>
          <p:cNvPr id="7" name="Rectangle 6"/>
          <p:cNvSpPr/>
          <p:nvPr/>
        </p:nvSpPr>
        <p:spPr>
          <a:xfrm>
            <a:off x="431371" y="371703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En chœur, toutes les langues</a:t>
            </a:r>
          </a:p>
          <a:p>
            <a:pPr algn="ctr" defTabSz="1219170"/>
            <a:r>
              <a:rPr lang="fr-FR" sz="3733" b="1" dirty="0">
                <a:solidFill>
                  <a:prstClr val="white"/>
                </a:solidFill>
                <a:latin typeface="Book Antiqua" pitchFamily="18" charset="0"/>
              </a:rPr>
              <a:t>Bénissent ton saint nom</a:t>
            </a:r>
          </a:p>
          <a:p>
            <a:pPr algn="ctr" defTabSz="1219170"/>
            <a:r>
              <a:rPr lang="fr-FR" sz="3733" b="1" dirty="0">
                <a:solidFill>
                  <a:prstClr val="white"/>
                </a:solidFill>
                <a:latin typeface="Book Antiqua" pitchFamily="18" charset="0"/>
              </a:rPr>
              <a:t>Mon Seigneur Jésus-Christ</a:t>
            </a:r>
          </a:p>
          <a:p>
            <a:pPr algn="ctr" defTabSz="1219170"/>
            <a:r>
              <a:rPr lang="fr-FR" sz="3733" b="1" dirty="0">
                <a:solidFill>
                  <a:prstClr val="white"/>
                </a:solidFill>
                <a:latin typeface="Book Antiqua" pitchFamily="18" charset="0"/>
              </a:rPr>
              <a:t>Viens à mon secours.</a:t>
            </a:r>
          </a:p>
        </p:txBody>
      </p:sp>
      <p:sp>
        <p:nvSpPr>
          <p:cNvPr id="17" name="ZoneTexte 16">
            <a:extLst>
              <a:ext uri="{FF2B5EF4-FFF2-40B4-BE49-F238E27FC236}">
                <a16:creationId xmlns:a16="http://schemas.microsoft.com/office/drawing/2014/main" id="{C1C062B8-9D88-239C-EA40-2528E9E910E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D7CA4D1D-2F79-B704-3873-857187A0E94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4050441"/>
      </p:ext>
    </p:extLst>
  </p:cSld>
  <p:clrMapOvr>
    <a:masterClrMapping/>
  </p:clrMapOvr>
</p:sld>
</file>

<file path=ppt/slides/slide187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أصرف وجهك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عن خطاياي</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يسوع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أعنى. </a:t>
            </a:r>
            <a:endParaRPr lang="fr-FR" sz="4267" dirty="0">
              <a:solidFill>
                <a:prstClr val="white"/>
              </a:solidFill>
              <a:latin typeface="Calibri"/>
            </a:endParaRPr>
          </a:p>
        </p:txBody>
      </p:sp>
      <p:sp>
        <p:nvSpPr>
          <p:cNvPr id="6" name="Rectangle 5"/>
          <p:cNvSpPr/>
          <p:nvPr/>
        </p:nvSpPr>
        <p:spPr>
          <a:xfrm>
            <a:off x="431371" y="332656"/>
            <a:ext cx="5760640" cy="1405641"/>
          </a:xfrm>
          <a:prstGeom prst="rect">
            <a:avLst/>
          </a:prstGeom>
        </p:spPr>
        <p:txBody>
          <a:bodyPr wrap="square">
            <a:spAutoFit/>
          </a:bodyPr>
          <a:lstStyle/>
          <a:p>
            <a:pPr algn="just" defTabSz="1219170"/>
            <a:r>
              <a:rPr lang="pt-BR" sz="4267" dirty="0">
                <a:solidFill>
                  <a:prstClr val="white"/>
                </a:solidFill>
                <a:latin typeface="CS Avva Shenouda" pitchFamily="34" charset="0"/>
              </a:rPr>
              <a:t>Matac;o `mpekho @ cabol `nnanobi  @ =p=a..</a:t>
            </a:r>
            <a:endParaRPr lang="fr-FR" sz="4267" dirty="0">
              <a:solidFill>
                <a:prstClr val="white"/>
              </a:solidFill>
              <a:latin typeface="CS Avva Shenouda" pitchFamily="34" charset="0"/>
            </a:endParaRP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Ta face, détourne-la</a:t>
            </a:r>
          </a:p>
          <a:p>
            <a:pPr algn="ctr" defTabSz="1219170"/>
            <a:r>
              <a:rPr lang="fr-FR" sz="3733" b="1" dirty="0">
                <a:solidFill>
                  <a:prstClr val="white"/>
                </a:solidFill>
                <a:latin typeface="Book Antiqua" pitchFamily="18" charset="0"/>
              </a:rPr>
              <a:t>De mes péchés, Seigneur</a:t>
            </a:r>
          </a:p>
          <a:p>
            <a:pPr algn="ctr" defTabSz="1219170"/>
            <a:r>
              <a:rPr lang="fr-FR" sz="3733" b="1" dirty="0">
                <a:solidFill>
                  <a:prstClr val="white"/>
                </a:solidFill>
                <a:latin typeface="Book Antiqua" pitchFamily="18" charset="0"/>
              </a:rPr>
              <a:t>Mon Seigneur Jésus</a:t>
            </a:r>
          </a:p>
          <a:p>
            <a:pPr algn="ctr" defTabSz="1219170"/>
            <a:r>
              <a:rPr lang="fr-FR" sz="3733" b="1" dirty="0">
                <a:solidFill>
                  <a:prstClr val="white"/>
                </a:solidFill>
                <a:latin typeface="Book Antiqua" pitchFamily="18" charset="0"/>
              </a:rPr>
              <a:t>Viens à mon secours.</a:t>
            </a:r>
          </a:p>
        </p:txBody>
      </p:sp>
      <p:sp>
        <p:nvSpPr>
          <p:cNvPr id="17" name="ZoneTexte 16">
            <a:extLst>
              <a:ext uri="{FF2B5EF4-FFF2-40B4-BE49-F238E27FC236}">
                <a16:creationId xmlns:a16="http://schemas.microsoft.com/office/drawing/2014/main" id="{63D70700-D1DD-38F0-0F40-95122DD2CA3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6C723C83-579A-B647-E571-312EA6790D6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19335092"/>
      </p:ext>
    </p:extLst>
  </p:cSld>
  <p:clrMapOvr>
    <a:masterClrMapping/>
  </p:clrMapOvr>
</p:sld>
</file>

<file path=ppt/slides/slide187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جميع آثامي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الله امحها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يسوع المسيح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أعنى.</a:t>
            </a:r>
            <a:endParaRPr lang="fr-FR" sz="4267" dirty="0">
              <a:solidFill>
                <a:prstClr val="white"/>
              </a:solidFill>
              <a:latin typeface="Calibri"/>
            </a:endParaRPr>
          </a:p>
        </p:txBody>
      </p:sp>
      <p:sp>
        <p:nvSpPr>
          <p:cNvPr id="6" name="Rectangle 5"/>
          <p:cNvSpPr/>
          <p:nvPr/>
        </p:nvSpPr>
        <p:spPr>
          <a:xfrm>
            <a:off x="431371" y="332656"/>
            <a:ext cx="6096677" cy="1405641"/>
          </a:xfrm>
          <a:prstGeom prst="rect">
            <a:avLst/>
          </a:prstGeom>
        </p:spPr>
        <p:txBody>
          <a:bodyPr wrap="square">
            <a:spAutoFit/>
          </a:bodyPr>
          <a:lstStyle/>
          <a:p>
            <a:pPr algn="just" defTabSz="1219170"/>
            <a:r>
              <a:rPr lang="pt-BR" sz="4267" dirty="0">
                <a:solidFill>
                  <a:prstClr val="white"/>
                </a:solidFill>
                <a:latin typeface="CS Avva Shenouda" pitchFamily="34" charset="0"/>
              </a:rPr>
              <a:t>Na`anomi`a tyrou </a:t>
            </a:r>
            <a:r>
              <a:rPr lang="pt-BR" sz="4267">
                <a:solidFill>
                  <a:prstClr val="white"/>
                </a:solidFill>
                <a:latin typeface="CS Avva Shenouda" pitchFamily="34" charset="0"/>
              </a:rPr>
              <a:t>@ `V</a:t>
            </a:r>
            <a:r>
              <a:rPr lang="pt-BR" sz="4267" dirty="0">
                <a:solidFill>
                  <a:prstClr val="white"/>
                </a:solidFill>
                <a:latin typeface="CS Avva Shenouda" pitchFamily="34" charset="0"/>
              </a:rPr>
              <a:t>] ek`ecoljou  @ p=a =,..</a:t>
            </a:r>
            <a:endParaRPr lang="fr-FR" sz="4267" dirty="0">
              <a:solidFill>
                <a:prstClr val="white"/>
              </a:solidFill>
              <a:latin typeface="CS Avva Shenouda" pitchFamily="34" charset="0"/>
            </a:endParaRP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Tous mes péchés, ô Dieu</a:t>
            </a:r>
          </a:p>
          <a:p>
            <a:pPr algn="ctr" defTabSz="1219170"/>
            <a:r>
              <a:rPr lang="fr-FR" sz="3733" b="1" dirty="0">
                <a:solidFill>
                  <a:prstClr val="white"/>
                </a:solidFill>
                <a:latin typeface="Book Antiqua" pitchFamily="18" charset="0"/>
              </a:rPr>
              <a:t>Efface-les, Seigneur</a:t>
            </a:r>
          </a:p>
          <a:p>
            <a:pPr algn="ctr" defTabSz="1219170"/>
            <a:r>
              <a:rPr lang="fr-FR" sz="3733" b="1" dirty="0">
                <a:solidFill>
                  <a:prstClr val="white"/>
                </a:solidFill>
                <a:latin typeface="Book Antiqua" pitchFamily="18" charset="0"/>
              </a:rPr>
              <a:t>Mon Seigneur Jésus-Christ</a:t>
            </a:r>
          </a:p>
          <a:p>
            <a:pPr algn="ctr" defTabSz="1219170"/>
            <a:r>
              <a:rPr lang="fr-FR" sz="3733" b="1" dirty="0">
                <a:solidFill>
                  <a:prstClr val="white"/>
                </a:solidFill>
                <a:latin typeface="Book Antiqua" pitchFamily="18" charset="0"/>
              </a:rPr>
              <a:t>Viens à mon secours.</a:t>
            </a:r>
          </a:p>
        </p:txBody>
      </p:sp>
      <p:sp>
        <p:nvSpPr>
          <p:cNvPr id="17" name="ZoneTexte 16">
            <a:extLst>
              <a:ext uri="{FF2B5EF4-FFF2-40B4-BE49-F238E27FC236}">
                <a16:creationId xmlns:a16="http://schemas.microsoft.com/office/drawing/2014/main" id="{994BA67A-F12D-5FBC-2024-FF06437264C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E2ECFC03-966F-A795-853C-0E7F08F7B51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62476168"/>
      </p:ext>
    </p:extLst>
  </p:cSld>
  <p:clrMapOvr>
    <a:masterClrMapping/>
  </p:clrMapOvr>
</p:sld>
</file>

<file path=ppt/slides/slide187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152117" y="340593"/>
            <a:ext cx="4608512"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أنت تعرف أفكاري</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وتفحص كليتاي</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يسوع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أعنى. </a:t>
            </a:r>
            <a:endParaRPr lang="fr-FR" sz="4267" dirty="0">
              <a:solidFill>
                <a:prstClr val="white"/>
              </a:solidFill>
              <a:latin typeface="Calibri"/>
            </a:endParaRPr>
          </a:p>
        </p:txBody>
      </p:sp>
      <p:sp>
        <p:nvSpPr>
          <p:cNvPr id="6" name="Rectangle 5"/>
          <p:cNvSpPr/>
          <p:nvPr/>
        </p:nvSpPr>
        <p:spPr>
          <a:xfrm>
            <a:off x="431371" y="332657"/>
            <a:ext cx="6096677" cy="2062296"/>
          </a:xfrm>
          <a:prstGeom prst="rect">
            <a:avLst/>
          </a:prstGeom>
        </p:spPr>
        <p:txBody>
          <a:bodyPr wrap="square">
            <a:spAutoFit/>
          </a:bodyPr>
          <a:lstStyle/>
          <a:p>
            <a:pPr algn="just" defTabSz="1219170"/>
            <a:r>
              <a:rPr lang="pt-BR" sz="4267" dirty="0">
                <a:solidFill>
                  <a:prstClr val="white"/>
                </a:solidFill>
                <a:latin typeface="CS Avva Shenouda" pitchFamily="34" charset="0"/>
              </a:rPr>
              <a:t>¿ Xwoun `nnameu`i @ `kqotqet `nna[lwt  @ =p=a..</a:t>
            </a:r>
            <a:endParaRPr lang="fr-FR" sz="4267" dirty="0">
              <a:solidFill>
                <a:prstClr val="white"/>
              </a:solidFill>
              <a:latin typeface="CS Avva Shenouda" pitchFamily="34" charset="0"/>
            </a:endParaRP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Tu connais mes pensées</a:t>
            </a:r>
          </a:p>
          <a:p>
            <a:pPr algn="ctr" defTabSz="1219170"/>
            <a:r>
              <a:rPr lang="fr-FR" sz="3733" b="1" dirty="0">
                <a:solidFill>
                  <a:prstClr val="white"/>
                </a:solidFill>
                <a:latin typeface="Book Antiqua" pitchFamily="18" charset="0"/>
              </a:rPr>
              <a:t>Tu sondes aussi mes reins</a:t>
            </a:r>
          </a:p>
          <a:p>
            <a:pPr algn="ctr" defTabSz="1219170"/>
            <a:r>
              <a:rPr lang="fr-FR" sz="3733" b="1" dirty="0">
                <a:solidFill>
                  <a:prstClr val="white"/>
                </a:solidFill>
                <a:latin typeface="Book Antiqua" pitchFamily="18" charset="0"/>
              </a:rPr>
              <a:t>Mon Seigneur Jésus</a:t>
            </a:r>
          </a:p>
          <a:p>
            <a:pPr algn="ctr" defTabSz="1219170"/>
            <a:r>
              <a:rPr lang="fr-FR" sz="3733" b="1" dirty="0">
                <a:solidFill>
                  <a:prstClr val="white"/>
                </a:solidFill>
                <a:latin typeface="Book Antiqua" pitchFamily="18" charset="0"/>
              </a:rPr>
              <a:t>Viens à mon secours.</a:t>
            </a:r>
          </a:p>
        </p:txBody>
      </p:sp>
      <p:sp>
        <p:nvSpPr>
          <p:cNvPr id="17" name="ZoneTexte 16">
            <a:extLst>
              <a:ext uri="{FF2B5EF4-FFF2-40B4-BE49-F238E27FC236}">
                <a16:creationId xmlns:a16="http://schemas.microsoft.com/office/drawing/2014/main" id="{D0968857-C8A5-DB75-6D9D-875F11518BE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D77B3289-1956-B0E5-99BD-7144907D2A6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75495256"/>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السلام لكِ يا مريم</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الحمامة الحسنة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التي ولدت</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لنا الله الكلمة</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it-IT" sz="3733" dirty="0">
                <a:solidFill>
                  <a:prstClr val="white"/>
                </a:solidFill>
                <a:latin typeface="Avva_Marcos" pitchFamily="82" charset="0"/>
              </a:rPr>
              <a:t>X</a:t>
            </a:r>
            <a:r>
              <a:rPr lang="it-IT" sz="3733" dirty="0">
                <a:solidFill>
                  <a:prstClr val="white"/>
                </a:solidFill>
                <a:latin typeface="CS Avva Shenouda" pitchFamily="34" charset="0"/>
              </a:rPr>
              <a:t>ere ne Mari`a @ ][rompi e;necwc @ ;yetacmici nan @ `m`V] Pilogoc.</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Marie </a:t>
            </a:r>
          </a:p>
          <a:p>
            <a:pPr algn="ctr" defTabSz="1219170"/>
            <a:r>
              <a:rPr lang="fr-FR" sz="3733" b="1" dirty="0">
                <a:solidFill>
                  <a:prstClr val="white"/>
                </a:solidFill>
                <a:latin typeface="Book Antiqua" pitchFamily="18" charset="0"/>
              </a:rPr>
              <a:t>La belle colombe </a:t>
            </a:r>
          </a:p>
          <a:p>
            <a:pPr algn="ctr" defTabSz="1219170"/>
            <a:r>
              <a:rPr lang="fr-FR" sz="3733" b="1" dirty="0">
                <a:solidFill>
                  <a:prstClr val="white"/>
                </a:solidFill>
                <a:latin typeface="Book Antiqua" pitchFamily="18" charset="0"/>
              </a:rPr>
              <a:t>Qui a enfanté</a:t>
            </a:r>
          </a:p>
          <a:p>
            <a:pPr algn="ctr" defTabSz="1219170"/>
            <a:r>
              <a:rPr lang="fr-FR" sz="3733" b="1" dirty="0">
                <a:solidFill>
                  <a:prstClr val="white"/>
                </a:solidFill>
                <a:latin typeface="Book Antiqua" pitchFamily="18" charset="0"/>
              </a:rPr>
              <a:t>Pour nous, Dieu le Verbe</a:t>
            </a:r>
          </a:p>
        </p:txBody>
      </p:sp>
      <p:sp>
        <p:nvSpPr>
          <p:cNvPr id="2" name="ZoneTexte 1">
            <a:extLst>
              <a:ext uri="{FF2B5EF4-FFF2-40B4-BE49-F238E27FC236}">
                <a16:creationId xmlns:a16="http://schemas.microsoft.com/office/drawing/2014/main" id="{B0869B2D-7316-87AE-D2AD-BEFF2E14F43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309E2133-1472-2EAF-C741-143C7F42249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23124985"/>
      </p:ext>
    </p:extLst>
  </p:cSld>
  <p:clrMapOvr>
    <a:masterClrMapping/>
  </p:clrMapOvr>
</p:sld>
</file>

<file path=ppt/slides/slide188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768075" y="340593"/>
            <a:ext cx="499255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قلباً طاهراً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أخلقه في</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يسوع المسيح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أعنى</a:t>
            </a:r>
            <a:endParaRPr lang="fr-FR" sz="4267" dirty="0">
              <a:solidFill>
                <a:prstClr val="white"/>
              </a:solidFill>
              <a:latin typeface="Calibri"/>
            </a:endParaRPr>
          </a:p>
        </p:txBody>
      </p:sp>
      <p:sp>
        <p:nvSpPr>
          <p:cNvPr id="6" name="Rectangle 5"/>
          <p:cNvSpPr/>
          <p:nvPr/>
        </p:nvSpPr>
        <p:spPr>
          <a:xfrm>
            <a:off x="431371" y="332656"/>
            <a:ext cx="6096677" cy="1405641"/>
          </a:xfrm>
          <a:prstGeom prst="rect">
            <a:avLst/>
          </a:prstGeom>
        </p:spPr>
        <p:txBody>
          <a:bodyPr wrap="square">
            <a:spAutoFit/>
          </a:bodyPr>
          <a:lstStyle/>
          <a:p>
            <a:pPr algn="just" defTabSz="1219170"/>
            <a:r>
              <a:rPr lang="pt-BR" sz="4267" dirty="0">
                <a:solidFill>
                  <a:prstClr val="white"/>
                </a:solidFill>
                <a:latin typeface="CS Avva Shenouda" pitchFamily="34" charset="0"/>
              </a:rPr>
              <a:t>¿ Ouhyt efouab @ ek`econtf `nqyt  @ p=a =,..</a:t>
            </a:r>
            <a:endParaRPr lang="fr-FR" sz="4267" dirty="0">
              <a:solidFill>
                <a:prstClr val="white"/>
              </a:solidFill>
              <a:latin typeface="CS Avva Shenouda" pitchFamily="34" charset="0"/>
            </a:endParaRP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Ô Dieu, viens crée en moi</a:t>
            </a:r>
          </a:p>
          <a:p>
            <a:pPr algn="ctr" defTabSz="1219170"/>
            <a:r>
              <a:rPr lang="fr-FR" sz="3733" b="1" dirty="0">
                <a:solidFill>
                  <a:prstClr val="white"/>
                </a:solidFill>
                <a:latin typeface="Book Antiqua" pitchFamily="18" charset="0"/>
              </a:rPr>
              <a:t>Un cœur très pur, Seigneur</a:t>
            </a:r>
          </a:p>
          <a:p>
            <a:pPr algn="ctr" defTabSz="1219170"/>
            <a:r>
              <a:rPr lang="fr-FR" sz="3733" b="1" dirty="0">
                <a:solidFill>
                  <a:prstClr val="white"/>
                </a:solidFill>
                <a:latin typeface="Book Antiqua" pitchFamily="18" charset="0"/>
              </a:rPr>
              <a:t>Mon Seigneur Jésus-Christ</a:t>
            </a:r>
          </a:p>
          <a:p>
            <a:pPr algn="ctr" defTabSz="1219170"/>
            <a:r>
              <a:rPr lang="fr-FR" sz="3733" b="1" dirty="0">
                <a:solidFill>
                  <a:prstClr val="white"/>
                </a:solidFill>
                <a:latin typeface="Book Antiqua" pitchFamily="18" charset="0"/>
              </a:rPr>
              <a:t>Viens à mon secours.</a:t>
            </a:r>
          </a:p>
        </p:txBody>
      </p:sp>
      <p:sp>
        <p:nvSpPr>
          <p:cNvPr id="17" name="ZoneTexte 16">
            <a:extLst>
              <a:ext uri="{FF2B5EF4-FFF2-40B4-BE49-F238E27FC236}">
                <a16:creationId xmlns:a16="http://schemas.microsoft.com/office/drawing/2014/main" id="{23328A17-01B0-2394-B143-F89D68DF7D4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892AB8CC-95D8-37A9-F0B1-FF48ACC001E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9939718"/>
      </p:ext>
    </p:extLst>
  </p:cSld>
  <p:clrMapOvr>
    <a:masterClrMapping/>
  </p:clrMapOvr>
</p:sld>
</file>

<file path=ppt/slides/slide188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روحك القدوس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لا تنزعه منى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يسوع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أعنى. </a:t>
            </a:r>
            <a:endParaRPr lang="fr-FR" sz="4267" dirty="0">
              <a:solidFill>
                <a:prstClr val="white"/>
              </a:solidFill>
              <a:latin typeface="Calibri"/>
            </a:endParaRPr>
          </a:p>
        </p:txBody>
      </p:sp>
      <p:sp>
        <p:nvSpPr>
          <p:cNvPr id="6" name="Rectangle 5"/>
          <p:cNvSpPr/>
          <p:nvPr/>
        </p:nvSpPr>
        <p:spPr>
          <a:xfrm>
            <a:off x="431371" y="332656"/>
            <a:ext cx="6096677" cy="2062296"/>
          </a:xfrm>
          <a:prstGeom prst="rect">
            <a:avLst/>
          </a:prstGeom>
        </p:spPr>
        <p:txBody>
          <a:bodyPr wrap="square">
            <a:spAutoFit/>
          </a:bodyPr>
          <a:lstStyle/>
          <a:p>
            <a:pPr algn="just" defTabSz="1219170"/>
            <a:r>
              <a:rPr lang="pt-BR" sz="4267" dirty="0">
                <a:solidFill>
                  <a:prstClr val="white"/>
                </a:solidFill>
                <a:latin typeface="CS Avva Shenouda" pitchFamily="34" charset="0"/>
              </a:rPr>
              <a:t>Pek=p=n=a =e=;=u @ </a:t>
            </a:r>
            <a:br>
              <a:rPr lang="pt-BR" sz="4267" dirty="0">
                <a:solidFill>
                  <a:prstClr val="white"/>
                </a:solidFill>
                <a:latin typeface="CS Avva Shenouda" pitchFamily="34" charset="0"/>
              </a:rPr>
            </a:br>
            <a:r>
              <a:rPr lang="pt-BR" sz="4267" dirty="0">
                <a:solidFill>
                  <a:prstClr val="white"/>
                </a:solidFill>
                <a:latin typeface="CS Avva Shenouda" pitchFamily="34" charset="0"/>
              </a:rPr>
              <a:t>`mperolf `ebolharoi  @ =p=a..</a:t>
            </a:r>
            <a:endParaRPr lang="fr-FR" sz="4267" dirty="0">
              <a:solidFill>
                <a:prstClr val="white"/>
              </a:solidFill>
              <a:latin typeface="CS Avva Shenouda" pitchFamily="34" charset="0"/>
            </a:endParaRP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Ton Saint Esprit, Seigneur</a:t>
            </a:r>
          </a:p>
          <a:p>
            <a:pPr algn="ctr" defTabSz="1219170"/>
            <a:r>
              <a:rPr lang="fr-FR" sz="3733" b="1" dirty="0">
                <a:solidFill>
                  <a:prstClr val="white"/>
                </a:solidFill>
                <a:latin typeface="Book Antiqua" pitchFamily="18" charset="0"/>
              </a:rPr>
              <a:t>Ne l'enlève pas de moi</a:t>
            </a:r>
          </a:p>
          <a:p>
            <a:pPr algn="ctr" defTabSz="1219170"/>
            <a:r>
              <a:rPr lang="fr-FR" sz="3733" b="1" dirty="0">
                <a:solidFill>
                  <a:prstClr val="white"/>
                </a:solidFill>
                <a:latin typeface="Book Antiqua" pitchFamily="18" charset="0"/>
              </a:rPr>
              <a:t>Mon Seigneur Jésus</a:t>
            </a:r>
          </a:p>
          <a:p>
            <a:pPr algn="ctr" defTabSz="1219170"/>
            <a:r>
              <a:rPr lang="fr-FR" sz="3733" b="1" dirty="0">
                <a:solidFill>
                  <a:prstClr val="white"/>
                </a:solidFill>
                <a:latin typeface="Book Antiqua" pitchFamily="18" charset="0"/>
              </a:rPr>
              <a:t>Viens à mon secours.</a:t>
            </a:r>
          </a:p>
        </p:txBody>
      </p:sp>
      <p:sp>
        <p:nvSpPr>
          <p:cNvPr id="17" name="ZoneTexte 16">
            <a:extLst>
              <a:ext uri="{FF2B5EF4-FFF2-40B4-BE49-F238E27FC236}">
                <a16:creationId xmlns:a16="http://schemas.microsoft.com/office/drawing/2014/main" id="{43684D37-C3D1-EC2E-17A5-DF3C876032D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291C4B99-7983-C546-DEED-92E8180C0D6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25916666"/>
      </p:ext>
    </p:extLst>
  </p:cSld>
  <p:clrMapOvr>
    <a:masterClrMapping/>
  </p:clrMapOvr>
</p:sld>
</file>

<file path=ppt/slides/slide18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أمل سمعك إلى</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واستجب لي عاجلاً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يسوع المسيح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أعنى.</a:t>
            </a:r>
            <a:endParaRPr lang="fr-FR" sz="4267" dirty="0">
              <a:solidFill>
                <a:prstClr val="white"/>
              </a:solidFill>
              <a:latin typeface="Calibri"/>
            </a:endParaRPr>
          </a:p>
        </p:txBody>
      </p:sp>
      <p:sp>
        <p:nvSpPr>
          <p:cNvPr id="6" name="Rectangle 5"/>
          <p:cNvSpPr/>
          <p:nvPr/>
        </p:nvSpPr>
        <p:spPr>
          <a:xfrm>
            <a:off x="431371" y="332657"/>
            <a:ext cx="6096677" cy="2062296"/>
          </a:xfrm>
          <a:prstGeom prst="rect">
            <a:avLst/>
          </a:prstGeom>
        </p:spPr>
        <p:txBody>
          <a:bodyPr wrap="square">
            <a:spAutoFit/>
          </a:bodyPr>
          <a:lstStyle/>
          <a:p>
            <a:pPr algn="just" defTabSz="1219170"/>
            <a:r>
              <a:rPr lang="pt-BR" sz="4267" dirty="0">
                <a:solidFill>
                  <a:prstClr val="white"/>
                </a:solidFill>
                <a:latin typeface="CS Avva Shenouda" pitchFamily="34" charset="0"/>
              </a:rPr>
              <a:t>Rek pekmasj `eroi @ cwtem `eroi `n,wlem  @ p=a =,..</a:t>
            </a:r>
            <a:endParaRPr lang="fr-FR" sz="4267" dirty="0">
              <a:solidFill>
                <a:prstClr val="white"/>
              </a:solidFill>
              <a:latin typeface="CS Avva Shenouda" pitchFamily="34" charset="0"/>
            </a:endParaRP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prête-moi l’oreille</a:t>
            </a:r>
          </a:p>
          <a:p>
            <a:pPr algn="ctr" defTabSz="1219170"/>
            <a:r>
              <a:rPr lang="fr-FR" sz="3733" b="1" dirty="0">
                <a:solidFill>
                  <a:prstClr val="white"/>
                </a:solidFill>
                <a:latin typeface="Book Antiqua" pitchFamily="18" charset="0"/>
              </a:rPr>
              <a:t>Puis vite, exauce-moi</a:t>
            </a:r>
          </a:p>
          <a:p>
            <a:pPr algn="ctr" defTabSz="1219170"/>
            <a:r>
              <a:rPr lang="fr-FR" sz="3733" b="1" dirty="0">
                <a:solidFill>
                  <a:prstClr val="white"/>
                </a:solidFill>
                <a:latin typeface="Book Antiqua" pitchFamily="18" charset="0"/>
              </a:rPr>
              <a:t>Mon Seigneur Jésus-Christ</a:t>
            </a:r>
          </a:p>
          <a:p>
            <a:pPr algn="ctr" defTabSz="1219170"/>
            <a:r>
              <a:rPr lang="fr-FR" sz="3733" b="1" dirty="0">
                <a:solidFill>
                  <a:prstClr val="white"/>
                </a:solidFill>
                <a:latin typeface="Book Antiqua" pitchFamily="18" charset="0"/>
              </a:rPr>
              <a:t>Viens à mon secours.</a:t>
            </a:r>
          </a:p>
        </p:txBody>
      </p:sp>
      <p:sp>
        <p:nvSpPr>
          <p:cNvPr id="17" name="ZoneTexte 16">
            <a:extLst>
              <a:ext uri="{FF2B5EF4-FFF2-40B4-BE49-F238E27FC236}">
                <a16:creationId xmlns:a16="http://schemas.microsoft.com/office/drawing/2014/main" id="{C65F3212-9DF9-BA18-FD92-B2A4B5937E3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B160244D-E342-C93F-D9D4-0F946E154AB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86838452"/>
      </p:ext>
    </p:extLst>
  </p:cSld>
  <p:clrMapOvr>
    <a:masterClrMapping/>
  </p:clrMapOvr>
</p:sld>
</file>

<file path=ppt/slides/slide188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قرر لي ناموساً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في طريق عدلك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يسوع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أعنى. </a:t>
            </a:r>
            <a:endParaRPr lang="fr-FR" sz="4267" dirty="0">
              <a:solidFill>
                <a:prstClr val="white"/>
              </a:solidFill>
              <a:latin typeface="Calibri"/>
            </a:endParaRPr>
          </a:p>
        </p:txBody>
      </p:sp>
      <p:sp>
        <p:nvSpPr>
          <p:cNvPr id="6" name="Rectangle 5"/>
          <p:cNvSpPr/>
          <p:nvPr/>
        </p:nvSpPr>
        <p:spPr>
          <a:xfrm>
            <a:off x="431371" y="332656"/>
            <a:ext cx="6096677" cy="2062296"/>
          </a:xfrm>
          <a:prstGeom prst="rect">
            <a:avLst/>
          </a:prstGeom>
        </p:spPr>
        <p:txBody>
          <a:bodyPr wrap="square">
            <a:spAutoFit/>
          </a:bodyPr>
          <a:lstStyle/>
          <a:p>
            <a:pPr algn="just" defTabSz="1219170"/>
            <a:r>
              <a:rPr lang="pt-BR" sz="4267" dirty="0">
                <a:solidFill>
                  <a:prstClr val="white"/>
                </a:solidFill>
                <a:latin typeface="CS Avva Shenouda" pitchFamily="34" charset="0"/>
              </a:rPr>
              <a:t>¿ Cemne nomoc nyi @ hi `vmwit `nte tekme;myi @ =p=a..</a:t>
            </a:r>
            <a:endParaRPr lang="fr-FR" sz="4267" dirty="0">
              <a:solidFill>
                <a:prstClr val="white"/>
              </a:solidFill>
              <a:latin typeface="CS Avva Shenouda" pitchFamily="34" charset="0"/>
            </a:endParaRP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Prescris-moi une loi</a:t>
            </a:r>
          </a:p>
          <a:p>
            <a:pPr algn="ctr" defTabSz="1219170"/>
            <a:r>
              <a:rPr lang="fr-FR" sz="3733" b="1" dirty="0">
                <a:solidFill>
                  <a:prstClr val="white"/>
                </a:solidFill>
                <a:latin typeface="Book Antiqua" pitchFamily="18" charset="0"/>
              </a:rPr>
              <a:t>La voie de ta justice</a:t>
            </a:r>
          </a:p>
          <a:p>
            <a:pPr algn="ctr" defTabSz="1219170"/>
            <a:r>
              <a:rPr lang="fr-FR" sz="3733" b="1" dirty="0">
                <a:solidFill>
                  <a:prstClr val="white"/>
                </a:solidFill>
                <a:latin typeface="Book Antiqua" pitchFamily="18" charset="0"/>
              </a:rPr>
              <a:t>Mon Seigneur Jésus</a:t>
            </a:r>
          </a:p>
          <a:p>
            <a:pPr algn="ctr" defTabSz="1219170"/>
            <a:r>
              <a:rPr lang="fr-FR" sz="3733" b="1" dirty="0">
                <a:solidFill>
                  <a:prstClr val="white"/>
                </a:solidFill>
                <a:latin typeface="Book Antiqua" pitchFamily="18" charset="0"/>
              </a:rPr>
              <a:t>Viens à mon secours.</a:t>
            </a:r>
          </a:p>
        </p:txBody>
      </p:sp>
      <p:sp>
        <p:nvSpPr>
          <p:cNvPr id="17" name="ZoneTexte 16">
            <a:extLst>
              <a:ext uri="{FF2B5EF4-FFF2-40B4-BE49-F238E27FC236}">
                <a16:creationId xmlns:a16="http://schemas.microsoft.com/office/drawing/2014/main" id="{61503E08-AC90-B719-88D3-0C7468F46D4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05A3F429-B730-E6D4-7B72-9F396A78167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0717606"/>
      </p:ext>
    </p:extLst>
  </p:cSld>
  <p:clrMapOvr>
    <a:masterClrMapping/>
  </p:clrMapOvr>
</p:sld>
</file>

<file path=ppt/slides/slide18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ملكوتك يا إلهي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ملكوت أبدى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يسوع المسيح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أعنى.</a:t>
            </a:r>
            <a:endParaRPr lang="fr-FR" sz="4267" dirty="0">
              <a:solidFill>
                <a:prstClr val="white"/>
              </a:solidFill>
              <a:latin typeface="Calibri"/>
            </a:endParaRPr>
          </a:p>
        </p:txBody>
      </p:sp>
      <p:sp>
        <p:nvSpPr>
          <p:cNvPr id="6" name="Rectangle 5"/>
          <p:cNvSpPr/>
          <p:nvPr/>
        </p:nvSpPr>
        <p:spPr>
          <a:xfrm>
            <a:off x="431371" y="332657"/>
            <a:ext cx="6096677" cy="2062296"/>
          </a:xfrm>
          <a:prstGeom prst="rect">
            <a:avLst/>
          </a:prstGeom>
        </p:spPr>
        <p:txBody>
          <a:bodyPr wrap="square">
            <a:spAutoFit/>
          </a:bodyPr>
          <a:lstStyle/>
          <a:p>
            <a:pPr algn="just" defTabSz="1219170"/>
            <a:r>
              <a:rPr lang="pt-BR" sz="4267" dirty="0">
                <a:solidFill>
                  <a:prstClr val="white"/>
                </a:solidFill>
                <a:latin typeface="CS Avva Shenouda" pitchFamily="34" charset="0"/>
              </a:rPr>
              <a:t>¿ Tekmetouro Panou] @ oumetouro `n`eneh @ p=a =,..</a:t>
            </a:r>
            <a:endParaRPr lang="fr-FR" sz="4267" dirty="0">
              <a:solidFill>
                <a:prstClr val="white"/>
              </a:solidFill>
              <a:latin typeface="CS Avva Shenouda" pitchFamily="34" charset="0"/>
            </a:endParaRP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ton royaume, mon Dieu</a:t>
            </a:r>
          </a:p>
          <a:p>
            <a:pPr algn="ctr" defTabSz="1219170"/>
            <a:r>
              <a:rPr lang="fr-FR" sz="3733" b="1" dirty="0">
                <a:solidFill>
                  <a:prstClr val="white"/>
                </a:solidFill>
                <a:latin typeface="Book Antiqua" pitchFamily="18" charset="0"/>
              </a:rPr>
              <a:t>Un éternel royaume</a:t>
            </a:r>
          </a:p>
          <a:p>
            <a:pPr algn="ctr" defTabSz="1219170"/>
            <a:r>
              <a:rPr lang="fr-FR" sz="3733" b="1" dirty="0">
                <a:solidFill>
                  <a:prstClr val="white"/>
                </a:solidFill>
                <a:latin typeface="Book Antiqua" pitchFamily="18" charset="0"/>
              </a:rPr>
              <a:t>Mon Seigneur Jésus-Christ</a:t>
            </a:r>
          </a:p>
          <a:p>
            <a:pPr algn="ctr" defTabSz="1219170"/>
            <a:r>
              <a:rPr lang="fr-FR" sz="3733" b="1" dirty="0">
                <a:solidFill>
                  <a:prstClr val="white"/>
                </a:solidFill>
                <a:latin typeface="Book Antiqua" pitchFamily="18" charset="0"/>
              </a:rPr>
              <a:t>Viens à mon secours.</a:t>
            </a:r>
          </a:p>
        </p:txBody>
      </p:sp>
      <p:sp>
        <p:nvSpPr>
          <p:cNvPr id="17" name="ZoneTexte 16">
            <a:extLst>
              <a:ext uri="{FF2B5EF4-FFF2-40B4-BE49-F238E27FC236}">
                <a16:creationId xmlns:a16="http://schemas.microsoft.com/office/drawing/2014/main" id="{EA6B8C60-00ED-822E-2113-7960BDF8276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989F4626-30FA-8D03-4B78-B1ABFF33D8D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93061292"/>
      </p:ext>
    </p:extLst>
  </p:cSld>
  <p:clrMapOvr>
    <a:masterClrMapping/>
  </p:clrMapOvr>
</p:sld>
</file>

<file path=ppt/slides/slide188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056107" y="340593"/>
            <a:ext cx="4721381"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أنت ابن الله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آمنت بك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يسوع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أعنى. </a:t>
            </a:r>
            <a:endParaRPr lang="fr-FR" sz="4267" dirty="0">
              <a:solidFill>
                <a:prstClr val="white"/>
              </a:solidFill>
              <a:latin typeface="Calibri"/>
            </a:endParaRPr>
          </a:p>
        </p:txBody>
      </p:sp>
      <p:sp>
        <p:nvSpPr>
          <p:cNvPr id="6" name="Rectangle 5"/>
          <p:cNvSpPr/>
          <p:nvPr/>
        </p:nvSpPr>
        <p:spPr>
          <a:xfrm>
            <a:off x="431371" y="332656"/>
            <a:ext cx="5568619" cy="1405641"/>
          </a:xfrm>
          <a:prstGeom prst="rect">
            <a:avLst/>
          </a:prstGeom>
        </p:spPr>
        <p:txBody>
          <a:bodyPr wrap="square">
            <a:spAutoFit/>
          </a:bodyPr>
          <a:lstStyle/>
          <a:p>
            <a:pPr algn="just" defTabSz="1219170"/>
            <a:r>
              <a:rPr lang="pt-BR" sz="4267">
                <a:solidFill>
                  <a:prstClr val="white"/>
                </a:solidFill>
                <a:latin typeface="CS Avva Shenouda" pitchFamily="34" charset="0"/>
              </a:rPr>
              <a:t>`Uioc </a:t>
            </a:r>
            <a:r>
              <a:rPr lang="pt-BR" sz="4267" dirty="0">
                <a:solidFill>
                  <a:prstClr val="white"/>
                </a:solidFill>
                <a:latin typeface="CS Avva Shenouda" pitchFamily="34" charset="0"/>
              </a:rPr>
              <a:t>:eoc `n;ok @ ainah] `erok @ =p=a..</a:t>
            </a:r>
            <a:endParaRPr lang="fr-FR" sz="4267" dirty="0">
              <a:solidFill>
                <a:prstClr val="white"/>
              </a:solidFill>
              <a:latin typeface="CS Avva Shenouda" pitchFamily="34" charset="0"/>
            </a:endParaRPr>
          </a:p>
        </p:txBody>
      </p:sp>
      <p:sp>
        <p:nvSpPr>
          <p:cNvPr id="7" name="Rectangle 6"/>
          <p:cNvSpPr/>
          <p:nvPr/>
        </p:nvSpPr>
        <p:spPr>
          <a:xfrm>
            <a:off x="431371" y="371703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Tu es le Fils de Dieu</a:t>
            </a:r>
          </a:p>
          <a:p>
            <a:pPr algn="ctr" defTabSz="1219170"/>
            <a:r>
              <a:rPr lang="fr-FR" sz="3733" b="1" dirty="0">
                <a:solidFill>
                  <a:prstClr val="white"/>
                </a:solidFill>
                <a:latin typeface="Book Antiqua" pitchFamily="18" charset="0"/>
              </a:rPr>
              <a:t>Et nous croyons en Toi</a:t>
            </a:r>
          </a:p>
          <a:p>
            <a:pPr algn="ctr" defTabSz="1219170"/>
            <a:r>
              <a:rPr lang="fr-FR" sz="3733" b="1" dirty="0">
                <a:solidFill>
                  <a:prstClr val="white"/>
                </a:solidFill>
                <a:latin typeface="Book Antiqua" pitchFamily="18" charset="0"/>
              </a:rPr>
              <a:t>Mon Seigneur Jésus</a:t>
            </a:r>
          </a:p>
          <a:p>
            <a:pPr algn="ctr" defTabSz="1219170"/>
            <a:r>
              <a:rPr lang="fr-FR" sz="3733" b="1" dirty="0">
                <a:solidFill>
                  <a:prstClr val="white"/>
                </a:solidFill>
                <a:latin typeface="Book Antiqua" pitchFamily="18" charset="0"/>
              </a:rPr>
              <a:t>Viens à mon secours.</a:t>
            </a:r>
          </a:p>
        </p:txBody>
      </p:sp>
      <p:sp>
        <p:nvSpPr>
          <p:cNvPr id="17" name="ZoneTexte 16">
            <a:extLst>
              <a:ext uri="{FF2B5EF4-FFF2-40B4-BE49-F238E27FC236}">
                <a16:creationId xmlns:a16="http://schemas.microsoft.com/office/drawing/2014/main" id="{343EC064-ADF3-BC42-D15E-1F90E5D6FBC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FC4B3EE8-A509-978C-8B41-3DDB268350F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65343503"/>
      </p:ext>
    </p:extLst>
  </p:cSld>
  <p:clrMapOvr>
    <a:masterClrMapping/>
  </p:clrMapOvr>
</p:sld>
</file>

<file path=ppt/slides/slide188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يا حامل خطية العالم</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ارحمني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يسوع المسيح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أعنى.</a:t>
            </a:r>
            <a:endParaRPr lang="fr-FR" sz="4267" dirty="0">
              <a:solidFill>
                <a:prstClr val="white"/>
              </a:solidFill>
              <a:latin typeface="Calibri"/>
            </a:endParaRPr>
          </a:p>
        </p:txBody>
      </p:sp>
      <p:sp>
        <p:nvSpPr>
          <p:cNvPr id="6" name="Rectangle 5"/>
          <p:cNvSpPr/>
          <p:nvPr/>
        </p:nvSpPr>
        <p:spPr>
          <a:xfrm>
            <a:off x="431371" y="332656"/>
            <a:ext cx="6096677" cy="1405641"/>
          </a:xfrm>
          <a:prstGeom prst="rect">
            <a:avLst/>
          </a:prstGeom>
        </p:spPr>
        <p:txBody>
          <a:bodyPr wrap="square">
            <a:spAutoFit/>
          </a:bodyPr>
          <a:lstStyle/>
          <a:p>
            <a:pPr algn="just" defTabSz="1219170"/>
            <a:r>
              <a:rPr lang="pt-BR" sz="4267" dirty="0">
                <a:solidFill>
                  <a:prstClr val="white"/>
                </a:solidFill>
                <a:latin typeface="CS Avva Shenouda" pitchFamily="34" charset="0"/>
              </a:rPr>
              <a:t>Vyet`wli `m`vnobi @ `nte pikocmoc nai nyi @ p=a =,..</a:t>
            </a:r>
            <a:endParaRPr lang="fr-FR" sz="4267" dirty="0">
              <a:solidFill>
                <a:prstClr val="white"/>
              </a:solidFill>
              <a:latin typeface="CS Avva Shenouda" pitchFamily="34" charset="0"/>
            </a:endParaRP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Pitié, ô toi qui portes</a:t>
            </a:r>
          </a:p>
          <a:p>
            <a:pPr algn="ctr" defTabSz="1219170"/>
            <a:r>
              <a:rPr lang="fr-FR" sz="3733" b="1" dirty="0">
                <a:solidFill>
                  <a:prstClr val="white"/>
                </a:solidFill>
                <a:latin typeface="Book Antiqua" pitchFamily="18" charset="0"/>
              </a:rPr>
              <a:t>Le péché du monde</a:t>
            </a:r>
          </a:p>
          <a:p>
            <a:pPr algn="ctr" defTabSz="1219170"/>
            <a:r>
              <a:rPr lang="fr-FR" sz="3733" b="1" dirty="0">
                <a:solidFill>
                  <a:prstClr val="white"/>
                </a:solidFill>
                <a:latin typeface="Book Antiqua" pitchFamily="18" charset="0"/>
              </a:rPr>
              <a:t>Mon Seigneur Jésus-Christ</a:t>
            </a:r>
          </a:p>
          <a:p>
            <a:pPr algn="ctr" defTabSz="1219170"/>
            <a:r>
              <a:rPr lang="fr-FR" sz="3733" b="1" dirty="0">
                <a:solidFill>
                  <a:prstClr val="white"/>
                </a:solidFill>
                <a:latin typeface="Book Antiqua" pitchFamily="18" charset="0"/>
              </a:rPr>
              <a:t>Viens à mon secours.</a:t>
            </a:r>
          </a:p>
        </p:txBody>
      </p:sp>
      <p:sp>
        <p:nvSpPr>
          <p:cNvPr id="17" name="ZoneTexte 16">
            <a:extLst>
              <a:ext uri="{FF2B5EF4-FFF2-40B4-BE49-F238E27FC236}">
                <a16:creationId xmlns:a16="http://schemas.microsoft.com/office/drawing/2014/main" id="{0C9D5F5C-4E58-7F4B-194E-EEFC0683718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08239A3A-0F27-3518-38BD-BD06AAD19EF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08788550"/>
      </p:ext>
    </p:extLst>
  </p:cSld>
  <p:clrMapOvr>
    <a:masterClrMapping/>
  </p:clrMapOvr>
</p:sld>
</file>

<file path=ppt/slides/slide188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942560" y="340593"/>
            <a:ext cx="4818069"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اغفر لي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كثرة آثامي</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يسوع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أعنى.</a:t>
            </a:r>
            <a:endParaRPr lang="fr-FR" sz="4267" dirty="0">
              <a:solidFill>
                <a:prstClr val="white"/>
              </a:solidFill>
              <a:latin typeface="Calibri"/>
            </a:endParaRPr>
          </a:p>
        </p:txBody>
      </p:sp>
      <p:sp>
        <p:nvSpPr>
          <p:cNvPr id="6" name="Rectangle 5"/>
          <p:cNvSpPr/>
          <p:nvPr/>
        </p:nvSpPr>
        <p:spPr>
          <a:xfrm>
            <a:off x="431371" y="332657"/>
            <a:ext cx="6048672" cy="1405641"/>
          </a:xfrm>
          <a:prstGeom prst="rect">
            <a:avLst/>
          </a:prstGeom>
        </p:spPr>
        <p:txBody>
          <a:bodyPr wrap="square">
            <a:spAutoFit/>
          </a:bodyPr>
          <a:lstStyle/>
          <a:p>
            <a:pPr algn="just" defTabSz="1219170"/>
            <a:r>
              <a:rPr lang="pt-BR" sz="4267" dirty="0">
                <a:solidFill>
                  <a:prstClr val="white"/>
                </a:solidFill>
                <a:latin typeface="CS Avva Shenouda" pitchFamily="34" charset="0"/>
              </a:rPr>
              <a:t>¿ &lt;w nyi `ebol `m`p`asai</a:t>
            </a:r>
            <a:br>
              <a:rPr lang="pt-BR" sz="4267" dirty="0">
                <a:solidFill>
                  <a:prstClr val="white"/>
                </a:solidFill>
                <a:latin typeface="CS Avva Shenouda" pitchFamily="34" charset="0"/>
              </a:rPr>
            </a:br>
            <a:r>
              <a:rPr lang="pt-BR" sz="4267" dirty="0">
                <a:solidFill>
                  <a:prstClr val="white"/>
                </a:solidFill>
                <a:latin typeface="CS Avva Shenouda" pitchFamily="34" charset="0"/>
              </a:rPr>
              <a:t>@ `nte na`anomi`a @ =p=a..</a:t>
            </a:r>
            <a:endParaRPr lang="fr-FR" sz="4267" dirty="0">
              <a:solidFill>
                <a:prstClr val="white"/>
              </a:solidFill>
              <a:latin typeface="CS Avva Shenouda" pitchFamily="34" charset="0"/>
            </a:endParaRP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Seigneur, pardonne-moi</a:t>
            </a:r>
          </a:p>
          <a:p>
            <a:pPr algn="ctr" defTabSz="1219170"/>
            <a:r>
              <a:rPr lang="fr-FR" sz="3733" b="1" dirty="0">
                <a:solidFill>
                  <a:prstClr val="white"/>
                </a:solidFill>
                <a:latin typeface="Book Antiqua" pitchFamily="18" charset="0"/>
              </a:rPr>
              <a:t>Mes très nombreux péchés</a:t>
            </a:r>
          </a:p>
          <a:p>
            <a:pPr algn="ctr" defTabSz="1219170"/>
            <a:r>
              <a:rPr lang="fr-FR" sz="3733" b="1" dirty="0">
                <a:solidFill>
                  <a:prstClr val="white"/>
                </a:solidFill>
                <a:latin typeface="Book Antiqua" pitchFamily="18" charset="0"/>
              </a:rPr>
              <a:t>Mon Seigneur Jésus</a:t>
            </a:r>
          </a:p>
          <a:p>
            <a:pPr algn="ctr" defTabSz="1219170"/>
            <a:r>
              <a:rPr lang="fr-FR" sz="3733" b="1" dirty="0">
                <a:solidFill>
                  <a:prstClr val="white"/>
                </a:solidFill>
                <a:latin typeface="Book Antiqua" pitchFamily="18" charset="0"/>
              </a:rPr>
              <a:t>Viens à mon secours.</a:t>
            </a:r>
          </a:p>
        </p:txBody>
      </p:sp>
      <p:sp>
        <p:nvSpPr>
          <p:cNvPr id="17" name="ZoneTexte 16">
            <a:extLst>
              <a:ext uri="{FF2B5EF4-FFF2-40B4-BE49-F238E27FC236}">
                <a16:creationId xmlns:a16="http://schemas.microsoft.com/office/drawing/2014/main" id="{47FE3284-7634-2232-6404-408BB17B945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B998D298-6EE2-47B1-64F5-6F8075C02D9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22083938"/>
      </p:ext>
    </p:extLst>
  </p:cSld>
  <p:clrMapOvr>
    <a:masterClrMapping/>
  </p:clrMapOvr>
</p:sld>
</file>

<file path=ppt/slides/slide188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كل الأنفس معاً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تبارك اسمك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يسوع المسيح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أعنى.</a:t>
            </a:r>
            <a:endParaRPr lang="fr-FR" sz="4267" dirty="0">
              <a:solidFill>
                <a:prstClr val="white"/>
              </a:solidFill>
              <a:latin typeface="Calibri"/>
            </a:endParaRPr>
          </a:p>
        </p:txBody>
      </p:sp>
      <p:sp>
        <p:nvSpPr>
          <p:cNvPr id="6" name="Rectangle 5"/>
          <p:cNvSpPr/>
          <p:nvPr/>
        </p:nvSpPr>
        <p:spPr>
          <a:xfrm>
            <a:off x="431371" y="332656"/>
            <a:ext cx="6096677" cy="2062296"/>
          </a:xfrm>
          <a:prstGeom prst="rect">
            <a:avLst/>
          </a:prstGeom>
        </p:spPr>
        <p:txBody>
          <a:bodyPr wrap="square">
            <a:spAutoFit/>
          </a:bodyPr>
          <a:lstStyle/>
          <a:p>
            <a:pPr algn="just" defTabSz="1219170"/>
            <a:r>
              <a:rPr lang="es-ES" sz="4267" dirty="0">
                <a:solidFill>
                  <a:prstClr val="white"/>
                </a:solidFill>
                <a:latin typeface="CS Avva Shenouda" pitchFamily="34" charset="0"/>
              </a:rPr>
              <a:t>¿ "</a:t>
            </a:r>
            <a:r>
              <a:rPr lang="es-ES" sz="4267" dirty="0" err="1">
                <a:solidFill>
                  <a:prstClr val="white"/>
                </a:solidFill>
                <a:latin typeface="CS Avva Shenouda" pitchFamily="34" charset="0"/>
              </a:rPr>
              <a:t>u,y</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niben</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eucop</a:t>
            </a:r>
            <a:r>
              <a:rPr lang="es-ES" sz="4267" dirty="0">
                <a:solidFill>
                  <a:prstClr val="white"/>
                </a:solidFill>
                <a:latin typeface="CS Avva Shenouda" pitchFamily="34" charset="0"/>
              </a:rPr>
              <a:t> </a:t>
            </a:r>
            <a:r>
              <a:rPr lang="es-ES" sz="4267">
                <a:solidFill>
                  <a:prstClr val="white"/>
                </a:solidFill>
                <a:latin typeface="CS Avva Shenouda" pitchFamily="34" charset="0"/>
              </a:rPr>
              <a:t>@ ce`cmou </a:t>
            </a:r>
            <a:r>
              <a:rPr lang="es-ES" sz="4267" dirty="0" err="1">
                <a:solidFill>
                  <a:prstClr val="white"/>
                </a:solidFill>
                <a:latin typeface="CS Avva Shenouda" pitchFamily="34" charset="0"/>
              </a:rPr>
              <a:t>ePekran</a:t>
            </a:r>
            <a:r>
              <a:rPr lang="es-ES" sz="4267" dirty="0">
                <a:solidFill>
                  <a:prstClr val="white"/>
                </a:solidFill>
                <a:latin typeface="CS Avva Shenouda" pitchFamily="34" charset="0"/>
              </a:rPr>
              <a:t>  @ p=a =,..</a:t>
            </a:r>
            <a:endParaRPr lang="fr-FR" sz="4267" dirty="0">
              <a:solidFill>
                <a:prstClr val="white"/>
              </a:solidFill>
              <a:latin typeface="CS Avva Shenouda" pitchFamily="34" charset="0"/>
            </a:endParaRP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En chœur, toutes les âmes</a:t>
            </a:r>
          </a:p>
          <a:p>
            <a:pPr algn="ctr" defTabSz="1219170"/>
            <a:r>
              <a:rPr lang="fr-FR" sz="3733" b="1" dirty="0">
                <a:solidFill>
                  <a:prstClr val="white"/>
                </a:solidFill>
                <a:latin typeface="Book Antiqua" pitchFamily="18" charset="0"/>
              </a:rPr>
              <a:t>Bénissent ton saint nom</a:t>
            </a:r>
          </a:p>
          <a:p>
            <a:pPr algn="ctr" defTabSz="1219170"/>
            <a:r>
              <a:rPr lang="fr-FR" sz="3733" b="1" dirty="0">
                <a:solidFill>
                  <a:prstClr val="white"/>
                </a:solidFill>
                <a:latin typeface="Book Antiqua" pitchFamily="18" charset="0"/>
              </a:rPr>
              <a:t>Mon Seigneur Jésus-Christ</a:t>
            </a:r>
          </a:p>
          <a:p>
            <a:pPr algn="ctr" defTabSz="1219170"/>
            <a:r>
              <a:rPr lang="fr-FR" sz="3733" b="1" dirty="0">
                <a:solidFill>
                  <a:prstClr val="white"/>
                </a:solidFill>
                <a:latin typeface="Book Antiqua" pitchFamily="18" charset="0"/>
              </a:rPr>
              <a:t>Viens à mon secours.</a:t>
            </a:r>
          </a:p>
        </p:txBody>
      </p:sp>
      <p:sp>
        <p:nvSpPr>
          <p:cNvPr id="17" name="ZoneTexte 16">
            <a:extLst>
              <a:ext uri="{FF2B5EF4-FFF2-40B4-BE49-F238E27FC236}">
                <a16:creationId xmlns:a16="http://schemas.microsoft.com/office/drawing/2014/main" id="{79CD7589-3FCD-3353-8363-8DFC304548F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EEBE0BC8-7384-D8A3-304C-E73B8928436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15434554"/>
      </p:ext>
    </p:extLst>
  </p:cSld>
  <p:clrMapOvr>
    <a:masterClrMapping/>
  </p:clrMapOvr>
</p:sld>
</file>

<file path=ppt/slides/slide18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تأن على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ولا تهلكني سريعاً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يسوع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أعنى. </a:t>
            </a:r>
            <a:endParaRPr lang="fr-FR" sz="4267" dirty="0">
              <a:solidFill>
                <a:prstClr val="white"/>
              </a:solidFill>
              <a:latin typeface="Calibri"/>
            </a:endParaRPr>
          </a:p>
        </p:txBody>
      </p:sp>
      <p:sp>
        <p:nvSpPr>
          <p:cNvPr id="6" name="Rectangle 5"/>
          <p:cNvSpPr/>
          <p:nvPr/>
        </p:nvSpPr>
        <p:spPr>
          <a:xfrm>
            <a:off x="431371" y="332656"/>
            <a:ext cx="5952661" cy="2062296"/>
          </a:xfrm>
          <a:prstGeom prst="rect">
            <a:avLst/>
          </a:prstGeom>
        </p:spPr>
        <p:txBody>
          <a:bodyPr wrap="square">
            <a:spAutoFit/>
          </a:bodyPr>
          <a:lstStyle/>
          <a:p>
            <a:pPr algn="just" defTabSz="1219170"/>
            <a:r>
              <a:rPr lang="pt-BR" sz="4267" dirty="0">
                <a:solidFill>
                  <a:prstClr val="white"/>
                </a:solidFill>
                <a:latin typeface="CS Avva Shenouda" pitchFamily="34" charset="0"/>
              </a:rPr>
              <a:t>Wou`nhyt nemyi @ `mpertakoi `n,wlem @ =p=a..</a:t>
            </a:r>
            <a:endParaRPr lang="fr-FR" sz="4267" dirty="0">
              <a:solidFill>
                <a:prstClr val="white"/>
              </a:solidFill>
              <a:latin typeface="CS Avva Shenouda" pitchFamily="34" charset="0"/>
            </a:endParaRPr>
          </a:p>
        </p:txBody>
      </p:sp>
      <p:sp>
        <p:nvSpPr>
          <p:cNvPr id="7" name="Rectangle 6"/>
          <p:cNvSpPr/>
          <p:nvPr/>
        </p:nvSpPr>
        <p:spPr>
          <a:xfrm>
            <a:off x="431371" y="3717033"/>
            <a:ext cx="1132925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Sois patient avec moi</a:t>
            </a:r>
          </a:p>
          <a:p>
            <a:pPr algn="ctr" defTabSz="1219170"/>
            <a:r>
              <a:rPr lang="fr-FR" sz="3733" b="1" dirty="0">
                <a:solidFill>
                  <a:prstClr val="white"/>
                </a:solidFill>
                <a:latin typeface="Book Antiqua" pitchFamily="18" charset="0"/>
              </a:rPr>
              <a:t>Ne m’anéantis pas</a:t>
            </a:r>
          </a:p>
          <a:p>
            <a:pPr algn="ctr" defTabSz="1219170"/>
            <a:r>
              <a:rPr lang="fr-FR" sz="3733" b="1" dirty="0">
                <a:solidFill>
                  <a:prstClr val="white"/>
                </a:solidFill>
                <a:latin typeface="Book Antiqua" pitchFamily="18" charset="0"/>
              </a:rPr>
              <a:t>Mon Seigneur Jésus</a:t>
            </a:r>
          </a:p>
          <a:p>
            <a:pPr algn="ctr" defTabSz="1219170"/>
            <a:r>
              <a:rPr lang="fr-FR" sz="3733" b="1" dirty="0">
                <a:solidFill>
                  <a:prstClr val="white"/>
                </a:solidFill>
                <a:latin typeface="Book Antiqua" pitchFamily="18" charset="0"/>
              </a:rPr>
              <a:t>Viens à mon secours.</a:t>
            </a:r>
          </a:p>
        </p:txBody>
      </p:sp>
      <p:sp>
        <p:nvSpPr>
          <p:cNvPr id="17" name="ZoneTexte 16">
            <a:extLst>
              <a:ext uri="{FF2B5EF4-FFF2-40B4-BE49-F238E27FC236}">
                <a16:creationId xmlns:a16="http://schemas.microsoft.com/office/drawing/2014/main" id="{10414B26-A7EA-910F-DB7A-E8D6C4D36CC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316A7F3E-5A77-D14D-38F6-29F41E37D6C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12747854"/>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أنتِ زهرة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البخور</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التي أينعت</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من أصل </a:t>
            </a:r>
            <a:r>
              <a:rPr lang="ar-AE" sz="4267" dirty="0" err="1">
                <a:solidFill>
                  <a:prstClr val="white"/>
                </a:solidFill>
                <a:latin typeface="Calibri"/>
                <a:cs typeface="Arial" panose="020B0604020202020204" pitchFamily="34" charset="0"/>
              </a:rPr>
              <a:t>يسى</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 `N;o te ]`hriri @ `nte pi`c;oinoufi @ ;yetacviri `ebol @ qen `;nouni nIecce.</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tu es la fleur</a:t>
            </a:r>
          </a:p>
          <a:p>
            <a:pPr algn="ctr" defTabSz="1219170"/>
            <a:r>
              <a:rPr lang="fr-FR" sz="3733" b="1" dirty="0">
                <a:solidFill>
                  <a:prstClr val="white"/>
                </a:solidFill>
                <a:latin typeface="Book Antiqua" pitchFamily="18" charset="0"/>
              </a:rPr>
              <a:t>La fleur de l’encens</a:t>
            </a:r>
          </a:p>
          <a:p>
            <a:pPr algn="ctr" defTabSz="1219170"/>
            <a:r>
              <a:rPr lang="fr-FR" sz="3733" b="1" dirty="0">
                <a:solidFill>
                  <a:prstClr val="white"/>
                </a:solidFill>
                <a:latin typeface="Book Antiqua" pitchFamily="18" charset="0"/>
              </a:rPr>
              <a:t>Celle qui a germé</a:t>
            </a:r>
          </a:p>
          <a:p>
            <a:pPr algn="ctr" defTabSz="1219170"/>
            <a:r>
              <a:rPr lang="fr-FR" sz="3733" b="1" dirty="0">
                <a:solidFill>
                  <a:prstClr val="white"/>
                </a:solidFill>
                <a:latin typeface="Book Antiqua" pitchFamily="18" charset="0"/>
              </a:rPr>
              <a:t>De la race de </a:t>
            </a:r>
            <a:r>
              <a:rPr lang="fr-FR" sz="3733" b="1" dirty="0" err="1">
                <a:solidFill>
                  <a:prstClr val="white"/>
                </a:solidFill>
                <a:latin typeface="Book Antiqua" pitchFamily="18" charset="0"/>
              </a:rPr>
              <a:t>Jessé</a:t>
            </a:r>
            <a:endParaRPr lang="fr-FR" sz="3733" b="1"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E80F0263-6419-9335-9273-1B76B6E0430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F3BA6D3A-D252-E674-8B65-0674104DA70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56741899"/>
      </p:ext>
    </p:extLst>
  </p:cSld>
  <p:clrMapOvr>
    <a:masterClrMapping/>
  </p:clrMapOvr>
</p:sld>
</file>

<file path=ppt/slides/slide18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768075" y="340593"/>
            <a:ext cx="499255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أقوم وقت السحر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لأبارك اسمك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يسوع المسيح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أعنى</a:t>
            </a:r>
            <a:endParaRPr lang="fr-FR" sz="4267" dirty="0">
              <a:solidFill>
                <a:prstClr val="white"/>
              </a:solidFill>
              <a:latin typeface="Calibri"/>
            </a:endParaRPr>
          </a:p>
        </p:txBody>
      </p:sp>
      <p:sp>
        <p:nvSpPr>
          <p:cNvPr id="6" name="Rectangle 5"/>
          <p:cNvSpPr/>
          <p:nvPr/>
        </p:nvSpPr>
        <p:spPr>
          <a:xfrm>
            <a:off x="431371" y="332656"/>
            <a:ext cx="6096677" cy="2062296"/>
          </a:xfrm>
          <a:prstGeom prst="rect">
            <a:avLst/>
          </a:prstGeom>
        </p:spPr>
        <p:txBody>
          <a:bodyPr wrap="square">
            <a:spAutoFit/>
          </a:bodyPr>
          <a:lstStyle/>
          <a:p>
            <a:pPr algn="just" defTabSz="1219170"/>
            <a:r>
              <a:rPr lang="pt-BR" sz="4267" dirty="0">
                <a:solidFill>
                  <a:prstClr val="white"/>
                </a:solidFill>
                <a:latin typeface="CS Avva Shenouda" pitchFamily="34" charset="0"/>
              </a:rPr>
              <a:t>Saitwnt `m`vnau `nswrp@ </a:t>
            </a:r>
            <a:r>
              <a:rPr lang="pt-BR" sz="4267">
                <a:solidFill>
                  <a:prstClr val="white"/>
                </a:solidFill>
                <a:latin typeface="CS Avva Shenouda" pitchFamily="34" charset="0"/>
              </a:rPr>
              <a:t>`nta`cmou        </a:t>
            </a:r>
            <a:r>
              <a:rPr lang="pt-BR" sz="4267" dirty="0">
                <a:solidFill>
                  <a:prstClr val="white"/>
                </a:solidFill>
                <a:latin typeface="CS Avva Shenouda" pitchFamily="34" charset="0"/>
              </a:rPr>
              <a:t>`ePekran  @ p=a =,..</a:t>
            </a:r>
            <a:endParaRPr lang="fr-FR" sz="4267" dirty="0">
              <a:solidFill>
                <a:prstClr val="white"/>
              </a:solidFill>
              <a:latin typeface="CS Avva Shenouda" pitchFamily="34" charset="0"/>
            </a:endParaRP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Dès l'aube, je me lève</a:t>
            </a:r>
          </a:p>
          <a:p>
            <a:pPr algn="ctr" defTabSz="1219170"/>
            <a:r>
              <a:rPr lang="fr-FR" sz="3733" b="1" dirty="0">
                <a:solidFill>
                  <a:prstClr val="white"/>
                </a:solidFill>
                <a:latin typeface="Book Antiqua" pitchFamily="18" charset="0"/>
              </a:rPr>
              <a:t>Et je bénis ton nom</a:t>
            </a:r>
          </a:p>
          <a:p>
            <a:pPr algn="ctr" defTabSz="1219170"/>
            <a:r>
              <a:rPr lang="fr-FR" sz="3733" b="1" dirty="0">
                <a:solidFill>
                  <a:prstClr val="white"/>
                </a:solidFill>
                <a:latin typeface="Book Antiqua" pitchFamily="18" charset="0"/>
              </a:rPr>
              <a:t>Mon Seigneur Jésus-Christ</a:t>
            </a:r>
          </a:p>
          <a:p>
            <a:pPr algn="ctr" defTabSz="1219170"/>
            <a:r>
              <a:rPr lang="fr-FR" sz="3733" b="1" dirty="0">
                <a:solidFill>
                  <a:prstClr val="white"/>
                </a:solidFill>
                <a:latin typeface="Book Antiqua" pitchFamily="18" charset="0"/>
              </a:rPr>
              <a:t>Viens à mon secours.</a:t>
            </a:r>
          </a:p>
        </p:txBody>
      </p:sp>
      <p:sp>
        <p:nvSpPr>
          <p:cNvPr id="17" name="ZoneTexte 16">
            <a:extLst>
              <a:ext uri="{FF2B5EF4-FFF2-40B4-BE49-F238E27FC236}">
                <a16:creationId xmlns:a16="http://schemas.microsoft.com/office/drawing/2014/main" id="{A194E316-9653-6B39-33D1-91942AC3FAA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E309E423-E2A6-7992-693E-D047808F625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9277042"/>
      </p:ext>
    </p:extLst>
  </p:cSld>
  <p:clrMapOvr>
    <a:masterClrMapping/>
  </p:clrMapOvr>
</p:sld>
</file>

<file path=ppt/slides/slide18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حلو هو نيرك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وحملك خفيف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يسوع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أعنى. </a:t>
            </a:r>
            <a:endParaRPr lang="fr-FR" sz="4267" dirty="0">
              <a:solidFill>
                <a:prstClr val="white"/>
              </a:solidFill>
              <a:latin typeface="Calibri"/>
            </a:endParaRPr>
          </a:p>
        </p:txBody>
      </p:sp>
      <p:sp>
        <p:nvSpPr>
          <p:cNvPr id="6" name="Rectangle 5"/>
          <p:cNvSpPr/>
          <p:nvPr/>
        </p:nvSpPr>
        <p:spPr>
          <a:xfrm>
            <a:off x="431371" y="332657"/>
            <a:ext cx="6096677" cy="2062296"/>
          </a:xfrm>
          <a:prstGeom prst="rect">
            <a:avLst/>
          </a:prstGeom>
        </p:spPr>
        <p:txBody>
          <a:bodyPr wrap="square">
            <a:spAutoFit/>
          </a:bodyPr>
          <a:lstStyle/>
          <a:p>
            <a:pPr algn="just" defTabSz="1219170"/>
            <a:r>
              <a:rPr lang="es-ES" sz="4267" dirty="0">
                <a:solidFill>
                  <a:prstClr val="white"/>
                </a:solidFill>
                <a:latin typeface="CS Avva Shenouda" pitchFamily="34" charset="0"/>
              </a:rPr>
              <a:t>¿ `</a:t>
            </a:r>
            <a:r>
              <a:rPr lang="es-ES" sz="4267" dirty="0" err="1">
                <a:solidFill>
                  <a:prstClr val="white"/>
                </a:solidFill>
                <a:latin typeface="CS Avva Shenouda" pitchFamily="34" charset="0"/>
              </a:rPr>
              <a:t>Fholj</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nje</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peknahbef</a:t>
            </a:r>
            <a:r>
              <a:rPr lang="es-ES" sz="4267" dirty="0">
                <a:solidFill>
                  <a:prstClr val="white"/>
                </a:solidFill>
                <a:latin typeface="CS Avva Shenouda" pitchFamily="34" charset="0"/>
              </a:rPr>
              <a:t> @ </a:t>
            </a:r>
            <a:r>
              <a:rPr lang="es-ES" sz="4267" dirty="0" err="1">
                <a:solidFill>
                  <a:prstClr val="white"/>
                </a:solidFill>
                <a:latin typeface="CS Avva Shenouda" pitchFamily="34" charset="0"/>
              </a:rPr>
              <a:t>teketvw</a:t>
            </a:r>
            <a:br>
              <a:rPr lang="es-ES" sz="4267" dirty="0">
                <a:solidFill>
                  <a:prstClr val="white"/>
                </a:solidFill>
                <a:latin typeface="CS Avva Shenouda" pitchFamily="34" charset="0"/>
              </a:rPr>
            </a:br>
            <a:r>
              <a:rPr lang="es-ES" sz="4267" dirty="0">
                <a:solidFill>
                  <a:prstClr val="white"/>
                </a:solidFill>
                <a:latin typeface="CS Avva Shenouda" pitchFamily="34" charset="0"/>
              </a:rPr>
              <a:t>`</a:t>
            </a:r>
            <a:r>
              <a:rPr lang="es-ES" sz="4267" dirty="0" err="1">
                <a:solidFill>
                  <a:prstClr val="white"/>
                </a:solidFill>
                <a:latin typeface="CS Avva Shenouda" pitchFamily="34" charset="0"/>
              </a:rPr>
              <a:t>aci`wou</a:t>
            </a:r>
            <a:r>
              <a:rPr lang="es-ES" sz="4267" dirty="0">
                <a:solidFill>
                  <a:prstClr val="white"/>
                </a:solidFill>
                <a:latin typeface="CS Avva Shenouda" pitchFamily="34" charset="0"/>
              </a:rPr>
              <a:t> @ =p=a..</a:t>
            </a:r>
            <a:endParaRPr lang="fr-FR" sz="4267" dirty="0">
              <a:solidFill>
                <a:prstClr val="white"/>
              </a:solidFill>
              <a:latin typeface="CS Avva Shenouda" pitchFamily="34" charset="0"/>
            </a:endParaRP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ton joug est si doux</a:t>
            </a:r>
          </a:p>
          <a:p>
            <a:pPr algn="ctr" defTabSz="1219170"/>
            <a:r>
              <a:rPr lang="fr-FR" sz="3733" b="1" dirty="0">
                <a:solidFill>
                  <a:prstClr val="white"/>
                </a:solidFill>
                <a:latin typeface="Book Antiqua" pitchFamily="18" charset="0"/>
              </a:rPr>
              <a:t>Et ton fardeau léger</a:t>
            </a:r>
          </a:p>
          <a:p>
            <a:pPr algn="ctr" defTabSz="1219170"/>
            <a:r>
              <a:rPr lang="fr-FR" sz="3733" b="1" dirty="0">
                <a:solidFill>
                  <a:prstClr val="white"/>
                </a:solidFill>
                <a:latin typeface="Book Antiqua" pitchFamily="18" charset="0"/>
              </a:rPr>
              <a:t>Mon Seigneur Jésus</a:t>
            </a:r>
          </a:p>
          <a:p>
            <a:pPr algn="ctr" defTabSz="1219170"/>
            <a:r>
              <a:rPr lang="fr-FR" sz="3733" b="1" dirty="0">
                <a:solidFill>
                  <a:prstClr val="white"/>
                </a:solidFill>
                <a:latin typeface="Book Antiqua" pitchFamily="18" charset="0"/>
              </a:rPr>
              <a:t>Viens à mon secours.</a:t>
            </a:r>
          </a:p>
        </p:txBody>
      </p:sp>
      <p:sp>
        <p:nvSpPr>
          <p:cNvPr id="17" name="ZoneTexte 16">
            <a:extLst>
              <a:ext uri="{FF2B5EF4-FFF2-40B4-BE49-F238E27FC236}">
                <a16:creationId xmlns:a16="http://schemas.microsoft.com/office/drawing/2014/main" id="{B9448F39-3EA2-E271-F175-3B683CBD561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EB6C3F28-228E-3643-FE2F-593A50F9C92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11093181"/>
      </p:ext>
    </p:extLst>
  </p:cSld>
  <p:clrMapOvr>
    <a:masterClrMapping/>
  </p:clrMapOvr>
</p:sld>
</file>

<file path=ppt/slides/slide189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في زمن مقبول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استجب لي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يسوع المسيح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أعنى.</a:t>
            </a:r>
            <a:endParaRPr lang="fr-FR" sz="4267" dirty="0">
              <a:solidFill>
                <a:prstClr val="white"/>
              </a:solidFill>
              <a:latin typeface="Calibri"/>
            </a:endParaRPr>
          </a:p>
        </p:txBody>
      </p:sp>
      <p:sp>
        <p:nvSpPr>
          <p:cNvPr id="6" name="Rectangle 5"/>
          <p:cNvSpPr/>
          <p:nvPr/>
        </p:nvSpPr>
        <p:spPr>
          <a:xfrm>
            <a:off x="431371" y="332657"/>
            <a:ext cx="6096677" cy="1405641"/>
          </a:xfrm>
          <a:prstGeom prst="rect">
            <a:avLst/>
          </a:prstGeom>
        </p:spPr>
        <p:txBody>
          <a:bodyPr wrap="square">
            <a:spAutoFit/>
          </a:bodyPr>
          <a:lstStyle/>
          <a:p>
            <a:pPr algn="just" defTabSz="1219170"/>
            <a:r>
              <a:rPr lang="pt-BR" sz="4267" dirty="0">
                <a:solidFill>
                  <a:prstClr val="white"/>
                </a:solidFill>
                <a:latin typeface="CS Avva Shenouda" pitchFamily="34" charset="0"/>
              </a:rPr>
              <a:t>¿ Qen oucyou efsyp @ ek`ecwtem `eroi @ p=a =,..</a:t>
            </a:r>
            <a:endParaRPr lang="fr-FR" sz="4267" dirty="0">
              <a:solidFill>
                <a:prstClr val="white"/>
              </a:solidFill>
              <a:latin typeface="CS Avva Shenouda" pitchFamily="34" charset="0"/>
            </a:endParaRP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au temps favorable</a:t>
            </a:r>
          </a:p>
          <a:p>
            <a:pPr algn="ctr" defTabSz="1219170"/>
            <a:r>
              <a:rPr lang="fr-FR" sz="3733" b="1" dirty="0">
                <a:solidFill>
                  <a:prstClr val="white"/>
                </a:solidFill>
                <a:latin typeface="Book Antiqua" pitchFamily="18" charset="0"/>
              </a:rPr>
              <a:t>Ecoute-moi Seigneur</a:t>
            </a:r>
          </a:p>
          <a:p>
            <a:pPr algn="ctr" defTabSz="1219170"/>
            <a:r>
              <a:rPr lang="fr-FR" sz="3733" b="1" dirty="0">
                <a:solidFill>
                  <a:prstClr val="white"/>
                </a:solidFill>
                <a:latin typeface="Book Antiqua" pitchFamily="18" charset="0"/>
              </a:rPr>
              <a:t>Mon Seigneur Jésus-Christ</a:t>
            </a:r>
          </a:p>
          <a:p>
            <a:pPr algn="ctr" defTabSz="1219170"/>
            <a:r>
              <a:rPr lang="fr-FR" sz="3733" b="1" dirty="0">
                <a:solidFill>
                  <a:prstClr val="white"/>
                </a:solidFill>
                <a:latin typeface="Book Antiqua" pitchFamily="18" charset="0"/>
              </a:rPr>
              <a:t>Viens à mon secours.</a:t>
            </a:r>
          </a:p>
        </p:txBody>
      </p:sp>
      <p:sp>
        <p:nvSpPr>
          <p:cNvPr id="17" name="ZoneTexte 16">
            <a:extLst>
              <a:ext uri="{FF2B5EF4-FFF2-40B4-BE49-F238E27FC236}">
                <a16:creationId xmlns:a16="http://schemas.microsoft.com/office/drawing/2014/main" id="{67C60B46-1A44-2651-D1D6-4B5D367326E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1B9CE1C0-65F9-3877-8A84-6E770077488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70430004"/>
      </p:ext>
    </p:extLst>
  </p:cSld>
  <p:clrMapOvr>
    <a:masterClrMapping/>
  </p:clrMapOvr>
</p:sld>
</file>

<file path=ppt/slides/slide18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محبوب هو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اسمك القدوس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يسوع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أعنى. </a:t>
            </a:r>
            <a:endParaRPr lang="fr-FR" sz="4267" dirty="0">
              <a:solidFill>
                <a:prstClr val="white"/>
              </a:solidFill>
              <a:latin typeface="Calibri"/>
            </a:endParaRPr>
          </a:p>
        </p:txBody>
      </p:sp>
      <p:sp>
        <p:nvSpPr>
          <p:cNvPr id="6" name="Rectangle 5"/>
          <p:cNvSpPr/>
          <p:nvPr/>
        </p:nvSpPr>
        <p:spPr>
          <a:xfrm>
            <a:off x="431371" y="332657"/>
            <a:ext cx="6096677" cy="1405641"/>
          </a:xfrm>
          <a:prstGeom prst="rect">
            <a:avLst/>
          </a:prstGeom>
        </p:spPr>
        <p:txBody>
          <a:bodyPr wrap="square">
            <a:spAutoFit/>
          </a:bodyPr>
          <a:lstStyle/>
          <a:p>
            <a:pPr algn="just" defTabSz="1219170"/>
            <a:r>
              <a:rPr lang="pt-BR" sz="4267" dirty="0">
                <a:solidFill>
                  <a:prstClr val="white"/>
                </a:solidFill>
                <a:latin typeface="CS Avva Shenouda" pitchFamily="34" charset="0"/>
              </a:rPr>
              <a:t>Hwc ousoumenritf @ pe Pekran =e=;=u  @ =p=a..</a:t>
            </a:r>
            <a:endParaRPr lang="fr-FR" sz="4267" dirty="0">
              <a:solidFill>
                <a:prstClr val="white"/>
              </a:solidFill>
              <a:latin typeface="CS Avva Shenouda" pitchFamily="34" charset="0"/>
            </a:endParaRP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est aimé ton nom</a:t>
            </a:r>
          </a:p>
          <a:p>
            <a:pPr algn="ctr" defTabSz="1219170"/>
            <a:r>
              <a:rPr lang="fr-FR" sz="3733" b="1" dirty="0">
                <a:solidFill>
                  <a:prstClr val="white"/>
                </a:solidFill>
                <a:latin typeface="Book Antiqua" pitchFamily="18" charset="0"/>
              </a:rPr>
              <a:t>Ton saint nom, ô Seigneur</a:t>
            </a:r>
          </a:p>
          <a:p>
            <a:pPr algn="ctr" defTabSz="1219170"/>
            <a:r>
              <a:rPr lang="fr-FR" sz="3733" b="1" dirty="0">
                <a:solidFill>
                  <a:prstClr val="white"/>
                </a:solidFill>
                <a:latin typeface="Book Antiqua" pitchFamily="18" charset="0"/>
              </a:rPr>
              <a:t>Mon Seigneur Jésus</a:t>
            </a:r>
          </a:p>
          <a:p>
            <a:pPr algn="ctr" defTabSz="1219170"/>
            <a:r>
              <a:rPr lang="fr-FR" sz="3733" b="1" dirty="0">
                <a:solidFill>
                  <a:prstClr val="white"/>
                </a:solidFill>
                <a:latin typeface="Book Antiqua" pitchFamily="18" charset="0"/>
              </a:rPr>
              <a:t>Viens à mon secours.</a:t>
            </a:r>
          </a:p>
        </p:txBody>
      </p:sp>
      <p:sp>
        <p:nvSpPr>
          <p:cNvPr id="17" name="ZoneTexte 16">
            <a:extLst>
              <a:ext uri="{FF2B5EF4-FFF2-40B4-BE49-F238E27FC236}">
                <a16:creationId xmlns:a16="http://schemas.microsoft.com/office/drawing/2014/main" id="{8C799F5B-8F14-7552-9921-C7CE330F640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8C7DFF9D-2561-4EBD-B5AF-6C64462CA77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96315175"/>
      </p:ext>
    </p:extLst>
  </p:cSld>
  <p:clrMapOvr>
    <a:masterClrMapping/>
  </p:clrMapOvr>
</p:sld>
</file>

<file path=ppt/slides/slide189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فرق عنى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كل الأبالسة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يسوع المسيح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أعنى.</a:t>
            </a:r>
            <a:endParaRPr lang="fr-FR" sz="4267" dirty="0">
              <a:solidFill>
                <a:prstClr val="white"/>
              </a:solidFill>
              <a:latin typeface="Calibri"/>
            </a:endParaRPr>
          </a:p>
        </p:txBody>
      </p:sp>
      <p:sp>
        <p:nvSpPr>
          <p:cNvPr id="6" name="Rectangle 5"/>
          <p:cNvSpPr/>
          <p:nvPr/>
        </p:nvSpPr>
        <p:spPr>
          <a:xfrm>
            <a:off x="431371" y="332656"/>
            <a:ext cx="6096677" cy="1405641"/>
          </a:xfrm>
          <a:prstGeom prst="rect">
            <a:avLst/>
          </a:prstGeom>
        </p:spPr>
        <p:txBody>
          <a:bodyPr wrap="square">
            <a:spAutoFit/>
          </a:bodyPr>
          <a:lstStyle/>
          <a:p>
            <a:pPr algn="just" defTabSz="1219170"/>
            <a:r>
              <a:rPr lang="es-ES" sz="4267" dirty="0" err="1">
                <a:solidFill>
                  <a:prstClr val="white"/>
                </a:solidFill>
                <a:latin typeface="CS Avva Shenouda" pitchFamily="34" charset="0"/>
              </a:rPr>
              <a:t>Jwr</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ebol</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haroi</a:t>
            </a:r>
            <a:r>
              <a:rPr lang="es-ES" sz="4267" dirty="0">
                <a:solidFill>
                  <a:prstClr val="white"/>
                </a:solidFill>
                <a:latin typeface="CS Avva Shenouda" pitchFamily="34" charset="0"/>
              </a:rPr>
              <a:t> @ </a:t>
            </a:r>
            <a:br>
              <a:rPr lang="es-ES" sz="4267" dirty="0">
                <a:solidFill>
                  <a:prstClr val="white"/>
                </a:solidFill>
                <a:latin typeface="CS Avva Shenouda" pitchFamily="34" charset="0"/>
              </a:rPr>
            </a:br>
            <a:r>
              <a:rPr lang="es-ES" sz="4267" dirty="0">
                <a:solidFill>
                  <a:prstClr val="white"/>
                </a:solidFill>
                <a:latin typeface="CS Avva Shenouda" pitchFamily="34" charset="0"/>
              </a:rPr>
              <a:t>`</a:t>
            </a:r>
            <a:r>
              <a:rPr lang="es-ES" sz="4267" dirty="0" err="1">
                <a:solidFill>
                  <a:prstClr val="white"/>
                </a:solidFill>
                <a:latin typeface="CS Avva Shenouda" pitchFamily="34" charset="0"/>
              </a:rPr>
              <a:t>ndi`aboly</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niben</a:t>
            </a:r>
            <a:r>
              <a:rPr lang="es-ES" sz="4267" dirty="0">
                <a:solidFill>
                  <a:prstClr val="white"/>
                </a:solidFill>
                <a:latin typeface="CS Avva Shenouda" pitchFamily="34" charset="0"/>
              </a:rPr>
              <a:t> @ p=a =,..</a:t>
            </a:r>
            <a:endParaRPr lang="fr-FR" sz="4267" dirty="0">
              <a:solidFill>
                <a:prstClr val="white"/>
              </a:solidFill>
              <a:latin typeface="CS Avva Shenouda" pitchFamily="34" charset="0"/>
            </a:endParaRPr>
          </a:p>
        </p:txBody>
      </p:sp>
      <p:sp>
        <p:nvSpPr>
          <p:cNvPr id="7" name="Rectangle 6"/>
          <p:cNvSpPr/>
          <p:nvPr/>
        </p:nvSpPr>
        <p:spPr>
          <a:xfrm>
            <a:off x="431371" y="371703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Disperse loin de moi</a:t>
            </a:r>
          </a:p>
          <a:p>
            <a:pPr algn="ctr" defTabSz="1219170"/>
            <a:r>
              <a:rPr lang="fr-FR" sz="3733" b="1" dirty="0">
                <a:solidFill>
                  <a:prstClr val="white"/>
                </a:solidFill>
                <a:latin typeface="Book Antiqua" pitchFamily="18" charset="0"/>
              </a:rPr>
              <a:t>Tous les démons, Seigneur</a:t>
            </a:r>
          </a:p>
          <a:p>
            <a:pPr algn="ctr" defTabSz="1219170"/>
            <a:r>
              <a:rPr lang="fr-FR" sz="3733" b="1" dirty="0">
                <a:solidFill>
                  <a:prstClr val="white"/>
                </a:solidFill>
                <a:latin typeface="Book Antiqua" pitchFamily="18" charset="0"/>
              </a:rPr>
              <a:t>Mon Seigneur Jésus-Christ</a:t>
            </a:r>
          </a:p>
          <a:p>
            <a:pPr algn="ctr" defTabSz="1219170"/>
            <a:r>
              <a:rPr lang="fr-FR" sz="3733" b="1" dirty="0">
                <a:solidFill>
                  <a:prstClr val="white"/>
                </a:solidFill>
                <a:latin typeface="Book Antiqua" pitchFamily="18" charset="0"/>
              </a:rPr>
              <a:t>Viens à mon secours.</a:t>
            </a:r>
          </a:p>
        </p:txBody>
      </p:sp>
      <p:sp>
        <p:nvSpPr>
          <p:cNvPr id="17" name="ZoneTexte 16">
            <a:extLst>
              <a:ext uri="{FF2B5EF4-FFF2-40B4-BE49-F238E27FC236}">
                <a16:creationId xmlns:a16="http://schemas.microsoft.com/office/drawing/2014/main" id="{19C35ED6-A030-7BD2-AD7C-D4782B1DBB1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BEC07D5D-1F9A-7BF8-09C0-AEF509FD10C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19375428"/>
      </p:ext>
    </p:extLst>
  </p:cSld>
  <p:clrMapOvr>
    <a:masterClrMapping/>
  </p:clrMapOvr>
</p:sld>
</file>

<file path=ppt/slides/slide189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اغرس فينا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ثمرة عدلك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يسوع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أعني.</a:t>
            </a:r>
            <a:endParaRPr lang="fr-FR" sz="4267" dirty="0">
              <a:solidFill>
                <a:prstClr val="white"/>
              </a:solidFill>
              <a:latin typeface="Calibri"/>
            </a:endParaRPr>
          </a:p>
        </p:txBody>
      </p:sp>
      <p:sp>
        <p:nvSpPr>
          <p:cNvPr id="6" name="Rectangle 5"/>
          <p:cNvSpPr/>
          <p:nvPr/>
        </p:nvSpPr>
        <p:spPr>
          <a:xfrm>
            <a:off x="431371" y="332656"/>
            <a:ext cx="6096677" cy="2718949"/>
          </a:xfrm>
          <a:prstGeom prst="rect">
            <a:avLst/>
          </a:prstGeom>
        </p:spPr>
        <p:txBody>
          <a:bodyPr wrap="square">
            <a:spAutoFit/>
          </a:bodyPr>
          <a:lstStyle/>
          <a:p>
            <a:pPr algn="just" defTabSz="1219170"/>
            <a:r>
              <a:rPr lang="pt-BR" sz="4267" dirty="0">
                <a:solidFill>
                  <a:prstClr val="white"/>
                </a:solidFill>
                <a:latin typeface="CS Avva Shenouda" pitchFamily="34" charset="0"/>
              </a:rPr>
              <a:t>¿{o `n`qryi `nqyt </a:t>
            </a:r>
            <a:br>
              <a:rPr lang="pt-BR" sz="4267" dirty="0">
                <a:solidFill>
                  <a:prstClr val="white"/>
                </a:solidFill>
                <a:latin typeface="CS Avva Shenouda" pitchFamily="34" charset="0"/>
              </a:rPr>
            </a:br>
            <a:r>
              <a:rPr lang="pt-BR" sz="4267" dirty="0">
                <a:solidFill>
                  <a:prstClr val="white"/>
                </a:solidFill>
                <a:latin typeface="CS Avva Shenouda" pitchFamily="34" charset="0"/>
              </a:rPr>
              <a:t>`m`poutah `nte tekme;myi @ Pa¡ I=y=c @ </a:t>
            </a:r>
            <a:br>
              <a:rPr lang="pt-BR" sz="4267" dirty="0">
                <a:solidFill>
                  <a:prstClr val="white"/>
                </a:solidFill>
                <a:latin typeface="CS Avva Shenouda" pitchFamily="34" charset="0"/>
              </a:rPr>
            </a:br>
            <a:r>
              <a:rPr lang="pt-BR" sz="4267" dirty="0">
                <a:solidFill>
                  <a:prstClr val="white"/>
                </a:solidFill>
                <a:latin typeface="CS Avva Shenouda" pitchFamily="34" charset="0"/>
              </a:rPr>
              <a:t>`aribo`y;in `eroi.</a:t>
            </a:r>
            <a:endParaRPr lang="fr-FR" sz="4267" dirty="0">
              <a:solidFill>
                <a:prstClr val="white"/>
              </a:solidFill>
              <a:latin typeface="CS Avva Shenouda" pitchFamily="34" charset="0"/>
            </a:endParaRPr>
          </a:p>
        </p:txBody>
      </p:sp>
      <p:sp>
        <p:nvSpPr>
          <p:cNvPr id="7" name="Rectangle 6"/>
          <p:cNvSpPr/>
          <p:nvPr/>
        </p:nvSpPr>
        <p:spPr>
          <a:xfrm>
            <a:off x="431371" y="371703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Viens sème en moi, Seigneur</a:t>
            </a:r>
          </a:p>
          <a:p>
            <a:pPr algn="ctr" defTabSz="1219170"/>
            <a:r>
              <a:rPr lang="fr-FR" sz="3733" b="1" dirty="0">
                <a:solidFill>
                  <a:prstClr val="white"/>
                </a:solidFill>
                <a:latin typeface="Book Antiqua" pitchFamily="18" charset="0"/>
              </a:rPr>
              <a:t>Le fruit de ta justice</a:t>
            </a:r>
          </a:p>
          <a:p>
            <a:pPr algn="ctr" defTabSz="1219170"/>
            <a:r>
              <a:rPr lang="fr-FR" sz="3733" b="1" dirty="0">
                <a:solidFill>
                  <a:prstClr val="white"/>
                </a:solidFill>
                <a:latin typeface="Book Antiqua" pitchFamily="18" charset="0"/>
              </a:rPr>
              <a:t>Mon Seigneur Jésus</a:t>
            </a:r>
          </a:p>
          <a:p>
            <a:pPr algn="ctr" defTabSz="1219170"/>
            <a:r>
              <a:rPr lang="fr-FR" sz="3733" b="1" dirty="0">
                <a:solidFill>
                  <a:prstClr val="white"/>
                </a:solidFill>
                <a:latin typeface="Book Antiqua" pitchFamily="18" charset="0"/>
              </a:rPr>
              <a:t>Viens à mon secours.</a:t>
            </a:r>
          </a:p>
        </p:txBody>
      </p:sp>
      <p:sp>
        <p:nvSpPr>
          <p:cNvPr id="17" name="ZoneTexte 16">
            <a:extLst>
              <a:ext uri="{FF2B5EF4-FFF2-40B4-BE49-F238E27FC236}">
                <a16:creationId xmlns:a16="http://schemas.microsoft.com/office/drawing/2014/main" id="{C40B97D9-B2CE-6765-B072-68D78948679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326B92DF-1B0F-F3EC-B294-E3480309562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31017508"/>
      </p:ext>
    </p:extLst>
  </p:cSld>
  <p:clrMapOvr>
    <a:masterClrMapping/>
  </p:clrMapOvr>
</p:sld>
</file>

<file path=ppt/slides/slide189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942560" y="340592"/>
            <a:ext cx="4818069"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أعطنا سلامك الحقيقي</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وأغفر لنا خطايانا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ربي يسوع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أعني.</a:t>
            </a:r>
            <a:endParaRPr lang="fr-FR" sz="4267" dirty="0">
              <a:solidFill>
                <a:prstClr val="white"/>
              </a:solidFill>
              <a:latin typeface="Calibri"/>
            </a:endParaRPr>
          </a:p>
        </p:txBody>
      </p:sp>
      <p:sp>
        <p:nvSpPr>
          <p:cNvPr id="6" name="Rectangle 5"/>
          <p:cNvSpPr/>
          <p:nvPr/>
        </p:nvSpPr>
        <p:spPr>
          <a:xfrm>
            <a:off x="431371" y="332656"/>
            <a:ext cx="6096677" cy="2718949"/>
          </a:xfrm>
          <a:prstGeom prst="rect">
            <a:avLst/>
          </a:prstGeom>
        </p:spPr>
        <p:txBody>
          <a:bodyPr wrap="square">
            <a:spAutoFit/>
          </a:bodyPr>
          <a:lstStyle/>
          <a:p>
            <a:pPr algn="just" defTabSz="1219170"/>
            <a:r>
              <a:rPr lang="es-ES" sz="4267" dirty="0">
                <a:solidFill>
                  <a:prstClr val="white"/>
                </a:solidFill>
                <a:latin typeface="CS Avva Shenouda" pitchFamily="34" charset="0"/>
              </a:rPr>
              <a:t>¿ }</a:t>
            </a:r>
            <a:r>
              <a:rPr lang="es-ES" sz="4267" dirty="0" err="1">
                <a:solidFill>
                  <a:prstClr val="white"/>
                </a:solidFill>
                <a:latin typeface="CS Avva Shenouda" pitchFamily="34" charset="0"/>
              </a:rPr>
              <a:t>nan</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ntekhiryny</a:t>
            </a:r>
            <a:r>
              <a:rPr lang="es-ES" sz="4267" dirty="0">
                <a:solidFill>
                  <a:prstClr val="white"/>
                </a:solidFill>
                <a:latin typeface="CS Avva Shenouda" pitchFamily="34" charset="0"/>
              </a:rPr>
              <a:t> </a:t>
            </a:r>
            <a:br>
              <a:rPr lang="es-ES" sz="4267" dirty="0">
                <a:solidFill>
                  <a:prstClr val="white"/>
                </a:solidFill>
                <a:latin typeface="CS Avva Shenouda" pitchFamily="34" charset="0"/>
              </a:rPr>
            </a:br>
            <a:r>
              <a:rPr lang="es-ES" sz="4267" dirty="0">
                <a:solidFill>
                  <a:prstClr val="white"/>
                </a:solidFill>
                <a:latin typeface="CS Avva Shenouda" pitchFamily="34" charset="0"/>
              </a:rPr>
              <a:t>`</a:t>
            </a:r>
            <a:r>
              <a:rPr lang="es-ES" sz="4267" dirty="0" err="1">
                <a:solidFill>
                  <a:prstClr val="white"/>
                </a:solidFill>
                <a:latin typeface="CS Avva Shenouda" pitchFamily="34" charset="0"/>
              </a:rPr>
              <a:t>mmyi</a:t>
            </a:r>
            <a:r>
              <a:rPr lang="es-ES" sz="4267" dirty="0">
                <a:solidFill>
                  <a:prstClr val="white"/>
                </a:solidFill>
                <a:latin typeface="CS Avva Shenouda" pitchFamily="34" charset="0"/>
              </a:rPr>
              <a:t> @ ,a </a:t>
            </a:r>
            <a:r>
              <a:rPr lang="es-ES" sz="4267" dirty="0" err="1">
                <a:solidFill>
                  <a:prstClr val="white"/>
                </a:solidFill>
                <a:latin typeface="CS Avva Shenouda" pitchFamily="34" charset="0"/>
              </a:rPr>
              <a:t>nennobi</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nan</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ebol</a:t>
            </a:r>
            <a:r>
              <a:rPr lang="es-ES" sz="4267" dirty="0">
                <a:solidFill>
                  <a:prstClr val="white"/>
                </a:solidFill>
                <a:latin typeface="CS Avva Shenouda" pitchFamily="34" charset="0"/>
              </a:rPr>
              <a:t>  @ Pa¡ I=y=c P=,=c @ `</a:t>
            </a:r>
            <a:r>
              <a:rPr lang="es-ES" sz="4267" dirty="0" err="1">
                <a:solidFill>
                  <a:prstClr val="white"/>
                </a:solidFill>
                <a:latin typeface="CS Avva Shenouda" pitchFamily="34" charset="0"/>
              </a:rPr>
              <a:t>aribo`y;in</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eroi</a:t>
            </a:r>
            <a:r>
              <a:rPr lang="es-ES" sz="4267" dirty="0">
                <a:solidFill>
                  <a:prstClr val="white"/>
                </a:solidFill>
                <a:latin typeface="CS Avva Shenouda" pitchFamily="34" charset="0"/>
              </a:rPr>
              <a:t>.</a:t>
            </a:r>
            <a:endParaRPr lang="fr-FR" sz="4267" dirty="0">
              <a:solidFill>
                <a:prstClr val="white"/>
              </a:solidFill>
              <a:latin typeface="CS Avva Shenouda" pitchFamily="34" charset="0"/>
            </a:endParaRPr>
          </a:p>
        </p:txBody>
      </p:sp>
      <p:sp>
        <p:nvSpPr>
          <p:cNvPr id="7" name="Rectangle 6"/>
          <p:cNvSpPr/>
          <p:nvPr/>
        </p:nvSpPr>
        <p:spPr>
          <a:xfrm>
            <a:off x="431371" y="371703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donne-nous ta vraie paix</a:t>
            </a:r>
          </a:p>
          <a:p>
            <a:pPr algn="ctr" defTabSz="1219170"/>
            <a:r>
              <a:rPr lang="fr-FR" sz="3733" b="1" dirty="0">
                <a:solidFill>
                  <a:prstClr val="white"/>
                </a:solidFill>
                <a:latin typeface="Book Antiqua" pitchFamily="18" charset="0"/>
              </a:rPr>
              <a:t>Pardonne-nous nos péchés</a:t>
            </a:r>
          </a:p>
          <a:p>
            <a:pPr algn="ctr" defTabSz="1219170"/>
            <a:r>
              <a:rPr lang="fr-FR" sz="3733" b="1" dirty="0">
                <a:solidFill>
                  <a:prstClr val="white"/>
                </a:solidFill>
                <a:latin typeface="Book Antiqua" pitchFamily="18" charset="0"/>
              </a:rPr>
              <a:t>Mon Seigneur Jésus-Christ</a:t>
            </a:r>
          </a:p>
          <a:p>
            <a:pPr algn="ctr" defTabSz="1219170"/>
            <a:r>
              <a:rPr lang="fr-FR" sz="3733" b="1" dirty="0">
                <a:solidFill>
                  <a:prstClr val="white"/>
                </a:solidFill>
                <a:latin typeface="Book Antiqua" pitchFamily="18" charset="0"/>
              </a:rPr>
              <a:t>Viens à mon secours.</a:t>
            </a:r>
          </a:p>
        </p:txBody>
      </p:sp>
      <p:sp>
        <p:nvSpPr>
          <p:cNvPr id="17" name="ZoneTexte 16">
            <a:extLst>
              <a:ext uri="{FF2B5EF4-FFF2-40B4-BE49-F238E27FC236}">
                <a16:creationId xmlns:a16="http://schemas.microsoft.com/office/drawing/2014/main" id="{2E356441-FA9B-DAD1-2CED-7FCCC08A032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11604A5D-9FA9-25B3-34DE-1D1441B4DD2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60502848"/>
      </p:ext>
    </p:extLst>
  </p:cSld>
  <p:clrMapOvr>
    <a:masterClrMapping/>
  </p:clrMapOvr>
</p:sld>
</file>

<file path=ppt/slides/slide189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1991544" y="1988843"/>
            <a:ext cx="8208912" cy="3631763"/>
          </a:xfrm>
          <a:prstGeom prst="rect">
            <a:avLst/>
          </a:prstGeom>
        </p:spPr>
        <p:txBody>
          <a:bodyPr wrap="square">
            <a:spAutoFit/>
          </a:bodyPr>
          <a:lstStyle/>
          <a:p>
            <a:pPr algn="ctr"/>
            <a:r>
              <a:rPr lang="fr-FR" sz="4800" b="1" dirty="0" err="1">
                <a:solidFill>
                  <a:prstClr val="white"/>
                </a:solidFill>
                <a:latin typeface="Book Antiqua" pitchFamily="18" charset="0"/>
              </a:rPr>
              <a:t>Psalie</a:t>
            </a:r>
            <a:r>
              <a:rPr lang="fr-FR" sz="4800" b="1" dirty="0">
                <a:solidFill>
                  <a:prstClr val="white"/>
                </a:solidFill>
                <a:latin typeface="Book Antiqua" pitchFamily="18" charset="0"/>
              </a:rPr>
              <a:t> du Dimanche  (2) pour </a:t>
            </a:r>
            <a:r>
              <a:rPr lang="fr-FR" sz="4800" b="1" dirty="0" err="1">
                <a:solidFill>
                  <a:prstClr val="white"/>
                </a:solidFill>
                <a:latin typeface="Book Antiqua" pitchFamily="18" charset="0"/>
              </a:rPr>
              <a:t>Kiahk</a:t>
            </a:r>
            <a:endParaRPr lang="fr-FR" sz="4800" b="1" dirty="0">
              <a:solidFill>
                <a:prstClr val="white"/>
              </a:solidFill>
              <a:latin typeface="Book Antiqua" pitchFamily="18" charset="0"/>
            </a:endParaRPr>
          </a:p>
          <a:p>
            <a:pPr algn="ctr"/>
            <a:endParaRPr lang="fr-FR" sz="4000" i="1" dirty="0">
              <a:solidFill>
                <a:prstClr val="white"/>
              </a:solidFill>
              <a:latin typeface="Book Antiqua" pitchFamily="18" charset="0"/>
            </a:endParaRPr>
          </a:p>
          <a:p>
            <a:pPr algn="ctr"/>
            <a:r>
              <a:rPr lang="fr-FR" sz="4000" i="1" dirty="0">
                <a:solidFill>
                  <a:prstClr val="white"/>
                </a:solidFill>
                <a:latin typeface="Book Antiqua" pitchFamily="18" charset="0"/>
              </a:rPr>
              <a:t>« Ma bouche, j’ouvrirai »</a:t>
            </a:r>
          </a:p>
          <a:p>
            <a:pPr algn="ctr"/>
            <a:r>
              <a:rPr lang="ar-EG" sz="5400" dirty="0">
                <a:solidFill>
                  <a:prstClr val="white"/>
                </a:solidFill>
              </a:rPr>
              <a:t>افتح </a:t>
            </a:r>
            <a:r>
              <a:rPr lang="ar-EG" sz="5400" dirty="0" err="1">
                <a:solidFill>
                  <a:prstClr val="white"/>
                </a:solidFill>
              </a:rPr>
              <a:t>فاي</a:t>
            </a:r>
            <a:r>
              <a:rPr lang="ar-EG" sz="5400" dirty="0">
                <a:solidFill>
                  <a:prstClr val="white"/>
                </a:solidFill>
              </a:rPr>
              <a:t> بالتسابيح</a:t>
            </a:r>
          </a:p>
        </p:txBody>
      </p:sp>
      <p:pic>
        <p:nvPicPr>
          <p:cNvPr id="5"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337</a:t>
            </a:r>
          </a:p>
        </p:txBody>
      </p:sp>
      <p:sp>
        <p:nvSpPr>
          <p:cNvPr id="4" name="ZoneTexte 3">
            <a:extLst>
              <a:ext uri="{FF2B5EF4-FFF2-40B4-BE49-F238E27FC236}">
                <a16:creationId xmlns:a16="http://schemas.microsoft.com/office/drawing/2014/main" id="{DF12C2EE-C831-95A4-8674-A5F1D41063F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2A41E3E3-A3B9-D9C6-309D-3F07A4A2F57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17987347"/>
      </p:ext>
    </p:extLst>
  </p:cSld>
  <p:clrMapOvr>
    <a:masterClrMapping/>
  </p:clrMapOvr>
</p:sld>
</file>

<file path=ppt/slides/slide189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94875739"/>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413667">
                  <a:extLst>
                    <a:ext uri="{9D8B030D-6E8A-4147-A177-3AD203B41FA5}">
                      <a16:colId xmlns:a16="http://schemas.microsoft.com/office/drawing/2014/main" val="20000"/>
                    </a:ext>
                  </a:extLst>
                </a:gridCol>
                <a:gridCol w="4833489">
                  <a:extLst>
                    <a:ext uri="{9D8B030D-6E8A-4147-A177-3AD203B41FA5}">
                      <a16:colId xmlns:a16="http://schemas.microsoft.com/office/drawing/2014/main" val="20001"/>
                    </a:ext>
                  </a:extLst>
                </a:gridCol>
              </a:tblGrid>
              <a:tr h="3024336">
                <a:tc>
                  <a:txBody>
                    <a:bodyPr/>
                    <a:lstStyle/>
                    <a:p>
                      <a:r>
                        <a:rPr lang="fr-FR" sz="3200" b="1" kern="1200" dirty="0">
                          <a:solidFill>
                            <a:prstClr val="white"/>
                          </a:solidFill>
                          <a:latin typeface="Book Antiqua" pitchFamily="18" charset="0"/>
                          <a:ea typeface="+mn-ea"/>
                          <a:cs typeface="+mn-cs"/>
                        </a:rPr>
                        <a:t>1. Ma bouche, j’ouvrirai</a:t>
                      </a:r>
                    </a:p>
                    <a:p>
                      <a:r>
                        <a:rPr lang="fr-FR" sz="3200" b="1" kern="1200" dirty="0">
                          <a:solidFill>
                            <a:prstClr val="white"/>
                          </a:solidFill>
                          <a:latin typeface="Book Antiqua" pitchFamily="18" charset="0"/>
                          <a:ea typeface="+mn-ea"/>
                          <a:cs typeface="+mn-cs"/>
                        </a:rPr>
                        <a:t>Seigneur, pour Te louer</a:t>
                      </a:r>
                    </a:p>
                    <a:p>
                      <a:r>
                        <a:rPr lang="fr-FR" sz="3200" b="1" kern="1200" dirty="0">
                          <a:solidFill>
                            <a:prstClr val="white"/>
                          </a:solidFill>
                          <a:latin typeface="Book Antiqua" pitchFamily="18" charset="0"/>
                          <a:ea typeface="+mn-ea"/>
                          <a:cs typeface="+mn-cs"/>
                        </a:rPr>
                        <a:t>Ô Seigneur Jésus-Christ</a:t>
                      </a:r>
                    </a:p>
                    <a:p>
                      <a:r>
                        <a:rPr lang="fr-FR" sz="3200" b="1" kern="1200" dirty="0">
                          <a:solidFill>
                            <a:prstClr val="white"/>
                          </a:solidFill>
                          <a:latin typeface="Book Antiqua" pitchFamily="18" charset="0"/>
                          <a:ea typeface="+mn-ea"/>
                          <a:cs typeface="+mn-cs"/>
                        </a:rPr>
                        <a:t>Avec un cœur brisé</a:t>
                      </a:r>
                    </a:p>
                  </a:txBody>
                  <a:tcPr/>
                </a:tc>
                <a:tc>
                  <a:txBody>
                    <a:bodyPr/>
                    <a:lstStyle/>
                    <a:p>
                      <a:pPr algn="r" rtl="1"/>
                      <a:r>
                        <a:rPr lang="ar-EG" sz="4000" b="0" kern="1200" dirty="0">
                          <a:solidFill>
                            <a:prstClr val="white"/>
                          </a:solidFill>
                          <a:latin typeface="+mn-lt"/>
                          <a:ea typeface="+mn-ea"/>
                          <a:cs typeface="+mn-cs"/>
                        </a:rPr>
                        <a:t>افتح </a:t>
                      </a:r>
                      <a:r>
                        <a:rPr lang="ar-EG" sz="4000" b="0" kern="1200" dirty="0" err="1">
                          <a:solidFill>
                            <a:prstClr val="white"/>
                          </a:solidFill>
                          <a:latin typeface="+mn-lt"/>
                          <a:ea typeface="+mn-ea"/>
                          <a:cs typeface="+mn-cs"/>
                        </a:rPr>
                        <a:t>فاي</a:t>
                      </a:r>
                      <a:r>
                        <a:rPr lang="ar-EG" sz="4000" b="0" kern="1200" dirty="0">
                          <a:solidFill>
                            <a:prstClr val="white"/>
                          </a:solidFill>
                          <a:latin typeface="+mn-lt"/>
                          <a:ea typeface="+mn-ea"/>
                          <a:cs typeface="+mn-cs"/>
                        </a:rPr>
                        <a:t> بالتسابيح</a:t>
                      </a:r>
                    </a:p>
                    <a:p>
                      <a:pPr algn="r" rtl="1"/>
                      <a:r>
                        <a:rPr lang="ar-EG" sz="4000" b="0" kern="1200" dirty="0">
                          <a:solidFill>
                            <a:prstClr val="white"/>
                          </a:solidFill>
                          <a:latin typeface="+mn-lt"/>
                          <a:ea typeface="+mn-ea"/>
                          <a:cs typeface="+mn-cs"/>
                        </a:rPr>
                        <a:t>وأقول بقلب جريح</a:t>
                      </a:r>
                    </a:p>
                    <a:p>
                      <a:pPr algn="r" rtl="1"/>
                      <a:r>
                        <a:rPr lang="ar-EG" sz="4000" b="0" kern="1200" dirty="0">
                          <a:solidFill>
                            <a:prstClr val="white"/>
                          </a:solidFill>
                          <a:latin typeface="+mn-lt"/>
                          <a:ea typeface="+mn-ea"/>
                          <a:cs typeface="+mn-cs"/>
                        </a:rPr>
                        <a:t>يا ربي يسوع المسيح</a:t>
                      </a:r>
                    </a:p>
                    <a:p>
                      <a:pPr algn="r" rtl="1"/>
                      <a:r>
                        <a:rPr lang="ar-EG" sz="4000" b="0" kern="1200" dirty="0">
                          <a:solidFill>
                            <a:prstClr val="white"/>
                          </a:solidFill>
                          <a:latin typeface="+mn-lt"/>
                          <a:ea typeface="+mn-ea"/>
                          <a:cs typeface="+mn-cs"/>
                        </a:rPr>
                        <a:t>اعطني لسان فصيح</a:t>
                      </a: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Ton Nom, je veux louer</a:t>
                      </a:r>
                    </a:p>
                    <a:p>
                      <a:r>
                        <a:rPr lang="fr-FR" sz="3200" b="1" kern="1200" dirty="0">
                          <a:solidFill>
                            <a:prstClr val="white"/>
                          </a:solidFill>
                          <a:latin typeface="Book Antiqua" pitchFamily="18" charset="0"/>
                          <a:ea typeface="+mn-ea"/>
                          <a:cs typeface="+mn-cs"/>
                        </a:rPr>
                        <a:t>Tes grâces, remercier</a:t>
                      </a:r>
                    </a:p>
                    <a:p>
                      <a:r>
                        <a:rPr lang="fr-FR" sz="3200" b="1" kern="1200" dirty="0">
                          <a:solidFill>
                            <a:prstClr val="white"/>
                          </a:solidFill>
                          <a:latin typeface="Book Antiqua" pitchFamily="18" charset="0"/>
                          <a:ea typeface="+mn-ea"/>
                          <a:cs typeface="+mn-cs"/>
                        </a:rPr>
                        <a:t>Ô Seigneur Jésus-Christ</a:t>
                      </a:r>
                    </a:p>
                    <a:p>
                      <a:r>
                        <a:rPr lang="fr-FR" sz="3200" b="1" kern="1200" dirty="0">
                          <a:solidFill>
                            <a:prstClr val="white"/>
                          </a:solidFill>
                          <a:latin typeface="Book Antiqua" pitchFamily="18" charset="0"/>
                          <a:ea typeface="+mn-ea"/>
                          <a:cs typeface="+mn-cs"/>
                        </a:rPr>
                        <a:t>Tes lois, viens m’enseigner</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كي اسبح اسمك</a:t>
                      </a:r>
                    </a:p>
                    <a:p>
                      <a:pPr algn="r" rtl="1"/>
                      <a:r>
                        <a:rPr lang="ar-EG" sz="4000" b="0" kern="1200" dirty="0">
                          <a:solidFill>
                            <a:prstClr val="white"/>
                          </a:solidFill>
                          <a:latin typeface="+mn-lt"/>
                          <a:ea typeface="+mn-ea"/>
                          <a:cs typeface="+mn-cs"/>
                        </a:rPr>
                        <a:t>واشكر فضل انعامك</a:t>
                      </a:r>
                    </a:p>
                    <a:p>
                      <a:pPr algn="r" rtl="1"/>
                      <a:r>
                        <a:rPr lang="ar-EG" sz="4000" b="0" kern="1200" dirty="0">
                          <a:solidFill>
                            <a:prstClr val="white"/>
                          </a:solidFill>
                          <a:latin typeface="+mn-lt"/>
                          <a:ea typeface="+mn-ea"/>
                          <a:cs typeface="+mn-cs"/>
                        </a:rPr>
                        <a:t>يا ربي يسوع المسيح</a:t>
                      </a:r>
                    </a:p>
                    <a:p>
                      <a:pPr algn="r" rtl="1"/>
                      <a:r>
                        <a:rPr lang="ar-EG" sz="4000" b="0" kern="1200" dirty="0">
                          <a:solidFill>
                            <a:prstClr val="white"/>
                          </a:solidFill>
                          <a:latin typeface="+mn-lt"/>
                          <a:ea typeface="+mn-ea"/>
                          <a:cs typeface="+mn-cs"/>
                        </a:rPr>
                        <a:t>علمني احكامك</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5D4290BF-5B68-970D-90E4-7FEE11EBF18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9B54BB86-C123-93D6-ACB7-05BC362FDFF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04955877"/>
      </p:ext>
    </p:extLst>
  </p:cSld>
  <p:clrMapOvr>
    <a:masterClrMapping/>
  </p:clrMapOvr>
</p:sld>
</file>

<file path=ppt/slides/slide189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397329688"/>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 Ton Nom, Saint, merveilleux</a:t>
                      </a:r>
                    </a:p>
                    <a:p>
                      <a:pPr algn="l"/>
                      <a:r>
                        <a:rPr lang="fr-FR" sz="3200" b="1" kern="1200" dirty="0">
                          <a:solidFill>
                            <a:prstClr val="white"/>
                          </a:solidFill>
                          <a:latin typeface="Book Antiqua" pitchFamily="18" charset="0"/>
                          <a:ea typeface="+mn-ea"/>
                          <a:cs typeface="+mn-cs"/>
                        </a:rPr>
                        <a:t>Glorifié dans les Cieux</a:t>
                      </a:r>
                    </a:p>
                    <a:p>
                      <a:pPr algn="l"/>
                      <a:r>
                        <a:rPr lang="fr-FR" sz="3200" b="1" kern="1200" dirty="0">
                          <a:solidFill>
                            <a:prstClr val="white"/>
                          </a:solidFill>
                          <a:latin typeface="Book Antiqua" pitchFamily="18" charset="0"/>
                          <a:ea typeface="+mn-ea"/>
                          <a:cs typeface="+mn-cs"/>
                        </a:rPr>
                        <a:t>Ô Seigneur Jésus-Christ</a:t>
                      </a:r>
                    </a:p>
                    <a:p>
                      <a:pPr algn="l"/>
                      <a:r>
                        <a:rPr lang="fr-FR" sz="3200" b="1" kern="1200" dirty="0">
                          <a:solidFill>
                            <a:prstClr val="white"/>
                          </a:solidFill>
                          <a:latin typeface="Book Antiqua" pitchFamily="18" charset="0"/>
                          <a:ea typeface="+mn-ea"/>
                          <a:cs typeface="+mn-cs"/>
                        </a:rPr>
                        <a:t>Pitié pour nous, ô Dieu</a:t>
                      </a:r>
                    </a:p>
                  </a:txBody>
                  <a:tcPr/>
                </a:tc>
                <a:tc>
                  <a:txBody>
                    <a:bodyPr/>
                    <a:lstStyle/>
                    <a:p>
                      <a:pPr algn="r" rtl="1"/>
                      <a:r>
                        <a:rPr lang="ar-EG" sz="4000" b="0" kern="1200" dirty="0">
                          <a:solidFill>
                            <a:prstClr val="white"/>
                          </a:solidFill>
                          <a:latin typeface="+mn-lt"/>
                          <a:ea typeface="+mn-ea"/>
                          <a:cs typeface="+mn-cs"/>
                        </a:rPr>
                        <a:t>+ قدوس اسمك وعجيب</a:t>
                      </a:r>
                    </a:p>
                    <a:p>
                      <a:pPr algn="r" rtl="1"/>
                      <a:r>
                        <a:rPr lang="ar-EG" sz="4000" b="0" kern="1200" dirty="0">
                          <a:solidFill>
                            <a:prstClr val="white"/>
                          </a:solidFill>
                          <a:latin typeface="+mn-lt"/>
                          <a:ea typeface="+mn-ea"/>
                          <a:cs typeface="+mn-cs"/>
                        </a:rPr>
                        <a:t>وممجد في </a:t>
                      </a:r>
                      <a:r>
                        <a:rPr lang="ar-EG" sz="4000" b="0" kern="1200" dirty="0" err="1">
                          <a:solidFill>
                            <a:prstClr val="white"/>
                          </a:solidFill>
                          <a:latin typeface="+mn-lt"/>
                          <a:ea typeface="+mn-ea"/>
                          <a:cs typeface="+mn-cs"/>
                        </a:rPr>
                        <a:t>قديسيك</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يا ربي يسوع المسيح</a:t>
                      </a:r>
                    </a:p>
                    <a:p>
                      <a:pPr algn="r" rtl="1"/>
                      <a:r>
                        <a:rPr lang="ar-EG" sz="4000" b="0" kern="1200" dirty="0">
                          <a:solidFill>
                            <a:prstClr val="white"/>
                          </a:solidFill>
                          <a:latin typeface="+mn-lt"/>
                          <a:ea typeface="+mn-ea"/>
                          <a:cs typeface="+mn-cs"/>
                        </a:rPr>
                        <a:t>ارحم صنعة يديك</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4.</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A Toi sont </a:t>
                      </a:r>
                      <a:r>
                        <a:rPr lang="fr-FR" sz="3200" b="1" kern="1200" dirty="0" err="1">
                          <a:solidFill>
                            <a:prstClr val="white"/>
                          </a:solidFill>
                          <a:latin typeface="Book Antiqua" pitchFamily="18" charset="0"/>
                          <a:ea typeface="+mn-ea"/>
                          <a:cs typeface="+mn-cs"/>
                        </a:rPr>
                        <a:t>dûs</a:t>
                      </a:r>
                      <a:r>
                        <a:rPr lang="fr-FR" sz="3200" b="1" kern="1200" dirty="0">
                          <a:solidFill>
                            <a:prstClr val="white"/>
                          </a:solidFill>
                          <a:latin typeface="Book Antiqua" pitchFamily="18" charset="0"/>
                          <a:ea typeface="+mn-ea"/>
                          <a:cs typeface="+mn-cs"/>
                        </a:rPr>
                        <a:t> Seigneur</a:t>
                      </a:r>
                    </a:p>
                    <a:p>
                      <a:r>
                        <a:rPr lang="fr-FR" sz="3200" b="1" kern="1200" dirty="0">
                          <a:solidFill>
                            <a:prstClr val="white"/>
                          </a:solidFill>
                          <a:latin typeface="Book Antiqua" pitchFamily="18" charset="0"/>
                          <a:ea typeface="+mn-ea"/>
                          <a:cs typeface="+mn-cs"/>
                        </a:rPr>
                        <a:t>La gloire et les louanges</a:t>
                      </a:r>
                    </a:p>
                    <a:p>
                      <a:r>
                        <a:rPr lang="fr-FR" sz="3200" b="1" kern="1200" dirty="0">
                          <a:solidFill>
                            <a:prstClr val="white"/>
                          </a:solidFill>
                          <a:latin typeface="Book Antiqua" pitchFamily="18" charset="0"/>
                          <a:ea typeface="+mn-ea"/>
                          <a:cs typeface="+mn-cs"/>
                        </a:rPr>
                        <a:t>Ô Seigneur Jésus-Christ</a:t>
                      </a:r>
                    </a:p>
                    <a:p>
                      <a:r>
                        <a:rPr lang="fr-FR" sz="3200" b="1" kern="1200" dirty="0">
                          <a:solidFill>
                            <a:prstClr val="white"/>
                          </a:solidFill>
                          <a:latin typeface="Book Antiqua" pitchFamily="18" charset="0"/>
                          <a:ea typeface="+mn-ea"/>
                          <a:cs typeface="+mn-cs"/>
                        </a:rPr>
                        <a:t>Si douce est Ta louange</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مستحق ومستوجب</a:t>
                      </a:r>
                    </a:p>
                    <a:p>
                      <a:pPr algn="r" rtl="1"/>
                      <a:r>
                        <a:rPr lang="ar-EG" sz="4000" b="0" kern="1200" dirty="0">
                          <a:solidFill>
                            <a:prstClr val="white"/>
                          </a:solidFill>
                          <a:latin typeface="+mn-lt"/>
                          <a:ea typeface="+mn-ea"/>
                          <a:cs typeface="+mn-cs"/>
                        </a:rPr>
                        <a:t>التسابيح </a:t>
                      </a:r>
                      <a:r>
                        <a:rPr lang="ar-EG" sz="4000" b="0" kern="1200" dirty="0" err="1">
                          <a:solidFill>
                            <a:prstClr val="white"/>
                          </a:solidFill>
                          <a:latin typeface="+mn-lt"/>
                          <a:ea typeface="+mn-ea"/>
                          <a:cs typeface="+mn-cs"/>
                        </a:rPr>
                        <a:t>والتماجيد</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يا ربي يسوع المسيح</a:t>
                      </a:r>
                    </a:p>
                    <a:p>
                      <a:pPr algn="r" rtl="1"/>
                      <a:r>
                        <a:rPr lang="ar-EG" sz="4000" b="0" kern="1200" dirty="0">
                          <a:solidFill>
                            <a:prstClr val="white"/>
                          </a:solidFill>
                          <a:latin typeface="+mn-lt"/>
                          <a:ea typeface="+mn-ea"/>
                          <a:cs typeface="+mn-cs"/>
                        </a:rPr>
                        <a:t>تسبيحك حلو ولذيذ</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2C815C41-7182-7B75-AACA-3903A24F144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F05604C4-04E2-2E83-8C67-10685870740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8521861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ZoneTexte 1">
            <a:extLst>
              <a:ext uri="{FF2B5EF4-FFF2-40B4-BE49-F238E27FC236}">
                <a16:creationId xmlns:a16="http://schemas.microsoft.com/office/drawing/2014/main" id="{F0CC2317-85EE-587F-B480-7E948729464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ynou</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5" name="Rectangle 4"/>
          <p:cNvSpPr/>
          <p:nvPr/>
        </p:nvSpPr>
        <p:spPr>
          <a:xfrm>
            <a:off x="6672064" y="340593"/>
            <a:ext cx="5088565" cy="2308324"/>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لتكن يدك لتخلصني</a:t>
            </a:r>
            <a:br>
              <a:rPr lang="fr-FR" sz="4800" dirty="0">
                <a:solidFill>
                  <a:prstClr val="white"/>
                </a:solidFill>
                <a:latin typeface="Calibri"/>
              </a:rPr>
            </a:br>
            <a:r>
              <a:rPr lang="ar-EG" sz="4800" dirty="0">
                <a:solidFill>
                  <a:prstClr val="white"/>
                </a:solidFill>
                <a:latin typeface="Calibri"/>
                <a:cs typeface="Arial" panose="020B0604020202020204" pitchFamily="34" charset="0"/>
              </a:rPr>
              <a:t> لأني اشتهيت وصاياك. المجد لك يا محب البشر</a:t>
            </a:r>
            <a:endParaRPr lang="fr-FR" sz="4800" dirty="0">
              <a:solidFill>
                <a:prstClr val="white"/>
              </a:solidFill>
              <a:latin typeface="Calibri"/>
            </a:endParaRPr>
          </a:p>
        </p:txBody>
      </p:sp>
      <p:sp>
        <p:nvSpPr>
          <p:cNvPr id="6" name="Rectangle 5"/>
          <p:cNvSpPr/>
          <p:nvPr/>
        </p:nvSpPr>
        <p:spPr>
          <a:xfrm>
            <a:off x="431371" y="332656"/>
            <a:ext cx="5856651" cy="1815690"/>
          </a:xfrm>
          <a:prstGeom prst="rect">
            <a:avLst/>
          </a:prstGeom>
        </p:spPr>
        <p:txBody>
          <a:bodyPr wrap="square">
            <a:spAutoFit/>
          </a:bodyPr>
          <a:lstStyle/>
          <a:p>
            <a:pPr algn="just" defTabSz="1219170"/>
            <a:r>
              <a:rPr lang="fr-FR" sz="3733" dirty="0" err="1">
                <a:solidFill>
                  <a:prstClr val="white"/>
                </a:solidFill>
                <a:latin typeface="CS Avva Shenouda" pitchFamily="34" charset="0"/>
              </a:rPr>
              <a:t>Marecswpi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tekjij</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e`vnahmet</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nekentoly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aier`epi;umin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erwou</a:t>
            </a:r>
            <a:r>
              <a:rPr lang="fr-FR" sz="3733" dirty="0">
                <a:solidFill>
                  <a:prstClr val="white"/>
                </a:solidFill>
                <a:latin typeface="CS Avva Shenouda" pitchFamily="34" charset="0"/>
              </a:rPr>
              <a:t> @  do...</a:t>
            </a:r>
          </a:p>
        </p:txBody>
      </p:sp>
      <p:sp>
        <p:nvSpPr>
          <p:cNvPr id="7" name="Rectangle 6"/>
          <p:cNvSpPr/>
          <p:nvPr/>
        </p:nvSpPr>
        <p:spPr>
          <a:xfrm>
            <a:off x="1559496" y="3959185"/>
            <a:ext cx="9073008" cy="1815690"/>
          </a:xfrm>
          <a:prstGeom prst="rect">
            <a:avLst/>
          </a:prstGeom>
        </p:spPr>
        <p:txBody>
          <a:bodyPr wrap="square">
            <a:spAutoFit/>
          </a:bodyPr>
          <a:lstStyle/>
          <a:p>
            <a:pPr algn="ctr" defTabSz="1219170"/>
            <a:r>
              <a:rPr lang="fr-FR" sz="3733" b="1" dirty="0">
                <a:solidFill>
                  <a:prstClr val="white"/>
                </a:solidFill>
                <a:latin typeface="Book Antiqua" pitchFamily="18" charset="0"/>
              </a:rPr>
              <a:t>Ta main, qu’elle vienne me délivrer</a:t>
            </a:r>
          </a:p>
          <a:p>
            <a:pPr algn="ctr" defTabSz="1219170"/>
            <a:r>
              <a:rPr lang="fr-FR" sz="3733" b="1" dirty="0">
                <a:solidFill>
                  <a:prstClr val="white"/>
                </a:solidFill>
                <a:latin typeface="Book Antiqua" pitchFamily="18" charset="0"/>
              </a:rPr>
              <a:t>Car je désire Tes commandements</a:t>
            </a:r>
          </a:p>
          <a:p>
            <a:pPr algn="ctr" defTabSz="1219170"/>
            <a:r>
              <a:rPr lang="fr-FR" sz="3733" b="1" dirty="0">
                <a:solidFill>
                  <a:prstClr val="white"/>
                </a:solidFill>
                <a:latin typeface="Book Antiqua" pitchFamily="18" charset="0"/>
              </a:rPr>
              <a:t>Gloire à Toi...</a:t>
            </a:r>
          </a:p>
        </p:txBody>
      </p:sp>
      <p:sp>
        <p:nvSpPr>
          <p:cNvPr id="4" name="ZoneTexte 3">
            <a:hlinkClick r:id="rId2" action="ppaction://hlinksldjump"/>
            <a:extLst>
              <a:ext uri="{FF2B5EF4-FFF2-40B4-BE49-F238E27FC236}">
                <a16:creationId xmlns:a16="http://schemas.microsoft.com/office/drawing/2014/main" id="{DC883B74-2921-D083-4A72-0B272243FFD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68852779"/>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673032" y="340592"/>
            <a:ext cx="4087597"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عصا هارون</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التي أزهرت</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بغير غرس ولا سقىٍ</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هي مثال لك</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it-IT" sz="3733" dirty="0">
                <a:solidFill>
                  <a:prstClr val="white"/>
                </a:solidFill>
                <a:latin typeface="CS Avva Shenouda" pitchFamily="34" charset="0"/>
              </a:rPr>
              <a:t>Pi`sbwt `nte A`arwn @ etafviri `ebol @ ,wric [o nem `tco @ `foi `ntupoc ne.</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Le bâton d’Aaron</a:t>
            </a:r>
          </a:p>
          <a:p>
            <a:pPr algn="ctr" defTabSz="1219170"/>
            <a:r>
              <a:rPr lang="fr-FR" sz="3733" b="1" dirty="0">
                <a:solidFill>
                  <a:prstClr val="white"/>
                </a:solidFill>
                <a:latin typeface="Book Antiqua" pitchFamily="18" charset="0"/>
              </a:rPr>
              <a:t>Qui avait fleuri</a:t>
            </a:r>
          </a:p>
          <a:p>
            <a:pPr algn="ctr" defTabSz="1219170"/>
            <a:r>
              <a:rPr lang="fr-FR" sz="3733" b="1" dirty="0">
                <a:solidFill>
                  <a:prstClr val="white"/>
                </a:solidFill>
                <a:latin typeface="Book Antiqua" pitchFamily="18" charset="0"/>
              </a:rPr>
              <a:t>Sans germe et sans eau</a:t>
            </a:r>
          </a:p>
          <a:p>
            <a:pPr algn="ctr" defTabSz="1219170"/>
            <a:r>
              <a:rPr lang="fr-FR" sz="3733" b="1" dirty="0">
                <a:solidFill>
                  <a:prstClr val="white"/>
                </a:solidFill>
                <a:latin typeface="Book Antiqua" pitchFamily="18" charset="0"/>
              </a:rPr>
              <a:t>Comparé à toi</a:t>
            </a:r>
          </a:p>
        </p:txBody>
      </p:sp>
      <p:sp>
        <p:nvSpPr>
          <p:cNvPr id="2" name="ZoneTexte 1">
            <a:extLst>
              <a:ext uri="{FF2B5EF4-FFF2-40B4-BE49-F238E27FC236}">
                <a16:creationId xmlns:a16="http://schemas.microsoft.com/office/drawing/2014/main" id="{FE5EFEB6-FE3A-A8C5-BD9D-30C35123E40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DBCCF75E-D7F7-0A25-4A45-E7AE45D0602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21369205"/>
      </p:ext>
    </p:extLst>
  </p:cSld>
  <p:clrMapOvr>
    <a:masterClrMapping/>
  </p:clrMapOvr>
</p:sld>
</file>

<file path=ppt/slides/slide190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788092231"/>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7157281">
                  <a:extLst>
                    <a:ext uri="{9D8B030D-6E8A-4147-A177-3AD203B41FA5}">
                      <a16:colId xmlns:a16="http://schemas.microsoft.com/office/drawing/2014/main" val="20000"/>
                    </a:ext>
                  </a:extLst>
                </a:gridCol>
                <a:gridCol w="408987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5.</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Vers Toi, ô Dieu, je crie</a:t>
                      </a:r>
                    </a:p>
                    <a:p>
                      <a:pPr algn="l"/>
                      <a:r>
                        <a:rPr lang="fr-FR" sz="3200" b="1" kern="1200" dirty="0">
                          <a:solidFill>
                            <a:prstClr val="white"/>
                          </a:solidFill>
                          <a:latin typeface="Book Antiqua" pitchFamily="18" charset="0"/>
                          <a:ea typeface="+mn-ea"/>
                          <a:cs typeface="+mn-cs"/>
                        </a:rPr>
                        <a:t>Je tends les mains, et prie</a:t>
                      </a:r>
                    </a:p>
                    <a:p>
                      <a:pPr algn="l"/>
                      <a:r>
                        <a:rPr lang="fr-FR" sz="3200" b="1" kern="1200" dirty="0">
                          <a:solidFill>
                            <a:prstClr val="white"/>
                          </a:solidFill>
                          <a:latin typeface="Book Antiqua" pitchFamily="18" charset="0"/>
                          <a:ea typeface="+mn-ea"/>
                          <a:cs typeface="+mn-cs"/>
                        </a:rPr>
                        <a:t>Ô Seigneur Jésus-Christ</a:t>
                      </a:r>
                    </a:p>
                    <a:p>
                      <a:pPr algn="l"/>
                      <a:r>
                        <a:rPr lang="fr-FR" sz="3200" b="1" kern="1200" dirty="0">
                          <a:solidFill>
                            <a:prstClr val="white"/>
                          </a:solidFill>
                          <a:latin typeface="Book Antiqua" pitchFamily="18" charset="0"/>
                          <a:ea typeface="+mn-ea"/>
                          <a:cs typeface="+mn-cs"/>
                        </a:rPr>
                        <a:t>Ton Nom est doux, Messie</a:t>
                      </a:r>
                    </a:p>
                  </a:txBody>
                  <a:tcPr/>
                </a:tc>
                <a:tc>
                  <a:txBody>
                    <a:bodyPr/>
                    <a:lstStyle/>
                    <a:p>
                      <a:pPr algn="r" rtl="1"/>
                      <a:r>
                        <a:rPr lang="ar-EG" sz="4000" b="0" kern="1200" dirty="0">
                          <a:solidFill>
                            <a:prstClr val="white"/>
                          </a:solidFill>
                          <a:latin typeface="+mn-lt"/>
                          <a:ea typeface="+mn-ea"/>
                          <a:cs typeface="+mn-cs"/>
                        </a:rPr>
                        <a:t>صرخت بطول النهار</a:t>
                      </a:r>
                    </a:p>
                    <a:p>
                      <a:pPr algn="r" rtl="1"/>
                      <a:r>
                        <a:rPr lang="ar-EG" sz="4000" b="0" kern="1200" dirty="0" err="1">
                          <a:solidFill>
                            <a:prstClr val="white"/>
                          </a:solidFill>
                          <a:latin typeface="+mn-lt"/>
                          <a:ea typeface="+mn-ea"/>
                          <a:cs typeface="+mn-cs"/>
                        </a:rPr>
                        <a:t>مديت</a:t>
                      </a:r>
                      <a:r>
                        <a:rPr lang="ar-EG" sz="4000" b="0" kern="1200" dirty="0">
                          <a:solidFill>
                            <a:prstClr val="white"/>
                          </a:solidFill>
                          <a:latin typeface="+mn-lt"/>
                          <a:ea typeface="+mn-ea"/>
                          <a:cs typeface="+mn-cs"/>
                        </a:rPr>
                        <a:t> نحوك يدي</a:t>
                      </a:r>
                    </a:p>
                    <a:p>
                      <a:pPr algn="r" rtl="1"/>
                      <a:r>
                        <a:rPr lang="ar-EG" sz="4000" b="0" kern="1200" dirty="0">
                          <a:solidFill>
                            <a:prstClr val="white"/>
                          </a:solidFill>
                          <a:latin typeface="+mn-lt"/>
                          <a:ea typeface="+mn-ea"/>
                          <a:cs typeface="+mn-cs"/>
                        </a:rPr>
                        <a:t>يا ربي يسوع المسيح</a:t>
                      </a:r>
                    </a:p>
                    <a:p>
                      <a:pPr algn="r" rtl="1"/>
                      <a:r>
                        <a:rPr lang="ar-EG" sz="4000" b="0" kern="1200" dirty="0">
                          <a:solidFill>
                            <a:prstClr val="white"/>
                          </a:solidFill>
                          <a:latin typeface="+mn-lt"/>
                          <a:ea typeface="+mn-ea"/>
                          <a:cs typeface="+mn-cs"/>
                        </a:rPr>
                        <a:t>اسمك حلو عندي</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6.</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Sur Toi, Dieu, je m’appuie</a:t>
                      </a:r>
                    </a:p>
                    <a:p>
                      <a:r>
                        <a:rPr lang="fr-FR" sz="3200" b="1" kern="1200" dirty="0">
                          <a:solidFill>
                            <a:prstClr val="white"/>
                          </a:solidFill>
                          <a:latin typeface="Book Antiqua" pitchFamily="18" charset="0"/>
                          <a:ea typeface="+mn-ea"/>
                          <a:cs typeface="+mn-cs"/>
                        </a:rPr>
                        <a:t>Soutiens-moi, je Te prie</a:t>
                      </a:r>
                    </a:p>
                    <a:p>
                      <a:r>
                        <a:rPr lang="fr-FR" sz="3200" b="1" kern="1200" dirty="0">
                          <a:solidFill>
                            <a:prstClr val="white"/>
                          </a:solidFill>
                          <a:latin typeface="Book Antiqua" pitchFamily="18" charset="0"/>
                          <a:ea typeface="+mn-ea"/>
                          <a:cs typeface="+mn-cs"/>
                        </a:rPr>
                        <a:t>Ô Seigneur Jésus-Christ</a:t>
                      </a:r>
                    </a:p>
                    <a:p>
                      <a:r>
                        <a:rPr lang="fr-FR" sz="3200" b="1" kern="1200" dirty="0">
                          <a:solidFill>
                            <a:prstClr val="white"/>
                          </a:solidFill>
                          <a:latin typeface="Book Antiqua" pitchFamily="18" charset="0"/>
                          <a:ea typeface="+mn-ea"/>
                          <a:cs typeface="+mn-cs"/>
                        </a:rPr>
                        <a:t>Ne m’abandonne pas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جعلت اتكالي عليك</a:t>
                      </a:r>
                    </a:p>
                    <a:p>
                      <a:pPr algn="r" rtl="1"/>
                      <a:r>
                        <a:rPr lang="ar-EG" sz="4000" b="0" kern="1200" dirty="0">
                          <a:solidFill>
                            <a:prstClr val="white"/>
                          </a:solidFill>
                          <a:latin typeface="+mn-lt"/>
                          <a:ea typeface="+mn-ea"/>
                          <a:cs typeface="+mn-cs"/>
                        </a:rPr>
                        <a:t>يا رب لا تُهملني</a:t>
                      </a:r>
                    </a:p>
                    <a:p>
                      <a:pPr algn="r" rtl="1"/>
                      <a:r>
                        <a:rPr lang="ar-EG" sz="4000" b="0" kern="1200" dirty="0">
                          <a:solidFill>
                            <a:prstClr val="white"/>
                          </a:solidFill>
                          <a:latin typeface="+mn-lt"/>
                          <a:ea typeface="+mn-ea"/>
                          <a:cs typeface="+mn-cs"/>
                        </a:rPr>
                        <a:t>يا ربي يسوع المسيح</a:t>
                      </a:r>
                    </a:p>
                    <a:p>
                      <a:pPr algn="r" rtl="1"/>
                      <a:r>
                        <a:rPr lang="ar-EG" sz="4000" b="0" kern="1200" dirty="0">
                          <a:solidFill>
                            <a:prstClr val="white"/>
                          </a:solidFill>
                          <a:latin typeface="+mn-lt"/>
                          <a:ea typeface="+mn-ea"/>
                          <a:cs typeface="+mn-cs"/>
                        </a:rPr>
                        <a:t>لا تتخلَ عني</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5040439E-CF76-1BDD-C0EC-517A19C80E4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006EF8CF-EFC1-3D7F-23F5-6AED83AEB90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45279336"/>
      </p:ext>
    </p:extLst>
  </p:cSld>
  <p:clrMapOvr>
    <a:masterClrMapping/>
  </p:clrMapOvr>
</p:sld>
</file>

<file path=ppt/slides/slide190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934967049"/>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692523">
                  <a:extLst>
                    <a:ext uri="{9D8B030D-6E8A-4147-A177-3AD203B41FA5}">
                      <a16:colId xmlns:a16="http://schemas.microsoft.com/office/drawing/2014/main" val="20000"/>
                    </a:ext>
                  </a:extLst>
                </a:gridCol>
                <a:gridCol w="455463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7.</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Seigneur, Ton Saint-Esprit</a:t>
                      </a:r>
                    </a:p>
                    <a:p>
                      <a:pPr algn="l"/>
                      <a:r>
                        <a:rPr lang="fr-FR" sz="3200" b="1" kern="1200" dirty="0">
                          <a:solidFill>
                            <a:prstClr val="white"/>
                          </a:solidFill>
                          <a:latin typeface="Book Antiqua" pitchFamily="18" charset="0"/>
                          <a:ea typeface="+mn-ea"/>
                          <a:cs typeface="+mn-cs"/>
                        </a:rPr>
                        <a:t>Ne me L’enlève pas</a:t>
                      </a:r>
                    </a:p>
                    <a:p>
                      <a:pPr algn="l"/>
                      <a:r>
                        <a:rPr lang="fr-FR" sz="3200" b="1" kern="1200" dirty="0">
                          <a:solidFill>
                            <a:prstClr val="white"/>
                          </a:solidFill>
                          <a:latin typeface="Book Antiqua" pitchFamily="18" charset="0"/>
                          <a:ea typeface="+mn-ea"/>
                          <a:cs typeface="+mn-cs"/>
                        </a:rPr>
                        <a:t>Ô Seigneur Jésus-Christ</a:t>
                      </a:r>
                    </a:p>
                    <a:p>
                      <a:pPr algn="l"/>
                      <a:r>
                        <a:rPr lang="fr-FR" sz="3200" b="1" kern="1200" dirty="0">
                          <a:solidFill>
                            <a:prstClr val="white"/>
                          </a:solidFill>
                          <a:latin typeface="Book Antiqua" pitchFamily="18" charset="0"/>
                          <a:ea typeface="+mn-ea"/>
                          <a:cs typeface="+mn-cs"/>
                        </a:rPr>
                        <a:t>Secours-moi, je Te prie</a:t>
                      </a:r>
                    </a:p>
                  </a:txBody>
                  <a:tcPr/>
                </a:tc>
                <a:tc>
                  <a:txBody>
                    <a:bodyPr/>
                    <a:lstStyle/>
                    <a:p>
                      <a:pPr algn="r" rtl="1"/>
                      <a:r>
                        <a:rPr lang="ar-EG" sz="4000" b="0" kern="1200" dirty="0" err="1">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روحُكَ القدوس</a:t>
                      </a:r>
                    </a:p>
                    <a:p>
                      <a:pPr algn="r" rtl="1"/>
                      <a:r>
                        <a:rPr lang="ar-EG" sz="4000" b="0" kern="1200" dirty="0">
                          <a:solidFill>
                            <a:prstClr val="white"/>
                          </a:solidFill>
                          <a:latin typeface="+mn-lt"/>
                          <a:ea typeface="+mn-ea"/>
                          <a:cs typeface="+mn-cs"/>
                        </a:rPr>
                        <a:t>لا تنزعه مني</a:t>
                      </a:r>
                    </a:p>
                    <a:p>
                      <a:pPr algn="r" rtl="1"/>
                      <a:r>
                        <a:rPr lang="ar-EG" sz="4000" b="0" kern="1200" dirty="0">
                          <a:solidFill>
                            <a:prstClr val="white"/>
                          </a:solidFill>
                          <a:latin typeface="+mn-lt"/>
                          <a:ea typeface="+mn-ea"/>
                          <a:cs typeface="+mn-cs"/>
                        </a:rPr>
                        <a:t>يا ربي يسوع المسيح</a:t>
                      </a:r>
                    </a:p>
                    <a:p>
                      <a:pPr algn="r" rtl="1"/>
                      <a:r>
                        <a:rPr lang="ar-EG" sz="4000" b="0" kern="1200" dirty="0">
                          <a:solidFill>
                            <a:prstClr val="white"/>
                          </a:solidFill>
                          <a:latin typeface="+mn-lt"/>
                          <a:ea typeface="+mn-ea"/>
                          <a:cs typeface="+mn-cs"/>
                        </a:rPr>
                        <a:t>بمعونتك اشملني</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8. Satan m’a attaqué</a:t>
                      </a:r>
                    </a:p>
                    <a:p>
                      <a:r>
                        <a:rPr lang="fr-FR" sz="3200" b="1" kern="1200" dirty="0">
                          <a:solidFill>
                            <a:prstClr val="white"/>
                          </a:solidFill>
                          <a:latin typeface="Book Antiqua" pitchFamily="18" charset="0"/>
                          <a:ea typeface="+mn-ea"/>
                          <a:cs typeface="+mn-cs"/>
                        </a:rPr>
                        <a:t>De flèches, il m’a percé</a:t>
                      </a:r>
                    </a:p>
                    <a:p>
                      <a:r>
                        <a:rPr lang="fr-FR" sz="3200" b="1" kern="1200" dirty="0">
                          <a:solidFill>
                            <a:prstClr val="white"/>
                          </a:solidFill>
                          <a:latin typeface="Book Antiqua" pitchFamily="18" charset="0"/>
                          <a:ea typeface="+mn-ea"/>
                          <a:cs typeface="+mn-cs"/>
                        </a:rPr>
                        <a:t>Ton Corps, Ton Sang versés</a:t>
                      </a:r>
                    </a:p>
                    <a:p>
                      <a:r>
                        <a:rPr lang="fr-FR" sz="3200" b="1" kern="1200" dirty="0">
                          <a:solidFill>
                            <a:prstClr val="white"/>
                          </a:solidFill>
                          <a:latin typeface="Book Antiqua" pitchFamily="18" charset="0"/>
                          <a:ea typeface="+mn-ea"/>
                          <a:cs typeface="+mn-cs"/>
                        </a:rPr>
                        <a:t>Baume pour nos cœurs blessés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err="1">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جرَحني العدو بسهام</a:t>
                      </a:r>
                    </a:p>
                    <a:p>
                      <a:pPr algn="r" rtl="1"/>
                      <a:r>
                        <a:rPr lang="ar-EG" sz="4000" b="0" kern="1200" dirty="0">
                          <a:solidFill>
                            <a:prstClr val="white"/>
                          </a:solidFill>
                          <a:latin typeface="+mn-lt"/>
                          <a:ea typeface="+mn-ea"/>
                          <a:cs typeface="+mn-cs"/>
                        </a:rPr>
                        <a:t>وجرحه في حاق</a:t>
                      </a:r>
                    </a:p>
                    <a:p>
                      <a:pPr algn="r" rtl="1"/>
                      <a:r>
                        <a:rPr lang="ar-EG" sz="4000" b="0" kern="1200" dirty="0">
                          <a:solidFill>
                            <a:prstClr val="white"/>
                          </a:solidFill>
                          <a:latin typeface="+mn-lt"/>
                          <a:ea typeface="+mn-ea"/>
                          <a:cs typeface="+mn-cs"/>
                        </a:rPr>
                        <a:t>اعطنى جسدك مِرهَم</a:t>
                      </a:r>
                    </a:p>
                    <a:p>
                      <a:pPr algn="r" rtl="1"/>
                      <a:r>
                        <a:rPr lang="ar-EG" sz="4000" b="0" kern="1200" dirty="0">
                          <a:solidFill>
                            <a:prstClr val="white"/>
                          </a:solidFill>
                          <a:latin typeface="+mn-lt"/>
                          <a:ea typeface="+mn-ea"/>
                          <a:cs typeface="+mn-cs"/>
                        </a:rPr>
                        <a:t>ودمك لي ترياق</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A628043D-410F-9C67-9B7C-394FB257046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5DA33A8E-8D24-04E7-13B2-6113AC6F7D6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05410333"/>
      </p:ext>
    </p:extLst>
  </p:cSld>
  <p:clrMapOvr>
    <a:masterClrMapping/>
  </p:clrMapOvr>
</p:sld>
</file>

<file path=ppt/slides/slide190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34463137"/>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785474">
                  <a:extLst>
                    <a:ext uri="{9D8B030D-6E8A-4147-A177-3AD203B41FA5}">
                      <a16:colId xmlns:a16="http://schemas.microsoft.com/office/drawing/2014/main" val="20000"/>
                    </a:ext>
                  </a:extLst>
                </a:gridCol>
                <a:gridCol w="4461682">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9.</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Et sept fois, chaque jour</a:t>
                      </a:r>
                    </a:p>
                    <a:p>
                      <a:pPr algn="l"/>
                      <a:r>
                        <a:rPr lang="fr-FR" sz="3200" b="1" kern="1200" dirty="0">
                          <a:solidFill>
                            <a:prstClr val="white"/>
                          </a:solidFill>
                          <a:latin typeface="Book Antiqua" pitchFamily="18" charset="0"/>
                          <a:ea typeface="+mn-ea"/>
                          <a:cs typeface="+mn-cs"/>
                        </a:rPr>
                        <a:t>Je bénis Ton Saint Nom</a:t>
                      </a:r>
                    </a:p>
                    <a:p>
                      <a:pPr algn="l"/>
                      <a:r>
                        <a:rPr lang="fr-FR" sz="3200" b="1" kern="1200" dirty="0">
                          <a:solidFill>
                            <a:prstClr val="white"/>
                          </a:solidFill>
                          <a:latin typeface="Book Antiqua" pitchFamily="18" charset="0"/>
                          <a:ea typeface="+mn-ea"/>
                          <a:cs typeface="+mn-cs"/>
                        </a:rPr>
                        <a:t>Ô Seigneur Jésus-Christ</a:t>
                      </a:r>
                    </a:p>
                    <a:p>
                      <a:pPr algn="l"/>
                      <a:r>
                        <a:rPr lang="fr-FR" sz="3200" b="1" kern="1200" dirty="0">
                          <a:solidFill>
                            <a:prstClr val="white"/>
                          </a:solidFill>
                          <a:latin typeface="Book Antiqua" pitchFamily="18" charset="0"/>
                          <a:ea typeface="+mn-ea"/>
                          <a:cs typeface="+mn-cs"/>
                        </a:rPr>
                        <a:t>T’appartenir toujours</a:t>
                      </a:r>
                    </a:p>
                  </a:txBody>
                  <a:tcPr/>
                </a:tc>
                <a:tc>
                  <a:txBody>
                    <a:bodyPr/>
                    <a:lstStyle/>
                    <a:p>
                      <a:pPr algn="r" rtl="1"/>
                      <a:r>
                        <a:rPr lang="ar-EG" sz="4000" b="0" kern="1200" dirty="0">
                          <a:solidFill>
                            <a:prstClr val="white"/>
                          </a:solidFill>
                          <a:latin typeface="+mn-lt"/>
                          <a:ea typeface="+mn-ea"/>
                          <a:cs typeface="+mn-cs"/>
                        </a:rPr>
                        <a:t>سبع مرات كل يوم</a:t>
                      </a:r>
                    </a:p>
                    <a:p>
                      <a:pPr algn="r" rtl="1"/>
                      <a:r>
                        <a:rPr lang="ar-EG" sz="4000" b="0" kern="1200" dirty="0">
                          <a:solidFill>
                            <a:prstClr val="white"/>
                          </a:solidFill>
                          <a:latin typeface="+mn-lt"/>
                          <a:ea typeface="+mn-ea"/>
                          <a:cs typeface="+mn-cs"/>
                        </a:rPr>
                        <a:t>كل يوم أبارك اسمك</a:t>
                      </a:r>
                    </a:p>
                    <a:p>
                      <a:pPr algn="r" rtl="1"/>
                      <a:r>
                        <a:rPr lang="ar-EG" sz="4000" b="0" kern="1200" dirty="0">
                          <a:solidFill>
                            <a:prstClr val="white"/>
                          </a:solidFill>
                          <a:latin typeface="+mn-lt"/>
                          <a:ea typeface="+mn-ea"/>
                          <a:cs typeface="+mn-cs"/>
                        </a:rPr>
                        <a:t>يا ربي يسوع المسيح</a:t>
                      </a:r>
                    </a:p>
                    <a:p>
                      <a:pPr algn="r" rtl="1"/>
                      <a:r>
                        <a:rPr lang="ar-EG" sz="4000" b="0" kern="1200" dirty="0">
                          <a:solidFill>
                            <a:prstClr val="white"/>
                          </a:solidFill>
                          <a:latin typeface="+mn-lt"/>
                          <a:ea typeface="+mn-ea"/>
                          <a:cs typeface="+mn-cs"/>
                        </a:rPr>
                        <a:t>اجعلني من قسمك</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10.</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Mon âme a soif de Toi</a:t>
                      </a:r>
                    </a:p>
                    <a:p>
                      <a:r>
                        <a:rPr lang="fr-FR" sz="3200" b="1" kern="1200" dirty="0">
                          <a:solidFill>
                            <a:prstClr val="white"/>
                          </a:solidFill>
                          <a:latin typeface="Book Antiqua" pitchFamily="18" charset="0"/>
                          <a:ea typeface="+mn-ea"/>
                          <a:cs typeface="+mn-cs"/>
                        </a:rPr>
                        <a:t>Comme une terre aride</a:t>
                      </a:r>
                    </a:p>
                    <a:p>
                      <a:r>
                        <a:rPr lang="fr-FR" sz="3200" b="1" kern="1200" dirty="0">
                          <a:solidFill>
                            <a:prstClr val="white"/>
                          </a:solidFill>
                          <a:latin typeface="Book Antiqua" pitchFamily="18" charset="0"/>
                          <a:ea typeface="+mn-ea"/>
                          <a:cs typeface="+mn-cs"/>
                        </a:rPr>
                        <a:t>Ô Seigneur Jésus-Christ</a:t>
                      </a:r>
                    </a:p>
                    <a:p>
                      <a:r>
                        <a:rPr lang="fr-FR" sz="3200" b="1" kern="1200" dirty="0">
                          <a:solidFill>
                            <a:prstClr val="white"/>
                          </a:solidFill>
                          <a:latin typeface="Book Antiqua" pitchFamily="18" charset="0"/>
                          <a:ea typeface="+mn-ea"/>
                          <a:cs typeface="+mn-cs"/>
                        </a:rPr>
                        <a:t>Pitié ! Ne m’oublie pas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اشتاقت نفسي إليك</a:t>
                      </a:r>
                    </a:p>
                    <a:p>
                      <a:pPr algn="r" rtl="1"/>
                      <a:r>
                        <a:rPr lang="ar-EG" sz="4000" b="0" kern="1200" dirty="0">
                          <a:solidFill>
                            <a:prstClr val="white"/>
                          </a:solidFill>
                          <a:latin typeface="+mn-lt"/>
                          <a:ea typeface="+mn-ea"/>
                          <a:cs typeface="+mn-cs"/>
                        </a:rPr>
                        <a:t>كالأرض العطشانة</a:t>
                      </a:r>
                    </a:p>
                    <a:p>
                      <a:pPr algn="r" rtl="1"/>
                      <a:r>
                        <a:rPr lang="ar-EG" sz="4000" b="0" kern="1200" dirty="0">
                          <a:solidFill>
                            <a:prstClr val="white"/>
                          </a:solidFill>
                          <a:latin typeface="+mn-lt"/>
                          <a:ea typeface="+mn-ea"/>
                          <a:cs typeface="+mn-cs"/>
                        </a:rPr>
                        <a:t>يا ربي يسوع المسيح</a:t>
                      </a:r>
                    </a:p>
                    <a:p>
                      <a:pPr algn="r" rtl="1"/>
                      <a:r>
                        <a:rPr lang="ar-EG" sz="4000" b="0" kern="1200" dirty="0">
                          <a:solidFill>
                            <a:prstClr val="white"/>
                          </a:solidFill>
                          <a:latin typeface="+mn-lt"/>
                          <a:ea typeface="+mn-ea"/>
                          <a:cs typeface="+mn-cs"/>
                        </a:rPr>
                        <a:t>رحمتك لم تنسانا</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8CCAC2D3-D28C-5714-FD37-5016E6380AC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C54624E7-FC08-D2B0-7B48-39114F90D2C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34246327"/>
      </p:ext>
    </p:extLst>
  </p:cSld>
  <p:clrMapOvr>
    <a:masterClrMapping/>
  </p:clrMapOvr>
</p:sld>
</file>

<file path=ppt/slides/slide190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074214441"/>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11.</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Et Ton Eglise, veille</a:t>
                      </a:r>
                    </a:p>
                    <a:p>
                      <a:pPr algn="l"/>
                      <a:r>
                        <a:rPr lang="fr-FR" sz="3200" b="1" kern="1200" dirty="0">
                          <a:solidFill>
                            <a:prstClr val="white"/>
                          </a:solidFill>
                          <a:latin typeface="Book Antiqua" pitchFamily="18" charset="0"/>
                          <a:ea typeface="+mn-ea"/>
                          <a:cs typeface="+mn-cs"/>
                        </a:rPr>
                        <a:t>Remplis-la de merveilles</a:t>
                      </a:r>
                    </a:p>
                    <a:p>
                      <a:pPr algn="l"/>
                      <a:r>
                        <a:rPr lang="fr-FR" sz="3200" b="1" kern="1200" dirty="0">
                          <a:solidFill>
                            <a:prstClr val="white"/>
                          </a:solidFill>
                          <a:latin typeface="Book Antiqua" pitchFamily="18" charset="0"/>
                          <a:ea typeface="+mn-ea"/>
                          <a:cs typeface="+mn-cs"/>
                        </a:rPr>
                        <a:t>Et que Ta Loi la guide</a:t>
                      </a:r>
                    </a:p>
                    <a:p>
                      <a:pPr algn="l"/>
                      <a:r>
                        <a:rPr lang="fr-FR" sz="3200" b="1" kern="1200" dirty="0">
                          <a:solidFill>
                            <a:prstClr val="white"/>
                          </a:solidFill>
                          <a:latin typeface="Book Antiqua" pitchFamily="18" charset="0"/>
                          <a:ea typeface="+mn-ea"/>
                          <a:cs typeface="+mn-cs"/>
                        </a:rPr>
                        <a:t>Tes Lois douces et limpides</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لا تنسى بيعتنا</a:t>
                      </a:r>
                    </a:p>
                    <a:p>
                      <a:pPr algn="r" rtl="1"/>
                      <a:r>
                        <a:rPr lang="ar-EG" sz="4000" b="0" kern="1200" dirty="0">
                          <a:solidFill>
                            <a:prstClr val="white"/>
                          </a:solidFill>
                          <a:latin typeface="+mn-lt"/>
                          <a:ea typeface="+mn-ea"/>
                          <a:cs typeface="+mn-cs"/>
                        </a:rPr>
                        <a:t>أملأها من خيراتك</a:t>
                      </a:r>
                    </a:p>
                    <a:p>
                      <a:pPr algn="r" rtl="1"/>
                      <a:r>
                        <a:rPr lang="ar-EG" sz="4000" b="0" kern="1200" dirty="0">
                          <a:solidFill>
                            <a:prstClr val="white"/>
                          </a:solidFill>
                          <a:latin typeface="+mn-lt"/>
                          <a:ea typeface="+mn-ea"/>
                          <a:cs typeface="+mn-cs"/>
                        </a:rPr>
                        <a:t>يا ربي يسوع المسيح</a:t>
                      </a:r>
                    </a:p>
                    <a:p>
                      <a:pPr algn="r" rtl="1"/>
                      <a:r>
                        <a:rPr lang="ar-EG" sz="4000" b="0" kern="1200" dirty="0">
                          <a:solidFill>
                            <a:prstClr val="white"/>
                          </a:solidFill>
                          <a:latin typeface="+mn-lt"/>
                          <a:ea typeface="+mn-ea"/>
                          <a:cs typeface="+mn-cs"/>
                        </a:rPr>
                        <a:t>ثبتها بشهاداتك</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12.</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Ta Loi est telle le miel</a:t>
                      </a:r>
                    </a:p>
                    <a:p>
                      <a:r>
                        <a:rPr lang="fr-FR" sz="3200" b="1" kern="1200" dirty="0">
                          <a:solidFill>
                            <a:prstClr val="white"/>
                          </a:solidFill>
                          <a:latin typeface="Book Antiqua" pitchFamily="18" charset="0"/>
                          <a:ea typeface="+mn-ea"/>
                          <a:cs typeface="+mn-cs"/>
                        </a:rPr>
                        <a:t>Si douce, et vient du Ciel</a:t>
                      </a:r>
                    </a:p>
                    <a:p>
                      <a:r>
                        <a:rPr lang="fr-FR" sz="3200" b="1" kern="1200" dirty="0">
                          <a:solidFill>
                            <a:prstClr val="white"/>
                          </a:solidFill>
                          <a:latin typeface="Book Antiqua" pitchFamily="18" charset="0"/>
                          <a:ea typeface="+mn-ea"/>
                          <a:cs typeface="+mn-cs"/>
                        </a:rPr>
                        <a:t>Ô Seigneur Jésus-Christ</a:t>
                      </a:r>
                    </a:p>
                    <a:p>
                      <a:r>
                        <a:rPr lang="fr-FR" sz="3200" b="1" kern="1200" dirty="0">
                          <a:solidFill>
                            <a:prstClr val="white"/>
                          </a:solidFill>
                          <a:latin typeface="Book Antiqua" pitchFamily="18" charset="0"/>
                          <a:ea typeface="+mn-ea"/>
                          <a:cs typeface="+mn-cs"/>
                        </a:rPr>
                        <a:t>Mes fautes, purifie</a:t>
                      </a:r>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شهاداتك حلوة في حلقي</a:t>
                      </a:r>
                    </a:p>
                    <a:p>
                      <a:pPr algn="r" rtl="1"/>
                      <a:r>
                        <a:rPr lang="ar-EG" sz="4000" b="0" kern="1200" dirty="0">
                          <a:solidFill>
                            <a:prstClr val="white"/>
                          </a:solidFill>
                          <a:latin typeface="+mn-lt"/>
                          <a:ea typeface="+mn-ea"/>
                          <a:cs typeface="+mn-cs"/>
                        </a:rPr>
                        <a:t>كالشهد داخل فمي</a:t>
                      </a:r>
                    </a:p>
                    <a:p>
                      <a:pPr algn="r" rtl="1"/>
                      <a:r>
                        <a:rPr lang="ar-EG" sz="4000" b="0" kern="1200" dirty="0">
                          <a:solidFill>
                            <a:prstClr val="white"/>
                          </a:solidFill>
                          <a:latin typeface="+mn-lt"/>
                          <a:ea typeface="+mn-ea"/>
                          <a:cs typeface="+mn-cs"/>
                        </a:rPr>
                        <a:t>يا ربي يسوع المسيح</a:t>
                      </a:r>
                    </a:p>
                    <a:p>
                      <a:pPr algn="r" rtl="1"/>
                      <a:r>
                        <a:rPr lang="ar-EG" sz="4000" b="0" kern="1200" dirty="0">
                          <a:solidFill>
                            <a:prstClr val="white"/>
                          </a:solidFill>
                          <a:latin typeface="+mn-lt"/>
                          <a:ea typeface="+mn-ea"/>
                          <a:cs typeface="+mn-cs"/>
                        </a:rPr>
                        <a:t>اغسلني من </a:t>
                      </a:r>
                      <a:r>
                        <a:rPr lang="ar-EG" sz="4000" b="0" kern="1200" dirty="0" err="1">
                          <a:solidFill>
                            <a:prstClr val="white"/>
                          </a:solidFill>
                          <a:latin typeface="+mn-lt"/>
                          <a:ea typeface="+mn-ea"/>
                          <a:cs typeface="+mn-cs"/>
                        </a:rPr>
                        <a:t>اثمى</a:t>
                      </a:r>
                      <a:endParaRPr lang="fr-FR" sz="40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F0AECB07-2598-21A6-E77B-C82AA1A7C89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08AF18C2-DE51-237E-99DD-5BED40A5BDC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90459750"/>
      </p:ext>
    </p:extLst>
  </p:cSld>
  <p:clrMapOvr>
    <a:masterClrMapping/>
  </p:clrMapOvr>
</p:sld>
</file>

<file path=ppt/slides/slide190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91964552"/>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907060">
                  <a:extLst>
                    <a:ext uri="{9D8B030D-6E8A-4147-A177-3AD203B41FA5}">
                      <a16:colId xmlns:a16="http://schemas.microsoft.com/office/drawing/2014/main" val="20000"/>
                    </a:ext>
                  </a:extLst>
                </a:gridCol>
                <a:gridCol w="4340096">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13.</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Au Christ, au bienfaiteur</a:t>
                      </a:r>
                    </a:p>
                    <a:p>
                      <a:pPr algn="l"/>
                      <a:r>
                        <a:rPr lang="fr-FR" sz="3200" b="1" kern="1200" dirty="0">
                          <a:solidFill>
                            <a:prstClr val="white"/>
                          </a:solidFill>
                          <a:latin typeface="Book Antiqua" pitchFamily="18" charset="0"/>
                          <a:ea typeface="+mn-ea"/>
                          <a:cs typeface="+mn-cs"/>
                        </a:rPr>
                        <a:t>Grâces et prosternations</a:t>
                      </a:r>
                    </a:p>
                    <a:p>
                      <a:pPr algn="l"/>
                      <a:r>
                        <a:rPr lang="fr-FR" sz="3200" b="1" kern="1200" dirty="0">
                          <a:solidFill>
                            <a:prstClr val="white"/>
                          </a:solidFill>
                          <a:latin typeface="Book Antiqua" pitchFamily="18" charset="0"/>
                          <a:ea typeface="+mn-ea"/>
                          <a:cs typeface="+mn-cs"/>
                        </a:rPr>
                        <a:t>Jésus, Puissant Seigneur</a:t>
                      </a:r>
                    </a:p>
                    <a:p>
                      <a:pPr algn="l"/>
                      <a:r>
                        <a:rPr lang="fr-FR" sz="3200" b="1" kern="1200" dirty="0">
                          <a:solidFill>
                            <a:prstClr val="white"/>
                          </a:solidFill>
                          <a:latin typeface="Book Antiqua" pitchFamily="18" charset="0"/>
                          <a:ea typeface="+mn-ea"/>
                          <a:cs typeface="+mn-cs"/>
                        </a:rPr>
                        <a:t>A Toi l’adoration</a:t>
                      </a:r>
                    </a:p>
                  </a:txBody>
                  <a:tcPr/>
                </a:tc>
                <a:tc>
                  <a:txBody>
                    <a:bodyPr/>
                    <a:lstStyle/>
                    <a:p>
                      <a:pPr algn="r" rtl="1"/>
                      <a:r>
                        <a:rPr lang="ar-EG" sz="4000" b="0" kern="1200" dirty="0">
                          <a:solidFill>
                            <a:prstClr val="white"/>
                          </a:solidFill>
                          <a:latin typeface="+mn-lt"/>
                          <a:ea typeface="+mn-ea"/>
                          <a:cs typeface="+mn-cs"/>
                        </a:rPr>
                        <a:t>نشكر  صانع الخيرات</a:t>
                      </a:r>
                    </a:p>
                    <a:p>
                      <a:pPr algn="r" rtl="1"/>
                      <a:r>
                        <a:rPr lang="ar-EG" sz="4000" b="0" kern="1200" dirty="0">
                          <a:solidFill>
                            <a:prstClr val="white"/>
                          </a:solidFill>
                          <a:latin typeface="+mn-lt"/>
                          <a:ea typeface="+mn-ea"/>
                          <a:cs typeface="+mn-cs"/>
                        </a:rPr>
                        <a:t>نسجد للرب يسوع</a:t>
                      </a:r>
                    </a:p>
                    <a:p>
                      <a:pPr algn="r" rtl="1"/>
                      <a:r>
                        <a:rPr lang="ar-EG" sz="4000" b="0" kern="1200" dirty="0">
                          <a:solidFill>
                            <a:prstClr val="white"/>
                          </a:solidFill>
                          <a:latin typeface="+mn-lt"/>
                          <a:ea typeface="+mn-ea"/>
                          <a:cs typeface="+mn-cs"/>
                        </a:rPr>
                        <a:t>المسيح رب القوات</a:t>
                      </a:r>
                    </a:p>
                    <a:p>
                      <a:pPr algn="r" rtl="1"/>
                      <a:r>
                        <a:rPr lang="ar-EG" sz="4000" b="0" kern="1200" dirty="0">
                          <a:solidFill>
                            <a:prstClr val="white"/>
                          </a:solidFill>
                          <a:latin typeface="+mn-lt"/>
                          <a:ea typeface="+mn-ea"/>
                          <a:cs typeface="+mn-cs"/>
                        </a:rPr>
                        <a:t>فلنركع له بخشوع</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14.</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Tes Lois, fais-les régner</a:t>
                      </a:r>
                    </a:p>
                    <a:p>
                      <a:r>
                        <a:rPr lang="fr-FR" sz="3200" b="1" kern="1200" dirty="0">
                          <a:solidFill>
                            <a:prstClr val="white"/>
                          </a:solidFill>
                          <a:latin typeface="Book Antiqua" pitchFamily="18" charset="0"/>
                          <a:ea typeface="+mn-ea"/>
                          <a:cs typeface="+mn-cs"/>
                        </a:rPr>
                        <a:t>Ta parole affermit</a:t>
                      </a:r>
                    </a:p>
                    <a:p>
                      <a:r>
                        <a:rPr lang="fr-FR" sz="3200" b="1" kern="1200" dirty="0">
                          <a:solidFill>
                            <a:prstClr val="white"/>
                          </a:solidFill>
                          <a:latin typeface="Book Antiqua" pitchFamily="18" charset="0"/>
                          <a:ea typeface="+mn-ea"/>
                          <a:cs typeface="+mn-cs"/>
                        </a:rPr>
                        <a:t>Ô Seigneur Jésus-Christ</a:t>
                      </a:r>
                    </a:p>
                    <a:p>
                      <a:r>
                        <a:rPr lang="fr-FR" sz="3200" b="1" kern="1200" dirty="0">
                          <a:solidFill>
                            <a:prstClr val="white"/>
                          </a:solidFill>
                          <a:latin typeface="Book Antiqua" pitchFamily="18" charset="0"/>
                          <a:ea typeface="+mn-ea"/>
                          <a:cs typeface="+mn-cs"/>
                        </a:rPr>
                        <a:t>Les Tiens, élève-les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رتب فينا أحكامك</a:t>
                      </a:r>
                    </a:p>
                    <a:p>
                      <a:pPr algn="r" rtl="1"/>
                      <a:r>
                        <a:rPr lang="ar-EG" sz="4000" b="0" kern="1200" dirty="0">
                          <a:solidFill>
                            <a:prstClr val="white"/>
                          </a:solidFill>
                          <a:latin typeface="+mn-lt"/>
                          <a:ea typeface="+mn-ea"/>
                          <a:cs typeface="+mn-cs"/>
                        </a:rPr>
                        <a:t>وبقولك ثبتنا</a:t>
                      </a:r>
                    </a:p>
                    <a:p>
                      <a:pPr algn="r" rtl="1"/>
                      <a:r>
                        <a:rPr lang="ar-EG" sz="4000" b="0" kern="1200" dirty="0">
                          <a:solidFill>
                            <a:prstClr val="white"/>
                          </a:solidFill>
                          <a:latin typeface="+mn-lt"/>
                          <a:ea typeface="+mn-ea"/>
                          <a:cs typeface="+mn-cs"/>
                        </a:rPr>
                        <a:t>يا ربي يسوع المسيح</a:t>
                      </a:r>
                    </a:p>
                    <a:p>
                      <a:pPr algn="r" rtl="1"/>
                      <a:r>
                        <a:rPr lang="ar-EG" sz="4000" b="0" kern="1200" dirty="0">
                          <a:solidFill>
                            <a:prstClr val="white"/>
                          </a:solidFill>
                          <a:latin typeface="+mn-lt"/>
                          <a:ea typeface="+mn-ea"/>
                          <a:cs typeface="+mn-cs"/>
                        </a:rPr>
                        <a:t>ارفع شأن ملتنا</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67E9668C-074B-85DB-AA7F-7E8A9AF9643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2800A5EC-6FF2-7B25-0B13-AF863E31B83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62442186"/>
      </p:ext>
    </p:extLst>
  </p:cSld>
  <p:clrMapOvr>
    <a:masterClrMapping/>
  </p:clrMapOvr>
</p:sld>
</file>

<file path=ppt/slides/slide190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571523830"/>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15.</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Chrétiens dans tous pays</a:t>
                      </a:r>
                    </a:p>
                    <a:p>
                      <a:pPr algn="l"/>
                      <a:r>
                        <a:rPr lang="fr-FR" sz="3200" b="1" kern="1200" dirty="0">
                          <a:solidFill>
                            <a:prstClr val="white"/>
                          </a:solidFill>
                          <a:latin typeface="Book Antiqua" pitchFamily="18" charset="0"/>
                          <a:ea typeface="+mn-ea"/>
                          <a:cs typeface="+mn-cs"/>
                        </a:rPr>
                        <a:t>Conforte et affermis</a:t>
                      </a:r>
                    </a:p>
                    <a:p>
                      <a:pPr algn="l"/>
                      <a:r>
                        <a:rPr lang="fr-FR" sz="3200" b="1" kern="1200" dirty="0">
                          <a:solidFill>
                            <a:prstClr val="white"/>
                          </a:solidFill>
                          <a:latin typeface="Book Antiqua" pitchFamily="18" charset="0"/>
                          <a:ea typeface="+mn-ea"/>
                          <a:cs typeface="+mn-cs"/>
                        </a:rPr>
                        <a:t>Ô Seigneur Jésus-Christ</a:t>
                      </a:r>
                    </a:p>
                    <a:p>
                      <a:pPr algn="l"/>
                      <a:r>
                        <a:rPr lang="fr-FR" sz="3200" b="1" kern="1200" dirty="0">
                          <a:solidFill>
                            <a:prstClr val="white"/>
                          </a:solidFill>
                          <a:latin typeface="Book Antiqua" pitchFamily="18" charset="0"/>
                          <a:ea typeface="+mn-ea"/>
                          <a:cs typeface="+mn-cs"/>
                        </a:rPr>
                        <a:t>Les Tiens, jamais n’oublie</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ارفع شأن المسيحيين</a:t>
                      </a:r>
                    </a:p>
                    <a:p>
                      <a:pPr algn="r" rtl="1"/>
                      <a:r>
                        <a:rPr lang="ar-EG" sz="4000" b="0" kern="1200" dirty="0">
                          <a:solidFill>
                            <a:prstClr val="white"/>
                          </a:solidFill>
                          <a:latin typeface="+mn-lt"/>
                          <a:ea typeface="+mn-ea"/>
                          <a:cs typeface="+mn-cs"/>
                        </a:rPr>
                        <a:t>بأقطار المسكونة</a:t>
                      </a:r>
                    </a:p>
                    <a:p>
                      <a:pPr algn="r" rtl="1"/>
                      <a:r>
                        <a:rPr lang="ar-EG" sz="4000" b="0" kern="1200" dirty="0">
                          <a:solidFill>
                            <a:prstClr val="white"/>
                          </a:solidFill>
                          <a:latin typeface="+mn-lt"/>
                          <a:ea typeface="+mn-ea"/>
                          <a:cs typeface="+mn-cs"/>
                        </a:rPr>
                        <a:t>يا ربي يسوع المسيح</a:t>
                      </a:r>
                    </a:p>
                    <a:p>
                      <a:pPr algn="r" rtl="1"/>
                      <a:r>
                        <a:rPr lang="ar-EG" sz="4000" b="0" kern="1200" dirty="0">
                          <a:solidFill>
                            <a:prstClr val="white"/>
                          </a:solidFill>
                          <a:latin typeface="+mn-lt"/>
                          <a:ea typeface="+mn-ea"/>
                          <a:cs typeface="+mn-cs"/>
                        </a:rPr>
                        <a:t>اشملهم بمعونة</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16.</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Les pauvres et démunis</a:t>
                      </a:r>
                    </a:p>
                    <a:p>
                      <a:r>
                        <a:rPr lang="fr-FR" sz="3200" b="1" kern="1200" dirty="0">
                          <a:solidFill>
                            <a:prstClr val="white"/>
                          </a:solidFill>
                          <a:latin typeface="Book Antiqua" pitchFamily="18" charset="0"/>
                          <a:ea typeface="+mn-ea"/>
                          <a:cs typeface="+mn-cs"/>
                        </a:rPr>
                        <a:t>Ton Nom les enrichit</a:t>
                      </a:r>
                    </a:p>
                    <a:p>
                      <a:r>
                        <a:rPr lang="fr-FR" sz="3200" b="1" kern="1200" dirty="0">
                          <a:solidFill>
                            <a:prstClr val="white"/>
                          </a:solidFill>
                          <a:latin typeface="Book Antiqua" pitchFamily="18" charset="0"/>
                          <a:ea typeface="+mn-ea"/>
                          <a:cs typeface="+mn-cs"/>
                        </a:rPr>
                        <a:t>Ô Seigneur Jésus-Christ </a:t>
                      </a:r>
                    </a:p>
                    <a:p>
                      <a:r>
                        <a:rPr lang="fr-FR" sz="3200" b="1" kern="1200" dirty="0">
                          <a:solidFill>
                            <a:prstClr val="white"/>
                          </a:solidFill>
                          <a:latin typeface="Book Antiqua" pitchFamily="18" charset="0"/>
                          <a:ea typeface="+mn-ea"/>
                          <a:cs typeface="+mn-cs"/>
                        </a:rPr>
                        <a:t>Car Ta bonté suffit</a:t>
                      </a:r>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وان كنا فقراء من المال</a:t>
                      </a:r>
                    </a:p>
                    <a:p>
                      <a:pPr algn="r" rtl="1"/>
                      <a:r>
                        <a:rPr lang="ar-EG" sz="4000" b="0" kern="1200" dirty="0">
                          <a:solidFill>
                            <a:prstClr val="white"/>
                          </a:solidFill>
                          <a:latin typeface="+mn-lt"/>
                          <a:ea typeface="+mn-ea"/>
                          <a:cs typeface="+mn-cs"/>
                        </a:rPr>
                        <a:t>اسمك هو يكفينا</a:t>
                      </a:r>
                    </a:p>
                    <a:p>
                      <a:pPr algn="r" rtl="1"/>
                      <a:r>
                        <a:rPr lang="ar-EG" sz="4000" b="0" kern="1200" dirty="0">
                          <a:solidFill>
                            <a:prstClr val="white"/>
                          </a:solidFill>
                          <a:latin typeface="+mn-lt"/>
                          <a:ea typeface="+mn-ea"/>
                          <a:cs typeface="+mn-cs"/>
                        </a:rPr>
                        <a:t>يا ربي يسوع المسيح</a:t>
                      </a:r>
                    </a:p>
                    <a:p>
                      <a:pPr algn="r" rtl="1"/>
                      <a:r>
                        <a:rPr lang="ar-EG" sz="4000" b="0" kern="1200" dirty="0">
                          <a:solidFill>
                            <a:prstClr val="white"/>
                          </a:solidFill>
                          <a:latin typeface="+mn-lt"/>
                          <a:ea typeface="+mn-ea"/>
                          <a:cs typeface="+mn-cs"/>
                        </a:rPr>
                        <a:t>وصلاحك يغنينا</a:t>
                      </a:r>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5C0ECF12-4D74-B0BD-A65A-451EDF86D70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FC1AB3D5-CE8B-6900-C48A-CE29D8AF065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18173800"/>
      </p:ext>
    </p:extLst>
  </p:cSld>
  <p:clrMapOvr>
    <a:masterClrMapping/>
  </p:clrMapOvr>
</p:sld>
</file>

<file path=ppt/slides/slide190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151598941"/>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878426">
                  <a:extLst>
                    <a:ext uri="{9D8B030D-6E8A-4147-A177-3AD203B41FA5}">
                      <a16:colId xmlns:a16="http://schemas.microsoft.com/office/drawing/2014/main" val="20000"/>
                    </a:ext>
                  </a:extLst>
                </a:gridCol>
                <a:gridCol w="4368730">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17. Actions de grâce pour Toi</a:t>
                      </a:r>
                    </a:p>
                    <a:p>
                      <a:pPr algn="l"/>
                      <a:r>
                        <a:rPr lang="fr-FR" sz="3200" b="1" kern="1200" dirty="0">
                          <a:solidFill>
                            <a:prstClr val="white"/>
                          </a:solidFill>
                          <a:latin typeface="Book Antiqua" pitchFamily="18" charset="0"/>
                          <a:ea typeface="+mn-ea"/>
                          <a:cs typeface="+mn-cs"/>
                        </a:rPr>
                        <a:t>Ô Christ ô Roi des rois</a:t>
                      </a:r>
                    </a:p>
                    <a:p>
                      <a:pPr algn="l"/>
                      <a:r>
                        <a:rPr lang="fr-FR" sz="3200" b="1" kern="1200" dirty="0">
                          <a:solidFill>
                            <a:prstClr val="white"/>
                          </a:solidFill>
                          <a:latin typeface="Book Antiqua" pitchFamily="18" charset="0"/>
                          <a:ea typeface="+mn-ea"/>
                          <a:cs typeface="+mn-cs"/>
                        </a:rPr>
                        <a:t>Ô Seigneur Jésus-Christ</a:t>
                      </a:r>
                    </a:p>
                    <a:p>
                      <a:pPr algn="l"/>
                      <a:r>
                        <a:rPr lang="fr-FR" sz="3200" b="1" kern="1200" dirty="0">
                          <a:solidFill>
                            <a:prstClr val="white"/>
                          </a:solidFill>
                          <a:latin typeface="Book Antiqua" pitchFamily="18" charset="0"/>
                          <a:ea typeface="+mn-ea"/>
                          <a:cs typeface="+mn-cs"/>
                        </a:rPr>
                        <a:t>Ô source de la Vie</a:t>
                      </a:r>
                    </a:p>
                  </a:txBody>
                  <a:tcPr/>
                </a:tc>
                <a:tc>
                  <a:txBody>
                    <a:bodyPr/>
                    <a:lstStyle/>
                    <a:p>
                      <a:pPr algn="r" rtl="1"/>
                      <a:r>
                        <a:rPr lang="ar-EG" sz="4000" b="0" kern="1200" dirty="0">
                          <a:solidFill>
                            <a:prstClr val="white"/>
                          </a:solidFill>
                          <a:latin typeface="+mn-lt"/>
                          <a:ea typeface="+mn-ea"/>
                          <a:cs typeface="+mn-cs"/>
                        </a:rPr>
                        <a:t>يجب لك التسابيح</a:t>
                      </a:r>
                    </a:p>
                    <a:p>
                      <a:pPr algn="r" rtl="1"/>
                      <a:r>
                        <a:rPr lang="ar-EG" sz="4000" b="0" kern="1200" dirty="0">
                          <a:solidFill>
                            <a:prstClr val="white"/>
                          </a:solidFill>
                          <a:latin typeface="+mn-lt"/>
                          <a:ea typeface="+mn-ea"/>
                          <a:cs typeface="+mn-cs"/>
                        </a:rPr>
                        <a:t>ينبغي لك البركات</a:t>
                      </a:r>
                    </a:p>
                    <a:p>
                      <a:pPr algn="r" rtl="1"/>
                      <a:r>
                        <a:rPr lang="ar-EG" sz="4000" b="0" kern="1200" dirty="0">
                          <a:solidFill>
                            <a:prstClr val="white"/>
                          </a:solidFill>
                          <a:latin typeface="+mn-lt"/>
                          <a:ea typeface="+mn-ea"/>
                          <a:cs typeface="+mn-cs"/>
                        </a:rPr>
                        <a:t>يا ربي يسوع المسيح</a:t>
                      </a:r>
                    </a:p>
                    <a:p>
                      <a:pPr algn="r" rtl="1"/>
                      <a:r>
                        <a:rPr lang="ar-EG" sz="4000" b="0" kern="1200" dirty="0">
                          <a:solidFill>
                            <a:prstClr val="white"/>
                          </a:solidFill>
                          <a:latin typeface="+mn-lt"/>
                          <a:ea typeface="+mn-ea"/>
                          <a:cs typeface="+mn-cs"/>
                        </a:rPr>
                        <a:t>ينبوع كل الخيرات</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18.</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Les Tiens, délivre-les</a:t>
                      </a:r>
                    </a:p>
                    <a:p>
                      <a:r>
                        <a:rPr lang="fr-FR" sz="3200" b="1" kern="1200" dirty="0">
                          <a:solidFill>
                            <a:prstClr val="white"/>
                          </a:solidFill>
                          <a:latin typeface="Book Antiqua" pitchFamily="18" charset="0"/>
                          <a:ea typeface="+mn-ea"/>
                          <a:cs typeface="+mn-cs"/>
                        </a:rPr>
                        <a:t>Bénis Tes héritiers</a:t>
                      </a:r>
                    </a:p>
                    <a:p>
                      <a:r>
                        <a:rPr lang="fr-FR" sz="3200" b="1" kern="1200" dirty="0">
                          <a:solidFill>
                            <a:prstClr val="white"/>
                          </a:solidFill>
                          <a:latin typeface="Book Antiqua" pitchFamily="18" charset="0"/>
                          <a:ea typeface="+mn-ea"/>
                          <a:cs typeface="+mn-cs"/>
                        </a:rPr>
                        <a:t>Ô Christ, élève-les</a:t>
                      </a:r>
                    </a:p>
                    <a:p>
                      <a:r>
                        <a:rPr lang="fr-FR" sz="3200" b="1" kern="1200" dirty="0">
                          <a:solidFill>
                            <a:prstClr val="white"/>
                          </a:solidFill>
                          <a:latin typeface="Book Antiqua" pitchFamily="18" charset="0"/>
                          <a:ea typeface="+mn-ea"/>
                          <a:cs typeface="+mn-cs"/>
                        </a:rPr>
                        <a:t>Dans Ton Royaume, prends-les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يا رب خلص شعبك</a:t>
                      </a:r>
                    </a:p>
                    <a:p>
                      <a:pPr algn="r" rtl="1"/>
                      <a:r>
                        <a:rPr lang="ar-EG" sz="4000" b="0" kern="1200" dirty="0">
                          <a:solidFill>
                            <a:prstClr val="white"/>
                          </a:solidFill>
                          <a:latin typeface="+mn-lt"/>
                          <a:ea typeface="+mn-ea"/>
                          <a:cs typeface="+mn-cs"/>
                        </a:rPr>
                        <a:t>وبارك ميراثك</a:t>
                      </a:r>
                    </a:p>
                    <a:p>
                      <a:pPr algn="r" rtl="1"/>
                      <a:r>
                        <a:rPr lang="ar-EG" sz="4000" b="0" kern="1200" dirty="0">
                          <a:solidFill>
                            <a:prstClr val="white"/>
                          </a:solidFill>
                          <a:latin typeface="+mn-lt"/>
                          <a:ea typeface="+mn-ea"/>
                          <a:cs typeface="+mn-cs"/>
                        </a:rPr>
                        <a:t>ارفع شأنهم باسمك</a:t>
                      </a:r>
                    </a:p>
                    <a:p>
                      <a:pPr algn="r" rtl="1"/>
                      <a:r>
                        <a:rPr lang="ar-EG" sz="4000" b="0" kern="1200" dirty="0">
                          <a:solidFill>
                            <a:prstClr val="white"/>
                          </a:solidFill>
                          <a:latin typeface="+mn-lt"/>
                          <a:ea typeface="+mn-ea"/>
                          <a:cs typeface="+mn-cs"/>
                        </a:rPr>
                        <a:t>وورثهم ملكوتك</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7F018086-C0EC-4B48-641F-DD86A994F76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28E5BFC7-B769-11E7-84A5-BD43EE3227E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6788085"/>
      </p:ext>
    </p:extLst>
  </p:cSld>
  <p:clrMapOvr>
    <a:masterClrMapping/>
  </p:clrMapOvr>
</p:sld>
</file>

<file path=ppt/slides/slide190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284987048"/>
              </p:ext>
            </p:extLst>
          </p:nvPr>
        </p:nvGraphicFramePr>
        <p:xfrm>
          <a:off x="457200" y="332656"/>
          <a:ext cx="11247156" cy="5749356"/>
        </p:xfrm>
        <a:graphic>
          <a:graphicData uri="http://schemas.openxmlformats.org/drawingml/2006/table">
            <a:tbl>
              <a:tblPr firstRow="1" bandRow="1">
                <a:tableStyleId>{2D5ABB26-0587-4C30-8999-92F81FD0307C}</a:tableStyleId>
              </a:tblPr>
              <a:tblGrid>
                <a:gridCol w="7157281">
                  <a:extLst>
                    <a:ext uri="{9D8B030D-6E8A-4147-A177-3AD203B41FA5}">
                      <a16:colId xmlns:a16="http://schemas.microsoft.com/office/drawing/2014/main" val="20000"/>
                    </a:ext>
                  </a:extLst>
                </a:gridCol>
                <a:gridCol w="4089875">
                  <a:extLst>
                    <a:ext uri="{9D8B030D-6E8A-4147-A177-3AD203B41FA5}">
                      <a16:colId xmlns:a16="http://schemas.microsoft.com/office/drawing/2014/main" val="20001"/>
                    </a:ext>
                  </a:extLst>
                </a:gridCol>
              </a:tblGrid>
              <a:tr h="2905040">
                <a:tc>
                  <a:txBody>
                    <a:bodyPr/>
                    <a:lstStyle/>
                    <a:p>
                      <a:pPr algn="l"/>
                      <a:r>
                        <a:rPr lang="fr-FR" sz="3200" b="1" kern="1200" dirty="0">
                          <a:solidFill>
                            <a:prstClr val="white"/>
                          </a:solidFill>
                          <a:latin typeface="Book Antiqua" pitchFamily="18" charset="0"/>
                          <a:ea typeface="+mn-ea"/>
                          <a:cs typeface="+mn-cs"/>
                        </a:rPr>
                        <a:t>19.</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Car Ton Royaume ô Dieu</a:t>
                      </a:r>
                    </a:p>
                    <a:p>
                      <a:pPr algn="l"/>
                      <a:r>
                        <a:rPr lang="fr-FR" sz="3200" b="1" kern="1200" dirty="0">
                          <a:solidFill>
                            <a:prstClr val="white"/>
                          </a:solidFill>
                          <a:latin typeface="Book Antiqua" pitchFamily="18" charset="0"/>
                          <a:ea typeface="+mn-ea"/>
                          <a:cs typeface="+mn-cs"/>
                        </a:rPr>
                        <a:t>Est éternel aux Cieux</a:t>
                      </a:r>
                    </a:p>
                    <a:p>
                      <a:pPr algn="l"/>
                      <a:r>
                        <a:rPr lang="fr-FR" sz="3200" b="1" kern="1200" dirty="0">
                          <a:solidFill>
                            <a:prstClr val="white"/>
                          </a:solidFill>
                          <a:latin typeface="Book Antiqua" pitchFamily="18" charset="0"/>
                          <a:ea typeface="+mn-ea"/>
                          <a:cs typeface="+mn-cs"/>
                        </a:rPr>
                        <a:t>Il règne ô Roi des rois</a:t>
                      </a:r>
                    </a:p>
                    <a:p>
                      <a:pPr algn="l"/>
                      <a:r>
                        <a:rPr lang="fr-FR" sz="3200" b="1" kern="1200" dirty="0">
                          <a:solidFill>
                            <a:prstClr val="white"/>
                          </a:solidFill>
                          <a:latin typeface="Book Antiqua" pitchFamily="18" charset="0"/>
                          <a:ea typeface="+mn-ea"/>
                          <a:cs typeface="+mn-cs"/>
                        </a:rPr>
                        <a:t>Il règne par Ta Croix</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ملكوتك يا إلهي</a:t>
                      </a:r>
                    </a:p>
                    <a:p>
                      <a:pPr algn="r" rtl="1"/>
                      <a:r>
                        <a:rPr lang="ar-EG" sz="4000" b="0" kern="1200" dirty="0">
                          <a:solidFill>
                            <a:prstClr val="white"/>
                          </a:solidFill>
                          <a:latin typeface="+mn-lt"/>
                          <a:ea typeface="+mn-ea"/>
                          <a:cs typeface="+mn-cs"/>
                        </a:rPr>
                        <a:t>ملكوتاً أبدية</a:t>
                      </a:r>
                    </a:p>
                    <a:p>
                      <a:pPr algn="r" rtl="1"/>
                      <a:r>
                        <a:rPr lang="ar-EG" sz="4000" b="0" kern="1200" dirty="0">
                          <a:solidFill>
                            <a:prstClr val="white"/>
                          </a:solidFill>
                          <a:latin typeface="+mn-lt"/>
                          <a:ea typeface="+mn-ea"/>
                          <a:cs typeface="+mn-cs"/>
                        </a:rPr>
                        <a:t>وسيادتك يا ملكي</a:t>
                      </a:r>
                    </a:p>
                    <a:p>
                      <a:pPr algn="r" rtl="1"/>
                      <a:r>
                        <a:rPr lang="ar-EG" sz="4000" b="0" kern="1200" dirty="0">
                          <a:solidFill>
                            <a:prstClr val="white"/>
                          </a:solidFill>
                          <a:latin typeface="+mn-lt"/>
                          <a:ea typeface="+mn-ea"/>
                          <a:cs typeface="+mn-cs"/>
                        </a:rPr>
                        <a:t>سيادة قوية</a:t>
                      </a: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20.</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Tes œuvres sont puissantes</a:t>
                      </a:r>
                    </a:p>
                    <a:p>
                      <a:r>
                        <a:rPr lang="fr-FR" sz="3200" b="1" kern="1200" dirty="0">
                          <a:solidFill>
                            <a:prstClr val="white"/>
                          </a:solidFill>
                          <a:latin typeface="Book Antiqua" pitchFamily="18" charset="0"/>
                          <a:ea typeface="+mn-ea"/>
                          <a:cs typeface="+mn-cs"/>
                        </a:rPr>
                        <a:t>Si merveilleuses et grandes</a:t>
                      </a:r>
                    </a:p>
                    <a:p>
                      <a:r>
                        <a:rPr lang="fr-FR" sz="3200" b="1" kern="1200" dirty="0">
                          <a:solidFill>
                            <a:prstClr val="white"/>
                          </a:solidFill>
                          <a:latin typeface="Book Antiqua" pitchFamily="18" charset="0"/>
                          <a:ea typeface="+mn-ea"/>
                          <a:cs typeface="+mn-cs"/>
                        </a:rPr>
                        <a:t>Ô Seigneur Jésus-Christ</a:t>
                      </a:r>
                    </a:p>
                    <a:p>
                      <a:r>
                        <a:rPr lang="fr-FR" sz="3200" b="1" kern="1200" dirty="0">
                          <a:solidFill>
                            <a:prstClr val="white"/>
                          </a:solidFill>
                          <a:latin typeface="Book Antiqua" pitchFamily="18" charset="0"/>
                          <a:ea typeface="+mn-ea"/>
                          <a:cs typeface="+mn-cs"/>
                        </a:rPr>
                        <a:t>Ô source de la Vie</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err="1">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قوية ومرتفعة</a:t>
                      </a:r>
                    </a:p>
                    <a:p>
                      <a:pPr algn="r" rtl="1"/>
                      <a:r>
                        <a:rPr lang="ar-EG" sz="4000" b="0" kern="1200" dirty="0">
                          <a:solidFill>
                            <a:prstClr val="white"/>
                          </a:solidFill>
                          <a:latin typeface="+mn-lt"/>
                          <a:ea typeface="+mn-ea"/>
                          <a:cs typeface="+mn-cs"/>
                        </a:rPr>
                        <a:t>وعجيبة هي أفعالك</a:t>
                      </a:r>
                    </a:p>
                    <a:p>
                      <a:pPr algn="r" rtl="1"/>
                      <a:r>
                        <a:rPr lang="ar-EG" sz="4000" b="0" kern="1200" dirty="0">
                          <a:solidFill>
                            <a:prstClr val="white"/>
                          </a:solidFill>
                          <a:latin typeface="+mn-lt"/>
                          <a:ea typeface="+mn-ea"/>
                          <a:cs typeface="+mn-cs"/>
                        </a:rPr>
                        <a:t>يا ربي يسوع المسيح</a:t>
                      </a:r>
                    </a:p>
                    <a:p>
                      <a:pPr algn="r" rtl="1"/>
                      <a:r>
                        <a:rPr lang="ar-EG" sz="4000" b="0" kern="1200" dirty="0">
                          <a:solidFill>
                            <a:prstClr val="white"/>
                          </a:solidFill>
                          <a:latin typeface="+mn-lt"/>
                          <a:ea typeface="+mn-ea"/>
                          <a:cs typeface="+mn-cs"/>
                        </a:rPr>
                        <a:t>سيد كل ممالك</a:t>
                      </a:r>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A48791C7-55F2-D183-57CF-27001FA4026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D6D67FF8-AB3D-4CCB-1636-A0DF4780679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11436298"/>
      </p:ext>
    </p:extLst>
  </p:cSld>
  <p:clrMapOvr>
    <a:masterClrMapping/>
  </p:clrMapOvr>
</p:sld>
</file>

<file path=ppt/slides/slide190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999591245"/>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7064330">
                  <a:extLst>
                    <a:ext uri="{9D8B030D-6E8A-4147-A177-3AD203B41FA5}">
                      <a16:colId xmlns:a16="http://schemas.microsoft.com/office/drawing/2014/main" val="20000"/>
                    </a:ext>
                  </a:extLst>
                </a:gridCol>
                <a:gridCol w="4182826">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21.</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Royaumes sont éphémères</a:t>
                      </a:r>
                    </a:p>
                    <a:p>
                      <a:pPr algn="l"/>
                      <a:r>
                        <a:rPr lang="fr-FR" sz="3200" b="1" kern="1200" dirty="0">
                          <a:solidFill>
                            <a:prstClr val="white"/>
                          </a:solidFill>
                          <a:latin typeface="Book Antiqua" pitchFamily="18" charset="0"/>
                          <a:ea typeface="+mn-ea"/>
                          <a:cs typeface="+mn-cs"/>
                        </a:rPr>
                        <a:t>Richesses aussi sur terre</a:t>
                      </a:r>
                    </a:p>
                    <a:p>
                      <a:pPr algn="l"/>
                      <a:r>
                        <a:rPr lang="fr-FR" sz="3200" b="1" kern="1200" dirty="0">
                          <a:solidFill>
                            <a:prstClr val="white"/>
                          </a:solidFill>
                          <a:latin typeface="Book Antiqua" pitchFamily="18" charset="0"/>
                          <a:ea typeface="+mn-ea"/>
                          <a:cs typeface="+mn-cs"/>
                        </a:rPr>
                        <a:t>Ô Seigneur Jésus-Christ</a:t>
                      </a:r>
                    </a:p>
                    <a:p>
                      <a:pPr algn="l"/>
                      <a:r>
                        <a:rPr lang="fr-FR" sz="3200" b="1" kern="1200" dirty="0">
                          <a:solidFill>
                            <a:prstClr val="white"/>
                          </a:solidFill>
                          <a:latin typeface="Book Antiqua" pitchFamily="18" charset="0"/>
                          <a:ea typeface="+mn-ea"/>
                          <a:cs typeface="+mn-cs"/>
                        </a:rPr>
                        <a:t>Ton règne est infini</a:t>
                      </a:r>
                    </a:p>
                  </a:txBody>
                  <a:tcPr/>
                </a:tc>
                <a:tc>
                  <a:txBody>
                    <a:bodyPr/>
                    <a:lstStyle/>
                    <a:p>
                      <a:pPr algn="r" rtl="1"/>
                      <a:r>
                        <a:rPr lang="ar-EG" sz="4000" b="0" kern="1200" dirty="0">
                          <a:solidFill>
                            <a:prstClr val="white"/>
                          </a:solidFill>
                          <a:latin typeface="+mn-lt"/>
                          <a:ea typeface="+mn-ea"/>
                          <a:cs typeface="+mn-cs"/>
                        </a:rPr>
                        <a:t>ممالك الدنيا تزول</a:t>
                      </a:r>
                    </a:p>
                    <a:p>
                      <a:pPr algn="r" rtl="1"/>
                      <a:r>
                        <a:rPr lang="ar-EG" sz="4000" b="0" kern="1200" dirty="0">
                          <a:solidFill>
                            <a:prstClr val="white"/>
                          </a:solidFill>
                          <a:latin typeface="+mn-lt"/>
                          <a:ea typeface="+mn-ea"/>
                          <a:cs typeface="+mn-cs"/>
                        </a:rPr>
                        <a:t>والمال كله فاني</a:t>
                      </a:r>
                    </a:p>
                    <a:p>
                      <a:pPr algn="r" rtl="1"/>
                      <a:r>
                        <a:rPr lang="ar-EG" sz="4000" b="0" kern="1200" dirty="0">
                          <a:solidFill>
                            <a:prstClr val="white"/>
                          </a:solidFill>
                          <a:latin typeface="+mn-lt"/>
                          <a:ea typeface="+mn-ea"/>
                          <a:cs typeface="+mn-cs"/>
                        </a:rPr>
                        <a:t>يا ربي يسوع المسيح</a:t>
                      </a:r>
                    </a:p>
                    <a:p>
                      <a:pPr algn="r" rtl="1"/>
                      <a:r>
                        <a:rPr lang="ar-EG" sz="4000" b="0" kern="1200" dirty="0">
                          <a:solidFill>
                            <a:prstClr val="white"/>
                          </a:solidFill>
                          <a:latin typeface="+mn-lt"/>
                          <a:ea typeface="+mn-ea"/>
                          <a:cs typeface="+mn-cs"/>
                        </a:rPr>
                        <a:t>مُلكَك غير متناهي</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22.</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Royaumes finiront</a:t>
                      </a:r>
                    </a:p>
                    <a:p>
                      <a:r>
                        <a:rPr lang="fr-FR" sz="3200" b="1" kern="1200" dirty="0">
                          <a:solidFill>
                            <a:prstClr val="white"/>
                          </a:solidFill>
                          <a:latin typeface="Book Antiqua" pitchFamily="18" charset="0"/>
                          <a:ea typeface="+mn-ea"/>
                          <a:cs typeface="+mn-cs"/>
                        </a:rPr>
                        <a:t>Les riches périront</a:t>
                      </a:r>
                    </a:p>
                    <a:p>
                      <a:r>
                        <a:rPr lang="fr-FR" sz="3200" b="1" kern="1200" dirty="0">
                          <a:solidFill>
                            <a:prstClr val="white"/>
                          </a:solidFill>
                          <a:latin typeface="Book Antiqua" pitchFamily="18" charset="0"/>
                          <a:ea typeface="+mn-ea"/>
                          <a:cs typeface="+mn-cs"/>
                        </a:rPr>
                        <a:t>Ô Seigneur Jésus-Christ</a:t>
                      </a:r>
                    </a:p>
                    <a:p>
                      <a:r>
                        <a:rPr lang="fr-FR" sz="3200" b="1" kern="1200" dirty="0">
                          <a:solidFill>
                            <a:prstClr val="white"/>
                          </a:solidFill>
                          <a:latin typeface="Book Antiqua" pitchFamily="18" charset="0"/>
                          <a:ea typeface="+mn-ea"/>
                          <a:cs typeface="+mn-cs"/>
                        </a:rPr>
                        <a:t>Ton Nom nous enrichit</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تتناهي كل ممالك</a:t>
                      </a:r>
                    </a:p>
                    <a:p>
                      <a:pPr algn="r" rtl="1"/>
                      <a:r>
                        <a:rPr lang="ar-EG" sz="4000" b="0" kern="1200" dirty="0">
                          <a:solidFill>
                            <a:prstClr val="white"/>
                          </a:solidFill>
                          <a:latin typeface="+mn-lt"/>
                          <a:ea typeface="+mn-ea"/>
                          <a:cs typeface="+mn-cs"/>
                        </a:rPr>
                        <a:t>تفنى كنوز الأمراء</a:t>
                      </a:r>
                    </a:p>
                    <a:p>
                      <a:pPr algn="r" rtl="1"/>
                      <a:r>
                        <a:rPr lang="ar-EG" sz="4000" b="0" kern="1200" dirty="0">
                          <a:solidFill>
                            <a:prstClr val="white"/>
                          </a:solidFill>
                          <a:latin typeface="+mn-lt"/>
                          <a:ea typeface="+mn-ea"/>
                          <a:cs typeface="+mn-cs"/>
                        </a:rPr>
                        <a:t>يا ربي يسوع المسيح</a:t>
                      </a:r>
                    </a:p>
                    <a:p>
                      <a:pPr algn="r" rtl="1"/>
                      <a:r>
                        <a:rPr lang="ar-EG" sz="4000" b="0" kern="1200" dirty="0">
                          <a:solidFill>
                            <a:prstClr val="white"/>
                          </a:solidFill>
                          <a:latin typeface="+mn-lt"/>
                          <a:ea typeface="+mn-ea"/>
                          <a:cs typeface="+mn-cs"/>
                        </a:rPr>
                        <a:t>انت كنز الفقراء</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F11E03DF-CC11-0B9A-65CA-3919B56E1BA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A56B90E9-9362-9C2E-D3E7-E1F2D4DD2A9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8706212"/>
      </p:ext>
    </p:extLst>
  </p:cSld>
  <p:clrMapOvr>
    <a:masterClrMapping/>
  </p:clrMapOvr>
</p:sld>
</file>

<file path=ppt/slides/slide190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682699882"/>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7064330">
                  <a:extLst>
                    <a:ext uri="{9D8B030D-6E8A-4147-A177-3AD203B41FA5}">
                      <a16:colId xmlns:a16="http://schemas.microsoft.com/office/drawing/2014/main" val="20000"/>
                    </a:ext>
                  </a:extLst>
                </a:gridCol>
                <a:gridCol w="4182826">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23.</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Tes pauvres, enrichis-les</a:t>
                      </a:r>
                    </a:p>
                    <a:p>
                      <a:pPr algn="l"/>
                      <a:r>
                        <a:rPr lang="fr-FR" sz="3200" b="1" kern="1200" dirty="0">
                          <a:solidFill>
                            <a:prstClr val="white"/>
                          </a:solidFill>
                          <a:latin typeface="Book Antiqua" pitchFamily="18" charset="0"/>
                          <a:ea typeface="+mn-ea"/>
                          <a:cs typeface="+mn-cs"/>
                        </a:rPr>
                        <a:t>Malades, guéris-les</a:t>
                      </a:r>
                    </a:p>
                    <a:p>
                      <a:pPr algn="l"/>
                      <a:r>
                        <a:rPr lang="fr-FR" sz="3200" b="1" kern="1200" dirty="0">
                          <a:solidFill>
                            <a:prstClr val="white"/>
                          </a:solidFill>
                          <a:latin typeface="Book Antiqua" pitchFamily="18" charset="0"/>
                          <a:ea typeface="+mn-ea"/>
                          <a:cs typeface="+mn-cs"/>
                        </a:rPr>
                        <a:t>Les orphelins, élève</a:t>
                      </a:r>
                    </a:p>
                    <a:p>
                      <a:pPr algn="l"/>
                      <a:r>
                        <a:rPr lang="fr-FR" sz="3200" b="1" kern="1200" dirty="0">
                          <a:solidFill>
                            <a:prstClr val="white"/>
                          </a:solidFill>
                          <a:latin typeface="Book Antiqua" pitchFamily="18" charset="0"/>
                          <a:ea typeface="+mn-ea"/>
                          <a:cs typeface="+mn-cs"/>
                        </a:rPr>
                        <a:t>Et leur tristesse, enlève</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فقراء شعبك اغنيهم</a:t>
                      </a:r>
                    </a:p>
                    <a:p>
                      <a:pPr algn="r" rtl="1"/>
                      <a:r>
                        <a:rPr lang="ar-EG" sz="4000" b="0" kern="1200" dirty="0">
                          <a:solidFill>
                            <a:prstClr val="white"/>
                          </a:solidFill>
                          <a:latin typeface="+mn-lt"/>
                          <a:ea typeface="+mn-ea"/>
                          <a:cs typeface="+mn-cs"/>
                        </a:rPr>
                        <a:t>والمرضى اشفيهم</a:t>
                      </a:r>
                    </a:p>
                    <a:p>
                      <a:pPr algn="r" rtl="1"/>
                      <a:r>
                        <a:rPr lang="ar-EG" sz="4000" b="0" kern="1200" dirty="0">
                          <a:solidFill>
                            <a:prstClr val="white"/>
                          </a:solidFill>
                          <a:latin typeface="+mn-lt"/>
                          <a:ea typeface="+mn-ea"/>
                          <a:cs typeface="+mn-cs"/>
                        </a:rPr>
                        <a:t>والأيتام ربيهم</a:t>
                      </a:r>
                    </a:p>
                    <a:p>
                      <a:pPr algn="r" rtl="1"/>
                      <a:r>
                        <a:rPr lang="ar-EG" sz="4000" b="0" kern="1200" dirty="0">
                          <a:solidFill>
                            <a:prstClr val="white"/>
                          </a:solidFill>
                          <a:latin typeface="+mn-lt"/>
                          <a:ea typeface="+mn-ea"/>
                          <a:cs typeface="+mn-cs"/>
                        </a:rPr>
                        <a:t>من فضلك اغنيهم</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24.</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Les endettés, soulage</a:t>
                      </a:r>
                    </a:p>
                    <a:p>
                      <a:r>
                        <a:rPr lang="fr-FR" sz="3200" b="1" kern="1200" dirty="0">
                          <a:solidFill>
                            <a:prstClr val="white"/>
                          </a:solidFill>
                          <a:latin typeface="Book Antiqua" pitchFamily="18" charset="0"/>
                          <a:ea typeface="+mn-ea"/>
                          <a:cs typeface="+mn-cs"/>
                        </a:rPr>
                        <a:t>Richesses, aussi, partage</a:t>
                      </a:r>
                    </a:p>
                    <a:p>
                      <a:r>
                        <a:rPr lang="fr-FR" sz="3200" b="1" kern="1200" dirty="0">
                          <a:solidFill>
                            <a:prstClr val="white"/>
                          </a:solidFill>
                          <a:latin typeface="Book Antiqua" pitchFamily="18" charset="0"/>
                          <a:ea typeface="+mn-ea"/>
                          <a:cs typeface="+mn-cs"/>
                        </a:rPr>
                        <a:t>Ô Seigneur Jésus-Christ</a:t>
                      </a:r>
                    </a:p>
                    <a:p>
                      <a:r>
                        <a:rPr lang="fr-FR" sz="3200" b="1" kern="1200" dirty="0">
                          <a:solidFill>
                            <a:prstClr val="white"/>
                          </a:solidFill>
                          <a:latin typeface="Book Antiqua" pitchFamily="18" charset="0"/>
                          <a:ea typeface="+mn-ea"/>
                          <a:cs typeface="+mn-cs"/>
                        </a:rPr>
                        <a:t>Le pauvre, Tu enrichis</a:t>
                      </a:r>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أغنيهم من فضلك</a:t>
                      </a:r>
                    </a:p>
                    <a:p>
                      <a:pPr algn="r" rtl="1"/>
                      <a:r>
                        <a:rPr lang="ar-EG" sz="4000" b="0" kern="1200" dirty="0">
                          <a:solidFill>
                            <a:prstClr val="white"/>
                          </a:solidFill>
                          <a:latin typeface="+mn-lt"/>
                          <a:ea typeface="+mn-ea"/>
                          <a:cs typeface="+mn-cs"/>
                        </a:rPr>
                        <a:t>أوفي عن المديونين</a:t>
                      </a:r>
                    </a:p>
                    <a:p>
                      <a:pPr algn="r" rtl="1"/>
                      <a:r>
                        <a:rPr lang="ar-EG" sz="4000" b="0" kern="1200" dirty="0">
                          <a:solidFill>
                            <a:prstClr val="white"/>
                          </a:solidFill>
                          <a:latin typeface="+mn-lt"/>
                          <a:ea typeface="+mn-ea"/>
                          <a:cs typeface="+mn-cs"/>
                        </a:rPr>
                        <a:t>يا ربي يسوع المسيح</a:t>
                      </a:r>
                    </a:p>
                    <a:p>
                      <a:pPr algn="r" rtl="1"/>
                      <a:r>
                        <a:rPr lang="ar-EG" sz="4000" b="0" kern="1200" dirty="0">
                          <a:solidFill>
                            <a:prstClr val="white"/>
                          </a:solidFill>
                          <a:latin typeface="+mn-lt"/>
                          <a:ea typeface="+mn-ea"/>
                          <a:cs typeface="+mn-cs"/>
                        </a:rPr>
                        <a:t>أنت غنى المحتاجين</a:t>
                      </a:r>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1722FED8-2F92-D32B-0707-AF9C46CE0DA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1C061801-9FF1-33CC-B650-AC249B26CBF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37785214"/>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152117" y="340593"/>
            <a:ext cx="4608512"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يا من ولدت المسيح</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إلهنا بالحقيقة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بغير زرع بشر</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وأنتِ عذراء</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 `W ;yetacmec P=,=c @  Pennou] qen oume;myi @ a[ne `cperma `nrwmi @ ecoi `mpar;enoc.</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Toi qui enfantas</a:t>
            </a:r>
          </a:p>
          <a:p>
            <a:pPr algn="ctr" defTabSz="1219170"/>
            <a:r>
              <a:rPr lang="fr-FR" sz="3733" b="1" dirty="0">
                <a:solidFill>
                  <a:prstClr val="white"/>
                </a:solidFill>
                <a:latin typeface="Book Antiqua" pitchFamily="18" charset="0"/>
              </a:rPr>
              <a:t>Vraiment Christ notre Dieu</a:t>
            </a:r>
          </a:p>
          <a:p>
            <a:pPr algn="ctr" defTabSz="1219170"/>
            <a:r>
              <a:rPr lang="fr-FR" sz="3733" b="1" dirty="0">
                <a:solidFill>
                  <a:prstClr val="white"/>
                </a:solidFill>
                <a:latin typeface="Book Antiqua" pitchFamily="18" charset="0"/>
              </a:rPr>
              <a:t>Sans semence d’homme</a:t>
            </a:r>
          </a:p>
          <a:p>
            <a:pPr algn="ctr" defTabSz="1219170"/>
            <a:r>
              <a:rPr lang="fr-FR" sz="3733" b="1" dirty="0">
                <a:solidFill>
                  <a:prstClr val="white"/>
                </a:solidFill>
                <a:latin typeface="Book Antiqua" pitchFamily="18" charset="0"/>
              </a:rPr>
              <a:t>Tout en étant Vierge</a:t>
            </a:r>
          </a:p>
        </p:txBody>
      </p:sp>
      <p:sp>
        <p:nvSpPr>
          <p:cNvPr id="2" name="ZoneTexte 1">
            <a:extLst>
              <a:ext uri="{FF2B5EF4-FFF2-40B4-BE49-F238E27FC236}">
                <a16:creationId xmlns:a16="http://schemas.microsoft.com/office/drawing/2014/main" id="{0F464DE4-E224-E3BD-AFA9-C363DF86082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811D4DD2-4449-4E20-397C-6E544A26D59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08378657"/>
      </p:ext>
    </p:extLst>
  </p:cSld>
  <p:clrMapOvr>
    <a:masterClrMapping/>
  </p:clrMapOvr>
</p:sld>
</file>

<file path=ppt/slides/slide19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84262097"/>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413667">
                  <a:extLst>
                    <a:ext uri="{9D8B030D-6E8A-4147-A177-3AD203B41FA5}">
                      <a16:colId xmlns:a16="http://schemas.microsoft.com/office/drawing/2014/main" val="20000"/>
                    </a:ext>
                  </a:extLst>
                </a:gridCol>
                <a:gridCol w="4833489">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25.</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Aux pauvres et démunis</a:t>
                      </a:r>
                    </a:p>
                    <a:p>
                      <a:pPr algn="l"/>
                      <a:r>
                        <a:rPr lang="fr-FR" sz="3200" b="1" kern="1200" dirty="0">
                          <a:solidFill>
                            <a:prstClr val="white"/>
                          </a:solidFill>
                          <a:latin typeface="Book Antiqua" pitchFamily="18" charset="0"/>
                          <a:ea typeface="+mn-ea"/>
                          <a:cs typeface="+mn-cs"/>
                        </a:rPr>
                        <a:t>Tu es Jésus Messie</a:t>
                      </a:r>
                    </a:p>
                    <a:p>
                      <a:pPr algn="l"/>
                      <a:r>
                        <a:rPr lang="fr-FR" sz="3200" b="1" kern="1200" dirty="0">
                          <a:solidFill>
                            <a:prstClr val="white"/>
                          </a:solidFill>
                          <a:latin typeface="Book Antiqua" pitchFamily="18" charset="0"/>
                          <a:ea typeface="+mn-ea"/>
                          <a:cs typeface="+mn-cs"/>
                        </a:rPr>
                        <a:t>Le plus précieux rubis</a:t>
                      </a:r>
                    </a:p>
                    <a:p>
                      <a:pPr algn="l"/>
                      <a:r>
                        <a:rPr lang="fr-FR" sz="3200" b="1" kern="1200" dirty="0">
                          <a:solidFill>
                            <a:prstClr val="white"/>
                          </a:solidFill>
                          <a:latin typeface="Book Antiqua" pitchFamily="18" charset="0"/>
                          <a:ea typeface="+mn-ea"/>
                          <a:cs typeface="+mn-cs"/>
                        </a:rPr>
                        <a:t>Ô Seigneur Jésus-Christ</a:t>
                      </a:r>
                    </a:p>
                  </a:txBody>
                  <a:tcPr/>
                </a:tc>
                <a:tc>
                  <a:txBody>
                    <a:bodyPr/>
                    <a:lstStyle/>
                    <a:p>
                      <a:pPr algn="r" rtl="1"/>
                      <a:r>
                        <a:rPr lang="ar-EG" sz="4000" b="0" kern="1200" dirty="0">
                          <a:solidFill>
                            <a:prstClr val="white"/>
                          </a:solidFill>
                          <a:latin typeface="+mn-lt"/>
                          <a:ea typeface="+mn-ea"/>
                          <a:cs typeface="+mn-cs"/>
                        </a:rPr>
                        <a:t>إن كنا محتاجين</a:t>
                      </a:r>
                    </a:p>
                    <a:p>
                      <a:pPr algn="r" rtl="1"/>
                      <a:r>
                        <a:rPr lang="ar-EG" sz="4000" b="0" kern="1200" dirty="0">
                          <a:solidFill>
                            <a:prstClr val="white"/>
                          </a:solidFill>
                          <a:latin typeface="+mn-lt"/>
                          <a:ea typeface="+mn-ea"/>
                          <a:cs typeface="+mn-cs"/>
                        </a:rPr>
                        <a:t>لنا درة ثمينة</a:t>
                      </a:r>
                    </a:p>
                    <a:p>
                      <a:pPr algn="r" rtl="1"/>
                      <a:r>
                        <a:rPr lang="ar-EG" sz="4000" b="0" kern="1200" dirty="0">
                          <a:solidFill>
                            <a:prstClr val="white"/>
                          </a:solidFill>
                          <a:latin typeface="+mn-lt"/>
                          <a:ea typeface="+mn-ea"/>
                          <a:cs typeface="+mn-cs"/>
                        </a:rPr>
                        <a:t>لنا الجحر الكريم</a:t>
                      </a:r>
                    </a:p>
                    <a:p>
                      <a:pPr algn="r" rtl="1"/>
                      <a:r>
                        <a:rPr lang="ar-EG" sz="4000" b="0" kern="1200" dirty="0">
                          <a:solidFill>
                            <a:prstClr val="white"/>
                          </a:solidFill>
                          <a:latin typeface="+mn-lt"/>
                          <a:ea typeface="+mn-ea"/>
                          <a:cs typeface="+mn-cs"/>
                        </a:rPr>
                        <a:t>يسوع غالي القيمة</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26.</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Plus cher et plus précieux</a:t>
                      </a:r>
                    </a:p>
                    <a:p>
                      <a:r>
                        <a:rPr lang="fr-FR" sz="3200" b="1" kern="1200" dirty="0">
                          <a:solidFill>
                            <a:prstClr val="white"/>
                          </a:solidFill>
                          <a:latin typeface="Book Antiqua" pitchFamily="18" charset="0"/>
                          <a:ea typeface="+mn-ea"/>
                          <a:cs typeface="+mn-cs"/>
                        </a:rPr>
                        <a:t>Que l’or du monde ô Dieu</a:t>
                      </a:r>
                    </a:p>
                    <a:p>
                      <a:r>
                        <a:rPr lang="fr-FR" sz="3200" b="1" kern="1200" dirty="0">
                          <a:solidFill>
                            <a:prstClr val="white"/>
                          </a:solidFill>
                          <a:latin typeface="Book Antiqua" pitchFamily="18" charset="0"/>
                          <a:ea typeface="+mn-ea"/>
                          <a:cs typeface="+mn-cs"/>
                        </a:rPr>
                        <a:t>Son Nom est Jésus-Christ</a:t>
                      </a:r>
                    </a:p>
                    <a:p>
                      <a:r>
                        <a:rPr lang="fr-FR" sz="3200" b="1" kern="1200" dirty="0">
                          <a:solidFill>
                            <a:prstClr val="white"/>
                          </a:solidFill>
                          <a:latin typeface="Book Antiqua" pitchFamily="18" charset="0"/>
                          <a:ea typeface="+mn-ea"/>
                          <a:cs typeface="+mn-cs"/>
                        </a:rPr>
                        <a:t>Pardonne à tout impie</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غالي القيمة وكريم</a:t>
                      </a:r>
                    </a:p>
                    <a:p>
                      <a:pPr algn="r" rtl="1"/>
                      <a:r>
                        <a:rPr lang="ar-EG" sz="4000" b="0" kern="1200" dirty="0">
                          <a:solidFill>
                            <a:prstClr val="white"/>
                          </a:solidFill>
                          <a:latin typeface="+mn-lt"/>
                          <a:ea typeface="+mn-ea"/>
                          <a:cs typeface="+mn-cs"/>
                        </a:rPr>
                        <a:t>أغلى من الدنيا تمام</a:t>
                      </a:r>
                    </a:p>
                    <a:p>
                      <a:pPr algn="r" rtl="1"/>
                      <a:r>
                        <a:rPr lang="ar-EG" sz="4000" b="0" kern="1200" dirty="0">
                          <a:solidFill>
                            <a:prstClr val="white"/>
                          </a:solidFill>
                          <a:latin typeface="+mn-lt"/>
                          <a:ea typeface="+mn-ea"/>
                          <a:cs typeface="+mn-cs"/>
                        </a:rPr>
                        <a:t>اسمه يسوع المسيح</a:t>
                      </a:r>
                    </a:p>
                    <a:p>
                      <a:pPr algn="r" rtl="1"/>
                      <a:r>
                        <a:rPr lang="ar-EG" sz="4000" b="0" kern="1200" dirty="0">
                          <a:solidFill>
                            <a:prstClr val="white"/>
                          </a:solidFill>
                          <a:latin typeface="+mn-lt"/>
                          <a:ea typeface="+mn-ea"/>
                          <a:cs typeface="+mn-cs"/>
                        </a:rPr>
                        <a:t>الغافر كل آثام</a:t>
                      </a:r>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0FE5F234-1FAA-8A54-DB4A-72A116CE7B3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B8004372-4B53-FC47-F3E3-6243CE8C81A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50364545"/>
      </p:ext>
    </p:extLst>
  </p:cSld>
  <p:clrMapOvr>
    <a:masterClrMapping/>
  </p:clrMapOvr>
</p:sld>
</file>

<file path=ppt/slides/slide19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97110618"/>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971377">
                  <a:extLst>
                    <a:ext uri="{9D8B030D-6E8A-4147-A177-3AD203B41FA5}">
                      <a16:colId xmlns:a16="http://schemas.microsoft.com/office/drawing/2014/main" val="20000"/>
                    </a:ext>
                  </a:extLst>
                </a:gridCol>
                <a:gridCol w="4275779">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27. Pardonne vos péchés</a:t>
                      </a:r>
                    </a:p>
                    <a:p>
                      <a:pPr algn="l"/>
                      <a:r>
                        <a:rPr lang="fr-FR" sz="3200" b="1" kern="1200" dirty="0">
                          <a:solidFill>
                            <a:prstClr val="white"/>
                          </a:solidFill>
                          <a:latin typeface="Book Antiqua" pitchFamily="18" charset="0"/>
                          <a:ea typeface="+mn-ea"/>
                          <a:cs typeface="+mn-cs"/>
                        </a:rPr>
                        <a:t>Entend quand vous priez</a:t>
                      </a:r>
                    </a:p>
                    <a:p>
                      <a:pPr algn="l"/>
                      <a:r>
                        <a:rPr lang="fr-FR" sz="3200" b="1" kern="1200" dirty="0">
                          <a:solidFill>
                            <a:prstClr val="white"/>
                          </a:solidFill>
                          <a:latin typeface="Book Antiqua" pitchFamily="18" charset="0"/>
                          <a:ea typeface="+mn-ea"/>
                          <a:cs typeface="+mn-cs"/>
                        </a:rPr>
                        <a:t>Les rois, les peuples ont cru </a:t>
                      </a:r>
                    </a:p>
                    <a:p>
                      <a:pPr algn="l"/>
                      <a:r>
                        <a:rPr lang="fr-FR" sz="3200" b="1" kern="1200" dirty="0">
                          <a:solidFill>
                            <a:prstClr val="white"/>
                          </a:solidFill>
                          <a:latin typeface="Book Antiqua" pitchFamily="18" charset="0"/>
                          <a:ea typeface="+mn-ea"/>
                          <a:cs typeface="+mn-cs"/>
                        </a:rPr>
                        <a:t>En Toi, Seigneur Jésus</a:t>
                      </a:r>
                    </a:p>
                  </a:txBody>
                  <a:tcPr/>
                </a:tc>
                <a:tc>
                  <a:txBody>
                    <a:bodyPr/>
                    <a:lstStyle/>
                    <a:p>
                      <a:pPr algn="r" rtl="1"/>
                      <a:r>
                        <a:rPr lang="ar-EG" sz="4000" b="0" kern="1200" dirty="0">
                          <a:solidFill>
                            <a:prstClr val="white"/>
                          </a:solidFill>
                          <a:latin typeface="+mn-lt"/>
                          <a:ea typeface="+mn-ea"/>
                          <a:cs typeface="+mn-cs"/>
                        </a:rPr>
                        <a:t>+</a:t>
                      </a:r>
                      <a:r>
                        <a:rPr lang="ar-EG" sz="4000" b="0" kern="1200" baseline="0" dirty="0">
                          <a:solidFill>
                            <a:prstClr val="white"/>
                          </a:solidFill>
                          <a:latin typeface="+mn-lt"/>
                          <a:ea typeface="+mn-ea"/>
                          <a:cs typeface="+mn-cs"/>
                        </a:rPr>
                        <a:t> </a:t>
                      </a:r>
                      <a:r>
                        <a:rPr lang="ar-EG" sz="4000" b="0" kern="1200" dirty="0">
                          <a:solidFill>
                            <a:prstClr val="white"/>
                          </a:solidFill>
                          <a:latin typeface="+mn-lt"/>
                          <a:ea typeface="+mn-ea"/>
                          <a:cs typeface="+mn-cs"/>
                        </a:rPr>
                        <a:t>غافر كل ذنوب</a:t>
                      </a:r>
                    </a:p>
                    <a:p>
                      <a:pPr algn="r" rtl="1"/>
                      <a:r>
                        <a:rPr lang="ar-EG" sz="4000" b="0" kern="1200" dirty="0">
                          <a:solidFill>
                            <a:prstClr val="white"/>
                          </a:solidFill>
                          <a:latin typeface="+mn-lt"/>
                          <a:ea typeface="+mn-ea"/>
                          <a:cs typeface="+mn-cs"/>
                        </a:rPr>
                        <a:t>سامع لمن يدعوه</a:t>
                      </a:r>
                    </a:p>
                    <a:p>
                      <a:pPr algn="r" rtl="1"/>
                      <a:r>
                        <a:rPr lang="ar-EG" sz="4000" b="0" kern="1200" dirty="0">
                          <a:solidFill>
                            <a:prstClr val="white"/>
                          </a:solidFill>
                          <a:latin typeface="+mn-lt"/>
                          <a:ea typeface="+mn-ea"/>
                          <a:cs typeface="+mn-cs"/>
                        </a:rPr>
                        <a:t>تعترف له كل شعوب</a:t>
                      </a:r>
                    </a:p>
                    <a:p>
                      <a:pPr algn="r" rtl="1"/>
                      <a:r>
                        <a:rPr lang="ar-EG" sz="4000" b="0" kern="1200" dirty="0">
                          <a:solidFill>
                            <a:prstClr val="white"/>
                          </a:solidFill>
                          <a:latin typeface="+mn-lt"/>
                          <a:ea typeface="+mn-ea"/>
                          <a:cs typeface="+mn-cs"/>
                        </a:rPr>
                        <a:t>الملوك يسبحوه</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28.</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Ô peuples louez-Le</a:t>
                      </a:r>
                    </a:p>
                    <a:p>
                      <a:r>
                        <a:rPr lang="fr-FR" sz="3200" b="1" kern="1200" dirty="0">
                          <a:solidFill>
                            <a:prstClr val="white"/>
                          </a:solidFill>
                          <a:latin typeface="Book Antiqua" pitchFamily="18" charset="0"/>
                          <a:ea typeface="+mn-ea"/>
                          <a:cs typeface="+mn-cs"/>
                        </a:rPr>
                        <a:t>Vous tous glorifiez Dieu</a:t>
                      </a:r>
                    </a:p>
                    <a:p>
                      <a:r>
                        <a:rPr lang="fr-FR" sz="3200" b="1" kern="1200" dirty="0">
                          <a:solidFill>
                            <a:prstClr val="white"/>
                          </a:solidFill>
                          <a:latin typeface="Book Antiqua" pitchFamily="18" charset="0"/>
                          <a:ea typeface="+mn-ea"/>
                          <a:cs typeface="+mn-cs"/>
                        </a:rPr>
                        <a:t>Ô Seigneur Jésus-Christ</a:t>
                      </a:r>
                    </a:p>
                    <a:p>
                      <a:r>
                        <a:rPr lang="fr-FR" sz="3200" b="1" kern="1200" dirty="0">
                          <a:solidFill>
                            <a:prstClr val="white"/>
                          </a:solidFill>
                          <a:latin typeface="Book Antiqua" pitchFamily="18" charset="0"/>
                          <a:ea typeface="+mn-ea"/>
                          <a:cs typeface="+mn-cs"/>
                        </a:rPr>
                        <a:t>Exauce ceux qui prient</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سبحوه</a:t>
                      </a:r>
                      <a:r>
                        <a:rPr lang="ar-EG" sz="4000" b="0" kern="1200" dirty="0">
                          <a:solidFill>
                            <a:prstClr val="white"/>
                          </a:solidFill>
                          <a:latin typeface="+mn-lt"/>
                          <a:ea typeface="+mn-ea"/>
                          <a:cs typeface="+mn-cs"/>
                        </a:rPr>
                        <a:t> يا كل الأمم</a:t>
                      </a:r>
                    </a:p>
                    <a:p>
                      <a:pPr algn="r" rtl="1"/>
                      <a:r>
                        <a:rPr lang="ar-EG" sz="4000" b="0" kern="1200" dirty="0">
                          <a:solidFill>
                            <a:prstClr val="white"/>
                          </a:solidFill>
                          <a:latin typeface="+mn-lt"/>
                          <a:ea typeface="+mn-ea"/>
                          <a:cs typeface="+mn-cs"/>
                        </a:rPr>
                        <a:t>مجدوه يا كل الشعوب</a:t>
                      </a:r>
                    </a:p>
                    <a:p>
                      <a:pPr algn="r" rtl="1"/>
                      <a:r>
                        <a:rPr lang="ar-EG" sz="4000" b="0" kern="1200" dirty="0">
                          <a:solidFill>
                            <a:prstClr val="white"/>
                          </a:solidFill>
                          <a:latin typeface="+mn-lt"/>
                          <a:ea typeface="+mn-ea"/>
                          <a:cs typeface="+mn-cs"/>
                        </a:rPr>
                        <a:t>يا ربي يسوع المسيح</a:t>
                      </a:r>
                    </a:p>
                    <a:p>
                      <a:pPr algn="r" rtl="1"/>
                      <a:r>
                        <a:rPr lang="ar-EG" sz="4000" b="0" kern="1200" dirty="0">
                          <a:solidFill>
                            <a:prstClr val="white"/>
                          </a:solidFill>
                          <a:latin typeface="+mn-lt"/>
                          <a:ea typeface="+mn-ea"/>
                          <a:cs typeface="+mn-cs"/>
                        </a:rPr>
                        <a:t>تُبلِغنا المطلوب</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48228767-C344-6445-7E95-8DC98EAD2A4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1DD87F46-42B1-6658-62C2-97AE33C2EF2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8978138"/>
      </p:ext>
    </p:extLst>
  </p:cSld>
  <p:clrMapOvr>
    <a:masterClrMapping/>
  </p:clrMapOvr>
</p:sld>
</file>

<file path=ppt/slides/slide19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123880297"/>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878426">
                  <a:extLst>
                    <a:ext uri="{9D8B030D-6E8A-4147-A177-3AD203B41FA5}">
                      <a16:colId xmlns:a16="http://schemas.microsoft.com/office/drawing/2014/main" val="20000"/>
                    </a:ext>
                  </a:extLst>
                </a:gridCol>
                <a:gridCol w="4368730">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29.</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Que Ton Royaume vienne</a:t>
                      </a:r>
                    </a:p>
                    <a:p>
                      <a:pPr algn="l"/>
                      <a:r>
                        <a:rPr lang="fr-FR" sz="3200" b="1" kern="1200" dirty="0">
                          <a:solidFill>
                            <a:prstClr val="white"/>
                          </a:solidFill>
                          <a:latin typeface="Book Antiqua" pitchFamily="18" charset="0"/>
                          <a:ea typeface="+mn-ea"/>
                          <a:cs typeface="+mn-cs"/>
                        </a:rPr>
                        <a:t>Et Ta pitié aussi</a:t>
                      </a:r>
                    </a:p>
                    <a:p>
                      <a:pPr algn="l"/>
                      <a:r>
                        <a:rPr lang="fr-FR" sz="3200" b="1" kern="1200" dirty="0">
                          <a:solidFill>
                            <a:prstClr val="white"/>
                          </a:solidFill>
                          <a:latin typeface="Book Antiqua" pitchFamily="18" charset="0"/>
                          <a:ea typeface="+mn-ea"/>
                          <a:cs typeface="+mn-cs"/>
                        </a:rPr>
                        <a:t>Ô Seigneur Jésus-Christ</a:t>
                      </a:r>
                    </a:p>
                    <a:p>
                      <a:pPr algn="l"/>
                      <a:r>
                        <a:rPr lang="fr-FR" sz="3200" b="1" kern="1200" dirty="0">
                          <a:solidFill>
                            <a:prstClr val="white"/>
                          </a:solidFill>
                          <a:latin typeface="Book Antiqua" pitchFamily="18" charset="0"/>
                          <a:ea typeface="+mn-ea"/>
                          <a:cs typeface="+mn-cs"/>
                        </a:rPr>
                        <a:t>Tu es bon ô Messie</a:t>
                      </a:r>
                    </a:p>
                  </a:txBody>
                  <a:tcPr/>
                </a:tc>
                <a:tc>
                  <a:txBody>
                    <a:bodyPr/>
                    <a:lstStyle/>
                    <a:p>
                      <a:pPr algn="r" rtl="1"/>
                      <a:r>
                        <a:rPr lang="ar-EG" sz="4000" b="0" kern="1200" dirty="0" err="1">
                          <a:solidFill>
                            <a:prstClr val="white"/>
                          </a:solidFill>
                          <a:latin typeface="+mn-lt"/>
                          <a:ea typeface="+mn-ea"/>
                          <a:cs typeface="+mn-cs"/>
                        </a:rPr>
                        <a:t>مطلوبنا</a:t>
                      </a:r>
                      <a:r>
                        <a:rPr lang="ar-EG" sz="4000" b="0" kern="1200" dirty="0">
                          <a:solidFill>
                            <a:prstClr val="white"/>
                          </a:solidFill>
                          <a:latin typeface="+mn-lt"/>
                          <a:ea typeface="+mn-ea"/>
                          <a:cs typeface="+mn-cs"/>
                        </a:rPr>
                        <a:t> ملكوتك</a:t>
                      </a:r>
                    </a:p>
                    <a:p>
                      <a:pPr algn="r" rtl="1"/>
                      <a:r>
                        <a:rPr lang="ar-EG" sz="4000" b="0" kern="1200" dirty="0">
                          <a:solidFill>
                            <a:prstClr val="white"/>
                          </a:solidFill>
                          <a:latin typeface="+mn-lt"/>
                          <a:ea typeface="+mn-ea"/>
                          <a:cs typeface="+mn-cs"/>
                        </a:rPr>
                        <a:t>ومراحمك موجودة</a:t>
                      </a:r>
                    </a:p>
                    <a:p>
                      <a:pPr algn="r" rtl="1"/>
                      <a:r>
                        <a:rPr lang="ar-EG" sz="4000" b="0" kern="1200" dirty="0">
                          <a:solidFill>
                            <a:prstClr val="white"/>
                          </a:solidFill>
                          <a:latin typeface="+mn-lt"/>
                          <a:ea typeface="+mn-ea"/>
                          <a:cs typeface="+mn-cs"/>
                        </a:rPr>
                        <a:t>يا ربي يسوع المسيح</a:t>
                      </a:r>
                    </a:p>
                    <a:p>
                      <a:pPr algn="r" rtl="1"/>
                      <a:r>
                        <a:rPr lang="ar-EG" sz="4000" b="0" kern="1200" dirty="0">
                          <a:solidFill>
                            <a:prstClr val="white"/>
                          </a:solidFill>
                          <a:latin typeface="+mn-lt"/>
                          <a:ea typeface="+mn-ea"/>
                          <a:cs typeface="+mn-cs"/>
                        </a:rPr>
                        <a:t>يا من طبعه الجودة</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30.</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Si bon et généreux</a:t>
                      </a:r>
                    </a:p>
                    <a:p>
                      <a:r>
                        <a:rPr lang="fr-FR" sz="3200" b="1" kern="1200" dirty="0">
                          <a:solidFill>
                            <a:prstClr val="white"/>
                          </a:solidFill>
                          <a:latin typeface="Book Antiqua" pitchFamily="18" charset="0"/>
                          <a:ea typeface="+mn-ea"/>
                          <a:cs typeface="+mn-cs"/>
                        </a:rPr>
                        <a:t>Nul n’est comme Toi ô Dieu</a:t>
                      </a:r>
                    </a:p>
                    <a:p>
                      <a:r>
                        <a:rPr lang="fr-FR" sz="3200" b="1" kern="1200" dirty="0">
                          <a:solidFill>
                            <a:prstClr val="white"/>
                          </a:solidFill>
                          <a:latin typeface="Book Antiqua" pitchFamily="18" charset="0"/>
                          <a:ea typeface="+mn-ea"/>
                          <a:cs typeface="+mn-cs"/>
                        </a:rPr>
                        <a:t>Ô Seigneur Jésus-Christ</a:t>
                      </a:r>
                    </a:p>
                    <a:p>
                      <a:r>
                        <a:rPr lang="fr-FR" sz="3200" b="1" kern="1200" dirty="0">
                          <a:solidFill>
                            <a:prstClr val="white"/>
                          </a:solidFill>
                          <a:latin typeface="Book Antiqua" pitchFamily="18" charset="0"/>
                          <a:ea typeface="+mn-ea"/>
                          <a:cs typeface="+mn-cs"/>
                        </a:rPr>
                        <a:t>Regarde et compatis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صاحب جودة وكريم</a:t>
                      </a:r>
                    </a:p>
                    <a:p>
                      <a:pPr algn="r" rtl="1"/>
                      <a:r>
                        <a:rPr lang="ar-EG" sz="4000" b="0" kern="1200" dirty="0">
                          <a:solidFill>
                            <a:prstClr val="white"/>
                          </a:solidFill>
                          <a:latin typeface="+mn-lt"/>
                          <a:ea typeface="+mn-ea"/>
                          <a:cs typeface="+mn-cs"/>
                        </a:rPr>
                        <a:t>وليس لك قط نظير</a:t>
                      </a:r>
                    </a:p>
                    <a:p>
                      <a:pPr algn="r" rtl="1"/>
                      <a:r>
                        <a:rPr lang="ar-EG" sz="4000" b="0" kern="1200" dirty="0">
                          <a:solidFill>
                            <a:prstClr val="white"/>
                          </a:solidFill>
                          <a:latin typeface="+mn-lt"/>
                          <a:ea typeface="+mn-ea"/>
                          <a:cs typeface="+mn-cs"/>
                        </a:rPr>
                        <a:t>يا ربي يسوع المسيح</a:t>
                      </a:r>
                    </a:p>
                    <a:p>
                      <a:pPr algn="r" rtl="1"/>
                      <a:r>
                        <a:rPr lang="ar-EG" sz="4000" b="0" kern="1200" dirty="0">
                          <a:solidFill>
                            <a:prstClr val="white"/>
                          </a:solidFill>
                          <a:latin typeface="+mn-lt"/>
                          <a:ea typeface="+mn-ea"/>
                          <a:cs typeface="+mn-cs"/>
                        </a:rPr>
                        <a:t>أنت على الكل بَصِير</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C1CE7E3D-3315-011B-391D-5593CDC5340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E45C9067-26BB-9AB4-E83E-D057F71708E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57918505"/>
      </p:ext>
    </p:extLst>
  </p:cSld>
  <p:clrMapOvr>
    <a:masterClrMapping/>
  </p:clrMapOvr>
</p:sld>
</file>

<file path=ppt/slides/slide19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624541633"/>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907060">
                  <a:extLst>
                    <a:ext uri="{9D8B030D-6E8A-4147-A177-3AD203B41FA5}">
                      <a16:colId xmlns:a16="http://schemas.microsoft.com/office/drawing/2014/main" val="20000"/>
                    </a:ext>
                  </a:extLst>
                </a:gridCol>
                <a:gridCol w="4340096">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31.</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Observe, clairvoyant</a:t>
                      </a:r>
                    </a:p>
                    <a:p>
                      <a:pPr algn="l"/>
                      <a:r>
                        <a:rPr lang="fr-FR" sz="3200" b="1" kern="1200" dirty="0">
                          <a:solidFill>
                            <a:prstClr val="white"/>
                          </a:solidFill>
                          <a:latin typeface="Book Antiqua" pitchFamily="18" charset="0"/>
                          <a:ea typeface="+mn-ea"/>
                          <a:cs typeface="+mn-cs"/>
                        </a:rPr>
                        <a:t>Conduis-nous en tout temps</a:t>
                      </a:r>
                    </a:p>
                    <a:p>
                      <a:pPr algn="l"/>
                      <a:r>
                        <a:rPr lang="fr-FR" sz="3200" b="1" kern="1200" dirty="0">
                          <a:solidFill>
                            <a:prstClr val="white"/>
                          </a:solidFill>
                          <a:latin typeface="Book Antiqua" pitchFamily="18" charset="0"/>
                          <a:ea typeface="+mn-ea"/>
                          <a:cs typeface="+mn-cs"/>
                        </a:rPr>
                        <a:t>Ô Seigneur Jésus-Christ</a:t>
                      </a:r>
                    </a:p>
                    <a:p>
                      <a:pPr algn="l"/>
                      <a:r>
                        <a:rPr lang="fr-FR" sz="3200" b="1" kern="1200" dirty="0">
                          <a:solidFill>
                            <a:prstClr val="white"/>
                          </a:solidFill>
                          <a:latin typeface="Book Antiqua" pitchFamily="18" charset="0"/>
                          <a:ea typeface="+mn-ea"/>
                          <a:cs typeface="+mn-cs"/>
                        </a:rPr>
                        <a:t>En Toi je me confie</a:t>
                      </a:r>
                    </a:p>
                  </a:txBody>
                  <a:tcPr/>
                </a:tc>
                <a:tc>
                  <a:txBody>
                    <a:bodyPr/>
                    <a:lstStyle/>
                    <a:p>
                      <a:pPr algn="r" rtl="1"/>
                      <a:r>
                        <a:rPr lang="ar-EG" sz="4000" b="0" kern="1200" dirty="0">
                          <a:solidFill>
                            <a:prstClr val="white"/>
                          </a:solidFill>
                          <a:latin typeface="+mn-lt"/>
                          <a:ea typeface="+mn-ea"/>
                          <a:cs typeface="+mn-cs"/>
                        </a:rPr>
                        <a:t>بَصِير ومتطلع</a:t>
                      </a:r>
                    </a:p>
                    <a:p>
                      <a:pPr algn="r" rtl="1"/>
                      <a:r>
                        <a:rPr lang="ar-EG" sz="4000" b="0" kern="1200" dirty="0">
                          <a:solidFill>
                            <a:prstClr val="white"/>
                          </a:solidFill>
                          <a:latin typeface="+mn-lt"/>
                          <a:ea typeface="+mn-ea"/>
                          <a:cs typeface="+mn-cs"/>
                        </a:rPr>
                        <a:t>علينا بتدابيرك</a:t>
                      </a:r>
                    </a:p>
                    <a:p>
                      <a:pPr algn="r" rtl="1"/>
                      <a:r>
                        <a:rPr lang="ar-EG" sz="4000" b="0" kern="1200" dirty="0">
                          <a:solidFill>
                            <a:prstClr val="white"/>
                          </a:solidFill>
                          <a:latin typeface="+mn-lt"/>
                          <a:ea typeface="+mn-ea"/>
                          <a:cs typeface="+mn-cs"/>
                        </a:rPr>
                        <a:t>يا ربي يسوع المسيح</a:t>
                      </a:r>
                    </a:p>
                    <a:p>
                      <a:pPr algn="r" rtl="1"/>
                      <a:r>
                        <a:rPr lang="ar-EG" sz="4000" b="0" kern="1200" dirty="0">
                          <a:solidFill>
                            <a:prstClr val="white"/>
                          </a:solidFill>
                          <a:latin typeface="+mn-lt"/>
                          <a:ea typeface="+mn-ea"/>
                          <a:cs typeface="+mn-cs"/>
                        </a:rPr>
                        <a:t>لا تحوجنا إلى غيرك</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32.</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Je ne connais que Toi</a:t>
                      </a:r>
                    </a:p>
                    <a:p>
                      <a:r>
                        <a:rPr lang="fr-FR" sz="3200" b="1" kern="1200" dirty="0">
                          <a:solidFill>
                            <a:prstClr val="white"/>
                          </a:solidFill>
                          <a:latin typeface="Book Antiqua" pitchFamily="18" charset="0"/>
                          <a:ea typeface="+mn-ea"/>
                          <a:cs typeface="+mn-cs"/>
                        </a:rPr>
                        <a:t>Je cours et viens vers Toi</a:t>
                      </a:r>
                    </a:p>
                    <a:p>
                      <a:r>
                        <a:rPr lang="fr-FR" sz="3200" b="1" kern="1200" dirty="0">
                          <a:solidFill>
                            <a:prstClr val="white"/>
                          </a:solidFill>
                          <a:latin typeface="Book Antiqua" pitchFamily="18" charset="0"/>
                          <a:ea typeface="+mn-ea"/>
                          <a:cs typeface="+mn-cs"/>
                        </a:rPr>
                        <a:t>Ô Fils de Dieu mon Roi</a:t>
                      </a:r>
                    </a:p>
                    <a:p>
                      <a:r>
                        <a:rPr lang="fr-FR" sz="3200" b="1" kern="1200" dirty="0">
                          <a:solidFill>
                            <a:prstClr val="white"/>
                          </a:solidFill>
                          <a:latin typeface="Book Antiqua" pitchFamily="18" charset="0"/>
                          <a:ea typeface="+mn-ea"/>
                          <a:cs typeface="+mn-cs"/>
                        </a:rPr>
                        <a:t>Oh ! Donne-nous la foi</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لا نعرف غيرك إله</a:t>
                      </a:r>
                    </a:p>
                    <a:p>
                      <a:pPr algn="r" rtl="1"/>
                      <a:r>
                        <a:rPr lang="ar-EG" sz="4000" b="0" kern="1200" dirty="0">
                          <a:solidFill>
                            <a:prstClr val="white"/>
                          </a:solidFill>
                          <a:latin typeface="+mn-lt"/>
                          <a:ea typeface="+mn-ea"/>
                          <a:cs typeface="+mn-cs"/>
                        </a:rPr>
                        <a:t>بإنجيلك صدقنا</a:t>
                      </a:r>
                    </a:p>
                    <a:p>
                      <a:pPr algn="r" rtl="1"/>
                      <a:r>
                        <a:rPr lang="ar-EG" sz="4000" b="0" kern="1200" dirty="0">
                          <a:solidFill>
                            <a:prstClr val="white"/>
                          </a:solidFill>
                          <a:latin typeface="+mn-lt"/>
                          <a:ea typeface="+mn-ea"/>
                          <a:cs typeface="+mn-cs"/>
                        </a:rPr>
                        <a:t>أنت هو ابن الله</a:t>
                      </a:r>
                    </a:p>
                    <a:p>
                      <a:pPr algn="r" rtl="1"/>
                      <a:r>
                        <a:rPr lang="ar-EG" sz="4000" b="0" kern="1200" dirty="0">
                          <a:solidFill>
                            <a:prstClr val="white"/>
                          </a:solidFill>
                          <a:latin typeface="+mn-lt"/>
                          <a:ea typeface="+mn-ea"/>
                          <a:cs typeface="+mn-cs"/>
                        </a:rPr>
                        <a:t>في إيمانك ثبتنا</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5C23AFBC-542F-B2C0-EAAE-64BE99FA013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6DF79A45-4674-9CF9-91E9-38BE75C2B30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85813216"/>
      </p:ext>
    </p:extLst>
  </p:cSld>
  <p:clrMapOvr>
    <a:masterClrMapping/>
  </p:clrMapOvr>
</p:sld>
</file>

<file path=ppt/slides/slide19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576923572"/>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33.</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Ma foi, affermis-la</a:t>
                      </a:r>
                    </a:p>
                    <a:p>
                      <a:pPr algn="l"/>
                      <a:r>
                        <a:rPr lang="fr-FR" sz="3200" b="1" kern="1200" dirty="0">
                          <a:solidFill>
                            <a:prstClr val="white"/>
                          </a:solidFill>
                          <a:latin typeface="Book Antiqua" pitchFamily="18" charset="0"/>
                          <a:ea typeface="+mn-ea"/>
                          <a:cs typeface="+mn-cs"/>
                        </a:rPr>
                        <a:t>Le mal, écarteras</a:t>
                      </a:r>
                    </a:p>
                    <a:p>
                      <a:pPr algn="l"/>
                      <a:r>
                        <a:rPr lang="fr-FR" sz="3200" b="1" kern="1200" dirty="0">
                          <a:solidFill>
                            <a:prstClr val="white"/>
                          </a:solidFill>
                          <a:latin typeface="Book Antiqua" pitchFamily="18" charset="0"/>
                          <a:ea typeface="+mn-ea"/>
                          <a:cs typeface="+mn-cs"/>
                        </a:rPr>
                        <a:t>Ô Seigneur Jésus-Christ</a:t>
                      </a:r>
                    </a:p>
                    <a:p>
                      <a:pPr algn="l"/>
                      <a:r>
                        <a:rPr lang="fr-FR" sz="3200" b="1" kern="1200" dirty="0">
                          <a:solidFill>
                            <a:prstClr val="white"/>
                          </a:solidFill>
                          <a:latin typeface="Book Antiqua" pitchFamily="18" charset="0"/>
                          <a:ea typeface="+mn-ea"/>
                          <a:cs typeface="+mn-cs"/>
                        </a:rPr>
                        <a:t>Nos cœurs, Tu as réjoui</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ثبتنا على الإيمان</a:t>
                      </a:r>
                    </a:p>
                    <a:p>
                      <a:pPr algn="r" rtl="1"/>
                      <a:r>
                        <a:rPr lang="ar-EG" sz="4000" b="0" kern="1200" dirty="0">
                          <a:solidFill>
                            <a:prstClr val="white"/>
                          </a:solidFill>
                          <a:latin typeface="+mn-lt"/>
                          <a:ea typeface="+mn-ea"/>
                          <a:cs typeface="+mn-cs"/>
                        </a:rPr>
                        <a:t>وانهضنا من كل ملل</a:t>
                      </a:r>
                    </a:p>
                    <a:p>
                      <a:pPr algn="r" rtl="1"/>
                      <a:r>
                        <a:rPr lang="ar-EG" sz="4000" b="0" kern="1200" dirty="0">
                          <a:solidFill>
                            <a:prstClr val="white"/>
                          </a:solidFill>
                          <a:latin typeface="+mn-lt"/>
                          <a:ea typeface="+mn-ea"/>
                          <a:cs typeface="+mn-cs"/>
                        </a:rPr>
                        <a:t>يا ربي يسوع المسيح</a:t>
                      </a:r>
                    </a:p>
                    <a:p>
                      <a:pPr algn="r" rtl="1"/>
                      <a:r>
                        <a:rPr lang="ar-EG" sz="4000" b="0" kern="1200" dirty="0">
                          <a:solidFill>
                            <a:prstClr val="white"/>
                          </a:solidFill>
                          <a:latin typeface="+mn-lt"/>
                          <a:ea typeface="+mn-ea"/>
                          <a:cs typeface="+mn-cs"/>
                        </a:rPr>
                        <a:t>باسمك نتهلل</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34.</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Pour Toi, nous chanterons</a:t>
                      </a:r>
                    </a:p>
                    <a:p>
                      <a:r>
                        <a:rPr lang="fr-FR" sz="3200" b="1" kern="1200" dirty="0">
                          <a:solidFill>
                            <a:prstClr val="white"/>
                          </a:solidFill>
                          <a:latin typeface="Book Antiqua" pitchFamily="18" charset="0"/>
                          <a:ea typeface="+mn-ea"/>
                          <a:cs typeface="+mn-cs"/>
                        </a:rPr>
                        <a:t>Les psaumes, entonnerons</a:t>
                      </a:r>
                    </a:p>
                    <a:p>
                      <a:r>
                        <a:rPr lang="fr-FR" sz="3200" b="1" kern="1200" dirty="0">
                          <a:solidFill>
                            <a:prstClr val="white"/>
                          </a:solidFill>
                          <a:latin typeface="Book Antiqua" pitchFamily="18" charset="0"/>
                          <a:ea typeface="+mn-ea"/>
                          <a:cs typeface="+mn-cs"/>
                        </a:rPr>
                        <a:t>Ô Seigneur Jésus-Christ</a:t>
                      </a:r>
                    </a:p>
                    <a:p>
                      <a:r>
                        <a:rPr lang="fr-FR" sz="3200" b="1" kern="1200" dirty="0">
                          <a:solidFill>
                            <a:prstClr val="white"/>
                          </a:solidFill>
                          <a:latin typeface="Book Antiqua" pitchFamily="18" charset="0"/>
                          <a:ea typeface="+mn-ea"/>
                          <a:cs typeface="+mn-cs"/>
                        </a:rPr>
                        <a:t>Nos chants Te magnifient</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نتهلل بالألحان</a:t>
                      </a:r>
                    </a:p>
                    <a:p>
                      <a:pPr algn="r" rtl="1"/>
                      <a:r>
                        <a:rPr lang="ar-EG" sz="4000" b="0" kern="1200" dirty="0">
                          <a:solidFill>
                            <a:prstClr val="white"/>
                          </a:solidFill>
                          <a:latin typeface="+mn-lt"/>
                          <a:ea typeface="+mn-ea"/>
                          <a:cs typeface="+mn-cs"/>
                        </a:rPr>
                        <a:t>ونرتل بالمزمور</a:t>
                      </a:r>
                    </a:p>
                    <a:p>
                      <a:pPr algn="r" rtl="1"/>
                      <a:r>
                        <a:rPr lang="ar-EG" sz="4000" b="0" kern="1200" dirty="0">
                          <a:solidFill>
                            <a:prstClr val="white"/>
                          </a:solidFill>
                          <a:latin typeface="+mn-lt"/>
                          <a:ea typeface="+mn-ea"/>
                          <a:cs typeface="+mn-cs"/>
                        </a:rPr>
                        <a:t>يا ربي يسوع المسيح</a:t>
                      </a:r>
                    </a:p>
                    <a:p>
                      <a:pPr algn="r" rtl="1"/>
                      <a:r>
                        <a:rPr lang="ar-EG" sz="4000" b="0" kern="1200" dirty="0">
                          <a:solidFill>
                            <a:prstClr val="white"/>
                          </a:solidFill>
                          <a:latin typeface="+mn-lt"/>
                          <a:ea typeface="+mn-ea"/>
                          <a:cs typeface="+mn-cs"/>
                        </a:rPr>
                        <a:t>تسبيحك بهجة وسرور</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C1F62769-54F5-8407-0A20-4637A22134D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1F8468A6-7366-E3E0-6076-6FF419025B5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41607063"/>
      </p:ext>
    </p:extLst>
  </p:cSld>
  <p:clrMapOvr>
    <a:masterClrMapping/>
  </p:clrMapOvr>
</p:sld>
</file>

<file path=ppt/slides/slide191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271551908"/>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878426">
                  <a:extLst>
                    <a:ext uri="{9D8B030D-6E8A-4147-A177-3AD203B41FA5}">
                      <a16:colId xmlns:a16="http://schemas.microsoft.com/office/drawing/2014/main" val="20000"/>
                    </a:ext>
                  </a:extLst>
                </a:gridCol>
                <a:gridCol w="4368730">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35.</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Joyeux, nous Te louons</a:t>
                      </a:r>
                    </a:p>
                    <a:p>
                      <a:pPr algn="l"/>
                      <a:r>
                        <a:rPr lang="fr-FR" sz="3200" b="1" kern="1200" dirty="0">
                          <a:solidFill>
                            <a:prstClr val="white"/>
                          </a:solidFill>
                          <a:latin typeface="Book Antiqua" pitchFamily="18" charset="0"/>
                          <a:ea typeface="+mn-ea"/>
                          <a:cs typeface="+mn-cs"/>
                        </a:rPr>
                        <a:t>Ta gloire, nous chantons</a:t>
                      </a:r>
                    </a:p>
                    <a:p>
                      <a:pPr algn="l"/>
                      <a:r>
                        <a:rPr lang="fr-FR" sz="3200" b="1" kern="1200" dirty="0">
                          <a:solidFill>
                            <a:prstClr val="white"/>
                          </a:solidFill>
                          <a:latin typeface="Book Antiqua" pitchFamily="18" charset="0"/>
                          <a:ea typeface="+mn-ea"/>
                          <a:cs typeface="+mn-cs"/>
                        </a:rPr>
                        <a:t>Ô Seigneur Jésus-Christ</a:t>
                      </a:r>
                    </a:p>
                    <a:p>
                      <a:pPr algn="l"/>
                      <a:r>
                        <a:rPr lang="fr-FR" sz="3200" b="1" kern="1200" dirty="0">
                          <a:solidFill>
                            <a:prstClr val="white"/>
                          </a:solidFill>
                          <a:latin typeface="Book Antiqua" pitchFamily="18" charset="0"/>
                          <a:ea typeface="+mn-ea"/>
                          <a:cs typeface="+mn-cs"/>
                        </a:rPr>
                        <a:t>Seul Toi, je magnifie</a:t>
                      </a:r>
                    </a:p>
                  </a:txBody>
                  <a:tcPr/>
                </a:tc>
                <a:tc>
                  <a:txBody>
                    <a:bodyPr/>
                    <a:lstStyle/>
                    <a:p>
                      <a:pPr algn="r" rtl="1"/>
                      <a:r>
                        <a:rPr lang="ar-EG" sz="4000" b="0" kern="1200" dirty="0">
                          <a:solidFill>
                            <a:prstClr val="white"/>
                          </a:solidFill>
                          <a:latin typeface="+mn-lt"/>
                          <a:ea typeface="+mn-ea"/>
                          <a:cs typeface="+mn-cs"/>
                        </a:rPr>
                        <a:t>سرورنا تسابيحك</a:t>
                      </a:r>
                    </a:p>
                    <a:p>
                      <a:pPr algn="r" rtl="1"/>
                      <a:r>
                        <a:rPr lang="ar-EG" sz="4000" b="0" kern="1200" dirty="0">
                          <a:solidFill>
                            <a:prstClr val="white"/>
                          </a:solidFill>
                          <a:latin typeface="+mn-lt"/>
                          <a:ea typeface="+mn-ea"/>
                          <a:cs typeface="+mn-cs"/>
                        </a:rPr>
                        <a:t>بهجتنا هو مجدك</a:t>
                      </a:r>
                    </a:p>
                    <a:p>
                      <a:pPr algn="r" rtl="1"/>
                      <a:r>
                        <a:rPr lang="ar-EG" sz="4000" b="0" kern="1200" dirty="0">
                          <a:solidFill>
                            <a:prstClr val="white"/>
                          </a:solidFill>
                          <a:latin typeface="+mn-lt"/>
                          <a:ea typeface="+mn-ea"/>
                          <a:cs typeface="+mn-cs"/>
                        </a:rPr>
                        <a:t>يا ربي يسوع المسيح</a:t>
                      </a:r>
                    </a:p>
                    <a:p>
                      <a:pPr algn="r" rtl="1"/>
                      <a:r>
                        <a:rPr lang="ar-EG" sz="4000" b="0" kern="1200" dirty="0">
                          <a:solidFill>
                            <a:prstClr val="white"/>
                          </a:solidFill>
                          <a:latin typeface="+mn-lt"/>
                          <a:ea typeface="+mn-ea"/>
                          <a:cs typeface="+mn-cs"/>
                        </a:rPr>
                        <a:t>العظمة لك وحدك</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36.</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Mais le remords, j’endure</a:t>
                      </a:r>
                    </a:p>
                    <a:p>
                      <a:r>
                        <a:rPr lang="fr-FR" sz="3200" b="1" kern="1200" dirty="0">
                          <a:solidFill>
                            <a:prstClr val="white"/>
                          </a:solidFill>
                          <a:latin typeface="Book Antiqua" pitchFamily="18" charset="0"/>
                          <a:ea typeface="+mn-ea"/>
                          <a:cs typeface="+mn-cs"/>
                        </a:rPr>
                        <a:t>Car j’ai péché, impur</a:t>
                      </a:r>
                    </a:p>
                    <a:p>
                      <a:r>
                        <a:rPr lang="fr-FR" sz="3200" b="1" kern="1200" dirty="0">
                          <a:solidFill>
                            <a:prstClr val="white"/>
                          </a:solidFill>
                          <a:latin typeface="Book Antiqua" pitchFamily="18" charset="0"/>
                          <a:ea typeface="+mn-ea"/>
                          <a:cs typeface="+mn-cs"/>
                        </a:rPr>
                        <a:t>Pour que Tu montres ô Dieu</a:t>
                      </a:r>
                    </a:p>
                    <a:p>
                      <a:r>
                        <a:rPr lang="fr-FR" sz="3200" b="1" kern="1200" dirty="0">
                          <a:solidFill>
                            <a:prstClr val="white"/>
                          </a:solidFill>
                          <a:latin typeface="Book Antiqua" pitchFamily="18" charset="0"/>
                          <a:ea typeface="+mn-ea"/>
                          <a:cs typeface="+mn-cs"/>
                        </a:rPr>
                        <a:t>Justice, victoire aux Cieux</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لك وحدك أنا أخطيت</a:t>
                      </a:r>
                    </a:p>
                    <a:p>
                      <a:pPr algn="r" rtl="1"/>
                      <a:r>
                        <a:rPr lang="ar-EG" sz="4000" b="0" kern="1200" dirty="0">
                          <a:solidFill>
                            <a:prstClr val="white"/>
                          </a:solidFill>
                          <a:latin typeface="+mn-lt"/>
                          <a:ea typeface="+mn-ea"/>
                          <a:cs typeface="+mn-cs"/>
                        </a:rPr>
                        <a:t>وصنعت الشر أمامك</a:t>
                      </a:r>
                    </a:p>
                    <a:p>
                      <a:pPr algn="r" rtl="1"/>
                      <a:r>
                        <a:rPr lang="ar-EG" sz="4000" b="0" kern="1200" dirty="0">
                          <a:solidFill>
                            <a:prstClr val="white"/>
                          </a:solidFill>
                          <a:latin typeface="+mn-lt"/>
                          <a:ea typeface="+mn-ea"/>
                          <a:cs typeface="+mn-cs"/>
                        </a:rPr>
                        <a:t>لِتَصدُق في أقوالك</a:t>
                      </a:r>
                    </a:p>
                    <a:p>
                      <a:pPr algn="r" rtl="1"/>
                      <a:r>
                        <a:rPr lang="ar-EG" sz="4000" b="0" kern="1200" dirty="0">
                          <a:solidFill>
                            <a:prstClr val="white"/>
                          </a:solidFill>
                          <a:latin typeface="+mn-lt"/>
                          <a:ea typeface="+mn-ea"/>
                          <a:cs typeface="+mn-cs"/>
                        </a:rPr>
                        <a:t>وتغلبُ في أحكامك</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0132705A-43A9-6223-FFF8-BCC54440AC3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423A60EB-21AD-5F1C-DFDC-2DE3E753C93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60958633"/>
      </p:ext>
    </p:extLst>
  </p:cSld>
  <p:clrMapOvr>
    <a:masterClrMapping/>
  </p:clrMapOvr>
</p:sld>
</file>

<file path=ppt/slides/slide19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834087087"/>
              </p:ext>
            </p:extLst>
          </p:nvPr>
        </p:nvGraphicFramePr>
        <p:xfrm>
          <a:off x="457200" y="332656"/>
          <a:ext cx="11247156" cy="5788260"/>
        </p:xfrm>
        <a:graphic>
          <a:graphicData uri="http://schemas.openxmlformats.org/drawingml/2006/table">
            <a:tbl>
              <a:tblPr firstRow="1" bandRow="1">
                <a:tableStyleId>{2D5ABB26-0587-4C30-8999-92F81FD0307C}</a:tableStyleId>
              </a:tblPr>
              <a:tblGrid>
                <a:gridCol w="6692523">
                  <a:extLst>
                    <a:ext uri="{9D8B030D-6E8A-4147-A177-3AD203B41FA5}">
                      <a16:colId xmlns:a16="http://schemas.microsoft.com/office/drawing/2014/main" val="20000"/>
                    </a:ext>
                  </a:extLst>
                </a:gridCol>
                <a:gridCol w="4554633">
                  <a:extLst>
                    <a:ext uri="{9D8B030D-6E8A-4147-A177-3AD203B41FA5}">
                      <a16:colId xmlns:a16="http://schemas.microsoft.com/office/drawing/2014/main" val="20001"/>
                    </a:ext>
                  </a:extLst>
                </a:gridCol>
              </a:tblGrid>
              <a:tr h="2943944">
                <a:tc>
                  <a:txBody>
                    <a:bodyPr/>
                    <a:lstStyle/>
                    <a:p>
                      <a:pPr algn="l"/>
                      <a:r>
                        <a:rPr lang="fr-FR" sz="3200" b="1" kern="1200" dirty="0">
                          <a:solidFill>
                            <a:prstClr val="white"/>
                          </a:solidFill>
                          <a:latin typeface="Book Antiqua" pitchFamily="18" charset="0"/>
                          <a:ea typeface="+mn-ea"/>
                          <a:cs typeface="+mn-cs"/>
                        </a:rPr>
                        <a:t>37.</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Si justes et vraies, Tes lois</a:t>
                      </a:r>
                    </a:p>
                    <a:p>
                      <a:pPr algn="l"/>
                      <a:r>
                        <a:rPr lang="fr-FR" sz="3200" b="1" kern="1200" dirty="0">
                          <a:solidFill>
                            <a:prstClr val="white"/>
                          </a:solidFill>
                          <a:latin typeface="Book Antiqua" pitchFamily="18" charset="0"/>
                          <a:ea typeface="+mn-ea"/>
                          <a:cs typeface="+mn-cs"/>
                        </a:rPr>
                        <a:t>Miséricorde, octroie</a:t>
                      </a:r>
                    </a:p>
                    <a:p>
                      <a:pPr algn="l"/>
                      <a:r>
                        <a:rPr lang="fr-FR" sz="3200" b="1" kern="1200" dirty="0">
                          <a:solidFill>
                            <a:prstClr val="white"/>
                          </a:solidFill>
                          <a:latin typeface="Book Antiqua" pitchFamily="18" charset="0"/>
                          <a:ea typeface="+mn-ea"/>
                          <a:cs typeface="+mn-cs"/>
                        </a:rPr>
                        <a:t>Ô Seigneur Jésus-Christ</a:t>
                      </a:r>
                    </a:p>
                    <a:p>
                      <a:pPr algn="l"/>
                      <a:r>
                        <a:rPr lang="fr-FR" sz="3200" b="1" kern="1200" dirty="0">
                          <a:solidFill>
                            <a:prstClr val="white"/>
                          </a:solidFill>
                          <a:latin typeface="Book Antiqua" pitchFamily="18" charset="0"/>
                          <a:ea typeface="+mn-ea"/>
                          <a:cs typeface="+mn-cs"/>
                        </a:rPr>
                        <a:t>Pitié, je m’humilie</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احكامك حق وعدل</a:t>
                      </a:r>
                    </a:p>
                    <a:p>
                      <a:pPr algn="r" rtl="1"/>
                      <a:r>
                        <a:rPr lang="ar-EG" sz="4000" b="0" kern="1200" dirty="0" err="1">
                          <a:solidFill>
                            <a:prstClr val="white"/>
                          </a:solidFill>
                          <a:latin typeface="+mn-lt"/>
                          <a:ea typeface="+mn-ea"/>
                          <a:cs typeface="+mn-cs"/>
                        </a:rPr>
                        <a:t>ومراحمك</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متسعه</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يا ربي يسوع المسيح</a:t>
                      </a:r>
                    </a:p>
                    <a:p>
                      <a:pPr algn="r" rtl="1"/>
                      <a:r>
                        <a:rPr lang="ar-EG" sz="4000" b="0" kern="1200" dirty="0">
                          <a:solidFill>
                            <a:prstClr val="white"/>
                          </a:solidFill>
                          <a:latin typeface="+mn-lt"/>
                          <a:ea typeface="+mn-ea"/>
                          <a:cs typeface="+mn-cs"/>
                        </a:rPr>
                        <a:t>ارحم نفسي المتضعة</a:t>
                      </a: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38.</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Face à Ta gloire, Jésus</a:t>
                      </a:r>
                    </a:p>
                    <a:p>
                      <a:r>
                        <a:rPr lang="fr-FR" sz="3200" b="1" kern="1200" dirty="0">
                          <a:solidFill>
                            <a:prstClr val="white"/>
                          </a:solidFill>
                          <a:latin typeface="Book Antiqua" pitchFamily="18" charset="0"/>
                          <a:ea typeface="+mn-ea"/>
                          <a:cs typeface="+mn-cs"/>
                        </a:rPr>
                        <a:t>Si humble, Tu m’as vu</a:t>
                      </a:r>
                    </a:p>
                    <a:p>
                      <a:r>
                        <a:rPr lang="fr-FR" sz="3200" b="1" kern="1200" dirty="0">
                          <a:solidFill>
                            <a:prstClr val="white"/>
                          </a:solidFill>
                          <a:latin typeface="Book Antiqua" pitchFamily="18" charset="0"/>
                          <a:ea typeface="+mn-ea"/>
                          <a:cs typeface="+mn-cs"/>
                        </a:rPr>
                        <a:t>Ô Seigneur Jésus Christ</a:t>
                      </a:r>
                    </a:p>
                    <a:p>
                      <a:r>
                        <a:rPr lang="fr-FR" sz="3200" b="1" kern="1200" dirty="0">
                          <a:solidFill>
                            <a:prstClr val="white"/>
                          </a:solidFill>
                          <a:latin typeface="Book Antiqua" pitchFamily="18" charset="0"/>
                          <a:ea typeface="+mn-ea"/>
                          <a:cs typeface="+mn-cs"/>
                        </a:rPr>
                        <a:t>Car Ta parole est Vie</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اتضعت أمام مجدك</a:t>
                      </a:r>
                    </a:p>
                    <a:p>
                      <a:pPr algn="r" rtl="1"/>
                      <a:r>
                        <a:rPr lang="ar-EG" sz="4000" b="0" kern="1200" dirty="0">
                          <a:solidFill>
                            <a:prstClr val="white"/>
                          </a:solidFill>
                          <a:latin typeface="+mn-lt"/>
                          <a:ea typeface="+mn-ea"/>
                          <a:cs typeface="+mn-cs"/>
                        </a:rPr>
                        <a:t>واتكلت على أقوالك</a:t>
                      </a:r>
                    </a:p>
                    <a:p>
                      <a:pPr algn="r" rtl="1"/>
                      <a:r>
                        <a:rPr lang="ar-EG" sz="4000" b="0" kern="1200" dirty="0">
                          <a:solidFill>
                            <a:prstClr val="white"/>
                          </a:solidFill>
                          <a:latin typeface="+mn-lt"/>
                          <a:ea typeface="+mn-ea"/>
                          <a:cs typeface="+mn-cs"/>
                        </a:rPr>
                        <a:t>يا ربي يسوع المسيح</a:t>
                      </a:r>
                    </a:p>
                    <a:p>
                      <a:pPr algn="r" rtl="1"/>
                      <a:r>
                        <a:rPr lang="ar-EG" sz="4000" b="0" kern="1200" dirty="0">
                          <a:solidFill>
                            <a:prstClr val="white"/>
                          </a:solidFill>
                          <a:latin typeface="+mn-lt"/>
                          <a:ea typeface="+mn-ea"/>
                          <a:cs typeface="+mn-cs"/>
                        </a:rPr>
                        <a:t>لا تطرحني على شمالك</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657589A2-E996-9626-657C-2D69AEA4C69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4D66BDFC-C260-6E06-FF69-12FE86BF5F2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40949659"/>
      </p:ext>
    </p:extLst>
  </p:cSld>
  <p:clrMapOvr>
    <a:masterClrMapping/>
  </p:clrMapOvr>
</p:sld>
</file>

<file path=ppt/slides/slide191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038062524"/>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757457">
                  <a:extLst>
                    <a:ext uri="{9D8B030D-6E8A-4147-A177-3AD203B41FA5}">
                      <a16:colId xmlns:a16="http://schemas.microsoft.com/office/drawing/2014/main" val="20000"/>
                    </a:ext>
                  </a:extLst>
                </a:gridCol>
                <a:gridCol w="4489699">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39. Jésus, oh ! place-moi</a:t>
                      </a:r>
                    </a:p>
                    <a:p>
                      <a:pPr algn="l"/>
                      <a:r>
                        <a:rPr lang="fr-FR" sz="3200" b="1" kern="1200" dirty="0">
                          <a:solidFill>
                            <a:prstClr val="white"/>
                          </a:solidFill>
                          <a:latin typeface="Book Antiqua" pitchFamily="18" charset="0"/>
                          <a:ea typeface="+mn-ea"/>
                          <a:cs typeface="+mn-cs"/>
                        </a:rPr>
                        <a:t>A droite, auprès de Toi</a:t>
                      </a:r>
                    </a:p>
                    <a:p>
                      <a:pPr algn="l"/>
                      <a:r>
                        <a:rPr lang="fr-FR" sz="3200" b="1" kern="1200" dirty="0">
                          <a:solidFill>
                            <a:prstClr val="white"/>
                          </a:solidFill>
                          <a:latin typeface="Book Antiqua" pitchFamily="18" charset="0"/>
                          <a:ea typeface="+mn-ea"/>
                          <a:cs typeface="+mn-cs"/>
                        </a:rPr>
                        <a:t>A gauche, avec les traîtres</a:t>
                      </a:r>
                    </a:p>
                    <a:p>
                      <a:pPr algn="l"/>
                      <a:r>
                        <a:rPr lang="fr-FR" sz="3200" b="1" kern="1200" dirty="0">
                          <a:solidFill>
                            <a:prstClr val="white"/>
                          </a:solidFill>
                          <a:latin typeface="Book Antiqua" pitchFamily="18" charset="0"/>
                          <a:ea typeface="+mn-ea"/>
                          <a:cs typeface="+mn-cs"/>
                        </a:rPr>
                        <a:t>Jamais, je ne veux être</a:t>
                      </a:r>
                    </a:p>
                  </a:txBody>
                  <a:tcPr/>
                </a:tc>
                <a:tc>
                  <a:txBody>
                    <a:bodyPr/>
                    <a:lstStyle/>
                    <a:p>
                      <a:pPr algn="r" rtl="1"/>
                      <a:r>
                        <a:rPr lang="ar-EG" sz="4000" b="0" kern="1200" dirty="0">
                          <a:solidFill>
                            <a:prstClr val="white"/>
                          </a:solidFill>
                          <a:latin typeface="+mn-lt"/>
                          <a:ea typeface="+mn-ea"/>
                          <a:cs typeface="+mn-cs"/>
                        </a:rPr>
                        <a:t>على شمالك لا توقفني</a:t>
                      </a:r>
                    </a:p>
                    <a:p>
                      <a:pPr algn="r" rtl="1"/>
                      <a:r>
                        <a:rPr lang="ar-EG" sz="4000" b="0" kern="1200" dirty="0">
                          <a:solidFill>
                            <a:prstClr val="white"/>
                          </a:solidFill>
                          <a:latin typeface="+mn-lt"/>
                          <a:ea typeface="+mn-ea"/>
                          <a:cs typeface="+mn-cs"/>
                        </a:rPr>
                        <a:t>مع القوم الأشرار</a:t>
                      </a:r>
                    </a:p>
                    <a:p>
                      <a:pPr algn="r" rtl="1"/>
                      <a:r>
                        <a:rPr lang="ar-EG" sz="4000" b="0" kern="1200" dirty="0">
                          <a:solidFill>
                            <a:prstClr val="white"/>
                          </a:solidFill>
                          <a:latin typeface="+mn-lt"/>
                          <a:ea typeface="+mn-ea"/>
                          <a:cs typeface="+mn-cs"/>
                        </a:rPr>
                        <a:t>أسألك تقبلني</a:t>
                      </a:r>
                    </a:p>
                    <a:p>
                      <a:pPr algn="r" rtl="1"/>
                      <a:r>
                        <a:rPr lang="ar-EG" sz="4000" b="0" kern="1200" dirty="0">
                          <a:solidFill>
                            <a:prstClr val="white"/>
                          </a:solidFill>
                          <a:latin typeface="+mn-lt"/>
                          <a:ea typeface="+mn-ea"/>
                          <a:cs typeface="+mn-cs"/>
                        </a:rPr>
                        <a:t>كما قبلت العشار</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40.</a:t>
                      </a:r>
                      <a:r>
                        <a:rPr lang="fr-FR" sz="3200" b="1" kern="1200" baseline="0" dirty="0">
                          <a:solidFill>
                            <a:prstClr val="white"/>
                          </a:solidFill>
                          <a:latin typeface="Book Antiqua" pitchFamily="18" charset="0"/>
                          <a:ea typeface="+mn-ea"/>
                          <a:cs typeface="+mn-cs"/>
                        </a:rPr>
                        <a:t> Avec</a:t>
                      </a:r>
                      <a:r>
                        <a:rPr lang="fr-FR" sz="3200" b="1" kern="1200" dirty="0">
                          <a:solidFill>
                            <a:prstClr val="white"/>
                          </a:solidFill>
                          <a:latin typeface="Book Antiqua" pitchFamily="18" charset="0"/>
                          <a:ea typeface="+mn-ea"/>
                          <a:cs typeface="+mn-cs"/>
                        </a:rPr>
                        <a:t> le publicain</a:t>
                      </a:r>
                    </a:p>
                    <a:p>
                      <a:r>
                        <a:rPr lang="fr-FR" sz="3200" b="1" kern="1200" dirty="0">
                          <a:solidFill>
                            <a:prstClr val="white"/>
                          </a:solidFill>
                          <a:latin typeface="Book Antiqua" pitchFamily="18" charset="0"/>
                          <a:ea typeface="+mn-ea"/>
                          <a:cs typeface="+mn-cs"/>
                        </a:rPr>
                        <a:t>Honteux je crie enfin</a:t>
                      </a:r>
                    </a:p>
                    <a:p>
                      <a:r>
                        <a:rPr lang="fr-FR" sz="3200" b="1" kern="1200" dirty="0">
                          <a:solidFill>
                            <a:prstClr val="white"/>
                          </a:solidFill>
                          <a:latin typeface="Book Antiqua" pitchFamily="18" charset="0"/>
                          <a:ea typeface="+mn-ea"/>
                          <a:cs typeface="+mn-cs"/>
                        </a:rPr>
                        <a:t>Dieu je T’ai offensé</a:t>
                      </a:r>
                    </a:p>
                    <a:p>
                      <a:r>
                        <a:rPr lang="fr-FR" sz="3200" b="1" kern="1200" dirty="0">
                          <a:solidFill>
                            <a:prstClr val="white"/>
                          </a:solidFill>
                          <a:latin typeface="Book Antiqua" pitchFamily="18" charset="0"/>
                          <a:ea typeface="+mn-ea"/>
                          <a:cs typeface="+mn-cs"/>
                        </a:rPr>
                        <a:t>Pardonne mes péchés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اصرخ بصوت العشار</a:t>
                      </a:r>
                    </a:p>
                    <a:p>
                      <a:pPr algn="r" rtl="1"/>
                      <a:r>
                        <a:rPr lang="ar-EG" sz="4000" b="0" kern="1200" dirty="0">
                          <a:solidFill>
                            <a:prstClr val="white"/>
                          </a:solidFill>
                          <a:latin typeface="+mn-lt"/>
                          <a:ea typeface="+mn-ea"/>
                          <a:cs typeface="+mn-cs"/>
                        </a:rPr>
                        <a:t>وأنا بوجه مطاطى</a:t>
                      </a:r>
                    </a:p>
                    <a:p>
                      <a:pPr algn="r" rtl="1"/>
                      <a:r>
                        <a:rPr lang="ar-EG" sz="4000" b="0" kern="1200" dirty="0">
                          <a:solidFill>
                            <a:prstClr val="white"/>
                          </a:solidFill>
                          <a:latin typeface="+mn-lt"/>
                          <a:ea typeface="+mn-ea"/>
                          <a:cs typeface="+mn-cs"/>
                        </a:rPr>
                        <a:t>اللهم اغفر لي الأوزار</a:t>
                      </a:r>
                    </a:p>
                    <a:p>
                      <a:pPr algn="r" rtl="1"/>
                      <a:r>
                        <a:rPr lang="ar-EG" sz="4000" b="0" kern="1200" dirty="0">
                          <a:solidFill>
                            <a:prstClr val="white"/>
                          </a:solidFill>
                          <a:latin typeface="+mn-lt"/>
                          <a:ea typeface="+mn-ea"/>
                          <a:cs typeface="+mn-cs"/>
                        </a:rPr>
                        <a:t>فإني عبدك خاطئ</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CF52A15B-B210-6293-6C4D-B757628C4FB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81C75AF9-8F60-B06D-B684-BA2E82650B1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73019775"/>
      </p:ext>
    </p:extLst>
  </p:cSld>
  <p:clrMapOvr>
    <a:masterClrMapping/>
  </p:clrMapOvr>
</p:sld>
</file>

<file path=ppt/slides/slide191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28941711"/>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7064330">
                  <a:extLst>
                    <a:ext uri="{9D8B030D-6E8A-4147-A177-3AD203B41FA5}">
                      <a16:colId xmlns:a16="http://schemas.microsoft.com/office/drawing/2014/main" val="20000"/>
                    </a:ext>
                  </a:extLst>
                </a:gridCol>
                <a:gridCol w="4182826">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41.</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Car tout homme est pécheur</a:t>
                      </a:r>
                    </a:p>
                    <a:p>
                      <a:pPr algn="l"/>
                      <a:r>
                        <a:rPr lang="fr-FR" sz="3200" b="1" kern="1200" dirty="0">
                          <a:solidFill>
                            <a:prstClr val="white"/>
                          </a:solidFill>
                          <a:latin typeface="Book Antiqua" pitchFamily="18" charset="0"/>
                          <a:ea typeface="+mn-ea"/>
                          <a:cs typeface="+mn-cs"/>
                        </a:rPr>
                        <a:t>Mais Christ, Tu es Très Bon</a:t>
                      </a:r>
                    </a:p>
                    <a:p>
                      <a:pPr algn="l"/>
                      <a:r>
                        <a:rPr lang="fr-FR" sz="3200" b="1" kern="1200" dirty="0">
                          <a:solidFill>
                            <a:prstClr val="white"/>
                          </a:solidFill>
                          <a:latin typeface="Book Antiqua" pitchFamily="18" charset="0"/>
                          <a:ea typeface="+mn-ea"/>
                          <a:cs typeface="+mn-cs"/>
                        </a:rPr>
                        <a:t>Et point d’esclave sans faute</a:t>
                      </a:r>
                    </a:p>
                    <a:p>
                      <a:pPr algn="l"/>
                      <a:r>
                        <a:rPr lang="fr-FR" sz="3200" b="1" kern="1200" dirty="0">
                          <a:solidFill>
                            <a:prstClr val="white"/>
                          </a:solidFill>
                          <a:latin typeface="Book Antiqua" pitchFamily="18" charset="0"/>
                          <a:ea typeface="+mn-ea"/>
                          <a:cs typeface="+mn-cs"/>
                        </a:rPr>
                        <a:t>Ni maître sans pardon</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الخطية هي طبعي</a:t>
                      </a:r>
                    </a:p>
                    <a:p>
                      <a:pPr algn="r" rtl="1"/>
                      <a:r>
                        <a:rPr lang="ar-EG" sz="4000" b="0" kern="1200" dirty="0">
                          <a:solidFill>
                            <a:prstClr val="white"/>
                          </a:solidFill>
                          <a:latin typeface="+mn-lt"/>
                          <a:ea typeface="+mn-ea"/>
                          <a:cs typeface="+mn-cs"/>
                        </a:rPr>
                        <a:t>وأنت طبعك الاحسان</a:t>
                      </a:r>
                    </a:p>
                    <a:p>
                      <a:pPr algn="r" rtl="1"/>
                      <a:r>
                        <a:rPr lang="ar-EG" sz="4000" b="0" kern="1200" dirty="0">
                          <a:solidFill>
                            <a:prstClr val="white"/>
                          </a:solidFill>
                          <a:latin typeface="+mn-lt"/>
                          <a:ea typeface="+mn-ea"/>
                          <a:cs typeface="+mn-cs"/>
                        </a:rPr>
                        <a:t>ليس عبد بلا خطية</a:t>
                      </a:r>
                    </a:p>
                    <a:p>
                      <a:pPr algn="r" rtl="1"/>
                      <a:r>
                        <a:rPr lang="ar-EG" sz="4000" b="0" kern="1200" dirty="0">
                          <a:solidFill>
                            <a:prstClr val="white"/>
                          </a:solidFill>
                          <a:latin typeface="+mn-lt"/>
                          <a:ea typeface="+mn-ea"/>
                          <a:cs typeface="+mn-cs"/>
                        </a:rPr>
                        <a:t>ولا سيد بلا غفران</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42.</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Pardon viendra de Toi</a:t>
                      </a:r>
                    </a:p>
                    <a:p>
                      <a:r>
                        <a:rPr lang="fr-FR" sz="3200" b="1" kern="1200" dirty="0">
                          <a:solidFill>
                            <a:prstClr val="white"/>
                          </a:solidFill>
                          <a:latin typeface="Book Antiqua" pitchFamily="18" charset="0"/>
                          <a:ea typeface="+mn-ea"/>
                          <a:cs typeface="+mn-cs"/>
                        </a:rPr>
                        <a:t>Pitié, amour et joie</a:t>
                      </a:r>
                    </a:p>
                    <a:p>
                      <a:r>
                        <a:rPr lang="fr-FR" sz="3200" b="1" kern="1200" dirty="0">
                          <a:solidFill>
                            <a:prstClr val="white"/>
                          </a:solidFill>
                          <a:latin typeface="Book Antiqua" pitchFamily="18" charset="0"/>
                          <a:ea typeface="+mn-ea"/>
                          <a:cs typeface="+mn-cs"/>
                        </a:rPr>
                        <a:t>Ô Seigneur Jésus Christ</a:t>
                      </a:r>
                    </a:p>
                    <a:p>
                      <a:r>
                        <a:rPr lang="fr-FR" sz="3200" b="1" kern="1200" dirty="0">
                          <a:solidFill>
                            <a:prstClr val="white"/>
                          </a:solidFill>
                          <a:latin typeface="Book Antiqua" pitchFamily="18" charset="0"/>
                          <a:ea typeface="+mn-ea"/>
                          <a:cs typeface="+mn-cs"/>
                        </a:rPr>
                        <a:t>Tu es Chemin de Vie</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الغفران من عندك</a:t>
                      </a:r>
                    </a:p>
                    <a:p>
                      <a:pPr algn="r" rtl="1"/>
                      <a:r>
                        <a:rPr lang="ar-EG" sz="4000" b="0" kern="1200" dirty="0">
                          <a:solidFill>
                            <a:prstClr val="white"/>
                          </a:solidFill>
                          <a:latin typeface="+mn-lt"/>
                          <a:ea typeface="+mn-ea"/>
                          <a:cs typeface="+mn-cs"/>
                        </a:rPr>
                        <a:t>والرحمة من قِبَلك</a:t>
                      </a:r>
                    </a:p>
                    <a:p>
                      <a:pPr algn="r" rtl="1"/>
                      <a:r>
                        <a:rPr lang="ar-EG" sz="4000" b="0" kern="1200" dirty="0">
                          <a:solidFill>
                            <a:prstClr val="white"/>
                          </a:solidFill>
                          <a:latin typeface="+mn-lt"/>
                          <a:ea typeface="+mn-ea"/>
                          <a:cs typeface="+mn-cs"/>
                        </a:rPr>
                        <a:t>يا ربي يسوع المسيح</a:t>
                      </a:r>
                    </a:p>
                    <a:p>
                      <a:pPr algn="r" rtl="1"/>
                      <a:r>
                        <a:rPr lang="ar-EG" sz="4000" b="0" kern="1200" dirty="0">
                          <a:solidFill>
                            <a:prstClr val="white"/>
                          </a:solidFill>
                          <a:latin typeface="+mn-lt"/>
                          <a:ea typeface="+mn-ea"/>
                          <a:cs typeface="+mn-cs"/>
                        </a:rPr>
                        <a:t>اهديني إلى سُبُلَك</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8D6001EA-BB14-8650-AF30-FE4FBD31730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C5F980B4-D432-D556-A73B-4F5B81B47DA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34234919"/>
      </p:ext>
    </p:extLst>
  </p:cSld>
  <p:clrMapOvr>
    <a:masterClrMapping/>
  </p:clrMapOvr>
</p:sld>
</file>

<file path=ppt/slides/slide19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067778576"/>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413667">
                  <a:extLst>
                    <a:ext uri="{9D8B030D-6E8A-4147-A177-3AD203B41FA5}">
                      <a16:colId xmlns:a16="http://schemas.microsoft.com/office/drawing/2014/main" val="20000"/>
                    </a:ext>
                  </a:extLst>
                </a:gridCol>
                <a:gridCol w="4833489">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43.</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J’ai pris l’autre chemin</a:t>
                      </a:r>
                    </a:p>
                    <a:p>
                      <a:pPr algn="l"/>
                      <a:r>
                        <a:rPr lang="fr-FR" sz="3200" b="1" kern="1200" dirty="0">
                          <a:solidFill>
                            <a:prstClr val="white"/>
                          </a:solidFill>
                          <a:latin typeface="Book Antiqua" pitchFamily="18" charset="0"/>
                          <a:ea typeface="+mn-ea"/>
                          <a:cs typeface="+mn-cs"/>
                        </a:rPr>
                        <a:t>De Toi, j’étais si loin</a:t>
                      </a:r>
                    </a:p>
                    <a:p>
                      <a:pPr algn="l"/>
                      <a:r>
                        <a:rPr lang="fr-FR" sz="3200" b="1" kern="1200" dirty="0">
                          <a:solidFill>
                            <a:prstClr val="white"/>
                          </a:solidFill>
                          <a:latin typeface="Book Antiqua" pitchFamily="18" charset="0"/>
                          <a:ea typeface="+mn-ea"/>
                          <a:cs typeface="+mn-cs"/>
                        </a:rPr>
                        <a:t>Seigneur, accepte-moi</a:t>
                      </a:r>
                    </a:p>
                    <a:p>
                      <a:pPr algn="l"/>
                      <a:r>
                        <a:rPr lang="fr-FR" sz="3200" b="1" kern="1200" dirty="0">
                          <a:solidFill>
                            <a:prstClr val="white"/>
                          </a:solidFill>
                          <a:latin typeface="Book Antiqua" pitchFamily="18" charset="0"/>
                          <a:ea typeface="+mn-ea"/>
                          <a:cs typeface="+mn-cs"/>
                        </a:rPr>
                        <a:t>Le repentir, envoie</a:t>
                      </a:r>
                    </a:p>
                  </a:txBody>
                  <a:tcPr/>
                </a:tc>
                <a:tc>
                  <a:txBody>
                    <a:bodyPr/>
                    <a:lstStyle/>
                    <a:p>
                      <a:pPr algn="r" rtl="1"/>
                      <a:r>
                        <a:rPr lang="ar-EG" sz="4000" b="0" kern="1200" dirty="0">
                          <a:solidFill>
                            <a:prstClr val="white"/>
                          </a:solidFill>
                          <a:latin typeface="+mn-lt"/>
                          <a:ea typeface="+mn-ea"/>
                          <a:cs typeface="+mn-cs"/>
                        </a:rPr>
                        <a:t>سُبُلَك تاهت عني</a:t>
                      </a:r>
                    </a:p>
                    <a:p>
                      <a:pPr algn="r" rtl="1"/>
                      <a:r>
                        <a:rPr lang="ar-EG" sz="4000" b="0" kern="1200" dirty="0">
                          <a:solidFill>
                            <a:prstClr val="white"/>
                          </a:solidFill>
                          <a:latin typeface="+mn-lt"/>
                          <a:ea typeface="+mn-ea"/>
                          <a:cs typeface="+mn-cs"/>
                        </a:rPr>
                        <a:t>والعمر فرغ مني</a:t>
                      </a:r>
                    </a:p>
                    <a:p>
                      <a:pPr algn="r" rtl="1"/>
                      <a:r>
                        <a:rPr lang="ar-EG" sz="4000" b="0" kern="1200" dirty="0">
                          <a:solidFill>
                            <a:prstClr val="white"/>
                          </a:solidFill>
                          <a:latin typeface="+mn-lt"/>
                          <a:ea typeface="+mn-ea"/>
                          <a:cs typeface="+mn-cs"/>
                        </a:rPr>
                        <a:t>أسألك تقبلني</a:t>
                      </a:r>
                    </a:p>
                    <a:p>
                      <a:pPr algn="r" rtl="1"/>
                      <a:r>
                        <a:rPr lang="ar-EG" sz="4000" b="0" kern="1200" dirty="0">
                          <a:solidFill>
                            <a:prstClr val="white"/>
                          </a:solidFill>
                          <a:latin typeface="+mn-lt"/>
                          <a:ea typeface="+mn-ea"/>
                          <a:cs typeface="+mn-cs"/>
                        </a:rPr>
                        <a:t>بالتوبة أرزقني</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44.</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Pardonne-moi, Seigneur</a:t>
                      </a:r>
                    </a:p>
                    <a:p>
                      <a:r>
                        <a:rPr lang="fr-FR" sz="3200" b="1" kern="1200" dirty="0">
                          <a:solidFill>
                            <a:prstClr val="white"/>
                          </a:solidFill>
                          <a:latin typeface="Book Antiqua" pitchFamily="18" charset="0"/>
                          <a:ea typeface="+mn-ea"/>
                          <a:cs typeface="+mn-cs"/>
                        </a:rPr>
                        <a:t>Tu laves le pécheur</a:t>
                      </a:r>
                    </a:p>
                    <a:p>
                      <a:r>
                        <a:rPr lang="fr-FR" sz="3200" b="1" kern="1200" dirty="0">
                          <a:solidFill>
                            <a:prstClr val="white"/>
                          </a:solidFill>
                          <a:latin typeface="Book Antiqua" pitchFamily="18" charset="0"/>
                          <a:ea typeface="+mn-ea"/>
                          <a:cs typeface="+mn-cs"/>
                        </a:rPr>
                        <a:t>Ô Seigneur Jésus-Christ</a:t>
                      </a:r>
                    </a:p>
                    <a:p>
                      <a:r>
                        <a:rPr lang="fr-FR" sz="3200" b="1" kern="1200" dirty="0">
                          <a:solidFill>
                            <a:prstClr val="white"/>
                          </a:solidFill>
                          <a:latin typeface="Book Antiqua" pitchFamily="18" charset="0"/>
                          <a:ea typeface="+mn-ea"/>
                          <a:cs typeface="+mn-cs"/>
                        </a:rPr>
                        <a:t>Pardonne au repenti</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ارزقني توبة وغفران</a:t>
                      </a:r>
                    </a:p>
                    <a:p>
                      <a:pPr algn="r" rtl="1"/>
                      <a:r>
                        <a:rPr lang="ar-EG" sz="4000" b="0" kern="1200" dirty="0">
                          <a:solidFill>
                            <a:prstClr val="white"/>
                          </a:solidFill>
                          <a:latin typeface="+mn-lt"/>
                          <a:ea typeface="+mn-ea"/>
                          <a:cs typeface="+mn-cs"/>
                        </a:rPr>
                        <a:t>ونقاء من كل عيوب</a:t>
                      </a:r>
                    </a:p>
                    <a:p>
                      <a:pPr algn="r" rtl="1"/>
                      <a:r>
                        <a:rPr lang="ar-EG" sz="4000" b="0" kern="1200" dirty="0">
                          <a:solidFill>
                            <a:prstClr val="white"/>
                          </a:solidFill>
                          <a:latin typeface="+mn-lt"/>
                          <a:ea typeface="+mn-ea"/>
                          <a:cs typeface="+mn-cs"/>
                        </a:rPr>
                        <a:t>يا ربي يسوع المسيح</a:t>
                      </a:r>
                    </a:p>
                    <a:p>
                      <a:pPr algn="r" rtl="1"/>
                      <a:r>
                        <a:rPr lang="ar-EG" sz="4000" b="0" kern="1200" dirty="0">
                          <a:solidFill>
                            <a:prstClr val="white"/>
                          </a:solidFill>
                          <a:latin typeface="+mn-lt"/>
                          <a:ea typeface="+mn-ea"/>
                          <a:cs typeface="+mn-cs"/>
                        </a:rPr>
                        <a:t>اغفر لي كل ذنوب</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71FE126D-F8FA-F59D-F2C1-01E94AE39B8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131C7C16-D25D-B4F1-D1B7-3FC933AB763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13624195"/>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من أجل هذا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كل واحد يعظمك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سيدتي والدة الإله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القديسة كل حين.</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pt-BR" sz="3733" dirty="0">
                <a:solidFill>
                  <a:prstClr val="white"/>
                </a:solidFill>
                <a:latin typeface="CS Avva Shenouda" pitchFamily="34" charset="0"/>
              </a:rPr>
              <a:t>E;be vai ouon niben @ ce[ici `mmo @ ta¡ };e`otokoc @ =e=;u `ncyou niben</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C’est pourquoi chacun</a:t>
            </a:r>
          </a:p>
          <a:p>
            <a:pPr algn="ctr" defTabSz="1219170"/>
            <a:r>
              <a:rPr lang="fr-FR" sz="3733" b="1" dirty="0">
                <a:solidFill>
                  <a:prstClr val="white"/>
                </a:solidFill>
                <a:latin typeface="Book Antiqua" pitchFamily="18" charset="0"/>
              </a:rPr>
              <a:t>T’exalte, ô notre Dame</a:t>
            </a:r>
          </a:p>
          <a:p>
            <a:pPr algn="ctr" defTabSz="1219170"/>
            <a:r>
              <a:rPr lang="fr-FR" sz="3733" b="1" dirty="0">
                <a:solidFill>
                  <a:prstClr val="white"/>
                </a:solidFill>
                <a:latin typeface="Book Antiqua" pitchFamily="18" charset="0"/>
              </a:rPr>
              <a:t>La Mère de Dieu</a:t>
            </a:r>
          </a:p>
          <a:p>
            <a:pPr algn="ctr" defTabSz="1219170"/>
            <a:r>
              <a:rPr lang="fr-FR" sz="3733" b="1" dirty="0">
                <a:solidFill>
                  <a:prstClr val="white"/>
                </a:solidFill>
                <a:latin typeface="Book Antiqua" pitchFamily="18" charset="0"/>
              </a:rPr>
              <a:t>Toi la toujours sainte</a:t>
            </a:r>
          </a:p>
        </p:txBody>
      </p:sp>
      <p:sp>
        <p:nvSpPr>
          <p:cNvPr id="2" name="ZoneTexte 1">
            <a:extLst>
              <a:ext uri="{FF2B5EF4-FFF2-40B4-BE49-F238E27FC236}">
                <a16:creationId xmlns:a16="http://schemas.microsoft.com/office/drawing/2014/main" id="{7802CAC4-0766-ECDE-0673-AC3E6FA6B49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434509CA-37B5-5FCC-85A8-BB6D410F93D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1896615"/>
      </p:ext>
    </p:extLst>
  </p:cSld>
  <p:clrMapOvr>
    <a:masterClrMapping/>
  </p:clrMapOvr>
</p:sld>
</file>

<file path=ppt/slides/slide192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301065381"/>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506619">
                  <a:extLst>
                    <a:ext uri="{9D8B030D-6E8A-4147-A177-3AD203B41FA5}">
                      <a16:colId xmlns:a16="http://schemas.microsoft.com/office/drawing/2014/main" val="20000"/>
                    </a:ext>
                  </a:extLst>
                </a:gridCol>
                <a:gridCol w="4740537">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45.</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Le poids de mes péchés</a:t>
                      </a:r>
                    </a:p>
                    <a:p>
                      <a:pPr algn="l"/>
                      <a:r>
                        <a:rPr lang="fr-FR" sz="3200" b="1" kern="1200" dirty="0">
                          <a:solidFill>
                            <a:prstClr val="white"/>
                          </a:solidFill>
                          <a:latin typeface="Book Antiqua" pitchFamily="18" charset="0"/>
                          <a:ea typeface="+mn-ea"/>
                          <a:cs typeface="+mn-cs"/>
                        </a:rPr>
                        <a:t>Est si lourd à porter</a:t>
                      </a:r>
                    </a:p>
                    <a:p>
                      <a:pPr algn="l"/>
                      <a:r>
                        <a:rPr lang="fr-FR" sz="3200" b="1" kern="1200" dirty="0">
                          <a:solidFill>
                            <a:prstClr val="white"/>
                          </a:solidFill>
                          <a:latin typeface="Book Antiqua" pitchFamily="18" charset="0"/>
                          <a:ea typeface="+mn-ea"/>
                          <a:cs typeface="+mn-cs"/>
                        </a:rPr>
                        <a:t>Ô Seigneur Jésus-Christ</a:t>
                      </a:r>
                    </a:p>
                    <a:p>
                      <a:pPr algn="l"/>
                      <a:r>
                        <a:rPr lang="fr-FR" sz="3200" b="1" kern="1200" dirty="0">
                          <a:solidFill>
                            <a:prstClr val="white"/>
                          </a:solidFill>
                          <a:latin typeface="Book Antiqua" pitchFamily="18" charset="0"/>
                          <a:ea typeface="+mn-ea"/>
                          <a:cs typeface="+mn-cs"/>
                        </a:rPr>
                        <a:t>Guéris-moi, je Te prie</a:t>
                      </a:r>
                    </a:p>
                  </a:txBody>
                  <a:tcPr/>
                </a:tc>
                <a:tc>
                  <a:txBody>
                    <a:bodyPr/>
                    <a:lstStyle/>
                    <a:p>
                      <a:pPr algn="r" rtl="1"/>
                      <a:r>
                        <a:rPr lang="ar-EG" sz="4000" b="0" kern="1200" dirty="0">
                          <a:solidFill>
                            <a:prstClr val="white"/>
                          </a:solidFill>
                          <a:latin typeface="+mn-lt"/>
                          <a:ea typeface="+mn-ea"/>
                          <a:cs typeface="+mn-cs"/>
                        </a:rPr>
                        <a:t>+ ذنوبي ثَقُلَت فوق رأسي</a:t>
                      </a:r>
                    </a:p>
                    <a:p>
                      <a:pPr algn="r" rtl="1"/>
                      <a:r>
                        <a:rPr lang="ar-EG" sz="4000" b="0" kern="1200" dirty="0">
                          <a:solidFill>
                            <a:prstClr val="white"/>
                          </a:solidFill>
                          <a:latin typeface="+mn-lt"/>
                          <a:ea typeface="+mn-ea"/>
                          <a:cs typeface="+mn-cs"/>
                        </a:rPr>
                        <a:t>كحمل ثقيل قاسي</a:t>
                      </a:r>
                    </a:p>
                    <a:p>
                      <a:pPr algn="r" rtl="1"/>
                      <a:r>
                        <a:rPr lang="ar-EG" sz="4000" b="0" kern="1200" dirty="0">
                          <a:solidFill>
                            <a:prstClr val="white"/>
                          </a:solidFill>
                          <a:latin typeface="+mn-lt"/>
                          <a:ea typeface="+mn-ea"/>
                          <a:cs typeface="+mn-cs"/>
                        </a:rPr>
                        <a:t>يا ربي يسوع المسيح</a:t>
                      </a:r>
                    </a:p>
                    <a:p>
                      <a:pPr algn="r" rtl="1"/>
                      <a:r>
                        <a:rPr lang="ar-EG" sz="4000" b="0" kern="1200" dirty="0">
                          <a:solidFill>
                            <a:prstClr val="white"/>
                          </a:solidFill>
                          <a:latin typeface="+mn-lt"/>
                          <a:ea typeface="+mn-ea"/>
                          <a:cs typeface="+mn-cs"/>
                        </a:rPr>
                        <a:t>اشفِ كل حواسي</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46.</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Tes compassions mon Dieu</a:t>
                      </a:r>
                    </a:p>
                    <a:p>
                      <a:r>
                        <a:rPr lang="fr-FR" sz="3200" b="1" kern="1200" dirty="0">
                          <a:solidFill>
                            <a:prstClr val="white"/>
                          </a:solidFill>
                          <a:latin typeface="Book Antiqua" pitchFamily="18" charset="0"/>
                          <a:ea typeface="+mn-ea"/>
                          <a:cs typeface="+mn-cs"/>
                        </a:rPr>
                        <a:t>Sont grandes, illimitées</a:t>
                      </a:r>
                    </a:p>
                    <a:p>
                      <a:r>
                        <a:rPr lang="fr-FR" sz="3200" b="1" kern="1200" dirty="0">
                          <a:solidFill>
                            <a:prstClr val="white"/>
                          </a:solidFill>
                          <a:latin typeface="Book Antiqua" pitchFamily="18" charset="0"/>
                          <a:ea typeface="+mn-ea"/>
                          <a:cs typeface="+mn-cs"/>
                        </a:rPr>
                        <a:t>Tes compassions mon Dieu</a:t>
                      </a:r>
                    </a:p>
                    <a:p>
                      <a:r>
                        <a:rPr lang="fr-FR" sz="3200" b="1" kern="1200" dirty="0">
                          <a:solidFill>
                            <a:prstClr val="white"/>
                          </a:solidFill>
                          <a:latin typeface="Book Antiqua" pitchFamily="18" charset="0"/>
                          <a:ea typeface="+mn-ea"/>
                          <a:cs typeface="+mn-cs"/>
                        </a:rPr>
                        <a:t>Nul ne peut les compter</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 مراحمك يا إلهي</a:t>
                      </a:r>
                    </a:p>
                    <a:p>
                      <a:pPr algn="r" rtl="1"/>
                      <a:r>
                        <a:rPr lang="ar-EG" sz="4000" b="0" kern="1200" dirty="0">
                          <a:solidFill>
                            <a:prstClr val="white"/>
                          </a:solidFill>
                          <a:latin typeface="+mn-lt"/>
                          <a:ea typeface="+mn-ea"/>
                          <a:cs typeface="+mn-cs"/>
                        </a:rPr>
                        <a:t>هي كثيرة جداً</a:t>
                      </a:r>
                    </a:p>
                    <a:p>
                      <a:pPr algn="r" rtl="1"/>
                      <a:r>
                        <a:rPr lang="ar-EG" sz="4000" b="0" kern="1200" dirty="0">
                          <a:solidFill>
                            <a:prstClr val="white"/>
                          </a:solidFill>
                          <a:latin typeface="+mn-lt"/>
                          <a:ea typeface="+mn-ea"/>
                          <a:cs typeface="+mn-cs"/>
                        </a:rPr>
                        <a:t>مراحمك يا إلهي</a:t>
                      </a:r>
                    </a:p>
                    <a:p>
                      <a:pPr algn="r" rtl="1"/>
                      <a:r>
                        <a:rPr lang="ar-EG" sz="4000" b="0" kern="1200" dirty="0">
                          <a:solidFill>
                            <a:prstClr val="white"/>
                          </a:solidFill>
                          <a:latin typeface="+mn-lt"/>
                          <a:ea typeface="+mn-ea"/>
                          <a:cs typeface="+mn-cs"/>
                        </a:rPr>
                        <a:t>لا يُحصى لها عدداً</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95D4CDB8-A781-8B3C-E518-FF59F05652F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DB61C387-EA20-D671-F29F-167A18790CF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6926378"/>
      </p:ext>
    </p:extLst>
  </p:cSld>
  <p:clrMapOvr>
    <a:masterClrMapping/>
  </p:clrMapOvr>
</p:sld>
</file>

<file path=ppt/slides/slide192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093442739"/>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878426">
                  <a:extLst>
                    <a:ext uri="{9D8B030D-6E8A-4147-A177-3AD203B41FA5}">
                      <a16:colId xmlns:a16="http://schemas.microsoft.com/office/drawing/2014/main" val="20000"/>
                    </a:ext>
                  </a:extLst>
                </a:gridCol>
                <a:gridCol w="4368730">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47.</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Tes compassions mon Dieu</a:t>
                      </a:r>
                    </a:p>
                    <a:p>
                      <a:pPr algn="l"/>
                      <a:r>
                        <a:rPr lang="fr-FR" sz="3200" b="1" kern="1200" dirty="0">
                          <a:solidFill>
                            <a:prstClr val="white"/>
                          </a:solidFill>
                          <a:latin typeface="Book Antiqua" pitchFamily="18" charset="0"/>
                          <a:ea typeface="+mn-ea"/>
                          <a:cs typeface="+mn-cs"/>
                        </a:rPr>
                        <a:t>Plus que les fruits des champs</a:t>
                      </a:r>
                    </a:p>
                    <a:p>
                      <a:pPr algn="l"/>
                      <a:r>
                        <a:rPr lang="fr-FR" sz="3200" b="1" kern="1200" dirty="0">
                          <a:solidFill>
                            <a:prstClr val="white"/>
                          </a:solidFill>
                          <a:latin typeface="Book Antiqua" pitchFamily="18" charset="0"/>
                          <a:ea typeface="+mn-ea"/>
                          <a:cs typeface="+mn-cs"/>
                        </a:rPr>
                        <a:t>Tes compassions mon Dieu</a:t>
                      </a:r>
                    </a:p>
                    <a:p>
                      <a:pPr algn="l"/>
                      <a:r>
                        <a:rPr lang="fr-FR" sz="3200" b="1" kern="1200" dirty="0">
                          <a:solidFill>
                            <a:prstClr val="white"/>
                          </a:solidFill>
                          <a:latin typeface="Book Antiqua" pitchFamily="18" charset="0"/>
                          <a:ea typeface="+mn-ea"/>
                          <a:cs typeface="+mn-cs"/>
                        </a:rPr>
                        <a:t>Grandes et nombreuses, tellement !</a:t>
                      </a:r>
                    </a:p>
                  </a:txBody>
                  <a:tcPr/>
                </a:tc>
                <a:tc>
                  <a:txBody>
                    <a:bodyPr/>
                    <a:lstStyle/>
                    <a:p>
                      <a:pPr algn="r" rtl="1"/>
                      <a:r>
                        <a:rPr lang="ar-EG" sz="4000" b="0" kern="1200" dirty="0">
                          <a:solidFill>
                            <a:prstClr val="white"/>
                          </a:solidFill>
                          <a:latin typeface="+mn-lt"/>
                          <a:ea typeface="+mn-ea"/>
                          <a:cs typeface="+mn-cs"/>
                        </a:rPr>
                        <a:t>مراحمك يا إلهي</a:t>
                      </a:r>
                    </a:p>
                    <a:p>
                      <a:pPr algn="r" rtl="1"/>
                      <a:r>
                        <a:rPr lang="ar-EG" sz="4000" b="0" kern="1200" dirty="0">
                          <a:solidFill>
                            <a:prstClr val="white"/>
                          </a:solidFill>
                          <a:latin typeface="+mn-lt"/>
                          <a:ea typeface="+mn-ea"/>
                          <a:cs typeface="+mn-cs"/>
                        </a:rPr>
                        <a:t>أكثر من نبات الأرض</a:t>
                      </a:r>
                    </a:p>
                    <a:p>
                      <a:pPr algn="r" rtl="1"/>
                      <a:r>
                        <a:rPr lang="ar-EG" sz="4000" b="0" kern="1200" dirty="0">
                          <a:solidFill>
                            <a:prstClr val="white"/>
                          </a:solidFill>
                          <a:latin typeface="+mn-lt"/>
                          <a:ea typeface="+mn-ea"/>
                          <a:cs typeface="+mn-cs"/>
                        </a:rPr>
                        <a:t>مراحمك يا إلهي</a:t>
                      </a:r>
                    </a:p>
                    <a:p>
                      <a:pPr algn="r" rtl="1"/>
                      <a:r>
                        <a:rPr lang="ar-EG" sz="4000" b="0" kern="1200" dirty="0">
                          <a:solidFill>
                            <a:prstClr val="white"/>
                          </a:solidFill>
                          <a:latin typeface="+mn-lt"/>
                          <a:ea typeface="+mn-ea"/>
                          <a:cs typeface="+mn-cs"/>
                        </a:rPr>
                        <a:t>قد فاقت كل عدد</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48.</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Tes compassions mon Dieu</a:t>
                      </a:r>
                    </a:p>
                    <a:p>
                      <a:r>
                        <a:rPr lang="fr-FR" sz="3200" b="1" kern="1200" dirty="0">
                          <a:solidFill>
                            <a:prstClr val="white"/>
                          </a:solidFill>
                          <a:latin typeface="Book Antiqua" pitchFamily="18" charset="0"/>
                          <a:ea typeface="+mn-ea"/>
                          <a:cs typeface="+mn-cs"/>
                        </a:rPr>
                        <a:t>Comme les gouttes de pluie</a:t>
                      </a:r>
                    </a:p>
                    <a:p>
                      <a:r>
                        <a:rPr lang="fr-FR" sz="3200" b="1" kern="1200" dirty="0">
                          <a:solidFill>
                            <a:prstClr val="white"/>
                          </a:solidFill>
                          <a:latin typeface="Book Antiqua" pitchFamily="18" charset="0"/>
                          <a:ea typeface="+mn-ea"/>
                          <a:cs typeface="+mn-cs"/>
                        </a:rPr>
                        <a:t>Tes compassions mon Dieu</a:t>
                      </a:r>
                    </a:p>
                    <a:p>
                      <a:r>
                        <a:rPr lang="fr-FR" sz="3200" b="1" kern="1200" dirty="0">
                          <a:solidFill>
                            <a:prstClr val="white"/>
                          </a:solidFill>
                          <a:latin typeface="Book Antiqua" pitchFamily="18" charset="0"/>
                          <a:ea typeface="+mn-ea"/>
                          <a:cs typeface="+mn-cs"/>
                        </a:rPr>
                        <a:t>Plus que le sable aussi</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مراحمك يا إلهي</a:t>
                      </a:r>
                    </a:p>
                    <a:p>
                      <a:pPr algn="r" rtl="1"/>
                      <a:r>
                        <a:rPr lang="ar-EG" sz="4000" b="0" kern="1200" dirty="0">
                          <a:solidFill>
                            <a:prstClr val="white"/>
                          </a:solidFill>
                          <a:latin typeface="+mn-lt"/>
                          <a:ea typeface="+mn-ea"/>
                          <a:cs typeface="+mn-cs"/>
                        </a:rPr>
                        <a:t>كقطرات الأمطار</a:t>
                      </a:r>
                    </a:p>
                    <a:p>
                      <a:pPr algn="r" rtl="1"/>
                      <a:r>
                        <a:rPr lang="ar-EG" sz="4000" b="0" kern="1200" dirty="0">
                          <a:solidFill>
                            <a:prstClr val="white"/>
                          </a:solidFill>
                          <a:latin typeface="+mn-lt"/>
                          <a:ea typeface="+mn-ea"/>
                          <a:cs typeface="+mn-cs"/>
                        </a:rPr>
                        <a:t>مراحمك يا إلهي</a:t>
                      </a:r>
                    </a:p>
                    <a:p>
                      <a:pPr algn="r" rtl="1"/>
                      <a:r>
                        <a:rPr lang="ar-EG" sz="4000" b="0" kern="1200" dirty="0">
                          <a:solidFill>
                            <a:prstClr val="white"/>
                          </a:solidFill>
                          <a:latin typeface="+mn-lt"/>
                          <a:ea typeface="+mn-ea"/>
                          <a:cs typeface="+mn-cs"/>
                        </a:rPr>
                        <a:t>اكثر من رمل البحار</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39922CA0-2995-1595-920C-D3BC3109985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16BBCA0C-4481-9F79-D9E7-811C83BA797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08408769"/>
      </p:ext>
    </p:extLst>
  </p:cSld>
  <p:clrMapOvr>
    <a:masterClrMapping/>
  </p:clrMapOvr>
</p:sld>
</file>

<file path=ppt/slides/slide192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656055689"/>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878426">
                  <a:extLst>
                    <a:ext uri="{9D8B030D-6E8A-4147-A177-3AD203B41FA5}">
                      <a16:colId xmlns:a16="http://schemas.microsoft.com/office/drawing/2014/main" val="20000"/>
                    </a:ext>
                  </a:extLst>
                </a:gridCol>
                <a:gridCol w="4368730">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49. Tes compassions mon Dieu</a:t>
                      </a:r>
                    </a:p>
                    <a:p>
                      <a:pPr algn="l"/>
                      <a:r>
                        <a:rPr lang="fr-FR" sz="3200" b="1" kern="1200" dirty="0">
                          <a:solidFill>
                            <a:prstClr val="white"/>
                          </a:solidFill>
                          <a:latin typeface="Book Antiqua" pitchFamily="18" charset="0"/>
                          <a:ea typeface="+mn-ea"/>
                          <a:cs typeface="+mn-cs"/>
                        </a:rPr>
                        <a:t>Sont sources pures et claires</a:t>
                      </a:r>
                    </a:p>
                    <a:p>
                      <a:pPr algn="l"/>
                      <a:r>
                        <a:rPr lang="fr-FR" sz="3200" b="1" kern="1200" dirty="0">
                          <a:solidFill>
                            <a:prstClr val="white"/>
                          </a:solidFill>
                          <a:latin typeface="Book Antiqua" pitchFamily="18" charset="0"/>
                          <a:ea typeface="+mn-ea"/>
                          <a:cs typeface="+mn-cs"/>
                        </a:rPr>
                        <a:t>Tes compassions mon Dieu</a:t>
                      </a:r>
                    </a:p>
                    <a:p>
                      <a:pPr algn="l"/>
                      <a:r>
                        <a:rPr lang="fr-FR" sz="3200" b="1" kern="1200" dirty="0">
                          <a:solidFill>
                            <a:prstClr val="white"/>
                          </a:solidFill>
                          <a:latin typeface="Book Antiqua" pitchFamily="18" charset="0"/>
                          <a:ea typeface="+mn-ea"/>
                          <a:cs typeface="+mn-cs"/>
                        </a:rPr>
                        <a:t>Des torrents de rivières</a:t>
                      </a:r>
                    </a:p>
                  </a:txBody>
                  <a:tcPr/>
                </a:tc>
                <a:tc>
                  <a:txBody>
                    <a:bodyPr/>
                    <a:lstStyle/>
                    <a:p>
                      <a:pPr algn="r" rtl="1"/>
                      <a:r>
                        <a:rPr lang="ar-EG" sz="4000" b="0" kern="1200" dirty="0">
                          <a:solidFill>
                            <a:prstClr val="white"/>
                          </a:solidFill>
                          <a:latin typeface="+mn-lt"/>
                          <a:ea typeface="+mn-ea"/>
                          <a:cs typeface="+mn-cs"/>
                        </a:rPr>
                        <a:t>مراحمك يا إلهي</a:t>
                      </a:r>
                    </a:p>
                    <a:p>
                      <a:pPr algn="r" rtl="1"/>
                      <a:r>
                        <a:rPr lang="ar-EG" sz="4000" b="0" kern="1200" dirty="0" err="1">
                          <a:solidFill>
                            <a:prstClr val="white"/>
                          </a:solidFill>
                          <a:latin typeface="+mn-lt"/>
                          <a:ea typeface="+mn-ea"/>
                          <a:cs typeface="+mn-cs"/>
                        </a:rPr>
                        <a:t>كيانبيع</a:t>
                      </a:r>
                      <a:r>
                        <a:rPr lang="ar-EG" sz="4000" b="0" kern="1200" dirty="0">
                          <a:solidFill>
                            <a:prstClr val="white"/>
                          </a:solidFill>
                          <a:latin typeface="+mn-lt"/>
                          <a:ea typeface="+mn-ea"/>
                          <a:cs typeface="+mn-cs"/>
                        </a:rPr>
                        <a:t> المياه</a:t>
                      </a:r>
                    </a:p>
                    <a:p>
                      <a:pPr algn="r" rtl="1"/>
                      <a:r>
                        <a:rPr lang="ar-EG" sz="4000" b="0" kern="1200" dirty="0">
                          <a:solidFill>
                            <a:prstClr val="white"/>
                          </a:solidFill>
                          <a:latin typeface="+mn-lt"/>
                          <a:ea typeface="+mn-ea"/>
                          <a:cs typeface="+mn-cs"/>
                        </a:rPr>
                        <a:t>مراحمك يا إلهي</a:t>
                      </a:r>
                    </a:p>
                    <a:p>
                      <a:pPr algn="r" rtl="1"/>
                      <a:r>
                        <a:rPr lang="ar-EG" sz="4000" b="0" kern="1200" dirty="0">
                          <a:solidFill>
                            <a:prstClr val="white"/>
                          </a:solidFill>
                          <a:latin typeface="+mn-lt"/>
                          <a:ea typeface="+mn-ea"/>
                          <a:cs typeface="+mn-cs"/>
                        </a:rPr>
                        <a:t>كالأنهار الجارية</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50. Dieu, aie pitié de moi</a:t>
                      </a:r>
                    </a:p>
                    <a:p>
                      <a:r>
                        <a:rPr lang="fr-FR" sz="3200" b="1" kern="1200" dirty="0">
                          <a:solidFill>
                            <a:prstClr val="white"/>
                          </a:solidFill>
                          <a:latin typeface="Book Antiqua" pitchFamily="18" charset="0"/>
                          <a:ea typeface="+mn-ea"/>
                          <a:cs typeface="+mn-cs"/>
                        </a:rPr>
                        <a:t>Seigneur, délivre-moi</a:t>
                      </a:r>
                    </a:p>
                    <a:p>
                      <a:r>
                        <a:rPr lang="fr-FR" sz="3200" b="1" kern="1200" dirty="0">
                          <a:solidFill>
                            <a:prstClr val="white"/>
                          </a:solidFill>
                          <a:latin typeface="Book Antiqua" pitchFamily="18" charset="0"/>
                          <a:ea typeface="+mn-ea"/>
                          <a:cs typeface="+mn-cs"/>
                        </a:rPr>
                        <a:t>Efface mes péchés</a:t>
                      </a:r>
                    </a:p>
                    <a:p>
                      <a:r>
                        <a:rPr lang="fr-FR" sz="3200" b="1" kern="1200" dirty="0">
                          <a:solidFill>
                            <a:prstClr val="white"/>
                          </a:solidFill>
                          <a:latin typeface="Book Antiqua" pitchFamily="18" charset="0"/>
                          <a:ea typeface="+mn-ea"/>
                          <a:cs typeface="+mn-cs"/>
                        </a:rPr>
                        <a:t>Toujours, par Ta bonté</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يا رب أرحم نفسي</a:t>
                      </a:r>
                    </a:p>
                    <a:p>
                      <a:pPr algn="r" rtl="1"/>
                      <a:r>
                        <a:rPr lang="ar-EG" sz="4000" b="0" kern="1200" dirty="0">
                          <a:solidFill>
                            <a:prstClr val="white"/>
                          </a:solidFill>
                          <a:latin typeface="+mn-lt"/>
                          <a:ea typeface="+mn-ea"/>
                          <a:cs typeface="+mn-cs"/>
                        </a:rPr>
                        <a:t>يا رب خلصني</a:t>
                      </a:r>
                    </a:p>
                    <a:p>
                      <a:pPr algn="r" rtl="1"/>
                      <a:r>
                        <a:rPr lang="ar-EG" sz="4000" b="0" kern="1200" dirty="0">
                          <a:solidFill>
                            <a:prstClr val="white"/>
                          </a:solidFill>
                          <a:latin typeface="+mn-lt"/>
                          <a:ea typeface="+mn-ea"/>
                          <a:cs typeface="+mn-cs"/>
                        </a:rPr>
                        <a:t>يا رب امحُ اثمي</a:t>
                      </a:r>
                    </a:p>
                    <a:p>
                      <a:pPr algn="r" rtl="1"/>
                      <a:r>
                        <a:rPr lang="ar-EG" sz="4000" b="0" kern="1200" dirty="0">
                          <a:solidFill>
                            <a:prstClr val="white"/>
                          </a:solidFill>
                          <a:latin typeface="+mn-lt"/>
                          <a:ea typeface="+mn-ea"/>
                          <a:cs typeface="+mn-cs"/>
                        </a:rPr>
                        <a:t>بصلاحك اذكرني</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4F080667-AE62-271F-615E-D8AB5272316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F5E6D485-30F2-3739-99E6-D89A410A6DC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34550342"/>
      </p:ext>
    </p:extLst>
  </p:cSld>
  <p:clrMapOvr>
    <a:masterClrMapping/>
  </p:clrMapOvr>
</p:sld>
</file>

<file path=ppt/slides/slide192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183627974"/>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878426">
                  <a:extLst>
                    <a:ext uri="{9D8B030D-6E8A-4147-A177-3AD203B41FA5}">
                      <a16:colId xmlns:a16="http://schemas.microsoft.com/office/drawing/2014/main" val="20000"/>
                    </a:ext>
                  </a:extLst>
                </a:gridCol>
                <a:gridCol w="4368730">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51.</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Saint, saint, ô Dieu puissant</a:t>
                      </a:r>
                    </a:p>
                    <a:p>
                      <a:pPr algn="l"/>
                      <a:r>
                        <a:rPr lang="fr-FR" sz="3200" b="1" kern="1200" dirty="0">
                          <a:solidFill>
                            <a:prstClr val="white"/>
                          </a:solidFill>
                          <a:latin typeface="Book Antiqua" pitchFamily="18" charset="0"/>
                          <a:ea typeface="+mn-ea"/>
                          <a:cs typeface="+mn-cs"/>
                        </a:rPr>
                        <a:t>Créateur des vivants</a:t>
                      </a:r>
                    </a:p>
                    <a:p>
                      <a:pPr algn="l"/>
                      <a:r>
                        <a:rPr lang="fr-FR" sz="3200" b="1" kern="1200" dirty="0">
                          <a:solidFill>
                            <a:prstClr val="white"/>
                          </a:solidFill>
                          <a:latin typeface="Book Antiqua" pitchFamily="18" charset="0"/>
                          <a:ea typeface="+mn-ea"/>
                          <a:cs typeface="+mn-cs"/>
                        </a:rPr>
                        <a:t>Accorde-nous le pain</a:t>
                      </a:r>
                    </a:p>
                    <a:p>
                      <a:pPr algn="l"/>
                      <a:r>
                        <a:rPr lang="fr-FR" sz="3200" b="1" kern="1200" dirty="0">
                          <a:solidFill>
                            <a:prstClr val="white"/>
                          </a:solidFill>
                          <a:latin typeface="Book Antiqua" pitchFamily="18" charset="0"/>
                          <a:ea typeface="+mn-ea"/>
                          <a:cs typeface="+mn-cs"/>
                        </a:rPr>
                        <a:t>Le pain du quotidien</a:t>
                      </a:r>
                    </a:p>
                  </a:txBody>
                  <a:tcPr/>
                </a:tc>
                <a:tc>
                  <a:txBody>
                    <a:bodyPr/>
                    <a:lstStyle/>
                    <a:p>
                      <a:pPr algn="r" rtl="1"/>
                      <a:r>
                        <a:rPr lang="ar-EG" sz="4000" b="0" kern="1200" dirty="0">
                          <a:solidFill>
                            <a:prstClr val="white"/>
                          </a:solidFill>
                          <a:latin typeface="+mn-lt"/>
                          <a:ea typeface="+mn-ea"/>
                          <a:cs typeface="+mn-cs"/>
                        </a:rPr>
                        <a:t>قدوس </a:t>
                      </a:r>
                      <a:r>
                        <a:rPr lang="ar-EG" sz="4000" b="0" kern="1200" dirty="0" err="1">
                          <a:solidFill>
                            <a:prstClr val="white"/>
                          </a:solidFill>
                          <a:latin typeface="+mn-lt"/>
                          <a:ea typeface="+mn-ea"/>
                          <a:cs typeface="+mn-cs"/>
                        </a:rPr>
                        <a:t>قدوس</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قدوس</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رب </a:t>
                      </a:r>
                      <a:r>
                        <a:rPr lang="ar-EG" sz="4000" b="0" kern="1200" dirty="0" err="1">
                          <a:solidFill>
                            <a:prstClr val="white"/>
                          </a:solidFill>
                          <a:latin typeface="+mn-lt"/>
                          <a:ea typeface="+mn-ea"/>
                          <a:cs typeface="+mn-cs"/>
                        </a:rPr>
                        <a:t>الصباؤوت</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الخالق كل نفوس</a:t>
                      </a:r>
                    </a:p>
                    <a:p>
                      <a:pPr algn="r" rtl="1"/>
                      <a:r>
                        <a:rPr lang="ar-EG" sz="4000" b="0" kern="1200" dirty="0">
                          <a:solidFill>
                            <a:prstClr val="white"/>
                          </a:solidFill>
                          <a:latin typeface="+mn-lt"/>
                          <a:ea typeface="+mn-ea"/>
                          <a:cs typeface="+mn-cs"/>
                        </a:rPr>
                        <a:t>ورازقهم بالقوت</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52.</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Nous T’implorons ô Roi</a:t>
                      </a:r>
                    </a:p>
                    <a:p>
                      <a:r>
                        <a:rPr lang="fr-FR" sz="3200" b="1" kern="1200" dirty="0">
                          <a:solidFill>
                            <a:prstClr val="white"/>
                          </a:solidFill>
                          <a:latin typeface="Book Antiqua" pitchFamily="18" charset="0"/>
                          <a:ea typeface="+mn-ea"/>
                          <a:cs typeface="+mn-cs"/>
                        </a:rPr>
                        <a:t>Accorde longue vie</a:t>
                      </a:r>
                    </a:p>
                    <a:p>
                      <a:r>
                        <a:rPr lang="fr-FR" sz="3200" b="1" kern="1200" dirty="0">
                          <a:solidFill>
                            <a:prstClr val="white"/>
                          </a:solidFill>
                          <a:latin typeface="Book Antiqua" pitchFamily="18" charset="0"/>
                          <a:ea typeface="+mn-ea"/>
                          <a:cs typeface="+mn-cs"/>
                        </a:rPr>
                        <a:t>Au patriarche béni</a:t>
                      </a:r>
                    </a:p>
                    <a:p>
                      <a:r>
                        <a:rPr lang="fr-FR" sz="3200" b="1" kern="1200" dirty="0">
                          <a:solidFill>
                            <a:prstClr val="white"/>
                          </a:solidFill>
                          <a:latin typeface="Book Antiqua" pitchFamily="18" charset="0"/>
                          <a:ea typeface="+mn-ea"/>
                          <a:cs typeface="+mn-cs"/>
                        </a:rPr>
                        <a:t>Amen </a:t>
                      </a:r>
                      <a:r>
                        <a:rPr lang="fr-FR" sz="3200" b="1" kern="1200" dirty="0" err="1">
                          <a:solidFill>
                            <a:prstClr val="white"/>
                          </a:solidFill>
                          <a:latin typeface="Book Antiqua" pitchFamily="18" charset="0"/>
                          <a:ea typeface="+mn-ea"/>
                          <a:cs typeface="+mn-cs"/>
                        </a:rPr>
                        <a:t>Alleluia</a:t>
                      </a:r>
                      <a:r>
                        <a:rPr lang="fr-FR" sz="3200" b="1" kern="1200" dirty="0">
                          <a:solidFill>
                            <a:prstClr val="white"/>
                          </a:solidFill>
                          <a:latin typeface="Book Antiqua" pitchFamily="18" charset="0"/>
                          <a:ea typeface="+mn-ea"/>
                          <a:cs typeface="+mn-cs"/>
                        </a:rPr>
                        <a:t> !</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نسألك يا ملكنا</a:t>
                      </a:r>
                    </a:p>
                    <a:p>
                      <a:pPr algn="r" rtl="1"/>
                      <a:r>
                        <a:rPr lang="ar-EG" sz="4000" b="0" kern="1200" dirty="0">
                          <a:solidFill>
                            <a:prstClr val="white"/>
                          </a:solidFill>
                          <a:latin typeface="+mn-lt"/>
                          <a:ea typeface="+mn-ea"/>
                          <a:cs typeface="+mn-cs"/>
                        </a:rPr>
                        <a:t>دم رئاسة بطركنا</a:t>
                      </a:r>
                    </a:p>
                    <a:p>
                      <a:pPr algn="r" rtl="1"/>
                      <a:r>
                        <a:rPr lang="ar-EG" sz="4000" b="0" kern="1200" dirty="0">
                          <a:solidFill>
                            <a:prstClr val="white"/>
                          </a:solidFill>
                          <a:latin typeface="+mn-lt"/>
                          <a:ea typeface="+mn-ea"/>
                          <a:cs typeface="+mn-cs"/>
                        </a:rPr>
                        <a:t>وشريكه</a:t>
                      </a:r>
                      <a:r>
                        <a:rPr lang="ar-EG" sz="4000" b="0" kern="1200" baseline="0" dirty="0">
                          <a:solidFill>
                            <a:prstClr val="white"/>
                          </a:solidFill>
                          <a:latin typeface="+mn-lt"/>
                          <a:ea typeface="+mn-ea"/>
                          <a:cs typeface="+mn-cs"/>
                        </a:rPr>
                        <a:t> أسقفنا</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أمين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9074859E-EB64-8B98-F492-F333FFA0E9A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EB6E882D-EE6E-6024-A317-B87BE58D05C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38666511"/>
      </p:ext>
    </p:extLst>
  </p:cSld>
  <p:clrMapOvr>
    <a:masterClrMapping/>
  </p:clrMapOvr>
</p:sld>
</file>

<file path=ppt/slides/slide192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6" name="Rectangle 15"/>
          <p:cNvSpPr/>
          <p:nvPr/>
        </p:nvSpPr>
        <p:spPr>
          <a:xfrm>
            <a:off x="1847528" y="4077072"/>
            <a:ext cx="8424936" cy="677108"/>
          </a:xfrm>
          <a:prstGeom prst="rect">
            <a:avLst/>
          </a:prstGeom>
        </p:spPr>
        <p:txBody>
          <a:bodyPr wrap="square">
            <a:spAutoFit/>
          </a:bodyPr>
          <a:lstStyle/>
          <a:p>
            <a:pPr algn="ctr"/>
            <a:r>
              <a:rPr lang="fr-FR" sz="3800" dirty="0">
                <a:solidFill>
                  <a:prstClr val="white"/>
                </a:solidFill>
                <a:latin typeface="Book Antiqua" pitchFamily="18" charset="0"/>
              </a:rPr>
              <a:t>Introduction à la </a:t>
            </a:r>
            <a:r>
              <a:rPr lang="fr-FR" sz="3800" dirty="0" err="1">
                <a:solidFill>
                  <a:prstClr val="white"/>
                </a:solidFill>
                <a:latin typeface="Book Antiqua" pitchFamily="18" charset="0"/>
              </a:rPr>
              <a:t>Théotokie</a:t>
            </a:r>
            <a:r>
              <a:rPr lang="fr-FR" sz="3800" dirty="0">
                <a:solidFill>
                  <a:prstClr val="white"/>
                </a:solidFill>
                <a:latin typeface="Book Antiqua" pitchFamily="18" charset="0"/>
              </a:rPr>
              <a:t> Adam</a:t>
            </a:r>
          </a:p>
        </p:txBody>
      </p:sp>
      <p:sp>
        <p:nvSpPr>
          <p:cNvPr id="6" name="Rectangle 5"/>
          <p:cNvSpPr/>
          <p:nvPr/>
        </p:nvSpPr>
        <p:spPr>
          <a:xfrm>
            <a:off x="4295803" y="1556792"/>
            <a:ext cx="3034805" cy="923330"/>
          </a:xfrm>
          <a:prstGeom prst="rect">
            <a:avLst/>
          </a:prstGeom>
        </p:spPr>
        <p:txBody>
          <a:bodyPr wrap="none">
            <a:spAutoFit/>
          </a:bodyPr>
          <a:lstStyle/>
          <a:p>
            <a:r>
              <a:rPr lang="fr-FR" sz="5400" dirty="0" err="1">
                <a:solidFill>
                  <a:prstClr val="white"/>
                </a:solidFill>
                <a:latin typeface="Avva_Marcos" pitchFamily="82" charset="0"/>
              </a:rPr>
              <a:t>L</a:t>
            </a:r>
            <a:r>
              <a:rPr lang="fr-FR" sz="5400" dirty="0" err="1">
                <a:solidFill>
                  <a:prstClr val="white"/>
                </a:solidFill>
                <a:latin typeface="CS Avva Shenouda" pitchFamily="34" charset="0"/>
              </a:rPr>
              <a:t>oipon</a:t>
            </a:r>
            <a:endParaRPr lang="fr-FR" sz="5000" dirty="0">
              <a:solidFill>
                <a:prstClr val="white"/>
              </a:solidFill>
              <a:latin typeface="CS Avva Shenouda" pitchFamily="34" charset="0"/>
            </a:endParaRPr>
          </a:p>
        </p:txBody>
      </p:sp>
      <p:pic>
        <p:nvPicPr>
          <p:cNvPr id="7"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343</a:t>
            </a:r>
          </a:p>
        </p:txBody>
      </p:sp>
      <p:sp>
        <p:nvSpPr>
          <p:cNvPr id="2" name="ZoneTexte 1">
            <a:extLst>
              <a:ext uri="{FF2B5EF4-FFF2-40B4-BE49-F238E27FC236}">
                <a16:creationId xmlns:a16="http://schemas.microsoft.com/office/drawing/2014/main" id="{000CD4DA-F96C-5E80-C9AE-D5F7C73AA4C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es-ES" sz="1600" dirty="0">
                <a:solidFill>
                  <a:prstClr val="white"/>
                </a:solidFill>
                <a:latin typeface="CS Avva Shenouda" pitchFamily="34" charset="0"/>
              </a:rPr>
              <a:t>L</a:t>
            </a:r>
            <a:r>
              <a:rPr lang="fr-FR" sz="1600" dirty="0" err="1">
                <a:solidFill>
                  <a:prstClr val="white"/>
                </a:solidFill>
                <a:latin typeface="CS Avva Shenouda" pitchFamily="34" charset="0"/>
              </a:rPr>
              <a:t>oipon</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a:solidFill>
                  <a:prstClr val="white"/>
                </a:solidFill>
                <a:latin typeface="Book Antiqua" pitchFamily="18" charset="0"/>
              </a:rPr>
              <a:t>Introduction à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Adam</a:t>
            </a:r>
            <a:r>
              <a:rPr lang="fr-FR" sz="1600" dirty="0">
                <a:solidFill>
                  <a:prstClr val="white"/>
                </a:solidFill>
                <a:latin typeface="Calibri"/>
              </a:rPr>
              <a:t> </a:t>
            </a:r>
            <a:endParaRPr lang="fr-FR" sz="1600" dirty="0">
              <a:solidFill>
                <a:prstClr val="white"/>
              </a:solidFill>
              <a:latin typeface="Book Antiqua" pitchFamily="18" charset="0"/>
            </a:endParaRPr>
          </a:p>
        </p:txBody>
      </p:sp>
      <p:sp>
        <p:nvSpPr>
          <p:cNvPr id="3" name="ZoneTexte 2">
            <a:hlinkClick r:id="rId3" action="ppaction://hlinksldjump"/>
            <a:extLst>
              <a:ext uri="{FF2B5EF4-FFF2-40B4-BE49-F238E27FC236}">
                <a16:creationId xmlns:a16="http://schemas.microsoft.com/office/drawing/2014/main" id="{76981D85-A99D-61F9-A585-9DDF782BF57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15516173"/>
      </p:ext>
    </p:extLst>
  </p:cSld>
  <p:clrMapOvr>
    <a:masterClrMapping/>
  </p:clrMapOvr>
</p:sld>
</file>

<file path=ppt/slides/slide192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248128" y="340593"/>
            <a:ext cx="4512501"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وأيضاً إذا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ما اجتمعنا للصلاة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فلنبارك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اسم ربي يسوع.</a:t>
            </a:r>
            <a:endParaRPr lang="fr-FR" sz="4267" dirty="0">
              <a:solidFill>
                <a:prstClr val="white"/>
              </a:solidFill>
              <a:latin typeface="Calibri"/>
            </a:endParaRPr>
          </a:p>
        </p:txBody>
      </p:sp>
      <p:sp>
        <p:nvSpPr>
          <p:cNvPr id="6" name="Rectangle 5"/>
          <p:cNvSpPr/>
          <p:nvPr/>
        </p:nvSpPr>
        <p:spPr>
          <a:xfrm>
            <a:off x="431371" y="332656"/>
            <a:ext cx="6096677" cy="2718949"/>
          </a:xfrm>
          <a:prstGeom prst="rect">
            <a:avLst/>
          </a:prstGeom>
        </p:spPr>
        <p:txBody>
          <a:bodyPr wrap="square">
            <a:spAutoFit/>
          </a:bodyPr>
          <a:lstStyle/>
          <a:p>
            <a:pPr algn="just" defTabSz="1219170"/>
            <a:r>
              <a:rPr lang="es-ES" sz="4267" dirty="0" err="1">
                <a:solidFill>
                  <a:prstClr val="white"/>
                </a:solidFill>
                <a:latin typeface="Avva_Marcos" pitchFamily="82" charset="0"/>
              </a:rPr>
              <a:t>L</a:t>
            </a:r>
            <a:r>
              <a:rPr lang="es-ES" sz="4267" dirty="0" err="1">
                <a:solidFill>
                  <a:prstClr val="white"/>
                </a:solidFill>
                <a:latin typeface="CS Avva Shenouda" pitchFamily="34" charset="0"/>
              </a:rPr>
              <a:t>oipon</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ansan;wou</a:t>
            </a:r>
            <a:r>
              <a:rPr lang="es-ES" sz="4267" dirty="0">
                <a:solidFill>
                  <a:prstClr val="white"/>
                </a:solidFill>
                <a:latin typeface="CS Avva Shenouda" pitchFamily="34" charset="0"/>
              </a:rPr>
              <a:t>] @ `e]`</a:t>
            </a:r>
            <a:r>
              <a:rPr lang="es-ES" sz="4267" dirty="0" err="1">
                <a:solidFill>
                  <a:prstClr val="white"/>
                </a:solidFill>
                <a:latin typeface="CS Avva Shenouda" pitchFamily="34" charset="0"/>
              </a:rPr>
              <a:t>proceu,y</a:t>
            </a:r>
            <a:r>
              <a:rPr lang="es-ES" sz="4267" dirty="0">
                <a:solidFill>
                  <a:prstClr val="white"/>
                </a:solidFill>
                <a:latin typeface="CS Avva Shenouda" pitchFamily="34" charset="0"/>
              </a:rPr>
              <a:t> @ </a:t>
            </a:r>
            <a:r>
              <a:rPr lang="es-ES" sz="4267" dirty="0" err="1">
                <a:solidFill>
                  <a:prstClr val="white"/>
                </a:solidFill>
                <a:latin typeface="CS Avva Shenouda" pitchFamily="34" charset="0"/>
              </a:rPr>
              <a:t>maren`cmou</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ePiran</a:t>
            </a:r>
            <a:r>
              <a:rPr lang="es-ES" sz="4267" dirty="0">
                <a:solidFill>
                  <a:prstClr val="white"/>
                </a:solidFill>
                <a:latin typeface="CS Avva Shenouda" pitchFamily="34" charset="0"/>
              </a:rPr>
              <a:t> @ `</a:t>
            </a:r>
            <a:r>
              <a:rPr lang="es-ES" sz="4267" dirty="0" err="1">
                <a:solidFill>
                  <a:prstClr val="white"/>
                </a:solidFill>
                <a:latin typeface="CS Avva Shenouda" pitchFamily="34" charset="0"/>
              </a:rPr>
              <a:t>nte</a:t>
            </a:r>
            <a:r>
              <a:rPr lang="es-ES" sz="4267" dirty="0">
                <a:solidFill>
                  <a:prstClr val="white"/>
                </a:solidFill>
                <a:latin typeface="CS Avva Shenouda" pitchFamily="34" charset="0"/>
              </a:rPr>
              <a:t> Pa¡ I=y=c</a:t>
            </a:r>
            <a:endParaRPr lang="fr-FR" sz="4267" dirty="0">
              <a:solidFill>
                <a:prstClr val="white"/>
              </a:solidFill>
              <a:latin typeface="CS Avva Shenouda" pitchFamily="34" charset="0"/>
            </a:endParaRPr>
          </a:p>
        </p:txBody>
      </p:sp>
      <p:sp>
        <p:nvSpPr>
          <p:cNvPr id="7" name="Rectangle 6"/>
          <p:cNvSpPr/>
          <p:nvPr/>
        </p:nvSpPr>
        <p:spPr>
          <a:xfrm>
            <a:off x="448229" y="381304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Ainsi quand nous nous </a:t>
            </a:r>
          </a:p>
          <a:p>
            <a:pPr algn="ctr" defTabSz="1219170"/>
            <a:r>
              <a:rPr lang="fr-FR" sz="3733" b="1" dirty="0">
                <a:solidFill>
                  <a:prstClr val="white"/>
                </a:solidFill>
                <a:latin typeface="Book Antiqua" pitchFamily="18" charset="0"/>
              </a:rPr>
              <a:t>réunissons, pour la prière, </a:t>
            </a:r>
          </a:p>
          <a:p>
            <a:pPr algn="ctr" defTabSz="1219170"/>
            <a:r>
              <a:rPr lang="fr-FR" sz="3733" b="1" dirty="0">
                <a:solidFill>
                  <a:prstClr val="white"/>
                </a:solidFill>
                <a:latin typeface="Book Antiqua" pitchFamily="18" charset="0"/>
              </a:rPr>
              <a:t>bénissons le nom, </a:t>
            </a:r>
          </a:p>
          <a:p>
            <a:pPr algn="ctr" defTabSz="1219170"/>
            <a:r>
              <a:rPr lang="fr-FR" sz="3733" b="1" dirty="0">
                <a:solidFill>
                  <a:prstClr val="white"/>
                </a:solidFill>
                <a:latin typeface="Book Antiqua" pitchFamily="18" charset="0"/>
              </a:rPr>
              <a:t>de mon Seigneur Jésus.</a:t>
            </a:r>
          </a:p>
        </p:txBody>
      </p:sp>
      <p:sp>
        <p:nvSpPr>
          <p:cNvPr id="18" name="ZoneTexte 17">
            <a:extLst>
              <a:ext uri="{FF2B5EF4-FFF2-40B4-BE49-F238E27FC236}">
                <a16:creationId xmlns:a16="http://schemas.microsoft.com/office/drawing/2014/main" id="{3A1E9F26-A8C0-F9BF-1216-9FE843C84B7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es-ES" sz="1600" dirty="0">
                <a:solidFill>
                  <a:prstClr val="white"/>
                </a:solidFill>
                <a:latin typeface="CS Avva Shenouda" pitchFamily="34" charset="0"/>
              </a:rPr>
              <a:t>L</a:t>
            </a:r>
            <a:r>
              <a:rPr lang="fr-FR" sz="1600" dirty="0" err="1">
                <a:solidFill>
                  <a:prstClr val="white"/>
                </a:solidFill>
                <a:latin typeface="CS Avva Shenouda" pitchFamily="34" charset="0"/>
              </a:rPr>
              <a:t>oipon</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a:solidFill>
                  <a:prstClr val="white"/>
                </a:solidFill>
                <a:latin typeface="Book Antiqua" pitchFamily="18" charset="0"/>
              </a:rPr>
              <a:t>Introduction à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Adam</a:t>
            </a:r>
            <a:r>
              <a:rPr lang="fr-FR" sz="1600" dirty="0">
                <a:solidFill>
                  <a:prstClr val="white"/>
                </a:solidFill>
                <a:latin typeface="Calibri"/>
              </a:rPr>
              <a:t> </a:t>
            </a:r>
            <a:endParaRPr lang="fr-FR" sz="1600" dirty="0">
              <a:solidFill>
                <a:prstClr val="white"/>
              </a:solidFill>
              <a:latin typeface="Book Antiqua" pitchFamily="18" charset="0"/>
            </a:endParaRPr>
          </a:p>
        </p:txBody>
      </p:sp>
      <p:sp>
        <p:nvSpPr>
          <p:cNvPr id="19" name="ZoneTexte 18">
            <a:hlinkClick r:id="rId2" action="ppaction://hlinksldjump"/>
            <a:extLst>
              <a:ext uri="{FF2B5EF4-FFF2-40B4-BE49-F238E27FC236}">
                <a16:creationId xmlns:a16="http://schemas.microsoft.com/office/drawing/2014/main" id="{988BAED5-F0BC-CA0C-8238-4C1D9DE7C06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62951614"/>
      </p:ext>
    </p:extLst>
  </p:cSld>
  <p:clrMapOvr>
    <a:masterClrMapping/>
  </p:clrMapOvr>
</p:sld>
</file>

<file path=ppt/slides/slide192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056107" y="340593"/>
            <a:ext cx="4721381" cy="2718949"/>
          </a:xfrm>
          <a:prstGeom prst="rect">
            <a:avLst/>
          </a:prstGeom>
        </p:spPr>
        <p:txBody>
          <a:bodyPr wrap="square">
            <a:spAutoFit/>
          </a:bodyPr>
          <a:lstStyle/>
          <a:p>
            <a:pPr algn="r" defTabSz="1219170" rtl="1"/>
            <a:r>
              <a:rPr lang="ar-AE" sz="4267" dirty="0">
                <a:solidFill>
                  <a:prstClr val="white"/>
                </a:solidFill>
                <a:latin typeface="Calibri"/>
                <a:cs typeface="Arial" panose="020B0604020202020204" pitchFamily="34" charset="0"/>
              </a:rPr>
              <a:t>لأننا نباركك</a:t>
            </a:r>
            <a:br>
              <a:rPr lang="fr-FR" sz="4267" dirty="0">
                <a:solidFill>
                  <a:prstClr val="white"/>
                </a:solidFill>
                <a:latin typeface="Calibri"/>
              </a:rPr>
            </a:br>
            <a:r>
              <a:rPr lang="ar-AE" sz="4267" dirty="0">
                <a:solidFill>
                  <a:prstClr val="white"/>
                </a:solidFill>
                <a:latin typeface="Calibri"/>
                <a:cs typeface="Arial" panose="020B0604020202020204" pitchFamily="34" charset="0"/>
              </a:rPr>
              <a:t> يا ربي يسوع</a:t>
            </a:r>
            <a:br>
              <a:rPr lang="fr-FR" sz="4267" dirty="0">
                <a:solidFill>
                  <a:prstClr val="white"/>
                </a:solidFill>
                <a:latin typeface="Calibri"/>
              </a:rPr>
            </a:br>
            <a:r>
              <a:rPr lang="ar-AE" sz="4267" dirty="0">
                <a:solidFill>
                  <a:prstClr val="white"/>
                </a:solidFill>
                <a:latin typeface="Calibri"/>
                <a:cs typeface="Arial" panose="020B0604020202020204" pitchFamily="34" charset="0"/>
              </a:rPr>
              <a:t> نجنا باسمك</a:t>
            </a:r>
            <a:br>
              <a:rPr lang="fr-FR" sz="4267" dirty="0">
                <a:solidFill>
                  <a:prstClr val="white"/>
                </a:solidFill>
                <a:latin typeface="Calibri"/>
              </a:rPr>
            </a:br>
            <a:r>
              <a:rPr lang="ar-AE" sz="4267" dirty="0">
                <a:solidFill>
                  <a:prstClr val="white"/>
                </a:solidFill>
                <a:latin typeface="Calibri"/>
                <a:cs typeface="Arial" panose="020B0604020202020204" pitchFamily="34" charset="0"/>
              </a:rPr>
              <a:t> لأننا توكلنا عليك.</a:t>
            </a:r>
            <a:endParaRPr lang="fr-FR" sz="4267" dirty="0">
              <a:solidFill>
                <a:prstClr val="white"/>
              </a:solidFill>
              <a:latin typeface="Calibri"/>
            </a:endParaRPr>
          </a:p>
        </p:txBody>
      </p:sp>
      <p:sp>
        <p:nvSpPr>
          <p:cNvPr id="6" name="Rectangle 5"/>
          <p:cNvSpPr/>
          <p:nvPr/>
        </p:nvSpPr>
        <p:spPr>
          <a:xfrm>
            <a:off x="431371" y="332656"/>
            <a:ext cx="6096677" cy="2718949"/>
          </a:xfrm>
          <a:prstGeom prst="rect">
            <a:avLst/>
          </a:prstGeom>
        </p:spPr>
        <p:txBody>
          <a:bodyPr wrap="square">
            <a:spAutoFit/>
          </a:bodyPr>
          <a:lstStyle/>
          <a:p>
            <a:pPr algn="just" defTabSz="1219170"/>
            <a:r>
              <a:rPr lang="es-ES" sz="4267">
                <a:solidFill>
                  <a:prstClr val="white"/>
                </a:solidFill>
                <a:latin typeface="CS Avva Shenouda" pitchFamily="34" charset="0"/>
              </a:rPr>
              <a:t>Je tenna`cmou </a:t>
            </a:r>
            <a:r>
              <a:rPr lang="es-ES" sz="4267" dirty="0">
                <a:solidFill>
                  <a:prstClr val="white"/>
                </a:solidFill>
                <a:latin typeface="CS Avva Shenouda" pitchFamily="34" charset="0"/>
              </a:rPr>
              <a:t>`</a:t>
            </a:r>
            <a:r>
              <a:rPr lang="es-ES" sz="4267" dirty="0" err="1">
                <a:solidFill>
                  <a:prstClr val="white"/>
                </a:solidFill>
                <a:latin typeface="CS Avva Shenouda" pitchFamily="34" charset="0"/>
              </a:rPr>
              <a:t>erok</a:t>
            </a:r>
            <a:r>
              <a:rPr lang="es-ES" sz="4267" dirty="0">
                <a:solidFill>
                  <a:prstClr val="white"/>
                </a:solidFill>
                <a:latin typeface="CS Avva Shenouda" pitchFamily="34" charset="0"/>
              </a:rPr>
              <a:t> @ `w Pa¡ I=y=c @ </a:t>
            </a:r>
            <a:r>
              <a:rPr lang="es-ES" sz="4267" dirty="0" err="1">
                <a:solidFill>
                  <a:prstClr val="white"/>
                </a:solidFill>
                <a:latin typeface="CS Avva Shenouda" pitchFamily="34" charset="0"/>
              </a:rPr>
              <a:t>nahmen</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qen</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Pekran</a:t>
            </a:r>
            <a:r>
              <a:rPr lang="es-ES" sz="4267" dirty="0">
                <a:solidFill>
                  <a:prstClr val="white"/>
                </a:solidFill>
                <a:latin typeface="CS Avva Shenouda" pitchFamily="34" charset="0"/>
              </a:rPr>
              <a:t> @ je </a:t>
            </a:r>
            <a:r>
              <a:rPr lang="es-ES" sz="4267" dirty="0" err="1">
                <a:solidFill>
                  <a:prstClr val="white"/>
                </a:solidFill>
                <a:latin typeface="CS Avva Shenouda" pitchFamily="34" charset="0"/>
              </a:rPr>
              <a:t>anerhelpic</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erok</a:t>
            </a:r>
            <a:endParaRPr lang="fr-FR" sz="4267" dirty="0">
              <a:solidFill>
                <a:prstClr val="white"/>
              </a:solidFill>
              <a:latin typeface="CS Avva Shenouda" pitchFamily="34" charset="0"/>
            </a:endParaRPr>
          </a:p>
        </p:txBody>
      </p:sp>
      <p:sp>
        <p:nvSpPr>
          <p:cNvPr id="7" name="Rectangle 6"/>
          <p:cNvSpPr/>
          <p:nvPr/>
        </p:nvSpPr>
        <p:spPr>
          <a:xfrm>
            <a:off x="431371" y="381304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nous Te bénissons, </a:t>
            </a:r>
          </a:p>
          <a:p>
            <a:pPr algn="ctr" defTabSz="1219170"/>
            <a:r>
              <a:rPr lang="fr-FR" sz="3733" b="1" dirty="0">
                <a:solidFill>
                  <a:prstClr val="white"/>
                </a:solidFill>
                <a:latin typeface="Book Antiqua" pitchFamily="18" charset="0"/>
              </a:rPr>
              <a:t>ô mon Seigneur Jésus, </a:t>
            </a:r>
          </a:p>
          <a:p>
            <a:pPr algn="ctr" defTabSz="1219170"/>
            <a:r>
              <a:rPr lang="fr-FR" sz="3733" b="1" dirty="0">
                <a:solidFill>
                  <a:prstClr val="white"/>
                </a:solidFill>
                <a:latin typeface="Book Antiqua" pitchFamily="18" charset="0"/>
              </a:rPr>
              <a:t>sauve-nous par Ton nom, </a:t>
            </a:r>
          </a:p>
          <a:p>
            <a:pPr algn="ctr" defTabSz="1219170"/>
            <a:r>
              <a:rPr lang="fr-FR" sz="3733" b="1" dirty="0">
                <a:solidFill>
                  <a:prstClr val="white"/>
                </a:solidFill>
                <a:latin typeface="Book Antiqua" pitchFamily="18" charset="0"/>
              </a:rPr>
              <a:t>car nous espérons en Toi.</a:t>
            </a:r>
          </a:p>
        </p:txBody>
      </p:sp>
      <p:sp>
        <p:nvSpPr>
          <p:cNvPr id="18" name="ZoneTexte 17">
            <a:extLst>
              <a:ext uri="{FF2B5EF4-FFF2-40B4-BE49-F238E27FC236}">
                <a16:creationId xmlns:a16="http://schemas.microsoft.com/office/drawing/2014/main" id="{B75AA259-CDDE-375E-612C-FE7F222FC4E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es-ES" sz="1600" dirty="0">
                <a:solidFill>
                  <a:prstClr val="white"/>
                </a:solidFill>
                <a:latin typeface="CS Avva Shenouda" pitchFamily="34" charset="0"/>
              </a:rPr>
              <a:t>L</a:t>
            </a:r>
            <a:r>
              <a:rPr lang="fr-FR" sz="1600" dirty="0" err="1">
                <a:solidFill>
                  <a:prstClr val="white"/>
                </a:solidFill>
                <a:latin typeface="CS Avva Shenouda" pitchFamily="34" charset="0"/>
              </a:rPr>
              <a:t>oipon</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a:solidFill>
                  <a:prstClr val="white"/>
                </a:solidFill>
                <a:latin typeface="Book Antiqua" pitchFamily="18" charset="0"/>
              </a:rPr>
              <a:t>Introduction à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Adam</a:t>
            </a:r>
            <a:r>
              <a:rPr lang="fr-FR" sz="1600" dirty="0">
                <a:solidFill>
                  <a:prstClr val="white"/>
                </a:solidFill>
                <a:latin typeface="Calibri"/>
              </a:rPr>
              <a:t> </a:t>
            </a:r>
            <a:endParaRPr lang="fr-FR" sz="1600" dirty="0">
              <a:solidFill>
                <a:prstClr val="white"/>
              </a:solidFill>
              <a:latin typeface="Book Antiqua" pitchFamily="18" charset="0"/>
            </a:endParaRPr>
          </a:p>
        </p:txBody>
      </p:sp>
      <p:sp>
        <p:nvSpPr>
          <p:cNvPr id="19" name="ZoneTexte 18">
            <a:hlinkClick r:id="rId2" action="ppaction://hlinksldjump"/>
            <a:extLst>
              <a:ext uri="{FF2B5EF4-FFF2-40B4-BE49-F238E27FC236}">
                <a16:creationId xmlns:a16="http://schemas.microsoft.com/office/drawing/2014/main" id="{42E210FE-F408-546B-A94B-0FDDEDB2407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96034412"/>
      </p:ext>
    </p:extLst>
  </p:cSld>
  <p:clrMapOvr>
    <a:masterClrMapping/>
  </p:clrMapOvr>
</p:sld>
</file>

<file path=ppt/slides/slide192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925701" y="340592"/>
            <a:ext cx="4851787" cy="2390141"/>
          </a:xfrm>
          <a:prstGeom prst="rect">
            <a:avLst/>
          </a:prstGeom>
        </p:spPr>
        <p:txBody>
          <a:bodyPr wrap="square">
            <a:spAutoFit/>
          </a:bodyPr>
          <a:lstStyle/>
          <a:p>
            <a:pPr algn="r" defTabSz="1219170" rtl="1"/>
            <a:r>
              <a:rPr lang="ar-AE" sz="3733" dirty="0">
                <a:solidFill>
                  <a:prstClr val="white"/>
                </a:solidFill>
                <a:latin typeface="Calibri"/>
                <a:cs typeface="Arial" panose="020B0604020202020204" pitchFamily="34" charset="0"/>
              </a:rPr>
              <a:t>لكي نسبحك</a:t>
            </a:r>
            <a:br>
              <a:rPr lang="fr-FR" sz="3733" dirty="0">
                <a:solidFill>
                  <a:prstClr val="white"/>
                </a:solidFill>
                <a:latin typeface="Calibri"/>
              </a:rPr>
            </a:br>
            <a:r>
              <a:rPr lang="ar-AE" sz="3733" dirty="0">
                <a:solidFill>
                  <a:prstClr val="white"/>
                </a:solidFill>
                <a:latin typeface="Calibri"/>
                <a:cs typeface="Arial" panose="020B0604020202020204" pitchFamily="34" charset="0"/>
              </a:rPr>
              <a:t> مع أبيك الصالح</a:t>
            </a:r>
            <a:br>
              <a:rPr lang="fr-FR" sz="3733" dirty="0">
                <a:solidFill>
                  <a:prstClr val="white"/>
                </a:solidFill>
                <a:latin typeface="Calibri"/>
              </a:rPr>
            </a:br>
            <a:r>
              <a:rPr lang="ar-AE" sz="3733" dirty="0">
                <a:solidFill>
                  <a:prstClr val="white"/>
                </a:solidFill>
                <a:latin typeface="Calibri"/>
                <a:cs typeface="Arial" panose="020B0604020202020204" pitchFamily="34" charset="0"/>
              </a:rPr>
              <a:t> والروح القدس</a:t>
            </a:r>
            <a:br>
              <a:rPr lang="fr-FR" sz="3733" dirty="0">
                <a:solidFill>
                  <a:prstClr val="white"/>
                </a:solidFill>
                <a:latin typeface="Calibri"/>
              </a:rPr>
            </a:br>
            <a:r>
              <a:rPr lang="ar-AE" sz="3733" dirty="0">
                <a:solidFill>
                  <a:prstClr val="white"/>
                </a:solidFill>
                <a:latin typeface="Calibri"/>
                <a:cs typeface="Arial" panose="020B0604020202020204" pitchFamily="34" charset="0"/>
              </a:rPr>
              <a:t> لأنك أتيت وخلصتنا.</a:t>
            </a:r>
            <a:endParaRPr lang="fr-FR" sz="3733" dirty="0">
              <a:solidFill>
                <a:prstClr val="white"/>
              </a:solidFill>
              <a:latin typeface="Calibri"/>
            </a:endParaRPr>
          </a:p>
        </p:txBody>
      </p:sp>
      <p:sp>
        <p:nvSpPr>
          <p:cNvPr id="6" name="Rectangle 5"/>
          <p:cNvSpPr/>
          <p:nvPr/>
        </p:nvSpPr>
        <p:spPr>
          <a:xfrm>
            <a:off x="414512" y="332656"/>
            <a:ext cx="6113536" cy="2718949"/>
          </a:xfrm>
          <a:prstGeom prst="rect">
            <a:avLst/>
          </a:prstGeom>
        </p:spPr>
        <p:txBody>
          <a:bodyPr wrap="square">
            <a:spAutoFit/>
          </a:bodyPr>
          <a:lstStyle/>
          <a:p>
            <a:pPr algn="just" defTabSz="1219170"/>
            <a:r>
              <a:rPr lang="es-ES" sz="4267" dirty="0" err="1">
                <a:solidFill>
                  <a:prstClr val="white"/>
                </a:solidFill>
                <a:latin typeface="CS Avva Shenouda" pitchFamily="34" charset="0"/>
              </a:rPr>
              <a:t>E;renhwc</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erok</a:t>
            </a:r>
            <a:r>
              <a:rPr lang="es-ES" sz="4267" dirty="0">
                <a:solidFill>
                  <a:prstClr val="white"/>
                </a:solidFill>
                <a:latin typeface="CS Avva Shenouda" pitchFamily="34" charset="0"/>
              </a:rPr>
              <a:t> @ </a:t>
            </a:r>
            <a:r>
              <a:rPr lang="es-ES" sz="4267" dirty="0" err="1">
                <a:solidFill>
                  <a:prstClr val="white"/>
                </a:solidFill>
                <a:latin typeface="CS Avva Shenouda" pitchFamily="34" charset="0"/>
              </a:rPr>
              <a:t>nem</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Pekiwt</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n`aga;oc</a:t>
            </a:r>
            <a:r>
              <a:rPr lang="es-ES" sz="4267" dirty="0">
                <a:solidFill>
                  <a:prstClr val="white"/>
                </a:solidFill>
                <a:latin typeface="CS Avva Shenouda" pitchFamily="34" charset="0"/>
              </a:rPr>
              <a:t> @ </a:t>
            </a:r>
            <a:r>
              <a:rPr lang="es-ES" sz="4267" dirty="0" err="1">
                <a:solidFill>
                  <a:prstClr val="white"/>
                </a:solidFill>
                <a:latin typeface="CS Avva Shenouda" pitchFamily="34" charset="0"/>
              </a:rPr>
              <a:t>nem</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Pi`pneuma</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e;ouab</a:t>
            </a:r>
            <a:r>
              <a:rPr lang="es-ES" sz="4267" dirty="0">
                <a:solidFill>
                  <a:prstClr val="white"/>
                </a:solidFill>
                <a:latin typeface="CS Avva Shenouda" pitchFamily="34" charset="0"/>
              </a:rPr>
              <a:t> @ je </a:t>
            </a:r>
            <a:r>
              <a:rPr lang="es-ES" sz="4267" dirty="0" err="1">
                <a:solidFill>
                  <a:prstClr val="white"/>
                </a:solidFill>
                <a:latin typeface="CS Avva Shenouda" pitchFamily="34" charset="0"/>
              </a:rPr>
              <a:t>ak`i</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akcw</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mmon</a:t>
            </a:r>
            <a:r>
              <a:rPr lang="es-ES" sz="4267" dirty="0">
                <a:solidFill>
                  <a:prstClr val="white"/>
                </a:solidFill>
                <a:latin typeface="CS Avva Shenouda" pitchFamily="34" charset="0"/>
              </a:rPr>
              <a:t>.</a:t>
            </a:r>
            <a:endParaRPr lang="fr-FR" sz="4267" dirty="0">
              <a:solidFill>
                <a:prstClr val="white"/>
              </a:solidFill>
              <a:latin typeface="CS Avva Shenouda" pitchFamily="34" charset="0"/>
            </a:endParaRPr>
          </a:p>
        </p:txBody>
      </p:sp>
      <p:sp>
        <p:nvSpPr>
          <p:cNvPr id="7" name="Rectangle 6"/>
          <p:cNvSpPr/>
          <p:nvPr/>
        </p:nvSpPr>
        <p:spPr>
          <a:xfrm>
            <a:off x="431371" y="381304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Afin que nous Te louions, </a:t>
            </a:r>
          </a:p>
          <a:p>
            <a:pPr algn="ctr" defTabSz="1219170"/>
            <a:r>
              <a:rPr lang="fr-FR" sz="3733" b="1" dirty="0">
                <a:solidFill>
                  <a:prstClr val="white"/>
                </a:solidFill>
                <a:latin typeface="Book Antiqua" pitchFamily="18" charset="0"/>
              </a:rPr>
              <a:t>avec Ton Père bon, </a:t>
            </a:r>
          </a:p>
          <a:p>
            <a:pPr algn="ctr" defTabSz="1219170"/>
            <a:r>
              <a:rPr lang="fr-FR" sz="3733" b="1" dirty="0">
                <a:solidFill>
                  <a:prstClr val="white"/>
                </a:solidFill>
                <a:latin typeface="Book Antiqua" pitchFamily="18" charset="0"/>
              </a:rPr>
              <a:t>et le Saint-Esprit, </a:t>
            </a:r>
          </a:p>
          <a:p>
            <a:pPr algn="ctr" defTabSz="1219170"/>
            <a:r>
              <a:rPr lang="fr-FR" sz="3733" b="1" dirty="0">
                <a:solidFill>
                  <a:prstClr val="white"/>
                </a:solidFill>
                <a:latin typeface="Book Antiqua" pitchFamily="18" charset="0"/>
              </a:rPr>
              <a:t>car Tu vins et nous sauvas.</a:t>
            </a:r>
          </a:p>
        </p:txBody>
      </p:sp>
      <p:sp>
        <p:nvSpPr>
          <p:cNvPr id="18" name="ZoneTexte 17">
            <a:extLst>
              <a:ext uri="{FF2B5EF4-FFF2-40B4-BE49-F238E27FC236}">
                <a16:creationId xmlns:a16="http://schemas.microsoft.com/office/drawing/2014/main" id="{91AA232E-3801-22B4-18AB-12C842D6B1F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es-ES" sz="1600" dirty="0">
                <a:solidFill>
                  <a:prstClr val="white"/>
                </a:solidFill>
                <a:latin typeface="CS Avva Shenouda" pitchFamily="34" charset="0"/>
              </a:rPr>
              <a:t>L</a:t>
            </a:r>
            <a:r>
              <a:rPr lang="fr-FR" sz="1600" dirty="0" err="1">
                <a:solidFill>
                  <a:prstClr val="white"/>
                </a:solidFill>
                <a:latin typeface="CS Avva Shenouda" pitchFamily="34" charset="0"/>
              </a:rPr>
              <a:t>oipon</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a:solidFill>
                  <a:prstClr val="white"/>
                </a:solidFill>
                <a:latin typeface="Book Antiqua" pitchFamily="18" charset="0"/>
              </a:rPr>
              <a:t>Introduction à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Adam</a:t>
            </a:r>
            <a:r>
              <a:rPr lang="fr-FR" sz="1600" dirty="0">
                <a:solidFill>
                  <a:prstClr val="white"/>
                </a:solidFill>
                <a:latin typeface="Calibri"/>
              </a:rPr>
              <a:t> </a:t>
            </a:r>
            <a:endParaRPr lang="fr-FR" sz="1600" dirty="0">
              <a:solidFill>
                <a:prstClr val="white"/>
              </a:solidFill>
              <a:latin typeface="Book Antiqua" pitchFamily="18" charset="0"/>
            </a:endParaRPr>
          </a:p>
        </p:txBody>
      </p:sp>
      <p:sp>
        <p:nvSpPr>
          <p:cNvPr id="19" name="ZoneTexte 18">
            <a:hlinkClick r:id="rId2" action="ppaction://hlinksldjump"/>
            <a:extLst>
              <a:ext uri="{FF2B5EF4-FFF2-40B4-BE49-F238E27FC236}">
                <a16:creationId xmlns:a16="http://schemas.microsoft.com/office/drawing/2014/main" id="{1BF8782B-F910-0025-6380-334D821FE87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87271768"/>
      </p:ext>
    </p:extLst>
  </p:cSld>
  <p:clrMapOvr>
    <a:masterClrMapping/>
  </p:clrMapOvr>
</p:sld>
</file>

<file path=ppt/slides/slide19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056107" y="340592"/>
            <a:ext cx="4704523" cy="2718949"/>
          </a:xfrm>
          <a:prstGeom prst="rect">
            <a:avLst/>
          </a:prstGeom>
        </p:spPr>
        <p:txBody>
          <a:bodyPr wrap="square">
            <a:spAutoFit/>
          </a:bodyPr>
          <a:lstStyle/>
          <a:p>
            <a:pPr algn="r" defTabSz="1219170" rtl="1"/>
            <a:r>
              <a:rPr lang="ar-AE" sz="4267" dirty="0">
                <a:solidFill>
                  <a:prstClr val="white"/>
                </a:solidFill>
                <a:latin typeface="Calibri"/>
                <a:cs typeface="Arial" panose="020B0604020202020204" pitchFamily="34" charset="0"/>
              </a:rPr>
              <a:t>المجد للآب والابن</a:t>
            </a:r>
            <a:br>
              <a:rPr lang="fr-FR" sz="4267" dirty="0">
                <a:solidFill>
                  <a:prstClr val="white"/>
                </a:solidFill>
                <a:latin typeface="Calibri"/>
              </a:rPr>
            </a:br>
            <a:r>
              <a:rPr lang="ar-AE" sz="4267" dirty="0">
                <a:solidFill>
                  <a:prstClr val="white"/>
                </a:solidFill>
                <a:latin typeface="Calibri"/>
                <a:cs typeface="Arial" panose="020B0604020202020204" pitchFamily="34" charset="0"/>
              </a:rPr>
              <a:t> والروح القدس</a:t>
            </a:r>
            <a:br>
              <a:rPr lang="fr-FR" sz="4267" dirty="0">
                <a:solidFill>
                  <a:prstClr val="white"/>
                </a:solidFill>
                <a:latin typeface="Calibri"/>
              </a:rPr>
            </a:br>
            <a:r>
              <a:rPr lang="ar-AE" sz="4267" dirty="0">
                <a:solidFill>
                  <a:prstClr val="white"/>
                </a:solidFill>
                <a:latin typeface="Calibri"/>
                <a:cs typeface="Arial" panose="020B0604020202020204" pitchFamily="34" charset="0"/>
              </a:rPr>
              <a:t> الآن وكل أوان</a:t>
            </a:r>
            <a:br>
              <a:rPr lang="fr-FR" sz="4267" dirty="0">
                <a:solidFill>
                  <a:prstClr val="white"/>
                </a:solidFill>
                <a:latin typeface="Calibri"/>
              </a:rPr>
            </a:br>
            <a:r>
              <a:rPr lang="ar-AE" sz="4267" dirty="0">
                <a:solidFill>
                  <a:prstClr val="white"/>
                </a:solidFill>
                <a:latin typeface="Calibri"/>
                <a:cs typeface="Arial" panose="020B0604020202020204" pitchFamily="34" charset="0"/>
              </a:rPr>
              <a:t> وإلى دهر </a:t>
            </a:r>
            <a:r>
              <a:rPr lang="ar-AE" sz="4267" dirty="0" err="1">
                <a:solidFill>
                  <a:prstClr val="white"/>
                </a:solidFill>
                <a:latin typeface="Calibri"/>
                <a:cs typeface="Arial" panose="020B0604020202020204" pitchFamily="34" charset="0"/>
              </a:rPr>
              <a:t>الداهرين</a:t>
            </a:r>
            <a:r>
              <a:rPr lang="ar-AE" sz="4267" dirty="0">
                <a:solidFill>
                  <a:prstClr val="white"/>
                </a:solidFill>
                <a:latin typeface="Calibri"/>
                <a:cs typeface="Arial" panose="020B0604020202020204" pitchFamily="34" charset="0"/>
              </a:rPr>
              <a:t> آمين.</a:t>
            </a:r>
            <a:endParaRPr lang="fr-FR" sz="4267" dirty="0">
              <a:solidFill>
                <a:prstClr val="white"/>
              </a:solidFill>
              <a:latin typeface="Calibri"/>
            </a:endParaRPr>
          </a:p>
        </p:txBody>
      </p:sp>
      <p:sp>
        <p:nvSpPr>
          <p:cNvPr id="6" name="Rectangle 5"/>
          <p:cNvSpPr/>
          <p:nvPr/>
        </p:nvSpPr>
        <p:spPr>
          <a:xfrm>
            <a:off x="431371" y="332656"/>
            <a:ext cx="6096677" cy="3375604"/>
          </a:xfrm>
          <a:prstGeom prst="rect">
            <a:avLst/>
          </a:prstGeom>
        </p:spPr>
        <p:txBody>
          <a:bodyPr wrap="square">
            <a:spAutoFit/>
          </a:bodyPr>
          <a:lstStyle/>
          <a:p>
            <a:pPr algn="just" defTabSz="1219170"/>
            <a:r>
              <a:rPr lang="es-ES" sz="4267" dirty="0">
                <a:solidFill>
                  <a:prstClr val="white"/>
                </a:solidFill>
                <a:latin typeface="CS Avva Shenouda" pitchFamily="34" charset="0"/>
              </a:rPr>
              <a:t>Doxa Patri ke `</a:t>
            </a:r>
            <a:r>
              <a:rPr lang="es-ES" sz="4267" dirty="0" err="1">
                <a:solidFill>
                  <a:prstClr val="white"/>
                </a:solidFill>
                <a:latin typeface="CS Avva Shenouda" pitchFamily="34" charset="0"/>
              </a:rPr>
              <a:t>Uiw</a:t>
            </a:r>
            <a:r>
              <a:rPr lang="es-ES" sz="4267" dirty="0">
                <a:solidFill>
                  <a:prstClr val="white"/>
                </a:solidFill>
                <a:latin typeface="CS Avva Shenouda" pitchFamily="34" charset="0"/>
              </a:rPr>
              <a:t>  @ ke `</a:t>
            </a:r>
            <a:r>
              <a:rPr lang="es-ES" sz="4267" dirty="0" err="1">
                <a:solidFill>
                  <a:prstClr val="white"/>
                </a:solidFill>
                <a:latin typeface="CS Avva Shenouda" pitchFamily="34" charset="0"/>
              </a:rPr>
              <a:t>agiw</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Pneumati</a:t>
            </a:r>
            <a:r>
              <a:rPr lang="es-ES" sz="4267" dirty="0">
                <a:solidFill>
                  <a:prstClr val="white"/>
                </a:solidFill>
                <a:latin typeface="CS Avva Shenouda" pitchFamily="34" charset="0"/>
              </a:rPr>
              <a:t> @ ke </a:t>
            </a:r>
            <a:r>
              <a:rPr lang="es-ES" sz="4267" dirty="0" err="1">
                <a:solidFill>
                  <a:prstClr val="white"/>
                </a:solidFill>
                <a:latin typeface="CS Avva Shenouda" pitchFamily="34" charset="0"/>
              </a:rPr>
              <a:t>nun</a:t>
            </a:r>
            <a:r>
              <a:rPr lang="es-ES" sz="4267" dirty="0">
                <a:solidFill>
                  <a:prstClr val="white"/>
                </a:solidFill>
                <a:latin typeface="CS Avva Shenouda" pitchFamily="34" charset="0"/>
              </a:rPr>
              <a:t> ke `</a:t>
            </a:r>
            <a:r>
              <a:rPr lang="es-ES" sz="4267" dirty="0" err="1">
                <a:solidFill>
                  <a:prstClr val="white"/>
                </a:solidFill>
                <a:latin typeface="CS Avva Shenouda" pitchFamily="34" charset="0"/>
              </a:rPr>
              <a:t>a`i</a:t>
            </a:r>
            <a:r>
              <a:rPr lang="es-ES" sz="4267" dirty="0">
                <a:solidFill>
                  <a:prstClr val="white"/>
                </a:solidFill>
                <a:latin typeface="CS Avva Shenouda" pitchFamily="34" charset="0"/>
              </a:rPr>
              <a:t> ke </a:t>
            </a:r>
            <a:r>
              <a:rPr lang="es-ES" sz="4267" dirty="0" err="1">
                <a:solidFill>
                  <a:prstClr val="white"/>
                </a:solidFill>
                <a:latin typeface="CS Avva Shenouda" pitchFamily="34" charset="0"/>
              </a:rPr>
              <a:t>ic</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touc</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e`wnac</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twn</a:t>
            </a:r>
            <a:br>
              <a:rPr lang="es-ES" sz="4267" dirty="0">
                <a:solidFill>
                  <a:prstClr val="white"/>
                </a:solidFill>
                <a:latin typeface="CS Avva Shenouda" pitchFamily="34" charset="0"/>
              </a:rPr>
            </a:br>
            <a:r>
              <a:rPr lang="es-ES" sz="4267" dirty="0">
                <a:solidFill>
                  <a:prstClr val="white"/>
                </a:solidFill>
                <a:latin typeface="CS Avva Shenouda" pitchFamily="34" charset="0"/>
              </a:rPr>
              <a:t>`</a:t>
            </a:r>
            <a:r>
              <a:rPr lang="es-ES" sz="4267" dirty="0" err="1">
                <a:solidFill>
                  <a:prstClr val="white"/>
                </a:solidFill>
                <a:latin typeface="CS Avva Shenouda" pitchFamily="34" charset="0"/>
              </a:rPr>
              <a:t>e`wnwn</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amyn</a:t>
            </a:r>
            <a:r>
              <a:rPr lang="es-ES" sz="4267" dirty="0">
                <a:solidFill>
                  <a:prstClr val="white"/>
                </a:solidFill>
                <a:latin typeface="CS Avva Shenouda" pitchFamily="34" charset="0"/>
              </a:rPr>
              <a:t>.</a:t>
            </a:r>
            <a:endParaRPr lang="fr-FR" sz="4267" dirty="0">
              <a:solidFill>
                <a:prstClr val="white"/>
              </a:solidFill>
              <a:latin typeface="CS Avva Shenouda" pitchFamily="34" charset="0"/>
            </a:endParaRPr>
          </a:p>
        </p:txBody>
      </p:sp>
      <p:sp>
        <p:nvSpPr>
          <p:cNvPr id="7" name="Rectangle 6"/>
          <p:cNvSpPr/>
          <p:nvPr/>
        </p:nvSpPr>
        <p:spPr>
          <a:xfrm>
            <a:off x="431371" y="381304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Gloire au Père et au Fils, </a:t>
            </a:r>
          </a:p>
          <a:p>
            <a:pPr algn="ctr" defTabSz="1219170"/>
            <a:r>
              <a:rPr lang="fr-FR" sz="3733" b="1" dirty="0">
                <a:solidFill>
                  <a:prstClr val="white"/>
                </a:solidFill>
                <a:latin typeface="Book Antiqua" pitchFamily="18" charset="0"/>
              </a:rPr>
              <a:t>et au Saint-Esprit, </a:t>
            </a:r>
          </a:p>
          <a:p>
            <a:pPr algn="ctr" defTabSz="1219170"/>
            <a:r>
              <a:rPr lang="fr-FR" sz="3733" b="1" dirty="0">
                <a:solidFill>
                  <a:prstClr val="white"/>
                </a:solidFill>
                <a:latin typeface="Book Antiqua" pitchFamily="18" charset="0"/>
              </a:rPr>
              <a:t>maintenant et pour toujours, </a:t>
            </a:r>
          </a:p>
          <a:p>
            <a:pPr algn="ctr" defTabSz="1219170"/>
            <a:r>
              <a:rPr lang="fr-FR" sz="3733" b="1" dirty="0">
                <a:solidFill>
                  <a:prstClr val="white"/>
                </a:solidFill>
                <a:latin typeface="Book Antiqua" pitchFamily="18" charset="0"/>
              </a:rPr>
              <a:t>et dans les siècles des siècles. Amen.</a:t>
            </a:r>
          </a:p>
        </p:txBody>
      </p:sp>
      <p:sp>
        <p:nvSpPr>
          <p:cNvPr id="18" name="ZoneTexte 17">
            <a:extLst>
              <a:ext uri="{FF2B5EF4-FFF2-40B4-BE49-F238E27FC236}">
                <a16:creationId xmlns:a16="http://schemas.microsoft.com/office/drawing/2014/main" id="{EF7F2991-D353-106F-9268-8DE7948F8FE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es-ES" sz="1600" dirty="0">
                <a:solidFill>
                  <a:prstClr val="white"/>
                </a:solidFill>
                <a:latin typeface="CS Avva Shenouda" pitchFamily="34" charset="0"/>
              </a:rPr>
              <a:t>L</a:t>
            </a:r>
            <a:r>
              <a:rPr lang="fr-FR" sz="1600" dirty="0" err="1">
                <a:solidFill>
                  <a:prstClr val="white"/>
                </a:solidFill>
                <a:latin typeface="CS Avva Shenouda" pitchFamily="34" charset="0"/>
              </a:rPr>
              <a:t>oipon</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a:solidFill>
                  <a:prstClr val="white"/>
                </a:solidFill>
                <a:latin typeface="Book Antiqua" pitchFamily="18" charset="0"/>
              </a:rPr>
              <a:t>Introduction à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Adam</a:t>
            </a:r>
            <a:r>
              <a:rPr lang="fr-FR" sz="1600" dirty="0">
                <a:solidFill>
                  <a:prstClr val="white"/>
                </a:solidFill>
                <a:latin typeface="Calibri"/>
              </a:rPr>
              <a:t> </a:t>
            </a:r>
            <a:endParaRPr lang="fr-FR" sz="1600" dirty="0">
              <a:solidFill>
                <a:prstClr val="white"/>
              </a:solidFill>
              <a:latin typeface="Book Antiqua" pitchFamily="18" charset="0"/>
            </a:endParaRPr>
          </a:p>
        </p:txBody>
      </p:sp>
      <p:sp>
        <p:nvSpPr>
          <p:cNvPr id="19" name="ZoneTexte 18">
            <a:hlinkClick r:id="rId2" action="ppaction://hlinksldjump"/>
            <a:extLst>
              <a:ext uri="{FF2B5EF4-FFF2-40B4-BE49-F238E27FC236}">
                <a16:creationId xmlns:a16="http://schemas.microsoft.com/office/drawing/2014/main" id="{9EF92FF6-0ACC-A9FC-A6EC-C9D9B3C2C4D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46603937"/>
      </p:ext>
    </p:extLst>
  </p:cSld>
  <p:clrMapOvr>
    <a:masterClrMapping/>
  </p:clrMapOvr>
</p:sld>
</file>

<file path=ppt/slides/slide192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 name="Rectangle 14"/>
          <p:cNvSpPr/>
          <p:nvPr/>
        </p:nvSpPr>
        <p:spPr>
          <a:xfrm>
            <a:off x="607455" y="2624474"/>
            <a:ext cx="10972800" cy="707886"/>
          </a:xfrm>
          <a:prstGeom prst="rect">
            <a:avLst/>
          </a:prstGeom>
        </p:spPr>
        <p:txBody>
          <a:bodyPr wrap="square">
            <a:spAutoFit/>
          </a:bodyPr>
          <a:lstStyle/>
          <a:p>
            <a:pPr algn="ctr"/>
            <a:r>
              <a:rPr lang="fr-FR" sz="4000" dirty="0">
                <a:solidFill>
                  <a:prstClr val="white"/>
                </a:solidFill>
                <a:latin typeface="CS Avva Shenouda" pitchFamily="34" charset="0"/>
              </a:rPr>
              <a:t>};</a:t>
            </a:r>
            <a:r>
              <a:rPr lang="fr-FR" sz="4000" dirty="0" err="1">
                <a:solidFill>
                  <a:prstClr val="white"/>
                </a:solidFill>
                <a:latin typeface="CS Avva Shenouda" pitchFamily="34" charset="0"/>
              </a:rPr>
              <a:t>e`otoki`a</a:t>
            </a:r>
            <a:r>
              <a:rPr lang="fr-FR" sz="4000" dirty="0">
                <a:solidFill>
                  <a:prstClr val="white"/>
                </a:solidFill>
                <a:latin typeface="CS Avva Shenouda" pitchFamily="34" charset="0"/>
              </a:rPr>
              <a:t> `m`</a:t>
            </a:r>
            <a:r>
              <a:rPr lang="fr-FR" sz="4000" dirty="0" err="1">
                <a:solidFill>
                  <a:prstClr val="white"/>
                </a:solidFill>
                <a:latin typeface="CS Avva Shenouda" pitchFamily="34" charset="0"/>
              </a:rPr>
              <a:t>p`ehoou</a:t>
            </a:r>
            <a:r>
              <a:rPr lang="fr-FR" sz="4000" dirty="0">
                <a:solidFill>
                  <a:prstClr val="white"/>
                </a:solidFill>
                <a:latin typeface="CS Avva Shenouda" pitchFamily="34" charset="0"/>
              </a:rPr>
              <a:t> `n}</a:t>
            </a:r>
            <a:r>
              <a:rPr lang="fr-FR" sz="4000" dirty="0" err="1">
                <a:solidFill>
                  <a:prstClr val="white"/>
                </a:solidFill>
                <a:latin typeface="CS Avva Shenouda" pitchFamily="34" charset="0"/>
              </a:rPr>
              <a:t>kuro`aky</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y,oc</a:t>
            </a:r>
            <a:r>
              <a:rPr lang="fr-FR" sz="4000" dirty="0">
                <a:solidFill>
                  <a:prstClr val="white"/>
                </a:solidFill>
                <a:latin typeface="CS Avva Shenouda" pitchFamily="34" charset="0"/>
              </a:rPr>
              <a:t> Adam</a:t>
            </a:r>
          </a:p>
        </p:txBody>
      </p:sp>
      <p:sp>
        <p:nvSpPr>
          <p:cNvPr id="16" name="Rectangle 15"/>
          <p:cNvSpPr/>
          <p:nvPr/>
        </p:nvSpPr>
        <p:spPr>
          <a:xfrm>
            <a:off x="721755" y="3708877"/>
            <a:ext cx="10744200" cy="1384995"/>
          </a:xfrm>
          <a:prstGeom prst="rect">
            <a:avLst/>
          </a:prstGeom>
        </p:spPr>
        <p:txBody>
          <a:bodyPr wrap="square">
            <a:spAutoFit/>
          </a:bodyPr>
          <a:lstStyle/>
          <a:p>
            <a:pPr algn="ctr"/>
            <a:r>
              <a:rPr lang="fr-FR" sz="4000" dirty="0" err="1">
                <a:solidFill>
                  <a:prstClr val="white"/>
                </a:solidFill>
                <a:latin typeface="Book Antiqua" pitchFamily="18" charset="0"/>
              </a:rPr>
              <a:t>Théotokie</a:t>
            </a:r>
            <a:r>
              <a:rPr lang="fr-FR" sz="4000" dirty="0">
                <a:solidFill>
                  <a:prstClr val="white"/>
                </a:solidFill>
                <a:latin typeface="Book Antiqua" pitchFamily="18" charset="0"/>
              </a:rPr>
              <a:t> du dimanche sur la mélodie Adam</a:t>
            </a:r>
          </a:p>
          <a:p>
            <a:pPr algn="ctr"/>
            <a:r>
              <a:rPr lang="ar-SA" sz="4400" dirty="0" err="1">
                <a:solidFill>
                  <a:schemeClr val="bg1"/>
                </a:solidFill>
              </a:rPr>
              <a:t>ثيؤطوكية</a:t>
            </a:r>
            <a:r>
              <a:rPr lang="ar-SA" sz="4400" dirty="0">
                <a:solidFill>
                  <a:schemeClr val="bg1"/>
                </a:solidFill>
              </a:rPr>
              <a:t> يوم الأحد</a:t>
            </a:r>
            <a:endParaRPr lang="fr-FR" sz="4000" dirty="0">
              <a:solidFill>
                <a:schemeClr val="bg1"/>
              </a:solidFill>
              <a:latin typeface="Book Antiqua" pitchFamily="18" charset="0"/>
            </a:endParaRPr>
          </a:p>
        </p:txBody>
      </p:sp>
      <p:sp>
        <p:nvSpPr>
          <p:cNvPr id="6" name="Rectangle 5"/>
          <p:cNvSpPr/>
          <p:nvPr/>
        </p:nvSpPr>
        <p:spPr>
          <a:xfrm>
            <a:off x="4223792" y="921494"/>
            <a:ext cx="3740126" cy="923330"/>
          </a:xfrm>
          <a:prstGeom prst="rect">
            <a:avLst/>
          </a:prstGeom>
        </p:spPr>
        <p:txBody>
          <a:bodyPr wrap="none">
            <a:spAutoFit/>
          </a:bodyPr>
          <a:lstStyle/>
          <a:p>
            <a:r>
              <a:rPr lang="fr-FR" sz="5400" dirty="0" err="1">
                <a:solidFill>
                  <a:prstClr val="white"/>
                </a:solidFill>
                <a:latin typeface="Avva_Marcos" pitchFamily="82" charset="0"/>
              </a:rPr>
              <a:t>Cemoemo</a:t>
            </a:r>
            <a:r>
              <a:rPr lang="fr-FR" sz="5400" dirty="0" err="1">
                <a:solidFill>
                  <a:prstClr val="white"/>
                </a:solidFill>
                <a:latin typeface="CS Avva Shenouda" pitchFamily="34" charset="0"/>
              </a:rPr>
              <a:t>emou</a:t>
            </a:r>
            <a:r>
              <a:rPr lang="fr-FR" sz="5400" dirty="0">
                <a:solidFill>
                  <a:prstClr val="white"/>
                </a:solidFill>
                <a:latin typeface="CS Avva Shenouda" pitchFamily="34" charset="0"/>
              </a:rPr>
              <a:t>]  </a:t>
            </a:r>
            <a:endParaRPr lang="fr-FR" sz="5000" dirty="0">
              <a:solidFill>
                <a:prstClr val="white"/>
              </a:solidFill>
              <a:latin typeface="CS Avva Shenouda" pitchFamily="34" charset="0"/>
            </a:endParaRPr>
          </a:p>
        </p:txBody>
      </p:sp>
      <p:pic>
        <p:nvPicPr>
          <p:cNvPr id="7"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343</a:t>
            </a:r>
          </a:p>
        </p:txBody>
      </p:sp>
      <p:sp>
        <p:nvSpPr>
          <p:cNvPr id="2" name="ZoneTexte 1">
            <a:extLst>
              <a:ext uri="{FF2B5EF4-FFF2-40B4-BE49-F238E27FC236}">
                <a16:creationId xmlns:a16="http://schemas.microsoft.com/office/drawing/2014/main" id="{4B801D2C-C106-BA41-E275-CF469A6FF47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3" name="ZoneTexte 2">
            <a:hlinkClick r:id="rId3" action="ppaction://hlinksldjump"/>
            <a:extLst>
              <a:ext uri="{FF2B5EF4-FFF2-40B4-BE49-F238E27FC236}">
                <a16:creationId xmlns:a16="http://schemas.microsoft.com/office/drawing/2014/main" id="{FF213EA7-CEAB-B6F9-C16F-CBE7DB630E1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00056213"/>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Rectangle 7"/>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ونحن أيضًا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نطلب أن نفوز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برحمة بشفاعاتك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عند محب البشر.</a:t>
            </a:r>
            <a:endParaRPr lang="fr-FR" sz="4267" dirty="0">
              <a:solidFill>
                <a:prstClr val="white"/>
              </a:solidFill>
              <a:latin typeface="Calibri"/>
            </a:endParaRPr>
          </a:p>
        </p:txBody>
      </p:sp>
      <p:sp>
        <p:nvSpPr>
          <p:cNvPr id="11" name="Rectangle 10"/>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 `Anon hwn tentwbh @ e;rensasni eunai @ hiten ne`precbi`a @ `ntotf</a:t>
            </a:r>
            <a:br>
              <a:rPr lang="pt-BR" sz="3733" dirty="0">
                <a:solidFill>
                  <a:prstClr val="white"/>
                </a:solidFill>
                <a:latin typeface="CS Avva Shenouda" pitchFamily="34" charset="0"/>
              </a:rPr>
            </a:br>
            <a:r>
              <a:rPr lang="pt-BR" sz="3733" dirty="0">
                <a:solidFill>
                  <a:prstClr val="white"/>
                </a:solidFill>
                <a:latin typeface="CS Avva Shenouda" pitchFamily="34" charset="0"/>
              </a:rPr>
              <a:t> `mpimairwmi</a:t>
            </a:r>
            <a:endParaRPr lang="fr-FR" sz="3733" dirty="0">
              <a:solidFill>
                <a:prstClr val="white"/>
              </a:solidFill>
              <a:latin typeface="CS Avva Shenouda" pitchFamily="34" charset="0"/>
            </a:endParaRPr>
          </a:p>
        </p:txBody>
      </p:sp>
      <p:sp>
        <p:nvSpPr>
          <p:cNvPr id="12" name="Rectangle 11"/>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Aussi nous demandons</a:t>
            </a:r>
          </a:p>
          <a:p>
            <a:pPr algn="ctr" defTabSz="1219170"/>
            <a:r>
              <a:rPr lang="fr-FR" sz="3733" b="1" dirty="0">
                <a:solidFill>
                  <a:prstClr val="white"/>
                </a:solidFill>
                <a:latin typeface="Book Antiqua" pitchFamily="18" charset="0"/>
              </a:rPr>
              <a:t>D’avoir miséricorde</a:t>
            </a:r>
          </a:p>
          <a:p>
            <a:pPr algn="ctr" defTabSz="1219170"/>
            <a:r>
              <a:rPr lang="fr-FR" sz="3733" b="1" dirty="0">
                <a:solidFill>
                  <a:prstClr val="white"/>
                </a:solidFill>
                <a:latin typeface="Book Antiqua" pitchFamily="18" charset="0"/>
              </a:rPr>
              <a:t>Par tes intercessions</a:t>
            </a:r>
          </a:p>
          <a:p>
            <a:pPr algn="ctr" defTabSz="1219170"/>
            <a:r>
              <a:rPr lang="fr-FR" sz="3733" b="1" dirty="0">
                <a:solidFill>
                  <a:prstClr val="white"/>
                </a:solidFill>
                <a:latin typeface="Book Antiqua" pitchFamily="18" charset="0"/>
              </a:rPr>
              <a:t>Chez l’Ami des hommes</a:t>
            </a:r>
          </a:p>
        </p:txBody>
      </p:sp>
      <p:sp>
        <p:nvSpPr>
          <p:cNvPr id="2" name="ZoneTexte 1">
            <a:extLst>
              <a:ext uri="{FF2B5EF4-FFF2-40B4-BE49-F238E27FC236}">
                <a16:creationId xmlns:a16="http://schemas.microsoft.com/office/drawing/2014/main" id="{DA6994BD-361A-15E3-6A13-725B968AA64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AEC14CDB-3EE3-6B16-8AF7-747CA30D090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95715047"/>
      </p:ext>
    </p:extLst>
  </p:cSld>
  <p:clrMapOvr>
    <a:masterClrMapping/>
  </p:clrMapOvr>
</p:sld>
</file>

<file path=ppt/slides/slide19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6" name="Rectangle 15"/>
          <p:cNvSpPr/>
          <p:nvPr/>
        </p:nvSpPr>
        <p:spPr>
          <a:xfrm>
            <a:off x="1847528" y="2424373"/>
            <a:ext cx="8424936" cy="1661993"/>
          </a:xfrm>
          <a:prstGeom prst="rect">
            <a:avLst/>
          </a:prstGeom>
        </p:spPr>
        <p:txBody>
          <a:bodyPr wrap="square">
            <a:spAutoFit/>
          </a:bodyPr>
          <a:lstStyle/>
          <a:p>
            <a:pPr algn="ctr"/>
            <a:r>
              <a:rPr lang="fr-FR" sz="4800" dirty="0">
                <a:solidFill>
                  <a:prstClr val="white"/>
                </a:solidFill>
                <a:latin typeface="Book Antiqua" pitchFamily="18" charset="0"/>
              </a:rPr>
              <a:t>Partie 1 : </a:t>
            </a:r>
            <a:r>
              <a:rPr lang="fr-FR" sz="5400" dirty="0" err="1">
                <a:solidFill>
                  <a:prstClr val="white"/>
                </a:solidFill>
                <a:latin typeface="CS Avva Shenouda" panose="020B7200000000000000" pitchFamily="34" charset="0"/>
              </a:rPr>
              <a:t>Cemou</a:t>
            </a:r>
            <a:r>
              <a:rPr lang="fr-FR" sz="5400" dirty="0">
                <a:solidFill>
                  <a:prstClr val="white"/>
                </a:solidFill>
                <a:latin typeface="CS Avva Shenouda" pitchFamily="34" charset="0"/>
              </a:rPr>
              <a:t>]  </a:t>
            </a:r>
          </a:p>
          <a:p>
            <a:pPr algn="ctr"/>
            <a:r>
              <a:rPr lang="fr-FR" sz="4800" dirty="0">
                <a:solidFill>
                  <a:prstClr val="white"/>
                </a:solidFill>
                <a:latin typeface="Book Antiqua" pitchFamily="18" charset="0"/>
              </a:rPr>
              <a:t> </a:t>
            </a: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343</a:t>
            </a:r>
          </a:p>
        </p:txBody>
      </p:sp>
      <p:sp>
        <p:nvSpPr>
          <p:cNvPr id="2" name="ZoneTexte 1">
            <a:extLst>
              <a:ext uri="{FF2B5EF4-FFF2-40B4-BE49-F238E27FC236}">
                <a16:creationId xmlns:a16="http://schemas.microsoft.com/office/drawing/2014/main" id="{D9908AA5-6A19-1CE0-E049-3B375570812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3" name="ZoneTexte 2">
            <a:hlinkClick r:id="rId3" action="ppaction://hlinksldjump"/>
            <a:extLst>
              <a:ext uri="{FF2B5EF4-FFF2-40B4-BE49-F238E27FC236}">
                <a16:creationId xmlns:a16="http://schemas.microsoft.com/office/drawing/2014/main" id="{F6FDAFFB-3B0A-1624-6AED-55FEC83AE97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72511800"/>
      </p:ext>
    </p:extLst>
  </p:cSld>
  <p:clrMapOvr>
    <a:masterClrMapping/>
  </p:clrMapOvr>
</p:sld>
</file>

<file path=ppt/slides/slide19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مدعوة صديقة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أيتها المباركة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في النساء</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القبة الثانية.</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err="1">
                <a:solidFill>
                  <a:prstClr val="white"/>
                </a:solidFill>
                <a:latin typeface="Avva_Marcos" pitchFamily="82" charset="0"/>
              </a:rPr>
              <a:t>Ceeeeeeemoee</a:t>
            </a:r>
            <a:r>
              <a:rPr lang="fr-FR" sz="3733" dirty="0" err="1">
                <a:solidFill>
                  <a:prstClr val="white"/>
                </a:solidFill>
                <a:latin typeface="CS Avva Shenouda" pitchFamily="34" charset="0"/>
              </a:rPr>
              <a:t>emou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dikeoc</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yet</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cmarwout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nihi</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omi</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mah</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cnou</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ckyny</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l'on t’a appelée</a:t>
            </a:r>
          </a:p>
          <a:p>
            <a:pPr algn="ctr" defTabSz="1219170"/>
            <a:r>
              <a:rPr lang="fr-FR" sz="3733" b="1" dirty="0">
                <a:solidFill>
                  <a:prstClr val="white"/>
                </a:solidFill>
                <a:latin typeface="Book Antiqua" pitchFamily="18" charset="0"/>
              </a:rPr>
              <a:t>Avec raison, ô toi</a:t>
            </a:r>
          </a:p>
          <a:p>
            <a:pPr algn="ctr" defTabSz="1219170"/>
            <a:r>
              <a:rPr lang="fr-FR" sz="3733" b="1" dirty="0">
                <a:solidFill>
                  <a:prstClr val="white"/>
                </a:solidFill>
                <a:latin typeface="Book Antiqua" pitchFamily="18" charset="0"/>
              </a:rPr>
              <a:t>Bénie entre les femmes</a:t>
            </a:r>
          </a:p>
          <a:p>
            <a:pPr algn="ctr" defTabSz="1219170"/>
            <a:r>
              <a:rPr lang="fr-FR" sz="3733" b="1" dirty="0">
                <a:solidFill>
                  <a:prstClr val="white"/>
                </a:solidFill>
                <a:latin typeface="Book Antiqua" pitchFamily="18" charset="0"/>
              </a:rPr>
              <a:t>La seconde Tente</a:t>
            </a:r>
          </a:p>
        </p:txBody>
      </p:sp>
      <p:sp>
        <p:nvSpPr>
          <p:cNvPr id="17" name="ZoneTexte 16">
            <a:extLst>
              <a:ext uri="{FF2B5EF4-FFF2-40B4-BE49-F238E27FC236}">
                <a16:creationId xmlns:a16="http://schemas.microsoft.com/office/drawing/2014/main" id="{48D729FE-2731-9EBE-9394-D4D3E262DA6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7DE0A361-BA46-2B3C-BEE3-3BEE7EC7CAB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95007188"/>
      </p:ext>
    </p:extLst>
  </p:cSld>
  <p:clrMapOvr>
    <a:masterClrMapping/>
  </p:clrMapOvr>
</p:sld>
</file>

<file path=ppt/slides/slide193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التي تُدعى</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قدس الأقداس</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وفيها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لوحا العهد.</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es-ES" sz="3733" dirty="0">
                <a:solidFill>
                  <a:prstClr val="white"/>
                </a:solidFill>
                <a:latin typeface="CS Avva Shenouda" pitchFamily="34" charset="0"/>
              </a:rPr>
              <a:t>¿ :</a:t>
            </a:r>
            <a:r>
              <a:rPr lang="es-ES" sz="3733" dirty="0" err="1">
                <a:solidFill>
                  <a:prstClr val="white"/>
                </a:solidFill>
                <a:latin typeface="CS Avva Shenouda" pitchFamily="34" charset="0"/>
              </a:rPr>
              <a:t>yetoumou</a:t>
            </a:r>
            <a:r>
              <a:rPr lang="es-ES" sz="3733" dirty="0">
                <a:solidFill>
                  <a:prstClr val="white"/>
                </a:solidFill>
                <a:latin typeface="CS Avva Shenouda" pitchFamily="34" charset="0"/>
              </a:rPr>
              <a:t>] `</a:t>
            </a:r>
            <a:r>
              <a:rPr lang="es-ES" sz="3733" dirty="0" err="1">
                <a:solidFill>
                  <a:prstClr val="white"/>
                </a:solidFill>
                <a:latin typeface="CS Avva Shenouda" pitchFamily="34" charset="0"/>
              </a:rPr>
              <a:t>eroc</a:t>
            </a:r>
            <a:r>
              <a:rPr lang="es-ES" sz="3733" dirty="0">
                <a:solidFill>
                  <a:prstClr val="white"/>
                </a:solidFill>
                <a:latin typeface="CS Avva Shenouda" pitchFamily="34" charset="0"/>
              </a:rPr>
              <a:t> @ je ;y=e=;=u @ `</a:t>
            </a:r>
            <a:r>
              <a:rPr lang="es-ES" sz="3733" dirty="0" err="1">
                <a:solidFill>
                  <a:prstClr val="white"/>
                </a:solidFill>
                <a:latin typeface="CS Avva Shenouda" pitchFamily="34" charset="0"/>
              </a:rPr>
              <a:t>nte</a:t>
            </a:r>
            <a:r>
              <a:rPr lang="es-ES" sz="3733" dirty="0">
                <a:solidFill>
                  <a:prstClr val="white"/>
                </a:solidFill>
                <a:latin typeface="CS Avva Shenouda" pitchFamily="34" charset="0"/>
              </a:rPr>
              <a:t> </a:t>
            </a:r>
            <a:r>
              <a:rPr lang="es-ES" sz="3733" dirty="0" err="1">
                <a:solidFill>
                  <a:prstClr val="white"/>
                </a:solidFill>
                <a:latin typeface="CS Avva Shenouda" pitchFamily="34" charset="0"/>
              </a:rPr>
              <a:t>ny</a:t>
            </a:r>
            <a:r>
              <a:rPr lang="es-ES" sz="3733" dirty="0">
                <a:solidFill>
                  <a:prstClr val="white"/>
                </a:solidFill>
                <a:latin typeface="CS Avva Shenouda" pitchFamily="34" charset="0"/>
              </a:rPr>
              <a:t>=e=;=u @ `ere </a:t>
            </a:r>
            <a:r>
              <a:rPr lang="es-ES" sz="3733" dirty="0" err="1">
                <a:solidFill>
                  <a:prstClr val="white"/>
                </a:solidFill>
                <a:latin typeface="CS Avva Shenouda" pitchFamily="34" charset="0"/>
              </a:rPr>
              <a:t>ni`plax</a:t>
            </a:r>
            <a:r>
              <a:rPr lang="es-ES" sz="3733" dirty="0">
                <a:solidFill>
                  <a:prstClr val="white"/>
                </a:solidFill>
                <a:latin typeface="CS Avva Shenouda" pitchFamily="34" charset="0"/>
              </a:rPr>
              <a:t> `</a:t>
            </a:r>
            <a:r>
              <a:rPr lang="es-ES" sz="3733" dirty="0" err="1">
                <a:solidFill>
                  <a:prstClr val="white"/>
                </a:solidFill>
                <a:latin typeface="CS Avva Shenouda" pitchFamily="34" charset="0"/>
              </a:rPr>
              <a:t>nqytc</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Tu as été appelée</a:t>
            </a:r>
          </a:p>
          <a:p>
            <a:pPr algn="ctr" defTabSz="1219170"/>
            <a:r>
              <a:rPr lang="fr-FR" sz="3733" b="1" dirty="0">
                <a:solidFill>
                  <a:prstClr val="white"/>
                </a:solidFill>
                <a:latin typeface="Book Antiqua" pitchFamily="18" charset="0"/>
              </a:rPr>
              <a:t>Aussi le Saint des Saints</a:t>
            </a:r>
          </a:p>
          <a:p>
            <a:pPr algn="ctr" defTabSz="1219170"/>
            <a:r>
              <a:rPr lang="fr-FR" sz="3733" b="1" dirty="0">
                <a:solidFill>
                  <a:prstClr val="white"/>
                </a:solidFill>
                <a:latin typeface="Book Antiqua" pitchFamily="18" charset="0"/>
              </a:rPr>
              <a:t>C'est là où se trouvaient</a:t>
            </a:r>
          </a:p>
          <a:p>
            <a:pPr algn="ctr" defTabSz="1219170"/>
            <a:r>
              <a:rPr lang="fr-FR" sz="3733" b="1" dirty="0">
                <a:solidFill>
                  <a:prstClr val="white"/>
                </a:solidFill>
                <a:latin typeface="Book Antiqua" pitchFamily="18" charset="0"/>
              </a:rPr>
              <a:t>Les Tables de la Loi</a:t>
            </a:r>
          </a:p>
        </p:txBody>
      </p:sp>
      <p:sp>
        <p:nvSpPr>
          <p:cNvPr id="17" name="ZoneTexte 16">
            <a:extLst>
              <a:ext uri="{FF2B5EF4-FFF2-40B4-BE49-F238E27FC236}">
                <a16:creationId xmlns:a16="http://schemas.microsoft.com/office/drawing/2014/main" id="{6E95E292-361D-FBE4-B969-62AA1F9DCF5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FA3BCF6A-929C-E3D3-A0D0-322941963B1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56885467"/>
      </p:ext>
    </p:extLst>
  </p:cSld>
  <p:clrMapOvr>
    <a:masterClrMapping/>
  </p:clrMapOvr>
</p:sld>
</file>

<file path=ppt/slides/slide19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العهد</a:t>
            </a:r>
            <a:r>
              <a:rPr lang="fr-FR" sz="4267" dirty="0">
                <a:solidFill>
                  <a:prstClr val="white"/>
                </a:solidFill>
                <a:latin typeface="Calibri"/>
              </a:rPr>
              <a:t> </a:t>
            </a:r>
            <a:r>
              <a:rPr lang="ar-AE" sz="4267" dirty="0">
                <a:solidFill>
                  <a:prstClr val="white"/>
                </a:solidFill>
                <a:latin typeface="Calibri"/>
                <a:cs typeface="Arial" panose="020B0604020202020204" pitchFamily="34" charset="0"/>
              </a:rPr>
              <a:t>والعشر</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الكلمات</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هذه المكتوبة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بأصبع الله.</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pt-BR" sz="3733" dirty="0">
                <a:solidFill>
                  <a:prstClr val="white"/>
                </a:solidFill>
                <a:latin typeface="CS Avva Shenouda" pitchFamily="34" charset="0"/>
              </a:rPr>
              <a:t>Nte ]di`a;yky @ nem pi=i  `ncaji @ nai etaf`cqytou @ `nje pityb `</a:t>
            </a:r>
            <a:r>
              <a:rPr lang="pt-BR" sz="3733">
                <a:solidFill>
                  <a:prstClr val="white"/>
                </a:solidFill>
                <a:latin typeface="CS Avva Shenouda" pitchFamily="34" charset="0"/>
              </a:rPr>
              <a:t>nte `V</a:t>
            </a:r>
            <a:r>
              <a:rPr lang="pt-BR" sz="3733" dirty="0">
                <a:solidFill>
                  <a:prstClr val="white"/>
                </a:solidFill>
                <a:latin typeface="CS Avva Shenouda" pitchFamily="34" charset="0"/>
              </a:rPr>
              <a:t>]</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Les Tables de l'Alliance</a:t>
            </a:r>
          </a:p>
          <a:p>
            <a:pPr algn="ctr" defTabSz="1219170"/>
            <a:r>
              <a:rPr lang="fr-FR" sz="3733" b="1" dirty="0">
                <a:solidFill>
                  <a:prstClr val="white"/>
                </a:solidFill>
                <a:latin typeface="Book Antiqua" pitchFamily="18" charset="0"/>
              </a:rPr>
              <a:t>Avec les Dix Paroles</a:t>
            </a:r>
          </a:p>
          <a:p>
            <a:pPr algn="ctr" defTabSz="1219170"/>
            <a:r>
              <a:rPr lang="fr-FR" sz="3733" b="1" dirty="0">
                <a:solidFill>
                  <a:prstClr val="white"/>
                </a:solidFill>
                <a:latin typeface="Book Antiqua" pitchFamily="18" charset="0"/>
              </a:rPr>
              <a:t>Qui ont été inscrites</a:t>
            </a:r>
          </a:p>
          <a:p>
            <a:pPr algn="ctr" defTabSz="1219170"/>
            <a:r>
              <a:rPr lang="fr-FR" sz="3733" b="1" dirty="0">
                <a:solidFill>
                  <a:prstClr val="white"/>
                </a:solidFill>
                <a:latin typeface="Book Antiqua" pitchFamily="18" charset="0"/>
              </a:rPr>
              <a:t>Par le doigt de Dieu</a:t>
            </a:r>
          </a:p>
        </p:txBody>
      </p:sp>
      <p:sp>
        <p:nvSpPr>
          <p:cNvPr id="17" name="ZoneTexte 16">
            <a:extLst>
              <a:ext uri="{FF2B5EF4-FFF2-40B4-BE49-F238E27FC236}">
                <a16:creationId xmlns:a16="http://schemas.microsoft.com/office/drawing/2014/main" id="{186B9653-893A-71BA-9257-8695474C222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112989A3-18CE-C683-3081-28BA13AFF92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34800516"/>
      </p:ext>
    </p:extLst>
  </p:cSld>
  <p:clrMapOvr>
    <a:masterClrMapping/>
  </p:clrMapOvr>
</p:sld>
</file>

<file path=ppt/slides/slide193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سبقت أن دلتنا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على </a:t>
            </a:r>
            <a:r>
              <a:rPr lang="ar-AE" sz="4267" dirty="0" err="1">
                <a:solidFill>
                  <a:prstClr val="white"/>
                </a:solidFill>
                <a:latin typeface="Calibri"/>
                <a:cs typeface="Arial" panose="020B0604020202020204" pitchFamily="34" charset="0"/>
              </a:rPr>
              <a:t>اليوطة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اسم الخلاص</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الذي ليسوع المسيح.</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pt-BR" sz="3733" dirty="0">
                <a:solidFill>
                  <a:prstClr val="white"/>
                </a:solidFill>
                <a:latin typeface="CS Avva Shenouda" pitchFamily="34" charset="0"/>
              </a:rPr>
              <a:t>¿Ceersorp `nercummenin @ nan `mpiiwta @ Piran `noujai @ `nte I=y=c P=,=c</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Elles nous ont signifié</a:t>
            </a:r>
          </a:p>
          <a:p>
            <a:pPr algn="ctr" defTabSz="1219170"/>
            <a:r>
              <a:rPr lang="fr-FR" sz="3733" b="1" dirty="0">
                <a:solidFill>
                  <a:prstClr val="white"/>
                </a:solidFill>
                <a:latin typeface="Book Antiqua" pitchFamily="18" charset="0"/>
              </a:rPr>
              <a:t>D'avance le Iota</a:t>
            </a:r>
          </a:p>
          <a:p>
            <a:pPr algn="ctr" defTabSz="1219170"/>
            <a:r>
              <a:rPr lang="fr-FR" sz="3733" b="1" dirty="0">
                <a:solidFill>
                  <a:prstClr val="white"/>
                </a:solidFill>
                <a:latin typeface="Book Antiqua" pitchFamily="18" charset="0"/>
              </a:rPr>
              <a:t>C'est le Nom salutaire</a:t>
            </a:r>
          </a:p>
          <a:p>
            <a:pPr algn="ctr" defTabSz="1219170"/>
            <a:r>
              <a:rPr lang="fr-FR" sz="3733" b="1" dirty="0">
                <a:solidFill>
                  <a:prstClr val="white"/>
                </a:solidFill>
                <a:latin typeface="Book Antiqua" pitchFamily="18" charset="0"/>
              </a:rPr>
              <a:t>Qui est à Jésus-Christ</a:t>
            </a:r>
          </a:p>
        </p:txBody>
      </p:sp>
      <p:sp>
        <p:nvSpPr>
          <p:cNvPr id="17" name="ZoneTexte 16">
            <a:extLst>
              <a:ext uri="{FF2B5EF4-FFF2-40B4-BE49-F238E27FC236}">
                <a16:creationId xmlns:a16="http://schemas.microsoft.com/office/drawing/2014/main" id="{54E230B4-D38D-B336-F0A1-ED5D68309CE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B8035D9C-4BB2-EE8B-DB94-4E0BA047B17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67972310"/>
      </p:ext>
    </p:extLst>
  </p:cSld>
  <p:clrMapOvr>
    <a:masterClrMapping/>
  </p:clrMapOvr>
</p:sld>
</file>

<file path=ppt/slides/slide19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هذا الذي تجسد منك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 بغير تغيير</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 وصار وسيطاً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 لعهد جديد.</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Vai etaf[icarx `nqy] @ qen oumetatsib] @ afswpi `mmecityc @ eudia;yky `mberi</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Lui qui s'est incarné</a:t>
            </a:r>
          </a:p>
          <a:p>
            <a:pPr algn="ctr" defTabSz="1219170"/>
            <a:r>
              <a:rPr lang="fr-FR" sz="3733" b="1" dirty="0">
                <a:solidFill>
                  <a:prstClr val="white"/>
                </a:solidFill>
                <a:latin typeface="Book Antiqua" pitchFamily="18" charset="0"/>
              </a:rPr>
              <a:t>En toi sans changement</a:t>
            </a:r>
          </a:p>
          <a:p>
            <a:pPr algn="ctr" defTabSz="1219170"/>
            <a:r>
              <a:rPr lang="fr-FR" sz="3733" b="1" dirty="0">
                <a:solidFill>
                  <a:prstClr val="white"/>
                </a:solidFill>
                <a:latin typeface="Book Antiqua" pitchFamily="18" charset="0"/>
              </a:rPr>
              <a:t>Et devint médiateur</a:t>
            </a:r>
          </a:p>
          <a:p>
            <a:pPr algn="ctr" defTabSz="1219170"/>
            <a:r>
              <a:rPr lang="fr-FR" sz="3733" b="1" dirty="0">
                <a:solidFill>
                  <a:prstClr val="white"/>
                </a:solidFill>
                <a:latin typeface="Book Antiqua" pitchFamily="18" charset="0"/>
              </a:rPr>
              <a:t>D’une Alliance nouvelle</a:t>
            </a:r>
          </a:p>
        </p:txBody>
      </p:sp>
      <p:sp>
        <p:nvSpPr>
          <p:cNvPr id="17" name="ZoneTexte 16">
            <a:extLst>
              <a:ext uri="{FF2B5EF4-FFF2-40B4-BE49-F238E27FC236}">
                <a16:creationId xmlns:a16="http://schemas.microsoft.com/office/drawing/2014/main" id="{BD9AE162-E344-3826-8CBC-15E7A02C119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D6AD4CCF-C127-98F7-61F7-67D99B0DCBC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04450467"/>
      </p:ext>
    </p:extLst>
  </p:cSld>
  <p:clrMapOvr>
    <a:masterClrMapping/>
  </p:clrMapOvr>
</p:sld>
</file>

<file path=ppt/slides/slide193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من قبل رشاش</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دمه المقدس</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طهر المؤمنين</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شعباً مُبرراً.</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pt-BR" sz="3733">
                <a:solidFill>
                  <a:prstClr val="white"/>
                </a:solidFill>
                <a:latin typeface="CS Avva Shenouda" pitchFamily="34" charset="0"/>
              </a:rPr>
              <a:t>¿ `Ebolhiten </a:t>
            </a:r>
            <a:r>
              <a:rPr lang="pt-BR" sz="3733" dirty="0">
                <a:solidFill>
                  <a:prstClr val="white"/>
                </a:solidFill>
                <a:latin typeface="CS Avva Shenouda" pitchFamily="34" charset="0"/>
              </a:rPr>
              <a:t>`vnoujq @ `nte pef`cnof =e=;=u @ aftoubo `nnye;nah] @ eulaoc eu`;maiof</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par l’aspersion</a:t>
            </a:r>
          </a:p>
          <a:p>
            <a:pPr algn="ctr" defTabSz="1219170"/>
            <a:r>
              <a:rPr lang="fr-FR" sz="3733" b="1" dirty="0">
                <a:solidFill>
                  <a:prstClr val="white"/>
                </a:solidFill>
                <a:latin typeface="Book Antiqua" pitchFamily="18" charset="0"/>
              </a:rPr>
              <a:t>De son sang très saint</a:t>
            </a:r>
          </a:p>
          <a:p>
            <a:pPr algn="ctr" defTabSz="1219170"/>
            <a:r>
              <a:rPr lang="fr-FR" sz="3733" b="1" dirty="0">
                <a:solidFill>
                  <a:prstClr val="white"/>
                </a:solidFill>
                <a:latin typeface="Book Antiqua" pitchFamily="18" charset="0"/>
              </a:rPr>
              <a:t>Purifia les croyants</a:t>
            </a:r>
          </a:p>
          <a:p>
            <a:pPr algn="ctr" defTabSz="1219170"/>
            <a:r>
              <a:rPr lang="fr-FR" sz="3733" b="1" dirty="0">
                <a:solidFill>
                  <a:prstClr val="white"/>
                </a:solidFill>
                <a:latin typeface="Book Antiqua" pitchFamily="18" charset="0"/>
              </a:rPr>
              <a:t>Un peuple justifié</a:t>
            </a:r>
          </a:p>
        </p:txBody>
      </p:sp>
      <p:sp>
        <p:nvSpPr>
          <p:cNvPr id="17" name="ZoneTexte 16">
            <a:extLst>
              <a:ext uri="{FF2B5EF4-FFF2-40B4-BE49-F238E27FC236}">
                <a16:creationId xmlns:a16="http://schemas.microsoft.com/office/drawing/2014/main" id="{732E0436-D07A-ED47-07FB-C848068B0F3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13B6AD07-A32A-65CF-A264-FFF71F1D047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81937777"/>
      </p:ext>
    </p:extLst>
  </p:cSld>
  <p:clrMapOvr>
    <a:masterClrMapping/>
  </p:clrMapOvr>
</p:sld>
</file>

<file path=ppt/slides/slide193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من أجل هذا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كل واحد يعظمك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سيدتي والدة الإله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القديسة كل حين.</a:t>
            </a:r>
            <a:endParaRPr lang="fr-FR" sz="4267" dirty="0">
              <a:solidFill>
                <a:prstClr val="white"/>
              </a:solidFill>
              <a:latin typeface="Calibri"/>
            </a:endParaRPr>
          </a:p>
        </p:txBody>
      </p:sp>
      <p:sp>
        <p:nvSpPr>
          <p:cNvPr id="6" name="Rectangle 5"/>
          <p:cNvSpPr/>
          <p:nvPr/>
        </p:nvSpPr>
        <p:spPr>
          <a:xfrm>
            <a:off x="431371" y="332657"/>
            <a:ext cx="5856651"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E;be vai ouon niben @ ce[ici `mmo @ ta¡ };e`otokoc @ =e=;u `ncyou niben</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C’est pourquoi chacun</a:t>
            </a:r>
          </a:p>
          <a:p>
            <a:pPr algn="ctr" defTabSz="1219170"/>
            <a:r>
              <a:rPr lang="fr-FR" sz="3733" b="1" dirty="0">
                <a:solidFill>
                  <a:prstClr val="white"/>
                </a:solidFill>
                <a:latin typeface="Book Antiqua" pitchFamily="18" charset="0"/>
              </a:rPr>
              <a:t>T’exalte, ô notre Dame</a:t>
            </a:r>
          </a:p>
          <a:p>
            <a:pPr algn="ctr" defTabSz="1219170"/>
            <a:r>
              <a:rPr lang="fr-FR" sz="3733" b="1" dirty="0">
                <a:solidFill>
                  <a:prstClr val="white"/>
                </a:solidFill>
                <a:latin typeface="Book Antiqua" pitchFamily="18" charset="0"/>
              </a:rPr>
              <a:t>La Mère de Dieu</a:t>
            </a:r>
          </a:p>
          <a:p>
            <a:pPr algn="ctr" defTabSz="1219170"/>
            <a:r>
              <a:rPr lang="fr-FR" sz="3733" b="1" dirty="0">
                <a:solidFill>
                  <a:prstClr val="white"/>
                </a:solidFill>
                <a:latin typeface="Book Antiqua" pitchFamily="18" charset="0"/>
              </a:rPr>
              <a:t>Toi la toujours sainte</a:t>
            </a:r>
          </a:p>
        </p:txBody>
      </p:sp>
      <p:sp>
        <p:nvSpPr>
          <p:cNvPr id="17" name="ZoneTexte 16">
            <a:extLst>
              <a:ext uri="{FF2B5EF4-FFF2-40B4-BE49-F238E27FC236}">
                <a16:creationId xmlns:a16="http://schemas.microsoft.com/office/drawing/2014/main" id="{8A5517E1-BA8E-C201-058F-FBD70A5FA4A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2406D753-F2D5-426C-135F-5C42856A0ED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00991871"/>
      </p:ext>
    </p:extLst>
  </p:cSld>
  <p:clrMapOvr>
    <a:masterClrMapping/>
  </p:clrMapOvr>
</p:sld>
</file>

<file path=ppt/slides/slide193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ونحن أيضًا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نطلب أن نفوز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برحمة بشفاعاتك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عند محب البشر.</a:t>
            </a:r>
            <a:endParaRPr lang="fr-FR" sz="4267" dirty="0">
              <a:solidFill>
                <a:prstClr val="white"/>
              </a:solidFill>
              <a:latin typeface="Calibri"/>
            </a:endParaRPr>
          </a:p>
        </p:txBody>
      </p:sp>
      <p:sp>
        <p:nvSpPr>
          <p:cNvPr id="6" name="Rectangle 5"/>
          <p:cNvSpPr/>
          <p:nvPr/>
        </p:nvSpPr>
        <p:spPr>
          <a:xfrm>
            <a:off x="431371" y="332656"/>
            <a:ext cx="5760640"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 `Anon hwn tentwbh @ e;rensasni eunai @ hiten ne`precbi`a @ `ntotf</a:t>
            </a:r>
          </a:p>
          <a:p>
            <a:pPr algn="just" defTabSz="1219170"/>
            <a:r>
              <a:rPr lang="pt-BR" sz="3733" dirty="0">
                <a:solidFill>
                  <a:prstClr val="white"/>
                </a:solidFill>
                <a:latin typeface="CS Avva Shenouda" pitchFamily="34" charset="0"/>
              </a:rPr>
              <a:t> `mpimairwmi</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Aussi nous demandons</a:t>
            </a:r>
          </a:p>
          <a:p>
            <a:pPr algn="ctr" defTabSz="1219170"/>
            <a:r>
              <a:rPr lang="fr-FR" sz="3733" b="1" dirty="0">
                <a:solidFill>
                  <a:prstClr val="white"/>
                </a:solidFill>
                <a:latin typeface="Book Antiqua" pitchFamily="18" charset="0"/>
              </a:rPr>
              <a:t>D’avoir miséricorde</a:t>
            </a:r>
          </a:p>
          <a:p>
            <a:pPr algn="ctr" defTabSz="1219170"/>
            <a:r>
              <a:rPr lang="fr-FR" sz="3733" b="1" dirty="0">
                <a:solidFill>
                  <a:prstClr val="white"/>
                </a:solidFill>
                <a:latin typeface="Book Antiqua" pitchFamily="18" charset="0"/>
              </a:rPr>
              <a:t>Par tes intercessions</a:t>
            </a:r>
          </a:p>
          <a:p>
            <a:pPr algn="ctr" defTabSz="1219170"/>
            <a:r>
              <a:rPr lang="fr-FR" sz="3733" b="1" dirty="0">
                <a:solidFill>
                  <a:prstClr val="white"/>
                </a:solidFill>
                <a:latin typeface="Book Antiqua" pitchFamily="18" charset="0"/>
              </a:rPr>
              <a:t>Chez l’Ami des hommes</a:t>
            </a:r>
          </a:p>
        </p:txBody>
      </p:sp>
      <p:sp>
        <p:nvSpPr>
          <p:cNvPr id="17" name="ZoneTexte 16">
            <a:extLst>
              <a:ext uri="{FF2B5EF4-FFF2-40B4-BE49-F238E27FC236}">
                <a16:creationId xmlns:a16="http://schemas.microsoft.com/office/drawing/2014/main" id="{996D0611-EB6B-684A-7807-A64A5B560D4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7B0D8C90-F120-E95F-F419-D18BCC8D401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51276099"/>
      </p:ext>
    </p:extLst>
  </p:cSld>
  <p:clrMapOvr>
    <a:masterClrMapping/>
  </p:clrMapOvr>
</p:sld>
</file>

<file path=ppt/slides/slide19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من يقدر أن ينطق</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بكرامة القبة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التي صنعها موسى</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على جبل سيناء.</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pt-BR" sz="3733" dirty="0">
                <a:solidFill>
                  <a:prstClr val="white"/>
                </a:solidFill>
                <a:latin typeface="CS Avva Shenouda" pitchFamily="34" charset="0"/>
              </a:rPr>
              <a:t>Nim pe;na`scaji @ `m`ptaio</a:t>
            </a:r>
            <a:br>
              <a:rPr lang="pt-BR" sz="3733" dirty="0">
                <a:solidFill>
                  <a:prstClr val="white"/>
                </a:solidFill>
                <a:latin typeface="CS Avva Shenouda" pitchFamily="34" charset="0"/>
              </a:rPr>
            </a:br>
            <a:r>
              <a:rPr lang="pt-BR" sz="3733" dirty="0">
                <a:solidFill>
                  <a:prstClr val="white"/>
                </a:solidFill>
                <a:latin typeface="CS Avva Shenouda" pitchFamily="34" charset="0"/>
              </a:rPr>
              <a:t>`n]`ckyny @ `eta Mw`ucyc ;amioc @ hijen `ptwou `nCina</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qui peut donc décrire</a:t>
            </a:r>
          </a:p>
          <a:p>
            <a:pPr algn="ctr" defTabSz="1219170"/>
            <a:r>
              <a:rPr lang="fr-FR" sz="3733" b="1" dirty="0">
                <a:solidFill>
                  <a:prstClr val="white"/>
                </a:solidFill>
                <a:latin typeface="Book Antiqua" pitchFamily="18" charset="0"/>
              </a:rPr>
              <a:t>Noblesse de la Tente</a:t>
            </a:r>
          </a:p>
          <a:p>
            <a:pPr algn="ctr" defTabSz="1219170"/>
            <a:r>
              <a:rPr lang="fr-FR" sz="3733" b="1" dirty="0">
                <a:solidFill>
                  <a:prstClr val="white"/>
                </a:solidFill>
                <a:latin typeface="Book Antiqua" pitchFamily="18" charset="0"/>
              </a:rPr>
              <a:t>Qu’a construite Moïse</a:t>
            </a:r>
          </a:p>
          <a:p>
            <a:pPr algn="ctr" defTabSz="1219170"/>
            <a:r>
              <a:rPr lang="fr-FR" sz="3733" b="1" dirty="0">
                <a:solidFill>
                  <a:prstClr val="white"/>
                </a:solidFill>
                <a:latin typeface="Book Antiqua" pitchFamily="18" charset="0"/>
              </a:rPr>
              <a:t>Sur le mont Sinaï ?</a:t>
            </a:r>
          </a:p>
        </p:txBody>
      </p:sp>
      <p:sp>
        <p:nvSpPr>
          <p:cNvPr id="17" name="ZoneTexte 16">
            <a:extLst>
              <a:ext uri="{FF2B5EF4-FFF2-40B4-BE49-F238E27FC236}">
                <a16:creationId xmlns:a16="http://schemas.microsoft.com/office/drawing/2014/main" id="{84852B2B-03E8-9EF1-B8CE-B47097D904B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5744A901-C84B-5007-5FDA-FD1C93E0D8D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45084396"/>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248128" y="340592"/>
            <a:ext cx="4512501"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مدعوة أنتِ بالحقيقة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أيتها القديسة مريم</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القبة الثانية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التي للأقداس</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Cemou] `ero dikeoc @ `w ;ye;ouab Mari`a @ je           ]mah`cnou] `n`ckyny @ `nte ny=e=;=u.</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Tu fus appelée juste </a:t>
            </a:r>
          </a:p>
          <a:p>
            <a:pPr algn="ctr" defTabSz="1219170"/>
            <a:r>
              <a:rPr lang="fr-FR" sz="3733" b="1" dirty="0">
                <a:solidFill>
                  <a:prstClr val="white"/>
                </a:solidFill>
                <a:latin typeface="Book Antiqua" pitchFamily="18" charset="0"/>
              </a:rPr>
              <a:t>Ô Sainte Marie</a:t>
            </a:r>
          </a:p>
          <a:p>
            <a:pPr algn="ctr" defTabSz="1219170"/>
            <a:r>
              <a:rPr lang="fr-FR" sz="3733" b="1" dirty="0">
                <a:solidFill>
                  <a:prstClr val="white"/>
                </a:solidFill>
                <a:latin typeface="Book Antiqua" pitchFamily="18" charset="0"/>
              </a:rPr>
              <a:t>Second Tabernacle</a:t>
            </a:r>
          </a:p>
          <a:p>
            <a:pPr algn="ctr" defTabSz="1219170"/>
            <a:r>
              <a:rPr lang="fr-FR" sz="3733" b="1" dirty="0">
                <a:solidFill>
                  <a:prstClr val="white"/>
                </a:solidFill>
                <a:latin typeface="Book Antiqua" pitchFamily="18" charset="0"/>
              </a:rPr>
              <a:t>Pour les choses sacrées</a:t>
            </a:r>
          </a:p>
        </p:txBody>
      </p:sp>
      <p:sp>
        <p:nvSpPr>
          <p:cNvPr id="2" name="ZoneTexte 1">
            <a:extLst>
              <a:ext uri="{FF2B5EF4-FFF2-40B4-BE49-F238E27FC236}">
                <a16:creationId xmlns:a16="http://schemas.microsoft.com/office/drawing/2014/main" id="{BF4EC822-B67C-38ED-47D3-DCC74A51965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134DD6E8-299B-29FD-031B-CC0934494CD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95222136"/>
      </p:ext>
    </p:extLst>
  </p:cSld>
  <p:clrMapOvr>
    <a:masterClrMapping/>
  </p:clrMapOvr>
</p:sld>
</file>

<file path=ppt/slides/slide19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صنعها بمجد</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كقول الرب</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وكجميع المِثالات</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التي أعلنت له.</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 Af;amioc qen ou`wou @ kata `pcaji </a:t>
            </a:r>
            <a:r>
              <a:rPr lang="pt-BR" sz="3733">
                <a:solidFill>
                  <a:prstClr val="white"/>
                </a:solidFill>
                <a:latin typeface="CS Avva Shenouda" pitchFamily="34" charset="0"/>
              </a:rPr>
              <a:t>`m`P</a:t>
            </a:r>
            <a:r>
              <a:rPr lang="pt-BR" sz="3733" dirty="0">
                <a:solidFill>
                  <a:prstClr val="white"/>
                </a:solidFill>
                <a:latin typeface="CS Avva Shenouda" pitchFamily="34" charset="0"/>
              </a:rPr>
              <a:t>¡ @ nem kata nitupoc tyrou @ etautamof er`wou</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La fit avec splendeur </a:t>
            </a:r>
          </a:p>
          <a:p>
            <a:pPr algn="ctr" defTabSz="1219170"/>
            <a:r>
              <a:rPr lang="fr-FR" sz="3733" b="1" dirty="0">
                <a:solidFill>
                  <a:prstClr val="white"/>
                </a:solidFill>
                <a:latin typeface="Book Antiqua" pitchFamily="18" charset="0"/>
              </a:rPr>
              <a:t>Comme le Seigneur a dit</a:t>
            </a:r>
          </a:p>
          <a:p>
            <a:pPr algn="ctr" defTabSz="1219170"/>
            <a:r>
              <a:rPr lang="fr-FR" sz="3733" b="1" dirty="0">
                <a:solidFill>
                  <a:prstClr val="white"/>
                </a:solidFill>
                <a:latin typeface="Book Antiqua" pitchFamily="18" charset="0"/>
              </a:rPr>
              <a:t>Selon tous les modèles</a:t>
            </a:r>
          </a:p>
          <a:p>
            <a:pPr algn="ctr" defTabSz="1219170"/>
            <a:r>
              <a:rPr lang="fr-FR" sz="3733" b="1" dirty="0">
                <a:solidFill>
                  <a:prstClr val="white"/>
                </a:solidFill>
                <a:latin typeface="Book Antiqua" pitchFamily="18" charset="0"/>
              </a:rPr>
              <a:t>Qui lui furent révélés</a:t>
            </a:r>
          </a:p>
        </p:txBody>
      </p:sp>
      <p:sp>
        <p:nvSpPr>
          <p:cNvPr id="17" name="ZoneTexte 16">
            <a:extLst>
              <a:ext uri="{FF2B5EF4-FFF2-40B4-BE49-F238E27FC236}">
                <a16:creationId xmlns:a16="http://schemas.microsoft.com/office/drawing/2014/main" id="{75EA98E4-5E63-127A-B18A-E33AEC7F2BB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57D06EEB-9F3F-034D-06FE-26A9DDFD941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10490303"/>
      </p:ext>
    </p:extLst>
  </p:cSld>
  <p:clrMapOvr>
    <a:masterClrMapping/>
  </p:clrMapOvr>
</p:sld>
</file>

<file path=ppt/slides/slide194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تلك التي كان هارون</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وبنوه يخدمون فيها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بمثال العلاء</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وظل السمائيات.</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:y `ere A`arwn @ nem nefsyri semsi `nqytc @ qen `ptupoc `nte `p[ici @ nem `tqyibi `nte na`tve</a:t>
            </a:r>
            <a:endParaRPr lang="fr-FR" sz="3733" dirty="0">
              <a:solidFill>
                <a:prstClr val="white"/>
              </a:solidFill>
              <a:latin typeface="CS Avva Shenouda" pitchFamily="34" charset="0"/>
            </a:endParaRPr>
          </a:p>
        </p:txBody>
      </p:sp>
      <p:sp>
        <p:nvSpPr>
          <p:cNvPr id="7" name="Rectangle 6"/>
          <p:cNvSpPr/>
          <p:nvPr/>
        </p:nvSpPr>
        <p:spPr>
          <a:xfrm>
            <a:off x="1775520" y="3813043"/>
            <a:ext cx="864096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Là, Aaron et ses fils</a:t>
            </a:r>
          </a:p>
          <a:p>
            <a:pPr algn="ctr" defTabSz="1219170"/>
            <a:r>
              <a:rPr lang="fr-FR" sz="3733" b="1" dirty="0">
                <a:solidFill>
                  <a:prstClr val="white"/>
                </a:solidFill>
                <a:latin typeface="Book Antiqua" pitchFamily="18" charset="0"/>
              </a:rPr>
              <a:t>Ont exercé le culte</a:t>
            </a:r>
          </a:p>
          <a:p>
            <a:pPr algn="ctr" defTabSz="1219170"/>
            <a:r>
              <a:rPr lang="fr-FR" sz="3733" b="1" dirty="0">
                <a:solidFill>
                  <a:prstClr val="white"/>
                </a:solidFill>
                <a:latin typeface="Book Antiqua" pitchFamily="18" charset="0"/>
              </a:rPr>
              <a:t>Suivant l’exemple très haut</a:t>
            </a:r>
          </a:p>
          <a:p>
            <a:pPr algn="ctr" defTabSz="1219170"/>
            <a:r>
              <a:rPr lang="fr-FR" sz="3733" b="1" dirty="0">
                <a:solidFill>
                  <a:prstClr val="white"/>
                </a:solidFill>
                <a:latin typeface="Book Antiqua" pitchFamily="18" charset="0"/>
              </a:rPr>
              <a:t>Et l’ombre des choses célestes</a:t>
            </a:r>
          </a:p>
        </p:txBody>
      </p:sp>
      <p:sp>
        <p:nvSpPr>
          <p:cNvPr id="17" name="ZoneTexte 16">
            <a:extLst>
              <a:ext uri="{FF2B5EF4-FFF2-40B4-BE49-F238E27FC236}">
                <a16:creationId xmlns:a16="http://schemas.microsoft.com/office/drawing/2014/main" id="{C0F86550-65F5-B88D-1D27-6D135AA88EB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3CE69B8C-B1C8-DF62-2F50-ED36C6CDDA7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04254939"/>
      </p:ext>
    </p:extLst>
  </p:cSld>
  <p:clrMapOvr>
    <a:masterClrMapping/>
  </p:clrMapOvr>
</p:sld>
</file>

<file path=ppt/slides/slide19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شبهوك بها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مريم العذراء</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القبة الحقيقية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التي في داخلها الله.</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pt-BR" sz="3733" dirty="0">
                <a:solidFill>
                  <a:prstClr val="white"/>
                </a:solidFill>
                <a:latin typeface="CS Avva Shenouda" pitchFamily="34" charset="0"/>
              </a:rPr>
              <a:t>¿ Auten;wni `eroc @ Mari`a ]par;enoc @ ]`ckyny `mmyi @ `</a:t>
            </a:r>
            <a:r>
              <a:rPr lang="pt-BR" sz="3733">
                <a:solidFill>
                  <a:prstClr val="white"/>
                </a:solidFill>
                <a:latin typeface="CS Avva Shenouda" pitchFamily="34" charset="0"/>
              </a:rPr>
              <a:t>ere `V</a:t>
            </a:r>
            <a:r>
              <a:rPr lang="pt-BR" sz="3733" dirty="0">
                <a:solidFill>
                  <a:prstClr val="white"/>
                </a:solidFill>
                <a:latin typeface="CS Avva Shenouda" pitchFamily="34" charset="0"/>
              </a:rPr>
              <a:t>] caqoun `mmoc</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l’on t’a comparée</a:t>
            </a:r>
          </a:p>
          <a:p>
            <a:pPr algn="ctr" defTabSz="1219170"/>
            <a:r>
              <a:rPr lang="fr-FR" sz="3733" b="1" dirty="0">
                <a:solidFill>
                  <a:prstClr val="white"/>
                </a:solidFill>
                <a:latin typeface="Book Antiqua" pitchFamily="18" charset="0"/>
              </a:rPr>
              <a:t>A elle, ô Vierge Marie</a:t>
            </a:r>
          </a:p>
          <a:p>
            <a:pPr algn="ctr" defTabSz="1219170"/>
            <a:r>
              <a:rPr lang="fr-FR" sz="3733" b="1" dirty="0">
                <a:solidFill>
                  <a:prstClr val="white"/>
                </a:solidFill>
                <a:latin typeface="Book Antiqua" pitchFamily="18" charset="0"/>
              </a:rPr>
              <a:t>Toi l’arche véritable</a:t>
            </a:r>
          </a:p>
          <a:p>
            <a:pPr algn="ctr" defTabSz="1219170"/>
            <a:r>
              <a:rPr lang="fr-FR" sz="3733" b="1" dirty="0">
                <a:solidFill>
                  <a:prstClr val="white"/>
                </a:solidFill>
                <a:latin typeface="Book Antiqua" pitchFamily="18" charset="0"/>
              </a:rPr>
              <a:t>En qui demeure Dieu</a:t>
            </a:r>
          </a:p>
        </p:txBody>
      </p:sp>
      <p:sp>
        <p:nvSpPr>
          <p:cNvPr id="17" name="ZoneTexte 16">
            <a:extLst>
              <a:ext uri="{FF2B5EF4-FFF2-40B4-BE49-F238E27FC236}">
                <a16:creationId xmlns:a16="http://schemas.microsoft.com/office/drawing/2014/main" id="{2D7013FE-2755-429B-29F5-52CB4AA9040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CAA9409B-562B-CC07-CB55-5F47D31346C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80520054"/>
      </p:ext>
    </p:extLst>
  </p:cSld>
  <p:clrMapOvr>
    <a:masterClrMapping/>
  </p:clrMapOvr>
</p:sld>
</file>

<file path=ppt/slides/slide194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440149" y="340593"/>
            <a:ext cx="4320480"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من أجل هذا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نُعظمك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باستحقاق </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بتماجيد</a:t>
            </a:r>
            <a:r>
              <a:rPr lang="ar-AE" sz="4267" dirty="0">
                <a:solidFill>
                  <a:prstClr val="white"/>
                </a:solidFill>
                <a:latin typeface="Calibri"/>
                <a:cs typeface="Arial" panose="020B0604020202020204" pitchFamily="34" charset="0"/>
              </a:rPr>
              <a:t> نبوية.</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pt-BR" sz="3733" dirty="0">
                <a:solidFill>
                  <a:prstClr val="white"/>
                </a:solidFill>
                <a:latin typeface="CS Avva Shenouda" pitchFamily="34" charset="0"/>
              </a:rPr>
              <a:t>E;be vai ten[ici @ `mmo axiwc @ qen han`umnologi`a @ `m`provytikon</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Ainsi, c’est pour cela</a:t>
            </a:r>
          </a:p>
          <a:p>
            <a:pPr algn="ctr" defTabSz="1219170"/>
            <a:r>
              <a:rPr lang="fr-FR" sz="3733" b="1" dirty="0">
                <a:solidFill>
                  <a:prstClr val="white"/>
                </a:solidFill>
                <a:latin typeface="Book Antiqua" pitchFamily="18" charset="0"/>
              </a:rPr>
              <a:t>Que nous t’exaltons</a:t>
            </a:r>
          </a:p>
          <a:p>
            <a:pPr algn="ctr" defTabSz="1219170"/>
            <a:r>
              <a:rPr lang="fr-FR" sz="3733" b="1" dirty="0">
                <a:solidFill>
                  <a:prstClr val="white"/>
                </a:solidFill>
                <a:latin typeface="Book Antiqua" pitchFamily="18" charset="0"/>
              </a:rPr>
              <a:t>Très dignement avec</a:t>
            </a:r>
          </a:p>
          <a:p>
            <a:pPr algn="ctr" defTabSz="1219170"/>
            <a:r>
              <a:rPr lang="fr-FR" sz="3733" b="1" dirty="0">
                <a:solidFill>
                  <a:prstClr val="white"/>
                </a:solidFill>
                <a:latin typeface="Book Antiqua" pitchFamily="18" charset="0"/>
              </a:rPr>
              <a:t>Des hymnes prophétiques</a:t>
            </a:r>
          </a:p>
        </p:txBody>
      </p:sp>
      <p:sp>
        <p:nvSpPr>
          <p:cNvPr id="17" name="ZoneTexte 16">
            <a:extLst>
              <a:ext uri="{FF2B5EF4-FFF2-40B4-BE49-F238E27FC236}">
                <a16:creationId xmlns:a16="http://schemas.microsoft.com/office/drawing/2014/main" id="{D56D1AB5-2210-46D9-5FEE-C384D005476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8EDF9933-5428-2EF0-15A1-71DE4268546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08836210"/>
      </p:ext>
    </p:extLst>
  </p:cSld>
  <p:clrMapOvr>
    <a:masterClrMapping/>
  </p:clrMapOvr>
</p:sld>
</file>

<file path=ppt/slides/slide19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لأنهم تكلموا من أجلك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بأعمال كريمة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أيتها المدينة المقدسة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التي للملك العظيم.</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 Je aucaji e;by] @ `nhan`hbyou`i eutai`yout @ ]baki =e=;=u @ `nte pinis] `nouro</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on a dit de toi</a:t>
            </a:r>
          </a:p>
          <a:p>
            <a:pPr algn="ctr" defTabSz="1219170"/>
            <a:r>
              <a:rPr lang="fr-FR" sz="3733" b="1" dirty="0">
                <a:solidFill>
                  <a:prstClr val="white"/>
                </a:solidFill>
                <a:latin typeface="Book Antiqua" pitchFamily="18" charset="0"/>
              </a:rPr>
              <a:t>Des choses vénérables</a:t>
            </a:r>
          </a:p>
          <a:p>
            <a:pPr algn="ctr" defTabSz="1219170"/>
            <a:r>
              <a:rPr lang="fr-FR" sz="3733" b="1" dirty="0">
                <a:solidFill>
                  <a:prstClr val="white"/>
                </a:solidFill>
                <a:latin typeface="Book Antiqua" pitchFamily="18" charset="0"/>
              </a:rPr>
              <a:t>Ô toi la ville sainte</a:t>
            </a:r>
          </a:p>
          <a:p>
            <a:pPr algn="ctr" defTabSz="1219170"/>
            <a:r>
              <a:rPr lang="fr-FR" sz="3733" b="1" dirty="0">
                <a:solidFill>
                  <a:prstClr val="white"/>
                </a:solidFill>
                <a:latin typeface="Book Antiqua" pitchFamily="18" charset="0"/>
              </a:rPr>
              <a:t>Celle du grand Roi</a:t>
            </a:r>
          </a:p>
        </p:txBody>
      </p:sp>
      <p:sp>
        <p:nvSpPr>
          <p:cNvPr id="17" name="ZoneTexte 16">
            <a:extLst>
              <a:ext uri="{FF2B5EF4-FFF2-40B4-BE49-F238E27FC236}">
                <a16:creationId xmlns:a16="http://schemas.microsoft.com/office/drawing/2014/main" id="{D946FB6D-12DB-AE27-B4D8-BFCFC89C0C2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7812AB1C-6789-F04B-ABA3-7EE2D4B1D2A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2413377"/>
      </p:ext>
    </p:extLst>
  </p:cSld>
  <p:clrMapOvr>
    <a:masterClrMapping/>
  </p:clrMapOvr>
</p:sld>
</file>

<file path=ppt/slides/slide194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نسأل ونطلب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أن نفوز برحمة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بشفاعاتك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عند محب البشر.</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Ten]ho tentwbh @ e;rensasni eunai @ hiten ne`precbi`a @ `ntotf</a:t>
            </a:r>
            <a:br>
              <a:rPr lang="pt-BR" sz="3733" dirty="0">
                <a:solidFill>
                  <a:prstClr val="white"/>
                </a:solidFill>
                <a:latin typeface="CS Avva Shenouda" pitchFamily="34" charset="0"/>
              </a:rPr>
            </a:br>
            <a:r>
              <a:rPr lang="pt-BR" sz="3733" dirty="0">
                <a:solidFill>
                  <a:prstClr val="white"/>
                </a:solidFill>
                <a:latin typeface="CS Avva Shenouda" pitchFamily="34" charset="0"/>
              </a:rPr>
              <a:t> `mpimairwmi</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Nous demandons, prions</a:t>
            </a:r>
          </a:p>
          <a:p>
            <a:pPr algn="ctr" defTabSz="1219170"/>
            <a:r>
              <a:rPr lang="fr-FR" sz="3733" b="1" dirty="0">
                <a:solidFill>
                  <a:prstClr val="white"/>
                </a:solidFill>
                <a:latin typeface="Book Antiqua" pitchFamily="18" charset="0"/>
              </a:rPr>
              <a:t>D’avoir miséricorde</a:t>
            </a:r>
          </a:p>
          <a:p>
            <a:pPr algn="ctr" defTabSz="1219170"/>
            <a:r>
              <a:rPr lang="fr-FR" sz="3733" b="1" dirty="0">
                <a:solidFill>
                  <a:prstClr val="white"/>
                </a:solidFill>
                <a:latin typeface="Book Antiqua" pitchFamily="18" charset="0"/>
              </a:rPr>
              <a:t>Par ton intercession</a:t>
            </a:r>
          </a:p>
          <a:p>
            <a:pPr algn="ctr" defTabSz="1219170"/>
            <a:r>
              <a:rPr lang="fr-FR" sz="3733" b="1" dirty="0">
                <a:solidFill>
                  <a:prstClr val="white"/>
                </a:solidFill>
                <a:latin typeface="Book Antiqua" pitchFamily="18" charset="0"/>
              </a:rPr>
              <a:t>Chez l’Ami des hommes</a:t>
            </a:r>
          </a:p>
        </p:txBody>
      </p:sp>
      <p:sp>
        <p:nvSpPr>
          <p:cNvPr id="17" name="ZoneTexte 16">
            <a:extLst>
              <a:ext uri="{FF2B5EF4-FFF2-40B4-BE49-F238E27FC236}">
                <a16:creationId xmlns:a16="http://schemas.microsoft.com/office/drawing/2014/main" id="{A0B242D8-CB95-02D2-03E5-97F435A3241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E78DB88D-7253-3681-16BF-FD1CF4DF572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03056629"/>
      </p:ext>
    </p:extLst>
  </p:cSld>
  <p:clrMapOvr>
    <a:masterClrMapping/>
  </p:clrMapOvr>
</p:sld>
</file>

<file path=ppt/slides/slide194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2423592" y="1988840"/>
            <a:ext cx="7488832" cy="1631216"/>
          </a:xfrm>
          <a:prstGeom prst="rect">
            <a:avLst/>
          </a:prstGeom>
        </p:spPr>
        <p:txBody>
          <a:bodyPr wrap="square">
            <a:spAutoFit/>
          </a:bodyPr>
          <a:lstStyle/>
          <a:p>
            <a:pPr algn="ctr"/>
            <a:r>
              <a:rPr lang="fr-FR" sz="5000" b="1" dirty="0">
                <a:solidFill>
                  <a:prstClr val="white"/>
                </a:solidFill>
                <a:latin typeface="Book Antiqua" pitchFamily="18" charset="0"/>
              </a:rPr>
              <a:t>Interprétation </a:t>
            </a:r>
            <a:r>
              <a:rPr lang="fr-FR" sz="5000" b="1">
                <a:solidFill>
                  <a:prstClr val="white"/>
                </a:solidFill>
                <a:latin typeface="Book Antiqua" pitchFamily="18" charset="0"/>
              </a:rPr>
              <a:t>– Partie 1</a:t>
            </a:r>
            <a:endParaRPr lang="fr-FR" sz="5000" b="1" dirty="0">
              <a:solidFill>
                <a:prstClr val="white"/>
              </a:solidFill>
              <a:latin typeface="Book Antiqua" pitchFamily="18" charset="0"/>
            </a:endParaRPr>
          </a:p>
          <a:p>
            <a:pPr algn="ctr"/>
            <a:r>
              <a:rPr lang="ar-EG" sz="5000" b="1" dirty="0">
                <a:solidFill>
                  <a:prstClr val="white"/>
                </a:solidFill>
                <a:latin typeface="Book Antiqua" pitchFamily="18" charset="0"/>
              </a:rPr>
              <a:t>التفسير الأول</a:t>
            </a:r>
            <a:endParaRPr lang="fr-FR" sz="5000" b="1" dirty="0">
              <a:solidFill>
                <a:prstClr val="white"/>
              </a:solidFill>
              <a:latin typeface="Book Antiqua" pitchFamily="18" charset="0"/>
            </a:endParaRPr>
          </a:p>
        </p:txBody>
      </p:sp>
      <p:pic>
        <p:nvPicPr>
          <p:cNvPr id="5"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345 </a:t>
            </a:r>
          </a:p>
        </p:txBody>
      </p:sp>
      <p:sp>
        <p:nvSpPr>
          <p:cNvPr id="2" name="ZoneTexte 1">
            <a:extLst>
              <a:ext uri="{FF2B5EF4-FFF2-40B4-BE49-F238E27FC236}">
                <a16:creationId xmlns:a16="http://schemas.microsoft.com/office/drawing/2014/main" id="{46D5C184-31B8-B342-E910-F976D53F72A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1</a:t>
            </a:r>
            <a:endParaRPr lang="ar-EG" sz="1600" dirty="0">
              <a:solidFill>
                <a:prstClr val="white"/>
              </a:solidFill>
              <a:latin typeface="Book Antiqua" pitchFamily="18" charset="0"/>
            </a:endParaRPr>
          </a:p>
        </p:txBody>
      </p:sp>
      <p:sp>
        <p:nvSpPr>
          <p:cNvPr id="3" name="ZoneTexte 2">
            <a:hlinkClick r:id="rId3" action="ppaction://hlinksldjump"/>
            <a:extLst>
              <a:ext uri="{FF2B5EF4-FFF2-40B4-BE49-F238E27FC236}">
                <a16:creationId xmlns:a16="http://schemas.microsoft.com/office/drawing/2014/main" id="{03C059BE-88FA-61C6-6FB5-99605C9ECDF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81511944"/>
      </p:ext>
    </p:extLst>
  </p:cSld>
  <p:clrMapOvr>
    <a:masterClrMapping/>
  </p:clrMapOvr>
</p:sld>
</file>

<file path=ppt/slides/slide194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91686458"/>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413667">
                  <a:extLst>
                    <a:ext uri="{9D8B030D-6E8A-4147-A177-3AD203B41FA5}">
                      <a16:colId xmlns:a16="http://schemas.microsoft.com/office/drawing/2014/main" val="20000"/>
                    </a:ext>
                  </a:extLst>
                </a:gridCol>
                <a:gridCol w="4833489">
                  <a:extLst>
                    <a:ext uri="{9D8B030D-6E8A-4147-A177-3AD203B41FA5}">
                      <a16:colId xmlns:a16="http://schemas.microsoft.com/office/drawing/2014/main" val="20001"/>
                    </a:ext>
                  </a:extLst>
                </a:gridCol>
              </a:tblGrid>
              <a:tr h="3024336">
                <a:tc>
                  <a:txBody>
                    <a:bodyPr/>
                    <a:lstStyle/>
                    <a:p>
                      <a:r>
                        <a:rPr lang="fr-FR" sz="3200" b="1" kern="1200" dirty="0">
                          <a:solidFill>
                            <a:prstClr val="white"/>
                          </a:solidFill>
                          <a:latin typeface="Book Antiqua" pitchFamily="18" charset="0"/>
                          <a:ea typeface="+mn-ea"/>
                          <a:cs typeface="+mn-cs"/>
                        </a:rPr>
                        <a:t>1. J’entame au Nom de Dieu</a:t>
                      </a:r>
                    </a:p>
                    <a:p>
                      <a:r>
                        <a:rPr lang="fr-FR" sz="3200" b="1" kern="1200" dirty="0">
                          <a:solidFill>
                            <a:prstClr val="white"/>
                          </a:solidFill>
                          <a:latin typeface="Book Antiqua" pitchFamily="18" charset="0"/>
                          <a:ea typeface="+mn-ea"/>
                          <a:cs typeface="+mn-cs"/>
                        </a:rPr>
                        <a:t>Qui habite la lumière</a:t>
                      </a:r>
                    </a:p>
                    <a:p>
                      <a:r>
                        <a:rPr lang="fr-FR" sz="3200" b="1" kern="1200" dirty="0">
                          <a:solidFill>
                            <a:prstClr val="white"/>
                          </a:solidFill>
                          <a:latin typeface="Book Antiqua" pitchFamily="18" charset="0"/>
                          <a:ea typeface="+mn-ea"/>
                          <a:cs typeface="+mn-cs"/>
                        </a:rPr>
                        <a:t>Qui parla à Moïse</a:t>
                      </a:r>
                    </a:p>
                    <a:p>
                      <a:r>
                        <a:rPr lang="fr-FR" sz="3200" b="1" kern="1200" dirty="0">
                          <a:solidFill>
                            <a:prstClr val="white"/>
                          </a:solidFill>
                          <a:latin typeface="Book Antiqua" pitchFamily="18" charset="0"/>
                          <a:ea typeface="+mn-ea"/>
                          <a:cs typeface="+mn-cs"/>
                        </a:rPr>
                        <a:t>Du haut du Mont Thabor</a:t>
                      </a:r>
                    </a:p>
                  </a:txBody>
                  <a:tcPr/>
                </a:tc>
                <a:tc>
                  <a:txBody>
                    <a:bodyPr/>
                    <a:lstStyle/>
                    <a:p>
                      <a:pPr algn="r" rtl="1"/>
                      <a:r>
                        <a:rPr lang="ar-EG" sz="4000" b="0" kern="1200" dirty="0">
                          <a:solidFill>
                            <a:prstClr val="white"/>
                          </a:solidFill>
                          <a:latin typeface="+mn-lt"/>
                          <a:ea typeface="+mn-ea"/>
                          <a:cs typeface="+mn-cs"/>
                        </a:rPr>
                        <a:t>أبدي باسم الله</a:t>
                      </a:r>
                    </a:p>
                    <a:p>
                      <a:pPr algn="r" rtl="1"/>
                      <a:r>
                        <a:rPr lang="ar-EG" sz="4000" b="0" kern="1200" dirty="0">
                          <a:solidFill>
                            <a:prstClr val="white"/>
                          </a:solidFill>
                          <a:latin typeface="+mn-lt"/>
                          <a:ea typeface="+mn-ea"/>
                          <a:cs typeface="+mn-cs"/>
                        </a:rPr>
                        <a:t>الساكن في النور</a:t>
                      </a:r>
                    </a:p>
                    <a:p>
                      <a:pPr algn="r" rtl="1"/>
                      <a:r>
                        <a:rPr lang="ar-EG" sz="4000" b="0" kern="1200" dirty="0">
                          <a:solidFill>
                            <a:prstClr val="white"/>
                          </a:solidFill>
                          <a:latin typeface="+mn-lt"/>
                          <a:ea typeface="+mn-ea"/>
                          <a:cs typeface="+mn-cs"/>
                        </a:rPr>
                        <a:t>الذي كلم موسى</a:t>
                      </a:r>
                    </a:p>
                    <a:p>
                      <a:pPr algn="r" rtl="1"/>
                      <a:r>
                        <a:rPr lang="ar-EG" sz="4000" b="0" kern="1200" dirty="0">
                          <a:solidFill>
                            <a:prstClr val="white"/>
                          </a:solidFill>
                          <a:latin typeface="+mn-lt"/>
                          <a:ea typeface="+mn-ea"/>
                          <a:cs typeface="+mn-cs"/>
                        </a:rPr>
                        <a:t>من فوق جبل الطور</a:t>
                      </a: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Qui a dit : ô Moïse</a:t>
                      </a:r>
                    </a:p>
                    <a:p>
                      <a:r>
                        <a:rPr lang="fr-FR" sz="3200" b="1" kern="1200" dirty="0">
                          <a:solidFill>
                            <a:prstClr val="white"/>
                          </a:solidFill>
                          <a:latin typeface="Book Antiqua" pitchFamily="18" charset="0"/>
                          <a:ea typeface="+mn-ea"/>
                          <a:cs typeface="+mn-cs"/>
                        </a:rPr>
                        <a:t>Lève-toi joyeux, heureux</a:t>
                      </a:r>
                    </a:p>
                    <a:p>
                      <a:r>
                        <a:rPr lang="fr-FR" sz="3200" b="1" kern="1200" dirty="0">
                          <a:solidFill>
                            <a:prstClr val="white"/>
                          </a:solidFill>
                          <a:latin typeface="Book Antiqua" pitchFamily="18" charset="0"/>
                          <a:ea typeface="+mn-ea"/>
                          <a:cs typeface="+mn-cs"/>
                        </a:rPr>
                        <a:t>Afin que je te montre</a:t>
                      </a:r>
                    </a:p>
                    <a:p>
                      <a:r>
                        <a:rPr lang="fr-FR" sz="3200" b="1" kern="1200" dirty="0">
                          <a:solidFill>
                            <a:prstClr val="white"/>
                          </a:solidFill>
                          <a:latin typeface="Book Antiqua" pitchFamily="18" charset="0"/>
                          <a:ea typeface="+mn-ea"/>
                          <a:cs typeface="+mn-cs"/>
                        </a:rPr>
                        <a:t>L’objet des prophéties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قائلاً يا</a:t>
                      </a:r>
                      <a:r>
                        <a:rPr lang="en-US"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موسى</a:t>
                      </a:r>
                    </a:p>
                    <a:p>
                      <a:pPr algn="r" rtl="1"/>
                      <a:r>
                        <a:rPr lang="ar-EG" sz="4000" b="0" kern="1200" dirty="0">
                          <a:solidFill>
                            <a:prstClr val="white"/>
                          </a:solidFill>
                          <a:latin typeface="+mn-lt"/>
                          <a:ea typeface="+mn-ea"/>
                          <a:cs typeface="+mn-cs"/>
                        </a:rPr>
                        <a:t>انهض فرحاً مَسرور</a:t>
                      </a:r>
                    </a:p>
                    <a:p>
                      <a:pPr algn="r" rtl="1"/>
                      <a:r>
                        <a:rPr lang="ar-EG" sz="4000" b="0" kern="1200" dirty="0">
                          <a:solidFill>
                            <a:prstClr val="white"/>
                          </a:solidFill>
                          <a:latin typeface="+mn-lt"/>
                          <a:ea typeface="+mn-ea"/>
                          <a:cs typeface="+mn-cs"/>
                        </a:rPr>
                        <a:t>لأعلمك بما كان</a:t>
                      </a:r>
                    </a:p>
                    <a:p>
                      <a:pPr algn="r" rtl="1"/>
                      <a:r>
                        <a:rPr lang="ar-EG" sz="4000" b="0" kern="1200" dirty="0">
                          <a:solidFill>
                            <a:prstClr val="white"/>
                          </a:solidFill>
                          <a:latin typeface="+mn-lt"/>
                          <a:ea typeface="+mn-ea"/>
                          <a:cs typeface="+mn-cs"/>
                        </a:rPr>
                        <a:t>كما عنه </a:t>
                      </a:r>
                      <a:r>
                        <a:rPr lang="ar-EG" sz="4000" b="0" kern="1200" dirty="0" err="1">
                          <a:solidFill>
                            <a:prstClr val="white"/>
                          </a:solidFill>
                          <a:latin typeface="+mn-lt"/>
                          <a:ea typeface="+mn-ea"/>
                          <a:cs typeface="+mn-cs"/>
                        </a:rPr>
                        <a:t>تنبأون</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00DF415B-AE2A-0A47-5173-95064B86540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1</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57A3B586-DCA8-220F-2A36-9161BC1EC98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77675243"/>
      </p:ext>
    </p:extLst>
  </p:cSld>
  <p:clrMapOvr>
    <a:masterClrMapping/>
  </p:clrMapOvr>
</p:sld>
</file>

<file path=ppt/slides/slide194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930828575"/>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 Lève-toi Moïse et monte </a:t>
                      </a:r>
                    </a:p>
                    <a:p>
                      <a:pPr algn="l"/>
                      <a:r>
                        <a:rPr lang="fr-FR" sz="3200" b="1" kern="1200" dirty="0">
                          <a:solidFill>
                            <a:prstClr val="white"/>
                          </a:solidFill>
                          <a:latin typeface="Book Antiqua" pitchFamily="18" charset="0"/>
                          <a:ea typeface="+mn-ea"/>
                          <a:cs typeface="+mn-cs"/>
                        </a:rPr>
                        <a:t>En haut de la montagne</a:t>
                      </a:r>
                    </a:p>
                    <a:p>
                      <a:pPr algn="l"/>
                      <a:r>
                        <a:rPr lang="fr-FR" sz="3200" b="1" kern="1200" dirty="0">
                          <a:solidFill>
                            <a:prstClr val="white"/>
                          </a:solidFill>
                          <a:latin typeface="Book Antiqua" pitchFamily="18" charset="0"/>
                          <a:ea typeface="+mn-ea"/>
                          <a:cs typeface="+mn-cs"/>
                        </a:rPr>
                        <a:t>Et construis-y une tente</a:t>
                      </a:r>
                    </a:p>
                    <a:p>
                      <a:pPr algn="l"/>
                      <a:r>
                        <a:rPr lang="fr-FR" sz="3200" b="1" kern="1200" dirty="0">
                          <a:solidFill>
                            <a:prstClr val="white"/>
                          </a:solidFill>
                          <a:latin typeface="Book Antiqua" pitchFamily="18" charset="0"/>
                          <a:ea typeface="+mn-ea"/>
                          <a:cs typeface="+mn-cs"/>
                        </a:rPr>
                        <a:t>Afin qu’elle te recouvre</a:t>
                      </a:r>
                    </a:p>
                  </a:txBody>
                  <a:tcPr/>
                </a:tc>
                <a:tc>
                  <a:txBody>
                    <a:bodyPr/>
                    <a:lstStyle/>
                    <a:p>
                      <a:pPr algn="r" rtl="1"/>
                      <a:r>
                        <a:rPr lang="ar-EG" sz="4000" b="0" kern="1200" dirty="0">
                          <a:solidFill>
                            <a:prstClr val="white"/>
                          </a:solidFill>
                          <a:latin typeface="+mn-lt"/>
                          <a:ea typeface="+mn-ea"/>
                          <a:cs typeface="+mn-cs"/>
                        </a:rPr>
                        <a:t>+ انهض يا موسى</a:t>
                      </a:r>
                    </a:p>
                    <a:p>
                      <a:pPr algn="r" rtl="1"/>
                      <a:r>
                        <a:rPr lang="ar-EG" sz="4000" b="0" kern="1200" dirty="0">
                          <a:solidFill>
                            <a:prstClr val="white"/>
                          </a:solidFill>
                          <a:latin typeface="+mn-lt"/>
                          <a:ea typeface="+mn-ea"/>
                          <a:cs typeface="+mn-cs"/>
                        </a:rPr>
                        <a:t>واصعد لأعلى الجبال</a:t>
                      </a:r>
                    </a:p>
                    <a:p>
                      <a:pPr algn="r" rtl="1"/>
                      <a:r>
                        <a:rPr lang="ar-EG" sz="4000" b="0" kern="1200" dirty="0">
                          <a:solidFill>
                            <a:prstClr val="white"/>
                          </a:solidFill>
                          <a:latin typeface="+mn-lt"/>
                          <a:ea typeface="+mn-ea"/>
                          <a:cs typeface="+mn-cs"/>
                        </a:rPr>
                        <a:t>وابني هناك قبة</a:t>
                      </a:r>
                    </a:p>
                    <a:p>
                      <a:pPr algn="r" rtl="1"/>
                      <a:r>
                        <a:rPr lang="ar-EG" sz="4000" b="0" kern="1200" dirty="0">
                          <a:solidFill>
                            <a:prstClr val="white"/>
                          </a:solidFill>
                          <a:latin typeface="+mn-lt"/>
                          <a:ea typeface="+mn-ea"/>
                          <a:cs typeface="+mn-cs"/>
                        </a:rPr>
                        <a:t>تكون لك شبه </a:t>
                      </a:r>
                      <a:r>
                        <a:rPr lang="ar-EG" sz="4000" b="0" kern="1200" dirty="0" err="1">
                          <a:solidFill>
                            <a:prstClr val="white"/>
                          </a:solidFill>
                          <a:latin typeface="+mn-lt"/>
                          <a:ea typeface="+mn-ea"/>
                          <a:cs typeface="+mn-cs"/>
                        </a:rPr>
                        <a:t>مظال</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4.</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Tout ce que Je t’ai dit</a:t>
                      </a:r>
                    </a:p>
                    <a:p>
                      <a:r>
                        <a:rPr lang="fr-FR" sz="3200" b="1" kern="1200" dirty="0">
                          <a:solidFill>
                            <a:prstClr val="white"/>
                          </a:solidFill>
                          <a:latin typeface="Book Antiqua" pitchFamily="18" charset="0"/>
                          <a:ea typeface="+mn-ea"/>
                          <a:cs typeface="+mn-cs"/>
                        </a:rPr>
                        <a:t>Ecris-le sur le champ</a:t>
                      </a:r>
                    </a:p>
                    <a:p>
                      <a:r>
                        <a:rPr lang="fr-FR" sz="3200" b="1" kern="1200" dirty="0">
                          <a:solidFill>
                            <a:prstClr val="white"/>
                          </a:solidFill>
                          <a:latin typeface="Book Antiqua" pitchFamily="18" charset="0"/>
                          <a:ea typeface="+mn-ea"/>
                          <a:cs typeface="+mn-cs"/>
                        </a:rPr>
                        <a:t>Car c’est un témoignage</a:t>
                      </a:r>
                    </a:p>
                    <a:p>
                      <a:r>
                        <a:rPr lang="fr-FR" sz="3200" b="1" kern="1200" dirty="0">
                          <a:solidFill>
                            <a:prstClr val="white"/>
                          </a:solidFill>
                          <a:latin typeface="Book Antiqua" pitchFamily="18" charset="0"/>
                          <a:ea typeface="+mn-ea"/>
                          <a:cs typeface="+mn-cs"/>
                        </a:rPr>
                        <a:t>Pour les Israélites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وجميع ما قلته لك</a:t>
                      </a:r>
                    </a:p>
                    <a:p>
                      <a:pPr algn="r" rtl="1"/>
                      <a:r>
                        <a:rPr lang="ar-EG" sz="4000" b="0" kern="1200" dirty="0">
                          <a:solidFill>
                            <a:prstClr val="white"/>
                          </a:solidFill>
                          <a:latin typeface="+mn-lt"/>
                          <a:ea typeface="+mn-ea"/>
                          <a:cs typeface="+mn-cs"/>
                        </a:rPr>
                        <a:t>اكُتُبَه في الحال</a:t>
                      </a:r>
                    </a:p>
                    <a:p>
                      <a:pPr algn="r" rtl="1"/>
                      <a:r>
                        <a:rPr lang="ar-EG" sz="4000" b="0" kern="1200" dirty="0">
                          <a:solidFill>
                            <a:prstClr val="white"/>
                          </a:solidFill>
                          <a:latin typeface="+mn-lt"/>
                          <a:ea typeface="+mn-ea"/>
                          <a:cs typeface="+mn-cs"/>
                        </a:rPr>
                        <a:t>هذه هي شهادة</a:t>
                      </a:r>
                    </a:p>
                    <a:p>
                      <a:pPr algn="r" rtl="1"/>
                      <a:r>
                        <a:rPr lang="ar-EG" sz="4000" b="0" kern="1200" dirty="0">
                          <a:solidFill>
                            <a:prstClr val="white"/>
                          </a:solidFill>
                          <a:latin typeface="+mn-lt"/>
                          <a:ea typeface="+mn-ea"/>
                          <a:cs typeface="+mn-cs"/>
                        </a:rPr>
                        <a:t>للإسرائيليون</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B0D14ED2-245A-A4FB-49CA-A1529547738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1</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8736C2E4-A709-CB57-31F3-1E1AC8533D2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87457805"/>
      </p:ext>
    </p:extLst>
  </p:cSld>
  <p:clrMapOvr>
    <a:masterClrMapping/>
  </p:clrMapOvr>
</p:sld>
</file>

<file path=ppt/slides/slide194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862686562"/>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5.</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Et hâte-toi, Moïse</a:t>
                      </a:r>
                    </a:p>
                    <a:p>
                      <a:pPr algn="l"/>
                      <a:r>
                        <a:rPr lang="fr-FR" sz="3200" b="1" kern="1200" dirty="0">
                          <a:solidFill>
                            <a:prstClr val="white"/>
                          </a:solidFill>
                          <a:latin typeface="Book Antiqua" pitchFamily="18" charset="0"/>
                          <a:ea typeface="+mn-ea"/>
                          <a:cs typeface="+mn-cs"/>
                        </a:rPr>
                        <a:t>Va observer ce lieu</a:t>
                      </a:r>
                    </a:p>
                    <a:p>
                      <a:pPr algn="l"/>
                      <a:r>
                        <a:rPr lang="fr-FR" sz="3200" b="1" kern="1200" dirty="0">
                          <a:solidFill>
                            <a:prstClr val="white"/>
                          </a:solidFill>
                          <a:latin typeface="Book Antiqua" pitchFamily="18" charset="0"/>
                          <a:ea typeface="+mn-ea"/>
                          <a:cs typeface="+mn-cs"/>
                        </a:rPr>
                        <a:t>Et construis-y une tente</a:t>
                      </a:r>
                    </a:p>
                    <a:p>
                      <a:pPr algn="l"/>
                      <a:r>
                        <a:rPr lang="fr-FR" sz="3200" b="1" kern="1200" dirty="0">
                          <a:solidFill>
                            <a:prstClr val="white"/>
                          </a:solidFill>
                          <a:latin typeface="Book Antiqua" pitchFamily="18" charset="0"/>
                          <a:ea typeface="+mn-ea"/>
                          <a:cs typeface="+mn-cs"/>
                        </a:rPr>
                        <a:t>En pierres de granite</a:t>
                      </a:r>
                    </a:p>
                  </a:txBody>
                  <a:tcPr/>
                </a:tc>
                <a:tc>
                  <a:txBody>
                    <a:bodyPr/>
                    <a:lstStyle/>
                    <a:p>
                      <a:pPr algn="r" rtl="1"/>
                      <a:r>
                        <a:rPr lang="ar-EG" sz="4000" b="0" kern="1200" dirty="0">
                          <a:solidFill>
                            <a:prstClr val="white"/>
                          </a:solidFill>
                          <a:latin typeface="+mn-lt"/>
                          <a:ea typeface="+mn-ea"/>
                          <a:cs typeface="+mn-cs"/>
                        </a:rPr>
                        <a:t>أسرع يا موسى</a:t>
                      </a:r>
                    </a:p>
                    <a:p>
                      <a:pPr algn="r" rtl="1"/>
                      <a:r>
                        <a:rPr lang="ar-EG" sz="4000" b="0" kern="1200" dirty="0">
                          <a:solidFill>
                            <a:prstClr val="white"/>
                          </a:solidFill>
                          <a:latin typeface="+mn-lt"/>
                          <a:ea typeface="+mn-ea"/>
                          <a:cs typeface="+mn-cs"/>
                        </a:rPr>
                        <a:t>وانظر هذا المكان</a:t>
                      </a:r>
                    </a:p>
                    <a:p>
                      <a:pPr algn="r" rtl="1"/>
                      <a:r>
                        <a:rPr lang="ar-EG" sz="4000" b="0" kern="1200" dirty="0">
                          <a:solidFill>
                            <a:prstClr val="white"/>
                          </a:solidFill>
                          <a:latin typeface="+mn-lt"/>
                          <a:ea typeface="+mn-ea"/>
                          <a:cs typeface="+mn-cs"/>
                        </a:rPr>
                        <a:t>وابني فيه قبة</a:t>
                      </a:r>
                    </a:p>
                    <a:p>
                      <a:pPr algn="r" rtl="1"/>
                      <a:r>
                        <a:rPr lang="ar-EG" sz="4000" b="0" kern="1200" dirty="0">
                          <a:solidFill>
                            <a:prstClr val="white"/>
                          </a:solidFill>
                          <a:latin typeface="+mn-lt"/>
                          <a:ea typeface="+mn-ea"/>
                          <a:cs typeface="+mn-cs"/>
                        </a:rPr>
                        <a:t>بالحجر الصوان</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6. Elève ses hauteurs</a:t>
                      </a:r>
                    </a:p>
                    <a:p>
                      <a:r>
                        <a:rPr lang="fr-FR" sz="3200" b="1" kern="1200" dirty="0">
                          <a:solidFill>
                            <a:prstClr val="white"/>
                          </a:solidFill>
                          <a:latin typeface="Book Antiqua" pitchFamily="18" charset="0"/>
                          <a:ea typeface="+mn-ea"/>
                          <a:cs typeface="+mn-cs"/>
                        </a:rPr>
                        <a:t>Et fais-en quatre coins</a:t>
                      </a:r>
                    </a:p>
                    <a:p>
                      <a:r>
                        <a:rPr lang="fr-FR" sz="3200" b="1" kern="1200" dirty="0">
                          <a:solidFill>
                            <a:prstClr val="white"/>
                          </a:solidFill>
                          <a:latin typeface="Book Antiqua" pitchFamily="18" charset="0"/>
                          <a:ea typeface="+mn-ea"/>
                          <a:cs typeface="+mn-cs"/>
                        </a:rPr>
                        <a:t>Recueille tout ce que</a:t>
                      </a:r>
                    </a:p>
                    <a:p>
                      <a:r>
                        <a:rPr lang="fr-FR" sz="3200" b="1" kern="1200" dirty="0">
                          <a:solidFill>
                            <a:prstClr val="white"/>
                          </a:solidFill>
                          <a:latin typeface="Book Antiqua" pitchFamily="18" charset="0"/>
                          <a:ea typeface="+mn-ea"/>
                          <a:cs typeface="+mn-cs"/>
                        </a:rPr>
                        <a:t>Demandent les bâtisseurs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وعَلي شوارعها</a:t>
                      </a:r>
                    </a:p>
                    <a:p>
                      <a:pPr algn="r" rtl="1"/>
                      <a:r>
                        <a:rPr lang="ar-EG" sz="4000" b="0" kern="1200" dirty="0">
                          <a:solidFill>
                            <a:prstClr val="white"/>
                          </a:solidFill>
                          <a:latin typeface="+mn-lt"/>
                          <a:ea typeface="+mn-ea"/>
                          <a:cs typeface="+mn-cs"/>
                        </a:rPr>
                        <a:t>ولها أربعة أركان</a:t>
                      </a:r>
                    </a:p>
                    <a:p>
                      <a:pPr algn="r" rtl="1"/>
                      <a:r>
                        <a:rPr lang="ar-EG" sz="4000" b="0" kern="1200" dirty="0">
                          <a:solidFill>
                            <a:prstClr val="white"/>
                          </a:solidFill>
                          <a:latin typeface="+mn-lt"/>
                          <a:ea typeface="+mn-ea"/>
                          <a:cs typeface="+mn-cs"/>
                        </a:rPr>
                        <a:t>واجمع ما يحتاج</a:t>
                      </a:r>
                    </a:p>
                    <a:p>
                      <a:pPr algn="r" rtl="1"/>
                      <a:r>
                        <a:rPr lang="ar-EG" sz="4000" b="0" kern="1200" dirty="0">
                          <a:solidFill>
                            <a:prstClr val="white"/>
                          </a:solidFill>
                          <a:latin typeface="+mn-lt"/>
                          <a:ea typeface="+mn-ea"/>
                          <a:cs typeface="+mn-cs"/>
                        </a:rPr>
                        <a:t>إليه البناؤون</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A279DE3C-CBB9-4279-9F2C-CBC9C3B4EB9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1</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EAA17ADB-AEC5-A593-639F-C724E4950BA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71175071"/>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248128" y="340593"/>
            <a:ext cx="4512501"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تلك الموضوع فيها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عصا هارون</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والزهرة المقدسة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التي للبخور</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 :yetou,y `nqytc @ `nje pi`sbwt `nte A`arwn @ nem ]`hryri =e=;=u @ `nte pi`c;oinoufi.</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Où était placé</a:t>
            </a:r>
          </a:p>
          <a:p>
            <a:pPr algn="ctr" defTabSz="1219170"/>
            <a:r>
              <a:rPr lang="fr-FR" sz="3733" b="1" dirty="0">
                <a:solidFill>
                  <a:prstClr val="white"/>
                </a:solidFill>
                <a:latin typeface="Book Antiqua" pitchFamily="18" charset="0"/>
              </a:rPr>
              <a:t>Le bâton d’Aaron</a:t>
            </a:r>
          </a:p>
          <a:p>
            <a:pPr algn="ctr" defTabSz="1219170"/>
            <a:r>
              <a:rPr lang="fr-FR" sz="3733" b="1" dirty="0">
                <a:solidFill>
                  <a:prstClr val="white"/>
                </a:solidFill>
                <a:latin typeface="Book Antiqua" pitchFamily="18" charset="0"/>
              </a:rPr>
              <a:t>Et la fleur sacrée</a:t>
            </a:r>
          </a:p>
          <a:p>
            <a:pPr algn="ctr" defTabSz="1219170"/>
            <a:r>
              <a:rPr lang="fr-FR" sz="3733" b="1" dirty="0">
                <a:solidFill>
                  <a:prstClr val="white"/>
                </a:solidFill>
                <a:latin typeface="Book Antiqua" pitchFamily="18" charset="0"/>
              </a:rPr>
              <a:t>Celle de l’encens</a:t>
            </a:r>
          </a:p>
        </p:txBody>
      </p:sp>
      <p:sp>
        <p:nvSpPr>
          <p:cNvPr id="2" name="ZoneTexte 1">
            <a:extLst>
              <a:ext uri="{FF2B5EF4-FFF2-40B4-BE49-F238E27FC236}">
                <a16:creationId xmlns:a16="http://schemas.microsoft.com/office/drawing/2014/main" id="{E0A29790-EC8B-7D8B-8A4D-5BDBEEE377C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DBA530FB-0E14-D10D-8FDD-F868EE6DF46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6502151"/>
      </p:ext>
    </p:extLst>
  </p:cSld>
  <p:clrMapOvr>
    <a:masterClrMapping/>
  </p:clrMapOvr>
</p:sld>
</file>

<file path=ppt/slides/slide195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017907527"/>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692523">
                  <a:extLst>
                    <a:ext uri="{9D8B030D-6E8A-4147-A177-3AD203B41FA5}">
                      <a16:colId xmlns:a16="http://schemas.microsoft.com/office/drawing/2014/main" val="20000"/>
                    </a:ext>
                  </a:extLst>
                </a:gridCol>
                <a:gridCol w="455463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7.</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Aux abords de la tente</a:t>
                      </a:r>
                    </a:p>
                    <a:p>
                      <a:pPr algn="l"/>
                      <a:r>
                        <a:rPr lang="fr-FR" sz="3200" b="1" kern="1200" dirty="0">
                          <a:solidFill>
                            <a:prstClr val="white"/>
                          </a:solidFill>
                          <a:latin typeface="Book Antiqua" pitchFamily="18" charset="0"/>
                          <a:ea typeface="+mn-ea"/>
                          <a:cs typeface="+mn-cs"/>
                        </a:rPr>
                        <a:t>Construis un vestibule</a:t>
                      </a:r>
                    </a:p>
                    <a:p>
                      <a:pPr algn="l"/>
                      <a:r>
                        <a:rPr lang="fr-FR" sz="3200" b="1" kern="1200" dirty="0">
                          <a:solidFill>
                            <a:prstClr val="white"/>
                          </a:solidFill>
                          <a:latin typeface="Book Antiqua" pitchFamily="18" charset="0"/>
                          <a:ea typeface="+mn-ea"/>
                          <a:cs typeface="+mn-cs"/>
                        </a:rPr>
                        <a:t>Recouvre-le, Moïse</a:t>
                      </a:r>
                    </a:p>
                    <a:p>
                      <a:pPr algn="l"/>
                      <a:r>
                        <a:rPr lang="fr-FR" sz="3200" b="1" kern="1200" dirty="0">
                          <a:solidFill>
                            <a:prstClr val="white"/>
                          </a:solidFill>
                          <a:latin typeface="Book Antiqua" pitchFamily="18" charset="0"/>
                          <a:ea typeface="+mn-ea"/>
                          <a:cs typeface="+mn-cs"/>
                        </a:rPr>
                        <a:t>Avec de l'or très pur</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واعمل خارج القبة</a:t>
                      </a:r>
                    </a:p>
                    <a:p>
                      <a:pPr algn="r" rtl="1"/>
                      <a:r>
                        <a:rPr lang="ar-EG" sz="4000" b="0" kern="1200" dirty="0">
                          <a:solidFill>
                            <a:prstClr val="white"/>
                          </a:solidFill>
                          <a:latin typeface="+mn-lt"/>
                          <a:ea typeface="+mn-ea"/>
                          <a:cs typeface="+mn-cs"/>
                        </a:rPr>
                        <a:t>فَسَحة كالدهليز</a:t>
                      </a:r>
                    </a:p>
                    <a:p>
                      <a:pPr algn="r" rtl="1"/>
                      <a:r>
                        <a:rPr lang="ar-EG" sz="4000" b="0" kern="1200" dirty="0">
                          <a:solidFill>
                            <a:prstClr val="white"/>
                          </a:solidFill>
                          <a:latin typeface="+mn-lt"/>
                          <a:ea typeface="+mn-ea"/>
                          <a:cs typeface="+mn-cs"/>
                        </a:rPr>
                        <a:t>واطليها يا موسى</a:t>
                      </a:r>
                    </a:p>
                    <a:p>
                      <a:pPr algn="r" rtl="1"/>
                      <a:r>
                        <a:rPr lang="ar-EG" sz="4000" b="0" kern="1200" dirty="0">
                          <a:solidFill>
                            <a:prstClr val="white"/>
                          </a:solidFill>
                          <a:latin typeface="+mn-lt"/>
                          <a:ea typeface="+mn-ea"/>
                          <a:cs typeface="+mn-cs"/>
                        </a:rPr>
                        <a:t>بالدهب الأبريز</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8. Dedans, dehors, honneur</a:t>
                      </a:r>
                    </a:p>
                    <a:p>
                      <a:r>
                        <a:rPr lang="fr-FR" sz="3200" b="1" kern="1200" dirty="0">
                          <a:solidFill>
                            <a:prstClr val="white"/>
                          </a:solidFill>
                          <a:latin typeface="Book Antiqua" pitchFamily="18" charset="0"/>
                          <a:ea typeface="+mn-ea"/>
                          <a:cs typeface="+mn-cs"/>
                        </a:rPr>
                        <a:t>A la consécration</a:t>
                      </a:r>
                    </a:p>
                    <a:p>
                      <a:r>
                        <a:rPr lang="fr-FR" sz="3200" b="1" kern="1200" dirty="0">
                          <a:solidFill>
                            <a:prstClr val="white"/>
                          </a:solidFill>
                          <a:latin typeface="Book Antiqua" pitchFamily="18" charset="0"/>
                          <a:ea typeface="+mn-ea"/>
                          <a:cs typeface="+mn-cs"/>
                        </a:rPr>
                        <a:t>Du haut jusqu’à la base</a:t>
                      </a:r>
                    </a:p>
                    <a:p>
                      <a:r>
                        <a:rPr lang="fr-FR" sz="3200" b="1" kern="1200" dirty="0">
                          <a:solidFill>
                            <a:prstClr val="white"/>
                          </a:solidFill>
                          <a:latin typeface="Book Antiqua" pitchFamily="18" charset="0"/>
                          <a:ea typeface="+mn-ea"/>
                          <a:cs typeface="+mn-cs"/>
                        </a:rPr>
                        <a:t>Avec de l'or précieux</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داخل مع خارج</a:t>
                      </a:r>
                    </a:p>
                    <a:p>
                      <a:pPr algn="r" rtl="1"/>
                      <a:r>
                        <a:rPr lang="ar-EG" sz="4000" b="0" kern="1200" dirty="0">
                          <a:solidFill>
                            <a:prstClr val="white"/>
                          </a:solidFill>
                          <a:latin typeface="+mn-lt"/>
                          <a:ea typeface="+mn-ea"/>
                          <a:cs typeface="+mn-cs"/>
                        </a:rPr>
                        <a:t>كرامة للتكريس</a:t>
                      </a:r>
                    </a:p>
                    <a:p>
                      <a:pPr algn="r" rtl="1"/>
                      <a:r>
                        <a:rPr lang="ar-EG" sz="4000" b="0" kern="1200" dirty="0">
                          <a:solidFill>
                            <a:prstClr val="white"/>
                          </a:solidFill>
                          <a:latin typeface="+mn-lt"/>
                          <a:ea typeface="+mn-ea"/>
                          <a:cs typeface="+mn-cs"/>
                        </a:rPr>
                        <a:t>من أعلى إلى أسفل</a:t>
                      </a:r>
                    </a:p>
                    <a:p>
                      <a:pPr algn="r" rtl="1"/>
                      <a:r>
                        <a:rPr lang="ar-EG" sz="4000" b="0" kern="1200" dirty="0">
                          <a:solidFill>
                            <a:prstClr val="white"/>
                          </a:solidFill>
                          <a:latin typeface="+mn-lt"/>
                          <a:ea typeface="+mn-ea"/>
                          <a:cs typeface="+mn-cs"/>
                        </a:rPr>
                        <a:t>بالدهب الموزون</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D25B0618-9C6C-CAC2-D53B-013FAD6EDEB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1</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1B3F9101-C2FC-E558-4DB7-8A450699BF4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58094014"/>
      </p:ext>
    </p:extLst>
  </p:cSld>
  <p:clrMapOvr>
    <a:masterClrMapping/>
  </p:clrMapOvr>
</p:sld>
</file>

<file path=ppt/slides/slide19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192455728"/>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785474">
                  <a:extLst>
                    <a:ext uri="{9D8B030D-6E8A-4147-A177-3AD203B41FA5}">
                      <a16:colId xmlns:a16="http://schemas.microsoft.com/office/drawing/2014/main" val="20000"/>
                    </a:ext>
                  </a:extLst>
                </a:gridCol>
                <a:gridCol w="4461682">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9.</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A l’intérieur, construis</a:t>
                      </a:r>
                    </a:p>
                    <a:p>
                      <a:pPr algn="l"/>
                      <a:r>
                        <a:rPr lang="fr-FR" sz="3200" b="1" kern="1200" dirty="0">
                          <a:solidFill>
                            <a:prstClr val="white"/>
                          </a:solidFill>
                          <a:latin typeface="Book Antiqua" pitchFamily="18" charset="0"/>
                          <a:ea typeface="+mn-ea"/>
                          <a:cs typeface="+mn-cs"/>
                        </a:rPr>
                        <a:t>L’autel du sacrifice</a:t>
                      </a:r>
                    </a:p>
                    <a:p>
                      <a:pPr algn="l"/>
                      <a:r>
                        <a:rPr lang="fr-FR" sz="3200" b="1" kern="1200" dirty="0">
                          <a:solidFill>
                            <a:prstClr val="white"/>
                          </a:solidFill>
                          <a:latin typeface="Book Antiqua" pitchFamily="18" charset="0"/>
                          <a:ea typeface="+mn-ea"/>
                          <a:cs typeface="+mn-cs"/>
                        </a:rPr>
                        <a:t>Et autour de l'autel</a:t>
                      </a:r>
                    </a:p>
                    <a:p>
                      <a:pPr algn="l"/>
                      <a:r>
                        <a:rPr lang="fr-FR" sz="3200" b="1" kern="1200" dirty="0">
                          <a:solidFill>
                            <a:prstClr val="white"/>
                          </a:solidFill>
                          <a:latin typeface="Book Antiqua" pitchFamily="18" charset="0"/>
                          <a:ea typeface="+mn-ea"/>
                          <a:cs typeface="+mn-cs"/>
                        </a:rPr>
                        <a:t>Erige quatre piliers</a:t>
                      </a:r>
                    </a:p>
                  </a:txBody>
                  <a:tcPr/>
                </a:tc>
                <a:tc>
                  <a:txBody>
                    <a:bodyPr/>
                    <a:lstStyle/>
                    <a:p>
                      <a:pPr algn="r" rtl="1"/>
                      <a:r>
                        <a:rPr lang="ar-EG" sz="4000" b="0" kern="1200" dirty="0">
                          <a:solidFill>
                            <a:prstClr val="white"/>
                          </a:solidFill>
                          <a:latin typeface="+mn-lt"/>
                          <a:ea typeface="+mn-ea"/>
                          <a:cs typeface="+mn-cs"/>
                        </a:rPr>
                        <a:t>واعمل داخل القبة</a:t>
                      </a:r>
                    </a:p>
                    <a:p>
                      <a:pPr algn="r" rtl="1"/>
                      <a:r>
                        <a:rPr lang="ar-EG" sz="4000" b="0" kern="1200" dirty="0">
                          <a:solidFill>
                            <a:prstClr val="white"/>
                          </a:solidFill>
                          <a:latin typeface="+mn-lt"/>
                          <a:ea typeface="+mn-ea"/>
                          <a:cs typeface="+mn-cs"/>
                        </a:rPr>
                        <a:t>مذبح للقربان</a:t>
                      </a:r>
                    </a:p>
                    <a:p>
                      <a:pPr algn="r" rtl="1"/>
                      <a:r>
                        <a:rPr lang="ar-EG" sz="4000" b="0" kern="1200" dirty="0">
                          <a:solidFill>
                            <a:prstClr val="white"/>
                          </a:solidFill>
                          <a:latin typeface="+mn-lt"/>
                          <a:ea typeface="+mn-ea"/>
                          <a:cs typeface="+mn-cs"/>
                        </a:rPr>
                        <a:t>واعمل حول المذبح</a:t>
                      </a:r>
                    </a:p>
                    <a:p>
                      <a:pPr algn="r" rtl="1"/>
                      <a:r>
                        <a:rPr lang="ar-EG" sz="4000" b="0" kern="1200" dirty="0">
                          <a:solidFill>
                            <a:prstClr val="white"/>
                          </a:solidFill>
                          <a:latin typeface="+mn-lt"/>
                          <a:ea typeface="+mn-ea"/>
                          <a:cs typeface="+mn-cs"/>
                        </a:rPr>
                        <a:t>أربعة عمدان</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10.</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Et au-dessus, seront</a:t>
                      </a:r>
                    </a:p>
                    <a:p>
                      <a:r>
                        <a:rPr lang="fr-FR" sz="3200" b="1" kern="1200" dirty="0">
                          <a:solidFill>
                            <a:prstClr val="white"/>
                          </a:solidFill>
                          <a:latin typeface="Book Antiqua" pitchFamily="18" charset="0"/>
                          <a:ea typeface="+mn-ea"/>
                          <a:cs typeface="+mn-cs"/>
                        </a:rPr>
                        <a:t>Des chérubins faits d'or</a:t>
                      </a:r>
                    </a:p>
                    <a:p>
                      <a:r>
                        <a:rPr lang="fr-FR" sz="3200" b="1" kern="1200" dirty="0">
                          <a:solidFill>
                            <a:prstClr val="white"/>
                          </a:solidFill>
                          <a:latin typeface="Book Antiqua" pitchFamily="18" charset="0"/>
                          <a:ea typeface="+mn-ea"/>
                          <a:cs typeface="+mn-cs"/>
                        </a:rPr>
                        <a:t>Leurs ailes, déployées</a:t>
                      </a:r>
                    </a:p>
                    <a:p>
                      <a:r>
                        <a:rPr lang="fr-FR" sz="3200" b="1" kern="1200" dirty="0" err="1">
                          <a:solidFill>
                            <a:prstClr val="white"/>
                          </a:solidFill>
                          <a:latin typeface="CS Avva Shenouda" panose="020B7200000000000000" pitchFamily="34" charset="0"/>
                          <a:ea typeface="+mn-ea"/>
                          <a:cs typeface="+mn-cs"/>
                        </a:rPr>
                        <a:t>Hijen</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pilactirion</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يكون من فوقها</a:t>
                      </a:r>
                    </a:p>
                    <a:p>
                      <a:pPr algn="r" rtl="1"/>
                      <a:r>
                        <a:rPr lang="ar-EG" sz="4000" b="0" kern="1200" dirty="0">
                          <a:solidFill>
                            <a:prstClr val="white"/>
                          </a:solidFill>
                          <a:latin typeface="+mn-lt"/>
                          <a:ea typeface="+mn-ea"/>
                          <a:cs typeface="+mn-cs"/>
                        </a:rPr>
                        <a:t>من الدهب كاروبان</a:t>
                      </a:r>
                    </a:p>
                    <a:p>
                      <a:pPr algn="r" rtl="1"/>
                      <a:r>
                        <a:rPr lang="ar-EG" sz="4000" b="0" kern="1200" dirty="0">
                          <a:solidFill>
                            <a:prstClr val="white"/>
                          </a:solidFill>
                          <a:latin typeface="+mn-lt"/>
                          <a:ea typeface="+mn-ea"/>
                          <a:cs typeface="+mn-cs"/>
                        </a:rPr>
                        <a:t>بأجنحة مفروشة</a:t>
                      </a:r>
                    </a:p>
                    <a:p>
                      <a:pPr algn="r"/>
                      <a:r>
                        <a:rPr lang="fr-FR" sz="3200" b="1" kern="1200" dirty="0" err="1">
                          <a:solidFill>
                            <a:prstClr val="white"/>
                          </a:solidFill>
                          <a:latin typeface="CS Avva Shenouda" panose="020B7200000000000000" pitchFamily="34" charset="0"/>
                          <a:ea typeface="+mn-ea"/>
                          <a:cs typeface="+mn-cs"/>
                        </a:rPr>
                        <a:t>Hijen</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pilactirion</a:t>
                      </a:r>
                      <a:endParaRPr lang="fr-FR" sz="3200" b="1" kern="1200" dirty="0">
                        <a:solidFill>
                          <a:prstClr val="white"/>
                        </a:solidFill>
                        <a:latin typeface="CS Avva Shenouda" panose="020B7200000000000000" pitchFamily="34" charset="0"/>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80EA5175-18E4-DA30-28EE-44C635CE73A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1</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662BAB4F-D694-D7FE-778B-557D49DA3C3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24224531"/>
      </p:ext>
    </p:extLst>
  </p:cSld>
  <p:clrMapOvr>
    <a:masterClrMapping/>
  </p:clrMapOvr>
</p:sld>
</file>

<file path=ppt/slides/slide19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806623058"/>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11.</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Tu y déposeras</a:t>
                      </a:r>
                    </a:p>
                    <a:p>
                      <a:pPr algn="l"/>
                      <a:r>
                        <a:rPr lang="fr-FR" sz="3200" b="1" kern="1200" dirty="0">
                          <a:solidFill>
                            <a:prstClr val="white"/>
                          </a:solidFill>
                          <a:latin typeface="Book Antiqua" pitchFamily="18" charset="0"/>
                          <a:ea typeface="+mn-ea"/>
                          <a:cs typeface="+mn-cs"/>
                        </a:rPr>
                        <a:t>L'arche de l'Alliance peinte</a:t>
                      </a:r>
                    </a:p>
                    <a:p>
                      <a:pPr algn="l"/>
                      <a:r>
                        <a:rPr lang="fr-FR" sz="3200" b="1" kern="1200" dirty="0">
                          <a:solidFill>
                            <a:prstClr val="white"/>
                          </a:solidFill>
                          <a:latin typeface="Book Antiqua" pitchFamily="18" charset="0"/>
                          <a:ea typeface="+mn-ea"/>
                          <a:cs typeface="+mn-cs"/>
                        </a:rPr>
                        <a:t>Ainsi qu’un vase en or</a:t>
                      </a:r>
                    </a:p>
                    <a:p>
                      <a:pPr algn="l"/>
                      <a:r>
                        <a:rPr lang="fr-FR" sz="3200" b="1" kern="1200" dirty="0">
                          <a:solidFill>
                            <a:prstClr val="white"/>
                          </a:solidFill>
                          <a:latin typeface="Book Antiqua" pitchFamily="18" charset="0"/>
                          <a:ea typeface="+mn-ea"/>
                          <a:cs typeface="+mn-cs"/>
                        </a:rPr>
                        <a:t>Avec la manne cachée</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و</a:t>
                      </a:r>
                      <a:r>
                        <a:rPr lang="ar-EG" sz="4000" b="0" kern="1200" baseline="0" dirty="0">
                          <a:solidFill>
                            <a:prstClr val="white"/>
                          </a:solidFill>
                          <a:latin typeface="+mn-lt"/>
                          <a:ea typeface="+mn-ea"/>
                          <a:cs typeface="+mn-cs"/>
                        </a:rPr>
                        <a:t> إ</a:t>
                      </a:r>
                      <a:r>
                        <a:rPr lang="ar-EG" sz="4000" b="0" kern="1200" dirty="0">
                          <a:solidFill>
                            <a:prstClr val="white"/>
                          </a:solidFill>
                          <a:latin typeface="+mn-lt"/>
                          <a:ea typeface="+mn-ea"/>
                          <a:cs typeface="+mn-cs"/>
                        </a:rPr>
                        <a:t>جعل فيها</a:t>
                      </a:r>
                    </a:p>
                    <a:p>
                      <a:pPr algn="r" rtl="1"/>
                      <a:r>
                        <a:rPr lang="ar-EG" sz="4000" b="0" kern="1200" dirty="0">
                          <a:solidFill>
                            <a:prstClr val="white"/>
                          </a:solidFill>
                          <a:latin typeface="+mn-lt"/>
                          <a:ea typeface="+mn-ea"/>
                          <a:cs typeface="+mn-cs"/>
                        </a:rPr>
                        <a:t>تابوت العهد المطلي</a:t>
                      </a:r>
                    </a:p>
                    <a:p>
                      <a:pPr algn="r" rtl="1"/>
                      <a:r>
                        <a:rPr lang="ar-EG" sz="4000" b="0" kern="1200" dirty="0">
                          <a:solidFill>
                            <a:prstClr val="white"/>
                          </a:solidFill>
                          <a:latin typeface="+mn-lt"/>
                          <a:ea typeface="+mn-ea"/>
                          <a:cs typeface="+mn-cs"/>
                        </a:rPr>
                        <a:t>وفيه القسط الدهب</a:t>
                      </a:r>
                    </a:p>
                    <a:p>
                      <a:pPr algn="r" rtl="1"/>
                      <a:r>
                        <a:rPr lang="ar-EG" sz="4000" b="0" kern="1200" dirty="0">
                          <a:solidFill>
                            <a:prstClr val="white"/>
                          </a:solidFill>
                          <a:latin typeface="+mn-lt"/>
                          <a:ea typeface="+mn-ea"/>
                          <a:cs typeface="+mn-cs"/>
                        </a:rPr>
                        <a:t>بالمن </a:t>
                      </a:r>
                      <a:r>
                        <a:rPr lang="ar-EG" sz="4000" b="0" kern="1200" dirty="0" err="1">
                          <a:solidFill>
                            <a:prstClr val="white"/>
                          </a:solidFill>
                          <a:latin typeface="+mn-lt"/>
                          <a:ea typeface="+mn-ea"/>
                          <a:cs typeface="+mn-cs"/>
                        </a:rPr>
                        <a:t>المخفى</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12.</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Et l’encensoir d’Aaron</a:t>
                      </a:r>
                    </a:p>
                    <a:p>
                      <a:r>
                        <a:rPr lang="fr-FR" sz="3200" b="1" kern="1200" dirty="0">
                          <a:solidFill>
                            <a:prstClr val="white"/>
                          </a:solidFill>
                          <a:latin typeface="Book Antiqua" pitchFamily="18" charset="0"/>
                          <a:ea typeface="+mn-ea"/>
                          <a:cs typeface="+mn-cs"/>
                        </a:rPr>
                        <a:t>Qui est d’un or très pur</a:t>
                      </a:r>
                    </a:p>
                    <a:p>
                      <a:r>
                        <a:rPr lang="fr-FR" sz="3200" b="1" kern="1200" dirty="0">
                          <a:solidFill>
                            <a:prstClr val="white"/>
                          </a:solidFill>
                          <a:latin typeface="Book Antiqua" pitchFamily="18" charset="0"/>
                          <a:ea typeface="+mn-ea"/>
                          <a:cs typeface="+mn-cs"/>
                        </a:rPr>
                        <a:t>Les tables de l'Alliance</a:t>
                      </a:r>
                    </a:p>
                    <a:p>
                      <a:r>
                        <a:rPr lang="fr-FR" sz="3200" b="1" kern="1200" dirty="0">
                          <a:solidFill>
                            <a:prstClr val="white"/>
                          </a:solidFill>
                          <a:latin typeface="Book Antiqua" pitchFamily="18" charset="0"/>
                          <a:ea typeface="+mn-ea"/>
                          <a:cs typeface="+mn-cs"/>
                        </a:rPr>
                        <a:t>Et le bâton d’Aaron</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وفيه شورية هرون</a:t>
                      </a:r>
                    </a:p>
                    <a:p>
                      <a:pPr algn="r" rtl="1"/>
                      <a:r>
                        <a:rPr lang="ar-EG" sz="4000" b="0" kern="1200" dirty="0">
                          <a:solidFill>
                            <a:prstClr val="white"/>
                          </a:solidFill>
                          <a:latin typeface="+mn-lt"/>
                          <a:ea typeface="+mn-ea"/>
                          <a:cs typeface="+mn-cs"/>
                        </a:rPr>
                        <a:t>من الدهب المصفى</a:t>
                      </a:r>
                    </a:p>
                    <a:p>
                      <a:pPr algn="r" rtl="1"/>
                      <a:r>
                        <a:rPr lang="ar-EG" sz="4000" b="0" kern="1200" dirty="0">
                          <a:solidFill>
                            <a:prstClr val="white"/>
                          </a:solidFill>
                          <a:latin typeface="+mn-lt"/>
                          <a:ea typeface="+mn-ea"/>
                          <a:cs typeface="+mn-cs"/>
                        </a:rPr>
                        <a:t>وفيه لوحي العهد</a:t>
                      </a:r>
                    </a:p>
                    <a:p>
                      <a:pPr algn="r" rtl="1"/>
                      <a:r>
                        <a:rPr lang="ar-EG" sz="4000" b="0" kern="1200" dirty="0">
                          <a:solidFill>
                            <a:prstClr val="white"/>
                          </a:solidFill>
                          <a:latin typeface="+mn-lt"/>
                          <a:ea typeface="+mn-ea"/>
                          <a:cs typeface="+mn-cs"/>
                        </a:rPr>
                        <a:t>مع عصاة هارون</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63A4503F-E5A0-FEAE-BBEF-2A4E95C87AC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1</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ED8EAF25-EEE7-2966-DD7B-0E446745AFB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22851464"/>
      </p:ext>
    </p:extLst>
  </p:cSld>
  <p:clrMapOvr>
    <a:masterClrMapping/>
  </p:clrMapOvr>
</p:sld>
</file>

<file path=ppt/slides/slide19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307036663"/>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13.</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Aussi le candélabre</a:t>
                      </a:r>
                    </a:p>
                    <a:p>
                      <a:pPr algn="l"/>
                      <a:r>
                        <a:rPr lang="fr-FR" sz="3200" b="1" kern="1200" dirty="0">
                          <a:solidFill>
                            <a:prstClr val="white"/>
                          </a:solidFill>
                          <a:latin typeface="Book Antiqua" pitchFamily="18" charset="0"/>
                          <a:ea typeface="+mn-ea"/>
                          <a:cs typeface="+mn-cs"/>
                        </a:rPr>
                        <a:t>D’un or sélectionné</a:t>
                      </a:r>
                    </a:p>
                    <a:p>
                      <a:pPr algn="l"/>
                      <a:r>
                        <a:rPr lang="fr-FR" sz="3200" b="1" kern="1200" dirty="0">
                          <a:solidFill>
                            <a:prstClr val="white"/>
                          </a:solidFill>
                          <a:latin typeface="Book Antiqua" pitchFamily="18" charset="0"/>
                          <a:ea typeface="+mn-ea"/>
                          <a:cs typeface="+mn-cs"/>
                        </a:rPr>
                        <a:t>Et puis le vase d'or</a:t>
                      </a:r>
                    </a:p>
                    <a:p>
                      <a:pPr algn="l"/>
                      <a:r>
                        <a:rPr lang="fr-FR" sz="3200" b="1" kern="1200" dirty="0">
                          <a:solidFill>
                            <a:prstClr val="white"/>
                          </a:solidFill>
                          <a:latin typeface="Book Antiqua" pitchFamily="18" charset="0"/>
                          <a:ea typeface="+mn-ea"/>
                          <a:cs typeface="+mn-cs"/>
                        </a:rPr>
                        <a:t>Flambants comme de la braise</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وفيه المنارة</a:t>
                      </a:r>
                    </a:p>
                    <a:p>
                      <a:pPr algn="r" rtl="1"/>
                      <a:r>
                        <a:rPr lang="ar-EG" sz="4000" b="0" kern="1200" dirty="0">
                          <a:solidFill>
                            <a:prstClr val="white"/>
                          </a:solidFill>
                          <a:latin typeface="+mn-lt"/>
                          <a:ea typeface="+mn-ea"/>
                          <a:cs typeface="+mn-cs"/>
                        </a:rPr>
                        <a:t>من الدهب المختار</a:t>
                      </a:r>
                    </a:p>
                    <a:p>
                      <a:pPr algn="r" rtl="1"/>
                      <a:r>
                        <a:rPr lang="ar-EG" sz="4000" b="0" kern="1200" dirty="0">
                          <a:solidFill>
                            <a:prstClr val="white"/>
                          </a:solidFill>
                          <a:latin typeface="+mn-lt"/>
                          <a:ea typeface="+mn-ea"/>
                          <a:cs typeface="+mn-cs"/>
                        </a:rPr>
                        <a:t>وفيه المائدة دهب</a:t>
                      </a:r>
                    </a:p>
                    <a:p>
                      <a:pPr algn="r" rtl="1"/>
                      <a:r>
                        <a:rPr lang="ar-EG" sz="4000" b="0" kern="1200" dirty="0">
                          <a:solidFill>
                            <a:prstClr val="white"/>
                          </a:solidFill>
                          <a:latin typeface="+mn-lt"/>
                          <a:ea typeface="+mn-ea"/>
                          <a:cs typeface="+mn-cs"/>
                        </a:rPr>
                        <a:t>تشعل كجمر النار</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14.</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Décore-le, Moïse</a:t>
                      </a:r>
                    </a:p>
                    <a:p>
                      <a:r>
                        <a:rPr lang="fr-FR" sz="3200" b="1" kern="1200" dirty="0">
                          <a:solidFill>
                            <a:prstClr val="white"/>
                          </a:solidFill>
                          <a:latin typeface="Book Antiqua" pitchFamily="18" charset="0"/>
                          <a:ea typeface="+mn-ea"/>
                          <a:cs typeface="+mn-cs"/>
                        </a:rPr>
                        <a:t>De toutes les lumières </a:t>
                      </a:r>
                    </a:p>
                    <a:p>
                      <a:r>
                        <a:rPr lang="fr-FR" sz="3200" b="1" kern="1200" dirty="0">
                          <a:solidFill>
                            <a:prstClr val="white"/>
                          </a:solidFill>
                          <a:latin typeface="Book Antiqua" pitchFamily="18" charset="0"/>
                          <a:ea typeface="+mn-ea"/>
                          <a:cs typeface="+mn-cs"/>
                        </a:rPr>
                        <a:t>Tu y mettras aussi</a:t>
                      </a:r>
                    </a:p>
                    <a:p>
                      <a:r>
                        <a:rPr lang="fr-FR" sz="3200" b="1" kern="1200" dirty="0">
                          <a:solidFill>
                            <a:prstClr val="white"/>
                          </a:solidFill>
                          <a:latin typeface="Book Antiqua" pitchFamily="18" charset="0"/>
                          <a:ea typeface="+mn-ea"/>
                          <a:cs typeface="+mn-cs"/>
                        </a:rPr>
                        <a:t>Sept lampes allumées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وزينها يا موسى</a:t>
                      </a:r>
                    </a:p>
                    <a:p>
                      <a:pPr algn="r" rtl="1"/>
                      <a:r>
                        <a:rPr lang="ar-EG" sz="4000" b="0" kern="1200" dirty="0">
                          <a:solidFill>
                            <a:prstClr val="white"/>
                          </a:solidFill>
                          <a:latin typeface="+mn-lt"/>
                          <a:ea typeface="+mn-ea"/>
                          <a:cs typeface="+mn-cs"/>
                        </a:rPr>
                        <a:t>بسائر كل أنوار</a:t>
                      </a:r>
                    </a:p>
                    <a:p>
                      <a:pPr algn="r" rtl="1"/>
                      <a:r>
                        <a:rPr lang="ar-EG" sz="4000" b="0" kern="1200" dirty="0">
                          <a:solidFill>
                            <a:prstClr val="white"/>
                          </a:solidFill>
                          <a:latin typeface="+mn-lt"/>
                          <a:ea typeface="+mn-ea"/>
                          <a:cs typeface="+mn-cs"/>
                        </a:rPr>
                        <a:t>واجعل فيها أيضاً</a:t>
                      </a:r>
                    </a:p>
                    <a:p>
                      <a:pPr algn="r" rtl="1"/>
                      <a:r>
                        <a:rPr lang="ar-EG" sz="4000" b="0" kern="1200" dirty="0">
                          <a:solidFill>
                            <a:prstClr val="white"/>
                          </a:solidFill>
                          <a:latin typeface="+mn-lt"/>
                          <a:ea typeface="+mn-ea"/>
                          <a:cs typeface="+mn-cs"/>
                        </a:rPr>
                        <a:t>سبعة سرج ينيرون</a:t>
                      </a:r>
                      <a:endParaRPr lang="fr-FR" sz="40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6FD6257D-8936-FDB6-EE94-2CD467558DA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1</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BD9D2DF7-A483-24BF-7B1F-5FE568C0B14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58606888"/>
      </p:ext>
    </p:extLst>
  </p:cSld>
  <p:clrMapOvr>
    <a:masterClrMapping/>
  </p:clrMapOvr>
</p:sld>
</file>

<file path=ppt/slides/slide195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668893524"/>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878426">
                  <a:extLst>
                    <a:ext uri="{9D8B030D-6E8A-4147-A177-3AD203B41FA5}">
                      <a16:colId xmlns:a16="http://schemas.microsoft.com/office/drawing/2014/main" val="20000"/>
                    </a:ext>
                  </a:extLst>
                </a:gridCol>
                <a:gridCol w="4368730">
                  <a:extLst>
                    <a:ext uri="{9D8B030D-6E8A-4147-A177-3AD203B41FA5}">
                      <a16:colId xmlns:a16="http://schemas.microsoft.com/office/drawing/2014/main" val="20001"/>
                    </a:ext>
                  </a:extLst>
                </a:gridCol>
              </a:tblGrid>
              <a:tr h="3024336">
                <a:tc>
                  <a:txBody>
                    <a:bodyPr/>
                    <a:lstStyle/>
                    <a:p>
                      <a:pPr algn="l"/>
                      <a:r>
                        <a:rPr lang="fr-FR" sz="2400" b="1" i="1" kern="1200" dirty="0">
                          <a:solidFill>
                            <a:prstClr val="white"/>
                          </a:solidFill>
                          <a:latin typeface="Book Antiqua" pitchFamily="18" charset="0"/>
                          <a:ea typeface="+mn-ea"/>
                          <a:cs typeface="+mn-cs"/>
                        </a:rPr>
                        <a:t>15.</a:t>
                      </a:r>
                      <a:r>
                        <a:rPr lang="fr-FR" sz="2400" b="1" i="1" kern="1200" baseline="0" dirty="0">
                          <a:solidFill>
                            <a:prstClr val="white"/>
                          </a:solidFill>
                          <a:latin typeface="Book Antiqua" pitchFamily="18" charset="0"/>
                          <a:ea typeface="+mn-ea"/>
                          <a:cs typeface="+mn-cs"/>
                        </a:rPr>
                        <a:t> </a:t>
                      </a:r>
                      <a:r>
                        <a:rPr lang="fr-FR" sz="3200" b="1" i="1" kern="1200" dirty="0">
                          <a:solidFill>
                            <a:prstClr val="white"/>
                          </a:solidFill>
                          <a:latin typeface="Book Antiqua" pitchFamily="18" charset="0"/>
                          <a:ea typeface="+mn-ea"/>
                          <a:cs typeface="+mn-cs"/>
                        </a:rPr>
                        <a:t>Salut à toi Marie</a:t>
                      </a:r>
                    </a:p>
                    <a:p>
                      <a:pPr algn="l"/>
                      <a:r>
                        <a:rPr lang="fr-FR" sz="3200" b="1" i="1" kern="1200" dirty="0">
                          <a:solidFill>
                            <a:prstClr val="white"/>
                          </a:solidFill>
                          <a:latin typeface="Book Antiqua" pitchFamily="18" charset="0"/>
                          <a:ea typeface="+mn-ea"/>
                          <a:cs typeface="+mn-cs"/>
                        </a:rPr>
                        <a:t>Ô toi pleine de grâce</a:t>
                      </a:r>
                    </a:p>
                    <a:p>
                      <a:pPr algn="l"/>
                      <a:r>
                        <a:rPr lang="fr-FR" sz="3200" b="1" i="1" kern="1200" dirty="0">
                          <a:solidFill>
                            <a:prstClr val="white"/>
                          </a:solidFill>
                          <a:latin typeface="Book Antiqua" pitchFamily="18" charset="0"/>
                          <a:ea typeface="+mn-ea"/>
                          <a:cs typeface="+mn-cs"/>
                        </a:rPr>
                        <a:t>Revêtue de lumière</a:t>
                      </a:r>
                    </a:p>
                    <a:p>
                      <a:pPr algn="l"/>
                      <a:r>
                        <a:rPr lang="fr-FR" sz="3200" b="1" i="1" kern="1200" dirty="0">
                          <a:solidFill>
                            <a:prstClr val="white"/>
                          </a:solidFill>
                          <a:latin typeface="Book Antiqua" pitchFamily="18" charset="0"/>
                          <a:ea typeface="+mn-ea"/>
                          <a:cs typeface="+mn-cs"/>
                        </a:rPr>
                        <a:t>Mère de miséricorde</a:t>
                      </a:r>
                    </a:p>
                  </a:txBody>
                  <a:tcPr/>
                </a:tc>
                <a:tc>
                  <a:txBody>
                    <a:bodyPr/>
                    <a:lstStyle/>
                    <a:p>
                      <a:pPr algn="r" rtl="1"/>
                      <a:r>
                        <a:rPr lang="ar-EG" sz="3200" b="0" i="1" kern="1200" dirty="0">
                          <a:solidFill>
                            <a:prstClr val="white"/>
                          </a:solidFill>
                          <a:latin typeface="+mn-lt"/>
                          <a:ea typeface="+mn-ea"/>
                          <a:cs typeface="+mn-cs"/>
                        </a:rPr>
                        <a:t>+</a:t>
                      </a:r>
                      <a:r>
                        <a:rPr lang="fr-FR" sz="3200" b="0" i="1" kern="1200" dirty="0">
                          <a:solidFill>
                            <a:prstClr val="white"/>
                          </a:solidFill>
                          <a:latin typeface="+mn-lt"/>
                          <a:ea typeface="+mn-ea"/>
                          <a:cs typeface="+mn-cs"/>
                        </a:rPr>
                        <a:t> </a:t>
                      </a:r>
                      <a:r>
                        <a:rPr lang="ar-EG" sz="4000" b="0" i="1" kern="1200" dirty="0">
                          <a:solidFill>
                            <a:prstClr val="white"/>
                          </a:solidFill>
                          <a:latin typeface="+mn-lt"/>
                          <a:ea typeface="+mn-ea"/>
                          <a:cs typeface="+mn-cs"/>
                        </a:rPr>
                        <a:t>السلام لك يا مريم</a:t>
                      </a:r>
                    </a:p>
                    <a:p>
                      <a:pPr algn="r" rtl="1"/>
                      <a:r>
                        <a:rPr lang="ar-EG" sz="4000" b="0" i="1" kern="1200" dirty="0">
                          <a:solidFill>
                            <a:prstClr val="white"/>
                          </a:solidFill>
                          <a:latin typeface="+mn-lt"/>
                          <a:ea typeface="+mn-ea"/>
                          <a:cs typeface="+mn-cs"/>
                        </a:rPr>
                        <a:t>يا مملوءة نعمة</a:t>
                      </a:r>
                    </a:p>
                    <a:p>
                      <a:pPr algn="r" rtl="1"/>
                      <a:r>
                        <a:rPr lang="ar-EG" sz="4000" b="0" i="1" kern="1200" dirty="0">
                          <a:solidFill>
                            <a:prstClr val="white"/>
                          </a:solidFill>
                          <a:latin typeface="+mn-lt"/>
                          <a:ea typeface="+mn-ea"/>
                          <a:cs typeface="+mn-cs"/>
                        </a:rPr>
                        <a:t>يا مشتملة بالأنوار</a:t>
                      </a:r>
                    </a:p>
                    <a:p>
                      <a:pPr algn="r" rtl="1"/>
                      <a:r>
                        <a:rPr lang="ar-EG" sz="4000" b="0" i="1" kern="1200" dirty="0">
                          <a:solidFill>
                            <a:prstClr val="white"/>
                          </a:solidFill>
                          <a:latin typeface="+mn-lt"/>
                          <a:ea typeface="+mn-ea"/>
                          <a:cs typeface="+mn-cs"/>
                        </a:rPr>
                        <a:t>يا ام الرحمة</a:t>
                      </a:r>
                    </a:p>
                  </a:txBody>
                  <a:tcPr/>
                </a:tc>
                <a:extLst>
                  <a:ext uri="{0D108BD9-81ED-4DB2-BD59-A6C34878D82A}">
                    <a16:rowId xmlns:a16="http://schemas.microsoft.com/office/drawing/2014/main" val="10000"/>
                  </a:ext>
                </a:extLst>
              </a:tr>
              <a:tr h="2844316">
                <a:tc>
                  <a:txBody>
                    <a:bodyPr/>
                    <a:lstStyle/>
                    <a:p>
                      <a:pPr marL="0" algn="l" defTabSz="914400" rtl="0" eaLnBrk="1" latinLnBrk="0" hangingPunct="1"/>
                      <a:r>
                        <a:rPr lang="fr-FR" sz="2400" b="1" i="1" kern="1200" dirty="0">
                          <a:solidFill>
                            <a:prstClr val="white"/>
                          </a:solidFill>
                          <a:latin typeface="Book Antiqua" pitchFamily="18" charset="0"/>
                          <a:ea typeface="+mn-ea"/>
                          <a:cs typeface="+mn-cs"/>
                        </a:rPr>
                        <a:t>16.</a:t>
                      </a:r>
                      <a:r>
                        <a:rPr lang="fr-FR" sz="2400" b="1" i="1" kern="1200" baseline="0" dirty="0">
                          <a:solidFill>
                            <a:prstClr val="white"/>
                          </a:solidFill>
                          <a:latin typeface="Book Antiqua" pitchFamily="18" charset="0"/>
                          <a:ea typeface="+mn-ea"/>
                          <a:cs typeface="+mn-cs"/>
                        </a:rPr>
                        <a:t> </a:t>
                      </a:r>
                      <a:r>
                        <a:rPr lang="fr-FR" sz="3200" b="1" i="1" kern="1200" dirty="0">
                          <a:solidFill>
                            <a:prstClr val="white"/>
                          </a:solidFill>
                          <a:latin typeface="Book Antiqua" pitchFamily="18" charset="0"/>
                          <a:ea typeface="+mn-ea"/>
                          <a:cs typeface="+mn-cs"/>
                        </a:rPr>
                        <a:t>Viens intercède pour nous</a:t>
                      </a:r>
                    </a:p>
                    <a:p>
                      <a:pPr marL="0" algn="l" defTabSz="914400" rtl="0" eaLnBrk="1" latinLnBrk="0" hangingPunct="1"/>
                      <a:r>
                        <a:rPr lang="fr-FR" sz="3200" b="1" i="1" kern="1200" dirty="0">
                          <a:solidFill>
                            <a:prstClr val="white"/>
                          </a:solidFill>
                          <a:latin typeface="Book Antiqua" pitchFamily="18" charset="0"/>
                          <a:ea typeface="+mn-ea"/>
                          <a:cs typeface="+mn-cs"/>
                        </a:rPr>
                        <a:t>Au jour du jugement</a:t>
                      </a:r>
                    </a:p>
                    <a:p>
                      <a:pPr marL="0" algn="l" defTabSz="914400" rtl="0" eaLnBrk="1" latinLnBrk="0" hangingPunct="1"/>
                      <a:r>
                        <a:rPr lang="fr-FR" sz="3200" b="1" i="1" kern="1200" dirty="0">
                          <a:solidFill>
                            <a:prstClr val="white"/>
                          </a:solidFill>
                          <a:latin typeface="Book Antiqua" pitchFamily="18" charset="0"/>
                          <a:ea typeface="+mn-ea"/>
                          <a:cs typeface="+mn-cs"/>
                        </a:rPr>
                        <a:t>Ton Fils nous a sauvés</a:t>
                      </a:r>
                    </a:p>
                    <a:p>
                      <a:pPr marL="0" algn="l" defTabSz="914400" rtl="0" eaLnBrk="1" latinLnBrk="0" hangingPunct="1"/>
                      <a:r>
                        <a:rPr lang="fr-FR" sz="3200" b="1" i="1" kern="1200" dirty="0">
                          <a:solidFill>
                            <a:prstClr val="white"/>
                          </a:solidFill>
                          <a:latin typeface="Book Antiqua" pitchFamily="18" charset="0"/>
                          <a:ea typeface="+mn-ea"/>
                          <a:cs typeface="+mn-cs"/>
                        </a:rPr>
                        <a:t>Ô fille de Sion</a:t>
                      </a:r>
                    </a:p>
                  </a:txBody>
                  <a:tcPr/>
                </a:tc>
                <a:tc>
                  <a:txBody>
                    <a:bodyPr/>
                    <a:lstStyle/>
                    <a:p>
                      <a:pPr algn="r" rtl="1"/>
                      <a:r>
                        <a:rPr lang="ar-EG" sz="3200" b="0" i="1" kern="1200" dirty="0">
                          <a:solidFill>
                            <a:prstClr val="white"/>
                          </a:solidFill>
                          <a:latin typeface="+mn-lt"/>
                          <a:ea typeface="+mn-ea"/>
                          <a:cs typeface="+mn-cs"/>
                        </a:rPr>
                        <a:t>+</a:t>
                      </a:r>
                      <a:r>
                        <a:rPr lang="fr-FR" sz="3200" b="0" i="1" kern="1200" dirty="0">
                          <a:solidFill>
                            <a:prstClr val="white"/>
                          </a:solidFill>
                          <a:latin typeface="+mn-lt"/>
                          <a:ea typeface="+mn-ea"/>
                          <a:cs typeface="+mn-cs"/>
                        </a:rPr>
                        <a:t> </a:t>
                      </a:r>
                      <a:r>
                        <a:rPr lang="ar-EG" sz="4000" b="0" i="1" kern="1200" dirty="0">
                          <a:solidFill>
                            <a:prstClr val="white"/>
                          </a:solidFill>
                          <a:latin typeface="+mn-lt"/>
                          <a:ea typeface="+mn-ea"/>
                          <a:cs typeface="+mn-cs"/>
                        </a:rPr>
                        <a:t>إشفعي فينا</a:t>
                      </a:r>
                    </a:p>
                    <a:p>
                      <a:pPr algn="r" rtl="1"/>
                      <a:r>
                        <a:rPr lang="ar-EG" sz="4000" b="0" i="1" kern="1200" dirty="0">
                          <a:solidFill>
                            <a:prstClr val="white"/>
                          </a:solidFill>
                          <a:latin typeface="+mn-lt"/>
                          <a:ea typeface="+mn-ea"/>
                          <a:cs typeface="+mn-cs"/>
                        </a:rPr>
                        <a:t>في يوم الزحمة</a:t>
                      </a:r>
                    </a:p>
                    <a:p>
                      <a:pPr algn="r" rtl="1"/>
                      <a:r>
                        <a:rPr lang="ar-EG" sz="4000" b="0" i="1" kern="1200" dirty="0">
                          <a:solidFill>
                            <a:prstClr val="white"/>
                          </a:solidFill>
                          <a:latin typeface="+mn-lt"/>
                          <a:ea typeface="+mn-ea"/>
                          <a:cs typeface="+mn-cs"/>
                        </a:rPr>
                        <a:t>بابنك نلنا الخلاص</a:t>
                      </a:r>
                    </a:p>
                    <a:p>
                      <a:pPr algn="r" rtl="1"/>
                      <a:r>
                        <a:rPr lang="ar-EG" sz="4000" b="0" i="1" kern="1200" dirty="0">
                          <a:solidFill>
                            <a:prstClr val="white"/>
                          </a:solidFill>
                          <a:latin typeface="+mn-lt"/>
                          <a:ea typeface="+mn-ea"/>
                          <a:cs typeface="+mn-cs"/>
                        </a:rPr>
                        <a:t>يا </a:t>
                      </a:r>
                      <a:r>
                        <a:rPr lang="ar-EG" sz="4000" b="0" i="1" kern="1200" dirty="0" err="1">
                          <a:solidFill>
                            <a:prstClr val="white"/>
                          </a:solidFill>
                          <a:latin typeface="+mn-lt"/>
                          <a:ea typeface="+mn-ea"/>
                          <a:cs typeface="+mn-cs"/>
                        </a:rPr>
                        <a:t>إبنة</a:t>
                      </a:r>
                      <a:r>
                        <a:rPr lang="ar-EG" sz="4000" b="0" i="1" kern="1200" dirty="0">
                          <a:solidFill>
                            <a:prstClr val="white"/>
                          </a:solidFill>
                          <a:latin typeface="+mn-lt"/>
                          <a:ea typeface="+mn-ea"/>
                          <a:cs typeface="+mn-cs"/>
                        </a:rPr>
                        <a:t> صهيون</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722E99BA-7640-3679-38B2-5A8E12DA95A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1</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967B0742-1954-662B-CE56-0AD5B7A7B82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78968303"/>
      </p:ext>
    </p:extLst>
  </p:cSld>
  <p:clrMapOvr>
    <a:masterClrMapping/>
  </p:clrMapOvr>
</p:sld>
</file>

<file path=ppt/slides/slide19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2423592" y="20231"/>
            <a:ext cx="7488832" cy="1077218"/>
          </a:xfrm>
          <a:prstGeom prst="rect">
            <a:avLst/>
          </a:prstGeom>
        </p:spPr>
        <p:txBody>
          <a:bodyPr wrap="square">
            <a:spAutoFit/>
          </a:bodyPr>
          <a:lstStyle/>
          <a:p>
            <a:pPr algn="ctr"/>
            <a:r>
              <a:rPr lang="fr-FR" sz="3200" b="1" dirty="0">
                <a:solidFill>
                  <a:prstClr val="white"/>
                </a:solidFill>
                <a:latin typeface="Book Antiqua" pitchFamily="18" charset="0"/>
              </a:rPr>
              <a:t>Evangile selon St Luc [1: 46-50] </a:t>
            </a:r>
          </a:p>
          <a:p>
            <a:pPr algn="ctr"/>
            <a:r>
              <a:rPr lang="ar-EG" sz="3200" b="1" dirty="0">
                <a:solidFill>
                  <a:prstClr val="white"/>
                </a:solidFill>
                <a:latin typeface="Book Antiqua" pitchFamily="18" charset="0"/>
              </a:rPr>
              <a:t>الانجيل بحسب لوقا البشير[50-46 : 1]</a:t>
            </a:r>
            <a:endParaRPr lang="fr-FR" sz="3200" b="1" dirty="0">
              <a:solidFill>
                <a:prstClr val="white"/>
              </a:solidFill>
              <a:latin typeface="Book Antiqua" pitchFamily="18" charset="0"/>
            </a:endParaRPr>
          </a:p>
        </p:txBody>
      </p:sp>
      <p:sp>
        <p:nvSpPr>
          <p:cNvPr id="5" name="Rectangle 4"/>
          <p:cNvSpPr/>
          <p:nvPr/>
        </p:nvSpPr>
        <p:spPr>
          <a:xfrm>
            <a:off x="457201" y="3451934"/>
            <a:ext cx="11247156" cy="2677656"/>
          </a:xfrm>
          <a:prstGeom prst="rect">
            <a:avLst/>
          </a:prstGeom>
        </p:spPr>
        <p:txBody>
          <a:bodyPr wrap="square">
            <a:spAutoFit/>
          </a:bodyPr>
          <a:lstStyle/>
          <a:p>
            <a:pPr algn="ctr"/>
            <a:r>
              <a:rPr lang="fr-FR" sz="2800" b="1" dirty="0">
                <a:solidFill>
                  <a:prstClr val="white"/>
                </a:solidFill>
                <a:latin typeface="Book Antiqua" pitchFamily="18" charset="0"/>
              </a:rPr>
              <a:t>Et Marie dit: Mon âme exalte le Seigneur, et mon esprit se réjouit en Dieu, mon Sauveur, parce qu'il a jeté les yeux sur la bassesse de sa servante. Car voici, désormais toutes les générations me diront bienheureuse, parce que le Tout Puissant a fait pour moi de grandes choses. Son nom est saint, et sa miséricorde s'étend d'âge en âge sur ceux qui le craignent. Gloire à Dieu éternellement.</a:t>
            </a:r>
          </a:p>
        </p:txBody>
      </p:sp>
      <p:sp>
        <p:nvSpPr>
          <p:cNvPr id="7" name="Rectangle 6"/>
          <p:cNvSpPr/>
          <p:nvPr/>
        </p:nvSpPr>
        <p:spPr>
          <a:xfrm>
            <a:off x="381000" y="1340771"/>
            <a:ext cx="11430000" cy="2308324"/>
          </a:xfrm>
          <a:prstGeom prst="rect">
            <a:avLst/>
          </a:prstGeom>
        </p:spPr>
        <p:txBody>
          <a:bodyPr wrap="square">
            <a:spAutoFit/>
          </a:bodyPr>
          <a:lstStyle/>
          <a:p>
            <a:pPr algn="ctr"/>
            <a:r>
              <a:rPr lang="ar-EG" sz="3500" b="1" dirty="0">
                <a:solidFill>
                  <a:prstClr val="white"/>
                </a:solidFill>
                <a:latin typeface="Book Antiqua" pitchFamily="18" charset="0"/>
              </a:rPr>
              <a:t>فقالت مريمُ تُعَظم نفسى الرب . وتتهلل روحى بالله مخلصى لأنه نظر إلى تواضع أمته .</a:t>
            </a:r>
            <a:r>
              <a:rPr lang="ar-EG" sz="3500" b="1" dirty="0" err="1">
                <a:solidFill>
                  <a:prstClr val="white"/>
                </a:solidFill>
                <a:latin typeface="Book Antiqua" pitchFamily="18" charset="0"/>
              </a:rPr>
              <a:t>هوذا</a:t>
            </a:r>
            <a:r>
              <a:rPr lang="ar-EG" sz="3500" b="1" dirty="0">
                <a:solidFill>
                  <a:prstClr val="white"/>
                </a:solidFill>
                <a:latin typeface="Book Antiqua" pitchFamily="18" charset="0"/>
              </a:rPr>
              <a:t> منذ الآن تعطينى الطوبى جميع الأجيال . صنع </a:t>
            </a:r>
            <a:r>
              <a:rPr lang="ar-EG" sz="3500" b="1" dirty="0" err="1">
                <a:solidFill>
                  <a:prstClr val="white"/>
                </a:solidFill>
                <a:latin typeface="Book Antiqua" pitchFamily="18" charset="0"/>
              </a:rPr>
              <a:t>بى</a:t>
            </a:r>
            <a:r>
              <a:rPr lang="ar-EG" sz="3500" b="1" dirty="0">
                <a:solidFill>
                  <a:prstClr val="white"/>
                </a:solidFill>
                <a:latin typeface="Book Antiqua" pitchFamily="18" charset="0"/>
              </a:rPr>
              <a:t> القوى عظائم وقدوس اسمه ورحمته إلى جيل الأجيال </a:t>
            </a:r>
            <a:r>
              <a:rPr lang="ar-EG" sz="3500" b="1" dirty="0" err="1">
                <a:solidFill>
                  <a:prstClr val="white"/>
                </a:solidFill>
                <a:latin typeface="Book Antiqua" pitchFamily="18" charset="0"/>
              </a:rPr>
              <a:t>لخائفيه</a:t>
            </a:r>
            <a:r>
              <a:rPr lang="ar-EG" sz="3500" b="1" dirty="0">
                <a:solidFill>
                  <a:prstClr val="white"/>
                </a:solidFill>
                <a:latin typeface="Book Antiqua" pitchFamily="18" charset="0"/>
              </a:rPr>
              <a:t>". والمجد لله دائماً أبدياً .</a:t>
            </a:r>
            <a:endParaRPr lang="fr-FR" sz="3500" b="1"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22936CA1-6941-FE5D-8350-8AEF89ECE53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1</a:t>
            </a:r>
            <a:endParaRPr lang="ar-EG"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2E3C7A81-E21B-5D25-1225-8B5735E55B0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59319756"/>
      </p:ext>
    </p:extLst>
  </p:cSld>
  <p:clrMapOvr>
    <a:masterClrMapping/>
  </p:clrMapOvr>
</p:sld>
</file>

<file path=ppt/slides/slide195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6" name="Rectangle 15"/>
          <p:cNvSpPr/>
          <p:nvPr/>
        </p:nvSpPr>
        <p:spPr>
          <a:xfrm>
            <a:off x="1847528" y="2424373"/>
            <a:ext cx="8424936" cy="1661993"/>
          </a:xfrm>
          <a:prstGeom prst="rect">
            <a:avLst/>
          </a:prstGeom>
        </p:spPr>
        <p:txBody>
          <a:bodyPr wrap="square">
            <a:spAutoFit/>
          </a:bodyPr>
          <a:lstStyle/>
          <a:p>
            <a:pPr algn="ctr"/>
            <a:r>
              <a:rPr lang="fr-FR" sz="4800" dirty="0">
                <a:solidFill>
                  <a:prstClr val="white"/>
                </a:solidFill>
                <a:latin typeface="Book Antiqua" pitchFamily="18" charset="0"/>
              </a:rPr>
              <a:t>Partie 2 : </a:t>
            </a:r>
            <a:r>
              <a:rPr lang="fr-FR" sz="5400" dirty="0">
                <a:solidFill>
                  <a:prstClr val="white"/>
                </a:solidFill>
                <a:latin typeface="CS Avva Shenouda" pitchFamily="34" charset="0"/>
              </a:rPr>
              <a:t>}</a:t>
            </a:r>
            <a:r>
              <a:rPr lang="fr-FR" sz="5400" dirty="0" err="1">
                <a:solidFill>
                  <a:prstClr val="white"/>
                </a:solidFill>
                <a:latin typeface="CS Avva Shenouda" pitchFamily="34" charset="0"/>
              </a:rPr>
              <a:t>kibwtoc</a:t>
            </a:r>
            <a:r>
              <a:rPr lang="fr-FR" sz="5400" dirty="0">
                <a:solidFill>
                  <a:prstClr val="white"/>
                </a:solidFill>
                <a:latin typeface="CS Avva Shenouda" pitchFamily="34" charset="0"/>
              </a:rPr>
              <a:t> </a:t>
            </a:r>
          </a:p>
          <a:p>
            <a:pPr algn="ctr"/>
            <a:r>
              <a:rPr lang="fr-FR" sz="4800" dirty="0">
                <a:solidFill>
                  <a:prstClr val="white"/>
                </a:solidFill>
                <a:latin typeface="Book Antiqua" pitchFamily="18" charset="0"/>
              </a:rPr>
              <a:t> </a:t>
            </a: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348 </a:t>
            </a:r>
          </a:p>
        </p:txBody>
      </p:sp>
      <p:sp>
        <p:nvSpPr>
          <p:cNvPr id="2" name="ZoneTexte 1">
            <a:extLst>
              <a:ext uri="{FF2B5EF4-FFF2-40B4-BE49-F238E27FC236}">
                <a16:creationId xmlns:a16="http://schemas.microsoft.com/office/drawing/2014/main" id="{E793E0F0-8921-77C8-1BAF-002A9DB8B36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3" name="ZoneTexte 2">
            <a:hlinkClick r:id="rId3" action="ppaction://hlinksldjump"/>
            <a:extLst>
              <a:ext uri="{FF2B5EF4-FFF2-40B4-BE49-F238E27FC236}">
                <a16:creationId xmlns:a16="http://schemas.microsoft.com/office/drawing/2014/main" id="{B9781183-4DC2-CF4E-B165-7BB8DBD0894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21705634"/>
      </p:ext>
    </p:extLst>
  </p:cSld>
  <p:clrMapOvr>
    <a:masterClrMapping/>
  </p:clrMapOvr>
</p:sld>
</file>

<file path=ppt/slides/slide19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التابوت المصفح</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بالذهب من كل ناحية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المصنوع من خشب</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لا يسوس.</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 }kibwtoc etosj @ `nnoub `ncaca niben @ ;yetau;amioc @ qen hanse `naterholi</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L’arche recouverte</a:t>
            </a:r>
          </a:p>
          <a:p>
            <a:pPr algn="ctr" defTabSz="1219170"/>
            <a:r>
              <a:rPr lang="fr-FR" sz="3733" b="1" dirty="0">
                <a:solidFill>
                  <a:prstClr val="white"/>
                </a:solidFill>
                <a:latin typeface="Book Antiqua" pitchFamily="18" charset="0"/>
              </a:rPr>
              <a:t>D’or de tout côté</a:t>
            </a:r>
          </a:p>
          <a:p>
            <a:pPr algn="ctr" defTabSz="1219170"/>
            <a:r>
              <a:rPr lang="fr-FR" sz="3733" b="1" dirty="0">
                <a:solidFill>
                  <a:prstClr val="white"/>
                </a:solidFill>
                <a:latin typeface="Book Antiqua" pitchFamily="18" charset="0"/>
              </a:rPr>
              <a:t>Elle était construite</a:t>
            </a:r>
          </a:p>
          <a:p>
            <a:pPr algn="ctr" defTabSz="1219170"/>
            <a:r>
              <a:rPr lang="fr-FR" sz="3733" b="1" dirty="0">
                <a:solidFill>
                  <a:prstClr val="white"/>
                </a:solidFill>
                <a:latin typeface="Book Antiqua" pitchFamily="18" charset="0"/>
              </a:rPr>
              <a:t>De bois imputrescible</a:t>
            </a:r>
          </a:p>
        </p:txBody>
      </p:sp>
      <p:sp>
        <p:nvSpPr>
          <p:cNvPr id="17" name="ZoneTexte 16">
            <a:extLst>
              <a:ext uri="{FF2B5EF4-FFF2-40B4-BE49-F238E27FC236}">
                <a16:creationId xmlns:a16="http://schemas.microsoft.com/office/drawing/2014/main" id="{120B4944-72B5-EE59-103B-4953B0983CA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926E66D6-F357-EC1B-4380-9B771E38E06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85310906"/>
      </p:ext>
    </p:extLst>
  </p:cSld>
  <p:clrMapOvr>
    <a:masterClrMapping/>
  </p:clrMapOvr>
</p:sld>
</file>

<file path=ppt/slides/slide19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سبق أن دلنا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على الله الكلمة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الذي صار إنسانًا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بغير افتراق.</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pt-BR" sz="3733" dirty="0">
                <a:solidFill>
                  <a:prstClr val="white"/>
                </a:solidFill>
                <a:latin typeface="CS Avva Shenouda" pitchFamily="34" charset="0"/>
              </a:rPr>
              <a:t>Acersorp `n]myini @ `m`V] Pilogoc @ vy`etafswpi</a:t>
            </a:r>
            <a:br>
              <a:rPr lang="pt-BR" sz="3733" dirty="0">
                <a:solidFill>
                  <a:prstClr val="white"/>
                </a:solidFill>
                <a:latin typeface="CS Avva Shenouda" pitchFamily="34" charset="0"/>
              </a:rPr>
            </a:br>
            <a:r>
              <a:rPr lang="pt-BR" sz="3733" dirty="0">
                <a:solidFill>
                  <a:prstClr val="white"/>
                </a:solidFill>
                <a:latin typeface="CS Avva Shenouda" pitchFamily="34" charset="0"/>
              </a:rPr>
              <a:t>`nrwmi @ qen oumetatvwrj</a:t>
            </a:r>
            <a:endParaRPr lang="fr-FR" sz="3733" dirty="0">
              <a:solidFill>
                <a:prstClr val="white"/>
              </a:solidFill>
              <a:latin typeface="CS Avva Shenouda" pitchFamily="34" charset="0"/>
            </a:endParaRPr>
          </a:p>
        </p:txBody>
      </p:sp>
      <p:sp>
        <p:nvSpPr>
          <p:cNvPr id="7" name="Rectangle 6"/>
          <p:cNvSpPr/>
          <p:nvPr/>
        </p:nvSpPr>
        <p:spPr>
          <a:xfrm>
            <a:off x="431371" y="3813043"/>
            <a:ext cx="1132925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D’avance, nous signifia</a:t>
            </a:r>
          </a:p>
          <a:p>
            <a:pPr algn="ctr" defTabSz="1219170"/>
            <a:r>
              <a:rPr lang="fr-FR" sz="3733" b="1" dirty="0">
                <a:solidFill>
                  <a:prstClr val="white"/>
                </a:solidFill>
                <a:latin typeface="Book Antiqua" pitchFamily="18" charset="0"/>
              </a:rPr>
              <a:t>Le prodige de Dieu</a:t>
            </a:r>
          </a:p>
          <a:p>
            <a:pPr algn="ctr" defTabSz="1219170"/>
            <a:r>
              <a:rPr lang="fr-FR" sz="3733" b="1" dirty="0">
                <a:solidFill>
                  <a:prstClr val="white"/>
                </a:solidFill>
                <a:latin typeface="Book Antiqua" pitchFamily="18" charset="0"/>
              </a:rPr>
              <a:t>Le Verbe qui s’est fait homme</a:t>
            </a:r>
          </a:p>
          <a:p>
            <a:pPr algn="ctr" defTabSz="1219170"/>
            <a:r>
              <a:rPr lang="fr-FR" sz="3733" b="1" dirty="0">
                <a:solidFill>
                  <a:prstClr val="white"/>
                </a:solidFill>
                <a:latin typeface="Book Antiqua" pitchFamily="18" charset="0"/>
              </a:rPr>
              <a:t>Sans séparation</a:t>
            </a:r>
          </a:p>
        </p:txBody>
      </p:sp>
      <p:sp>
        <p:nvSpPr>
          <p:cNvPr id="17" name="ZoneTexte 16">
            <a:extLst>
              <a:ext uri="{FF2B5EF4-FFF2-40B4-BE49-F238E27FC236}">
                <a16:creationId xmlns:a16="http://schemas.microsoft.com/office/drawing/2014/main" id="{7B3C85AB-096B-30F4-69D1-B9ED1C259F3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80452E51-F4F7-0DA6-4A59-25941BC81BD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43442373"/>
      </p:ext>
    </p:extLst>
  </p:cSld>
  <p:clrMapOvr>
    <a:masterClrMapping/>
  </p:clrMapOvr>
</p:sld>
</file>

<file path=ppt/slides/slide195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واحد من اثنين</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لاهوت قدوس</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بغير فساد</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مساوٍ للآب.</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 Ouai pe `ebolqen =b @ oume;nou] ectoubyout @  ecoi `nattako@ `n`omooucioc nem `Viwt</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est Un de deux</a:t>
            </a:r>
          </a:p>
          <a:p>
            <a:pPr algn="ctr" defTabSz="1219170"/>
            <a:r>
              <a:rPr lang="fr-FR" sz="3733" b="1" dirty="0">
                <a:solidFill>
                  <a:prstClr val="white"/>
                </a:solidFill>
                <a:latin typeface="Book Antiqua" pitchFamily="18" charset="0"/>
              </a:rPr>
              <a:t>Divinité très sainte</a:t>
            </a:r>
          </a:p>
          <a:p>
            <a:pPr algn="ctr" defTabSz="1219170"/>
            <a:r>
              <a:rPr lang="fr-FR" sz="3733" b="1" dirty="0">
                <a:solidFill>
                  <a:prstClr val="white"/>
                </a:solidFill>
                <a:latin typeface="Book Antiqua" pitchFamily="18" charset="0"/>
              </a:rPr>
              <a:t>Et incorruptible, Consubstantielle au Père</a:t>
            </a:r>
          </a:p>
        </p:txBody>
      </p:sp>
      <p:sp>
        <p:nvSpPr>
          <p:cNvPr id="17" name="ZoneTexte 16">
            <a:extLst>
              <a:ext uri="{FF2B5EF4-FFF2-40B4-BE49-F238E27FC236}">
                <a16:creationId xmlns:a16="http://schemas.microsoft.com/office/drawing/2014/main" id="{933B3924-7D8C-D270-2FA0-6EA0EBE591A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A82465D8-3374-5E73-00B2-EA46CEEC71F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87083159"/>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344139" y="340592"/>
            <a:ext cx="4416491"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أنتِ مشتملة بالطهارة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من داخل ومن خارج</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أيتها القبة النقية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مسكن الصديقين</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Tejolh `mpitoubo @ caqoun nem cabol @ `w ]`ckyny `nka;aroc @ `vma`nswpi `nnidikeoc</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Enveloppée de pureté</a:t>
            </a:r>
          </a:p>
          <a:p>
            <a:pPr algn="ctr" defTabSz="1219170"/>
            <a:r>
              <a:rPr lang="fr-FR" sz="3733" b="1" dirty="0">
                <a:solidFill>
                  <a:prstClr val="white"/>
                </a:solidFill>
                <a:latin typeface="Book Antiqua" pitchFamily="18" charset="0"/>
              </a:rPr>
              <a:t>Dedans comme dehors</a:t>
            </a:r>
          </a:p>
          <a:p>
            <a:pPr algn="ctr" defTabSz="1219170"/>
            <a:r>
              <a:rPr lang="fr-FR" sz="3733" b="1" dirty="0">
                <a:solidFill>
                  <a:prstClr val="white"/>
                </a:solidFill>
                <a:latin typeface="Book Antiqua" pitchFamily="18" charset="0"/>
              </a:rPr>
              <a:t>Ô tabernacle pur</a:t>
            </a:r>
          </a:p>
          <a:p>
            <a:pPr algn="ctr" defTabSz="1219170"/>
            <a:r>
              <a:rPr lang="fr-FR" sz="3733" b="1" dirty="0">
                <a:solidFill>
                  <a:prstClr val="white"/>
                </a:solidFill>
                <a:latin typeface="Book Antiqua" pitchFamily="18" charset="0"/>
              </a:rPr>
              <a:t>La demeure des justes</a:t>
            </a:r>
          </a:p>
        </p:txBody>
      </p:sp>
      <p:sp>
        <p:nvSpPr>
          <p:cNvPr id="2" name="ZoneTexte 1">
            <a:extLst>
              <a:ext uri="{FF2B5EF4-FFF2-40B4-BE49-F238E27FC236}">
                <a16:creationId xmlns:a16="http://schemas.microsoft.com/office/drawing/2014/main" id="{EFED2883-AEF6-ED05-6016-14EFD449AF2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287EE309-B7FE-AAE6-3660-6641CEFF4B4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22064603"/>
      </p:ext>
    </p:extLst>
  </p:cSld>
  <p:clrMapOvr>
    <a:masterClrMapping/>
  </p:clrMapOvr>
</p:sld>
</file>

<file path=ppt/slides/slide196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وناسوت طاهر</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بغير مباضعة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مساوِ لنا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كالتدبير.</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Nem oumetrwmi e;ouab @ ,wric cunouci`a @ </a:t>
            </a:r>
            <a:br>
              <a:rPr lang="pt-BR" sz="3733" dirty="0">
                <a:solidFill>
                  <a:prstClr val="white"/>
                </a:solidFill>
                <a:latin typeface="CS Avva Shenouda" pitchFamily="34" charset="0"/>
              </a:rPr>
            </a:br>
            <a:r>
              <a:rPr lang="pt-BR" sz="3733" dirty="0">
                <a:solidFill>
                  <a:prstClr val="white"/>
                </a:solidFill>
                <a:latin typeface="CS Avva Shenouda" pitchFamily="34" charset="0"/>
              </a:rPr>
              <a:t>`n`omooucioc neman @ kata ]oikonomi`a</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une humanité</a:t>
            </a:r>
          </a:p>
          <a:p>
            <a:pPr algn="ctr" defTabSz="1219170"/>
            <a:r>
              <a:rPr lang="fr-FR" sz="3733" b="1" dirty="0">
                <a:solidFill>
                  <a:prstClr val="white"/>
                </a:solidFill>
                <a:latin typeface="Book Antiqua" pitchFamily="18" charset="0"/>
              </a:rPr>
              <a:t>Sainte et sans mélange</a:t>
            </a:r>
          </a:p>
          <a:p>
            <a:pPr algn="ctr" defTabSz="1219170"/>
            <a:r>
              <a:rPr lang="fr-FR" sz="3733" b="1" dirty="0">
                <a:solidFill>
                  <a:prstClr val="white"/>
                </a:solidFill>
                <a:latin typeface="Book Antiqua" pitchFamily="18" charset="0"/>
              </a:rPr>
              <a:t>Consubstantielle à nous</a:t>
            </a:r>
          </a:p>
          <a:p>
            <a:pPr algn="ctr" defTabSz="1219170"/>
            <a:r>
              <a:rPr lang="fr-FR" sz="3733" b="1" dirty="0">
                <a:solidFill>
                  <a:prstClr val="white"/>
                </a:solidFill>
                <a:latin typeface="Book Antiqua" pitchFamily="18" charset="0"/>
              </a:rPr>
              <a:t>Selon l’Economie</a:t>
            </a:r>
          </a:p>
        </p:txBody>
      </p:sp>
      <p:sp>
        <p:nvSpPr>
          <p:cNvPr id="17" name="ZoneTexte 16">
            <a:extLst>
              <a:ext uri="{FF2B5EF4-FFF2-40B4-BE49-F238E27FC236}">
                <a16:creationId xmlns:a16="http://schemas.microsoft.com/office/drawing/2014/main" id="{0FD55E7E-A641-1DC0-82D0-C9A2FC50213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941EBB27-9932-6883-8FFB-F5183059969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01195795"/>
      </p:ext>
    </p:extLst>
  </p:cSld>
  <p:clrMapOvr>
    <a:masterClrMapping/>
  </p:clrMapOvr>
</p:sld>
</file>

<file path=ppt/slides/slide196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هذا الذي أخذه منكِ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أيتها الغير الدنسة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وأتحد</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به كأقنوم.</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pt-BR" sz="3733" dirty="0">
                <a:solidFill>
                  <a:prstClr val="white"/>
                </a:solidFill>
                <a:latin typeface="CS Avva Shenouda" pitchFamily="34" charset="0"/>
              </a:rPr>
              <a:t>¿ :ai `etaf[itc `nqy] @ `w ]at;wleb @ `eafhwtp `eroc @ kata ouhupoctacic</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C’est celle qu’il prit de toi</a:t>
            </a:r>
          </a:p>
          <a:p>
            <a:pPr algn="ctr" defTabSz="1219170"/>
            <a:r>
              <a:rPr lang="fr-FR" sz="3733" b="1" dirty="0">
                <a:solidFill>
                  <a:prstClr val="white"/>
                </a:solidFill>
                <a:latin typeface="Book Antiqua" pitchFamily="18" charset="0"/>
              </a:rPr>
              <a:t>Ô toi immaculée</a:t>
            </a:r>
          </a:p>
          <a:p>
            <a:pPr algn="ctr" defTabSz="1219170"/>
            <a:r>
              <a:rPr lang="fr-FR" sz="3733" b="1" dirty="0">
                <a:solidFill>
                  <a:prstClr val="white"/>
                </a:solidFill>
                <a:latin typeface="Book Antiqua" pitchFamily="18" charset="0"/>
              </a:rPr>
              <a:t>Et il s’y est uni</a:t>
            </a:r>
          </a:p>
          <a:p>
            <a:pPr algn="ctr" defTabSz="1219170"/>
            <a:r>
              <a:rPr lang="fr-FR" sz="3733" b="1" dirty="0">
                <a:solidFill>
                  <a:prstClr val="white"/>
                </a:solidFill>
                <a:latin typeface="Book Antiqua" pitchFamily="18" charset="0"/>
              </a:rPr>
              <a:t>Comme une hypostase</a:t>
            </a:r>
          </a:p>
        </p:txBody>
      </p:sp>
      <p:sp>
        <p:nvSpPr>
          <p:cNvPr id="17" name="ZoneTexte 16">
            <a:extLst>
              <a:ext uri="{FF2B5EF4-FFF2-40B4-BE49-F238E27FC236}">
                <a16:creationId xmlns:a16="http://schemas.microsoft.com/office/drawing/2014/main" id="{8867BC10-9BCE-7C55-C008-EFB13E857D7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C725DF27-CA32-0750-A48A-4A096327A9D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15580308"/>
      </p:ext>
    </p:extLst>
  </p:cSld>
  <p:clrMapOvr>
    <a:masterClrMapping/>
  </p:clrMapOvr>
</p:sld>
</file>

<file path=ppt/slides/slide19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من أجل هذا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كل واحد يعظمك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سيدتي والدة الإله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القديسة كل حين.</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E;be vai ouon niben @ ce[ici `mmo @ ta¡ };e`otokoc @ =e=;u `ncyou niben</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C’est pourquoi chacun</a:t>
            </a:r>
          </a:p>
          <a:p>
            <a:pPr algn="ctr" defTabSz="1219170"/>
            <a:r>
              <a:rPr lang="fr-FR" sz="3733" b="1" dirty="0">
                <a:solidFill>
                  <a:prstClr val="white"/>
                </a:solidFill>
                <a:latin typeface="Book Antiqua" pitchFamily="18" charset="0"/>
              </a:rPr>
              <a:t>T’exalte, ô notre Dame</a:t>
            </a:r>
          </a:p>
          <a:p>
            <a:pPr algn="ctr" defTabSz="1219170"/>
            <a:r>
              <a:rPr lang="fr-FR" sz="3733" b="1" dirty="0">
                <a:solidFill>
                  <a:prstClr val="white"/>
                </a:solidFill>
                <a:latin typeface="Book Antiqua" pitchFamily="18" charset="0"/>
              </a:rPr>
              <a:t>La Mère de Dieu</a:t>
            </a:r>
          </a:p>
          <a:p>
            <a:pPr algn="ctr" defTabSz="1219170"/>
            <a:r>
              <a:rPr lang="fr-FR" sz="3733" b="1" dirty="0">
                <a:solidFill>
                  <a:prstClr val="white"/>
                </a:solidFill>
                <a:latin typeface="Book Antiqua" pitchFamily="18" charset="0"/>
              </a:rPr>
              <a:t>Toi la toujours sainte</a:t>
            </a:r>
          </a:p>
        </p:txBody>
      </p:sp>
      <p:sp>
        <p:nvSpPr>
          <p:cNvPr id="17" name="ZoneTexte 16">
            <a:extLst>
              <a:ext uri="{FF2B5EF4-FFF2-40B4-BE49-F238E27FC236}">
                <a16:creationId xmlns:a16="http://schemas.microsoft.com/office/drawing/2014/main" id="{601E7BEE-CB5C-167F-36FB-5BDD3C4DD7D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0796AC4F-3CE1-1968-B7C8-5884AEBCD63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12910348"/>
      </p:ext>
    </p:extLst>
  </p:cSld>
  <p:clrMapOvr>
    <a:masterClrMapping/>
  </p:clrMapOvr>
</p:sld>
</file>

<file path=ppt/slides/slide196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ونحن أيضًا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نطلب أن نفوز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برحمة بشفاعاتك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عند محب البشر.</a:t>
            </a:r>
            <a:endParaRPr lang="fr-FR" sz="4267" dirty="0">
              <a:solidFill>
                <a:prstClr val="white"/>
              </a:solidFill>
              <a:latin typeface="Calibri"/>
            </a:endParaRPr>
          </a:p>
        </p:txBody>
      </p:sp>
      <p:sp>
        <p:nvSpPr>
          <p:cNvPr id="11" name="Rectangle 10"/>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 `Anon hwn tentwbh @ e;rensasni eunai @ hiten ne`precbi`a @ `ntotf</a:t>
            </a:r>
            <a:br>
              <a:rPr lang="pt-BR" sz="3733" dirty="0">
                <a:solidFill>
                  <a:prstClr val="white"/>
                </a:solidFill>
                <a:latin typeface="CS Avva Shenouda" pitchFamily="34" charset="0"/>
              </a:rPr>
            </a:br>
            <a:r>
              <a:rPr lang="pt-BR" sz="3733" dirty="0">
                <a:solidFill>
                  <a:prstClr val="white"/>
                </a:solidFill>
                <a:latin typeface="CS Avva Shenouda" pitchFamily="34" charset="0"/>
              </a:rPr>
              <a:t> `mpimairwmi</a:t>
            </a:r>
            <a:endParaRPr lang="fr-FR" sz="3733" dirty="0">
              <a:solidFill>
                <a:prstClr val="white"/>
              </a:solidFill>
              <a:latin typeface="CS Avva Shenouda" pitchFamily="34" charset="0"/>
            </a:endParaRPr>
          </a:p>
        </p:txBody>
      </p:sp>
      <p:sp>
        <p:nvSpPr>
          <p:cNvPr id="12" name="Rectangle 11"/>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Aussi nous demandons</a:t>
            </a:r>
          </a:p>
          <a:p>
            <a:pPr algn="ctr" defTabSz="1219170"/>
            <a:r>
              <a:rPr lang="fr-FR" sz="3733" b="1" dirty="0">
                <a:solidFill>
                  <a:prstClr val="white"/>
                </a:solidFill>
                <a:latin typeface="Book Antiqua" pitchFamily="18" charset="0"/>
              </a:rPr>
              <a:t>D’avoir miséricorde</a:t>
            </a:r>
          </a:p>
          <a:p>
            <a:pPr algn="ctr" defTabSz="1219170"/>
            <a:r>
              <a:rPr lang="fr-FR" sz="3733" b="1" dirty="0">
                <a:solidFill>
                  <a:prstClr val="white"/>
                </a:solidFill>
                <a:latin typeface="Book Antiqua" pitchFamily="18" charset="0"/>
              </a:rPr>
              <a:t>Par tes intercessions</a:t>
            </a:r>
          </a:p>
          <a:p>
            <a:pPr algn="ctr" defTabSz="1219170"/>
            <a:r>
              <a:rPr lang="fr-FR" sz="3733" b="1" dirty="0">
                <a:solidFill>
                  <a:prstClr val="white"/>
                </a:solidFill>
                <a:latin typeface="Book Antiqua" pitchFamily="18" charset="0"/>
              </a:rPr>
              <a:t>Chez l’Ami des hommes</a:t>
            </a:r>
          </a:p>
        </p:txBody>
      </p:sp>
      <p:sp>
        <p:nvSpPr>
          <p:cNvPr id="17" name="ZoneTexte 16">
            <a:extLst>
              <a:ext uri="{FF2B5EF4-FFF2-40B4-BE49-F238E27FC236}">
                <a16:creationId xmlns:a16="http://schemas.microsoft.com/office/drawing/2014/main" id="{B65D7461-D18D-DA9C-2017-07F07AB31F8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7C13CF00-4396-1F39-5D9A-A5F9B6413E2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77865788"/>
      </p:ext>
    </p:extLst>
  </p:cSld>
  <p:clrMapOvr>
    <a:masterClrMapping/>
  </p:clrMapOvr>
</p:sld>
</file>

<file path=ppt/slides/slide196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كل الأنفس معًا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من بني إسرائيل</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قدموا قرابين</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إلى قبة الرب.</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"u,y niben eucop @ `nte nensyri `mPi=cl @ au`ini `nhandwron @ `e]`ckyny `</a:t>
            </a:r>
            <a:r>
              <a:rPr lang="pt-BR" sz="3733">
                <a:solidFill>
                  <a:prstClr val="white"/>
                </a:solidFill>
                <a:latin typeface="CS Avva Shenouda" pitchFamily="34" charset="0"/>
              </a:rPr>
              <a:t>nte `P</a:t>
            </a:r>
            <a:r>
              <a:rPr lang="pt-BR" sz="3733" dirty="0">
                <a:solidFill>
                  <a:prstClr val="white"/>
                </a:solidFill>
                <a:latin typeface="CS Avva Shenouda" pitchFamily="34" charset="0"/>
              </a:rPr>
              <a:t>¡</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Ensemble toutes les âmes</a:t>
            </a:r>
          </a:p>
          <a:p>
            <a:pPr algn="ctr" defTabSz="1219170"/>
            <a:r>
              <a:rPr lang="fr-FR" sz="3733" b="1" dirty="0">
                <a:solidFill>
                  <a:prstClr val="white"/>
                </a:solidFill>
                <a:latin typeface="Book Antiqua" pitchFamily="18" charset="0"/>
              </a:rPr>
              <a:t>Des fils d’Israël</a:t>
            </a:r>
          </a:p>
          <a:p>
            <a:pPr algn="ctr" defTabSz="1219170"/>
            <a:r>
              <a:rPr lang="fr-FR" sz="3733" b="1" dirty="0">
                <a:solidFill>
                  <a:prstClr val="white"/>
                </a:solidFill>
                <a:latin typeface="Book Antiqua" pitchFamily="18" charset="0"/>
              </a:rPr>
              <a:t>Ont porté des offrandes</a:t>
            </a:r>
          </a:p>
          <a:p>
            <a:pPr algn="ctr" defTabSz="1219170"/>
            <a:r>
              <a:rPr lang="fr-FR" sz="3733" b="1" dirty="0">
                <a:solidFill>
                  <a:prstClr val="white"/>
                </a:solidFill>
                <a:latin typeface="Book Antiqua" pitchFamily="18" charset="0"/>
              </a:rPr>
              <a:t>Pour la tente du Seigneur</a:t>
            </a:r>
          </a:p>
        </p:txBody>
      </p:sp>
      <p:sp>
        <p:nvSpPr>
          <p:cNvPr id="17" name="ZoneTexte 16">
            <a:extLst>
              <a:ext uri="{FF2B5EF4-FFF2-40B4-BE49-F238E27FC236}">
                <a16:creationId xmlns:a16="http://schemas.microsoft.com/office/drawing/2014/main" id="{ED18D0CB-22D5-338F-1DBB-526F51F3E46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68E84E15-5C9E-416C-2AFD-2FF96763D94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84271372"/>
      </p:ext>
    </p:extLst>
  </p:cSld>
  <p:clrMapOvr>
    <a:masterClrMapping/>
  </p:clrMapOvr>
</p:sld>
</file>

<file path=ppt/slides/slide196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الذهب والفضة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والحجر الكريم</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والحرير المغزول</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والأرجوان.</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pt-BR" sz="3733" dirty="0">
                <a:solidFill>
                  <a:prstClr val="white"/>
                </a:solidFill>
                <a:latin typeface="CS Avva Shenouda" pitchFamily="34" charset="0"/>
              </a:rPr>
              <a:t>¿ Pinoub nem pihat @ nem pi`wni `mmyi @ nem pisenc etca] @ nem pihu`akun;inon</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De l’or et de l’argent</a:t>
            </a:r>
          </a:p>
          <a:p>
            <a:pPr algn="ctr" defTabSz="1219170"/>
            <a:r>
              <a:rPr lang="fr-FR" sz="3733" b="1" dirty="0">
                <a:solidFill>
                  <a:prstClr val="white"/>
                </a:solidFill>
                <a:latin typeface="Book Antiqua" pitchFamily="18" charset="0"/>
              </a:rPr>
              <a:t>Et des pierres précieuses</a:t>
            </a:r>
          </a:p>
          <a:p>
            <a:pPr algn="ctr" defTabSz="1219170"/>
            <a:r>
              <a:rPr lang="fr-FR" sz="3733" b="1" dirty="0">
                <a:solidFill>
                  <a:prstClr val="white"/>
                </a:solidFill>
                <a:latin typeface="Book Antiqua" pitchFamily="18" charset="0"/>
              </a:rPr>
              <a:t>Avec du lin retors</a:t>
            </a:r>
          </a:p>
          <a:p>
            <a:pPr algn="ctr" defTabSz="1219170"/>
            <a:r>
              <a:rPr lang="fr-FR" sz="3733" b="1" dirty="0">
                <a:solidFill>
                  <a:prstClr val="white"/>
                </a:solidFill>
                <a:latin typeface="Book Antiqua" pitchFamily="18" charset="0"/>
              </a:rPr>
              <a:t>Et aussi de la pourpre</a:t>
            </a:r>
          </a:p>
        </p:txBody>
      </p:sp>
      <p:sp>
        <p:nvSpPr>
          <p:cNvPr id="17" name="ZoneTexte 16">
            <a:extLst>
              <a:ext uri="{FF2B5EF4-FFF2-40B4-BE49-F238E27FC236}">
                <a16:creationId xmlns:a16="http://schemas.microsoft.com/office/drawing/2014/main" id="{AEE69A1B-AA0A-0EC7-9DA6-49B5656E899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97F10033-084A-9307-A1D7-5E182F582C3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23748378"/>
      </p:ext>
    </p:extLst>
  </p:cSld>
  <p:clrMapOvr>
    <a:masterClrMapping/>
  </p:clrMapOvr>
</p:sld>
</file>

<file path=ppt/slides/slide196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صنعوا تابوتًا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من خشب لا يسوس</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وصفحوه بالذهب</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داخلاً وخارجاً.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Au;ami`o `noukibwtoc @ qen   hanse `naterholi @ aulalwc `nnoub @ caqoun nem cabol</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Ils construisirent une arche</a:t>
            </a:r>
          </a:p>
          <a:p>
            <a:pPr algn="ctr" defTabSz="1219170"/>
            <a:r>
              <a:rPr lang="fr-FR" sz="3733" b="1" dirty="0">
                <a:solidFill>
                  <a:prstClr val="white"/>
                </a:solidFill>
                <a:latin typeface="Book Antiqua" pitchFamily="18" charset="0"/>
              </a:rPr>
              <a:t>De bois imputrescible</a:t>
            </a:r>
          </a:p>
          <a:p>
            <a:pPr algn="ctr" defTabSz="1219170"/>
            <a:r>
              <a:rPr lang="fr-FR" sz="3733" b="1" dirty="0">
                <a:solidFill>
                  <a:prstClr val="white"/>
                </a:solidFill>
                <a:latin typeface="Book Antiqua" pitchFamily="18" charset="0"/>
              </a:rPr>
              <a:t>La revêtirent d’or</a:t>
            </a:r>
          </a:p>
          <a:p>
            <a:pPr algn="ctr" defTabSz="1219170"/>
            <a:r>
              <a:rPr lang="fr-FR" sz="3733" b="1" dirty="0">
                <a:solidFill>
                  <a:prstClr val="white"/>
                </a:solidFill>
                <a:latin typeface="Book Antiqua" pitchFamily="18" charset="0"/>
              </a:rPr>
              <a:t>Dedans et au dehors</a:t>
            </a:r>
          </a:p>
        </p:txBody>
      </p:sp>
      <p:sp>
        <p:nvSpPr>
          <p:cNvPr id="17" name="ZoneTexte 16">
            <a:extLst>
              <a:ext uri="{FF2B5EF4-FFF2-40B4-BE49-F238E27FC236}">
                <a16:creationId xmlns:a16="http://schemas.microsoft.com/office/drawing/2014/main" id="{80387374-01D1-5FAA-DD90-A671A5428BC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582A01F9-D90C-03B1-F239-BD3F813AF98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75900496"/>
      </p:ext>
    </p:extLst>
  </p:cSld>
  <p:clrMapOvr>
    <a:masterClrMapping/>
  </p:clrMapOvr>
</p:sld>
</file>

<file path=ppt/slides/slide196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وأنتِ أيضًا يا مريم</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العذراء </a:t>
            </a:r>
            <a:r>
              <a:rPr lang="ar-AE" sz="4267" dirty="0" err="1">
                <a:solidFill>
                  <a:prstClr val="white"/>
                </a:solidFill>
                <a:latin typeface="Calibri"/>
                <a:cs typeface="Arial" panose="020B0604020202020204" pitchFamily="34" charset="0"/>
              </a:rPr>
              <a:t>متسربلة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بمجد اللاهوت</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داخلاً وخارجاً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 Tejolh gar hwi @ Mari`a ]par;enoc @ `m`p`wou `nte ]me;nou] @ caqoun nem cabol</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toi aussi Marie</a:t>
            </a:r>
          </a:p>
          <a:p>
            <a:pPr algn="ctr" defTabSz="1219170"/>
            <a:r>
              <a:rPr lang="fr-FR" sz="3733" b="1" dirty="0">
                <a:solidFill>
                  <a:prstClr val="white"/>
                </a:solidFill>
                <a:latin typeface="Book Antiqua" pitchFamily="18" charset="0"/>
              </a:rPr>
              <a:t>Tu revêtis la gloire</a:t>
            </a:r>
          </a:p>
          <a:p>
            <a:pPr algn="ctr" defTabSz="1219170"/>
            <a:r>
              <a:rPr lang="fr-FR" sz="3733" b="1" dirty="0">
                <a:solidFill>
                  <a:prstClr val="white"/>
                </a:solidFill>
                <a:latin typeface="Book Antiqua" pitchFamily="18" charset="0"/>
              </a:rPr>
              <a:t>De la divinité</a:t>
            </a:r>
          </a:p>
          <a:p>
            <a:pPr algn="ctr" defTabSz="1219170"/>
            <a:r>
              <a:rPr lang="fr-FR" sz="3733" b="1" dirty="0">
                <a:solidFill>
                  <a:prstClr val="white"/>
                </a:solidFill>
                <a:latin typeface="Book Antiqua" pitchFamily="18" charset="0"/>
              </a:rPr>
              <a:t>Dedans et au dehors</a:t>
            </a:r>
          </a:p>
        </p:txBody>
      </p:sp>
      <p:sp>
        <p:nvSpPr>
          <p:cNvPr id="17" name="ZoneTexte 16">
            <a:extLst>
              <a:ext uri="{FF2B5EF4-FFF2-40B4-BE49-F238E27FC236}">
                <a16:creationId xmlns:a16="http://schemas.microsoft.com/office/drawing/2014/main" id="{2E9FE670-F425-ECFE-B8DF-77972B288B7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3CB043F5-5872-55A8-CEB7-2F7FBDFF538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58080104"/>
      </p:ext>
    </p:extLst>
  </p:cSld>
  <p:clrMapOvr>
    <a:masterClrMapping/>
  </p:clrMapOvr>
</p:sld>
</file>

<file path=ppt/slides/slide196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لأنكِ قدمت</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شعبًا كثيرًا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لله ابنٍكٍ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من قبل طهارتك.</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Je `</a:t>
            </a:r>
            <a:r>
              <a:rPr lang="fr-FR" sz="3733" dirty="0" err="1">
                <a:solidFill>
                  <a:prstClr val="white"/>
                </a:solidFill>
                <a:latin typeface="CS Avva Shenouda" pitchFamily="34" charset="0"/>
              </a:rPr>
              <a:t>are`ini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eqoun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noulaoc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efos</a:t>
            </a:r>
            <a:r>
              <a:rPr lang="fr-FR" sz="3733" dirty="0">
                <a:solidFill>
                  <a:prstClr val="white"/>
                </a:solidFill>
                <a:latin typeface="CS Avva Shenouda" pitchFamily="34" charset="0"/>
              </a:rPr>
              <a:t> @ `m`V] </a:t>
            </a:r>
            <a:r>
              <a:rPr lang="fr-FR" sz="3733" dirty="0" err="1">
                <a:solidFill>
                  <a:prstClr val="white"/>
                </a:solidFill>
                <a:latin typeface="CS Avva Shenouda" pitchFamily="34" charset="0"/>
              </a:rPr>
              <a:t>pesyri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petoubo</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tu as offert</a:t>
            </a:r>
          </a:p>
          <a:p>
            <a:pPr algn="ctr" defTabSz="1219170"/>
            <a:r>
              <a:rPr lang="fr-FR" sz="3733" b="1" dirty="0">
                <a:solidFill>
                  <a:prstClr val="white"/>
                </a:solidFill>
                <a:latin typeface="Book Antiqua" pitchFamily="18" charset="0"/>
              </a:rPr>
              <a:t>Un peuple très nombreux</a:t>
            </a:r>
          </a:p>
          <a:p>
            <a:pPr algn="ctr" defTabSz="1219170"/>
            <a:r>
              <a:rPr lang="fr-FR" sz="3733" b="1" dirty="0">
                <a:solidFill>
                  <a:prstClr val="white"/>
                </a:solidFill>
                <a:latin typeface="Book Antiqua" pitchFamily="18" charset="0"/>
              </a:rPr>
              <a:t>A Dieu qui est ton Fils</a:t>
            </a:r>
          </a:p>
          <a:p>
            <a:pPr algn="ctr" defTabSz="1219170"/>
            <a:r>
              <a:rPr lang="fr-FR" sz="3733" b="1" dirty="0">
                <a:solidFill>
                  <a:prstClr val="white"/>
                </a:solidFill>
                <a:latin typeface="Book Antiqua" pitchFamily="18" charset="0"/>
              </a:rPr>
              <a:t>De par ta pureté</a:t>
            </a:r>
          </a:p>
        </p:txBody>
      </p:sp>
      <p:sp>
        <p:nvSpPr>
          <p:cNvPr id="17" name="ZoneTexte 16">
            <a:extLst>
              <a:ext uri="{FF2B5EF4-FFF2-40B4-BE49-F238E27FC236}">
                <a16:creationId xmlns:a16="http://schemas.microsoft.com/office/drawing/2014/main" id="{D81DEC0E-0CF0-0CE9-A6C0-ACEF0BB7896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F4EDF699-F363-06EA-BA28-207FCDE73E6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92159573"/>
      </p:ext>
    </p:extLst>
  </p:cSld>
  <p:clrMapOvr>
    <a:masterClrMapping/>
  </p:clrMapOvr>
</p:sld>
</file>

<file path=ppt/slides/slide196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من أجل هذا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نُعظمك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باستحقاق </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بتماجيد</a:t>
            </a:r>
            <a:r>
              <a:rPr lang="ar-AE" sz="4267" dirty="0">
                <a:solidFill>
                  <a:prstClr val="white"/>
                </a:solidFill>
                <a:latin typeface="Calibri"/>
                <a:cs typeface="Arial" panose="020B0604020202020204" pitchFamily="34" charset="0"/>
              </a:rPr>
              <a:t> نبوية.</a:t>
            </a:r>
            <a:endParaRPr lang="fr-FR" sz="4267" dirty="0">
              <a:solidFill>
                <a:prstClr val="white"/>
              </a:solidFill>
              <a:latin typeface="Calibri"/>
            </a:endParaRPr>
          </a:p>
        </p:txBody>
      </p:sp>
      <p:sp>
        <p:nvSpPr>
          <p:cNvPr id="11" name="Rectangle 10"/>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pt-BR" sz="3733" dirty="0">
                <a:solidFill>
                  <a:prstClr val="white"/>
                </a:solidFill>
                <a:latin typeface="CS Avva Shenouda" pitchFamily="34" charset="0"/>
              </a:rPr>
              <a:t>E;be vai ten[ici @ `mmo axiwc @ qen han`umnologi`a @ `m`provytikon</a:t>
            </a:r>
            <a:endParaRPr lang="fr-FR" sz="3733" dirty="0">
              <a:solidFill>
                <a:prstClr val="white"/>
              </a:solidFill>
              <a:latin typeface="CS Avva Shenouda" pitchFamily="34" charset="0"/>
            </a:endParaRPr>
          </a:p>
        </p:txBody>
      </p:sp>
      <p:sp>
        <p:nvSpPr>
          <p:cNvPr id="12" name="Rectangle 11"/>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Ainsi, c’est pour cela</a:t>
            </a:r>
          </a:p>
          <a:p>
            <a:pPr algn="ctr" defTabSz="1219170"/>
            <a:r>
              <a:rPr lang="fr-FR" sz="3733" b="1" dirty="0">
                <a:solidFill>
                  <a:prstClr val="white"/>
                </a:solidFill>
                <a:latin typeface="Book Antiqua" pitchFamily="18" charset="0"/>
              </a:rPr>
              <a:t>Que nous t’exaltons</a:t>
            </a:r>
          </a:p>
          <a:p>
            <a:pPr algn="ctr" defTabSz="1219170"/>
            <a:r>
              <a:rPr lang="fr-FR" sz="3733" b="1" dirty="0">
                <a:solidFill>
                  <a:prstClr val="white"/>
                </a:solidFill>
                <a:latin typeface="Book Antiqua" pitchFamily="18" charset="0"/>
              </a:rPr>
              <a:t>Très dignement avec</a:t>
            </a:r>
          </a:p>
          <a:p>
            <a:pPr algn="ctr" defTabSz="1219170"/>
            <a:r>
              <a:rPr lang="fr-FR" sz="3733" b="1" dirty="0">
                <a:solidFill>
                  <a:prstClr val="white"/>
                </a:solidFill>
                <a:latin typeface="Book Antiqua" pitchFamily="18" charset="0"/>
              </a:rPr>
              <a:t>Des hymnes prophétiques</a:t>
            </a:r>
          </a:p>
        </p:txBody>
      </p:sp>
      <p:sp>
        <p:nvSpPr>
          <p:cNvPr id="17" name="ZoneTexte 16">
            <a:extLst>
              <a:ext uri="{FF2B5EF4-FFF2-40B4-BE49-F238E27FC236}">
                <a16:creationId xmlns:a16="http://schemas.microsoft.com/office/drawing/2014/main" id="{7BD88E4B-512F-9E29-8211-1FF90C11590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52F659A3-DA6E-B0B4-8CA9-EC099BE065D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71839878"/>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طغمات العلاء</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وصفوف الأبرار</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يمجدون</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طوباويتك</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 Nitagma `nte `p[ici @ nem `p,oroc `nte ni`;myi @ ceereudoxazin @</a:t>
            </a:r>
            <a:br>
              <a:rPr lang="it-IT" sz="3733" dirty="0">
                <a:solidFill>
                  <a:prstClr val="white"/>
                </a:solidFill>
                <a:latin typeface="CS Avva Shenouda" pitchFamily="34" charset="0"/>
              </a:rPr>
            </a:br>
            <a:r>
              <a:rPr lang="it-IT" sz="3733" dirty="0">
                <a:solidFill>
                  <a:prstClr val="white"/>
                </a:solidFill>
                <a:latin typeface="CS Avva Shenouda" pitchFamily="34" charset="0"/>
              </a:rPr>
              <a:t> `nnemakaricmoc.</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Tous les rangs célestes</a:t>
            </a:r>
          </a:p>
          <a:p>
            <a:pPr algn="ctr" defTabSz="1219170"/>
            <a:r>
              <a:rPr lang="fr-FR" sz="3733" b="1" dirty="0">
                <a:solidFill>
                  <a:prstClr val="white"/>
                </a:solidFill>
                <a:latin typeface="Book Antiqua" pitchFamily="18" charset="0"/>
              </a:rPr>
              <a:t>Et les chœurs des justes</a:t>
            </a:r>
          </a:p>
          <a:p>
            <a:pPr algn="ctr" defTabSz="1219170"/>
            <a:r>
              <a:rPr lang="fr-FR" sz="3733" b="1" dirty="0">
                <a:solidFill>
                  <a:prstClr val="white"/>
                </a:solidFill>
                <a:latin typeface="Book Antiqua" pitchFamily="18" charset="0"/>
              </a:rPr>
              <a:t>Te glorifient ô toi</a:t>
            </a:r>
          </a:p>
          <a:p>
            <a:pPr algn="ctr" defTabSz="1219170"/>
            <a:r>
              <a:rPr lang="fr-FR" sz="3733" b="1" dirty="0">
                <a:solidFill>
                  <a:prstClr val="white"/>
                </a:solidFill>
                <a:latin typeface="Book Antiqua" pitchFamily="18" charset="0"/>
              </a:rPr>
              <a:t>Qui es bienheureuse</a:t>
            </a:r>
          </a:p>
        </p:txBody>
      </p:sp>
      <p:sp>
        <p:nvSpPr>
          <p:cNvPr id="2" name="ZoneTexte 1">
            <a:extLst>
              <a:ext uri="{FF2B5EF4-FFF2-40B4-BE49-F238E27FC236}">
                <a16:creationId xmlns:a16="http://schemas.microsoft.com/office/drawing/2014/main" id="{65D8E4B5-94F5-1420-AD97-0B3053B3534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920E8082-6A78-E50B-9E38-990CFFC4008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90807030"/>
      </p:ext>
    </p:extLst>
  </p:cSld>
  <p:clrMapOvr>
    <a:masterClrMapping/>
  </p:clrMapOvr>
</p:sld>
</file>

<file path=ppt/slides/slide197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6672064" y="340592"/>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لأنهم تكلموا من أجلك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بأعمال كريمة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أيتها المدينة المقدسة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التي للملك العظيم.</a:t>
            </a:r>
            <a:endParaRPr lang="fr-FR" sz="4267" dirty="0">
              <a:solidFill>
                <a:prstClr val="white"/>
              </a:solidFill>
              <a:latin typeface="Calibri"/>
            </a:endParaRPr>
          </a:p>
        </p:txBody>
      </p:sp>
      <p:sp>
        <p:nvSpPr>
          <p:cNvPr id="11" name="Rectangle 10"/>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Je aucaji e;by] @ `nhan`hbyou`i eutai`yout @ ]baki =e=;=u @ `nte pinis] `nouro</a:t>
            </a:r>
            <a:endParaRPr lang="fr-FR" sz="3733" dirty="0">
              <a:solidFill>
                <a:prstClr val="white"/>
              </a:solidFill>
              <a:latin typeface="CS Avva Shenouda" pitchFamily="34" charset="0"/>
            </a:endParaRPr>
          </a:p>
        </p:txBody>
      </p:sp>
      <p:sp>
        <p:nvSpPr>
          <p:cNvPr id="12" name="Rectangle 11"/>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on a dit de toi</a:t>
            </a:r>
          </a:p>
          <a:p>
            <a:pPr algn="ctr" defTabSz="1219170"/>
            <a:r>
              <a:rPr lang="fr-FR" sz="3733" b="1" dirty="0">
                <a:solidFill>
                  <a:prstClr val="white"/>
                </a:solidFill>
                <a:latin typeface="Book Antiqua" pitchFamily="18" charset="0"/>
              </a:rPr>
              <a:t>Des choses vénérables</a:t>
            </a:r>
          </a:p>
          <a:p>
            <a:pPr algn="ctr" defTabSz="1219170"/>
            <a:r>
              <a:rPr lang="fr-FR" sz="3733" b="1" dirty="0">
                <a:solidFill>
                  <a:prstClr val="white"/>
                </a:solidFill>
                <a:latin typeface="Book Antiqua" pitchFamily="18" charset="0"/>
              </a:rPr>
              <a:t>Ô toi la ville sainte</a:t>
            </a:r>
          </a:p>
          <a:p>
            <a:pPr algn="ctr" defTabSz="1219170"/>
            <a:r>
              <a:rPr lang="fr-FR" sz="3733" b="1" dirty="0">
                <a:solidFill>
                  <a:prstClr val="white"/>
                </a:solidFill>
                <a:latin typeface="Book Antiqua" pitchFamily="18" charset="0"/>
              </a:rPr>
              <a:t>Celle du grand Roi</a:t>
            </a:r>
          </a:p>
        </p:txBody>
      </p:sp>
      <p:sp>
        <p:nvSpPr>
          <p:cNvPr id="17" name="ZoneTexte 16">
            <a:extLst>
              <a:ext uri="{FF2B5EF4-FFF2-40B4-BE49-F238E27FC236}">
                <a16:creationId xmlns:a16="http://schemas.microsoft.com/office/drawing/2014/main" id="{9302AED9-A931-E73A-9C5F-B646331A7CB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25BD696A-EA45-EA93-0FED-83842ECFFD2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97633830"/>
      </p:ext>
    </p:extLst>
  </p:cSld>
  <p:clrMapOvr>
    <a:masterClrMapping/>
  </p:clrMapOvr>
</p:sld>
</file>

<file path=ppt/slides/slide19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نسأل ونطلب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أن نفوز برحمة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بشفاعاتك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عند محب البشر.</a:t>
            </a:r>
            <a:endParaRPr lang="fr-FR" sz="4267" dirty="0">
              <a:solidFill>
                <a:prstClr val="white"/>
              </a:solidFill>
              <a:latin typeface="Calibri"/>
            </a:endParaRPr>
          </a:p>
        </p:txBody>
      </p:sp>
      <p:sp>
        <p:nvSpPr>
          <p:cNvPr id="11" name="Rectangle 10"/>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pt-BR" sz="3733" dirty="0">
                <a:solidFill>
                  <a:prstClr val="white"/>
                </a:solidFill>
                <a:latin typeface="CS Avva Shenouda" pitchFamily="34" charset="0"/>
              </a:rPr>
              <a:t>Ten]ho tentwbh @ e;rensasni eunai @ hiten ne`precbi`a @ `ntotf</a:t>
            </a:r>
            <a:br>
              <a:rPr lang="pt-BR" sz="3733" dirty="0">
                <a:solidFill>
                  <a:prstClr val="white"/>
                </a:solidFill>
                <a:latin typeface="CS Avva Shenouda" pitchFamily="34" charset="0"/>
              </a:rPr>
            </a:br>
            <a:r>
              <a:rPr lang="pt-BR" sz="3733" dirty="0">
                <a:solidFill>
                  <a:prstClr val="white"/>
                </a:solidFill>
                <a:latin typeface="CS Avva Shenouda" pitchFamily="34" charset="0"/>
              </a:rPr>
              <a:t> `mpimairwmi</a:t>
            </a:r>
            <a:endParaRPr lang="fr-FR" sz="3733" dirty="0">
              <a:solidFill>
                <a:prstClr val="white"/>
              </a:solidFill>
              <a:latin typeface="CS Avva Shenouda" pitchFamily="34" charset="0"/>
            </a:endParaRPr>
          </a:p>
        </p:txBody>
      </p:sp>
      <p:sp>
        <p:nvSpPr>
          <p:cNvPr id="12" name="Rectangle 11"/>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Nous demandons, prions</a:t>
            </a:r>
          </a:p>
          <a:p>
            <a:pPr algn="ctr" defTabSz="1219170"/>
            <a:r>
              <a:rPr lang="fr-FR" sz="3733" b="1" dirty="0">
                <a:solidFill>
                  <a:prstClr val="white"/>
                </a:solidFill>
                <a:latin typeface="Book Antiqua" pitchFamily="18" charset="0"/>
              </a:rPr>
              <a:t>D’avoir miséricorde</a:t>
            </a:r>
          </a:p>
          <a:p>
            <a:pPr algn="ctr" defTabSz="1219170"/>
            <a:r>
              <a:rPr lang="fr-FR" sz="3733" b="1" dirty="0">
                <a:solidFill>
                  <a:prstClr val="white"/>
                </a:solidFill>
                <a:latin typeface="Book Antiqua" pitchFamily="18" charset="0"/>
              </a:rPr>
              <a:t>Par ton intercession</a:t>
            </a:r>
          </a:p>
          <a:p>
            <a:pPr algn="ctr" defTabSz="1219170"/>
            <a:r>
              <a:rPr lang="fr-FR" sz="3733" b="1" dirty="0">
                <a:solidFill>
                  <a:prstClr val="white"/>
                </a:solidFill>
                <a:latin typeface="Book Antiqua" pitchFamily="18" charset="0"/>
              </a:rPr>
              <a:t>Chez l’Ami des hommes</a:t>
            </a:r>
          </a:p>
        </p:txBody>
      </p:sp>
      <p:sp>
        <p:nvSpPr>
          <p:cNvPr id="17" name="ZoneTexte 16">
            <a:extLst>
              <a:ext uri="{FF2B5EF4-FFF2-40B4-BE49-F238E27FC236}">
                <a16:creationId xmlns:a16="http://schemas.microsoft.com/office/drawing/2014/main" id="{B829FD49-ADE9-2C76-936F-837BB5C27CA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F0DE9777-0868-E37E-1B86-AF1FFE056F6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68974090"/>
      </p:ext>
    </p:extLst>
  </p:cSld>
  <p:clrMapOvr>
    <a:masterClrMapping/>
  </p:clrMapOvr>
</p:sld>
</file>

<file path=ppt/slides/slide197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2423592" y="1988840"/>
            <a:ext cx="7488832" cy="1631216"/>
          </a:xfrm>
          <a:prstGeom prst="rect">
            <a:avLst/>
          </a:prstGeom>
        </p:spPr>
        <p:txBody>
          <a:bodyPr wrap="square">
            <a:spAutoFit/>
          </a:bodyPr>
          <a:lstStyle/>
          <a:p>
            <a:pPr algn="ctr"/>
            <a:r>
              <a:rPr lang="fr-FR" sz="5000" b="1" dirty="0">
                <a:solidFill>
                  <a:prstClr val="white"/>
                </a:solidFill>
                <a:latin typeface="Book Antiqua" pitchFamily="18" charset="0"/>
              </a:rPr>
              <a:t>Interprétation – Partie 2</a:t>
            </a:r>
          </a:p>
          <a:p>
            <a:pPr algn="ctr"/>
            <a:r>
              <a:rPr lang="ar-EG" sz="5000" b="1" dirty="0">
                <a:solidFill>
                  <a:prstClr val="white"/>
                </a:solidFill>
                <a:latin typeface="Book Antiqua" pitchFamily="18" charset="0"/>
              </a:rPr>
              <a:t>التفسير </a:t>
            </a:r>
            <a:r>
              <a:rPr lang="ar-EG" sz="5000" b="1" dirty="0" err="1">
                <a:solidFill>
                  <a:prstClr val="white"/>
                </a:solidFill>
                <a:latin typeface="Book Antiqua" pitchFamily="18" charset="0"/>
              </a:rPr>
              <a:t>الثانى</a:t>
            </a:r>
            <a:endParaRPr lang="fr-FR" sz="5000" b="1" dirty="0">
              <a:solidFill>
                <a:prstClr val="white"/>
              </a:solidFill>
              <a:latin typeface="Book Antiqua" pitchFamily="18" charset="0"/>
            </a:endParaRPr>
          </a:p>
        </p:txBody>
      </p:sp>
      <p:pic>
        <p:nvPicPr>
          <p:cNvPr id="5"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350 </a:t>
            </a:r>
          </a:p>
        </p:txBody>
      </p:sp>
      <p:sp>
        <p:nvSpPr>
          <p:cNvPr id="2" name="ZoneTexte 1">
            <a:extLst>
              <a:ext uri="{FF2B5EF4-FFF2-40B4-BE49-F238E27FC236}">
                <a16:creationId xmlns:a16="http://schemas.microsoft.com/office/drawing/2014/main" id="{5AC039B4-167E-9C41-2166-A9814AD6DF6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2</a:t>
            </a:r>
            <a:endParaRPr lang="ar-EG" sz="1600" dirty="0">
              <a:solidFill>
                <a:prstClr val="white"/>
              </a:solidFill>
              <a:latin typeface="Book Antiqua" pitchFamily="18" charset="0"/>
            </a:endParaRPr>
          </a:p>
        </p:txBody>
      </p:sp>
      <p:sp>
        <p:nvSpPr>
          <p:cNvPr id="3" name="ZoneTexte 2">
            <a:hlinkClick r:id="rId3" action="ppaction://hlinksldjump"/>
            <a:extLst>
              <a:ext uri="{FF2B5EF4-FFF2-40B4-BE49-F238E27FC236}">
                <a16:creationId xmlns:a16="http://schemas.microsoft.com/office/drawing/2014/main" id="{053E308B-EBCD-1E13-309F-B69C9AE076C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79123750"/>
      </p:ext>
    </p:extLst>
  </p:cSld>
  <p:clrMapOvr>
    <a:masterClrMapping/>
  </p:clrMapOvr>
</p:sld>
</file>

<file path=ppt/slides/slide19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957149077"/>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413667">
                  <a:extLst>
                    <a:ext uri="{9D8B030D-6E8A-4147-A177-3AD203B41FA5}">
                      <a16:colId xmlns:a16="http://schemas.microsoft.com/office/drawing/2014/main" val="20000"/>
                    </a:ext>
                  </a:extLst>
                </a:gridCol>
                <a:gridCol w="4833489">
                  <a:extLst>
                    <a:ext uri="{9D8B030D-6E8A-4147-A177-3AD203B41FA5}">
                      <a16:colId xmlns:a16="http://schemas.microsoft.com/office/drawing/2014/main" val="20001"/>
                    </a:ext>
                  </a:extLst>
                </a:gridCol>
              </a:tblGrid>
              <a:tr h="3024336">
                <a:tc>
                  <a:txBody>
                    <a:bodyPr/>
                    <a:lstStyle/>
                    <a:p>
                      <a:r>
                        <a:rPr lang="fr-FR" sz="3200" b="1" kern="1200" dirty="0">
                          <a:solidFill>
                            <a:prstClr val="white"/>
                          </a:solidFill>
                          <a:latin typeface="Book Antiqua" pitchFamily="18" charset="0"/>
                          <a:ea typeface="+mn-ea"/>
                          <a:cs typeface="+mn-cs"/>
                        </a:rPr>
                        <a:t>1. Et Dieu dit à Moïse</a:t>
                      </a:r>
                    </a:p>
                    <a:p>
                      <a:r>
                        <a:rPr lang="fr-FR" sz="3200" b="1" kern="1200" dirty="0">
                          <a:solidFill>
                            <a:prstClr val="white"/>
                          </a:solidFill>
                          <a:latin typeface="Book Antiqua" pitchFamily="18" charset="0"/>
                          <a:ea typeface="+mn-ea"/>
                          <a:cs typeface="+mn-cs"/>
                        </a:rPr>
                        <a:t>L’appela d'une voix forte :</a:t>
                      </a:r>
                    </a:p>
                    <a:p>
                      <a:r>
                        <a:rPr lang="fr-FR" sz="3200" b="1" kern="1200" dirty="0">
                          <a:solidFill>
                            <a:prstClr val="white"/>
                          </a:solidFill>
                          <a:latin typeface="Book Antiqua" pitchFamily="18" charset="0"/>
                          <a:ea typeface="+mn-ea"/>
                          <a:cs typeface="+mn-cs"/>
                        </a:rPr>
                        <a:t>Va me construire une arche </a:t>
                      </a:r>
                    </a:p>
                    <a:p>
                      <a:r>
                        <a:rPr lang="fr-FR" sz="3200" b="1" kern="1200" dirty="0">
                          <a:solidFill>
                            <a:prstClr val="white"/>
                          </a:solidFill>
                          <a:latin typeface="Book Antiqua" pitchFamily="18" charset="0"/>
                          <a:ea typeface="+mn-ea"/>
                          <a:cs typeface="+mn-cs"/>
                        </a:rPr>
                        <a:t>Et d’or, recouvre-la </a:t>
                      </a:r>
                    </a:p>
                  </a:txBody>
                  <a:tcPr/>
                </a:tc>
                <a:tc>
                  <a:txBody>
                    <a:bodyPr/>
                    <a:lstStyle/>
                    <a:p>
                      <a:pPr algn="r" rtl="1"/>
                      <a:r>
                        <a:rPr lang="ar-EG" sz="4000" b="0" kern="1200" dirty="0">
                          <a:solidFill>
                            <a:prstClr val="white"/>
                          </a:solidFill>
                          <a:latin typeface="+mn-lt"/>
                          <a:ea typeface="+mn-ea"/>
                          <a:cs typeface="+mn-cs"/>
                        </a:rPr>
                        <a:t>قال الرب لموسى</a:t>
                      </a:r>
                    </a:p>
                    <a:p>
                      <a:pPr algn="r" rtl="1"/>
                      <a:r>
                        <a:rPr lang="ar-EG" sz="4000" b="0" kern="1200" dirty="0">
                          <a:solidFill>
                            <a:prstClr val="white"/>
                          </a:solidFill>
                          <a:latin typeface="+mn-lt"/>
                          <a:ea typeface="+mn-ea"/>
                          <a:cs typeface="+mn-cs"/>
                        </a:rPr>
                        <a:t>بصوت عالي يناديه</a:t>
                      </a:r>
                    </a:p>
                    <a:p>
                      <a:pPr algn="r" rtl="1"/>
                      <a:r>
                        <a:rPr lang="ar-EG" sz="4000" b="0" kern="1200" dirty="0">
                          <a:solidFill>
                            <a:prstClr val="white"/>
                          </a:solidFill>
                          <a:latin typeface="+mn-lt"/>
                          <a:ea typeface="+mn-ea"/>
                          <a:cs typeface="+mn-cs"/>
                        </a:rPr>
                        <a:t>قم اصنع لى تابوت</a:t>
                      </a:r>
                    </a:p>
                    <a:p>
                      <a:pPr algn="r" rtl="1"/>
                      <a:r>
                        <a:rPr lang="ar-EG" sz="4000" b="0" kern="1200" dirty="0">
                          <a:solidFill>
                            <a:prstClr val="white"/>
                          </a:solidFill>
                          <a:latin typeface="+mn-lt"/>
                          <a:ea typeface="+mn-ea"/>
                          <a:cs typeface="+mn-cs"/>
                        </a:rPr>
                        <a:t>وبالدهب إطليه</a:t>
                      </a: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Pour mettre mes mystères</a:t>
                      </a:r>
                    </a:p>
                    <a:p>
                      <a:r>
                        <a:rPr lang="fr-FR" sz="3200" b="1" kern="1200" dirty="0">
                          <a:solidFill>
                            <a:prstClr val="white"/>
                          </a:solidFill>
                          <a:latin typeface="Book Antiqua" pitchFamily="18" charset="0"/>
                          <a:ea typeface="+mn-ea"/>
                          <a:cs typeface="+mn-cs"/>
                        </a:rPr>
                        <a:t>Et aussi mon Alliance</a:t>
                      </a:r>
                    </a:p>
                    <a:p>
                      <a:r>
                        <a:rPr lang="fr-FR" sz="3200" b="1" kern="1200" dirty="0">
                          <a:solidFill>
                            <a:prstClr val="white"/>
                          </a:solidFill>
                          <a:latin typeface="Book Antiqua" pitchFamily="18" charset="0"/>
                          <a:ea typeface="+mn-ea"/>
                          <a:cs typeface="+mn-cs"/>
                        </a:rPr>
                        <a:t>Faite en bois d'acacia</a:t>
                      </a:r>
                    </a:p>
                    <a:p>
                      <a:r>
                        <a:rPr lang="fr-FR" sz="3200" b="1" kern="1200" dirty="0">
                          <a:solidFill>
                            <a:prstClr val="white"/>
                          </a:solidFill>
                          <a:latin typeface="Book Antiqua" pitchFamily="18" charset="0"/>
                          <a:ea typeface="+mn-ea"/>
                          <a:cs typeface="+mn-cs"/>
                        </a:rPr>
                        <a:t>Et d’or, recouvre-la</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ل</a:t>
                      </a:r>
                      <a:r>
                        <a:rPr lang="ar-EG" sz="4000" b="0" kern="1200" baseline="0" dirty="0">
                          <a:solidFill>
                            <a:prstClr val="white"/>
                          </a:solidFill>
                          <a:latin typeface="+mn-lt"/>
                          <a:ea typeface="+mn-ea"/>
                          <a:cs typeface="+mn-cs"/>
                        </a:rPr>
                        <a:t>أوضع</a:t>
                      </a:r>
                      <a:r>
                        <a:rPr lang="ar-EG" sz="4000" b="0" kern="1200" dirty="0">
                          <a:solidFill>
                            <a:prstClr val="white"/>
                          </a:solidFill>
                          <a:latin typeface="+mn-lt"/>
                          <a:ea typeface="+mn-ea"/>
                          <a:cs typeface="+mn-cs"/>
                        </a:rPr>
                        <a:t> فيه سري</a:t>
                      </a:r>
                    </a:p>
                    <a:p>
                      <a:pPr algn="r" rtl="1"/>
                      <a:r>
                        <a:rPr lang="ar-EG" sz="4000" b="0" kern="1200" dirty="0">
                          <a:solidFill>
                            <a:prstClr val="white"/>
                          </a:solidFill>
                          <a:latin typeface="+mn-lt"/>
                          <a:ea typeface="+mn-ea"/>
                          <a:cs typeface="+mn-cs"/>
                        </a:rPr>
                        <a:t>واجعل عهدي فيه</a:t>
                      </a:r>
                    </a:p>
                    <a:p>
                      <a:pPr algn="r" rtl="1"/>
                      <a:r>
                        <a:rPr lang="ar-EG" sz="4000" b="0" kern="1200" dirty="0">
                          <a:solidFill>
                            <a:prstClr val="white"/>
                          </a:solidFill>
                          <a:latin typeface="+mn-lt"/>
                          <a:ea typeface="+mn-ea"/>
                          <a:cs typeface="+mn-cs"/>
                        </a:rPr>
                        <a:t>من خشب لا يُسَوس</a:t>
                      </a:r>
                    </a:p>
                    <a:p>
                      <a:pPr algn="r" rtl="1"/>
                      <a:r>
                        <a:rPr lang="ar-EG" sz="4000" b="0" kern="1200" dirty="0">
                          <a:solidFill>
                            <a:prstClr val="white"/>
                          </a:solidFill>
                          <a:latin typeface="+mn-lt"/>
                          <a:ea typeface="+mn-ea"/>
                          <a:cs typeface="+mn-cs"/>
                        </a:rPr>
                        <a:t>بالدهب تطلون</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2CAA7A77-4C85-8897-3747-9B2480F7668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2</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7833AD2B-97AB-0083-9B96-8E7C15596C8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63244311"/>
      </p:ext>
    </p:extLst>
  </p:cSld>
  <p:clrMapOvr>
    <a:masterClrMapping/>
  </p:clrMapOvr>
</p:sld>
</file>

<file path=ppt/slides/slide197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157614030"/>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 Tu ressemblas, Marie</a:t>
                      </a:r>
                    </a:p>
                    <a:p>
                      <a:pPr algn="l"/>
                      <a:r>
                        <a:rPr lang="fr-FR" sz="3200" b="1" kern="1200" dirty="0">
                          <a:solidFill>
                            <a:prstClr val="white"/>
                          </a:solidFill>
                          <a:latin typeface="Book Antiqua" pitchFamily="18" charset="0"/>
                          <a:ea typeface="+mn-ea"/>
                          <a:cs typeface="+mn-cs"/>
                        </a:rPr>
                        <a:t>A l'arche recouverte</a:t>
                      </a:r>
                    </a:p>
                    <a:p>
                      <a:pPr algn="l"/>
                      <a:r>
                        <a:rPr lang="fr-FR" sz="3200" b="1" kern="1200" dirty="0">
                          <a:solidFill>
                            <a:prstClr val="white"/>
                          </a:solidFill>
                          <a:latin typeface="Book Antiqua" pitchFamily="18" charset="0"/>
                          <a:ea typeface="+mn-ea"/>
                          <a:cs typeface="+mn-cs"/>
                        </a:rPr>
                        <a:t>Avec le vase d'or</a:t>
                      </a:r>
                    </a:p>
                    <a:p>
                      <a:pPr algn="l"/>
                      <a:r>
                        <a:rPr lang="fr-FR" sz="3200" b="1" kern="1200" dirty="0">
                          <a:solidFill>
                            <a:prstClr val="white"/>
                          </a:solidFill>
                          <a:latin typeface="Book Antiqua" pitchFamily="18" charset="0"/>
                          <a:ea typeface="+mn-ea"/>
                          <a:cs typeface="+mn-cs"/>
                        </a:rPr>
                        <a:t>Et la manne rationnelle</a:t>
                      </a:r>
                    </a:p>
                  </a:txBody>
                  <a:tcPr/>
                </a:tc>
                <a:tc>
                  <a:txBody>
                    <a:bodyPr/>
                    <a:lstStyle/>
                    <a:p>
                      <a:pPr algn="r" rtl="1"/>
                      <a:r>
                        <a:rPr lang="ar-EG" sz="4000" b="0" kern="1200" dirty="0">
                          <a:solidFill>
                            <a:prstClr val="white"/>
                          </a:solidFill>
                          <a:latin typeface="+mn-lt"/>
                          <a:ea typeface="+mn-ea"/>
                          <a:cs typeface="+mn-cs"/>
                        </a:rPr>
                        <a:t>+ تشَبَهتِ يا مريم</a:t>
                      </a:r>
                    </a:p>
                    <a:p>
                      <a:pPr algn="r" rtl="1"/>
                      <a:r>
                        <a:rPr lang="ar-EG" sz="4000" b="0" kern="1200" dirty="0">
                          <a:solidFill>
                            <a:prstClr val="white"/>
                          </a:solidFill>
                          <a:latin typeface="+mn-lt"/>
                          <a:ea typeface="+mn-ea"/>
                          <a:cs typeface="+mn-cs"/>
                        </a:rPr>
                        <a:t>بتابوت العهد المطلي</a:t>
                      </a:r>
                    </a:p>
                    <a:p>
                      <a:pPr algn="r" rtl="1"/>
                      <a:r>
                        <a:rPr lang="ar-EG" sz="4000" b="0" kern="1200" dirty="0">
                          <a:solidFill>
                            <a:prstClr val="white"/>
                          </a:solidFill>
                          <a:latin typeface="+mn-lt"/>
                          <a:ea typeface="+mn-ea"/>
                          <a:cs typeface="+mn-cs"/>
                        </a:rPr>
                        <a:t>وفيه القسط دهب</a:t>
                      </a:r>
                    </a:p>
                    <a:p>
                      <a:pPr algn="r" rtl="1"/>
                      <a:r>
                        <a:rPr lang="ar-EG" sz="4000" b="0" kern="1200" dirty="0">
                          <a:solidFill>
                            <a:prstClr val="white"/>
                          </a:solidFill>
                          <a:latin typeface="+mn-lt"/>
                          <a:ea typeface="+mn-ea"/>
                          <a:cs typeface="+mn-cs"/>
                        </a:rPr>
                        <a:t>بالمن العقلي</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4.</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Tes éloges sur ma langue</a:t>
                      </a:r>
                    </a:p>
                    <a:p>
                      <a:r>
                        <a:rPr lang="fr-FR" sz="3200" b="1" kern="1200" dirty="0">
                          <a:solidFill>
                            <a:prstClr val="white"/>
                          </a:solidFill>
                          <a:latin typeface="Book Antiqua" pitchFamily="18" charset="0"/>
                          <a:ea typeface="+mn-ea"/>
                          <a:cs typeface="+mn-cs"/>
                        </a:rPr>
                        <a:t>Sont plus doux que le miel</a:t>
                      </a:r>
                    </a:p>
                    <a:p>
                      <a:r>
                        <a:rPr lang="fr-FR" sz="3200" b="1" kern="1200" dirty="0">
                          <a:solidFill>
                            <a:prstClr val="white"/>
                          </a:solidFill>
                          <a:latin typeface="Book Antiqua" pitchFamily="18" charset="0"/>
                          <a:ea typeface="+mn-ea"/>
                          <a:cs typeface="+mn-cs"/>
                        </a:rPr>
                        <a:t>Nous t’offrons des louanges </a:t>
                      </a:r>
                    </a:p>
                    <a:p>
                      <a:r>
                        <a:rPr lang="fr-FR" sz="3200" b="1" kern="1200" dirty="0">
                          <a:solidFill>
                            <a:prstClr val="white"/>
                          </a:solidFill>
                          <a:latin typeface="Book Antiqua" pitchFamily="18" charset="0"/>
                          <a:ea typeface="+mn-ea"/>
                          <a:cs typeface="+mn-cs"/>
                        </a:rPr>
                        <a:t>Ô Fille de Sion</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مديحك في فمي</a:t>
                      </a:r>
                    </a:p>
                    <a:p>
                      <a:pPr algn="r" rtl="1"/>
                      <a:r>
                        <a:rPr lang="ar-EG" sz="4000" b="0" kern="1200" dirty="0">
                          <a:solidFill>
                            <a:prstClr val="white"/>
                          </a:solidFill>
                          <a:latin typeface="+mn-lt"/>
                          <a:ea typeface="+mn-ea"/>
                          <a:cs typeface="+mn-cs"/>
                        </a:rPr>
                        <a:t>أحلى من العسلِ</a:t>
                      </a:r>
                    </a:p>
                    <a:p>
                      <a:pPr algn="r" rtl="1"/>
                      <a:r>
                        <a:rPr lang="ar-EG" sz="4000" b="0" kern="1200" dirty="0">
                          <a:solidFill>
                            <a:prstClr val="white"/>
                          </a:solidFill>
                          <a:latin typeface="+mn-lt"/>
                          <a:ea typeface="+mn-ea"/>
                          <a:cs typeface="+mn-cs"/>
                        </a:rPr>
                        <a:t>نقريكِ كل سلام</a:t>
                      </a:r>
                    </a:p>
                    <a:p>
                      <a:pPr algn="r" rtl="1"/>
                      <a:r>
                        <a:rPr lang="ar-EG" sz="4000" b="0" kern="1200" dirty="0">
                          <a:solidFill>
                            <a:prstClr val="white"/>
                          </a:solidFill>
                          <a:latin typeface="+mn-lt"/>
                          <a:ea typeface="+mn-ea"/>
                          <a:cs typeface="+mn-cs"/>
                        </a:rPr>
                        <a:t>يا إبنة صهيون</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698205C5-32C3-F7E5-ADF3-6246571FB2F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2</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49BE6102-3A24-7994-FFDB-8D7FC3DFE08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86023062"/>
      </p:ext>
    </p:extLst>
  </p:cSld>
  <p:clrMapOvr>
    <a:masterClrMapping/>
  </p:clrMapOvr>
</p:sld>
</file>

<file path=ppt/slides/slide197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092005423"/>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134813">
                  <a:extLst>
                    <a:ext uri="{9D8B030D-6E8A-4147-A177-3AD203B41FA5}">
                      <a16:colId xmlns:a16="http://schemas.microsoft.com/office/drawing/2014/main" val="20000"/>
                    </a:ext>
                  </a:extLst>
                </a:gridCol>
                <a:gridCol w="511234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5.</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Ô étoile brillante</a:t>
                      </a:r>
                    </a:p>
                    <a:p>
                      <a:pPr algn="l"/>
                      <a:r>
                        <a:rPr lang="fr-FR" sz="3200" b="1" kern="1200" dirty="0">
                          <a:solidFill>
                            <a:prstClr val="white"/>
                          </a:solidFill>
                          <a:latin typeface="Book Antiqua" pitchFamily="18" charset="0"/>
                          <a:ea typeface="+mn-ea"/>
                          <a:cs typeface="+mn-cs"/>
                        </a:rPr>
                        <a:t>Comme la lampe allumée</a:t>
                      </a:r>
                    </a:p>
                    <a:p>
                      <a:pPr algn="l"/>
                      <a:r>
                        <a:rPr lang="fr-FR" sz="3200" b="1" kern="1200" dirty="0">
                          <a:solidFill>
                            <a:prstClr val="white"/>
                          </a:solidFill>
                          <a:latin typeface="Book Antiqua" pitchFamily="18" charset="0"/>
                          <a:ea typeface="+mn-ea"/>
                          <a:cs typeface="+mn-cs"/>
                        </a:rPr>
                        <a:t>Portas le Fils de Dieu</a:t>
                      </a:r>
                    </a:p>
                    <a:p>
                      <a:pPr algn="l"/>
                      <a:r>
                        <a:rPr lang="fr-FR" sz="3200" b="1" kern="1200" dirty="0">
                          <a:solidFill>
                            <a:prstClr val="white"/>
                          </a:solidFill>
                          <a:latin typeface="Book Antiqua" pitchFamily="18" charset="0"/>
                          <a:ea typeface="+mn-ea"/>
                          <a:cs typeface="+mn-cs"/>
                        </a:rPr>
                        <a:t>L’invisible, Vivant</a:t>
                      </a:r>
                    </a:p>
                  </a:txBody>
                  <a:tcPr/>
                </a:tc>
                <a:tc>
                  <a:txBody>
                    <a:bodyPr/>
                    <a:lstStyle/>
                    <a:p>
                      <a:pPr algn="r" rtl="1"/>
                      <a:r>
                        <a:rPr lang="ar-EG" sz="4000" b="0" kern="1200" dirty="0">
                          <a:solidFill>
                            <a:prstClr val="white"/>
                          </a:solidFill>
                          <a:latin typeface="+mn-lt"/>
                          <a:ea typeface="+mn-ea"/>
                          <a:cs typeface="+mn-cs"/>
                        </a:rPr>
                        <a:t>يا نجمة تضوي</a:t>
                      </a:r>
                    </a:p>
                    <a:p>
                      <a:pPr algn="r" rtl="1"/>
                      <a:r>
                        <a:rPr lang="ar-EG" sz="4000" b="0" kern="1200" dirty="0">
                          <a:solidFill>
                            <a:prstClr val="white"/>
                          </a:solidFill>
                          <a:latin typeface="+mn-lt"/>
                          <a:ea typeface="+mn-ea"/>
                          <a:cs typeface="+mn-cs"/>
                        </a:rPr>
                        <a:t>كمصباح النور</a:t>
                      </a:r>
                    </a:p>
                    <a:p>
                      <a:pPr algn="r" rtl="1"/>
                      <a:r>
                        <a:rPr lang="ar-EG" sz="4000" b="0" kern="1200" dirty="0">
                          <a:solidFill>
                            <a:prstClr val="white"/>
                          </a:solidFill>
                          <a:latin typeface="+mn-lt"/>
                          <a:ea typeface="+mn-ea"/>
                          <a:cs typeface="+mn-cs"/>
                        </a:rPr>
                        <a:t>حملتِ ابن الله</a:t>
                      </a:r>
                    </a:p>
                    <a:p>
                      <a:pPr algn="r" rtl="1"/>
                      <a:r>
                        <a:rPr lang="ar-EG" sz="4000" b="0" kern="1200" dirty="0">
                          <a:solidFill>
                            <a:prstClr val="white"/>
                          </a:solidFill>
                          <a:latin typeface="+mn-lt"/>
                          <a:ea typeface="+mn-ea"/>
                          <a:cs typeface="+mn-cs"/>
                        </a:rPr>
                        <a:t>الحي الغير</a:t>
                      </a:r>
                      <a:r>
                        <a:rPr lang="ar-EG" sz="4000" b="0" kern="1200" baseline="0" dirty="0">
                          <a:solidFill>
                            <a:prstClr val="white"/>
                          </a:solidFill>
                          <a:latin typeface="+mn-lt"/>
                          <a:ea typeface="+mn-ea"/>
                          <a:cs typeface="+mn-cs"/>
                        </a:rPr>
                        <a:t> </a:t>
                      </a:r>
                      <a:r>
                        <a:rPr lang="ar-EG" sz="4000" b="0" kern="1200" dirty="0">
                          <a:solidFill>
                            <a:prstClr val="white"/>
                          </a:solidFill>
                          <a:latin typeface="+mn-lt"/>
                          <a:ea typeface="+mn-ea"/>
                          <a:cs typeface="+mn-cs"/>
                        </a:rPr>
                        <a:t>منظور</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6. Il a sauvé Adam</a:t>
                      </a:r>
                    </a:p>
                    <a:p>
                      <a:r>
                        <a:rPr lang="fr-FR" sz="3200" b="1" kern="1200" dirty="0">
                          <a:solidFill>
                            <a:prstClr val="white"/>
                          </a:solidFill>
                          <a:latin typeface="Book Antiqua" pitchFamily="18" charset="0"/>
                          <a:ea typeface="+mn-ea"/>
                          <a:cs typeface="+mn-cs"/>
                        </a:rPr>
                        <a:t>Après qu'il fut séduit </a:t>
                      </a:r>
                    </a:p>
                    <a:p>
                      <a:r>
                        <a:rPr lang="fr-FR" sz="3200" b="1" kern="1200" dirty="0">
                          <a:solidFill>
                            <a:prstClr val="white"/>
                          </a:solidFill>
                          <a:latin typeface="Book Antiqua" pitchFamily="18" charset="0"/>
                          <a:ea typeface="+mn-ea"/>
                          <a:cs typeface="+mn-cs"/>
                        </a:rPr>
                        <a:t>Revint, lui et ses fils</a:t>
                      </a:r>
                    </a:p>
                    <a:p>
                      <a:r>
                        <a:rPr lang="fr-FR" sz="3200" b="1" kern="1200" dirty="0">
                          <a:solidFill>
                            <a:prstClr val="white"/>
                          </a:solidFill>
                          <a:latin typeface="Book Antiqua" pitchFamily="18" charset="0"/>
                          <a:ea typeface="+mn-ea"/>
                          <a:cs typeface="+mn-cs"/>
                        </a:rPr>
                        <a:t>Joyeux, au Paradis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ابنك</a:t>
                      </a:r>
                      <a:r>
                        <a:rPr lang="ar-EG" sz="4000" b="0" kern="1200" baseline="0" dirty="0">
                          <a:solidFill>
                            <a:prstClr val="white"/>
                          </a:solidFill>
                          <a:latin typeface="+mn-lt"/>
                          <a:ea typeface="+mn-ea"/>
                          <a:cs typeface="+mn-cs"/>
                        </a:rPr>
                        <a:t> خلص آدم</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بعد أن كان مأسور</a:t>
                      </a:r>
                    </a:p>
                    <a:p>
                      <a:pPr algn="r" rtl="1"/>
                      <a:r>
                        <a:rPr lang="ar-EG" sz="4000" b="0" kern="1200" dirty="0">
                          <a:solidFill>
                            <a:prstClr val="white"/>
                          </a:solidFill>
                          <a:latin typeface="+mn-lt"/>
                          <a:ea typeface="+mn-ea"/>
                          <a:cs typeface="+mn-cs"/>
                        </a:rPr>
                        <a:t>وعاد هو وبنوه</a:t>
                      </a:r>
                    </a:p>
                    <a:p>
                      <a:pPr algn="r" rtl="1"/>
                      <a:r>
                        <a:rPr lang="ar-EG" sz="4000" b="0" kern="1200" dirty="0">
                          <a:solidFill>
                            <a:prstClr val="white"/>
                          </a:solidFill>
                          <a:latin typeface="+mn-lt"/>
                          <a:ea typeface="+mn-ea"/>
                          <a:cs typeface="+mn-cs"/>
                        </a:rPr>
                        <a:t>إلى الفردوس فرحون</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63965A71-4B75-D0FF-E51F-A5B8E3FE83B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2</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9C0D074E-F805-C9F6-3D34-AE423109153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55583225"/>
      </p:ext>
    </p:extLst>
  </p:cSld>
  <p:clrMapOvr>
    <a:masterClrMapping/>
  </p:clrMapOvr>
</p:sld>
</file>

<file path=ppt/slides/slide197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115043158"/>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692523">
                  <a:extLst>
                    <a:ext uri="{9D8B030D-6E8A-4147-A177-3AD203B41FA5}">
                      <a16:colId xmlns:a16="http://schemas.microsoft.com/office/drawing/2014/main" val="20000"/>
                    </a:ext>
                  </a:extLst>
                </a:gridCol>
                <a:gridCol w="455463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7.</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Tu éclairas le monde</a:t>
                      </a:r>
                    </a:p>
                    <a:p>
                      <a:pPr algn="l"/>
                      <a:r>
                        <a:rPr lang="fr-FR" sz="3200" b="1" kern="1200" dirty="0">
                          <a:solidFill>
                            <a:prstClr val="white"/>
                          </a:solidFill>
                          <a:latin typeface="Book Antiqua" pitchFamily="18" charset="0"/>
                          <a:ea typeface="+mn-ea"/>
                          <a:cs typeface="+mn-cs"/>
                        </a:rPr>
                        <a:t>Après l’obscurité</a:t>
                      </a:r>
                    </a:p>
                    <a:p>
                      <a:pPr algn="l"/>
                      <a:r>
                        <a:rPr lang="fr-FR" sz="3200" b="1" kern="1200" dirty="0">
                          <a:solidFill>
                            <a:prstClr val="white"/>
                          </a:solidFill>
                          <a:latin typeface="Book Antiqua" pitchFamily="18" charset="0"/>
                          <a:ea typeface="+mn-ea"/>
                          <a:cs typeface="+mn-cs"/>
                        </a:rPr>
                        <a:t>Tu portas dans ton sein </a:t>
                      </a:r>
                    </a:p>
                    <a:p>
                      <a:pPr algn="l"/>
                      <a:r>
                        <a:rPr lang="fr-FR" sz="3200" b="1" kern="1200" dirty="0">
                          <a:solidFill>
                            <a:prstClr val="white"/>
                          </a:solidFill>
                          <a:latin typeface="Book Antiqua" pitchFamily="18" charset="0"/>
                          <a:ea typeface="+mn-ea"/>
                          <a:cs typeface="+mn-cs"/>
                        </a:rPr>
                        <a:t>Le Fils de Dieu le Verbe</a:t>
                      </a:r>
                    </a:p>
                  </a:txBody>
                  <a:tcPr/>
                </a:tc>
                <a:tc>
                  <a:txBody>
                    <a:bodyPr/>
                    <a:lstStyle/>
                    <a:p>
                      <a:pPr algn="r" rtl="1"/>
                      <a:r>
                        <a:rPr lang="ar-EG" sz="4000" b="0" kern="1200" dirty="0" err="1">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نورتِ العالم</a:t>
                      </a:r>
                    </a:p>
                    <a:p>
                      <a:pPr algn="r" rtl="1"/>
                      <a:r>
                        <a:rPr lang="ar-EG" sz="4000" b="0" kern="1200" dirty="0">
                          <a:solidFill>
                            <a:prstClr val="white"/>
                          </a:solidFill>
                          <a:latin typeface="+mn-lt"/>
                          <a:ea typeface="+mn-ea"/>
                          <a:cs typeface="+mn-cs"/>
                        </a:rPr>
                        <a:t>بعد أن كان ظلمة</a:t>
                      </a:r>
                    </a:p>
                    <a:p>
                      <a:pPr algn="r" rtl="1"/>
                      <a:r>
                        <a:rPr lang="ar-EG" sz="4000" b="0" kern="1200" dirty="0">
                          <a:solidFill>
                            <a:prstClr val="white"/>
                          </a:solidFill>
                          <a:latin typeface="+mn-lt"/>
                          <a:ea typeface="+mn-ea"/>
                          <a:cs typeface="+mn-cs"/>
                        </a:rPr>
                        <a:t>وحملتِ في أحشاكِ</a:t>
                      </a:r>
                    </a:p>
                    <a:p>
                      <a:pPr algn="r" rtl="1"/>
                      <a:r>
                        <a:rPr lang="ar-EG" sz="4000" b="0" kern="1200" dirty="0" err="1">
                          <a:solidFill>
                            <a:prstClr val="white"/>
                          </a:solidFill>
                          <a:latin typeface="+mn-lt"/>
                          <a:ea typeface="+mn-ea"/>
                          <a:cs typeface="+mn-cs"/>
                        </a:rPr>
                        <a:t>إبن</a:t>
                      </a:r>
                      <a:r>
                        <a:rPr lang="ar-EG" sz="4000" b="0" kern="1200" dirty="0">
                          <a:solidFill>
                            <a:prstClr val="white"/>
                          </a:solidFill>
                          <a:latin typeface="+mn-lt"/>
                          <a:ea typeface="+mn-ea"/>
                          <a:cs typeface="+mn-cs"/>
                        </a:rPr>
                        <a:t> الله الكلمة</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8. Tu es l'arche de l’Alliance</a:t>
                      </a:r>
                    </a:p>
                    <a:p>
                      <a:r>
                        <a:rPr lang="fr-FR" sz="3200" b="1" kern="1200" dirty="0">
                          <a:solidFill>
                            <a:prstClr val="white"/>
                          </a:solidFill>
                          <a:latin typeface="Book Antiqua" pitchFamily="18" charset="0"/>
                          <a:ea typeface="+mn-ea"/>
                          <a:cs typeface="+mn-cs"/>
                        </a:rPr>
                        <a:t>Et tu es la sagesse</a:t>
                      </a:r>
                    </a:p>
                    <a:p>
                      <a:r>
                        <a:rPr lang="fr-FR" sz="3200" b="1" kern="1200" dirty="0">
                          <a:solidFill>
                            <a:prstClr val="white"/>
                          </a:solidFill>
                          <a:latin typeface="Book Antiqua" pitchFamily="18" charset="0"/>
                          <a:ea typeface="+mn-ea"/>
                          <a:cs typeface="+mn-cs"/>
                        </a:rPr>
                        <a:t>Toi tu es notre force</a:t>
                      </a:r>
                    </a:p>
                    <a:p>
                      <a:r>
                        <a:rPr lang="fr-FR" sz="3200" b="1" kern="1200" dirty="0">
                          <a:solidFill>
                            <a:prstClr val="white"/>
                          </a:solidFill>
                          <a:latin typeface="Book Antiqua" pitchFamily="18" charset="0"/>
                          <a:ea typeface="+mn-ea"/>
                          <a:cs typeface="+mn-cs"/>
                        </a:rPr>
                        <a:t>Aussi la joie des justes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أنتِ هي التابوت</a:t>
                      </a:r>
                    </a:p>
                    <a:p>
                      <a:pPr algn="r" rtl="1"/>
                      <a:r>
                        <a:rPr lang="ar-EG" sz="4000" b="0" kern="1200" dirty="0">
                          <a:solidFill>
                            <a:prstClr val="white"/>
                          </a:solidFill>
                          <a:latin typeface="+mn-lt"/>
                          <a:ea typeface="+mn-ea"/>
                          <a:cs typeface="+mn-cs"/>
                        </a:rPr>
                        <a:t>أنتِ أم الحكمة</a:t>
                      </a:r>
                    </a:p>
                    <a:p>
                      <a:pPr algn="r" rtl="1"/>
                      <a:r>
                        <a:rPr lang="ar-EG" sz="4000" b="0" kern="1200" dirty="0">
                          <a:solidFill>
                            <a:prstClr val="white"/>
                          </a:solidFill>
                          <a:latin typeface="+mn-lt"/>
                          <a:ea typeface="+mn-ea"/>
                          <a:cs typeface="+mn-cs"/>
                        </a:rPr>
                        <a:t>أنت هي قوتنا</a:t>
                      </a:r>
                    </a:p>
                    <a:p>
                      <a:pPr algn="r" rtl="1"/>
                      <a:r>
                        <a:rPr lang="ar-EG" sz="4000" b="0" kern="1200" dirty="0">
                          <a:solidFill>
                            <a:prstClr val="white"/>
                          </a:solidFill>
                          <a:latin typeface="+mn-lt"/>
                          <a:ea typeface="+mn-ea"/>
                          <a:cs typeface="+mn-cs"/>
                        </a:rPr>
                        <a:t>وفرح الصديقون</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EA217E87-CE36-88C3-AD05-5BEC76ED5AB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2</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BE20BD2C-90DB-8817-ADCE-AACE9A5C91F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97052952"/>
      </p:ext>
    </p:extLst>
  </p:cSld>
  <p:clrMapOvr>
    <a:masterClrMapping/>
  </p:clrMapOvr>
</p:sld>
</file>

<file path=ppt/slides/slide197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397945602"/>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785474">
                  <a:extLst>
                    <a:ext uri="{9D8B030D-6E8A-4147-A177-3AD203B41FA5}">
                      <a16:colId xmlns:a16="http://schemas.microsoft.com/office/drawing/2014/main" val="20000"/>
                    </a:ext>
                  </a:extLst>
                </a:gridCol>
                <a:gridCol w="4461682">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9.</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Quand Dieu l’a désiré</a:t>
                      </a:r>
                    </a:p>
                    <a:p>
                      <a:pPr algn="l"/>
                      <a:r>
                        <a:rPr lang="fr-FR" sz="3200" b="1" kern="1200" dirty="0">
                          <a:solidFill>
                            <a:prstClr val="white"/>
                          </a:solidFill>
                          <a:latin typeface="Book Antiqua" pitchFamily="18" charset="0"/>
                          <a:ea typeface="+mn-ea"/>
                          <a:cs typeface="+mn-cs"/>
                        </a:rPr>
                        <a:t>Il t’a voulue, choisie</a:t>
                      </a:r>
                    </a:p>
                    <a:p>
                      <a:pPr algn="l"/>
                      <a:r>
                        <a:rPr lang="fr-FR" sz="3200" b="1" kern="1200" dirty="0">
                          <a:solidFill>
                            <a:prstClr val="white"/>
                          </a:solidFill>
                          <a:latin typeface="Book Antiqua" pitchFamily="18" charset="0"/>
                          <a:ea typeface="+mn-ea"/>
                          <a:cs typeface="+mn-cs"/>
                        </a:rPr>
                        <a:t>T’a envoyé le Verbe</a:t>
                      </a:r>
                    </a:p>
                    <a:p>
                      <a:pPr algn="l"/>
                      <a:r>
                        <a:rPr lang="fr-FR" sz="3200" b="1" kern="1200" dirty="0">
                          <a:solidFill>
                            <a:prstClr val="white"/>
                          </a:solidFill>
                          <a:latin typeface="Book Antiqua" pitchFamily="18" charset="0"/>
                          <a:ea typeface="+mn-ea"/>
                          <a:cs typeface="+mn-cs"/>
                        </a:rPr>
                        <a:t>T’orna du Saint-Esprit</a:t>
                      </a:r>
                    </a:p>
                  </a:txBody>
                  <a:tcPr/>
                </a:tc>
                <a:tc>
                  <a:txBody>
                    <a:bodyPr/>
                    <a:lstStyle/>
                    <a:p>
                      <a:pPr algn="r" rtl="1"/>
                      <a:r>
                        <a:rPr lang="ar-EG" sz="4000" b="0" kern="1200" dirty="0">
                          <a:solidFill>
                            <a:prstClr val="white"/>
                          </a:solidFill>
                          <a:latin typeface="+mn-lt"/>
                          <a:ea typeface="+mn-ea"/>
                          <a:cs typeface="+mn-cs"/>
                        </a:rPr>
                        <a:t>لماَ أراد الله</a:t>
                      </a:r>
                    </a:p>
                    <a:p>
                      <a:pPr algn="r" rtl="1"/>
                      <a:r>
                        <a:rPr lang="ar-EG" sz="4000" b="0" kern="1200" dirty="0">
                          <a:solidFill>
                            <a:prstClr val="white"/>
                          </a:solidFill>
                          <a:latin typeface="+mn-lt"/>
                          <a:ea typeface="+mn-ea"/>
                          <a:cs typeface="+mn-cs"/>
                        </a:rPr>
                        <a:t>شاء واختارك</a:t>
                      </a:r>
                    </a:p>
                    <a:p>
                      <a:pPr algn="r" rtl="1"/>
                      <a:r>
                        <a:rPr lang="ar-EG" sz="4000" b="0" kern="1200" dirty="0">
                          <a:solidFill>
                            <a:prstClr val="white"/>
                          </a:solidFill>
                          <a:latin typeface="+mn-lt"/>
                          <a:ea typeface="+mn-ea"/>
                          <a:cs typeface="+mn-cs"/>
                        </a:rPr>
                        <a:t>وأرسل إليكِ الكلمة</a:t>
                      </a:r>
                    </a:p>
                    <a:p>
                      <a:pPr algn="r" rtl="1"/>
                      <a:r>
                        <a:rPr lang="ar-EG" sz="4000" b="0" kern="1200" dirty="0">
                          <a:solidFill>
                            <a:prstClr val="white"/>
                          </a:solidFill>
                          <a:latin typeface="+mn-lt"/>
                          <a:ea typeface="+mn-ea"/>
                          <a:cs typeface="+mn-cs"/>
                        </a:rPr>
                        <a:t>بروح قدسه زانك</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Tu portas en ton sein </a:t>
                      </a:r>
                    </a:p>
                    <a:p>
                      <a:r>
                        <a:rPr lang="fr-FR" sz="3200" b="1" kern="1200" dirty="0">
                          <a:solidFill>
                            <a:prstClr val="white"/>
                          </a:solidFill>
                          <a:latin typeface="Book Antiqua" pitchFamily="18" charset="0"/>
                          <a:ea typeface="+mn-ea"/>
                          <a:cs typeface="+mn-cs"/>
                        </a:rPr>
                        <a:t>Lui, le Seigneur ton Dieu</a:t>
                      </a:r>
                    </a:p>
                    <a:p>
                      <a:r>
                        <a:rPr lang="fr-FR" sz="3200" b="1" kern="1200" dirty="0">
                          <a:solidFill>
                            <a:prstClr val="white"/>
                          </a:solidFill>
                          <a:latin typeface="Book Antiqua" pitchFamily="18" charset="0"/>
                          <a:ea typeface="+mn-ea"/>
                          <a:cs typeface="+mn-cs"/>
                        </a:rPr>
                        <a:t>Il a bu de ton lait</a:t>
                      </a:r>
                    </a:p>
                    <a:p>
                      <a:r>
                        <a:rPr lang="fr-FR" sz="3200" b="1" kern="1200" dirty="0">
                          <a:solidFill>
                            <a:prstClr val="white"/>
                          </a:solidFill>
                          <a:latin typeface="Book Antiqua" pitchFamily="18" charset="0"/>
                          <a:ea typeface="+mn-ea"/>
                          <a:cs typeface="+mn-cs"/>
                        </a:rPr>
                        <a:t>Comme les autres humains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وحملتِ في أحشاكِ</a:t>
                      </a:r>
                    </a:p>
                    <a:p>
                      <a:pPr algn="r" rtl="1"/>
                      <a:r>
                        <a:rPr lang="ar-EG" sz="4000" b="0" kern="1200" dirty="0">
                          <a:solidFill>
                            <a:prstClr val="white"/>
                          </a:solidFill>
                          <a:latin typeface="+mn-lt"/>
                          <a:ea typeface="+mn-ea"/>
                          <a:cs typeface="+mn-cs"/>
                        </a:rPr>
                        <a:t>الرب إلهك</a:t>
                      </a:r>
                    </a:p>
                    <a:p>
                      <a:pPr algn="r" rtl="1"/>
                      <a:r>
                        <a:rPr lang="ar-EG" sz="4000" b="0" kern="1200" dirty="0">
                          <a:solidFill>
                            <a:prstClr val="white"/>
                          </a:solidFill>
                          <a:latin typeface="+mn-lt"/>
                          <a:ea typeface="+mn-ea"/>
                          <a:cs typeface="+mn-cs"/>
                        </a:rPr>
                        <a:t>ولدتيه ورضع لبنك</a:t>
                      </a:r>
                    </a:p>
                    <a:p>
                      <a:pPr algn="r" rtl="1"/>
                      <a:r>
                        <a:rPr lang="ar-EG" sz="4000" b="0" kern="1200" dirty="0">
                          <a:solidFill>
                            <a:prstClr val="white"/>
                          </a:solidFill>
                          <a:latin typeface="+mn-lt"/>
                          <a:ea typeface="+mn-ea"/>
                          <a:cs typeface="+mn-cs"/>
                        </a:rPr>
                        <a:t>كشبه البشريون</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552AC65F-1E33-B5AC-563E-30EF3539EC4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2</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6922EE00-2348-3205-4128-F0577BC7D69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61728998"/>
      </p:ext>
    </p:extLst>
  </p:cSld>
  <p:clrMapOvr>
    <a:masterClrMapping/>
  </p:clrMapOvr>
</p:sld>
</file>

<file path=ppt/slides/slide197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112146536"/>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11.</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Et Ézéchiel a dit</a:t>
                      </a:r>
                    </a:p>
                    <a:p>
                      <a:pPr algn="l"/>
                      <a:r>
                        <a:rPr lang="fr-FR" sz="3200" b="1" kern="1200" dirty="0">
                          <a:solidFill>
                            <a:prstClr val="white"/>
                          </a:solidFill>
                          <a:latin typeface="Book Antiqua" pitchFamily="18" charset="0"/>
                          <a:ea typeface="+mn-ea"/>
                          <a:cs typeface="+mn-cs"/>
                        </a:rPr>
                        <a:t>En vision prophétique</a:t>
                      </a:r>
                    </a:p>
                    <a:p>
                      <a:pPr algn="l"/>
                      <a:r>
                        <a:rPr lang="fr-FR" sz="3200" b="1" kern="1200" dirty="0">
                          <a:solidFill>
                            <a:prstClr val="white"/>
                          </a:solidFill>
                          <a:latin typeface="Book Antiqua" pitchFamily="18" charset="0"/>
                          <a:ea typeface="+mn-ea"/>
                          <a:cs typeface="+mn-cs"/>
                        </a:rPr>
                        <a:t>«J'ai vu porte à l’orient</a:t>
                      </a:r>
                    </a:p>
                    <a:p>
                      <a:pPr algn="l"/>
                      <a:r>
                        <a:rPr lang="fr-FR" sz="3200" b="1" kern="1200" dirty="0">
                          <a:solidFill>
                            <a:prstClr val="white"/>
                          </a:solidFill>
                          <a:latin typeface="Book Antiqua" pitchFamily="18" charset="0"/>
                          <a:ea typeface="+mn-ea"/>
                          <a:cs typeface="+mn-cs"/>
                        </a:rPr>
                        <a:t>Fermée de tout côté</a:t>
                      </a:r>
                    </a:p>
                    <a:p>
                      <a:pPr algn="l"/>
                      <a:endParaRPr lang="fr-FR" sz="32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حزقيال</a:t>
                      </a:r>
                      <a:r>
                        <a:rPr lang="ar-EG" sz="4000" b="0" kern="1200" dirty="0">
                          <a:solidFill>
                            <a:prstClr val="white"/>
                          </a:solidFill>
                          <a:latin typeface="+mn-lt"/>
                          <a:ea typeface="+mn-ea"/>
                          <a:cs typeface="+mn-cs"/>
                        </a:rPr>
                        <a:t> تنبأ</a:t>
                      </a:r>
                    </a:p>
                    <a:p>
                      <a:pPr algn="r" rtl="1"/>
                      <a:r>
                        <a:rPr lang="ar-EG" sz="4000" b="0" kern="1200" dirty="0">
                          <a:solidFill>
                            <a:prstClr val="white"/>
                          </a:solidFill>
                          <a:latin typeface="+mn-lt"/>
                          <a:ea typeface="+mn-ea"/>
                          <a:cs typeface="+mn-cs"/>
                        </a:rPr>
                        <a:t>في رؤياه وقال</a:t>
                      </a:r>
                    </a:p>
                    <a:p>
                      <a:pPr algn="r" rtl="1"/>
                      <a:r>
                        <a:rPr lang="ar-EG" sz="4000" b="0" kern="1200" dirty="0">
                          <a:solidFill>
                            <a:prstClr val="white"/>
                          </a:solidFill>
                          <a:latin typeface="+mn-lt"/>
                          <a:ea typeface="+mn-ea"/>
                          <a:cs typeface="+mn-cs"/>
                        </a:rPr>
                        <a:t>رأيت باباً في المشرق</a:t>
                      </a:r>
                    </a:p>
                    <a:p>
                      <a:pPr algn="r" rtl="1"/>
                      <a:r>
                        <a:rPr lang="ar-EG" sz="4000" b="0" kern="1200" dirty="0">
                          <a:solidFill>
                            <a:prstClr val="white"/>
                          </a:solidFill>
                          <a:latin typeface="+mn-lt"/>
                          <a:ea typeface="+mn-ea"/>
                          <a:cs typeface="+mn-cs"/>
                        </a:rPr>
                        <a:t>مقفول بالأقفال</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12.</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Où entra et sortit </a:t>
                      </a:r>
                    </a:p>
                    <a:p>
                      <a:r>
                        <a:rPr lang="fr-FR" sz="3200" b="1" kern="1200" dirty="0">
                          <a:solidFill>
                            <a:prstClr val="white"/>
                          </a:solidFill>
                          <a:latin typeface="Book Antiqua" pitchFamily="18" charset="0"/>
                          <a:ea typeface="+mn-ea"/>
                          <a:cs typeface="+mn-cs"/>
                        </a:rPr>
                        <a:t>Le Roi, Lui le Très-Haut</a:t>
                      </a:r>
                    </a:p>
                    <a:p>
                      <a:r>
                        <a:rPr lang="fr-FR" sz="3200" b="1" kern="1200" dirty="0">
                          <a:solidFill>
                            <a:prstClr val="white"/>
                          </a:solidFill>
                          <a:latin typeface="Book Antiqua" pitchFamily="18" charset="0"/>
                          <a:ea typeface="+mn-ea"/>
                          <a:cs typeface="+mn-cs"/>
                        </a:rPr>
                        <a:t>N’a pas été brisée</a:t>
                      </a:r>
                    </a:p>
                    <a:p>
                      <a:r>
                        <a:rPr lang="fr-FR" sz="3200" b="1" kern="1200" dirty="0">
                          <a:solidFill>
                            <a:prstClr val="white"/>
                          </a:solidFill>
                          <a:latin typeface="Book Antiqua" pitchFamily="18" charset="0"/>
                          <a:ea typeface="+mn-ea"/>
                          <a:cs typeface="+mn-cs"/>
                        </a:rPr>
                        <a:t>Tout en restant fermée »</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دخل فيه وخرج</a:t>
                      </a:r>
                    </a:p>
                    <a:p>
                      <a:pPr algn="r" rtl="1"/>
                      <a:r>
                        <a:rPr lang="ar-EG" sz="4000" b="0" kern="1200" dirty="0">
                          <a:solidFill>
                            <a:prstClr val="white"/>
                          </a:solidFill>
                          <a:latin typeface="+mn-lt"/>
                          <a:ea typeface="+mn-ea"/>
                          <a:cs typeface="+mn-cs"/>
                        </a:rPr>
                        <a:t>الملك المتعال</a:t>
                      </a:r>
                    </a:p>
                    <a:p>
                      <a:pPr algn="r" rtl="1"/>
                      <a:r>
                        <a:rPr lang="ar-EG" sz="4000" b="0" kern="1200" dirty="0">
                          <a:solidFill>
                            <a:prstClr val="white"/>
                          </a:solidFill>
                          <a:latin typeface="+mn-lt"/>
                          <a:ea typeface="+mn-ea"/>
                          <a:cs typeface="+mn-cs"/>
                        </a:rPr>
                        <a:t>ولم يمسه ضرر</a:t>
                      </a:r>
                    </a:p>
                    <a:p>
                      <a:pPr algn="r" rtl="1"/>
                      <a:r>
                        <a:rPr lang="ar-EG" sz="4000" b="0" kern="1200" dirty="0">
                          <a:solidFill>
                            <a:prstClr val="white"/>
                          </a:solidFill>
                          <a:latin typeface="+mn-lt"/>
                          <a:ea typeface="+mn-ea"/>
                          <a:cs typeface="+mn-cs"/>
                        </a:rPr>
                        <a:t>وبحاله مختومون</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00C1CBE8-36E7-D932-2D39-7E04A7F092C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2</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BD5D82FA-672B-E5ED-1251-85992DB78A5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72915855"/>
      </p:ext>
    </p:extLst>
  </p:cSld>
  <p:clrMapOvr>
    <a:masterClrMapping/>
  </p:clrMapOvr>
</p:sld>
</file>

<file path=ppt/slides/slide197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835270758"/>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13.</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Combien ont témoigné</a:t>
                      </a:r>
                    </a:p>
                    <a:p>
                      <a:pPr algn="l"/>
                      <a:r>
                        <a:rPr lang="fr-FR" sz="3200" b="1" kern="1200" dirty="0">
                          <a:solidFill>
                            <a:prstClr val="white"/>
                          </a:solidFill>
                          <a:latin typeface="Book Antiqua" pitchFamily="18" charset="0"/>
                          <a:ea typeface="+mn-ea"/>
                          <a:cs typeface="+mn-cs"/>
                        </a:rPr>
                        <a:t>Par prophéties, proverbes</a:t>
                      </a:r>
                    </a:p>
                    <a:p>
                      <a:pPr algn="l"/>
                      <a:r>
                        <a:rPr lang="fr-FR" sz="3200" b="1" kern="1200" dirty="0">
                          <a:solidFill>
                            <a:prstClr val="white"/>
                          </a:solidFill>
                          <a:latin typeface="Book Antiqua" pitchFamily="18" charset="0"/>
                          <a:ea typeface="+mn-ea"/>
                          <a:cs typeface="+mn-cs"/>
                        </a:rPr>
                        <a:t>Qu’Il paraîtra par toi</a:t>
                      </a:r>
                    </a:p>
                    <a:p>
                      <a:pPr algn="l"/>
                      <a:r>
                        <a:rPr lang="fr-FR" sz="3200" b="1" kern="1200" dirty="0">
                          <a:solidFill>
                            <a:prstClr val="white"/>
                          </a:solidFill>
                          <a:latin typeface="Book Antiqua" pitchFamily="18" charset="0"/>
                          <a:ea typeface="+mn-ea"/>
                          <a:cs typeface="+mn-cs"/>
                        </a:rPr>
                        <a:t>Le Seigneur, le Très-Haut</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وكم شهدوا عنكِ</a:t>
                      </a:r>
                    </a:p>
                    <a:p>
                      <a:pPr algn="r" rtl="1"/>
                      <a:r>
                        <a:rPr lang="ar-EG" sz="4000" b="0" kern="1200" dirty="0">
                          <a:solidFill>
                            <a:prstClr val="white"/>
                          </a:solidFill>
                          <a:latin typeface="+mn-lt"/>
                          <a:ea typeface="+mn-ea"/>
                          <a:cs typeface="+mn-cs"/>
                        </a:rPr>
                        <a:t>في نبوات وأمثال</a:t>
                      </a:r>
                    </a:p>
                    <a:p>
                      <a:pPr algn="r" rtl="1"/>
                      <a:r>
                        <a:rPr lang="ar-EG" sz="4000" b="0" kern="1200" dirty="0">
                          <a:solidFill>
                            <a:prstClr val="white"/>
                          </a:solidFill>
                          <a:latin typeface="+mn-lt"/>
                          <a:ea typeface="+mn-ea"/>
                          <a:cs typeface="+mn-cs"/>
                        </a:rPr>
                        <a:t>وسوف يظهر منكِ</a:t>
                      </a:r>
                    </a:p>
                    <a:p>
                      <a:pPr algn="r" rtl="1"/>
                      <a:r>
                        <a:rPr lang="ar-EG" sz="4000" b="0" kern="1200" dirty="0">
                          <a:solidFill>
                            <a:prstClr val="white"/>
                          </a:solidFill>
                          <a:latin typeface="+mn-lt"/>
                          <a:ea typeface="+mn-ea"/>
                          <a:cs typeface="+mn-cs"/>
                        </a:rPr>
                        <a:t>الربُ المتعال</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14.</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Et il sauvera Son peuple</a:t>
                      </a:r>
                    </a:p>
                    <a:p>
                      <a:r>
                        <a:rPr lang="fr-FR" sz="3200" b="1" kern="1200" dirty="0">
                          <a:solidFill>
                            <a:prstClr val="white"/>
                          </a:solidFill>
                          <a:latin typeface="Book Antiqua" pitchFamily="18" charset="0"/>
                          <a:ea typeface="+mn-ea"/>
                          <a:cs typeface="+mn-cs"/>
                        </a:rPr>
                        <a:t>A la fin de tout temps</a:t>
                      </a:r>
                    </a:p>
                    <a:p>
                      <a:r>
                        <a:rPr lang="fr-FR" sz="3200" b="1" kern="1200" dirty="0">
                          <a:solidFill>
                            <a:prstClr val="white"/>
                          </a:solidFill>
                          <a:latin typeface="Book Antiqua" pitchFamily="18" charset="0"/>
                          <a:ea typeface="+mn-ea"/>
                          <a:cs typeface="+mn-cs"/>
                        </a:rPr>
                        <a:t>Pardonnés par ton Fils</a:t>
                      </a:r>
                    </a:p>
                    <a:p>
                      <a:r>
                        <a:rPr lang="fr-FR" sz="3200" b="1" kern="1200" dirty="0">
                          <a:solidFill>
                            <a:prstClr val="white"/>
                          </a:solidFill>
                          <a:latin typeface="Book Antiqua" pitchFamily="18" charset="0"/>
                          <a:ea typeface="+mn-ea"/>
                          <a:cs typeface="+mn-cs"/>
                        </a:rPr>
                        <a:t>Ô encensoir d’Aaron</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err="1">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ويُخلص شعبه</a:t>
                      </a:r>
                    </a:p>
                    <a:p>
                      <a:pPr algn="r" rtl="1"/>
                      <a:r>
                        <a:rPr lang="ar-EG" sz="4000" b="0" kern="1200" dirty="0">
                          <a:solidFill>
                            <a:prstClr val="white"/>
                          </a:solidFill>
                          <a:latin typeface="+mn-lt"/>
                          <a:ea typeface="+mn-ea"/>
                          <a:cs typeface="+mn-cs"/>
                        </a:rPr>
                        <a:t>في آخر الأجيال</a:t>
                      </a:r>
                    </a:p>
                    <a:p>
                      <a:pPr algn="r" rtl="1"/>
                      <a:r>
                        <a:rPr lang="ar-EG" sz="4000" b="0" kern="1200" dirty="0">
                          <a:solidFill>
                            <a:prstClr val="white"/>
                          </a:solidFill>
                          <a:latin typeface="+mn-lt"/>
                          <a:ea typeface="+mn-ea"/>
                          <a:cs typeface="+mn-cs"/>
                        </a:rPr>
                        <a:t>بابنك نلنا الغفران</a:t>
                      </a:r>
                    </a:p>
                    <a:p>
                      <a:pPr algn="r" rtl="1"/>
                      <a:r>
                        <a:rPr lang="ar-EG" sz="4000" b="0" kern="1200" dirty="0">
                          <a:solidFill>
                            <a:prstClr val="white"/>
                          </a:solidFill>
                          <a:latin typeface="+mn-lt"/>
                          <a:ea typeface="+mn-ea"/>
                          <a:cs typeface="+mn-cs"/>
                        </a:rPr>
                        <a:t>يا شورية هارون</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0BF8E477-52D4-8D5A-325A-951B51FC549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2</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1E0CC2C3-67DD-44DD-E250-CD62D602188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8356512"/>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Rectangle 7"/>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من أجل هذا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نُعظمك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باستحقاق </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بتماجيد</a:t>
            </a:r>
            <a:r>
              <a:rPr lang="ar-AE" sz="4267" dirty="0">
                <a:solidFill>
                  <a:prstClr val="white"/>
                </a:solidFill>
                <a:latin typeface="Calibri"/>
                <a:cs typeface="Arial" panose="020B0604020202020204" pitchFamily="34" charset="0"/>
              </a:rPr>
              <a:t> نبوية.</a:t>
            </a:r>
            <a:endParaRPr lang="fr-FR" sz="4267" dirty="0">
              <a:solidFill>
                <a:prstClr val="white"/>
              </a:solidFill>
              <a:latin typeface="Calibri"/>
            </a:endParaRPr>
          </a:p>
        </p:txBody>
      </p:sp>
      <p:sp>
        <p:nvSpPr>
          <p:cNvPr id="11" name="Rectangle 10"/>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pt-BR" sz="3733" dirty="0">
                <a:solidFill>
                  <a:prstClr val="white"/>
                </a:solidFill>
                <a:latin typeface="CS Avva Shenouda" pitchFamily="34" charset="0"/>
              </a:rPr>
              <a:t>E;be vai ten[ici @ `mmo axiwc @ qen han`umnologi`a @ `m`provytikon</a:t>
            </a:r>
            <a:endParaRPr lang="fr-FR" sz="3733" dirty="0">
              <a:solidFill>
                <a:prstClr val="white"/>
              </a:solidFill>
              <a:latin typeface="CS Avva Shenouda" pitchFamily="34" charset="0"/>
            </a:endParaRPr>
          </a:p>
        </p:txBody>
      </p:sp>
      <p:sp>
        <p:nvSpPr>
          <p:cNvPr id="12" name="Rectangle 11"/>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Ainsi, c’est pour cela</a:t>
            </a:r>
          </a:p>
          <a:p>
            <a:pPr algn="ctr" defTabSz="1219170"/>
            <a:r>
              <a:rPr lang="fr-FR" sz="3733" b="1" dirty="0">
                <a:solidFill>
                  <a:prstClr val="white"/>
                </a:solidFill>
                <a:latin typeface="Book Antiqua" pitchFamily="18" charset="0"/>
              </a:rPr>
              <a:t>Que nous t’exaltons</a:t>
            </a:r>
          </a:p>
          <a:p>
            <a:pPr algn="ctr" defTabSz="1219170"/>
            <a:r>
              <a:rPr lang="fr-FR" sz="3733" b="1" dirty="0">
                <a:solidFill>
                  <a:prstClr val="white"/>
                </a:solidFill>
                <a:latin typeface="Book Antiqua" pitchFamily="18" charset="0"/>
              </a:rPr>
              <a:t>Très dignement avec</a:t>
            </a:r>
          </a:p>
          <a:p>
            <a:pPr algn="ctr" defTabSz="1219170"/>
            <a:r>
              <a:rPr lang="fr-FR" sz="3733" b="1" dirty="0">
                <a:solidFill>
                  <a:prstClr val="white"/>
                </a:solidFill>
                <a:latin typeface="Book Antiqua" pitchFamily="18" charset="0"/>
              </a:rPr>
              <a:t>Des hymnes prophétiques</a:t>
            </a:r>
          </a:p>
        </p:txBody>
      </p:sp>
      <p:sp>
        <p:nvSpPr>
          <p:cNvPr id="2" name="ZoneTexte 1">
            <a:extLst>
              <a:ext uri="{FF2B5EF4-FFF2-40B4-BE49-F238E27FC236}">
                <a16:creationId xmlns:a16="http://schemas.microsoft.com/office/drawing/2014/main" id="{45AAED68-0AD9-801C-8B6C-3F9161F6275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2F53BD95-FF97-02B4-9579-E50E14BBA9C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21197440"/>
      </p:ext>
    </p:extLst>
  </p:cSld>
  <p:clrMapOvr>
    <a:masterClrMapping/>
  </p:clrMapOvr>
</p:sld>
</file>

<file path=ppt/slides/slide198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85760767"/>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878426">
                  <a:extLst>
                    <a:ext uri="{9D8B030D-6E8A-4147-A177-3AD203B41FA5}">
                      <a16:colId xmlns:a16="http://schemas.microsoft.com/office/drawing/2014/main" val="20000"/>
                    </a:ext>
                  </a:extLst>
                </a:gridCol>
                <a:gridCol w="4368730">
                  <a:extLst>
                    <a:ext uri="{9D8B030D-6E8A-4147-A177-3AD203B41FA5}">
                      <a16:colId xmlns:a16="http://schemas.microsoft.com/office/drawing/2014/main" val="20001"/>
                    </a:ext>
                  </a:extLst>
                </a:gridCol>
              </a:tblGrid>
              <a:tr h="3024336">
                <a:tc>
                  <a:txBody>
                    <a:bodyPr/>
                    <a:lstStyle/>
                    <a:p>
                      <a:pPr algn="l"/>
                      <a:r>
                        <a:rPr lang="fr-FR" sz="2400" b="1" i="1" kern="1200" dirty="0">
                          <a:solidFill>
                            <a:prstClr val="white"/>
                          </a:solidFill>
                          <a:latin typeface="Book Antiqua" pitchFamily="18" charset="0"/>
                          <a:ea typeface="+mn-ea"/>
                          <a:cs typeface="+mn-cs"/>
                        </a:rPr>
                        <a:t>15.</a:t>
                      </a:r>
                      <a:r>
                        <a:rPr lang="fr-FR" sz="2400" b="1" i="1" kern="1200" baseline="0" dirty="0">
                          <a:solidFill>
                            <a:prstClr val="white"/>
                          </a:solidFill>
                          <a:latin typeface="Book Antiqua" pitchFamily="18" charset="0"/>
                          <a:ea typeface="+mn-ea"/>
                          <a:cs typeface="+mn-cs"/>
                        </a:rPr>
                        <a:t> </a:t>
                      </a:r>
                      <a:r>
                        <a:rPr lang="fr-FR" sz="3200" b="1" i="1" kern="1200" dirty="0">
                          <a:solidFill>
                            <a:prstClr val="white"/>
                          </a:solidFill>
                          <a:latin typeface="Book Antiqua" pitchFamily="18" charset="0"/>
                          <a:ea typeface="+mn-ea"/>
                          <a:cs typeface="+mn-cs"/>
                        </a:rPr>
                        <a:t>Salut à toi Marie</a:t>
                      </a:r>
                    </a:p>
                    <a:p>
                      <a:pPr algn="l"/>
                      <a:r>
                        <a:rPr lang="fr-FR" sz="3200" b="1" i="1" kern="1200" dirty="0">
                          <a:solidFill>
                            <a:prstClr val="white"/>
                          </a:solidFill>
                          <a:latin typeface="Book Antiqua" pitchFamily="18" charset="0"/>
                          <a:ea typeface="+mn-ea"/>
                          <a:cs typeface="+mn-cs"/>
                        </a:rPr>
                        <a:t>Ô toi pleine de grâce</a:t>
                      </a:r>
                    </a:p>
                    <a:p>
                      <a:pPr algn="l"/>
                      <a:r>
                        <a:rPr lang="fr-FR" sz="3200" b="1" i="1" kern="1200" dirty="0">
                          <a:solidFill>
                            <a:prstClr val="white"/>
                          </a:solidFill>
                          <a:latin typeface="Book Antiqua" pitchFamily="18" charset="0"/>
                          <a:ea typeface="+mn-ea"/>
                          <a:cs typeface="+mn-cs"/>
                        </a:rPr>
                        <a:t>Revêtue de lumière</a:t>
                      </a:r>
                    </a:p>
                    <a:p>
                      <a:pPr algn="l"/>
                      <a:r>
                        <a:rPr lang="fr-FR" sz="3200" b="1" i="1" kern="1200" dirty="0">
                          <a:solidFill>
                            <a:prstClr val="white"/>
                          </a:solidFill>
                          <a:latin typeface="Book Antiqua" pitchFamily="18" charset="0"/>
                          <a:ea typeface="+mn-ea"/>
                          <a:cs typeface="+mn-cs"/>
                        </a:rPr>
                        <a:t>Mère de miséricorde</a:t>
                      </a:r>
                    </a:p>
                  </a:txBody>
                  <a:tcPr/>
                </a:tc>
                <a:tc>
                  <a:txBody>
                    <a:bodyPr/>
                    <a:lstStyle/>
                    <a:p>
                      <a:pPr algn="r" rtl="1"/>
                      <a:r>
                        <a:rPr lang="ar-EG" sz="3200" b="0" i="1" kern="1200" dirty="0">
                          <a:solidFill>
                            <a:prstClr val="white"/>
                          </a:solidFill>
                          <a:latin typeface="+mn-lt"/>
                          <a:ea typeface="+mn-ea"/>
                          <a:cs typeface="+mn-cs"/>
                        </a:rPr>
                        <a:t>+</a:t>
                      </a:r>
                      <a:r>
                        <a:rPr lang="fr-FR" sz="3200" b="0" i="1" kern="1200" dirty="0">
                          <a:solidFill>
                            <a:prstClr val="white"/>
                          </a:solidFill>
                          <a:latin typeface="+mn-lt"/>
                          <a:ea typeface="+mn-ea"/>
                          <a:cs typeface="+mn-cs"/>
                        </a:rPr>
                        <a:t> </a:t>
                      </a:r>
                      <a:r>
                        <a:rPr lang="ar-EG" sz="4000" b="0" i="1" kern="1200" dirty="0">
                          <a:solidFill>
                            <a:prstClr val="white"/>
                          </a:solidFill>
                          <a:latin typeface="+mn-lt"/>
                          <a:ea typeface="+mn-ea"/>
                          <a:cs typeface="+mn-cs"/>
                        </a:rPr>
                        <a:t>السلام لك يا مريم</a:t>
                      </a:r>
                    </a:p>
                    <a:p>
                      <a:pPr algn="r" rtl="1"/>
                      <a:r>
                        <a:rPr lang="ar-EG" sz="4000" b="0" i="1" kern="1200" dirty="0">
                          <a:solidFill>
                            <a:prstClr val="white"/>
                          </a:solidFill>
                          <a:latin typeface="+mn-lt"/>
                          <a:ea typeface="+mn-ea"/>
                          <a:cs typeface="+mn-cs"/>
                        </a:rPr>
                        <a:t>يا مملوءة نعمة</a:t>
                      </a:r>
                    </a:p>
                    <a:p>
                      <a:pPr algn="r" rtl="1"/>
                      <a:r>
                        <a:rPr lang="ar-EG" sz="4000" b="0" i="1" kern="1200" dirty="0">
                          <a:solidFill>
                            <a:prstClr val="white"/>
                          </a:solidFill>
                          <a:latin typeface="+mn-lt"/>
                          <a:ea typeface="+mn-ea"/>
                          <a:cs typeface="+mn-cs"/>
                        </a:rPr>
                        <a:t>يا مشتملة بالانوار</a:t>
                      </a:r>
                    </a:p>
                    <a:p>
                      <a:pPr algn="r" rtl="1"/>
                      <a:r>
                        <a:rPr lang="ar-EG" sz="4000" b="0" i="1" kern="1200" dirty="0">
                          <a:solidFill>
                            <a:prstClr val="white"/>
                          </a:solidFill>
                          <a:latin typeface="+mn-lt"/>
                          <a:ea typeface="+mn-ea"/>
                          <a:cs typeface="+mn-cs"/>
                        </a:rPr>
                        <a:t>يا أم الرحمة</a:t>
                      </a:r>
                    </a:p>
                  </a:txBody>
                  <a:tcPr/>
                </a:tc>
                <a:extLst>
                  <a:ext uri="{0D108BD9-81ED-4DB2-BD59-A6C34878D82A}">
                    <a16:rowId xmlns:a16="http://schemas.microsoft.com/office/drawing/2014/main" val="10000"/>
                  </a:ext>
                </a:extLst>
              </a:tr>
              <a:tr h="2844316">
                <a:tc>
                  <a:txBody>
                    <a:bodyPr/>
                    <a:lstStyle/>
                    <a:p>
                      <a:pPr marL="0" algn="l" defTabSz="914400" rtl="0" eaLnBrk="1" latinLnBrk="0" hangingPunct="1"/>
                      <a:r>
                        <a:rPr lang="fr-FR" sz="2400" b="1" i="1" kern="1200" dirty="0">
                          <a:solidFill>
                            <a:prstClr val="white"/>
                          </a:solidFill>
                          <a:latin typeface="Book Antiqua" pitchFamily="18" charset="0"/>
                          <a:ea typeface="+mn-ea"/>
                          <a:cs typeface="+mn-cs"/>
                        </a:rPr>
                        <a:t>16.</a:t>
                      </a:r>
                      <a:r>
                        <a:rPr lang="fr-FR" sz="2400" b="1" i="1" kern="1200" baseline="0" dirty="0">
                          <a:solidFill>
                            <a:prstClr val="white"/>
                          </a:solidFill>
                          <a:latin typeface="Book Antiqua" pitchFamily="18" charset="0"/>
                          <a:ea typeface="+mn-ea"/>
                          <a:cs typeface="+mn-cs"/>
                        </a:rPr>
                        <a:t> </a:t>
                      </a:r>
                      <a:r>
                        <a:rPr lang="fr-FR" sz="3200" b="1" i="1" kern="1200" dirty="0">
                          <a:solidFill>
                            <a:prstClr val="white"/>
                          </a:solidFill>
                          <a:latin typeface="Book Antiqua" pitchFamily="18" charset="0"/>
                          <a:ea typeface="+mn-ea"/>
                          <a:cs typeface="+mn-cs"/>
                        </a:rPr>
                        <a:t>Viens intercède pour nous</a:t>
                      </a:r>
                    </a:p>
                    <a:p>
                      <a:pPr marL="0" algn="l" defTabSz="914400" rtl="0" eaLnBrk="1" latinLnBrk="0" hangingPunct="1"/>
                      <a:r>
                        <a:rPr lang="fr-FR" sz="3200" b="1" i="1" kern="1200" dirty="0">
                          <a:solidFill>
                            <a:prstClr val="white"/>
                          </a:solidFill>
                          <a:latin typeface="Book Antiqua" pitchFamily="18" charset="0"/>
                          <a:ea typeface="+mn-ea"/>
                          <a:cs typeface="+mn-cs"/>
                        </a:rPr>
                        <a:t>Au jour du jugement</a:t>
                      </a:r>
                    </a:p>
                    <a:p>
                      <a:pPr marL="0" algn="l" defTabSz="914400" rtl="0" eaLnBrk="1" latinLnBrk="0" hangingPunct="1"/>
                      <a:r>
                        <a:rPr lang="fr-FR" sz="3200" b="1" i="1" kern="1200" dirty="0">
                          <a:solidFill>
                            <a:prstClr val="white"/>
                          </a:solidFill>
                          <a:latin typeface="Book Antiqua" pitchFamily="18" charset="0"/>
                          <a:ea typeface="+mn-ea"/>
                          <a:cs typeface="+mn-cs"/>
                        </a:rPr>
                        <a:t>Ton Fils nous a sauvés</a:t>
                      </a:r>
                    </a:p>
                    <a:p>
                      <a:pPr marL="0" algn="l" defTabSz="914400" rtl="0" eaLnBrk="1" latinLnBrk="0" hangingPunct="1"/>
                      <a:r>
                        <a:rPr lang="fr-FR" sz="3200" b="1" i="1" kern="1200" dirty="0">
                          <a:solidFill>
                            <a:prstClr val="white"/>
                          </a:solidFill>
                          <a:latin typeface="Book Antiqua" pitchFamily="18" charset="0"/>
                          <a:ea typeface="+mn-ea"/>
                          <a:cs typeface="+mn-cs"/>
                        </a:rPr>
                        <a:t>Ô fille de Sion</a:t>
                      </a:r>
                    </a:p>
                  </a:txBody>
                  <a:tcPr/>
                </a:tc>
                <a:tc>
                  <a:txBody>
                    <a:bodyPr/>
                    <a:lstStyle/>
                    <a:p>
                      <a:pPr algn="r" rtl="1"/>
                      <a:r>
                        <a:rPr lang="ar-EG" sz="3200" b="0" i="1" kern="1200" dirty="0">
                          <a:solidFill>
                            <a:prstClr val="white"/>
                          </a:solidFill>
                          <a:latin typeface="+mn-lt"/>
                          <a:ea typeface="+mn-ea"/>
                          <a:cs typeface="+mn-cs"/>
                        </a:rPr>
                        <a:t>+</a:t>
                      </a:r>
                      <a:r>
                        <a:rPr lang="fr-FR" sz="3200" b="0" i="1" kern="1200" dirty="0">
                          <a:solidFill>
                            <a:prstClr val="white"/>
                          </a:solidFill>
                          <a:latin typeface="+mn-lt"/>
                          <a:ea typeface="+mn-ea"/>
                          <a:cs typeface="+mn-cs"/>
                        </a:rPr>
                        <a:t> </a:t>
                      </a:r>
                      <a:r>
                        <a:rPr lang="ar-EG" sz="4000" b="0" i="1" kern="1200" dirty="0">
                          <a:solidFill>
                            <a:prstClr val="white"/>
                          </a:solidFill>
                          <a:latin typeface="+mn-lt"/>
                          <a:ea typeface="+mn-ea"/>
                          <a:cs typeface="+mn-cs"/>
                        </a:rPr>
                        <a:t>إشفعي فينا</a:t>
                      </a:r>
                    </a:p>
                    <a:p>
                      <a:pPr algn="r" rtl="1"/>
                      <a:r>
                        <a:rPr lang="ar-EG" sz="4000" b="0" i="1" kern="1200" dirty="0">
                          <a:solidFill>
                            <a:prstClr val="white"/>
                          </a:solidFill>
                          <a:latin typeface="+mn-lt"/>
                          <a:ea typeface="+mn-ea"/>
                          <a:cs typeface="+mn-cs"/>
                        </a:rPr>
                        <a:t>في يوم الزحمة</a:t>
                      </a:r>
                    </a:p>
                    <a:p>
                      <a:pPr algn="r" rtl="1"/>
                      <a:r>
                        <a:rPr lang="ar-EG" sz="4000" b="0" i="1" kern="1200" dirty="0">
                          <a:solidFill>
                            <a:prstClr val="white"/>
                          </a:solidFill>
                          <a:latin typeface="+mn-lt"/>
                          <a:ea typeface="+mn-ea"/>
                          <a:cs typeface="+mn-cs"/>
                        </a:rPr>
                        <a:t>بابنك نلنا الخلاص</a:t>
                      </a:r>
                    </a:p>
                    <a:p>
                      <a:pPr algn="r" rtl="1"/>
                      <a:r>
                        <a:rPr lang="ar-EG" sz="4000" b="0" i="1" kern="1200" dirty="0">
                          <a:solidFill>
                            <a:prstClr val="white"/>
                          </a:solidFill>
                          <a:latin typeface="+mn-lt"/>
                          <a:ea typeface="+mn-ea"/>
                          <a:cs typeface="+mn-cs"/>
                        </a:rPr>
                        <a:t>يا </a:t>
                      </a:r>
                      <a:r>
                        <a:rPr lang="ar-EG" sz="4000" b="0" i="1" kern="1200" dirty="0" err="1">
                          <a:solidFill>
                            <a:prstClr val="white"/>
                          </a:solidFill>
                          <a:latin typeface="+mn-lt"/>
                          <a:ea typeface="+mn-ea"/>
                          <a:cs typeface="+mn-cs"/>
                        </a:rPr>
                        <a:t>إبنة</a:t>
                      </a:r>
                      <a:r>
                        <a:rPr lang="ar-EG" sz="4000" b="0" i="1" kern="1200" dirty="0">
                          <a:solidFill>
                            <a:prstClr val="white"/>
                          </a:solidFill>
                          <a:latin typeface="+mn-lt"/>
                          <a:ea typeface="+mn-ea"/>
                          <a:cs typeface="+mn-cs"/>
                        </a:rPr>
                        <a:t> صهيون</a:t>
                      </a:r>
                      <a:endParaRPr lang="fr-FR" sz="3200" b="0" i="1"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A61DD4DC-3DD3-CF84-CFB5-5940C1B22FB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2</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0F13D155-16EB-596F-E601-6BC32FA7005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62721379"/>
      </p:ext>
    </p:extLst>
  </p:cSld>
  <p:clrMapOvr>
    <a:masterClrMapping/>
  </p:clrMapOvr>
</p:sld>
</file>

<file path=ppt/slides/slide198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2423592" y="20231"/>
            <a:ext cx="7488832" cy="1077218"/>
          </a:xfrm>
          <a:prstGeom prst="rect">
            <a:avLst/>
          </a:prstGeom>
        </p:spPr>
        <p:txBody>
          <a:bodyPr wrap="square">
            <a:spAutoFit/>
          </a:bodyPr>
          <a:lstStyle/>
          <a:p>
            <a:pPr algn="ctr"/>
            <a:r>
              <a:rPr lang="fr-FR" sz="3200" b="1" dirty="0">
                <a:solidFill>
                  <a:prstClr val="white"/>
                </a:solidFill>
                <a:latin typeface="Book Antiqua" pitchFamily="18" charset="0"/>
              </a:rPr>
              <a:t>Evangile selon St Luc [1: 51-55] </a:t>
            </a:r>
          </a:p>
          <a:p>
            <a:pPr algn="ctr"/>
            <a:r>
              <a:rPr lang="ar-EG" sz="3200" b="1" dirty="0">
                <a:solidFill>
                  <a:prstClr val="white"/>
                </a:solidFill>
                <a:latin typeface="Book Antiqua" pitchFamily="18" charset="0"/>
              </a:rPr>
              <a:t>الانجيل بحسب لوقا البشير[55-51 : 1]</a:t>
            </a:r>
            <a:endParaRPr lang="fr-FR" sz="3200" b="1" dirty="0">
              <a:solidFill>
                <a:prstClr val="white"/>
              </a:solidFill>
              <a:latin typeface="Book Antiqua" pitchFamily="18" charset="0"/>
            </a:endParaRPr>
          </a:p>
        </p:txBody>
      </p:sp>
      <p:sp>
        <p:nvSpPr>
          <p:cNvPr id="5" name="Rectangle 4"/>
          <p:cNvSpPr/>
          <p:nvPr/>
        </p:nvSpPr>
        <p:spPr>
          <a:xfrm>
            <a:off x="609600" y="3048000"/>
            <a:ext cx="11048999" cy="3108543"/>
          </a:xfrm>
          <a:prstGeom prst="rect">
            <a:avLst/>
          </a:prstGeom>
        </p:spPr>
        <p:txBody>
          <a:bodyPr wrap="square">
            <a:spAutoFit/>
          </a:bodyPr>
          <a:lstStyle/>
          <a:p>
            <a:pPr algn="ctr"/>
            <a:r>
              <a:rPr lang="fr-FR" sz="2800" b="1" dirty="0">
                <a:solidFill>
                  <a:prstClr val="white"/>
                </a:solidFill>
                <a:latin typeface="Book Antiqua" pitchFamily="18" charset="0"/>
              </a:rPr>
              <a:t>Il a déployé la force de son bras; Il a dispersé ceux qui avaient dans le cœur des pensées orgueilleuses. Il a renversé les puissants de leurs trônes, et il a élevé les humbles. Il a rassasié de biens les affamés, et il a renvoyé les riches à vide. Il a secouru Israël, son serviteur, et il s'est souvenu de sa miséricorde,  comme il l'avait dit à nos pères, envers Abraham et sa postérité pour toujours. </a:t>
            </a:r>
          </a:p>
          <a:p>
            <a:pPr algn="ctr"/>
            <a:r>
              <a:rPr lang="fr-FR" sz="2800" b="1" dirty="0">
                <a:solidFill>
                  <a:prstClr val="white"/>
                </a:solidFill>
                <a:latin typeface="Book Antiqua" pitchFamily="18" charset="0"/>
              </a:rPr>
              <a:t>Gloire à Dieu éternellement.</a:t>
            </a:r>
          </a:p>
        </p:txBody>
      </p:sp>
      <p:sp>
        <p:nvSpPr>
          <p:cNvPr id="7" name="Rectangle 6"/>
          <p:cNvSpPr/>
          <p:nvPr/>
        </p:nvSpPr>
        <p:spPr>
          <a:xfrm>
            <a:off x="685800" y="1196755"/>
            <a:ext cx="10820400" cy="1569660"/>
          </a:xfrm>
          <a:prstGeom prst="rect">
            <a:avLst/>
          </a:prstGeom>
        </p:spPr>
        <p:txBody>
          <a:bodyPr wrap="square">
            <a:spAutoFit/>
          </a:bodyPr>
          <a:lstStyle/>
          <a:p>
            <a:pPr algn="ctr"/>
            <a:r>
              <a:rPr lang="ar-EG" sz="3200" b="1" dirty="0">
                <a:solidFill>
                  <a:prstClr val="white"/>
                </a:solidFill>
                <a:latin typeface="Book Antiqua" pitchFamily="18" charset="0"/>
              </a:rPr>
              <a:t>صنع العزة بذراعه وفرق المستكبرين بفكر قلوبهم. أنزل الأقوياء عن الكراسي ورفع المتواضعين. أشبَعَ الجياع من الخيرات. وأرسل الأغنياء فارغين. عضد إسرائيل فتاه وذَكر رحمته كما قال لآبائنا ابراهيم وزرعه إلى الأبد.</a:t>
            </a:r>
            <a:endParaRPr lang="fr-FR" sz="3200" b="1"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3F05819C-2CE0-A06F-E0D0-6BB85D4DE5D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2</a:t>
            </a:r>
            <a:endParaRPr lang="ar-EG" sz="1600" dirty="0">
              <a:solidFill>
                <a:prstClr val="white"/>
              </a:solidFill>
              <a:latin typeface="Book Antiqua" pitchFamily="18" charset="0"/>
            </a:endParaRPr>
          </a:p>
        </p:txBody>
      </p:sp>
      <p:sp>
        <p:nvSpPr>
          <p:cNvPr id="3" name="ZoneTexte 2">
            <a:hlinkClick r:id="rId3" action="ppaction://hlinksldjump"/>
            <a:extLst>
              <a:ext uri="{FF2B5EF4-FFF2-40B4-BE49-F238E27FC236}">
                <a16:creationId xmlns:a16="http://schemas.microsoft.com/office/drawing/2014/main" id="{BA23F3DD-1780-04D6-F6CB-037A36AA5B8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11706184"/>
      </p:ext>
    </p:extLst>
  </p:cSld>
  <p:clrMapOvr>
    <a:masterClrMapping/>
  </p:clrMapOvr>
</p:sld>
</file>

<file path=ppt/slides/slide19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6" name="Rectangle 15"/>
          <p:cNvSpPr/>
          <p:nvPr/>
        </p:nvSpPr>
        <p:spPr>
          <a:xfrm>
            <a:off x="1847528" y="2424373"/>
            <a:ext cx="8424936" cy="1661993"/>
          </a:xfrm>
          <a:prstGeom prst="rect">
            <a:avLst/>
          </a:prstGeom>
        </p:spPr>
        <p:txBody>
          <a:bodyPr wrap="square">
            <a:spAutoFit/>
          </a:bodyPr>
          <a:lstStyle/>
          <a:p>
            <a:pPr algn="ctr"/>
            <a:r>
              <a:rPr lang="fr-FR" sz="4800" dirty="0">
                <a:solidFill>
                  <a:prstClr val="white"/>
                </a:solidFill>
                <a:latin typeface="Book Antiqua" pitchFamily="18" charset="0"/>
              </a:rPr>
              <a:t>Partie 3 : </a:t>
            </a:r>
            <a:r>
              <a:rPr lang="fr-FR" sz="5400" dirty="0" err="1">
                <a:solidFill>
                  <a:prstClr val="white"/>
                </a:solidFill>
                <a:latin typeface="CS Avva Shenouda" pitchFamily="34" charset="0"/>
              </a:rPr>
              <a:t>Pi`ilactyrion</a:t>
            </a:r>
            <a:r>
              <a:rPr lang="fr-FR" sz="5400" dirty="0">
                <a:solidFill>
                  <a:prstClr val="white"/>
                </a:solidFill>
                <a:latin typeface="CS Avva Shenouda" pitchFamily="34" charset="0"/>
              </a:rPr>
              <a:t>  </a:t>
            </a:r>
          </a:p>
          <a:p>
            <a:pPr algn="ctr"/>
            <a:r>
              <a:rPr lang="fr-FR" sz="4800" dirty="0">
                <a:solidFill>
                  <a:prstClr val="white"/>
                </a:solidFill>
                <a:latin typeface="Book Antiqua" pitchFamily="18" charset="0"/>
              </a:rPr>
              <a:t> </a:t>
            </a: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352 </a:t>
            </a:r>
          </a:p>
        </p:txBody>
      </p:sp>
      <p:sp>
        <p:nvSpPr>
          <p:cNvPr id="2" name="ZoneTexte 1">
            <a:extLst>
              <a:ext uri="{FF2B5EF4-FFF2-40B4-BE49-F238E27FC236}">
                <a16:creationId xmlns:a16="http://schemas.microsoft.com/office/drawing/2014/main" id="{CEEF50A6-C953-293E-F42E-B8170B4BC7F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3" name="ZoneTexte 2">
            <a:hlinkClick r:id="rId3" action="ppaction://hlinksldjump"/>
            <a:extLst>
              <a:ext uri="{FF2B5EF4-FFF2-40B4-BE49-F238E27FC236}">
                <a16:creationId xmlns:a16="http://schemas.microsoft.com/office/drawing/2014/main" id="{F771D1AC-5C41-3ABE-1531-515D28BA995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98041521"/>
      </p:ext>
    </p:extLst>
  </p:cSld>
  <p:clrMapOvr>
    <a:masterClrMapping/>
  </p:clrMapOvr>
</p:sld>
</file>

<file path=ppt/slides/slide198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الغطاء</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المظلل عليه</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بالكاروبين</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المصورين.</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err="1">
                <a:solidFill>
                  <a:prstClr val="white"/>
                </a:solidFill>
                <a:latin typeface="CS Avva Shenouda" pitchFamily="34" charset="0"/>
              </a:rPr>
              <a:t>Pi`ilactyrion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etouhwbc</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mmof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Ni,eroubim</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euoi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nhikwn</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Le propitiatoire</a:t>
            </a:r>
          </a:p>
          <a:p>
            <a:pPr algn="ctr" defTabSz="1219170"/>
            <a:r>
              <a:rPr lang="fr-FR" sz="3733" b="1" dirty="0">
                <a:solidFill>
                  <a:prstClr val="white"/>
                </a:solidFill>
                <a:latin typeface="Book Antiqua" pitchFamily="18" charset="0"/>
              </a:rPr>
              <a:t>Etait ombragé</a:t>
            </a:r>
          </a:p>
          <a:p>
            <a:pPr algn="ctr" defTabSz="1219170"/>
            <a:r>
              <a:rPr lang="fr-FR" sz="3733" b="1" dirty="0">
                <a:solidFill>
                  <a:prstClr val="white"/>
                </a:solidFill>
                <a:latin typeface="Book Antiqua" pitchFamily="18" charset="0"/>
              </a:rPr>
              <a:t>Par les Chérubins</a:t>
            </a:r>
          </a:p>
          <a:p>
            <a:pPr algn="ctr" defTabSz="1219170"/>
            <a:r>
              <a:rPr lang="fr-FR" sz="3733" b="1" dirty="0">
                <a:solidFill>
                  <a:prstClr val="white"/>
                </a:solidFill>
                <a:latin typeface="Book Antiqua" pitchFamily="18" charset="0"/>
              </a:rPr>
              <a:t>Qui étaient en images </a:t>
            </a:r>
          </a:p>
        </p:txBody>
      </p:sp>
      <p:sp>
        <p:nvSpPr>
          <p:cNvPr id="17" name="ZoneTexte 16">
            <a:extLst>
              <a:ext uri="{FF2B5EF4-FFF2-40B4-BE49-F238E27FC236}">
                <a16:creationId xmlns:a16="http://schemas.microsoft.com/office/drawing/2014/main" id="{E839511A-2958-AFAE-21CC-6E6A54F64F8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924333F7-82AB-AB2F-5AF6-1D719F5E44B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02999227"/>
      </p:ext>
    </p:extLst>
  </p:cSld>
  <p:clrMapOvr>
    <a:masterClrMapping/>
  </p:clrMapOvr>
</p:sld>
</file>

<file path=ppt/slides/slide19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أي الله الكلمة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الذي تجسد منك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أيتها التي بلا عيب</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بغير تغيير.</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Ete</a:t>
            </a:r>
            <a:r>
              <a:rPr lang="fr-FR" sz="3733" dirty="0">
                <a:solidFill>
                  <a:prstClr val="white"/>
                </a:solidFill>
                <a:latin typeface="CS Avva Shenouda" pitchFamily="34" charset="0"/>
              </a:rPr>
              <a:t> `V] </a:t>
            </a:r>
            <a:r>
              <a:rPr lang="fr-FR" sz="3733" dirty="0" err="1">
                <a:solidFill>
                  <a:prstClr val="white"/>
                </a:solidFill>
                <a:latin typeface="CS Avva Shenouda" pitchFamily="34" charset="0"/>
              </a:rPr>
              <a:t>Pilogoc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icarx</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nqy</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ata</a:t>
            </a:r>
            <a:r>
              <a:rPr lang="fr-FR" sz="3733" dirty="0">
                <a:solidFill>
                  <a:prstClr val="white"/>
                </a:solidFill>
                <a:latin typeface="CS Avva Shenouda" pitchFamily="34" charset="0"/>
              </a:rPr>
              <a:t>[ni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oumetatsib</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c’est Dieu le Verbe</a:t>
            </a:r>
          </a:p>
          <a:p>
            <a:pPr algn="ctr" defTabSz="1219170"/>
            <a:r>
              <a:rPr lang="fr-FR" sz="3733" b="1" dirty="0">
                <a:solidFill>
                  <a:prstClr val="white"/>
                </a:solidFill>
                <a:latin typeface="Book Antiqua" pitchFamily="18" charset="0"/>
              </a:rPr>
              <a:t>Qui a pris chair de toi</a:t>
            </a:r>
          </a:p>
          <a:p>
            <a:pPr algn="ctr" defTabSz="1219170"/>
            <a:r>
              <a:rPr lang="fr-FR" sz="3733" b="1" dirty="0">
                <a:solidFill>
                  <a:prstClr val="white"/>
                </a:solidFill>
                <a:latin typeface="Book Antiqua" pitchFamily="18" charset="0"/>
              </a:rPr>
              <a:t>Sans aucun changement</a:t>
            </a:r>
          </a:p>
          <a:p>
            <a:pPr algn="ctr" defTabSz="1219170"/>
            <a:r>
              <a:rPr lang="fr-FR" sz="3733" b="1" dirty="0">
                <a:solidFill>
                  <a:prstClr val="white"/>
                </a:solidFill>
                <a:latin typeface="Book Antiqua" pitchFamily="18" charset="0"/>
              </a:rPr>
              <a:t>Ô toi immaculée</a:t>
            </a:r>
          </a:p>
        </p:txBody>
      </p:sp>
      <p:sp>
        <p:nvSpPr>
          <p:cNvPr id="17" name="ZoneTexte 16">
            <a:extLst>
              <a:ext uri="{FF2B5EF4-FFF2-40B4-BE49-F238E27FC236}">
                <a16:creationId xmlns:a16="http://schemas.microsoft.com/office/drawing/2014/main" id="{0736ED31-833E-CAE2-344A-6D08716F4D8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79805061-0CE1-7A6C-6834-5A9D50FCBFC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62911120"/>
      </p:ext>
    </p:extLst>
  </p:cSld>
  <p:clrMapOvr>
    <a:masterClrMapping/>
  </p:clrMapOvr>
</p:sld>
</file>

<file path=ppt/slides/slide198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وصار تطهيرًا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لخطايانا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وغافرًا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لآثامنا.</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Afswpi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ntoubo</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nennobi</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ouref,w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nen`anomi`a</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Devint purification</a:t>
            </a:r>
          </a:p>
          <a:p>
            <a:pPr algn="ctr" defTabSz="1219170"/>
            <a:r>
              <a:rPr lang="fr-FR" sz="3733" b="1" dirty="0">
                <a:solidFill>
                  <a:prstClr val="white"/>
                </a:solidFill>
                <a:latin typeface="Book Antiqua" pitchFamily="18" charset="0"/>
              </a:rPr>
              <a:t>De tous nos péchés</a:t>
            </a:r>
          </a:p>
          <a:p>
            <a:pPr algn="ctr" defTabSz="1219170"/>
            <a:r>
              <a:rPr lang="fr-FR" sz="3733" b="1" dirty="0">
                <a:solidFill>
                  <a:prstClr val="white"/>
                </a:solidFill>
                <a:latin typeface="Book Antiqua" pitchFamily="18" charset="0"/>
              </a:rPr>
              <a:t>Et aussi rémission</a:t>
            </a:r>
          </a:p>
          <a:p>
            <a:pPr algn="ctr" defTabSz="1219170"/>
            <a:r>
              <a:rPr lang="fr-FR" sz="3733" b="1" dirty="0">
                <a:solidFill>
                  <a:prstClr val="white"/>
                </a:solidFill>
                <a:latin typeface="Book Antiqua" pitchFamily="18" charset="0"/>
              </a:rPr>
              <a:t>De nos iniquités</a:t>
            </a:r>
          </a:p>
        </p:txBody>
      </p:sp>
      <p:sp>
        <p:nvSpPr>
          <p:cNvPr id="17" name="ZoneTexte 16">
            <a:extLst>
              <a:ext uri="{FF2B5EF4-FFF2-40B4-BE49-F238E27FC236}">
                <a16:creationId xmlns:a16="http://schemas.microsoft.com/office/drawing/2014/main" id="{7E513C2E-8F03-185B-95DF-1D7FFAB0A9F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76480C36-0D92-6F45-E73E-D5CF3C2D81A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5802712"/>
      </p:ext>
    </p:extLst>
  </p:cSld>
  <p:clrMapOvr>
    <a:masterClrMapping/>
  </p:clrMapOvr>
</p:sld>
</file>

<file path=ppt/slides/slide198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من أجل هذا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كل واحد يعظمك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سيدتي والدة الإله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القديسة كل حين.</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pt-BR" sz="3733" dirty="0">
                <a:solidFill>
                  <a:prstClr val="white"/>
                </a:solidFill>
                <a:latin typeface="CS Avva Shenouda" pitchFamily="34" charset="0"/>
              </a:rPr>
              <a:t>E;be vai ouon niben @ ce[ici `mmo @ ta¡ };e`otokoc @ =e=;u `ncyou niben</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C’est pourquoi chacun</a:t>
            </a:r>
          </a:p>
          <a:p>
            <a:pPr algn="ctr" defTabSz="1219170"/>
            <a:r>
              <a:rPr lang="fr-FR" sz="3733" b="1" dirty="0">
                <a:solidFill>
                  <a:prstClr val="white"/>
                </a:solidFill>
                <a:latin typeface="Book Antiqua" pitchFamily="18" charset="0"/>
              </a:rPr>
              <a:t>T’exalte, ô notre Dame</a:t>
            </a:r>
          </a:p>
          <a:p>
            <a:pPr algn="ctr" defTabSz="1219170"/>
            <a:r>
              <a:rPr lang="fr-FR" sz="3733" b="1" dirty="0">
                <a:solidFill>
                  <a:prstClr val="white"/>
                </a:solidFill>
                <a:latin typeface="Book Antiqua" pitchFamily="18" charset="0"/>
              </a:rPr>
              <a:t>La Mère de Dieu</a:t>
            </a:r>
          </a:p>
          <a:p>
            <a:pPr algn="ctr" defTabSz="1219170"/>
            <a:r>
              <a:rPr lang="fr-FR" sz="3733" b="1" dirty="0">
                <a:solidFill>
                  <a:prstClr val="white"/>
                </a:solidFill>
                <a:latin typeface="Book Antiqua" pitchFamily="18" charset="0"/>
              </a:rPr>
              <a:t>Toi la toujours sainte</a:t>
            </a:r>
          </a:p>
        </p:txBody>
      </p:sp>
      <p:sp>
        <p:nvSpPr>
          <p:cNvPr id="17" name="ZoneTexte 16">
            <a:extLst>
              <a:ext uri="{FF2B5EF4-FFF2-40B4-BE49-F238E27FC236}">
                <a16:creationId xmlns:a16="http://schemas.microsoft.com/office/drawing/2014/main" id="{90D6F15F-C765-0082-7BC2-BF2ACB0BF27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3C822215-2700-D1FB-0C41-6E2E93102FD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56343170"/>
      </p:ext>
    </p:extLst>
  </p:cSld>
  <p:clrMapOvr>
    <a:masterClrMapping/>
  </p:clrMapOvr>
</p:sld>
</file>

<file path=ppt/slides/slide198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6672064" y="340593"/>
            <a:ext cx="5105424"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ونحن أيضًا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نطلب أن نفوز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برحمة بشفاعاتك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عند محب البشر.</a:t>
            </a:r>
            <a:endParaRPr lang="fr-FR" sz="4267" dirty="0">
              <a:solidFill>
                <a:prstClr val="white"/>
              </a:solidFill>
              <a:latin typeface="Calibri"/>
            </a:endParaRPr>
          </a:p>
        </p:txBody>
      </p:sp>
      <p:sp>
        <p:nvSpPr>
          <p:cNvPr id="11" name="Rectangle 10"/>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`Anon hwn tentwbh @ e;rensasni eunai @ hiten ne`precbi`a @ `ntotf</a:t>
            </a:r>
            <a:br>
              <a:rPr lang="pt-BR" sz="3733" dirty="0">
                <a:solidFill>
                  <a:prstClr val="white"/>
                </a:solidFill>
                <a:latin typeface="CS Avva Shenouda" pitchFamily="34" charset="0"/>
              </a:rPr>
            </a:br>
            <a:r>
              <a:rPr lang="pt-BR" sz="3733" dirty="0">
                <a:solidFill>
                  <a:prstClr val="white"/>
                </a:solidFill>
                <a:latin typeface="CS Avva Shenouda" pitchFamily="34" charset="0"/>
              </a:rPr>
              <a:t> `mpimairwmi</a:t>
            </a:r>
            <a:endParaRPr lang="fr-FR" sz="3733" dirty="0">
              <a:solidFill>
                <a:prstClr val="white"/>
              </a:solidFill>
              <a:latin typeface="CS Avva Shenouda" pitchFamily="34" charset="0"/>
            </a:endParaRPr>
          </a:p>
        </p:txBody>
      </p:sp>
      <p:sp>
        <p:nvSpPr>
          <p:cNvPr id="12" name="Rectangle 11"/>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Aussi nous demandons</a:t>
            </a:r>
          </a:p>
          <a:p>
            <a:pPr algn="ctr" defTabSz="1219170"/>
            <a:r>
              <a:rPr lang="fr-FR" sz="3733" b="1" dirty="0">
                <a:solidFill>
                  <a:prstClr val="white"/>
                </a:solidFill>
                <a:latin typeface="Book Antiqua" pitchFamily="18" charset="0"/>
              </a:rPr>
              <a:t>D’avoir miséricorde</a:t>
            </a:r>
          </a:p>
          <a:p>
            <a:pPr algn="ctr" defTabSz="1219170"/>
            <a:r>
              <a:rPr lang="fr-FR" sz="3733" b="1" dirty="0">
                <a:solidFill>
                  <a:prstClr val="white"/>
                </a:solidFill>
                <a:latin typeface="Book Antiqua" pitchFamily="18" charset="0"/>
              </a:rPr>
              <a:t>Par tes intercessions</a:t>
            </a:r>
          </a:p>
          <a:p>
            <a:pPr algn="ctr" defTabSz="1219170"/>
            <a:r>
              <a:rPr lang="fr-FR" sz="3733" b="1" dirty="0">
                <a:solidFill>
                  <a:prstClr val="white"/>
                </a:solidFill>
                <a:latin typeface="Book Antiqua" pitchFamily="18" charset="0"/>
              </a:rPr>
              <a:t>Chez l’Ami des hommes</a:t>
            </a:r>
          </a:p>
        </p:txBody>
      </p:sp>
      <p:sp>
        <p:nvSpPr>
          <p:cNvPr id="17" name="ZoneTexte 16">
            <a:extLst>
              <a:ext uri="{FF2B5EF4-FFF2-40B4-BE49-F238E27FC236}">
                <a16:creationId xmlns:a16="http://schemas.microsoft.com/office/drawing/2014/main" id="{483554C2-089B-0EB4-DBF8-D73F0C2DB69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9B1C4918-FE28-4ACB-3F20-CB6339937B7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9590996"/>
      </p:ext>
    </p:extLst>
  </p:cSld>
  <p:clrMapOvr>
    <a:masterClrMapping/>
  </p:clrMapOvr>
</p:sld>
</file>

<file path=ppt/slides/slide198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كروباً ذهبٍ</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مصوران مظللان</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على الغطاء</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باجنحتهما</a:t>
            </a:r>
            <a:r>
              <a:rPr lang="ar-AE" sz="4267" dirty="0">
                <a:solidFill>
                  <a:prstClr val="white"/>
                </a:solidFill>
                <a:latin typeface="Calibri"/>
                <a:cs typeface="Arial" panose="020B0604020202020204" pitchFamily="34" charset="0"/>
              </a:rPr>
              <a:t> كل حين</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&lt;</a:t>
            </a:r>
            <a:r>
              <a:rPr lang="fr-FR" sz="3733" dirty="0" err="1">
                <a:solidFill>
                  <a:prstClr val="white"/>
                </a:solidFill>
                <a:latin typeface="CS Avva Shenouda" pitchFamily="34" charset="0"/>
              </a:rPr>
              <a:t>eroubim</a:t>
            </a:r>
            <a:r>
              <a:rPr lang="fr-FR" sz="3733" dirty="0">
                <a:solidFill>
                  <a:prstClr val="white"/>
                </a:solidFill>
                <a:latin typeface="CS Avva Shenouda" pitchFamily="34" charset="0"/>
              </a:rPr>
              <a:t> =b `</a:t>
            </a:r>
            <a:r>
              <a:rPr lang="fr-FR" sz="3733" dirty="0" err="1">
                <a:solidFill>
                  <a:prstClr val="white"/>
                </a:solidFill>
                <a:latin typeface="CS Avva Shenouda" pitchFamily="34" charset="0"/>
              </a:rPr>
              <a:t>nnoub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euoi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nhikwn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euhwbc</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mpi`ilactyrion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noutenh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ncyou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Deux Chérubins en or</a:t>
            </a:r>
          </a:p>
          <a:p>
            <a:pPr algn="ctr" defTabSz="1219170"/>
            <a:r>
              <a:rPr lang="fr-FR" sz="3733" b="1" dirty="0">
                <a:solidFill>
                  <a:prstClr val="white"/>
                </a:solidFill>
                <a:latin typeface="Book Antiqua" pitchFamily="18" charset="0"/>
              </a:rPr>
              <a:t>Etaient représentés</a:t>
            </a:r>
          </a:p>
          <a:p>
            <a:pPr algn="ctr" defTabSz="1219170"/>
            <a:r>
              <a:rPr lang="fr-FR" sz="3733" b="1" dirty="0">
                <a:solidFill>
                  <a:prstClr val="white"/>
                </a:solidFill>
                <a:latin typeface="Book Antiqua" pitchFamily="18" charset="0"/>
              </a:rPr>
              <a:t>Couvrant avec leurs ailes</a:t>
            </a:r>
          </a:p>
          <a:p>
            <a:pPr algn="ctr" defTabSz="1219170"/>
            <a:r>
              <a:rPr lang="fr-FR" sz="3733" b="1" dirty="0">
                <a:solidFill>
                  <a:prstClr val="white"/>
                </a:solidFill>
                <a:latin typeface="Book Antiqua" pitchFamily="18" charset="0"/>
              </a:rPr>
              <a:t>Le propitiatoire</a:t>
            </a:r>
          </a:p>
        </p:txBody>
      </p:sp>
      <p:sp>
        <p:nvSpPr>
          <p:cNvPr id="17" name="ZoneTexte 16">
            <a:extLst>
              <a:ext uri="{FF2B5EF4-FFF2-40B4-BE49-F238E27FC236}">
                <a16:creationId xmlns:a16="http://schemas.microsoft.com/office/drawing/2014/main" id="{8E3E9248-3A02-ED10-E9C9-DC62A4F6F15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C3D7FF6A-EC5C-2861-B026-D067276A366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68917394"/>
      </p:ext>
    </p:extLst>
  </p:cSld>
  <p:clrMapOvr>
    <a:masterClrMapping/>
  </p:clrMapOvr>
</p:sld>
</file>

<file path=ppt/slides/slide19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يظللان على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موضع قدس الأقداس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في القبة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الثانية.</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err="1">
                <a:solidFill>
                  <a:prstClr val="white"/>
                </a:solidFill>
                <a:latin typeface="CS Avva Shenouda" pitchFamily="34" charset="0"/>
              </a:rPr>
              <a:t>Euerqyibi</a:t>
            </a:r>
            <a:r>
              <a:rPr lang="fr-FR" sz="3733" dirty="0">
                <a:solidFill>
                  <a:prstClr val="white"/>
                </a:solidFill>
                <a:latin typeface="CS Avva Shenouda" pitchFamily="34" charset="0"/>
              </a:rPr>
              <a:t> `e`</a:t>
            </a:r>
            <a:r>
              <a:rPr lang="fr-FR" sz="3733" dirty="0" err="1">
                <a:solidFill>
                  <a:prstClr val="white"/>
                </a:solidFill>
                <a:latin typeface="CS Avva Shenouda" pitchFamily="34" charset="0"/>
              </a:rPr>
              <a:t>hryi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pima</a:t>
            </a:r>
            <a:r>
              <a:rPr lang="fr-FR" sz="3733" dirty="0">
                <a:solidFill>
                  <a:prstClr val="white"/>
                </a:solidFill>
                <a:latin typeface="CS Avva Shenouda" pitchFamily="34" charset="0"/>
              </a:rPr>
              <a:t> =e=;=u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ny</a:t>
            </a:r>
            <a:r>
              <a:rPr lang="fr-FR" sz="3733" dirty="0">
                <a:solidFill>
                  <a:prstClr val="white"/>
                </a:solidFill>
                <a:latin typeface="CS Avva Shenouda" pitchFamily="34" charset="0"/>
              </a:rPr>
              <a:t>=e=;=u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ckyny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mmah</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cnou</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Ainsi ils recouvraient</a:t>
            </a:r>
          </a:p>
          <a:p>
            <a:pPr algn="ctr" defTabSz="1219170"/>
            <a:r>
              <a:rPr lang="fr-FR" sz="3733" b="1" dirty="0">
                <a:solidFill>
                  <a:prstClr val="white"/>
                </a:solidFill>
                <a:latin typeface="Book Antiqua" pitchFamily="18" charset="0"/>
              </a:rPr>
              <a:t>Tous deux avec leur ombre </a:t>
            </a:r>
          </a:p>
          <a:p>
            <a:pPr algn="ctr" defTabSz="1219170"/>
            <a:r>
              <a:rPr lang="fr-FR" sz="3733" b="1" dirty="0">
                <a:solidFill>
                  <a:prstClr val="white"/>
                </a:solidFill>
                <a:latin typeface="Book Antiqua" pitchFamily="18" charset="0"/>
              </a:rPr>
              <a:t>Le lieu du Saint des saints</a:t>
            </a:r>
          </a:p>
          <a:p>
            <a:pPr algn="ctr" defTabSz="1219170"/>
            <a:r>
              <a:rPr lang="fr-FR" sz="3733" b="1" dirty="0">
                <a:solidFill>
                  <a:prstClr val="white"/>
                </a:solidFill>
                <a:latin typeface="Book Antiqua" pitchFamily="18" charset="0"/>
              </a:rPr>
              <a:t>Dans la seconde tente</a:t>
            </a:r>
          </a:p>
        </p:txBody>
      </p:sp>
      <p:sp>
        <p:nvSpPr>
          <p:cNvPr id="17" name="ZoneTexte 16">
            <a:extLst>
              <a:ext uri="{FF2B5EF4-FFF2-40B4-BE49-F238E27FC236}">
                <a16:creationId xmlns:a16="http://schemas.microsoft.com/office/drawing/2014/main" id="{8F9DCFFB-151E-6A72-185C-D9428451930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731101D7-D2AC-4B17-8E3D-E2FD065F00C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40035047"/>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Rectangle 7"/>
          <p:cNvSpPr/>
          <p:nvPr/>
        </p:nvSpPr>
        <p:spPr>
          <a:xfrm>
            <a:off x="6672064" y="340592"/>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لأنهم تكلموا من أجلك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بأعمال كريمة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أيتها المدينة المقدسة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التي للملك العظيم.</a:t>
            </a:r>
            <a:endParaRPr lang="fr-FR" sz="4267" dirty="0">
              <a:solidFill>
                <a:prstClr val="white"/>
              </a:solidFill>
              <a:latin typeface="Calibri"/>
            </a:endParaRPr>
          </a:p>
        </p:txBody>
      </p:sp>
      <p:sp>
        <p:nvSpPr>
          <p:cNvPr id="11" name="Rectangle 10"/>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Je aucaji e;by] @ </a:t>
            </a:r>
            <a:br>
              <a:rPr lang="pt-BR" sz="3733" dirty="0">
                <a:solidFill>
                  <a:prstClr val="white"/>
                </a:solidFill>
                <a:latin typeface="CS Avva Shenouda" pitchFamily="34" charset="0"/>
              </a:rPr>
            </a:br>
            <a:r>
              <a:rPr lang="pt-BR" sz="3733" dirty="0">
                <a:solidFill>
                  <a:prstClr val="white"/>
                </a:solidFill>
                <a:latin typeface="CS Avva Shenouda" pitchFamily="34" charset="0"/>
              </a:rPr>
              <a:t>`nhan`hbyou`i eutai`yout @ ]baki =e=;=u @ `nte pinis]</a:t>
            </a:r>
            <a:br>
              <a:rPr lang="pt-BR" sz="3733" dirty="0">
                <a:solidFill>
                  <a:prstClr val="white"/>
                </a:solidFill>
                <a:latin typeface="CS Avva Shenouda" pitchFamily="34" charset="0"/>
              </a:rPr>
            </a:br>
            <a:r>
              <a:rPr lang="pt-BR" sz="3733" dirty="0">
                <a:solidFill>
                  <a:prstClr val="white"/>
                </a:solidFill>
                <a:latin typeface="CS Avva Shenouda" pitchFamily="34" charset="0"/>
              </a:rPr>
              <a:t>`nouro</a:t>
            </a:r>
            <a:endParaRPr lang="fr-FR" sz="3733" dirty="0">
              <a:solidFill>
                <a:prstClr val="white"/>
              </a:solidFill>
              <a:latin typeface="CS Avva Shenouda" pitchFamily="34" charset="0"/>
            </a:endParaRPr>
          </a:p>
        </p:txBody>
      </p:sp>
      <p:sp>
        <p:nvSpPr>
          <p:cNvPr id="12" name="Rectangle 11"/>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on a dit de toi</a:t>
            </a:r>
          </a:p>
          <a:p>
            <a:pPr algn="ctr" defTabSz="1219170"/>
            <a:r>
              <a:rPr lang="fr-FR" sz="3733" b="1" dirty="0">
                <a:solidFill>
                  <a:prstClr val="white"/>
                </a:solidFill>
                <a:latin typeface="Book Antiqua" pitchFamily="18" charset="0"/>
              </a:rPr>
              <a:t>Des choses vénérables</a:t>
            </a:r>
          </a:p>
          <a:p>
            <a:pPr algn="ctr" defTabSz="1219170"/>
            <a:r>
              <a:rPr lang="fr-FR" sz="3733" b="1" dirty="0">
                <a:solidFill>
                  <a:prstClr val="white"/>
                </a:solidFill>
                <a:latin typeface="Book Antiqua" pitchFamily="18" charset="0"/>
              </a:rPr>
              <a:t>Ô toi la ville sainte</a:t>
            </a:r>
          </a:p>
          <a:p>
            <a:pPr algn="ctr" defTabSz="1219170"/>
            <a:r>
              <a:rPr lang="fr-FR" sz="3733" b="1" dirty="0">
                <a:solidFill>
                  <a:prstClr val="white"/>
                </a:solidFill>
                <a:latin typeface="Book Antiqua" pitchFamily="18" charset="0"/>
              </a:rPr>
              <a:t>Celle du grand Roi</a:t>
            </a:r>
          </a:p>
        </p:txBody>
      </p:sp>
      <p:sp>
        <p:nvSpPr>
          <p:cNvPr id="2" name="ZoneTexte 1">
            <a:extLst>
              <a:ext uri="{FF2B5EF4-FFF2-40B4-BE49-F238E27FC236}">
                <a16:creationId xmlns:a16="http://schemas.microsoft.com/office/drawing/2014/main" id="{11DF1A73-188C-2B83-73D3-C1C03B258DE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FF47EFE4-B88F-DCA3-4760-1673880F595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30966585"/>
      </p:ext>
    </p:extLst>
  </p:cSld>
  <p:clrMapOvr>
    <a:masterClrMapping/>
  </p:clrMapOvr>
</p:sld>
</file>

<file path=ppt/slides/slide19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وأنتِ أيضًا يا مريم</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ألوف </a:t>
            </a:r>
            <a:r>
              <a:rPr lang="ar-AE" sz="4267" dirty="0" err="1">
                <a:solidFill>
                  <a:prstClr val="white"/>
                </a:solidFill>
                <a:latin typeface="Calibri"/>
                <a:cs typeface="Arial" panose="020B0604020202020204" pitchFamily="34" charset="0"/>
              </a:rPr>
              <a:t>ألوف</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وربوات ربوات</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يظللون عليك.</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es-ES" sz="3733" dirty="0">
                <a:solidFill>
                  <a:prstClr val="white"/>
                </a:solidFill>
                <a:latin typeface="CS Avva Shenouda" pitchFamily="34" charset="0"/>
              </a:rPr>
              <a:t>¿ `</a:t>
            </a:r>
            <a:r>
              <a:rPr lang="es-ES" sz="3733" dirty="0" err="1">
                <a:solidFill>
                  <a:prstClr val="white"/>
                </a:solidFill>
                <a:latin typeface="CS Avva Shenouda" pitchFamily="34" charset="0"/>
              </a:rPr>
              <a:t>N;o</a:t>
            </a:r>
            <a:r>
              <a:rPr lang="es-ES" sz="3733" dirty="0">
                <a:solidFill>
                  <a:prstClr val="white"/>
                </a:solidFill>
                <a:latin typeface="CS Avva Shenouda" pitchFamily="34" charset="0"/>
              </a:rPr>
              <a:t> </a:t>
            </a:r>
            <a:r>
              <a:rPr lang="es-ES" sz="3733" dirty="0" err="1">
                <a:solidFill>
                  <a:prstClr val="white"/>
                </a:solidFill>
                <a:latin typeface="CS Avva Shenouda" pitchFamily="34" charset="0"/>
              </a:rPr>
              <a:t>hwi</a:t>
            </a:r>
            <a:r>
              <a:rPr lang="es-ES" sz="3733" dirty="0">
                <a:solidFill>
                  <a:prstClr val="white"/>
                </a:solidFill>
                <a:latin typeface="CS Avva Shenouda" pitchFamily="34" charset="0"/>
              </a:rPr>
              <a:t> </a:t>
            </a:r>
            <a:r>
              <a:rPr lang="es-ES" sz="3733" dirty="0" err="1">
                <a:solidFill>
                  <a:prstClr val="white"/>
                </a:solidFill>
                <a:latin typeface="CS Avva Shenouda" pitchFamily="34" charset="0"/>
              </a:rPr>
              <a:t>Mari`a</a:t>
            </a:r>
            <a:r>
              <a:rPr lang="es-ES" sz="3733" dirty="0">
                <a:solidFill>
                  <a:prstClr val="white"/>
                </a:solidFill>
                <a:latin typeface="CS Avva Shenouda" pitchFamily="34" charset="0"/>
              </a:rPr>
              <a:t> @ </a:t>
            </a:r>
            <a:r>
              <a:rPr lang="es-ES" sz="3733" dirty="0" err="1">
                <a:solidFill>
                  <a:prstClr val="white"/>
                </a:solidFill>
                <a:latin typeface="CS Avva Shenouda" pitchFamily="34" charset="0"/>
              </a:rPr>
              <a:t>ni`ananso</a:t>
            </a:r>
            <a:r>
              <a:rPr lang="es-ES" sz="3733" dirty="0">
                <a:solidFill>
                  <a:prstClr val="white"/>
                </a:solidFill>
                <a:latin typeface="CS Avva Shenouda" pitchFamily="34" charset="0"/>
              </a:rPr>
              <a:t> `</a:t>
            </a:r>
            <a:r>
              <a:rPr lang="es-ES" sz="3733" dirty="0" err="1">
                <a:solidFill>
                  <a:prstClr val="white"/>
                </a:solidFill>
                <a:latin typeface="CS Avva Shenouda" pitchFamily="34" charset="0"/>
              </a:rPr>
              <a:t>nso</a:t>
            </a:r>
            <a:r>
              <a:rPr lang="es-ES" sz="3733" dirty="0">
                <a:solidFill>
                  <a:prstClr val="white"/>
                </a:solidFill>
                <a:latin typeface="CS Avva Shenouda" pitchFamily="34" charset="0"/>
              </a:rPr>
              <a:t> @ </a:t>
            </a:r>
            <a:r>
              <a:rPr lang="es-ES" sz="3733" dirty="0" err="1">
                <a:solidFill>
                  <a:prstClr val="white"/>
                </a:solidFill>
                <a:latin typeface="CS Avva Shenouda" pitchFamily="34" charset="0"/>
              </a:rPr>
              <a:t>nem</a:t>
            </a:r>
            <a:r>
              <a:rPr lang="es-ES" sz="3733" dirty="0">
                <a:solidFill>
                  <a:prstClr val="white"/>
                </a:solidFill>
                <a:latin typeface="CS Avva Shenouda" pitchFamily="34" charset="0"/>
              </a:rPr>
              <a:t> </a:t>
            </a:r>
            <a:r>
              <a:rPr lang="es-ES" sz="3733" dirty="0" err="1">
                <a:solidFill>
                  <a:prstClr val="white"/>
                </a:solidFill>
                <a:latin typeface="CS Avva Shenouda" pitchFamily="34" charset="0"/>
              </a:rPr>
              <a:t>ni`anan`;ba</a:t>
            </a:r>
            <a:r>
              <a:rPr lang="es-ES" sz="3733" dirty="0">
                <a:solidFill>
                  <a:prstClr val="white"/>
                </a:solidFill>
                <a:latin typeface="CS Avva Shenouda" pitchFamily="34" charset="0"/>
              </a:rPr>
              <a:t> `</a:t>
            </a:r>
            <a:r>
              <a:rPr lang="es-ES" sz="3733" dirty="0" err="1">
                <a:solidFill>
                  <a:prstClr val="white"/>
                </a:solidFill>
                <a:latin typeface="CS Avva Shenouda" pitchFamily="34" charset="0"/>
              </a:rPr>
              <a:t>n`;ba</a:t>
            </a:r>
            <a:r>
              <a:rPr lang="es-ES" sz="3733" dirty="0">
                <a:solidFill>
                  <a:prstClr val="white"/>
                </a:solidFill>
                <a:latin typeface="CS Avva Shenouda" pitchFamily="34" charset="0"/>
              </a:rPr>
              <a:t> @ </a:t>
            </a:r>
            <a:r>
              <a:rPr lang="es-ES" sz="3733" dirty="0" err="1">
                <a:solidFill>
                  <a:prstClr val="white"/>
                </a:solidFill>
                <a:latin typeface="CS Avva Shenouda" pitchFamily="34" charset="0"/>
              </a:rPr>
              <a:t>ceerqyibi</a:t>
            </a:r>
            <a:r>
              <a:rPr lang="es-ES" sz="3733" dirty="0">
                <a:solidFill>
                  <a:prstClr val="white"/>
                </a:solidFill>
                <a:latin typeface="CS Avva Shenouda" pitchFamily="34" charset="0"/>
              </a:rPr>
              <a:t> `</a:t>
            </a:r>
            <a:r>
              <a:rPr lang="es-ES" sz="3733" dirty="0" err="1">
                <a:solidFill>
                  <a:prstClr val="white"/>
                </a:solidFill>
                <a:latin typeface="CS Avva Shenouda" pitchFamily="34" charset="0"/>
              </a:rPr>
              <a:t>ejw</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toi aussi, Marie</a:t>
            </a:r>
          </a:p>
          <a:p>
            <a:pPr algn="ctr" defTabSz="1219170"/>
            <a:r>
              <a:rPr lang="fr-FR" sz="3733" b="1" dirty="0">
                <a:solidFill>
                  <a:prstClr val="white"/>
                </a:solidFill>
                <a:latin typeface="Book Antiqua" pitchFamily="18" charset="0"/>
              </a:rPr>
              <a:t>Des milliers de milliers</a:t>
            </a:r>
          </a:p>
          <a:p>
            <a:pPr algn="ctr" defTabSz="1219170"/>
            <a:r>
              <a:rPr lang="fr-FR" sz="3733" b="1" dirty="0">
                <a:solidFill>
                  <a:prstClr val="white"/>
                </a:solidFill>
                <a:latin typeface="Book Antiqua" pitchFamily="18" charset="0"/>
              </a:rPr>
              <a:t>Des myriades de myriades </a:t>
            </a:r>
          </a:p>
          <a:p>
            <a:pPr algn="ctr" defTabSz="1219170"/>
            <a:r>
              <a:rPr lang="fr-FR" sz="3733" b="1" dirty="0">
                <a:solidFill>
                  <a:prstClr val="white"/>
                </a:solidFill>
                <a:latin typeface="Book Antiqua" pitchFamily="18" charset="0"/>
              </a:rPr>
              <a:t>Te couvrent de leur ombre</a:t>
            </a:r>
          </a:p>
        </p:txBody>
      </p:sp>
      <p:sp>
        <p:nvSpPr>
          <p:cNvPr id="17" name="ZoneTexte 16">
            <a:extLst>
              <a:ext uri="{FF2B5EF4-FFF2-40B4-BE49-F238E27FC236}">
                <a16:creationId xmlns:a16="http://schemas.microsoft.com/office/drawing/2014/main" id="{9F01719A-EC9C-0BF8-470A-8C8D07FC284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3C3BF139-4949-CE7C-1D20-4318C1D2017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48149203"/>
      </p:ext>
    </p:extLst>
  </p:cSld>
  <p:clrMapOvr>
    <a:masterClrMapping/>
  </p:clrMapOvr>
</p:sld>
</file>

<file path=ppt/slides/slide19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105424"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مسبحين خالقهم</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وهو في بطنك.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هذا الذي أخذ شبهنا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ما خلا الخطية والتغيير.</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es-ES" sz="3733" dirty="0" err="1">
                <a:solidFill>
                  <a:prstClr val="white"/>
                </a:solidFill>
                <a:latin typeface="CS Avva Shenouda" pitchFamily="34" charset="0"/>
              </a:rPr>
              <a:t>Euhwc</a:t>
            </a:r>
            <a:r>
              <a:rPr lang="es-ES" sz="3733" dirty="0">
                <a:solidFill>
                  <a:prstClr val="white"/>
                </a:solidFill>
                <a:latin typeface="CS Avva Shenouda" pitchFamily="34" charset="0"/>
              </a:rPr>
              <a:t> `</a:t>
            </a:r>
            <a:r>
              <a:rPr lang="es-ES" sz="3733" dirty="0" err="1">
                <a:solidFill>
                  <a:prstClr val="white"/>
                </a:solidFill>
                <a:latin typeface="CS Avva Shenouda" pitchFamily="34" charset="0"/>
              </a:rPr>
              <a:t>epourefcwnt</a:t>
            </a:r>
            <a:r>
              <a:rPr lang="es-ES" sz="3733" dirty="0">
                <a:solidFill>
                  <a:prstClr val="white"/>
                </a:solidFill>
                <a:latin typeface="CS Avva Shenouda" pitchFamily="34" charset="0"/>
              </a:rPr>
              <a:t> @ </a:t>
            </a:r>
            <a:r>
              <a:rPr lang="es-ES" sz="3733" dirty="0" err="1">
                <a:solidFill>
                  <a:prstClr val="white"/>
                </a:solidFill>
                <a:latin typeface="CS Avva Shenouda" pitchFamily="34" charset="0"/>
              </a:rPr>
              <a:t>ef,y</a:t>
            </a:r>
            <a:r>
              <a:rPr lang="es-ES" sz="3733" dirty="0">
                <a:solidFill>
                  <a:prstClr val="white"/>
                </a:solidFill>
                <a:latin typeface="CS Avva Shenouda" pitchFamily="34" charset="0"/>
              </a:rPr>
              <a:t> </a:t>
            </a:r>
            <a:r>
              <a:rPr lang="es-ES" sz="3733" dirty="0" err="1">
                <a:solidFill>
                  <a:prstClr val="white"/>
                </a:solidFill>
                <a:latin typeface="CS Avva Shenouda" pitchFamily="34" charset="0"/>
              </a:rPr>
              <a:t>qen</a:t>
            </a:r>
            <a:r>
              <a:rPr lang="es-ES" sz="3733" dirty="0">
                <a:solidFill>
                  <a:prstClr val="white"/>
                </a:solidFill>
                <a:latin typeface="CS Avva Shenouda" pitchFamily="34" charset="0"/>
              </a:rPr>
              <a:t> </a:t>
            </a:r>
            <a:r>
              <a:rPr lang="es-ES" sz="3733" dirty="0" err="1">
                <a:solidFill>
                  <a:prstClr val="white"/>
                </a:solidFill>
                <a:latin typeface="CS Avva Shenouda" pitchFamily="34" charset="0"/>
              </a:rPr>
              <a:t>teneji</a:t>
            </a:r>
            <a:r>
              <a:rPr lang="es-ES" sz="3733" dirty="0">
                <a:solidFill>
                  <a:prstClr val="white"/>
                </a:solidFill>
                <a:latin typeface="CS Avva Shenouda" pitchFamily="34" charset="0"/>
              </a:rPr>
              <a:t> @ </a:t>
            </a:r>
            <a:r>
              <a:rPr lang="es-ES" sz="3733" dirty="0" err="1">
                <a:solidFill>
                  <a:prstClr val="white"/>
                </a:solidFill>
                <a:latin typeface="CS Avva Shenouda" pitchFamily="34" charset="0"/>
              </a:rPr>
              <a:t>vai</a:t>
            </a:r>
            <a:r>
              <a:rPr lang="es-ES" sz="3733" dirty="0">
                <a:solidFill>
                  <a:prstClr val="white"/>
                </a:solidFill>
                <a:latin typeface="CS Avva Shenouda" pitchFamily="34" charset="0"/>
              </a:rPr>
              <a:t> `</a:t>
            </a:r>
            <a:r>
              <a:rPr lang="es-ES" sz="3733" dirty="0" err="1">
                <a:solidFill>
                  <a:prstClr val="white"/>
                </a:solidFill>
                <a:latin typeface="CS Avva Shenouda" pitchFamily="34" charset="0"/>
              </a:rPr>
              <a:t>etaf</a:t>
            </a:r>
            <a:r>
              <a:rPr lang="es-ES" sz="3733" dirty="0">
                <a:solidFill>
                  <a:prstClr val="white"/>
                </a:solidFill>
                <a:latin typeface="CS Avva Shenouda" pitchFamily="34" charset="0"/>
              </a:rPr>
              <a:t>[i `</a:t>
            </a:r>
            <a:r>
              <a:rPr lang="es-ES" sz="3733" dirty="0" err="1">
                <a:solidFill>
                  <a:prstClr val="white"/>
                </a:solidFill>
                <a:latin typeface="CS Avva Shenouda" pitchFamily="34" charset="0"/>
              </a:rPr>
              <a:t>mpen`ini</a:t>
            </a:r>
            <a:r>
              <a:rPr lang="es-ES" sz="3733" dirty="0">
                <a:solidFill>
                  <a:prstClr val="white"/>
                </a:solidFill>
                <a:latin typeface="CS Avva Shenouda" pitchFamily="34" charset="0"/>
              </a:rPr>
              <a:t> @ ,</a:t>
            </a:r>
            <a:r>
              <a:rPr lang="es-ES" sz="3733" dirty="0" err="1">
                <a:solidFill>
                  <a:prstClr val="white"/>
                </a:solidFill>
                <a:latin typeface="CS Avva Shenouda" pitchFamily="34" charset="0"/>
              </a:rPr>
              <a:t>wric</a:t>
            </a:r>
            <a:r>
              <a:rPr lang="es-ES" sz="3733" dirty="0">
                <a:solidFill>
                  <a:prstClr val="white"/>
                </a:solidFill>
                <a:latin typeface="CS Avva Shenouda" pitchFamily="34" charset="0"/>
              </a:rPr>
              <a:t> </a:t>
            </a:r>
            <a:r>
              <a:rPr lang="es-ES" sz="3733" dirty="0" err="1">
                <a:solidFill>
                  <a:prstClr val="white"/>
                </a:solidFill>
                <a:latin typeface="CS Avva Shenouda" pitchFamily="34" charset="0"/>
              </a:rPr>
              <a:t>nobi</a:t>
            </a:r>
            <a:r>
              <a:rPr lang="es-ES" sz="3733" dirty="0">
                <a:solidFill>
                  <a:prstClr val="white"/>
                </a:solidFill>
                <a:latin typeface="CS Avva Shenouda" pitchFamily="34" charset="0"/>
              </a:rPr>
              <a:t> </a:t>
            </a:r>
            <a:r>
              <a:rPr lang="es-ES" sz="3733" dirty="0" err="1">
                <a:solidFill>
                  <a:prstClr val="white"/>
                </a:solidFill>
                <a:latin typeface="CS Avva Shenouda" pitchFamily="34" charset="0"/>
              </a:rPr>
              <a:t>hi</a:t>
            </a:r>
            <a:r>
              <a:rPr lang="es-ES" sz="3733" dirty="0">
                <a:solidFill>
                  <a:prstClr val="white"/>
                </a:solidFill>
                <a:latin typeface="CS Avva Shenouda" pitchFamily="34" charset="0"/>
              </a:rPr>
              <a:t> </a:t>
            </a:r>
            <a:r>
              <a:rPr lang="es-ES" sz="3733" dirty="0" err="1">
                <a:solidFill>
                  <a:prstClr val="white"/>
                </a:solidFill>
                <a:latin typeface="CS Avva Shenouda" pitchFamily="34" charset="0"/>
              </a:rPr>
              <a:t>sib</a:t>
            </a:r>
            <a:r>
              <a:rPr lang="es-ES" sz="3733" dirty="0">
                <a:solidFill>
                  <a:prstClr val="white"/>
                </a:solidFill>
                <a:latin typeface="CS Avva Shenouda" pitchFamily="34" charset="0"/>
              </a:rPr>
              <a:t>]</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Ils louent leur Créateur Demeurant en ton sein</a:t>
            </a:r>
          </a:p>
          <a:p>
            <a:pPr algn="ctr" defTabSz="1219170"/>
            <a:r>
              <a:rPr lang="fr-FR" sz="3733" b="1" dirty="0">
                <a:solidFill>
                  <a:prstClr val="white"/>
                </a:solidFill>
                <a:latin typeface="Book Antiqua" pitchFamily="18" charset="0"/>
              </a:rPr>
              <a:t>Lui qui nous ressembla</a:t>
            </a:r>
          </a:p>
          <a:p>
            <a:pPr algn="ctr" defTabSz="1219170"/>
            <a:r>
              <a:rPr lang="fr-FR" sz="3733" b="1" dirty="0">
                <a:solidFill>
                  <a:prstClr val="white"/>
                </a:solidFill>
                <a:latin typeface="Book Antiqua" pitchFamily="18" charset="0"/>
              </a:rPr>
              <a:t>Sans péché ni changement</a:t>
            </a:r>
          </a:p>
        </p:txBody>
      </p:sp>
      <p:sp>
        <p:nvSpPr>
          <p:cNvPr id="17" name="ZoneTexte 16">
            <a:extLst>
              <a:ext uri="{FF2B5EF4-FFF2-40B4-BE49-F238E27FC236}">
                <a16:creationId xmlns:a16="http://schemas.microsoft.com/office/drawing/2014/main" id="{800C19D7-7217-3157-1946-3F1DBE8E7D2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2E2A7EC1-C2DF-5229-CF8A-035679AF91A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03928506"/>
      </p:ext>
    </p:extLst>
  </p:cSld>
  <p:clrMapOvr>
    <a:masterClrMapping/>
  </p:clrMapOvr>
</p:sld>
</file>

<file path=ppt/slides/slide199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6672064" y="340593"/>
            <a:ext cx="5105424"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من أجل هذا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نُعظمك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باستحقاق </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بتماجيد</a:t>
            </a:r>
            <a:r>
              <a:rPr lang="ar-AE" sz="4267" dirty="0">
                <a:solidFill>
                  <a:prstClr val="white"/>
                </a:solidFill>
                <a:latin typeface="Calibri"/>
                <a:cs typeface="Arial" panose="020B0604020202020204" pitchFamily="34" charset="0"/>
              </a:rPr>
              <a:t> نبوية.</a:t>
            </a:r>
            <a:endParaRPr lang="fr-FR" sz="4267" dirty="0">
              <a:solidFill>
                <a:prstClr val="white"/>
              </a:solidFill>
              <a:latin typeface="Calibri"/>
            </a:endParaRPr>
          </a:p>
        </p:txBody>
      </p:sp>
      <p:sp>
        <p:nvSpPr>
          <p:cNvPr id="11" name="Rectangle 10"/>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pt-BR" sz="3733" dirty="0">
                <a:solidFill>
                  <a:prstClr val="white"/>
                </a:solidFill>
                <a:latin typeface="CS Avva Shenouda" pitchFamily="34" charset="0"/>
              </a:rPr>
              <a:t>E;be vai ten[ici @ `mmo axiwc @ qen han`umnologi`a @ `m`provytikon</a:t>
            </a:r>
            <a:endParaRPr lang="fr-FR" sz="3733" dirty="0">
              <a:solidFill>
                <a:prstClr val="white"/>
              </a:solidFill>
              <a:latin typeface="CS Avva Shenouda" pitchFamily="34" charset="0"/>
            </a:endParaRPr>
          </a:p>
        </p:txBody>
      </p:sp>
      <p:sp>
        <p:nvSpPr>
          <p:cNvPr id="12" name="Rectangle 11"/>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Ainsi, c’est pour cela</a:t>
            </a:r>
          </a:p>
          <a:p>
            <a:pPr algn="ctr" defTabSz="1219170"/>
            <a:r>
              <a:rPr lang="fr-FR" sz="3733" b="1" dirty="0">
                <a:solidFill>
                  <a:prstClr val="white"/>
                </a:solidFill>
                <a:latin typeface="Book Antiqua" pitchFamily="18" charset="0"/>
              </a:rPr>
              <a:t>Que nous t’exaltons</a:t>
            </a:r>
          </a:p>
          <a:p>
            <a:pPr algn="ctr" defTabSz="1219170"/>
            <a:r>
              <a:rPr lang="fr-FR" sz="3733" b="1" dirty="0">
                <a:solidFill>
                  <a:prstClr val="white"/>
                </a:solidFill>
                <a:latin typeface="Book Antiqua" pitchFamily="18" charset="0"/>
              </a:rPr>
              <a:t>Très dignement avec</a:t>
            </a:r>
          </a:p>
          <a:p>
            <a:pPr algn="ctr" defTabSz="1219170"/>
            <a:r>
              <a:rPr lang="fr-FR" sz="3733" b="1" dirty="0">
                <a:solidFill>
                  <a:prstClr val="white"/>
                </a:solidFill>
                <a:latin typeface="Book Antiqua" pitchFamily="18" charset="0"/>
              </a:rPr>
              <a:t>Des hymnes prophétiques</a:t>
            </a:r>
          </a:p>
        </p:txBody>
      </p:sp>
      <p:sp>
        <p:nvSpPr>
          <p:cNvPr id="17" name="ZoneTexte 16">
            <a:extLst>
              <a:ext uri="{FF2B5EF4-FFF2-40B4-BE49-F238E27FC236}">
                <a16:creationId xmlns:a16="http://schemas.microsoft.com/office/drawing/2014/main" id="{F0418BF0-E6B2-309B-29E0-A3B8662C81E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803915D7-424B-72BB-786C-103C1F1D9D5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34637356"/>
      </p:ext>
    </p:extLst>
  </p:cSld>
  <p:clrMapOvr>
    <a:masterClrMapping/>
  </p:clrMapOvr>
</p:sld>
</file>

<file path=ppt/slides/slide19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6672064" y="340592"/>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لأنهم تكلموا من أجلك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 بأعمال كريمة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أيتها المدينة المقدسة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التي للملك العظيم.</a:t>
            </a:r>
            <a:endParaRPr lang="fr-FR" sz="4267" dirty="0">
              <a:solidFill>
                <a:prstClr val="white"/>
              </a:solidFill>
              <a:latin typeface="Calibri"/>
            </a:endParaRPr>
          </a:p>
        </p:txBody>
      </p:sp>
      <p:sp>
        <p:nvSpPr>
          <p:cNvPr id="11" name="Rectangle 10"/>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Je aucaji e;by] @ `nhan`hbyou`i eutai`yout @ ]baki =e=;=u @ `nte pinis] `nouro</a:t>
            </a:r>
            <a:endParaRPr lang="fr-FR" sz="3733" dirty="0">
              <a:solidFill>
                <a:prstClr val="white"/>
              </a:solidFill>
              <a:latin typeface="CS Avva Shenouda" pitchFamily="34" charset="0"/>
            </a:endParaRPr>
          </a:p>
        </p:txBody>
      </p:sp>
      <p:sp>
        <p:nvSpPr>
          <p:cNvPr id="12" name="Rectangle 11"/>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on a dit de toi</a:t>
            </a:r>
          </a:p>
          <a:p>
            <a:pPr algn="ctr" defTabSz="1219170"/>
            <a:r>
              <a:rPr lang="fr-FR" sz="3733" b="1" dirty="0">
                <a:solidFill>
                  <a:prstClr val="white"/>
                </a:solidFill>
                <a:latin typeface="Book Antiqua" pitchFamily="18" charset="0"/>
              </a:rPr>
              <a:t>Des choses vénérables</a:t>
            </a:r>
          </a:p>
          <a:p>
            <a:pPr algn="ctr" defTabSz="1219170"/>
            <a:r>
              <a:rPr lang="fr-FR" sz="3733" b="1" dirty="0">
                <a:solidFill>
                  <a:prstClr val="white"/>
                </a:solidFill>
                <a:latin typeface="Book Antiqua" pitchFamily="18" charset="0"/>
              </a:rPr>
              <a:t>Ô toi la ville sainte</a:t>
            </a:r>
          </a:p>
          <a:p>
            <a:pPr algn="ctr" defTabSz="1219170"/>
            <a:r>
              <a:rPr lang="fr-FR" sz="3733" b="1" dirty="0">
                <a:solidFill>
                  <a:prstClr val="white"/>
                </a:solidFill>
                <a:latin typeface="Book Antiqua" pitchFamily="18" charset="0"/>
              </a:rPr>
              <a:t>Celle du grand Roi</a:t>
            </a:r>
          </a:p>
        </p:txBody>
      </p:sp>
      <p:sp>
        <p:nvSpPr>
          <p:cNvPr id="17" name="ZoneTexte 16">
            <a:extLst>
              <a:ext uri="{FF2B5EF4-FFF2-40B4-BE49-F238E27FC236}">
                <a16:creationId xmlns:a16="http://schemas.microsoft.com/office/drawing/2014/main" id="{2FFB08A7-50C6-E972-7B08-FF770558806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79D4CED7-38E4-DCE2-B8E1-B308FD3BFB6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98159054"/>
      </p:ext>
    </p:extLst>
  </p:cSld>
  <p:clrMapOvr>
    <a:masterClrMapping/>
  </p:clrMapOvr>
</p:sld>
</file>

<file path=ppt/slides/slide199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نسأل ونطلب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أن نفوز برحمة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بشفاعاتك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عند محب البشر.</a:t>
            </a:r>
            <a:endParaRPr lang="fr-FR" sz="4267" dirty="0">
              <a:solidFill>
                <a:prstClr val="white"/>
              </a:solidFill>
              <a:latin typeface="Calibri"/>
            </a:endParaRPr>
          </a:p>
        </p:txBody>
      </p:sp>
      <p:sp>
        <p:nvSpPr>
          <p:cNvPr id="11" name="Rectangle 10"/>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pt-BR" sz="3733" dirty="0">
                <a:solidFill>
                  <a:prstClr val="white"/>
                </a:solidFill>
                <a:latin typeface="CS Avva Shenouda" pitchFamily="34" charset="0"/>
              </a:rPr>
              <a:t>Ten]ho tentwbh @ e;rensasni eunai @ hiten ne`precbi`a @ `ntotf</a:t>
            </a:r>
            <a:br>
              <a:rPr lang="pt-BR" sz="3733" dirty="0">
                <a:solidFill>
                  <a:prstClr val="white"/>
                </a:solidFill>
                <a:latin typeface="CS Avva Shenouda" pitchFamily="34" charset="0"/>
              </a:rPr>
            </a:br>
            <a:r>
              <a:rPr lang="pt-BR" sz="3733" dirty="0">
                <a:solidFill>
                  <a:prstClr val="white"/>
                </a:solidFill>
                <a:latin typeface="CS Avva Shenouda" pitchFamily="34" charset="0"/>
              </a:rPr>
              <a:t> `mpimairwmi</a:t>
            </a:r>
            <a:endParaRPr lang="fr-FR" sz="3733" dirty="0">
              <a:solidFill>
                <a:prstClr val="white"/>
              </a:solidFill>
              <a:latin typeface="CS Avva Shenouda" pitchFamily="34" charset="0"/>
            </a:endParaRPr>
          </a:p>
        </p:txBody>
      </p:sp>
      <p:sp>
        <p:nvSpPr>
          <p:cNvPr id="12" name="Rectangle 11"/>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Nous demandons, prions</a:t>
            </a:r>
          </a:p>
          <a:p>
            <a:pPr algn="ctr" defTabSz="1219170"/>
            <a:r>
              <a:rPr lang="fr-FR" sz="3733" b="1" dirty="0">
                <a:solidFill>
                  <a:prstClr val="white"/>
                </a:solidFill>
                <a:latin typeface="Book Antiqua" pitchFamily="18" charset="0"/>
              </a:rPr>
              <a:t>D’avoir miséricorde</a:t>
            </a:r>
          </a:p>
          <a:p>
            <a:pPr algn="ctr" defTabSz="1219170"/>
            <a:r>
              <a:rPr lang="fr-FR" sz="3733" b="1" dirty="0">
                <a:solidFill>
                  <a:prstClr val="white"/>
                </a:solidFill>
                <a:latin typeface="Book Antiqua" pitchFamily="18" charset="0"/>
              </a:rPr>
              <a:t>Par ton intercession</a:t>
            </a:r>
          </a:p>
          <a:p>
            <a:pPr algn="ctr" defTabSz="1219170"/>
            <a:r>
              <a:rPr lang="fr-FR" sz="3733" b="1" dirty="0">
                <a:solidFill>
                  <a:prstClr val="white"/>
                </a:solidFill>
                <a:latin typeface="Book Antiqua" pitchFamily="18" charset="0"/>
              </a:rPr>
              <a:t>Chez l’Ami des hommes</a:t>
            </a:r>
          </a:p>
        </p:txBody>
      </p:sp>
      <p:sp>
        <p:nvSpPr>
          <p:cNvPr id="17" name="ZoneTexte 16">
            <a:extLst>
              <a:ext uri="{FF2B5EF4-FFF2-40B4-BE49-F238E27FC236}">
                <a16:creationId xmlns:a16="http://schemas.microsoft.com/office/drawing/2014/main" id="{EAD817E2-809C-9541-12CA-E301196AE29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5E25AEEE-F828-A638-B526-AF2B4DEE3A4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22524150"/>
      </p:ext>
    </p:extLst>
  </p:cSld>
  <p:clrMapOvr>
    <a:masterClrMapping/>
  </p:clrMapOvr>
</p:sld>
</file>

<file path=ppt/slides/slide199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2423592" y="1988840"/>
            <a:ext cx="7488832" cy="1631216"/>
          </a:xfrm>
          <a:prstGeom prst="rect">
            <a:avLst/>
          </a:prstGeom>
        </p:spPr>
        <p:txBody>
          <a:bodyPr wrap="square">
            <a:spAutoFit/>
          </a:bodyPr>
          <a:lstStyle/>
          <a:p>
            <a:pPr algn="ctr"/>
            <a:r>
              <a:rPr lang="fr-FR" sz="5000" b="1" dirty="0">
                <a:solidFill>
                  <a:prstClr val="white"/>
                </a:solidFill>
                <a:latin typeface="Book Antiqua" pitchFamily="18" charset="0"/>
              </a:rPr>
              <a:t>Interprétation – Partie 3</a:t>
            </a:r>
          </a:p>
          <a:p>
            <a:pPr algn="ctr"/>
            <a:r>
              <a:rPr lang="ar-EG" sz="5000" b="1" dirty="0">
                <a:solidFill>
                  <a:prstClr val="white"/>
                </a:solidFill>
                <a:latin typeface="Book Antiqua" pitchFamily="18" charset="0"/>
              </a:rPr>
              <a:t>التفسير الثالث</a:t>
            </a:r>
            <a:endParaRPr lang="fr-FR" sz="5000" b="1" dirty="0">
              <a:solidFill>
                <a:prstClr val="white"/>
              </a:solidFill>
              <a:latin typeface="Book Antiqua" pitchFamily="18" charset="0"/>
            </a:endParaRPr>
          </a:p>
        </p:txBody>
      </p:sp>
      <p:pic>
        <p:nvPicPr>
          <p:cNvPr id="5"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353</a:t>
            </a:r>
          </a:p>
        </p:txBody>
      </p:sp>
      <p:sp>
        <p:nvSpPr>
          <p:cNvPr id="2" name="ZoneTexte 1">
            <a:extLst>
              <a:ext uri="{FF2B5EF4-FFF2-40B4-BE49-F238E27FC236}">
                <a16:creationId xmlns:a16="http://schemas.microsoft.com/office/drawing/2014/main" id="{F8785717-A8D6-C51B-FDA8-8A029DDE615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3</a:t>
            </a:r>
            <a:endParaRPr lang="ar-EG" sz="1600" dirty="0">
              <a:solidFill>
                <a:prstClr val="white"/>
              </a:solidFill>
              <a:latin typeface="Book Antiqua" pitchFamily="18" charset="0"/>
            </a:endParaRPr>
          </a:p>
        </p:txBody>
      </p:sp>
      <p:sp>
        <p:nvSpPr>
          <p:cNvPr id="3" name="ZoneTexte 2">
            <a:hlinkClick r:id="rId3" action="ppaction://hlinksldjump"/>
            <a:extLst>
              <a:ext uri="{FF2B5EF4-FFF2-40B4-BE49-F238E27FC236}">
                <a16:creationId xmlns:a16="http://schemas.microsoft.com/office/drawing/2014/main" id="{9C05A3B7-8447-C164-BF1F-BA9F31064C2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54196255"/>
      </p:ext>
    </p:extLst>
  </p:cSld>
  <p:clrMapOvr>
    <a:masterClrMapping/>
  </p:clrMapOvr>
</p:sld>
</file>

<file path=ppt/slides/slide199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213402894"/>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413667">
                  <a:extLst>
                    <a:ext uri="{9D8B030D-6E8A-4147-A177-3AD203B41FA5}">
                      <a16:colId xmlns:a16="http://schemas.microsoft.com/office/drawing/2014/main" val="20000"/>
                    </a:ext>
                  </a:extLst>
                </a:gridCol>
                <a:gridCol w="4833489">
                  <a:extLst>
                    <a:ext uri="{9D8B030D-6E8A-4147-A177-3AD203B41FA5}">
                      <a16:colId xmlns:a16="http://schemas.microsoft.com/office/drawing/2014/main" val="20001"/>
                    </a:ext>
                  </a:extLst>
                </a:gridCol>
              </a:tblGrid>
              <a:tr h="3024336">
                <a:tc>
                  <a:txBody>
                    <a:bodyPr/>
                    <a:lstStyle/>
                    <a:p>
                      <a:r>
                        <a:rPr lang="fr-FR" sz="3200" b="1" kern="1200" dirty="0">
                          <a:solidFill>
                            <a:prstClr val="white"/>
                          </a:solidFill>
                          <a:latin typeface="Book Antiqua" pitchFamily="18" charset="0"/>
                          <a:ea typeface="+mn-ea"/>
                          <a:cs typeface="+mn-cs"/>
                        </a:rPr>
                        <a:t>1. Ô Marie, tu devins</a:t>
                      </a:r>
                    </a:p>
                    <a:p>
                      <a:r>
                        <a:rPr lang="fr-FR" sz="3200" b="1" kern="1200" dirty="0">
                          <a:solidFill>
                            <a:prstClr val="white"/>
                          </a:solidFill>
                          <a:latin typeface="Book Antiqua" pitchFamily="18" charset="0"/>
                          <a:ea typeface="+mn-ea"/>
                          <a:cs typeface="+mn-cs"/>
                        </a:rPr>
                        <a:t>L’autel pur du pardon</a:t>
                      </a:r>
                    </a:p>
                    <a:p>
                      <a:r>
                        <a:rPr lang="fr-FR" sz="3200" b="1" kern="1200" dirty="0">
                          <a:solidFill>
                            <a:prstClr val="white"/>
                          </a:solidFill>
                          <a:latin typeface="Book Antiqua" pitchFamily="18" charset="0"/>
                          <a:ea typeface="+mn-ea"/>
                          <a:cs typeface="+mn-cs"/>
                        </a:rPr>
                        <a:t>Portant la table en or</a:t>
                      </a:r>
                    </a:p>
                    <a:p>
                      <a:r>
                        <a:rPr lang="fr-FR" sz="3200" b="1" kern="1200" dirty="0">
                          <a:solidFill>
                            <a:prstClr val="white"/>
                          </a:solidFill>
                          <a:latin typeface="Book Antiqua" pitchFamily="18" charset="0"/>
                          <a:ea typeface="+mn-ea"/>
                          <a:cs typeface="+mn-cs"/>
                        </a:rPr>
                        <a:t>Et le pain de l’offrande</a:t>
                      </a:r>
                    </a:p>
                  </a:txBody>
                  <a:tcPr/>
                </a:tc>
                <a:tc>
                  <a:txBody>
                    <a:bodyPr/>
                    <a:lstStyle/>
                    <a:p>
                      <a:pPr algn="r" rtl="1"/>
                      <a:r>
                        <a:rPr lang="ar-EG" sz="4000" b="0" kern="1200" dirty="0">
                          <a:solidFill>
                            <a:prstClr val="white"/>
                          </a:solidFill>
                          <a:latin typeface="+mn-lt"/>
                          <a:ea typeface="+mn-ea"/>
                          <a:cs typeface="+mn-cs"/>
                        </a:rPr>
                        <a:t>يا مريم صرت</a:t>
                      </a:r>
                    </a:p>
                    <a:p>
                      <a:pPr algn="r" rtl="1"/>
                      <a:r>
                        <a:rPr lang="ar-EG" sz="4000" b="0" kern="1200" dirty="0">
                          <a:solidFill>
                            <a:prstClr val="white"/>
                          </a:solidFill>
                          <a:latin typeface="+mn-lt"/>
                          <a:ea typeface="+mn-ea"/>
                          <a:cs typeface="+mn-cs"/>
                        </a:rPr>
                        <a:t>مذبح للغفران</a:t>
                      </a:r>
                    </a:p>
                    <a:p>
                      <a:pPr algn="r" rtl="1"/>
                      <a:r>
                        <a:rPr lang="ar-EG" sz="4000" b="0" kern="1200" dirty="0">
                          <a:solidFill>
                            <a:prstClr val="white"/>
                          </a:solidFill>
                          <a:latin typeface="+mn-lt"/>
                          <a:ea typeface="+mn-ea"/>
                          <a:cs typeface="+mn-cs"/>
                        </a:rPr>
                        <a:t>وعليه المايدة دهب</a:t>
                      </a:r>
                    </a:p>
                    <a:p>
                      <a:pPr algn="r" rtl="1"/>
                      <a:r>
                        <a:rPr lang="ar-EG" sz="4000" b="0" kern="1200" dirty="0">
                          <a:solidFill>
                            <a:prstClr val="white"/>
                          </a:solidFill>
                          <a:latin typeface="+mn-lt"/>
                          <a:ea typeface="+mn-ea"/>
                          <a:cs typeface="+mn-cs"/>
                        </a:rPr>
                        <a:t>وفيه الجسد قربان</a:t>
                      </a: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Lui, Fils du Dieu Vivant</a:t>
                      </a:r>
                    </a:p>
                    <a:p>
                      <a:r>
                        <a:rPr lang="fr-FR" sz="3200" b="1" kern="1200" dirty="0">
                          <a:solidFill>
                            <a:prstClr val="white"/>
                          </a:solidFill>
                          <a:latin typeface="Book Antiqua" pitchFamily="18" charset="0"/>
                          <a:ea typeface="+mn-ea"/>
                          <a:cs typeface="+mn-cs"/>
                        </a:rPr>
                        <a:t>Qui donne le pardon</a:t>
                      </a:r>
                    </a:p>
                    <a:p>
                      <a:r>
                        <a:rPr lang="fr-FR" sz="3200" b="1" kern="1200" dirty="0">
                          <a:solidFill>
                            <a:prstClr val="white"/>
                          </a:solidFill>
                          <a:latin typeface="Book Antiqua" pitchFamily="18" charset="0"/>
                          <a:ea typeface="+mn-ea"/>
                          <a:cs typeface="+mn-cs"/>
                        </a:rPr>
                        <a:t>Pour chaque personne pure</a:t>
                      </a:r>
                    </a:p>
                    <a:p>
                      <a:r>
                        <a:rPr lang="fr-FR" sz="3200" b="1" kern="1200" dirty="0">
                          <a:solidFill>
                            <a:prstClr val="white"/>
                          </a:solidFill>
                          <a:latin typeface="Book Antiqua" pitchFamily="18" charset="0"/>
                          <a:ea typeface="+mn-ea"/>
                          <a:cs typeface="+mn-cs"/>
                        </a:rPr>
                        <a:t>Qui vit au paradis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هو ابن الله الحى</a:t>
                      </a:r>
                    </a:p>
                    <a:p>
                      <a:pPr algn="r" rtl="1"/>
                      <a:r>
                        <a:rPr lang="ar-EG" sz="4000" b="0" kern="1200" dirty="0">
                          <a:solidFill>
                            <a:prstClr val="white"/>
                          </a:solidFill>
                          <a:latin typeface="+mn-lt"/>
                          <a:ea typeface="+mn-ea"/>
                          <a:cs typeface="+mn-cs"/>
                        </a:rPr>
                        <a:t>المعطي الغفران</a:t>
                      </a:r>
                    </a:p>
                    <a:p>
                      <a:pPr algn="r" rtl="1"/>
                      <a:r>
                        <a:rPr lang="ar-EG" sz="4000" b="0" kern="1200" dirty="0">
                          <a:solidFill>
                            <a:prstClr val="white"/>
                          </a:solidFill>
                          <a:latin typeface="+mn-lt"/>
                          <a:ea typeface="+mn-ea"/>
                          <a:cs typeface="+mn-cs"/>
                        </a:rPr>
                        <a:t>لكل نقي طاهر</a:t>
                      </a:r>
                    </a:p>
                    <a:p>
                      <a:pPr algn="r" rtl="1"/>
                      <a:r>
                        <a:rPr lang="ar-EG" sz="4000" b="0" kern="1200" dirty="0">
                          <a:solidFill>
                            <a:prstClr val="white"/>
                          </a:solidFill>
                          <a:latin typeface="+mn-lt"/>
                          <a:ea typeface="+mn-ea"/>
                          <a:cs typeface="+mn-cs"/>
                        </a:rPr>
                        <a:t>يسكن نعيم الفردوس</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6474B985-279C-B4AF-6A23-E914AC84844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3</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28E7298A-D6EB-5118-F1CC-0D1DFC620F3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01335358"/>
      </p:ext>
    </p:extLst>
  </p:cSld>
  <p:clrMapOvr>
    <a:masterClrMapping/>
  </p:clrMapOvr>
</p:sld>
</file>

<file path=ppt/slides/slide199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645724509"/>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 Tu es l’autel élevé</a:t>
                      </a:r>
                    </a:p>
                    <a:p>
                      <a:pPr algn="l"/>
                      <a:r>
                        <a:rPr lang="fr-FR" sz="3200" b="1" kern="1200" dirty="0">
                          <a:solidFill>
                            <a:prstClr val="white"/>
                          </a:solidFill>
                          <a:latin typeface="Book Antiqua" pitchFamily="18" charset="0"/>
                          <a:ea typeface="+mn-ea"/>
                          <a:cs typeface="+mn-cs"/>
                        </a:rPr>
                        <a:t>Entourée de lumière</a:t>
                      </a:r>
                    </a:p>
                    <a:p>
                      <a:pPr algn="l"/>
                      <a:r>
                        <a:rPr lang="fr-FR" sz="3200" b="1" kern="1200" dirty="0">
                          <a:solidFill>
                            <a:prstClr val="white"/>
                          </a:solidFill>
                          <a:latin typeface="Book Antiqua" pitchFamily="18" charset="0"/>
                          <a:ea typeface="+mn-ea"/>
                          <a:cs typeface="+mn-cs"/>
                        </a:rPr>
                        <a:t>Et sa lumière brille</a:t>
                      </a:r>
                    </a:p>
                    <a:p>
                      <a:pPr algn="l"/>
                      <a:r>
                        <a:rPr lang="fr-FR" sz="3200" b="1" kern="1200" dirty="0">
                          <a:solidFill>
                            <a:prstClr val="white"/>
                          </a:solidFill>
                          <a:latin typeface="Book Antiqua" pitchFamily="18" charset="0"/>
                          <a:ea typeface="+mn-ea"/>
                          <a:cs typeface="+mn-cs"/>
                        </a:rPr>
                        <a:t>Remplit toute la terre</a:t>
                      </a:r>
                    </a:p>
                  </a:txBody>
                  <a:tcPr/>
                </a:tc>
                <a:tc>
                  <a:txBody>
                    <a:bodyPr/>
                    <a:lstStyle/>
                    <a:p>
                      <a:pPr algn="r" rtl="1"/>
                      <a:r>
                        <a:rPr lang="ar-EG" sz="4000" b="0" kern="1200" dirty="0">
                          <a:solidFill>
                            <a:prstClr val="white"/>
                          </a:solidFill>
                          <a:latin typeface="+mn-lt"/>
                          <a:ea typeface="+mn-ea"/>
                          <a:cs typeface="+mn-cs"/>
                        </a:rPr>
                        <a:t>+ أنت هي المنارة</a:t>
                      </a:r>
                    </a:p>
                    <a:p>
                      <a:pPr algn="r" rtl="1"/>
                      <a:r>
                        <a:rPr lang="ar-EG" sz="4000" b="0" kern="1200" dirty="0">
                          <a:solidFill>
                            <a:prstClr val="white"/>
                          </a:solidFill>
                          <a:latin typeface="+mn-lt"/>
                          <a:ea typeface="+mn-ea"/>
                          <a:cs typeface="+mn-cs"/>
                        </a:rPr>
                        <a:t>المشتملة بالأنوار</a:t>
                      </a:r>
                    </a:p>
                    <a:p>
                      <a:pPr algn="r" rtl="1"/>
                      <a:r>
                        <a:rPr lang="ar-EG" sz="4000" b="0" kern="1200" dirty="0">
                          <a:solidFill>
                            <a:prstClr val="white"/>
                          </a:solidFill>
                          <a:latin typeface="+mn-lt"/>
                          <a:ea typeface="+mn-ea"/>
                          <a:cs typeface="+mn-cs"/>
                        </a:rPr>
                        <a:t>ونورها يتلألأ</a:t>
                      </a:r>
                    </a:p>
                    <a:p>
                      <a:pPr algn="r" rtl="1"/>
                      <a:r>
                        <a:rPr lang="ar-EG" sz="4000" b="0" kern="1200" dirty="0">
                          <a:solidFill>
                            <a:prstClr val="white"/>
                          </a:solidFill>
                          <a:latin typeface="+mn-lt"/>
                          <a:ea typeface="+mn-ea"/>
                          <a:cs typeface="+mn-cs"/>
                        </a:rPr>
                        <a:t>ملأ كل الاقطار</a:t>
                      </a: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4.</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Et Ta lumière, Marie</a:t>
                      </a:r>
                    </a:p>
                    <a:p>
                      <a:r>
                        <a:rPr lang="fr-FR" sz="3200" b="1" kern="1200" dirty="0">
                          <a:solidFill>
                            <a:prstClr val="white"/>
                          </a:solidFill>
                          <a:latin typeface="Book Antiqua" pitchFamily="18" charset="0"/>
                          <a:ea typeface="+mn-ea"/>
                          <a:cs typeface="+mn-cs"/>
                        </a:rPr>
                        <a:t>Dépasse lune et soleil</a:t>
                      </a:r>
                    </a:p>
                    <a:p>
                      <a:r>
                        <a:rPr lang="fr-FR" sz="3200" b="1" kern="1200" dirty="0">
                          <a:solidFill>
                            <a:prstClr val="white"/>
                          </a:solidFill>
                          <a:latin typeface="Book Antiqua" pitchFamily="18" charset="0"/>
                          <a:ea typeface="+mn-ea"/>
                          <a:cs typeface="+mn-cs"/>
                        </a:rPr>
                        <a:t>Tu surpassas les grades</a:t>
                      </a:r>
                    </a:p>
                    <a:p>
                      <a:r>
                        <a:rPr lang="fr-FR" sz="3200" b="1" kern="1200" dirty="0">
                          <a:solidFill>
                            <a:prstClr val="white"/>
                          </a:solidFill>
                          <a:latin typeface="Book Antiqua" pitchFamily="18" charset="0"/>
                          <a:ea typeface="+mn-ea"/>
                          <a:cs typeface="+mn-cs"/>
                        </a:rPr>
                        <a:t>Et tous les rangs célestes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وضوءك يا مريم</a:t>
                      </a:r>
                    </a:p>
                    <a:p>
                      <a:pPr algn="r" rtl="1"/>
                      <a:r>
                        <a:rPr lang="ar-EG" sz="4000" b="0" kern="1200" dirty="0">
                          <a:solidFill>
                            <a:prstClr val="white"/>
                          </a:solidFill>
                          <a:latin typeface="+mn-lt"/>
                          <a:ea typeface="+mn-ea"/>
                          <a:cs typeface="+mn-cs"/>
                        </a:rPr>
                        <a:t>فاق كل شموس وأقمار</a:t>
                      </a:r>
                    </a:p>
                    <a:p>
                      <a:pPr algn="r" rtl="1"/>
                      <a:r>
                        <a:rPr lang="ar-EG" sz="4000" b="0" kern="1200" dirty="0">
                          <a:solidFill>
                            <a:prstClr val="white"/>
                          </a:solidFill>
                          <a:latin typeface="+mn-lt"/>
                          <a:ea typeface="+mn-ea"/>
                          <a:cs typeface="+mn-cs"/>
                        </a:rPr>
                        <a:t>فقتِ كل رتب</a:t>
                      </a:r>
                    </a:p>
                    <a:p>
                      <a:pPr algn="r" rtl="1"/>
                      <a:r>
                        <a:rPr lang="ar-EG" sz="4000" b="0" kern="1200" dirty="0">
                          <a:solidFill>
                            <a:prstClr val="white"/>
                          </a:solidFill>
                          <a:latin typeface="+mn-lt"/>
                          <a:ea typeface="+mn-ea"/>
                          <a:cs typeface="+mn-cs"/>
                        </a:rPr>
                        <a:t>وسائر كل طقوس</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C6223FAF-8CBE-BDAB-EF02-47DF49AF19F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3</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6D7C9182-3AF9-24F7-0351-218B1F4CD82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97408085"/>
      </p:ext>
    </p:extLst>
  </p:cSld>
  <p:clrMapOvr>
    <a:masterClrMapping/>
  </p:clrMapOvr>
</p:sld>
</file>

<file path=ppt/slides/slide199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332443680"/>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134813">
                  <a:extLst>
                    <a:ext uri="{9D8B030D-6E8A-4147-A177-3AD203B41FA5}">
                      <a16:colId xmlns:a16="http://schemas.microsoft.com/office/drawing/2014/main" val="20000"/>
                    </a:ext>
                  </a:extLst>
                </a:gridCol>
                <a:gridCol w="511234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5.</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Surpassas les anciens</a:t>
                      </a:r>
                    </a:p>
                    <a:p>
                      <a:pPr algn="l"/>
                      <a:r>
                        <a:rPr lang="fr-FR" sz="3200" b="1" kern="1200" dirty="0">
                          <a:solidFill>
                            <a:prstClr val="white"/>
                          </a:solidFill>
                          <a:latin typeface="Book Antiqua" pitchFamily="18" charset="0"/>
                          <a:ea typeface="+mn-ea"/>
                          <a:cs typeface="+mn-cs"/>
                        </a:rPr>
                        <a:t>Et les quatre vivants</a:t>
                      </a:r>
                    </a:p>
                    <a:p>
                      <a:pPr algn="l"/>
                      <a:r>
                        <a:rPr lang="fr-FR" sz="3200" b="1" kern="1200" dirty="0">
                          <a:solidFill>
                            <a:prstClr val="white"/>
                          </a:solidFill>
                          <a:latin typeface="Book Antiqua" pitchFamily="18" charset="0"/>
                          <a:ea typeface="+mn-ea"/>
                          <a:cs typeface="+mn-cs"/>
                        </a:rPr>
                        <a:t>Ainsi que tous les trônes</a:t>
                      </a:r>
                    </a:p>
                    <a:p>
                      <a:pPr algn="l"/>
                      <a:r>
                        <a:rPr lang="fr-FR" sz="3200" b="1" kern="1200" dirty="0">
                          <a:solidFill>
                            <a:prstClr val="white"/>
                          </a:solidFill>
                          <a:latin typeface="Book Antiqua" pitchFamily="18" charset="0"/>
                          <a:ea typeface="+mn-ea"/>
                          <a:cs typeface="+mn-cs"/>
                        </a:rPr>
                        <a:t>Principautés, puissances</a:t>
                      </a:r>
                    </a:p>
                  </a:txBody>
                  <a:tcPr/>
                </a:tc>
                <a:tc>
                  <a:txBody>
                    <a:bodyPr/>
                    <a:lstStyle/>
                    <a:p>
                      <a:pPr algn="r" rtl="1"/>
                      <a:r>
                        <a:rPr lang="ar-EG" sz="4000" b="0" kern="1200" dirty="0">
                          <a:solidFill>
                            <a:prstClr val="white"/>
                          </a:solidFill>
                          <a:latin typeface="+mn-lt"/>
                          <a:ea typeface="+mn-ea"/>
                          <a:cs typeface="+mn-cs"/>
                        </a:rPr>
                        <a:t>فقت الرؤساء</a:t>
                      </a:r>
                    </a:p>
                    <a:p>
                      <a:pPr algn="r" rtl="1"/>
                      <a:r>
                        <a:rPr lang="ar-EG" sz="4000" b="0" kern="1200" dirty="0">
                          <a:solidFill>
                            <a:prstClr val="white"/>
                          </a:solidFill>
                          <a:latin typeface="+mn-lt"/>
                          <a:ea typeface="+mn-ea"/>
                          <a:cs typeface="+mn-cs"/>
                        </a:rPr>
                        <a:t>والأربعة كائنات</a:t>
                      </a:r>
                    </a:p>
                    <a:p>
                      <a:pPr algn="r" rtl="1"/>
                      <a:r>
                        <a:rPr lang="ar-EG" sz="4000" b="0" kern="1200" dirty="0">
                          <a:solidFill>
                            <a:prstClr val="white"/>
                          </a:solidFill>
                          <a:latin typeface="+mn-lt"/>
                          <a:ea typeface="+mn-ea"/>
                          <a:cs typeface="+mn-cs"/>
                        </a:rPr>
                        <a:t>وأيضاً الكراسي</a:t>
                      </a:r>
                    </a:p>
                    <a:p>
                      <a:pPr algn="r" rtl="1"/>
                      <a:r>
                        <a:rPr lang="ar-EG" sz="4000" b="0" kern="1200" dirty="0">
                          <a:solidFill>
                            <a:prstClr val="white"/>
                          </a:solidFill>
                          <a:latin typeface="+mn-lt"/>
                          <a:ea typeface="+mn-ea"/>
                          <a:cs typeface="+mn-cs"/>
                        </a:rPr>
                        <a:t>والأرباب والقواَت</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6. Portas le Fils de Dieu</a:t>
                      </a:r>
                    </a:p>
                    <a:p>
                      <a:r>
                        <a:rPr lang="fr-FR" sz="3200" b="1" kern="1200" dirty="0">
                          <a:solidFill>
                            <a:prstClr val="white"/>
                          </a:solidFill>
                          <a:latin typeface="Book Antiqua" pitchFamily="18" charset="0"/>
                          <a:ea typeface="+mn-ea"/>
                          <a:cs typeface="+mn-cs"/>
                        </a:rPr>
                        <a:t>Créateur de tout être</a:t>
                      </a:r>
                    </a:p>
                    <a:p>
                      <a:r>
                        <a:rPr lang="fr-FR" sz="3200" b="1" kern="1200" dirty="0">
                          <a:solidFill>
                            <a:prstClr val="white"/>
                          </a:solidFill>
                          <a:latin typeface="Book Antiqua" pitchFamily="18" charset="0"/>
                          <a:ea typeface="+mn-ea"/>
                          <a:cs typeface="+mn-cs"/>
                        </a:rPr>
                        <a:t>Qui donne toute vie</a:t>
                      </a:r>
                    </a:p>
                    <a:p>
                      <a:r>
                        <a:rPr lang="fr-FR" sz="3200" b="1" kern="1200" dirty="0">
                          <a:solidFill>
                            <a:prstClr val="white"/>
                          </a:solidFill>
                          <a:latin typeface="Book Antiqua" pitchFamily="18" charset="0"/>
                          <a:ea typeface="+mn-ea"/>
                          <a:cs typeface="+mn-cs"/>
                        </a:rPr>
                        <a:t>A tout corps et toute âme</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حملتِ ابن الله</a:t>
                      </a:r>
                    </a:p>
                    <a:p>
                      <a:pPr algn="r" rtl="1"/>
                      <a:r>
                        <a:rPr lang="ar-EG" sz="4000" b="0" kern="1200" dirty="0">
                          <a:solidFill>
                            <a:prstClr val="white"/>
                          </a:solidFill>
                          <a:latin typeface="+mn-lt"/>
                          <a:ea typeface="+mn-ea"/>
                          <a:cs typeface="+mn-cs"/>
                        </a:rPr>
                        <a:t>خالق كل المخلوقات</a:t>
                      </a:r>
                    </a:p>
                    <a:p>
                      <a:pPr algn="r" rtl="1"/>
                      <a:r>
                        <a:rPr lang="ar-EG" sz="4000" b="0" kern="1200" dirty="0">
                          <a:solidFill>
                            <a:prstClr val="white"/>
                          </a:solidFill>
                          <a:latin typeface="+mn-lt"/>
                          <a:ea typeface="+mn-ea"/>
                          <a:cs typeface="+mn-cs"/>
                        </a:rPr>
                        <a:t>معطي كل حياة</a:t>
                      </a:r>
                    </a:p>
                    <a:p>
                      <a:pPr algn="r" rtl="1"/>
                      <a:r>
                        <a:rPr lang="ar-EG" sz="4000" b="0" kern="1200" dirty="0">
                          <a:solidFill>
                            <a:prstClr val="white"/>
                          </a:solidFill>
                          <a:latin typeface="+mn-lt"/>
                          <a:ea typeface="+mn-ea"/>
                          <a:cs typeface="+mn-cs"/>
                        </a:rPr>
                        <a:t>لكل جسد ونفوس</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8A1802B1-F014-7A77-9855-DE627F47E61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3</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820192ED-2F59-3198-B76A-CD1E930B231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53208845"/>
      </p:ext>
    </p:extLst>
  </p:cSld>
  <p:clrMapOvr>
    <a:masterClrMapping/>
  </p:clrMapOvr>
</p:sld>
</file>

<file path=ppt/slides/slide199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377507947"/>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692523">
                  <a:extLst>
                    <a:ext uri="{9D8B030D-6E8A-4147-A177-3AD203B41FA5}">
                      <a16:colId xmlns:a16="http://schemas.microsoft.com/office/drawing/2014/main" val="20000"/>
                    </a:ext>
                  </a:extLst>
                </a:gridCol>
                <a:gridCol w="455463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7.</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Ô toi, fleur de l'encens</a:t>
                      </a:r>
                    </a:p>
                    <a:p>
                      <a:pPr algn="l"/>
                      <a:r>
                        <a:rPr lang="fr-FR" sz="3200" b="1" kern="1200" dirty="0">
                          <a:solidFill>
                            <a:prstClr val="white"/>
                          </a:solidFill>
                          <a:latin typeface="Book Antiqua" pitchFamily="18" charset="0"/>
                          <a:ea typeface="+mn-ea"/>
                          <a:cs typeface="+mn-cs"/>
                        </a:rPr>
                        <a:t>Répandant son arôme</a:t>
                      </a:r>
                    </a:p>
                    <a:p>
                      <a:pPr algn="l"/>
                      <a:r>
                        <a:rPr lang="fr-FR" sz="3200" b="1" kern="1200" dirty="0">
                          <a:solidFill>
                            <a:prstClr val="white"/>
                          </a:solidFill>
                          <a:latin typeface="Book Antiqua" pitchFamily="18" charset="0"/>
                          <a:ea typeface="+mn-ea"/>
                          <a:cs typeface="+mn-cs"/>
                        </a:rPr>
                        <a:t>Ô étoile qui brille</a:t>
                      </a:r>
                    </a:p>
                    <a:p>
                      <a:pPr algn="l"/>
                      <a:r>
                        <a:rPr lang="fr-FR" sz="3200" b="1" kern="1200" dirty="0">
                          <a:solidFill>
                            <a:prstClr val="white"/>
                          </a:solidFill>
                          <a:latin typeface="Book Antiqua" pitchFamily="18" charset="0"/>
                          <a:ea typeface="+mn-ea"/>
                          <a:cs typeface="+mn-cs"/>
                        </a:rPr>
                        <a:t>Qui brille comme une lampe</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يا زهرة الأطياب</a:t>
                      </a:r>
                    </a:p>
                    <a:p>
                      <a:pPr algn="r" rtl="1"/>
                      <a:r>
                        <a:rPr lang="ar-EG" sz="4000" b="0" kern="1200" dirty="0">
                          <a:solidFill>
                            <a:prstClr val="white"/>
                          </a:solidFill>
                          <a:latin typeface="+mn-lt"/>
                          <a:ea typeface="+mn-ea"/>
                          <a:cs typeface="+mn-cs"/>
                        </a:rPr>
                        <a:t>بخورك عنبر فاح</a:t>
                      </a:r>
                    </a:p>
                    <a:p>
                      <a:pPr algn="r" rtl="1"/>
                      <a:r>
                        <a:rPr lang="ar-EG" sz="4000" b="0" kern="1200" dirty="0">
                          <a:solidFill>
                            <a:prstClr val="white"/>
                          </a:solidFill>
                          <a:latin typeface="+mn-lt"/>
                          <a:ea typeface="+mn-ea"/>
                          <a:cs typeface="+mn-cs"/>
                        </a:rPr>
                        <a:t>يا نجمة تضوى</a:t>
                      </a:r>
                    </a:p>
                    <a:p>
                      <a:pPr algn="r" rtl="1"/>
                      <a:r>
                        <a:rPr lang="ar-EG" sz="4000" b="0" kern="1200" dirty="0">
                          <a:solidFill>
                            <a:prstClr val="white"/>
                          </a:solidFill>
                          <a:latin typeface="+mn-lt"/>
                          <a:ea typeface="+mn-ea"/>
                          <a:cs typeface="+mn-cs"/>
                        </a:rPr>
                        <a:t>كشمس الصَباح</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8. Ô toi pleine de grâce</a:t>
                      </a:r>
                    </a:p>
                    <a:p>
                      <a:r>
                        <a:rPr lang="fr-FR" sz="3200" b="1" kern="1200" dirty="0">
                          <a:solidFill>
                            <a:prstClr val="white"/>
                          </a:solidFill>
                          <a:latin typeface="Book Antiqua" pitchFamily="18" charset="0"/>
                          <a:ea typeface="+mn-ea"/>
                          <a:cs typeface="+mn-cs"/>
                        </a:rPr>
                        <a:t>Ô source de la joie</a:t>
                      </a:r>
                    </a:p>
                    <a:p>
                      <a:r>
                        <a:rPr lang="fr-FR" sz="3200" b="1" kern="1200" dirty="0">
                          <a:solidFill>
                            <a:prstClr val="white"/>
                          </a:solidFill>
                          <a:latin typeface="Book Antiqua" pitchFamily="18" charset="0"/>
                          <a:ea typeface="+mn-ea"/>
                          <a:cs typeface="+mn-cs"/>
                        </a:rPr>
                        <a:t>Par ton Fils, nous avons</a:t>
                      </a:r>
                    </a:p>
                    <a:p>
                      <a:r>
                        <a:rPr lang="fr-FR" sz="3200" b="1" kern="1200" dirty="0">
                          <a:solidFill>
                            <a:prstClr val="white"/>
                          </a:solidFill>
                          <a:latin typeface="Book Antiqua" pitchFamily="18" charset="0"/>
                          <a:ea typeface="+mn-ea"/>
                          <a:cs typeface="+mn-cs"/>
                        </a:rPr>
                        <a:t>Salut et Paradis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يا مملوءة نعمة</a:t>
                      </a:r>
                    </a:p>
                    <a:p>
                      <a:pPr algn="r" rtl="1"/>
                      <a:r>
                        <a:rPr lang="ar-EG" sz="4000" b="0" kern="1200" dirty="0">
                          <a:solidFill>
                            <a:prstClr val="white"/>
                          </a:solidFill>
                          <a:latin typeface="+mn-lt"/>
                          <a:ea typeface="+mn-ea"/>
                          <a:cs typeface="+mn-cs"/>
                        </a:rPr>
                        <a:t>يا بدء الأفراح</a:t>
                      </a:r>
                    </a:p>
                    <a:p>
                      <a:pPr algn="r" rtl="1"/>
                      <a:r>
                        <a:rPr lang="ar-EG" sz="4000" b="0" kern="1200" dirty="0">
                          <a:solidFill>
                            <a:prstClr val="white"/>
                          </a:solidFill>
                          <a:latin typeface="+mn-lt"/>
                          <a:ea typeface="+mn-ea"/>
                          <a:cs typeface="+mn-cs"/>
                        </a:rPr>
                        <a:t>بابنك نلنا الخلاص</a:t>
                      </a:r>
                    </a:p>
                    <a:p>
                      <a:pPr algn="r" rtl="1"/>
                      <a:r>
                        <a:rPr lang="ar-EG" sz="4000" b="0" kern="1200" dirty="0">
                          <a:solidFill>
                            <a:prstClr val="white"/>
                          </a:solidFill>
                          <a:latin typeface="+mn-lt"/>
                          <a:ea typeface="+mn-ea"/>
                          <a:cs typeface="+mn-cs"/>
                        </a:rPr>
                        <a:t>ونعيم الفردوس</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B2E19E31-AE56-D659-C7BD-D7F9C2745A1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3</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B6752BE8-4849-4800-D17B-6DBEBE8314C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0426721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914400" y="6457714"/>
            <a:ext cx="11227296"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Tables des matières</a:t>
            </a:r>
          </a:p>
        </p:txBody>
      </p:sp>
      <p:sp>
        <p:nvSpPr>
          <p:cNvPr id="9" name="ZoneTexte 8">
            <a:hlinkClick r:id="rId2" action="ppaction://hlinksldjump"/>
          </p:cNvPr>
          <p:cNvSpPr txBox="1"/>
          <p:nvPr/>
        </p:nvSpPr>
        <p:spPr>
          <a:xfrm>
            <a:off x="50304" y="6457713"/>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533400" y="116632"/>
            <a:ext cx="11125200" cy="707886"/>
          </a:xfrm>
          <a:prstGeom prst="rect">
            <a:avLst/>
          </a:prstGeom>
        </p:spPr>
        <p:txBody>
          <a:bodyPr wrap="square">
            <a:spAutoFit/>
          </a:bodyPr>
          <a:lstStyle/>
          <a:p>
            <a:pPr algn="ctr"/>
            <a:r>
              <a:rPr lang="fr-FR" sz="4000" b="1" dirty="0">
                <a:solidFill>
                  <a:prstClr val="white"/>
                </a:solidFill>
                <a:latin typeface="Book Antiqua" pitchFamily="18" charset="0"/>
              </a:rPr>
              <a:t>Menu de la Psalmodie de </a:t>
            </a:r>
            <a:r>
              <a:rPr lang="fr-FR" sz="4000" b="1" dirty="0" err="1">
                <a:solidFill>
                  <a:prstClr val="white"/>
                </a:solidFill>
                <a:latin typeface="Book Antiqua" pitchFamily="18" charset="0"/>
              </a:rPr>
              <a:t>Kiahk</a:t>
            </a:r>
            <a:r>
              <a:rPr lang="fr-FR" sz="4000" b="1" dirty="0">
                <a:solidFill>
                  <a:prstClr val="white"/>
                </a:solidFill>
                <a:latin typeface="Book Antiqua" pitchFamily="18" charset="0"/>
              </a:rPr>
              <a:t> (1/2)</a:t>
            </a:r>
          </a:p>
        </p:txBody>
      </p:sp>
      <p:sp>
        <p:nvSpPr>
          <p:cNvPr id="11" name="Rectangle 10"/>
          <p:cNvSpPr/>
          <p:nvPr/>
        </p:nvSpPr>
        <p:spPr>
          <a:xfrm>
            <a:off x="533400" y="785865"/>
            <a:ext cx="5862853" cy="5629746"/>
          </a:xfrm>
          <a:prstGeom prst="rect">
            <a:avLst/>
          </a:prstGeom>
          <a:ln>
            <a:solidFill>
              <a:schemeClr val="accent1"/>
            </a:solidFill>
          </a:ln>
        </p:spPr>
        <p:txBody>
          <a:bodyPr wrap="square">
            <a:spAutoFit/>
          </a:bodyPr>
          <a:lstStyle/>
          <a:p>
            <a:r>
              <a:rPr lang="fr-FR" dirty="0">
                <a:solidFill>
                  <a:schemeClr val="bg1"/>
                </a:solidFill>
                <a:latin typeface="CS Avva Shenouda" pitchFamily="34" charset="0"/>
                <a:hlinkClick r:id="rId3" action="ppaction://hlinksldjump"/>
              </a:rPr>
              <a:t>+ </a:t>
            </a:r>
            <a:r>
              <a:rPr lang="fr-FR" dirty="0" err="1">
                <a:solidFill>
                  <a:schemeClr val="bg1"/>
                </a:solidFill>
                <a:latin typeface="CS Avva Shenouda" pitchFamily="34" charset="0"/>
                <a:hlinkClick r:id="rId3" action="ppaction://hlinksldjump"/>
              </a:rPr>
              <a:t>Ten</a:t>
            </a:r>
            <a:r>
              <a:rPr lang="fr-FR" dirty="0">
                <a:solidFill>
                  <a:schemeClr val="bg1"/>
                </a:solidFill>
                <a:latin typeface="CS Avva Shenouda" pitchFamily="34" charset="0"/>
                <a:hlinkClick r:id="rId3" action="ppaction://hlinksldjump"/>
              </a:rPr>
              <a:t> ;</a:t>
            </a:r>
            <a:r>
              <a:rPr lang="fr-FR" dirty="0" err="1">
                <a:solidFill>
                  <a:schemeClr val="bg1"/>
                </a:solidFill>
                <a:latin typeface="CS Avva Shenouda" pitchFamily="34" charset="0"/>
                <a:hlinkClick r:id="rId3" action="ppaction://hlinksldjump"/>
              </a:rPr>
              <a:t>ynou</a:t>
            </a:r>
            <a:r>
              <a:rPr lang="fr-FR" dirty="0">
                <a:solidFill>
                  <a:schemeClr val="bg1"/>
                </a:solidFill>
                <a:latin typeface="CS Avva Shenouda" pitchFamily="34" charset="0"/>
                <a:hlinkClick r:id="rId3" action="ppaction://hlinksldjump"/>
              </a:rPr>
              <a:t> - </a:t>
            </a:r>
            <a:r>
              <a:rPr lang="fr-FR" dirty="0">
                <a:solidFill>
                  <a:schemeClr val="bg1"/>
                </a:solidFill>
                <a:latin typeface="Book Antiqua" pitchFamily="18" charset="0"/>
                <a:hlinkClick r:id="rId3" action="ppaction://hlinksldjump"/>
              </a:rPr>
              <a:t> Levons nous fils de lumière</a:t>
            </a:r>
            <a:endParaRPr lang="fr-FR" dirty="0">
              <a:solidFill>
                <a:schemeClr val="bg1"/>
              </a:solidFill>
              <a:latin typeface="Book Antiqua" pitchFamily="18" charset="0"/>
            </a:endParaRPr>
          </a:p>
          <a:p>
            <a:r>
              <a:rPr lang="fr-FR" dirty="0">
                <a:solidFill>
                  <a:schemeClr val="bg1"/>
                </a:solidFill>
                <a:latin typeface="Book Antiqua" pitchFamily="18" charset="0"/>
                <a:hlinkClick r:id="rId4" action="ppaction://hlinksldjump"/>
              </a:rPr>
              <a:t>+ </a:t>
            </a:r>
            <a:r>
              <a:rPr lang="fr-FR" b="1" dirty="0" err="1">
                <a:solidFill>
                  <a:prstClr val="white"/>
                </a:solidFill>
                <a:latin typeface="Book Antiqua" pitchFamily="18" charset="0"/>
                <a:hlinkClick r:id="rId4" action="ppaction://hlinksldjump"/>
              </a:rPr>
              <a:t>Hos</a:t>
            </a:r>
            <a:r>
              <a:rPr lang="fr-FR" b="1" dirty="0">
                <a:solidFill>
                  <a:prstClr val="white"/>
                </a:solidFill>
                <a:latin typeface="Book Antiqua" pitchFamily="18" charset="0"/>
                <a:hlinkClick r:id="rId4" action="ppaction://hlinksldjump"/>
              </a:rPr>
              <a:t> de </a:t>
            </a:r>
            <a:r>
              <a:rPr lang="fr-FR" b="1" dirty="0" err="1">
                <a:solidFill>
                  <a:prstClr val="white"/>
                </a:solidFill>
                <a:latin typeface="Book Antiqua" pitchFamily="18" charset="0"/>
                <a:hlinkClick r:id="rId4" action="ppaction://hlinksldjump"/>
              </a:rPr>
              <a:t>Kiahk</a:t>
            </a:r>
            <a:r>
              <a:rPr lang="fr-FR" b="1" dirty="0">
                <a:solidFill>
                  <a:prstClr val="white"/>
                </a:solidFill>
                <a:latin typeface="Book Antiqua" pitchFamily="18" charset="0"/>
                <a:hlinkClick r:id="rId4" action="ppaction://hlinksldjump"/>
              </a:rPr>
              <a:t> - </a:t>
            </a:r>
            <a:r>
              <a:rPr lang="ar-EG" b="1" dirty="0">
                <a:solidFill>
                  <a:prstClr val="white"/>
                </a:solidFill>
                <a:latin typeface="Book Antiqua" pitchFamily="18" charset="0"/>
                <a:hlinkClick r:id="rId4" action="ppaction://hlinksldjump"/>
              </a:rPr>
              <a:t>الهوس </a:t>
            </a:r>
            <a:r>
              <a:rPr lang="ar-EG" b="1" dirty="0" err="1">
                <a:solidFill>
                  <a:prstClr val="white"/>
                </a:solidFill>
                <a:latin typeface="Book Antiqua" pitchFamily="18" charset="0"/>
                <a:hlinkClick r:id="rId4" action="ppaction://hlinksldjump"/>
              </a:rPr>
              <a:t>الكيهكي</a:t>
            </a:r>
            <a:endParaRPr lang="fr-FR" b="1" dirty="0">
              <a:solidFill>
                <a:prstClr val="white"/>
              </a:solidFill>
              <a:latin typeface="Book Antiqua" pitchFamily="18" charset="0"/>
            </a:endParaRPr>
          </a:p>
          <a:p>
            <a:r>
              <a:rPr lang="fr-FR" b="1" dirty="0">
                <a:solidFill>
                  <a:prstClr val="white"/>
                </a:solidFill>
                <a:latin typeface="Book Antiqua" pitchFamily="18" charset="0"/>
                <a:hlinkClick r:id="rId5" action="ppaction://hlinksldjump"/>
              </a:rPr>
              <a:t>+ </a:t>
            </a:r>
            <a:r>
              <a:rPr lang="fr-FR" dirty="0">
                <a:solidFill>
                  <a:prstClr val="white"/>
                </a:solidFill>
                <a:latin typeface="Book Antiqua" pitchFamily="18" charset="0"/>
                <a:hlinkClick r:id="rId5" action="ppaction://hlinksldjump"/>
              </a:rPr>
              <a:t>Cantique </a:t>
            </a:r>
            <a:r>
              <a:rPr lang="fr-FR" dirty="0">
                <a:solidFill>
                  <a:prstClr val="white"/>
                </a:solidFill>
                <a:latin typeface="CS Avva Shenouda" pitchFamily="34" charset="0"/>
                <a:hlinkClick r:id="rId5" action="ppaction://hlinksldjump"/>
              </a:rPr>
              <a:t>`</a:t>
            </a:r>
            <a:r>
              <a:rPr lang="fr-FR" dirty="0" err="1">
                <a:solidFill>
                  <a:prstClr val="white"/>
                </a:solidFill>
                <a:latin typeface="CS Avva Shenouda" pitchFamily="34" charset="0"/>
                <a:hlinkClick r:id="rId5" action="ppaction://hlinksldjump"/>
              </a:rPr>
              <a:t>Agioc</a:t>
            </a:r>
            <a:r>
              <a:rPr lang="fr-FR" dirty="0">
                <a:solidFill>
                  <a:prstClr val="white"/>
                </a:solidFill>
                <a:latin typeface="CS Avva Shenouda" pitchFamily="34" charset="0"/>
                <a:hlinkClick r:id="rId5" action="ppaction://hlinksldjump"/>
              </a:rPr>
              <a:t> `o :</a:t>
            </a:r>
            <a:r>
              <a:rPr lang="fr-FR" dirty="0" err="1">
                <a:solidFill>
                  <a:prstClr val="white"/>
                </a:solidFill>
                <a:latin typeface="CS Avva Shenouda" pitchFamily="34" charset="0"/>
                <a:hlinkClick r:id="rId5" action="ppaction://hlinksldjump"/>
              </a:rPr>
              <a:t>eoc</a:t>
            </a:r>
            <a:endParaRPr lang="fr-FR" dirty="0">
              <a:solidFill>
                <a:prstClr val="white"/>
              </a:solidFill>
              <a:latin typeface="CS Avva Shenouda" pitchFamily="34" charset="0"/>
            </a:endParaRPr>
          </a:p>
          <a:p>
            <a:r>
              <a:rPr lang="fr-FR" b="1" dirty="0">
                <a:solidFill>
                  <a:prstClr val="white"/>
                </a:solidFill>
                <a:latin typeface="CS Avva Shenouda" pitchFamily="34" charset="0"/>
                <a:hlinkClick r:id="rId6" action="ppaction://hlinksldjump"/>
              </a:rPr>
              <a:t>+ </a:t>
            </a:r>
            <a:r>
              <a:rPr lang="fr-FR" dirty="0" err="1">
                <a:solidFill>
                  <a:prstClr val="white"/>
                </a:solidFill>
                <a:latin typeface="Book Antiqua" pitchFamily="18" charset="0"/>
                <a:hlinkClick r:id="rId6" action="ppaction://hlinksldjump"/>
              </a:rPr>
              <a:t>Psalie</a:t>
            </a:r>
            <a:r>
              <a:rPr lang="fr-FR" dirty="0">
                <a:solidFill>
                  <a:prstClr val="white"/>
                </a:solidFill>
                <a:latin typeface="Book Antiqua" pitchFamily="18" charset="0"/>
                <a:hlinkClick r:id="rId6" action="ppaction://hlinksldjump"/>
              </a:rPr>
              <a:t> pour le 1</a:t>
            </a:r>
            <a:r>
              <a:rPr lang="fr-FR" baseline="30000" dirty="0">
                <a:solidFill>
                  <a:prstClr val="white"/>
                </a:solidFill>
                <a:latin typeface="Book Antiqua" pitchFamily="18" charset="0"/>
                <a:hlinkClick r:id="rId6" action="ppaction://hlinksldjump"/>
              </a:rPr>
              <a:t>er</a:t>
            </a:r>
            <a:r>
              <a:rPr lang="fr-FR" dirty="0">
                <a:solidFill>
                  <a:prstClr val="white"/>
                </a:solidFill>
                <a:latin typeface="Book Antiqua" pitchFamily="18" charset="0"/>
                <a:hlinkClick r:id="rId6" action="ppaction://hlinksldjump"/>
              </a:rPr>
              <a:t> </a:t>
            </a:r>
            <a:r>
              <a:rPr lang="fr-FR" dirty="0" err="1">
                <a:solidFill>
                  <a:prstClr val="white"/>
                </a:solidFill>
                <a:latin typeface="Book Antiqua" pitchFamily="18" charset="0"/>
                <a:hlinkClick r:id="rId6" action="ppaction://hlinksldjump"/>
              </a:rPr>
              <a:t>Hos</a:t>
            </a:r>
            <a:endParaRPr lang="ar-EG" b="1" dirty="0">
              <a:solidFill>
                <a:prstClr val="white"/>
              </a:solidFill>
              <a:latin typeface="Book Antiqua" pitchFamily="18" charset="0"/>
            </a:endParaRPr>
          </a:p>
          <a:p>
            <a:r>
              <a:rPr lang="fr-FR" dirty="0">
                <a:solidFill>
                  <a:schemeClr val="bg1"/>
                </a:solidFill>
                <a:latin typeface="Book Antiqua" pitchFamily="18" charset="0"/>
                <a:hlinkClick r:id="rId7" action="ppaction://hlinksldjump"/>
              </a:rPr>
              <a:t>+ 1er </a:t>
            </a:r>
            <a:r>
              <a:rPr lang="fr-FR" dirty="0" err="1">
                <a:solidFill>
                  <a:schemeClr val="bg1"/>
                </a:solidFill>
                <a:latin typeface="Book Antiqua" pitchFamily="18" charset="0"/>
                <a:hlinkClick r:id="rId7" action="ppaction://hlinksldjump"/>
              </a:rPr>
              <a:t>Hos</a:t>
            </a:r>
            <a:r>
              <a:rPr lang="fr-FR" dirty="0">
                <a:solidFill>
                  <a:schemeClr val="bg1"/>
                </a:solidFill>
                <a:latin typeface="Book Antiqua" pitchFamily="18" charset="0"/>
                <a:hlinkClick r:id="rId7" action="ppaction://hlinksldjump"/>
              </a:rPr>
              <a:t> - </a:t>
            </a:r>
            <a:r>
              <a:rPr lang="fr-FR" dirty="0" err="1">
                <a:solidFill>
                  <a:prstClr val="white"/>
                </a:solidFill>
                <a:latin typeface="CS Avva Shenouda" pitchFamily="34" charset="0"/>
                <a:hlinkClick r:id="rId7" action="ppaction://hlinksldjump"/>
              </a:rPr>
              <a:t>Tote</a:t>
            </a:r>
            <a:r>
              <a:rPr lang="fr-FR" dirty="0">
                <a:solidFill>
                  <a:prstClr val="white"/>
                </a:solidFill>
                <a:latin typeface="CS Avva Shenouda" pitchFamily="34" charset="0"/>
                <a:hlinkClick r:id="rId7" action="ppaction://hlinksldjump"/>
              </a:rPr>
              <a:t> </a:t>
            </a:r>
            <a:r>
              <a:rPr lang="fr-FR" dirty="0" err="1">
                <a:solidFill>
                  <a:prstClr val="white"/>
                </a:solidFill>
                <a:latin typeface="CS Avva Shenouda" pitchFamily="34" charset="0"/>
                <a:hlinkClick r:id="rId7" action="ppaction://hlinksldjump"/>
              </a:rPr>
              <a:t>afhwc</a:t>
            </a:r>
            <a:r>
              <a:rPr lang="fr-FR" dirty="0">
                <a:solidFill>
                  <a:prstClr val="white"/>
                </a:solidFill>
                <a:latin typeface="CS Avva Shenouda" pitchFamily="34" charset="0"/>
                <a:hlinkClick r:id="rId7" action="ppaction://hlinksldjump"/>
              </a:rPr>
              <a:t> </a:t>
            </a:r>
            <a:endParaRPr lang="fr-FR" dirty="0">
              <a:solidFill>
                <a:schemeClr val="bg1"/>
              </a:solidFill>
              <a:latin typeface="Book Antiqua" pitchFamily="18" charset="0"/>
            </a:endParaRPr>
          </a:p>
          <a:p>
            <a:r>
              <a:rPr lang="fr-FR" dirty="0">
                <a:solidFill>
                  <a:schemeClr val="bg1"/>
                </a:solidFill>
                <a:latin typeface="Book Antiqua" pitchFamily="18" charset="0"/>
                <a:hlinkClick r:id="rId8" action="ppaction://hlinksldjump"/>
              </a:rPr>
              <a:t>+ </a:t>
            </a:r>
            <a:r>
              <a:rPr lang="fr-FR" dirty="0" err="1">
                <a:solidFill>
                  <a:schemeClr val="bg1"/>
                </a:solidFill>
                <a:latin typeface="Book Antiqua" pitchFamily="18" charset="0"/>
                <a:hlinkClick r:id="rId8" action="ppaction://hlinksldjump"/>
              </a:rPr>
              <a:t>Lobsh</a:t>
            </a:r>
            <a:r>
              <a:rPr lang="fr-FR" dirty="0">
                <a:solidFill>
                  <a:schemeClr val="bg1"/>
                </a:solidFill>
                <a:latin typeface="Book Antiqua" pitchFamily="18" charset="0"/>
                <a:hlinkClick r:id="rId8" action="ppaction://hlinksldjump"/>
              </a:rPr>
              <a:t> du 1er </a:t>
            </a:r>
            <a:r>
              <a:rPr lang="fr-FR" dirty="0" err="1">
                <a:solidFill>
                  <a:schemeClr val="bg1"/>
                </a:solidFill>
                <a:latin typeface="Book Antiqua" pitchFamily="18" charset="0"/>
                <a:hlinkClick r:id="rId8" action="ppaction://hlinksldjump"/>
              </a:rPr>
              <a:t>Hos</a:t>
            </a:r>
            <a:r>
              <a:rPr lang="fr-FR" dirty="0">
                <a:solidFill>
                  <a:schemeClr val="bg1"/>
                </a:solidFill>
                <a:latin typeface="Book Antiqua" pitchFamily="18" charset="0"/>
                <a:hlinkClick r:id="rId8" action="ppaction://hlinksldjump"/>
              </a:rPr>
              <a:t> - </a:t>
            </a:r>
            <a:r>
              <a:rPr lang="fr-FR" dirty="0" err="1">
                <a:solidFill>
                  <a:prstClr val="white"/>
                </a:solidFill>
                <a:latin typeface="CS Avva Shenouda" pitchFamily="34" charset="0"/>
                <a:hlinkClick r:id="rId8" action="ppaction://hlinksldjump"/>
              </a:rPr>
              <a:t>Qen</a:t>
            </a:r>
            <a:r>
              <a:rPr lang="fr-FR" dirty="0">
                <a:solidFill>
                  <a:prstClr val="white"/>
                </a:solidFill>
                <a:latin typeface="CS Avva Shenouda" pitchFamily="34" charset="0"/>
                <a:hlinkClick r:id="rId8" action="ppaction://hlinksldjump"/>
              </a:rPr>
              <a:t> </a:t>
            </a:r>
            <a:r>
              <a:rPr lang="fr-FR" dirty="0" err="1">
                <a:solidFill>
                  <a:prstClr val="white"/>
                </a:solidFill>
                <a:latin typeface="CS Avva Shenouda" pitchFamily="34" charset="0"/>
                <a:hlinkClick r:id="rId8" action="ppaction://hlinksldjump"/>
              </a:rPr>
              <a:t>ouswt</a:t>
            </a:r>
            <a:r>
              <a:rPr lang="fr-FR" dirty="0">
                <a:solidFill>
                  <a:prstClr val="white"/>
                </a:solidFill>
                <a:latin typeface="CS Avva Shenouda" pitchFamily="34" charset="0"/>
                <a:hlinkClick r:id="rId8" action="ppaction://hlinksldjump"/>
              </a:rPr>
              <a:t> </a:t>
            </a:r>
            <a:endParaRPr lang="fr-FR" dirty="0">
              <a:solidFill>
                <a:prstClr val="white"/>
              </a:solidFill>
              <a:latin typeface="CS Avva Shenouda" pitchFamily="34" charset="0"/>
            </a:endParaRPr>
          </a:p>
          <a:p>
            <a:r>
              <a:rPr lang="fr-FR" dirty="0">
                <a:solidFill>
                  <a:prstClr val="white"/>
                </a:solidFill>
                <a:latin typeface="CS Avva Shenouda" pitchFamily="34" charset="0"/>
                <a:hlinkClick r:id="rId9" action="ppaction://hlinksldjump"/>
              </a:rPr>
              <a:t>+ </a:t>
            </a:r>
            <a:r>
              <a:rPr lang="fr-FR" dirty="0">
                <a:solidFill>
                  <a:prstClr val="white"/>
                </a:solidFill>
                <a:latin typeface="Book Antiqua" pitchFamily="18" charset="0"/>
                <a:hlinkClick r:id="rId9" action="ppaction://hlinksldjump"/>
              </a:rPr>
              <a:t>Cantique  « Dieu dit à Moïse »</a:t>
            </a:r>
            <a:endParaRPr lang="fr-FR" dirty="0">
              <a:solidFill>
                <a:prstClr val="white"/>
              </a:solidFill>
              <a:latin typeface="Book Antiqua" pitchFamily="18" charset="0"/>
            </a:endParaRPr>
          </a:p>
          <a:p>
            <a:r>
              <a:rPr lang="fr-FR" dirty="0">
                <a:solidFill>
                  <a:prstClr val="white"/>
                </a:solidFill>
                <a:latin typeface="Book Antiqua" pitchFamily="18" charset="0"/>
                <a:hlinkClick r:id="rId10" action="ppaction://hlinksldjump"/>
              </a:rPr>
              <a:t>+ Commentaire du 1</a:t>
            </a:r>
            <a:r>
              <a:rPr lang="fr-FR" baseline="30000" dirty="0">
                <a:solidFill>
                  <a:prstClr val="white"/>
                </a:solidFill>
                <a:latin typeface="Book Antiqua" pitchFamily="18" charset="0"/>
                <a:hlinkClick r:id="rId10" action="ppaction://hlinksldjump"/>
              </a:rPr>
              <a:t>er</a:t>
            </a:r>
            <a:r>
              <a:rPr lang="fr-FR" dirty="0">
                <a:solidFill>
                  <a:prstClr val="white"/>
                </a:solidFill>
                <a:latin typeface="Book Antiqua" pitchFamily="18" charset="0"/>
                <a:hlinkClick r:id="rId10" action="ppaction://hlinksldjump"/>
              </a:rPr>
              <a:t> </a:t>
            </a:r>
            <a:r>
              <a:rPr lang="fr-FR" dirty="0" err="1">
                <a:solidFill>
                  <a:prstClr val="white"/>
                </a:solidFill>
                <a:latin typeface="Book Antiqua" pitchFamily="18" charset="0"/>
                <a:hlinkClick r:id="rId10" action="ppaction://hlinksldjump"/>
              </a:rPr>
              <a:t>Hos</a:t>
            </a:r>
            <a:endParaRPr lang="fr-FR" dirty="0">
              <a:solidFill>
                <a:prstClr val="white"/>
              </a:solidFill>
              <a:latin typeface="Book Antiqua" pitchFamily="18" charset="0"/>
            </a:endParaRPr>
          </a:p>
          <a:p>
            <a:r>
              <a:rPr lang="fr-FR" dirty="0">
                <a:solidFill>
                  <a:prstClr val="white"/>
                </a:solidFill>
                <a:latin typeface="Book Antiqua" pitchFamily="18" charset="0"/>
                <a:hlinkClick r:id="rId11" action="ppaction://hlinksldjump"/>
              </a:rPr>
              <a:t>+ </a:t>
            </a:r>
            <a:r>
              <a:rPr lang="fr-FR" dirty="0" err="1">
                <a:solidFill>
                  <a:prstClr val="white"/>
                </a:solidFill>
                <a:latin typeface="Book Antiqua" pitchFamily="18" charset="0"/>
                <a:hlinkClick r:id="rId11" action="ppaction://hlinksldjump"/>
              </a:rPr>
              <a:t>Psalie</a:t>
            </a:r>
            <a:r>
              <a:rPr lang="fr-FR" dirty="0">
                <a:solidFill>
                  <a:prstClr val="white"/>
                </a:solidFill>
                <a:latin typeface="Book Antiqua" pitchFamily="18" charset="0"/>
                <a:hlinkClick r:id="rId11" action="ppaction://hlinksldjump"/>
              </a:rPr>
              <a:t> du 2</a:t>
            </a:r>
            <a:r>
              <a:rPr lang="fr-FR" baseline="30000" dirty="0">
                <a:solidFill>
                  <a:prstClr val="white"/>
                </a:solidFill>
                <a:latin typeface="Book Antiqua" pitchFamily="18" charset="0"/>
                <a:hlinkClick r:id="rId11" action="ppaction://hlinksldjump"/>
              </a:rPr>
              <a:t>nd</a:t>
            </a:r>
            <a:r>
              <a:rPr lang="fr-FR" dirty="0">
                <a:solidFill>
                  <a:prstClr val="white"/>
                </a:solidFill>
                <a:latin typeface="Book Antiqua" pitchFamily="18" charset="0"/>
                <a:hlinkClick r:id="rId11" action="ppaction://hlinksldjump"/>
              </a:rPr>
              <a:t> </a:t>
            </a:r>
            <a:r>
              <a:rPr lang="fr-FR" dirty="0" err="1">
                <a:solidFill>
                  <a:prstClr val="white"/>
                </a:solidFill>
                <a:latin typeface="Book Antiqua" pitchFamily="18" charset="0"/>
                <a:hlinkClick r:id="rId11" action="ppaction://hlinksldjump"/>
              </a:rPr>
              <a:t>Hos</a:t>
            </a:r>
            <a:r>
              <a:rPr lang="fr-FR" dirty="0">
                <a:solidFill>
                  <a:prstClr val="white"/>
                </a:solidFill>
                <a:latin typeface="Book Antiqua" pitchFamily="18" charset="0"/>
                <a:hlinkClick r:id="rId11" action="ppaction://hlinksldjump"/>
              </a:rPr>
              <a:t> (</a:t>
            </a:r>
            <a:r>
              <a:rPr lang="fr-FR" dirty="0" err="1">
                <a:solidFill>
                  <a:prstClr val="white"/>
                </a:solidFill>
                <a:latin typeface="CS Avva Shenouda" panose="020B7200000000000000" pitchFamily="34" charset="0"/>
                <a:hlinkClick r:id="rId11" action="ppaction://hlinksldjump"/>
              </a:rPr>
              <a:t>Apahyt</a:t>
            </a:r>
            <a:r>
              <a:rPr lang="fr-FR" dirty="0">
                <a:solidFill>
                  <a:prstClr val="white"/>
                </a:solidFill>
                <a:latin typeface="CS Avva Shenouda" panose="020B7200000000000000" pitchFamily="34" charset="0"/>
                <a:hlinkClick r:id="rId11" action="ppaction://hlinksldjump"/>
              </a:rPr>
              <a:t> nem </a:t>
            </a:r>
            <a:r>
              <a:rPr lang="fr-FR" dirty="0" err="1">
                <a:solidFill>
                  <a:prstClr val="white"/>
                </a:solidFill>
                <a:latin typeface="CS Avva Shenouda" panose="020B7200000000000000" pitchFamily="34" charset="0"/>
                <a:hlinkClick r:id="rId11" action="ppaction://hlinksldjump"/>
              </a:rPr>
              <a:t>palac</a:t>
            </a:r>
            <a:r>
              <a:rPr lang="fr-FR" dirty="0">
                <a:solidFill>
                  <a:prstClr val="white"/>
                </a:solidFill>
                <a:latin typeface="Book Antiqua" pitchFamily="18" charset="0"/>
                <a:hlinkClick r:id="rId11" action="ppaction://hlinksldjump"/>
              </a:rPr>
              <a:t>)</a:t>
            </a:r>
            <a:endParaRPr lang="fr-FR" dirty="0">
              <a:solidFill>
                <a:schemeClr val="bg1"/>
              </a:solidFill>
              <a:latin typeface="Book Antiqua" pitchFamily="18" charset="0"/>
            </a:endParaRPr>
          </a:p>
          <a:p>
            <a:r>
              <a:rPr lang="fr-FR" dirty="0">
                <a:solidFill>
                  <a:schemeClr val="bg1"/>
                </a:solidFill>
                <a:latin typeface="Book Antiqua" pitchFamily="18" charset="0"/>
                <a:hlinkClick r:id="rId12" action="ppaction://hlinksldjump"/>
              </a:rPr>
              <a:t>+ 2ème </a:t>
            </a:r>
            <a:r>
              <a:rPr lang="fr-FR" dirty="0" err="1">
                <a:solidFill>
                  <a:schemeClr val="bg1"/>
                </a:solidFill>
                <a:latin typeface="Book Antiqua" pitchFamily="18" charset="0"/>
                <a:hlinkClick r:id="rId12" action="ppaction://hlinksldjump"/>
              </a:rPr>
              <a:t>Hos</a:t>
            </a:r>
            <a:r>
              <a:rPr lang="fr-FR" dirty="0">
                <a:solidFill>
                  <a:schemeClr val="bg1"/>
                </a:solidFill>
                <a:latin typeface="Book Antiqua" pitchFamily="18" charset="0"/>
                <a:hlinkClick r:id="rId12" action="ppaction://hlinksldjump"/>
              </a:rPr>
              <a:t> - </a:t>
            </a:r>
            <a:r>
              <a:rPr lang="fr-FR" dirty="0" err="1">
                <a:solidFill>
                  <a:prstClr val="white"/>
                </a:solidFill>
                <a:latin typeface="CS Avva Shenouda" pitchFamily="34" charset="0"/>
                <a:hlinkClick r:id="rId12" action="ppaction://hlinksldjump"/>
              </a:rPr>
              <a:t>Ouwnh</a:t>
            </a:r>
            <a:r>
              <a:rPr lang="fr-FR" dirty="0">
                <a:solidFill>
                  <a:prstClr val="white"/>
                </a:solidFill>
                <a:latin typeface="CS Avva Shenouda" pitchFamily="34" charset="0"/>
                <a:hlinkClick r:id="rId12" action="ppaction://hlinksldjump"/>
              </a:rPr>
              <a:t> `</a:t>
            </a:r>
            <a:r>
              <a:rPr lang="fr-FR" dirty="0" err="1">
                <a:solidFill>
                  <a:prstClr val="white"/>
                </a:solidFill>
                <a:latin typeface="CS Avva Shenouda" pitchFamily="34" charset="0"/>
                <a:hlinkClick r:id="rId12" action="ppaction://hlinksldjump"/>
              </a:rPr>
              <a:t>ebol</a:t>
            </a:r>
            <a:r>
              <a:rPr lang="fr-FR" dirty="0">
                <a:solidFill>
                  <a:prstClr val="white"/>
                </a:solidFill>
                <a:latin typeface="CS Avva Shenouda" pitchFamily="34" charset="0"/>
                <a:hlinkClick r:id="rId12" action="ppaction://hlinksldjump"/>
              </a:rPr>
              <a:t> </a:t>
            </a:r>
            <a:endParaRPr lang="fr-FR" dirty="0">
              <a:solidFill>
                <a:prstClr val="white"/>
              </a:solidFill>
              <a:latin typeface="CS Avva Shenouda" pitchFamily="34" charset="0"/>
            </a:endParaRPr>
          </a:p>
          <a:p>
            <a:r>
              <a:rPr lang="fr-FR" dirty="0">
                <a:solidFill>
                  <a:schemeClr val="bg1"/>
                </a:solidFill>
                <a:latin typeface="Book Antiqua" pitchFamily="18" charset="0"/>
                <a:hlinkClick r:id="rId13" action="ppaction://hlinksldjump"/>
              </a:rPr>
              <a:t>+ </a:t>
            </a:r>
            <a:r>
              <a:rPr lang="fr-FR" dirty="0" err="1">
                <a:solidFill>
                  <a:schemeClr val="bg1"/>
                </a:solidFill>
                <a:latin typeface="Book Antiqua" pitchFamily="18" charset="0"/>
                <a:hlinkClick r:id="rId13" action="ppaction://hlinksldjump"/>
              </a:rPr>
              <a:t>Lobsh</a:t>
            </a:r>
            <a:r>
              <a:rPr lang="fr-FR" dirty="0">
                <a:solidFill>
                  <a:schemeClr val="bg1"/>
                </a:solidFill>
                <a:latin typeface="Book Antiqua" pitchFamily="18" charset="0"/>
                <a:hlinkClick r:id="rId13" action="ppaction://hlinksldjump"/>
              </a:rPr>
              <a:t> du 2ème </a:t>
            </a:r>
            <a:r>
              <a:rPr lang="fr-FR" dirty="0" err="1">
                <a:solidFill>
                  <a:schemeClr val="bg1"/>
                </a:solidFill>
                <a:latin typeface="Book Antiqua" pitchFamily="18" charset="0"/>
                <a:hlinkClick r:id="rId13" action="ppaction://hlinksldjump"/>
              </a:rPr>
              <a:t>Hos</a:t>
            </a:r>
            <a:r>
              <a:rPr lang="fr-FR" dirty="0">
                <a:solidFill>
                  <a:schemeClr val="bg1"/>
                </a:solidFill>
                <a:latin typeface="Book Antiqua" pitchFamily="18" charset="0"/>
                <a:hlinkClick r:id="rId13" action="ppaction://hlinksldjump"/>
              </a:rPr>
              <a:t> - </a:t>
            </a:r>
            <a:r>
              <a:rPr lang="fr-FR" dirty="0" err="1">
                <a:solidFill>
                  <a:prstClr val="white"/>
                </a:solidFill>
                <a:latin typeface="CS Avva Shenouda" pitchFamily="34" charset="0"/>
                <a:hlinkClick r:id="rId13" action="ppaction://hlinksldjump"/>
              </a:rPr>
              <a:t>Marenouwnh</a:t>
            </a:r>
            <a:r>
              <a:rPr lang="fr-FR" dirty="0">
                <a:solidFill>
                  <a:prstClr val="white"/>
                </a:solidFill>
                <a:latin typeface="CS Avva Shenouda" pitchFamily="34" charset="0"/>
                <a:hlinkClick r:id="rId13" action="ppaction://hlinksldjump"/>
              </a:rPr>
              <a:t> </a:t>
            </a:r>
            <a:endParaRPr lang="fr-FR" dirty="0">
              <a:solidFill>
                <a:prstClr val="white"/>
              </a:solidFill>
              <a:latin typeface="CS Avva Shenouda" pitchFamily="34" charset="0"/>
            </a:endParaRPr>
          </a:p>
          <a:p>
            <a:r>
              <a:rPr lang="fr-FR" dirty="0">
                <a:solidFill>
                  <a:prstClr val="white"/>
                </a:solidFill>
                <a:latin typeface="CS Avva Shenouda" pitchFamily="34" charset="0"/>
                <a:hlinkClick r:id="rId14" action="ppaction://hlinksldjump"/>
              </a:rPr>
              <a:t>+</a:t>
            </a:r>
            <a:r>
              <a:rPr lang="fr-FR" dirty="0">
                <a:solidFill>
                  <a:prstClr val="white"/>
                </a:solidFill>
                <a:latin typeface="Book Antiqua" pitchFamily="18" charset="0"/>
                <a:hlinkClick r:id="rId14" action="ppaction://hlinksldjump"/>
              </a:rPr>
              <a:t>Cantique  « Avec David chantez »</a:t>
            </a:r>
            <a:endParaRPr lang="fr-FR" dirty="0">
              <a:solidFill>
                <a:prstClr val="white"/>
              </a:solidFill>
              <a:latin typeface="Book Antiqua" pitchFamily="18" charset="0"/>
            </a:endParaRPr>
          </a:p>
          <a:p>
            <a:r>
              <a:rPr lang="fr-FR" dirty="0">
                <a:solidFill>
                  <a:prstClr val="white"/>
                </a:solidFill>
                <a:latin typeface="Book Antiqua" pitchFamily="18" charset="0"/>
                <a:hlinkClick r:id="rId15" action="ppaction://hlinksldjump"/>
              </a:rPr>
              <a:t>+ Commentaire du 2</a:t>
            </a:r>
            <a:r>
              <a:rPr lang="fr-FR" baseline="30000" dirty="0">
                <a:solidFill>
                  <a:prstClr val="white"/>
                </a:solidFill>
                <a:latin typeface="Book Antiqua" pitchFamily="18" charset="0"/>
                <a:hlinkClick r:id="rId15" action="ppaction://hlinksldjump"/>
              </a:rPr>
              <a:t>ème</a:t>
            </a:r>
            <a:r>
              <a:rPr lang="fr-FR" dirty="0">
                <a:solidFill>
                  <a:prstClr val="white"/>
                </a:solidFill>
                <a:latin typeface="Book Antiqua" pitchFamily="18" charset="0"/>
                <a:hlinkClick r:id="rId15" action="ppaction://hlinksldjump"/>
              </a:rPr>
              <a:t> </a:t>
            </a:r>
            <a:r>
              <a:rPr lang="fr-FR" dirty="0" err="1">
                <a:solidFill>
                  <a:prstClr val="white"/>
                </a:solidFill>
                <a:latin typeface="Book Antiqua" pitchFamily="18" charset="0"/>
                <a:hlinkClick r:id="rId15" action="ppaction://hlinksldjump"/>
              </a:rPr>
              <a:t>Hos</a:t>
            </a:r>
            <a:endParaRPr lang="fr-FR" dirty="0">
              <a:solidFill>
                <a:prstClr val="white"/>
              </a:solidFill>
              <a:latin typeface="Book Antiqua" pitchFamily="18" charset="0"/>
            </a:endParaRPr>
          </a:p>
          <a:p>
            <a:r>
              <a:rPr lang="fr-FR" dirty="0">
                <a:solidFill>
                  <a:prstClr val="white"/>
                </a:solidFill>
                <a:latin typeface="Book Antiqua" pitchFamily="18" charset="0"/>
                <a:hlinkClick r:id="rId16" action="ppaction://hlinksldjump"/>
              </a:rPr>
              <a:t>+ </a:t>
            </a:r>
            <a:r>
              <a:rPr lang="fr-FR" dirty="0" err="1">
                <a:solidFill>
                  <a:prstClr val="white"/>
                </a:solidFill>
                <a:latin typeface="Book Antiqua" pitchFamily="18" charset="0"/>
                <a:hlinkClick r:id="rId16" action="ppaction://hlinksldjump"/>
              </a:rPr>
              <a:t>Psalie</a:t>
            </a:r>
            <a:r>
              <a:rPr lang="fr-FR" dirty="0">
                <a:solidFill>
                  <a:prstClr val="white"/>
                </a:solidFill>
                <a:latin typeface="Book Antiqua" pitchFamily="18" charset="0"/>
                <a:hlinkClick r:id="rId16" action="ppaction://hlinksldjump"/>
              </a:rPr>
              <a:t> du 3</a:t>
            </a:r>
            <a:r>
              <a:rPr lang="fr-FR" baseline="30000" dirty="0">
                <a:solidFill>
                  <a:prstClr val="white"/>
                </a:solidFill>
                <a:latin typeface="Book Antiqua" pitchFamily="18" charset="0"/>
                <a:hlinkClick r:id="rId16" action="ppaction://hlinksldjump"/>
              </a:rPr>
              <a:t>ème</a:t>
            </a:r>
            <a:r>
              <a:rPr lang="fr-FR" dirty="0">
                <a:solidFill>
                  <a:prstClr val="white"/>
                </a:solidFill>
                <a:latin typeface="Book Antiqua" pitchFamily="18" charset="0"/>
                <a:hlinkClick r:id="rId16" action="ppaction://hlinksldjump"/>
              </a:rPr>
              <a:t> </a:t>
            </a:r>
            <a:r>
              <a:rPr lang="fr-FR" dirty="0" err="1">
                <a:solidFill>
                  <a:prstClr val="white"/>
                </a:solidFill>
                <a:latin typeface="Book Antiqua" pitchFamily="18" charset="0"/>
                <a:hlinkClick r:id="rId16" action="ppaction://hlinksldjump"/>
              </a:rPr>
              <a:t>Hos</a:t>
            </a:r>
            <a:r>
              <a:rPr lang="fr-FR" dirty="0">
                <a:solidFill>
                  <a:prstClr val="white"/>
                </a:solidFill>
                <a:latin typeface="Book Antiqua" pitchFamily="18" charset="0"/>
                <a:hlinkClick r:id="rId16" action="ppaction://hlinksldjump"/>
              </a:rPr>
              <a:t> (</a:t>
            </a:r>
            <a:r>
              <a:rPr lang="fr-FR" dirty="0">
                <a:solidFill>
                  <a:prstClr val="white"/>
                </a:solidFill>
                <a:latin typeface="CS Avva Shenouda" panose="020B7200000000000000" pitchFamily="34" charset="0"/>
                <a:hlinkClick r:id="rId16" action="ppaction://hlinksldjump"/>
              </a:rPr>
              <a:t>]sep`</a:t>
            </a:r>
            <a:r>
              <a:rPr lang="fr-FR" dirty="0" err="1">
                <a:solidFill>
                  <a:prstClr val="white"/>
                </a:solidFill>
                <a:latin typeface="CS Avva Shenouda" panose="020B7200000000000000" pitchFamily="34" charset="0"/>
                <a:hlinkClick r:id="rId16" action="ppaction://hlinksldjump"/>
              </a:rPr>
              <a:t>hmot</a:t>
            </a:r>
            <a:r>
              <a:rPr lang="fr-FR" dirty="0">
                <a:solidFill>
                  <a:prstClr val="white"/>
                </a:solidFill>
                <a:latin typeface="CS Avva Shenouda" panose="020B7200000000000000" pitchFamily="34" charset="0"/>
                <a:hlinkClick r:id="rId16" action="ppaction://hlinksldjump"/>
              </a:rPr>
              <a:t> `</a:t>
            </a:r>
            <a:r>
              <a:rPr lang="fr-FR" dirty="0" err="1">
                <a:solidFill>
                  <a:prstClr val="white"/>
                </a:solidFill>
                <a:latin typeface="CS Avva Shenouda" panose="020B7200000000000000" pitchFamily="34" charset="0"/>
                <a:hlinkClick r:id="rId16" action="ppaction://hlinksldjump"/>
              </a:rPr>
              <a:t>ntotk</a:t>
            </a:r>
            <a:r>
              <a:rPr lang="fr-FR" dirty="0">
                <a:solidFill>
                  <a:prstClr val="white"/>
                </a:solidFill>
                <a:latin typeface="Book Antiqua" pitchFamily="18" charset="0"/>
                <a:hlinkClick r:id="rId16" action="ppaction://hlinksldjump"/>
              </a:rPr>
              <a:t>)</a:t>
            </a:r>
            <a:endParaRPr lang="fr-FR" dirty="0">
              <a:solidFill>
                <a:prstClr val="white"/>
              </a:solidFill>
              <a:latin typeface="Book Antiqua" pitchFamily="18" charset="0"/>
            </a:endParaRPr>
          </a:p>
          <a:p>
            <a:r>
              <a:rPr lang="fr-FR" dirty="0">
                <a:solidFill>
                  <a:prstClr val="white"/>
                </a:solidFill>
                <a:latin typeface="Book Antiqua" pitchFamily="18" charset="0"/>
                <a:hlinkClick r:id="rId17" action="ppaction://hlinksldjump"/>
              </a:rPr>
              <a:t>+ Cantique pour la Sainte Trinité</a:t>
            </a:r>
            <a:endParaRPr lang="fr-FR" dirty="0">
              <a:solidFill>
                <a:schemeClr val="bg1"/>
              </a:solidFill>
              <a:latin typeface="Book Antiqua" pitchFamily="18" charset="0"/>
            </a:endParaRPr>
          </a:p>
          <a:p>
            <a:r>
              <a:rPr lang="fr-FR" dirty="0">
                <a:solidFill>
                  <a:schemeClr val="bg1"/>
                </a:solidFill>
                <a:latin typeface="Book Antiqua" pitchFamily="18" charset="0"/>
                <a:hlinkClick r:id="rId18" action="ppaction://hlinksldjump"/>
              </a:rPr>
              <a:t>+ 3ème </a:t>
            </a:r>
            <a:r>
              <a:rPr lang="fr-FR" dirty="0" err="1">
                <a:solidFill>
                  <a:schemeClr val="bg1"/>
                </a:solidFill>
                <a:latin typeface="Book Antiqua" pitchFamily="18" charset="0"/>
                <a:hlinkClick r:id="rId18" action="ppaction://hlinksldjump"/>
              </a:rPr>
              <a:t>Hos</a:t>
            </a:r>
            <a:r>
              <a:rPr lang="fr-FR" dirty="0">
                <a:solidFill>
                  <a:schemeClr val="bg1"/>
                </a:solidFill>
                <a:latin typeface="Book Antiqua" pitchFamily="18" charset="0"/>
                <a:hlinkClick r:id="rId18" action="ppaction://hlinksldjump"/>
              </a:rPr>
              <a:t> – </a:t>
            </a:r>
            <a:r>
              <a:rPr lang="fr-FR" dirty="0">
                <a:solidFill>
                  <a:prstClr val="white"/>
                </a:solidFill>
                <a:latin typeface="CS Avva Shenouda" pitchFamily="34" charset="0"/>
                <a:hlinkClick r:id="rId18" action="ppaction://hlinksldjump"/>
              </a:rPr>
              <a:t>`</a:t>
            </a:r>
            <a:r>
              <a:rPr lang="fr-FR" dirty="0" err="1">
                <a:solidFill>
                  <a:prstClr val="white"/>
                </a:solidFill>
                <a:latin typeface="CS Avva Shenouda" pitchFamily="34" charset="0"/>
                <a:hlinkClick r:id="rId18" action="ppaction://hlinksldjump"/>
              </a:rPr>
              <a:t>K`cmarwout</a:t>
            </a:r>
            <a:r>
              <a:rPr lang="fr-FR" dirty="0">
                <a:solidFill>
                  <a:prstClr val="white"/>
                </a:solidFill>
                <a:latin typeface="CS Avva Shenouda" pitchFamily="34" charset="0"/>
                <a:hlinkClick r:id="rId18" action="ppaction://hlinksldjump"/>
              </a:rPr>
              <a:t> `P¡</a:t>
            </a:r>
            <a:endParaRPr lang="fr-FR" dirty="0">
              <a:solidFill>
                <a:schemeClr val="bg1"/>
              </a:solidFill>
              <a:latin typeface="Book Antiqua" pitchFamily="18" charset="0"/>
            </a:endParaRPr>
          </a:p>
          <a:p>
            <a:r>
              <a:rPr lang="fr-FR" dirty="0">
                <a:solidFill>
                  <a:schemeClr val="bg1"/>
                </a:solidFill>
                <a:latin typeface="Book Antiqua" pitchFamily="18" charset="0"/>
                <a:hlinkClick r:id="rId19" action="ppaction://hlinksldjump"/>
              </a:rPr>
              <a:t>+ </a:t>
            </a:r>
            <a:r>
              <a:rPr lang="fr-FR" dirty="0">
                <a:solidFill>
                  <a:prstClr val="white"/>
                </a:solidFill>
                <a:latin typeface="CS Avva Shenouda" pitchFamily="34" charset="0"/>
                <a:hlinkClick r:id="rId19" action="ppaction://hlinksldjump"/>
              </a:rPr>
              <a:t>`</a:t>
            </a:r>
            <a:r>
              <a:rPr lang="fr-FR" dirty="0" err="1">
                <a:solidFill>
                  <a:prstClr val="white"/>
                </a:solidFill>
                <a:latin typeface="CS Avva Shenouda" pitchFamily="34" charset="0"/>
                <a:hlinkClick r:id="rId19" action="ppaction://hlinksldjump"/>
              </a:rPr>
              <a:t>Ari'alin</a:t>
            </a:r>
            <a:r>
              <a:rPr lang="fr-FR" dirty="0">
                <a:solidFill>
                  <a:schemeClr val="bg1"/>
                </a:solidFill>
                <a:latin typeface="Book Antiqua" pitchFamily="18" charset="0"/>
                <a:hlinkClick r:id="rId19" action="ppaction://hlinksldjump"/>
              </a:rPr>
              <a:t> </a:t>
            </a:r>
            <a:endParaRPr lang="fr-FR" dirty="0">
              <a:solidFill>
                <a:schemeClr val="bg1"/>
              </a:solidFill>
              <a:latin typeface="Book Antiqua" pitchFamily="18" charset="0"/>
            </a:endParaRPr>
          </a:p>
          <a:p>
            <a:r>
              <a:rPr lang="fr-FR" dirty="0">
                <a:solidFill>
                  <a:schemeClr val="bg1"/>
                </a:solidFill>
                <a:latin typeface="Book Antiqua" pitchFamily="18" charset="0"/>
                <a:hlinkClick r:id="rId20" action="ppaction://hlinksldjump"/>
              </a:rPr>
              <a:t>+ Cantique pour les 3 jeunes saints </a:t>
            </a:r>
            <a:r>
              <a:rPr lang="ar-EG" dirty="0">
                <a:solidFill>
                  <a:schemeClr val="bg1"/>
                </a:solidFill>
                <a:latin typeface="Book Antiqua" pitchFamily="18" charset="0"/>
                <a:hlinkClick r:id="rId20" action="ppaction://hlinksldjump"/>
              </a:rPr>
              <a:t>الله </a:t>
            </a:r>
            <a:r>
              <a:rPr lang="ar-EG" dirty="0" err="1">
                <a:solidFill>
                  <a:schemeClr val="bg1"/>
                </a:solidFill>
                <a:latin typeface="Book Antiqua" pitchFamily="18" charset="0"/>
                <a:hlinkClick r:id="rId20" action="ppaction://hlinksldjump"/>
              </a:rPr>
              <a:t>الأزلى</a:t>
            </a:r>
            <a:endParaRPr lang="fr-FR" dirty="0">
              <a:solidFill>
                <a:schemeClr val="bg1"/>
              </a:solidFill>
              <a:latin typeface="Book Antiqua" pitchFamily="18" charset="0"/>
            </a:endParaRPr>
          </a:p>
          <a:p>
            <a:r>
              <a:rPr lang="fr-FR" dirty="0">
                <a:solidFill>
                  <a:schemeClr val="bg1"/>
                </a:solidFill>
                <a:latin typeface="Book Antiqua" pitchFamily="18" charset="0"/>
                <a:hlinkClick r:id="rId21" action="ppaction://hlinksldjump"/>
              </a:rPr>
              <a:t>+ </a:t>
            </a:r>
            <a:r>
              <a:rPr lang="fr-FR" dirty="0" err="1">
                <a:solidFill>
                  <a:schemeClr val="bg1"/>
                </a:solidFill>
                <a:latin typeface="CS Avva Shenouda" pitchFamily="34" charset="0"/>
                <a:hlinkClick r:id="rId21" action="ppaction://hlinksldjump"/>
              </a:rPr>
              <a:t>Tenen</a:t>
            </a:r>
            <a:endParaRPr lang="fr-FR" dirty="0">
              <a:solidFill>
                <a:schemeClr val="bg1"/>
              </a:solidFill>
              <a:latin typeface="CS Avva Shenouda" pitchFamily="34" charset="0"/>
            </a:endParaRPr>
          </a:p>
          <a:p>
            <a:r>
              <a:rPr lang="fr-FR" dirty="0">
                <a:solidFill>
                  <a:schemeClr val="bg1"/>
                </a:solidFill>
                <a:latin typeface="Book Antiqua" pitchFamily="18" charset="0"/>
                <a:hlinkClick r:id="rId22" action="ppaction://hlinksldjump"/>
              </a:rPr>
              <a:t>+ </a:t>
            </a:r>
            <a:r>
              <a:rPr lang="fr-FR" dirty="0" err="1">
                <a:solidFill>
                  <a:schemeClr val="bg1"/>
                </a:solidFill>
                <a:latin typeface="CS Avva Shenouda" pitchFamily="34" charset="0"/>
                <a:hlinkClick r:id="rId22" action="ppaction://hlinksldjump"/>
              </a:rPr>
              <a:t>Tenoueh</a:t>
            </a:r>
            <a:r>
              <a:rPr lang="fr-FR" dirty="0">
                <a:solidFill>
                  <a:schemeClr val="bg1"/>
                </a:solidFill>
                <a:latin typeface="CS Avva Shenouda" pitchFamily="34" charset="0"/>
                <a:hlinkClick r:id="rId22" action="ppaction://hlinksldjump"/>
              </a:rPr>
              <a:t> `</a:t>
            </a:r>
            <a:r>
              <a:rPr lang="fr-FR" dirty="0" err="1">
                <a:solidFill>
                  <a:schemeClr val="bg1"/>
                </a:solidFill>
                <a:latin typeface="CS Avva Shenouda" pitchFamily="34" charset="0"/>
                <a:hlinkClick r:id="rId22" action="ppaction://hlinksldjump"/>
              </a:rPr>
              <a:t>ncwk</a:t>
            </a:r>
            <a:endParaRPr lang="fr-FR" dirty="0">
              <a:solidFill>
                <a:schemeClr val="bg1"/>
              </a:solidFill>
              <a:latin typeface="CS Avva Shenouda" pitchFamily="34" charset="0"/>
            </a:endParaRPr>
          </a:p>
        </p:txBody>
      </p:sp>
      <p:sp>
        <p:nvSpPr>
          <p:cNvPr id="12" name="Rectangle 11"/>
          <p:cNvSpPr/>
          <p:nvPr/>
        </p:nvSpPr>
        <p:spPr>
          <a:xfrm>
            <a:off x="6384034" y="785865"/>
            <a:ext cx="5274566" cy="5629746"/>
          </a:xfrm>
          <a:prstGeom prst="rect">
            <a:avLst/>
          </a:prstGeom>
          <a:ln>
            <a:solidFill>
              <a:schemeClr val="accent1"/>
            </a:solidFill>
          </a:ln>
        </p:spPr>
        <p:txBody>
          <a:bodyPr wrap="square">
            <a:spAutoFit/>
          </a:bodyPr>
          <a:lstStyle/>
          <a:p>
            <a:r>
              <a:rPr lang="fr-FR" dirty="0">
                <a:solidFill>
                  <a:prstClr val="white"/>
                </a:solidFill>
                <a:latin typeface="Book Antiqua" pitchFamily="18" charset="0"/>
                <a:hlinkClick r:id="rId23" action="ppaction://hlinksldjump"/>
              </a:rPr>
              <a:t>+ Commentaire du 3</a:t>
            </a:r>
            <a:r>
              <a:rPr lang="fr-FR" baseline="30000" dirty="0">
                <a:solidFill>
                  <a:prstClr val="white"/>
                </a:solidFill>
                <a:latin typeface="Book Antiqua" pitchFamily="18" charset="0"/>
                <a:hlinkClick r:id="rId23" action="ppaction://hlinksldjump"/>
              </a:rPr>
              <a:t>ème</a:t>
            </a:r>
            <a:r>
              <a:rPr lang="fr-FR" dirty="0">
                <a:solidFill>
                  <a:prstClr val="white"/>
                </a:solidFill>
                <a:latin typeface="Book Antiqua" pitchFamily="18" charset="0"/>
                <a:hlinkClick r:id="rId23" action="ppaction://hlinksldjump"/>
              </a:rPr>
              <a:t> </a:t>
            </a:r>
            <a:r>
              <a:rPr lang="fr-FR" dirty="0" err="1">
                <a:solidFill>
                  <a:prstClr val="white"/>
                </a:solidFill>
                <a:latin typeface="Book Antiqua" pitchFamily="18" charset="0"/>
                <a:hlinkClick r:id="rId23" action="ppaction://hlinksldjump"/>
              </a:rPr>
              <a:t>Hos</a:t>
            </a:r>
            <a:endParaRPr lang="fr-FR" dirty="0">
              <a:solidFill>
                <a:schemeClr val="bg1"/>
              </a:solidFill>
              <a:latin typeface="CS Avva Shenouda" pitchFamily="34" charset="0"/>
            </a:endParaRPr>
          </a:p>
          <a:p>
            <a:r>
              <a:rPr lang="fr-FR" dirty="0">
                <a:solidFill>
                  <a:prstClr val="white"/>
                </a:solidFill>
                <a:latin typeface="Book Antiqua" pitchFamily="18" charset="0"/>
                <a:hlinkClick r:id="rId24" action="ppaction://hlinksldjump"/>
              </a:rPr>
              <a:t>+ </a:t>
            </a:r>
            <a:r>
              <a:rPr lang="fr-FR" dirty="0" err="1">
                <a:solidFill>
                  <a:prstClr val="white"/>
                </a:solidFill>
                <a:latin typeface="Book Antiqua" pitchFamily="18" charset="0"/>
                <a:hlinkClick r:id="rId24" action="ppaction://hlinksldjump"/>
              </a:rPr>
              <a:t>Psalie</a:t>
            </a:r>
            <a:r>
              <a:rPr lang="fr-FR" dirty="0">
                <a:solidFill>
                  <a:prstClr val="white"/>
                </a:solidFill>
                <a:latin typeface="Book Antiqua" pitchFamily="18" charset="0"/>
                <a:hlinkClick r:id="rId24" action="ppaction://hlinksldjump"/>
              </a:rPr>
              <a:t> Adam commémoration saints</a:t>
            </a:r>
            <a:endParaRPr lang="fr-FR" dirty="0">
              <a:solidFill>
                <a:prstClr val="white"/>
              </a:solidFill>
              <a:latin typeface="Book Antiqua" pitchFamily="18" charset="0"/>
              <a:hlinkClick r:id="rId25" action="ppaction://hlinksldjump"/>
            </a:endParaRPr>
          </a:p>
          <a:p>
            <a:r>
              <a:rPr lang="fr-FR" dirty="0">
                <a:solidFill>
                  <a:prstClr val="white"/>
                </a:solidFill>
                <a:latin typeface="Book Antiqua" pitchFamily="18" charset="0"/>
                <a:hlinkClick r:id="rId26" action="ppaction://hlinksldjump"/>
              </a:rPr>
              <a:t>+ </a:t>
            </a:r>
            <a:r>
              <a:rPr lang="fr-FR" dirty="0" err="1">
                <a:solidFill>
                  <a:prstClr val="white"/>
                </a:solidFill>
                <a:latin typeface="Book Antiqua" pitchFamily="18" charset="0"/>
                <a:hlinkClick r:id="rId26" action="ppaction://hlinksldjump"/>
              </a:rPr>
              <a:t>Psalie</a:t>
            </a:r>
            <a:r>
              <a:rPr lang="fr-FR" dirty="0">
                <a:solidFill>
                  <a:prstClr val="white"/>
                </a:solidFill>
                <a:latin typeface="Book Antiqua" pitchFamily="18" charset="0"/>
                <a:hlinkClick r:id="rId26" action="ppaction://hlinksldjump"/>
              </a:rPr>
              <a:t> </a:t>
            </a:r>
            <a:r>
              <a:rPr lang="fr-FR" dirty="0" err="1">
                <a:solidFill>
                  <a:prstClr val="white"/>
                </a:solidFill>
                <a:latin typeface="Book Antiqua" pitchFamily="18" charset="0"/>
                <a:hlinkClick r:id="rId26" action="ppaction://hlinksldjump"/>
              </a:rPr>
              <a:t>Watos</a:t>
            </a:r>
            <a:r>
              <a:rPr lang="fr-FR" dirty="0">
                <a:solidFill>
                  <a:prstClr val="white"/>
                </a:solidFill>
                <a:latin typeface="Book Antiqua" pitchFamily="18" charset="0"/>
                <a:hlinkClick r:id="rId26" action="ppaction://hlinksldjump"/>
              </a:rPr>
              <a:t> commémoration saints</a:t>
            </a:r>
            <a:endParaRPr lang="fr-FR" dirty="0">
              <a:solidFill>
                <a:prstClr val="white"/>
              </a:solidFill>
              <a:latin typeface="Book Antiqua" pitchFamily="18" charset="0"/>
            </a:endParaRPr>
          </a:p>
          <a:p>
            <a:r>
              <a:rPr lang="fr-FR" dirty="0">
                <a:solidFill>
                  <a:schemeClr val="bg1"/>
                </a:solidFill>
                <a:latin typeface="CS Avva Shenouda" pitchFamily="34" charset="0"/>
                <a:hlinkClick r:id="rId27" action="ppaction://hlinksldjump"/>
              </a:rPr>
              <a:t>+ </a:t>
            </a:r>
            <a:r>
              <a:rPr lang="fr-FR" dirty="0">
                <a:solidFill>
                  <a:schemeClr val="bg1"/>
                </a:solidFill>
                <a:latin typeface="Book Antiqua" pitchFamily="18" charset="0"/>
                <a:hlinkClick r:id="rId27" action="ppaction://hlinksldjump"/>
              </a:rPr>
              <a:t>Commémoration des saints</a:t>
            </a:r>
            <a:endParaRPr lang="fr-FR" dirty="0">
              <a:solidFill>
                <a:schemeClr val="bg1"/>
              </a:solidFill>
              <a:latin typeface="Book Antiqua" pitchFamily="18" charset="0"/>
            </a:endParaRPr>
          </a:p>
          <a:p>
            <a:r>
              <a:rPr lang="fr-FR" dirty="0">
                <a:solidFill>
                  <a:schemeClr val="bg1"/>
                </a:solidFill>
                <a:latin typeface="Book Antiqua" pitchFamily="18" charset="0"/>
                <a:hlinkClick r:id="rId28" action="ppaction://hlinksldjump"/>
              </a:rPr>
              <a:t>+ Doxologies de </a:t>
            </a:r>
            <a:r>
              <a:rPr lang="fr-FR" dirty="0" err="1">
                <a:solidFill>
                  <a:schemeClr val="bg1"/>
                </a:solidFill>
                <a:latin typeface="Book Antiqua" pitchFamily="18" charset="0"/>
                <a:hlinkClick r:id="rId28" action="ppaction://hlinksldjump"/>
              </a:rPr>
              <a:t>Kiahk</a:t>
            </a:r>
            <a:endParaRPr lang="fr-FR" dirty="0">
              <a:solidFill>
                <a:schemeClr val="bg1"/>
              </a:solidFill>
              <a:latin typeface="Book Antiqua" pitchFamily="18" charset="0"/>
              <a:hlinkClick r:id="rId29" action="ppaction://hlinksldjump"/>
            </a:endParaRPr>
          </a:p>
          <a:p>
            <a:r>
              <a:rPr lang="fr-FR" dirty="0">
                <a:solidFill>
                  <a:prstClr val="white"/>
                </a:solidFill>
                <a:latin typeface="Book Antiqua" pitchFamily="18" charset="0"/>
                <a:hlinkClick r:id="rId30" action="ppaction://hlinksldjump"/>
              </a:rPr>
              <a:t>+ Menu des Cantiques</a:t>
            </a:r>
            <a:endParaRPr lang="fr-FR" dirty="0">
              <a:solidFill>
                <a:prstClr val="white"/>
              </a:solidFill>
              <a:latin typeface="Book Antiqua" pitchFamily="18" charset="0"/>
              <a:hlinkClick r:id="rId31" action="ppaction://hlinksldjump"/>
            </a:endParaRPr>
          </a:p>
          <a:p>
            <a:r>
              <a:rPr lang="fr-FR" dirty="0">
                <a:solidFill>
                  <a:prstClr val="white"/>
                </a:solidFill>
                <a:latin typeface="Book Antiqua" pitchFamily="18" charset="0"/>
              </a:rPr>
              <a:t>       </a:t>
            </a:r>
            <a:r>
              <a:rPr lang="fr-FR" dirty="0" err="1">
                <a:solidFill>
                  <a:prstClr val="white"/>
                </a:solidFill>
                <a:latin typeface="Book Antiqua" pitchFamily="18" charset="0"/>
                <a:hlinkClick r:id="rId31" action="ppaction://hlinksldjump"/>
              </a:rPr>
              <a:t>Maximos</a:t>
            </a:r>
            <a:r>
              <a:rPr lang="fr-FR" dirty="0">
                <a:solidFill>
                  <a:prstClr val="white"/>
                </a:solidFill>
                <a:latin typeface="Book Antiqua" pitchFamily="18" charset="0"/>
                <a:hlinkClick r:id="rId31" action="ppaction://hlinksldjump"/>
              </a:rPr>
              <a:t> &amp; </a:t>
            </a:r>
            <a:r>
              <a:rPr lang="fr-FR" dirty="0" err="1">
                <a:solidFill>
                  <a:prstClr val="white"/>
                </a:solidFill>
                <a:latin typeface="Book Antiqua" pitchFamily="18" charset="0"/>
                <a:hlinkClick r:id="rId31" action="ppaction://hlinksldjump"/>
              </a:rPr>
              <a:t>Dometios</a:t>
            </a:r>
            <a:r>
              <a:rPr lang="fr-FR" dirty="0">
                <a:solidFill>
                  <a:prstClr val="white"/>
                </a:solidFill>
                <a:latin typeface="Book Antiqua" pitchFamily="18" charset="0"/>
              </a:rPr>
              <a:t>    </a:t>
            </a:r>
            <a:r>
              <a:rPr lang="fr-FR" dirty="0">
                <a:solidFill>
                  <a:prstClr val="white"/>
                </a:solidFill>
                <a:latin typeface="Book Antiqua" pitchFamily="18" charset="0"/>
                <a:hlinkClick r:id="rId32" action="ppaction://hlinksldjump"/>
              </a:rPr>
              <a:t>St Antoine</a:t>
            </a:r>
            <a:r>
              <a:rPr lang="fr-FR" dirty="0">
                <a:solidFill>
                  <a:prstClr val="white"/>
                </a:solidFill>
                <a:latin typeface="Book Antiqua" pitchFamily="18" charset="0"/>
              </a:rPr>
              <a:t>   </a:t>
            </a:r>
            <a:r>
              <a:rPr lang="fr-FR" dirty="0">
                <a:solidFill>
                  <a:prstClr val="white"/>
                </a:solidFill>
                <a:latin typeface="Book Antiqua" pitchFamily="18" charset="0"/>
                <a:hlinkClick r:id="rId33" action="ppaction://hlinksldjump"/>
              </a:rPr>
              <a:t>St </a:t>
            </a:r>
            <a:r>
              <a:rPr lang="fr-FR" dirty="0" err="1">
                <a:solidFill>
                  <a:prstClr val="white"/>
                </a:solidFill>
                <a:latin typeface="Book Antiqua" pitchFamily="18" charset="0"/>
                <a:hlinkClick r:id="rId33" action="ppaction://hlinksldjump"/>
              </a:rPr>
              <a:t>Pichoï</a:t>
            </a:r>
            <a:endParaRPr lang="fr-FR" dirty="0">
              <a:solidFill>
                <a:prstClr val="white"/>
              </a:solidFill>
              <a:latin typeface="Book Antiqua" pitchFamily="18" charset="0"/>
              <a:hlinkClick r:id="rId25" action="ppaction://hlinksldjump"/>
            </a:endParaRPr>
          </a:p>
          <a:p>
            <a:r>
              <a:rPr lang="fr-FR" dirty="0">
                <a:solidFill>
                  <a:prstClr val="white"/>
                </a:solidFill>
                <a:latin typeface="Book Antiqua" pitchFamily="18" charset="0"/>
                <a:hlinkClick r:id="rId34" action="ppaction://hlinksldjump"/>
              </a:rPr>
              <a:t>+ Commentaire de la commémoration</a:t>
            </a:r>
            <a:endParaRPr lang="fr-FR" dirty="0">
              <a:solidFill>
                <a:prstClr val="white"/>
              </a:solidFill>
              <a:latin typeface="Book Antiqua" pitchFamily="18" charset="0"/>
            </a:endParaRPr>
          </a:p>
          <a:p>
            <a:r>
              <a:rPr lang="fr-FR" dirty="0">
                <a:solidFill>
                  <a:prstClr val="white"/>
                </a:solidFill>
                <a:latin typeface="Book Antiqua" pitchFamily="18" charset="0"/>
                <a:hlinkClick r:id="rId35" action="ppaction://hlinksldjump"/>
              </a:rPr>
              <a:t>+ </a:t>
            </a:r>
            <a:r>
              <a:rPr lang="fr-FR" dirty="0" err="1">
                <a:solidFill>
                  <a:prstClr val="white"/>
                </a:solidFill>
                <a:latin typeface="Book Antiqua" pitchFamily="18" charset="0"/>
                <a:hlinkClick r:id="rId35" action="ppaction://hlinksldjump"/>
              </a:rPr>
              <a:t>Psalie</a:t>
            </a:r>
            <a:r>
              <a:rPr lang="fr-FR" dirty="0">
                <a:solidFill>
                  <a:prstClr val="white"/>
                </a:solidFill>
                <a:latin typeface="Book Antiqua" pitchFamily="18" charset="0"/>
                <a:hlinkClick r:id="rId35" action="ppaction://hlinksldjump"/>
              </a:rPr>
              <a:t> Adam pour le 4</a:t>
            </a:r>
            <a:r>
              <a:rPr lang="fr-FR" baseline="30000" dirty="0">
                <a:solidFill>
                  <a:prstClr val="white"/>
                </a:solidFill>
                <a:latin typeface="Book Antiqua" pitchFamily="18" charset="0"/>
                <a:hlinkClick r:id="rId35" action="ppaction://hlinksldjump"/>
              </a:rPr>
              <a:t>ème</a:t>
            </a:r>
            <a:r>
              <a:rPr lang="fr-FR" dirty="0">
                <a:solidFill>
                  <a:prstClr val="white"/>
                </a:solidFill>
                <a:latin typeface="Book Antiqua" pitchFamily="18" charset="0"/>
                <a:hlinkClick r:id="rId35" action="ppaction://hlinksldjump"/>
              </a:rPr>
              <a:t> </a:t>
            </a:r>
            <a:r>
              <a:rPr lang="fr-FR" dirty="0" err="1">
                <a:solidFill>
                  <a:prstClr val="white"/>
                </a:solidFill>
                <a:latin typeface="Book Antiqua" pitchFamily="18" charset="0"/>
                <a:hlinkClick r:id="rId35" action="ppaction://hlinksldjump"/>
              </a:rPr>
              <a:t>Hos</a:t>
            </a:r>
            <a:endParaRPr lang="fr-FR" dirty="0">
              <a:solidFill>
                <a:prstClr val="white"/>
              </a:solidFill>
              <a:latin typeface="Book Antiqua" pitchFamily="18" charset="0"/>
              <a:hlinkClick r:id="rId25" action="ppaction://hlinksldjump"/>
            </a:endParaRPr>
          </a:p>
          <a:p>
            <a:r>
              <a:rPr lang="fr-FR" dirty="0">
                <a:solidFill>
                  <a:schemeClr val="bg1"/>
                </a:solidFill>
                <a:latin typeface="Book Antiqua" pitchFamily="18" charset="0"/>
                <a:hlinkClick r:id="rId36" action="ppaction://hlinksldjump"/>
              </a:rPr>
              <a:t>+ 4ème </a:t>
            </a:r>
            <a:r>
              <a:rPr lang="fr-FR" dirty="0" err="1">
                <a:solidFill>
                  <a:schemeClr val="bg1"/>
                </a:solidFill>
                <a:latin typeface="Book Antiqua" pitchFamily="18" charset="0"/>
                <a:hlinkClick r:id="rId36" action="ppaction://hlinksldjump"/>
              </a:rPr>
              <a:t>Hos</a:t>
            </a:r>
            <a:r>
              <a:rPr lang="fr-FR" dirty="0">
                <a:solidFill>
                  <a:schemeClr val="bg1"/>
                </a:solidFill>
                <a:latin typeface="Book Antiqua" pitchFamily="18" charset="0"/>
                <a:hlinkClick r:id="rId36" action="ppaction://hlinksldjump"/>
              </a:rPr>
              <a:t> </a:t>
            </a:r>
            <a:endParaRPr lang="fr-FR" dirty="0">
              <a:solidFill>
                <a:schemeClr val="bg1"/>
              </a:solidFill>
              <a:latin typeface="Book Antiqua" pitchFamily="18" charset="0"/>
            </a:endParaRPr>
          </a:p>
          <a:p>
            <a:r>
              <a:rPr lang="fr-FR" dirty="0">
                <a:solidFill>
                  <a:schemeClr val="bg1"/>
                </a:solidFill>
                <a:latin typeface="Book Antiqua" pitchFamily="18" charset="0"/>
                <a:hlinkClick r:id="rId37" action="ppaction://hlinksldjump"/>
              </a:rPr>
              <a:t>+ Commentaire du 4</a:t>
            </a:r>
            <a:r>
              <a:rPr lang="fr-FR" baseline="30000" dirty="0">
                <a:solidFill>
                  <a:schemeClr val="bg1"/>
                </a:solidFill>
                <a:latin typeface="Book Antiqua" pitchFamily="18" charset="0"/>
                <a:hlinkClick r:id="rId37" action="ppaction://hlinksldjump"/>
              </a:rPr>
              <a:t>ème</a:t>
            </a:r>
            <a:r>
              <a:rPr lang="fr-FR" dirty="0">
                <a:solidFill>
                  <a:schemeClr val="bg1"/>
                </a:solidFill>
                <a:latin typeface="Book Antiqua" pitchFamily="18" charset="0"/>
                <a:hlinkClick r:id="rId37" action="ppaction://hlinksldjump"/>
              </a:rPr>
              <a:t> </a:t>
            </a:r>
            <a:r>
              <a:rPr lang="fr-FR" dirty="0" err="1">
                <a:solidFill>
                  <a:schemeClr val="bg1"/>
                </a:solidFill>
                <a:latin typeface="Book Antiqua" pitchFamily="18" charset="0"/>
                <a:hlinkClick r:id="rId37" action="ppaction://hlinksldjump"/>
              </a:rPr>
              <a:t>Hos</a:t>
            </a:r>
            <a:endParaRPr lang="fr-FR" dirty="0">
              <a:solidFill>
                <a:schemeClr val="bg1"/>
              </a:solidFill>
              <a:latin typeface="Book Antiqua" pitchFamily="18" charset="0"/>
            </a:endParaRPr>
          </a:p>
          <a:p>
            <a:r>
              <a:rPr lang="fr-FR" dirty="0">
                <a:solidFill>
                  <a:prstClr val="white"/>
                </a:solidFill>
                <a:latin typeface="Book Antiqua" pitchFamily="18" charset="0"/>
                <a:hlinkClick r:id="rId38" action="ppaction://hlinksldjump"/>
              </a:rPr>
              <a:t>+ Louange du Lundi</a:t>
            </a:r>
            <a:endParaRPr lang="fr-FR" dirty="0">
              <a:solidFill>
                <a:prstClr val="white"/>
              </a:solidFill>
              <a:latin typeface="Book Antiqua" pitchFamily="18" charset="0"/>
            </a:endParaRPr>
          </a:p>
          <a:p>
            <a:r>
              <a:rPr lang="fr-FR" dirty="0">
                <a:solidFill>
                  <a:prstClr val="white"/>
                </a:solidFill>
                <a:latin typeface="Book Antiqua" pitchFamily="18" charset="0"/>
                <a:hlinkClick r:id="rId39" action="ppaction://hlinksldjump"/>
              </a:rPr>
              <a:t>+ Louange du Mardi</a:t>
            </a:r>
            <a:endParaRPr lang="fr-FR" dirty="0">
              <a:solidFill>
                <a:prstClr val="white"/>
              </a:solidFill>
              <a:latin typeface="Book Antiqua" pitchFamily="18" charset="0"/>
            </a:endParaRPr>
          </a:p>
          <a:p>
            <a:r>
              <a:rPr lang="fr-FR" dirty="0">
                <a:solidFill>
                  <a:prstClr val="white"/>
                </a:solidFill>
                <a:latin typeface="Book Antiqua" pitchFamily="18" charset="0"/>
                <a:hlinkClick r:id="rId40" action="ppaction://hlinksldjump"/>
              </a:rPr>
              <a:t>+ Louange du Mercredi</a:t>
            </a:r>
            <a:endParaRPr lang="fr-FR" dirty="0">
              <a:solidFill>
                <a:prstClr val="white"/>
              </a:solidFill>
              <a:latin typeface="Book Antiqua" pitchFamily="18" charset="0"/>
            </a:endParaRPr>
          </a:p>
          <a:p>
            <a:r>
              <a:rPr lang="fr-FR" dirty="0">
                <a:solidFill>
                  <a:prstClr val="white"/>
                </a:solidFill>
                <a:latin typeface="Book Antiqua" pitchFamily="18" charset="0"/>
                <a:hlinkClick r:id="rId41" action="ppaction://hlinksldjump"/>
              </a:rPr>
              <a:t>+ Louange du Jeudi</a:t>
            </a:r>
            <a:endParaRPr lang="fr-FR" dirty="0">
              <a:solidFill>
                <a:prstClr val="white"/>
              </a:solidFill>
              <a:latin typeface="Book Antiqua" pitchFamily="18" charset="0"/>
            </a:endParaRPr>
          </a:p>
          <a:p>
            <a:r>
              <a:rPr lang="fr-FR" dirty="0">
                <a:solidFill>
                  <a:prstClr val="white"/>
                </a:solidFill>
                <a:latin typeface="Book Antiqua" pitchFamily="18" charset="0"/>
                <a:hlinkClick r:id="rId42" action="ppaction://hlinksldjump"/>
              </a:rPr>
              <a:t>+ Louange du Vendredi</a:t>
            </a:r>
            <a:endParaRPr lang="fr-FR" dirty="0">
              <a:solidFill>
                <a:prstClr val="white"/>
              </a:solidFill>
              <a:latin typeface="Book Antiqua" pitchFamily="18" charset="0"/>
            </a:endParaRPr>
          </a:p>
          <a:p>
            <a:r>
              <a:rPr lang="fr-FR" dirty="0">
                <a:solidFill>
                  <a:prstClr val="white"/>
                </a:solidFill>
                <a:latin typeface="CS Avva Shenouda" pitchFamily="34" charset="0"/>
                <a:hlinkClick r:id="rId43" action="ppaction://hlinksldjump"/>
              </a:rPr>
              <a:t>+ </a:t>
            </a:r>
            <a:r>
              <a:rPr lang="fr-FR" dirty="0">
                <a:solidFill>
                  <a:prstClr val="white"/>
                </a:solidFill>
                <a:latin typeface="Book Antiqua" pitchFamily="18" charset="0"/>
                <a:hlinkClick r:id="rId43" action="ppaction://hlinksldjump"/>
              </a:rPr>
              <a:t>Louange du Samedi</a:t>
            </a:r>
            <a:endParaRPr lang="fr-FR" dirty="0">
              <a:solidFill>
                <a:prstClr val="white"/>
              </a:solidFill>
              <a:latin typeface="Book Antiqua" pitchFamily="18" charset="0"/>
            </a:endParaRPr>
          </a:p>
          <a:p>
            <a:r>
              <a:rPr lang="fr-FR" dirty="0">
                <a:solidFill>
                  <a:prstClr val="white"/>
                </a:solidFill>
                <a:latin typeface="Book Antiqua" pitchFamily="18" charset="0"/>
                <a:hlinkClick r:id="rId44" action="ppaction://hlinksldjump"/>
              </a:rPr>
              <a:t>+ Louange du Dimanche</a:t>
            </a:r>
            <a:endParaRPr lang="fr-FR" dirty="0">
              <a:solidFill>
                <a:prstClr val="white"/>
              </a:solidFill>
              <a:latin typeface="Book Antiqua" pitchFamily="18" charset="0"/>
            </a:endParaRPr>
          </a:p>
          <a:p>
            <a:r>
              <a:rPr lang="fr-FR" dirty="0">
                <a:solidFill>
                  <a:prstClr val="white"/>
                </a:solidFill>
                <a:latin typeface="Book Antiqua" pitchFamily="18" charset="0"/>
                <a:hlinkClick r:id="rId45" action="ppaction://hlinksldjump"/>
              </a:rPr>
              <a:t>+ Conclusion des </a:t>
            </a:r>
            <a:r>
              <a:rPr lang="fr-FR" dirty="0" err="1">
                <a:solidFill>
                  <a:prstClr val="white"/>
                </a:solidFill>
                <a:latin typeface="Book Antiqua" pitchFamily="18" charset="0"/>
                <a:hlinkClick r:id="rId45" action="ppaction://hlinksldjump"/>
              </a:rPr>
              <a:t>Théotokies</a:t>
            </a:r>
            <a:r>
              <a:rPr lang="fr-FR" dirty="0">
                <a:solidFill>
                  <a:prstClr val="white"/>
                </a:solidFill>
                <a:latin typeface="Book Antiqua" pitchFamily="18" charset="0"/>
                <a:hlinkClick r:id="rId45" action="ppaction://hlinksldjump"/>
              </a:rPr>
              <a:t> </a:t>
            </a:r>
            <a:r>
              <a:rPr lang="fr-FR" dirty="0" err="1">
                <a:solidFill>
                  <a:prstClr val="white"/>
                </a:solidFill>
                <a:latin typeface="Book Antiqua" pitchFamily="18" charset="0"/>
                <a:hlinkClick r:id="rId45" action="ppaction://hlinksldjump"/>
              </a:rPr>
              <a:t>Watos</a:t>
            </a:r>
            <a:endParaRPr lang="fr-FR" dirty="0">
              <a:solidFill>
                <a:prstClr val="white"/>
              </a:solidFill>
              <a:latin typeface="Book Antiqua" pitchFamily="18" charset="0"/>
            </a:endParaRPr>
          </a:p>
          <a:p>
            <a:r>
              <a:rPr lang="fr-FR" dirty="0">
                <a:solidFill>
                  <a:prstClr val="white"/>
                </a:solidFill>
                <a:latin typeface="Book Antiqua" pitchFamily="18" charset="0"/>
                <a:hlinkClick r:id="rId46" action="ppaction://hlinksldjump"/>
              </a:rPr>
              <a:t>+ Conclusion des prières</a:t>
            </a:r>
            <a:endParaRPr lang="fr-FR" dirty="0">
              <a:solidFill>
                <a:prstClr val="white"/>
              </a:solidFill>
              <a:latin typeface="Book Antiqua" pitchFamily="18" charset="0"/>
            </a:endParaRPr>
          </a:p>
        </p:txBody>
      </p:sp>
    </p:spTree>
    <p:extLst>
      <p:ext uri="{BB962C8B-B14F-4D97-AF65-F5344CB8AC3E}">
        <p14:creationId xmlns:p14="http://schemas.microsoft.com/office/powerpoint/2010/main" val="205328195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اشتقت إلي خلاصك</a:t>
            </a:r>
            <a:br>
              <a:rPr lang="fr-FR" sz="4400" dirty="0">
                <a:solidFill>
                  <a:prstClr val="white"/>
                </a:solidFill>
                <a:latin typeface="Calibri"/>
              </a:rPr>
            </a:br>
            <a:r>
              <a:rPr lang="ar-EG" sz="4400" dirty="0">
                <a:solidFill>
                  <a:prstClr val="white"/>
                </a:solidFill>
                <a:latin typeface="Calibri"/>
                <a:cs typeface="Arial" panose="020B0604020202020204" pitchFamily="34" charset="0"/>
              </a:rPr>
              <a:t> يا رب</a:t>
            </a:r>
            <a:br>
              <a:rPr lang="fr-FR" sz="4400" dirty="0">
                <a:solidFill>
                  <a:prstClr val="white"/>
                </a:solidFill>
                <a:latin typeface="Calibri"/>
              </a:rPr>
            </a:br>
            <a:r>
              <a:rPr lang="ar-EG" sz="4400" dirty="0">
                <a:solidFill>
                  <a:prstClr val="white"/>
                </a:solidFill>
                <a:latin typeface="Calibri"/>
                <a:cs typeface="Arial" panose="020B0604020202020204" pitchFamily="34" charset="0"/>
              </a:rPr>
              <a:t> وناموسك هو تلاوتي. المجد لك يا محب البشر</a:t>
            </a:r>
            <a:endParaRPr lang="fr-FR" sz="4400" dirty="0">
              <a:solidFill>
                <a:prstClr val="white"/>
              </a:solidFill>
              <a:latin typeface="Calibri"/>
            </a:endParaRPr>
          </a:p>
        </p:txBody>
      </p:sp>
      <p:sp>
        <p:nvSpPr>
          <p:cNvPr id="6" name="Rectangle 5"/>
          <p:cNvSpPr/>
          <p:nvPr/>
        </p:nvSpPr>
        <p:spPr>
          <a:xfrm>
            <a:off x="431371" y="332656"/>
            <a:ext cx="5664629"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¿Ai[</a:t>
            </a:r>
            <a:r>
              <a:rPr lang="fr-FR" sz="3733" dirty="0" err="1">
                <a:solidFill>
                  <a:prstClr val="white"/>
                </a:solidFill>
                <a:latin typeface="CS Avva Shenouda" pitchFamily="34" charset="0"/>
              </a:rPr>
              <a:t>isswou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mpekoujai</a:t>
            </a:r>
            <a:br>
              <a:rPr lang="fr-FR" sz="3733" dirty="0">
                <a:solidFill>
                  <a:prstClr val="white"/>
                </a:solidFill>
                <a:latin typeface="CS Avva Shenouda" pitchFamily="34" charset="0"/>
              </a:rPr>
            </a:br>
            <a:r>
              <a:rPr lang="fr-FR" sz="3733" dirty="0">
                <a:solidFill>
                  <a:prstClr val="white"/>
                </a:solidFill>
                <a:latin typeface="CS Avva Shenouda" pitchFamily="34" charset="0"/>
              </a:rPr>
              <a:t>`P¡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peknomoc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tamelety</a:t>
            </a:r>
            <a:r>
              <a:rPr lang="fr-FR" sz="3733" dirty="0">
                <a:solidFill>
                  <a:prstClr val="white"/>
                </a:solidFill>
                <a:latin typeface="CS Avva Shenouda" pitchFamily="34" charset="0"/>
              </a:rPr>
              <a:t> @  do...</a:t>
            </a:r>
          </a:p>
        </p:txBody>
      </p:sp>
      <p:sp>
        <p:nvSpPr>
          <p:cNvPr id="7" name="Rectangle 6"/>
          <p:cNvSpPr/>
          <p:nvPr/>
        </p:nvSpPr>
        <p:spPr>
          <a:xfrm>
            <a:off x="1559497" y="3959186"/>
            <a:ext cx="9073007" cy="1815690"/>
          </a:xfrm>
          <a:prstGeom prst="rect">
            <a:avLst/>
          </a:prstGeom>
        </p:spPr>
        <p:txBody>
          <a:bodyPr wrap="square">
            <a:spAutoFit/>
          </a:bodyPr>
          <a:lstStyle/>
          <a:p>
            <a:pPr algn="ctr" defTabSz="1219170"/>
            <a:r>
              <a:rPr lang="fr-FR" sz="3733" b="1" dirty="0">
                <a:solidFill>
                  <a:prstClr val="white"/>
                </a:solidFill>
                <a:latin typeface="Book Antiqua" pitchFamily="18" charset="0"/>
              </a:rPr>
              <a:t>Et Ton Salut, j'ai désiré</a:t>
            </a:r>
          </a:p>
          <a:p>
            <a:pPr algn="ctr" defTabSz="1219170"/>
            <a:r>
              <a:rPr lang="fr-FR" sz="3733" b="1" dirty="0">
                <a:solidFill>
                  <a:prstClr val="white"/>
                </a:solidFill>
                <a:latin typeface="Book Antiqua" pitchFamily="18" charset="0"/>
              </a:rPr>
              <a:t>Seigneur, Ta loi est mon langage</a:t>
            </a:r>
          </a:p>
          <a:p>
            <a:pPr algn="ctr" defTabSz="1219170"/>
            <a:r>
              <a:rPr lang="fr-FR" sz="3733" b="1" dirty="0">
                <a:solidFill>
                  <a:prstClr val="white"/>
                </a:solidFill>
                <a:latin typeface="Book Antiqua" pitchFamily="18" charset="0"/>
              </a:rPr>
              <a:t>Gloire à Toi...</a:t>
            </a:r>
          </a:p>
        </p:txBody>
      </p:sp>
      <p:sp>
        <p:nvSpPr>
          <p:cNvPr id="2" name="ZoneTexte 1">
            <a:extLst>
              <a:ext uri="{FF2B5EF4-FFF2-40B4-BE49-F238E27FC236}">
                <a16:creationId xmlns:a16="http://schemas.microsoft.com/office/drawing/2014/main" id="{9A923934-4ADD-3C09-7BA3-CD91127B134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ynou</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4" name="ZoneTexte 3">
            <a:hlinkClick r:id="rId2" action="ppaction://hlinksldjump"/>
            <a:extLst>
              <a:ext uri="{FF2B5EF4-FFF2-40B4-BE49-F238E27FC236}">
                <a16:creationId xmlns:a16="http://schemas.microsoft.com/office/drawing/2014/main" id="{E0E973D5-BCB3-09BD-44F6-A2C564AE4DA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99504500"/>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Rectangle 7"/>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نسأل ونطلب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أن نفوز برحمة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بشفاعاتك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عند محب البشر.</a:t>
            </a:r>
            <a:endParaRPr lang="fr-FR" sz="4267" dirty="0">
              <a:solidFill>
                <a:prstClr val="white"/>
              </a:solidFill>
              <a:latin typeface="Calibri"/>
            </a:endParaRPr>
          </a:p>
        </p:txBody>
      </p:sp>
      <p:sp>
        <p:nvSpPr>
          <p:cNvPr id="11" name="Rectangle 10"/>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pt-BR" sz="3733" dirty="0">
                <a:solidFill>
                  <a:prstClr val="white"/>
                </a:solidFill>
                <a:latin typeface="CS Avva Shenouda" pitchFamily="34" charset="0"/>
              </a:rPr>
              <a:t>Ten]ho tentwbh @ e;rensasni eunai @ hiten ne`precbi`a @ `ntotf</a:t>
            </a:r>
            <a:br>
              <a:rPr lang="pt-BR" sz="3733" dirty="0">
                <a:solidFill>
                  <a:prstClr val="white"/>
                </a:solidFill>
                <a:latin typeface="CS Avva Shenouda" pitchFamily="34" charset="0"/>
              </a:rPr>
            </a:br>
            <a:r>
              <a:rPr lang="pt-BR" sz="3733" dirty="0">
                <a:solidFill>
                  <a:prstClr val="white"/>
                </a:solidFill>
                <a:latin typeface="CS Avva Shenouda" pitchFamily="34" charset="0"/>
              </a:rPr>
              <a:t> `mpimairwmi</a:t>
            </a:r>
            <a:endParaRPr lang="fr-FR" sz="3733" dirty="0">
              <a:solidFill>
                <a:prstClr val="white"/>
              </a:solidFill>
              <a:latin typeface="CS Avva Shenouda" pitchFamily="34" charset="0"/>
            </a:endParaRPr>
          </a:p>
        </p:txBody>
      </p:sp>
      <p:sp>
        <p:nvSpPr>
          <p:cNvPr id="12" name="Rectangle 11"/>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Nous demandons, prions</a:t>
            </a:r>
          </a:p>
          <a:p>
            <a:pPr algn="ctr" defTabSz="1219170"/>
            <a:r>
              <a:rPr lang="fr-FR" sz="3733" b="1" dirty="0">
                <a:solidFill>
                  <a:prstClr val="white"/>
                </a:solidFill>
                <a:latin typeface="Book Antiqua" pitchFamily="18" charset="0"/>
              </a:rPr>
              <a:t>D’avoir miséricorde</a:t>
            </a:r>
          </a:p>
          <a:p>
            <a:pPr algn="ctr" defTabSz="1219170"/>
            <a:r>
              <a:rPr lang="fr-FR" sz="3733" b="1" dirty="0">
                <a:solidFill>
                  <a:prstClr val="white"/>
                </a:solidFill>
                <a:latin typeface="Book Antiqua" pitchFamily="18" charset="0"/>
              </a:rPr>
              <a:t>Par ton intercession</a:t>
            </a:r>
          </a:p>
          <a:p>
            <a:pPr algn="ctr" defTabSz="1219170"/>
            <a:r>
              <a:rPr lang="fr-FR" sz="3733" b="1" dirty="0">
                <a:solidFill>
                  <a:prstClr val="white"/>
                </a:solidFill>
                <a:latin typeface="Book Antiqua" pitchFamily="18" charset="0"/>
              </a:rPr>
              <a:t>Chez l’Ami des hommes</a:t>
            </a:r>
          </a:p>
        </p:txBody>
      </p:sp>
      <p:sp>
        <p:nvSpPr>
          <p:cNvPr id="2" name="ZoneTexte 1">
            <a:extLst>
              <a:ext uri="{FF2B5EF4-FFF2-40B4-BE49-F238E27FC236}">
                <a16:creationId xmlns:a16="http://schemas.microsoft.com/office/drawing/2014/main" id="{441006CF-689F-E0AB-65C7-521651632BF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9596973B-B364-78EF-BA62-927171B05A1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82334617"/>
      </p:ext>
    </p:extLst>
  </p:cSld>
  <p:clrMapOvr>
    <a:masterClrMapping/>
  </p:clrMapOvr>
</p:sld>
</file>

<file path=ppt/slides/slide200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20237658"/>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506619">
                  <a:extLst>
                    <a:ext uri="{9D8B030D-6E8A-4147-A177-3AD203B41FA5}">
                      <a16:colId xmlns:a16="http://schemas.microsoft.com/office/drawing/2014/main" val="20000"/>
                    </a:ext>
                  </a:extLst>
                </a:gridCol>
                <a:gridCol w="4740537">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9.</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Daniel prophétisa</a:t>
                      </a:r>
                    </a:p>
                    <a:p>
                      <a:pPr algn="l"/>
                      <a:r>
                        <a:rPr lang="fr-FR" sz="3200" b="1" kern="1200" dirty="0">
                          <a:solidFill>
                            <a:prstClr val="white"/>
                          </a:solidFill>
                          <a:latin typeface="Book Antiqua" pitchFamily="18" charset="0"/>
                          <a:ea typeface="+mn-ea"/>
                          <a:cs typeface="+mn-cs"/>
                        </a:rPr>
                        <a:t>Dans une vision et dit</a:t>
                      </a:r>
                    </a:p>
                    <a:p>
                      <a:pPr algn="l"/>
                      <a:r>
                        <a:rPr lang="fr-FR" sz="3200" b="1" kern="1200" dirty="0">
                          <a:solidFill>
                            <a:prstClr val="white"/>
                          </a:solidFill>
                          <a:latin typeface="Book Antiqua" pitchFamily="18" charset="0"/>
                          <a:ea typeface="+mn-ea"/>
                          <a:cs typeface="+mn-cs"/>
                        </a:rPr>
                        <a:t>J'ai vu trône de lumière</a:t>
                      </a:r>
                    </a:p>
                    <a:p>
                      <a:pPr algn="l"/>
                      <a:r>
                        <a:rPr lang="fr-FR" sz="3200" b="1" kern="1200" dirty="0">
                          <a:solidFill>
                            <a:prstClr val="white"/>
                          </a:solidFill>
                          <a:latin typeface="Book Antiqua" pitchFamily="18" charset="0"/>
                          <a:ea typeface="+mn-ea"/>
                          <a:cs typeface="+mn-cs"/>
                        </a:rPr>
                        <a:t>Portant Dieu des armées</a:t>
                      </a:r>
                    </a:p>
                  </a:txBody>
                  <a:tcPr/>
                </a:tc>
                <a:tc>
                  <a:txBody>
                    <a:bodyPr/>
                    <a:lstStyle/>
                    <a:p>
                      <a:pPr algn="r" rtl="1"/>
                      <a:r>
                        <a:rPr lang="ar-EG" sz="4000" b="0" kern="1200" dirty="0">
                          <a:solidFill>
                            <a:prstClr val="white"/>
                          </a:solidFill>
                          <a:latin typeface="+mn-lt"/>
                          <a:ea typeface="+mn-ea"/>
                          <a:cs typeface="+mn-cs"/>
                        </a:rPr>
                        <a:t>دانيال تنبأ</a:t>
                      </a:r>
                    </a:p>
                    <a:p>
                      <a:pPr algn="r" rtl="1"/>
                      <a:r>
                        <a:rPr lang="ar-EG" sz="4000" b="0" kern="1200" dirty="0">
                          <a:solidFill>
                            <a:prstClr val="white"/>
                          </a:solidFill>
                          <a:latin typeface="+mn-lt"/>
                          <a:ea typeface="+mn-ea"/>
                          <a:cs typeface="+mn-cs"/>
                        </a:rPr>
                        <a:t>في رؤياه بثبات</a:t>
                      </a:r>
                    </a:p>
                    <a:p>
                      <a:pPr algn="r" rtl="1"/>
                      <a:r>
                        <a:rPr lang="ar-EG" sz="4000" b="0" kern="1200" dirty="0">
                          <a:solidFill>
                            <a:prstClr val="white"/>
                          </a:solidFill>
                          <a:latin typeface="+mn-lt"/>
                          <a:ea typeface="+mn-ea"/>
                          <a:cs typeface="+mn-cs"/>
                        </a:rPr>
                        <a:t>قال رأيت كرسي من نور</a:t>
                      </a:r>
                    </a:p>
                    <a:p>
                      <a:pPr algn="r" rtl="1"/>
                      <a:r>
                        <a:rPr lang="ar-EG" sz="4000" b="0" kern="1200" dirty="0">
                          <a:solidFill>
                            <a:prstClr val="white"/>
                          </a:solidFill>
                          <a:latin typeface="+mn-lt"/>
                          <a:ea typeface="+mn-ea"/>
                          <a:cs typeface="+mn-cs"/>
                        </a:rPr>
                        <a:t>وعليه رب القوات</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10. Entouré de milliers,</a:t>
                      </a:r>
                    </a:p>
                    <a:p>
                      <a:r>
                        <a:rPr lang="fr-FR" sz="3200" b="1" kern="1200" dirty="0">
                          <a:solidFill>
                            <a:prstClr val="white"/>
                          </a:solidFill>
                          <a:latin typeface="Book Antiqua" pitchFamily="18" charset="0"/>
                          <a:ea typeface="+mn-ea"/>
                          <a:cs typeface="+mn-cs"/>
                        </a:rPr>
                        <a:t>Et aussi de myriades</a:t>
                      </a:r>
                    </a:p>
                    <a:p>
                      <a:r>
                        <a:rPr lang="fr-FR" sz="3200" b="1" kern="1200" dirty="0">
                          <a:solidFill>
                            <a:prstClr val="white"/>
                          </a:solidFill>
                          <a:latin typeface="Book Antiqua" pitchFamily="18" charset="0"/>
                          <a:ea typeface="+mn-ea"/>
                          <a:cs typeface="+mn-cs"/>
                        </a:rPr>
                        <a:t>Qui louent le Seigneur Dieu,</a:t>
                      </a:r>
                    </a:p>
                    <a:p>
                      <a:r>
                        <a:rPr lang="fr-FR" sz="3200" b="1" kern="1200" dirty="0">
                          <a:solidFill>
                            <a:prstClr val="white"/>
                          </a:solidFill>
                          <a:latin typeface="Book Antiqua" pitchFamily="18" charset="0"/>
                          <a:ea typeface="+mn-ea"/>
                          <a:cs typeface="+mn-cs"/>
                        </a:rPr>
                        <a:t>Lui, le Roi et le Saint</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وحوله ألوف </a:t>
                      </a:r>
                      <a:r>
                        <a:rPr lang="ar-EG" sz="4000" b="0" kern="1200" dirty="0" err="1">
                          <a:solidFill>
                            <a:prstClr val="white"/>
                          </a:solidFill>
                          <a:latin typeface="+mn-lt"/>
                          <a:ea typeface="+mn-ea"/>
                          <a:cs typeface="+mn-cs"/>
                        </a:rPr>
                        <a:t>ألوف</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ربوات مع طغمات</a:t>
                      </a:r>
                    </a:p>
                    <a:p>
                      <a:pPr algn="r" rtl="1"/>
                      <a:r>
                        <a:rPr lang="ar-EG" sz="4000" b="0" kern="1200" dirty="0">
                          <a:solidFill>
                            <a:prstClr val="white"/>
                          </a:solidFill>
                          <a:latin typeface="+mn-lt"/>
                          <a:ea typeface="+mn-ea"/>
                          <a:cs typeface="+mn-cs"/>
                        </a:rPr>
                        <a:t>يسبحون الله</a:t>
                      </a:r>
                    </a:p>
                    <a:p>
                      <a:pPr algn="r" rtl="1"/>
                      <a:r>
                        <a:rPr lang="ar-EG" sz="4000" b="0" kern="1200" dirty="0">
                          <a:solidFill>
                            <a:prstClr val="white"/>
                          </a:solidFill>
                          <a:latin typeface="+mn-lt"/>
                          <a:ea typeface="+mn-ea"/>
                          <a:cs typeface="+mn-cs"/>
                        </a:rPr>
                        <a:t>الملك القدوس</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0FC5B6CA-FF5C-9CE6-A686-FA8F4E6EBD3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3</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9208CFD6-EAAA-E338-D464-E7DDC4DD5B7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34013724"/>
      </p:ext>
    </p:extLst>
  </p:cSld>
  <p:clrMapOvr>
    <a:masterClrMapping/>
  </p:clrMapOvr>
</p:sld>
</file>

<file path=ppt/slides/slide200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34774318"/>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692523">
                  <a:extLst>
                    <a:ext uri="{9D8B030D-6E8A-4147-A177-3AD203B41FA5}">
                      <a16:colId xmlns:a16="http://schemas.microsoft.com/office/drawing/2014/main" val="20000"/>
                    </a:ext>
                  </a:extLst>
                </a:gridCol>
                <a:gridCol w="455463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11.</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Marie, tu es comme le</a:t>
                      </a:r>
                    </a:p>
                    <a:p>
                      <a:pPr algn="l"/>
                      <a:r>
                        <a:rPr lang="fr-FR" sz="3200" b="1" kern="1200" dirty="0">
                          <a:solidFill>
                            <a:prstClr val="white"/>
                          </a:solidFill>
                          <a:latin typeface="Book Antiqua" pitchFamily="18" charset="0"/>
                          <a:ea typeface="+mn-ea"/>
                          <a:cs typeface="+mn-cs"/>
                        </a:rPr>
                        <a:t>Trône de Dieu Créateur</a:t>
                      </a:r>
                    </a:p>
                    <a:p>
                      <a:pPr algn="l"/>
                      <a:r>
                        <a:rPr lang="fr-FR" sz="3200" b="1" kern="1200" dirty="0">
                          <a:solidFill>
                            <a:prstClr val="white"/>
                          </a:solidFill>
                          <a:latin typeface="Book Antiqua" pitchFamily="18" charset="0"/>
                          <a:ea typeface="+mn-ea"/>
                          <a:cs typeface="+mn-cs"/>
                        </a:rPr>
                        <a:t>Portas le Fils de Dieu</a:t>
                      </a:r>
                    </a:p>
                    <a:p>
                      <a:pPr algn="l"/>
                      <a:r>
                        <a:rPr lang="fr-FR" sz="3200" b="1" kern="1200" dirty="0">
                          <a:solidFill>
                            <a:prstClr val="white"/>
                          </a:solidFill>
                          <a:latin typeface="Book Antiqua" pitchFamily="18" charset="0"/>
                          <a:ea typeface="+mn-ea"/>
                          <a:cs typeface="+mn-cs"/>
                        </a:rPr>
                        <a:t>L'invisible, Vivant</a:t>
                      </a:r>
                    </a:p>
                    <a:p>
                      <a:pPr algn="l"/>
                      <a:endParaRPr lang="fr-FR" sz="3200" b="1" kern="1200" dirty="0">
                        <a:solidFill>
                          <a:prstClr val="white"/>
                        </a:solidFill>
                        <a:latin typeface="Book Antiqua" pitchFamily="18" charset="0"/>
                        <a:ea typeface="+mn-ea"/>
                        <a:cs typeface="+mn-cs"/>
                      </a:endParaRPr>
                    </a:p>
                  </a:txBody>
                  <a:tcPr/>
                </a:tc>
                <a:tc>
                  <a:txBody>
                    <a:bodyPr/>
                    <a:lstStyle/>
                    <a:p>
                      <a:pPr algn="r" rtl="1"/>
                      <a:r>
                        <a:rPr lang="ar-EG" sz="4000" b="0" kern="1200" dirty="0" err="1">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تشَبَهتِ يا مريم</a:t>
                      </a:r>
                    </a:p>
                    <a:p>
                      <a:pPr algn="r" rtl="1"/>
                      <a:r>
                        <a:rPr lang="ar-EG" sz="4000" b="0" kern="1200" dirty="0" err="1">
                          <a:solidFill>
                            <a:prstClr val="white"/>
                          </a:solidFill>
                          <a:latin typeface="+mn-lt"/>
                          <a:ea typeface="+mn-ea"/>
                          <a:cs typeface="+mn-cs"/>
                        </a:rPr>
                        <a:t>بكرسى</a:t>
                      </a:r>
                      <a:r>
                        <a:rPr lang="ar-EG" sz="4000" b="0" kern="1200" dirty="0">
                          <a:solidFill>
                            <a:prstClr val="white"/>
                          </a:solidFill>
                          <a:latin typeface="+mn-lt"/>
                          <a:ea typeface="+mn-ea"/>
                          <a:cs typeface="+mn-cs"/>
                        </a:rPr>
                        <a:t> الله الخالق</a:t>
                      </a:r>
                    </a:p>
                    <a:p>
                      <a:pPr algn="r" rtl="1"/>
                      <a:r>
                        <a:rPr lang="ar-EG" sz="4000" b="0" kern="1200" dirty="0">
                          <a:solidFill>
                            <a:prstClr val="white"/>
                          </a:solidFill>
                          <a:latin typeface="+mn-lt"/>
                          <a:ea typeface="+mn-ea"/>
                          <a:cs typeface="+mn-cs"/>
                        </a:rPr>
                        <a:t>وحملتِ ابن الله</a:t>
                      </a:r>
                    </a:p>
                    <a:p>
                      <a:pPr algn="r" rtl="1"/>
                      <a:r>
                        <a:rPr lang="ar-EG" sz="4000" b="0" kern="1200" dirty="0">
                          <a:solidFill>
                            <a:prstClr val="white"/>
                          </a:solidFill>
                          <a:latin typeface="+mn-lt"/>
                          <a:ea typeface="+mn-ea"/>
                          <a:cs typeface="+mn-cs"/>
                        </a:rPr>
                        <a:t>الحي الناطق</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12.</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Les pères t’ont appelée</a:t>
                      </a:r>
                    </a:p>
                    <a:p>
                      <a:r>
                        <a:rPr lang="fr-FR" sz="3200" b="1" kern="1200" dirty="0">
                          <a:solidFill>
                            <a:prstClr val="white"/>
                          </a:solidFill>
                          <a:latin typeface="Book Antiqua" pitchFamily="18" charset="0"/>
                          <a:ea typeface="+mn-ea"/>
                          <a:cs typeface="+mn-cs"/>
                        </a:rPr>
                        <a:t>La porte de l’Orient</a:t>
                      </a:r>
                    </a:p>
                    <a:p>
                      <a:r>
                        <a:rPr lang="fr-FR" sz="3200" b="1" kern="1200" dirty="0">
                          <a:solidFill>
                            <a:prstClr val="white"/>
                          </a:solidFill>
                          <a:latin typeface="Book Antiqua" pitchFamily="18" charset="0"/>
                          <a:ea typeface="+mn-ea"/>
                          <a:cs typeface="+mn-cs"/>
                        </a:rPr>
                        <a:t>Maintes fois, ils t’ont nommée</a:t>
                      </a:r>
                    </a:p>
                    <a:p>
                      <a:r>
                        <a:rPr lang="fr-FR" sz="3200" b="1" kern="1200" dirty="0">
                          <a:solidFill>
                            <a:prstClr val="white"/>
                          </a:solidFill>
                          <a:latin typeface="Book Antiqua" pitchFamily="18" charset="0"/>
                          <a:ea typeface="+mn-ea"/>
                          <a:cs typeface="+mn-cs"/>
                        </a:rPr>
                        <a:t>La Vierge et l'épouse</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سماكِ الآباء</a:t>
                      </a:r>
                    </a:p>
                    <a:p>
                      <a:pPr algn="r" rtl="1"/>
                      <a:r>
                        <a:rPr lang="ar-EG" sz="4000" b="0" kern="1200" dirty="0">
                          <a:solidFill>
                            <a:prstClr val="white"/>
                          </a:solidFill>
                          <a:latin typeface="+mn-lt"/>
                          <a:ea typeface="+mn-ea"/>
                          <a:cs typeface="+mn-cs"/>
                        </a:rPr>
                        <a:t>باب المشارق</a:t>
                      </a:r>
                    </a:p>
                    <a:p>
                      <a:pPr algn="r" rtl="1"/>
                      <a:r>
                        <a:rPr lang="ar-EG" sz="4000" b="0" kern="1200" dirty="0">
                          <a:solidFill>
                            <a:prstClr val="white"/>
                          </a:solidFill>
                          <a:latin typeface="+mn-lt"/>
                          <a:ea typeface="+mn-ea"/>
                          <a:cs typeface="+mn-cs"/>
                        </a:rPr>
                        <a:t>وكم وصفوا عنكِ</a:t>
                      </a:r>
                    </a:p>
                    <a:p>
                      <a:pPr algn="r" rtl="1"/>
                      <a:r>
                        <a:rPr lang="ar-EG" sz="4000" b="0" kern="1200" dirty="0">
                          <a:solidFill>
                            <a:prstClr val="white"/>
                          </a:solidFill>
                          <a:latin typeface="+mn-lt"/>
                          <a:ea typeface="+mn-ea"/>
                          <a:cs typeface="+mn-cs"/>
                        </a:rPr>
                        <a:t>يا بكرة وعروس</a:t>
                      </a:r>
                      <a:endParaRPr lang="fr-FR" sz="40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83E7673F-AEA2-1A02-89D7-8C5766F853E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3</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5A77DBFF-D58F-2F27-0663-CBD5AC17EFD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24147453"/>
      </p:ext>
    </p:extLst>
  </p:cSld>
  <p:clrMapOvr>
    <a:masterClrMapping/>
  </p:clrMapOvr>
</p:sld>
</file>

<file path=ppt/slides/slide200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517695570"/>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r>
                        <a:rPr lang="fr-FR" sz="3200" b="1" kern="1200" dirty="0">
                          <a:solidFill>
                            <a:prstClr val="white"/>
                          </a:solidFill>
                          <a:latin typeface="Book Antiqua" pitchFamily="18" charset="0"/>
                          <a:ea typeface="+mn-ea"/>
                          <a:cs typeface="+mn-cs"/>
                        </a:rPr>
                        <a:t>13.</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Le Seigneur t’a choisie</a:t>
                      </a:r>
                    </a:p>
                    <a:p>
                      <a:r>
                        <a:rPr lang="fr-FR" sz="3200" b="1" kern="1200" dirty="0">
                          <a:solidFill>
                            <a:prstClr val="white"/>
                          </a:solidFill>
                          <a:latin typeface="Book Antiqua" pitchFamily="18" charset="0"/>
                          <a:ea typeface="+mn-ea"/>
                          <a:cs typeface="+mn-cs"/>
                        </a:rPr>
                        <a:t>De l'engeance de </a:t>
                      </a:r>
                      <a:r>
                        <a:rPr lang="fr-FR" sz="3200" b="1" kern="1200" dirty="0" err="1">
                          <a:solidFill>
                            <a:prstClr val="white"/>
                          </a:solidFill>
                          <a:latin typeface="Book Antiqua" pitchFamily="18" charset="0"/>
                          <a:ea typeface="+mn-ea"/>
                          <a:cs typeface="+mn-cs"/>
                        </a:rPr>
                        <a:t>Jessé</a:t>
                      </a:r>
                      <a:endParaRPr lang="fr-FR" sz="3200" b="1" kern="1200" dirty="0">
                        <a:solidFill>
                          <a:prstClr val="white"/>
                        </a:solidFill>
                        <a:latin typeface="Book Antiqua" pitchFamily="18" charset="0"/>
                        <a:ea typeface="+mn-ea"/>
                        <a:cs typeface="+mn-cs"/>
                      </a:endParaRPr>
                    </a:p>
                    <a:p>
                      <a:r>
                        <a:rPr lang="fr-FR" sz="3200" b="1" kern="1200" dirty="0">
                          <a:solidFill>
                            <a:prstClr val="white"/>
                          </a:solidFill>
                          <a:latin typeface="Book Antiqua" pitchFamily="18" charset="0"/>
                          <a:ea typeface="+mn-ea"/>
                          <a:cs typeface="+mn-cs"/>
                        </a:rPr>
                        <a:t>De la maison très pure</a:t>
                      </a:r>
                    </a:p>
                    <a:p>
                      <a:r>
                        <a:rPr lang="fr-FR" sz="3200" b="1" kern="1200" dirty="0">
                          <a:solidFill>
                            <a:prstClr val="white"/>
                          </a:solidFill>
                          <a:latin typeface="Book Antiqua" pitchFamily="18" charset="0"/>
                          <a:ea typeface="+mn-ea"/>
                          <a:cs typeface="+mn-cs"/>
                        </a:rPr>
                        <a:t>Des chefs et des prophètes </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الرب اختارك</a:t>
                      </a:r>
                    </a:p>
                    <a:p>
                      <a:pPr algn="r" rtl="1"/>
                      <a:r>
                        <a:rPr lang="ar-EG" sz="4000" b="0" kern="1200" dirty="0">
                          <a:solidFill>
                            <a:prstClr val="white"/>
                          </a:solidFill>
                          <a:latin typeface="+mn-lt"/>
                          <a:ea typeface="+mn-ea"/>
                          <a:cs typeface="+mn-cs"/>
                        </a:rPr>
                        <a:t>من أصل يسى</a:t>
                      </a:r>
                    </a:p>
                    <a:p>
                      <a:pPr algn="r" rtl="1"/>
                      <a:r>
                        <a:rPr lang="ar-EG" sz="4000" b="0" kern="1200" dirty="0">
                          <a:solidFill>
                            <a:prstClr val="white"/>
                          </a:solidFill>
                          <a:latin typeface="+mn-lt"/>
                          <a:ea typeface="+mn-ea"/>
                          <a:cs typeface="+mn-cs"/>
                        </a:rPr>
                        <a:t>من نسل نقي طاهر</a:t>
                      </a:r>
                    </a:p>
                    <a:p>
                      <a:pPr algn="r" rtl="1"/>
                      <a:r>
                        <a:rPr lang="ar-EG" sz="4000" b="0" kern="1200" dirty="0">
                          <a:solidFill>
                            <a:prstClr val="white"/>
                          </a:solidFill>
                          <a:latin typeface="+mn-lt"/>
                          <a:ea typeface="+mn-ea"/>
                          <a:cs typeface="+mn-cs"/>
                        </a:rPr>
                        <a:t>بيت النبوة والرؤساء</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14.</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En toi, tu Le portas</a:t>
                      </a:r>
                    </a:p>
                    <a:p>
                      <a:r>
                        <a:rPr lang="fr-FR" sz="3200" b="1" kern="1200" dirty="0">
                          <a:solidFill>
                            <a:prstClr val="white"/>
                          </a:solidFill>
                          <a:latin typeface="Book Antiqua" pitchFamily="18" charset="0"/>
                          <a:ea typeface="+mn-ea"/>
                          <a:cs typeface="+mn-cs"/>
                        </a:rPr>
                        <a:t>Ô toi Vierge et l’épouse</a:t>
                      </a:r>
                    </a:p>
                    <a:p>
                      <a:r>
                        <a:rPr lang="fr-FR" sz="3200" b="1" kern="1200" dirty="0">
                          <a:solidFill>
                            <a:prstClr val="white"/>
                          </a:solidFill>
                          <a:latin typeface="Book Antiqua" pitchFamily="18" charset="0"/>
                          <a:ea typeface="+mn-ea"/>
                          <a:cs typeface="+mn-cs"/>
                        </a:rPr>
                        <a:t>Il a bu de ton lait</a:t>
                      </a:r>
                    </a:p>
                    <a:p>
                      <a:r>
                        <a:rPr lang="fr-FR" sz="3200" b="1" kern="1200" dirty="0" err="1">
                          <a:solidFill>
                            <a:prstClr val="white"/>
                          </a:solidFill>
                          <a:latin typeface="CS Avva Shenouda" panose="020B7200000000000000" pitchFamily="34" charset="0"/>
                          <a:ea typeface="+mn-ea"/>
                          <a:cs typeface="+mn-cs"/>
                        </a:rPr>
                        <a:t>Hwc</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rwmi</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ntelioc</a:t>
                      </a:r>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وحملتيه في أحشاكِ</a:t>
                      </a:r>
                    </a:p>
                    <a:p>
                      <a:pPr algn="r" rtl="1"/>
                      <a:r>
                        <a:rPr lang="ar-EG" sz="4000" b="0" kern="1200" dirty="0">
                          <a:solidFill>
                            <a:prstClr val="white"/>
                          </a:solidFill>
                          <a:latin typeface="+mn-lt"/>
                          <a:ea typeface="+mn-ea"/>
                          <a:cs typeface="+mn-cs"/>
                        </a:rPr>
                        <a:t>يا بكر وعروس</a:t>
                      </a:r>
                    </a:p>
                    <a:p>
                      <a:pPr algn="r" rtl="1"/>
                      <a:r>
                        <a:rPr lang="ar-EG" sz="4000" b="0" kern="1200" dirty="0">
                          <a:solidFill>
                            <a:prstClr val="white"/>
                          </a:solidFill>
                          <a:latin typeface="+mn-lt"/>
                          <a:ea typeface="+mn-ea"/>
                          <a:cs typeface="+mn-cs"/>
                        </a:rPr>
                        <a:t>ولدتيه ورضع لبنك</a:t>
                      </a:r>
                    </a:p>
                    <a:p>
                      <a:pPr algn="r"/>
                      <a:r>
                        <a:rPr lang="fr-FR" sz="3200" b="1" kern="1200" dirty="0" err="1">
                          <a:solidFill>
                            <a:prstClr val="white"/>
                          </a:solidFill>
                          <a:latin typeface="CS Avva Shenouda" panose="020B7200000000000000" pitchFamily="34" charset="0"/>
                          <a:ea typeface="+mn-ea"/>
                          <a:cs typeface="+mn-cs"/>
                        </a:rPr>
                        <a:t>Hwc</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rwmi</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ntelioc</a:t>
                      </a:r>
                      <a:endParaRPr lang="fr-FR" sz="32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722B4A2B-DE10-412B-E5A8-822DBA2AA04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3</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BACB2386-08E7-4BEC-7082-063006202EB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8971179"/>
      </p:ext>
    </p:extLst>
  </p:cSld>
  <p:clrMapOvr>
    <a:masterClrMapping/>
  </p:clrMapOvr>
</p:sld>
</file>

<file path=ppt/slides/slide200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377571930"/>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878426">
                  <a:extLst>
                    <a:ext uri="{9D8B030D-6E8A-4147-A177-3AD203B41FA5}">
                      <a16:colId xmlns:a16="http://schemas.microsoft.com/office/drawing/2014/main" val="20000"/>
                    </a:ext>
                  </a:extLst>
                </a:gridCol>
                <a:gridCol w="4368730">
                  <a:extLst>
                    <a:ext uri="{9D8B030D-6E8A-4147-A177-3AD203B41FA5}">
                      <a16:colId xmlns:a16="http://schemas.microsoft.com/office/drawing/2014/main" val="20001"/>
                    </a:ext>
                  </a:extLst>
                </a:gridCol>
              </a:tblGrid>
              <a:tr h="3024336">
                <a:tc>
                  <a:txBody>
                    <a:bodyPr/>
                    <a:lstStyle/>
                    <a:p>
                      <a:pPr algn="l"/>
                      <a:r>
                        <a:rPr lang="fr-FR" sz="2700" b="1" i="1" kern="1200" dirty="0">
                          <a:solidFill>
                            <a:prstClr val="white"/>
                          </a:solidFill>
                          <a:latin typeface="Book Antiqua" pitchFamily="18" charset="0"/>
                          <a:ea typeface="+mn-ea"/>
                          <a:cs typeface="+mn-cs"/>
                        </a:rPr>
                        <a:t>15.</a:t>
                      </a:r>
                      <a:r>
                        <a:rPr lang="fr-FR" sz="2700" b="1" i="1" kern="1200" baseline="0" dirty="0">
                          <a:solidFill>
                            <a:prstClr val="white"/>
                          </a:solidFill>
                          <a:latin typeface="Book Antiqua" pitchFamily="18" charset="0"/>
                          <a:ea typeface="+mn-ea"/>
                          <a:cs typeface="+mn-cs"/>
                        </a:rPr>
                        <a:t> </a:t>
                      </a:r>
                      <a:r>
                        <a:rPr lang="fr-FR" sz="3200" b="1" i="1" kern="1200" dirty="0">
                          <a:solidFill>
                            <a:prstClr val="white"/>
                          </a:solidFill>
                          <a:latin typeface="Book Antiqua" pitchFamily="18" charset="0"/>
                          <a:ea typeface="+mn-ea"/>
                          <a:cs typeface="+mn-cs"/>
                        </a:rPr>
                        <a:t>Salut à toi Marie</a:t>
                      </a:r>
                    </a:p>
                    <a:p>
                      <a:pPr algn="l"/>
                      <a:r>
                        <a:rPr lang="fr-FR" sz="3200" b="1" i="1" kern="1200" dirty="0">
                          <a:solidFill>
                            <a:prstClr val="white"/>
                          </a:solidFill>
                          <a:latin typeface="Book Antiqua" pitchFamily="18" charset="0"/>
                          <a:ea typeface="+mn-ea"/>
                          <a:cs typeface="+mn-cs"/>
                        </a:rPr>
                        <a:t>Ô toi pleine de grâce</a:t>
                      </a:r>
                    </a:p>
                    <a:p>
                      <a:pPr algn="l"/>
                      <a:r>
                        <a:rPr lang="fr-FR" sz="3200" b="1" i="1" kern="1200" dirty="0">
                          <a:solidFill>
                            <a:prstClr val="white"/>
                          </a:solidFill>
                          <a:latin typeface="Book Antiqua" pitchFamily="18" charset="0"/>
                          <a:ea typeface="+mn-ea"/>
                          <a:cs typeface="+mn-cs"/>
                        </a:rPr>
                        <a:t>Revêtue de lumière</a:t>
                      </a:r>
                    </a:p>
                    <a:p>
                      <a:pPr algn="l"/>
                      <a:r>
                        <a:rPr lang="fr-FR" sz="3200" b="1" i="1" kern="1200" dirty="0">
                          <a:solidFill>
                            <a:prstClr val="white"/>
                          </a:solidFill>
                          <a:latin typeface="Book Antiqua" pitchFamily="18" charset="0"/>
                          <a:ea typeface="+mn-ea"/>
                          <a:cs typeface="+mn-cs"/>
                        </a:rPr>
                        <a:t>Mère de miséricorde</a:t>
                      </a:r>
                    </a:p>
                  </a:txBody>
                  <a:tcPr/>
                </a:tc>
                <a:tc>
                  <a:txBody>
                    <a:bodyPr/>
                    <a:lstStyle/>
                    <a:p>
                      <a:pPr algn="r" rtl="1"/>
                      <a:r>
                        <a:rPr lang="ar-EG" sz="3400" b="0" i="1" kern="1200" dirty="0">
                          <a:solidFill>
                            <a:prstClr val="white"/>
                          </a:solidFill>
                          <a:latin typeface="+mn-lt"/>
                          <a:ea typeface="+mn-ea"/>
                          <a:cs typeface="+mn-cs"/>
                        </a:rPr>
                        <a:t>+</a:t>
                      </a:r>
                      <a:r>
                        <a:rPr lang="fr-FR" sz="3400" b="0" i="1" kern="1200" dirty="0">
                          <a:solidFill>
                            <a:prstClr val="white"/>
                          </a:solidFill>
                          <a:latin typeface="+mn-lt"/>
                          <a:ea typeface="+mn-ea"/>
                          <a:cs typeface="+mn-cs"/>
                        </a:rPr>
                        <a:t> </a:t>
                      </a:r>
                      <a:r>
                        <a:rPr lang="ar-EG" sz="4000" b="0" i="1" kern="1200" dirty="0">
                          <a:solidFill>
                            <a:prstClr val="white"/>
                          </a:solidFill>
                          <a:latin typeface="+mn-lt"/>
                          <a:ea typeface="+mn-ea"/>
                          <a:cs typeface="+mn-cs"/>
                        </a:rPr>
                        <a:t>السلام لك يا مريم</a:t>
                      </a:r>
                    </a:p>
                    <a:p>
                      <a:pPr algn="r" rtl="1"/>
                      <a:r>
                        <a:rPr lang="ar-EG" sz="4000" b="0" i="1" kern="1200" dirty="0">
                          <a:solidFill>
                            <a:prstClr val="white"/>
                          </a:solidFill>
                          <a:latin typeface="+mn-lt"/>
                          <a:ea typeface="+mn-ea"/>
                          <a:cs typeface="+mn-cs"/>
                        </a:rPr>
                        <a:t>يا مملوءة نعمة</a:t>
                      </a:r>
                    </a:p>
                    <a:p>
                      <a:pPr algn="r" rtl="1"/>
                      <a:r>
                        <a:rPr lang="ar-EG" sz="4000" b="0" i="1" kern="1200" dirty="0">
                          <a:solidFill>
                            <a:prstClr val="white"/>
                          </a:solidFill>
                          <a:latin typeface="+mn-lt"/>
                          <a:ea typeface="+mn-ea"/>
                          <a:cs typeface="+mn-cs"/>
                        </a:rPr>
                        <a:t>يا مشتملة بالانوار</a:t>
                      </a:r>
                    </a:p>
                    <a:p>
                      <a:pPr algn="r" rtl="1"/>
                      <a:r>
                        <a:rPr lang="ar-EG" sz="4000" b="0" i="1" kern="1200" dirty="0">
                          <a:solidFill>
                            <a:prstClr val="white"/>
                          </a:solidFill>
                          <a:latin typeface="+mn-lt"/>
                          <a:ea typeface="+mn-ea"/>
                          <a:cs typeface="+mn-cs"/>
                        </a:rPr>
                        <a:t>يا أم الرحمة</a:t>
                      </a:r>
                    </a:p>
                  </a:txBody>
                  <a:tcPr/>
                </a:tc>
                <a:extLst>
                  <a:ext uri="{0D108BD9-81ED-4DB2-BD59-A6C34878D82A}">
                    <a16:rowId xmlns:a16="http://schemas.microsoft.com/office/drawing/2014/main" val="10000"/>
                  </a:ext>
                </a:extLst>
              </a:tr>
              <a:tr h="2844316">
                <a:tc>
                  <a:txBody>
                    <a:bodyPr/>
                    <a:lstStyle/>
                    <a:p>
                      <a:pPr marL="0" algn="l" defTabSz="914400" rtl="0" eaLnBrk="1" latinLnBrk="0" hangingPunct="1"/>
                      <a:r>
                        <a:rPr lang="fr-FR" sz="2700" b="1" i="1" kern="1200" dirty="0">
                          <a:solidFill>
                            <a:prstClr val="white"/>
                          </a:solidFill>
                          <a:latin typeface="Book Antiqua" pitchFamily="18" charset="0"/>
                          <a:ea typeface="+mn-ea"/>
                          <a:cs typeface="+mn-cs"/>
                        </a:rPr>
                        <a:t>16.</a:t>
                      </a:r>
                      <a:r>
                        <a:rPr lang="fr-FR" sz="2700" b="1" i="1" kern="1200" baseline="0" dirty="0">
                          <a:solidFill>
                            <a:prstClr val="white"/>
                          </a:solidFill>
                          <a:latin typeface="Book Antiqua" pitchFamily="18" charset="0"/>
                          <a:ea typeface="+mn-ea"/>
                          <a:cs typeface="+mn-cs"/>
                        </a:rPr>
                        <a:t> </a:t>
                      </a:r>
                      <a:r>
                        <a:rPr lang="fr-FR" sz="3200" b="1" i="1" kern="1200" dirty="0">
                          <a:solidFill>
                            <a:prstClr val="white"/>
                          </a:solidFill>
                          <a:latin typeface="Book Antiqua" pitchFamily="18" charset="0"/>
                          <a:ea typeface="+mn-ea"/>
                          <a:cs typeface="+mn-cs"/>
                        </a:rPr>
                        <a:t>Viens intercède pour nous</a:t>
                      </a:r>
                    </a:p>
                    <a:p>
                      <a:pPr marL="0" algn="l" defTabSz="914400" rtl="0" eaLnBrk="1" latinLnBrk="0" hangingPunct="1"/>
                      <a:r>
                        <a:rPr lang="fr-FR" sz="3200" b="1" i="1" kern="1200" dirty="0">
                          <a:solidFill>
                            <a:prstClr val="white"/>
                          </a:solidFill>
                          <a:latin typeface="Book Antiqua" pitchFamily="18" charset="0"/>
                          <a:ea typeface="+mn-ea"/>
                          <a:cs typeface="+mn-cs"/>
                        </a:rPr>
                        <a:t>Au jour du jugement</a:t>
                      </a:r>
                    </a:p>
                    <a:p>
                      <a:pPr marL="0" algn="l" defTabSz="914400" rtl="0" eaLnBrk="1" latinLnBrk="0" hangingPunct="1"/>
                      <a:r>
                        <a:rPr lang="fr-FR" sz="3200" b="1" i="1" kern="1200" dirty="0">
                          <a:solidFill>
                            <a:prstClr val="white"/>
                          </a:solidFill>
                          <a:latin typeface="Book Antiqua" pitchFamily="18" charset="0"/>
                          <a:ea typeface="+mn-ea"/>
                          <a:cs typeface="+mn-cs"/>
                        </a:rPr>
                        <a:t>Ton Fils nous a sauvés</a:t>
                      </a:r>
                    </a:p>
                    <a:p>
                      <a:pPr marL="0" algn="l" defTabSz="914400" rtl="0" eaLnBrk="1" latinLnBrk="0" hangingPunct="1"/>
                      <a:r>
                        <a:rPr lang="fr-FR" sz="3200" b="1" i="1" kern="1200" dirty="0">
                          <a:solidFill>
                            <a:prstClr val="white"/>
                          </a:solidFill>
                          <a:latin typeface="Book Antiqua" pitchFamily="18" charset="0"/>
                          <a:ea typeface="+mn-ea"/>
                          <a:cs typeface="+mn-cs"/>
                        </a:rPr>
                        <a:t>Ô fille de Sion</a:t>
                      </a:r>
                    </a:p>
                  </a:txBody>
                  <a:tcPr/>
                </a:tc>
                <a:tc>
                  <a:txBody>
                    <a:bodyPr/>
                    <a:lstStyle/>
                    <a:p>
                      <a:pPr algn="r" rtl="1"/>
                      <a:r>
                        <a:rPr lang="ar-EG" sz="3400" b="0" i="1" kern="1200" dirty="0">
                          <a:solidFill>
                            <a:prstClr val="white"/>
                          </a:solidFill>
                          <a:latin typeface="+mn-lt"/>
                          <a:ea typeface="+mn-ea"/>
                          <a:cs typeface="+mn-cs"/>
                        </a:rPr>
                        <a:t>+</a:t>
                      </a:r>
                      <a:r>
                        <a:rPr lang="fr-FR" sz="3400" b="0" i="1" kern="1200" dirty="0">
                          <a:solidFill>
                            <a:prstClr val="white"/>
                          </a:solidFill>
                          <a:latin typeface="+mn-lt"/>
                          <a:ea typeface="+mn-ea"/>
                          <a:cs typeface="+mn-cs"/>
                        </a:rPr>
                        <a:t> </a:t>
                      </a:r>
                      <a:r>
                        <a:rPr lang="ar-EG" sz="4000" b="0" i="1" kern="1200" dirty="0">
                          <a:solidFill>
                            <a:prstClr val="white"/>
                          </a:solidFill>
                          <a:latin typeface="+mn-lt"/>
                          <a:ea typeface="+mn-ea"/>
                          <a:cs typeface="+mn-cs"/>
                        </a:rPr>
                        <a:t>إشفعي فينا</a:t>
                      </a:r>
                    </a:p>
                    <a:p>
                      <a:pPr algn="r" rtl="1"/>
                      <a:r>
                        <a:rPr lang="ar-EG" sz="4000" b="0" i="1" kern="1200" dirty="0">
                          <a:solidFill>
                            <a:prstClr val="white"/>
                          </a:solidFill>
                          <a:latin typeface="+mn-lt"/>
                          <a:ea typeface="+mn-ea"/>
                          <a:cs typeface="+mn-cs"/>
                        </a:rPr>
                        <a:t>في يوم الزحمة</a:t>
                      </a:r>
                    </a:p>
                    <a:p>
                      <a:pPr algn="r" rtl="1"/>
                      <a:r>
                        <a:rPr lang="ar-EG" sz="4000" b="0" i="1" kern="1200" dirty="0">
                          <a:solidFill>
                            <a:prstClr val="white"/>
                          </a:solidFill>
                          <a:latin typeface="+mn-lt"/>
                          <a:ea typeface="+mn-ea"/>
                          <a:cs typeface="+mn-cs"/>
                        </a:rPr>
                        <a:t>بابنك نلنا الخلاص</a:t>
                      </a:r>
                    </a:p>
                    <a:p>
                      <a:pPr algn="r" rtl="1"/>
                      <a:r>
                        <a:rPr lang="ar-EG" sz="4000" b="0" i="1" kern="1200" dirty="0">
                          <a:solidFill>
                            <a:prstClr val="white"/>
                          </a:solidFill>
                          <a:latin typeface="+mn-lt"/>
                          <a:ea typeface="+mn-ea"/>
                          <a:cs typeface="+mn-cs"/>
                        </a:rPr>
                        <a:t>يا </a:t>
                      </a:r>
                      <a:r>
                        <a:rPr lang="ar-EG" sz="4000" b="0" i="1" kern="1200" dirty="0" err="1">
                          <a:solidFill>
                            <a:prstClr val="white"/>
                          </a:solidFill>
                          <a:latin typeface="+mn-lt"/>
                          <a:ea typeface="+mn-ea"/>
                          <a:cs typeface="+mn-cs"/>
                        </a:rPr>
                        <a:t>إبنة</a:t>
                      </a:r>
                      <a:r>
                        <a:rPr lang="ar-EG" sz="4000" b="0" i="1" kern="1200" dirty="0">
                          <a:solidFill>
                            <a:prstClr val="white"/>
                          </a:solidFill>
                          <a:latin typeface="+mn-lt"/>
                          <a:ea typeface="+mn-ea"/>
                          <a:cs typeface="+mn-cs"/>
                        </a:rPr>
                        <a:t> صهيون</a:t>
                      </a:r>
                      <a:endParaRPr lang="fr-FR" sz="3400" b="0" i="1"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01FE5599-E885-F0F1-826B-84521CF802B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3</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6805EA8F-5105-4BD9-CCC8-C0FA70EF523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97778838"/>
      </p:ext>
    </p:extLst>
  </p:cSld>
  <p:clrMapOvr>
    <a:masterClrMapping/>
  </p:clrMapOvr>
</p:sld>
</file>

<file path=ppt/slides/slide200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2423592" y="20231"/>
            <a:ext cx="7488832" cy="1077218"/>
          </a:xfrm>
          <a:prstGeom prst="rect">
            <a:avLst/>
          </a:prstGeom>
        </p:spPr>
        <p:txBody>
          <a:bodyPr wrap="square">
            <a:spAutoFit/>
          </a:bodyPr>
          <a:lstStyle/>
          <a:p>
            <a:pPr algn="ctr"/>
            <a:r>
              <a:rPr lang="fr-FR" sz="3200" b="1" dirty="0">
                <a:solidFill>
                  <a:prstClr val="white"/>
                </a:solidFill>
                <a:latin typeface="Book Antiqua" pitchFamily="18" charset="0"/>
              </a:rPr>
              <a:t>Evangile selon St Luc [1: 68-72] </a:t>
            </a:r>
          </a:p>
          <a:p>
            <a:pPr algn="ctr"/>
            <a:r>
              <a:rPr lang="ar-EG" sz="3200" b="1" dirty="0">
                <a:solidFill>
                  <a:prstClr val="white"/>
                </a:solidFill>
                <a:latin typeface="Book Antiqua" pitchFamily="18" charset="0"/>
              </a:rPr>
              <a:t>الانجيل بحسب لوقا البشير[1: 68-72] </a:t>
            </a:r>
            <a:endParaRPr lang="fr-FR" sz="3200" b="1" dirty="0">
              <a:solidFill>
                <a:prstClr val="white"/>
              </a:solidFill>
              <a:latin typeface="Book Antiqua" pitchFamily="18" charset="0"/>
            </a:endParaRPr>
          </a:p>
        </p:txBody>
      </p:sp>
      <p:sp>
        <p:nvSpPr>
          <p:cNvPr id="5" name="Rectangle 4"/>
          <p:cNvSpPr/>
          <p:nvPr/>
        </p:nvSpPr>
        <p:spPr>
          <a:xfrm>
            <a:off x="457201" y="3431500"/>
            <a:ext cx="11247156" cy="2893100"/>
          </a:xfrm>
          <a:prstGeom prst="rect">
            <a:avLst/>
          </a:prstGeom>
        </p:spPr>
        <p:txBody>
          <a:bodyPr wrap="square">
            <a:spAutoFit/>
          </a:bodyPr>
          <a:lstStyle/>
          <a:p>
            <a:pPr algn="ctr"/>
            <a:r>
              <a:rPr lang="fr-FR" sz="2600" b="1" dirty="0">
                <a:solidFill>
                  <a:prstClr val="white"/>
                </a:solidFill>
                <a:latin typeface="Book Antiqua" pitchFamily="18" charset="0"/>
              </a:rPr>
              <a:t>Béni soit le Seigneur, le Dieu d'Israël, De ce qu'il a visité et racheté son peuple, Et nous a suscité un puissant Sauveur Dans la maison de David, son serviteur, Comme il l'avait annoncé par la bouche de ses saints prophètes des temps anciens, Un Sauveur qui nous délivre de nos ennemis et de la main de tous ceux qui nous haïssent! C'est ainsi qu'il manifeste sa miséricorde envers nos pères, Et se souvient de sa sainte alliance. Gloire à Dieu éternellement.</a:t>
            </a:r>
          </a:p>
        </p:txBody>
      </p:sp>
      <p:sp>
        <p:nvSpPr>
          <p:cNvPr id="7" name="Rectangle 6"/>
          <p:cNvSpPr/>
          <p:nvPr/>
        </p:nvSpPr>
        <p:spPr>
          <a:xfrm>
            <a:off x="457200" y="1219200"/>
            <a:ext cx="11247156" cy="2123658"/>
          </a:xfrm>
          <a:prstGeom prst="rect">
            <a:avLst/>
          </a:prstGeom>
        </p:spPr>
        <p:txBody>
          <a:bodyPr wrap="square">
            <a:spAutoFit/>
          </a:bodyPr>
          <a:lstStyle/>
          <a:p>
            <a:pPr algn="ctr"/>
            <a:r>
              <a:rPr lang="ar-EG" sz="3300" b="1" dirty="0">
                <a:solidFill>
                  <a:prstClr val="white"/>
                </a:solidFill>
                <a:latin typeface="Book Antiqua" pitchFamily="18" charset="0"/>
              </a:rPr>
              <a:t>مبارك الرب إله اسرائيل لأنه افتَقَد وصنع نجاة لشعبه، وأقام لنا قرن خلاص من بيت داود </a:t>
            </a:r>
            <a:r>
              <a:rPr lang="ar-EG" sz="3300" b="1" dirty="0" err="1">
                <a:solidFill>
                  <a:prstClr val="white"/>
                </a:solidFill>
                <a:latin typeface="Book Antiqua" pitchFamily="18" charset="0"/>
              </a:rPr>
              <a:t>عبده.</a:t>
            </a:r>
            <a:r>
              <a:rPr lang="ar-EG" sz="3300" b="1" dirty="0">
                <a:solidFill>
                  <a:prstClr val="white"/>
                </a:solidFill>
                <a:latin typeface="Book Antiqua" pitchFamily="18" charset="0"/>
              </a:rPr>
              <a:t> ليذكر رحمته كالذي تكلم من أفواه أنبيائه الأطهار منذ البدء. خلاصً من أعدائنا ، ومن أيدى كل مبغضينا، ليصنع رحمة مع آبائنا ويذكر عهده القدوس</a:t>
            </a:r>
            <a:endParaRPr lang="fr-FR" sz="3300" b="1"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1A3329A0-CC1D-2BCF-22F7-0F13A8823A6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3</a:t>
            </a:r>
            <a:endParaRPr lang="ar-EG" sz="1600" dirty="0">
              <a:solidFill>
                <a:prstClr val="white"/>
              </a:solidFill>
              <a:latin typeface="Book Antiqua" pitchFamily="18" charset="0"/>
            </a:endParaRPr>
          </a:p>
        </p:txBody>
      </p:sp>
      <p:sp>
        <p:nvSpPr>
          <p:cNvPr id="3" name="ZoneTexte 2">
            <a:hlinkClick r:id="rId3" action="ppaction://hlinksldjump"/>
            <a:extLst>
              <a:ext uri="{FF2B5EF4-FFF2-40B4-BE49-F238E27FC236}">
                <a16:creationId xmlns:a16="http://schemas.microsoft.com/office/drawing/2014/main" id="{D4C56FB6-5D31-A2F8-D67F-67BE6E0B317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21623263"/>
      </p:ext>
    </p:extLst>
  </p:cSld>
  <p:clrMapOvr>
    <a:masterClrMapping/>
  </p:clrMapOvr>
</p:sld>
</file>

<file path=ppt/slides/slide200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6" name="Rectangle 15"/>
          <p:cNvSpPr/>
          <p:nvPr/>
        </p:nvSpPr>
        <p:spPr>
          <a:xfrm>
            <a:off x="1847528" y="2424373"/>
            <a:ext cx="8424936" cy="1661993"/>
          </a:xfrm>
          <a:prstGeom prst="rect">
            <a:avLst/>
          </a:prstGeom>
        </p:spPr>
        <p:txBody>
          <a:bodyPr wrap="square">
            <a:spAutoFit/>
          </a:bodyPr>
          <a:lstStyle/>
          <a:p>
            <a:pPr algn="ctr"/>
            <a:r>
              <a:rPr lang="fr-FR" sz="4800" dirty="0">
                <a:solidFill>
                  <a:prstClr val="white"/>
                </a:solidFill>
                <a:latin typeface="Book Antiqua" pitchFamily="18" charset="0"/>
              </a:rPr>
              <a:t>Partie 4 : </a:t>
            </a:r>
            <a:r>
              <a:rPr lang="fr-FR" sz="5400" dirty="0">
                <a:solidFill>
                  <a:prstClr val="white"/>
                </a:solidFill>
                <a:latin typeface="CS Avva Shenouda" pitchFamily="34" charset="0"/>
              </a:rPr>
              <a:t>`</a:t>
            </a:r>
            <a:r>
              <a:rPr lang="fr-FR" sz="5400" dirty="0" err="1">
                <a:solidFill>
                  <a:prstClr val="white"/>
                </a:solidFill>
                <a:latin typeface="CS Avva Shenouda" pitchFamily="34" charset="0"/>
              </a:rPr>
              <a:t>N;o</a:t>
            </a:r>
            <a:r>
              <a:rPr lang="fr-FR" sz="5400" dirty="0">
                <a:solidFill>
                  <a:prstClr val="white"/>
                </a:solidFill>
                <a:latin typeface="CS Avva Shenouda" pitchFamily="34" charset="0"/>
              </a:rPr>
              <a:t> </a:t>
            </a:r>
            <a:r>
              <a:rPr lang="fr-FR" sz="5400" dirty="0" err="1">
                <a:solidFill>
                  <a:prstClr val="white"/>
                </a:solidFill>
                <a:latin typeface="CS Avva Shenouda" pitchFamily="34" charset="0"/>
              </a:rPr>
              <a:t>pe</a:t>
            </a:r>
            <a:r>
              <a:rPr lang="fr-FR" sz="5400" dirty="0">
                <a:solidFill>
                  <a:prstClr val="white"/>
                </a:solidFill>
                <a:latin typeface="CS Avva Shenouda" pitchFamily="34" charset="0"/>
              </a:rPr>
              <a:t> </a:t>
            </a:r>
            <a:r>
              <a:rPr lang="fr-FR" sz="5400" dirty="0" err="1">
                <a:solidFill>
                  <a:prstClr val="white"/>
                </a:solidFill>
                <a:latin typeface="CS Avva Shenouda" pitchFamily="34" charset="0"/>
              </a:rPr>
              <a:t>pi`ctamnoc</a:t>
            </a:r>
            <a:r>
              <a:rPr lang="fr-FR" sz="5400" dirty="0">
                <a:solidFill>
                  <a:prstClr val="white"/>
                </a:solidFill>
                <a:latin typeface="CS Avva Shenouda" pitchFamily="34" charset="0"/>
              </a:rPr>
              <a:t> </a:t>
            </a:r>
          </a:p>
          <a:p>
            <a:pPr algn="ctr"/>
            <a:r>
              <a:rPr lang="fr-FR" sz="4800" dirty="0">
                <a:solidFill>
                  <a:prstClr val="white"/>
                </a:solidFill>
                <a:latin typeface="Book Antiqua" pitchFamily="18" charset="0"/>
              </a:rPr>
              <a:t> </a:t>
            </a: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356</a:t>
            </a:r>
          </a:p>
        </p:txBody>
      </p:sp>
      <p:sp>
        <p:nvSpPr>
          <p:cNvPr id="2" name="ZoneTexte 1">
            <a:extLst>
              <a:ext uri="{FF2B5EF4-FFF2-40B4-BE49-F238E27FC236}">
                <a16:creationId xmlns:a16="http://schemas.microsoft.com/office/drawing/2014/main" id="{EDA7C259-8788-6C44-3FA8-EE16EA07D77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3" name="ZoneTexte 2">
            <a:hlinkClick r:id="rId3" action="ppaction://hlinksldjump"/>
            <a:extLst>
              <a:ext uri="{FF2B5EF4-FFF2-40B4-BE49-F238E27FC236}">
                <a16:creationId xmlns:a16="http://schemas.microsoft.com/office/drawing/2014/main" id="{757DB2CB-72C5-80BA-72C8-BA00758F5C7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08189998"/>
      </p:ext>
    </p:extLst>
  </p:cSld>
  <p:clrMapOvr>
    <a:masterClrMapping/>
  </p:clrMapOvr>
</p:sld>
</file>

<file path=ppt/slides/slide200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أنتِ هي قسط</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الذهب النقي</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المُخفَى</a:t>
            </a:r>
            <a:r>
              <a:rPr lang="ar-AE" sz="4267" dirty="0">
                <a:solidFill>
                  <a:prstClr val="white"/>
                </a:solidFill>
                <a:latin typeface="Calibri"/>
                <a:cs typeface="Arial" panose="020B0604020202020204" pitchFamily="34" charset="0"/>
              </a:rPr>
              <a:t> المن</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في وسطه.</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N;o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pi`ctamnoc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nnoub</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ettoubyout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pimanna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hyp</a:t>
            </a:r>
            <a:r>
              <a:rPr lang="fr-FR" sz="3733" dirty="0">
                <a:solidFill>
                  <a:prstClr val="white"/>
                </a:solidFill>
                <a:latin typeface="CS Avva Shenouda" pitchFamily="34" charset="0"/>
              </a:rPr>
              <a:t> @ `n`</a:t>
            </a:r>
            <a:r>
              <a:rPr lang="fr-FR" sz="3733" dirty="0" err="1">
                <a:solidFill>
                  <a:prstClr val="white"/>
                </a:solidFill>
                <a:latin typeface="CS Avva Shenouda" pitchFamily="34" charset="0"/>
              </a:rPr>
              <a:t>hryi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tefmy</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De même, tu es l’urne</a:t>
            </a:r>
          </a:p>
          <a:p>
            <a:pPr algn="ctr" defTabSz="1219170"/>
            <a:r>
              <a:rPr lang="fr-FR" sz="3733" b="1" dirty="0">
                <a:solidFill>
                  <a:prstClr val="white"/>
                </a:solidFill>
                <a:latin typeface="Book Antiqua" pitchFamily="18" charset="0"/>
              </a:rPr>
              <a:t>Qui était en or pur</a:t>
            </a:r>
          </a:p>
          <a:p>
            <a:pPr algn="ctr" defTabSz="1219170"/>
            <a:r>
              <a:rPr lang="fr-FR" sz="3733" b="1" dirty="0">
                <a:solidFill>
                  <a:prstClr val="white"/>
                </a:solidFill>
                <a:latin typeface="Book Antiqua" pitchFamily="18" charset="0"/>
              </a:rPr>
              <a:t>Où se trouvait la manne</a:t>
            </a:r>
          </a:p>
          <a:p>
            <a:pPr algn="ctr" defTabSz="1219170"/>
            <a:r>
              <a:rPr lang="fr-FR" sz="3733" b="1" dirty="0">
                <a:solidFill>
                  <a:prstClr val="white"/>
                </a:solidFill>
                <a:latin typeface="Book Antiqua" pitchFamily="18" charset="0"/>
              </a:rPr>
              <a:t>Cachée à l’intérieur</a:t>
            </a:r>
          </a:p>
        </p:txBody>
      </p:sp>
      <p:sp>
        <p:nvSpPr>
          <p:cNvPr id="17" name="ZoneTexte 16">
            <a:extLst>
              <a:ext uri="{FF2B5EF4-FFF2-40B4-BE49-F238E27FC236}">
                <a16:creationId xmlns:a16="http://schemas.microsoft.com/office/drawing/2014/main" id="{0D91A042-E327-8555-9216-EC5301350FB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B3F93006-347F-B6E9-1A8C-031D2921100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51869416"/>
      </p:ext>
    </p:extLst>
  </p:cSld>
  <p:clrMapOvr>
    <a:masterClrMapping/>
  </p:clrMapOvr>
</p:sld>
</file>

<file path=ppt/slides/slide200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خبز الحياة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الذي نزل لنا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من السماء</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وأعطى الحياة للعالم.</a:t>
            </a:r>
            <a:endParaRPr lang="fr-FR" sz="4267" dirty="0">
              <a:solidFill>
                <a:prstClr val="white"/>
              </a:solidFill>
              <a:latin typeface="Calibri"/>
            </a:endParaRPr>
          </a:p>
        </p:txBody>
      </p:sp>
      <p:sp>
        <p:nvSpPr>
          <p:cNvPr id="6" name="Rectangle 5"/>
          <p:cNvSpPr/>
          <p:nvPr/>
        </p:nvSpPr>
        <p:spPr>
          <a:xfrm>
            <a:off x="431371" y="332656"/>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Piwik</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pwnq</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epecyt</a:t>
            </a:r>
            <a:r>
              <a:rPr lang="fr-FR" sz="3733" dirty="0">
                <a:solidFill>
                  <a:prstClr val="white"/>
                </a:solidFill>
                <a:latin typeface="CS Avva Shenouda" pitchFamily="34" charset="0"/>
              </a:rPr>
              <a:t> @ nan `</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tve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pwnq</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mpikocmoc</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Ainsi le pain de Vie</a:t>
            </a:r>
          </a:p>
          <a:p>
            <a:pPr algn="ctr" defTabSz="1219170"/>
            <a:r>
              <a:rPr lang="fr-FR" sz="3733" b="1" dirty="0">
                <a:solidFill>
                  <a:prstClr val="white"/>
                </a:solidFill>
                <a:latin typeface="Book Antiqua" pitchFamily="18" charset="0"/>
              </a:rPr>
              <a:t>Est descendu du ciel</a:t>
            </a:r>
          </a:p>
          <a:p>
            <a:pPr algn="ctr" defTabSz="1219170"/>
            <a:r>
              <a:rPr lang="fr-FR" sz="3733" b="1" dirty="0">
                <a:solidFill>
                  <a:prstClr val="white"/>
                </a:solidFill>
                <a:latin typeface="Book Antiqua" pitchFamily="18" charset="0"/>
              </a:rPr>
              <a:t>Pour nous, et a donné</a:t>
            </a:r>
          </a:p>
          <a:p>
            <a:pPr algn="ctr" defTabSz="1219170"/>
            <a:r>
              <a:rPr lang="fr-FR" sz="3733" b="1" dirty="0">
                <a:solidFill>
                  <a:prstClr val="white"/>
                </a:solidFill>
                <a:latin typeface="Book Antiqua" pitchFamily="18" charset="0"/>
              </a:rPr>
              <a:t>La vie à notre monde</a:t>
            </a:r>
          </a:p>
        </p:txBody>
      </p:sp>
      <p:sp>
        <p:nvSpPr>
          <p:cNvPr id="17" name="ZoneTexte 16">
            <a:extLst>
              <a:ext uri="{FF2B5EF4-FFF2-40B4-BE49-F238E27FC236}">
                <a16:creationId xmlns:a16="http://schemas.microsoft.com/office/drawing/2014/main" id="{74D3C339-C51A-FA95-092A-D0AF0041882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ABC4461B-D37B-AB63-C555-24D898EF806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79323622"/>
      </p:ext>
    </p:extLst>
  </p:cSld>
  <p:clrMapOvr>
    <a:masterClrMapping/>
  </p:clrMapOvr>
</p:sld>
</file>

<file path=ppt/slides/slide200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من أجل هذا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كل واحد يعظمك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سيدتي والدة الإله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القديسة كل حين.</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E;be vai ouon niben @ ce[ici `mmo @ ta¡ };e`otokoc @ =e=;u `ncyou niben</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C’est pourquoi chacun</a:t>
            </a:r>
          </a:p>
          <a:p>
            <a:pPr algn="ctr" defTabSz="1219170"/>
            <a:r>
              <a:rPr lang="fr-FR" sz="3733" b="1" dirty="0">
                <a:solidFill>
                  <a:prstClr val="white"/>
                </a:solidFill>
                <a:latin typeface="Book Antiqua" pitchFamily="18" charset="0"/>
              </a:rPr>
              <a:t>T’exalte, ô notre Dame</a:t>
            </a:r>
          </a:p>
          <a:p>
            <a:pPr algn="ctr" defTabSz="1219170"/>
            <a:r>
              <a:rPr lang="fr-FR" sz="3733" b="1" dirty="0">
                <a:solidFill>
                  <a:prstClr val="white"/>
                </a:solidFill>
                <a:latin typeface="Book Antiqua" pitchFamily="18" charset="0"/>
              </a:rPr>
              <a:t>La Mère de Dieu</a:t>
            </a:r>
          </a:p>
          <a:p>
            <a:pPr algn="ctr" defTabSz="1219170"/>
            <a:r>
              <a:rPr lang="fr-FR" sz="3733" b="1" dirty="0">
                <a:solidFill>
                  <a:prstClr val="white"/>
                </a:solidFill>
                <a:latin typeface="Book Antiqua" pitchFamily="18" charset="0"/>
              </a:rPr>
              <a:t>Toi la toujours sainte</a:t>
            </a:r>
          </a:p>
        </p:txBody>
      </p:sp>
      <p:sp>
        <p:nvSpPr>
          <p:cNvPr id="17" name="ZoneTexte 16">
            <a:extLst>
              <a:ext uri="{FF2B5EF4-FFF2-40B4-BE49-F238E27FC236}">
                <a16:creationId xmlns:a16="http://schemas.microsoft.com/office/drawing/2014/main" id="{FBD10BAD-5A09-8F97-293E-E9671F1FED2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7F5A76AB-B0D4-102B-598D-CCA277AC6BA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32709945"/>
      </p:ext>
    </p:extLst>
  </p:cSld>
  <p:clrMapOvr>
    <a:masterClrMapping/>
  </p:clrMapOvr>
</p:sld>
</file>

<file path=ppt/slides/slide200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ونحن أيضًا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نطلب أن نفوز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برحمة بشفاعاتك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عند محب البشر.</a:t>
            </a:r>
            <a:endParaRPr lang="fr-FR" sz="4267" dirty="0">
              <a:solidFill>
                <a:prstClr val="white"/>
              </a:solidFill>
              <a:latin typeface="Calibri"/>
            </a:endParaRPr>
          </a:p>
        </p:txBody>
      </p:sp>
      <p:sp>
        <p:nvSpPr>
          <p:cNvPr id="11" name="Rectangle 10"/>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 `Anon hwn tentwbh @ e;rensasni eunai @ hiten ne`precbi`a @ `ntotf</a:t>
            </a:r>
            <a:br>
              <a:rPr lang="pt-BR" sz="3733" dirty="0">
                <a:solidFill>
                  <a:prstClr val="white"/>
                </a:solidFill>
                <a:latin typeface="CS Avva Shenouda" pitchFamily="34" charset="0"/>
              </a:rPr>
            </a:br>
            <a:r>
              <a:rPr lang="pt-BR" sz="3733" dirty="0">
                <a:solidFill>
                  <a:prstClr val="white"/>
                </a:solidFill>
                <a:latin typeface="CS Avva Shenouda" pitchFamily="34" charset="0"/>
              </a:rPr>
              <a:t> `mpimairwmi</a:t>
            </a:r>
            <a:endParaRPr lang="fr-FR" sz="3733" dirty="0">
              <a:solidFill>
                <a:prstClr val="white"/>
              </a:solidFill>
              <a:latin typeface="CS Avva Shenouda" pitchFamily="34" charset="0"/>
            </a:endParaRPr>
          </a:p>
        </p:txBody>
      </p:sp>
      <p:sp>
        <p:nvSpPr>
          <p:cNvPr id="12" name="Rectangle 11"/>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Aussi nous demandons</a:t>
            </a:r>
          </a:p>
          <a:p>
            <a:pPr algn="ctr" defTabSz="1219170"/>
            <a:r>
              <a:rPr lang="fr-FR" sz="3733" b="1" dirty="0">
                <a:solidFill>
                  <a:prstClr val="white"/>
                </a:solidFill>
                <a:latin typeface="Book Antiqua" pitchFamily="18" charset="0"/>
              </a:rPr>
              <a:t>D’avoir miséricorde</a:t>
            </a:r>
          </a:p>
          <a:p>
            <a:pPr algn="ctr" defTabSz="1219170"/>
            <a:r>
              <a:rPr lang="fr-FR" sz="3733" b="1" dirty="0">
                <a:solidFill>
                  <a:prstClr val="white"/>
                </a:solidFill>
                <a:latin typeface="Book Antiqua" pitchFamily="18" charset="0"/>
              </a:rPr>
              <a:t>Par tes intercessions</a:t>
            </a:r>
          </a:p>
          <a:p>
            <a:pPr algn="ctr" defTabSz="1219170"/>
            <a:r>
              <a:rPr lang="fr-FR" sz="3733" b="1" dirty="0">
                <a:solidFill>
                  <a:prstClr val="white"/>
                </a:solidFill>
                <a:latin typeface="Book Antiqua" pitchFamily="18" charset="0"/>
              </a:rPr>
              <a:t>Chez l’Ami des hommes</a:t>
            </a:r>
          </a:p>
        </p:txBody>
      </p:sp>
      <p:sp>
        <p:nvSpPr>
          <p:cNvPr id="17" name="ZoneTexte 16">
            <a:extLst>
              <a:ext uri="{FF2B5EF4-FFF2-40B4-BE49-F238E27FC236}">
                <a16:creationId xmlns:a16="http://schemas.microsoft.com/office/drawing/2014/main" id="{CA3CD46E-EB30-93AE-0060-FCCB97147D2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5AD41526-FC36-591B-FB8C-2D2AD924082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46834956"/>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C4169064-240F-2B7A-2C8B-5F63AE11A67D}"/>
            </a:ext>
          </a:extLst>
        </p:cNvPr>
        <p:cNvGrpSpPr/>
        <p:nvPr/>
      </p:nvGrpSpPr>
      <p:grpSpPr>
        <a:xfrm>
          <a:off x="0" y="0"/>
          <a:ext cx="0" cy="0"/>
          <a:chOff x="0" y="0"/>
          <a:chExt cx="0" cy="0"/>
        </a:xfrm>
      </p:grpSpPr>
      <p:sp>
        <p:nvSpPr>
          <p:cNvPr id="6" name="Rectangle 5">
            <a:extLst>
              <a:ext uri="{FF2B5EF4-FFF2-40B4-BE49-F238E27FC236}">
                <a16:creationId xmlns:a16="http://schemas.microsoft.com/office/drawing/2014/main" id="{951A3879-0FA9-4309-0549-B3DF452580E4}"/>
              </a:ext>
            </a:extLst>
          </p:cNvPr>
          <p:cNvSpPr/>
          <p:nvPr/>
        </p:nvSpPr>
        <p:spPr>
          <a:xfrm>
            <a:off x="2423592" y="1988840"/>
            <a:ext cx="7488832" cy="1631216"/>
          </a:xfrm>
          <a:prstGeom prst="rect">
            <a:avLst/>
          </a:prstGeom>
        </p:spPr>
        <p:txBody>
          <a:bodyPr wrap="squar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5000" b="1" i="0" u="none" strike="noStrike" kern="1200" cap="none" spc="0" normalizeH="0" baseline="0" noProof="0" dirty="0">
                <a:ln>
                  <a:noFill/>
                </a:ln>
                <a:solidFill>
                  <a:prstClr val="white"/>
                </a:solidFill>
                <a:effectLst/>
                <a:uLnTx/>
                <a:uFillTx/>
                <a:latin typeface="Book Antiqua" pitchFamily="18" charset="0"/>
                <a:ea typeface="+mn-ea"/>
                <a:cs typeface="+mn-cs"/>
              </a:rPr>
              <a:t>Interprétation – Partie 7</a:t>
            </a: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ar-EG" sz="5000" b="1" i="0" u="none" strike="noStrike" kern="1200" cap="none" spc="0" normalizeH="0" baseline="0" noProof="0" dirty="0">
                <a:ln>
                  <a:noFill/>
                </a:ln>
                <a:solidFill>
                  <a:prstClr val="white"/>
                </a:solidFill>
                <a:effectLst/>
                <a:uLnTx/>
                <a:uFillTx/>
                <a:latin typeface="Book Antiqua" pitchFamily="18" charset="0"/>
                <a:ea typeface="+mn-ea"/>
                <a:cs typeface="Arial" panose="020B0604020202020204" pitchFamily="34" charset="0"/>
              </a:rPr>
              <a:t>التفسير السابع</a:t>
            </a:r>
            <a:endParaRPr kumimoji="0" lang="fr-FR" sz="5000" b="1"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pic>
        <p:nvPicPr>
          <p:cNvPr id="7" name="Picture 2" descr="C:\Users\PC_KOLTA\Documents\Youssef\Work\PPT\kiahk\fini\3.jpg">
            <a:extLst>
              <a:ext uri="{FF2B5EF4-FFF2-40B4-BE49-F238E27FC236}">
                <a16:creationId xmlns:a16="http://schemas.microsoft.com/office/drawing/2014/main" id="{49CF0F0F-5FD2-954F-B76B-2A880981777C}"/>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7">
            <a:extLst>
              <a:ext uri="{FF2B5EF4-FFF2-40B4-BE49-F238E27FC236}">
                <a16:creationId xmlns:a16="http://schemas.microsoft.com/office/drawing/2014/main" id="{5324B44A-C951-2FFD-8201-3759C0734C6D}"/>
              </a:ext>
            </a:extLst>
          </p:cNvPr>
          <p:cNvSpPr/>
          <p:nvPr/>
        </p:nvSpPr>
        <p:spPr>
          <a:xfrm>
            <a:off x="9552384" y="652626"/>
            <a:ext cx="1080120" cy="369204"/>
          </a:xfrm>
          <a:prstGeom prst="rect">
            <a:avLst/>
          </a:prstGeom>
        </p:spPr>
        <p:txBody>
          <a:bodyPr wrap="square">
            <a:spAutoFit/>
          </a:bodyPr>
          <a:lstStyle/>
          <a:p>
            <a:pPr marL="0" marR="0" lvl="0" indent="0" algn="l" defTabSz="914273" rtl="0" eaLnBrk="1" fontAlgn="auto" latinLnBrk="0" hangingPunct="1">
              <a:lnSpc>
                <a:spcPct val="100000"/>
              </a:lnSpc>
              <a:spcBef>
                <a:spcPts val="0"/>
              </a:spcBef>
              <a:spcAft>
                <a:spcPts val="0"/>
              </a:spcAft>
              <a:buClrTx/>
              <a:buSzTx/>
              <a:buFontTx/>
              <a:buNone/>
              <a:tabLst/>
              <a:defRPr/>
            </a:pPr>
            <a:r>
              <a:rPr kumimoji="0" lang="fr-FR" sz="1799" b="1" i="0" u="none" strike="noStrike" kern="1200" cap="none" spc="0" normalizeH="0" baseline="0" noProof="0" dirty="0">
                <a:ln>
                  <a:noFill/>
                </a:ln>
                <a:solidFill>
                  <a:prstClr val="white"/>
                </a:solidFill>
                <a:effectLst/>
                <a:uLnTx/>
                <a:uFillTx/>
                <a:latin typeface="Book Antiqua" pitchFamily="18" charset="0"/>
                <a:ea typeface="+mn-ea"/>
                <a:cs typeface="+mn-cs"/>
              </a:rPr>
              <a:t>Page 369</a:t>
            </a:r>
          </a:p>
        </p:txBody>
      </p:sp>
      <p:sp>
        <p:nvSpPr>
          <p:cNvPr id="10" name="Rectangle 9">
            <a:hlinkClick r:id="rId3" action="ppaction://hlinksldjump"/>
            <a:extLst>
              <a:ext uri="{FF2B5EF4-FFF2-40B4-BE49-F238E27FC236}">
                <a16:creationId xmlns:a16="http://schemas.microsoft.com/office/drawing/2014/main" id="{0DE76203-51C2-8255-0670-622AC43ECC0E}"/>
              </a:ext>
            </a:extLst>
          </p:cNvPr>
          <p:cNvSpPr/>
          <p:nvPr/>
        </p:nvSpPr>
        <p:spPr>
          <a:xfrm>
            <a:off x="8538950" y="6105106"/>
            <a:ext cx="2093554" cy="20421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1100" b="0" i="0" u="none" strike="noStrike" kern="1200" cap="none" spc="0" normalizeH="0" baseline="0" noProof="0" dirty="0">
                <a:ln>
                  <a:noFill/>
                </a:ln>
                <a:solidFill>
                  <a:prstClr val="white"/>
                </a:solidFill>
                <a:effectLst/>
                <a:uLnTx/>
                <a:uFillTx/>
                <a:latin typeface="Calibri"/>
                <a:ea typeface="+mn-ea"/>
                <a:cs typeface="+mn-cs"/>
              </a:rPr>
              <a:t>Sauter vers : </a:t>
            </a:r>
            <a:r>
              <a:rPr kumimoji="0" lang="it-IT" sz="1100" b="0" i="0" u="none" strike="noStrike" kern="1200" cap="none" spc="0" normalizeH="0" baseline="0" noProof="0" dirty="0">
                <a:ln>
                  <a:noFill/>
                </a:ln>
                <a:solidFill>
                  <a:prstClr val="white"/>
                </a:solidFill>
                <a:effectLst/>
                <a:uLnTx/>
                <a:uFillTx/>
                <a:latin typeface="CS Avva Shenouda" pitchFamily="34" charset="0"/>
                <a:ea typeface="+mn-ea"/>
                <a:cs typeface="+mn-cs"/>
              </a:rPr>
              <a:t>Sasf `ncop `mmyni</a:t>
            </a:r>
            <a:endParaRPr kumimoji="0" lang="fr-FR" sz="11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2" name="ZoneTexte 1">
            <a:extLst>
              <a:ext uri="{FF2B5EF4-FFF2-40B4-BE49-F238E27FC236}">
                <a16:creationId xmlns:a16="http://schemas.microsoft.com/office/drawing/2014/main" id="{DA9D7AF9-D8F9-BE13-5290-76FF468ED0A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914273"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Interprétation – Partie 7</a:t>
            </a:r>
            <a:endParaRPr kumimoji="0" lang="ar-EG" sz="1600" b="0" i="0" u="none" strike="noStrike" kern="1200" cap="none" spc="0" normalizeH="0" baseline="0" noProof="0" dirty="0">
              <a:ln>
                <a:noFill/>
              </a:ln>
              <a:solidFill>
                <a:prstClr val="white"/>
              </a:solidFill>
              <a:effectLst/>
              <a:uLnTx/>
              <a:uFillTx/>
              <a:latin typeface="Book Antiqua" pitchFamily="18" charset="0"/>
              <a:ea typeface="+mn-ea"/>
              <a:cs typeface="Arial" panose="020B0604020202020204" pitchFamily="34" charset="0"/>
            </a:endParaRPr>
          </a:p>
        </p:txBody>
      </p:sp>
      <p:sp>
        <p:nvSpPr>
          <p:cNvPr id="3" name="ZoneTexte 2">
            <a:hlinkClick r:id="rId4" action="ppaction://hlinksldjump"/>
            <a:extLst>
              <a:ext uri="{FF2B5EF4-FFF2-40B4-BE49-F238E27FC236}">
                <a16:creationId xmlns:a16="http://schemas.microsoft.com/office/drawing/2014/main" id="{33D421E3-762D-0A61-3DB7-56CFC5FDC55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896645454"/>
      </p:ext>
    </p:extLst>
  </p:cSld>
  <p:clrMapOvr>
    <a:masterClrMapping/>
  </p:clrMapOvr>
</p:sld>
</file>

<file path=ppt/slides/slide20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يليق بكِ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أن يُدعى اسمك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قسط الذهب</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المُخفَى</a:t>
            </a:r>
            <a:r>
              <a:rPr lang="ar-AE" sz="4267" dirty="0">
                <a:solidFill>
                  <a:prstClr val="white"/>
                </a:solidFill>
                <a:latin typeface="Calibri"/>
                <a:cs typeface="Arial" panose="020B0604020202020204" pitchFamily="34" charset="0"/>
              </a:rPr>
              <a:t> فيه المن.</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Ftwmi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e;roumou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eperan</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pi`ctamnoc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nnoub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pimanna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hyp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nqytf</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convient en effet</a:t>
            </a:r>
          </a:p>
          <a:p>
            <a:pPr algn="ctr" defTabSz="1219170"/>
            <a:r>
              <a:rPr lang="fr-FR" sz="3733" b="1" dirty="0">
                <a:solidFill>
                  <a:prstClr val="white"/>
                </a:solidFill>
                <a:latin typeface="Book Antiqua" pitchFamily="18" charset="0"/>
              </a:rPr>
              <a:t>De t’appeler l’urne d’or </a:t>
            </a:r>
          </a:p>
          <a:p>
            <a:pPr algn="ctr" defTabSz="1219170"/>
            <a:r>
              <a:rPr lang="fr-FR" sz="3733" b="1" dirty="0">
                <a:solidFill>
                  <a:prstClr val="white"/>
                </a:solidFill>
                <a:latin typeface="Book Antiqua" pitchFamily="18" charset="0"/>
              </a:rPr>
              <a:t>Dans laquelle est cachée</a:t>
            </a:r>
          </a:p>
          <a:p>
            <a:pPr algn="ctr" defTabSz="1219170"/>
            <a:r>
              <a:rPr lang="fr-FR" sz="3733" b="1" dirty="0">
                <a:solidFill>
                  <a:prstClr val="white"/>
                </a:solidFill>
                <a:latin typeface="Book Antiqua" pitchFamily="18" charset="0"/>
              </a:rPr>
              <a:t>La manne céleste</a:t>
            </a:r>
          </a:p>
        </p:txBody>
      </p:sp>
      <p:sp>
        <p:nvSpPr>
          <p:cNvPr id="17" name="ZoneTexte 16">
            <a:extLst>
              <a:ext uri="{FF2B5EF4-FFF2-40B4-BE49-F238E27FC236}">
                <a16:creationId xmlns:a16="http://schemas.microsoft.com/office/drawing/2014/main" id="{326E9371-F0E3-B175-7503-B02F9320400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4B5EDB42-0223-FC92-9EBE-8B00834F766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69259868"/>
      </p:ext>
    </p:extLst>
  </p:cSld>
  <p:clrMapOvr>
    <a:masterClrMapping/>
  </p:clrMapOvr>
</p:sld>
</file>

<file path=ppt/slides/slide20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فذاك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وضع في القبة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شهادة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لبنى إسرائيل.</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Vy</a:t>
            </a:r>
            <a:r>
              <a:rPr lang="fr-FR" sz="3733" dirty="0">
                <a:solidFill>
                  <a:prstClr val="white"/>
                </a:solidFill>
                <a:latin typeface="CS Avva Shenouda" pitchFamily="34" charset="0"/>
              </a:rPr>
              <a:t> men `</a:t>
            </a:r>
            <a:r>
              <a:rPr lang="fr-FR" sz="3733" dirty="0" err="1">
                <a:solidFill>
                  <a:prstClr val="white"/>
                </a:solidFill>
                <a:latin typeface="CS Avva Shenouda" pitchFamily="34" charset="0"/>
              </a:rPr>
              <a:t>ete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mmau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sau,af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ckyny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noumetme;re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nensyri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a:t>
            </a:r>
            <a:r>
              <a:rPr lang="fr-FR" sz="3733" dirty="0">
                <a:solidFill>
                  <a:prstClr val="white"/>
                </a:solidFill>
                <a:latin typeface="CS Avva Shenouda" pitchFamily="34" charset="0"/>
              </a:rPr>
              <a:t>=c=l</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celle d’antan était</a:t>
            </a:r>
          </a:p>
          <a:p>
            <a:pPr algn="ctr" defTabSz="1219170"/>
            <a:r>
              <a:rPr lang="fr-FR" sz="3733" b="1" dirty="0">
                <a:solidFill>
                  <a:prstClr val="white"/>
                </a:solidFill>
                <a:latin typeface="Book Antiqua" pitchFamily="18" charset="0"/>
              </a:rPr>
              <a:t>Déposée dans la tente</a:t>
            </a:r>
          </a:p>
          <a:p>
            <a:pPr algn="ctr" defTabSz="1219170"/>
            <a:r>
              <a:rPr lang="fr-FR" sz="3733" b="1" dirty="0">
                <a:solidFill>
                  <a:prstClr val="white"/>
                </a:solidFill>
                <a:latin typeface="Book Antiqua" pitchFamily="18" charset="0"/>
              </a:rPr>
              <a:t>Ceci en témoignage</a:t>
            </a:r>
          </a:p>
          <a:p>
            <a:pPr algn="ctr" defTabSz="1219170"/>
            <a:r>
              <a:rPr lang="fr-FR" sz="3733" b="1" dirty="0">
                <a:solidFill>
                  <a:prstClr val="white"/>
                </a:solidFill>
                <a:latin typeface="Book Antiqua" pitchFamily="18" charset="0"/>
              </a:rPr>
              <a:t>Pour les fils d’Israël</a:t>
            </a:r>
          </a:p>
        </p:txBody>
      </p:sp>
      <p:sp>
        <p:nvSpPr>
          <p:cNvPr id="17" name="ZoneTexte 16">
            <a:extLst>
              <a:ext uri="{FF2B5EF4-FFF2-40B4-BE49-F238E27FC236}">
                <a16:creationId xmlns:a16="http://schemas.microsoft.com/office/drawing/2014/main" id="{43C8043A-94D6-65DA-E433-91FF1C1B144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F5954B17-7351-013D-6B9F-0C0C4435B11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48545653"/>
      </p:ext>
    </p:extLst>
  </p:cSld>
  <p:clrMapOvr>
    <a:masterClrMapping/>
  </p:clrMapOvr>
</p:sld>
</file>

<file path=ppt/slides/slide20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من أجل الخيرات</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التي صنعها معهم</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الرب الإله</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في برية سيناء.</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E;be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nipe;naneu</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etafaitou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nemwou</a:t>
            </a:r>
            <a:r>
              <a:rPr lang="fr-FR" sz="3733" dirty="0">
                <a:solidFill>
                  <a:prstClr val="white"/>
                </a:solidFill>
                <a:latin typeface="CS Avva Shenouda" pitchFamily="34" charset="0"/>
              </a:rPr>
              <a:t>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`P¡ `V] @ hi `</a:t>
            </a:r>
            <a:r>
              <a:rPr lang="fr-FR" sz="3733" dirty="0" err="1">
                <a:solidFill>
                  <a:prstClr val="white"/>
                </a:solidFill>
                <a:latin typeface="CS Avva Shenouda" pitchFamily="34" charset="0"/>
              </a:rPr>
              <a:t>psafe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nCina</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 cause des bienfaits</a:t>
            </a:r>
          </a:p>
          <a:p>
            <a:pPr algn="ctr" defTabSz="1219170"/>
            <a:r>
              <a:rPr lang="fr-FR" sz="3733" b="1" dirty="0">
                <a:solidFill>
                  <a:prstClr val="white"/>
                </a:solidFill>
                <a:latin typeface="Book Antiqua" pitchFamily="18" charset="0"/>
              </a:rPr>
              <a:t>Que le Seigneur Dieu</a:t>
            </a:r>
          </a:p>
          <a:p>
            <a:pPr algn="ctr" defTabSz="1219170"/>
            <a:r>
              <a:rPr lang="fr-FR" sz="3733" b="1" dirty="0">
                <a:solidFill>
                  <a:prstClr val="white"/>
                </a:solidFill>
                <a:latin typeface="Book Antiqua" pitchFamily="18" charset="0"/>
              </a:rPr>
              <a:t>Avait fait pour eux</a:t>
            </a:r>
          </a:p>
          <a:p>
            <a:pPr algn="ctr" defTabSz="1219170"/>
            <a:r>
              <a:rPr lang="fr-FR" sz="3733" b="1" dirty="0">
                <a:solidFill>
                  <a:prstClr val="white"/>
                </a:solidFill>
                <a:latin typeface="Book Antiqua" pitchFamily="18" charset="0"/>
              </a:rPr>
              <a:t>Au désert du Sinaï</a:t>
            </a:r>
          </a:p>
        </p:txBody>
      </p:sp>
      <p:sp>
        <p:nvSpPr>
          <p:cNvPr id="17" name="ZoneTexte 16">
            <a:extLst>
              <a:ext uri="{FF2B5EF4-FFF2-40B4-BE49-F238E27FC236}">
                <a16:creationId xmlns:a16="http://schemas.microsoft.com/office/drawing/2014/main" id="{3A8F0CB4-C3A5-DCB2-4A9D-C9178FAC72E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B46D785D-CC49-601D-F0ED-31032120F83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83786226"/>
      </p:ext>
    </p:extLst>
  </p:cSld>
  <p:clrMapOvr>
    <a:masterClrMapping/>
  </p:clrMapOvr>
</p:sld>
</file>

<file path=ppt/slides/slide20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وأنتِ أيضًا يا مريم</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حملت في بطنك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المن العقلي</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الذي أتى من الآب.</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hwi</a:t>
            </a:r>
            <a:r>
              <a:rPr lang="fr-FR" sz="3733" dirty="0">
                <a:solidFill>
                  <a:prstClr val="white"/>
                </a:solidFill>
                <a:latin typeface="CS Avva Shenouda" pitchFamily="34" charset="0"/>
              </a:rPr>
              <a:t> Mari`a @ `</a:t>
            </a:r>
            <a:r>
              <a:rPr lang="fr-FR" sz="3733" dirty="0" err="1">
                <a:solidFill>
                  <a:prstClr val="white"/>
                </a:solidFill>
                <a:latin typeface="CS Avva Shenouda" pitchFamily="34" charset="0"/>
              </a:rPr>
              <a:t>arefai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teneji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mpimanna</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nno`yton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ebolqen</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Viwt</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toi aussi, Marie</a:t>
            </a:r>
          </a:p>
          <a:p>
            <a:pPr algn="ctr" defTabSz="1219170"/>
            <a:r>
              <a:rPr lang="fr-FR" sz="3733" b="1" dirty="0">
                <a:solidFill>
                  <a:prstClr val="white"/>
                </a:solidFill>
                <a:latin typeface="Book Antiqua" pitchFamily="18" charset="0"/>
              </a:rPr>
              <a:t>Tu portas dans ton sein</a:t>
            </a:r>
          </a:p>
          <a:p>
            <a:pPr algn="ctr" defTabSz="1219170"/>
            <a:r>
              <a:rPr lang="fr-FR" sz="3733" b="1" dirty="0">
                <a:solidFill>
                  <a:prstClr val="white"/>
                </a:solidFill>
                <a:latin typeface="Book Antiqua" pitchFamily="18" charset="0"/>
              </a:rPr>
              <a:t>La manne spirituelle</a:t>
            </a:r>
          </a:p>
          <a:p>
            <a:pPr algn="ctr" defTabSz="1219170"/>
            <a:r>
              <a:rPr lang="fr-FR" sz="3733" b="1" dirty="0">
                <a:solidFill>
                  <a:prstClr val="white"/>
                </a:solidFill>
                <a:latin typeface="Book Antiqua" pitchFamily="18" charset="0"/>
              </a:rPr>
              <a:t>Qui est venue du Père</a:t>
            </a:r>
          </a:p>
        </p:txBody>
      </p:sp>
      <p:sp>
        <p:nvSpPr>
          <p:cNvPr id="17" name="ZoneTexte 16">
            <a:extLst>
              <a:ext uri="{FF2B5EF4-FFF2-40B4-BE49-F238E27FC236}">
                <a16:creationId xmlns:a16="http://schemas.microsoft.com/office/drawing/2014/main" id="{99D947FD-27A3-6B5D-AFC2-9C54EBBD9B1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E6F98585-FE43-AE58-7A71-E9645A06902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457880"/>
      </p:ext>
    </p:extLst>
  </p:cSld>
  <p:clrMapOvr>
    <a:masterClrMapping/>
  </p:clrMapOvr>
</p:sld>
</file>

<file path=ppt/slides/slide20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وولدته بغير دنس</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وأعطانا جسده</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ودمه الكريمين</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فحيينا إلى الأبد.</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Aremacf</a:t>
            </a:r>
            <a:r>
              <a:rPr lang="fr-FR" sz="3733" dirty="0">
                <a:solidFill>
                  <a:prstClr val="white"/>
                </a:solidFill>
                <a:latin typeface="CS Avva Shenouda" pitchFamily="34" charset="0"/>
              </a:rPr>
              <a:t> a[ne ;</a:t>
            </a:r>
            <a:r>
              <a:rPr lang="fr-FR" sz="3733" dirty="0" err="1">
                <a:solidFill>
                  <a:prstClr val="white"/>
                </a:solidFill>
                <a:latin typeface="CS Avva Shenouda" pitchFamily="34" charset="0"/>
              </a:rPr>
              <a:t>wleb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mpefcwma</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pef`cnof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ettai`yout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anwnq</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eneh</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Tu l’enfantas sans tache</a:t>
            </a:r>
          </a:p>
          <a:p>
            <a:pPr algn="ctr" defTabSz="1219170"/>
            <a:r>
              <a:rPr lang="fr-FR" sz="3733" b="1" dirty="0">
                <a:solidFill>
                  <a:prstClr val="white"/>
                </a:solidFill>
                <a:latin typeface="Book Antiqua" pitchFamily="18" charset="0"/>
              </a:rPr>
              <a:t>Son corps et sang précieux</a:t>
            </a:r>
          </a:p>
          <a:p>
            <a:pPr algn="ctr" defTabSz="1219170"/>
            <a:r>
              <a:rPr lang="fr-FR" sz="3733" b="1" dirty="0">
                <a:solidFill>
                  <a:prstClr val="white"/>
                </a:solidFill>
                <a:latin typeface="Book Antiqua" pitchFamily="18" charset="0"/>
              </a:rPr>
              <a:t>Il nous donna. Ainsi</a:t>
            </a:r>
          </a:p>
          <a:p>
            <a:pPr algn="ctr" defTabSz="1219170"/>
            <a:r>
              <a:rPr lang="fr-FR" sz="3733" b="1" dirty="0">
                <a:solidFill>
                  <a:prstClr val="white"/>
                </a:solidFill>
                <a:latin typeface="Book Antiqua" pitchFamily="18" charset="0"/>
              </a:rPr>
              <a:t>Nous vivons éternellement</a:t>
            </a:r>
          </a:p>
        </p:txBody>
      </p:sp>
      <p:sp>
        <p:nvSpPr>
          <p:cNvPr id="17" name="ZoneTexte 16">
            <a:extLst>
              <a:ext uri="{FF2B5EF4-FFF2-40B4-BE49-F238E27FC236}">
                <a16:creationId xmlns:a16="http://schemas.microsoft.com/office/drawing/2014/main" id="{130931FB-BCE6-8EF5-EA50-0963ECB91EE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3BE684B9-C853-23AB-DF4A-52B5954C03F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40949904"/>
      </p:ext>
    </p:extLst>
  </p:cSld>
  <p:clrMapOvr>
    <a:masterClrMapping/>
  </p:clrMapOvr>
</p:sld>
</file>

<file path=ppt/slides/slide201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من أجل هذا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نُعظمك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باستحقاق </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بتماجيد</a:t>
            </a:r>
            <a:r>
              <a:rPr lang="ar-AE" sz="4267" dirty="0">
                <a:solidFill>
                  <a:prstClr val="white"/>
                </a:solidFill>
                <a:latin typeface="Calibri"/>
                <a:cs typeface="Arial" panose="020B0604020202020204" pitchFamily="34" charset="0"/>
              </a:rPr>
              <a:t> نبوية.</a:t>
            </a:r>
            <a:endParaRPr lang="fr-FR" sz="4267" dirty="0">
              <a:solidFill>
                <a:prstClr val="white"/>
              </a:solidFill>
              <a:latin typeface="Calibri"/>
            </a:endParaRPr>
          </a:p>
        </p:txBody>
      </p:sp>
      <p:sp>
        <p:nvSpPr>
          <p:cNvPr id="11" name="Rectangle 10"/>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pt-BR" sz="3733" dirty="0">
                <a:solidFill>
                  <a:prstClr val="white"/>
                </a:solidFill>
                <a:latin typeface="CS Avva Shenouda" pitchFamily="34" charset="0"/>
              </a:rPr>
              <a:t>E;be vai ten[ici @ `mmo axiwc @ qen han`umnologi`a @ `m`provytikon</a:t>
            </a:r>
            <a:endParaRPr lang="fr-FR" sz="3733" dirty="0">
              <a:solidFill>
                <a:prstClr val="white"/>
              </a:solidFill>
              <a:latin typeface="CS Avva Shenouda" pitchFamily="34" charset="0"/>
            </a:endParaRPr>
          </a:p>
        </p:txBody>
      </p:sp>
      <p:sp>
        <p:nvSpPr>
          <p:cNvPr id="12" name="Rectangle 11"/>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Ainsi, c’est pour cela</a:t>
            </a:r>
          </a:p>
          <a:p>
            <a:pPr algn="ctr" defTabSz="1219170"/>
            <a:r>
              <a:rPr lang="fr-FR" sz="3733" b="1" dirty="0">
                <a:solidFill>
                  <a:prstClr val="white"/>
                </a:solidFill>
                <a:latin typeface="Book Antiqua" pitchFamily="18" charset="0"/>
              </a:rPr>
              <a:t>Que nous t’exaltons</a:t>
            </a:r>
          </a:p>
          <a:p>
            <a:pPr algn="ctr" defTabSz="1219170"/>
            <a:r>
              <a:rPr lang="fr-FR" sz="3733" b="1" dirty="0">
                <a:solidFill>
                  <a:prstClr val="white"/>
                </a:solidFill>
                <a:latin typeface="Book Antiqua" pitchFamily="18" charset="0"/>
              </a:rPr>
              <a:t>Très dignement avec</a:t>
            </a:r>
          </a:p>
          <a:p>
            <a:pPr algn="ctr" defTabSz="1219170"/>
            <a:r>
              <a:rPr lang="fr-FR" sz="3733" b="1" dirty="0">
                <a:solidFill>
                  <a:prstClr val="white"/>
                </a:solidFill>
                <a:latin typeface="Book Antiqua" pitchFamily="18" charset="0"/>
              </a:rPr>
              <a:t>Des hymnes prophétiques</a:t>
            </a:r>
          </a:p>
        </p:txBody>
      </p:sp>
      <p:sp>
        <p:nvSpPr>
          <p:cNvPr id="17" name="ZoneTexte 16">
            <a:extLst>
              <a:ext uri="{FF2B5EF4-FFF2-40B4-BE49-F238E27FC236}">
                <a16:creationId xmlns:a16="http://schemas.microsoft.com/office/drawing/2014/main" id="{795A11A0-C960-F91F-FE09-58CE15D7A47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E070DA3B-DCCE-4E04-F007-5B60D712C03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29113497"/>
      </p:ext>
    </p:extLst>
  </p:cSld>
  <p:clrMapOvr>
    <a:masterClrMapping/>
  </p:clrMapOvr>
</p:sld>
</file>

<file path=ppt/slides/slide20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6672064" y="340592"/>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لأنهم تكلموا من أجلك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بأعمال كريمة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أيتها المدينة المقدسة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التي للملك العظيم.</a:t>
            </a:r>
            <a:endParaRPr lang="fr-FR" sz="4267" dirty="0">
              <a:solidFill>
                <a:prstClr val="white"/>
              </a:solidFill>
              <a:latin typeface="Calibri"/>
            </a:endParaRPr>
          </a:p>
        </p:txBody>
      </p:sp>
      <p:sp>
        <p:nvSpPr>
          <p:cNvPr id="11" name="Rectangle 10"/>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Je aucaji e;by] @ `nhan`hbyou`i eutai`yout @ ]baki =e=;=u @ `nte pinis] `nouro</a:t>
            </a:r>
            <a:endParaRPr lang="fr-FR" sz="3733" dirty="0">
              <a:solidFill>
                <a:prstClr val="white"/>
              </a:solidFill>
              <a:latin typeface="CS Avva Shenouda" pitchFamily="34" charset="0"/>
            </a:endParaRPr>
          </a:p>
        </p:txBody>
      </p:sp>
      <p:sp>
        <p:nvSpPr>
          <p:cNvPr id="12" name="Rectangle 11"/>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on a dit de toi</a:t>
            </a:r>
          </a:p>
          <a:p>
            <a:pPr algn="ctr" defTabSz="1219170"/>
            <a:r>
              <a:rPr lang="fr-FR" sz="3733" b="1" dirty="0">
                <a:solidFill>
                  <a:prstClr val="white"/>
                </a:solidFill>
                <a:latin typeface="Book Antiqua" pitchFamily="18" charset="0"/>
              </a:rPr>
              <a:t>Des choses vénérables</a:t>
            </a:r>
          </a:p>
          <a:p>
            <a:pPr algn="ctr" defTabSz="1219170"/>
            <a:r>
              <a:rPr lang="fr-FR" sz="3733" b="1" dirty="0">
                <a:solidFill>
                  <a:prstClr val="white"/>
                </a:solidFill>
                <a:latin typeface="Book Antiqua" pitchFamily="18" charset="0"/>
              </a:rPr>
              <a:t>Ô toi la ville sainte</a:t>
            </a:r>
          </a:p>
          <a:p>
            <a:pPr algn="ctr" defTabSz="1219170"/>
            <a:r>
              <a:rPr lang="fr-FR" sz="3733" b="1" dirty="0">
                <a:solidFill>
                  <a:prstClr val="white"/>
                </a:solidFill>
                <a:latin typeface="Book Antiqua" pitchFamily="18" charset="0"/>
              </a:rPr>
              <a:t>Celle du grand Roi</a:t>
            </a:r>
          </a:p>
        </p:txBody>
      </p:sp>
      <p:sp>
        <p:nvSpPr>
          <p:cNvPr id="17" name="ZoneTexte 16">
            <a:extLst>
              <a:ext uri="{FF2B5EF4-FFF2-40B4-BE49-F238E27FC236}">
                <a16:creationId xmlns:a16="http://schemas.microsoft.com/office/drawing/2014/main" id="{E94075EF-F18A-5406-F427-B46A8D5C634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5F154D9F-5B40-7305-5B41-761CD13BDE2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15650397"/>
      </p:ext>
    </p:extLst>
  </p:cSld>
  <p:clrMapOvr>
    <a:masterClrMapping/>
  </p:clrMapOvr>
</p:sld>
</file>

<file path=ppt/slides/slide201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نسأل ونطلب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أن نفوز برحمة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بشفاعاتك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عند محب البشر.</a:t>
            </a:r>
            <a:endParaRPr lang="fr-FR" sz="4267" dirty="0">
              <a:solidFill>
                <a:prstClr val="white"/>
              </a:solidFill>
              <a:latin typeface="Calibri"/>
            </a:endParaRPr>
          </a:p>
        </p:txBody>
      </p:sp>
      <p:sp>
        <p:nvSpPr>
          <p:cNvPr id="11" name="Rectangle 10"/>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pt-BR" sz="3733" dirty="0">
                <a:solidFill>
                  <a:prstClr val="white"/>
                </a:solidFill>
                <a:latin typeface="CS Avva Shenouda" pitchFamily="34" charset="0"/>
              </a:rPr>
              <a:t>Ten]ho tentwbh @ e;rensasni eunai @ hiten ne`precbi`a @ `ntotf</a:t>
            </a:r>
            <a:br>
              <a:rPr lang="pt-BR" sz="3733" dirty="0">
                <a:solidFill>
                  <a:prstClr val="white"/>
                </a:solidFill>
                <a:latin typeface="CS Avva Shenouda" pitchFamily="34" charset="0"/>
              </a:rPr>
            </a:br>
            <a:r>
              <a:rPr lang="pt-BR" sz="3733" dirty="0">
                <a:solidFill>
                  <a:prstClr val="white"/>
                </a:solidFill>
                <a:latin typeface="CS Avva Shenouda" pitchFamily="34" charset="0"/>
              </a:rPr>
              <a:t> `mpimairwmi</a:t>
            </a:r>
            <a:endParaRPr lang="fr-FR" sz="3733" dirty="0">
              <a:solidFill>
                <a:prstClr val="white"/>
              </a:solidFill>
              <a:latin typeface="CS Avva Shenouda" pitchFamily="34" charset="0"/>
            </a:endParaRPr>
          </a:p>
        </p:txBody>
      </p:sp>
      <p:sp>
        <p:nvSpPr>
          <p:cNvPr id="12" name="Rectangle 11"/>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Nous demandons, prions</a:t>
            </a:r>
          </a:p>
          <a:p>
            <a:pPr algn="ctr" defTabSz="1219170"/>
            <a:r>
              <a:rPr lang="fr-FR" sz="3733" b="1" dirty="0">
                <a:solidFill>
                  <a:prstClr val="white"/>
                </a:solidFill>
                <a:latin typeface="Book Antiqua" pitchFamily="18" charset="0"/>
              </a:rPr>
              <a:t>D’avoir miséricorde</a:t>
            </a:r>
          </a:p>
          <a:p>
            <a:pPr algn="ctr" defTabSz="1219170"/>
            <a:r>
              <a:rPr lang="fr-FR" sz="3733" b="1" dirty="0">
                <a:solidFill>
                  <a:prstClr val="white"/>
                </a:solidFill>
                <a:latin typeface="Book Antiqua" pitchFamily="18" charset="0"/>
              </a:rPr>
              <a:t>Par ton intercession</a:t>
            </a:r>
          </a:p>
          <a:p>
            <a:pPr algn="ctr" defTabSz="1219170"/>
            <a:r>
              <a:rPr lang="fr-FR" sz="3733" b="1" dirty="0">
                <a:solidFill>
                  <a:prstClr val="white"/>
                </a:solidFill>
                <a:latin typeface="Book Antiqua" pitchFamily="18" charset="0"/>
              </a:rPr>
              <a:t>Chez l’Ami des hommes</a:t>
            </a:r>
          </a:p>
        </p:txBody>
      </p:sp>
      <p:sp>
        <p:nvSpPr>
          <p:cNvPr id="17" name="ZoneTexte 16">
            <a:extLst>
              <a:ext uri="{FF2B5EF4-FFF2-40B4-BE49-F238E27FC236}">
                <a16:creationId xmlns:a16="http://schemas.microsoft.com/office/drawing/2014/main" id="{815ADCD8-BD48-A622-8161-F063A709C60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4C73CDD2-A6E8-D579-31E2-9C9B1F8CB51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83253516"/>
      </p:ext>
    </p:extLst>
  </p:cSld>
  <p:clrMapOvr>
    <a:masterClrMapping/>
  </p:clrMapOvr>
</p:sld>
</file>

<file path=ppt/slides/slide201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2423592" y="1988840"/>
            <a:ext cx="7488832" cy="1631216"/>
          </a:xfrm>
          <a:prstGeom prst="rect">
            <a:avLst/>
          </a:prstGeom>
        </p:spPr>
        <p:txBody>
          <a:bodyPr wrap="square">
            <a:spAutoFit/>
          </a:bodyPr>
          <a:lstStyle/>
          <a:p>
            <a:pPr algn="ctr"/>
            <a:r>
              <a:rPr lang="fr-FR" sz="5000" b="1" dirty="0">
                <a:solidFill>
                  <a:prstClr val="white"/>
                </a:solidFill>
                <a:latin typeface="Book Antiqua" pitchFamily="18" charset="0"/>
              </a:rPr>
              <a:t>Interprétation – Partie 4</a:t>
            </a:r>
          </a:p>
          <a:p>
            <a:pPr algn="ctr"/>
            <a:r>
              <a:rPr lang="ar-EG" sz="5000" b="1" dirty="0">
                <a:solidFill>
                  <a:prstClr val="white"/>
                </a:solidFill>
                <a:latin typeface="Book Antiqua" pitchFamily="18" charset="0"/>
              </a:rPr>
              <a:t>التفسير الرابع</a:t>
            </a:r>
            <a:endParaRPr lang="fr-FR" sz="5000" b="1" dirty="0">
              <a:solidFill>
                <a:prstClr val="white"/>
              </a:solidFill>
              <a:latin typeface="Book Antiqua" pitchFamily="18" charset="0"/>
            </a:endParaRPr>
          </a:p>
        </p:txBody>
      </p:sp>
      <p:pic>
        <p:nvPicPr>
          <p:cNvPr id="5"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357 </a:t>
            </a:r>
          </a:p>
        </p:txBody>
      </p:sp>
      <p:sp>
        <p:nvSpPr>
          <p:cNvPr id="2" name="ZoneTexte 1">
            <a:extLst>
              <a:ext uri="{FF2B5EF4-FFF2-40B4-BE49-F238E27FC236}">
                <a16:creationId xmlns:a16="http://schemas.microsoft.com/office/drawing/2014/main" id="{FE52ECE0-8E54-F2E0-5362-0C08F3737A8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4</a:t>
            </a:r>
            <a:endParaRPr lang="ar-EG" sz="1600" dirty="0">
              <a:solidFill>
                <a:prstClr val="white"/>
              </a:solidFill>
              <a:latin typeface="Book Antiqua" pitchFamily="18" charset="0"/>
            </a:endParaRPr>
          </a:p>
        </p:txBody>
      </p:sp>
      <p:sp>
        <p:nvSpPr>
          <p:cNvPr id="3" name="ZoneTexte 2">
            <a:hlinkClick r:id="rId3" action="ppaction://hlinksldjump"/>
            <a:extLst>
              <a:ext uri="{FF2B5EF4-FFF2-40B4-BE49-F238E27FC236}">
                <a16:creationId xmlns:a16="http://schemas.microsoft.com/office/drawing/2014/main" id="{03556068-6F2E-55F4-DA83-80B21C5CB5C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08538578"/>
      </p:ext>
    </p:extLst>
  </p:cSld>
  <p:clrMapOvr>
    <a:masterClrMapping/>
  </p:clrMapOvr>
</p:sld>
</file>

<file path=ppt/slides/slide20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516627425"/>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413667">
                  <a:extLst>
                    <a:ext uri="{9D8B030D-6E8A-4147-A177-3AD203B41FA5}">
                      <a16:colId xmlns:a16="http://schemas.microsoft.com/office/drawing/2014/main" val="20000"/>
                    </a:ext>
                  </a:extLst>
                </a:gridCol>
                <a:gridCol w="4833489">
                  <a:extLst>
                    <a:ext uri="{9D8B030D-6E8A-4147-A177-3AD203B41FA5}">
                      <a16:colId xmlns:a16="http://schemas.microsoft.com/office/drawing/2014/main" val="20001"/>
                    </a:ext>
                  </a:extLst>
                </a:gridCol>
              </a:tblGrid>
              <a:tr h="3024336">
                <a:tc>
                  <a:txBody>
                    <a:bodyPr/>
                    <a:lstStyle/>
                    <a:p>
                      <a:r>
                        <a:rPr lang="fr-FR" sz="3200" b="1" kern="1200" dirty="0">
                          <a:solidFill>
                            <a:prstClr val="white"/>
                          </a:solidFill>
                          <a:latin typeface="Book Antiqua" pitchFamily="18" charset="0"/>
                          <a:ea typeface="+mn-ea"/>
                          <a:cs typeface="+mn-cs"/>
                        </a:rPr>
                        <a:t>1. Ô vase précieux en or</a:t>
                      </a:r>
                    </a:p>
                    <a:p>
                      <a:r>
                        <a:rPr lang="fr-FR" sz="3200" b="1" kern="1200" dirty="0">
                          <a:solidFill>
                            <a:prstClr val="white"/>
                          </a:solidFill>
                          <a:latin typeface="Book Antiqua" pitchFamily="18" charset="0"/>
                          <a:ea typeface="+mn-ea"/>
                          <a:cs typeface="+mn-cs"/>
                        </a:rPr>
                        <a:t>Qui a caché la Manne</a:t>
                      </a:r>
                    </a:p>
                    <a:p>
                      <a:r>
                        <a:rPr lang="fr-FR" sz="3200" b="1" kern="1200" dirty="0">
                          <a:solidFill>
                            <a:prstClr val="white"/>
                          </a:solidFill>
                          <a:latin typeface="Book Antiqua" pitchFamily="18" charset="0"/>
                          <a:ea typeface="+mn-ea"/>
                          <a:cs typeface="+mn-cs"/>
                        </a:rPr>
                        <a:t>Symbole et promesse</a:t>
                      </a:r>
                    </a:p>
                    <a:p>
                      <a:r>
                        <a:rPr lang="fr-FR" sz="3200" b="1" kern="1200" dirty="0">
                          <a:solidFill>
                            <a:prstClr val="white"/>
                          </a:solidFill>
                          <a:latin typeface="Book Antiqua" pitchFamily="18" charset="0"/>
                          <a:ea typeface="+mn-ea"/>
                          <a:cs typeface="+mn-cs"/>
                        </a:rPr>
                        <a:t>De toi, Mère de Dieu</a:t>
                      </a:r>
                    </a:p>
                  </a:txBody>
                  <a:tcPr/>
                </a:tc>
                <a:tc>
                  <a:txBody>
                    <a:bodyPr/>
                    <a:lstStyle/>
                    <a:p>
                      <a:pPr algn="r" rtl="1"/>
                      <a:r>
                        <a:rPr lang="ar-EG" sz="4000" b="0" kern="1200" dirty="0">
                          <a:solidFill>
                            <a:prstClr val="white"/>
                          </a:solidFill>
                          <a:latin typeface="+mn-lt"/>
                          <a:ea typeface="+mn-ea"/>
                          <a:cs typeface="+mn-cs"/>
                        </a:rPr>
                        <a:t>يا</a:t>
                      </a:r>
                      <a:r>
                        <a:rPr lang="ar-EG" sz="4000" b="0" kern="1200" baseline="0" dirty="0">
                          <a:solidFill>
                            <a:prstClr val="white"/>
                          </a:solidFill>
                          <a:latin typeface="+mn-lt"/>
                          <a:ea typeface="+mn-ea"/>
                          <a:cs typeface="+mn-cs"/>
                        </a:rPr>
                        <a:t> </a:t>
                      </a:r>
                      <a:r>
                        <a:rPr lang="ar-EG" sz="4000" b="0" kern="1200" dirty="0">
                          <a:solidFill>
                            <a:prstClr val="white"/>
                          </a:solidFill>
                          <a:latin typeface="+mn-lt"/>
                          <a:ea typeface="+mn-ea"/>
                          <a:cs typeface="+mn-cs"/>
                        </a:rPr>
                        <a:t>قسط دهب غالِ</a:t>
                      </a:r>
                    </a:p>
                    <a:p>
                      <a:pPr algn="r" rtl="1"/>
                      <a:r>
                        <a:rPr lang="ar-EG" sz="4000" b="0" kern="1200" dirty="0">
                          <a:solidFill>
                            <a:prstClr val="white"/>
                          </a:solidFill>
                          <a:latin typeface="+mn-lt"/>
                          <a:ea typeface="+mn-ea"/>
                          <a:cs typeface="+mn-cs"/>
                        </a:rPr>
                        <a:t>والمَن مخفى فيه</a:t>
                      </a:r>
                    </a:p>
                    <a:p>
                      <a:pPr algn="r" rtl="1"/>
                      <a:r>
                        <a:rPr lang="ar-EG" sz="4000" b="0" kern="1200" dirty="0">
                          <a:solidFill>
                            <a:prstClr val="white"/>
                          </a:solidFill>
                          <a:latin typeface="+mn-lt"/>
                          <a:ea typeface="+mn-ea"/>
                          <a:cs typeface="+mn-cs"/>
                        </a:rPr>
                        <a:t>رمزاً وإشارة</a:t>
                      </a:r>
                    </a:p>
                    <a:p>
                      <a:pPr algn="r" rtl="1"/>
                      <a:r>
                        <a:rPr lang="ar-EG" sz="4000" b="0" kern="1200" dirty="0">
                          <a:solidFill>
                            <a:prstClr val="white"/>
                          </a:solidFill>
                          <a:latin typeface="+mn-lt"/>
                          <a:ea typeface="+mn-ea"/>
                          <a:cs typeface="+mn-cs"/>
                        </a:rPr>
                        <a:t>عليك يا والدة الإله</a:t>
                      </a: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Ô toi pierre précieuse</a:t>
                      </a:r>
                    </a:p>
                    <a:p>
                      <a:r>
                        <a:rPr lang="fr-FR" sz="3200" b="1" kern="1200" dirty="0">
                          <a:solidFill>
                            <a:prstClr val="white"/>
                          </a:solidFill>
                          <a:latin typeface="Book Antiqua" pitchFamily="18" charset="0"/>
                          <a:ea typeface="+mn-ea"/>
                          <a:cs typeface="+mn-cs"/>
                        </a:rPr>
                        <a:t>Ô navire du salut</a:t>
                      </a:r>
                    </a:p>
                    <a:p>
                      <a:r>
                        <a:rPr lang="fr-FR" sz="3200" b="1" kern="1200" dirty="0">
                          <a:solidFill>
                            <a:prstClr val="white"/>
                          </a:solidFill>
                          <a:latin typeface="Book Antiqua" pitchFamily="18" charset="0"/>
                          <a:ea typeface="+mn-ea"/>
                          <a:cs typeface="+mn-cs"/>
                        </a:rPr>
                        <a:t>Bénie es-tu Marie</a:t>
                      </a:r>
                    </a:p>
                    <a:p>
                      <a:r>
                        <a:rPr lang="fr-FR" sz="3200" b="1" kern="1200" dirty="0">
                          <a:solidFill>
                            <a:prstClr val="white"/>
                          </a:solidFill>
                          <a:latin typeface="Book Antiqua" pitchFamily="18" charset="0"/>
                          <a:ea typeface="+mn-ea"/>
                          <a:cs typeface="+mn-cs"/>
                        </a:rPr>
                        <a:t>Ô fille de Sion</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يا حجر الجوهر</a:t>
                      </a:r>
                    </a:p>
                    <a:p>
                      <a:pPr algn="r" rtl="1"/>
                      <a:r>
                        <a:rPr lang="ar-EG" sz="4000" b="0" kern="1200" dirty="0">
                          <a:solidFill>
                            <a:prstClr val="white"/>
                          </a:solidFill>
                          <a:latin typeface="+mn-lt"/>
                          <a:ea typeface="+mn-ea"/>
                          <a:cs typeface="+mn-cs"/>
                        </a:rPr>
                        <a:t>يا سفينة النجاة</a:t>
                      </a:r>
                    </a:p>
                    <a:p>
                      <a:pPr algn="r" rtl="1"/>
                      <a:r>
                        <a:rPr lang="ar-EG" sz="4000" b="0" kern="1200" dirty="0">
                          <a:solidFill>
                            <a:prstClr val="white"/>
                          </a:solidFill>
                          <a:latin typeface="+mn-lt"/>
                          <a:ea typeface="+mn-ea"/>
                          <a:cs typeface="+mn-cs"/>
                        </a:rPr>
                        <a:t>طوباكِ يا مريم</a:t>
                      </a:r>
                    </a:p>
                    <a:p>
                      <a:pPr algn="r" rtl="1"/>
                      <a:r>
                        <a:rPr lang="ar-EG" sz="4000" b="0" kern="1200" dirty="0">
                          <a:solidFill>
                            <a:prstClr val="white"/>
                          </a:solidFill>
                          <a:latin typeface="+mn-lt"/>
                          <a:ea typeface="+mn-ea"/>
                          <a:cs typeface="+mn-cs"/>
                        </a:rPr>
                        <a:t>يا إبنة صهيون</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40CB49FD-78E7-5577-0305-E817E7BE12F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4</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933B785E-E0C3-4E0F-67ED-DC9EB92D3C2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01295950"/>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388578CC-C7F8-DCFA-06E1-CA4C45381662}"/>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867203D6-9F39-8AA2-1F43-C9C917929300}"/>
              </a:ext>
            </a:extLst>
          </p:cNvPr>
          <p:cNvGraphicFramePr>
            <a:graphicFrameLocks noGrp="1"/>
          </p:cNvGraphicFramePr>
          <p:nvPr/>
        </p:nvGraphicFramePr>
        <p:xfrm>
          <a:off x="457200" y="332656"/>
          <a:ext cx="11247156" cy="5919936"/>
        </p:xfrm>
        <a:graphic>
          <a:graphicData uri="http://schemas.openxmlformats.org/drawingml/2006/table">
            <a:tbl>
              <a:tblPr firstRow="1" bandRow="1">
                <a:tableStyleId>{2D5ABB26-0587-4C30-8999-92F81FD0307C}</a:tableStyleId>
              </a:tblPr>
              <a:tblGrid>
                <a:gridCol w="6413667">
                  <a:extLst>
                    <a:ext uri="{9D8B030D-6E8A-4147-A177-3AD203B41FA5}">
                      <a16:colId xmlns:a16="http://schemas.microsoft.com/office/drawing/2014/main" val="20000"/>
                    </a:ext>
                  </a:extLst>
                </a:gridCol>
                <a:gridCol w="4833489">
                  <a:extLst>
                    <a:ext uri="{9D8B030D-6E8A-4147-A177-3AD203B41FA5}">
                      <a16:colId xmlns:a16="http://schemas.microsoft.com/office/drawing/2014/main" val="20001"/>
                    </a:ext>
                  </a:extLst>
                </a:gridCol>
              </a:tblGrid>
              <a:tr h="3024336">
                <a:tc>
                  <a:txBody>
                    <a:bodyPr/>
                    <a:lstStyle/>
                    <a:p>
                      <a:r>
                        <a:rPr lang="fr-FR" sz="3200" b="1" kern="1200" dirty="0">
                          <a:solidFill>
                            <a:prstClr val="white"/>
                          </a:solidFill>
                          <a:latin typeface="Book Antiqua" pitchFamily="18" charset="0"/>
                          <a:ea typeface="+mn-ea"/>
                          <a:cs typeface="+mn-cs"/>
                        </a:rPr>
                        <a:t>1. Nommée Mère de Dieu</a:t>
                      </a:r>
                    </a:p>
                    <a:p>
                      <a:r>
                        <a:rPr lang="fr-FR" sz="3200" b="1" kern="1200" dirty="0">
                          <a:solidFill>
                            <a:prstClr val="white"/>
                          </a:solidFill>
                          <a:latin typeface="Book Antiqua" pitchFamily="18" charset="0"/>
                          <a:ea typeface="+mn-ea"/>
                          <a:cs typeface="+mn-cs"/>
                        </a:rPr>
                        <a:t>Ô fille de Joachim</a:t>
                      </a:r>
                    </a:p>
                    <a:p>
                      <a:r>
                        <a:rPr lang="fr-FR" sz="3200" b="1" kern="1200" dirty="0">
                          <a:solidFill>
                            <a:prstClr val="white"/>
                          </a:solidFill>
                          <a:latin typeface="Book Antiqua" pitchFamily="18" charset="0"/>
                          <a:ea typeface="+mn-ea"/>
                          <a:cs typeface="+mn-cs"/>
                        </a:rPr>
                        <a:t>Comme le plus haut des Cieux</a:t>
                      </a:r>
                    </a:p>
                    <a:p>
                      <a:r>
                        <a:rPr lang="fr-FR" sz="3200" b="1" kern="1200" dirty="0">
                          <a:solidFill>
                            <a:prstClr val="white"/>
                          </a:solidFill>
                          <a:latin typeface="Book Antiqua" pitchFamily="18" charset="0"/>
                          <a:ea typeface="+mn-ea"/>
                          <a:cs typeface="+mn-cs"/>
                        </a:rPr>
                        <a:t>Au-dessus des Chérubins</a:t>
                      </a:r>
                    </a:p>
                  </a:txBody>
                  <a:tcPr/>
                </a:tc>
                <a:tc>
                  <a:txBody>
                    <a:bodyPr/>
                    <a:lstStyle/>
                    <a:p>
                      <a:pPr algn="r" rtl="1"/>
                      <a:r>
                        <a:rPr lang="ar-EG" sz="4000" b="0" kern="1200" dirty="0">
                          <a:solidFill>
                            <a:prstClr val="white"/>
                          </a:solidFill>
                          <a:latin typeface="+mn-lt"/>
                          <a:ea typeface="+mn-ea"/>
                          <a:cs typeface="+mn-cs"/>
                        </a:rPr>
                        <a:t>دعيتِ أم الله</a:t>
                      </a:r>
                    </a:p>
                    <a:p>
                      <a:pPr algn="r" rtl="1"/>
                      <a:r>
                        <a:rPr lang="ar-EG" sz="4000" b="0" kern="1200" dirty="0">
                          <a:solidFill>
                            <a:prstClr val="white"/>
                          </a:solidFill>
                          <a:latin typeface="+mn-lt"/>
                          <a:ea typeface="+mn-ea"/>
                          <a:cs typeface="+mn-cs"/>
                        </a:rPr>
                        <a:t>يا </a:t>
                      </a:r>
                      <a:r>
                        <a:rPr lang="ar-EG" sz="4000" b="0" kern="1200" dirty="0" err="1">
                          <a:solidFill>
                            <a:prstClr val="white"/>
                          </a:solidFill>
                          <a:latin typeface="+mn-lt"/>
                          <a:ea typeface="+mn-ea"/>
                          <a:cs typeface="+mn-cs"/>
                        </a:rPr>
                        <a:t>إبنة</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يواقيم</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وصرتِ كأعلى سماه</a:t>
                      </a:r>
                    </a:p>
                    <a:p>
                      <a:pPr algn="r" rtl="1"/>
                      <a:r>
                        <a:rPr lang="ar-EG" sz="4000" b="0" kern="1200" dirty="0">
                          <a:solidFill>
                            <a:prstClr val="white"/>
                          </a:solidFill>
                          <a:latin typeface="+mn-lt"/>
                          <a:ea typeface="+mn-ea"/>
                          <a:cs typeface="+mn-cs"/>
                        </a:rPr>
                        <a:t>وفقتِ </a:t>
                      </a:r>
                      <a:r>
                        <a:rPr lang="ar-EG" sz="4000" b="0" kern="1200" dirty="0" err="1">
                          <a:solidFill>
                            <a:prstClr val="white"/>
                          </a:solidFill>
                          <a:latin typeface="+mn-lt"/>
                          <a:ea typeface="+mn-ea"/>
                          <a:cs typeface="+mn-cs"/>
                        </a:rPr>
                        <a:t>الكاروبيم</a:t>
                      </a:r>
                      <a:endParaRPr lang="ar-EG" sz="40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En toi, la source de Vie</a:t>
                      </a:r>
                    </a:p>
                    <a:p>
                      <a:r>
                        <a:rPr lang="fr-FR" sz="3200" b="1" kern="1200" dirty="0">
                          <a:solidFill>
                            <a:prstClr val="white"/>
                          </a:solidFill>
                          <a:latin typeface="Book Antiqua" pitchFamily="18" charset="0"/>
                          <a:ea typeface="+mn-ea"/>
                          <a:cs typeface="+mn-cs"/>
                        </a:rPr>
                        <a:t>Guérit tous les malades</a:t>
                      </a:r>
                    </a:p>
                    <a:p>
                      <a:r>
                        <a:rPr lang="fr-FR" sz="3200" b="1" kern="1200" dirty="0">
                          <a:solidFill>
                            <a:prstClr val="white"/>
                          </a:solidFill>
                          <a:latin typeface="Book Antiqua" pitchFamily="18" charset="0"/>
                          <a:ea typeface="+mn-ea"/>
                          <a:cs typeface="+mn-cs"/>
                        </a:rPr>
                        <a:t>Sauve la brebis perdue</a:t>
                      </a:r>
                    </a:p>
                    <a:p>
                      <a:r>
                        <a:rPr lang="fr-FR" sz="3200" b="1" kern="1200" dirty="0">
                          <a:solidFill>
                            <a:prstClr val="white"/>
                          </a:solidFill>
                          <a:latin typeface="Book Antiqua" pitchFamily="18" charset="0"/>
                          <a:ea typeface="+mn-ea"/>
                          <a:cs typeface="+mn-cs"/>
                        </a:rPr>
                        <a:t>Détruit pièges du Malin</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ظهر ينبوع الحياة</a:t>
                      </a:r>
                    </a:p>
                    <a:p>
                      <a:pPr algn="r" rtl="1"/>
                      <a:r>
                        <a:rPr lang="ar-EG" sz="4000" b="0" kern="1200" dirty="0">
                          <a:solidFill>
                            <a:prstClr val="white"/>
                          </a:solidFill>
                          <a:latin typeface="+mn-lt"/>
                          <a:ea typeface="+mn-ea"/>
                          <a:cs typeface="+mn-cs"/>
                        </a:rPr>
                        <a:t>وأبرأ كل سقيم</a:t>
                      </a:r>
                    </a:p>
                    <a:p>
                      <a:pPr algn="r" rtl="1"/>
                      <a:r>
                        <a:rPr lang="ar-EG" sz="4000" b="0" kern="1200" dirty="0">
                          <a:solidFill>
                            <a:prstClr val="white"/>
                          </a:solidFill>
                          <a:latin typeface="+mn-lt"/>
                          <a:ea typeface="+mn-ea"/>
                          <a:cs typeface="+mn-cs"/>
                        </a:rPr>
                        <a:t>ورد الخروف الضال</a:t>
                      </a:r>
                    </a:p>
                    <a:p>
                      <a:pPr algn="r" rtl="1"/>
                      <a:r>
                        <a:rPr lang="ar-EG" sz="4000" b="0" kern="1200" dirty="0">
                          <a:solidFill>
                            <a:prstClr val="white"/>
                          </a:solidFill>
                          <a:latin typeface="+mn-lt"/>
                          <a:ea typeface="+mn-ea"/>
                          <a:cs typeface="+mn-cs"/>
                        </a:rPr>
                        <a:t>وهدم فخ </a:t>
                      </a:r>
                      <a:r>
                        <a:rPr lang="ar-EG" sz="4000" b="0" kern="1200" dirty="0" err="1">
                          <a:solidFill>
                            <a:prstClr val="white"/>
                          </a:solidFill>
                          <a:latin typeface="+mn-lt"/>
                          <a:ea typeface="+mn-ea"/>
                          <a:cs typeface="+mn-cs"/>
                        </a:rPr>
                        <a:t>الأركَون</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40787F30-F49C-FF12-471D-95212D2A127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914273"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Interprétation – Partie 7</a:t>
            </a:r>
            <a:endParaRPr kumimoji="0" lang="ar-EG" sz="1600" b="0" i="0" u="none" strike="noStrike" kern="1200" cap="none" spc="0" normalizeH="0" baseline="0" noProof="0" dirty="0">
              <a:ln>
                <a:noFill/>
              </a:ln>
              <a:solidFill>
                <a:prstClr val="white"/>
              </a:solidFill>
              <a:effectLst/>
              <a:uLnTx/>
              <a:uFillTx/>
              <a:latin typeface="Book Antiqua" pitchFamily="18" charset="0"/>
              <a:ea typeface="+mn-ea"/>
              <a:cs typeface="Arial" panose="020B0604020202020204" pitchFamily="34" charset="0"/>
            </a:endParaRPr>
          </a:p>
        </p:txBody>
      </p:sp>
      <p:sp>
        <p:nvSpPr>
          <p:cNvPr id="4" name="ZoneTexte 3">
            <a:hlinkClick r:id="rId2" action="ppaction://hlinksldjump"/>
            <a:extLst>
              <a:ext uri="{FF2B5EF4-FFF2-40B4-BE49-F238E27FC236}">
                <a16:creationId xmlns:a16="http://schemas.microsoft.com/office/drawing/2014/main" id="{B16340E7-7A21-8ACF-D55D-08CFF15E129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521658122"/>
      </p:ext>
    </p:extLst>
  </p:cSld>
  <p:clrMapOvr>
    <a:masterClrMapping/>
  </p:clrMapOvr>
</p:sld>
</file>

<file path=ppt/slides/slide202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330453360"/>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5763006">
                  <a:extLst>
                    <a:ext uri="{9D8B030D-6E8A-4147-A177-3AD203B41FA5}">
                      <a16:colId xmlns:a16="http://schemas.microsoft.com/office/drawing/2014/main" val="20000"/>
                    </a:ext>
                  </a:extLst>
                </a:gridCol>
                <a:gridCol w="5484150">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 Echelle de Jacob</a:t>
                      </a:r>
                    </a:p>
                    <a:p>
                      <a:pPr algn="l"/>
                      <a:r>
                        <a:rPr lang="fr-FR" sz="3200" b="1" kern="1200" dirty="0">
                          <a:solidFill>
                            <a:prstClr val="white"/>
                          </a:solidFill>
                          <a:latin typeface="Book Antiqua" pitchFamily="18" charset="0"/>
                          <a:ea typeface="+mn-ea"/>
                          <a:cs typeface="+mn-cs"/>
                        </a:rPr>
                        <a:t>Tu as porté le Juge</a:t>
                      </a:r>
                    </a:p>
                    <a:p>
                      <a:pPr algn="l"/>
                      <a:r>
                        <a:rPr lang="fr-FR" sz="3200" b="1" kern="1200" dirty="0">
                          <a:solidFill>
                            <a:prstClr val="white"/>
                          </a:solidFill>
                          <a:latin typeface="Book Antiqua" pitchFamily="18" charset="0"/>
                          <a:ea typeface="+mn-ea"/>
                          <a:cs typeface="+mn-cs"/>
                        </a:rPr>
                        <a:t>Il est venu en toi</a:t>
                      </a:r>
                    </a:p>
                    <a:p>
                      <a:pPr algn="l"/>
                      <a:r>
                        <a:rPr lang="fr-FR" sz="3200" b="1" kern="1200" dirty="0">
                          <a:solidFill>
                            <a:prstClr val="white"/>
                          </a:solidFill>
                          <a:latin typeface="Book Antiqua" pitchFamily="18" charset="0"/>
                          <a:ea typeface="+mn-ea"/>
                          <a:cs typeface="+mn-cs"/>
                        </a:rPr>
                        <a:t>Enfantas Fils de l'homme</a:t>
                      </a:r>
                    </a:p>
                  </a:txBody>
                  <a:tcPr/>
                </a:tc>
                <a:tc>
                  <a:txBody>
                    <a:bodyPr/>
                    <a:lstStyle/>
                    <a:p>
                      <a:pPr algn="r" rtl="1"/>
                      <a:r>
                        <a:rPr lang="ar-EG" sz="4000" b="0" kern="1200" dirty="0">
                          <a:solidFill>
                            <a:prstClr val="white"/>
                          </a:solidFill>
                          <a:latin typeface="+mn-lt"/>
                          <a:ea typeface="+mn-ea"/>
                          <a:cs typeface="+mn-cs"/>
                        </a:rPr>
                        <a:t>+ يا سُلَم يعقوب</a:t>
                      </a:r>
                    </a:p>
                    <a:p>
                      <a:pPr algn="r" rtl="1"/>
                      <a:r>
                        <a:rPr lang="ar-EG" sz="4000" b="0" kern="1200" dirty="0">
                          <a:solidFill>
                            <a:prstClr val="white"/>
                          </a:solidFill>
                          <a:latin typeface="+mn-lt"/>
                          <a:ea typeface="+mn-ea"/>
                          <a:cs typeface="+mn-cs"/>
                        </a:rPr>
                        <a:t>حملتِ الديان</a:t>
                      </a:r>
                    </a:p>
                    <a:p>
                      <a:pPr algn="r" rtl="1"/>
                      <a:r>
                        <a:rPr lang="ar-EG" sz="4000" b="0" kern="1200" dirty="0">
                          <a:solidFill>
                            <a:prstClr val="white"/>
                          </a:solidFill>
                          <a:latin typeface="+mn-lt"/>
                          <a:ea typeface="+mn-ea"/>
                          <a:cs typeface="+mn-cs"/>
                        </a:rPr>
                        <a:t>وصار في أحشاكِ محجوب</a:t>
                      </a:r>
                    </a:p>
                    <a:p>
                      <a:pPr algn="r" rtl="1"/>
                      <a:r>
                        <a:rPr lang="ar-EG" sz="4000" b="0" kern="1200" dirty="0" err="1">
                          <a:solidFill>
                            <a:prstClr val="white"/>
                          </a:solidFill>
                          <a:latin typeface="+mn-lt"/>
                          <a:ea typeface="+mn-ea"/>
                          <a:cs typeface="+mn-cs"/>
                        </a:rPr>
                        <a:t>وولدتيه</a:t>
                      </a:r>
                      <a:r>
                        <a:rPr lang="ar-EG" sz="4000" b="0" kern="1200" dirty="0">
                          <a:solidFill>
                            <a:prstClr val="white"/>
                          </a:solidFill>
                          <a:latin typeface="+mn-lt"/>
                          <a:ea typeface="+mn-ea"/>
                          <a:cs typeface="+mn-cs"/>
                        </a:rPr>
                        <a:t> كإنسان</a:t>
                      </a: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4.</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Il guérit tous malades</a:t>
                      </a:r>
                    </a:p>
                    <a:p>
                      <a:r>
                        <a:rPr lang="fr-FR" sz="3200" b="1" kern="1200" dirty="0">
                          <a:solidFill>
                            <a:prstClr val="white"/>
                          </a:solidFill>
                          <a:latin typeface="Book Antiqua" pitchFamily="18" charset="0"/>
                          <a:ea typeface="+mn-ea"/>
                          <a:cs typeface="+mn-cs"/>
                        </a:rPr>
                        <a:t>Rendit vue aux aveugles</a:t>
                      </a:r>
                    </a:p>
                    <a:p>
                      <a:r>
                        <a:rPr lang="fr-FR" sz="3200" b="1" kern="1200" dirty="0">
                          <a:solidFill>
                            <a:prstClr val="white"/>
                          </a:solidFill>
                          <a:latin typeface="Book Antiqua" pitchFamily="18" charset="0"/>
                          <a:ea typeface="+mn-ea"/>
                          <a:cs typeface="+mn-cs"/>
                        </a:rPr>
                        <a:t>Ressuscita les morts</a:t>
                      </a:r>
                    </a:p>
                    <a:p>
                      <a:r>
                        <a:rPr lang="fr-FR" sz="3200" b="1" kern="1200" dirty="0">
                          <a:solidFill>
                            <a:prstClr val="white"/>
                          </a:solidFill>
                          <a:latin typeface="Book Antiqua" pitchFamily="18" charset="0"/>
                          <a:ea typeface="+mn-ea"/>
                          <a:cs typeface="+mn-cs"/>
                        </a:rPr>
                        <a:t>Après leur enterrement</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وشفى كل المرضى</a:t>
                      </a:r>
                    </a:p>
                    <a:p>
                      <a:pPr algn="r" rtl="1"/>
                      <a:r>
                        <a:rPr lang="ar-EG" sz="4000" b="0" kern="1200" dirty="0">
                          <a:solidFill>
                            <a:prstClr val="white"/>
                          </a:solidFill>
                          <a:latin typeface="+mn-lt"/>
                          <a:ea typeface="+mn-ea"/>
                          <a:cs typeface="+mn-cs"/>
                        </a:rPr>
                        <a:t>وفتح العميان</a:t>
                      </a:r>
                    </a:p>
                    <a:p>
                      <a:pPr algn="r" rtl="1"/>
                      <a:r>
                        <a:rPr lang="ar-EG" sz="4000" b="0" kern="1200" dirty="0">
                          <a:solidFill>
                            <a:prstClr val="white"/>
                          </a:solidFill>
                          <a:latin typeface="+mn-lt"/>
                          <a:ea typeface="+mn-ea"/>
                          <a:cs typeface="+mn-cs"/>
                        </a:rPr>
                        <a:t>وأقام الميت</a:t>
                      </a:r>
                    </a:p>
                    <a:p>
                      <a:pPr algn="r" rtl="1"/>
                      <a:r>
                        <a:rPr lang="ar-EG" sz="4000" b="0" kern="1200" dirty="0">
                          <a:solidFill>
                            <a:prstClr val="white"/>
                          </a:solidFill>
                          <a:latin typeface="+mn-lt"/>
                          <a:ea typeface="+mn-ea"/>
                          <a:cs typeface="+mn-cs"/>
                        </a:rPr>
                        <a:t>بعد أن كان مدفون</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17FB07BF-75FE-2218-6585-27A3D764DAF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4</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99503D59-F581-B3FA-EA9C-DAA98A47BC5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25814886"/>
      </p:ext>
    </p:extLst>
  </p:cSld>
  <p:clrMapOvr>
    <a:masterClrMapping/>
  </p:clrMapOvr>
</p:sld>
</file>

<file path=ppt/slides/slide202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923071132"/>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134813">
                  <a:extLst>
                    <a:ext uri="{9D8B030D-6E8A-4147-A177-3AD203B41FA5}">
                      <a16:colId xmlns:a16="http://schemas.microsoft.com/office/drawing/2014/main" val="20000"/>
                    </a:ext>
                  </a:extLst>
                </a:gridCol>
                <a:gridCol w="511234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5.</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Ô toi bâton d'Aaron</a:t>
                      </a:r>
                    </a:p>
                    <a:p>
                      <a:pPr algn="l"/>
                      <a:r>
                        <a:rPr lang="fr-FR" sz="3200" b="1" kern="1200" dirty="0">
                          <a:solidFill>
                            <a:prstClr val="white"/>
                          </a:solidFill>
                          <a:latin typeface="Book Antiqua" pitchFamily="18" charset="0"/>
                          <a:ea typeface="+mn-ea"/>
                          <a:cs typeface="+mn-cs"/>
                        </a:rPr>
                        <a:t>Qui germa et fleurit</a:t>
                      </a:r>
                    </a:p>
                    <a:p>
                      <a:pPr algn="l"/>
                      <a:r>
                        <a:rPr lang="fr-FR" sz="3200" b="1" kern="1200" dirty="0">
                          <a:solidFill>
                            <a:prstClr val="white"/>
                          </a:solidFill>
                          <a:latin typeface="Book Antiqua" pitchFamily="18" charset="0"/>
                          <a:ea typeface="+mn-ea"/>
                          <a:cs typeface="+mn-cs"/>
                        </a:rPr>
                        <a:t>Coupole de Moïse</a:t>
                      </a:r>
                    </a:p>
                    <a:p>
                      <a:pPr algn="l"/>
                      <a:r>
                        <a:rPr lang="fr-FR" sz="3200" b="1" kern="1200" dirty="0">
                          <a:solidFill>
                            <a:prstClr val="white"/>
                          </a:solidFill>
                          <a:latin typeface="Book Antiqua" pitchFamily="18" charset="0"/>
                          <a:ea typeface="+mn-ea"/>
                          <a:cs typeface="+mn-cs"/>
                        </a:rPr>
                        <a:t>Inondée de lumière</a:t>
                      </a:r>
                    </a:p>
                  </a:txBody>
                  <a:tcPr/>
                </a:tc>
                <a:tc>
                  <a:txBody>
                    <a:bodyPr/>
                    <a:lstStyle/>
                    <a:p>
                      <a:pPr algn="r" rtl="1"/>
                      <a:r>
                        <a:rPr lang="ar-EG" sz="4000" b="0" kern="1200" dirty="0">
                          <a:solidFill>
                            <a:prstClr val="white"/>
                          </a:solidFill>
                          <a:latin typeface="+mn-lt"/>
                          <a:ea typeface="+mn-ea"/>
                          <a:cs typeface="+mn-cs"/>
                        </a:rPr>
                        <a:t>يا عصاة هرون</a:t>
                      </a:r>
                    </a:p>
                    <a:p>
                      <a:pPr algn="r" rtl="1"/>
                      <a:r>
                        <a:rPr lang="ar-EG" sz="4000" b="0" kern="1200" dirty="0">
                          <a:solidFill>
                            <a:prstClr val="white"/>
                          </a:solidFill>
                          <a:latin typeface="+mn-lt"/>
                          <a:ea typeface="+mn-ea"/>
                          <a:cs typeface="+mn-cs"/>
                        </a:rPr>
                        <a:t>نورتِ الأزهار</a:t>
                      </a:r>
                    </a:p>
                    <a:p>
                      <a:pPr algn="r" rtl="1"/>
                      <a:r>
                        <a:rPr lang="ar-EG" sz="4000" b="0" kern="1200" dirty="0">
                          <a:solidFill>
                            <a:prstClr val="white"/>
                          </a:solidFill>
                          <a:latin typeface="+mn-lt"/>
                          <a:ea typeface="+mn-ea"/>
                          <a:cs typeface="+mn-cs"/>
                        </a:rPr>
                        <a:t>يا قبة موسى</a:t>
                      </a:r>
                    </a:p>
                    <a:p>
                      <a:pPr algn="r" rtl="1"/>
                      <a:r>
                        <a:rPr lang="ar-EG" sz="4000" b="0" kern="1200" dirty="0">
                          <a:solidFill>
                            <a:prstClr val="white"/>
                          </a:solidFill>
                          <a:latin typeface="+mn-lt"/>
                          <a:ea typeface="+mn-ea"/>
                          <a:cs typeface="+mn-cs"/>
                        </a:rPr>
                        <a:t>المملوءة أنوار</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6. Et tu es le sarment</a:t>
                      </a:r>
                    </a:p>
                    <a:p>
                      <a:r>
                        <a:rPr lang="fr-FR" sz="3200" b="1" kern="1200" dirty="0">
                          <a:solidFill>
                            <a:prstClr val="white"/>
                          </a:solidFill>
                          <a:latin typeface="Book Antiqua" pitchFamily="18" charset="0"/>
                          <a:ea typeface="+mn-ea"/>
                          <a:cs typeface="+mn-cs"/>
                        </a:rPr>
                        <a:t>Qui a porté les fruits</a:t>
                      </a:r>
                    </a:p>
                    <a:p>
                      <a:r>
                        <a:rPr lang="fr-FR" sz="3200" b="1" kern="1200" dirty="0">
                          <a:solidFill>
                            <a:prstClr val="white"/>
                          </a:solidFill>
                          <a:latin typeface="Book Antiqua" pitchFamily="18" charset="0"/>
                          <a:ea typeface="+mn-ea"/>
                          <a:cs typeface="+mn-cs"/>
                        </a:rPr>
                        <a:t>Ton Fils nous pardonna</a:t>
                      </a:r>
                    </a:p>
                    <a:p>
                      <a:r>
                        <a:rPr lang="fr-FR" sz="3200" b="1" kern="1200" dirty="0">
                          <a:solidFill>
                            <a:prstClr val="white"/>
                          </a:solidFill>
                          <a:latin typeface="Book Antiqua" pitchFamily="18" charset="0"/>
                          <a:ea typeface="+mn-ea"/>
                          <a:cs typeface="+mn-cs"/>
                        </a:rPr>
                        <a:t>Ô toi, joyau caché</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وكرمة مغروسة</a:t>
                      </a:r>
                    </a:p>
                    <a:p>
                      <a:pPr algn="r" rtl="1"/>
                      <a:r>
                        <a:rPr lang="ar-EG" sz="4000" b="0" kern="1200" dirty="0">
                          <a:solidFill>
                            <a:prstClr val="white"/>
                          </a:solidFill>
                          <a:latin typeface="+mn-lt"/>
                          <a:ea typeface="+mn-ea"/>
                          <a:cs typeface="+mn-cs"/>
                        </a:rPr>
                        <a:t>حاملة الأثمار</a:t>
                      </a:r>
                    </a:p>
                    <a:p>
                      <a:pPr algn="r" rtl="1"/>
                      <a:r>
                        <a:rPr lang="ar-EG" sz="4000" b="0" kern="1200" dirty="0">
                          <a:solidFill>
                            <a:prstClr val="white"/>
                          </a:solidFill>
                          <a:latin typeface="+mn-lt"/>
                          <a:ea typeface="+mn-ea"/>
                          <a:cs typeface="+mn-cs"/>
                        </a:rPr>
                        <a:t>بابنك نلنا الغفران</a:t>
                      </a:r>
                    </a:p>
                    <a:p>
                      <a:pPr algn="r" rtl="1"/>
                      <a:r>
                        <a:rPr lang="ar-EG" sz="4000" b="0" kern="1200" dirty="0">
                          <a:solidFill>
                            <a:prstClr val="white"/>
                          </a:solidFill>
                          <a:latin typeface="+mn-lt"/>
                          <a:ea typeface="+mn-ea"/>
                          <a:cs typeface="+mn-cs"/>
                        </a:rPr>
                        <a:t>يا جوهر مكنون</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D63F2F43-B1C0-37E2-E44C-F9B9FA94CF9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4</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545EF883-137A-DAB1-4203-495E70B2CB4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14679865"/>
      </p:ext>
    </p:extLst>
  </p:cSld>
  <p:clrMapOvr>
    <a:masterClrMapping/>
  </p:clrMapOvr>
</p:sld>
</file>

<file path=ppt/slides/slide202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026903449"/>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692523">
                  <a:extLst>
                    <a:ext uri="{9D8B030D-6E8A-4147-A177-3AD203B41FA5}">
                      <a16:colId xmlns:a16="http://schemas.microsoft.com/office/drawing/2014/main" val="20000"/>
                    </a:ext>
                  </a:extLst>
                </a:gridCol>
                <a:gridCol w="455463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7.</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David dit dans son psaume,</a:t>
                      </a:r>
                    </a:p>
                    <a:p>
                      <a:pPr algn="l"/>
                      <a:r>
                        <a:rPr lang="fr-FR" sz="3200" b="1" kern="1200" dirty="0">
                          <a:solidFill>
                            <a:prstClr val="white"/>
                          </a:solidFill>
                          <a:latin typeface="Book Antiqua" pitchFamily="18" charset="0"/>
                          <a:ea typeface="+mn-ea"/>
                          <a:cs typeface="+mn-cs"/>
                        </a:rPr>
                        <a:t>En  jouant sur sa harpe</a:t>
                      </a:r>
                    </a:p>
                    <a:p>
                      <a:pPr algn="l"/>
                      <a:r>
                        <a:rPr lang="fr-FR" sz="3200" b="1" kern="1200" dirty="0">
                          <a:solidFill>
                            <a:prstClr val="white"/>
                          </a:solidFill>
                          <a:latin typeface="Book Antiqua" pitchFamily="18" charset="0"/>
                          <a:ea typeface="+mn-ea"/>
                          <a:cs typeface="+mn-cs"/>
                        </a:rPr>
                        <a:t>"Seigneur choisit Sion</a:t>
                      </a:r>
                    </a:p>
                    <a:p>
                      <a:pPr algn="l"/>
                      <a:r>
                        <a:rPr lang="fr-FR" sz="3200" b="1" kern="1200" dirty="0">
                          <a:solidFill>
                            <a:prstClr val="white"/>
                          </a:solidFill>
                          <a:latin typeface="Book Antiqua" pitchFamily="18" charset="0"/>
                          <a:ea typeface="+mn-ea"/>
                          <a:cs typeface="+mn-cs"/>
                        </a:rPr>
                        <a:t>Vint habiter en elle"</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داود قال في المزمور</a:t>
                      </a:r>
                    </a:p>
                    <a:p>
                      <a:pPr algn="r" rtl="1"/>
                      <a:r>
                        <a:rPr lang="ar-EG" sz="4000" b="0" kern="1200" dirty="0">
                          <a:solidFill>
                            <a:prstClr val="white"/>
                          </a:solidFill>
                          <a:latin typeface="+mn-lt"/>
                          <a:ea typeface="+mn-ea"/>
                          <a:cs typeface="+mn-cs"/>
                        </a:rPr>
                        <a:t>وقال في القيثارات</a:t>
                      </a:r>
                    </a:p>
                    <a:p>
                      <a:pPr algn="r" rtl="1"/>
                      <a:r>
                        <a:rPr lang="ar-EG" sz="4000" b="0" kern="1200" dirty="0">
                          <a:solidFill>
                            <a:prstClr val="white"/>
                          </a:solidFill>
                          <a:latin typeface="+mn-lt"/>
                          <a:ea typeface="+mn-ea"/>
                          <a:cs typeface="+mn-cs"/>
                        </a:rPr>
                        <a:t>الرب اختار صهيون</a:t>
                      </a:r>
                    </a:p>
                    <a:p>
                      <a:pPr algn="r" rtl="1"/>
                      <a:r>
                        <a:rPr lang="ar-EG" sz="4000" b="0" kern="1200" dirty="0">
                          <a:solidFill>
                            <a:prstClr val="white"/>
                          </a:solidFill>
                          <a:latin typeface="+mn-lt"/>
                          <a:ea typeface="+mn-ea"/>
                          <a:cs typeface="+mn-cs"/>
                        </a:rPr>
                        <a:t>وسكن فيها بثبات</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8. Ce sont tous les symboles</a:t>
                      </a:r>
                    </a:p>
                    <a:p>
                      <a:r>
                        <a:rPr lang="fr-FR" sz="3200" b="1" kern="1200" dirty="0">
                          <a:solidFill>
                            <a:prstClr val="white"/>
                          </a:solidFill>
                          <a:latin typeface="Book Antiqua" pitchFamily="18" charset="0"/>
                          <a:ea typeface="+mn-ea"/>
                          <a:cs typeface="+mn-cs"/>
                        </a:rPr>
                        <a:t>Les signes et les promesses</a:t>
                      </a:r>
                    </a:p>
                    <a:p>
                      <a:r>
                        <a:rPr lang="fr-FR" sz="3200" b="1" kern="1200" dirty="0">
                          <a:solidFill>
                            <a:prstClr val="white"/>
                          </a:solidFill>
                          <a:latin typeface="Book Antiqua" pitchFamily="18" charset="0"/>
                          <a:ea typeface="+mn-ea"/>
                          <a:cs typeface="+mn-cs"/>
                        </a:rPr>
                        <a:t>Portant sur toi, Marie</a:t>
                      </a:r>
                    </a:p>
                    <a:p>
                      <a:r>
                        <a:rPr lang="fr-FR" sz="3200" b="1" kern="1200" dirty="0">
                          <a:solidFill>
                            <a:prstClr val="white"/>
                          </a:solidFill>
                          <a:latin typeface="Book Antiqua" pitchFamily="18" charset="0"/>
                          <a:ea typeface="+mn-ea"/>
                          <a:cs typeface="+mn-cs"/>
                        </a:rPr>
                        <a:t>Ô Fille de Sion</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err="1">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هذا كله مثال</a:t>
                      </a:r>
                    </a:p>
                    <a:p>
                      <a:pPr algn="r" rtl="1"/>
                      <a:r>
                        <a:rPr lang="ar-EG" sz="4000" b="0" kern="1200" dirty="0">
                          <a:solidFill>
                            <a:prstClr val="white"/>
                          </a:solidFill>
                          <a:latin typeface="+mn-lt"/>
                          <a:ea typeface="+mn-ea"/>
                          <a:cs typeface="+mn-cs"/>
                        </a:rPr>
                        <a:t>ورمزاً واشارات</a:t>
                      </a:r>
                    </a:p>
                    <a:p>
                      <a:pPr algn="r" rtl="1"/>
                      <a:r>
                        <a:rPr lang="ar-EG" sz="4000" b="0" kern="1200" dirty="0">
                          <a:solidFill>
                            <a:prstClr val="white"/>
                          </a:solidFill>
                          <a:latin typeface="+mn-lt"/>
                          <a:ea typeface="+mn-ea"/>
                          <a:cs typeface="+mn-cs"/>
                        </a:rPr>
                        <a:t>عليكِ يا مريم</a:t>
                      </a:r>
                    </a:p>
                    <a:p>
                      <a:pPr algn="r" rtl="1"/>
                      <a:r>
                        <a:rPr lang="ar-EG" sz="4000" b="0" kern="1200" dirty="0">
                          <a:solidFill>
                            <a:prstClr val="white"/>
                          </a:solidFill>
                          <a:latin typeface="+mn-lt"/>
                          <a:ea typeface="+mn-ea"/>
                          <a:cs typeface="+mn-cs"/>
                        </a:rPr>
                        <a:t>يا إبنة صهيون</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FF515C56-D372-FDB8-0758-F31535B330C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4</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3AC2E877-BF29-72FF-4DAC-88141297396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58270249"/>
      </p:ext>
    </p:extLst>
  </p:cSld>
  <p:clrMapOvr>
    <a:masterClrMapping/>
  </p:clrMapOvr>
</p:sld>
</file>

<file path=ppt/slides/slide202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340702694"/>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506619">
                  <a:extLst>
                    <a:ext uri="{9D8B030D-6E8A-4147-A177-3AD203B41FA5}">
                      <a16:colId xmlns:a16="http://schemas.microsoft.com/office/drawing/2014/main" val="20000"/>
                    </a:ext>
                  </a:extLst>
                </a:gridCol>
                <a:gridCol w="4740537">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9.</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Dieu choisit ta beauté</a:t>
                      </a:r>
                    </a:p>
                    <a:p>
                      <a:pPr algn="l"/>
                      <a:r>
                        <a:rPr lang="fr-FR" sz="3200" b="1" kern="1200" dirty="0">
                          <a:solidFill>
                            <a:prstClr val="white"/>
                          </a:solidFill>
                          <a:latin typeface="Book Antiqua" pitchFamily="18" charset="0"/>
                          <a:ea typeface="+mn-ea"/>
                          <a:cs typeface="+mn-cs"/>
                        </a:rPr>
                        <a:t>Habita en ton sein</a:t>
                      </a:r>
                    </a:p>
                    <a:p>
                      <a:pPr algn="l"/>
                      <a:r>
                        <a:rPr lang="fr-FR" sz="3200" b="1" kern="1200" dirty="0">
                          <a:solidFill>
                            <a:prstClr val="white"/>
                          </a:solidFill>
                          <a:latin typeface="Book Antiqua" pitchFamily="18" charset="0"/>
                          <a:ea typeface="+mn-ea"/>
                          <a:cs typeface="+mn-cs"/>
                        </a:rPr>
                        <a:t>Toi, tu L’as enfanté</a:t>
                      </a:r>
                    </a:p>
                    <a:p>
                      <a:pPr algn="l"/>
                      <a:r>
                        <a:rPr lang="fr-FR" sz="3200" b="1" kern="1200" dirty="0">
                          <a:solidFill>
                            <a:prstClr val="white"/>
                          </a:solidFill>
                          <a:latin typeface="Book Antiqua" pitchFamily="18" charset="0"/>
                          <a:ea typeface="+mn-ea"/>
                          <a:cs typeface="+mn-cs"/>
                        </a:rPr>
                        <a:t>Il a bu de ton lait</a:t>
                      </a:r>
                    </a:p>
                  </a:txBody>
                  <a:tcPr/>
                </a:tc>
                <a:tc>
                  <a:txBody>
                    <a:bodyPr/>
                    <a:lstStyle/>
                    <a:p>
                      <a:pPr algn="r" rtl="1"/>
                      <a:r>
                        <a:rPr lang="ar-EG" sz="4000" b="0" kern="1200" dirty="0">
                          <a:solidFill>
                            <a:prstClr val="white"/>
                          </a:solidFill>
                          <a:latin typeface="+mn-lt"/>
                          <a:ea typeface="+mn-ea"/>
                          <a:cs typeface="+mn-cs"/>
                        </a:rPr>
                        <a:t>الرب اختار حسنك</a:t>
                      </a:r>
                    </a:p>
                    <a:p>
                      <a:pPr algn="r" rtl="1"/>
                      <a:r>
                        <a:rPr lang="ar-EG" sz="4000" b="0" kern="1200" dirty="0">
                          <a:solidFill>
                            <a:prstClr val="white"/>
                          </a:solidFill>
                          <a:latin typeface="+mn-lt"/>
                          <a:ea typeface="+mn-ea"/>
                          <a:cs typeface="+mn-cs"/>
                        </a:rPr>
                        <a:t>وسكن فيكِ الإله</a:t>
                      </a:r>
                    </a:p>
                    <a:p>
                      <a:pPr algn="r" rtl="1"/>
                      <a:r>
                        <a:rPr lang="ar-EG" sz="4000" b="0" kern="1200" dirty="0" err="1">
                          <a:solidFill>
                            <a:prstClr val="white"/>
                          </a:solidFill>
                          <a:latin typeface="+mn-lt"/>
                          <a:ea typeface="+mn-ea"/>
                          <a:cs typeface="+mn-cs"/>
                        </a:rPr>
                        <a:t>وولدتيه</a:t>
                      </a:r>
                      <a:r>
                        <a:rPr lang="ar-EG" sz="4000" b="0" kern="1200" dirty="0">
                          <a:solidFill>
                            <a:prstClr val="white"/>
                          </a:solidFill>
                          <a:latin typeface="+mn-lt"/>
                          <a:ea typeface="+mn-ea"/>
                          <a:cs typeface="+mn-cs"/>
                        </a:rPr>
                        <a:t> ورضع لبن</a:t>
                      </a:r>
                    </a:p>
                    <a:p>
                      <a:pPr algn="r" rtl="1"/>
                      <a:r>
                        <a:rPr lang="ar-EG" sz="4000" b="0" kern="1200" dirty="0">
                          <a:solidFill>
                            <a:prstClr val="white"/>
                          </a:solidFill>
                          <a:latin typeface="+mn-lt"/>
                          <a:ea typeface="+mn-ea"/>
                          <a:cs typeface="+mn-cs"/>
                        </a:rPr>
                        <a:t>ثدييك بفاه</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10. Tu es très élevée</a:t>
                      </a:r>
                    </a:p>
                    <a:p>
                      <a:r>
                        <a:rPr lang="fr-FR" sz="3200" b="1" kern="1200" dirty="0">
                          <a:solidFill>
                            <a:prstClr val="white"/>
                          </a:solidFill>
                          <a:latin typeface="Book Antiqua" pitchFamily="18" charset="0"/>
                          <a:ea typeface="+mn-ea"/>
                          <a:cs typeface="+mn-cs"/>
                        </a:rPr>
                        <a:t>Comme le plus haut des cieux</a:t>
                      </a:r>
                    </a:p>
                    <a:p>
                      <a:r>
                        <a:rPr lang="fr-FR" sz="3200" b="1" kern="1200" dirty="0">
                          <a:solidFill>
                            <a:prstClr val="white"/>
                          </a:solidFill>
                          <a:latin typeface="Book Antiqua" pitchFamily="18" charset="0"/>
                          <a:ea typeface="+mn-ea"/>
                          <a:cs typeface="+mn-cs"/>
                        </a:rPr>
                        <a:t>Tu surpassas les rangs</a:t>
                      </a:r>
                    </a:p>
                    <a:p>
                      <a:r>
                        <a:rPr lang="fr-FR" sz="3200" b="1" kern="1200" dirty="0">
                          <a:solidFill>
                            <a:prstClr val="white"/>
                          </a:solidFill>
                          <a:latin typeface="Book Antiqua" pitchFamily="18" charset="0"/>
                          <a:ea typeface="+mn-ea"/>
                          <a:cs typeface="+mn-cs"/>
                        </a:rPr>
                        <a:t>Des justes et des saints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ارتفعت جداً</a:t>
                      </a:r>
                    </a:p>
                    <a:p>
                      <a:pPr algn="r" rtl="1"/>
                      <a:r>
                        <a:rPr lang="ar-EG" sz="4000" b="0" kern="1200" dirty="0">
                          <a:solidFill>
                            <a:prstClr val="white"/>
                          </a:solidFill>
                          <a:latin typeface="+mn-lt"/>
                          <a:ea typeface="+mn-ea"/>
                          <a:cs typeface="+mn-cs"/>
                        </a:rPr>
                        <a:t>وصرت كأعلى سماه</a:t>
                      </a:r>
                    </a:p>
                    <a:p>
                      <a:pPr algn="r" rtl="1"/>
                      <a:r>
                        <a:rPr lang="ar-EG" sz="4000" b="0" kern="1200" dirty="0">
                          <a:solidFill>
                            <a:prstClr val="white"/>
                          </a:solidFill>
                          <a:latin typeface="+mn-lt"/>
                          <a:ea typeface="+mn-ea"/>
                          <a:cs typeface="+mn-cs"/>
                        </a:rPr>
                        <a:t>فقت كل الرؤساء</a:t>
                      </a:r>
                    </a:p>
                    <a:p>
                      <a:pPr algn="r" rtl="1"/>
                      <a:r>
                        <a:rPr lang="ar-EG" sz="4000" b="0" kern="1200" dirty="0">
                          <a:solidFill>
                            <a:prstClr val="white"/>
                          </a:solidFill>
                          <a:latin typeface="+mn-lt"/>
                          <a:ea typeface="+mn-ea"/>
                          <a:cs typeface="+mn-cs"/>
                        </a:rPr>
                        <a:t>والأبرار والصديقون</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2E2DD7EF-135B-45E4-402F-75A12D62785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4</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7919853E-02CC-C446-B7F4-E852741C09B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95180591"/>
      </p:ext>
    </p:extLst>
  </p:cSld>
  <p:clrMapOvr>
    <a:masterClrMapping/>
  </p:clrMapOvr>
</p:sld>
</file>

<file path=ppt/slides/slide202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951305074"/>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692523">
                  <a:extLst>
                    <a:ext uri="{9D8B030D-6E8A-4147-A177-3AD203B41FA5}">
                      <a16:colId xmlns:a16="http://schemas.microsoft.com/office/drawing/2014/main" val="20000"/>
                    </a:ext>
                  </a:extLst>
                </a:gridCol>
                <a:gridCol w="455463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11.</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Au-dessus des Chérubins</a:t>
                      </a:r>
                    </a:p>
                    <a:p>
                      <a:pPr algn="l"/>
                      <a:r>
                        <a:rPr lang="fr-FR" sz="3200" b="1" kern="1200" dirty="0">
                          <a:solidFill>
                            <a:prstClr val="white"/>
                          </a:solidFill>
                          <a:latin typeface="Book Antiqua" pitchFamily="18" charset="0"/>
                          <a:ea typeface="+mn-ea"/>
                          <a:cs typeface="+mn-cs"/>
                        </a:rPr>
                        <a:t>Ô toi fierté des vierges</a:t>
                      </a:r>
                    </a:p>
                    <a:p>
                      <a:pPr algn="l"/>
                      <a:r>
                        <a:rPr lang="fr-FR" sz="3200" b="1" kern="1200" dirty="0">
                          <a:solidFill>
                            <a:prstClr val="white"/>
                          </a:solidFill>
                          <a:latin typeface="Book Antiqua" pitchFamily="18" charset="0"/>
                          <a:ea typeface="+mn-ea"/>
                          <a:cs typeface="+mn-cs"/>
                        </a:rPr>
                        <a:t>Plus que les Séraphins</a:t>
                      </a:r>
                    </a:p>
                    <a:p>
                      <a:pPr algn="l"/>
                      <a:r>
                        <a:rPr lang="fr-FR" sz="3200" b="1" kern="1200" dirty="0">
                          <a:solidFill>
                            <a:prstClr val="white"/>
                          </a:solidFill>
                          <a:latin typeface="Book Antiqua" pitchFamily="18" charset="0"/>
                          <a:ea typeface="+mn-ea"/>
                          <a:cs typeface="+mn-cs"/>
                        </a:rPr>
                        <a:t>Tous remplis de lumière</a:t>
                      </a:r>
                    </a:p>
                    <a:p>
                      <a:pPr algn="l"/>
                      <a:endParaRPr lang="fr-FR" sz="3200" b="1" kern="1200" dirty="0">
                        <a:solidFill>
                          <a:prstClr val="white"/>
                        </a:solidFill>
                        <a:latin typeface="Book Antiqua" pitchFamily="18" charset="0"/>
                        <a:ea typeface="+mn-ea"/>
                        <a:cs typeface="+mn-cs"/>
                      </a:endParaRPr>
                    </a:p>
                  </a:txBody>
                  <a:tcPr/>
                </a:tc>
                <a:tc>
                  <a:txBody>
                    <a:bodyPr/>
                    <a:lstStyle/>
                    <a:p>
                      <a:pPr algn="r" rtl="1"/>
                      <a:r>
                        <a:rPr lang="ar-EG" sz="4000" b="0" kern="1200" dirty="0" err="1">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فُقتِ </a:t>
                      </a:r>
                      <a:r>
                        <a:rPr lang="ar-EG" sz="4000" b="0" kern="1200" dirty="0" err="1">
                          <a:solidFill>
                            <a:prstClr val="white"/>
                          </a:solidFill>
                          <a:latin typeface="+mn-lt"/>
                          <a:ea typeface="+mn-ea"/>
                          <a:cs typeface="+mn-cs"/>
                        </a:rPr>
                        <a:t>الشاروبيم</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يا ست الأبكار</a:t>
                      </a:r>
                    </a:p>
                    <a:p>
                      <a:pPr algn="r" rtl="1"/>
                      <a:r>
                        <a:rPr lang="ar-EG" sz="4000" b="0" kern="1200" dirty="0">
                          <a:solidFill>
                            <a:prstClr val="white"/>
                          </a:solidFill>
                          <a:latin typeface="+mn-lt"/>
                          <a:ea typeface="+mn-ea"/>
                          <a:cs typeface="+mn-cs"/>
                        </a:rPr>
                        <a:t>وأيضاً السيرافيم</a:t>
                      </a:r>
                    </a:p>
                    <a:p>
                      <a:pPr algn="r" rtl="1"/>
                      <a:r>
                        <a:rPr lang="ar-EG" sz="4000" b="0" kern="1200" dirty="0">
                          <a:solidFill>
                            <a:prstClr val="white"/>
                          </a:solidFill>
                          <a:latin typeface="+mn-lt"/>
                          <a:ea typeface="+mn-ea"/>
                          <a:cs typeface="+mn-cs"/>
                        </a:rPr>
                        <a:t>المملوءة أنوار</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12.</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Ô fille de Joachim</a:t>
                      </a:r>
                    </a:p>
                    <a:p>
                      <a:r>
                        <a:rPr lang="fr-FR" sz="3200" b="1" kern="1200" dirty="0">
                          <a:solidFill>
                            <a:prstClr val="white"/>
                          </a:solidFill>
                          <a:latin typeface="Book Antiqua" pitchFamily="18" charset="0"/>
                          <a:ea typeface="+mn-ea"/>
                          <a:cs typeface="+mn-cs"/>
                        </a:rPr>
                        <a:t>De descendance des justes </a:t>
                      </a:r>
                    </a:p>
                    <a:p>
                      <a:r>
                        <a:rPr lang="fr-FR" sz="3200" b="1" kern="1200" dirty="0">
                          <a:solidFill>
                            <a:prstClr val="white"/>
                          </a:solidFill>
                          <a:latin typeface="Book Antiqua" pitchFamily="18" charset="0"/>
                          <a:ea typeface="+mn-ea"/>
                          <a:cs typeface="+mn-cs"/>
                        </a:rPr>
                        <a:t>Ton Fils sauva Adam</a:t>
                      </a:r>
                    </a:p>
                    <a:p>
                      <a:r>
                        <a:rPr lang="fr-FR" sz="3200" b="1" kern="1200" dirty="0">
                          <a:solidFill>
                            <a:prstClr val="white"/>
                          </a:solidFill>
                          <a:latin typeface="Book Antiqua" pitchFamily="18" charset="0"/>
                          <a:ea typeface="+mn-ea"/>
                          <a:cs typeface="+mn-cs"/>
                        </a:rPr>
                        <a:t>Après sa servitude</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يا إبنة يواقيم</a:t>
                      </a:r>
                    </a:p>
                    <a:p>
                      <a:pPr algn="r" rtl="1"/>
                      <a:r>
                        <a:rPr lang="ar-EG" sz="4000" b="0" kern="1200" dirty="0">
                          <a:solidFill>
                            <a:prstClr val="white"/>
                          </a:solidFill>
                          <a:latin typeface="+mn-lt"/>
                          <a:ea typeface="+mn-ea"/>
                          <a:cs typeface="+mn-cs"/>
                        </a:rPr>
                        <a:t>من نسل الأبرار</a:t>
                      </a:r>
                    </a:p>
                    <a:p>
                      <a:pPr algn="r" rtl="1"/>
                      <a:r>
                        <a:rPr lang="ar-EG" sz="4000" b="0" kern="1200" dirty="0">
                          <a:solidFill>
                            <a:prstClr val="white"/>
                          </a:solidFill>
                          <a:latin typeface="+mn-lt"/>
                          <a:ea typeface="+mn-ea"/>
                          <a:cs typeface="+mn-cs"/>
                        </a:rPr>
                        <a:t>ابنك خلص آدم</a:t>
                      </a:r>
                    </a:p>
                    <a:p>
                      <a:pPr algn="r" rtl="1"/>
                      <a:r>
                        <a:rPr lang="ar-EG" sz="4000" b="0" kern="1200" dirty="0">
                          <a:solidFill>
                            <a:prstClr val="white"/>
                          </a:solidFill>
                          <a:latin typeface="+mn-lt"/>
                          <a:ea typeface="+mn-ea"/>
                          <a:cs typeface="+mn-cs"/>
                        </a:rPr>
                        <a:t>بعد أن كان مسجون</a:t>
                      </a:r>
                      <a:endParaRPr lang="fr-FR" sz="40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6ABADE4E-8D29-47B7-C4FF-49857F39F5B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4</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7EB0A641-52E3-55B8-4DE4-4D5E9F033E5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5473683"/>
      </p:ext>
    </p:extLst>
  </p:cSld>
  <p:clrMapOvr>
    <a:masterClrMapping/>
  </p:clrMapOvr>
</p:sld>
</file>

<file path=ppt/slides/slide202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788011510"/>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r>
                        <a:rPr lang="fr-FR" sz="3200" b="1" kern="1200" dirty="0">
                          <a:solidFill>
                            <a:prstClr val="white"/>
                          </a:solidFill>
                          <a:latin typeface="Book Antiqua" pitchFamily="18" charset="0"/>
                          <a:ea typeface="+mn-ea"/>
                          <a:cs typeface="+mn-cs"/>
                        </a:rPr>
                        <a:t>13.</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Ô toi pleine de grâce</a:t>
                      </a:r>
                    </a:p>
                    <a:p>
                      <a:r>
                        <a:rPr lang="fr-FR" sz="3200" b="1" kern="1200" dirty="0">
                          <a:solidFill>
                            <a:prstClr val="white"/>
                          </a:solidFill>
                          <a:latin typeface="Book Antiqua" pitchFamily="18" charset="0"/>
                          <a:ea typeface="+mn-ea"/>
                          <a:cs typeface="+mn-cs"/>
                        </a:rPr>
                        <a:t>Ô toi la toute pure</a:t>
                      </a:r>
                    </a:p>
                    <a:p>
                      <a:r>
                        <a:rPr lang="fr-FR" sz="3200" b="1" kern="1200" dirty="0">
                          <a:solidFill>
                            <a:prstClr val="white"/>
                          </a:solidFill>
                          <a:latin typeface="Book Antiqua" pitchFamily="18" charset="0"/>
                          <a:ea typeface="+mn-ea"/>
                          <a:cs typeface="+mn-cs"/>
                        </a:rPr>
                        <a:t>Mère de miséricorde</a:t>
                      </a:r>
                    </a:p>
                    <a:p>
                      <a:r>
                        <a:rPr lang="fr-FR" sz="3200" b="1" kern="1200" dirty="0">
                          <a:solidFill>
                            <a:prstClr val="white"/>
                          </a:solidFill>
                          <a:latin typeface="Book Antiqua" pitchFamily="18" charset="0"/>
                          <a:ea typeface="+mn-ea"/>
                          <a:cs typeface="+mn-cs"/>
                        </a:rPr>
                        <a:t>Lumière des lumières</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يا مملوءة نعمة</a:t>
                      </a:r>
                    </a:p>
                    <a:p>
                      <a:pPr algn="r" rtl="1"/>
                      <a:r>
                        <a:rPr lang="ar-EG" sz="4000" b="0" kern="1200" dirty="0">
                          <a:solidFill>
                            <a:prstClr val="white"/>
                          </a:solidFill>
                          <a:latin typeface="+mn-lt"/>
                          <a:ea typeface="+mn-ea"/>
                          <a:cs typeface="+mn-cs"/>
                        </a:rPr>
                        <a:t>يا طهر الأطهار</a:t>
                      </a:r>
                    </a:p>
                    <a:p>
                      <a:pPr algn="r" rtl="1"/>
                      <a:r>
                        <a:rPr lang="ar-EG" sz="4000" b="0" kern="1200" dirty="0">
                          <a:solidFill>
                            <a:prstClr val="white"/>
                          </a:solidFill>
                          <a:latin typeface="+mn-lt"/>
                          <a:ea typeface="+mn-ea"/>
                          <a:cs typeface="+mn-cs"/>
                        </a:rPr>
                        <a:t>يا أم الرحمة</a:t>
                      </a:r>
                    </a:p>
                    <a:p>
                      <a:pPr algn="r" rtl="1"/>
                      <a:r>
                        <a:rPr lang="ar-EG" sz="4000" b="0" kern="1200" dirty="0">
                          <a:solidFill>
                            <a:prstClr val="white"/>
                          </a:solidFill>
                          <a:latin typeface="+mn-lt"/>
                          <a:ea typeface="+mn-ea"/>
                          <a:cs typeface="+mn-cs"/>
                        </a:rPr>
                        <a:t>يا نور الأنوار</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14.</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Ton Fils chasse les ténèbres</a:t>
                      </a:r>
                    </a:p>
                    <a:p>
                      <a:r>
                        <a:rPr lang="fr-FR" sz="3200" b="1" kern="1200" dirty="0">
                          <a:solidFill>
                            <a:prstClr val="white"/>
                          </a:solidFill>
                          <a:latin typeface="Book Antiqua" pitchFamily="18" charset="0"/>
                          <a:ea typeface="+mn-ea"/>
                          <a:cs typeface="+mn-cs"/>
                        </a:rPr>
                        <a:t>Et nous a libérés</a:t>
                      </a:r>
                    </a:p>
                    <a:p>
                      <a:r>
                        <a:rPr lang="fr-FR" sz="3200" b="1" kern="1200" dirty="0">
                          <a:solidFill>
                            <a:prstClr val="white"/>
                          </a:solidFill>
                          <a:latin typeface="Book Antiqua" pitchFamily="18" charset="0"/>
                          <a:ea typeface="+mn-ea"/>
                          <a:cs typeface="+mn-cs"/>
                        </a:rPr>
                        <a:t>Héritiers du Royaume</a:t>
                      </a:r>
                    </a:p>
                    <a:p>
                      <a:r>
                        <a:rPr lang="fr-FR" sz="3200" b="1" kern="1200" dirty="0">
                          <a:solidFill>
                            <a:prstClr val="white"/>
                          </a:solidFill>
                          <a:latin typeface="Book Antiqua" pitchFamily="18" charset="0"/>
                          <a:ea typeface="+mn-ea"/>
                          <a:cs typeface="+mn-cs"/>
                        </a:rPr>
                        <a:t>Par baptême de Myron</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بابنك زالت الظلمة</a:t>
                      </a:r>
                    </a:p>
                    <a:p>
                      <a:pPr algn="r" rtl="1"/>
                      <a:r>
                        <a:rPr lang="ar-EG" sz="4000" b="0" kern="1200" dirty="0">
                          <a:solidFill>
                            <a:prstClr val="white"/>
                          </a:solidFill>
                          <a:latin typeface="+mn-lt"/>
                          <a:ea typeface="+mn-ea"/>
                          <a:cs typeface="+mn-cs"/>
                        </a:rPr>
                        <a:t>وقد صرنا أحرار</a:t>
                      </a:r>
                    </a:p>
                    <a:p>
                      <a:pPr algn="r" rtl="1"/>
                      <a:r>
                        <a:rPr lang="ar-EG" sz="4000" b="0" kern="1200" dirty="0">
                          <a:solidFill>
                            <a:prstClr val="white"/>
                          </a:solidFill>
                          <a:latin typeface="+mn-lt"/>
                          <a:ea typeface="+mn-ea"/>
                          <a:cs typeface="+mn-cs"/>
                        </a:rPr>
                        <a:t>وورثنا الملكوت</a:t>
                      </a:r>
                    </a:p>
                    <a:p>
                      <a:pPr algn="r" rtl="1"/>
                      <a:r>
                        <a:rPr lang="ar-EG" sz="4000" b="0" kern="1200" dirty="0">
                          <a:solidFill>
                            <a:prstClr val="white"/>
                          </a:solidFill>
                          <a:latin typeface="+mn-lt"/>
                          <a:ea typeface="+mn-ea"/>
                          <a:cs typeface="+mn-cs"/>
                        </a:rPr>
                        <a:t>بعمادنا و بالميرون</a:t>
                      </a:r>
                      <a:endParaRPr lang="fr-FR" sz="40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9CA587DA-55F5-AC84-7C2F-D776DEE1092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4</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487CF9EE-85A0-3318-C249-EEE4DF16D61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19872056"/>
      </p:ext>
    </p:extLst>
  </p:cSld>
  <p:clrMapOvr>
    <a:masterClrMapping/>
  </p:clrMapOvr>
</p:sld>
</file>

<file path=ppt/slides/slide202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023399231"/>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878426">
                  <a:extLst>
                    <a:ext uri="{9D8B030D-6E8A-4147-A177-3AD203B41FA5}">
                      <a16:colId xmlns:a16="http://schemas.microsoft.com/office/drawing/2014/main" val="20000"/>
                    </a:ext>
                  </a:extLst>
                </a:gridCol>
                <a:gridCol w="4368730">
                  <a:extLst>
                    <a:ext uri="{9D8B030D-6E8A-4147-A177-3AD203B41FA5}">
                      <a16:colId xmlns:a16="http://schemas.microsoft.com/office/drawing/2014/main" val="20001"/>
                    </a:ext>
                  </a:extLst>
                </a:gridCol>
              </a:tblGrid>
              <a:tr h="3024336">
                <a:tc>
                  <a:txBody>
                    <a:bodyPr/>
                    <a:lstStyle/>
                    <a:p>
                      <a:pPr algn="l"/>
                      <a:r>
                        <a:rPr lang="fr-FR" sz="2700" b="1" i="1" kern="1200" dirty="0">
                          <a:solidFill>
                            <a:prstClr val="white"/>
                          </a:solidFill>
                          <a:latin typeface="Book Antiqua" pitchFamily="18" charset="0"/>
                          <a:ea typeface="+mn-ea"/>
                          <a:cs typeface="+mn-cs"/>
                        </a:rPr>
                        <a:t>15.</a:t>
                      </a:r>
                      <a:r>
                        <a:rPr lang="fr-FR" sz="2700" b="1" i="1" kern="1200" baseline="0" dirty="0">
                          <a:solidFill>
                            <a:prstClr val="white"/>
                          </a:solidFill>
                          <a:latin typeface="Book Antiqua" pitchFamily="18" charset="0"/>
                          <a:ea typeface="+mn-ea"/>
                          <a:cs typeface="+mn-cs"/>
                        </a:rPr>
                        <a:t> </a:t>
                      </a:r>
                      <a:r>
                        <a:rPr lang="fr-FR" sz="3200" b="1" i="1" kern="1200" dirty="0">
                          <a:solidFill>
                            <a:prstClr val="white"/>
                          </a:solidFill>
                          <a:latin typeface="Book Antiqua" pitchFamily="18" charset="0"/>
                          <a:ea typeface="+mn-ea"/>
                          <a:cs typeface="+mn-cs"/>
                        </a:rPr>
                        <a:t>Salut à toi Marie</a:t>
                      </a:r>
                    </a:p>
                    <a:p>
                      <a:pPr algn="l"/>
                      <a:r>
                        <a:rPr lang="fr-FR" sz="3200" b="1" i="1" kern="1200" dirty="0">
                          <a:solidFill>
                            <a:prstClr val="white"/>
                          </a:solidFill>
                          <a:latin typeface="Book Antiqua" pitchFamily="18" charset="0"/>
                          <a:ea typeface="+mn-ea"/>
                          <a:cs typeface="+mn-cs"/>
                        </a:rPr>
                        <a:t>Ô toi pleine de grâce</a:t>
                      </a:r>
                    </a:p>
                    <a:p>
                      <a:pPr algn="l"/>
                      <a:r>
                        <a:rPr lang="fr-FR" sz="3200" b="1" i="1" kern="1200" dirty="0">
                          <a:solidFill>
                            <a:prstClr val="white"/>
                          </a:solidFill>
                          <a:latin typeface="Book Antiqua" pitchFamily="18" charset="0"/>
                          <a:ea typeface="+mn-ea"/>
                          <a:cs typeface="+mn-cs"/>
                        </a:rPr>
                        <a:t>Revêtue de lumière</a:t>
                      </a:r>
                    </a:p>
                    <a:p>
                      <a:pPr algn="l"/>
                      <a:r>
                        <a:rPr lang="fr-FR" sz="3200" b="1" i="1" kern="1200" dirty="0">
                          <a:solidFill>
                            <a:prstClr val="white"/>
                          </a:solidFill>
                          <a:latin typeface="Book Antiqua" pitchFamily="18" charset="0"/>
                          <a:ea typeface="+mn-ea"/>
                          <a:cs typeface="+mn-cs"/>
                        </a:rPr>
                        <a:t>Mère de miséricorde</a:t>
                      </a:r>
                    </a:p>
                  </a:txBody>
                  <a:tcPr/>
                </a:tc>
                <a:tc>
                  <a:txBody>
                    <a:bodyPr/>
                    <a:lstStyle/>
                    <a:p>
                      <a:pPr algn="r" rtl="1"/>
                      <a:r>
                        <a:rPr lang="ar-EG" sz="3400" b="0" i="1" kern="1200" dirty="0">
                          <a:solidFill>
                            <a:prstClr val="white"/>
                          </a:solidFill>
                          <a:latin typeface="+mn-lt"/>
                          <a:ea typeface="+mn-ea"/>
                          <a:cs typeface="+mn-cs"/>
                        </a:rPr>
                        <a:t>+</a:t>
                      </a:r>
                      <a:r>
                        <a:rPr lang="fr-FR" sz="3400" b="0" i="1" kern="1200" dirty="0">
                          <a:solidFill>
                            <a:prstClr val="white"/>
                          </a:solidFill>
                          <a:latin typeface="+mn-lt"/>
                          <a:ea typeface="+mn-ea"/>
                          <a:cs typeface="+mn-cs"/>
                        </a:rPr>
                        <a:t> </a:t>
                      </a:r>
                      <a:r>
                        <a:rPr lang="ar-EG" sz="4000" b="0" i="1" kern="1200" dirty="0">
                          <a:solidFill>
                            <a:prstClr val="white"/>
                          </a:solidFill>
                          <a:latin typeface="+mn-lt"/>
                          <a:ea typeface="+mn-ea"/>
                          <a:cs typeface="+mn-cs"/>
                        </a:rPr>
                        <a:t>السلام لك يا مريم</a:t>
                      </a:r>
                    </a:p>
                    <a:p>
                      <a:pPr algn="r" rtl="1"/>
                      <a:r>
                        <a:rPr lang="ar-EG" sz="4000" b="0" i="1" kern="1200" dirty="0">
                          <a:solidFill>
                            <a:prstClr val="white"/>
                          </a:solidFill>
                          <a:latin typeface="+mn-lt"/>
                          <a:ea typeface="+mn-ea"/>
                          <a:cs typeface="+mn-cs"/>
                        </a:rPr>
                        <a:t>يا مملوءة نعمة</a:t>
                      </a:r>
                    </a:p>
                    <a:p>
                      <a:pPr algn="r" rtl="1"/>
                      <a:r>
                        <a:rPr lang="ar-EG" sz="4000" b="0" i="1" kern="1200" dirty="0">
                          <a:solidFill>
                            <a:prstClr val="white"/>
                          </a:solidFill>
                          <a:latin typeface="+mn-lt"/>
                          <a:ea typeface="+mn-ea"/>
                          <a:cs typeface="+mn-cs"/>
                        </a:rPr>
                        <a:t>يا مشتملة بالانوار</a:t>
                      </a:r>
                    </a:p>
                    <a:p>
                      <a:pPr algn="r" rtl="1"/>
                      <a:r>
                        <a:rPr lang="ar-EG" sz="4000" b="0" i="1" kern="1200" dirty="0">
                          <a:solidFill>
                            <a:prstClr val="white"/>
                          </a:solidFill>
                          <a:latin typeface="+mn-lt"/>
                          <a:ea typeface="+mn-ea"/>
                          <a:cs typeface="+mn-cs"/>
                        </a:rPr>
                        <a:t>يا أم الرحمة</a:t>
                      </a:r>
                    </a:p>
                  </a:txBody>
                  <a:tcPr/>
                </a:tc>
                <a:extLst>
                  <a:ext uri="{0D108BD9-81ED-4DB2-BD59-A6C34878D82A}">
                    <a16:rowId xmlns:a16="http://schemas.microsoft.com/office/drawing/2014/main" val="10000"/>
                  </a:ext>
                </a:extLst>
              </a:tr>
              <a:tr h="2844316">
                <a:tc>
                  <a:txBody>
                    <a:bodyPr/>
                    <a:lstStyle/>
                    <a:p>
                      <a:pPr marL="0" algn="l" defTabSz="914400" rtl="0" eaLnBrk="1" latinLnBrk="0" hangingPunct="1"/>
                      <a:r>
                        <a:rPr lang="fr-FR" sz="2700" b="1" i="1" kern="1200" dirty="0">
                          <a:solidFill>
                            <a:prstClr val="white"/>
                          </a:solidFill>
                          <a:latin typeface="Book Antiqua" pitchFamily="18" charset="0"/>
                          <a:ea typeface="+mn-ea"/>
                          <a:cs typeface="+mn-cs"/>
                        </a:rPr>
                        <a:t>16.</a:t>
                      </a:r>
                      <a:r>
                        <a:rPr lang="fr-FR" sz="2700" b="1" i="1" kern="1200" baseline="0" dirty="0">
                          <a:solidFill>
                            <a:prstClr val="white"/>
                          </a:solidFill>
                          <a:latin typeface="Book Antiqua" pitchFamily="18" charset="0"/>
                          <a:ea typeface="+mn-ea"/>
                          <a:cs typeface="+mn-cs"/>
                        </a:rPr>
                        <a:t> </a:t>
                      </a:r>
                      <a:r>
                        <a:rPr lang="fr-FR" sz="3200" b="1" i="1" kern="1200" dirty="0">
                          <a:solidFill>
                            <a:prstClr val="white"/>
                          </a:solidFill>
                          <a:latin typeface="Book Antiqua" pitchFamily="18" charset="0"/>
                          <a:ea typeface="+mn-ea"/>
                          <a:cs typeface="+mn-cs"/>
                        </a:rPr>
                        <a:t>Viens intercède pour nous</a:t>
                      </a:r>
                    </a:p>
                    <a:p>
                      <a:pPr marL="0" algn="l" defTabSz="914400" rtl="0" eaLnBrk="1" latinLnBrk="0" hangingPunct="1"/>
                      <a:r>
                        <a:rPr lang="fr-FR" sz="3200" b="1" i="1" kern="1200" dirty="0">
                          <a:solidFill>
                            <a:prstClr val="white"/>
                          </a:solidFill>
                          <a:latin typeface="Book Antiqua" pitchFamily="18" charset="0"/>
                          <a:ea typeface="+mn-ea"/>
                          <a:cs typeface="+mn-cs"/>
                        </a:rPr>
                        <a:t>Au jour du jugement</a:t>
                      </a:r>
                    </a:p>
                    <a:p>
                      <a:pPr marL="0" algn="l" defTabSz="914400" rtl="0" eaLnBrk="1" latinLnBrk="0" hangingPunct="1"/>
                      <a:r>
                        <a:rPr lang="fr-FR" sz="3200" b="1" i="1" kern="1200" dirty="0">
                          <a:solidFill>
                            <a:prstClr val="white"/>
                          </a:solidFill>
                          <a:latin typeface="Book Antiqua" pitchFamily="18" charset="0"/>
                          <a:ea typeface="+mn-ea"/>
                          <a:cs typeface="+mn-cs"/>
                        </a:rPr>
                        <a:t>Ton Fils nous a sauvés</a:t>
                      </a:r>
                    </a:p>
                    <a:p>
                      <a:pPr marL="0" algn="l" defTabSz="914400" rtl="0" eaLnBrk="1" latinLnBrk="0" hangingPunct="1"/>
                      <a:r>
                        <a:rPr lang="fr-FR" sz="3200" b="1" i="1" kern="1200" dirty="0">
                          <a:solidFill>
                            <a:prstClr val="white"/>
                          </a:solidFill>
                          <a:latin typeface="Book Antiqua" pitchFamily="18" charset="0"/>
                          <a:ea typeface="+mn-ea"/>
                          <a:cs typeface="+mn-cs"/>
                        </a:rPr>
                        <a:t>Ô fille de Sion</a:t>
                      </a:r>
                    </a:p>
                  </a:txBody>
                  <a:tcPr/>
                </a:tc>
                <a:tc>
                  <a:txBody>
                    <a:bodyPr/>
                    <a:lstStyle/>
                    <a:p>
                      <a:pPr algn="r" rtl="1"/>
                      <a:r>
                        <a:rPr lang="ar-EG" sz="3400" b="0" i="1" kern="1200" dirty="0">
                          <a:solidFill>
                            <a:prstClr val="white"/>
                          </a:solidFill>
                          <a:latin typeface="+mn-lt"/>
                          <a:ea typeface="+mn-ea"/>
                          <a:cs typeface="+mn-cs"/>
                        </a:rPr>
                        <a:t>+</a:t>
                      </a:r>
                      <a:r>
                        <a:rPr lang="fr-FR" sz="3400" b="0" i="1" kern="1200" dirty="0">
                          <a:solidFill>
                            <a:prstClr val="white"/>
                          </a:solidFill>
                          <a:latin typeface="+mn-lt"/>
                          <a:ea typeface="+mn-ea"/>
                          <a:cs typeface="+mn-cs"/>
                        </a:rPr>
                        <a:t> </a:t>
                      </a:r>
                      <a:r>
                        <a:rPr lang="ar-EG" sz="4000" b="0" i="1" kern="1200" dirty="0">
                          <a:solidFill>
                            <a:prstClr val="white"/>
                          </a:solidFill>
                          <a:latin typeface="+mn-lt"/>
                          <a:ea typeface="+mn-ea"/>
                          <a:cs typeface="+mn-cs"/>
                        </a:rPr>
                        <a:t>إشفعي فينا</a:t>
                      </a:r>
                    </a:p>
                    <a:p>
                      <a:pPr algn="r" rtl="1"/>
                      <a:r>
                        <a:rPr lang="ar-EG" sz="4000" b="0" i="1" kern="1200" dirty="0">
                          <a:solidFill>
                            <a:prstClr val="white"/>
                          </a:solidFill>
                          <a:latin typeface="+mn-lt"/>
                          <a:ea typeface="+mn-ea"/>
                          <a:cs typeface="+mn-cs"/>
                        </a:rPr>
                        <a:t>في يوم الزحمة</a:t>
                      </a:r>
                    </a:p>
                    <a:p>
                      <a:pPr algn="r" rtl="1"/>
                      <a:r>
                        <a:rPr lang="ar-EG" sz="4000" b="0" i="1" kern="1200" dirty="0">
                          <a:solidFill>
                            <a:prstClr val="white"/>
                          </a:solidFill>
                          <a:latin typeface="+mn-lt"/>
                          <a:ea typeface="+mn-ea"/>
                          <a:cs typeface="+mn-cs"/>
                        </a:rPr>
                        <a:t>بابنك نلنا الخلاص</a:t>
                      </a:r>
                    </a:p>
                    <a:p>
                      <a:pPr algn="r" rtl="1"/>
                      <a:r>
                        <a:rPr lang="ar-EG" sz="4000" b="0" i="1" kern="1200" dirty="0">
                          <a:solidFill>
                            <a:prstClr val="white"/>
                          </a:solidFill>
                          <a:latin typeface="+mn-lt"/>
                          <a:ea typeface="+mn-ea"/>
                          <a:cs typeface="+mn-cs"/>
                        </a:rPr>
                        <a:t>يا </a:t>
                      </a:r>
                      <a:r>
                        <a:rPr lang="ar-EG" sz="4000" b="0" i="1" kern="1200" dirty="0" err="1">
                          <a:solidFill>
                            <a:prstClr val="white"/>
                          </a:solidFill>
                          <a:latin typeface="+mn-lt"/>
                          <a:ea typeface="+mn-ea"/>
                          <a:cs typeface="+mn-cs"/>
                        </a:rPr>
                        <a:t>إبنة</a:t>
                      </a:r>
                      <a:r>
                        <a:rPr lang="ar-EG" sz="4000" b="0" i="1" kern="1200" dirty="0">
                          <a:solidFill>
                            <a:prstClr val="white"/>
                          </a:solidFill>
                          <a:latin typeface="+mn-lt"/>
                          <a:ea typeface="+mn-ea"/>
                          <a:cs typeface="+mn-cs"/>
                        </a:rPr>
                        <a:t> صهيون</a:t>
                      </a:r>
                      <a:endParaRPr lang="fr-FR" sz="3400" b="0" i="1"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12A5FF38-6DCE-59FA-0D81-7FD1E218C3B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4</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4823D548-8C2F-1B1B-71EC-EEBA5593603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25083664"/>
      </p:ext>
    </p:extLst>
  </p:cSld>
  <p:clrMapOvr>
    <a:masterClrMapping/>
  </p:clrMapOvr>
</p:sld>
</file>

<file path=ppt/slides/slide202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2423592" y="20231"/>
            <a:ext cx="7488832" cy="1077218"/>
          </a:xfrm>
          <a:prstGeom prst="rect">
            <a:avLst/>
          </a:prstGeom>
        </p:spPr>
        <p:txBody>
          <a:bodyPr wrap="square">
            <a:spAutoFit/>
          </a:bodyPr>
          <a:lstStyle/>
          <a:p>
            <a:pPr algn="ctr"/>
            <a:r>
              <a:rPr lang="fr-FR" sz="3200" b="1" dirty="0">
                <a:solidFill>
                  <a:prstClr val="white"/>
                </a:solidFill>
                <a:latin typeface="Book Antiqua" pitchFamily="18" charset="0"/>
              </a:rPr>
              <a:t>Evangile selon St Luc [1: 73-75] </a:t>
            </a:r>
          </a:p>
          <a:p>
            <a:pPr algn="ctr"/>
            <a:r>
              <a:rPr lang="ar-EG" sz="3200" b="1" dirty="0">
                <a:solidFill>
                  <a:prstClr val="white"/>
                </a:solidFill>
                <a:latin typeface="Book Antiqua" pitchFamily="18" charset="0"/>
              </a:rPr>
              <a:t>الانجيل بحسب لوقا البشير[1: 73-75]  </a:t>
            </a:r>
            <a:endParaRPr lang="fr-FR" sz="3200" b="1" dirty="0">
              <a:solidFill>
                <a:prstClr val="white"/>
              </a:solidFill>
              <a:latin typeface="Book Antiqua" pitchFamily="18" charset="0"/>
            </a:endParaRPr>
          </a:p>
        </p:txBody>
      </p:sp>
      <p:sp>
        <p:nvSpPr>
          <p:cNvPr id="5" name="Rectangle 4"/>
          <p:cNvSpPr/>
          <p:nvPr/>
        </p:nvSpPr>
        <p:spPr>
          <a:xfrm>
            <a:off x="457201" y="3284984"/>
            <a:ext cx="11247156" cy="2893100"/>
          </a:xfrm>
          <a:prstGeom prst="rect">
            <a:avLst/>
          </a:prstGeom>
        </p:spPr>
        <p:txBody>
          <a:bodyPr wrap="square">
            <a:spAutoFit/>
          </a:bodyPr>
          <a:lstStyle/>
          <a:p>
            <a:pPr algn="ctr"/>
            <a:r>
              <a:rPr lang="fr-FR" sz="2600" b="1" dirty="0">
                <a:solidFill>
                  <a:prstClr val="white"/>
                </a:solidFill>
                <a:latin typeface="Book Antiqua" pitchFamily="18" charset="0"/>
              </a:rPr>
              <a:t>Selon le serment par lequel il avait juré à Abraham, notre père, De nous permettre, après que nous serions délivrés de la main de nos ennemis, De le servir sans crainte, En marchant devant lui dans la sainteté et dans la justice tous les jours de notre vie. Et toi, petit enfant, tu seras appelé prophète du Très Haut; Car tu marcheras devant la face du Seigneur, pour préparer ses voies, Afin de donner à son peuple la connaissance du salut Par le pardon de ses péchés. Gloire à Dieu éternellement</a:t>
            </a:r>
          </a:p>
        </p:txBody>
      </p:sp>
      <p:sp>
        <p:nvSpPr>
          <p:cNvPr id="7" name="Rectangle 6"/>
          <p:cNvSpPr/>
          <p:nvPr/>
        </p:nvSpPr>
        <p:spPr>
          <a:xfrm>
            <a:off x="457200" y="1432173"/>
            <a:ext cx="11247156" cy="1615827"/>
          </a:xfrm>
          <a:prstGeom prst="rect">
            <a:avLst/>
          </a:prstGeom>
        </p:spPr>
        <p:txBody>
          <a:bodyPr wrap="square">
            <a:spAutoFit/>
          </a:bodyPr>
          <a:lstStyle/>
          <a:p>
            <a:pPr algn="ctr"/>
            <a:r>
              <a:rPr lang="ar-EG" sz="3300" b="1" dirty="0">
                <a:solidFill>
                  <a:prstClr val="white"/>
                </a:solidFill>
                <a:latin typeface="Book Antiqua" pitchFamily="18" charset="0"/>
              </a:rPr>
              <a:t>القسَم الذي حلف به لإبراهيم أبينا ليعطينا الخلاص بغير خوف من أيدى أعدائنا ، لنخدُمه بطهارةٍ وبرٍ أمامه كل أيام حياتنا. وأنتَ أيها الصبى تُدعىَ نبى العَلى لأنكَ تسبقُ بالمسير أمام الرب لتعد طريقه ، وتُعطى عِلم الخلاص لشعبه لمغفرة خطاياهم</a:t>
            </a:r>
            <a:endParaRPr lang="fr-FR" sz="3300" b="1"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1CEA52C4-298B-9716-736D-8FA39657BA5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4</a:t>
            </a:r>
            <a:endParaRPr lang="ar-EG" sz="1600" dirty="0">
              <a:solidFill>
                <a:prstClr val="white"/>
              </a:solidFill>
              <a:latin typeface="Book Antiqua" pitchFamily="18" charset="0"/>
            </a:endParaRPr>
          </a:p>
        </p:txBody>
      </p:sp>
      <p:sp>
        <p:nvSpPr>
          <p:cNvPr id="3" name="ZoneTexte 2">
            <a:hlinkClick r:id="rId3" action="ppaction://hlinksldjump"/>
            <a:extLst>
              <a:ext uri="{FF2B5EF4-FFF2-40B4-BE49-F238E27FC236}">
                <a16:creationId xmlns:a16="http://schemas.microsoft.com/office/drawing/2014/main" id="{D863B1C3-7F35-4E18-2D39-B6630075B7E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21296562"/>
      </p:ext>
    </p:extLst>
  </p:cSld>
  <p:clrMapOvr>
    <a:masterClrMapping/>
  </p:clrMapOvr>
</p:sld>
</file>

<file path=ppt/slides/slide20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6" name="Rectangle 15"/>
          <p:cNvSpPr/>
          <p:nvPr/>
        </p:nvSpPr>
        <p:spPr>
          <a:xfrm>
            <a:off x="1847528" y="2424373"/>
            <a:ext cx="8424936" cy="1661993"/>
          </a:xfrm>
          <a:prstGeom prst="rect">
            <a:avLst/>
          </a:prstGeom>
        </p:spPr>
        <p:txBody>
          <a:bodyPr wrap="square">
            <a:spAutoFit/>
          </a:bodyPr>
          <a:lstStyle/>
          <a:p>
            <a:pPr algn="ctr"/>
            <a:r>
              <a:rPr lang="fr-FR" sz="4800" dirty="0">
                <a:solidFill>
                  <a:prstClr val="white"/>
                </a:solidFill>
                <a:latin typeface="Book Antiqua" pitchFamily="18" charset="0"/>
              </a:rPr>
              <a:t>Partie 5 : </a:t>
            </a:r>
            <a:r>
              <a:rPr lang="fr-FR" sz="5400" dirty="0">
                <a:solidFill>
                  <a:prstClr val="white"/>
                </a:solidFill>
                <a:latin typeface="CS Avva Shenouda" pitchFamily="34" charset="0"/>
              </a:rPr>
              <a:t>`</a:t>
            </a:r>
            <a:r>
              <a:rPr lang="fr-FR" sz="5400" dirty="0" err="1">
                <a:solidFill>
                  <a:prstClr val="white"/>
                </a:solidFill>
                <a:latin typeface="CS Avva Shenouda" pitchFamily="34" charset="0"/>
              </a:rPr>
              <a:t>N;o</a:t>
            </a:r>
            <a:r>
              <a:rPr lang="fr-FR" sz="5400" dirty="0">
                <a:solidFill>
                  <a:prstClr val="white"/>
                </a:solidFill>
                <a:latin typeface="CS Avva Shenouda" pitchFamily="34" charset="0"/>
              </a:rPr>
              <a:t> te ]</a:t>
            </a:r>
            <a:r>
              <a:rPr lang="fr-FR" sz="5400" dirty="0" err="1">
                <a:solidFill>
                  <a:prstClr val="white"/>
                </a:solidFill>
                <a:latin typeface="CS Avva Shenouda" pitchFamily="34" charset="0"/>
              </a:rPr>
              <a:t>lu,ni`a</a:t>
            </a:r>
            <a:endParaRPr lang="fr-FR" sz="5400" dirty="0">
              <a:solidFill>
                <a:prstClr val="white"/>
              </a:solidFill>
              <a:latin typeface="CS Avva Shenouda" pitchFamily="34" charset="0"/>
            </a:endParaRPr>
          </a:p>
          <a:p>
            <a:pPr algn="ctr"/>
            <a:r>
              <a:rPr lang="fr-FR" sz="4800" dirty="0">
                <a:solidFill>
                  <a:prstClr val="white"/>
                </a:solidFill>
                <a:latin typeface="Book Antiqua" pitchFamily="18" charset="0"/>
              </a:rPr>
              <a:t> </a:t>
            </a:r>
          </a:p>
        </p:txBody>
      </p:sp>
      <p:pic>
        <p:nvPicPr>
          <p:cNvPr id="5"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359 </a:t>
            </a:r>
          </a:p>
        </p:txBody>
      </p:sp>
      <p:sp>
        <p:nvSpPr>
          <p:cNvPr id="2" name="ZoneTexte 1">
            <a:extLst>
              <a:ext uri="{FF2B5EF4-FFF2-40B4-BE49-F238E27FC236}">
                <a16:creationId xmlns:a16="http://schemas.microsoft.com/office/drawing/2014/main" id="{74A299AB-9C63-1A49-1029-10E5135DEFB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3" name="ZoneTexte 2">
            <a:hlinkClick r:id="rId3" action="ppaction://hlinksldjump"/>
            <a:extLst>
              <a:ext uri="{FF2B5EF4-FFF2-40B4-BE49-F238E27FC236}">
                <a16:creationId xmlns:a16="http://schemas.microsoft.com/office/drawing/2014/main" id="{C0D6D867-3831-E6A8-6C68-F215CF04394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76267832"/>
      </p:ext>
    </p:extLst>
  </p:cSld>
  <p:clrMapOvr>
    <a:masterClrMapping/>
  </p:clrMapOvr>
</p:sld>
</file>

<file path=ppt/slides/slide202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أنتِ المنارة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الذهب النقي</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الحاملة المصباح</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المتقد كل حين.</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N;o</a:t>
            </a:r>
            <a:r>
              <a:rPr lang="fr-FR" sz="3733" dirty="0">
                <a:solidFill>
                  <a:prstClr val="white"/>
                </a:solidFill>
                <a:latin typeface="CS Avva Shenouda" pitchFamily="34" charset="0"/>
              </a:rPr>
              <a:t> te ]</a:t>
            </a:r>
            <a:r>
              <a:rPr lang="fr-FR" sz="3733" dirty="0" err="1">
                <a:solidFill>
                  <a:prstClr val="white"/>
                </a:solidFill>
                <a:latin typeface="CS Avva Shenouda" pitchFamily="34" charset="0"/>
              </a:rPr>
              <a:t>lu,ni`a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nnoub</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ettoubyout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etfai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pilampac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e;moh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ncyou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Tu es le candélabre</a:t>
            </a:r>
          </a:p>
          <a:p>
            <a:pPr algn="ctr" defTabSz="1219170"/>
            <a:r>
              <a:rPr lang="fr-FR" sz="3733" b="1" dirty="0">
                <a:solidFill>
                  <a:prstClr val="white"/>
                </a:solidFill>
                <a:latin typeface="Book Antiqua" pitchFamily="18" charset="0"/>
              </a:rPr>
              <a:t>D’or pur qui a porté</a:t>
            </a:r>
          </a:p>
          <a:p>
            <a:pPr algn="ctr" defTabSz="1219170"/>
            <a:r>
              <a:rPr lang="fr-FR" sz="3733" b="1" dirty="0">
                <a:solidFill>
                  <a:prstClr val="white"/>
                </a:solidFill>
                <a:latin typeface="Book Antiqua" pitchFamily="18" charset="0"/>
              </a:rPr>
              <a:t>La lampe allumée</a:t>
            </a:r>
          </a:p>
          <a:p>
            <a:pPr algn="ctr" defTabSz="1219170"/>
            <a:r>
              <a:rPr lang="fr-FR" sz="3733" b="1" dirty="0">
                <a:solidFill>
                  <a:prstClr val="white"/>
                </a:solidFill>
                <a:latin typeface="Book Antiqua" pitchFamily="18" charset="0"/>
              </a:rPr>
              <a:t>Toujours et en tout temps</a:t>
            </a:r>
          </a:p>
        </p:txBody>
      </p:sp>
      <p:sp>
        <p:nvSpPr>
          <p:cNvPr id="17" name="ZoneTexte 16">
            <a:extLst>
              <a:ext uri="{FF2B5EF4-FFF2-40B4-BE49-F238E27FC236}">
                <a16:creationId xmlns:a16="http://schemas.microsoft.com/office/drawing/2014/main" id="{C247A305-B3D0-3386-0742-58D6C45CC1A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C9C48274-9BA7-5A45-531F-FE6831A7511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00465989"/>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6D476AA9-7700-2195-613F-87B13D80247F}"/>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047CD207-0668-A08D-B6CC-78FECEBD20BC}"/>
              </a:ext>
            </a:extLst>
          </p:cNvPr>
          <p:cNvGraphicFramePr>
            <a:graphicFrameLocks noGrp="1"/>
          </p:cNvGraphicFramePr>
          <p:nvPr/>
        </p:nvGraphicFramePr>
        <p:xfrm>
          <a:off x="457200" y="332656"/>
          <a:ext cx="11247156" cy="5868652"/>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 Coupole de Moïse</a:t>
                      </a:r>
                    </a:p>
                    <a:p>
                      <a:pPr algn="l"/>
                      <a:r>
                        <a:rPr lang="fr-FR" sz="3200" b="1" kern="1200" dirty="0">
                          <a:solidFill>
                            <a:prstClr val="white"/>
                          </a:solidFill>
                          <a:latin typeface="Book Antiqua" pitchFamily="18" charset="0"/>
                          <a:ea typeface="+mn-ea"/>
                          <a:cs typeface="+mn-cs"/>
                        </a:rPr>
                        <a:t>Inondée de Lumière</a:t>
                      </a:r>
                    </a:p>
                    <a:p>
                      <a:pPr algn="l"/>
                      <a:r>
                        <a:rPr lang="fr-FR" sz="3200" b="1" kern="1200" dirty="0">
                          <a:solidFill>
                            <a:prstClr val="white"/>
                          </a:solidFill>
                          <a:latin typeface="Book Antiqua" pitchFamily="18" charset="0"/>
                          <a:ea typeface="+mn-ea"/>
                          <a:cs typeface="+mn-cs"/>
                        </a:rPr>
                        <a:t>Toi, Arche de l'Alliance</a:t>
                      </a:r>
                    </a:p>
                    <a:p>
                      <a:pPr algn="l"/>
                      <a:r>
                        <a:rPr lang="fr-FR" sz="3200" b="1" kern="1200" dirty="0">
                          <a:solidFill>
                            <a:prstClr val="white"/>
                          </a:solidFill>
                          <a:latin typeface="Book Antiqua" pitchFamily="18" charset="0"/>
                          <a:ea typeface="+mn-ea"/>
                          <a:cs typeface="+mn-cs"/>
                        </a:rPr>
                        <a:t>Contenant les mystères</a:t>
                      </a:r>
                    </a:p>
                  </a:txBody>
                  <a:tcPr/>
                </a:tc>
                <a:tc>
                  <a:txBody>
                    <a:bodyPr/>
                    <a:lstStyle/>
                    <a:p>
                      <a:pPr algn="r" rtl="1"/>
                      <a:r>
                        <a:rPr lang="ar-EG" sz="4000" b="0" kern="1200" dirty="0">
                          <a:solidFill>
                            <a:prstClr val="white"/>
                          </a:solidFill>
                          <a:latin typeface="+mn-lt"/>
                          <a:ea typeface="+mn-ea"/>
                          <a:cs typeface="+mn-cs"/>
                        </a:rPr>
                        <a:t>+ يا قبة موسى</a:t>
                      </a:r>
                    </a:p>
                    <a:p>
                      <a:pPr algn="r" rtl="1"/>
                      <a:r>
                        <a:rPr lang="ar-EG" sz="4000" b="0" kern="1200" dirty="0">
                          <a:solidFill>
                            <a:prstClr val="white"/>
                          </a:solidFill>
                          <a:latin typeface="+mn-lt"/>
                          <a:ea typeface="+mn-ea"/>
                          <a:cs typeface="+mn-cs"/>
                        </a:rPr>
                        <a:t>يا مملوءة أنوار</a:t>
                      </a:r>
                    </a:p>
                    <a:p>
                      <a:pPr algn="r" rtl="1"/>
                      <a:r>
                        <a:rPr lang="ar-EG" sz="4000" b="0" kern="1200" dirty="0">
                          <a:solidFill>
                            <a:prstClr val="white"/>
                          </a:solidFill>
                          <a:latin typeface="+mn-lt"/>
                          <a:ea typeface="+mn-ea"/>
                          <a:cs typeface="+mn-cs"/>
                        </a:rPr>
                        <a:t>يا تابوت العهد</a:t>
                      </a:r>
                    </a:p>
                    <a:p>
                      <a:pPr algn="r" rtl="1"/>
                      <a:r>
                        <a:rPr lang="ar-EG" sz="4000" b="0" kern="1200" dirty="0">
                          <a:solidFill>
                            <a:prstClr val="white"/>
                          </a:solidFill>
                          <a:latin typeface="+mn-lt"/>
                          <a:ea typeface="+mn-ea"/>
                          <a:cs typeface="+mn-cs"/>
                        </a:rPr>
                        <a:t>وفيه كل الأسرار</a:t>
                      </a: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4.</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Ô toi, fleur de l'encens</a:t>
                      </a:r>
                    </a:p>
                    <a:p>
                      <a:r>
                        <a:rPr lang="fr-FR" sz="3200" b="1" kern="1200" dirty="0">
                          <a:solidFill>
                            <a:prstClr val="white"/>
                          </a:solidFill>
                          <a:latin typeface="Book Antiqua" pitchFamily="18" charset="0"/>
                          <a:ea typeface="+mn-ea"/>
                          <a:cs typeface="+mn-cs"/>
                        </a:rPr>
                        <a:t>Ton parfum nous entoure</a:t>
                      </a:r>
                    </a:p>
                    <a:p>
                      <a:r>
                        <a:rPr lang="fr-FR" sz="3200" b="1" kern="1200" dirty="0">
                          <a:solidFill>
                            <a:prstClr val="white"/>
                          </a:solidFill>
                          <a:latin typeface="Book Antiqua" pitchFamily="18" charset="0"/>
                          <a:ea typeface="+mn-ea"/>
                          <a:cs typeface="+mn-cs"/>
                        </a:rPr>
                        <a:t>Ô toi, précieux trésor</a:t>
                      </a:r>
                    </a:p>
                    <a:p>
                      <a:r>
                        <a:rPr lang="fr-FR" sz="3200" b="1" kern="1200" dirty="0">
                          <a:solidFill>
                            <a:prstClr val="white"/>
                          </a:solidFill>
                          <a:latin typeface="Book Antiqua" pitchFamily="18" charset="0"/>
                          <a:ea typeface="+mn-ea"/>
                          <a:cs typeface="+mn-cs"/>
                        </a:rPr>
                        <a:t>Et le bâton d’Aaron</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يا زهرة الطيب</a:t>
                      </a:r>
                    </a:p>
                    <a:p>
                      <a:pPr algn="r" rtl="1"/>
                      <a:r>
                        <a:rPr lang="ar-EG" sz="4000" b="0" kern="1200" dirty="0">
                          <a:solidFill>
                            <a:prstClr val="white"/>
                          </a:solidFill>
                          <a:latin typeface="+mn-lt"/>
                          <a:ea typeface="+mn-ea"/>
                          <a:cs typeface="+mn-cs"/>
                        </a:rPr>
                        <a:t>بخورك ملأ الأقطار</a:t>
                      </a:r>
                    </a:p>
                    <a:p>
                      <a:pPr algn="r" rtl="1"/>
                      <a:r>
                        <a:rPr lang="ar-EG" sz="4000" b="0" kern="1200" dirty="0">
                          <a:solidFill>
                            <a:prstClr val="white"/>
                          </a:solidFill>
                          <a:latin typeface="+mn-lt"/>
                          <a:ea typeface="+mn-ea"/>
                          <a:cs typeface="+mn-cs"/>
                        </a:rPr>
                        <a:t>يا كنز الجوهر</a:t>
                      </a:r>
                    </a:p>
                    <a:p>
                      <a:pPr algn="r" rtl="1"/>
                      <a:r>
                        <a:rPr lang="ar-EG" sz="4000" b="0" kern="1200" dirty="0">
                          <a:solidFill>
                            <a:prstClr val="white"/>
                          </a:solidFill>
                          <a:latin typeface="+mn-lt"/>
                          <a:ea typeface="+mn-ea"/>
                          <a:cs typeface="+mn-cs"/>
                        </a:rPr>
                        <a:t>يا عصاة هرون</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288606CE-7DA2-C01F-4BE5-D5502AF0DE0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914273"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Interprétation – Partie 7</a:t>
            </a:r>
            <a:endParaRPr kumimoji="0" lang="ar-EG" sz="1600" b="0" i="0" u="none" strike="noStrike" kern="1200" cap="none" spc="0" normalizeH="0" baseline="0" noProof="0" dirty="0">
              <a:ln>
                <a:noFill/>
              </a:ln>
              <a:solidFill>
                <a:prstClr val="white"/>
              </a:solidFill>
              <a:effectLst/>
              <a:uLnTx/>
              <a:uFillTx/>
              <a:latin typeface="Book Antiqua" pitchFamily="18" charset="0"/>
              <a:ea typeface="+mn-ea"/>
              <a:cs typeface="Arial" panose="020B0604020202020204" pitchFamily="34" charset="0"/>
            </a:endParaRPr>
          </a:p>
        </p:txBody>
      </p:sp>
      <p:sp>
        <p:nvSpPr>
          <p:cNvPr id="4" name="ZoneTexte 3">
            <a:hlinkClick r:id="rId2" action="ppaction://hlinksldjump"/>
            <a:extLst>
              <a:ext uri="{FF2B5EF4-FFF2-40B4-BE49-F238E27FC236}">
                <a16:creationId xmlns:a16="http://schemas.microsoft.com/office/drawing/2014/main" id="{0E5FEE07-C06C-4986-B716-E11A0FB8E75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61400383"/>
      </p:ext>
    </p:extLst>
  </p:cSld>
  <p:clrMapOvr>
    <a:masterClrMapping/>
  </p:clrMapOvr>
</p:sld>
</file>

<file path=ppt/slides/slide20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الذي هو نور العالم</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غير المقترب إليه</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الذي من النور</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غير المُدنَى منه.</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vouwini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mpikocmoc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piat`sqwnt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pi`ebolqen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piouwini</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nat`sqwnt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En vérité c’est Lui</a:t>
            </a:r>
          </a:p>
          <a:p>
            <a:pPr algn="ctr" defTabSz="1219170"/>
            <a:r>
              <a:rPr lang="fr-FR" sz="3733" b="1" dirty="0">
                <a:solidFill>
                  <a:prstClr val="white"/>
                </a:solidFill>
                <a:latin typeface="Book Antiqua" pitchFamily="18" charset="0"/>
              </a:rPr>
              <a:t>La lumière du monde, </a:t>
            </a:r>
          </a:p>
          <a:p>
            <a:pPr algn="ctr" defTabSz="1219170"/>
            <a:r>
              <a:rPr lang="fr-FR" sz="3733" b="1" dirty="0">
                <a:solidFill>
                  <a:prstClr val="white"/>
                </a:solidFill>
                <a:latin typeface="Book Antiqua" pitchFamily="18" charset="0"/>
              </a:rPr>
              <a:t>Lumière inaccessible</a:t>
            </a:r>
          </a:p>
          <a:p>
            <a:pPr algn="ctr" defTabSz="1219170"/>
            <a:r>
              <a:rPr lang="fr-FR" sz="3733" b="1" dirty="0">
                <a:solidFill>
                  <a:prstClr val="white"/>
                </a:solidFill>
                <a:latin typeface="Book Antiqua" pitchFamily="18" charset="0"/>
              </a:rPr>
              <a:t>De Lumière inaccessible</a:t>
            </a:r>
          </a:p>
        </p:txBody>
      </p:sp>
      <p:sp>
        <p:nvSpPr>
          <p:cNvPr id="17" name="ZoneTexte 16">
            <a:extLst>
              <a:ext uri="{FF2B5EF4-FFF2-40B4-BE49-F238E27FC236}">
                <a16:creationId xmlns:a16="http://schemas.microsoft.com/office/drawing/2014/main" id="{523C24F6-3497-DF1A-C6EA-A969474076B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ADE7D2D0-9063-B5BD-6D62-239F4C02F9C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06538262"/>
      </p:ext>
    </p:extLst>
  </p:cSld>
  <p:clrMapOvr>
    <a:masterClrMapping/>
  </p:clrMapOvr>
</p:sld>
</file>

<file path=ppt/slides/slide20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الإله الحق</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من الإله الحق</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الذي تجسد منك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بغير تغيير.</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Pinou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nta`vmyi</a:t>
            </a:r>
            <a:r>
              <a:rPr lang="fr-FR" sz="3733" dirty="0">
                <a:solidFill>
                  <a:prstClr val="white"/>
                </a:solidFill>
                <a:latin typeface="CS Avva Shenouda" pitchFamily="34" charset="0"/>
              </a:rPr>
              <a:t>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ouNou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nta`vmyi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icarx</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nqy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oumetasib</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Vrai Dieu de vrai Dieu</a:t>
            </a:r>
          </a:p>
          <a:p>
            <a:pPr algn="ctr" defTabSz="1219170"/>
            <a:r>
              <a:rPr lang="fr-FR" sz="3733" b="1" dirty="0">
                <a:solidFill>
                  <a:prstClr val="white"/>
                </a:solidFill>
                <a:latin typeface="Book Antiqua" pitchFamily="18" charset="0"/>
              </a:rPr>
              <a:t>Lui qui s’est incarné</a:t>
            </a:r>
          </a:p>
          <a:p>
            <a:pPr algn="ctr" defTabSz="1219170"/>
            <a:r>
              <a:rPr lang="fr-FR" sz="3733" b="1" dirty="0">
                <a:solidFill>
                  <a:prstClr val="white"/>
                </a:solidFill>
                <a:latin typeface="Book Antiqua" pitchFamily="18" charset="0"/>
              </a:rPr>
              <a:t>A pris chair de toi</a:t>
            </a:r>
          </a:p>
          <a:p>
            <a:pPr algn="ctr" defTabSz="1219170"/>
            <a:r>
              <a:rPr lang="fr-FR" sz="3733" b="1" dirty="0">
                <a:solidFill>
                  <a:prstClr val="white"/>
                </a:solidFill>
                <a:latin typeface="Book Antiqua" pitchFamily="18" charset="0"/>
              </a:rPr>
              <a:t>Sans altération</a:t>
            </a:r>
          </a:p>
        </p:txBody>
      </p:sp>
      <p:sp>
        <p:nvSpPr>
          <p:cNvPr id="17" name="ZoneTexte 16">
            <a:extLst>
              <a:ext uri="{FF2B5EF4-FFF2-40B4-BE49-F238E27FC236}">
                <a16:creationId xmlns:a16="http://schemas.microsoft.com/office/drawing/2014/main" id="{B71C08E3-0621-1877-8ABE-D178ADD7CD8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3C7FAC74-918E-2F44-E8DB-AC86EB504B5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81290189"/>
      </p:ext>
    </p:extLst>
  </p:cSld>
  <p:clrMapOvr>
    <a:masterClrMapping/>
  </p:clrMapOvr>
</p:sld>
</file>

<file path=ppt/slides/slide203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بظهوره</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أضاء علينا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نحن الجلوس في الظلمة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وظلال الموت.</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Hiten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tefparouci</a:t>
            </a:r>
            <a:r>
              <a:rPr lang="fr-FR" sz="3733" dirty="0">
                <a:solidFill>
                  <a:prstClr val="white"/>
                </a:solidFill>
                <a:latin typeface="CS Avva Shenouda" pitchFamily="34" charset="0"/>
              </a:rPr>
              <a:t>`a @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erouwini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nyethemci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p,aki</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tqyibi</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vmou</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Par son apparition</a:t>
            </a:r>
          </a:p>
          <a:p>
            <a:pPr algn="ctr" defTabSz="1219170"/>
            <a:r>
              <a:rPr lang="fr-FR" sz="3733" b="1" dirty="0">
                <a:solidFill>
                  <a:prstClr val="white"/>
                </a:solidFill>
                <a:latin typeface="Book Antiqua" pitchFamily="18" charset="0"/>
              </a:rPr>
              <a:t>Il nous a éclairés</a:t>
            </a:r>
          </a:p>
          <a:p>
            <a:pPr algn="ctr" defTabSz="1219170"/>
            <a:r>
              <a:rPr lang="fr-FR" sz="3733" b="1" dirty="0">
                <a:solidFill>
                  <a:prstClr val="white"/>
                </a:solidFill>
                <a:latin typeface="Book Antiqua" pitchFamily="18" charset="0"/>
              </a:rPr>
              <a:t>Assis dans les ténèbres</a:t>
            </a:r>
          </a:p>
          <a:p>
            <a:pPr algn="ctr" defTabSz="1219170"/>
            <a:r>
              <a:rPr lang="fr-FR" sz="3733" b="1" dirty="0">
                <a:solidFill>
                  <a:prstClr val="white"/>
                </a:solidFill>
                <a:latin typeface="Book Antiqua" pitchFamily="18" charset="0"/>
              </a:rPr>
              <a:t>Et à l’ombre de la mort</a:t>
            </a:r>
          </a:p>
        </p:txBody>
      </p:sp>
      <p:sp>
        <p:nvSpPr>
          <p:cNvPr id="17" name="ZoneTexte 16">
            <a:extLst>
              <a:ext uri="{FF2B5EF4-FFF2-40B4-BE49-F238E27FC236}">
                <a16:creationId xmlns:a16="http://schemas.microsoft.com/office/drawing/2014/main" id="{B238BA28-28CB-DFCC-AED2-B8E0D509B79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B63DFCE7-83C5-2BDB-B86D-3907F0F5599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10353152"/>
      </p:ext>
    </p:extLst>
  </p:cSld>
  <p:clrMapOvr>
    <a:masterClrMapping/>
  </p:clrMapOvr>
</p:sld>
</file>

<file path=ppt/slides/slide20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وقوم أرجلنا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إلى طريق السلام</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بشركة أسراره</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المقدسة.</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Afcouten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alauj</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e`vmwit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hiryny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koinwni`a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nefmuctyrion</a:t>
            </a:r>
            <a:r>
              <a:rPr lang="fr-FR" sz="3733" dirty="0">
                <a:solidFill>
                  <a:prstClr val="white"/>
                </a:solidFill>
                <a:latin typeface="CS Avva Shenouda" pitchFamily="34" charset="0"/>
              </a:rPr>
              <a:t> =e=;=u</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a conduit nos pieds</a:t>
            </a:r>
          </a:p>
          <a:p>
            <a:pPr algn="ctr" defTabSz="1219170"/>
            <a:r>
              <a:rPr lang="fr-FR" sz="3733" b="1" dirty="0">
                <a:solidFill>
                  <a:prstClr val="white"/>
                </a:solidFill>
                <a:latin typeface="Book Antiqua" pitchFamily="18" charset="0"/>
              </a:rPr>
              <a:t>Sur le chemin de paix</a:t>
            </a:r>
          </a:p>
          <a:p>
            <a:pPr algn="ctr" defTabSz="1219170"/>
            <a:r>
              <a:rPr lang="fr-FR" sz="3733" b="1" dirty="0">
                <a:solidFill>
                  <a:prstClr val="white"/>
                </a:solidFill>
                <a:latin typeface="Book Antiqua" pitchFamily="18" charset="0"/>
              </a:rPr>
              <a:t>Par la communion</a:t>
            </a:r>
          </a:p>
          <a:p>
            <a:pPr algn="ctr" defTabSz="1219170"/>
            <a:r>
              <a:rPr lang="fr-FR" sz="3733" b="1" dirty="0">
                <a:solidFill>
                  <a:prstClr val="white"/>
                </a:solidFill>
                <a:latin typeface="Book Antiqua" pitchFamily="18" charset="0"/>
              </a:rPr>
              <a:t>A ses saints mystères</a:t>
            </a:r>
          </a:p>
        </p:txBody>
      </p:sp>
      <p:sp>
        <p:nvSpPr>
          <p:cNvPr id="17" name="ZoneTexte 16">
            <a:extLst>
              <a:ext uri="{FF2B5EF4-FFF2-40B4-BE49-F238E27FC236}">
                <a16:creationId xmlns:a16="http://schemas.microsoft.com/office/drawing/2014/main" id="{607E02C6-17B4-4A5B-A67B-08E91EE8EE0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4EF9E1D1-7D63-9F95-E910-B7B58F435E2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3916555"/>
      </p:ext>
    </p:extLst>
  </p:cSld>
  <p:clrMapOvr>
    <a:masterClrMapping/>
  </p:clrMapOvr>
</p:sld>
</file>

<file path=ppt/slides/slide203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من أجل هذا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كل واحد يعظمك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سيدتي والدة الإله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القديسة كل حين.</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pt-BR" sz="3733" dirty="0">
                <a:solidFill>
                  <a:prstClr val="white"/>
                </a:solidFill>
                <a:latin typeface="CS Avva Shenouda" pitchFamily="34" charset="0"/>
              </a:rPr>
              <a:t>E;be vai ouon niben @ ce[ici `mmo @ ta¡ };e`otokoc @ =e=;u `ncyou niben</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C’est pourquoi chacun</a:t>
            </a:r>
          </a:p>
          <a:p>
            <a:pPr algn="ctr" defTabSz="1219170"/>
            <a:r>
              <a:rPr lang="fr-FR" sz="3733" b="1" dirty="0">
                <a:solidFill>
                  <a:prstClr val="white"/>
                </a:solidFill>
                <a:latin typeface="Book Antiqua" pitchFamily="18" charset="0"/>
              </a:rPr>
              <a:t>T’exalte, ô notre Dame</a:t>
            </a:r>
          </a:p>
          <a:p>
            <a:pPr algn="ctr" defTabSz="1219170"/>
            <a:r>
              <a:rPr lang="fr-FR" sz="3733" b="1" dirty="0">
                <a:solidFill>
                  <a:prstClr val="white"/>
                </a:solidFill>
                <a:latin typeface="Book Antiqua" pitchFamily="18" charset="0"/>
              </a:rPr>
              <a:t>La Mère de Dieu</a:t>
            </a:r>
          </a:p>
          <a:p>
            <a:pPr algn="ctr" defTabSz="1219170"/>
            <a:r>
              <a:rPr lang="fr-FR" sz="3733" b="1" dirty="0">
                <a:solidFill>
                  <a:prstClr val="white"/>
                </a:solidFill>
                <a:latin typeface="Book Antiqua" pitchFamily="18" charset="0"/>
              </a:rPr>
              <a:t>Toi la toujours sainte</a:t>
            </a:r>
          </a:p>
        </p:txBody>
      </p:sp>
      <p:sp>
        <p:nvSpPr>
          <p:cNvPr id="17" name="ZoneTexte 16">
            <a:extLst>
              <a:ext uri="{FF2B5EF4-FFF2-40B4-BE49-F238E27FC236}">
                <a16:creationId xmlns:a16="http://schemas.microsoft.com/office/drawing/2014/main" id="{8766B365-F4CD-0CA2-B0E9-090D7245A50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92BC3EBF-EF28-3F94-6032-17E4EE97C87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03849726"/>
      </p:ext>
    </p:extLst>
  </p:cSld>
  <p:clrMapOvr>
    <a:masterClrMapping/>
  </p:clrMapOvr>
</p:sld>
</file>

<file path=ppt/slides/slide20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ونحن أيضًا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نطلب أن نفوز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برحمة بشفاعاتك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عند محب البشر.</a:t>
            </a:r>
            <a:endParaRPr lang="fr-FR" sz="4267" dirty="0">
              <a:solidFill>
                <a:prstClr val="white"/>
              </a:solidFill>
              <a:latin typeface="Calibri"/>
            </a:endParaRPr>
          </a:p>
        </p:txBody>
      </p:sp>
      <p:sp>
        <p:nvSpPr>
          <p:cNvPr id="11" name="Rectangle 10"/>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`Anon hwn tentwbh @ e;rensasni eunai @ hiten ne`precbi`a @ `ntotf</a:t>
            </a:r>
            <a:br>
              <a:rPr lang="pt-BR" sz="3733" dirty="0">
                <a:solidFill>
                  <a:prstClr val="white"/>
                </a:solidFill>
                <a:latin typeface="CS Avva Shenouda" pitchFamily="34" charset="0"/>
              </a:rPr>
            </a:br>
            <a:r>
              <a:rPr lang="pt-BR" sz="3733" dirty="0">
                <a:solidFill>
                  <a:prstClr val="white"/>
                </a:solidFill>
                <a:latin typeface="CS Avva Shenouda" pitchFamily="34" charset="0"/>
              </a:rPr>
              <a:t> `mpimairwmi</a:t>
            </a:r>
            <a:endParaRPr lang="fr-FR" sz="3733" dirty="0">
              <a:solidFill>
                <a:prstClr val="white"/>
              </a:solidFill>
              <a:latin typeface="CS Avva Shenouda" pitchFamily="34" charset="0"/>
            </a:endParaRPr>
          </a:p>
        </p:txBody>
      </p:sp>
      <p:sp>
        <p:nvSpPr>
          <p:cNvPr id="12" name="Rectangle 11"/>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Aussi nous demandons</a:t>
            </a:r>
          </a:p>
          <a:p>
            <a:pPr algn="ctr" defTabSz="1219170"/>
            <a:r>
              <a:rPr lang="fr-FR" sz="3733" b="1" dirty="0">
                <a:solidFill>
                  <a:prstClr val="white"/>
                </a:solidFill>
                <a:latin typeface="Book Antiqua" pitchFamily="18" charset="0"/>
              </a:rPr>
              <a:t>D’avoir miséricorde</a:t>
            </a:r>
          </a:p>
          <a:p>
            <a:pPr algn="ctr" defTabSz="1219170"/>
            <a:r>
              <a:rPr lang="fr-FR" sz="3733" b="1" dirty="0">
                <a:solidFill>
                  <a:prstClr val="white"/>
                </a:solidFill>
                <a:latin typeface="Book Antiqua" pitchFamily="18" charset="0"/>
              </a:rPr>
              <a:t>Par tes intercessions</a:t>
            </a:r>
          </a:p>
          <a:p>
            <a:pPr algn="ctr" defTabSz="1219170"/>
            <a:r>
              <a:rPr lang="fr-FR" sz="3733" b="1" dirty="0">
                <a:solidFill>
                  <a:prstClr val="white"/>
                </a:solidFill>
                <a:latin typeface="Book Antiqua" pitchFamily="18" charset="0"/>
              </a:rPr>
              <a:t>Chez l’Ami des hommes</a:t>
            </a:r>
          </a:p>
        </p:txBody>
      </p:sp>
      <p:sp>
        <p:nvSpPr>
          <p:cNvPr id="17" name="ZoneTexte 16">
            <a:extLst>
              <a:ext uri="{FF2B5EF4-FFF2-40B4-BE49-F238E27FC236}">
                <a16:creationId xmlns:a16="http://schemas.microsoft.com/office/drawing/2014/main" id="{B1813A67-2DF8-B188-9002-353DB26C4DD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2964A3BE-3522-8DC4-35C1-3C8BA670A97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46220832"/>
      </p:ext>
    </p:extLst>
  </p:cSld>
  <p:clrMapOvr>
    <a:masterClrMapping/>
  </p:clrMapOvr>
</p:sld>
</file>

<file path=ppt/slides/slide203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كل الرتب العلوية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لم تقدر أن تشبهك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أيتها المنارة الذهبية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حاملة النور الحقيقي.</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Ucoc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etqen</a:t>
            </a:r>
            <a:r>
              <a:rPr lang="fr-FR" sz="3733" dirty="0">
                <a:solidFill>
                  <a:prstClr val="white"/>
                </a:solidFill>
                <a:latin typeface="CS Avva Shenouda" pitchFamily="34" charset="0"/>
              </a:rPr>
              <a:t> `p[ici @ `</a:t>
            </a:r>
            <a:r>
              <a:rPr lang="fr-FR" sz="3733" dirty="0" err="1">
                <a:solidFill>
                  <a:prstClr val="white"/>
                </a:solidFill>
                <a:latin typeface="CS Avva Shenouda" pitchFamily="34" charset="0"/>
              </a:rPr>
              <a:t>mpou</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sten;wnou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lu,ni</a:t>
            </a:r>
            <a:r>
              <a:rPr lang="fr-FR" sz="3733" dirty="0">
                <a:solidFill>
                  <a:prstClr val="white"/>
                </a:solidFill>
                <a:latin typeface="CS Avva Shenouda" pitchFamily="34" charset="0"/>
              </a:rPr>
              <a:t>`a `</a:t>
            </a:r>
            <a:r>
              <a:rPr lang="fr-FR" sz="3733" dirty="0" err="1">
                <a:solidFill>
                  <a:prstClr val="white"/>
                </a:solidFill>
                <a:latin typeface="CS Avva Shenouda" pitchFamily="34" charset="0"/>
              </a:rPr>
              <a:t>nnoub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etfai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piouwini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mmyi</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Nulle haute distinction</a:t>
            </a:r>
          </a:p>
          <a:p>
            <a:pPr algn="ctr" defTabSz="1219170"/>
            <a:r>
              <a:rPr lang="fr-FR" sz="3733" b="1" dirty="0">
                <a:solidFill>
                  <a:prstClr val="white"/>
                </a:solidFill>
                <a:latin typeface="Book Antiqua" pitchFamily="18" charset="0"/>
              </a:rPr>
              <a:t>Ne peut t’être appliquée</a:t>
            </a:r>
          </a:p>
          <a:p>
            <a:pPr algn="ctr" defTabSz="1219170"/>
            <a:r>
              <a:rPr lang="fr-FR" sz="3733" b="1" dirty="0">
                <a:solidFill>
                  <a:prstClr val="white"/>
                </a:solidFill>
                <a:latin typeface="Book Antiqua" pitchFamily="18" charset="0"/>
              </a:rPr>
              <a:t>Ô candélabre d’or</a:t>
            </a:r>
          </a:p>
          <a:p>
            <a:pPr algn="ctr" defTabSz="1219170"/>
            <a:r>
              <a:rPr lang="fr-FR" sz="3733" b="1" dirty="0">
                <a:solidFill>
                  <a:prstClr val="white"/>
                </a:solidFill>
                <a:latin typeface="Book Antiqua" pitchFamily="18" charset="0"/>
              </a:rPr>
              <a:t>Portant la vraie lumière</a:t>
            </a:r>
          </a:p>
        </p:txBody>
      </p:sp>
      <p:sp>
        <p:nvSpPr>
          <p:cNvPr id="17" name="ZoneTexte 16">
            <a:extLst>
              <a:ext uri="{FF2B5EF4-FFF2-40B4-BE49-F238E27FC236}">
                <a16:creationId xmlns:a16="http://schemas.microsoft.com/office/drawing/2014/main" id="{BE380EF8-6801-76C5-65F7-5A36CA6EA10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1B15AFB6-C5A0-2E7A-E98F-F7AE1FBFE0D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3824896"/>
      </p:ext>
    </p:extLst>
  </p:cSld>
  <p:clrMapOvr>
    <a:masterClrMapping/>
  </p:clrMapOvr>
</p:sld>
</file>

<file path=ppt/slides/slide203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فتلك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صُنعت من ذهب</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مختار نقى</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ووضعت في القبة.</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:y men `</a:t>
            </a:r>
            <a:r>
              <a:rPr lang="fr-FR" sz="3733" dirty="0" err="1">
                <a:solidFill>
                  <a:prstClr val="white"/>
                </a:solidFill>
                <a:latin typeface="CS Avva Shenouda" pitchFamily="34" charset="0"/>
              </a:rPr>
              <a:t>ete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mmau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sau;amioc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ounoub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efcwtp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nka;aroc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sau,ac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ckyny</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celui d’antan</a:t>
            </a:r>
          </a:p>
          <a:p>
            <a:pPr algn="ctr" defTabSz="1219170"/>
            <a:r>
              <a:rPr lang="fr-FR" sz="3733" b="1" dirty="0">
                <a:solidFill>
                  <a:prstClr val="white"/>
                </a:solidFill>
                <a:latin typeface="Book Antiqua" pitchFamily="18" charset="0"/>
              </a:rPr>
              <a:t>Etait d’or pur choisi</a:t>
            </a:r>
          </a:p>
          <a:p>
            <a:pPr algn="ctr" defTabSz="1219170"/>
            <a:r>
              <a:rPr lang="fr-FR" sz="3733" b="1" dirty="0">
                <a:solidFill>
                  <a:prstClr val="white"/>
                </a:solidFill>
                <a:latin typeface="Book Antiqua" pitchFamily="18" charset="0"/>
              </a:rPr>
              <a:t>Et il a été</a:t>
            </a:r>
          </a:p>
          <a:p>
            <a:pPr algn="ctr" defTabSz="1219170"/>
            <a:r>
              <a:rPr lang="fr-FR" sz="3733" b="1" dirty="0">
                <a:solidFill>
                  <a:prstClr val="white"/>
                </a:solidFill>
                <a:latin typeface="Book Antiqua" pitchFamily="18" charset="0"/>
              </a:rPr>
              <a:t>Placé dans la tente</a:t>
            </a:r>
          </a:p>
        </p:txBody>
      </p:sp>
      <p:sp>
        <p:nvSpPr>
          <p:cNvPr id="17" name="ZoneTexte 16">
            <a:extLst>
              <a:ext uri="{FF2B5EF4-FFF2-40B4-BE49-F238E27FC236}">
                <a16:creationId xmlns:a16="http://schemas.microsoft.com/office/drawing/2014/main" id="{155AFD6E-F428-1B39-92FB-DF9B0DA5DC2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05888AEC-6091-25BD-60F9-8610BD3E3F4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95678318"/>
      </p:ext>
    </p:extLst>
  </p:cSld>
  <p:clrMapOvr>
    <a:masterClrMapping/>
  </p:clrMapOvr>
</p:sld>
</file>

<file path=ppt/slides/slide203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تُدبر</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بأيدي البشر</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إذ يُعطى زيت لمصابيحها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نهاراً وليلاً.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Ceerkebernityc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hanjij</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nrwmi</a:t>
            </a:r>
            <a:r>
              <a:rPr lang="fr-FR" sz="3733" dirty="0">
                <a:solidFill>
                  <a:prstClr val="white"/>
                </a:solidFill>
                <a:latin typeface="CS Avva Shenouda" pitchFamily="34" charset="0"/>
              </a:rPr>
              <a:t> @ eu]</a:t>
            </a:r>
            <a:r>
              <a:rPr lang="fr-FR" sz="3733" dirty="0" err="1">
                <a:solidFill>
                  <a:prstClr val="white"/>
                </a:solidFill>
                <a:latin typeface="CS Avva Shenouda" pitchFamily="34" charset="0"/>
              </a:rPr>
              <a:t>neh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nca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neclampac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mpi`ehoou</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piejwrh</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était desservi</a:t>
            </a:r>
          </a:p>
          <a:p>
            <a:pPr algn="ctr" defTabSz="1219170"/>
            <a:r>
              <a:rPr lang="fr-FR" sz="3733" b="1" dirty="0">
                <a:solidFill>
                  <a:prstClr val="white"/>
                </a:solidFill>
                <a:latin typeface="Book Antiqua" pitchFamily="18" charset="0"/>
              </a:rPr>
              <a:t>Par les mains des hommes </a:t>
            </a:r>
          </a:p>
          <a:p>
            <a:pPr algn="ctr" defTabSz="1219170"/>
            <a:r>
              <a:rPr lang="fr-FR" sz="3733" b="1" dirty="0">
                <a:solidFill>
                  <a:prstClr val="white"/>
                </a:solidFill>
                <a:latin typeface="Book Antiqua" pitchFamily="18" charset="0"/>
              </a:rPr>
              <a:t>Qui versaient de l’huile</a:t>
            </a:r>
          </a:p>
          <a:p>
            <a:pPr algn="ctr" defTabSz="1219170"/>
            <a:r>
              <a:rPr lang="fr-FR" sz="3733" b="1" dirty="0">
                <a:solidFill>
                  <a:prstClr val="white"/>
                </a:solidFill>
                <a:latin typeface="Book Antiqua" pitchFamily="18" charset="0"/>
              </a:rPr>
              <a:t>Dans les lampes jour et nuit</a:t>
            </a:r>
          </a:p>
        </p:txBody>
      </p:sp>
      <p:sp>
        <p:nvSpPr>
          <p:cNvPr id="17" name="ZoneTexte 16">
            <a:extLst>
              <a:ext uri="{FF2B5EF4-FFF2-40B4-BE49-F238E27FC236}">
                <a16:creationId xmlns:a16="http://schemas.microsoft.com/office/drawing/2014/main" id="{D12C40B7-AE14-8854-F859-E8EF42CD2EB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77E93A9C-3B4F-A189-E059-911BE307F06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57797156"/>
      </p:ext>
    </p:extLst>
  </p:cSld>
  <p:clrMapOvr>
    <a:masterClrMapping/>
  </p:clrMapOvr>
</p:sld>
</file>

<file path=ppt/slides/slide20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والذي في بطنك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مريم العذراء</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أضاء لكل إنسانٍ</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آت إلى العالم.</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Vyet,y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teneji</a:t>
            </a:r>
            <a:r>
              <a:rPr lang="fr-FR" sz="3733" dirty="0">
                <a:solidFill>
                  <a:prstClr val="white"/>
                </a:solidFill>
                <a:latin typeface="CS Avva Shenouda" pitchFamily="34" charset="0"/>
              </a:rPr>
              <a:t> @</a:t>
            </a:r>
            <a:br>
              <a:rPr lang="fr-FR" sz="3733" dirty="0">
                <a:solidFill>
                  <a:prstClr val="white"/>
                </a:solidFill>
                <a:latin typeface="CS Avva Shenouda" pitchFamily="34" charset="0"/>
              </a:rPr>
            </a:br>
            <a:r>
              <a:rPr lang="fr-FR" sz="3733" dirty="0">
                <a:solidFill>
                  <a:prstClr val="white"/>
                </a:solidFill>
                <a:latin typeface="CS Avva Shenouda" pitchFamily="34" charset="0"/>
              </a:rPr>
              <a:t> Mari`a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aferouwini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erwmi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e;nyou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epikocmoc</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Celui qui est dans ton sein     </a:t>
            </a:r>
          </a:p>
          <a:p>
            <a:pPr algn="ctr" defTabSz="1219170"/>
            <a:r>
              <a:rPr lang="fr-FR" sz="3733" b="1" dirty="0">
                <a:solidFill>
                  <a:prstClr val="white"/>
                </a:solidFill>
                <a:latin typeface="Book Antiqua" pitchFamily="18" charset="0"/>
              </a:rPr>
              <a:t>Ô Vierge Marie</a:t>
            </a:r>
          </a:p>
          <a:p>
            <a:pPr algn="ctr" defTabSz="1219170"/>
            <a:r>
              <a:rPr lang="fr-FR" sz="3733" b="1" dirty="0">
                <a:solidFill>
                  <a:prstClr val="white"/>
                </a:solidFill>
                <a:latin typeface="Book Antiqua" pitchFamily="18" charset="0"/>
              </a:rPr>
              <a:t>Illumine tout homme </a:t>
            </a:r>
          </a:p>
          <a:p>
            <a:pPr algn="ctr" defTabSz="1219170"/>
            <a:r>
              <a:rPr lang="fr-FR" sz="3733" b="1">
                <a:solidFill>
                  <a:prstClr val="white"/>
                </a:solidFill>
                <a:latin typeface="Book Antiqua" pitchFamily="18" charset="0"/>
              </a:rPr>
              <a:t>Venant en </a:t>
            </a:r>
            <a:r>
              <a:rPr lang="fr-FR" sz="3733" b="1" dirty="0">
                <a:solidFill>
                  <a:prstClr val="white"/>
                </a:solidFill>
                <a:latin typeface="Book Antiqua" pitchFamily="18" charset="0"/>
              </a:rPr>
              <a:t>ce monde</a:t>
            </a:r>
          </a:p>
        </p:txBody>
      </p:sp>
      <p:sp>
        <p:nvSpPr>
          <p:cNvPr id="17" name="ZoneTexte 16">
            <a:extLst>
              <a:ext uri="{FF2B5EF4-FFF2-40B4-BE49-F238E27FC236}">
                <a16:creationId xmlns:a16="http://schemas.microsoft.com/office/drawing/2014/main" id="{ABDE5BFB-DF17-3637-A17D-B6B16F0239C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32D55839-4008-1AFF-7AD7-835E007C128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35115458"/>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D17C708D-E0EB-8EB7-901A-2168CE444AD1}"/>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DD131AB3-1133-2DEB-DCEC-F3C6CB79F0E7}"/>
              </a:ext>
            </a:extLst>
          </p:cNvPr>
          <p:cNvGraphicFramePr>
            <a:graphicFrameLocks noGrp="1"/>
          </p:cNvGraphicFramePr>
          <p:nvPr/>
        </p:nvGraphicFramePr>
        <p:xfrm>
          <a:off x="457200" y="332656"/>
          <a:ext cx="11247156" cy="5868652"/>
        </p:xfrm>
        <a:graphic>
          <a:graphicData uri="http://schemas.openxmlformats.org/drawingml/2006/table">
            <a:tbl>
              <a:tblPr firstRow="1" bandRow="1">
                <a:tableStyleId>{2D5ABB26-0587-4C30-8999-92F81FD0307C}</a:tableStyleId>
              </a:tblPr>
              <a:tblGrid>
                <a:gridCol w="6134813">
                  <a:extLst>
                    <a:ext uri="{9D8B030D-6E8A-4147-A177-3AD203B41FA5}">
                      <a16:colId xmlns:a16="http://schemas.microsoft.com/office/drawing/2014/main" val="20000"/>
                    </a:ext>
                  </a:extLst>
                </a:gridCol>
                <a:gridCol w="511234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5.</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Ô vase en or précieux</a:t>
                      </a:r>
                    </a:p>
                    <a:p>
                      <a:pPr algn="l"/>
                      <a:r>
                        <a:rPr lang="fr-FR" sz="3200" b="1" kern="1200" dirty="0">
                          <a:solidFill>
                            <a:prstClr val="white"/>
                          </a:solidFill>
                          <a:latin typeface="Book Antiqua" pitchFamily="18" charset="0"/>
                          <a:ea typeface="+mn-ea"/>
                          <a:cs typeface="+mn-cs"/>
                        </a:rPr>
                        <a:t>Où est cachée la Manne</a:t>
                      </a:r>
                    </a:p>
                    <a:p>
                      <a:pPr algn="l"/>
                      <a:r>
                        <a:rPr lang="fr-FR" sz="3200" b="1" kern="1200" dirty="0">
                          <a:solidFill>
                            <a:prstClr val="white"/>
                          </a:solidFill>
                          <a:latin typeface="Book Antiqua" pitchFamily="18" charset="0"/>
                          <a:ea typeface="+mn-ea"/>
                          <a:cs typeface="+mn-cs"/>
                        </a:rPr>
                        <a:t>Ô sanctuaire pur</a:t>
                      </a:r>
                    </a:p>
                    <a:p>
                      <a:pPr algn="l"/>
                      <a:r>
                        <a:rPr lang="fr-FR" sz="3200" b="1" kern="1200" dirty="0">
                          <a:solidFill>
                            <a:prstClr val="white"/>
                          </a:solidFill>
                          <a:latin typeface="Book Antiqua" pitchFamily="18" charset="0"/>
                          <a:ea typeface="+mn-ea"/>
                          <a:cs typeface="+mn-cs"/>
                        </a:rPr>
                        <a:t>Où Dieu a habité</a:t>
                      </a:r>
                    </a:p>
                  </a:txBody>
                  <a:tcPr/>
                </a:tc>
                <a:tc>
                  <a:txBody>
                    <a:bodyPr/>
                    <a:lstStyle/>
                    <a:p>
                      <a:pPr algn="r" rtl="1"/>
                      <a:r>
                        <a:rPr lang="ar-EG" sz="4000" b="0" kern="1200" dirty="0">
                          <a:solidFill>
                            <a:prstClr val="white"/>
                          </a:solidFill>
                          <a:latin typeface="+mn-lt"/>
                          <a:ea typeface="+mn-ea"/>
                          <a:cs typeface="+mn-cs"/>
                        </a:rPr>
                        <a:t>يا قسط دهب غالِي</a:t>
                      </a:r>
                    </a:p>
                    <a:p>
                      <a:pPr algn="r" rtl="1"/>
                      <a:r>
                        <a:rPr lang="ar-EG" sz="4000" b="0" kern="1200" dirty="0">
                          <a:solidFill>
                            <a:prstClr val="white"/>
                          </a:solidFill>
                          <a:latin typeface="+mn-lt"/>
                          <a:ea typeface="+mn-ea"/>
                          <a:cs typeface="+mn-cs"/>
                        </a:rPr>
                        <a:t>والمن مُخفى فيه</a:t>
                      </a:r>
                    </a:p>
                    <a:p>
                      <a:pPr algn="r" rtl="1"/>
                      <a:r>
                        <a:rPr lang="ar-EG" sz="4000" b="0" kern="1200" dirty="0">
                          <a:solidFill>
                            <a:prstClr val="white"/>
                          </a:solidFill>
                          <a:latin typeface="+mn-lt"/>
                          <a:ea typeface="+mn-ea"/>
                          <a:cs typeface="+mn-cs"/>
                        </a:rPr>
                        <a:t>يا هيكل طاهر</a:t>
                      </a:r>
                    </a:p>
                    <a:p>
                      <a:pPr algn="r" rtl="1"/>
                      <a:r>
                        <a:rPr lang="ar-EG" sz="4000" b="0" kern="1200" dirty="0">
                          <a:solidFill>
                            <a:prstClr val="white"/>
                          </a:solidFill>
                          <a:latin typeface="+mn-lt"/>
                          <a:ea typeface="+mn-ea"/>
                          <a:cs typeface="+mn-cs"/>
                        </a:rPr>
                        <a:t>أحبه الله وسكن فيه</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6. Qui croira en Son nom</a:t>
                      </a:r>
                    </a:p>
                    <a:p>
                      <a:r>
                        <a:rPr lang="fr-FR" sz="3200" b="1" kern="1200" dirty="0">
                          <a:solidFill>
                            <a:prstClr val="white"/>
                          </a:solidFill>
                          <a:latin typeface="Book Antiqua" pitchFamily="18" charset="0"/>
                          <a:ea typeface="+mn-ea"/>
                          <a:cs typeface="+mn-cs"/>
                        </a:rPr>
                        <a:t>Revit après la mort</a:t>
                      </a:r>
                    </a:p>
                    <a:p>
                      <a:r>
                        <a:rPr lang="fr-FR" sz="3200" b="1" kern="1200" dirty="0">
                          <a:solidFill>
                            <a:prstClr val="white"/>
                          </a:solidFill>
                          <a:latin typeface="Book Antiqua" pitchFamily="18" charset="0"/>
                          <a:ea typeface="+mn-ea"/>
                          <a:cs typeface="+mn-cs"/>
                        </a:rPr>
                        <a:t>Ô toi autel très pur</a:t>
                      </a:r>
                    </a:p>
                    <a:p>
                      <a:r>
                        <a:rPr lang="fr-FR" sz="3200" b="1" kern="1200" dirty="0">
                          <a:solidFill>
                            <a:prstClr val="white"/>
                          </a:solidFill>
                          <a:latin typeface="Book Antiqua" pitchFamily="18" charset="0"/>
                          <a:ea typeface="+mn-ea"/>
                          <a:cs typeface="+mn-cs"/>
                        </a:rPr>
                        <a:t>Porte les mystères cachés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ومن يؤمن باسمه</a:t>
                      </a:r>
                    </a:p>
                    <a:p>
                      <a:pPr algn="r" rtl="1"/>
                      <a:r>
                        <a:rPr lang="ar-EG" sz="4000" b="0" kern="1200" dirty="0">
                          <a:solidFill>
                            <a:prstClr val="white"/>
                          </a:solidFill>
                          <a:latin typeface="+mn-lt"/>
                          <a:ea typeface="+mn-ea"/>
                          <a:cs typeface="+mn-cs"/>
                        </a:rPr>
                        <a:t>بعد الموت يحييه</a:t>
                      </a:r>
                    </a:p>
                    <a:p>
                      <a:pPr algn="r" rtl="1"/>
                      <a:r>
                        <a:rPr lang="ar-EG" sz="4000" b="0" kern="1200" dirty="0">
                          <a:solidFill>
                            <a:prstClr val="white"/>
                          </a:solidFill>
                          <a:latin typeface="+mn-lt"/>
                          <a:ea typeface="+mn-ea"/>
                          <a:cs typeface="+mn-cs"/>
                        </a:rPr>
                        <a:t>يا مذبح طاهر</a:t>
                      </a:r>
                    </a:p>
                    <a:p>
                      <a:pPr algn="r" rtl="1"/>
                      <a:r>
                        <a:rPr lang="ar-EG" sz="4000" b="0" kern="1200" dirty="0">
                          <a:solidFill>
                            <a:prstClr val="white"/>
                          </a:solidFill>
                          <a:latin typeface="+mn-lt"/>
                          <a:ea typeface="+mn-ea"/>
                          <a:cs typeface="+mn-cs"/>
                        </a:rPr>
                        <a:t>حامل السر المكنون</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54520390-6412-C7C6-3041-1AF569DF581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914273"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Interprétation – Partie 7</a:t>
            </a:r>
            <a:endParaRPr kumimoji="0" lang="ar-EG" sz="1600" b="0" i="0" u="none" strike="noStrike" kern="1200" cap="none" spc="0" normalizeH="0" baseline="0" noProof="0" dirty="0">
              <a:ln>
                <a:noFill/>
              </a:ln>
              <a:solidFill>
                <a:prstClr val="white"/>
              </a:solidFill>
              <a:effectLst/>
              <a:uLnTx/>
              <a:uFillTx/>
              <a:latin typeface="Book Antiqua" pitchFamily="18" charset="0"/>
              <a:ea typeface="+mn-ea"/>
              <a:cs typeface="Arial" panose="020B0604020202020204" pitchFamily="34" charset="0"/>
            </a:endParaRPr>
          </a:p>
        </p:txBody>
      </p:sp>
      <p:sp>
        <p:nvSpPr>
          <p:cNvPr id="4" name="ZoneTexte 3">
            <a:hlinkClick r:id="rId2" action="ppaction://hlinksldjump"/>
            <a:extLst>
              <a:ext uri="{FF2B5EF4-FFF2-40B4-BE49-F238E27FC236}">
                <a16:creationId xmlns:a16="http://schemas.microsoft.com/office/drawing/2014/main" id="{38B37F1C-8C70-2EC2-2B22-D7C97896F9B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884308869"/>
      </p:ext>
    </p:extLst>
  </p:cSld>
  <p:clrMapOvr>
    <a:masterClrMapping/>
  </p:clrMapOvr>
</p:sld>
</file>

<file path=ppt/slides/slide20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لأنه هو</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شمس البر</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ولدتٍه وشفانا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من خطايانا.</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en-US" sz="3733" dirty="0">
                <a:solidFill>
                  <a:prstClr val="white"/>
                </a:solidFill>
                <a:latin typeface="CS Avva Shenouda" pitchFamily="34" charset="0"/>
              </a:rPr>
              <a:t>¿ `</a:t>
            </a:r>
            <a:r>
              <a:rPr lang="en-US" sz="3733" dirty="0" err="1">
                <a:solidFill>
                  <a:prstClr val="white"/>
                </a:solidFill>
                <a:latin typeface="CS Avva Shenouda" pitchFamily="34" charset="0"/>
              </a:rPr>
              <a:t>N;of</a:t>
            </a:r>
            <a:r>
              <a:rPr lang="en-US" sz="3733" dirty="0">
                <a:solidFill>
                  <a:prstClr val="white"/>
                </a:solidFill>
                <a:latin typeface="CS Avva Shenouda" pitchFamily="34" charset="0"/>
              </a:rPr>
              <a:t> gar pe `</a:t>
            </a:r>
            <a:r>
              <a:rPr lang="en-US" sz="3733" dirty="0" err="1">
                <a:solidFill>
                  <a:prstClr val="white"/>
                </a:solidFill>
                <a:latin typeface="CS Avva Shenouda" pitchFamily="34" charset="0"/>
              </a:rPr>
              <a:t>vry</a:t>
            </a:r>
            <a:r>
              <a:rPr lang="en-US" sz="3733" dirty="0">
                <a:solidFill>
                  <a:prstClr val="white"/>
                </a:solidFill>
                <a:latin typeface="CS Avva Shenouda" pitchFamily="34" charset="0"/>
              </a:rPr>
              <a:t> @ `</a:t>
            </a:r>
            <a:r>
              <a:rPr lang="en-US" sz="3733" dirty="0" err="1">
                <a:solidFill>
                  <a:prstClr val="white"/>
                </a:solidFill>
                <a:latin typeface="CS Avva Shenouda" pitchFamily="34" charset="0"/>
              </a:rPr>
              <a:t>nte</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dike`ocuny</a:t>
            </a:r>
            <a:r>
              <a:rPr lang="en-US" sz="3733" dirty="0">
                <a:solidFill>
                  <a:prstClr val="white"/>
                </a:solidFill>
                <a:latin typeface="CS Avva Shenouda" pitchFamily="34" charset="0"/>
              </a:rPr>
              <a:t> @ `</a:t>
            </a:r>
            <a:r>
              <a:rPr lang="en-US" sz="3733" dirty="0" err="1">
                <a:solidFill>
                  <a:prstClr val="white"/>
                </a:solidFill>
                <a:latin typeface="CS Avva Shenouda" pitchFamily="34" charset="0"/>
              </a:rPr>
              <a:t>aremacf</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aftal</a:t>
            </a:r>
            <a:r>
              <a:rPr lang="en-US" sz="3733" dirty="0">
                <a:solidFill>
                  <a:prstClr val="white"/>
                </a:solidFill>
                <a:latin typeface="CS Avva Shenouda" pitchFamily="34" charset="0"/>
              </a:rPr>
              <a:t>[on  @ `</a:t>
            </a:r>
            <a:r>
              <a:rPr lang="en-US" sz="3733" dirty="0" err="1">
                <a:solidFill>
                  <a:prstClr val="white"/>
                </a:solidFill>
                <a:latin typeface="CS Avva Shenouda" pitchFamily="34" charset="0"/>
              </a:rPr>
              <a:t>ebolqen</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nennobi</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est Soleil de justice</a:t>
            </a:r>
          </a:p>
          <a:p>
            <a:pPr algn="ctr" defTabSz="1219170"/>
            <a:r>
              <a:rPr lang="fr-FR" sz="3733" b="1" dirty="0">
                <a:solidFill>
                  <a:prstClr val="white"/>
                </a:solidFill>
                <a:latin typeface="Book Antiqua" pitchFamily="18" charset="0"/>
              </a:rPr>
              <a:t>Toi tu l’enfantas</a:t>
            </a:r>
          </a:p>
          <a:p>
            <a:pPr algn="ctr" defTabSz="1219170"/>
            <a:r>
              <a:rPr lang="fr-FR" sz="3733" b="1" dirty="0">
                <a:solidFill>
                  <a:prstClr val="white"/>
                </a:solidFill>
                <a:latin typeface="Book Antiqua" pitchFamily="18" charset="0"/>
              </a:rPr>
              <a:t>Et il nous guérit</a:t>
            </a:r>
          </a:p>
          <a:p>
            <a:pPr algn="ctr" defTabSz="1219170"/>
            <a:r>
              <a:rPr lang="fr-FR" sz="3733" b="1" dirty="0">
                <a:solidFill>
                  <a:prstClr val="white"/>
                </a:solidFill>
                <a:latin typeface="Book Antiqua" pitchFamily="18" charset="0"/>
              </a:rPr>
              <a:t>De tous nos péchés</a:t>
            </a:r>
          </a:p>
        </p:txBody>
      </p:sp>
      <p:sp>
        <p:nvSpPr>
          <p:cNvPr id="17" name="ZoneTexte 16">
            <a:extLst>
              <a:ext uri="{FF2B5EF4-FFF2-40B4-BE49-F238E27FC236}">
                <a16:creationId xmlns:a16="http://schemas.microsoft.com/office/drawing/2014/main" id="{E8E6CC89-3332-B464-F3FD-81EC94589E9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298D404D-92D2-C8FA-FD22-41C490D8843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29085617"/>
      </p:ext>
    </p:extLst>
  </p:cSld>
  <p:clrMapOvr>
    <a:masterClrMapping/>
  </p:clrMapOvr>
</p:sld>
</file>

<file path=ppt/slides/slide204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من أجل هذا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نُعظمك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باستحقاق </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بتماجيد</a:t>
            </a:r>
            <a:r>
              <a:rPr lang="ar-AE" sz="4267" dirty="0">
                <a:solidFill>
                  <a:prstClr val="white"/>
                </a:solidFill>
                <a:latin typeface="Calibri"/>
                <a:cs typeface="Arial" panose="020B0604020202020204" pitchFamily="34" charset="0"/>
              </a:rPr>
              <a:t> نبوية.</a:t>
            </a:r>
            <a:endParaRPr lang="fr-FR" sz="4267" dirty="0">
              <a:solidFill>
                <a:prstClr val="white"/>
              </a:solidFill>
              <a:latin typeface="Calibri"/>
            </a:endParaRPr>
          </a:p>
        </p:txBody>
      </p:sp>
      <p:sp>
        <p:nvSpPr>
          <p:cNvPr id="11" name="Rectangle 10"/>
          <p:cNvSpPr/>
          <p:nvPr/>
        </p:nvSpPr>
        <p:spPr>
          <a:xfrm>
            <a:off x="431371" y="332657"/>
            <a:ext cx="6096677" cy="1815690"/>
          </a:xfrm>
          <a:prstGeom prst="rect">
            <a:avLst/>
          </a:prstGeom>
        </p:spPr>
        <p:txBody>
          <a:bodyPr wrap="square">
            <a:spAutoFit/>
          </a:bodyPr>
          <a:lstStyle/>
          <a:p>
            <a:pPr algn="just" defTabSz="1219170"/>
            <a:r>
              <a:rPr lang="pt-BR" sz="3733" dirty="0">
                <a:solidFill>
                  <a:prstClr val="white"/>
                </a:solidFill>
                <a:latin typeface="CS Avva Shenouda" pitchFamily="34" charset="0"/>
              </a:rPr>
              <a:t>E;be vai ten[ici @ `mmo axiwc @ qen han`umnologi`a @ `m`provytikon</a:t>
            </a:r>
            <a:endParaRPr lang="fr-FR" sz="3733" dirty="0">
              <a:solidFill>
                <a:prstClr val="white"/>
              </a:solidFill>
              <a:latin typeface="CS Avva Shenouda" pitchFamily="34" charset="0"/>
            </a:endParaRPr>
          </a:p>
        </p:txBody>
      </p:sp>
      <p:sp>
        <p:nvSpPr>
          <p:cNvPr id="12" name="Rectangle 11"/>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Ainsi, c’est pour cela</a:t>
            </a:r>
          </a:p>
          <a:p>
            <a:pPr algn="ctr" defTabSz="1219170"/>
            <a:r>
              <a:rPr lang="fr-FR" sz="3733" b="1" dirty="0">
                <a:solidFill>
                  <a:prstClr val="white"/>
                </a:solidFill>
                <a:latin typeface="Book Antiqua" pitchFamily="18" charset="0"/>
              </a:rPr>
              <a:t>Que nous t’exaltons</a:t>
            </a:r>
          </a:p>
          <a:p>
            <a:pPr algn="ctr" defTabSz="1219170"/>
            <a:r>
              <a:rPr lang="fr-FR" sz="3733" b="1" dirty="0">
                <a:solidFill>
                  <a:prstClr val="white"/>
                </a:solidFill>
                <a:latin typeface="Book Antiqua" pitchFamily="18" charset="0"/>
              </a:rPr>
              <a:t>Très dignement avec</a:t>
            </a:r>
          </a:p>
          <a:p>
            <a:pPr algn="ctr" defTabSz="1219170"/>
            <a:r>
              <a:rPr lang="fr-FR" sz="3733" b="1" dirty="0">
                <a:solidFill>
                  <a:prstClr val="white"/>
                </a:solidFill>
                <a:latin typeface="Book Antiqua" pitchFamily="18" charset="0"/>
              </a:rPr>
              <a:t>Des hymnes prophétiques</a:t>
            </a:r>
          </a:p>
        </p:txBody>
      </p:sp>
      <p:sp>
        <p:nvSpPr>
          <p:cNvPr id="17" name="ZoneTexte 16">
            <a:extLst>
              <a:ext uri="{FF2B5EF4-FFF2-40B4-BE49-F238E27FC236}">
                <a16:creationId xmlns:a16="http://schemas.microsoft.com/office/drawing/2014/main" id="{04A7BB7F-88ED-3BD9-7499-3BC4471087A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76429A96-985E-9712-7EA0-2228F2A2931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5770944"/>
      </p:ext>
    </p:extLst>
  </p:cSld>
  <p:clrMapOvr>
    <a:masterClrMapping/>
  </p:clrMapOvr>
</p:sld>
</file>

<file path=ppt/slides/slide20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6672064" y="340593"/>
            <a:ext cx="5105424"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لأنهم تكلموا من أجلك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بأعمال كريمة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أيتها المدينة المقدسة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التي للملك العظيم.</a:t>
            </a:r>
            <a:endParaRPr lang="fr-FR" sz="4267" dirty="0">
              <a:solidFill>
                <a:prstClr val="white"/>
              </a:solidFill>
              <a:latin typeface="Calibri"/>
            </a:endParaRPr>
          </a:p>
        </p:txBody>
      </p:sp>
      <p:sp>
        <p:nvSpPr>
          <p:cNvPr id="11" name="Rectangle 10"/>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pt-BR" sz="3733" dirty="0">
                <a:solidFill>
                  <a:prstClr val="white"/>
                </a:solidFill>
                <a:latin typeface="CS Avva Shenouda" pitchFamily="34" charset="0"/>
              </a:rPr>
              <a:t>Je aucaji e;by] @ `nhan`hbyou`i eutai`yout @ ]baki =e=;=u @ `nte pinis] `nouro</a:t>
            </a:r>
            <a:endParaRPr lang="fr-FR" sz="3733" dirty="0">
              <a:solidFill>
                <a:prstClr val="white"/>
              </a:solidFill>
              <a:latin typeface="CS Avva Shenouda" pitchFamily="34" charset="0"/>
            </a:endParaRPr>
          </a:p>
        </p:txBody>
      </p:sp>
      <p:sp>
        <p:nvSpPr>
          <p:cNvPr id="12" name="Rectangle 11"/>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on a dit de toi</a:t>
            </a:r>
          </a:p>
          <a:p>
            <a:pPr algn="ctr" defTabSz="1219170"/>
            <a:r>
              <a:rPr lang="fr-FR" sz="3733" b="1" dirty="0">
                <a:solidFill>
                  <a:prstClr val="white"/>
                </a:solidFill>
                <a:latin typeface="Book Antiqua" pitchFamily="18" charset="0"/>
              </a:rPr>
              <a:t>Des choses vénérables</a:t>
            </a:r>
          </a:p>
          <a:p>
            <a:pPr algn="ctr" defTabSz="1219170"/>
            <a:r>
              <a:rPr lang="fr-FR" sz="3733" b="1" dirty="0">
                <a:solidFill>
                  <a:prstClr val="white"/>
                </a:solidFill>
                <a:latin typeface="Book Antiqua" pitchFamily="18" charset="0"/>
              </a:rPr>
              <a:t>Ô toi la ville sainte</a:t>
            </a:r>
          </a:p>
          <a:p>
            <a:pPr algn="ctr" defTabSz="1219170"/>
            <a:r>
              <a:rPr lang="fr-FR" sz="3733" b="1" dirty="0">
                <a:solidFill>
                  <a:prstClr val="white"/>
                </a:solidFill>
                <a:latin typeface="Book Antiqua" pitchFamily="18" charset="0"/>
              </a:rPr>
              <a:t>Celle du grand Roi</a:t>
            </a:r>
          </a:p>
        </p:txBody>
      </p:sp>
      <p:sp>
        <p:nvSpPr>
          <p:cNvPr id="17" name="ZoneTexte 16">
            <a:extLst>
              <a:ext uri="{FF2B5EF4-FFF2-40B4-BE49-F238E27FC236}">
                <a16:creationId xmlns:a16="http://schemas.microsoft.com/office/drawing/2014/main" id="{3AA4B2BA-BE5F-BEDC-148D-F2E57A2E185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3173FFF8-1C4B-CC5C-2064-5A6C2E6BC97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90134701"/>
      </p:ext>
    </p:extLst>
  </p:cSld>
  <p:clrMapOvr>
    <a:masterClrMapping/>
  </p:clrMapOvr>
</p:sld>
</file>

<file path=ppt/slides/slide204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نسأل ونطلب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أن نفوز برحمة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بشفاعاتك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عند محب البشر.</a:t>
            </a:r>
            <a:endParaRPr lang="fr-FR" sz="4267" dirty="0">
              <a:solidFill>
                <a:prstClr val="white"/>
              </a:solidFill>
              <a:latin typeface="Calibri"/>
            </a:endParaRPr>
          </a:p>
        </p:txBody>
      </p:sp>
      <p:sp>
        <p:nvSpPr>
          <p:cNvPr id="11" name="Rectangle 10"/>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Ten]ho tentwbh @ e;rensasni eunai @ hiten ne`precbi`a @ `ntotf</a:t>
            </a:r>
            <a:br>
              <a:rPr lang="pt-BR" sz="3733" dirty="0">
                <a:solidFill>
                  <a:prstClr val="white"/>
                </a:solidFill>
                <a:latin typeface="CS Avva Shenouda" pitchFamily="34" charset="0"/>
              </a:rPr>
            </a:br>
            <a:r>
              <a:rPr lang="pt-BR" sz="3733" dirty="0">
                <a:solidFill>
                  <a:prstClr val="white"/>
                </a:solidFill>
                <a:latin typeface="CS Avva Shenouda" pitchFamily="34" charset="0"/>
              </a:rPr>
              <a:t> `mpimairwmi</a:t>
            </a:r>
            <a:endParaRPr lang="fr-FR" sz="3733" dirty="0">
              <a:solidFill>
                <a:prstClr val="white"/>
              </a:solidFill>
              <a:latin typeface="CS Avva Shenouda" pitchFamily="34" charset="0"/>
            </a:endParaRPr>
          </a:p>
        </p:txBody>
      </p:sp>
      <p:sp>
        <p:nvSpPr>
          <p:cNvPr id="12" name="Rectangle 11"/>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Nous demandons, prions</a:t>
            </a:r>
          </a:p>
          <a:p>
            <a:pPr algn="ctr" defTabSz="1219170"/>
            <a:r>
              <a:rPr lang="fr-FR" sz="3733" b="1" dirty="0">
                <a:solidFill>
                  <a:prstClr val="white"/>
                </a:solidFill>
                <a:latin typeface="Book Antiqua" pitchFamily="18" charset="0"/>
              </a:rPr>
              <a:t>D’avoir miséricorde</a:t>
            </a:r>
          </a:p>
          <a:p>
            <a:pPr algn="ctr" defTabSz="1219170"/>
            <a:r>
              <a:rPr lang="fr-FR" sz="3733" b="1" dirty="0">
                <a:solidFill>
                  <a:prstClr val="white"/>
                </a:solidFill>
                <a:latin typeface="Book Antiqua" pitchFamily="18" charset="0"/>
              </a:rPr>
              <a:t>Par ton intercession</a:t>
            </a:r>
          </a:p>
          <a:p>
            <a:pPr algn="ctr" defTabSz="1219170"/>
            <a:r>
              <a:rPr lang="fr-FR" sz="3733" b="1" dirty="0">
                <a:solidFill>
                  <a:prstClr val="white"/>
                </a:solidFill>
                <a:latin typeface="Book Antiqua" pitchFamily="18" charset="0"/>
              </a:rPr>
              <a:t>Chez l’Ami des hommes</a:t>
            </a:r>
          </a:p>
        </p:txBody>
      </p:sp>
      <p:sp>
        <p:nvSpPr>
          <p:cNvPr id="17" name="ZoneTexte 16">
            <a:extLst>
              <a:ext uri="{FF2B5EF4-FFF2-40B4-BE49-F238E27FC236}">
                <a16:creationId xmlns:a16="http://schemas.microsoft.com/office/drawing/2014/main" id="{17B76A68-B7B3-38AC-CBAB-1AAF14E3FDF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1D3E7CB2-FE5A-DC25-E995-BE888D54BDC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58663477"/>
      </p:ext>
    </p:extLst>
  </p:cSld>
  <p:clrMapOvr>
    <a:masterClrMapping/>
  </p:clrMapOvr>
</p:sld>
</file>

<file path=ppt/slides/slide20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2423592" y="1988840"/>
            <a:ext cx="7488832" cy="1631216"/>
          </a:xfrm>
          <a:prstGeom prst="rect">
            <a:avLst/>
          </a:prstGeom>
        </p:spPr>
        <p:txBody>
          <a:bodyPr wrap="square">
            <a:spAutoFit/>
          </a:bodyPr>
          <a:lstStyle/>
          <a:p>
            <a:pPr algn="ctr"/>
            <a:r>
              <a:rPr lang="fr-FR" sz="5000" b="1" dirty="0">
                <a:solidFill>
                  <a:prstClr val="white"/>
                </a:solidFill>
                <a:latin typeface="Book Antiqua" pitchFamily="18" charset="0"/>
              </a:rPr>
              <a:t>Interprétation – Partie 5</a:t>
            </a:r>
          </a:p>
          <a:p>
            <a:pPr algn="ctr"/>
            <a:r>
              <a:rPr lang="ar-EG" sz="5000" b="1" dirty="0">
                <a:solidFill>
                  <a:prstClr val="white"/>
                </a:solidFill>
                <a:latin typeface="Book Antiqua" pitchFamily="18" charset="0"/>
              </a:rPr>
              <a:t>التفسير الخامس</a:t>
            </a:r>
            <a:endParaRPr lang="fr-FR" sz="5000" b="1" dirty="0">
              <a:solidFill>
                <a:prstClr val="white"/>
              </a:solidFill>
              <a:latin typeface="Book Antiqua" pitchFamily="18" charset="0"/>
            </a:endParaRPr>
          </a:p>
        </p:txBody>
      </p:sp>
      <p:pic>
        <p:nvPicPr>
          <p:cNvPr id="5"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361</a:t>
            </a:r>
          </a:p>
        </p:txBody>
      </p:sp>
      <p:sp>
        <p:nvSpPr>
          <p:cNvPr id="2" name="ZoneTexte 1">
            <a:extLst>
              <a:ext uri="{FF2B5EF4-FFF2-40B4-BE49-F238E27FC236}">
                <a16:creationId xmlns:a16="http://schemas.microsoft.com/office/drawing/2014/main" id="{FFE0E8F1-A636-D9D7-9945-B44FE229BA5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5</a:t>
            </a:r>
            <a:endParaRPr lang="ar-EG" sz="1600" dirty="0">
              <a:solidFill>
                <a:prstClr val="white"/>
              </a:solidFill>
              <a:latin typeface="Book Antiqua" pitchFamily="18" charset="0"/>
            </a:endParaRPr>
          </a:p>
        </p:txBody>
      </p:sp>
      <p:sp>
        <p:nvSpPr>
          <p:cNvPr id="3" name="ZoneTexte 2">
            <a:hlinkClick r:id="rId3" action="ppaction://hlinksldjump"/>
            <a:extLst>
              <a:ext uri="{FF2B5EF4-FFF2-40B4-BE49-F238E27FC236}">
                <a16:creationId xmlns:a16="http://schemas.microsoft.com/office/drawing/2014/main" id="{D076CB6C-2F94-D79B-94C1-8309FC0C564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89110719"/>
      </p:ext>
    </p:extLst>
  </p:cSld>
  <p:clrMapOvr>
    <a:masterClrMapping/>
  </p:clrMapOvr>
</p:sld>
</file>

<file path=ppt/slides/slide204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444481577"/>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413667">
                  <a:extLst>
                    <a:ext uri="{9D8B030D-6E8A-4147-A177-3AD203B41FA5}">
                      <a16:colId xmlns:a16="http://schemas.microsoft.com/office/drawing/2014/main" val="20000"/>
                    </a:ext>
                  </a:extLst>
                </a:gridCol>
                <a:gridCol w="4833489">
                  <a:extLst>
                    <a:ext uri="{9D8B030D-6E8A-4147-A177-3AD203B41FA5}">
                      <a16:colId xmlns:a16="http://schemas.microsoft.com/office/drawing/2014/main" val="20001"/>
                    </a:ext>
                  </a:extLst>
                </a:gridCol>
              </a:tblGrid>
              <a:tr h="3024336">
                <a:tc>
                  <a:txBody>
                    <a:bodyPr/>
                    <a:lstStyle/>
                    <a:p>
                      <a:r>
                        <a:rPr lang="fr-FR" sz="3200" b="1" kern="1200" dirty="0">
                          <a:solidFill>
                            <a:prstClr val="white"/>
                          </a:solidFill>
                          <a:latin typeface="Book Antiqua" pitchFamily="18" charset="0"/>
                          <a:ea typeface="+mn-ea"/>
                          <a:cs typeface="+mn-cs"/>
                        </a:rPr>
                        <a:t>1. Dieu parla à Moïse</a:t>
                      </a:r>
                    </a:p>
                    <a:p>
                      <a:r>
                        <a:rPr lang="fr-FR" sz="3200" b="1" kern="1200" dirty="0">
                          <a:solidFill>
                            <a:prstClr val="white"/>
                          </a:solidFill>
                          <a:latin typeface="Book Antiqua" pitchFamily="18" charset="0"/>
                          <a:ea typeface="+mn-ea"/>
                          <a:cs typeface="+mn-cs"/>
                        </a:rPr>
                        <a:t>De sur le mont Thabor</a:t>
                      </a:r>
                    </a:p>
                    <a:p>
                      <a:r>
                        <a:rPr lang="fr-FR" sz="3200" b="1" kern="1200" dirty="0">
                          <a:solidFill>
                            <a:prstClr val="white"/>
                          </a:solidFill>
                          <a:latin typeface="Book Antiqua" pitchFamily="18" charset="0"/>
                          <a:ea typeface="+mn-ea"/>
                          <a:cs typeface="+mn-cs"/>
                        </a:rPr>
                        <a:t>Construis un chandelier</a:t>
                      </a:r>
                    </a:p>
                    <a:p>
                      <a:r>
                        <a:rPr lang="fr-FR" sz="3200" b="1" kern="1200" dirty="0">
                          <a:solidFill>
                            <a:prstClr val="white"/>
                          </a:solidFill>
                          <a:latin typeface="Book Antiqua" pitchFamily="18" charset="0"/>
                          <a:ea typeface="+mn-ea"/>
                          <a:cs typeface="+mn-cs"/>
                        </a:rPr>
                        <a:t>Avec de l'or choisi</a:t>
                      </a:r>
                    </a:p>
                  </a:txBody>
                  <a:tcPr/>
                </a:tc>
                <a:tc>
                  <a:txBody>
                    <a:bodyPr/>
                    <a:lstStyle/>
                    <a:p>
                      <a:pPr algn="r" rtl="1"/>
                      <a:r>
                        <a:rPr lang="ar-EG" sz="4000" b="0" kern="1200" dirty="0">
                          <a:solidFill>
                            <a:prstClr val="white"/>
                          </a:solidFill>
                          <a:latin typeface="+mn-lt"/>
                          <a:ea typeface="+mn-ea"/>
                          <a:cs typeface="+mn-cs"/>
                        </a:rPr>
                        <a:t>الله كلم موسى</a:t>
                      </a:r>
                    </a:p>
                    <a:p>
                      <a:pPr algn="r" rtl="1"/>
                      <a:r>
                        <a:rPr lang="ar-EG" sz="4000" b="0" kern="1200" dirty="0">
                          <a:solidFill>
                            <a:prstClr val="white"/>
                          </a:solidFill>
                          <a:latin typeface="+mn-lt"/>
                          <a:ea typeface="+mn-ea"/>
                          <a:cs typeface="+mn-cs"/>
                        </a:rPr>
                        <a:t>فوق جبل الطور إجهار</a:t>
                      </a:r>
                    </a:p>
                    <a:p>
                      <a:pPr algn="r" rtl="1"/>
                      <a:r>
                        <a:rPr lang="ar-EG" sz="4000" b="0" kern="1200" dirty="0">
                          <a:solidFill>
                            <a:prstClr val="white"/>
                          </a:solidFill>
                          <a:latin typeface="+mn-lt"/>
                          <a:ea typeface="+mn-ea"/>
                          <a:cs typeface="+mn-cs"/>
                        </a:rPr>
                        <a:t>قم اصنع منارة</a:t>
                      </a:r>
                    </a:p>
                    <a:p>
                      <a:pPr algn="r" rtl="1"/>
                      <a:r>
                        <a:rPr lang="ar-EG" sz="4000" b="0" kern="1200" dirty="0">
                          <a:solidFill>
                            <a:prstClr val="white"/>
                          </a:solidFill>
                          <a:latin typeface="+mn-lt"/>
                          <a:ea typeface="+mn-ea"/>
                          <a:cs typeface="+mn-cs"/>
                        </a:rPr>
                        <a:t>من الدهب المختار</a:t>
                      </a: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Avec sept candélabres</a:t>
                      </a:r>
                    </a:p>
                    <a:p>
                      <a:r>
                        <a:rPr lang="fr-FR" sz="3200" b="1" kern="1200" dirty="0">
                          <a:solidFill>
                            <a:prstClr val="white"/>
                          </a:solidFill>
                          <a:latin typeface="Book Antiqua" pitchFamily="18" charset="0"/>
                          <a:ea typeface="+mn-ea"/>
                          <a:cs typeface="+mn-cs"/>
                        </a:rPr>
                        <a:t>Qui brillent nuit et jour</a:t>
                      </a:r>
                    </a:p>
                    <a:p>
                      <a:r>
                        <a:rPr lang="fr-FR" sz="3200" b="1" kern="1200" dirty="0">
                          <a:solidFill>
                            <a:prstClr val="white"/>
                          </a:solidFill>
                          <a:latin typeface="Book Antiqua" pitchFamily="18" charset="0"/>
                          <a:ea typeface="+mn-ea"/>
                          <a:cs typeface="+mn-cs"/>
                        </a:rPr>
                        <a:t>Du sein de la coupole</a:t>
                      </a:r>
                    </a:p>
                    <a:p>
                      <a:r>
                        <a:rPr lang="fr-FR" sz="3200" b="1" kern="1200" dirty="0">
                          <a:solidFill>
                            <a:prstClr val="white"/>
                          </a:solidFill>
                          <a:latin typeface="CS Avva Shenouda" panose="020B7200000000000000" pitchFamily="34" charset="0"/>
                          <a:ea typeface="+mn-ea"/>
                          <a:cs typeface="+mn-cs"/>
                        </a:rPr>
                        <a:t>Nem ]</a:t>
                      </a:r>
                      <a:r>
                        <a:rPr lang="fr-FR" sz="3200" b="1" kern="1200" dirty="0" err="1">
                          <a:solidFill>
                            <a:prstClr val="white"/>
                          </a:solidFill>
                          <a:latin typeface="CS Avva Shenouda" panose="020B7200000000000000" pitchFamily="34" charset="0"/>
                          <a:ea typeface="+mn-ea"/>
                          <a:cs typeface="+mn-cs"/>
                        </a:rPr>
                        <a:t>kibwtoc</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وفيها سبعة سُرُج</a:t>
                      </a:r>
                    </a:p>
                    <a:p>
                      <a:pPr algn="r" rtl="1"/>
                      <a:r>
                        <a:rPr lang="ar-EG" sz="4000" b="0" kern="1200" dirty="0">
                          <a:solidFill>
                            <a:prstClr val="white"/>
                          </a:solidFill>
                          <a:latin typeface="+mn-lt"/>
                          <a:ea typeface="+mn-ea"/>
                          <a:cs typeface="+mn-cs"/>
                        </a:rPr>
                        <a:t>تنور ليلً و نهار</a:t>
                      </a:r>
                    </a:p>
                    <a:p>
                      <a:pPr algn="r" rtl="1"/>
                      <a:r>
                        <a:rPr lang="ar-EG" sz="4000" b="0" kern="1200" dirty="0">
                          <a:solidFill>
                            <a:prstClr val="white"/>
                          </a:solidFill>
                          <a:latin typeface="+mn-lt"/>
                          <a:ea typeface="+mn-ea"/>
                          <a:cs typeface="+mn-cs"/>
                        </a:rPr>
                        <a:t>من داخل القبة</a:t>
                      </a:r>
                    </a:p>
                    <a:p>
                      <a:pPr algn="r"/>
                      <a:r>
                        <a:rPr lang="fr-FR" sz="3200" b="1" kern="1200" dirty="0">
                          <a:solidFill>
                            <a:prstClr val="white"/>
                          </a:solidFill>
                          <a:latin typeface="CS Avva Shenouda" panose="020B7200000000000000" pitchFamily="34" charset="0"/>
                          <a:ea typeface="+mn-ea"/>
                          <a:cs typeface="+mn-cs"/>
                        </a:rPr>
                        <a:t>Nem ]</a:t>
                      </a:r>
                      <a:r>
                        <a:rPr lang="fr-FR" sz="3200" b="1" kern="1200" dirty="0" err="1">
                          <a:solidFill>
                            <a:prstClr val="white"/>
                          </a:solidFill>
                          <a:latin typeface="CS Avva Shenouda" panose="020B7200000000000000" pitchFamily="34" charset="0"/>
                          <a:ea typeface="+mn-ea"/>
                          <a:cs typeface="+mn-cs"/>
                        </a:rPr>
                        <a:t>kibwtoc</a:t>
                      </a:r>
                      <a:endParaRPr lang="fr-FR" sz="3200" b="1" kern="1200" dirty="0">
                        <a:solidFill>
                          <a:prstClr val="white"/>
                        </a:solidFill>
                        <a:latin typeface="CS Avva Shenouda" panose="020B7200000000000000" pitchFamily="34" charset="0"/>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E5B482CB-89D2-C7CB-C5EF-CA803ACE588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5</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CD6C7061-698C-592D-4799-D4605B17500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12086367"/>
      </p:ext>
    </p:extLst>
  </p:cSld>
  <p:clrMapOvr>
    <a:masterClrMapping/>
  </p:clrMapOvr>
</p:sld>
</file>

<file path=ppt/slides/slide204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009620449"/>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5763006">
                  <a:extLst>
                    <a:ext uri="{9D8B030D-6E8A-4147-A177-3AD203B41FA5}">
                      <a16:colId xmlns:a16="http://schemas.microsoft.com/office/drawing/2014/main" val="20000"/>
                    </a:ext>
                  </a:extLst>
                </a:gridCol>
                <a:gridCol w="5484150">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 Moïse s’exécuta</a:t>
                      </a:r>
                    </a:p>
                    <a:p>
                      <a:pPr algn="l"/>
                      <a:r>
                        <a:rPr lang="fr-FR" sz="3200" b="1" kern="1200" dirty="0">
                          <a:solidFill>
                            <a:prstClr val="white"/>
                          </a:solidFill>
                          <a:latin typeface="Book Antiqua" pitchFamily="18" charset="0"/>
                          <a:ea typeface="+mn-ea"/>
                          <a:cs typeface="+mn-cs"/>
                        </a:rPr>
                        <a:t>Et fit le chandelier</a:t>
                      </a:r>
                    </a:p>
                    <a:p>
                      <a:pPr algn="l"/>
                      <a:r>
                        <a:rPr lang="fr-FR" sz="3200" b="1" kern="1200" dirty="0">
                          <a:solidFill>
                            <a:prstClr val="white"/>
                          </a:solidFill>
                          <a:latin typeface="Book Antiqua" pitchFamily="18" charset="0"/>
                          <a:ea typeface="+mn-ea"/>
                          <a:cs typeface="+mn-cs"/>
                        </a:rPr>
                        <a:t>Le fit en or précieux</a:t>
                      </a:r>
                    </a:p>
                    <a:p>
                      <a:pPr algn="l"/>
                      <a:r>
                        <a:rPr lang="fr-FR" sz="3200" b="1" kern="1200" dirty="0">
                          <a:solidFill>
                            <a:prstClr val="white"/>
                          </a:solidFill>
                          <a:latin typeface="Book Antiqua" pitchFamily="18" charset="0"/>
                          <a:ea typeface="+mn-ea"/>
                          <a:cs typeface="+mn-cs"/>
                        </a:rPr>
                        <a:t>Bénie sois-tu, choisie </a:t>
                      </a:r>
                    </a:p>
                  </a:txBody>
                  <a:tcPr/>
                </a:tc>
                <a:tc>
                  <a:txBody>
                    <a:bodyPr/>
                    <a:lstStyle/>
                    <a:p>
                      <a:pPr algn="r" rtl="1"/>
                      <a:r>
                        <a:rPr lang="ar-EG" sz="4000" b="0" kern="1200" dirty="0">
                          <a:solidFill>
                            <a:prstClr val="white"/>
                          </a:solidFill>
                          <a:latin typeface="+mn-lt"/>
                          <a:ea typeface="+mn-ea"/>
                          <a:cs typeface="+mn-cs"/>
                        </a:rPr>
                        <a:t>+ فصنع موسى كما قال</a:t>
                      </a:r>
                    </a:p>
                    <a:p>
                      <a:pPr algn="r" rtl="1"/>
                      <a:r>
                        <a:rPr lang="ar-EG" sz="4000" b="0" kern="1200" dirty="0">
                          <a:solidFill>
                            <a:prstClr val="white"/>
                          </a:solidFill>
                          <a:latin typeface="+mn-lt"/>
                          <a:ea typeface="+mn-ea"/>
                          <a:cs typeface="+mn-cs"/>
                        </a:rPr>
                        <a:t>وعمل المنارة</a:t>
                      </a:r>
                    </a:p>
                    <a:p>
                      <a:pPr algn="r" rtl="1"/>
                      <a:r>
                        <a:rPr lang="ar-EG" sz="4000" b="0" kern="1200" dirty="0">
                          <a:solidFill>
                            <a:prstClr val="white"/>
                          </a:solidFill>
                          <a:latin typeface="+mn-lt"/>
                          <a:ea typeface="+mn-ea"/>
                          <a:cs typeface="+mn-cs"/>
                        </a:rPr>
                        <a:t>من الدهب العال</a:t>
                      </a:r>
                    </a:p>
                    <a:p>
                      <a:pPr algn="r" rtl="1"/>
                      <a:r>
                        <a:rPr lang="ar-EG" sz="4000" b="0" kern="1200" dirty="0">
                          <a:solidFill>
                            <a:prstClr val="white"/>
                          </a:solidFill>
                          <a:latin typeface="+mn-lt"/>
                          <a:ea typeface="+mn-ea"/>
                          <a:cs typeface="+mn-cs"/>
                        </a:rPr>
                        <a:t>طوباكِ يا مختارة</a:t>
                      </a: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4.</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Bénie sois-tu, Marie</a:t>
                      </a:r>
                    </a:p>
                    <a:p>
                      <a:r>
                        <a:rPr lang="fr-FR" sz="3200" b="1" kern="1200" dirty="0">
                          <a:solidFill>
                            <a:prstClr val="white"/>
                          </a:solidFill>
                          <a:latin typeface="Book Antiqua" pitchFamily="18" charset="0"/>
                          <a:ea typeface="+mn-ea"/>
                          <a:cs typeface="+mn-cs"/>
                        </a:rPr>
                        <a:t>Accomplis les symboles</a:t>
                      </a:r>
                    </a:p>
                    <a:p>
                      <a:r>
                        <a:rPr lang="fr-FR" sz="3200" b="1" kern="1200" dirty="0">
                          <a:solidFill>
                            <a:prstClr val="white"/>
                          </a:solidFill>
                          <a:latin typeface="Book Antiqua" pitchFamily="18" charset="0"/>
                          <a:ea typeface="+mn-ea"/>
                          <a:cs typeface="+mn-cs"/>
                        </a:rPr>
                        <a:t>Lumière qui nous éclaire</a:t>
                      </a:r>
                    </a:p>
                    <a:p>
                      <a:r>
                        <a:rPr lang="fr-FR" sz="3200" b="1" kern="1200" dirty="0">
                          <a:solidFill>
                            <a:prstClr val="white"/>
                          </a:solidFill>
                          <a:latin typeface="CS Avva Shenouda" panose="020B7200000000000000" pitchFamily="34" charset="0"/>
                          <a:ea typeface="+mn-ea"/>
                          <a:cs typeface="+mn-cs"/>
                        </a:rPr>
                        <a:t>`Anon </a:t>
                      </a:r>
                      <a:r>
                        <a:rPr lang="fr-FR" sz="3200" b="1" kern="1200" dirty="0" err="1">
                          <a:solidFill>
                            <a:prstClr val="white"/>
                          </a:solidFill>
                          <a:latin typeface="CS Avva Shenouda" panose="020B7200000000000000" pitchFamily="34" charset="0"/>
                          <a:ea typeface="+mn-ea"/>
                          <a:cs typeface="+mn-cs"/>
                        </a:rPr>
                        <a:t>qa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nipic`toc</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err="1">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طوباكِ يا مريم</a:t>
                      </a:r>
                    </a:p>
                    <a:p>
                      <a:pPr algn="r" rtl="1"/>
                      <a:r>
                        <a:rPr lang="ar-EG" sz="4000" b="0" kern="1200" dirty="0">
                          <a:solidFill>
                            <a:prstClr val="white"/>
                          </a:solidFill>
                          <a:latin typeface="+mn-lt"/>
                          <a:ea typeface="+mn-ea"/>
                          <a:cs typeface="+mn-cs"/>
                        </a:rPr>
                        <a:t>فقتِ</a:t>
                      </a:r>
                      <a:r>
                        <a:rPr lang="ar-EG" sz="4000" b="0" kern="1200" baseline="0" dirty="0">
                          <a:solidFill>
                            <a:prstClr val="white"/>
                          </a:solidFill>
                          <a:latin typeface="+mn-lt"/>
                          <a:ea typeface="+mn-ea"/>
                          <a:cs typeface="+mn-cs"/>
                        </a:rPr>
                        <a:t> كل أمثال</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ونورك اشرق فينا</a:t>
                      </a:r>
                    </a:p>
                    <a:p>
                      <a:pPr algn="r"/>
                      <a:r>
                        <a:rPr lang="fr-FR" sz="3200" b="1" kern="1200" dirty="0">
                          <a:solidFill>
                            <a:prstClr val="white"/>
                          </a:solidFill>
                          <a:latin typeface="CS Avva Shenouda" panose="020B7200000000000000" pitchFamily="34" charset="0"/>
                          <a:ea typeface="+mn-ea"/>
                          <a:cs typeface="+mn-cs"/>
                        </a:rPr>
                        <a:t>`Anon </a:t>
                      </a:r>
                      <a:r>
                        <a:rPr lang="fr-FR" sz="3200" b="1" kern="1200" dirty="0" err="1">
                          <a:solidFill>
                            <a:prstClr val="white"/>
                          </a:solidFill>
                          <a:latin typeface="CS Avva Shenouda" panose="020B7200000000000000" pitchFamily="34" charset="0"/>
                          <a:ea typeface="+mn-ea"/>
                          <a:cs typeface="+mn-cs"/>
                        </a:rPr>
                        <a:t>qa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nipic`toc</a:t>
                      </a:r>
                      <a:endParaRPr lang="fr-FR" sz="32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7C130B5D-5D61-6D05-7DB8-2C535E8AC82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5</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DB07F6D3-7C29-C66A-B31E-3614DCE1F42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54913964"/>
      </p:ext>
    </p:extLst>
  </p:cSld>
  <p:clrMapOvr>
    <a:masterClrMapping/>
  </p:clrMapOvr>
</p:sld>
</file>

<file path=ppt/slides/slide204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524662715"/>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134813">
                  <a:extLst>
                    <a:ext uri="{9D8B030D-6E8A-4147-A177-3AD203B41FA5}">
                      <a16:colId xmlns:a16="http://schemas.microsoft.com/office/drawing/2014/main" val="20000"/>
                    </a:ext>
                  </a:extLst>
                </a:gridCol>
                <a:gridCol w="511234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5.</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Tu es le chandelier</a:t>
                      </a:r>
                    </a:p>
                    <a:p>
                      <a:pPr algn="l"/>
                      <a:r>
                        <a:rPr lang="fr-FR" sz="3200" b="1" kern="1200" dirty="0">
                          <a:solidFill>
                            <a:prstClr val="white"/>
                          </a:solidFill>
                          <a:latin typeface="Book Antiqua" pitchFamily="18" charset="0"/>
                          <a:ea typeface="+mn-ea"/>
                          <a:cs typeface="+mn-cs"/>
                        </a:rPr>
                        <a:t>Tout rempli de lumière</a:t>
                      </a:r>
                    </a:p>
                    <a:p>
                      <a:pPr algn="l"/>
                      <a:r>
                        <a:rPr lang="fr-FR" sz="3200" b="1" kern="1200" dirty="0">
                          <a:solidFill>
                            <a:prstClr val="white"/>
                          </a:solidFill>
                          <a:latin typeface="Book Antiqua" pitchFamily="18" charset="0"/>
                          <a:ea typeface="+mn-ea"/>
                          <a:cs typeface="+mn-cs"/>
                        </a:rPr>
                        <a:t>Ses rayons ont brillé</a:t>
                      </a:r>
                    </a:p>
                    <a:p>
                      <a:pPr algn="l"/>
                      <a:r>
                        <a:rPr lang="fr-FR" sz="3200" b="1" kern="1200" dirty="0">
                          <a:solidFill>
                            <a:prstClr val="white"/>
                          </a:solidFill>
                          <a:latin typeface="Book Antiqua" pitchFamily="18" charset="0"/>
                          <a:ea typeface="+mn-ea"/>
                          <a:cs typeface="+mn-cs"/>
                        </a:rPr>
                        <a:t>Sur toutes les contrées</a:t>
                      </a:r>
                    </a:p>
                  </a:txBody>
                  <a:tcPr/>
                </a:tc>
                <a:tc>
                  <a:txBody>
                    <a:bodyPr/>
                    <a:lstStyle/>
                    <a:p>
                      <a:pPr algn="r" rtl="1"/>
                      <a:r>
                        <a:rPr lang="ar-EG" sz="4000" b="0" kern="1200" dirty="0">
                          <a:solidFill>
                            <a:prstClr val="white"/>
                          </a:solidFill>
                          <a:latin typeface="+mn-lt"/>
                          <a:ea typeface="+mn-ea"/>
                          <a:cs typeface="+mn-cs"/>
                        </a:rPr>
                        <a:t>أنت هي المنارة</a:t>
                      </a:r>
                    </a:p>
                    <a:p>
                      <a:pPr algn="r" rtl="1"/>
                      <a:r>
                        <a:rPr lang="ar-EG" sz="4000" b="0" kern="1200" dirty="0">
                          <a:solidFill>
                            <a:prstClr val="white"/>
                          </a:solidFill>
                          <a:latin typeface="+mn-lt"/>
                          <a:ea typeface="+mn-ea"/>
                          <a:cs typeface="+mn-cs"/>
                        </a:rPr>
                        <a:t>المملوءة أنوار</a:t>
                      </a:r>
                    </a:p>
                    <a:p>
                      <a:pPr algn="r" rtl="1"/>
                      <a:r>
                        <a:rPr lang="ar-EG" sz="4000" b="0" kern="1200" dirty="0">
                          <a:solidFill>
                            <a:prstClr val="white"/>
                          </a:solidFill>
                          <a:latin typeface="+mn-lt"/>
                          <a:ea typeface="+mn-ea"/>
                          <a:cs typeface="+mn-cs"/>
                        </a:rPr>
                        <a:t>وشعاع نورها أشرق</a:t>
                      </a:r>
                    </a:p>
                    <a:p>
                      <a:pPr algn="r" rtl="1"/>
                      <a:r>
                        <a:rPr lang="ar-EG" sz="4000" b="0" kern="1200" dirty="0">
                          <a:solidFill>
                            <a:prstClr val="white"/>
                          </a:solidFill>
                          <a:latin typeface="+mn-lt"/>
                          <a:ea typeface="+mn-ea"/>
                          <a:cs typeface="+mn-cs"/>
                        </a:rPr>
                        <a:t>على كل الأقطَار</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6. Marie tu dépassas</a:t>
                      </a:r>
                    </a:p>
                    <a:p>
                      <a:r>
                        <a:rPr lang="fr-FR" sz="3200" b="1" kern="1200" dirty="0">
                          <a:solidFill>
                            <a:prstClr val="white"/>
                          </a:solidFill>
                          <a:latin typeface="Book Antiqua" pitchFamily="18" charset="0"/>
                          <a:ea typeface="+mn-ea"/>
                          <a:cs typeface="+mn-cs"/>
                        </a:rPr>
                        <a:t>Tous les pères et les justes</a:t>
                      </a:r>
                    </a:p>
                    <a:p>
                      <a:r>
                        <a:rPr lang="fr-FR" sz="3200" b="1" kern="1200" dirty="0">
                          <a:solidFill>
                            <a:prstClr val="white"/>
                          </a:solidFill>
                          <a:latin typeface="Book Antiqua" pitchFamily="18" charset="0"/>
                          <a:ea typeface="+mn-ea"/>
                          <a:cs typeface="+mn-cs"/>
                        </a:rPr>
                        <a:t>Il vint, le Seigneur Saint </a:t>
                      </a:r>
                    </a:p>
                    <a:p>
                      <a:r>
                        <a:rPr lang="fr-FR" sz="3200" b="1" kern="1200" dirty="0">
                          <a:solidFill>
                            <a:prstClr val="white"/>
                          </a:solidFill>
                          <a:latin typeface="Book Antiqua" pitchFamily="18" charset="0"/>
                          <a:ea typeface="+mn-ea"/>
                          <a:cs typeface="+mn-cs"/>
                        </a:rPr>
                        <a:t>En toi par l’Esprit-Saint</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وعليتِ يا مريم</a:t>
                      </a:r>
                    </a:p>
                    <a:p>
                      <a:pPr algn="r" rtl="1"/>
                      <a:r>
                        <a:rPr lang="ar-EG" sz="4000" b="0" kern="1200" dirty="0">
                          <a:solidFill>
                            <a:prstClr val="white"/>
                          </a:solidFill>
                          <a:latin typeface="+mn-lt"/>
                          <a:ea typeface="+mn-ea"/>
                          <a:cs typeface="+mn-cs"/>
                        </a:rPr>
                        <a:t>عن الآباء الأبرار</a:t>
                      </a:r>
                    </a:p>
                    <a:p>
                      <a:pPr algn="r" rtl="1"/>
                      <a:r>
                        <a:rPr lang="ar-EG" sz="4000" b="0" kern="1200" dirty="0">
                          <a:solidFill>
                            <a:prstClr val="white"/>
                          </a:solidFill>
                          <a:latin typeface="+mn-lt"/>
                          <a:ea typeface="+mn-ea"/>
                          <a:cs typeface="+mn-cs"/>
                        </a:rPr>
                        <a:t>حل بروح قدسه</a:t>
                      </a:r>
                      <a:r>
                        <a:rPr lang="de-AT" sz="4000" b="0" kern="1200" baseline="0" dirty="0">
                          <a:solidFill>
                            <a:prstClr val="white"/>
                          </a:solidFill>
                          <a:latin typeface="+mn-lt"/>
                          <a:ea typeface="+mn-ea"/>
                          <a:cs typeface="+mn-cs"/>
                        </a:rPr>
                        <a:t> </a:t>
                      </a:r>
                      <a:r>
                        <a:rPr lang="ar-EG" sz="4000" b="0" kern="1200" dirty="0">
                          <a:solidFill>
                            <a:prstClr val="white"/>
                          </a:solidFill>
                          <a:latin typeface="+mn-lt"/>
                          <a:ea typeface="+mn-ea"/>
                          <a:cs typeface="+mn-cs"/>
                        </a:rPr>
                        <a:t>فيكِ</a:t>
                      </a:r>
                      <a:endParaRPr lang="de-AT"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الرب القدوس</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3CBB6584-CB93-3300-AC02-9D75B0A2740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5</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E59B7060-E27B-1059-7FF1-E6D35110FE2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85317922"/>
      </p:ext>
    </p:extLst>
  </p:cSld>
  <p:clrMapOvr>
    <a:masterClrMapping/>
  </p:clrMapOvr>
</p:sld>
</file>

<file path=ppt/slides/slide204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565135981"/>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692523">
                  <a:extLst>
                    <a:ext uri="{9D8B030D-6E8A-4147-A177-3AD203B41FA5}">
                      <a16:colId xmlns:a16="http://schemas.microsoft.com/office/drawing/2014/main" val="20000"/>
                    </a:ext>
                  </a:extLst>
                </a:gridCol>
                <a:gridCol w="455463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7.</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Moïse a regardé</a:t>
                      </a:r>
                    </a:p>
                    <a:p>
                      <a:pPr algn="l"/>
                      <a:r>
                        <a:rPr lang="fr-FR" sz="3200" b="1" kern="1200" dirty="0">
                          <a:solidFill>
                            <a:prstClr val="white"/>
                          </a:solidFill>
                          <a:latin typeface="Book Antiqua" pitchFamily="18" charset="0"/>
                          <a:ea typeface="+mn-ea"/>
                          <a:cs typeface="+mn-cs"/>
                        </a:rPr>
                        <a:t>De sur le Mont Thabor</a:t>
                      </a:r>
                    </a:p>
                    <a:p>
                      <a:pPr algn="l"/>
                      <a:r>
                        <a:rPr lang="fr-FR" sz="3200" b="1" kern="1200" dirty="0">
                          <a:solidFill>
                            <a:prstClr val="white"/>
                          </a:solidFill>
                          <a:latin typeface="Book Antiqua" pitchFamily="18" charset="0"/>
                          <a:ea typeface="+mn-ea"/>
                          <a:cs typeface="+mn-cs"/>
                        </a:rPr>
                        <a:t>Il vit un arbre planté</a:t>
                      </a:r>
                    </a:p>
                    <a:p>
                      <a:pPr algn="l"/>
                      <a:r>
                        <a:rPr lang="fr-FR" sz="3200" b="1" kern="1200" dirty="0">
                          <a:solidFill>
                            <a:prstClr val="white"/>
                          </a:solidFill>
                          <a:latin typeface="Book Antiqua" pitchFamily="18" charset="0"/>
                          <a:ea typeface="+mn-ea"/>
                          <a:cs typeface="+mn-cs"/>
                        </a:rPr>
                        <a:t>Entouré de lumière</a:t>
                      </a:r>
                    </a:p>
                  </a:txBody>
                  <a:tcPr/>
                </a:tc>
                <a:tc>
                  <a:txBody>
                    <a:bodyPr/>
                    <a:lstStyle/>
                    <a:p>
                      <a:pPr algn="r" rtl="1"/>
                      <a:r>
                        <a:rPr lang="ar-EG" sz="4000" b="0" kern="1200" dirty="0" err="1">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رآكِ موسى</a:t>
                      </a:r>
                    </a:p>
                    <a:p>
                      <a:pPr algn="r" rtl="1"/>
                      <a:r>
                        <a:rPr lang="ar-EG" sz="4000" b="0" kern="1200" dirty="0">
                          <a:solidFill>
                            <a:prstClr val="white"/>
                          </a:solidFill>
                          <a:latin typeface="+mn-lt"/>
                          <a:ea typeface="+mn-ea"/>
                          <a:cs typeface="+mn-cs"/>
                        </a:rPr>
                        <a:t>فوق جبل الطور</a:t>
                      </a:r>
                    </a:p>
                    <a:p>
                      <a:pPr algn="r" rtl="1"/>
                      <a:r>
                        <a:rPr lang="ar-EG" sz="4000" b="0" kern="1200" dirty="0">
                          <a:solidFill>
                            <a:prstClr val="white"/>
                          </a:solidFill>
                          <a:latin typeface="+mn-lt"/>
                          <a:ea typeface="+mn-ea"/>
                          <a:cs typeface="+mn-cs"/>
                        </a:rPr>
                        <a:t>شجرة مغروسة</a:t>
                      </a:r>
                    </a:p>
                    <a:p>
                      <a:pPr algn="r" rtl="1"/>
                      <a:r>
                        <a:rPr lang="ar-EG" sz="4000" b="0" kern="1200" dirty="0">
                          <a:solidFill>
                            <a:prstClr val="white"/>
                          </a:solidFill>
                          <a:latin typeface="+mn-lt"/>
                          <a:ea typeface="+mn-ea"/>
                          <a:cs typeface="+mn-cs"/>
                        </a:rPr>
                        <a:t>ومحاطة بالنور</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8. Marie, tu nous donnas</a:t>
                      </a:r>
                    </a:p>
                    <a:p>
                      <a:r>
                        <a:rPr lang="fr-FR" sz="3200" b="1" kern="1200" dirty="0">
                          <a:solidFill>
                            <a:prstClr val="white"/>
                          </a:solidFill>
                          <a:latin typeface="Book Antiqua" pitchFamily="18" charset="0"/>
                          <a:ea typeface="+mn-ea"/>
                          <a:cs typeface="+mn-cs"/>
                        </a:rPr>
                        <a:t>La joie et l’allégresse</a:t>
                      </a:r>
                    </a:p>
                    <a:p>
                      <a:r>
                        <a:rPr lang="fr-FR" sz="3200" b="1" kern="1200" dirty="0">
                          <a:solidFill>
                            <a:prstClr val="white"/>
                          </a:solidFill>
                          <a:latin typeface="Book Antiqua" pitchFamily="18" charset="0"/>
                          <a:ea typeface="+mn-ea"/>
                          <a:cs typeface="+mn-cs"/>
                        </a:rPr>
                        <a:t>Qui, comme toi, fut comblée</a:t>
                      </a:r>
                    </a:p>
                    <a:p>
                      <a:r>
                        <a:rPr lang="fr-FR" sz="3200" b="1" kern="1200" dirty="0">
                          <a:solidFill>
                            <a:prstClr val="white"/>
                          </a:solidFill>
                          <a:latin typeface="Book Antiqua" pitchFamily="18" charset="0"/>
                          <a:ea typeface="+mn-ea"/>
                          <a:cs typeface="+mn-cs"/>
                        </a:rPr>
                        <a:t>Parmi la terre entière</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err="1">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بابنك يا مريم فزنا</a:t>
                      </a:r>
                    </a:p>
                    <a:p>
                      <a:pPr algn="r" rtl="1"/>
                      <a:r>
                        <a:rPr lang="ar-EG" sz="4000" b="0" kern="1200" dirty="0">
                          <a:solidFill>
                            <a:prstClr val="white"/>
                          </a:solidFill>
                          <a:latin typeface="+mn-lt"/>
                          <a:ea typeface="+mn-ea"/>
                          <a:cs typeface="+mn-cs"/>
                        </a:rPr>
                        <a:t>بفرح وبهجة وسرور</a:t>
                      </a:r>
                    </a:p>
                    <a:p>
                      <a:pPr algn="r" rtl="1"/>
                      <a:r>
                        <a:rPr lang="ar-EG" sz="4000" b="0" kern="1200" dirty="0">
                          <a:solidFill>
                            <a:prstClr val="white"/>
                          </a:solidFill>
                          <a:latin typeface="+mn-lt"/>
                          <a:ea typeface="+mn-ea"/>
                          <a:cs typeface="+mn-cs"/>
                        </a:rPr>
                        <a:t>من نال ما نلتِ</a:t>
                      </a:r>
                    </a:p>
                    <a:p>
                      <a:pPr algn="r" rtl="1"/>
                      <a:r>
                        <a:rPr lang="ar-EG" sz="4000" b="0" kern="1200" dirty="0">
                          <a:solidFill>
                            <a:prstClr val="white"/>
                          </a:solidFill>
                          <a:latin typeface="+mn-lt"/>
                          <a:ea typeface="+mn-ea"/>
                          <a:cs typeface="+mn-cs"/>
                        </a:rPr>
                        <a:t>في سائر</a:t>
                      </a:r>
                      <a:r>
                        <a:rPr lang="fr-FR" sz="4000" b="0" kern="1200" baseline="0" dirty="0">
                          <a:solidFill>
                            <a:prstClr val="white"/>
                          </a:solidFill>
                          <a:latin typeface="+mn-lt"/>
                          <a:ea typeface="+mn-ea"/>
                          <a:cs typeface="+mn-cs"/>
                        </a:rPr>
                        <a:t>   </a:t>
                      </a:r>
                      <a:r>
                        <a:rPr lang="fr-FR" sz="4000" b="0" kern="1200" baseline="0" dirty="0" err="1">
                          <a:solidFill>
                            <a:prstClr val="white"/>
                          </a:solidFill>
                          <a:latin typeface="CS Avva Shenouda" pitchFamily="34" charset="0"/>
                          <a:ea typeface="+mn-ea"/>
                          <a:cs typeface="+mn-cs"/>
                        </a:rPr>
                        <a:t>pikocmoc</a:t>
                      </a:r>
                      <a:r>
                        <a:rPr lang="fr-FR" sz="4000" b="0" kern="1200" baseline="0" dirty="0">
                          <a:solidFill>
                            <a:prstClr val="white"/>
                          </a:solidFill>
                          <a:latin typeface="CS Avva Shenouda" pitchFamily="34" charset="0"/>
                          <a:ea typeface="+mn-ea"/>
                          <a:cs typeface="+mn-cs"/>
                        </a:rPr>
                        <a:t> </a:t>
                      </a:r>
                      <a:endParaRPr lang="ar-EG" sz="40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936F9DCA-17F5-AE9E-926E-93B94EC24BC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5</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21332560-B251-130C-14AF-6D17F6ED51D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14127811"/>
      </p:ext>
    </p:extLst>
  </p:cSld>
  <p:clrMapOvr>
    <a:masterClrMapping/>
  </p:clrMapOvr>
</p:sld>
</file>

<file path=ppt/slides/slide204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153813940"/>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134813">
                  <a:extLst>
                    <a:ext uri="{9D8B030D-6E8A-4147-A177-3AD203B41FA5}">
                      <a16:colId xmlns:a16="http://schemas.microsoft.com/office/drawing/2014/main" val="20000"/>
                    </a:ext>
                  </a:extLst>
                </a:gridCol>
                <a:gridCol w="511234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9.</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Personne ne te ressemble</a:t>
                      </a:r>
                    </a:p>
                    <a:p>
                      <a:pPr algn="l"/>
                      <a:r>
                        <a:rPr lang="fr-FR" sz="3200" b="1" kern="1200" dirty="0">
                          <a:solidFill>
                            <a:prstClr val="white"/>
                          </a:solidFill>
                          <a:latin typeface="Book Antiqua" pitchFamily="18" charset="0"/>
                          <a:ea typeface="+mn-ea"/>
                          <a:cs typeface="+mn-cs"/>
                        </a:rPr>
                        <a:t>Sur terre ou dans le ciel</a:t>
                      </a:r>
                    </a:p>
                    <a:p>
                      <a:pPr algn="l"/>
                      <a:r>
                        <a:rPr lang="fr-FR" sz="3200" b="1" kern="1200" dirty="0">
                          <a:solidFill>
                            <a:prstClr val="white"/>
                          </a:solidFill>
                          <a:latin typeface="Book Antiqua" pitchFamily="18" charset="0"/>
                          <a:ea typeface="+mn-ea"/>
                          <a:cs typeface="+mn-cs"/>
                        </a:rPr>
                        <a:t>Le Seigneur t’a choisie</a:t>
                      </a:r>
                    </a:p>
                    <a:p>
                      <a:pPr algn="l"/>
                      <a:r>
                        <a:rPr lang="fr-FR" sz="3200" b="1" kern="1200" dirty="0">
                          <a:solidFill>
                            <a:prstClr val="white"/>
                          </a:solidFill>
                          <a:latin typeface="Book Antiqua" pitchFamily="18" charset="0"/>
                          <a:ea typeface="+mn-ea"/>
                          <a:cs typeface="+mn-cs"/>
                        </a:rPr>
                        <a:t>Parmi la création</a:t>
                      </a:r>
                    </a:p>
                  </a:txBody>
                  <a:tcPr/>
                </a:tc>
                <a:tc>
                  <a:txBody>
                    <a:bodyPr/>
                    <a:lstStyle/>
                    <a:p>
                      <a:pPr algn="r" rtl="1"/>
                      <a:r>
                        <a:rPr lang="ar-EG" sz="4000" b="0" kern="1200" dirty="0">
                          <a:solidFill>
                            <a:prstClr val="white"/>
                          </a:solidFill>
                          <a:latin typeface="+mn-lt"/>
                          <a:ea typeface="+mn-ea"/>
                          <a:cs typeface="+mn-cs"/>
                        </a:rPr>
                        <a:t>ليس من يشبهُكِ</a:t>
                      </a:r>
                    </a:p>
                    <a:p>
                      <a:pPr algn="r" rtl="1"/>
                      <a:r>
                        <a:rPr lang="ar-EG" sz="4000" b="0" kern="1200" dirty="0">
                          <a:solidFill>
                            <a:prstClr val="white"/>
                          </a:solidFill>
                          <a:latin typeface="+mn-lt"/>
                          <a:ea typeface="+mn-ea"/>
                          <a:cs typeface="+mn-cs"/>
                        </a:rPr>
                        <a:t>في الأرض ولا في السموات</a:t>
                      </a:r>
                    </a:p>
                    <a:p>
                      <a:pPr algn="r" rtl="1"/>
                      <a:r>
                        <a:rPr lang="ar-EG" sz="4000" b="0" kern="1200" dirty="0">
                          <a:solidFill>
                            <a:prstClr val="white"/>
                          </a:solidFill>
                          <a:latin typeface="+mn-lt"/>
                          <a:ea typeface="+mn-ea"/>
                          <a:cs typeface="+mn-cs"/>
                        </a:rPr>
                        <a:t>والرب فضَلكِ</a:t>
                      </a:r>
                    </a:p>
                    <a:p>
                      <a:pPr algn="r" rtl="1"/>
                      <a:r>
                        <a:rPr lang="ar-EG" sz="4000" b="0" kern="1200" dirty="0">
                          <a:solidFill>
                            <a:prstClr val="white"/>
                          </a:solidFill>
                          <a:latin typeface="+mn-lt"/>
                          <a:ea typeface="+mn-ea"/>
                          <a:cs typeface="+mn-cs"/>
                        </a:rPr>
                        <a:t>عن كل المخلوقات</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10. Beaucoup parlèrent de toi</a:t>
                      </a:r>
                    </a:p>
                    <a:p>
                      <a:r>
                        <a:rPr lang="fr-FR" sz="3200" b="1" kern="1200" dirty="0">
                          <a:solidFill>
                            <a:prstClr val="white"/>
                          </a:solidFill>
                          <a:latin typeface="Book Antiqua" pitchFamily="18" charset="0"/>
                          <a:ea typeface="+mn-ea"/>
                          <a:cs typeface="+mn-cs"/>
                        </a:rPr>
                        <a:t>Dans les livres prophétiques</a:t>
                      </a:r>
                    </a:p>
                    <a:p>
                      <a:r>
                        <a:rPr lang="fr-FR" sz="3200" b="1" kern="1200" dirty="0">
                          <a:solidFill>
                            <a:prstClr val="white"/>
                          </a:solidFill>
                          <a:latin typeface="Book Antiqua" pitchFamily="18" charset="0"/>
                          <a:ea typeface="+mn-ea"/>
                          <a:cs typeface="+mn-cs"/>
                        </a:rPr>
                        <a:t>Les pères t’ont appelée</a:t>
                      </a:r>
                    </a:p>
                    <a:p>
                      <a:r>
                        <a:rPr lang="fr-FR" sz="3200" b="1" kern="1200" dirty="0">
                          <a:solidFill>
                            <a:prstClr val="white"/>
                          </a:solidFill>
                          <a:latin typeface="CS Avva Shenouda" panose="020B7200000000000000" pitchFamily="34" charset="0"/>
                          <a:ea typeface="+mn-ea"/>
                          <a:cs typeface="+mn-cs"/>
                        </a:rPr>
                        <a:t>][</a:t>
                      </a:r>
                      <a:r>
                        <a:rPr lang="fr-FR" sz="3200" b="1" kern="1200" dirty="0" err="1">
                          <a:solidFill>
                            <a:prstClr val="white"/>
                          </a:solidFill>
                          <a:latin typeface="CS Avva Shenouda" panose="020B7200000000000000" pitchFamily="34" charset="0"/>
                          <a:ea typeface="+mn-ea"/>
                          <a:cs typeface="+mn-cs"/>
                        </a:rPr>
                        <a:t>rompi</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e;necwc</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وقد شهدوا عنك</a:t>
                      </a:r>
                    </a:p>
                    <a:p>
                      <a:pPr algn="r" rtl="1"/>
                      <a:r>
                        <a:rPr lang="ar-EG" sz="4000" b="0" kern="1200" dirty="0">
                          <a:solidFill>
                            <a:prstClr val="white"/>
                          </a:solidFill>
                          <a:latin typeface="+mn-lt"/>
                          <a:ea typeface="+mn-ea"/>
                          <a:cs typeface="+mn-cs"/>
                        </a:rPr>
                        <a:t>في أسفار ونبوات</a:t>
                      </a:r>
                    </a:p>
                    <a:p>
                      <a:pPr algn="r" rtl="1"/>
                      <a:r>
                        <a:rPr lang="ar-EG" sz="4000" b="0" kern="1200" dirty="0">
                          <a:solidFill>
                            <a:prstClr val="white"/>
                          </a:solidFill>
                          <a:latin typeface="+mn-lt"/>
                          <a:ea typeface="+mn-ea"/>
                          <a:cs typeface="+mn-cs"/>
                        </a:rPr>
                        <a:t>سماكِ الآباء</a:t>
                      </a:r>
                    </a:p>
                    <a:p>
                      <a:pPr algn="r"/>
                      <a:r>
                        <a:rPr lang="fr-FR" sz="3200" b="1" kern="1200" dirty="0">
                          <a:solidFill>
                            <a:prstClr val="white"/>
                          </a:solidFill>
                          <a:latin typeface="CS Avva Shenouda" panose="020B7200000000000000" pitchFamily="34" charset="0"/>
                          <a:ea typeface="+mn-ea"/>
                          <a:cs typeface="+mn-cs"/>
                        </a:rPr>
                        <a:t>][</a:t>
                      </a:r>
                      <a:r>
                        <a:rPr lang="fr-FR" sz="3200" b="1" kern="1200" dirty="0" err="1">
                          <a:solidFill>
                            <a:prstClr val="white"/>
                          </a:solidFill>
                          <a:latin typeface="CS Avva Shenouda" panose="020B7200000000000000" pitchFamily="34" charset="0"/>
                          <a:ea typeface="+mn-ea"/>
                          <a:cs typeface="+mn-cs"/>
                        </a:rPr>
                        <a:t>rompi</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e;necwc</a:t>
                      </a:r>
                      <a:endParaRPr lang="fr-FR" sz="3200" b="1" kern="1200" dirty="0">
                        <a:solidFill>
                          <a:prstClr val="white"/>
                        </a:solidFill>
                        <a:latin typeface="CS Avva Shenouda" panose="020B7200000000000000" pitchFamily="34" charset="0"/>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512381C3-9660-865A-B41B-19CFA39DA01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5</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5B8117FC-0091-887D-5E0E-0AB57DE2BC5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97317401"/>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1D12DD6F-9B77-9C2F-003B-512C355B3BA3}"/>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4C869A3A-688D-9753-294B-0CD1680AAEE5}"/>
              </a:ext>
            </a:extLst>
          </p:cNvPr>
          <p:cNvGraphicFramePr>
            <a:graphicFrameLocks noGrp="1"/>
          </p:cNvGraphicFramePr>
          <p:nvPr/>
        </p:nvGraphicFramePr>
        <p:xfrm>
          <a:off x="457200" y="332656"/>
          <a:ext cx="11247156" cy="5868652"/>
        </p:xfrm>
        <a:graphic>
          <a:graphicData uri="http://schemas.openxmlformats.org/drawingml/2006/table">
            <a:tbl>
              <a:tblPr firstRow="1" bandRow="1">
                <a:tableStyleId>{2D5ABB26-0587-4C30-8999-92F81FD0307C}</a:tableStyleId>
              </a:tblPr>
              <a:tblGrid>
                <a:gridCol w="6692523">
                  <a:extLst>
                    <a:ext uri="{9D8B030D-6E8A-4147-A177-3AD203B41FA5}">
                      <a16:colId xmlns:a16="http://schemas.microsoft.com/office/drawing/2014/main" val="20000"/>
                    </a:ext>
                  </a:extLst>
                </a:gridCol>
                <a:gridCol w="455463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7.</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Salut à toi Marie</a:t>
                      </a:r>
                    </a:p>
                    <a:p>
                      <a:pPr algn="l"/>
                      <a:r>
                        <a:rPr lang="fr-FR" sz="3200" b="1" kern="1200" dirty="0">
                          <a:solidFill>
                            <a:prstClr val="white"/>
                          </a:solidFill>
                          <a:latin typeface="Book Antiqua" pitchFamily="18" charset="0"/>
                          <a:ea typeface="+mn-ea"/>
                          <a:cs typeface="+mn-cs"/>
                        </a:rPr>
                        <a:t>Choisie parmi les vierges</a:t>
                      </a:r>
                    </a:p>
                    <a:p>
                      <a:pPr algn="l"/>
                      <a:r>
                        <a:rPr lang="fr-FR" sz="3200" b="1" kern="1200" dirty="0">
                          <a:solidFill>
                            <a:prstClr val="white"/>
                          </a:solidFill>
                          <a:latin typeface="Book Antiqua" pitchFamily="18" charset="0"/>
                          <a:ea typeface="+mn-ea"/>
                          <a:cs typeface="+mn-cs"/>
                        </a:rPr>
                        <a:t>Les pères t’ont nommée</a:t>
                      </a:r>
                    </a:p>
                    <a:p>
                      <a:pPr algn="l"/>
                      <a:r>
                        <a:rPr lang="fr-FR" sz="3200" b="1" kern="1200" dirty="0">
                          <a:solidFill>
                            <a:prstClr val="white"/>
                          </a:solidFill>
                          <a:latin typeface="Book Antiqua" pitchFamily="18" charset="0"/>
                          <a:ea typeface="+mn-ea"/>
                          <a:cs typeface="+mn-cs"/>
                        </a:rPr>
                        <a:t>"Le chandelier en or"</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السلام لك يا مريم</a:t>
                      </a:r>
                    </a:p>
                    <a:p>
                      <a:pPr algn="r" rtl="1"/>
                      <a:r>
                        <a:rPr lang="ar-EG" sz="4000" b="0" kern="1200" dirty="0">
                          <a:solidFill>
                            <a:prstClr val="white"/>
                          </a:solidFill>
                          <a:latin typeface="+mn-lt"/>
                          <a:ea typeface="+mn-ea"/>
                          <a:cs typeface="+mn-cs"/>
                        </a:rPr>
                        <a:t>يا ست العذارى</a:t>
                      </a:r>
                    </a:p>
                    <a:p>
                      <a:pPr algn="r" rtl="1"/>
                      <a:r>
                        <a:rPr lang="ar-EG" sz="4000" b="0" kern="1200" dirty="0">
                          <a:solidFill>
                            <a:prstClr val="white"/>
                          </a:solidFill>
                          <a:latin typeface="+mn-lt"/>
                          <a:ea typeface="+mn-ea"/>
                          <a:cs typeface="+mn-cs"/>
                        </a:rPr>
                        <a:t>سماك الآباء</a:t>
                      </a:r>
                    </a:p>
                    <a:p>
                      <a:pPr algn="r" rtl="1"/>
                      <a:r>
                        <a:rPr lang="ar-EG" sz="4000" b="0" kern="1200" dirty="0">
                          <a:solidFill>
                            <a:prstClr val="white"/>
                          </a:solidFill>
                          <a:latin typeface="+mn-lt"/>
                          <a:ea typeface="+mn-ea"/>
                          <a:cs typeface="+mn-cs"/>
                        </a:rPr>
                        <a:t>كنزاً ومنارة</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8. Beaucoup parlèrent de toi</a:t>
                      </a:r>
                    </a:p>
                    <a:p>
                      <a:r>
                        <a:rPr lang="fr-FR" sz="3200" b="1" kern="1200" dirty="0">
                          <a:solidFill>
                            <a:prstClr val="white"/>
                          </a:solidFill>
                          <a:latin typeface="Book Antiqua" pitchFamily="18" charset="0"/>
                          <a:ea typeface="+mn-ea"/>
                          <a:cs typeface="+mn-cs"/>
                        </a:rPr>
                        <a:t>Par des symboles, proverbes</a:t>
                      </a:r>
                    </a:p>
                    <a:p>
                      <a:r>
                        <a:rPr lang="fr-FR" sz="3200" b="1" kern="1200" dirty="0">
                          <a:solidFill>
                            <a:prstClr val="white"/>
                          </a:solidFill>
                          <a:latin typeface="Book Antiqua" pitchFamily="18" charset="0"/>
                          <a:ea typeface="+mn-ea"/>
                          <a:cs typeface="+mn-cs"/>
                        </a:rPr>
                        <a:t>Ô toi parfum de l'ambre</a:t>
                      </a:r>
                    </a:p>
                    <a:p>
                      <a:r>
                        <a:rPr lang="fr-FR" sz="3200" b="1" kern="1200" dirty="0">
                          <a:solidFill>
                            <a:prstClr val="white"/>
                          </a:solidFill>
                          <a:latin typeface="Book Antiqua" pitchFamily="18" charset="0"/>
                          <a:ea typeface="+mn-ea"/>
                          <a:cs typeface="+mn-cs"/>
                        </a:rPr>
                        <a:t>Dans l’encensoir d'Aaron</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وكم ضربوا عنكِ</a:t>
                      </a:r>
                    </a:p>
                    <a:p>
                      <a:pPr algn="r" rtl="1"/>
                      <a:r>
                        <a:rPr lang="ar-EG" sz="4000" b="0" kern="1200" dirty="0">
                          <a:solidFill>
                            <a:prstClr val="white"/>
                          </a:solidFill>
                          <a:latin typeface="+mn-lt"/>
                          <a:ea typeface="+mn-ea"/>
                          <a:cs typeface="+mn-cs"/>
                        </a:rPr>
                        <a:t>رموزاً وإشارة</a:t>
                      </a:r>
                    </a:p>
                    <a:p>
                      <a:pPr algn="r" rtl="1"/>
                      <a:r>
                        <a:rPr lang="ar-EG" sz="4000" b="0" kern="1200" dirty="0">
                          <a:solidFill>
                            <a:prstClr val="white"/>
                          </a:solidFill>
                          <a:latin typeface="+mn-lt"/>
                          <a:ea typeface="+mn-ea"/>
                          <a:cs typeface="+mn-cs"/>
                        </a:rPr>
                        <a:t>يا بخور العنبر</a:t>
                      </a:r>
                    </a:p>
                    <a:p>
                      <a:pPr algn="r" rtl="1"/>
                      <a:r>
                        <a:rPr lang="ar-EG" sz="4000" b="0" kern="1200" dirty="0">
                          <a:solidFill>
                            <a:prstClr val="white"/>
                          </a:solidFill>
                          <a:latin typeface="+mn-lt"/>
                          <a:ea typeface="+mn-ea"/>
                          <a:cs typeface="+mn-cs"/>
                        </a:rPr>
                        <a:t>في شورية هارون</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7AFB7CFB-FEFE-EDD1-C425-9D13FE382C9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914273"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Interprétation – Partie 7</a:t>
            </a:r>
            <a:endParaRPr kumimoji="0" lang="ar-EG" sz="1600" b="0" i="0" u="none" strike="noStrike" kern="1200" cap="none" spc="0" normalizeH="0" baseline="0" noProof="0" dirty="0">
              <a:ln>
                <a:noFill/>
              </a:ln>
              <a:solidFill>
                <a:prstClr val="white"/>
              </a:solidFill>
              <a:effectLst/>
              <a:uLnTx/>
              <a:uFillTx/>
              <a:latin typeface="Book Antiqua" pitchFamily="18" charset="0"/>
              <a:ea typeface="+mn-ea"/>
              <a:cs typeface="Arial" panose="020B0604020202020204" pitchFamily="34" charset="0"/>
            </a:endParaRPr>
          </a:p>
        </p:txBody>
      </p:sp>
      <p:sp>
        <p:nvSpPr>
          <p:cNvPr id="4" name="ZoneTexte 3">
            <a:hlinkClick r:id="rId2" action="ppaction://hlinksldjump"/>
            <a:extLst>
              <a:ext uri="{FF2B5EF4-FFF2-40B4-BE49-F238E27FC236}">
                <a16:creationId xmlns:a16="http://schemas.microsoft.com/office/drawing/2014/main" id="{20910E47-471D-7A14-5E70-4AEE825DCC7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394830322"/>
      </p:ext>
    </p:extLst>
  </p:cSld>
  <p:clrMapOvr>
    <a:masterClrMapping/>
  </p:clrMapOvr>
</p:sld>
</file>

<file path=ppt/slides/slide205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623653074"/>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692523">
                  <a:extLst>
                    <a:ext uri="{9D8B030D-6E8A-4147-A177-3AD203B41FA5}">
                      <a16:colId xmlns:a16="http://schemas.microsoft.com/office/drawing/2014/main" val="20000"/>
                    </a:ext>
                  </a:extLst>
                </a:gridCol>
                <a:gridCol w="455463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11.</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David, ton père a dit</a:t>
                      </a:r>
                    </a:p>
                    <a:p>
                      <a:pPr algn="l"/>
                      <a:r>
                        <a:rPr lang="fr-FR" sz="3200" b="1" kern="1200" dirty="0">
                          <a:solidFill>
                            <a:prstClr val="white"/>
                          </a:solidFill>
                          <a:latin typeface="Book Antiqua" pitchFamily="18" charset="0"/>
                          <a:ea typeface="+mn-ea"/>
                          <a:cs typeface="+mn-cs"/>
                        </a:rPr>
                        <a:t>Dans le livre des Psaumes </a:t>
                      </a:r>
                    </a:p>
                    <a:p>
                      <a:pPr algn="l"/>
                      <a:r>
                        <a:rPr lang="fr-FR" sz="3200" b="1" kern="1200" dirty="0">
                          <a:solidFill>
                            <a:prstClr val="white"/>
                          </a:solidFill>
                          <a:latin typeface="Book Antiqua" pitchFamily="18" charset="0"/>
                          <a:ea typeface="+mn-ea"/>
                          <a:cs typeface="+mn-cs"/>
                        </a:rPr>
                        <a:t>"Dieu choisit ta beauté</a:t>
                      </a:r>
                    </a:p>
                    <a:p>
                      <a:pPr algn="l"/>
                      <a:r>
                        <a:rPr lang="fr-FR" sz="3200" b="1" kern="1200" dirty="0">
                          <a:solidFill>
                            <a:prstClr val="white"/>
                          </a:solidFill>
                          <a:latin typeface="Book Antiqua" pitchFamily="18" charset="0"/>
                          <a:ea typeface="+mn-ea"/>
                          <a:cs typeface="+mn-cs"/>
                        </a:rPr>
                        <a:t>Ajoute à ta lumière »</a:t>
                      </a:r>
                    </a:p>
                    <a:p>
                      <a:pPr algn="l"/>
                      <a:endParaRPr lang="fr-FR" sz="32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داود أبوكِ</a:t>
                      </a:r>
                    </a:p>
                    <a:p>
                      <a:pPr algn="r" rtl="1"/>
                      <a:r>
                        <a:rPr lang="ar-EG" sz="4000" b="0" kern="1200" dirty="0">
                          <a:solidFill>
                            <a:prstClr val="white"/>
                          </a:solidFill>
                          <a:latin typeface="+mn-lt"/>
                          <a:ea typeface="+mn-ea"/>
                          <a:cs typeface="+mn-cs"/>
                        </a:rPr>
                        <a:t>في المزمور قد قال</a:t>
                      </a:r>
                    </a:p>
                    <a:p>
                      <a:pPr algn="r" rtl="1"/>
                      <a:r>
                        <a:rPr lang="ar-EG" sz="4000" b="0" kern="1200" dirty="0">
                          <a:solidFill>
                            <a:prstClr val="white"/>
                          </a:solidFill>
                          <a:latin typeface="+mn-lt"/>
                          <a:ea typeface="+mn-ea"/>
                          <a:cs typeface="+mn-cs"/>
                        </a:rPr>
                        <a:t>الرب </a:t>
                      </a:r>
                      <a:r>
                        <a:rPr lang="ar-EG" sz="4000" b="0" kern="1200" dirty="0" err="1">
                          <a:solidFill>
                            <a:prstClr val="white"/>
                          </a:solidFill>
                          <a:latin typeface="+mn-lt"/>
                          <a:ea typeface="+mn-ea"/>
                          <a:cs typeface="+mn-cs"/>
                        </a:rPr>
                        <a:t>إختار</a:t>
                      </a:r>
                      <a:r>
                        <a:rPr lang="ar-EG" sz="4000" b="0" kern="1200" dirty="0">
                          <a:solidFill>
                            <a:prstClr val="white"/>
                          </a:solidFill>
                          <a:latin typeface="+mn-lt"/>
                          <a:ea typeface="+mn-ea"/>
                          <a:cs typeface="+mn-cs"/>
                        </a:rPr>
                        <a:t> حسنُكِ</a:t>
                      </a:r>
                    </a:p>
                    <a:p>
                      <a:pPr algn="r" rtl="1"/>
                      <a:r>
                        <a:rPr lang="ar-EG" sz="4000" b="0" kern="1200" dirty="0">
                          <a:solidFill>
                            <a:prstClr val="white"/>
                          </a:solidFill>
                          <a:latin typeface="+mn-lt"/>
                          <a:ea typeface="+mn-ea"/>
                          <a:cs typeface="+mn-cs"/>
                        </a:rPr>
                        <a:t>وزادك نور وجمال</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12.</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Habita en ton sein</a:t>
                      </a:r>
                    </a:p>
                    <a:p>
                      <a:r>
                        <a:rPr lang="fr-FR" sz="3200" b="1" kern="1200" dirty="0">
                          <a:solidFill>
                            <a:prstClr val="white"/>
                          </a:solidFill>
                          <a:latin typeface="Book Antiqua" pitchFamily="18" charset="0"/>
                          <a:ea typeface="+mn-ea"/>
                          <a:cs typeface="+mn-cs"/>
                        </a:rPr>
                        <a:t>Neuf mois. Tu L’enfantas</a:t>
                      </a:r>
                    </a:p>
                    <a:p>
                      <a:r>
                        <a:rPr lang="fr-FR" sz="3200" b="1" kern="1200" dirty="0">
                          <a:solidFill>
                            <a:prstClr val="white"/>
                          </a:solidFill>
                          <a:latin typeface="Book Antiqua" pitchFamily="18" charset="0"/>
                          <a:ea typeface="+mn-ea"/>
                          <a:cs typeface="+mn-cs"/>
                        </a:rPr>
                        <a:t>Il a bu de ton lait</a:t>
                      </a:r>
                    </a:p>
                    <a:p>
                      <a:r>
                        <a:rPr lang="fr-FR" sz="3200" b="1" kern="1200" dirty="0">
                          <a:solidFill>
                            <a:prstClr val="white"/>
                          </a:solidFill>
                          <a:latin typeface="Book Antiqua" pitchFamily="18" charset="0"/>
                          <a:ea typeface="+mn-ea"/>
                          <a:cs typeface="+mn-cs"/>
                        </a:rPr>
                        <a:t>Selon </a:t>
                      </a:r>
                      <a:r>
                        <a:rPr lang="fr-FR" sz="3200" b="1" kern="1200" dirty="0">
                          <a:solidFill>
                            <a:prstClr val="white"/>
                          </a:solidFill>
                          <a:latin typeface="CS Avva Shenouda" panose="020B7200000000000000" pitchFamily="34" charset="0"/>
                          <a:ea typeface="+mn-ea"/>
                          <a:cs typeface="+mn-cs"/>
                        </a:rPr>
                        <a:t>pi`</a:t>
                      </a:r>
                      <a:r>
                        <a:rPr lang="fr-FR" sz="3200" b="1" kern="1200" dirty="0" err="1">
                          <a:solidFill>
                            <a:prstClr val="white"/>
                          </a:solidFill>
                          <a:latin typeface="CS Avva Shenouda" panose="020B7200000000000000" pitchFamily="34" charset="0"/>
                          <a:ea typeface="+mn-ea"/>
                          <a:cs typeface="+mn-cs"/>
                        </a:rPr>
                        <a:t>aggeloc</a:t>
                      </a:r>
                      <a:r>
                        <a:rPr lang="fr-FR" sz="3200" b="1" kern="1200" dirty="0">
                          <a:solidFill>
                            <a:prstClr val="white"/>
                          </a:solidFill>
                          <a:latin typeface="Book Antiqua" pitchFamily="18" charset="0"/>
                          <a:ea typeface="+mn-ea"/>
                          <a:cs typeface="+mn-cs"/>
                        </a:rPr>
                        <a:t> </a:t>
                      </a:r>
                    </a:p>
                  </a:txBody>
                  <a:tcPr/>
                </a:tc>
                <a:tc>
                  <a:txBody>
                    <a:bodyPr/>
                    <a:lstStyle/>
                    <a:p>
                      <a:pPr algn="r" rtl="1"/>
                      <a:r>
                        <a:rPr lang="ar-EG" sz="4000" b="0" kern="1200" dirty="0" err="1">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وحلَ في بطنك</a:t>
                      </a:r>
                    </a:p>
                    <a:p>
                      <a:pPr algn="r" rtl="1"/>
                      <a:r>
                        <a:rPr lang="ar-EG" sz="4000" b="0" kern="1200" dirty="0">
                          <a:solidFill>
                            <a:prstClr val="white"/>
                          </a:solidFill>
                          <a:latin typeface="+mn-lt"/>
                          <a:ea typeface="+mn-ea"/>
                          <a:cs typeface="+mn-cs"/>
                        </a:rPr>
                        <a:t>تسعة أشهر بكمال</a:t>
                      </a:r>
                    </a:p>
                    <a:p>
                      <a:pPr algn="r" rtl="1"/>
                      <a:r>
                        <a:rPr lang="ar-EG" sz="4000" b="0" kern="1200" dirty="0" err="1">
                          <a:solidFill>
                            <a:prstClr val="white"/>
                          </a:solidFill>
                          <a:latin typeface="+mn-lt"/>
                          <a:ea typeface="+mn-ea"/>
                          <a:cs typeface="+mn-cs"/>
                        </a:rPr>
                        <a:t>وولدتيه</a:t>
                      </a:r>
                      <a:r>
                        <a:rPr lang="ar-EG" sz="4000" b="0" kern="1200" dirty="0">
                          <a:solidFill>
                            <a:prstClr val="white"/>
                          </a:solidFill>
                          <a:latin typeface="+mn-lt"/>
                          <a:ea typeface="+mn-ea"/>
                          <a:cs typeface="+mn-cs"/>
                        </a:rPr>
                        <a:t> ورضع لبنك</a:t>
                      </a:r>
                    </a:p>
                    <a:p>
                      <a:pPr algn="r" rtl="1"/>
                      <a:r>
                        <a:rPr lang="ar-EG" sz="4000" b="0" kern="1200" dirty="0">
                          <a:solidFill>
                            <a:prstClr val="white"/>
                          </a:solidFill>
                          <a:latin typeface="+mn-lt"/>
                          <a:ea typeface="+mn-ea"/>
                          <a:cs typeface="+mn-cs"/>
                        </a:rPr>
                        <a:t>ببشارة </a:t>
                      </a:r>
                      <a:r>
                        <a:rPr lang="fr-FR" sz="3200" b="1" kern="1200" dirty="0" err="1">
                          <a:solidFill>
                            <a:prstClr val="white"/>
                          </a:solidFill>
                          <a:latin typeface="CS Avva Shenouda" panose="020B7200000000000000" pitchFamily="34" charset="0"/>
                          <a:ea typeface="+mn-ea"/>
                          <a:cs typeface="+mn-cs"/>
                        </a:rPr>
                        <a:t>pi`aggeloc</a:t>
                      </a:r>
                      <a:endParaRPr lang="fr-FR" sz="40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A89A15D5-ED05-FF7A-B959-59E17C0CEEE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5</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D7CA9566-9F8F-2DDD-E5AA-8341DB5F372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73529047"/>
      </p:ext>
    </p:extLst>
  </p:cSld>
  <p:clrMapOvr>
    <a:masterClrMapping/>
  </p:clrMapOvr>
</p:sld>
</file>

<file path=ppt/slides/slide20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992150745"/>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5670054">
                  <a:extLst>
                    <a:ext uri="{9D8B030D-6E8A-4147-A177-3AD203B41FA5}">
                      <a16:colId xmlns:a16="http://schemas.microsoft.com/office/drawing/2014/main" val="20000"/>
                    </a:ext>
                  </a:extLst>
                </a:gridCol>
                <a:gridCol w="5577102">
                  <a:extLst>
                    <a:ext uri="{9D8B030D-6E8A-4147-A177-3AD203B41FA5}">
                      <a16:colId xmlns:a16="http://schemas.microsoft.com/office/drawing/2014/main" val="20001"/>
                    </a:ext>
                  </a:extLst>
                </a:gridCol>
              </a:tblGrid>
              <a:tr h="3024336">
                <a:tc>
                  <a:txBody>
                    <a:bodyPr/>
                    <a:lstStyle/>
                    <a:p>
                      <a:r>
                        <a:rPr lang="fr-FR" sz="3200" b="1" kern="1200" dirty="0">
                          <a:solidFill>
                            <a:prstClr val="white"/>
                          </a:solidFill>
                          <a:latin typeface="Book Antiqua" pitchFamily="18" charset="0"/>
                          <a:ea typeface="+mn-ea"/>
                          <a:cs typeface="+mn-cs"/>
                        </a:rPr>
                        <a:t>13.</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Il a dit également</a:t>
                      </a:r>
                    </a:p>
                    <a:p>
                      <a:r>
                        <a:rPr lang="fr-FR" sz="3200" b="1" kern="1200" dirty="0">
                          <a:solidFill>
                            <a:prstClr val="white"/>
                          </a:solidFill>
                          <a:latin typeface="Book Antiqua" pitchFamily="18" charset="0"/>
                          <a:ea typeface="+mn-ea"/>
                          <a:cs typeface="+mn-cs"/>
                        </a:rPr>
                        <a:t>Ô toi, mère de l'Homme</a:t>
                      </a:r>
                    </a:p>
                    <a:p>
                      <a:r>
                        <a:rPr lang="fr-FR" sz="3200" b="1" kern="1200" dirty="0">
                          <a:solidFill>
                            <a:prstClr val="white"/>
                          </a:solidFill>
                          <a:latin typeface="Book Antiqua" pitchFamily="18" charset="0"/>
                          <a:ea typeface="+mn-ea"/>
                          <a:cs typeface="+mn-cs"/>
                        </a:rPr>
                        <a:t>Un Homme vint en elle</a:t>
                      </a:r>
                    </a:p>
                    <a:p>
                      <a:r>
                        <a:rPr lang="fr-FR" sz="3200" b="1" kern="1200" dirty="0">
                          <a:solidFill>
                            <a:prstClr val="white"/>
                          </a:solidFill>
                          <a:latin typeface="Book Antiqua" pitchFamily="18" charset="0"/>
                          <a:ea typeface="+mn-ea"/>
                          <a:cs typeface="+mn-cs"/>
                        </a:rPr>
                        <a:t>C’est le Roi et le Juge</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وقال ايضاً</a:t>
                      </a:r>
                    </a:p>
                    <a:p>
                      <a:pPr algn="r" rtl="1"/>
                      <a:r>
                        <a:rPr lang="ar-EG" sz="4000" b="0" kern="1200" dirty="0">
                          <a:solidFill>
                            <a:prstClr val="white"/>
                          </a:solidFill>
                          <a:latin typeface="+mn-lt"/>
                          <a:ea typeface="+mn-ea"/>
                          <a:cs typeface="+mn-cs"/>
                        </a:rPr>
                        <a:t>يا أم الإنسان</a:t>
                      </a:r>
                    </a:p>
                    <a:p>
                      <a:pPr algn="r" rtl="1"/>
                      <a:r>
                        <a:rPr lang="ar-EG" sz="4000" b="0" kern="1200" dirty="0">
                          <a:solidFill>
                            <a:prstClr val="white"/>
                          </a:solidFill>
                          <a:latin typeface="+mn-lt"/>
                          <a:ea typeface="+mn-ea"/>
                          <a:cs typeface="+mn-cs"/>
                        </a:rPr>
                        <a:t>وإنسان حل فيها</a:t>
                      </a:r>
                    </a:p>
                    <a:p>
                      <a:pPr algn="r" rtl="1"/>
                      <a:r>
                        <a:rPr lang="ar-EG" sz="4000" b="0" kern="1200" dirty="0">
                          <a:solidFill>
                            <a:prstClr val="white"/>
                          </a:solidFill>
                          <a:latin typeface="+mn-lt"/>
                          <a:ea typeface="+mn-ea"/>
                          <a:cs typeface="+mn-cs"/>
                        </a:rPr>
                        <a:t>وهو الملك الديان</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14.</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Celui qui l’a créé</a:t>
                      </a:r>
                    </a:p>
                    <a:p>
                      <a:r>
                        <a:rPr lang="fr-FR" sz="3200" b="1" kern="1200" dirty="0">
                          <a:solidFill>
                            <a:prstClr val="white"/>
                          </a:solidFill>
                          <a:latin typeface="Book Antiqua" pitchFamily="18" charset="0"/>
                          <a:ea typeface="+mn-ea"/>
                          <a:cs typeface="+mn-cs"/>
                        </a:rPr>
                        <a:t>Envoie son Esprit-Saint</a:t>
                      </a:r>
                    </a:p>
                    <a:p>
                      <a:r>
                        <a:rPr lang="fr-FR" sz="3200" b="1" kern="1200" dirty="0">
                          <a:solidFill>
                            <a:prstClr val="white"/>
                          </a:solidFill>
                          <a:latin typeface="Book Antiqua" pitchFamily="18" charset="0"/>
                          <a:ea typeface="+mn-ea"/>
                          <a:cs typeface="+mn-cs"/>
                        </a:rPr>
                        <a:t>Tu enfantas Vrai Dieu</a:t>
                      </a:r>
                    </a:p>
                    <a:p>
                      <a:r>
                        <a:rPr lang="fr-FR" sz="3200" b="1" kern="1200" dirty="0">
                          <a:solidFill>
                            <a:prstClr val="white"/>
                          </a:solidFill>
                          <a:latin typeface="Book Antiqua" pitchFamily="18" charset="0"/>
                          <a:ea typeface="+mn-ea"/>
                          <a:cs typeface="+mn-cs"/>
                        </a:rPr>
                        <a:t>Créateur de toute âme</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الذي انشأها</a:t>
                      </a:r>
                    </a:p>
                    <a:p>
                      <a:pPr algn="r" rtl="1"/>
                      <a:r>
                        <a:rPr lang="ar-EG" sz="4000" b="0" kern="1200" dirty="0">
                          <a:solidFill>
                            <a:prstClr val="white"/>
                          </a:solidFill>
                          <a:latin typeface="+mn-lt"/>
                          <a:ea typeface="+mn-ea"/>
                          <a:cs typeface="+mn-cs"/>
                        </a:rPr>
                        <a:t>أرسل روح قدسه ببيان</a:t>
                      </a:r>
                    </a:p>
                    <a:p>
                      <a:pPr algn="r" rtl="1"/>
                      <a:r>
                        <a:rPr lang="ar-EG" sz="4000" b="0" kern="1200" dirty="0">
                          <a:solidFill>
                            <a:prstClr val="white"/>
                          </a:solidFill>
                          <a:latin typeface="+mn-lt"/>
                          <a:ea typeface="+mn-ea"/>
                          <a:cs typeface="+mn-cs"/>
                        </a:rPr>
                        <a:t>ووضعتِ الله الحق</a:t>
                      </a:r>
                    </a:p>
                    <a:p>
                      <a:pPr algn="r" rtl="1"/>
                      <a:r>
                        <a:rPr lang="ar-EG" sz="4000" b="0" kern="1200" dirty="0">
                          <a:solidFill>
                            <a:prstClr val="white"/>
                          </a:solidFill>
                          <a:latin typeface="+mn-lt"/>
                          <a:ea typeface="+mn-ea"/>
                          <a:cs typeface="+mn-cs"/>
                        </a:rPr>
                        <a:t>الخالق كل نفوس</a:t>
                      </a:r>
                      <a:endParaRPr lang="fr-FR" sz="40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4C56ECEB-675A-66D6-6F55-A28C54E18AB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5</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6DAC3F02-A16B-574C-85EC-BD1BC466866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04175876"/>
      </p:ext>
    </p:extLst>
  </p:cSld>
  <p:clrMapOvr>
    <a:masterClrMapping/>
  </p:clrMapOvr>
</p:sld>
</file>

<file path=ppt/slides/slide20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116561547"/>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878426">
                  <a:extLst>
                    <a:ext uri="{9D8B030D-6E8A-4147-A177-3AD203B41FA5}">
                      <a16:colId xmlns:a16="http://schemas.microsoft.com/office/drawing/2014/main" val="20000"/>
                    </a:ext>
                  </a:extLst>
                </a:gridCol>
                <a:gridCol w="4368730">
                  <a:extLst>
                    <a:ext uri="{9D8B030D-6E8A-4147-A177-3AD203B41FA5}">
                      <a16:colId xmlns:a16="http://schemas.microsoft.com/office/drawing/2014/main" val="20001"/>
                    </a:ext>
                  </a:extLst>
                </a:gridCol>
              </a:tblGrid>
              <a:tr h="3024336">
                <a:tc>
                  <a:txBody>
                    <a:bodyPr/>
                    <a:lstStyle/>
                    <a:p>
                      <a:pPr algn="l"/>
                      <a:r>
                        <a:rPr lang="fr-FR" sz="2700" b="1" i="1" kern="1200" dirty="0">
                          <a:solidFill>
                            <a:prstClr val="white"/>
                          </a:solidFill>
                          <a:latin typeface="Book Antiqua" pitchFamily="18" charset="0"/>
                          <a:ea typeface="+mn-ea"/>
                          <a:cs typeface="+mn-cs"/>
                        </a:rPr>
                        <a:t>15.</a:t>
                      </a:r>
                      <a:r>
                        <a:rPr lang="fr-FR" sz="2700" b="1" i="1" kern="1200" baseline="0" dirty="0">
                          <a:solidFill>
                            <a:prstClr val="white"/>
                          </a:solidFill>
                          <a:latin typeface="Book Antiqua" pitchFamily="18" charset="0"/>
                          <a:ea typeface="+mn-ea"/>
                          <a:cs typeface="+mn-cs"/>
                        </a:rPr>
                        <a:t> </a:t>
                      </a:r>
                      <a:r>
                        <a:rPr lang="fr-FR" sz="3200" b="1" i="1" kern="1200" dirty="0">
                          <a:solidFill>
                            <a:prstClr val="white"/>
                          </a:solidFill>
                          <a:latin typeface="Book Antiqua" pitchFamily="18" charset="0"/>
                          <a:ea typeface="+mn-ea"/>
                          <a:cs typeface="+mn-cs"/>
                        </a:rPr>
                        <a:t>Salut à toi Marie</a:t>
                      </a:r>
                    </a:p>
                    <a:p>
                      <a:pPr algn="l"/>
                      <a:r>
                        <a:rPr lang="fr-FR" sz="3200" b="1" i="1" kern="1200" dirty="0">
                          <a:solidFill>
                            <a:prstClr val="white"/>
                          </a:solidFill>
                          <a:latin typeface="Book Antiqua" pitchFamily="18" charset="0"/>
                          <a:ea typeface="+mn-ea"/>
                          <a:cs typeface="+mn-cs"/>
                        </a:rPr>
                        <a:t>Ô toi pleine de grâce</a:t>
                      </a:r>
                    </a:p>
                    <a:p>
                      <a:pPr algn="l"/>
                      <a:r>
                        <a:rPr lang="fr-FR" sz="3200" b="1" i="1" kern="1200" dirty="0">
                          <a:solidFill>
                            <a:prstClr val="white"/>
                          </a:solidFill>
                          <a:latin typeface="Book Antiqua" pitchFamily="18" charset="0"/>
                          <a:ea typeface="+mn-ea"/>
                          <a:cs typeface="+mn-cs"/>
                        </a:rPr>
                        <a:t>Revêtue de lumière</a:t>
                      </a:r>
                    </a:p>
                    <a:p>
                      <a:pPr algn="l"/>
                      <a:r>
                        <a:rPr lang="fr-FR" sz="3200" b="1" i="1" kern="1200" dirty="0">
                          <a:solidFill>
                            <a:prstClr val="white"/>
                          </a:solidFill>
                          <a:latin typeface="Book Antiqua" pitchFamily="18" charset="0"/>
                          <a:ea typeface="+mn-ea"/>
                          <a:cs typeface="+mn-cs"/>
                        </a:rPr>
                        <a:t>Mère de miséricorde</a:t>
                      </a:r>
                    </a:p>
                  </a:txBody>
                  <a:tcPr/>
                </a:tc>
                <a:tc>
                  <a:txBody>
                    <a:bodyPr/>
                    <a:lstStyle/>
                    <a:p>
                      <a:pPr algn="r" rtl="1"/>
                      <a:r>
                        <a:rPr lang="ar-EG" sz="3400" b="0" i="1" kern="1200" dirty="0">
                          <a:solidFill>
                            <a:prstClr val="white"/>
                          </a:solidFill>
                          <a:latin typeface="+mn-lt"/>
                          <a:ea typeface="+mn-ea"/>
                          <a:cs typeface="+mn-cs"/>
                        </a:rPr>
                        <a:t>+</a:t>
                      </a:r>
                      <a:r>
                        <a:rPr lang="fr-FR" sz="3400" b="0" i="1" kern="1200" dirty="0">
                          <a:solidFill>
                            <a:prstClr val="white"/>
                          </a:solidFill>
                          <a:latin typeface="+mn-lt"/>
                          <a:ea typeface="+mn-ea"/>
                          <a:cs typeface="+mn-cs"/>
                        </a:rPr>
                        <a:t> </a:t>
                      </a:r>
                      <a:r>
                        <a:rPr lang="ar-EG" sz="4000" b="0" i="1" kern="1200" dirty="0">
                          <a:solidFill>
                            <a:prstClr val="white"/>
                          </a:solidFill>
                          <a:latin typeface="+mn-lt"/>
                          <a:ea typeface="+mn-ea"/>
                          <a:cs typeface="+mn-cs"/>
                        </a:rPr>
                        <a:t>السلام لك يا مريم</a:t>
                      </a:r>
                    </a:p>
                    <a:p>
                      <a:pPr algn="r" rtl="1"/>
                      <a:r>
                        <a:rPr lang="ar-EG" sz="4000" b="0" i="1" kern="1200" dirty="0">
                          <a:solidFill>
                            <a:prstClr val="white"/>
                          </a:solidFill>
                          <a:latin typeface="+mn-lt"/>
                          <a:ea typeface="+mn-ea"/>
                          <a:cs typeface="+mn-cs"/>
                        </a:rPr>
                        <a:t>يا مملوءة نعمة</a:t>
                      </a:r>
                    </a:p>
                    <a:p>
                      <a:pPr algn="r" rtl="1"/>
                      <a:r>
                        <a:rPr lang="ar-EG" sz="4000" b="0" i="1" kern="1200" dirty="0">
                          <a:solidFill>
                            <a:prstClr val="white"/>
                          </a:solidFill>
                          <a:latin typeface="+mn-lt"/>
                          <a:ea typeface="+mn-ea"/>
                          <a:cs typeface="+mn-cs"/>
                        </a:rPr>
                        <a:t>يا مشتملة بالانوار</a:t>
                      </a:r>
                    </a:p>
                    <a:p>
                      <a:pPr algn="r" rtl="1"/>
                      <a:r>
                        <a:rPr lang="ar-EG" sz="4000" b="0" i="1" kern="1200" dirty="0">
                          <a:solidFill>
                            <a:prstClr val="white"/>
                          </a:solidFill>
                          <a:latin typeface="+mn-lt"/>
                          <a:ea typeface="+mn-ea"/>
                          <a:cs typeface="+mn-cs"/>
                        </a:rPr>
                        <a:t>يا أم الرحمة</a:t>
                      </a:r>
                    </a:p>
                  </a:txBody>
                  <a:tcPr/>
                </a:tc>
                <a:extLst>
                  <a:ext uri="{0D108BD9-81ED-4DB2-BD59-A6C34878D82A}">
                    <a16:rowId xmlns:a16="http://schemas.microsoft.com/office/drawing/2014/main" val="10000"/>
                  </a:ext>
                </a:extLst>
              </a:tr>
              <a:tr h="2844316">
                <a:tc>
                  <a:txBody>
                    <a:bodyPr/>
                    <a:lstStyle/>
                    <a:p>
                      <a:pPr marL="0" algn="l" defTabSz="914400" rtl="0" eaLnBrk="1" latinLnBrk="0" hangingPunct="1"/>
                      <a:r>
                        <a:rPr lang="fr-FR" sz="2700" b="1" i="1" kern="1200" dirty="0">
                          <a:solidFill>
                            <a:prstClr val="white"/>
                          </a:solidFill>
                          <a:latin typeface="Book Antiqua" pitchFamily="18" charset="0"/>
                          <a:ea typeface="+mn-ea"/>
                          <a:cs typeface="+mn-cs"/>
                        </a:rPr>
                        <a:t>16.</a:t>
                      </a:r>
                      <a:r>
                        <a:rPr lang="fr-FR" sz="2700" b="1" i="1" kern="1200" baseline="0" dirty="0">
                          <a:solidFill>
                            <a:prstClr val="white"/>
                          </a:solidFill>
                          <a:latin typeface="Book Antiqua" pitchFamily="18" charset="0"/>
                          <a:ea typeface="+mn-ea"/>
                          <a:cs typeface="+mn-cs"/>
                        </a:rPr>
                        <a:t> </a:t>
                      </a:r>
                      <a:r>
                        <a:rPr lang="fr-FR" sz="3200" b="1" i="1" kern="1200" dirty="0">
                          <a:solidFill>
                            <a:prstClr val="white"/>
                          </a:solidFill>
                          <a:latin typeface="Book Antiqua" pitchFamily="18" charset="0"/>
                          <a:ea typeface="+mn-ea"/>
                          <a:cs typeface="+mn-cs"/>
                        </a:rPr>
                        <a:t>Viens intercède pour nous</a:t>
                      </a:r>
                    </a:p>
                    <a:p>
                      <a:pPr marL="0" algn="l" defTabSz="914400" rtl="0" eaLnBrk="1" latinLnBrk="0" hangingPunct="1"/>
                      <a:r>
                        <a:rPr lang="fr-FR" sz="3200" b="1" i="1" kern="1200" dirty="0">
                          <a:solidFill>
                            <a:prstClr val="white"/>
                          </a:solidFill>
                          <a:latin typeface="Book Antiqua" pitchFamily="18" charset="0"/>
                          <a:ea typeface="+mn-ea"/>
                          <a:cs typeface="+mn-cs"/>
                        </a:rPr>
                        <a:t>Au jour du jugement</a:t>
                      </a:r>
                    </a:p>
                    <a:p>
                      <a:pPr marL="0" algn="l" defTabSz="914400" rtl="0" eaLnBrk="1" latinLnBrk="0" hangingPunct="1"/>
                      <a:r>
                        <a:rPr lang="fr-FR" sz="3200" b="1" i="1" kern="1200" dirty="0">
                          <a:solidFill>
                            <a:prstClr val="white"/>
                          </a:solidFill>
                          <a:latin typeface="Book Antiqua" pitchFamily="18" charset="0"/>
                          <a:ea typeface="+mn-ea"/>
                          <a:cs typeface="+mn-cs"/>
                        </a:rPr>
                        <a:t>Ton Fils nous a sauvés</a:t>
                      </a:r>
                    </a:p>
                    <a:p>
                      <a:pPr marL="0" algn="l" defTabSz="914400" rtl="0" eaLnBrk="1" latinLnBrk="0" hangingPunct="1"/>
                      <a:r>
                        <a:rPr lang="fr-FR" sz="3200" b="1" i="1" kern="1200" dirty="0">
                          <a:solidFill>
                            <a:prstClr val="white"/>
                          </a:solidFill>
                          <a:latin typeface="Book Antiqua" pitchFamily="18" charset="0"/>
                          <a:ea typeface="+mn-ea"/>
                          <a:cs typeface="+mn-cs"/>
                        </a:rPr>
                        <a:t>Ô fille de Sion</a:t>
                      </a:r>
                    </a:p>
                  </a:txBody>
                  <a:tcPr/>
                </a:tc>
                <a:tc>
                  <a:txBody>
                    <a:bodyPr/>
                    <a:lstStyle/>
                    <a:p>
                      <a:pPr algn="r" rtl="1"/>
                      <a:r>
                        <a:rPr lang="ar-EG" sz="3400" b="0" i="1" kern="1200" dirty="0">
                          <a:solidFill>
                            <a:prstClr val="white"/>
                          </a:solidFill>
                          <a:latin typeface="+mn-lt"/>
                          <a:ea typeface="+mn-ea"/>
                          <a:cs typeface="+mn-cs"/>
                        </a:rPr>
                        <a:t>+</a:t>
                      </a:r>
                      <a:r>
                        <a:rPr lang="fr-FR" sz="3400" b="0" i="1" kern="1200" dirty="0">
                          <a:solidFill>
                            <a:prstClr val="white"/>
                          </a:solidFill>
                          <a:latin typeface="+mn-lt"/>
                          <a:ea typeface="+mn-ea"/>
                          <a:cs typeface="+mn-cs"/>
                        </a:rPr>
                        <a:t> </a:t>
                      </a:r>
                      <a:r>
                        <a:rPr lang="ar-EG" sz="4000" b="0" i="1" kern="1200" dirty="0">
                          <a:solidFill>
                            <a:prstClr val="white"/>
                          </a:solidFill>
                          <a:latin typeface="+mn-lt"/>
                          <a:ea typeface="+mn-ea"/>
                          <a:cs typeface="+mn-cs"/>
                        </a:rPr>
                        <a:t>إشفعي فينا</a:t>
                      </a:r>
                    </a:p>
                    <a:p>
                      <a:pPr algn="r" rtl="1"/>
                      <a:r>
                        <a:rPr lang="ar-EG" sz="4000" b="0" i="1" kern="1200" dirty="0">
                          <a:solidFill>
                            <a:prstClr val="white"/>
                          </a:solidFill>
                          <a:latin typeface="+mn-lt"/>
                          <a:ea typeface="+mn-ea"/>
                          <a:cs typeface="+mn-cs"/>
                        </a:rPr>
                        <a:t>في يوم الزحمة</a:t>
                      </a:r>
                    </a:p>
                    <a:p>
                      <a:pPr algn="r" rtl="1"/>
                      <a:r>
                        <a:rPr lang="ar-EG" sz="4000" b="0" i="1" kern="1200" dirty="0">
                          <a:solidFill>
                            <a:prstClr val="white"/>
                          </a:solidFill>
                          <a:latin typeface="+mn-lt"/>
                          <a:ea typeface="+mn-ea"/>
                          <a:cs typeface="+mn-cs"/>
                        </a:rPr>
                        <a:t>بابنك نلنا الخلاص</a:t>
                      </a:r>
                    </a:p>
                    <a:p>
                      <a:pPr algn="r" rtl="1"/>
                      <a:r>
                        <a:rPr lang="ar-EG" sz="4000" b="0" i="1" kern="1200" dirty="0">
                          <a:solidFill>
                            <a:prstClr val="white"/>
                          </a:solidFill>
                          <a:latin typeface="+mn-lt"/>
                          <a:ea typeface="+mn-ea"/>
                          <a:cs typeface="+mn-cs"/>
                        </a:rPr>
                        <a:t>يا </a:t>
                      </a:r>
                      <a:r>
                        <a:rPr lang="ar-EG" sz="4000" b="0" i="1" kern="1200" dirty="0" err="1">
                          <a:solidFill>
                            <a:prstClr val="white"/>
                          </a:solidFill>
                          <a:latin typeface="+mn-lt"/>
                          <a:ea typeface="+mn-ea"/>
                          <a:cs typeface="+mn-cs"/>
                        </a:rPr>
                        <a:t>إبنة</a:t>
                      </a:r>
                      <a:r>
                        <a:rPr lang="ar-EG" sz="4000" b="0" i="1" kern="1200" dirty="0">
                          <a:solidFill>
                            <a:prstClr val="white"/>
                          </a:solidFill>
                          <a:latin typeface="+mn-lt"/>
                          <a:ea typeface="+mn-ea"/>
                          <a:cs typeface="+mn-cs"/>
                        </a:rPr>
                        <a:t> صهيون</a:t>
                      </a:r>
                      <a:endParaRPr lang="fr-FR" sz="3400" b="0" i="1"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407B3B9F-95B8-006F-0F95-AE1BD085B64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5</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B3FE8998-9D4A-D61E-551B-C1986E6B651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03569329"/>
      </p:ext>
    </p:extLst>
  </p:cSld>
  <p:clrMapOvr>
    <a:masterClrMapping/>
  </p:clrMapOvr>
</p:sld>
</file>

<file path=ppt/slides/slide20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2423592" y="20231"/>
            <a:ext cx="7488832" cy="1077218"/>
          </a:xfrm>
          <a:prstGeom prst="rect">
            <a:avLst/>
          </a:prstGeom>
        </p:spPr>
        <p:txBody>
          <a:bodyPr wrap="square">
            <a:spAutoFit/>
          </a:bodyPr>
          <a:lstStyle/>
          <a:p>
            <a:pPr algn="ctr"/>
            <a:r>
              <a:rPr lang="fr-FR" sz="3200" b="1" dirty="0">
                <a:solidFill>
                  <a:prstClr val="white"/>
                </a:solidFill>
                <a:latin typeface="Book Antiqua" pitchFamily="18" charset="0"/>
              </a:rPr>
              <a:t>Evangile selon St Luc [1: 78-79] </a:t>
            </a:r>
          </a:p>
          <a:p>
            <a:pPr algn="ctr"/>
            <a:r>
              <a:rPr lang="ar-EG" sz="3200" b="1" dirty="0">
                <a:solidFill>
                  <a:prstClr val="white"/>
                </a:solidFill>
                <a:latin typeface="Book Antiqua" pitchFamily="18" charset="0"/>
              </a:rPr>
              <a:t>الانجيل بحسب لوقا البشير[1: 78-79]  </a:t>
            </a:r>
            <a:endParaRPr lang="fr-FR" sz="3200" b="1" dirty="0">
              <a:solidFill>
                <a:prstClr val="white"/>
              </a:solidFill>
              <a:latin typeface="Book Antiqua" pitchFamily="18" charset="0"/>
            </a:endParaRPr>
          </a:p>
        </p:txBody>
      </p:sp>
      <p:sp>
        <p:nvSpPr>
          <p:cNvPr id="5" name="Rectangle 4"/>
          <p:cNvSpPr/>
          <p:nvPr/>
        </p:nvSpPr>
        <p:spPr>
          <a:xfrm>
            <a:off x="457201" y="3284984"/>
            <a:ext cx="11247156" cy="2554545"/>
          </a:xfrm>
          <a:prstGeom prst="rect">
            <a:avLst/>
          </a:prstGeom>
        </p:spPr>
        <p:txBody>
          <a:bodyPr wrap="square">
            <a:spAutoFit/>
          </a:bodyPr>
          <a:lstStyle/>
          <a:p>
            <a:pPr algn="ctr"/>
            <a:r>
              <a:rPr lang="fr-FR" sz="3200" b="1" dirty="0">
                <a:solidFill>
                  <a:prstClr val="white"/>
                </a:solidFill>
                <a:latin typeface="Book Antiqua" pitchFamily="18" charset="0"/>
              </a:rPr>
              <a:t>Grâce aux entrailles de la miséricorde de notre Dieu, En vertu de laquelle le soleil levant nous a visités d'en haut, Pour éclairer ceux qui sont assis dans les ténèbres et dans l'ombre de la mort, Pour diriger nos pas dans le chemin de la paix. Gloire à Dieu éternellement.</a:t>
            </a:r>
          </a:p>
        </p:txBody>
      </p:sp>
      <p:sp>
        <p:nvSpPr>
          <p:cNvPr id="7" name="Rectangle 6"/>
          <p:cNvSpPr/>
          <p:nvPr/>
        </p:nvSpPr>
        <p:spPr>
          <a:xfrm>
            <a:off x="457200" y="1695271"/>
            <a:ext cx="11247156" cy="1200329"/>
          </a:xfrm>
          <a:prstGeom prst="rect">
            <a:avLst/>
          </a:prstGeom>
        </p:spPr>
        <p:txBody>
          <a:bodyPr wrap="square">
            <a:spAutoFit/>
          </a:bodyPr>
          <a:lstStyle/>
          <a:p>
            <a:pPr algn="ctr"/>
            <a:r>
              <a:rPr lang="ar-EG" sz="3600" b="1" dirty="0">
                <a:solidFill>
                  <a:prstClr val="white"/>
                </a:solidFill>
                <a:latin typeface="Book Antiqua" pitchFamily="18" charset="0"/>
              </a:rPr>
              <a:t>من أجل تحنن رحمة إلهنا الذي افتقدنا به مشرِقَاً من العلاء ليضئ للجالسين في الظلمة وظلال الموت ، لتستقم أرجُلنا إلى سُبل السلام.</a:t>
            </a:r>
            <a:endParaRPr lang="fr-FR" sz="3600" b="1"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C45D6817-A056-58F9-8CF5-EA067016525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5</a:t>
            </a:r>
            <a:endParaRPr lang="ar-EG" sz="1600" dirty="0">
              <a:solidFill>
                <a:prstClr val="white"/>
              </a:solidFill>
              <a:latin typeface="Book Antiqua" pitchFamily="18" charset="0"/>
            </a:endParaRPr>
          </a:p>
        </p:txBody>
      </p:sp>
      <p:sp>
        <p:nvSpPr>
          <p:cNvPr id="3" name="ZoneTexte 2">
            <a:hlinkClick r:id="rId3" action="ppaction://hlinksldjump"/>
            <a:extLst>
              <a:ext uri="{FF2B5EF4-FFF2-40B4-BE49-F238E27FC236}">
                <a16:creationId xmlns:a16="http://schemas.microsoft.com/office/drawing/2014/main" id="{A1EE78CD-8619-5961-AF9F-5BE695A1126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80093225"/>
      </p:ext>
    </p:extLst>
  </p:cSld>
  <p:clrMapOvr>
    <a:masterClrMapping/>
  </p:clrMapOvr>
</p:sld>
</file>

<file path=ppt/slides/slide205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6" name="Rectangle 15"/>
          <p:cNvSpPr/>
          <p:nvPr/>
        </p:nvSpPr>
        <p:spPr>
          <a:xfrm>
            <a:off x="1847528" y="2424373"/>
            <a:ext cx="8424936" cy="1661993"/>
          </a:xfrm>
          <a:prstGeom prst="rect">
            <a:avLst/>
          </a:prstGeom>
        </p:spPr>
        <p:txBody>
          <a:bodyPr wrap="square">
            <a:spAutoFit/>
          </a:bodyPr>
          <a:lstStyle/>
          <a:p>
            <a:pPr algn="ctr"/>
            <a:r>
              <a:rPr lang="fr-FR" sz="4800" dirty="0">
                <a:solidFill>
                  <a:prstClr val="white"/>
                </a:solidFill>
                <a:latin typeface="Book Antiqua" pitchFamily="18" charset="0"/>
              </a:rPr>
              <a:t>Partie 6 : </a:t>
            </a:r>
            <a:r>
              <a:rPr lang="fr-FR" sz="5400" dirty="0">
                <a:solidFill>
                  <a:prstClr val="white"/>
                </a:solidFill>
                <a:latin typeface="CS Avva Shenouda" pitchFamily="34" charset="0"/>
              </a:rPr>
              <a:t>`</a:t>
            </a:r>
            <a:r>
              <a:rPr lang="fr-FR" sz="5400" dirty="0" err="1">
                <a:solidFill>
                  <a:prstClr val="white"/>
                </a:solidFill>
                <a:latin typeface="CS Avva Shenouda" pitchFamily="34" charset="0"/>
              </a:rPr>
              <a:t>N;o</a:t>
            </a:r>
            <a:r>
              <a:rPr lang="fr-FR" sz="5400" dirty="0">
                <a:solidFill>
                  <a:prstClr val="white"/>
                </a:solidFill>
                <a:latin typeface="CS Avva Shenouda" pitchFamily="34" charset="0"/>
              </a:rPr>
              <a:t> te ]</a:t>
            </a:r>
            <a:r>
              <a:rPr lang="fr-FR" sz="5400" dirty="0" err="1">
                <a:solidFill>
                  <a:prstClr val="white"/>
                </a:solidFill>
                <a:latin typeface="CS Avva Shenouda" pitchFamily="34" charset="0"/>
              </a:rPr>
              <a:t>soury</a:t>
            </a:r>
            <a:r>
              <a:rPr lang="fr-FR" sz="5400" dirty="0">
                <a:solidFill>
                  <a:prstClr val="white"/>
                </a:solidFill>
                <a:latin typeface="CS Avva Shenouda" pitchFamily="34" charset="0"/>
              </a:rPr>
              <a:t> </a:t>
            </a:r>
          </a:p>
          <a:p>
            <a:pPr algn="ctr"/>
            <a:r>
              <a:rPr lang="fr-FR" sz="4800" dirty="0">
                <a:solidFill>
                  <a:prstClr val="white"/>
                </a:solidFill>
                <a:latin typeface="Book Antiqua" pitchFamily="18" charset="0"/>
              </a:rPr>
              <a:t> </a:t>
            </a: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363</a:t>
            </a:r>
          </a:p>
        </p:txBody>
      </p:sp>
      <p:sp>
        <p:nvSpPr>
          <p:cNvPr id="2" name="ZoneTexte 1">
            <a:extLst>
              <a:ext uri="{FF2B5EF4-FFF2-40B4-BE49-F238E27FC236}">
                <a16:creationId xmlns:a16="http://schemas.microsoft.com/office/drawing/2014/main" id="{4EC65CCE-6869-F039-1CC0-293205ED719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3" name="ZoneTexte 2">
            <a:hlinkClick r:id="rId3" action="ppaction://hlinksldjump"/>
            <a:extLst>
              <a:ext uri="{FF2B5EF4-FFF2-40B4-BE49-F238E27FC236}">
                <a16:creationId xmlns:a16="http://schemas.microsoft.com/office/drawing/2014/main" id="{9B0DAEDD-EC87-5986-D3D4-5D47FDC4F8F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86341455"/>
      </p:ext>
    </p:extLst>
  </p:cSld>
  <p:clrMapOvr>
    <a:masterClrMapping/>
  </p:clrMapOvr>
</p:sld>
</file>

<file path=ppt/slides/slide20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أنتِ هي المجمرة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الذهب النقي</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حاملة جمر النار</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المباركة.</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a:t>
            </a:r>
            <a:r>
              <a:rPr lang="fr-FR" sz="3733" dirty="0">
                <a:solidFill>
                  <a:prstClr val="white"/>
                </a:solidFill>
                <a:latin typeface="CS Avva Shenouda" pitchFamily="34" charset="0"/>
              </a:rPr>
              <a:t> te ]</a:t>
            </a:r>
            <a:r>
              <a:rPr lang="fr-FR" sz="3733" dirty="0" err="1">
                <a:solidFill>
                  <a:prstClr val="white"/>
                </a:solidFill>
                <a:latin typeface="CS Avva Shenouda" pitchFamily="34" charset="0"/>
              </a:rPr>
              <a:t>soury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nnoub</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nka;aroc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etfai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pijebc</a:t>
            </a:r>
            <a:r>
              <a:rPr lang="fr-FR" sz="3733" dirty="0">
                <a:solidFill>
                  <a:prstClr val="white"/>
                </a:solidFill>
                <a:latin typeface="CS Avva Shenouda" pitchFamily="34" charset="0"/>
              </a:rPr>
              <a:t> @ `n`,</a:t>
            </a:r>
            <a:r>
              <a:rPr lang="fr-FR" sz="3733" dirty="0" err="1">
                <a:solidFill>
                  <a:prstClr val="white"/>
                </a:solidFill>
                <a:latin typeface="CS Avva Shenouda" pitchFamily="34" charset="0"/>
              </a:rPr>
              <a:t>rwm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et`cmarwout</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Tu es en vérité</a:t>
            </a:r>
          </a:p>
          <a:p>
            <a:pPr algn="ctr" defTabSz="1219170"/>
            <a:r>
              <a:rPr lang="fr-FR" sz="3733" b="1" dirty="0">
                <a:solidFill>
                  <a:prstClr val="white"/>
                </a:solidFill>
                <a:latin typeface="Book Antiqua" pitchFamily="18" charset="0"/>
              </a:rPr>
              <a:t>L’encensoir d’or pur</a:t>
            </a:r>
          </a:p>
          <a:p>
            <a:pPr algn="ctr" defTabSz="1219170"/>
            <a:r>
              <a:rPr lang="fr-FR" sz="3733" b="1" dirty="0">
                <a:solidFill>
                  <a:prstClr val="white"/>
                </a:solidFill>
                <a:latin typeface="Book Antiqua" pitchFamily="18" charset="0"/>
              </a:rPr>
              <a:t>Celui qui porta</a:t>
            </a:r>
          </a:p>
          <a:p>
            <a:pPr algn="ctr" defTabSz="1219170"/>
            <a:r>
              <a:rPr lang="fr-FR" sz="3733" b="1" dirty="0">
                <a:solidFill>
                  <a:prstClr val="white"/>
                </a:solidFill>
                <a:latin typeface="Book Antiqua" pitchFamily="18" charset="0"/>
              </a:rPr>
              <a:t>La braise du feu sacré</a:t>
            </a:r>
          </a:p>
        </p:txBody>
      </p:sp>
      <p:sp>
        <p:nvSpPr>
          <p:cNvPr id="17" name="ZoneTexte 16">
            <a:extLst>
              <a:ext uri="{FF2B5EF4-FFF2-40B4-BE49-F238E27FC236}">
                <a16:creationId xmlns:a16="http://schemas.microsoft.com/office/drawing/2014/main" id="{60C2B1BD-AF32-6727-0C1F-A5EB3299DC0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152E2DE0-407B-EEE8-603E-C78EC7D1273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22784185"/>
      </p:ext>
    </p:extLst>
  </p:cSld>
  <p:clrMapOvr>
    <a:masterClrMapping/>
  </p:clrMapOvr>
</p:sld>
</file>

<file path=ppt/slides/slide205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الذي يُؤخذ</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من المذبح</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يطهر الخطايا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ويمحو الآثام.</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Vyetou</a:t>
            </a:r>
            <a:r>
              <a:rPr lang="fr-FR" sz="3733" dirty="0">
                <a:solidFill>
                  <a:prstClr val="white"/>
                </a:solidFill>
                <a:latin typeface="CS Avva Shenouda" pitchFamily="34" charset="0"/>
              </a:rPr>
              <a:t>[i `</a:t>
            </a:r>
            <a:r>
              <a:rPr lang="fr-FR" sz="3733" dirty="0" err="1">
                <a:solidFill>
                  <a:prstClr val="white"/>
                </a:solidFill>
                <a:latin typeface="CS Avva Shenouda" pitchFamily="34" charset="0"/>
              </a:rPr>
              <a:t>mmof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pima`nerswousi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saftoubo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nninobi</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ntef`wli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nnianomi`a</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Qu’on prend de l’autel</a:t>
            </a:r>
          </a:p>
          <a:p>
            <a:pPr algn="ctr" defTabSz="1219170"/>
            <a:r>
              <a:rPr lang="fr-FR" sz="3733" b="1" dirty="0">
                <a:solidFill>
                  <a:prstClr val="white"/>
                </a:solidFill>
                <a:latin typeface="Book Antiqua" pitchFamily="18" charset="0"/>
              </a:rPr>
              <a:t>Lui qui purifie</a:t>
            </a:r>
          </a:p>
          <a:p>
            <a:pPr algn="ctr" defTabSz="1219170"/>
            <a:r>
              <a:rPr lang="fr-FR" sz="3733" b="1" dirty="0">
                <a:solidFill>
                  <a:prstClr val="white"/>
                </a:solidFill>
                <a:latin typeface="Book Antiqua" pitchFamily="18" charset="0"/>
              </a:rPr>
              <a:t>Les péchés, et ôte</a:t>
            </a:r>
          </a:p>
          <a:p>
            <a:pPr algn="ctr" defTabSz="1219170"/>
            <a:r>
              <a:rPr lang="fr-FR" sz="3733" b="1" dirty="0">
                <a:solidFill>
                  <a:prstClr val="white"/>
                </a:solidFill>
                <a:latin typeface="Book Antiqua" pitchFamily="18" charset="0"/>
              </a:rPr>
              <a:t>Les iniquités</a:t>
            </a:r>
          </a:p>
        </p:txBody>
      </p:sp>
      <p:sp>
        <p:nvSpPr>
          <p:cNvPr id="17" name="ZoneTexte 16">
            <a:extLst>
              <a:ext uri="{FF2B5EF4-FFF2-40B4-BE49-F238E27FC236}">
                <a16:creationId xmlns:a16="http://schemas.microsoft.com/office/drawing/2014/main" id="{35A18B5C-A440-47DE-1B45-0D24CB25DBB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83AAD3F0-DE16-AACF-2360-470F2272DA1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98281146"/>
      </p:ext>
    </p:extLst>
  </p:cSld>
  <p:clrMapOvr>
    <a:masterClrMapping/>
  </p:clrMapOvr>
</p:sld>
</file>

<file path=ppt/slides/slide20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أي الله الكلمة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الذي تجسد منك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ورفع ذاته بخوراً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إلى الله أبيه.</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Ete</a:t>
            </a:r>
            <a:r>
              <a:rPr lang="fr-FR" sz="3733" dirty="0">
                <a:solidFill>
                  <a:prstClr val="white"/>
                </a:solidFill>
                <a:latin typeface="CS Avva Shenouda" pitchFamily="34" charset="0"/>
              </a:rPr>
              <a:t> `V] </a:t>
            </a:r>
            <a:r>
              <a:rPr lang="fr-FR" sz="3733" dirty="0" err="1">
                <a:solidFill>
                  <a:prstClr val="white"/>
                </a:solidFill>
                <a:latin typeface="CS Avva Shenouda" pitchFamily="34" charset="0"/>
              </a:rPr>
              <a:t>Pilogoc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icarx</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nqy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afolf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e`pswi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nou`c;oinoufi</a:t>
            </a:r>
            <a:r>
              <a:rPr lang="fr-FR" sz="3733" dirty="0">
                <a:solidFill>
                  <a:prstClr val="white"/>
                </a:solidFill>
                <a:latin typeface="CS Avva Shenouda" pitchFamily="34" charset="0"/>
              </a:rPr>
              <a:t> @ sa `V] </a:t>
            </a:r>
            <a:r>
              <a:rPr lang="fr-FR" sz="3733" dirty="0" err="1">
                <a:solidFill>
                  <a:prstClr val="white"/>
                </a:solidFill>
                <a:latin typeface="CS Avva Shenouda" pitchFamily="34" charset="0"/>
              </a:rPr>
              <a:t>Pefiwt</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Ainsi, c’est Dieu le Verbe</a:t>
            </a:r>
          </a:p>
          <a:p>
            <a:pPr algn="ctr" defTabSz="1219170"/>
            <a:r>
              <a:rPr lang="fr-FR" sz="3733" b="1" dirty="0">
                <a:solidFill>
                  <a:prstClr val="white"/>
                </a:solidFill>
                <a:latin typeface="Book Antiqua" pitchFamily="18" charset="0"/>
              </a:rPr>
              <a:t>Qui s’incarna de toi</a:t>
            </a:r>
          </a:p>
          <a:p>
            <a:pPr algn="ctr" defTabSz="1219170"/>
            <a:r>
              <a:rPr lang="fr-FR" sz="3733" b="1" dirty="0">
                <a:solidFill>
                  <a:prstClr val="white"/>
                </a:solidFill>
                <a:latin typeface="Book Antiqua" pitchFamily="18" charset="0"/>
              </a:rPr>
              <a:t>S’éleva comme encens </a:t>
            </a:r>
          </a:p>
          <a:p>
            <a:pPr algn="ctr" defTabSz="1219170"/>
            <a:r>
              <a:rPr lang="fr-FR" sz="3733" b="1" dirty="0">
                <a:solidFill>
                  <a:prstClr val="white"/>
                </a:solidFill>
                <a:latin typeface="Book Antiqua" pitchFamily="18" charset="0"/>
              </a:rPr>
              <a:t>Montant vers Dieu son Père</a:t>
            </a:r>
          </a:p>
        </p:txBody>
      </p:sp>
      <p:sp>
        <p:nvSpPr>
          <p:cNvPr id="17" name="ZoneTexte 16">
            <a:extLst>
              <a:ext uri="{FF2B5EF4-FFF2-40B4-BE49-F238E27FC236}">
                <a16:creationId xmlns:a16="http://schemas.microsoft.com/office/drawing/2014/main" id="{1CD8BAC8-C074-2BAE-A8EB-B895FBF7DA0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82E354BC-0704-5EFE-80D7-4FC5A90CDE5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80551775"/>
      </p:ext>
    </p:extLst>
  </p:cSld>
  <p:clrMapOvr>
    <a:masterClrMapping/>
  </p:clrMapOvr>
</p:sld>
</file>

<file path=ppt/slides/slide20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من أجل هذا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كل واحد يعظمك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سيدتي والدة الإله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القديسة</a:t>
            </a:r>
            <a:r>
              <a:rPr lang="fr-FR" sz="4267" dirty="0">
                <a:solidFill>
                  <a:prstClr val="white"/>
                </a:solidFill>
                <a:latin typeface="Calibri"/>
              </a:rPr>
              <a:t> </a:t>
            </a:r>
            <a:r>
              <a:rPr lang="ar-AE" sz="4267" dirty="0">
                <a:solidFill>
                  <a:prstClr val="white"/>
                </a:solidFill>
                <a:latin typeface="Calibri"/>
                <a:cs typeface="Arial" panose="020B0604020202020204" pitchFamily="34" charset="0"/>
              </a:rPr>
              <a:t>كل حين.</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E;be vai ouon niben @ ce[ici `mmo @ ta¡ };e`otokoc @ =e=;u `ncyou niben</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C’est pourquoi chacun</a:t>
            </a:r>
          </a:p>
          <a:p>
            <a:pPr algn="ctr" defTabSz="1219170"/>
            <a:r>
              <a:rPr lang="fr-FR" sz="3733" b="1" dirty="0">
                <a:solidFill>
                  <a:prstClr val="white"/>
                </a:solidFill>
                <a:latin typeface="Book Antiqua" pitchFamily="18" charset="0"/>
              </a:rPr>
              <a:t>T’exalte, ô notre Dame</a:t>
            </a:r>
          </a:p>
          <a:p>
            <a:pPr algn="ctr" defTabSz="1219170"/>
            <a:r>
              <a:rPr lang="fr-FR" sz="3733" b="1" dirty="0">
                <a:solidFill>
                  <a:prstClr val="white"/>
                </a:solidFill>
                <a:latin typeface="Book Antiqua" pitchFamily="18" charset="0"/>
              </a:rPr>
              <a:t>La Mère de Dieu</a:t>
            </a:r>
          </a:p>
          <a:p>
            <a:pPr algn="ctr" defTabSz="1219170"/>
            <a:r>
              <a:rPr lang="fr-FR" sz="3733" b="1" dirty="0">
                <a:solidFill>
                  <a:prstClr val="white"/>
                </a:solidFill>
                <a:latin typeface="Book Antiqua" pitchFamily="18" charset="0"/>
              </a:rPr>
              <a:t>Toi la toujours sainte</a:t>
            </a:r>
          </a:p>
        </p:txBody>
      </p:sp>
      <p:sp>
        <p:nvSpPr>
          <p:cNvPr id="17" name="ZoneTexte 16">
            <a:extLst>
              <a:ext uri="{FF2B5EF4-FFF2-40B4-BE49-F238E27FC236}">
                <a16:creationId xmlns:a16="http://schemas.microsoft.com/office/drawing/2014/main" id="{FB649380-EF2F-FF22-6F24-A7BA8AF4904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3217F63D-DE19-4802-69C0-9294CD2413C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5834876"/>
      </p:ext>
    </p:extLst>
  </p:cSld>
  <p:clrMapOvr>
    <a:masterClrMapping/>
  </p:clrMapOvr>
</p:sld>
</file>

<file path=ppt/slides/slide205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ونحن أيضًا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نطلب أن نفوز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برحمة بشفاعاتك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عند محب البشر.</a:t>
            </a:r>
            <a:endParaRPr lang="fr-FR" sz="4267" dirty="0">
              <a:solidFill>
                <a:prstClr val="white"/>
              </a:solidFill>
              <a:latin typeface="Calibri"/>
            </a:endParaRPr>
          </a:p>
        </p:txBody>
      </p:sp>
      <p:sp>
        <p:nvSpPr>
          <p:cNvPr id="11" name="Rectangle 10"/>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 `Anon hwn tentwbh @ e;rensasni eunai @ hiten ne`precbi`a @ `ntotf</a:t>
            </a:r>
            <a:br>
              <a:rPr lang="pt-BR" sz="3733" dirty="0">
                <a:solidFill>
                  <a:prstClr val="white"/>
                </a:solidFill>
                <a:latin typeface="CS Avva Shenouda" pitchFamily="34" charset="0"/>
              </a:rPr>
            </a:br>
            <a:r>
              <a:rPr lang="pt-BR" sz="3733" dirty="0">
                <a:solidFill>
                  <a:prstClr val="white"/>
                </a:solidFill>
                <a:latin typeface="CS Avva Shenouda" pitchFamily="34" charset="0"/>
              </a:rPr>
              <a:t>`mpimairwmi</a:t>
            </a:r>
            <a:endParaRPr lang="fr-FR" sz="3733" dirty="0">
              <a:solidFill>
                <a:prstClr val="white"/>
              </a:solidFill>
              <a:latin typeface="CS Avva Shenouda" pitchFamily="34" charset="0"/>
            </a:endParaRPr>
          </a:p>
        </p:txBody>
      </p:sp>
      <p:sp>
        <p:nvSpPr>
          <p:cNvPr id="12" name="Rectangle 11"/>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Aussi nous demandons</a:t>
            </a:r>
          </a:p>
          <a:p>
            <a:pPr algn="ctr" defTabSz="1219170"/>
            <a:r>
              <a:rPr lang="fr-FR" sz="3733" b="1" dirty="0">
                <a:solidFill>
                  <a:prstClr val="white"/>
                </a:solidFill>
                <a:latin typeface="Book Antiqua" pitchFamily="18" charset="0"/>
              </a:rPr>
              <a:t>D’avoir miséricorde</a:t>
            </a:r>
          </a:p>
          <a:p>
            <a:pPr algn="ctr" defTabSz="1219170"/>
            <a:r>
              <a:rPr lang="fr-FR" sz="3733" b="1" dirty="0">
                <a:solidFill>
                  <a:prstClr val="white"/>
                </a:solidFill>
                <a:latin typeface="Book Antiqua" pitchFamily="18" charset="0"/>
              </a:rPr>
              <a:t>Par tes intercessions</a:t>
            </a:r>
          </a:p>
          <a:p>
            <a:pPr algn="ctr" defTabSz="1219170"/>
            <a:r>
              <a:rPr lang="fr-FR" sz="3733" b="1" dirty="0">
                <a:solidFill>
                  <a:prstClr val="white"/>
                </a:solidFill>
                <a:latin typeface="Book Antiqua" pitchFamily="18" charset="0"/>
              </a:rPr>
              <a:t>Chez l’Ami des hommes</a:t>
            </a:r>
          </a:p>
        </p:txBody>
      </p:sp>
      <p:sp>
        <p:nvSpPr>
          <p:cNvPr id="17" name="ZoneTexte 16">
            <a:extLst>
              <a:ext uri="{FF2B5EF4-FFF2-40B4-BE49-F238E27FC236}">
                <a16:creationId xmlns:a16="http://schemas.microsoft.com/office/drawing/2014/main" id="{A2606854-33BF-CB7C-EB4C-26339BBD996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1F3023DD-B4FD-8CA8-9A14-A98E84D2D0F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56352971"/>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8D2E2460-1DD1-9E44-D5EE-66B8F321D43E}"/>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CD5D1E41-A3D8-D2E3-2DD7-57B6DD00C974}"/>
              </a:ext>
            </a:extLst>
          </p:cNvPr>
          <p:cNvGraphicFramePr>
            <a:graphicFrameLocks noGrp="1"/>
          </p:cNvGraphicFramePr>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9.</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Toi, sanctuaire et voile</a:t>
                      </a:r>
                    </a:p>
                    <a:p>
                      <a:pPr algn="l"/>
                      <a:r>
                        <a:rPr lang="fr-FR" sz="3200" b="1" kern="1200" dirty="0">
                          <a:solidFill>
                            <a:prstClr val="white"/>
                          </a:solidFill>
                          <a:latin typeface="Book Antiqua" pitchFamily="18" charset="0"/>
                          <a:ea typeface="+mn-ea"/>
                          <a:cs typeface="+mn-cs"/>
                        </a:rPr>
                        <a:t>Portant la Trinité</a:t>
                      </a:r>
                    </a:p>
                    <a:p>
                      <a:pPr algn="l"/>
                      <a:r>
                        <a:rPr lang="fr-FR" sz="3200" b="1" kern="1200" dirty="0">
                          <a:solidFill>
                            <a:prstClr val="white"/>
                          </a:solidFill>
                          <a:latin typeface="Book Antiqua" pitchFamily="18" charset="0"/>
                          <a:ea typeface="+mn-ea"/>
                          <a:cs typeface="+mn-cs"/>
                        </a:rPr>
                        <a:t>Ô Trône de Dieu le Père</a:t>
                      </a:r>
                    </a:p>
                    <a:p>
                      <a:pPr algn="l"/>
                      <a:r>
                        <a:rPr lang="fr-FR" sz="3200" b="1" kern="1200" dirty="0">
                          <a:solidFill>
                            <a:prstClr val="white"/>
                          </a:solidFill>
                          <a:latin typeface="Book Antiqua" pitchFamily="18" charset="0"/>
                          <a:ea typeface="+mn-ea"/>
                          <a:cs typeface="+mn-cs"/>
                        </a:rPr>
                        <a:t>Le Seigneur des Puissances</a:t>
                      </a:r>
                    </a:p>
                  </a:txBody>
                  <a:tcPr/>
                </a:tc>
                <a:tc>
                  <a:txBody>
                    <a:bodyPr/>
                    <a:lstStyle/>
                    <a:p>
                      <a:pPr algn="r" rtl="1"/>
                      <a:r>
                        <a:rPr lang="ar-EG" sz="4000" b="0" kern="1200" dirty="0">
                          <a:solidFill>
                            <a:prstClr val="white"/>
                          </a:solidFill>
                          <a:latin typeface="+mn-lt"/>
                          <a:ea typeface="+mn-ea"/>
                          <a:cs typeface="+mn-cs"/>
                        </a:rPr>
                        <a:t>يا هيكل وحجاب</a:t>
                      </a:r>
                    </a:p>
                    <a:p>
                      <a:pPr algn="r" rtl="1"/>
                      <a:r>
                        <a:rPr lang="ar-EG" sz="4000" b="0" kern="1200" dirty="0">
                          <a:solidFill>
                            <a:prstClr val="white"/>
                          </a:solidFill>
                          <a:latin typeface="+mn-lt"/>
                          <a:ea typeface="+mn-ea"/>
                          <a:cs typeface="+mn-cs"/>
                        </a:rPr>
                        <a:t>مسكن للثالوث</a:t>
                      </a:r>
                    </a:p>
                    <a:p>
                      <a:pPr algn="r" rtl="1"/>
                      <a:r>
                        <a:rPr lang="ar-EG" sz="4000" b="0" kern="1200" dirty="0">
                          <a:solidFill>
                            <a:prstClr val="white"/>
                          </a:solidFill>
                          <a:latin typeface="+mn-lt"/>
                          <a:ea typeface="+mn-ea"/>
                          <a:cs typeface="+mn-cs"/>
                        </a:rPr>
                        <a:t>يا كرسي الله الآب</a:t>
                      </a:r>
                    </a:p>
                    <a:p>
                      <a:pPr algn="r" rtl="1"/>
                      <a:r>
                        <a:rPr lang="ar-EG" sz="4000" b="0" kern="1200" dirty="0">
                          <a:solidFill>
                            <a:prstClr val="white"/>
                          </a:solidFill>
                          <a:latin typeface="+mn-lt"/>
                          <a:ea typeface="+mn-ea"/>
                          <a:cs typeface="+mn-cs"/>
                        </a:rPr>
                        <a:t>رب </a:t>
                      </a:r>
                      <a:r>
                        <a:rPr lang="ar-EG" sz="4000" b="0" kern="1200" dirty="0" err="1">
                          <a:solidFill>
                            <a:prstClr val="white"/>
                          </a:solidFill>
                          <a:latin typeface="+mn-lt"/>
                          <a:ea typeface="+mn-ea"/>
                          <a:cs typeface="+mn-cs"/>
                        </a:rPr>
                        <a:t>الصاباؤوت</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10. Par toi Marie, nous sommes</a:t>
                      </a:r>
                    </a:p>
                    <a:p>
                      <a:r>
                        <a:rPr lang="fr-FR" sz="3200" b="1" kern="1200" dirty="0">
                          <a:solidFill>
                            <a:prstClr val="white"/>
                          </a:solidFill>
                          <a:latin typeface="Book Antiqua" pitchFamily="18" charset="0"/>
                          <a:ea typeface="+mn-ea"/>
                          <a:cs typeface="+mn-cs"/>
                        </a:rPr>
                        <a:t>Dignes des joies du Royaume</a:t>
                      </a:r>
                    </a:p>
                    <a:p>
                      <a:r>
                        <a:rPr lang="fr-FR" sz="3200" b="1" kern="1200" dirty="0">
                          <a:solidFill>
                            <a:prstClr val="white"/>
                          </a:solidFill>
                          <a:latin typeface="Book Antiqua" pitchFamily="18" charset="0"/>
                          <a:ea typeface="+mn-ea"/>
                          <a:cs typeface="+mn-cs"/>
                        </a:rPr>
                        <a:t>Bénie es-tu  Marie</a:t>
                      </a:r>
                    </a:p>
                    <a:p>
                      <a:r>
                        <a:rPr lang="fr-FR" sz="3200" b="1" kern="1200" dirty="0">
                          <a:solidFill>
                            <a:prstClr val="white"/>
                          </a:solidFill>
                          <a:latin typeface="CS Avva Shenouda" panose="020B7200000000000000" pitchFamily="34" charset="0"/>
                          <a:ea typeface="+mn-ea"/>
                          <a:cs typeface="+mn-cs"/>
                        </a:rPr>
                        <a:t>`</a:t>
                      </a:r>
                      <a:r>
                        <a:rPr lang="fr-FR" sz="3200" b="1" kern="1200" dirty="0" err="1">
                          <a:solidFill>
                            <a:prstClr val="white"/>
                          </a:solidFill>
                          <a:latin typeface="CS Avva Shenouda" panose="020B7200000000000000" pitchFamily="34" charset="0"/>
                          <a:ea typeface="+mn-ea"/>
                          <a:cs typeface="+mn-cs"/>
                        </a:rPr>
                        <a:t>tcwni</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nte</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Colo`mwn</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بابنك يا مريم فزنا</a:t>
                      </a:r>
                    </a:p>
                    <a:p>
                      <a:pPr algn="r" rtl="1"/>
                      <a:r>
                        <a:rPr lang="ar-EG" sz="4000" b="0" kern="1200" dirty="0">
                          <a:solidFill>
                            <a:prstClr val="white"/>
                          </a:solidFill>
                          <a:latin typeface="+mn-lt"/>
                          <a:ea typeface="+mn-ea"/>
                          <a:cs typeface="+mn-cs"/>
                        </a:rPr>
                        <a:t>بنعيم الملكوت</a:t>
                      </a:r>
                    </a:p>
                    <a:p>
                      <a:pPr algn="r" rtl="1"/>
                      <a:r>
                        <a:rPr lang="ar-EG" sz="4000" b="0" kern="1200" dirty="0">
                          <a:solidFill>
                            <a:prstClr val="white"/>
                          </a:solidFill>
                          <a:latin typeface="+mn-lt"/>
                          <a:ea typeface="+mn-ea"/>
                          <a:cs typeface="+mn-cs"/>
                        </a:rPr>
                        <a:t>طوباك يا مريم</a:t>
                      </a:r>
                    </a:p>
                    <a:p>
                      <a:pPr algn="r" rtl="1"/>
                      <a:r>
                        <a:rPr lang="fr-FR" sz="3200" b="1" kern="1200" dirty="0" err="1">
                          <a:solidFill>
                            <a:prstClr val="white"/>
                          </a:solidFill>
                          <a:latin typeface="CS Avva Shenouda" panose="020B7200000000000000" pitchFamily="34" charset="0"/>
                          <a:ea typeface="+mn-ea"/>
                          <a:cs typeface="+mn-cs"/>
                        </a:rPr>
                        <a:t>tcwni</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nte</a:t>
                      </a:r>
                      <a:r>
                        <a:rPr lang="fr-FR" sz="3200" b="1" kern="1200" dirty="0">
                          <a:solidFill>
                            <a:prstClr val="white"/>
                          </a:solidFill>
                          <a:latin typeface="CS Avva Shenouda" panose="020B7200000000000000" pitchFamily="34" charset="0"/>
                          <a:ea typeface="+mn-ea"/>
                          <a:cs typeface="+mn-cs"/>
                        </a:rPr>
                        <a:t> Colo`</a:t>
                      </a:r>
                      <a:r>
                        <a:rPr lang="fr-FR" sz="3200" b="1" kern="1200" dirty="0" err="1">
                          <a:solidFill>
                            <a:prstClr val="white"/>
                          </a:solidFill>
                          <a:latin typeface="CS Avva Shenouda" panose="020B7200000000000000" pitchFamily="34" charset="0"/>
                          <a:ea typeface="+mn-ea"/>
                          <a:cs typeface="+mn-cs"/>
                        </a:rPr>
                        <a:t>mwn</a:t>
                      </a:r>
                      <a:endParaRPr lang="fr-FR" sz="32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214ABA7B-3497-3FC3-044E-D3B8583FD34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914273"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Interprétation – Partie 7</a:t>
            </a:r>
            <a:endParaRPr kumimoji="0" lang="ar-EG" sz="1600" b="0" i="0" u="none" strike="noStrike" kern="1200" cap="none" spc="0" normalizeH="0" baseline="0" noProof="0" dirty="0">
              <a:ln>
                <a:noFill/>
              </a:ln>
              <a:solidFill>
                <a:prstClr val="white"/>
              </a:solidFill>
              <a:effectLst/>
              <a:uLnTx/>
              <a:uFillTx/>
              <a:latin typeface="Book Antiqua" pitchFamily="18" charset="0"/>
              <a:ea typeface="+mn-ea"/>
              <a:cs typeface="Arial" panose="020B0604020202020204" pitchFamily="34" charset="0"/>
            </a:endParaRPr>
          </a:p>
        </p:txBody>
      </p:sp>
      <p:sp>
        <p:nvSpPr>
          <p:cNvPr id="4" name="ZoneTexte 3">
            <a:hlinkClick r:id="rId2" action="ppaction://hlinksldjump"/>
            <a:extLst>
              <a:ext uri="{FF2B5EF4-FFF2-40B4-BE49-F238E27FC236}">
                <a16:creationId xmlns:a16="http://schemas.microsoft.com/office/drawing/2014/main" id="{2DEF4284-A0EA-FC9E-3C0F-A72F659DA60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065774519"/>
      </p:ext>
    </p:extLst>
  </p:cSld>
  <p:clrMapOvr>
    <a:masterClrMapping/>
  </p:clrMapOvr>
</p:sld>
</file>

<file path=ppt/slides/slide206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حينئذ بالحقيقة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لا أخطئ في شيء</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إذا ما دعوتكِ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المجمرة الذهب.</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err="1">
                <a:solidFill>
                  <a:prstClr val="white"/>
                </a:solidFill>
                <a:latin typeface="CS Avva Shenouda" pitchFamily="34" charset="0"/>
              </a:rPr>
              <a:t>Tote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aly;wc</a:t>
            </a:r>
            <a:r>
              <a:rPr lang="fr-FR" sz="3733" dirty="0">
                <a:solidFill>
                  <a:prstClr val="white"/>
                </a:solidFill>
                <a:latin typeface="CS Avva Shenouda" pitchFamily="34" charset="0"/>
              </a:rPr>
              <a:t> @ `n]</a:t>
            </a:r>
            <a:r>
              <a:rPr lang="fr-FR" sz="3733" dirty="0" err="1">
                <a:solidFill>
                  <a:prstClr val="white"/>
                </a:solidFill>
                <a:latin typeface="CS Avva Shenouda" pitchFamily="34" charset="0"/>
              </a:rPr>
              <a:t>swft</a:t>
            </a:r>
            <a:r>
              <a:rPr lang="fr-FR" sz="3733" dirty="0">
                <a:solidFill>
                  <a:prstClr val="white"/>
                </a:solidFill>
                <a:latin typeface="CS Avva Shenouda" pitchFamily="34" charset="0"/>
              </a:rPr>
              <a:t> an `n`</a:t>
            </a:r>
            <a:r>
              <a:rPr lang="fr-FR" sz="3733" dirty="0" err="1">
                <a:solidFill>
                  <a:prstClr val="white"/>
                </a:solidFill>
                <a:latin typeface="CS Avva Shenouda" pitchFamily="34" charset="0"/>
              </a:rPr>
              <a:t>hli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aisanmou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soury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nnoub</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Alors, en vérité</a:t>
            </a:r>
          </a:p>
          <a:p>
            <a:pPr algn="ctr" defTabSz="1219170"/>
            <a:r>
              <a:rPr lang="fr-FR" sz="3733" b="1" dirty="0">
                <a:solidFill>
                  <a:prstClr val="white"/>
                </a:solidFill>
                <a:latin typeface="Book Antiqua" pitchFamily="18" charset="0"/>
              </a:rPr>
              <a:t>Je ne me trompe pas</a:t>
            </a:r>
          </a:p>
          <a:p>
            <a:pPr algn="ctr" defTabSz="1219170"/>
            <a:r>
              <a:rPr lang="fr-FR" sz="3733" b="1" dirty="0">
                <a:solidFill>
                  <a:prstClr val="white"/>
                </a:solidFill>
                <a:latin typeface="Book Antiqua" pitchFamily="18" charset="0"/>
              </a:rPr>
              <a:t>Lorsque je t’appelle</a:t>
            </a:r>
          </a:p>
          <a:p>
            <a:pPr algn="ctr" defTabSz="1219170"/>
            <a:r>
              <a:rPr lang="fr-FR" sz="3733" b="1" dirty="0">
                <a:solidFill>
                  <a:prstClr val="white"/>
                </a:solidFill>
                <a:latin typeface="Book Antiqua" pitchFamily="18" charset="0"/>
              </a:rPr>
              <a:t>L’encensoir en or</a:t>
            </a:r>
          </a:p>
        </p:txBody>
      </p:sp>
      <p:sp>
        <p:nvSpPr>
          <p:cNvPr id="17" name="ZoneTexte 16">
            <a:extLst>
              <a:ext uri="{FF2B5EF4-FFF2-40B4-BE49-F238E27FC236}">
                <a16:creationId xmlns:a16="http://schemas.microsoft.com/office/drawing/2014/main" id="{1CE90D7D-98BB-EBCC-4386-B3BCE5F7339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14818C4E-FFCE-082A-550A-51F28167124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52380852"/>
      </p:ext>
    </p:extLst>
  </p:cSld>
  <p:clrMapOvr>
    <a:masterClrMapping/>
  </p:clrMapOvr>
</p:sld>
</file>

<file path=ppt/slides/slide206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فتلك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يُرفع فيها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البخور المختار</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أمام الأقداس.</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:y men `</a:t>
            </a:r>
            <a:r>
              <a:rPr lang="fr-FR" sz="3733" dirty="0" err="1">
                <a:solidFill>
                  <a:prstClr val="white"/>
                </a:solidFill>
                <a:latin typeface="CS Avva Shenouda" pitchFamily="34" charset="0"/>
              </a:rPr>
              <a:t>ete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mmau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sautalo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e`pswi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nqytc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mpi`c;oinoufi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etcwtp</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mpe`m;o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nny</a:t>
            </a:r>
            <a:r>
              <a:rPr lang="fr-FR" sz="3733" dirty="0">
                <a:solidFill>
                  <a:prstClr val="white"/>
                </a:solidFill>
                <a:latin typeface="CS Avva Shenouda" pitchFamily="34" charset="0"/>
              </a:rPr>
              <a:t>=e=;=u</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Dans celui d’antan</a:t>
            </a:r>
          </a:p>
          <a:p>
            <a:pPr algn="ctr" defTabSz="1219170"/>
            <a:r>
              <a:rPr lang="fr-FR" sz="3733" b="1" dirty="0">
                <a:solidFill>
                  <a:prstClr val="white"/>
                </a:solidFill>
                <a:latin typeface="Book Antiqua" pitchFamily="18" charset="0"/>
              </a:rPr>
              <a:t>L’encens sélectionné</a:t>
            </a:r>
          </a:p>
          <a:p>
            <a:pPr algn="ctr" defTabSz="1219170"/>
            <a:r>
              <a:rPr lang="fr-FR" sz="3733" b="1" dirty="0">
                <a:solidFill>
                  <a:prstClr val="white"/>
                </a:solidFill>
                <a:latin typeface="Book Antiqua" pitchFamily="18" charset="0"/>
              </a:rPr>
              <a:t>Etait élevé</a:t>
            </a:r>
          </a:p>
          <a:p>
            <a:pPr algn="ctr" defTabSz="1219170"/>
            <a:r>
              <a:rPr lang="fr-FR" sz="3733" b="1" dirty="0">
                <a:solidFill>
                  <a:prstClr val="white"/>
                </a:solidFill>
                <a:latin typeface="Book Antiqua" pitchFamily="18" charset="0"/>
              </a:rPr>
              <a:t>Devant les lieux saints </a:t>
            </a:r>
          </a:p>
        </p:txBody>
      </p:sp>
      <p:sp>
        <p:nvSpPr>
          <p:cNvPr id="17" name="ZoneTexte 16">
            <a:extLst>
              <a:ext uri="{FF2B5EF4-FFF2-40B4-BE49-F238E27FC236}">
                <a16:creationId xmlns:a16="http://schemas.microsoft.com/office/drawing/2014/main" id="{4E3FF799-BED1-76F5-FC55-44D04B83662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F3D7280E-4742-2480-2190-52EFF62F1A2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74023863"/>
      </p:ext>
    </p:extLst>
  </p:cSld>
  <p:clrMapOvr>
    <a:masterClrMapping/>
  </p:clrMapOvr>
</p:sld>
</file>

<file path=ppt/slides/slide20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ويرفع الله</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هناك خطايا الشعب</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من قبل المحرقات</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ورائحة البخور.</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a:solidFill>
                  <a:prstClr val="white"/>
                </a:solidFill>
                <a:latin typeface="CS Avva Shenouda" pitchFamily="34" charset="0"/>
              </a:rPr>
              <a:t>Sare `V</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wli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mmau</a:t>
            </a:r>
            <a:r>
              <a:rPr lang="fr-FR" sz="3733" dirty="0">
                <a:solidFill>
                  <a:prstClr val="white"/>
                </a:solidFill>
                <a:latin typeface="CS Avva Shenouda" pitchFamily="34" charset="0"/>
              </a:rPr>
              <a:t> </a:t>
            </a:r>
            <a:r>
              <a:rPr lang="fr-FR" sz="3733">
                <a:solidFill>
                  <a:prstClr val="white"/>
                </a:solidFill>
                <a:latin typeface="CS Avva Shenouda" pitchFamily="34" charset="0"/>
              </a:rPr>
              <a:t>@ `nninobi </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pilaoc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ebolhiten</a:t>
            </a:r>
            <a:r>
              <a:rPr lang="fr-FR" sz="3733" dirty="0">
                <a:solidFill>
                  <a:prstClr val="white"/>
                </a:solidFill>
                <a:latin typeface="CS Avva Shenouda" pitchFamily="34" charset="0"/>
              </a:rPr>
              <a:t> pi[</a:t>
            </a:r>
            <a:r>
              <a:rPr lang="fr-FR" sz="3733" dirty="0" err="1">
                <a:solidFill>
                  <a:prstClr val="white"/>
                </a:solidFill>
                <a:latin typeface="CS Avva Shenouda" pitchFamily="34" charset="0"/>
              </a:rPr>
              <a:t>lil</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pi`c;oi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pi`c;oinoufi</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Dieu emporte là-bas</a:t>
            </a:r>
          </a:p>
          <a:p>
            <a:pPr algn="ctr" defTabSz="1219170"/>
            <a:r>
              <a:rPr lang="fr-FR" sz="3733" b="1" dirty="0">
                <a:solidFill>
                  <a:prstClr val="white"/>
                </a:solidFill>
                <a:latin typeface="Book Antiqua" pitchFamily="18" charset="0"/>
              </a:rPr>
              <a:t>Les péchés du peuple</a:t>
            </a:r>
          </a:p>
          <a:p>
            <a:pPr algn="ctr" defTabSz="1219170"/>
            <a:r>
              <a:rPr lang="fr-FR" sz="3733" b="1" dirty="0">
                <a:solidFill>
                  <a:prstClr val="white"/>
                </a:solidFill>
                <a:latin typeface="Book Antiqua" pitchFamily="18" charset="0"/>
              </a:rPr>
              <a:t>Par les sacrifices</a:t>
            </a:r>
          </a:p>
          <a:p>
            <a:pPr algn="ctr" defTabSz="1219170"/>
            <a:r>
              <a:rPr lang="fr-FR" sz="3733" b="1" dirty="0">
                <a:solidFill>
                  <a:prstClr val="white"/>
                </a:solidFill>
                <a:latin typeface="Book Antiqua" pitchFamily="18" charset="0"/>
              </a:rPr>
              <a:t>Et l'arôme d'encens</a:t>
            </a:r>
          </a:p>
        </p:txBody>
      </p:sp>
      <p:sp>
        <p:nvSpPr>
          <p:cNvPr id="17" name="ZoneTexte 16">
            <a:extLst>
              <a:ext uri="{FF2B5EF4-FFF2-40B4-BE49-F238E27FC236}">
                <a16:creationId xmlns:a16="http://schemas.microsoft.com/office/drawing/2014/main" id="{B257CE97-D1E3-7689-E5E2-6B0D2B3B673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5431B3C1-F527-AD9F-31BD-889F60EDF1E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47748799"/>
      </p:ext>
    </p:extLst>
  </p:cSld>
  <p:clrMapOvr>
    <a:masterClrMapping/>
  </p:clrMapOvr>
</p:sld>
</file>

<file path=ppt/slides/slide206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وأنتِ أيضاً يا مريم</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حملت في بطنك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غير المنظور</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كلمة الآب.</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hwi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Mari`a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arefai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teneji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mpiat`snau</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nLogoc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Viwt</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Toi aussi, Marie</a:t>
            </a:r>
          </a:p>
          <a:p>
            <a:pPr algn="ctr" defTabSz="1219170"/>
            <a:r>
              <a:rPr lang="fr-FR" sz="3733" b="1" dirty="0">
                <a:solidFill>
                  <a:prstClr val="white"/>
                </a:solidFill>
                <a:latin typeface="Book Antiqua" pitchFamily="18" charset="0"/>
              </a:rPr>
              <a:t>Tu portas en ton sein</a:t>
            </a:r>
          </a:p>
          <a:p>
            <a:pPr algn="ctr" defTabSz="1219170"/>
            <a:r>
              <a:rPr lang="fr-FR" sz="3733" b="1" dirty="0">
                <a:solidFill>
                  <a:prstClr val="white"/>
                </a:solidFill>
                <a:latin typeface="Book Antiqua" pitchFamily="18" charset="0"/>
              </a:rPr>
              <a:t>Lui qui est invisible</a:t>
            </a:r>
          </a:p>
          <a:p>
            <a:pPr algn="ctr" defTabSz="1219170"/>
            <a:r>
              <a:rPr lang="fr-FR" sz="3733" b="1" dirty="0">
                <a:solidFill>
                  <a:prstClr val="white"/>
                </a:solidFill>
                <a:latin typeface="Book Antiqua" pitchFamily="18" charset="0"/>
              </a:rPr>
              <a:t>Le Verbe du Père</a:t>
            </a:r>
          </a:p>
        </p:txBody>
      </p:sp>
      <p:sp>
        <p:nvSpPr>
          <p:cNvPr id="17" name="ZoneTexte 16">
            <a:extLst>
              <a:ext uri="{FF2B5EF4-FFF2-40B4-BE49-F238E27FC236}">
                <a16:creationId xmlns:a16="http://schemas.microsoft.com/office/drawing/2014/main" id="{BA7DB14B-5880-82EF-2C70-34E91B2DD55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BF90E94E-4202-628D-C3F1-CCC86B9F5CA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30037149"/>
      </p:ext>
    </p:extLst>
  </p:cSld>
  <p:clrMapOvr>
    <a:masterClrMapping/>
  </p:clrMapOvr>
</p:sld>
</file>

<file path=ppt/slides/slide206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هذا الذي أصعد ذاته</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ذبيحة مقبولة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على الصليب</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عن خلاص جنسنا.</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en-US" sz="3733" dirty="0" err="1">
                <a:solidFill>
                  <a:prstClr val="white"/>
                </a:solidFill>
                <a:latin typeface="CS Avva Shenouda" pitchFamily="34" charset="0"/>
              </a:rPr>
              <a:t>Vai</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etafenf</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e`pswi</a:t>
            </a:r>
            <a:r>
              <a:rPr lang="en-US" sz="3733" dirty="0">
                <a:solidFill>
                  <a:prstClr val="white"/>
                </a:solidFill>
                <a:latin typeface="CS Avva Shenouda" pitchFamily="34" charset="0"/>
              </a:rPr>
              <a:t> </a:t>
            </a:r>
            <a:r>
              <a:rPr lang="fr-FR" sz="3733" dirty="0">
                <a:solidFill>
                  <a:prstClr val="white"/>
                </a:solidFill>
                <a:latin typeface="CS Avva Shenouda" pitchFamily="34" charset="0"/>
              </a:rPr>
              <a:t>@ </a:t>
            </a:r>
            <a:br>
              <a:rPr lang="fr-FR" sz="3733" dirty="0">
                <a:solidFill>
                  <a:prstClr val="white"/>
                </a:solidFill>
                <a:latin typeface="CS Avva Shenouda" pitchFamily="34" charset="0"/>
              </a:rPr>
            </a:br>
            <a:r>
              <a:rPr lang="en-US" sz="3733" dirty="0">
                <a:solidFill>
                  <a:prstClr val="white"/>
                </a:solidFill>
                <a:latin typeface="CS Avva Shenouda" pitchFamily="34" charset="0"/>
              </a:rPr>
              <a:t>`</a:t>
            </a:r>
            <a:r>
              <a:rPr lang="en-US" sz="3733" dirty="0" err="1">
                <a:solidFill>
                  <a:prstClr val="white"/>
                </a:solidFill>
                <a:latin typeface="CS Avva Shenouda" pitchFamily="34" charset="0"/>
              </a:rPr>
              <a:t>nou;uci`a</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ecsyp</a:t>
            </a:r>
            <a:r>
              <a:rPr lang="en-US" sz="3733" dirty="0">
                <a:solidFill>
                  <a:prstClr val="white"/>
                </a:solidFill>
                <a:latin typeface="CS Avva Shenouda" pitchFamily="34" charset="0"/>
              </a:rPr>
              <a:t> </a:t>
            </a:r>
            <a:r>
              <a:rPr lang="fr-FR" sz="3733" dirty="0">
                <a:solidFill>
                  <a:prstClr val="white"/>
                </a:solidFill>
                <a:latin typeface="CS Avva Shenouda" pitchFamily="34" charset="0"/>
              </a:rPr>
              <a:t>@ </a:t>
            </a:r>
            <a:r>
              <a:rPr lang="en-US" sz="3733" dirty="0" err="1">
                <a:solidFill>
                  <a:prstClr val="white"/>
                </a:solidFill>
                <a:latin typeface="CS Avva Shenouda" pitchFamily="34" charset="0"/>
              </a:rPr>
              <a:t>hijen</a:t>
            </a:r>
            <a:r>
              <a:rPr lang="en-US" sz="3733" dirty="0">
                <a:solidFill>
                  <a:prstClr val="white"/>
                </a:solidFill>
                <a:latin typeface="CS Avva Shenouda" pitchFamily="34" charset="0"/>
              </a:rPr>
              <a:t> pi½ </a:t>
            </a:r>
            <a:r>
              <a:rPr lang="fr-FR" sz="3733" dirty="0">
                <a:solidFill>
                  <a:prstClr val="white"/>
                </a:solidFill>
                <a:latin typeface="CS Avva Shenouda" pitchFamily="34" charset="0"/>
              </a:rPr>
              <a:t>@ </a:t>
            </a:r>
            <a:r>
              <a:rPr lang="en-US" sz="3733" dirty="0" err="1">
                <a:solidFill>
                  <a:prstClr val="white"/>
                </a:solidFill>
                <a:latin typeface="CS Avva Shenouda" pitchFamily="34" charset="0"/>
              </a:rPr>
              <a:t>qa</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poujai</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mpengenoc</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Lui qui s’est élevé</a:t>
            </a:r>
          </a:p>
          <a:p>
            <a:pPr algn="ctr" defTabSz="1219170"/>
            <a:r>
              <a:rPr lang="fr-FR" sz="3733" b="1" dirty="0">
                <a:solidFill>
                  <a:prstClr val="white"/>
                </a:solidFill>
                <a:latin typeface="Book Antiqua" pitchFamily="18" charset="0"/>
              </a:rPr>
              <a:t>Sacrifice accepté</a:t>
            </a:r>
          </a:p>
          <a:p>
            <a:pPr algn="ctr" defTabSz="1219170"/>
            <a:r>
              <a:rPr lang="fr-FR" sz="3733" b="1" dirty="0">
                <a:solidFill>
                  <a:prstClr val="white"/>
                </a:solidFill>
                <a:latin typeface="Book Antiqua" pitchFamily="18" charset="0"/>
              </a:rPr>
              <a:t>Sur la croix pour sauver </a:t>
            </a:r>
          </a:p>
          <a:p>
            <a:pPr algn="ctr" defTabSz="1219170"/>
            <a:r>
              <a:rPr lang="fr-FR" sz="3733" b="1" dirty="0">
                <a:solidFill>
                  <a:prstClr val="white"/>
                </a:solidFill>
                <a:latin typeface="Book Antiqua" pitchFamily="18" charset="0"/>
              </a:rPr>
              <a:t>Notre genre humain</a:t>
            </a:r>
          </a:p>
        </p:txBody>
      </p:sp>
      <p:sp>
        <p:nvSpPr>
          <p:cNvPr id="17" name="ZoneTexte 16">
            <a:extLst>
              <a:ext uri="{FF2B5EF4-FFF2-40B4-BE49-F238E27FC236}">
                <a16:creationId xmlns:a16="http://schemas.microsoft.com/office/drawing/2014/main" id="{2030F662-494E-F09D-40A6-F537FD06284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8ADE6C7F-5493-8B57-B071-3734037962E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45505721"/>
      </p:ext>
    </p:extLst>
  </p:cSld>
  <p:clrMapOvr>
    <a:masterClrMapping/>
  </p:clrMapOvr>
</p:sld>
</file>

<file path=ppt/slides/slide206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من أجل هذا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نُعظمك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باستحقاق </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بتماجيد</a:t>
            </a:r>
            <a:r>
              <a:rPr lang="ar-AE" sz="4267" dirty="0">
                <a:solidFill>
                  <a:prstClr val="white"/>
                </a:solidFill>
                <a:latin typeface="Calibri"/>
                <a:cs typeface="Arial" panose="020B0604020202020204" pitchFamily="34" charset="0"/>
              </a:rPr>
              <a:t> نبوية.</a:t>
            </a:r>
            <a:endParaRPr lang="fr-FR" sz="4267" dirty="0">
              <a:solidFill>
                <a:prstClr val="white"/>
              </a:solidFill>
              <a:latin typeface="Calibri"/>
            </a:endParaRPr>
          </a:p>
        </p:txBody>
      </p:sp>
      <p:sp>
        <p:nvSpPr>
          <p:cNvPr id="11" name="Rectangle 10"/>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pt-BR" sz="3733" dirty="0">
                <a:solidFill>
                  <a:prstClr val="white"/>
                </a:solidFill>
                <a:latin typeface="CS Avva Shenouda" pitchFamily="34" charset="0"/>
              </a:rPr>
              <a:t>E;be vai ten[ici @ `mmo axiwc @ qen han`umnologi`a @ `m`provytikon</a:t>
            </a:r>
            <a:endParaRPr lang="fr-FR" sz="3733" dirty="0">
              <a:solidFill>
                <a:prstClr val="white"/>
              </a:solidFill>
              <a:latin typeface="CS Avva Shenouda" pitchFamily="34" charset="0"/>
            </a:endParaRPr>
          </a:p>
        </p:txBody>
      </p:sp>
      <p:sp>
        <p:nvSpPr>
          <p:cNvPr id="12" name="Rectangle 11"/>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Ainsi, c’est pour cela</a:t>
            </a:r>
          </a:p>
          <a:p>
            <a:pPr algn="ctr" defTabSz="1219170"/>
            <a:r>
              <a:rPr lang="fr-FR" sz="3733" b="1" dirty="0">
                <a:solidFill>
                  <a:prstClr val="white"/>
                </a:solidFill>
                <a:latin typeface="Book Antiqua" pitchFamily="18" charset="0"/>
              </a:rPr>
              <a:t>Que nous t’exaltons</a:t>
            </a:r>
          </a:p>
          <a:p>
            <a:pPr algn="ctr" defTabSz="1219170"/>
            <a:r>
              <a:rPr lang="fr-FR" sz="3733" b="1" dirty="0">
                <a:solidFill>
                  <a:prstClr val="white"/>
                </a:solidFill>
                <a:latin typeface="Book Antiqua" pitchFamily="18" charset="0"/>
              </a:rPr>
              <a:t>Très dignement avec</a:t>
            </a:r>
          </a:p>
          <a:p>
            <a:pPr algn="ctr" defTabSz="1219170"/>
            <a:r>
              <a:rPr lang="fr-FR" sz="3733" b="1" dirty="0">
                <a:solidFill>
                  <a:prstClr val="white"/>
                </a:solidFill>
                <a:latin typeface="Book Antiqua" pitchFamily="18" charset="0"/>
              </a:rPr>
              <a:t>Des hymnes prophétiques</a:t>
            </a:r>
          </a:p>
        </p:txBody>
      </p:sp>
      <p:sp>
        <p:nvSpPr>
          <p:cNvPr id="17" name="ZoneTexte 16">
            <a:extLst>
              <a:ext uri="{FF2B5EF4-FFF2-40B4-BE49-F238E27FC236}">
                <a16:creationId xmlns:a16="http://schemas.microsoft.com/office/drawing/2014/main" id="{C88FA16A-086A-6CD3-7CA2-97022FF4F55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D89E66F9-843D-9A1C-C266-D23231AE8F2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20799333"/>
      </p:ext>
    </p:extLst>
  </p:cSld>
  <p:clrMapOvr>
    <a:masterClrMapping/>
  </p:clrMapOvr>
</p:sld>
</file>

<file path=ppt/slides/slide206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6672064" y="340592"/>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لأنهم تكلموا من أجلك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بأعمال كريمة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أيتها المدينة المقدسة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التي للملك العظيم.</a:t>
            </a:r>
            <a:endParaRPr lang="fr-FR" sz="4267" dirty="0">
              <a:solidFill>
                <a:prstClr val="white"/>
              </a:solidFill>
              <a:latin typeface="Calibri"/>
            </a:endParaRPr>
          </a:p>
        </p:txBody>
      </p:sp>
      <p:sp>
        <p:nvSpPr>
          <p:cNvPr id="11" name="Rectangle 10"/>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Je aucaji e;by] @ `nhan`hbyou`i eutai`yout @ ]baki =e=;=u @ `nte pinis] `nouro</a:t>
            </a:r>
            <a:endParaRPr lang="fr-FR" sz="3733" dirty="0">
              <a:solidFill>
                <a:prstClr val="white"/>
              </a:solidFill>
              <a:latin typeface="CS Avva Shenouda" pitchFamily="34" charset="0"/>
            </a:endParaRPr>
          </a:p>
        </p:txBody>
      </p:sp>
      <p:sp>
        <p:nvSpPr>
          <p:cNvPr id="12" name="Rectangle 11"/>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on a dit de toi</a:t>
            </a:r>
          </a:p>
          <a:p>
            <a:pPr algn="ctr" defTabSz="1219170"/>
            <a:r>
              <a:rPr lang="fr-FR" sz="3733" b="1" dirty="0">
                <a:solidFill>
                  <a:prstClr val="white"/>
                </a:solidFill>
                <a:latin typeface="Book Antiqua" pitchFamily="18" charset="0"/>
              </a:rPr>
              <a:t>Des choses vénérables</a:t>
            </a:r>
          </a:p>
          <a:p>
            <a:pPr algn="ctr" defTabSz="1219170"/>
            <a:r>
              <a:rPr lang="fr-FR" sz="3733" b="1" dirty="0">
                <a:solidFill>
                  <a:prstClr val="white"/>
                </a:solidFill>
                <a:latin typeface="Book Antiqua" pitchFamily="18" charset="0"/>
              </a:rPr>
              <a:t>Ô toi la ville sainte</a:t>
            </a:r>
          </a:p>
          <a:p>
            <a:pPr algn="ctr" defTabSz="1219170"/>
            <a:r>
              <a:rPr lang="fr-FR" sz="3733" b="1" dirty="0">
                <a:solidFill>
                  <a:prstClr val="white"/>
                </a:solidFill>
                <a:latin typeface="Book Antiqua" pitchFamily="18" charset="0"/>
              </a:rPr>
              <a:t>Celle du grand Roi</a:t>
            </a:r>
          </a:p>
        </p:txBody>
      </p:sp>
      <p:sp>
        <p:nvSpPr>
          <p:cNvPr id="17" name="ZoneTexte 16">
            <a:extLst>
              <a:ext uri="{FF2B5EF4-FFF2-40B4-BE49-F238E27FC236}">
                <a16:creationId xmlns:a16="http://schemas.microsoft.com/office/drawing/2014/main" id="{AAD488E6-06D1-DAC2-4B32-3D3441697BB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248B0B14-2C2F-F959-2165-3556BEA6BF8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136429"/>
      </p:ext>
    </p:extLst>
  </p:cSld>
  <p:clrMapOvr>
    <a:masterClrMapping/>
  </p:clrMapOvr>
</p:sld>
</file>

<file path=ppt/slides/slide206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نسأل ونطلب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أن نفوز برحمة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بشفاعاتك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عند محب البشر.</a:t>
            </a:r>
            <a:endParaRPr lang="fr-FR" sz="4267" dirty="0">
              <a:solidFill>
                <a:prstClr val="white"/>
              </a:solidFill>
              <a:latin typeface="Calibri"/>
            </a:endParaRPr>
          </a:p>
        </p:txBody>
      </p:sp>
      <p:sp>
        <p:nvSpPr>
          <p:cNvPr id="11" name="Rectangle 10"/>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pt-BR" sz="3733" dirty="0">
                <a:solidFill>
                  <a:prstClr val="white"/>
                </a:solidFill>
                <a:latin typeface="CS Avva Shenouda" pitchFamily="34" charset="0"/>
              </a:rPr>
              <a:t>Ten]ho tentwbh @ e;rensasni eunai @ hiten ne`precbi`a @ `ntotf</a:t>
            </a:r>
            <a:br>
              <a:rPr lang="pt-BR" sz="3733" dirty="0">
                <a:solidFill>
                  <a:prstClr val="white"/>
                </a:solidFill>
                <a:latin typeface="CS Avva Shenouda" pitchFamily="34" charset="0"/>
              </a:rPr>
            </a:br>
            <a:r>
              <a:rPr lang="pt-BR" sz="3733" dirty="0">
                <a:solidFill>
                  <a:prstClr val="white"/>
                </a:solidFill>
                <a:latin typeface="CS Avva Shenouda" pitchFamily="34" charset="0"/>
              </a:rPr>
              <a:t> `mpimairwmi</a:t>
            </a:r>
            <a:endParaRPr lang="fr-FR" sz="3733" dirty="0">
              <a:solidFill>
                <a:prstClr val="white"/>
              </a:solidFill>
              <a:latin typeface="CS Avva Shenouda" pitchFamily="34" charset="0"/>
            </a:endParaRPr>
          </a:p>
        </p:txBody>
      </p:sp>
      <p:sp>
        <p:nvSpPr>
          <p:cNvPr id="12" name="Rectangle 11"/>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Nous demandons, prions</a:t>
            </a:r>
          </a:p>
          <a:p>
            <a:pPr algn="ctr" defTabSz="1219170"/>
            <a:r>
              <a:rPr lang="fr-FR" sz="3733" b="1" dirty="0">
                <a:solidFill>
                  <a:prstClr val="white"/>
                </a:solidFill>
                <a:latin typeface="Book Antiqua" pitchFamily="18" charset="0"/>
              </a:rPr>
              <a:t>D’avoir miséricorde</a:t>
            </a:r>
          </a:p>
          <a:p>
            <a:pPr algn="ctr" defTabSz="1219170"/>
            <a:r>
              <a:rPr lang="fr-FR" sz="3733" b="1" dirty="0">
                <a:solidFill>
                  <a:prstClr val="white"/>
                </a:solidFill>
                <a:latin typeface="Book Antiqua" pitchFamily="18" charset="0"/>
              </a:rPr>
              <a:t>Par ton intercession</a:t>
            </a:r>
          </a:p>
          <a:p>
            <a:pPr algn="ctr" defTabSz="1219170"/>
            <a:r>
              <a:rPr lang="fr-FR" sz="3733" b="1" dirty="0">
                <a:solidFill>
                  <a:prstClr val="white"/>
                </a:solidFill>
                <a:latin typeface="Book Antiqua" pitchFamily="18" charset="0"/>
              </a:rPr>
              <a:t>Chez l’Ami des hommes</a:t>
            </a:r>
          </a:p>
        </p:txBody>
      </p:sp>
      <p:sp>
        <p:nvSpPr>
          <p:cNvPr id="17" name="ZoneTexte 16">
            <a:extLst>
              <a:ext uri="{FF2B5EF4-FFF2-40B4-BE49-F238E27FC236}">
                <a16:creationId xmlns:a16="http://schemas.microsoft.com/office/drawing/2014/main" id="{9001FA39-5B59-ABA4-5BC5-75F16E5EE68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F52D643C-D831-7CAD-0416-171348DF92D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08348731"/>
      </p:ext>
    </p:extLst>
  </p:cSld>
  <p:clrMapOvr>
    <a:masterClrMapping/>
  </p:clrMapOvr>
</p:sld>
</file>

<file path=ppt/slides/slide206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2423592" y="1988840"/>
            <a:ext cx="7488832" cy="1631216"/>
          </a:xfrm>
          <a:prstGeom prst="rect">
            <a:avLst/>
          </a:prstGeom>
        </p:spPr>
        <p:txBody>
          <a:bodyPr wrap="square">
            <a:spAutoFit/>
          </a:bodyPr>
          <a:lstStyle/>
          <a:p>
            <a:pPr algn="ctr"/>
            <a:r>
              <a:rPr lang="fr-FR" sz="5000" b="1" dirty="0">
                <a:solidFill>
                  <a:prstClr val="white"/>
                </a:solidFill>
                <a:latin typeface="Book Antiqua" pitchFamily="18" charset="0"/>
              </a:rPr>
              <a:t>Interprétation – Partie 6</a:t>
            </a:r>
          </a:p>
          <a:p>
            <a:pPr algn="ctr"/>
            <a:r>
              <a:rPr lang="ar-EG" sz="5000" b="1" dirty="0">
                <a:solidFill>
                  <a:prstClr val="white"/>
                </a:solidFill>
                <a:latin typeface="Book Antiqua" pitchFamily="18" charset="0"/>
              </a:rPr>
              <a:t>التفسير السادس</a:t>
            </a:r>
            <a:endParaRPr lang="fr-FR" sz="5000" b="1" dirty="0">
              <a:solidFill>
                <a:prstClr val="white"/>
              </a:solidFill>
              <a:latin typeface="Book Antiqua" pitchFamily="18" charset="0"/>
            </a:endParaRPr>
          </a:p>
        </p:txBody>
      </p:sp>
      <p:pic>
        <p:nvPicPr>
          <p:cNvPr id="7"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7"/>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365</a:t>
            </a:r>
          </a:p>
        </p:txBody>
      </p:sp>
      <p:sp>
        <p:nvSpPr>
          <p:cNvPr id="2" name="ZoneTexte 1">
            <a:extLst>
              <a:ext uri="{FF2B5EF4-FFF2-40B4-BE49-F238E27FC236}">
                <a16:creationId xmlns:a16="http://schemas.microsoft.com/office/drawing/2014/main" id="{D6DB2752-8059-16AC-24A4-A3898101791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6</a:t>
            </a:r>
            <a:endParaRPr lang="ar-EG" sz="1600" dirty="0">
              <a:solidFill>
                <a:prstClr val="white"/>
              </a:solidFill>
              <a:latin typeface="Book Antiqua" pitchFamily="18" charset="0"/>
            </a:endParaRPr>
          </a:p>
        </p:txBody>
      </p:sp>
      <p:sp>
        <p:nvSpPr>
          <p:cNvPr id="3" name="ZoneTexte 2">
            <a:hlinkClick r:id="rId3" action="ppaction://hlinksldjump"/>
            <a:extLst>
              <a:ext uri="{FF2B5EF4-FFF2-40B4-BE49-F238E27FC236}">
                <a16:creationId xmlns:a16="http://schemas.microsoft.com/office/drawing/2014/main" id="{DE6C1917-1FDC-3394-8393-EF059F78AC0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53332775"/>
      </p:ext>
    </p:extLst>
  </p:cSld>
  <p:clrMapOvr>
    <a:masterClrMapping/>
  </p:clrMapOvr>
</p:sld>
</file>

<file path=ppt/slides/slide206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832614679"/>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413667">
                  <a:extLst>
                    <a:ext uri="{9D8B030D-6E8A-4147-A177-3AD203B41FA5}">
                      <a16:colId xmlns:a16="http://schemas.microsoft.com/office/drawing/2014/main" val="20000"/>
                    </a:ext>
                  </a:extLst>
                </a:gridCol>
                <a:gridCol w="4833489">
                  <a:extLst>
                    <a:ext uri="{9D8B030D-6E8A-4147-A177-3AD203B41FA5}">
                      <a16:colId xmlns:a16="http://schemas.microsoft.com/office/drawing/2014/main" val="20001"/>
                    </a:ext>
                  </a:extLst>
                </a:gridCol>
              </a:tblGrid>
              <a:tr h="3024336">
                <a:tc>
                  <a:txBody>
                    <a:bodyPr/>
                    <a:lstStyle/>
                    <a:p>
                      <a:r>
                        <a:rPr lang="fr-FR" sz="3200" b="1" kern="1200" dirty="0">
                          <a:solidFill>
                            <a:prstClr val="white"/>
                          </a:solidFill>
                          <a:latin typeface="Book Antiqua" pitchFamily="18" charset="0"/>
                          <a:ea typeface="+mn-ea"/>
                          <a:cs typeface="+mn-cs"/>
                        </a:rPr>
                        <a:t>1. Toi l’encensoir d’Aaron</a:t>
                      </a:r>
                    </a:p>
                    <a:p>
                      <a:r>
                        <a:rPr lang="fr-FR" sz="3200" b="1" kern="1200" dirty="0">
                          <a:solidFill>
                            <a:prstClr val="white"/>
                          </a:solidFill>
                          <a:latin typeface="Book Antiqua" pitchFamily="18" charset="0"/>
                          <a:ea typeface="+mn-ea"/>
                          <a:cs typeface="+mn-cs"/>
                        </a:rPr>
                        <a:t>Portant la braise de feu</a:t>
                      </a:r>
                    </a:p>
                    <a:p>
                      <a:r>
                        <a:rPr lang="fr-FR" sz="3200" b="1" kern="1200" dirty="0">
                          <a:solidFill>
                            <a:prstClr val="white"/>
                          </a:solidFill>
                          <a:latin typeface="Book Antiqua" pitchFamily="18" charset="0"/>
                          <a:ea typeface="+mn-ea"/>
                          <a:cs typeface="+mn-cs"/>
                        </a:rPr>
                        <a:t>Et le parfum d’encens </a:t>
                      </a:r>
                    </a:p>
                    <a:p>
                      <a:r>
                        <a:rPr lang="fr-FR" sz="3200" b="1" kern="1200" dirty="0">
                          <a:solidFill>
                            <a:prstClr val="white"/>
                          </a:solidFill>
                          <a:latin typeface="Book Antiqua" pitchFamily="18" charset="0"/>
                          <a:ea typeface="+mn-ea"/>
                          <a:cs typeface="+mn-cs"/>
                        </a:rPr>
                        <a:t>Qui remplit l'univers</a:t>
                      </a:r>
                    </a:p>
                  </a:txBody>
                  <a:tcPr/>
                </a:tc>
                <a:tc>
                  <a:txBody>
                    <a:bodyPr/>
                    <a:lstStyle/>
                    <a:p>
                      <a:pPr algn="r" rtl="1"/>
                      <a:r>
                        <a:rPr lang="ar-EG" sz="4000" b="0" kern="1200" dirty="0">
                          <a:solidFill>
                            <a:prstClr val="white"/>
                          </a:solidFill>
                          <a:latin typeface="+mn-lt"/>
                          <a:ea typeface="+mn-ea"/>
                          <a:cs typeface="+mn-cs"/>
                        </a:rPr>
                        <a:t>يا شورية هرون</a:t>
                      </a:r>
                    </a:p>
                    <a:p>
                      <a:pPr algn="r" rtl="1"/>
                      <a:r>
                        <a:rPr lang="ar-EG" sz="4000" b="0" kern="1200" dirty="0">
                          <a:solidFill>
                            <a:prstClr val="white"/>
                          </a:solidFill>
                          <a:latin typeface="+mn-lt"/>
                          <a:ea typeface="+mn-ea"/>
                          <a:cs typeface="+mn-cs"/>
                        </a:rPr>
                        <a:t>الحاملة جمر النار</a:t>
                      </a:r>
                    </a:p>
                    <a:p>
                      <a:pPr algn="r" rtl="1"/>
                      <a:r>
                        <a:rPr lang="ar-EG" sz="4000" b="0" kern="1200" dirty="0">
                          <a:solidFill>
                            <a:prstClr val="white"/>
                          </a:solidFill>
                          <a:latin typeface="+mn-lt"/>
                          <a:ea typeface="+mn-ea"/>
                          <a:cs typeface="+mn-cs"/>
                        </a:rPr>
                        <a:t>وبخورها وعنبرها</a:t>
                      </a:r>
                    </a:p>
                    <a:p>
                      <a:pPr algn="r" rtl="1"/>
                      <a:r>
                        <a:rPr lang="ar-EG" sz="4000" b="0" kern="1200" dirty="0">
                          <a:solidFill>
                            <a:prstClr val="white"/>
                          </a:solidFill>
                          <a:latin typeface="+mn-lt"/>
                          <a:ea typeface="+mn-ea"/>
                          <a:cs typeface="+mn-cs"/>
                        </a:rPr>
                        <a:t>ملأ كل الأقطار</a:t>
                      </a: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Ta présence, ô Marie</a:t>
                      </a:r>
                    </a:p>
                    <a:p>
                      <a:r>
                        <a:rPr lang="fr-FR" sz="3200" b="1" kern="1200" dirty="0">
                          <a:solidFill>
                            <a:prstClr val="white"/>
                          </a:solidFill>
                          <a:latin typeface="Book Antiqua" pitchFamily="18" charset="0"/>
                          <a:ea typeface="+mn-ea"/>
                          <a:cs typeface="+mn-cs"/>
                        </a:rPr>
                        <a:t>Nous évita l’enfer</a:t>
                      </a:r>
                    </a:p>
                    <a:p>
                      <a:r>
                        <a:rPr lang="fr-FR" sz="3200" b="1" kern="1200" dirty="0">
                          <a:solidFill>
                            <a:prstClr val="white"/>
                          </a:solidFill>
                          <a:latin typeface="Book Antiqua" pitchFamily="18" charset="0"/>
                          <a:ea typeface="+mn-ea"/>
                          <a:cs typeface="+mn-cs"/>
                        </a:rPr>
                        <a:t>Par toi sont accomplies</a:t>
                      </a:r>
                    </a:p>
                    <a:p>
                      <a:r>
                        <a:rPr lang="fr-FR" sz="3200" b="1" kern="1200" dirty="0">
                          <a:solidFill>
                            <a:prstClr val="white"/>
                          </a:solidFill>
                          <a:latin typeface="Book Antiqua" pitchFamily="18" charset="0"/>
                          <a:ea typeface="+mn-ea"/>
                          <a:cs typeface="+mn-cs"/>
                        </a:rPr>
                        <a:t>Prophéties annoncées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بوجودك يا مريم</a:t>
                      </a:r>
                    </a:p>
                    <a:p>
                      <a:pPr algn="r" rtl="1"/>
                      <a:r>
                        <a:rPr lang="ar-EG" sz="4000" b="0" kern="1200" dirty="0">
                          <a:solidFill>
                            <a:prstClr val="white"/>
                          </a:solidFill>
                          <a:latin typeface="+mn-lt"/>
                          <a:ea typeface="+mn-ea"/>
                          <a:cs typeface="+mn-cs"/>
                        </a:rPr>
                        <a:t>فزنا من حر النار</a:t>
                      </a:r>
                    </a:p>
                    <a:p>
                      <a:pPr algn="r" rtl="1"/>
                      <a:r>
                        <a:rPr lang="ar-EG" sz="4000" b="0" kern="1200" dirty="0">
                          <a:solidFill>
                            <a:prstClr val="white"/>
                          </a:solidFill>
                          <a:latin typeface="+mn-lt"/>
                          <a:ea typeface="+mn-ea"/>
                          <a:cs typeface="+mn-cs"/>
                        </a:rPr>
                        <a:t>وبكِ تم الموعود</a:t>
                      </a:r>
                    </a:p>
                    <a:p>
                      <a:pPr algn="r" rtl="1"/>
                      <a:r>
                        <a:rPr lang="ar-EG" sz="4000" b="0" kern="1200" dirty="0">
                          <a:solidFill>
                            <a:prstClr val="white"/>
                          </a:solidFill>
                          <a:latin typeface="+mn-lt"/>
                          <a:ea typeface="+mn-ea"/>
                          <a:cs typeface="+mn-cs"/>
                        </a:rPr>
                        <a:t>كما عنكِ </a:t>
                      </a:r>
                      <a:r>
                        <a:rPr lang="ar-EG" sz="4000" b="0" kern="1200" dirty="0" err="1">
                          <a:solidFill>
                            <a:prstClr val="white"/>
                          </a:solidFill>
                          <a:latin typeface="+mn-lt"/>
                          <a:ea typeface="+mn-ea"/>
                          <a:cs typeface="+mn-cs"/>
                        </a:rPr>
                        <a:t>تنبأون</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93001D4D-89D6-D475-9BDA-6156571A0CC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6</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BC6B7F02-409F-25B3-7287-3A8FA23DD17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16160889"/>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19C8D1FC-40BD-D8A7-964A-6BB984F70897}"/>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CE32269E-BCEC-7852-14FA-517481E14F45}"/>
              </a:ext>
            </a:extLst>
          </p:cNvPr>
          <p:cNvGraphicFramePr>
            <a:graphicFrameLocks noGrp="1"/>
          </p:cNvGraphicFramePr>
          <p:nvPr/>
        </p:nvGraphicFramePr>
        <p:xfrm>
          <a:off x="457200" y="332656"/>
          <a:ext cx="11247156" cy="5868652"/>
        </p:xfrm>
        <a:graphic>
          <a:graphicData uri="http://schemas.openxmlformats.org/drawingml/2006/table">
            <a:tbl>
              <a:tblPr firstRow="1" bandRow="1">
                <a:tableStyleId>{2D5ABB26-0587-4C30-8999-92F81FD0307C}</a:tableStyleId>
              </a:tblPr>
              <a:tblGrid>
                <a:gridCol w="6506619">
                  <a:extLst>
                    <a:ext uri="{9D8B030D-6E8A-4147-A177-3AD203B41FA5}">
                      <a16:colId xmlns:a16="http://schemas.microsoft.com/office/drawing/2014/main" val="20000"/>
                    </a:ext>
                  </a:extLst>
                </a:gridCol>
                <a:gridCol w="4740537">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11.</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Pense à ton serviteur</a:t>
                      </a:r>
                    </a:p>
                    <a:p>
                      <a:pPr algn="l"/>
                      <a:r>
                        <a:rPr lang="fr-FR" sz="3200" b="1" kern="1200" dirty="0">
                          <a:solidFill>
                            <a:prstClr val="white"/>
                          </a:solidFill>
                          <a:latin typeface="Book Antiqua" pitchFamily="18" charset="0"/>
                          <a:ea typeface="+mn-ea"/>
                          <a:cs typeface="+mn-cs"/>
                        </a:rPr>
                        <a:t>Je suis pauvre et pécheur</a:t>
                      </a:r>
                    </a:p>
                    <a:p>
                      <a:pPr algn="l"/>
                      <a:r>
                        <a:rPr lang="fr-FR" sz="3200" b="1" kern="1200" dirty="0">
                          <a:solidFill>
                            <a:prstClr val="white"/>
                          </a:solidFill>
                          <a:latin typeface="Book Antiqua" pitchFamily="18" charset="0"/>
                          <a:ea typeface="+mn-ea"/>
                          <a:cs typeface="+mn-cs"/>
                        </a:rPr>
                        <a:t>Et intercède pour moi</a:t>
                      </a:r>
                    </a:p>
                    <a:p>
                      <a:pPr algn="l"/>
                      <a:r>
                        <a:rPr lang="fr-FR" sz="3200" b="1" kern="1200" dirty="0">
                          <a:solidFill>
                            <a:prstClr val="white"/>
                          </a:solidFill>
                          <a:latin typeface="Book Antiqua" pitchFamily="18" charset="0"/>
                          <a:ea typeface="+mn-ea"/>
                          <a:cs typeface="+mn-cs"/>
                        </a:rPr>
                        <a:t>Au jour du jugement</a:t>
                      </a:r>
                    </a:p>
                    <a:p>
                      <a:pPr algn="l"/>
                      <a:endParaRPr lang="fr-FR" sz="32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لا تنسي عبدك</a:t>
                      </a:r>
                    </a:p>
                    <a:p>
                      <a:pPr algn="r" rtl="1"/>
                      <a:r>
                        <a:rPr lang="ar-EG" sz="4000" b="0" kern="1200" dirty="0">
                          <a:solidFill>
                            <a:prstClr val="white"/>
                          </a:solidFill>
                          <a:latin typeface="+mn-lt"/>
                          <a:ea typeface="+mn-ea"/>
                          <a:cs typeface="+mn-cs"/>
                        </a:rPr>
                        <a:t>لأني خاطي ومسكين</a:t>
                      </a:r>
                    </a:p>
                    <a:p>
                      <a:pPr algn="r" rtl="1"/>
                      <a:r>
                        <a:rPr lang="ar-EG" sz="4000" b="0" kern="1200" dirty="0">
                          <a:solidFill>
                            <a:prstClr val="white"/>
                          </a:solidFill>
                          <a:latin typeface="+mn-lt"/>
                          <a:ea typeface="+mn-ea"/>
                          <a:cs typeface="+mn-cs"/>
                        </a:rPr>
                        <a:t>وأرجو شفاعتك</a:t>
                      </a:r>
                    </a:p>
                    <a:p>
                      <a:pPr algn="r" rtl="1"/>
                      <a:r>
                        <a:rPr lang="ar-EG" sz="4000" b="0" kern="1200" dirty="0">
                          <a:solidFill>
                            <a:prstClr val="white"/>
                          </a:solidFill>
                          <a:latin typeface="+mn-lt"/>
                          <a:ea typeface="+mn-ea"/>
                          <a:cs typeface="+mn-cs"/>
                        </a:rPr>
                        <a:t>في الموقف يوم الدين</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12.</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Près de Jésus, ton Fils</a:t>
                      </a:r>
                    </a:p>
                    <a:p>
                      <a:r>
                        <a:rPr lang="fr-FR" sz="3200" b="1" kern="1200" dirty="0">
                          <a:solidFill>
                            <a:prstClr val="white"/>
                          </a:solidFill>
                          <a:latin typeface="Book Antiqua" pitchFamily="18" charset="0"/>
                          <a:ea typeface="+mn-ea"/>
                          <a:cs typeface="+mn-cs"/>
                        </a:rPr>
                        <a:t>Sois une aide pour moi </a:t>
                      </a:r>
                    </a:p>
                    <a:p>
                      <a:r>
                        <a:rPr lang="fr-FR" sz="3200" b="1" kern="1200" dirty="0">
                          <a:solidFill>
                            <a:prstClr val="white"/>
                          </a:solidFill>
                          <a:latin typeface="Book Antiqua" pitchFamily="18" charset="0"/>
                          <a:ea typeface="+mn-ea"/>
                          <a:cs typeface="+mn-cs"/>
                        </a:rPr>
                        <a:t>Afin qu’Il me pardonne</a:t>
                      </a:r>
                    </a:p>
                    <a:p>
                      <a:r>
                        <a:rPr lang="fr-FR" sz="3200" b="1" kern="1200" dirty="0">
                          <a:solidFill>
                            <a:prstClr val="white"/>
                          </a:solidFill>
                          <a:latin typeface="Book Antiqua" pitchFamily="18" charset="0"/>
                          <a:ea typeface="+mn-ea"/>
                          <a:cs typeface="+mn-cs"/>
                        </a:rPr>
                        <a:t>Tous mes nombreux péchés</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عند يسوع ابنك</a:t>
                      </a:r>
                    </a:p>
                    <a:p>
                      <a:pPr algn="r" rtl="1"/>
                      <a:r>
                        <a:rPr lang="ar-EG" sz="4000" b="0" kern="1200" dirty="0">
                          <a:solidFill>
                            <a:prstClr val="white"/>
                          </a:solidFill>
                          <a:latin typeface="+mn-lt"/>
                          <a:ea typeface="+mn-ea"/>
                          <a:cs typeface="+mn-cs"/>
                        </a:rPr>
                        <a:t>كوني  عوناً ومعين</a:t>
                      </a:r>
                    </a:p>
                    <a:p>
                      <a:pPr algn="r" rtl="1"/>
                      <a:r>
                        <a:rPr lang="ar-EG" sz="4000" b="0" kern="1200" dirty="0">
                          <a:solidFill>
                            <a:prstClr val="white"/>
                          </a:solidFill>
                          <a:latin typeface="+mn-lt"/>
                          <a:ea typeface="+mn-ea"/>
                          <a:cs typeface="+mn-cs"/>
                        </a:rPr>
                        <a:t>لكى يغفر لي ذنبي</a:t>
                      </a:r>
                    </a:p>
                    <a:p>
                      <a:pPr algn="r" rtl="1"/>
                      <a:r>
                        <a:rPr lang="ar-EG" sz="4000" b="0" kern="1200" dirty="0">
                          <a:solidFill>
                            <a:prstClr val="white"/>
                          </a:solidFill>
                          <a:latin typeface="+mn-lt"/>
                          <a:ea typeface="+mn-ea"/>
                          <a:cs typeface="+mn-cs"/>
                        </a:rPr>
                        <a:t>ومن قد </a:t>
                      </a:r>
                      <a:r>
                        <a:rPr lang="ar-EG" sz="4000" b="0" kern="1200" dirty="0" err="1">
                          <a:solidFill>
                            <a:prstClr val="white"/>
                          </a:solidFill>
                          <a:latin typeface="+mn-lt"/>
                          <a:ea typeface="+mn-ea"/>
                          <a:cs typeface="+mn-cs"/>
                        </a:rPr>
                        <a:t>سلفون</a:t>
                      </a:r>
                      <a:endParaRPr lang="fr-FR" sz="40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B22BD7B4-6ADC-ED72-C59F-BA6E006ECC5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914273"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Interprétation – Partie 7</a:t>
            </a:r>
            <a:endParaRPr kumimoji="0" lang="ar-EG" sz="1600" b="0" i="0" u="none" strike="noStrike" kern="1200" cap="none" spc="0" normalizeH="0" baseline="0" noProof="0" dirty="0">
              <a:ln>
                <a:noFill/>
              </a:ln>
              <a:solidFill>
                <a:prstClr val="white"/>
              </a:solidFill>
              <a:effectLst/>
              <a:uLnTx/>
              <a:uFillTx/>
              <a:latin typeface="Book Antiqua" pitchFamily="18" charset="0"/>
              <a:ea typeface="+mn-ea"/>
              <a:cs typeface="Arial" panose="020B0604020202020204" pitchFamily="34" charset="0"/>
            </a:endParaRPr>
          </a:p>
        </p:txBody>
      </p:sp>
      <p:sp>
        <p:nvSpPr>
          <p:cNvPr id="4" name="ZoneTexte 3">
            <a:hlinkClick r:id="rId2" action="ppaction://hlinksldjump"/>
            <a:extLst>
              <a:ext uri="{FF2B5EF4-FFF2-40B4-BE49-F238E27FC236}">
                <a16:creationId xmlns:a16="http://schemas.microsoft.com/office/drawing/2014/main" id="{7BEC79F7-C890-AE42-D868-5EB44EFAC69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138322735"/>
      </p:ext>
    </p:extLst>
  </p:cSld>
  <p:clrMapOvr>
    <a:masterClrMapping/>
  </p:clrMapOvr>
</p:sld>
</file>

<file path=ppt/slides/slide207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38561126"/>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 Et tu es l’encensoir </a:t>
                      </a:r>
                    </a:p>
                    <a:p>
                      <a:pPr algn="l"/>
                      <a:r>
                        <a:rPr lang="fr-FR" sz="3200" b="1" kern="1200" dirty="0">
                          <a:solidFill>
                            <a:prstClr val="white"/>
                          </a:solidFill>
                          <a:latin typeface="Book Antiqua" pitchFamily="18" charset="0"/>
                          <a:ea typeface="+mn-ea"/>
                          <a:cs typeface="+mn-cs"/>
                        </a:rPr>
                        <a:t>Qui porte l’arôme, l’encens </a:t>
                      </a:r>
                    </a:p>
                    <a:p>
                      <a:pPr algn="l"/>
                      <a:r>
                        <a:rPr lang="fr-FR" sz="3200" b="1" kern="1200" dirty="0">
                          <a:solidFill>
                            <a:prstClr val="white"/>
                          </a:solidFill>
                          <a:latin typeface="Book Antiqua" pitchFamily="18" charset="0"/>
                          <a:ea typeface="+mn-ea"/>
                          <a:cs typeface="+mn-cs"/>
                        </a:rPr>
                        <a:t>Portas le Fils de Dieu</a:t>
                      </a:r>
                    </a:p>
                    <a:p>
                      <a:pPr algn="l"/>
                      <a:r>
                        <a:rPr lang="fr-FR" sz="3200" b="1" kern="1200" dirty="0">
                          <a:solidFill>
                            <a:prstClr val="white"/>
                          </a:solidFill>
                          <a:latin typeface="Book Antiqua" pitchFamily="18" charset="0"/>
                          <a:ea typeface="+mn-ea"/>
                          <a:cs typeface="+mn-cs"/>
                        </a:rPr>
                        <a:t>Lumière de Lumière</a:t>
                      </a:r>
                    </a:p>
                  </a:txBody>
                  <a:tcPr/>
                </a:tc>
                <a:tc>
                  <a:txBody>
                    <a:bodyPr/>
                    <a:lstStyle/>
                    <a:p>
                      <a:pPr algn="r" rtl="1"/>
                      <a:r>
                        <a:rPr lang="ar-EG" sz="4000" b="0" kern="1200" dirty="0">
                          <a:solidFill>
                            <a:prstClr val="white"/>
                          </a:solidFill>
                          <a:latin typeface="+mn-lt"/>
                          <a:ea typeface="+mn-ea"/>
                          <a:cs typeface="+mn-cs"/>
                        </a:rPr>
                        <a:t>+ أنتِ هي الشورية</a:t>
                      </a:r>
                    </a:p>
                    <a:p>
                      <a:pPr algn="r" rtl="1"/>
                      <a:r>
                        <a:rPr lang="ar-EG" sz="4000" b="0" kern="1200" dirty="0">
                          <a:solidFill>
                            <a:prstClr val="white"/>
                          </a:solidFill>
                          <a:latin typeface="+mn-lt"/>
                          <a:ea typeface="+mn-ea"/>
                          <a:cs typeface="+mn-cs"/>
                        </a:rPr>
                        <a:t>فيها طيب وبخور</a:t>
                      </a:r>
                    </a:p>
                    <a:p>
                      <a:pPr algn="r" rtl="1"/>
                      <a:r>
                        <a:rPr lang="ar-EG" sz="4000" b="0" kern="1200" dirty="0">
                          <a:solidFill>
                            <a:prstClr val="white"/>
                          </a:solidFill>
                          <a:latin typeface="+mn-lt"/>
                          <a:ea typeface="+mn-ea"/>
                          <a:cs typeface="+mn-cs"/>
                        </a:rPr>
                        <a:t>حملتِ </a:t>
                      </a:r>
                      <a:r>
                        <a:rPr lang="ar-EG" sz="4000" b="0" kern="1200" dirty="0" err="1">
                          <a:solidFill>
                            <a:prstClr val="white"/>
                          </a:solidFill>
                          <a:latin typeface="+mn-lt"/>
                          <a:ea typeface="+mn-ea"/>
                          <a:cs typeface="+mn-cs"/>
                        </a:rPr>
                        <a:t>إبن</a:t>
                      </a:r>
                      <a:r>
                        <a:rPr lang="ar-EG" sz="4000" b="0" kern="1200" dirty="0">
                          <a:solidFill>
                            <a:prstClr val="white"/>
                          </a:solidFill>
                          <a:latin typeface="+mn-lt"/>
                          <a:ea typeface="+mn-ea"/>
                          <a:cs typeface="+mn-cs"/>
                        </a:rPr>
                        <a:t> الله</a:t>
                      </a:r>
                    </a:p>
                    <a:p>
                      <a:pPr algn="r" rtl="1"/>
                      <a:r>
                        <a:rPr lang="ar-EG" sz="4000" b="0" kern="1200" dirty="0">
                          <a:solidFill>
                            <a:prstClr val="white"/>
                          </a:solidFill>
                          <a:latin typeface="+mn-lt"/>
                          <a:ea typeface="+mn-ea"/>
                          <a:cs typeface="+mn-cs"/>
                        </a:rPr>
                        <a:t>إله نور من نور</a:t>
                      </a: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4.</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Neuf mois, vint en ton sein</a:t>
                      </a:r>
                    </a:p>
                    <a:p>
                      <a:r>
                        <a:rPr lang="fr-FR" sz="3200" b="1" kern="1200" dirty="0">
                          <a:solidFill>
                            <a:prstClr val="white"/>
                          </a:solidFill>
                          <a:latin typeface="Book Antiqua" pitchFamily="18" charset="0"/>
                          <a:ea typeface="+mn-ea"/>
                          <a:cs typeface="+mn-cs"/>
                        </a:rPr>
                        <a:t>Puis tu L’as enfanté</a:t>
                      </a:r>
                    </a:p>
                    <a:p>
                      <a:r>
                        <a:rPr lang="fr-FR" sz="3200" b="1" kern="1200" dirty="0">
                          <a:solidFill>
                            <a:prstClr val="white"/>
                          </a:solidFill>
                          <a:latin typeface="Book Antiqua" pitchFamily="18" charset="0"/>
                          <a:ea typeface="+mn-ea"/>
                          <a:cs typeface="+mn-cs"/>
                        </a:rPr>
                        <a:t>Et tu L’as allaité</a:t>
                      </a:r>
                    </a:p>
                    <a:p>
                      <a:r>
                        <a:rPr lang="fr-FR" sz="3200" b="1" kern="1200" dirty="0">
                          <a:solidFill>
                            <a:prstClr val="white"/>
                          </a:solidFill>
                          <a:latin typeface="Book Antiqua" pitchFamily="18" charset="0"/>
                          <a:ea typeface="+mn-ea"/>
                          <a:cs typeface="+mn-cs"/>
                        </a:rPr>
                        <a:t>Comme les autres humains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وحل في بطنكِ</a:t>
                      </a:r>
                    </a:p>
                    <a:p>
                      <a:pPr algn="r" rtl="1"/>
                      <a:r>
                        <a:rPr lang="ar-EG" sz="4000" b="0" kern="1200" dirty="0">
                          <a:solidFill>
                            <a:prstClr val="white"/>
                          </a:solidFill>
                          <a:latin typeface="+mn-lt"/>
                          <a:ea typeface="+mn-ea"/>
                          <a:cs typeface="+mn-cs"/>
                        </a:rPr>
                        <a:t>عدة تسعة شهور</a:t>
                      </a:r>
                    </a:p>
                    <a:p>
                      <a:pPr algn="r" rtl="1"/>
                      <a:r>
                        <a:rPr lang="ar-EG" sz="4000" b="0" kern="1200" dirty="0">
                          <a:solidFill>
                            <a:prstClr val="white"/>
                          </a:solidFill>
                          <a:latin typeface="+mn-lt"/>
                          <a:ea typeface="+mn-ea"/>
                          <a:cs typeface="+mn-cs"/>
                        </a:rPr>
                        <a:t>ولدتيه ورضع لبنك</a:t>
                      </a:r>
                    </a:p>
                    <a:p>
                      <a:pPr algn="r" rtl="1"/>
                      <a:r>
                        <a:rPr lang="ar-EG" sz="4000" b="0" kern="1200" dirty="0">
                          <a:solidFill>
                            <a:prstClr val="white"/>
                          </a:solidFill>
                          <a:latin typeface="+mn-lt"/>
                          <a:ea typeface="+mn-ea"/>
                          <a:cs typeface="+mn-cs"/>
                        </a:rPr>
                        <a:t>كشبه المخلوقون</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563695DF-A437-7C6A-430E-D8DC246D71F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6</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37245E96-AD6C-AFEF-CFBA-5BB4EC6344C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19476891"/>
      </p:ext>
    </p:extLst>
  </p:cSld>
  <p:clrMapOvr>
    <a:masterClrMapping/>
  </p:clrMapOvr>
</p:sld>
</file>

<file path=ppt/slides/slide20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434394544"/>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134813">
                  <a:extLst>
                    <a:ext uri="{9D8B030D-6E8A-4147-A177-3AD203B41FA5}">
                      <a16:colId xmlns:a16="http://schemas.microsoft.com/office/drawing/2014/main" val="20000"/>
                    </a:ext>
                  </a:extLst>
                </a:gridCol>
                <a:gridCol w="511234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5.</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Toi, encensoir d’Aaron</a:t>
                      </a:r>
                    </a:p>
                    <a:p>
                      <a:pPr algn="l"/>
                      <a:r>
                        <a:rPr lang="fr-FR" sz="3200" b="1" kern="1200" dirty="0">
                          <a:solidFill>
                            <a:prstClr val="white"/>
                          </a:solidFill>
                          <a:latin typeface="Book Antiqua" pitchFamily="18" charset="0"/>
                          <a:ea typeface="+mn-ea"/>
                          <a:cs typeface="+mn-cs"/>
                        </a:rPr>
                        <a:t>Qui porte l’encens, l’arôme</a:t>
                      </a:r>
                    </a:p>
                    <a:p>
                      <a:pPr algn="l"/>
                      <a:r>
                        <a:rPr lang="fr-FR" sz="3200" b="1" kern="1200" dirty="0">
                          <a:solidFill>
                            <a:prstClr val="white"/>
                          </a:solidFill>
                          <a:latin typeface="Book Antiqua" pitchFamily="18" charset="0"/>
                          <a:ea typeface="+mn-ea"/>
                          <a:cs typeface="+mn-cs"/>
                        </a:rPr>
                        <a:t>Ô fille de David</a:t>
                      </a:r>
                    </a:p>
                    <a:p>
                      <a:pPr algn="l"/>
                      <a:r>
                        <a:rPr lang="fr-FR" sz="3200" b="1" kern="1200" dirty="0">
                          <a:solidFill>
                            <a:prstClr val="white"/>
                          </a:solidFill>
                          <a:latin typeface="Book Antiqua" pitchFamily="18" charset="0"/>
                          <a:ea typeface="+mn-ea"/>
                          <a:cs typeface="+mn-cs"/>
                        </a:rPr>
                        <a:t>Et la pierre précieuse</a:t>
                      </a:r>
                    </a:p>
                  </a:txBody>
                  <a:tcPr/>
                </a:tc>
                <a:tc>
                  <a:txBody>
                    <a:bodyPr/>
                    <a:lstStyle/>
                    <a:p>
                      <a:pPr algn="r" rtl="1"/>
                      <a:r>
                        <a:rPr lang="ar-EG" sz="4000" b="0" kern="1200" dirty="0">
                          <a:solidFill>
                            <a:prstClr val="white"/>
                          </a:solidFill>
                          <a:latin typeface="+mn-lt"/>
                          <a:ea typeface="+mn-ea"/>
                          <a:cs typeface="+mn-cs"/>
                        </a:rPr>
                        <a:t>يا شورية هارون</a:t>
                      </a:r>
                    </a:p>
                    <a:p>
                      <a:pPr algn="r" rtl="1"/>
                      <a:r>
                        <a:rPr lang="ar-EG" sz="4000" b="0" kern="1200" dirty="0">
                          <a:solidFill>
                            <a:prstClr val="white"/>
                          </a:solidFill>
                          <a:latin typeface="+mn-lt"/>
                          <a:ea typeface="+mn-ea"/>
                          <a:cs typeface="+mn-cs"/>
                        </a:rPr>
                        <a:t>فيها بخور من عنبر</a:t>
                      </a:r>
                    </a:p>
                    <a:p>
                      <a:pPr algn="r" rtl="1"/>
                      <a:r>
                        <a:rPr lang="ar-EG" sz="4000" b="0" kern="1200" dirty="0">
                          <a:solidFill>
                            <a:prstClr val="white"/>
                          </a:solidFill>
                          <a:latin typeface="+mn-lt"/>
                          <a:ea typeface="+mn-ea"/>
                          <a:cs typeface="+mn-cs"/>
                        </a:rPr>
                        <a:t>يا إبنة داود</a:t>
                      </a:r>
                    </a:p>
                    <a:p>
                      <a:pPr algn="r" rtl="1"/>
                      <a:r>
                        <a:rPr lang="ar-EG" sz="4000" b="0" kern="1200" dirty="0">
                          <a:solidFill>
                            <a:prstClr val="white"/>
                          </a:solidFill>
                          <a:latin typeface="+mn-lt"/>
                          <a:ea typeface="+mn-ea"/>
                          <a:cs typeface="+mn-cs"/>
                        </a:rPr>
                        <a:t>يا حجَر الجوهر</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6. Portas l’Être adoré</a:t>
                      </a:r>
                    </a:p>
                    <a:p>
                      <a:r>
                        <a:rPr lang="fr-FR" sz="3200" b="1" kern="1200" dirty="0">
                          <a:solidFill>
                            <a:prstClr val="white"/>
                          </a:solidFill>
                          <a:latin typeface="Book Antiqua" pitchFamily="18" charset="0"/>
                          <a:ea typeface="+mn-ea"/>
                          <a:cs typeface="+mn-cs"/>
                        </a:rPr>
                        <a:t>Lumière parut de Toi</a:t>
                      </a:r>
                    </a:p>
                    <a:p>
                      <a:r>
                        <a:rPr lang="fr-FR" sz="3200" b="1" kern="1200" dirty="0">
                          <a:solidFill>
                            <a:prstClr val="white"/>
                          </a:solidFill>
                          <a:latin typeface="Book Antiqua" pitchFamily="18" charset="0"/>
                          <a:ea typeface="+mn-ea"/>
                          <a:cs typeface="+mn-cs"/>
                        </a:rPr>
                        <a:t>Qui détruisit tout lien</a:t>
                      </a:r>
                    </a:p>
                    <a:p>
                      <a:r>
                        <a:rPr lang="fr-FR" sz="3200" b="1" kern="1200" dirty="0">
                          <a:solidFill>
                            <a:prstClr val="white"/>
                          </a:solidFill>
                          <a:latin typeface="Book Antiqua" pitchFamily="18" charset="0"/>
                          <a:ea typeface="+mn-ea"/>
                          <a:cs typeface="+mn-cs"/>
                        </a:rPr>
                        <a:t>Et pièges de Satan</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حملتِ المعبود</a:t>
                      </a:r>
                    </a:p>
                    <a:p>
                      <a:pPr algn="r" rtl="1"/>
                      <a:r>
                        <a:rPr lang="ar-EG" sz="4000" b="0" kern="1200" dirty="0">
                          <a:solidFill>
                            <a:prstClr val="white"/>
                          </a:solidFill>
                          <a:latin typeface="+mn-lt"/>
                          <a:ea typeface="+mn-ea"/>
                          <a:cs typeface="+mn-cs"/>
                        </a:rPr>
                        <a:t>وظهر منك </a:t>
                      </a:r>
                      <a:r>
                        <a:rPr lang="ar-EG" sz="4000" b="0" kern="1200" dirty="0" err="1">
                          <a:solidFill>
                            <a:prstClr val="white"/>
                          </a:solidFill>
                          <a:latin typeface="+mn-lt"/>
                          <a:ea typeface="+mn-ea"/>
                          <a:cs typeface="+mn-cs"/>
                        </a:rPr>
                        <a:t>إجهار</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فك كل وثاقات</a:t>
                      </a:r>
                    </a:p>
                    <a:p>
                      <a:pPr algn="r" rtl="1"/>
                      <a:r>
                        <a:rPr lang="ar-EG" sz="4000" b="0" kern="1200" dirty="0">
                          <a:solidFill>
                            <a:prstClr val="white"/>
                          </a:solidFill>
                          <a:latin typeface="+mn-lt"/>
                          <a:ea typeface="+mn-ea"/>
                          <a:cs typeface="+mn-cs"/>
                        </a:rPr>
                        <a:t>وكسر فخ </a:t>
                      </a:r>
                      <a:r>
                        <a:rPr lang="ar-EG" sz="4000" b="0" kern="1200" dirty="0" err="1">
                          <a:solidFill>
                            <a:prstClr val="white"/>
                          </a:solidFill>
                          <a:latin typeface="+mn-lt"/>
                          <a:ea typeface="+mn-ea"/>
                          <a:cs typeface="+mn-cs"/>
                        </a:rPr>
                        <a:t>الأركون</a:t>
                      </a:r>
                      <a:endParaRPr lang="ar-EG" sz="40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D37DADFB-B47D-31B6-99FC-EB9E7F936D7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6</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F2622835-E698-D75A-0E01-97229795E2F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09256123"/>
      </p:ext>
    </p:extLst>
  </p:cSld>
  <p:clrMapOvr>
    <a:masterClrMapping/>
  </p:clrMapOvr>
</p:sld>
</file>

<file path=ppt/slides/slide207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705328473"/>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692523">
                  <a:extLst>
                    <a:ext uri="{9D8B030D-6E8A-4147-A177-3AD203B41FA5}">
                      <a16:colId xmlns:a16="http://schemas.microsoft.com/office/drawing/2014/main" val="20000"/>
                    </a:ext>
                  </a:extLst>
                </a:gridCol>
                <a:gridCol w="455463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7.</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Et tu es l’encensoir</a:t>
                      </a:r>
                    </a:p>
                    <a:p>
                      <a:pPr algn="l"/>
                      <a:r>
                        <a:rPr lang="fr-FR" sz="3200" b="1" kern="1200" dirty="0">
                          <a:solidFill>
                            <a:prstClr val="white"/>
                          </a:solidFill>
                          <a:latin typeface="Book Antiqua" pitchFamily="18" charset="0"/>
                          <a:ea typeface="+mn-ea"/>
                          <a:cs typeface="+mn-cs"/>
                        </a:rPr>
                        <a:t>L'arôme de l'encens</a:t>
                      </a:r>
                    </a:p>
                    <a:p>
                      <a:pPr algn="l"/>
                      <a:r>
                        <a:rPr lang="fr-FR" sz="3200" b="1" kern="1200" dirty="0">
                          <a:solidFill>
                            <a:prstClr val="white"/>
                          </a:solidFill>
                          <a:latin typeface="Book Antiqua" pitchFamily="18" charset="0"/>
                          <a:ea typeface="+mn-ea"/>
                          <a:cs typeface="+mn-cs"/>
                        </a:rPr>
                        <a:t>Qui remplit toute la terre</a:t>
                      </a:r>
                    </a:p>
                    <a:p>
                      <a:pPr algn="l"/>
                      <a:r>
                        <a:rPr lang="fr-FR" sz="3200" b="1" kern="1200" dirty="0">
                          <a:solidFill>
                            <a:prstClr val="white"/>
                          </a:solidFill>
                          <a:latin typeface="Book Antiqua" pitchFamily="18" charset="0"/>
                          <a:ea typeface="+mn-ea"/>
                          <a:cs typeface="+mn-cs"/>
                        </a:rPr>
                        <a:t>Et nous donna la joie</a:t>
                      </a:r>
                    </a:p>
                  </a:txBody>
                  <a:tcPr/>
                </a:tc>
                <a:tc>
                  <a:txBody>
                    <a:bodyPr/>
                    <a:lstStyle/>
                    <a:p>
                      <a:pPr algn="r" rtl="1"/>
                      <a:r>
                        <a:rPr lang="ar-EG" sz="4000" b="0" kern="1200" dirty="0" err="1">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أنتِ هي الشورية</a:t>
                      </a:r>
                    </a:p>
                    <a:p>
                      <a:pPr algn="r" rtl="1"/>
                      <a:r>
                        <a:rPr lang="ar-EG" sz="4000" b="0" kern="1200" dirty="0">
                          <a:solidFill>
                            <a:prstClr val="white"/>
                          </a:solidFill>
                          <a:latin typeface="+mn-lt"/>
                          <a:ea typeface="+mn-ea"/>
                          <a:cs typeface="+mn-cs"/>
                        </a:rPr>
                        <a:t>بخور طيبك قد فاح</a:t>
                      </a:r>
                    </a:p>
                    <a:p>
                      <a:pPr algn="r" rtl="1"/>
                      <a:r>
                        <a:rPr lang="ar-EG" sz="4000" b="0" kern="1200" dirty="0">
                          <a:solidFill>
                            <a:prstClr val="white"/>
                          </a:solidFill>
                          <a:latin typeface="+mn-lt"/>
                          <a:ea typeface="+mn-ea"/>
                          <a:cs typeface="+mn-cs"/>
                        </a:rPr>
                        <a:t>وملأ المسكونة</a:t>
                      </a:r>
                    </a:p>
                    <a:p>
                      <a:pPr algn="r" rtl="1"/>
                      <a:r>
                        <a:rPr lang="ar-EG" sz="4000" b="0" kern="1200" dirty="0">
                          <a:solidFill>
                            <a:prstClr val="white"/>
                          </a:solidFill>
                          <a:latin typeface="+mn-lt"/>
                          <a:ea typeface="+mn-ea"/>
                          <a:cs typeface="+mn-cs"/>
                        </a:rPr>
                        <a:t>بابنك نلنا الأفراَح</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8. Nous t'offrons des louanges</a:t>
                      </a:r>
                    </a:p>
                    <a:p>
                      <a:r>
                        <a:rPr lang="fr-FR" sz="3200" b="1" kern="1200" dirty="0">
                          <a:solidFill>
                            <a:prstClr val="white"/>
                          </a:solidFill>
                          <a:latin typeface="Book Antiqua" pitchFamily="18" charset="0"/>
                          <a:ea typeface="+mn-ea"/>
                          <a:cs typeface="+mn-cs"/>
                        </a:rPr>
                        <a:t>Le soir et le matin</a:t>
                      </a:r>
                    </a:p>
                    <a:p>
                      <a:r>
                        <a:rPr lang="fr-FR" sz="3200" b="1" kern="1200" dirty="0">
                          <a:solidFill>
                            <a:prstClr val="white"/>
                          </a:solidFill>
                          <a:latin typeface="Book Antiqua" pitchFamily="18" charset="0"/>
                          <a:ea typeface="+mn-ea"/>
                          <a:cs typeface="+mn-cs"/>
                        </a:rPr>
                        <a:t>Toi, pilier de la foi</a:t>
                      </a:r>
                    </a:p>
                    <a:p>
                      <a:r>
                        <a:rPr lang="fr-FR" sz="3200" b="1" kern="1200" dirty="0">
                          <a:solidFill>
                            <a:prstClr val="white"/>
                          </a:solidFill>
                          <a:latin typeface="Book Antiqua" pitchFamily="18" charset="0"/>
                          <a:ea typeface="+mn-ea"/>
                          <a:cs typeface="+mn-cs"/>
                        </a:rPr>
                        <a:t>Du peuple orthodoxe</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نقريكِ كل سلام</a:t>
                      </a:r>
                    </a:p>
                    <a:p>
                      <a:pPr algn="r" rtl="1"/>
                      <a:r>
                        <a:rPr lang="ar-EG" sz="4000" b="0" kern="1200" dirty="0">
                          <a:solidFill>
                            <a:prstClr val="white"/>
                          </a:solidFill>
                          <a:latin typeface="+mn-lt"/>
                          <a:ea typeface="+mn-ea"/>
                          <a:cs typeface="+mn-cs"/>
                        </a:rPr>
                        <a:t>في كل مساء وصباح</a:t>
                      </a:r>
                    </a:p>
                    <a:p>
                      <a:pPr algn="r" rtl="1"/>
                      <a:r>
                        <a:rPr lang="ar-EG" sz="4000" b="0" kern="1200" dirty="0">
                          <a:solidFill>
                            <a:prstClr val="white"/>
                          </a:solidFill>
                          <a:latin typeface="+mn-lt"/>
                          <a:ea typeface="+mn-ea"/>
                          <a:cs typeface="+mn-cs"/>
                        </a:rPr>
                        <a:t>يا عمود دين</a:t>
                      </a:r>
                    </a:p>
                    <a:p>
                      <a:pPr algn="r" rtl="1"/>
                      <a:r>
                        <a:rPr lang="ar-EG" sz="4000" b="0" kern="1200" dirty="0">
                          <a:solidFill>
                            <a:prstClr val="white"/>
                          </a:solidFill>
                          <a:latin typeface="+mn-lt"/>
                          <a:ea typeface="+mn-ea"/>
                          <a:cs typeface="+mn-cs"/>
                        </a:rPr>
                        <a:t>الأرثوذكسيين</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CA19A257-F9AA-9BF9-AB23-E2FE93C26F3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6</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BF854221-13A0-DB39-1C21-932024C1A96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08777112"/>
      </p:ext>
    </p:extLst>
  </p:cSld>
  <p:clrMapOvr>
    <a:masterClrMapping/>
  </p:clrMapOvr>
</p:sld>
</file>

<file path=ppt/slides/slide20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134342955"/>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7250233">
                  <a:extLst>
                    <a:ext uri="{9D8B030D-6E8A-4147-A177-3AD203B41FA5}">
                      <a16:colId xmlns:a16="http://schemas.microsoft.com/office/drawing/2014/main" val="20000"/>
                    </a:ext>
                  </a:extLst>
                </a:gridCol>
                <a:gridCol w="399692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9.</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Salomon dit de toi</a:t>
                      </a:r>
                    </a:p>
                    <a:p>
                      <a:pPr algn="l"/>
                      <a:r>
                        <a:rPr lang="fr-FR" sz="3200" b="1" kern="1200" dirty="0">
                          <a:solidFill>
                            <a:prstClr val="white"/>
                          </a:solidFill>
                          <a:latin typeface="Book Antiqua" pitchFamily="18" charset="0"/>
                          <a:ea typeface="+mn-ea"/>
                          <a:cs typeface="+mn-cs"/>
                        </a:rPr>
                        <a:t>Au Cantique des cantiques,</a:t>
                      </a:r>
                    </a:p>
                    <a:p>
                      <a:pPr algn="l"/>
                      <a:r>
                        <a:rPr lang="fr-FR" sz="3200" b="1" kern="1200" dirty="0">
                          <a:solidFill>
                            <a:prstClr val="white"/>
                          </a:solidFill>
                          <a:latin typeface="Book Antiqua" pitchFamily="18" charset="0"/>
                          <a:ea typeface="+mn-ea"/>
                          <a:cs typeface="+mn-cs"/>
                        </a:rPr>
                        <a:t>«Ma sœur et mon amie</a:t>
                      </a:r>
                    </a:p>
                    <a:p>
                      <a:pPr algn="l"/>
                      <a:r>
                        <a:rPr lang="fr-FR" sz="3200" b="1" kern="1200" dirty="0">
                          <a:solidFill>
                            <a:prstClr val="white"/>
                          </a:solidFill>
                          <a:latin typeface="Book Antiqua" pitchFamily="18" charset="0"/>
                          <a:ea typeface="+mn-ea"/>
                          <a:cs typeface="+mn-cs"/>
                        </a:rPr>
                        <a:t>Le Seigneur t’a choisie</a:t>
                      </a:r>
                    </a:p>
                  </a:txBody>
                  <a:tcPr/>
                </a:tc>
                <a:tc>
                  <a:txBody>
                    <a:bodyPr/>
                    <a:lstStyle/>
                    <a:p>
                      <a:pPr algn="r" rtl="1"/>
                      <a:r>
                        <a:rPr lang="ar-EG" sz="4000" b="0" kern="1200" dirty="0">
                          <a:solidFill>
                            <a:prstClr val="white"/>
                          </a:solidFill>
                          <a:latin typeface="+mn-lt"/>
                          <a:ea typeface="+mn-ea"/>
                          <a:cs typeface="+mn-cs"/>
                        </a:rPr>
                        <a:t>سليمان قال عنكِ</a:t>
                      </a:r>
                    </a:p>
                    <a:p>
                      <a:pPr algn="r" rtl="1"/>
                      <a:r>
                        <a:rPr lang="ar-EG" sz="4000" b="0" kern="1200" dirty="0">
                          <a:solidFill>
                            <a:prstClr val="white"/>
                          </a:solidFill>
                          <a:latin typeface="+mn-lt"/>
                          <a:ea typeface="+mn-ea"/>
                          <a:cs typeface="+mn-cs"/>
                        </a:rPr>
                        <a:t>في نشيد الأنشاد</a:t>
                      </a:r>
                    </a:p>
                    <a:p>
                      <a:pPr algn="r" rtl="1"/>
                      <a:r>
                        <a:rPr lang="ar-EG" sz="4000" b="0" kern="1200" dirty="0">
                          <a:solidFill>
                            <a:prstClr val="white"/>
                          </a:solidFill>
                          <a:latin typeface="+mn-lt"/>
                          <a:ea typeface="+mn-ea"/>
                          <a:cs typeface="+mn-cs"/>
                        </a:rPr>
                        <a:t>أختي وصديقتي</a:t>
                      </a:r>
                    </a:p>
                    <a:p>
                      <a:pPr algn="r" rtl="1"/>
                      <a:r>
                        <a:rPr lang="ar-EG" sz="4000" b="0" kern="1200" dirty="0">
                          <a:solidFill>
                            <a:prstClr val="white"/>
                          </a:solidFill>
                          <a:latin typeface="+mn-lt"/>
                          <a:ea typeface="+mn-ea"/>
                          <a:cs typeface="+mn-cs"/>
                        </a:rPr>
                        <a:t>واليكِ</a:t>
                      </a:r>
                      <a:r>
                        <a:rPr lang="ar-EG" sz="4000" b="0" kern="1200" baseline="0" dirty="0">
                          <a:solidFill>
                            <a:prstClr val="white"/>
                          </a:solidFill>
                          <a:latin typeface="+mn-lt"/>
                          <a:ea typeface="+mn-ea"/>
                          <a:cs typeface="+mn-cs"/>
                        </a:rPr>
                        <a:t> </a:t>
                      </a:r>
                      <a:r>
                        <a:rPr lang="ar-EG" sz="4000" b="0" kern="1200" dirty="0">
                          <a:solidFill>
                            <a:prstClr val="white"/>
                          </a:solidFill>
                          <a:latin typeface="+mn-lt"/>
                          <a:ea typeface="+mn-ea"/>
                          <a:cs typeface="+mn-cs"/>
                        </a:rPr>
                        <a:t>الرب أراد</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10. Ton doux parfum s’écoule</a:t>
                      </a:r>
                    </a:p>
                    <a:p>
                      <a:r>
                        <a:rPr lang="fr-FR" sz="3200" b="1" kern="1200" dirty="0">
                          <a:solidFill>
                            <a:prstClr val="white"/>
                          </a:solidFill>
                          <a:latin typeface="Book Antiqua" pitchFamily="18" charset="0"/>
                          <a:ea typeface="+mn-ea"/>
                          <a:cs typeface="+mn-cs"/>
                        </a:rPr>
                        <a:t>Comme l’ambre et plus encore »</a:t>
                      </a:r>
                    </a:p>
                    <a:p>
                      <a:r>
                        <a:rPr lang="fr-FR" sz="3200" b="1" kern="1200" dirty="0">
                          <a:solidFill>
                            <a:prstClr val="white"/>
                          </a:solidFill>
                          <a:latin typeface="Book Antiqua" pitchFamily="18" charset="0"/>
                          <a:ea typeface="+mn-ea"/>
                          <a:cs typeface="+mn-cs"/>
                        </a:rPr>
                        <a:t>Il livra tes symboles</a:t>
                      </a:r>
                    </a:p>
                    <a:p>
                      <a:r>
                        <a:rPr lang="fr-FR" sz="3200" b="1" kern="1200" dirty="0">
                          <a:solidFill>
                            <a:prstClr val="white"/>
                          </a:solidFill>
                          <a:latin typeface="Book Antiqua" pitchFamily="18" charset="0"/>
                          <a:ea typeface="+mn-ea"/>
                          <a:cs typeface="+mn-cs"/>
                        </a:rPr>
                        <a:t>Dans toutes ses prophéties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err="1">
                          <a:solidFill>
                            <a:prstClr val="white"/>
                          </a:solidFill>
                          <a:latin typeface="+mn-lt"/>
                          <a:ea typeface="+mn-ea"/>
                          <a:cs typeface="+mn-cs"/>
                        </a:rPr>
                        <a:t>روايح</a:t>
                      </a:r>
                      <a:r>
                        <a:rPr lang="ar-EG" sz="4000" b="0" kern="1200" dirty="0">
                          <a:solidFill>
                            <a:prstClr val="white"/>
                          </a:solidFill>
                          <a:latin typeface="+mn-lt"/>
                          <a:ea typeface="+mn-ea"/>
                          <a:cs typeface="+mn-cs"/>
                        </a:rPr>
                        <a:t> طيبك فاح</a:t>
                      </a:r>
                    </a:p>
                    <a:p>
                      <a:pPr algn="r" rtl="1"/>
                      <a:r>
                        <a:rPr lang="ar-EG" sz="4000" b="0" kern="1200" dirty="0">
                          <a:solidFill>
                            <a:prstClr val="white"/>
                          </a:solidFill>
                          <a:latin typeface="+mn-lt"/>
                          <a:ea typeface="+mn-ea"/>
                          <a:cs typeface="+mn-cs"/>
                        </a:rPr>
                        <a:t>من عنبر وزاد</a:t>
                      </a:r>
                    </a:p>
                    <a:p>
                      <a:pPr algn="r" rtl="1"/>
                      <a:r>
                        <a:rPr lang="ar-EG" sz="4000" b="0" kern="1200" dirty="0">
                          <a:solidFill>
                            <a:prstClr val="white"/>
                          </a:solidFill>
                          <a:latin typeface="+mn-lt"/>
                          <a:ea typeface="+mn-ea"/>
                          <a:cs typeface="+mn-cs"/>
                        </a:rPr>
                        <a:t>وقال عنكِ أمثال</a:t>
                      </a:r>
                    </a:p>
                    <a:p>
                      <a:pPr algn="r" rtl="1"/>
                      <a:r>
                        <a:rPr lang="ar-EG" sz="4000" b="0" kern="1200" dirty="0">
                          <a:solidFill>
                            <a:prstClr val="white"/>
                          </a:solidFill>
                          <a:latin typeface="+mn-lt"/>
                          <a:ea typeface="+mn-ea"/>
                          <a:cs typeface="+mn-cs"/>
                        </a:rPr>
                        <a:t>في النبوات قد</a:t>
                      </a:r>
                      <a:r>
                        <a:rPr lang="ar-EG" sz="4000" b="0" kern="1200" baseline="0" dirty="0">
                          <a:solidFill>
                            <a:prstClr val="white"/>
                          </a:solidFill>
                          <a:latin typeface="+mn-lt"/>
                          <a:ea typeface="+mn-ea"/>
                          <a:cs typeface="+mn-cs"/>
                        </a:rPr>
                        <a:t> </a:t>
                      </a:r>
                      <a:r>
                        <a:rPr lang="ar-EG" sz="4000" b="0" kern="1200" dirty="0">
                          <a:solidFill>
                            <a:prstClr val="white"/>
                          </a:solidFill>
                          <a:latin typeface="+mn-lt"/>
                          <a:ea typeface="+mn-ea"/>
                          <a:cs typeface="+mn-cs"/>
                        </a:rPr>
                        <a:t>شهدون</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7C037965-6EC6-A57E-F589-C310BAF5361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6</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0C4DA1CB-46C4-3A73-E1EF-464775F6F01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32024172"/>
      </p:ext>
    </p:extLst>
  </p:cSld>
  <p:clrMapOvr>
    <a:masterClrMapping/>
  </p:clrMapOvr>
</p:sld>
</file>

<file path=ppt/slides/slide207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264116873"/>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06619">
                  <a:extLst>
                    <a:ext uri="{9D8B030D-6E8A-4147-A177-3AD203B41FA5}">
                      <a16:colId xmlns:a16="http://schemas.microsoft.com/office/drawing/2014/main" val="20000"/>
                    </a:ext>
                  </a:extLst>
                </a:gridCol>
                <a:gridCol w="4740537">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11.</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Béni sois-tu, ô Marie</a:t>
                      </a:r>
                    </a:p>
                    <a:p>
                      <a:pPr algn="l"/>
                      <a:r>
                        <a:rPr lang="fr-FR" sz="3200" b="1" kern="1200" dirty="0">
                          <a:solidFill>
                            <a:prstClr val="white"/>
                          </a:solidFill>
                          <a:latin typeface="Book Antiqua" pitchFamily="18" charset="0"/>
                          <a:ea typeface="+mn-ea"/>
                          <a:cs typeface="+mn-cs"/>
                        </a:rPr>
                        <a:t>Mère d’</a:t>
                      </a:r>
                      <a:r>
                        <a:rPr lang="fr-FR" sz="3200" b="1" kern="1200" dirty="0" err="1">
                          <a:solidFill>
                            <a:prstClr val="white"/>
                          </a:solidFill>
                          <a:latin typeface="CS Avva Shenouda" panose="020B7200000000000000" pitchFamily="34" charset="0"/>
                          <a:ea typeface="+mn-ea"/>
                          <a:cs typeface="+mn-cs"/>
                        </a:rPr>
                        <a:t>Iycouc</a:t>
                      </a:r>
                      <a:r>
                        <a:rPr lang="fr-FR" sz="3200" b="1" kern="1200" dirty="0">
                          <a:solidFill>
                            <a:prstClr val="white"/>
                          </a:solidFill>
                          <a:latin typeface="CS Avva Shenouda" panose="020B7200000000000000" pitchFamily="34" charset="0"/>
                          <a:ea typeface="+mn-ea"/>
                          <a:cs typeface="+mn-cs"/>
                        </a:rPr>
                        <a:t> Pi`,</a:t>
                      </a:r>
                      <a:r>
                        <a:rPr lang="fr-FR" sz="3200" b="1" kern="1200" dirty="0" err="1">
                          <a:solidFill>
                            <a:prstClr val="white"/>
                          </a:solidFill>
                          <a:latin typeface="CS Avva Shenouda" panose="020B7200000000000000" pitchFamily="34" charset="0"/>
                          <a:ea typeface="+mn-ea"/>
                          <a:cs typeface="+mn-cs"/>
                        </a:rPr>
                        <a:t>rictoc</a:t>
                      </a:r>
                      <a:endParaRPr lang="fr-FR" sz="3200" b="1" kern="1200" dirty="0">
                        <a:solidFill>
                          <a:prstClr val="white"/>
                        </a:solidFill>
                        <a:latin typeface="CS Avva Shenouda" panose="020B7200000000000000" pitchFamily="34" charset="0"/>
                        <a:ea typeface="+mn-ea"/>
                        <a:cs typeface="+mn-cs"/>
                      </a:endParaRPr>
                    </a:p>
                    <a:p>
                      <a:pPr algn="l"/>
                      <a:r>
                        <a:rPr lang="fr-FR" sz="3200" b="1" kern="1200" dirty="0">
                          <a:solidFill>
                            <a:prstClr val="white"/>
                          </a:solidFill>
                          <a:latin typeface="Book Antiqua" pitchFamily="18" charset="0"/>
                          <a:ea typeface="+mn-ea"/>
                          <a:cs typeface="+mn-cs"/>
                        </a:rPr>
                        <a:t>Ô sanctuaire pure</a:t>
                      </a:r>
                    </a:p>
                    <a:p>
                      <a:pPr algn="l"/>
                      <a:r>
                        <a:rPr lang="fr-FR" sz="3200" b="1" kern="1200" dirty="0">
                          <a:solidFill>
                            <a:prstClr val="white"/>
                          </a:solidFill>
                          <a:latin typeface="Book Antiqua" pitchFamily="18" charset="0"/>
                          <a:ea typeface="+mn-ea"/>
                          <a:cs typeface="+mn-cs"/>
                        </a:rPr>
                        <a:t>Et le refuge du Saint</a:t>
                      </a:r>
                    </a:p>
                    <a:p>
                      <a:pPr algn="l"/>
                      <a:endParaRPr lang="fr-FR" sz="3200" b="1" kern="1200" dirty="0">
                        <a:solidFill>
                          <a:prstClr val="white"/>
                        </a:solidFill>
                        <a:latin typeface="Book Antiqua" pitchFamily="18" charset="0"/>
                        <a:ea typeface="+mn-ea"/>
                        <a:cs typeface="+mn-cs"/>
                      </a:endParaRPr>
                    </a:p>
                  </a:txBody>
                  <a:tcPr/>
                </a:tc>
                <a:tc>
                  <a:txBody>
                    <a:bodyPr/>
                    <a:lstStyle/>
                    <a:p>
                      <a:pPr algn="r" rtl="1"/>
                      <a:r>
                        <a:rPr lang="ar-EG" sz="4000" b="0" kern="1200" dirty="0" err="1">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طوباكِ يا مريم</a:t>
                      </a:r>
                    </a:p>
                    <a:p>
                      <a:pPr algn="r" rtl="1"/>
                      <a:r>
                        <a:rPr lang="ar-EG" sz="4000" b="0" kern="1200" dirty="0">
                          <a:solidFill>
                            <a:prstClr val="white"/>
                          </a:solidFill>
                          <a:latin typeface="+mn-lt"/>
                          <a:ea typeface="+mn-ea"/>
                          <a:cs typeface="+mn-cs"/>
                        </a:rPr>
                        <a:t>أم </a:t>
                      </a:r>
                      <a:r>
                        <a:rPr lang="fr-FR" sz="3200" b="1" kern="1200" dirty="0" err="1">
                          <a:solidFill>
                            <a:prstClr val="white"/>
                          </a:solidFill>
                          <a:latin typeface="CS Avva Shenouda" panose="020B7200000000000000" pitchFamily="34" charset="0"/>
                          <a:ea typeface="+mn-ea"/>
                          <a:cs typeface="+mn-cs"/>
                        </a:rPr>
                        <a:t>Iycouc</a:t>
                      </a:r>
                      <a:r>
                        <a:rPr lang="fr-FR" sz="3200" b="1" kern="1200" dirty="0">
                          <a:solidFill>
                            <a:prstClr val="white"/>
                          </a:solidFill>
                          <a:latin typeface="CS Avva Shenouda" panose="020B7200000000000000" pitchFamily="34" charset="0"/>
                          <a:ea typeface="+mn-ea"/>
                          <a:cs typeface="+mn-cs"/>
                        </a:rPr>
                        <a:t> Pi`,</a:t>
                      </a:r>
                      <a:r>
                        <a:rPr lang="fr-FR" sz="3200" b="1" kern="1200" dirty="0" err="1">
                          <a:solidFill>
                            <a:prstClr val="white"/>
                          </a:solidFill>
                          <a:latin typeface="CS Avva Shenouda" panose="020B7200000000000000" pitchFamily="34" charset="0"/>
                          <a:ea typeface="+mn-ea"/>
                          <a:cs typeface="+mn-cs"/>
                        </a:rPr>
                        <a:t>rictoc</a:t>
                      </a:r>
                      <a:endParaRPr lang="ar-EG" sz="3200" b="1" kern="1200" dirty="0">
                        <a:solidFill>
                          <a:prstClr val="white"/>
                        </a:solidFill>
                        <a:latin typeface="CS Avva Shenouda" panose="020B7200000000000000" pitchFamily="34" charset="0"/>
                        <a:ea typeface="+mn-ea"/>
                        <a:cs typeface="+mn-cs"/>
                      </a:endParaRPr>
                    </a:p>
                    <a:p>
                      <a:pPr algn="r" rtl="1"/>
                      <a:r>
                        <a:rPr lang="ar-EG" sz="4000" b="0" kern="1200" dirty="0">
                          <a:solidFill>
                            <a:prstClr val="white"/>
                          </a:solidFill>
                          <a:latin typeface="+mn-lt"/>
                          <a:ea typeface="+mn-ea"/>
                          <a:cs typeface="+mn-cs"/>
                        </a:rPr>
                        <a:t>يا هيكل طاهر</a:t>
                      </a:r>
                    </a:p>
                    <a:p>
                      <a:pPr algn="r" rtl="1"/>
                      <a:r>
                        <a:rPr lang="ar-EG" sz="4000" b="0" kern="1200" dirty="0">
                          <a:solidFill>
                            <a:prstClr val="white"/>
                          </a:solidFill>
                          <a:latin typeface="+mn-lt"/>
                          <a:ea typeface="+mn-ea"/>
                          <a:cs typeface="+mn-cs"/>
                        </a:rPr>
                        <a:t>وحجابَ للقدوس</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12.</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Garde le peuple de ton Fils</a:t>
                      </a:r>
                    </a:p>
                    <a:p>
                      <a:r>
                        <a:rPr lang="fr-FR" sz="3200" b="1" kern="1200" dirty="0">
                          <a:solidFill>
                            <a:prstClr val="white"/>
                          </a:solidFill>
                          <a:latin typeface="Book Antiqua" pitchFamily="18" charset="0"/>
                          <a:ea typeface="+mn-ea"/>
                          <a:cs typeface="+mn-cs"/>
                        </a:rPr>
                        <a:t>Les diacres et les prêtres</a:t>
                      </a:r>
                    </a:p>
                    <a:p>
                      <a:r>
                        <a:rPr lang="fr-FR" sz="3200" b="1" kern="1200" dirty="0">
                          <a:solidFill>
                            <a:prstClr val="white"/>
                          </a:solidFill>
                          <a:latin typeface="Book Antiqua" pitchFamily="18" charset="0"/>
                          <a:ea typeface="+mn-ea"/>
                          <a:cs typeface="+mn-cs"/>
                        </a:rPr>
                        <a:t>Aussi tous les laïcs</a:t>
                      </a:r>
                    </a:p>
                    <a:p>
                      <a:r>
                        <a:rPr lang="fr-FR" sz="3200" b="1" kern="1200" dirty="0">
                          <a:solidFill>
                            <a:prstClr val="white"/>
                          </a:solidFill>
                          <a:latin typeface="Book Antiqua" pitchFamily="18" charset="0"/>
                          <a:ea typeface="+mn-ea"/>
                          <a:cs typeface="+mn-cs"/>
                        </a:rPr>
                        <a:t>Le peuple réuni</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احفظي شعب ابنك</a:t>
                      </a:r>
                    </a:p>
                    <a:p>
                      <a:pPr algn="r" rtl="1"/>
                      <a:r>
                        <a:rPr lang="ar-EG" sz="4000" b="0" kern="1200" dirty="0">
                          <a:solidFill>
                            <a:prstClr val="white"/>
                          </a:solidFill>
                          <a:latin typeface="+mn-lt"/>
                          <a:ea typeface="+mn-ea"/>
                          <a:cs typeface="+mn-cs"/>
                        </a:rPr>
                        <a:t>شمامسة وقسوس</a:t>
                      </a:r>
                    </a:p>
                    <a:p>
                      <a:pPr algn="r" rtl="1"/>
                      <a:r>
                        <a:rPr lang="ar-EG" sz="4000" b="0" kern="1200" dirty="0">
                          <a:solidFill>
                            <a:prstClr val="white"/>
                          </a:solidFill>
                          <a:latin typeface="+mn-lt"/>
                          <a:ea typeface="+mn-ea"/>
                          <a:cs typeface="+mn-cs"/>
                        </a:rPr>
                        <a:t>وجميع من في البيعة</a:t>
                      </a:r>
                    </a:p>
                    <a:p>
                      <a:pPr algn="r" rtl="1"/>
                      <a:r>
                        <a:rPr lang="ar-EG" sz="4000" b="0" kern="1200" dirty="0">
                          <a:solidFill>
                            <a:prstClr val="white"/>
                          </a:solidFill>
                          <a:latin typeface="+mn-lt"/>
                          <a:ea typeface="+mn-ea"/>
                          <a:cs typeface="+mn-cs"/>
                        </a:rPr>
                        <a:t>الشعب المجتمعون</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60C964FC-BCE8-08B9-E248-5505BA394F0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6</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D5A2192C-78CE-35A1-4E04-2D32BE8A764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8780566"/>
      </p:ext>
    </p:extLst>
  </p:cSld>
  <p:clrMapOvr>
    <a:masterClrMapping/>
  </p:clrMapOvr>
</p:sld>
</file>

<file path=ppt/slides/slide207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411980635"/>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5670054">
                  <a:extLst>
                    <a:ext uri="{9D8B030D-6E8A-4147-A177-3AD203B41FA5}">
                      <a16:colId xmlns:a16="http://schemas.microsoft.com/office/drawing/2014/main" val="20000"/>
                    </a:ext>
                  </a:extLst>
                </a:gridCol>
                <a:gridCol w="5577102">
                  <a:extLst>
                    <a:ext uri="{9D8B030D-6E8A-4147-A177-3AD203B41FA5}">
                      <a16:colId xmlns:a16="http://schemas.microsoft.com/office/drawing/2014/main" val="20001"/>
                    </a:ext>
                  </a:extLst>
                </a:gridCol>
              </a:tblGrid>
              <a:tr h="3024336">
                <a:tc>
                  <a:txBody>
                    <a:bodyPr/>
                    <a:lstStyle/>
                    <a:p>
                      <a:r>
                        <a:rPr lang="fr-FR" sz="3200" b="1" kern="1200" dirty="0">
                          <a:solidFill>
                            <a:prstClr val="white"/>
                          </a:solidFill>
                          <a:latin typeface="Book Antiqua" pitchFamily="18" charset="0"/>
                          <a:ea typeface="+mn-ea"/>
                          <a:cs typeface="+mn-cs"/>
                        </a:rPr>
                        <a:t>13.</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Salut à toi Marie</a:t>
                      </a:r>
                    </a:p>
                    <a:p>
                      <a:r>
                        <a:rPr lang="fr-FR" sz="3200" b="1" kern="1200" dirty="0">
                          <a:solidFill>
                            <a:prstClr val="white"/>
                          </a:solidFill>
                          <a:latin typeface="Book Antiqua" pitchFamily="18" charset="0"/>
                          <a:ea typeface="+mn-ea"/>
                          <a:cs typeface="+mn-cs"/>
                        </a:rPr>
                        <a:t>Sanctuaire préservé</a:t>
                      </a:r>
                    </a:p>
                    <a:p>
                      <a:r>
                        <a:rPr lang="fr-FR" sz="3200" b="1" kern="1200" dirty="0">
                          <a:solidFill>
                            <a:prstClr val="white"/>
                          </a:solidFill>
                          <a:latin typeface="Book Antiqua" pitchFamily="18" charset="0"/>
                          <a:ea typeface="+mn-ea"/>
                          <a:cs typeface="+mn-cs"/>
                        </a:rPr>
                        <a:t>Lumière qui se leva</a:t>
                      </a:r>
                    </a:p>
                    <a:p>
                      <a:r>
                        <a:rPr lang="fr-FR" sz="3200" b="1" kern="1200" dirty="0">
                          <a:solidFill>
                            <a:prstClr val="white"/>
                          </a:solidFill>
                          <a:latin typeface="Book Antiqua" pitchFamily="18" charset="0"/>
                          <a:ea typeface="+mn-ea"/>
                          <a:cs typeface="+mn-cs"/>
                        </a:rPr>
                        <a:t>Qui remplit toute la terre</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السلام لكِ يا مريم</a:t>
                      </a:r>
                    </a:p>
                    <a:p>
                      <a:pPr algn="r" rtl="1"/>
                      <a:r>
                        <a:rPr lang="ar-EG" sz="4000" b="0" kern="1200" dirty="0">
                          <a:solidFill>
                            <a:prstClr val="white"/>
                          </a:solidFill>
                          <a:latin typeface="+mn-lt"/>
                          <a:ea typeface="+mn-ea"/>
                          <a:cs typeface="+mn-cs"/>
                        </a:rPr>
                        <a:t>يا هيكل </a:t>
                      </a:r>
                      <a:r>
                        <a:rPr lang="ar-EG" sz="4000" b="0" kern="1200" dirty="0" err="1">
                          <a:solidFill>
                            <a:prstClr val="white"/>
                          </a:solidFill>
                          <a:latin typeface="+mn-lt"/>
                          <a:ea typeface="+mn-ea"/>
                          <a:cs typeface="+mn-cs"/>
                        </a:rPr>
                        <a:t>منصان</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نورك أشرق فينا</a:t>
                      </a:r>
                    </a:p>
                    <a:p>
                      <a:pPr algn="r" rtl="1"/>
                      <a:r>
                        <a:rPr lang="ar-EG" sz="4000" b="0" kern="1200" dirty="0">
                          <a:solidFill>
                            <a:prstClr val="white"/>
                          </a:solidFill>
                          <a:latin typeface="+mn-lt"/>
                          <a:ea typeface="+mn-ea"/>
                          <a:cs typeface="+mn-cs"/>
                        </a:rPr>
                        <a:t>وملأ كل الأكوان</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14.</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Portas le Créateur</a:t>
                      </a:r>
                    </a:p>
                    <a:p>
                      <a:r>
                        <a:rPr lang="fr-FR" sz="3200" b="1" kern="1200" dirty="0">
                          <a:solidFill>
                            <a:prstClr val="white"/>
                          </a:solidFill>
                          <a:latin typeface="Book Antiqua" pitchFamily="18" charset="0"/>
                          <a:ea typeface="+mn-ea"/>
                          <a:cs typeface="+mn-cs"/>
                        </a:rPr>
                        <a:t>Le Fils de Dieu, le juge</a:t>
                      </a:r>
                    </a:p>
                    <a:p>
                      <a:r>
                        <a:rPr lang="fr-FR" sz="3200" b="1" kern="1200" dirty="0">
                          <a:solidFill>
                            <a:prstClr val="white"/>
                          </a:solidFill>
                          <a:latin typeface="Book Antiqua" pitchFamily="18" charset="0"/>
                          <a:ea typeface="+mn-ea"/>
                          <a:cs typeface="+mn-cs"/>
                        </a:rPr>
                        <a:t>Tu L’enfantas, un Homme</a:t>
                      </a:r>
                    </a:p>
                    <a:p>
                      <a:r>
                        <a:rPr lang="fr-FR" sz="3200" b="1" kern="1200" dirty="0">
                          <a:solidFill>
                            <a:prstClr val="white"/>
                          </a:solidFill>
                          <a:latin typeface="Book Antiqua" pitchFamily="18" charset="0"/>
                          <a:ea typeface="+mn-ea"/>
                          <a:cs typeface="+mn-cs"/>
                        </a:rPr>
                        <a:t>Uni à la Divinité</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err="1">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وحملتِ الخالق</a:t>
                      </a:r>
                    </a:p>
                    <a:p>
                      <a:pPr algn="r" rtl="1"/>
                      <a:r>
                        <a:rPr lang="ar-EG" sz="4000" b="0" kern="1200" dirty="0">
                          <a:solidFill>
                            <a:prstClr val="white"/>
                          </a:solidFill>
                          <a:latin typeface="+mn-lt"/>
                          <a:ea typeface="+mn-ea"/>
                          <a:cs typeface="+mn-cs"/>
                        </a:rPr>
                        <a:t>ابن الله الديان</a:t>
                      </a:r>
                    </a:p>
                    <a:p>
                      <a:pPr algn="r" rtl="1"/>
                      <a:r>
                        <a:rPr lang="ar-EG" sz="4000" b="0" kern="1200" dirty="0" err="1">
                          <a:solidFill>
                            <a:prstClr val="white"/>
                          </a:solidFill>
                          <a:latin typeface="+mn-lt"/>
                          <a:ea typeface="+mn-ea"/>
                          <a:cs typeface="+mn-cs"/>
                        </a:rPr>
                        <a:t>وولدتيه</a:t>
                      </a:r>
                      <a:r>
                        <a:rPr lang="ar-EG" sz="4000" b="0" kern="1200" dirty="0">
                          <a:solidFill>
                            <a:prstClr val="white"/>
                          </a:solidFill>
                          <a:latin typeface="+mn-lt"/>
                          <a:ea typeface="+mn-ea"/>
                          <a:cs typeface="+mn-cs"/>
                        </a:rPr>
                        <a:t> كإنسان</a:t>
                      </a:r>
                    </a:p>
                    <a:p>
                      <a:pPr algn="r" rtl="1"/>
                      <a:r>
                        <a:rPr lang="ar-EG" sz="4000" b="0" kern="1200" dirty="0">
                          <a:solidFill>
                            <a:prstClr val="white"/>
                          </a:solidFill>
                          <a:latin typeface="+mn-lt"/>
                          <a:ea typeface="+mn-ea"/>
                          <a:cs typeface="+mn-cs"/>
                        </a:rPr>
                        <a:t>باللاهوت متحداً</a:t>
                      </a:r>
                      <a:endParaRPr lang="fr-FR" sz="40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99E42D90-DD6C-4A7C-CAD2-FAF6B9FD186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6</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B6E7D833-C7B1-DBA2-F579-F3FAA799032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49164178"/>
      </p:ext>
    </p:extLst>
  </p:cSld>
  <p:clrMapOvr>
    <a:masterClrMapping/>
  </p:clrMapOvr>
</p:sld>
</file>

<file path=ppt/slides/slide207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123024829"/>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878426">
                  <a:extLst>
                    <a:ext uri="{9D8B030D-6E8A-4147-A177-3AD203B41FA5}">
                      <a16:colId xmlns:a16="http://schemas.microsoft.com/office/drawing/2014/main" val="20000"/>
                    </a:ext>
                  </a:extLst>
                </a:gridCol>
                <a:gridCol w="4368730">
                  <a:extLst>
                    <a:ext uri="{9D8B030D-6E8A-4147-A177-3AD203B41FA5}">
                      <a16:colId xmlns:a16="http://schemas.microsoft.com/office/drawing/2014/main" val="20001"/>
                    </a:ext>
                  </a:extLst>
                </a:gridCol>
              </a:tblGrid>
              <a:tr h="3024336">
                <a:tc>
                  <a:txBody>
                    <a:bodyPr/>
                    <a:lstStyle/>
                    <a:p>
                      <a:pPr algn="l"/>
                      <a:r>
                        <a:rPr lang="fr-FR" sz="2700" b="1" i="1" kern="1200" dirty="0">
                          <a:solidFill>
                            <a:prstClr val="white"/>
                          </a:solidFill>
                          <a:latin typeface="Book Antiqua" pitchFamily="18" charset="0"/>
                          <a:ea typeface="+mn-ea"/>
                          <a:cs typeface="+mn-cs"/>
                        </a:rPr>
                        <a:t>15.</a:t>
                      </a:r>
                      <a:r>
                        <a:rPr lang="fr-FR" sz="2700" b="1" i="1" kern="1200" baseline="0" dirty="0">
                          <a:solidFill>
                            <a:prstClr val="white"/>
                          </a:solidFill>
                          <a:latin typeface="Book Antiqua" pitchFamily="18" charset="0"/>
                          <a:ea typeface="+mn-ea"/>
                          <a:cs typeface="+mn-cs"/>
                        </a:rPr>
                        <a:t> </a:t>
                      </a:r>
                      <a:r>
                        <a:rPr lang="fr-FR" sz="3200" b="1" i="1" kern="1200" dirty="0">
                          <a:solidFill>
                            <a:prstClr val="white"/>
                          </a:solidFill>
                          <a:latin typeface="Book Antiqua" pitchFamily="18" charset="0"/>
                          <a:ea typeface="+mn-ea"/>
                          <a:cs typeface="+mn-cs"/>
                        </a:rPr>
                        <a:t>Salut à toi Marie</a:t>
                      </a:r>
                    </a:p>
                    <a:p>
                      <a:pPr algn="l"/>
                      <a:r>
                        <a:rPr lang="fr-FR" sz="3200" b="1" i="1" kern="1200" dirty="0">
                          <a:solidFill>
                            <a:prstClr val="white"/>
                          </a:solidFill>
                          <a:latin typeface="Book Antiqua" pitchFamily="18" charset="0"/>
                          <a:ea typeface="+mn-ea"/>
                          <a:cs typeface="+mn-cs"/>
                        </a:rPr>
                        <a:t>Ô toi pleine de grâce</a:t>
                      </a:r>
                    </a:p>
                    <a:p>
                      <a:pPr algn="l"/>
                      <a:r>
                        <a:rPr lang="fr-FR" sz="3200" b="1" i="1" kern="1200" dirty="0">
                          <a:solidFill>
                            <a:prstClr val="white"/>
                          </a:solidFill>
                          <a:latin typeface="Book Antiqua" pitchFamily="18" charset="0"/>
                          <a:ea typeface="+mn-ea"/>
                          <a:cs typeface="+mn-cs"/>
                        </a:rPr>
                        <a:t>Revêtue de lumière</a:t>
                      </a:r>
                    </a:p>
                    <a:p>
                      <a:pPr algn="l"/>
                      <a:r>
                        <a:rPr lang="fr-FR" sz="3200" b="1" i="1" kern="1200" dirty="0">
                          <a:solidFill>
                            <a:prstClr val="white"/>
                          </a:solidFill>
                          <a:latin typeface="Book Antiqua" pitchFamily="18" charset="0"/>
                          <a:ea typeface="+mn-ea"/>
                          <a:cs typeface="+mn-cs"/>
                        </a:rPr>
                        <a:t>Mère de miséricorde</a:t>
                      </a:r>
                    </a:p>
                  </a:txBody>
                  <a:tcPr/>
                </a:tc>
                <a:tc>
                  <a:txBody>
                    <a:bodyPr/>
                    <a:lstStyle/>
                    <a:p>
                      <a:pPr algn="r" rtl="1"/>
                      <a:r>
                        <a:rPr lang="ar-EG" sz="3400" b="0" i="1" kern="1200" dirty="0">
                          <a:solidFill>
                            <a:prstClr val="white"/>
                          </a:solidFill>
                          <a:latin typeface="+mn-lt"/>
                          <a:ea typeface="+mn-ea"/>
                          <a:cs typeface="+mn-cs"/>
                        </a:rPr>
                        <a:t>+</a:t>
                      </a:r>
                      <a:r>
                        <a:rPr lang="fr-FR" sz="3400" b="0" i="1" kern="1200" dirty="0">
                          <a:solidFill>
                            <a:prstClr val="white"/>
                          </a:solidFill>
                          <a:latin typeface="+mn-lt"/>
                          <a:ea typeface="+mn-ea"/>
                          <a:cs typeface="+mn-cs"/>
                        </a:rPr>
                        <a:t> </a:t>
                      </a:r>
                      <a:r>
                        <a:rPr lang="ar-EG" sz="4000" b="0" i="1" kern="1200" dirty="0">
                          <a:solidFill>
                            <a:prstClr val="white"/>
                          </a:solidFill>
                          <a:latin typeface="+mn-lt"/>
                          <a:ea typeface="+mn-ea"/>
                          <a:cs typeface="+mn-cs"/>
                        </a:rPr>
                        <a:t>السلام لك يا مريم</a:t>
                      </a:r>
                    </a:p>
                    <a:p>
                      <a:pPr algn="r" rtl="1"/>
                      <a:r>
                        <a:rPr lang="ar-EG" sz="4000" b="0" i="1" kern="1200" dirty="0">
                          <a:solidFill>
                            <a:prstClr val="white"/>
                          </a:solidFill>
                          <a:latin typeface="+mn-lt"/>
                          <a:ea typeface="+mn-ea"/>
                          <a:cs typeface="+mn-cs"/>
                        </a:rPr>
                        <a:t>يا مملوءة نعمة</a:t>
                      </a:r>
                    </a:p>
                    <a:p>
                      <a:pPr algn="r" rtl="1"/>
                      <a:r>
                        <a:rPr lang="ar-EG" sz="4000" b="0" i="1" kern="1200" dirty="0">
                          <a:solidFill>
                            <a:prstClr val="white"/>
                          </a:solidFill>
                          <a:latin typeface="+mn-lt"/>
                          <a:ea typeface="+mn-ea"/>
                          <a:cs typeface="+mn-cs"/>
                        </a:rPr>
                        <a:t>يا مشتملة بالانوار</a:t>
                      </a:r>
                    </a:p>
                    <a:p>
                      <a:pPr algn="r" rtl="1"/>
                      <a:r>
                        <a:rPr lang="ar-EG" sz="4000" b="0" i="1" kern="1200" dirty="0">
                          <a:solidFill>
                            <a:prstClr val="white"/>
                          </a:solidFill>
                          <a:latin typeface="+mn-lt"/>
                          <a:ea typeface="+mn-ea"/>
                          <a:cs typeface="+mn-cs"/>
                        </a:rPr>
                        <a:t>يا أم الرحمة</a:t>
                      </a:r>
                    </a:p>
                  </a:txBody>
                  <a:tcPr/>
                </a:tc>
                <a:extLst>
                  <a:ext uri="{0D108BD9-81ED-4DB2-BD59-A6C34878D82A}">
                    <a16:rowId xmlns:a16="http://schemas.microsoft.com/office/drawing/2014/main" val="10000"/>
                  </a:ext>
                </a:extLst>
              </a:tr>
              <a:tr h="2844316">
                <a:tc>
                  <a:txBody>
                    <a:bodyPr/>
                    <a:lstStyle/>
                    <a:p>
                      <a:pPr marL="0" algn="l" defTabSz="914400" rtl="0" eaLnBrk="1" latinLnBrk="0" hangingPunct="1"/>
                      <a:r>
                        <a:rPr lang="fr-FR" sz="2700" b="1" i="1" kern="1200" dirty="0">
                          <a:solidFill>
                            <a:prstClr val="white"/>
                          </a:solidFill>
                          <a:latin typeface="Book Antiqua" pitchFamily="18" charset="0"/>
                          <a:ea typeface="+mn-ea"/>
                          <a:cs typeface="+mn-cs"/>
                        </a:rPr>
                        <a:t>16.</a:t>
                      </a:r>
                      <a:r>
                        <a:rPr lang="fr-FR" sz="2700" b="1" i="1" kern="1200" baseline="0" dirty="0">
                          <a:solidFill>
                            <a:prstClr val="white"/>
                          </a:solidFill>
                          <a:latin typeface="Book Antiqua" pitchFamily="18" charset="0"/>
                          <a:ea typeface="+mn-ea"/>
                          <a:cs typeface="+mn-cs"/>
                        </a:rPr>
                        <a:t> </a:t>
                      </a:r>
                      <a:r>
                        <a:rPr lang="fr-FR" sz="3200" b="1" i="1" kern="1200" dirty="0">
                          <a:solidFill>
                            <a:prstClr val="white"/>
                          </a:solidFill>
                          <a:latin typeface="Book Antiqua" pitchFamily="18" charset="0"/>
                          <a:ea typeface="+mn-ea"/>
                          <a:cs typeface="+mn-cs"/>
                        </a:rPr>
                        <a:t>Viens intercède pour nous</a:t>
                      </a:r>
                    </a:p>
                    <a:p>
                      <a:pPr marL="0" algn="l" defTabSz="914400" rtl="0" eaLnBrk="1" latinLnBrk="0" hangingPunct="1"/>
                      <a:r>
                        <a:rPr lang="fr-FR" sz="3200" b="1" i="1" kern="1200" dirty="0">
                          <a:solidFill>
                            <a:prstClr val="white"/>
                          </a:solidFill>
                          <a:latin typeface="Book Antiqua" pitchFamily="18" charset="0"/>
                          <a:ea typeface="+mn-ea"/>
                          <a:cs typeface="+mn-cs"/>
                        </a:rPr>
                        <a:t>Au jour du jugement</a:t>
                      </a:r>
                    </a:p>
                    <a:p>
                      <a:pPr marL="0" algn="l" defTabSz="914400" rtl="0" eaLnBrk="1" latinLnBrk="0" hangingPunct="1"/>
                      <a:r>
                        <a:rPr lang="fr-FR" sz="3200" b="1" i="1" kern="1200" dirty="0">
                          <a:solidFill>
                            <a:prstClr val="white"/>
                          </a:solidFill>
                          <a:latin typeface="Book Antiqua" pitchFamily="18" charset="0"/>
                          <a:ea typeface="+mn-ea"/>
                          <a:cs typeface="+mn-cs"/>
                        </a:rPr>
                        <a:t>Ton Fils nous a sauvés</a:t>
                      </a:r>
                    </a:p>
                    <a:p>
                      <a:pPr marL="0" algn="l" defTabSz="914400" rtl="0" eaLnBrk="1" latinLnBrk="0" hangingPunct="1"/>
                      <a:r>
                        <a:rPr lang="fr-FR" sz="3200" b="1" i="1" kern="1200" dirty="0">
                          <a:solidFill>
                            <a:prstClr val="white"/>
                          </a:solidFill>
                          <a:latin typeface="Book Antiqua" pitchFamily="18" charset="0"/>
                          <a:ea typeface="+mn-ea"/>
                          <a:cs typeface="+mn-cs"/>
                        </a:rPr>
                        <a:t>Ô fille de Sion</a:t>
                      </a:r>
                    </a:p>
                  </a:txBody>
                  <a:tcPr/>
                </a:tc>
                <a:tc>
                  <a:txBody>
                    <a:bodyPr/>
                    <a:lstStyle/>
                    <a:p>
                      <a:pPr algn="r" rtl="1"/>
                      <a:r>
                        <a:rPr lang="ar-EG" sz="3400" b="0" i="1" kern="1200" dirty="0">
                          <a:solidFill>
                            <a:prstClr val="white"/>
                          </a:solidFill>
                          <a:latin typeface="+mn-lt"/>
                          <a:ea typeface="+mn-ea"/>
                          <a:cs typeface="+mn-cs"/>
                        </a:rPr>
                        <a:t>+</a:t>
                      </a:r>
                      <a:r>
                        <a:rPr lang="fr-FR" sz="3400" b="0" i="1" kern="1200" dirty="0">
                          <a:solidFill>
                            <a:prstClr val="white"/>
                          </a:solidFill>
                          <a:latin typeface="+mn-lt"/>
                          <a:ea typeface="+mn-ea"/>
                          <a:cs typeface="+mn-cs"/>
                        </a:rPr>
                        <a:t> </a:t>
                      </a:r>
                      <a:r>
                        <a:rPr lang="ar-EG" sz="4000" b="0" i="1" kern="1200" dirty="0">
                          <a:solidFill>
                            <a:prstClr val="white"/>
                          </a:solidFill>
                          <a:latin typeface="+mn-lt"/>
                          <a:ea typeface="+mn-ea"/>
                          <a:cs typeface="+mn-cs"/>
                        </a:rPr>
                        <a:t>إشفعي فينا</a:t>
                      </a:r>
                    </a:p>
                    <a:p>
                      <a:pPr algn="r" rtl="1"/>
                      <a:r>
                        <a:rPr lang="ar-EG" sz="4000" b="0" i="1" kern="1200" dirty="0">
                          <a:solidFill>
                            <a:prstClr val="white"/>
                          </a:solidFill>
                          <a:latin typeface="+mn-lt"/>
                          <a:ea typeface="+mn-ea"/>
                          <a:cs typeface="+mn-cs"/>
                        </a:rPr>
                        <a:t>في يوم الزحمة</a:t>
                      </a:r>
                    </a:p>
                    <a:p>
                      <a:pPr algn="r" rtl="1"/>
                      <a:r>
                        <a:rPr lang="ar-EG" sz="4000" b="0" i="1" kern="1200" dirty="0">
                          <a:solidFill>
                            <a:prstClr val="white"/>
                          </a:solidFill>
                          <a:latin typeface="+mn-lt"/>
                          <a:ea typeface="+mn-ea"/>
                          <a:cs typeface="+mn-cs"/>
                        </a:rPr>
                        <a:t>بابنك نلنا الخلاص</a:t>
                      </a:r>
                    </a:p>
                    <a:p>
                      <a:pPr algn="r" rtl="1"/>
                      <a:r>
                        <a:rPr lang="ar-EG" sz="4000" b="0" i="1" kern="1200" dirty="0">
                          <a:solidFill>
                            <a:prstClr val="white"/>
                          </a:solidFill>
                          <a:latin typeface="+mn-lt"/>
                          <a:ea typeface="+mn-ea"/>
                          <a:cs typeface="+mn-cs"/>
                        </a:rPr>
                        <a:t>يا </a:t>
                      </a:r>
                      <a:r>
                        <a:rPr lang="ar-EG" sz="4000" b="0" i="1" kern="1200" dirty="0" err="1">
                          <a:solidFill>
                            <a:prstClr val="white"/>
                          </a:solidFill>
                          <a:latin typeface="+mn-lt"/>
                          <a:ea typeface="+mn-ea"/>
                          <a:cs typeface="+mn-cs"/>
                        </a:rPr>
                        <a:t>إبنة</a:t>
                      </a:r>
                      <a:r>
                        <a:rPr lang="ar-EG" sz="4000" b="0" i="1" kern="1200" dirty="0">
                          <a:solidFill>
                            <a:prstClr val="white"/>
                          </a:solidFill>
                          <a:latin typeface="+mn-lt"/>
                          <a:ea typeface="+mn-ea"/>
                          <a:cs typeface="+mn-cs"/>
                        </a:rPr>
                        <a:t> صهيون</a:t>
                      </a:r>
                      <a:endParaRPr lang="fr-FR" sz="3400" b="0" i="1"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1A9F7161-C170-6319-CDAA-CEA82BFE3E1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6</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F302BFF7-9665-5642-7A52-0EECE32B314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25953294"/>
      </p:ext>
    </p:extLst>
  </p:cSld>
  <p:clrMapOvr>
    <a:masterClrMapping/>
  </p:clrMapOvr>
</p:sld>
</file>

<file path=ppt/slides/slide207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 name="Rectangle 14"/>
          <p:cNvSpPr/>
          <p:nvPr/>
        </p:nvSpPr>
        <p:spPr>
          <a:xfrm>
            <a:off x="3287688" y="980731"/>
            <a:ext cx="4783682" cy="1323439"/>
          </a:xfrm>
          <a:prstGeom prst="rect">
            <a:avLst/>
          </a:prstGeom>
        </p:spPr>
        <p:txBody>
          <a:bodyPr wrap="none">
            <a:spAutoFit/>
          </a:bodyPr>
          <a:lstStyle/>
          <a:p>
            <a:pPr algn="ctr"/>
            <a:r>
              <a:rPr lang="fi-FI" sz="4000" dirty="0">
                <a:solidFill>
                  <a:prstClr val="white"/>
                </a:solidFill>
                <a:latin typeface="CS Avva Shenouda" pitchFamily="34" charset="0"/>
              </a:rPr>
              <a:t>Euaggelion kata </a:t>
            </a:r>
          </a:p>
          <a:p>
            <a:pPr algn="ctr"/>
            <a:r>
              <a:rPr lang="fi-FI" sz="4000" dirty="0">
                <a:solidFill>
                  <a:prstClr val="white"/>
                </a:solidFill>
                <a:latin typeface="CS Avva Shenouda" pitchFamily="34" charset="0"/>
              </a:rPr>
              <a:t>Loukan (=b @ =k=; - =l=b)</a:t>
            </a:r>
            <a:endParaRPr lang="fr-FR" sz="4000" dirty="0">
              <a:solidFill>
                <a:prstClr val="black"/>
              </a:solidFill>
              <a:latin typeface="CS Avva Shenouda" pitchFamily="34" charset="0"/>
            </a:endParaRPr>
          </a:p>
        </p:txBody>
      </p:sp>
      <p:sp>
        <p:nvSpPr>
          <p:cNvPr id="16" name="Rectangle 15"/>
          <p:cNvSpPr/>
          <p:nvPr/>
        </p:nvSpPr>
        <p:spPr>
          <a:xfrm>
            <a:off x="3112287" y="3573016"/>
            <a:ext cx="5404044" cy="1261884"/>
          </a:xfrm>
          <a:prstGeom prst="rect">
            <a:avLst/>
          </a:prstGeom>
        </p:spPr>
        <p:txBody>
          <a:bodyPr wrap="none">
            <a:spAutoFit/>
          </a:bodyPr>
          <a:lstStyle/>
          <a:p>
            <a:pPr algn="ctr"/>
            <a:r>
              <a:rPr lang="fr-FR" sz="3800" dirty="0">
                <a:solidFill>
                  <a:prstClr val="white"/>
                </a:solidFill>
                <a:latin typeface="Book Antiqua" pitchFamily="18" charset="0"/>
              </a:rPr>
              <a:t>Evangile selon </a:t>
            </a:r>
          </a:p>
          <a:p>
            <a:pPr algn="ctr"/>
            <a:r>
              <a:rPr lang="fr-FR" sz="3800" dirty="0">
                <a:solidFill>
                  <a:prstClr val="white"/>
                </a:solidFill>
                <a:latin typeface="Book Antiqua" pitchFamily="18" charset="0"/>
              </a:rPr>
              <a:t>Saint Luc (Luc 2: 29-32)</a:t>
            </a: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7"/>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367 </a:t>
            </a:r>
          </a:p>
        </p:txBody>
      </p:sp>
      <p:sp>
        <p:nvSpPr>
          <p:cNvPr id="10" name="ZoneTexte 9">
            <a:extLst>
              <a:ext uri="{FF2B5EF4-FFF2-40B4-BE49-F238E27FC236}">
                <a16:creationId xmlns:a16="http://schemas.microsoft.com/office/drawing/2014/main" id="{D22EA998-E9D5-28DF-46C0-46852F3DF61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1" name="ZoneTexte 10">
            <a:hlinkClick r:id="rId3" action="ppaction://hlinksldjump"/>
            <a:extLst>
              <a:ext uri="{FF2B5EF4-FFF2-40B4-BE49-F238E27FC236}">
                <a16:creationId xmlns:a16="http://schemas.microsoft.com/office/drawing/2014/main" id="{43EAABA2-DCD4-2AB2-C1DD-997F2741674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90244708"/>
      </p:ext>
    </p:extLst>
  </p:cSld>
  <p:clrMapOvr>
    <a:masterClrMapping/>
  </p:clrMapOvr>
</p:sld>
</file>

<file path=ppt/slides/slide207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3662926"/>
          </a:xfrm>
          <a:prstGeom prst="rect">
            <a:avLst/>
          </a:prstGeom>
        </p:spPr>
        <p:txBody>
          <a:bodyPr wrap="square">
            <a:spAutoFit/>
          </a:bodyPr>
          <a:lstStyle/>
          <a:p>
            <a:pPr algn="just" defTabSz="1219170" rtl="1"/>
            <a:r>
              <a:rPr lang="ar-AE" sz="3467" dirty="0">
                <a:solidFill>
                  <a:prstClr val="white"/>
                </a:solidFill>
                <a:latin typeface="Calibri"/>
                <a:cs typeface="Arial" panose="020B0604020202020204" pitchFamily="34" charset="0"/>
              </a:rPr>
              <a:t>الآن يا سيد تطلق عبدك بسلام </a:t>
            </a:r>
            <a:r>
              <a:rPr lang="ar-AE" sz="3467" dirty="0" err="1">
                <a:solidFill>
                  <a:prstClr val="white"/>
                </a:solidFill>
                <a:latin typeface="Calibri"/>
                <a:cs typeface="Arial" panose="020B0604020202020204" pitchFamily="34" charset="0"/>
              </a:rPr>
              <a:t>كقولك.</a:t>
            </a:r>
            <a:r>
              <a:rPr lang="ar-AE" sz="3467" dirty="0">
                <a:solidFill>
                  <a:prstClr val="white"/>
                </a:solidFill>
                <a:latin typeface="Calibri"/>
                <a:cs typeface="Arial" panose="020B0604020202020204" pitchFamily="34" charset="0"/>
              </a:rPr>
              <a:t> لأن عيني قد أبصرتا خلاصك الذي أعددته قدام جميع </a:t>
            </a:r>
            <a:r>
              <a:rPr lang="ar-AE" sz="3467" dirty="0" err="1">
                <a:solidFill>
                  <a:prstClr val="white"/>
                </a:solidFill>
                <a:latin typeface="Calibri"/>
                <a:cs typeface="Arial" panose="020B0604020202020204" pitchFamily="34" charset="0"/>
              </a:rPr>
              <a:t>الشعوب.</a:t>
            </a:r>
            <a:r>
              <a:rPr lang="ar-AE" sz="3467" dirty="0">
                <a:solidFill>
                  <a:prstClr val="white"/>
                </a:solidFill>
                <a:latin typeface="Calibri"/>
                <a:cs typeface="Arial" panose="020B0604020202020204" pitchFamily="34" charset="0"/>
              </a:rPr>
              <a:t> نوراً تجلى للأمم ومجداً لشعبك إسرائيل.والمجد لإلهنا أمين</a:t>
            </a:r>
            <a:endParaRPr lang="fr-FR" sz="3467" dirty="0">
              <a:solidFill>
                <a:prstClr val="white"/>
              </a:solidFill>
              <a:latin typeface="Calibri"/>
            </a:endParaRPr>
          </a:p>
          <a:p>
            <a:pPr algn="just" defTabSz="1219170" rtl="1"/>
            <a:r>
              <a:rPr lang="ar-AE" sz="3200" i="1" dirty="0">
                <a:solidFill>
                  <a:prstClr val="white"/>
                </a:solidFill>
                <a:latin typeface="Calibri"/>
                <a:cs typeface="Arial" panose="020B0604020202020204" pitchFamily="34" charset="0"/>
              </a:rPr>
              <a:t>والمجد لله دائماً. آمين</a:t>
            </a:r>
            <a:endParaRPr lang="fr-FR" sz="3200" i="1" dirty="0">
              <a:solidFill>
                <a:prstClr val="white"/>
              </a:solidFill>
              <a:latin typeface="Calibri"/>
            </a:endParaRPr>
          </a:p>
          <a:p>
            <a:pPr algn="just" defTabSz="1219170" rtl="1"/>
            <a:endParaRPr lang="fr-FR" sz="2667" i="1" dirty="0">
              <a:solidFill>
                <a:prstClr val="white"/>
              </a:solidFill>
              <a:latin typeface="Calibri"/>
            </a:endParaRPr>
          </a:p>
        </p:txBody>
      </p:sp>
      <p:sp>
        <p:nvSpPr>
          <p:cNvPr id="6" name="Rectangle 5"/>
          <p:cNvSpPr/>
          <p:nvPr/>
        </p:nvSpPr>
        <p:spPr>
          <a:xfrm>
            <a:off x="431371" y="332656"/>
            <a:ext cx="6096677" cy="3252109"/>
          </a:xfrm>
          <a:prstGeom prst="rect">
            <a:avLst/>
          </a:prstGeom>
        </p:spPr>
        <p:txBody>
          <a:bodyPr wrap="square">
            <a:spAutoFit/>
          </a:bodyPr>
          <a:lstStyle/>
          <a:p>
            <a:pPr algn="just" defTabSz="1219170"/>
            <a:r>
              <a:rPr lang="fr-FR" sz="2400" dirty="0">
                <a:solidFill>
                  <a:prstClr val="white"/>
                </a:solidFill>
                <a:latin typeface="Avva_Marcos" pitchFamily="82" charset="0"/>
              </a:rPr>
              <a:t>%</a:t>
            </a:r>
            <a:r>
              <a:rPr lang="fr-FR" sz="2400" dirty="0" err="1">
                <a:solidFill>
                  <a:prstClr val="white"/>
                </a:solidFill>
                <a:latin typeface="CS Avva Shenouda" pitchFamily="34" charset="0"/>
              </a:rPr>
              <a:t>nou</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panyb</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na,a</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pekbwk</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ebol</a:t>
            </a:r>
            <a:r>
              <a:rPr lang="fr-FR" sz="2400" dirty="0">
                <a:solidFill>
                  <a:prstClr val="white"/>
                </a:solidFill>
                <a:latin typeface="CS Avva Shenouda" pitchFamily="34" charset="0"/>
              </a:rPr>
              <a:t> @ </a:t>
            </a:r>
            <a:r>
              <a:rPr lang="fr-FR" sz="2400" dirty="0" err="1">
                <a:solidFill>
                  <a:prstClr val="white"/>
                </a:solidFill>
                <a:latin typeface="CS Avva Shenouda" pitchFamily="34" charset="0"/>
              </a:rPr>
              <a:t>qen</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ouhiryny</a:t>
            </a:r>
            <a:r>
              <a:rPr lang="fr-FR" sz="2400" dirty="0">
                <a:solidFill>
                  <a:prstClr val="white"/>
                </a:solidFill>
                <a:latin typeface="CS Avva Shenouda" pitchFamily="34" charset="0"/>
              </a:rPr>
              <a:t> kata </a:t>
            </a:r>
            <a:r>
              <a:rPr lang="fr-FR" sz="2400" dirty="0" err="1">
                <a:solidFill>
                  <a:prstClr val="white"/>
                </a:solidFill>
                <a:latin typeface="CS Avva Shenouda" pitchFamily="34" charset="0"/>
              </a:rPr>
              <a:t>pekcaji</a:t>
            </a:r>
            <a:r>
              <a:rPr lang="fr-FR" sz="2400" dirty="0">
                <a:solidFill>
                  <a:prstClr val="white"/>
                </a:solidFill>
                <a:latin typeface="CS Avva Shenouda" pitchFamily="34" charset="0"/>
              </a:rPr>
              <a:t> @ je </a:t>
            </a:r>
            <a:r>
              <a:rPr lang="fr-FR" sz="2400" dirty="0" err="1">
                <a:solidFill>
                  <a:prstClr val="white"/>
                </a:solidFill>
                <a:latin typeface="CS Avva Shenouda" pitchFamily="34" charset="0"/>
              </a:rPr>
              <a:t>aunau</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nje</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nabal</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epeknohem</a:t>
            </a:r>
            <a:r>
              <a:rPr lang="fr-FR" sz="2400" dirty="0">
                <a:solidFill>
                  <a:prstClr val="white"/>
                </a:solidFill>
                <a:latin typeface="CS Avva Shenouda" pitchFamily="34" charset="0"/>
              </a:rPr>
              <a:t> @ </a:t>
            </a:r>
            <a:r>
              <a:rPr lang="fr-FR" sz="2400" dirty="0" err="1">
                <a:solidFill>
                  <a:prstClr val="white"/>
                </a:solidFill>
                <a:latin typeface="CS Avva Shenouda" pitchFamily="34" charset="0"/>
              </a:rPr>
              <a:t>vy`etakcebtwtf</a:t>
            </a:r>
            <a:br>
              <a:rPr lang="fr-FR" sz="2400" dirty="0">
                <a:solidFill>
                  <a:prstClr val="white"/>
                </a:solidFill>
                <a:latin typeface="CS Avva Shenouda" pitchFamily="34" charset="0"/>
              </a:rPr>
            </a:br>
            <a:r>
              <a:rPr lang="fr-FR" sz="2400" dirty="0">
                <a:solidFill>
                  <a:prstClr val="white"/>
                </a:solidFill>
                <a:latin typeface="CS Avva Shenouda" pitchFamily="34" charset="0"/>
              </a:rPr>
              <a:t>`</a:t>
            </a:r>
            <a:r>
              <a:rPr lang="fr-FR" sz="2400" dirty="0" err="1">
                <a:solidFill>
                  <a:prstClr val="white"/>
                </a:solidFill>
                <a:latin typeface="CS Avva Shenouda" pitchFamily="34" charset="0"/>
              </a:rPr>
              <a:t>mpe`m;o</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nnilaoc</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tyrou</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Ououwini</a:t>
            </a:r>
            <a:r>
              <a:rPr lang="fr-FR" sz="2400" dirty="0">
                <a:solidFill>
                  <a:prstClr val="white"/>
                </a:solidFill>
                <a:latin typeface="CS Avva Shenouda" pitchFamily="34" charset="0"/>
              </a:rPr>
              <a:t> eu[</a:t>
            </a:r>
            <a:r>
              <a:rPr lang="fr-FR" sz="2400" dirty="0" err="1">
                <a:solidFill>
                  <a:prstClr val="white"/>
                </a:solidFill>
                <a:latin typeface="CS Avva Shenouda" pitchFamily="34" charset="0"/>
              </a:rPr>
              <a:t>wrp</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ebol</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nte</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hane;noc</a:t>
            </a:r>
            <a:r>
              <a:rPr lang="fr-FR" sz="2400" dirty="0">
                <a:solidFill>
                  <a:prstClr val="white"/>
                </a:solidFill>
                <a:latin typeface="CS Avva Shenouda" pitchFamily="34" charset="0"/>
              </a:rPr>
              <a:t> @ nem </a:t>
            </a:r>
            <a:r>
              <a:rPr lang="fr-FR" sz="2400" dirty="0" err="1">
                <a:solidFill>
                  <a:prstClr val="white"/>
                </a:solidFill>
                <a:latin typeface="CS Avva Shenouda" pitchFamily="34" charset="0"/>
              </a:rPr>
              <a:t>ou`wou</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nte</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peklaoc</a:t>
            </a:r>
            <a:r>
              <a:rPr lang="fr-FR" sz="2400" dirty="0">
                <a:solidFill>
                  <a:prstClr val="white"/>
                </a:solidFill>
                <a:latin typeface="CS Avva Shenouda" pitchFamily="34" charset="0"/>
              </a:rPr>
              <a:t> </a:t>
            </a:r>
            <a:r>
              <a:rPr lang="fr-FR" sz="2400" dirty="0" err="1">
                <a:solidFill>
                  <a:prstClr val="white"/>
                </a:solidFill>
                <a:latin typeface="CS Avva Shenouda" pitchFamily="34" charset="0"/>
              </a:rPr>
              <a:t>Picrayl</a:t>
            </a:r>
            <a:r>
              <a:rPr lang="fr-FR" sz="2400" dirty="0">
                <a:solidFill>
                  <a:prstClr val="white"/>
                </a:solidFill>
                <a:latin typeface="CS Avva Shenouda" pitchFamily="34" charset="0"/>
              </a:rPr>
              <a:t>. </a:t>
            </a:r>
          </a:p>
          <a:p>
            <a:pPr algn="just" defTabSz="1219170"/>
            <a:endParaRPr lang="fr-FR" sz="1867" dirty="0">
              <a:solidFill>
                <a:prstClr val="white"/>
              </a:solidFill>
              <a:latin typeface="CS Avva Shenouda" pitchFamily="34" charset="0"/>
            </a:endParaRPr>
          </a:p>
          <a:p>
            <a:pPr algn="just" defTabSz="1219170"/>
            <a:r>
              <a:rPr lang="fr-FR" sz="2133" i="1" dirty="0">
                <a:solidFill>
                  <a:prstClr val="white"/>
                </a:solidFill>
                <a:latin typeface="CS Avva Shenouda" pitchFamily="34" charset="0"/>
              </a:rPr>
              <a:t>Pi`</a:t>
            </a:r>
            <a:r>
              <a:rPr lang="fr-FR" sz="2133" i="1" dirty="0" err="1">
                <a:solidFill>
                  <a:prstClr val="white"/>
                </a:solidFill>
                <a:latin typeface="CS Avva Shenouda" pitchFamily="34" charset="0"/>
              </a:rPr>
              <a:t>wou</a:t>
            </a:r>
            <a:r>
              <a:rPr lang="fr-FR" sz="2133" i="1" dirty="0">
                <a:solidFill>
                  <a:prstClr val="white"/>
                </a:solidFill>
                <a:latin typeface="CS Avva Shenouda" pitchFamily="34" charset="0"/>
              </a:rPr>
              <a:t> va </a:t>
            </a:r>
            <a:r>
              <a:rPr lang="fr-FR" sz="2133" i="1" dirty="0" err="1">
                <a:solidFill>
                  <a:prstClr val="white"/>
                </a:solidFill>
                <a:latin typeface="CS Avva Shenouda" pitchFamily="34" charset="0"/>
              </a:rPr>
              <a:t>Pennou</a:t>
            </a:r>
            <a:r>
              <a:rPr lang="fr-FR" sz="2133" i="1" dirty="0">
                <a:solidFill>
                  <a:prstClr val="white"/>
                </a:solidFill>
                <a:latin typeface="CS Avva Shenouda" pitchFamily="34" charset="0"/>
              </a:rPr>
              <a:t>] </a:t>
            </a:r>
            <a:r>
              <a:rPr lang="fr-FR" sz="2133" i="1" dirty="0" err="1">
                <a:solidFill>
                  <a:prstClr val="white"/>
                </a:solidFill>
                <a:latin typeface="CS Avva Shenouda" pitchFamily="34" charset="0"/>
              </a:rPr>
              <a:t>pe</a:t>
            </a:r>
            <a:r>
              <a:rPr lang="fr-FR" sz="2133" i="1" dirty="0">
                <a:solidFill>
                  <a:prstClr val="white"/>
                </a:solidFill>
                <a:latin typeface="CS Avva Shenouda" pitchFamily="34" charset="0"/>
              </a:rPr>
              <a:t> sa `</a:t>
            </a:r>
            <a:r>
              <a:rPr lang="fr-FR" sz="2133" i="1" dirty="0" err="1">
                <a:solidFill>
                  <a:prstClr val="white"/>
                </a:solidFill>
                <a:latin typeface="CS Avva Shenouda" pitchFamily="34" charset="0"/>
              </a:rPr>
              <a:t>eneh</a:t>
            </a:r>
            <a:r>
              <a:rPr lang="fr-FR" sz="2133" i="1" dirty="0">
                <a:solidFill>
                  <a:prstClr val="white"/>
                </a:solidFill>
                <a:latin typeface="CS Avva Shenouda" pitchFamily="34" charset="0"/>
              </a:rPr>
              <a:t> `</a:t>
            </a:r>
            <a:r>
              <a:rPr lang="fr-FR" sz="2133" i="1" dirty="0" err="1">
                <a:solidFill>
                  <a:prstClr val="white"/>
                </a:solidFill>
                <a:latin typeface="CS Avva Shenouda" pitchFamily="34" charset="0"/>
              </a:rPr>
              <a:t>nte</a:t>
            </a:r>
            <a:r>
              <a:rPr lang="fr-FR" sz="2133" i="1" dirty="0">
                <a:solidFill>
                  <a:prstClr val="white"/>
                </a:solidFill>
                <a:latin typeface="CS Avva Shenouda" pitchFamily="34" charset="0"/>
              </a:rPr>
              <a:t> ni`</a:t>
            </a:r>
            <a:r>
              <a:rPr lang="fr-FR" sz="2133" i="1" dirty="0" err="1">
                <a:solidFill>
                  <a:prstClr val="white"/>
                </a:solidFill>
                <a:latin typeface="CS Avva Shenouda" pitchFamily="34" charset="0"/>
              </a:rPr>
              <a:t>eneh</a:t>
            </a:r>
            <a:r>
              <a:rPr lang="fr-FR" sz="2133" i="1" dirty="0">
                <a:solidFill>
                  <a:prstClr val="white"/>
                </a:solidFill>
                <a:latin typeface="CS Avva Shenouda" pitchFamily="34" charset="0"/>
              </a:rPr>
              <a:t> @ `</a:t>
            </a:r>
            <a:r>
              <a:rPr lang="fr-FR" sz="2133" i="1" dirty="0" err="1">
                <a:solidFill>
                  <a:prstClr val="white"/>
                </a:solidFill>
                <a:latin typeface="CS Avva Shenouda" pitchFamily="34" charset="0"/>
              </a:rPr>
              <a:t>amyn</a:t>
            </a:r>
            <a:r>
              <a:rPr lang="fr-FR" sz="2133" i="1" dirty="0">
                <a:solidFill>
                  <a:prstClr val="white"/>
                </a:solidFill>
                <a:latin typeface="CS Avva Shenouda" pitchFamily="34" charset="0"/>
              </a:rPr>
              <a:t>.</a:t>
            </a:r>
          </a:p>
        </p:txBody>
      </p:sp>
      <p:sp>
        <p:nvSpPr>
          <p:cNvPr id="7" name="Rectangle 6"/>
          <p:cNvSpPr/>
          <p:nvPr/>
        </p:nvSpPr>
        <p:spPr>
          <a:xfrm>
            <a:off x="448229" y="4144432"/>
            <a:ext cx="11312400" cy="2247154"/>
          </a:xfrm>
          <a:prstGeom prst="rect">
            <a:avLst/>
          </a:prstGeom>
        </p:spPr>
        <p:txBody>
          <a:bodyPr wrap="square">
            <a:spAutoFit/>
          </a:bodyPr>
          <a:lstStyle/>
          <a:p>
            <a:pPr algn="ctr" defTabSz="1219170"/>
            <a:r>
              <a:rPr lang="fr-FR" sz="2667" b="1" dirty="0">
                <a:solidFill>
                  <a:prstClr val="white"/>
                </a:solidFill>
                <a:latin typeface="Book Antiqua" pitchFamily="18" charset="0"/>
              </a:rPr>
              <a:t>Maintenant ô Maître, tu peux laisser ton serviteur s’en aller en paix, selon ta parole. Car mes yeux ont vu ton salut, que tu as préparé à la face de tous les peuples : lumière pour éclairer les nations païennes, et gloire d’Israël ton peuple.</a:t>
            </a:r>
          </a:p>
          <a:p>
            <a:pPr algn="ctr" defTabSz="1219170"/>
            <a:endParaRPr lang="fr-FR" sz="667" b="1" dirty="0">
              <a:solidFill>
                <a:prstClr val="white"/>
              </a:solidFill>
              <a:latin typeface="Book Antiqua" pitchFamily="18" charset="0"/>
            </a:endParaRPr>
          </a:p>
          <a:p>
            <a:pPr algn="ctr" defTabSz="1219170"/>
            <a:r>
              <a:rPr lang="fr-FR" sz="2667" b="1" i="1" dirty="0">
                <a:solidFill>
                  <a:prstClr val="white"/>
                </a:solidFill>
                <a:latin typeface="Book Antiqua" pitchFamily="18" charset="0"/>
              </a:rPr>
              <a:t>Gloire à Dieu éternellement, amen</a:t>
            </a:r>
          </a:p>
        </p:txBody>
      </p:sp>
      <p:sp>
        <p:nvSpPr>
          <p:cNvPr id="17" name="ZoneTexte 16">
            <a:extLst>
              <a:ext uri="{FF2B5EF4-FFF2-40B4-BE49-F238E27FC236}">
                <a16:creationId xmlns:a16="http://schemas.microsoft.com/office/drawing/2014/main" id="{0B9F1218-8D20-D176-05BC-0A7A77CC317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1BF6F7F6-9EB2-6141-AB9D-51A0F9217E1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04267513"/>
      </p:ext>
    </p:extLst>
  </p:cSld>
  <p:clrMapOvr>
    <a:masterClrMapping/>
  </p:clrMapOvr>
</p:sld>
</file>

<file path=ppt/slides/slide207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6" name="Rectangle 15"/>
          <p:cNvSpPr/>
          <p:nvPr/>
        </p:nvSpPr>
        <p:spPr>
          <a:xfrm>
            <a:off x="1847528" y="2424370"/>
            <a:ext cx="8424936" cy="923330"/>
          </a:xfrm>
          <a:prstGeom prst="rect">
            <a:avLst/>
          </a:prstGeom>
        </p:spPr>
        <p:txBody>
          <a:bodyPr wrap="square">
            <a:spAutoFit/>
          </a:bodyPr>
          <a:lstStyle/>
          <a:p>
            <a:pPr algn="ctr"/>
            <a:r>
              <a:rPr lang="fr-FR" sz="4800" dirty="0">
                <a:solidFill>
                  <a:prstClr val="white"/>
                </a:solidFill>
                <a:latin typeface="Book Antiqua" pitchFamily="18" charset="0"/>
              </a:rPr>
              <a:t>Partie 7 : </a:t>
            </a:r>
            <a:r>
              <a:rPr lang="fr-FR" sz="5400" dirty="0">
                <a:solidFill>
                  <a:prstClr val="white"/>
                </a:solidFill>
                <a:latin typeface="CS Avva Shenouda" pitchFamily="34" charset="0"/>
              </a:rPr>
              <a:t>`</a:t>
            </a:r>
            <a:r>
              <a:rPr lang="it-IT" sz="5400" dirty="0">
                <a:solidFill>
                  <a:prstClr val="white"/>
                </a:solidFill>
                <a:latin typeface="Avva_Marcos" pitchFamily="82" charset="0"/>
              </a:rPr>
              <a:t>X</a:t>
            </a:r>
            <a:r>
              <a:rPr lang="it-IT" sz="5400" dirty="0">
                <a:solidFill>
                  <a:prstClr val="white"/>
                </a:solidFill>
                <a:latin typeface="CS Avva Shenouda" pitchFamily="34" charset="0"/>
              </a:rPr>
              <a:t>ere ne Mari`a</a:t>
            </a:r>
            <a:r>
              <a:rPr lang="fr-FR" sz="4800" dirty="0">
                <a:solidFill>
                  <a:prstClr val="white"/>
                </a:solidFill>
                <a:latin typeface="Book Antiqua" pitchFamily="18" charset="0"/>
              </a:rPr>
              <a:t> </a:t>
            </a: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367</a:t>
            </a:r>
          </a:p>
        </p:txBody>
      </p:sp>
      <p:sp>
        <p:nvSpPr>
          <p:cNvPr id="2" name="ZoneTexte 1">
            <a:extLst>
              <a:ext uri="{FF2B5EF4-FFF2-40B4-BE49-F238E27FC236}">
                <a16:creationId xmlns:a16="http://schemas.microsoft.com/office/drawing/2014/main" id="{7011D025-03F7-E5F0-D03E-4F717F8CB5A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3" name="ZoneTexte 2">
            <a:hlinkClick r:id="rId3" action="ppaction://hlinksldjump"/>
            <a:extLst>
              <a:ext uri="{FF2B5EF4-FFF2-40B4-BE49-F238E27FC236}">
                <a16:creationId xmlns:a16="http://schemas.microsoft.com/office/drawing/2014/main" id="{01086897-4BD9-5F9B-9997-FDD9196659E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72100788"/>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FB276B0E-D402-BB29-6CEE-B36416AC285F}"/>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87F29024-290E-9D78-C955-3A45F32B0B0E}"/>
              </a:ext>
            </a:extLst>
          </p:cNvPr>
          <p:cNvGraphicFramePr>
            <a:graphicFrameLocks noGrp="1"/>
          </p:cNvGraphicFramePr>
          <p:nvPr/>
        </p:nvGraphicFramePr>
        <p:xfrm>
          <a:off x="457200" y="332656"/>
          <a:ext cx="11247156" cy="5868652"/>
        </p:xfrm>
        <a:graphic>
          <a:graphicData uri="http://schemas.openxmlformats.org/drawingml/2006/table">
            <a:tbl>
              <a:tblPr firstRow="1" bandRow="1">
                <a:tableStyleId>{2D5ABB26-0587-4C30-8999-92F81FD0307C}</a:tableStyleId>
              </a:tblPr>
              <a:tblGrid>
                <a:gridCol w="6878426">
                  <a:extLst>
                    <a:ext uri="{9D8B030D-6E8A-4147-A177-3AD203B41FA5}">
                      <a16:colId xmlns:a16="http://schemas.microsoft.com/office/drawing/2014/main" val="20000"/>
                    </a:ext>
                  </a:extLst>
                </a:gridCol>
                <a:gridCol w="4368730">
                  <a:extLst>
                    <a:ext uri="{9D8B030D-6E8A-4147-A177-3AD203B41FA5}">
                      <a16:colId xmlns:a16="http://schemas.microsoft.com/office/drawing/2014/main" val="20001"/>
                    </a:ext>
                  </a:extLst>
                </a:gridCol>
              </a:tblGrid>
              <a:tr h="3024336">
                <a:tc>
                  <a:txBody>
                    <a:bodyPr/>
                    <a:lstStyle/>
                    <a:p>
                      <a:pPr algn="l"/>
                      <a:r>
                        <a:rPr lang="fr-FR" sz="2700" b="1" i="1" kern="1200" dirty="0">
                          <a:solidFill>
                            <a:prstClr val="white"/>
                          </a:solidFill>
                          <a:latin typeface="Book Antiqua" pitchFamily="18" charset="0"/>
                          <a:ea typeface="+mn-ea"/>
                          <a:cs typeface="+mn-cs"/>
                        </a:rPr>
                        <a:t>13.</a:t>
                      </a:r>
                      <a:r>
                        <a:rPr lang="fr-FR" sz="2700" b="1" i="1" kern="1200" baseline="0" dirty="0">
                          <a:solidFill>
                            <a:prstClr val="white"/>
                          </a:solidFill>
                          <a:latin typeface="Book Antiqua" pitchFamily="18" charset="0"/>
                          <a:ea typeface="+mn-ea"/>
                          <a:cs typeface="+mn-cs"/>
                        </a:rPr>
                        <a:t> </a:t>
                      </a:r>
                      <a:r>
                        <a:rPr lang="fr-FR" sz="3200" b="1" i="1" kern="1200" dirty="0">
                          <a:solidFill>
                            <a:prstClr val="white"/>
                          </a:solidFill>
                          <a:latin typeface="Book Antiqua" pitchFamily="18" charset="0"/>
                          <a:ea typeface="+mn-ea"/>
                          <a:cs typeface="+mn-cs"/>
                        </a:rPr>
                        <a:t>Salut à toi Marie</a:t>
                      </a:r>
                    </a:p>
                    <a:p>
                      <a:pPr algn="l"/>
                      <a:r>
                        <a:rPr lang="fr-FR" sz="3200" b="1" i="1" kern="1200" dirty="0">
                          <a:solidFill>
                            <a:prstClr val="white"/>
                          </a:solidFill>
                          <a:latin typeface="Book Antiqua" pitchFamily="18" charset="0"/>
                          <a:ea typeface="+mn-ea"/>
                          <a:cs typeface="+mn-cs"/>
                        </a:rPr>
                        <a:t>Ô toi pleine de grâce</a:t>
                      </a:r>
                    </a:p>
                    <a:p>
                      <a:pPr algn="l"/>
                      <a:r>
                        <a:rPr lang="fr-FR" sz="3200" b="1" i="1" kern="1200" dirty="0">
                          <a:solidFill>
                            <a:prstClr val="white"/>
                          </a:solidFill>
                          <a:latin typeface="Book Antiqua" pitchFamily="18" charset="0"/>
                          <a:ea typeface="+mn-ea"/>
                          <a:cs typeface="+mn-cs"/>
                        </a:rPr>
                        <a:t>Revêtue de lumière</a:t>
                      </a:r>
                    </a:p>
                    <a:p>
                      <a:pPr algn="l"/>
                      <a:r>
                        <a:rPr lang="fr-FR" sz="3200" b="1" i="1" kern="1200" dirty="0">
                          <a:solidFill>
                            <a:prstClr val="white"/>
                          </a:solidFill>
                          <a:latin typeface="Book Antiqua" pitchFamily="18" charset="0"/>
                          <a:ea typeface="+mn-ea"/>
                          <a:cs typeface="+mn-cs"/>
                        </a:rPr>
                        <a:t>Mère de miséricorde</a:t>
                      </a:r>
                    </a:p>
                  </a:txBody>
                  <a:tcPr/>
                </a:tc>
                <a:tc>
                  <a:txBody>
                    <a:bodyPr/>
                    <a:lstStyle/>
                    <a:p>
                      <a:pPr algn="r" rtl="1"/>
                      <a:r>
                        <a:rPr lang="ar-EG" sz="4000" b="0" i="1" kern="1200" dirty="0">
                          <a:solidFill>
                            <a:prstClr val="white"/>
                          </a:solidFill>
                          <a:latin typeface="+mn-lt"/>
                          <a:ea typeface="+mn-ea"/>
                          <a:cs typeface="+mn-cs"/>
                        </a:rPr>
                        <a:t>السلام لك يا مريم</a:t>
                      </a:r>
                    </a:p>
                    <a:p>
                      <a:pPr algn="r" rtl="1"/>
                      <a:r>
                        <a:rPr lang="ar-EG" sz="4000" b="0" i="1" kern="1200" dirty="0">
                          <a:solidFill>
                            <a:prstClr val="white"/>
                          </a:solidFill>
                          <a:latin typeface="+mn-lt"/>
                          <a:ea typeface="+mn-ea"/>
                          <a:cs typeface="+mn-cs"/>
                        </a:rPr>
                        <a:t>يا مملوءة نعمة</a:t>
                      </a:r>
                    </a:p>
                    <a:p>
                      <a:pPr algn="r" rtl="1"/>
                      <a:r>
                        <a:rPr lang="ar-EG" sz="4000" b="0" i="1" kern="1200" dirty="0">
                          <a:solidFill>
                            <a:prstClr val="white"/>
                          </a:solidFill>
                          <a:latin typeface="+mn-lt"/>
                          <a:ea typeface="+mn-ea"/>
                          <a:cs typeface="+mn-cs"/>
                        </a:rPr>
                        <a:t>يا مشتملة بالانوار</a:t>
                      </a:r>
                    </a:p>
                    <a:p>
                      <a:pPr algn="r" rtl="1"/>
                      <a:r>
                        <a:rPr lang="ar-EG" sz="4000" b="0" i="1" kern="1200" dirty="0">
                          <a:solidFill>
                            <a:prstClr val="white"/>
                          </a:solidFill>
                          <a:latin typeface="+mn-lt"/>
                          <a:ea typeface="+mn-ea"/>
                          <a:cs typeface="+mn-cs"/>
                        </a:rPr>
                        <a:t>يا أم الرحمة</a:t>
                      </a:r>
                    </a:p>
                  </a:txBody>
                  <a:tcPr/>
                </a:tc>
                <a:extLst>
                  <a:ext uri="{0D108BD9-81ED-4DB2-BD59-A6C34878D82A}">
                    <a16:rowId xmlns:a16="http://schemas.microsoft.com/office/drawing/2014/main" val="10000"/>
                  </a:ext>
                </a:extLst>
              </a:tr>
              <a:tr h="2844316">
                <a:tc>
                  <a:txBody>
                    <a:bodyPr/>
                    <a:lstStyle/>
                    <a:p>
                      <a:pPr marL="0" algn="l" defTabSz="914400" rtl="0" eaLnBrk="1" latinLnBrk="0" hangingPunct="1"/>
                      <a:r>
                        <a:rPr lang="fr-FR" sz="2700" b="1" i="1" kern="1200" dirty="0">
                          <a:solidFill>
                            <a:prstClr val="white"/>
                          </a:solidFill>
                          <a:latin typeface="Book Antiqua" pitchFamily="18" charset="0"/>
                          <a:ea typeface="+mn-ea"/>
                          <a:cs typeface="+mn-cs"/>
                        </a:rPr>
                        <a:t>14.</a:t>
                      </a:r>
                      <a:r>
                        <a:rPr lang="fr-FR" sz="2700" b="1" i="1" kern="1200" baseline="0" dirty="0">
                          <a:solidFill>
                            <a:prstClr val="white"/>
                          </a:solidFill>
                          <a:latin typeface="Book Antiqua" pitchFamily="18" charset="0"/>
                          <a:ea typeface="+mn-ea"/>
                          <a:cs typeface="+mn-cs"/>
                        </a:rPr>
                        <a:t> </a:t>
                      </a:r>
                      <a:r>
                        <a:rPr lang="fr-FR" sz="3200" b="1" i="1" kern="1200" dirty="0">
                          <a:solidFill>
                            <a:prstClr val="white"/>
                          </a:solidFill>
                          <a:latin typeface="Book Antiqua" pitchFamily="18" charset="0"/>
                          <a:ea typeface="+mn-ea"/>
                          <a:cs typeface="+mn-cs"/>
                        </a:rPr>
                        <a:t>Viens intercède pour nous</a:t>
                      </a:r>
                    </a:p>
                    <a:p>
                      <a:pPr marL="0" algn="l" defTabSz="914400" rtl="0" eaLnBrk="1" latinLnBrk="0" hangingPunct="1"/>
                      <a:r>
                        <a:rPr lang="fr-FR" sz="3200" b="1" i="1" kern="1200" dirty="0">
                          <a:solidFill>
                            <a:prstClr val="white"/>
                          </a:solidFill>
                          <a:latin typeface="Book Antiqua" pitchFamily="18" charset="0"/>
                          <a:ea typeface="+mn-ea"/>
                          <a:cs typeface="+mn-cs"/>
                        </a:rPr>
                        <a:t>Au jour du jugement</a:t>
                      </a:r>
                    </a:p>
                    <a:p>
                      <a:pPr marL="0" algn="l" defTabSz="914400" rtl="0" eaLnBrk="1" latinLnBrk="0" hangingPunct="1"/>
                      <a:r>
                        <a:rPr lang="fr-FR" sz="3200" b="1" i="1" kern="1200" dirty="0">
                          <a:solidFill>
                            <a:prstClr val="white"/>
                          </a:solidFill>
                          <a:latin typeface="Book Antiqua" pitchFamily="18" charset="0"/>
                          <a:ea typeface="+mn-ea"/>
                          <a:cs typeface="+mn-cs"/>
                        </a:rPr>
                        <a:t>Ton Fils nous a sauvés</a:t>
                      </a:r>
                    </a:p>
                    <a:p>
                      <a:pPr marL="0" algn="l" defTabSz="914400" rtl="0" eaLnBrk="1" latinLnBrk="0" hangingPunct="1"/>
                      <a:r>
                        <a:rPr lang="fr-FR" sz="3200" b="1" i="1" kern="1200" dirty="0">
                          <a:solidFill>
                            <a:prstClr val="white"/>
                          </a:solidFill>
                          <a:latin typeface="Book Antiqua" pitchFamily="18" charset="0"/>
                          <a:ea typeface="+mn-ea"/>
                          <a:cs typeface="+mn-cs"/>
                        </a:rPr>
                        <a:t>Ô fille de Sion</a:t>
                      </a:r>
                    </a:p>
                  </a:txBody>
                  <a:tcPr/>
                </a:tc>
                <a:tc>
                  <a:txBody>
                    <a:bodyPr/>
                    <a:lstStyle/>
                    <a:p>
                      <a:pPr algn="r" rtl="1"/>
                      <a:r>
                        <a:rPr lang="ar-EG" sz="4000" b="0" i="1" kern="1200" dirty="0">
                          <a:solidFill>
                            <a:prstClr val="white"/>
                          </a:solidFill>
                          <a:latin typeface="+mn-lt"/>
                          <a:ea typeface="+mn-ea"/>
                          <a:cs typeface="+mn-cs"/>
                        </a:rPr>
                        <a:t>إشفعي فينا</a:t>
                      </a:r>
                    </a:p>
                    <a:p>
                      <a:pPr algn="r" rtl="1"/>
                      <a:r>
                        <a:rPr lang="ar-EG" sz="4000" b="0" i="1" kern="1200" dirty="0">
                          <a:solidFill>
                            <a:prstClr val="white"/>
                          </a:solidFill>
                          <a:latin typeface="+mn-lt"/>
                          <a:ea typeface="+mn-ea"/>
                          <a:cs typeface="+mn-cs"/>
                        </a:rPr>
                        <a:t>في يوم الزحمة</a:t>
                      </a:r>
                    </a:p>
                    <a:p>
                      <a:pPr algn="r" rtl="1"/>
                      <a:r>
                        <a:rPr lang="ar-EG" sz="4000" b="0" i="1" kern="1200" dirty="0">
                          <a:solidFill>
                            <a:prstClr val="white"/>
                          </a:solidFill>
                          <a:latin typeface="+mn-lt"/>
                          <a:ea typeface="+mn-ea"/>
                          <a:cs typeface="+mn-cs"/>
                        </a:rPr>
                        <a:t>بابنك نلنا الخلاص</a:t>
                      </a:r>
                    </a:p>
                    <a:p>
                      <a:pPr algn="r" rtl="1"/>
                      <a:r>
                        <a:rPr lang="ar-EG" sz="4000" b="0" i="1" kern="1200" dirty="0">
                          <a:solidFill>
                            <a:prstClr val="white"/>
                          </a:solidFill>
                          <a:latin typeface="+mn-lt"/>
                          <a:ea typeface="+mn-ea"/>
                          <a:cs typeface="+mn-cs"/>
                        </a:rPr>
                        <a:t>يا </a:t>
                      </a:r>
                      <a:r>
                        <a:rPr lang="ar-EG" sz="4000" b="0" i="1" kern="1200" dirty="0" err="1">
                          <a:solidFill>
                            <a:prstClr val="white"/>
                          </a:solidFill>
                          <a:latin typeface="+mn-lt"/>
                          <a:ea typeface="+mn-ea"/>
                          <a:cs typeface="+mn-cs"/>
                        </a:rPr>
                        <a:t>إبنة</a:t>
                      </a:r>
                      <a:r>
                        <a:rPr lang="ar-EG" sz="4000" b="0" i="1" kern="1200" dirty="0">
                          <a:solidFill>
                            <a:prstClr val="white"/>
                          </a:solidFill>
                          <a:latin typeface="+mn-lt"/>
                          <a:ea typeface="+mn-ea"/>
                          <a:cs typeface="+mn-cs"/>
                        </a:rPr>
                        <a:t> صهيون</a:t>
                      </a:r>
                      <a:endParaRPr lang="fr-FR" sz="3400" b="0" i="1"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1ADAAB6A-DC17-C1E1-25A8-71665D12F29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914273"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Interprétation – Partie 7</a:t>
            </a:r>
            <a:endParaRPr kumimoji="0" lang="ar-EG" sz="1600" b="0" i="0" u="none" strike="noStrike" kern="1200" cap="none" spc="0" normalizeH="0" baseline="0" noProof="0" dirty="0">
              <a:ln>
                <a:noFill/>
              </a:ln>
              <a:solidFill>
                <a:prstClr val="white"/>
              </a:solidFill>
              <a:effectLst/>
              <a:uLnTx/>
              <a:uFillTx/>
              <a:latin typeface="Book Antiqua" pitchFamily="18" charset="0"/>
              <a:ea typeface="+mn-ea"/>
              <a:cs typeface="Arial" panose="020B0604020202020204" pitchFamily="34" charset="0"/>
            </a:endParaRPr>
          </a:p>
        </p:txBody>
      </p:sp>
      <p:sp>
        <p:nvSpPr>
          <p:cNvPr id="4" name="ZoneTexte 3">
            <a:hlinkClick r:id="rId2" action="ppaction://hlinksldjump"/>
            <a:extLst>
              <a:ext uri="{FF2B5EF4-FFF2-40B4-BE49-F238E27FC236}">
                <a16:creationId xmlns:a16="http://schemas.microsoft.com/office/drawing/2014/main" id="{3FF86E0B-E91B-A1AC-13C9-03B8718E93D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53035098"/>
      </p:ext>
    </p:extLst>
  </p:cSld>
  <p:clrMapOvr>
    <a:masterClrMapping/>
  </p:clrMapOvr>
</p:sld>
</file>

<file path=ppt/slides/slide208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السلام لكِ يا مريم</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الحمامة الحسنة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التي ولدت</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لنا الله الكلمة</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it-IT" sz="3733" dirty="0">
                <a:solidFill>
                  <a:prstClr val="white"/>
                </a:solidFill>
                <a:latin typeface="Avva_Marcos" pitchFamily="82" charset="0"/>
              </a:rPr>
              <a:t>X</a:t>
            </a:r>
            <a:r>
              <a:rPr lang="it-IT" sz="3733" dirty="0">
                <a:solidFill>
                  <a:prstClr val="white"/>
                </a:solidFill>
                <a:latin typeface="CS Avva Shenouda" pitchFamily="34" charset="0"/>
              </a:rPr>
              <a:t>ere ne Mari`a @ ][rompi e;necwc @ ;yetacmici nan @ `m`V] Pilogoc.</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Marie </a:t>
            </a:r>
          </a:p>
          <a:p>
            <a:pPr algn="ctr" defTabSz="1219170"/>
            <a:r>
              <a:rPr lang="fr-FR" sz="3733" b="1" dirty="0">
                <a:solidFill>
                  <a:prstClr val="white"/>
                </a:solidFill>
                <a:latin typeface="Book Antiqua" pitchFamily="18" charset="0"/>
              </a:rPr>
              <a:t>La belle colombe </a:t>
            </a:r>
          </a:p>
          <a:p>
            <a:pPr algn="ctr" defTabSz="1219170"/>
            <a:r>
              <a:rPr lang="fr-FR" sz="3733" b="1" dirty="0">
                <a:solidFill>
                  <a:prstClr val="white"/>
                </a:solidFill>
                <a:latin typeface="Book Antiqua" pitchFamily="18" charset="0"/>
              </a:rPr>
              <a:t>Qui a enfanté</a:t>
            </a:r>
          </a:p>
          <a:p>
            <a:pPr algn="ctr" defTabSz="1219170"/>
            <a:r>
              <a:rPr lang="fr-FR" sz="3733" b="1" dirty="0">
                <a:solidFill>
                  <a:prstClr val="white"/>
                </a:solidFill>
                <a:latin typeface="Book Antiqua" pitchFamily="18" charset="0"/>
              </a:rPr>
              <a:t>Pour nous, Dieu le Verbe</a:t>
            </a:r>
          </a:p>
        </p:txBody>
      </p:sp>
      <p:sp>
        <p:nvSpPr>
          <p:cNvPr id="17" name="ZoneTexte 16">
            <a:extLst>
              <a:ext uri="{FF2B5EF4-FFF2-40B4-BE49-F238E27FC236}">
                <a16:creationId xmlns:a16="http://schemas.microsoft.com/office/drawing/2014/main" id="{957DC8BA-4E01-48CA-E159-8BEB0144BFC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20318346-04BA-65D1-6E0C-ACA16113E70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3260749"/>
      </p:ext>
    </p:extLst>
  </p:cSld>
  <p:clrMapOvr>
    <a:masterClrMapping/>
  </p:clrMapOvr>
</p:sld>
</file>

<file path=ppt/slides/slide208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أنتِ زهرة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البخور</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التي أينعت</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من أصل </a:t>
            </a:r>
            <a:r>
              <a:rPr lang="ar-AE" sz="4267" dirty="0" err="1">
                <a:solidFill>
                  <a:prstClr val="white"/>
                </a:solidFill>
                <a:latin typeface="Calibri"/>
                <a:cs typeface="Arial" panose="020B0604020202020204" pitchFamily="34" charset="0"/>
              </a:rPr>
              <a:t>يسى</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 `N;o te ]hriri @ `nte pi`c;oinoufi @ ;yetacviri `ebol @ qen `;nouni nIecce.</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tu es la fleur</a:t>
            </a:r>
          </a:p>
          <a:p>
            <a:pPr algn="ctr" defTabSz="1219170"/>
            <a:r>
              <a:rPr lang="fr-FR" sz="3733" b="1" dirty="0">
                <a:solidFill>
                  <a:prstClr val="white"/>
                </a:solidFill>
                <a:latin typeface="Book Antiqua" pitchFamily="18" charset="0"/>
              </a:rPr>
              <a:t>La fleur de l’encens</a:t>
            </a:r>
          </a:p>
          <a:p>
            <a:pPr algn="ctr" defTabSz="1219170"/>
            <a:r>
              <a:rPr lang="fr-FR" sz="3733" b="1" dirty="0">
                <a:solidFill>
                  <a:prstClr val="white"/>
                </a:solidFill>
                <a:latin typeface="Book Antiqua" pitchFamily="18" charset="0"/>
              </a:rPr>
              <a:t>Celle qui a germé</a:t>
            </a:r>
          </a:p>
          <a:p>
            <a:pPr algn="ctr" defTabSz="1219170"/>
            <a:r>
              <a:rPr lang="fr-FR" sz="3733" b="1" dirty="0">
                <a:solidFill>
                  <a:prstClr val="white"/>
                </a:solidFill>
                <a:latin typeface="Book Antiqua" pitchFamily="18" charset="0"/>
              </a:rPr>
              <a:t>De la race de </a:t>
            </a:r>
            <a:r>
              <a:rPr lang="fr-FR" sz="3733" b="1" dirty="0" err="1">
                <a:solidFill>
                  <a:prstClr val="white"/>
                </a:solidFill>
                <a:latin typeface="Book Antiqua" pitchFamily="18" charset="0"/>
              </a:rPr>
              <a:t>Jessé</a:t>
            </a:r>
            <a:endParaRPr lang="fr-FR" sz="3733" b="1" dirty="0">
              <a:solidFill>
                <a:prstClr val="white"/>
              </a:solidFill>
              <a:latin typeface="Book Antiqua" pitchFamily="18" charset="0"/>
            </a:endParaRPr>
          </a:p>
        </p:txBody>
      </p:sp>
      <p:sp>
        <p:nvSpPr>
          <p:cNvPr id="17" name="ZoneTexte 16">
            <a:extLst>
              <a:ext uri="{FF2B5EF4-FFF2-40B4-BE49-F238E27FC236}">
                <a16:creationId xmlns:a16="http://schemas.microsoft.com/office/drawing/2014/main" id="{BA7F6290-56F3-D760-0577-FE703AFF997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844DB132-01E6-2585-A642-2348AEBFFDB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26725946"/>
      </p:ext>
    </p:extLst>
  </p:cSld>
  <p:clrMapOvr>
    <a:masterClrMapping/>
  </p:clrMapOvr>
</p:sld>
</file>

<file path=ppt/slides/slide20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673032" y="340592"/>
            <a:ext cx="4087597"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عصا هارون</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التي أزهرت</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بغير غرس ولا سقىٍ</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هي مثال لك</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it-IT" sz="3733" dirty="0">
                <a:solidFill>
                  <a:prstClr val="white"/>
                </a:solidFill>
                <a:latin typeface="CS Avva Shenouda" pitchFamily="34" charset="0"/>
              </a:rPr>
              <a:t>Pi`sbwt `nte A`arwn @ etafviri `ebol @ ,wric [o nem `tco @ `foi `ntupoc ne.</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Le bâton d’Aaron</a:t>
            </a:r>
          </a:p>
          <a:p>
            <a:pPr algn="ctr" defTabSz="1219170"/>
            <a:r>
              <a:rPr lang="fr-FR" sz="3733" b="1" dirty="0">
                <a:solidFill>
                  <a:prstClr val="white"/>
                </a:solidFill>
                <a:latin typeface="Book Antiqua" pitchFamily="18" charset="0"/>
              </a:rPr>
              <a:t>Qui avait fleuri</a:t>
            </a:r>
          </a:p>
          <a:p>
            <a:pPr algn="ctr" defTabSz="1219170"/>
            <a:r>
              <a:rPr lang="fr-FR" sz="3733" b="1" dirty="0">
                <a:solidFill>
                  <a:prstClr val="white"/>
                </a:solidFill>
                <a:latin typeface="Book Antiqua" pitchFamily="18" charset="0"/>
              </a:rPr>
              <a:t>Sans germe et sans eau</a:t>
            </a:r>
          </a:p>
          <a:p>
            <a:pPr algn="ctr" defTabSz="1219170"/>
            <a:r>
              <a:rPr lang="fr-FR" sz="3733" b="1" dirty="0">
                <a:solidFill>
                  <a:prstClr val="white"/>
                </a:solidFill>
                <a:latin typeface="Book Antiqua" pitchFamily="18" charset="0"/>
              </a:rPr>
              <a:t>Comparé à toi</a:t>
            </a:r>
          </a:p>
        </p:txBody>
      </p:sp>
      <p:sp>
        <p:nvSpPr>
          <p:cNvPr id="17" name="ZoneTexte 16">
            <a:extLst>
              <a:ext uri="{FF2B5EF4-FFF2-40B4-BE49-F238E27FC236}">
                <a16:creationId xmlns:a16="http://schemas.microsoft.com/office/drawing/2014/main" id="{8834669B-5AE8-0C06-D5D9-E2512744A13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9CECF5FC-9606-F928-E501-122C7EEE08A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57024174"/>
      </p:ext>
    </p:extLst>
  </p:cSld>
  <p:clrMapOvr>
    <a:masterClrMapping/>
  </p:clrMapOvr>
</p:sld>
</file>

<file path=ppt/slides/slide208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152117" y="340593"/>
            <a:ext cx="4608512"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يا من ولدت المسيح</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إلهنا بالحقيقة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بغير زرع بشر</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وأنتِ عذراء</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 `W ;yetacmec P=,=c @  Pennou] qen oume;myi @ a[ne `cperma `nrwmi @ ecoi `mpar;enoc.</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Toi qui enfantas</a:t>
            </a:r>
          </a:p>
          <a:p>
            <a:pPr algn="ctr" defTabSz="1219170"/>
            <a:r>
              <a:rPr lang="fr-FR" sz="3733" b="1" dirty="0">
                <a:solidFill>
                  <a:prstClr val="white"/>
                </a:solidFill>
                <a:latin typeface="Book Antiqua" pitchFamily="18" charset="0"/>
              </a:rPr>
              <a:t>Vraiment Christ notre Dieu</a:t>
            </a:r>
          </a:p>
          <a:p>
            <a:pPr algn="ctr" defTabSz="1219170"/>
            <a:r>
              <a:rPr lang="fr-FR" sz="3733" b="1" dirty="0">
                <a:solidFill>
                  <a:prstClr val="white"/>
                </a:solidFill>
                <a:latin typeface="Book Antiqua" pitchFamily="18" charset="0"/>
              </a:rPr>
              <a:t>Sans semence d’homme</a:t>
            </a:r>
          </a:p>
          <a:p>
            <a:pPr algn="ctr" defTabSz="1219170"/>
            <a:r>
              <a:rPr lang="fr-FR" sz="3733" b="1" dirty="0">
                <a:solidFill>
                  <a:prstClr val="white"/>
                </a:solidFill>
                <a:latin typeface="Book Antiqua" pitchFamily="18" charset="0"/>
              </a:rPr>
              <a:t>Tout en étant Vierge</a:t>
            </a:r>
          </a:p>
        </p:txBody>
      </p:sp>
      <p:sp>
        <p:nvSpPr>
          <p:cNvPr id="17" name="ZoneTexte 16">
            <a:extLst>
              <a:ext uri="{FF2B5EF4-FFF2-40B4-BE49-F238E27FC236}">
                <a16:creationId xmlns:a16="http://schemas.microsoft.com/office/drawing/2014/main" id="{53A673BD-0194-CE3E-38CC-C5AA7035E4A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2BED8446-60BA-6223-D3A6-DB936C20C90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41971438"/>
      </p:ext>
    </p:extLst>
  </p:cSld>
  <p:clrMapOvr>
    <a:masterClrMapping/>
  </p:clrMapOvr>
</p:sld>
</file>

<file path=ppt/slides/slide20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من أجل هذا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كل واحد يعظمك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سيدتي والدة الإله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القديسة كل حين.</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pt-BR" sz="3733" dirty="0">
                <a:solidFill>
                  <a:prstClr val="white"/>
                </a:solidFill>
                <a:latin typeface="CS Avva Shenouda" pitchFamily="34" charset="0"/>
              </a:rPr>
              <a:t>E;be vai ouon niben @ ce[ici `mmo @ ta¡ };e`otokoc @ =e=;u `ncyou niben</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C’est pourquoi chacun</a:t>
            </a:r>
          </a:p>
          <a:p>
            <a:pPr algn="ctr" defTabSz="1219170"/>
            <a:r>
              <a:rPr lang="fr-FR" sz="3733" b="1" dirty="0">
                <a:solidFill>
                  <a:prstClr val="white"/>
                </a:solidFill>
                <a:latin typeface="Book Antiqua" pitchFamily="18" charset="0"/>
              </a:rPr>
              <a:t>T’exalte, ô notre Dame</a:t>
            </a:r>
          </a:p>
          <a:p>
            <a:pPr algn="ctr" defTabSz="1219170"/>
            <a:r>
              <a:rPr lang="fr-FR" sz="3733" b="1" dirty="0">
                <a:solidFill>
                  <a:prstClr val="white"/>
                </a:solidFill>
                <a:latin typeface="Book Antiqua" pitchFamily="18" charset="0"/>
              </a:rPr>
              <a:t>La Mère de Dieu</a:t>
            </a:r>
          </a:p>
          <a:p>
            <a:pPr algn="ctr" defTabSz="1219170"/>
            <a:r>
              <a:rPr lang="fr-FR" sz="3733" b="1" dirty="0">
                <a:solidFill>
                  <a:prstClr val="white"/>
                </a:solidFill>
                <a:latin typeface="Book Antiqua" pitchFamily="18" charset="0"/>
              </a:rPr>
              <a:t>Toi la toujours sainte</a:t>
            </a:r>
          </a:p>
        </p:txBody>
      </p:sp>
      <p:sp>
        <p:nvSpPr>
          <p:cNvPr id="17" name="ZoneTexte 16">
            <a:extLst>
              <a:ext uri="{FF2B5EF4-FFF2-40B4-BE49-F238E27FC236}">
                <a16:creationId xmlns:a16="http://schemas.microsoft.com/office/drawing/2014/main" id="{1EE7E831-9AE2-CD5B-D16E-AB7D3E2F4C0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85F5F6D4-072A-161F-B992-8E431845B25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48179379"/>
      </p:ext>
    </p:extLst>
  </p:cSld>
  <p:clrMapOvr>
    <a:masterClrMapping/>
  </p:clrMapOvr>
</p:sld>
</file>

<file path=ppt/slides/slide208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 name="Rectangle 7"/>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ونحن أيضًا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نطلب أن نفوز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برحمة بشفاعاتك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عند محب البشر.</a:t>
            </a:r>
            <a:endParaRPr lang="fr-FR" sz="4267" dirty="0">
              <a:solidFill>
                <a:prstClr val="white"/>
              </a:solidFill>
              <a:latin typeface="Calibri"/>
            </a:endParaRPr>
          </a:p>
        </p:txBody>
      </p:sp>
      <p:sp>
        <p:nvSpPr>
          <p:cNvPr id="11" name="Rectangle 10"/>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 `Anon hwn tentwbh @ e;rensasni eunai @ hiten ne`precbi`a @ `ntotf</a:t>
            </a:r>
            <a:br>
              <a:rPr lang="pt-BR" sz="3733" dirty="0">
                <a:solidFill>
                  <a:prstClr val="white"/>
                </a:solidFill>
                <a:latin typeface="CS Avva Shenouda" pitchFamily="34" charset="0"/>
              </a:rPr>
            </a:br>
            <a:r>
              <a:rPr lang="pt-BR" sz="3733" dirty="0">
                <a:solidFill>
                  <a:prstClr val="white"/>
                </a:solidFill>
                <a:latin typeface="CS Avva Shenouda" pitchFamily="34" charset="0"/>
              </a:rPr>
              <a:t> `mpimairwmi</a:t>
            </a:r>
            <a:endParaRPr lang="fr-FR" sz="3733" dirty="0">
              <a:solidFill>
                <a:prstClr val="white"/>
              </a:solidFill>
              <a:latin typeface="CS Avva Shenouda" pitchFamily="34" charset="0"/>
            </a:endParaRPr>
          </a:p>
        </p:txBody>
      </p:sp>
      <p:sp>
        <p:nvSpPr>
          <p:cNvPr id="12" name="Rectangle 11"/>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Aussi nous demandons</a:t>
            </a:r>
          </a:p>
          <a:p>
            <a:pPr algn="ctr" defTabSz="1219170"/>
            <a:r>
              <a:rPr lang="fr-FR" sz="3733" b="1" dirty="0">
                <a:solidFill>
                  <a:prstClr val="white"/>
                </a:solidFill>
                <a:latin typeface="Book Antiqua" pitchFamily="18" charset="0"/>
              </a:rPr>
              <a:t>D’avoir miséricorde</a:t>
            </a:r>
          </a:p>
          <a:p>
            <a:pPr algn="ctr" defTabSz="1219170"/>
            <a:r>
              <a:rPr lang="fr-FR" sz="3733" b="1" dirty="0">
                <a:solidFill>
                  <a:prstClr val="white"/>
                </a:solidFill>
                <a:latin typeface="Book Antiqua" pitchFamily="18" charset="0"/>
              </a:rPr>
              <a:t>Par tes intercessions</a:t>
            </a:r>
          </a:p>
          <a:p>
            <a:pPr algn="ctr" defTabSz="1219170"/>
            <a:r>
              <a:rPr lang="fr-FR" sz="3733" b="1" dirty="0">
                <a:solidFill>
                  <a:prstClr val="white"/>
                </a:solidFill>
                <a:latin typeface="Book Antiqua" pitchFamily="18" charset="0"/>
              </a:rPr>
              <a:t>Chez l’Ami des hommes</a:t>
            </a:r>
          </a:p>
        </p:txBody>
      </p:sp>
      <p:sp>
        <p:nvSpPr>
          <p:cNvPr id="17" name="ZoneTexte 16">
            <a:extLst>
              <a:ext uri="{FF2B5EF4-FFF2-40B4-BE49-F238E27FC236}">
                <a16:creationId xmlns:a16="http://schemas.microsoft.com/office/drawing/2014/main" id="{9B6AC578-F8C0-E1D1-48E1-D3C35330229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B7E658D1-2E41-11A8-8FBC-0803123D874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3330548"/>
      </p:ext>
    </p:extLst>
  </p:cSld>
  <p:clrMapOvr>
    <a:masterClrMapping/>
  </p:clrMapOvr>
</p:sld>
</file>

<file path=ppt/slides/slide208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248128" y="340592"/>
            <a:ext cx="4512501"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مدعوة أنتِ بالحقيقة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أيتها القديسة مريم</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القبة الثانية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التي للأقداس</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Cemou] `ero dikeoc @ `w ;ye;ouab Mari`a @ je           ]mah`cnou] `n`ckyny @ `nte ny=e=;=u.</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Tu fus appelée juste </a:t>
            </a:r>
          </a:p>
          <a:p>
            <a:pPr algn="ctr" defTabSz="1219170"/>
            <a:r>
              <a:rPr lang="fr-FR" sz="3733" b="1" dirty="0">
                <a:solidFill>
                  <a:prstClr val="white"/>
                </a:solidFill>
                <a:latin typeface="Book Antiqua" pitchFamily="18" charset="0"/>
              </a:rPr>
              <a:t>Ô Sainte Marie</a:t>
            </a:r>
          </a:p>
          <a:p>
            <a:pPr algn="ctr" defTabSz="1219170"/>
            <a:r>
              <a:rPr lang="fr-FR" sz="3733" b="1" dirty="0">
                <a:solidFill>
                  <a:prstClr val="white"/>
                </a:solidFill>
                <a:latin typeface="Book Antiqua" pitchFamily="18" charset="0"/>
              </a:rPr>
              <a:t>Second Tabernacle</a:t>
            </a:r>
          </a:p>
          <a:p>
            <a:pPr algn="ctr" defTabSz="1219170"/>
            <a:r>
              <a:rPr lang="fr-FR" sz="3733" b="1" dirty="0">
                <a:solidFill>
                  <a:prstClr val="white"/>
                </a:solidFill>
                <a:latin typeface="Book Antiqua" pitchFamily="18" charset="0"/>
              </a:rPr>
              <a:t>Pour les choses sacrées</a:t>
            </a:r>
          </a:p>
        </p:txBody>
      </p:sp>
      <p:sp>
        <p:nvSpPr>
          <p:cNvPr id="17" name="ZoneTexte 16">
            <a:extLst>
              <a:ext uri="{FF2B5EF4-FFF2-40B4-BE49-F238E27FC236}">
                <a16:creationId xmlns:a16="http://schemas.microsoft.com/office/drawing/2014/main" id="{ADE68A39-BE1E-5263-F5AA-4AF3A9AB515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0E49E365-97C9-11F3-8822-29584EC1E85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41172090"/>
      </p:ext>
    </p:extLst>
  </p:cSld>
  <p:clrMapOvr>
    <a:masterClrMapping/>
  </p:clrMapOvr>
</p:sld>
</file>

<file path=ppt/slides/slide208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248128" y="340593"/>
            <a:ext cx="4512501"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تلك الموضوع فيها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عصا هارون</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والزهرة المقدسة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التي للبخور</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 :yetou,y `nqytc @ `nje pi`sbwt `nte A`arwn @ nem ]`hryri =e=;=u @ `nte pi`c;oinoufi.</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Où était placé</a:t>
            </a:r>
          </a:p>
          <a:p>
            <a:pPr algn="ctr" defTabSz="1219170"/>
            <a:r>
              <a:rPr lang="fr-FR" sz="3733" b="1" dirty="0">
                <a:solidFill>
                  <a:prstClr val="white"/>
                </a:solidFill>
                <a:latin typeface="Book Antiqua" pitchFamily="18" charset="0"/>
              </a:rPr>
              <a:t>Le bâton d’Aaron</a:t>
            </a:r>
          </a:p>
          <a:p>
            <a:pPr algn="ctr" defTabSz="1219170"/>
            <a:r>
              <a:rPr lang="fr-FR" sz="3733" b="1" dirty="0">
                <a:solidFill>
                  <a:prstClr val="white"/>
                </a:solidFill>
                <a:latin typeface="Book Antiqua" pitchFamily="18" charset="0"/>
              </a:rPr>
              <a:t>Et la fleur sacrée</a:t>
            </a:r>
          </a:p>
          <a:p>
            <a:pPr algn="ctr" defTabSz="1219170"/>
            <a:r>
              <a:rPr lang="fr-FR" sz="3733" b="1" dirty="0">
                <a:solidFill>
                  <a:prstClr val="white"/>
                </a:solidFill>
                <a:latin typeface="Book Antiqua" pitchFamily="18" charset="0"/>
              </a:rPr>
              <a:t>Celle de l’encens</a:t>
            </a:r>
          </a:p>
        </p:txBody>
      </p:sp>
      <p:sp>
        <p:nvSpPr>
          <p:cNvPr id="17" name="ZoneTexte 16">
            <a:extLst>
              <a:ext uri="{FF2B5EF4-FFF2-40B4-BE49-F238E27FC236}">
                <a16:creationId xmlns:a16="http://schemas.microsoft.com/office/drawing/2014/main" id="{EADE3C7F-35B7-EC2B-EF03-F48C7DA9BCB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80FF1CCB-0E03-EEB4-C149-5DA6DA819F7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48669465"/>
      </p:ext>
    </p:extLst>
  </p:cSld>
  <p:clrMapOvr>
    <a:masterClrMapping/>
  </p:clrMapOvr>
</p:sld>
</file>

<file path=ppt/slides/slide208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344139" y="340592"/>
            <a:ext cx="4416491"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أنتِ مشتملة بالطهارة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من داخل ومن خارج</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أيتها القبة النقية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مسكن الصديقين</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Tejolh `mpitoubo @ caqoun nem cabol @ `w ]`ckyny `nka;aroc @ `vma`nswpi `nnidikeoc</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Enveloppée de pureté</a:t>
            </a:r>
          </a:p>
          <a:p>
            <a:pPr algn="ctr" defTabSz="1219170"/>
            <a:r>
              <a:rPr lang="fr-FR" sz="3733" b="1" dirty="0">
                <a:solidFill>
                  <a:prstClr val="white"/>
                </a:solidFill>
                <a:latin typeface="Book Antiqua" pitchFamily="18" charset="0"/>
              </a:rPr>
              <a:t>Dedans comme dehors</a:t>
            </a:r>
          </a:p>
          <a:p>
            <a:pPr algn="ctr" defTabSz="1219170"/>
            <a:r>
              <a:rPr lang="fr-FR" sz="3733" b="1" dirty="0">
                <a:solidFill>
                  <a:prstClr val="white"/>
                </a:solidFill>
                <a:latin typeface="Book Antiqua" pitchFamily="18" charset="0"/>
              </a:rPr>
              <a:t>Ô tabernacle pur</a:t>
            </a:r>
          </a:p>
          <a:p>
            <a:pPr algn="ctr" defTabSz="1219170"/>
            <a:r>
              <a:rPr lang="fr-FR" sz="3733" b="1" dirty="0">
                <a:solidFill>
                  <a:prstClr val="white"/>
                </a:solidFill>
                <a:latin typeface="Book Antiqua" pitchFamily="18" charset="0"/>
              </a:rPr>
              <a:t>La demeure des justes</a:t>
            </a:r>
          </a:p>
        </p:txBody>
      </p:sp>
      <p:sp>
        <p:nvSpPr>
          <p:cNvPr id="17" name="ZoneTexte 16">
            <a:extLst>
              <a:ext uri="{FF2B5EF4-FFF2-40B4-BE49-F238E27FC236}">
                <a16:creationId xmlns:a16="http://schemas.microsoft.com/office/drawing/2014/main" id="{60FF00D6-576D-9170-0C06-FFCD10A2D16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E1891C70-ED39-7B66-EA34-DC771DFCFFE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32685983"/>
      </p:ext>
    </p:extLst>
  </p:cSld>
  <p:clrMapOvr>
    <a:masterClrMapping/>
  </p:clrMapOvr>
</p:sld>
</file>

<file path=ppt/slides/slide20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طغمات العلاء</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وصفوف الأبرار</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يمجدون</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طوباويتك</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 Nitagma `nte `p[ici @ nem `p,oroc `nte ni`;myi @ ceereudoxazin @</a:t>
            </a:r>
            <a:br>
              <a:rPr lang="it-IT" sz="3733" dirty="0">
                <a:solidFill>
                  <a:prstClr val="white"/>
                </a:solidFill>
                <a:latin typeface="CS Avva Shenouda" pitchFamily="34" charset="0"/>
              </a:rPr>
            </a:br>
            <a:r>
              <a:rPr lang="it-IT" sz="3733" dirty="0">
                <a:solidFill>
                  <a:prstClr val="white"/>
                </a:solidFill>
                <a:latin typeface="CS Avva Shenouda" pitchFamily="34" charset="0"/>
              </a:rPr>
              <a:t> `nnemakaricmoc.</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Tous les rangs célestes</a:t>
            </a:r>
          </a:p>
          <a:p>
            <a:pPr algn="ctr" defTabSz="1219170"/>
            <a:r>
              <a:rPr lang="fr-FR" sz="3733" b="1" dirty="0">
                <a:solidFill>
                  <a:prstClr val="white"/>
                </a:solidFill>
                <a:latin typeface="Book Antiqua" pitchFamily="18" charset="0"/>
              </a:rPr>
              <a:t>Et les chœurs des justes</a:t>
            </a:r>
          </a:p>
          <a:p>
            <a:pPr algn="ctr" defTabSz="1219170"/>
            <a:r>
              <a:rPr lang="fr-FR" sz="3733" b="1" dirty="0">
                <a:solidFill>
                  <a:prstClr val="white"/>
                </a:solidFill>
                <a:latin typeface="Book Antiqua" pitchFamily="18" charset="0"/>
              </a:rPr>
              <a:t>Te glorifient ô toi</a:t>
            </a:r>
          </a:p>
          <a:p>
            <a:pPr algn="ctr" defTabSz="1219170"/>
            <a:r>
              <a:rPr lang="fr-FR" sz="3733" b="1" dirty="0">
                <a:solidFill>
                  <a:prstClr val="white"/>
                </a:solidFill>
                <a:latin typeface="Book Antiqua" pitchFamily="18" charset="0"/>
              </a:rPr>
              <a:t>Qui es bienheureuse</a:t>
            </a:r>
          </a:p>
        </p:txBody>
      </p:sp>
      <p:sp>
        <p:nvSpPr>
          <p:cNvPr id="17" name="ZoneTexte 16">
            <a:extLst>
              <a:ext uri="{FF2B5EF4-FFF2-40B4-BE49-F238E27FC236}">
                <a16:creationId xmlns:a16="http://schemas.microsoft.com/office/drawing/2014/main" id="{873D3877-5D46-EE46-07E8-C06FB626A4A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FEBF6877-747B-8BB9-2A35-9DAD794D219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29443"/>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سبع مرات كل يوم</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من كل قلبي</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أسبح اسمك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 الكل</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 </a:t>
            </a:r>
            <a:r>
              <a:rPr lang="it-IT" sz="3733" dirty="0">
                <a:solidFill>
                  <a:prstClr val="white"/>
                </a:solidFill>
                <a:latin typeface="Avva_Marcos" pitchFamily="82" charset="0"/>
              </a:rPr>
              <a:t>ss2s</a:t>
            </a:r>
            <a:r>
              <a:rPr lang="it-IT" sz="3733" dirty="0">
                <a:solidFill>
                  <a:prstClr val="white"/>
                </a:solidFill>
                <a:latin typeface="CS Avva Shenouda" pitchFamily="34" charset="0"/>
              </a:rPr>
              <a:t>asf `ncop `mmyni @ </a:t>
            </a:r>
            <a:br>
              <a:rPr lang="it-IT" sz="3733" dirty="0">
                <a:solidFill>
                  <a:prstClr val="white"/>
                </a:solidFill>
                <a:latin typeface="CS Avva Shenouda" pitchFamily="34" charset="0"/>
              </a:rPr>
            </a:br>
            <a:r>
              <a:rPr lang="it-IT" sz="3733" dirty="0">
                <a:solidFill>
                  <a:prstClr val="white"/>
                </a:solidFill>
                <a:latin typeface="CS Avva Shenouda" pitchFamily="34" charset="0"/>
              </a:rPr>
              <a:t>`ebolqen pahyt tyrf @ ]na`cmou `ePekran @ `P¡</a:t>
            </a:r>
            <a:br>
              <a:rPr lang="it-IT" sz="3733" dirty="0">
                <a:solidFill>
                  <a:prstClr val="white"/>
                </a:solidFill>
                <a:latin typeface="CS Avva Shenouda" pitchFamily="34" charset="0"/>
              </a:rPr>
            </a:br>
            <a:r>
              <a:rPr lang="it-IT" sz="3733" dirty="0">
                <a:solidFill>
                  <a:prstClr val="white"/>
                </a:solidFill>
                <a:latin typeface="CS Avva Shenouda" pitchFamily="34" charset="0"/>
              </a:rPr>
              <a:t>`mpi`e`ptyrf.</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Sept fois chaque jour</a:t>
            </a:r>
          </a:p>
          <a:p>
            <a:pPr algn="ctr" defTabSz="1219170"/>
            <a:r>
              <a:rPr lang="fr-FR" sz="3733" b="1" dirty="0">
                <a:solidFill>
                  <a:prstClr val="white"/>
                </a:solidFill>
                <a:latin typeface="Book Antiqua" pitchFamily="18" charset="0"/>
              </a:rPr>
              <a:t>Et de tout mon cœur</a:t>
            </a:r>
          </a:p>
          <a:p>
            <a:pPr algn="ctr" defTabSz="1219170"/>
            <a:r>
              <a:rPr lang="fr-FR" sz="3733" b="1" dirty="0">
                <a:solidFill>
                  <a:prstClr val="white"/>
                </a:solidFill>
                <a:latin typeface="Book Antiqua" pitchFamily="18" charset="0"/>
              </a:rPr>
              <a:t>Je bénis ton nom</a:t>
            </a:r>
          </a:p>
          <a:p>
            <a:pPr algn="ctr" defTabSz="1219170"/>
            <a:r>
              <a:rPr lang="fr-FR" sz="3733" b="1" dirty="0">
                <a:solidFill>
                  <a:prstClr val="white"/>
                </a:solidFill>
                <a:latin typeface="Book Antiqua" pitchFamily="18" charset="0"/>
              </a:rPr>
              <a:t>Dieu de toute chose </a:t>
            </a:r>
          </a:p>
        </p:txBody>
      </p:sp>
      <p:sp>
        <p:nvSpPr>
          <p:cNvPr id="2" name="ZoneTexte 1">
            <a:extLst>
              <a:ext uri="{FF2B5EF4-FFF2-40B4-BE49-F238E27FC236}">
                <a16:creationId xmlns:a16="http://schemas.microsoft.com/office/drawing/2014/main" id="{36EDE869-34A9-AF85-6E57-518521BD722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D8F73053-AE0B-2A1D-90E4-7DA5ABFB954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15522613"/>
      </p:ext>
    </p:extLst>
  </p:cSld>
  <p:clrMapOvr>
    <a:masterClrMapping/>
  </p:clrMapOvr>
</p:sld>
</file>

<file path=ppt/slides/slide20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 name="Rectangle 7"/>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من أجل هذا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نُعظمك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باستحقاق </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بتماجيد</a:t>
            </a:r>
            <a:r>
              <a:rPr lang="ar-AE" sz="4267" dirty="0">
                <a:solidFill>
                  <a:prstClr val="white"/>
                </a:solidFill>
                <a:latin typeface="Calibri"/>
                <a:cs typeface="Arial" panose="020B0604020202020204" pitchFamily="34" charset="0"/>
              </a:rPr>
              <a:t> نبوية.</a:t>
            </a:r>
            <a:endParaRPr lang="fr-FR" sz="4267" dirty="0">
              <a:solidFill>
                <a:prstClr val="white"/>
              </a:solidFill>
              <a:latin typeface="Calibri"/>
            </a:endParaRPr>
          </a:p>
        </p:txBody>
      </p:sp>
      <p:sp>
        <p:nvSpPr>
          <p:cNvPr id="11" name="Rectangle 10"/>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pt-BR" sz="3733" dirty="0">
                <a:solidFill>
                  <a:prstClr val="white"/>
                </a:solidFill>
                <a:latin typeface="CS Avva Shenouda" pitchFamily="34" charset="0"/>
              </a:rPr>
              <a:t>E;be vai ten[ici @ `mmo axiwc @ qen han`umnologi`a @ `m`provytikon</a:t>
            </a:r>
            <a:endParaRPr lang="fr-FR" sz="3733" dirty="0">
              <a:solidFill>
                <a:prstClr val="white"/>
              </a:solidFill>
              <a:latin typeface="CS Avva Shenouda" pitchFamily="34" charset="0"/>
            </a:endParaRPr>
          </a:p>
        </p:txBody>
      </p:sp>
      <p:sp>
        <p:nvSpPr>
          <p:cNvPr id="12" name="Rectangle 11"/>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Ainsi, c’est pour cela</a:t>
            </a:r>
          </a:p>
          <a:p>
            <a:pPr algn="ctr" defTabSz="1219170"/>
            <a:r>
              <a:rPr lang="fr-FR" sz="3733" b="1" dirty="0">
                <a:solidFill>
                  <a:prstClr val="white"/>
                </a:solidFill>
                <a:latin typeface="Book Antiqua" pitchFamily="18" charset="0"/>
              </a:rPr>
              <a:t>Que nous t’exaltons</a:t>
            </a:r>
          </a:p>
          <a:p>
            <a:pPr algn="ctr" defTabSz="1219170"/>
            <a:r>
              <a:rPr lang="fr-FR" sz="3733" b="1" dirty="0">
                <a:solidFill>
                  <a:prstClr val="white"/>
                </a:solidFill>
                <a:latin typeface="Book Antiqua" pitchFamily="18" charset="0"/>
              </a:rPr>
              <a:t>Très dignement avec</a:t>
            </a:r>
          </a:p>
          <a:p>
            <a:pPr algn="ctr" defTabSz="1219170"/>
            <a:r>
              <a:rPr lang="fr-FR" sz="3733" b="1" dirty="0">
                <a:solidFill>
                  <a:prstClr val="white"/>
                </a:solidFill>
                <a:latin typeface="Book Antiqua" pitchFamily="18" charset="0"/>
              </a:rPr>
              <a:t>Des hymnes prophétiques</a:t>
            </a:r>
          </a:p>
        </p:txBody>
      </p:sp>
      <p:sp>
        <p:nvSpPr>
          <p:cNvPr id="17" name="ZoneTexte 16">
            <a:extLst>
              <a:ext uri="{FF2B5EF4-FFF2-40B4-BE49-F238E27FC236}">
                <a16:creationId xmlns:a16="http://schemas.microsoft.com/office/drawing/2014/main" id="{404A9F8A-2097-BF23-87AA-E5776DACFF9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CF1D4FF8-FA8B-6959-3629-B5B89E700D7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79548437"/>
      </p:ext>
    </p:extLst>
  </p:cSld>
  <p:clrMapOvr>
    <a:masterClrMapping/>
  </p:clrMapOvr>
</p:sld>
</file>

<file path=ppt/slides/slide20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 name="Rectangle 7"/>
          <p:cNvSpPr/>
          <p:nvPr/>
        </p:nvSpPr>
        <p:spPr>
          <a:xfrm>
            <a:off x="6672064" y="340592"/>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لأنهم تكلموا من أجلك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بأعمال كريمة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أيتها المدينة المقدسة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التي للملك العظيم.</a:t>
            </a:r>
            <a:endParaRPr lang="fr-FR" sz="4267" dirty="0">
              <a:solidFill>
                <a:prstClr val="white"/>
              </a:solidFill>
              <a:latin typeface="Calibri"/>
            </a:endParaRPr>
          </a:p>
        </p:txBody>
      </p:sp>
      <p:sp>
        <p:nvSpPr>
          <p:cNvPr id="11" name="Rectangle 10"/>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Je aucaji e;by] @ </a:t>
            </a:r>
            <a:br>
              <a:rPr lang="pt-BR" sz="3733" dirty="0">
                <a:solidFill>
                  <a:prstClr val="white"/>
                </a:solidFill>
                <a:latin typeface="CS Avva Shenouda" pitchFamily="34" charset="0"/>
              </a:rPr>
            </a:br>
            <a:r>
              <a:rPr lang="pt-BR" sz="3733" dirty="0">
                <a:solidFill>
                  <a:prstClr val="white"/>
                </a:solidFill>
                <a:latin typeface="CS Avva Shenouda" pitchFamily="34" charset="0"/>
              </a:rPr>
              <a:t>`nhan`hbyou`i eutai`yout @ ]baki =e=;=u @ `nte pinis]</a:t>
            </a:r>
            <a:br>
              <a:rPr lang="pt-BR" sz="3733" dirty="0">
                <a:solidFill>
                  <a:prstClr val="white"/>
                </a:solidFill>
                <a:latin typeface="CS Avva Shenouda" pitchFamily="34" charset="0"/>
              </a:rPr>
            </a:br>
            <a:r>
              <a:rPr lang="pt-BR" sz="3733" dirty="0">
                <a:solidFill>
                  <a:prstClr val="white"/>
                </a:solidFill>
                <a:latin typeface="CS Avva Shenouda" pitchFamily="34" charset="0"/>
              </a:rPr>
              <a:t>`nouro</a:t>
            </a:r>
            <a:endParaRPr lang="fr-FR" sz="3733" dirty="0">
              <a:solidFill>
                <a:prstClr val="white"/>
              </a:solidFill>
              <a:latin typeface="CS Avva Shenouda" pitchFamily="34" charset="0"/>
            </a:endParaRPr>
          </a:p>
        </p:txBody>
      </p:sp>
      <p:sp>
        <p:nvSpPr>
          <p:cNvPr id="12" name="Rectangle 11"/>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on a dit de toi</a:t>
            </a:r>
          </a:p>
          <a:p>
            <a:pPr algn="ctr" defTabSz="1219170"/>
            <a:r>
              <a:rPr lang="fr-FR" sz="3733" b="1" dirty="0">
                <a:solidFill>
                  <a:prstClr val="white"/>
                </a:solidFill>
                <a:latin typeface="Book Antiqua" pitchFamily="18" charset="0"/>
              </a:rPr>
              <a:t>Des choses vénérables</a:t>
            </a:r>
          </a:p>
          <a:p>
            <a:pPr algn="ctr" defTabSz="1219170"/>
            <a:r>
              <a:rPr lang="fr-FR" sz="3733" b="1" dirty="0">
                <a:solidFill>
                  <a:prstClr val="white"/>
                </a:solidFill>
                <a:latin typeface="Book Antiqua" pitchFamily="18" charset="0"/>
              </a:rPr>
              <a:t>Ô toi la ville sainte</a:t>
            </a:r>
          </a:p>
          <a:p>
            <a:pPr algn="ctr" defTabSz="1219170"/>
            <a:r>
              <a:rPr lang="fr-FR" sz="3733" b="1" dirty="0">
                <a:solidFill>
                  <a:prstClr val="white"/>
                </a:solidFill>
                <a:latin typeface="Book Antiqua" pitchFamily="18" charset="0"/>
              </a:rPr>
              <a:t>Celle du grand Roi</a:t>
            </a:r>
          </a:p>
        </p:txBody>
      </p:sp>
      <p:sp>
        <p:nvSpPr>
          <p:cNvPr id="17" name="ZoneTexte 16">
            <a:extLst>
              <a:ext uri="{FF2B5EF4-FFF2-40B4-BE49-F238E27FC236}">
                <a16:creationId xmlns:a16="http://schemas.microsoft.com/office/drawing/2014/main" id="{C09908DA-4D37-3C8C-E15D-208BA14AB3E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018D3890-DE5F-BD28-D760-561DF02ECB2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65383337"/>
      </p:ext>
    </p:extLst>
  </p:cSld>
  <p:clrMapOvr>
    <a:masterClrMapping/>
  </p:clrMapOvr>
</p:sld>
</file>

<file path=ppt/slides/slide209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 name="Rectangle 7"/>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نسأل ونطلب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أن نفوز برحمة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بشفاعاتك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عند محب البشر.</a:t>
            </a:r>
            <a:endParaRPr lang="fr-FR" sz="4267" dirty="0">
              <a:solidFill>
                <a:prstClr val="white"/>
              </a:solidFill>
              <a:latin typeface="Calibri"/>
            </a:endParaRPr>
          </a:p>
        </p:txBody>
      </p:sp>
      <p:sp>
        <p:nvSpPr>
          <p:cNvPr id="11" name="Rectangle 10"/>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pt-BR" sz="3733" dirty="0">
                <a:solidFill>
                  <a:prstClr val="white"/>
                </a:solidFill>
                <a:latin typeface="CS Avva Shenouda" pitchFamily="34" charset="0"/>
              </a:rPr>
              <a:t>Ten]ho tentwbh @ e;rensasni eunai @ hiten ne`precbi`a @ `ntotf</a:t>
            </a:r>
            <a:br>
              <a:rPr lang="pt-BR" sz="3733" dirty="0">
                <a:solidFill>
                  <a:prstClr val="white"/>
                </a:solidFill>
                <a:latin typeface="CS Avva Shenouda" pitchFamily="34" charset="0"/>
              </a:rPr>
            </a:br>
            <a:r>
              <a:rPr lang="pt-BR" sz="3733" dirty="0">
                <a:solidFill>
                  <a:prstClr val="white"/>
                </a:solidFill>
                <a:latin typeface="CS Avva Shenouda" pitchFamily="34" charset="0"/>
              </a:rPr>
              <a:t> `mpimairwmi</a:t>
            </a:r>
            <a:endParaRPr lang="fr-FR" sz="3733" dirty="0">
              <a:solidFill>
                <a:prstClr val="white"/>
              </a:solidFill>
              <a:latin typeface="CS Avva Shenouda" pitchFamily="34" charset="0"/>
            </a:endParaRPr>
          </a:p>
        </p:txBody>
      </p:sp>
      <p:sp>
        <p:nvSpPr>
          <p:cNvPr id="12" name="Rectangle 11"/>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Nous demandons, prions</a:t>
            </a:r>
          </a:p>
          <a:p>
            <a:pPr algn="ctr" defTabSz="1219170"/>
            <a:r>
              <a:rPr lang="fr-FR" sz="3733" b="1" dirty="0">
                <a:solidFill>
                  <a:prstClr val="white"/>
                </a:solidFill>
                <a:latin typeface="Book Antiqua" pitchFamily="18" charset="0"/>
              </a:rPr>
              <a:t>D’avoir miséricorde</a:t>
            </a:r>
          </a:p>
          <a:p>
            <a:pPr algn="ctr" defTabSz="1219170"/>
            <a:r>
              <a:rPr lang="fr-FR" sz="3733" b="1" dirty="0">
                <a:solidFill>
                  <a:prstClr val="white"/>
                </a:solidFill>
                <a:latin typeface="Book Antiqua" pitchFamily="18" charset="0"/>
              </a:rPr>
              <a:t>Par ton intercession</a:t>
            </a:r>
          </a:p>
          <a:p>
            <a:pPr algn="ctr" defTabSz="1219170"/>
            <a:r>
              <a:rPr lang="fr-FR" sz="3733" b="1" dirty="0">
                <a:solidFill>
                  <a:prstClr val="white"/>
                </a:solidFill>
                <a:latin typeface="Book Antiqua" pitchFamily="18" charset="0"/>
              </a:rPr>
              <a:t>Chez l’Ami des hommes</a:t>
            </a:r>
          </a:p>
        </p:txBody>
      </p:sp>
      <p:sp>
        <p:nvSpPr>
          <p:cNvPr id="17" name="ZoneTexte 16">
            <a:extLst>
              <a:ext uri="{FF2B5EF4-FFF2-40B4-BE49-F238E27FC236}">
                <a16:creationId xmlns:a16="http://schemas.microsoft.com/office/drawing/2014/main" id="{57E558B3-902B-9F7D-C51F-8511A359452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90FA0697-C61E-B0F4-3FDF-19C0018708A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38467312"/>
      </p:ext>
    </p:extLst>
  </p:cSld>
  <p:clrMapOvr>
    <a:masterClrMapping/>
  </p:clrMapOvr>
</p:sld>
</file>

<file path=ppt/slides/slide20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2423592" y="1988840"/>
            <a:ext cx="7488832" cy="1631216"/>
          </a:xfrm>
          <a:prstGeom prst="rect">
            <a:avLst/>
          </a:prstGeom>
        </p:spPr>
        <p:txBody>
          <a:bodyPr wrap="square">
            <a:spAutoFit/>
          </a:bodyPr>
          <a:lstStyle/>
          <a:p>
            <a:pPr algn="ctr"/>
            <a:r>
              <a:rPr lang="fr-FR" sz="5000" b="1" dirty="0">
                <a:solidFill>
                  <a:prstClr val="white"/>
                </a:solidFill>
                <a:latin typeface="Book Antiqua" pitchFamily="18" charset="0"/>
              </a:rPr>
              <a:t>Interprétation – Partie 7</a:t>
            </a:r>
          </a:p>
          <a:p>
            <a:pPr algn="ctr"/>
            <a:r>
              <a:rPr lang="ar-EG" sz="5000" b="1" dirty="0">
                <a:solidFill>
                  <a:prstClr val="white"/>
                </a:solidFill>
                <a:latin typeface="Book Antiqua" pitchFamily="18" charset="0"/>
              </a:rPr>
              <a:t>التفسير السابع</a:t>
            </a:r>
            <a:endParaRPr lang="fr-FR" sz="5000" b="1" dirty="0">
              <a:solidFill>
                <a:prstClr val="white"/>
              </a:solidFill>
              <a:latin typeface="Book Antiqua" pitchFamily="18" charset="0"/>
            </a:endParaRPr>
          </a:p>
        </p:txBody>
      </p:sp>
      <p:pic>
        <p:nvPicPr>
          <p:cNvPr id="7"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7"/>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369</a:t>
            </a:r>
          </a:p>
        </p:txBody>
      </p:sp>
      <p:sp>
        <p:nvSpPr>
          <p:cNvPr id="10" name="Rectangle 9">
            <a:hlinkClick r:id="rId3" action="ppaction://hlinksldjump"/>
          </p:cNvPr>
          <p:cNvSpPr/>
          <p:nvPr/>
        </p:nvSpPr>
        <p:spPr>
          <a:xfrm>
            <a:off x="8538950" y="6105106"/>
            <a:ext cx="2093554" cy="20421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a:t>
            </a:r>
            <a:r>
              <a:rPr lang="it-IT" sz="1100" dirty="0">
                <a:solidFill>
                  <a:prstClr val="white"/>
                </a:solidFill>
                <a:latin typeface="CS Avva Shenouda" pitchFamily="34" charset="0"/>
              </a:rPr>
              <a:t>Sasf `ncop `mmyni</a:t>
            </a:r>
            <a:endParaRPr lang="fr-FR" sz="1100"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A093DC38-22B5-8EF2-7EBB-6EDBD0423B4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7</a:t>
            </a:r>
            <a:endParaRPr lang="ar-EG" sz="1600" dirty="0">
              <a:solidFill>
                <a:prstClr val="white"/>
              </a:solidFill>
              <a:latin typeface="Book Antiqua" pitchFamily="18" charset="0"/>
            </a:endParaRPr>
          </a:p>
        </p:txBody>
      </p:sp>
      <p:sp>
        <p:nvSpPr>
          <p:cNvPr id="3" name="ZoneTexte 2">
            <a:hlinkClick r:id="rId4" action="ppaction://hlinksldjump"/>
            <a:extLst>
              <a:ext uri="{FF2B5EF4-FFF2-40B4-BE49-F238E27FC236}">
                <a16:creationId xmlns:a16="http://schemas.microsoft.com/office/drawing/2014/main" id="{88162BEB-E697-F35E-6191-6F609B6539F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33734071"/>
      </p:ext>
    </p:extLst>
  </p:cSld>
  <p:clrMapOvr>
    <a:masterClrMapping/>
  </p:clrMapOvr>
</p:sld>
</file>

<file path=ppt/slides/slide209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061820082"/>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413667">
                  <a:extLst>
                    <a:ext uri="{9D8B030D-6E8A-4147-A177-3AD203B41FA5}">
                      <a16:colId xmlns:a16="http://schemas.microsoft.com/office/drawing/2014/main" val="20000"/>
                    </a:ext>
                  </a:extLst>
                </a:gridCol>
                <a:gridCol w="4833489">
                  <a:extLst>
                    <a:ext uri="{9D8B030D-6E8A-4147-A177-3AD203B41FA5}">
                      <a16:colId xmlns:a16="http://schemas.microsoft.com/office/drawing/2014/main" val="20001"/>
                    </a:ext>
                  </a:extLst>
                </a:gridCol>
              </a:tblGrid>
              <a:tr h="3024336">
                <a:tc>
                  <a:txBody>
                    <a:bodyPr/>
                    <a:lstStyle/>
                    <a:p>
                      <a:r>
                        <a:rPr lang="fr-FR" sz="3200" b="1" kern="1200" dirty="0">
                          <a:solidFill>
                            <a:prstClr val="white"/>
                          </a:solidFill>
                          <a:latin typeface="Book Antiqua" pitchFamily="18" charset="0"/>
                          <a:ea typeface="+mn-ea"/>
                          <a:cs typeface="+mn-cs"/>
                        </a:rPr>
                        <a:t>1. Nommée Mère de Dieu</a:t>
                      </a:r>
                    </a:p>
                    <a:p>
                      <a:r>
                        <a:rPr lang="fr-FR" sz="3200" b="1" kern="1200" dirty="0">
                          <a:solidFill>
                            <a:prstClr val="white"/>
                          </a:solidFill>
                          <a:latin typeface="Book Antiqua" pitchFamily="18" charset="0"/>
                          <a:ea typeface="+mn-ea"/>
                          <a:cs typeface="+mn-cs"/>
                        </a:rPr>
                        <a:t>Ô fille de Joachim</a:t>
                      </a:r>
                    </a:p>
                    <a:p>
                      <a:r>
                        <a:rPr lang="fr-FR" sz="3200" b="1" kern="1200" dirty="0">
                          <a:solidFill>
                            <a:prstClr val="white"/>
                          </a:solidFill>
                          <a:latin typeface="Book Antiqua" pitchFamily="18" charset="0"/>
                          <a:ea typeface="+mn-ea"/>
                          <a:cs typeface="+mn-cs"/>
                        </a:rPr>
                        <a:t>Comme le plus haut des Cieux</a:t>
                      </a:r>
                    </a:p>
                    <a:p>
                      <a:r>
                        <a:rPr lang="fr-FR" sz="3200" b="1" kern="1200" dirty="0">
                          <a:solidFill>
                            <a:prstClr val="white"/>
                          </a:solidFill>
                          <a:latin typeface="Book Antiqua" pitchFamily="18" charset="0"/>
                          <a:ea typeface="+mn-ea"/>
                          <a:cs typeface="+mn-cs"/>
                        </a:rPr>
                        <a:t>Au-dessus des Chérubins</a:t>
                      </a:r>
                    </a:p>
                  </a:txBody>
                  <a:tcPr/>
                </a:tc>
                <a:tc>
                  <a:txBody>
                    <a:bodyPr/>
                    <a:lstStyle/>
                    <a:p>
                      <a:pPr algn="r" rtl="1"/>
                      <a:r>
                        <a:rPr lang="ar-EG" sz="4000" b="0" kern="1200" dirty="0">
                          <a:solidFill>
                            <a:prstClr val="white"/>
                          </a:solidFill>
                          <a:latin typeface="+mn-lt"/>
                          <a:ea typeface="+mn-ea"/>
                          <a:cs typeface="+mn-cs"/>
                        </a:rPr>
                        <a:t>دعيتِ أم الله</a:t>
                      </a:r>
                    </a:p>
                    <a:p>
                      <a:pPr algn="r" rtl="1"/>
                      <a:r>
                        <a:rPr lang="ar-EG" sz="4000" b="0" kern="1200" dirty="0">
                          <a:solidFill>
                            <a:prstClr val="white"/>
                          </a:solidFill>
                          <a:latin typeface="+mn-lt"/>
                          <a:ea typeface="+mn-ea"/>
                          <a:cs typeface="+mn-cs"/>
                        </a:rPr>
                        <a:t>يا </a:t>
                      </a:r>
                      <a:r>
                        <a:rPr lang="ar-EG" sz="4000" b="0" kern="1200" dirty="0" err="1">
                          <a:solidFill>
                            <a:prstClr val="white"/>
                          </a:solidFill>
                          <a:latin typeface="+mn-lt"/>
                          <a:ea typeface="+mn-ea"/>
                          <a:cs typeface="+mn-cs"/>
                        </a:rPr>
                        <a:t>إبنة</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يواقيم</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وصرتِ كأعلى سماه</a:t>
                      </a:r>
                    </a:p>
                    <a:p>
                      <a:pPr algn="r" rtl="1"/>
                      <a:r>
                        <a:rPr lang="ar-EG" sz="4000" b="0" kern="1200" dirty="0">
                          <a:solidFill>
                            <a:prstClr val="white"/>
                          </a:solidFill>
                          <a:latin typeface="+mn-lt"/>
                          <a:ea typeface="+mn-ea"/>
                          <a:cs typeface="+mn-cs"/>
                        </a:rPr>
                        <a:t>وفقتِ </a:t>
                      </a:r>
                      <a:r>
                        <a:rPr lang="ar-EG" sz="4000" b="0" kern="1200" dirty="0" err="1">
                          <a:solidFill>
                            <a:prstClr val="white"/>
                          </a:solidFill>
                          <a:latin typeface="+mn-lt"/>
                          <a:ea typeface="+mn-ea"/>
                          <a:cs typeface="+mn-cs"/>
                        </a:rPr>
                        <a:t>الكاروبيم</a:t>
                      </a:r>
                      <a:endParaRPr lang="ar-EG" sz="40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En toi, la source de Vie</a:t>
                      </a:r>
                    </a:p>
                    <a:p>
                      <a:r>
                        <a:rPr lang="fr-FR" sz="3200" b="1" kern="1200" dirty="0">
                          <a:solidFill>
                            <a:prstClr val="white"/>
                          </a:solidFill>
                          <a:latin typeface="Book Antiqua" pitchFamily="18" charset="0"/>
                          <a:ea typeface="+mn-ea"/>
                          <a:cs typeface="+mn-cs"/>
                        </a:rPr>
                        <a:t>Guérit tous les malades</a:t>
                      </a:r>
                    </a:p>
                    <a:p>
                      <a:r>
                        <a:rPr lang="fr-FR" sz="3200" b="1" kern="1200" dirty="0">
                          <a:solidFill>
                            <a:prstClr val="white"/>
                          </a:solidFill>
                          <a:latin typeface="Book Antiqua" pitchFamily="18" charset="0"/>
                          <a:ea typeface="+mn-ea"/>
                          <a:cs typeface="+mn-cs"/>
                        </a:rPr>
                        <a:t>Sauve la brebis perdue</a:t>
                      </a:r>
                    </a:p>
                    <a:p>
                      <a:r>
                        <a:rPr lang="fr-FR" sz="3200" b="1" kern="1200" dirty="0">
                          <a:solidFill>
                            <a:prstClr val="white"/>
                          </a:solidFill>
                          <a:latin typeface="Book Antiqua" pitchFamily="18" charset="0"/>
                          <a:ea typeface="+mn-ea"/>
                          <a:cs typeface="+mn-cs"/>
                        </a:rPr>
                        <a:t>Détruit pièges du Malin</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ظهر ينبوع الحياة</a:t>
                      </a:r>
                    </a:p>
                    <a:p>
                      <a:pPr algn="r" rtl="1"/>
                      <a:r>
                        <a:rPr lang="ar-EG" sz="4000" b="0" kern="1200" dirty="0">
                          <a:solidFill>
                            <a:prstClr val="white"/>
                          </a:solidFill>
                          <a:latin typeface="+mn-lt"/>
                          <a:ea typeface="+mn-ea"/>
                          <a:cs typeface="+mn-cs"/>
                        </a:rPr>
                        <a:t>وأبرأ كل سقيم</a:t>
                      </a:r>
                    </a:p>
                    <a:p>
                      <a:pPr algn="r" rtl="1"/>
                      <a:r>
                        <a:rPr lang="ar-EG" sz="4000" b="0" kern="1200" dirty="0">
                          <a:solidFill>
                            <a:prstClr val="white"/>
                          </a:solidFill>
                          <a:latin typeface="+mn-lt"/>
                          <a:ea typeface="+mn-ea"/>
                          <a:cs typeface="+mn-cs"/>
                        </a:rPr>
                        <a:t>ورد الخروف الضال</a:t>
                      </a:r>
                    </a:p>
                    <a:p>
                      <a:pPr algn="r" rtl="1"/>
                      <a:r>
                        <a:rPr lang="ar-EG" sz="4000" b="0" kern="1200" dirty="0">
                          <a:solidFill>
                            <a:prstClr val="white"/>
                          </a:solidFill>
                          <a:latin typeface="+mn-lt"/>
                          <a:ea typeface="+mn-ea"/>
                          <a:cs typeface="+mn-cs"/>
                        </a:rPr>
                        <a:t>وهدم فخ </a:t>
                      </a:r>
                      <a:r>
                        <a:rPr lang="ar-EG" sz="4000" b="0" kern="1200" dirty="0" err="1">
                          <a:solidFill>
                            <a:prstClr val="white"/>
                          </a:solidFill>
                          <a:latin typeface="+mn-lt"/>
                          <a:ea typeface="+mn-ea"/>
                          <a:cs typeface="+mn-cs"/>
                        </a:rPr>
                        <a:t>الأركَون</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37714D23-4092-1A62-1AE8-766DDCCAF1D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7</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7A886940-198F-0FCF-7AAF-9CC44E8DAE8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41336417"/>
      </p:ext>
    </p:extLst>
  </p:cSld>
  <p:clrMapOvr>
    <a:masterClrMapping/>
  </p:clrMapOvr>
</p:sld>
</file>

<file path=ppt/slides/slide209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833826561"/>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 Coupole de Moïse</a:t>
                      </a:r>
                    </a:p>
                    <a:p>
                      <a:pPr algn="l"/>
                      <a:r>
                        <a:rPr lang="fr-FR" sz="3200" b="1" kern="1200" dirty="0">
                          <a:solidFill>
                            <a:prstClr val="white"/>
                          </a:solidFill>
                          <a:latin typeface="Book Antiqua" pitchFamily="18" charset="0"/>
                          <a:ea typeface="+mn-ea"/>
                          <a:cs typeface="+mn-cs"/>
                        </a:rPr>
                        <a:t>Inondée de Lumière</a:t>
                      </a:r>
                    </a:p>
                    <a:p>
                      <a:pPr algn="l"/>
                      <a:r>
                        <a:rPr lang="fr-FR" sz="3200" b="1" kern="1200" dirty="0">
                          <a:solidFill>
                            <a:prstClr val="white"/>
                          </a:solidFill>
                          <a:latin typeface="Book Antiqua" pitchFamily="18" charset="0"/>
                          <a:ea typeface="+mn-ea"/>
                          <a:cs typeface="+mn-cs"/>
                        </a:rPr>
                        <a:t>Toi, Arche de l'Alliance</a:t>
                      </a:r>
                    </a:p>
                    <a:p>
                      <a:pPr algn="l"/>
                      <a:r>
                        <a:rPr lang="fr-FR" sz="3200" b="1" kern="1200" dirty="0">
                          <a:solidFill>
                            <a:prstClr val="white"/>
                          </a:solidFill>
                          <a:latin typeface="Book Antiqua" pitchFamily="18" charset="0"/>
                          <a:ea typeface="+mn-ea"/>
                          <a:cs typeface="+mn-cs"/>
                        </a:rPr>
                        <a:t>Contenant les mystères</a:t>
                      </a:r>
                    </a:p>
                  </a:txBody>
                  <a:tcPr/>
                </a:tc>
                <a:tc>
                  <a:txBody>
                    <a:bodyPr/>
                    <a:lstStyle/>
                    <a:p>
                      <a:pPr algn="r" rtl="1"/>
                      <a:r>
                        <a:rPr lang="ar-EG" sz="4000" b="0" kern="1200" dirty="0">
                          <a:solidFill>
                            <a:prstClr val="white"/>
                          </a:solidFill>
                          <a:latin typeface="+mn-lt"/>
                          <a:ea typeface="+mn-ea"/>
                          <a:cs typeface="+mn-cs"/>
                        </a:rPr>
                        <a:t>+ يا قبة موسى</a:t>
                      </a:r>
                    </a:p>
                    <a:p>
                      <a:pPr algn="r" rtl="1"/>
                      <a:r>
                        <a:rPr lang="ar-EG" sz="4000" b="0" kern="1200" dirty="0">
                          <a:solidFill>
                            <a:prstClr val="white"/>
                          </a:solidFill>
                          <a:latin typeface="+mn-lt"/>
                          <a:ea typeface="+mn-ea"/>
                          <a:cs typeface="+mn-cs"/>
                        </a:rPr>
                        <a:t>يا مملوءة أنوار</a:t>
                      </a:r>
                    </a:p>
                    <a:p>
                      <a:pPr algn="r" rtl="1"/>
                      <a:r>
                        <a:rPr lang="ar-EG" sz="4000" b="0" kern="1200" dirty="0">
                          <a:solidFill>
                            <a:prstClr val="white"/>
                          </a:solidFill>
                          <a:latin typeface="+mn-lt"/>
                          <a:ea typeface="+mn-ea"/>
                          <a:cs typeface="+mn-cs"/>
                        </a:rPr>
                        <a:t>يا تابوت العهد</a:t>
                      </a:r>
                    </a:p>
                    <a:p>
                      <a:pPr algn="r" rtl="1"/>
                      <a:r>
                        <a:rPr lang="ar-EG" sz="4000" b="0" kern="1200" dirty="0">
                          <a:solidFill>
                            <a:prstClr val="white"/>
                          </a:solidFill>
                          <a:latin typeface="+mn-lt"/>
                          <a:ea typeface="+mn-ea"/>
                          <a:cs typeface="+mn-cs"/>
                        </a:rPr>
                        <a:t>وفيه كل الأسرار</a:t>
                      </a: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4.</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Ô toi, fleur de l'encens</a:t>
                      </a:r>
                    </a:p>
                    <a:p>
                      <a:r>
                        <a:rPr lang="fr-FR" sz="3200" b="1" kern="1200" dirty="0">
                          <a:solidFill>
                            <a:prstClr val="white"/>
                          </a:solidFill>
                          <a:latin typeface="Book Antiqua" pitchFamily="18" charset="0"/>
                          <a:ea typeface="+mn-ea"/>
                          <a:cs typeface="+mn-cs"/>
                        </a:rPr>
                        <a:t>Ton parfum nous entoure</a:t>
                      </a:r>
                    </a:p>
                    <a:p>
                      <a:r>
                        <a:rPr lang="fr-FR" sz="3200" b="1" kern="1200" dirty="0">
                          <a:solidFill>
                            <a:prstClr val="white"/>
                          </a:solidFill>
                          <a:latin typeface="Book Antiqua" pitchFamily="18" charset="0"/>
                          <a:ea typeface="+mn-ea"/>
                          <a:cs typeface="+mn-cs"/>
                        </a:rPr>
                        <a:t>Ô toi, précieux trésor</a:t>
                      </a:r>
                    </a:p>
                    <a:p>
                      <a:r>
                        <a:rPr lang="fr-FR" sz="3200" b="1" kern="1200" dirty="0">
                          <a:solidFill>
                            <a:prstClr val="white"/>
                          </a:solidFill>
                          <a:latin typeface="Book Antiqua" pitchFamily="18" charset="0"/>
                          <a:ea typeface="+mn-ea"/>
                          <a:cs typeface="+mn-cs"/>
                        </a:rPr>
                        <a:t>Et le bâton d’Aaron</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يا زهرة الطيب</a:t>
                      </a:r>
                    </a:p>
                    <a:p>
                      <a:pPr algn="r" rtl="1"/>
                      <a:r>
                        <a:rPr lang="ar-EG" sz="4000" b="0" kern="1200" dirty="0">
                          <a:solidFill>
                            <a:prstClr val="white"/>
                          </a:solidFill>
                          <a:latin typeface="+mn-lt"/>
                          <a:ea typeface="+mn-ea"/>
                          <a:cs typeface="+mn-cs"/>
                        </a:rPr>
                        <a:t>بخورك ملأ الأقطار</a:t>
                      </a:r>
                    </a:p>
                    <a:p>
                      <a:pPr algn="r" rtl="1"/>
                      <a:r>
                        <a:rPr lang="ar-EG" sz="4000" b="0" kern="1200" dirty="0">
                          <a:solidFill>
                            <a:prstClr val="white"/>
                          </a:solidFill>
                          <a:latin typeface="+mn-lt"/>
                          <a:ea typeface="+mn-ea"/>
                          <a:cs typeface="+mn-cs"/>
                        </a:rPr>
                        <a:t>يا كنز الجوهر</a:t>
                      </a:r>
                    </a:p>
                    <a:p>
                      <a:pPr algn="r" rtl="1"/>
                      <a:r>
                        <a:rPr lang="ar-EG" sz="4000" b="0" kern="1200" dirty="0">
                          <a:solidFill>
                            <a:prstClr val="white"/>
                          </a:solidFill>
                          <a:latin typeface="+mn-lt"/>
                          <a:ea typeface="+mn-ea"/>
                          <a:cs typeface="+mn-cs"/>
                        </a:rPr>
                        <a:t>يا عصاة هرون</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5CE14DC7-B317-72D0-1513-1304F6BA5F8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7</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F58B6FF8-B729-81A9-6049-75BE67B69AA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91713912"/>
      </p:ext>
    </p:extLst>
  </p:cSld>
  <p:clrMapOvr>
    <a:masterClrMapping/>
  </p:clrMapOvr>
</p:sld>
</file>

<file path=ppt/slides/slide209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300699723"/>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134813">
                  <a:extLst>
                    <a:ext uri="{9D8B030D-6E8A-4147-A177-3AD203B41FA5}">
                      <a16:colId xmlns:a16="http://schemas.microsoft.com/office/drawing/2014/main" val="20000"/>
                    </a:ext>
                  </a:extLst>
                </a:gridCol>
                <a:gridCol w="511234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5.</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Ô vase en or précieux</a:t>
                      </a:r>
                    </a:p>
                    <a:p>
                      <a:pPr algn="l"/>
                      <a:r>
                        <a:rPr lang="fr-FR" sz="3200" b="1" kern="1200" dirty="0">
                          <a:solidFill>
                            <a:prstClr val="white"/>
                          </a:solidFill>
                          <a:latin typeface="Book Antiqua" pitchFamily="18" charset="0"/>
                          <a:ea typeface="+mn-ea"/>
                          <a:cs typeface="+mn-cs"/>
                        </a:rPr>
                        <a:t>Où est cachée la Manne</a:t>
                      </a:r>
                    </a:p>
                    <a:p>
                      <a:pPr algn="l"/>
                      <a:r>
                        <a:rPr lang="fr-FR" sz="3200" b="1" kern="1200" dirty="0">
                          <a:solidFill>
                            <a:prstClr val="white"/>
                          </a:solidFill>
                          <a:latin typeface="Book Antiqua" pitchFamily="18" charset="0"/>
                          <a:ea typeface="+mn-ea"/>
                          <a:cs typeface="+mn-cs"/>
                        </a:rPr>
                        <a:t>Ô sanctuaire pur</a:t>
                      </a:r>
                    </a:p>
                    <a:p>
                      <a:pPr algn="l"/>
                      <a:r>
                        <a:rPr lang="fr-FR" sz="3200" b="1" kern="1200" dirty="0">
                          <a:solidFill>
                            <a:prstClr val="white"/>
                          </a:solidFill>
                          <a:latin typeface="Book Antiqua" pitchFamily="18" charset="0"/>
                          <a:ea typeface="+mn-ea"/>
                          <a:cs typeface="+mn-cs"/>
                        </a:rPr>
                        <a:t>Où Dieu a habité</a:t>
                      </a:r>
                    </a:p>
                  </a:txBody>
                  <a:tcPr/>
                </a:tc>
                <a:tc>
                  <a:txBody>
                    <a:bodyPr/>
                    <a:lstStyle/>
                    <a:p>
                      <a:pPr algn="r" rtl="1"/>
                      <a:r>
                        <a:rPr lang="ar-EG" sz="4000" b="0" kern="1200" dirty="0">
                          <a:solidFill>
                            <a:prstClr val="white"/>
                          </a:solidFill>
                          <a:latin typeface="+mn-lt"/>
                          <a:ea typeface="+mn-ea"/>
                          <a:cs typeface="+mn-cs"/>
                        </a:rPr>
                        <a:t>يا قسط دهب غالِي</a:t>
                      </a:r>
                    </a:p>
                    <a:p>
                      <a:pPr algn="r" rtl="1"/>
                      <a:r>
                        <a:rPr lang="ar-EG" sz="4000" b="0" kern="1200" dirty="0">
                          <a:solidFill>
                            <a:prstClr val="white"/>
                          </a:solidFill>
                          <a:latin typeface="+mn-lt"/>
                          <a:ea typeface="+mn-ea"/>
                          <a:cs typeface="+mn-cs"/>
                        </a:rPr>
                        <a:t>والمن مُخفى فيه</a:t>
                      </a:r>
                    </a:p>
                    <a:p>
                      <a:pPr algn="r" rtl="1"/>
                      <a:r>
                        <a:rPr lang="ar-EG" sz="4000" b="0" kern="1200" dirty="0">
                          <a:solidFill>
                            <a:prstClr val="white"/>
                          </a:solidFill>
                          <a:latin typeface="+mn-lt"/>
                          <a:ea typeface="+mn-ea"/>
                          <a:cs typeface="+mn-cs"/>
                        </a:rPr>
                        <a:t>يا هيكل طاهر</a:t>
                      </a:r>
                    </a:p>
                    <a:p>
                      <a:pPr algn="r" rtl="1"/>
                      <a:r>
                        <a:rPr lang="ar-EG" sz="4000" b="0" kern="1200" dirty="0">
                          <a:solidFill>
                            <a:prstClr val="white"/>
                          </a:solidFill>
                          <a:latin typeface="+mn-lt"/>
                          <a:ea typeface="+mn-ea"/>
                          <a:cs typeface="+mn-cs"/>
                        </a:rPr>
                        <a:t>أحبه الله وسكن فيه</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6. Qui croira en Son nom</a:t>
                      </a:r>
                    </a:p>
                    <a:p>
                      <a:r>
                        <a:rPr lang="fr-FR" sz="3200" b="1" kern="1200" dirty="0">
                          <a:solidFill>
                            <a:prstClr val="white"/>
                          </a:solidFill>
                          <a:latin typeface="Book Antiqua" pitchFamily="18" charset="0"/>
                          <a:ea typeface="+mn-ea"/>
                          <a:cs typeface="+mn-cs"/>
                        </a:rPr>
                        <a:t>Revit après la mort</a:t>
                      </a:r>
                    </a:p>
                    <a:p>
                      <a:r>
                        <a:rPr lang="fr-FR" sz="3200" b="1" kern="1200" dirty="0">
                          <a:solidFill>
                            <a:prstClr val="white"/>
                          </a:solidFill>
                          <a:latin typeface="Book Antiqua" pitchFamily="18" charset="0"/>
                          <a:ea typeface="+mn-ea"/>
                          <a:cs typeface="+mn-cs"/>
                        </a:rPr>
                        <a:t>Ô toi autel très pur</a:t>
                      </a:r>
                    </a:p>
                    <a:p>
                      <a:r>
                        <a:rPr lang="fr-FR" sz="3200" b="1" kern="1200" dirty="0">
                          <a:solidFill>
                            <a:prstClr val="white"/>
                          </a:solidFill>
                          <a:latin typeface="Book Antiqua" pitchFamily="18" charset="0"/>
                          <a:ea typeface="+mn-ea"/>
                          <a:cs typeface="+mn-cs"/>
                        </a:rPr>
                        <a:t>Porte les mystères cachés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ومن يؤمن باسمه</a:t>
                      </a:r>
                    </a:p>
                    <a:p>
                      <a:pPr algn="r" rtl="1"/>
                      <a:r>
                        <a:rPr lang="ar-EG" sz="4000" b="0" kern="1200" dirty="0">
                          <a:solidFill>
                            <a:prstClr val="white"/>
                          </a:solidFill>
                          <a:latin typeface="+mn-lt"/>
                          <a:ea typeface="+mn-ea"/>
                          <a:cs typeface="+mn-cs"/>
                        </a:rPr>
                        <a:t>بعد الموت يحييه</a:t>
                      </a:r>
                    </a:p>
                    <a:p>
                      <a:pPr algn="r" rtl="1"/>
                      <a:r>
                        <a:rPr lang="ar-EG" sz="4000" b="0" kern="1200" dirty="0">
                          <a:solidFill>
                            <a:prstClr val="white"/>
                          </a:solidFill>
                          <a:latin typeface="+mn-lt"/>
                          <a:ea typeface="+mn-ea"/>
                          <a:cs typeface="+mn-cs"/>
                        </a:rPr>
                        <a:t>يا مذبح طاهر</a:t>
                      </a:r>
                    </a:p>
                    <a:p>
                      <a:pPr algn="r" rtl="1"/>
                      <a:r>
                        <a:rPr lang="ar-EG" sz="4000" b="0" kern="1200" dirty="0">
                          <a:solidFill>
                            <a:prstClr val="white"/>
                          </a:solidFill>
                          <a:latin typeface="+mn-lt"/>
                          <a:ea typeface="+mn-ea"/>
                          <a:cs typeface="+mn-cs"/>
                        </a:rPr>
                        <a:t>حامل السر المكنون</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8190C2E6-6FC5-AF0E-FB95-AB45634CAB5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7</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4214873F-B0A0-D5BC-6083-520F7562BE1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60434663"/>
      </p:ext>
    </p:extLst>
  </p:cSld>
  <p:clrMapOvr>
    <a:masterClrMapping/>
  </p:clrMapOvr>
</p:sld>
</file>

<file path=ppt/slides/slide209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847660596"/>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692523">
                  <a:extLst>
                    <a:ext uri="{9D8B030D-6E8A-4147-A177-3AD203B41FA5}">
                      <a16:colId xmlns:a16="http://schemas.microsoft.com/office/drawing/2014/main" val="20000"/>
                    </a:ext>
                  </a:extLst>
                </a:gridCol>
                <a:gridCol w="455463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7.</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Salut à toi Marie</a:t>
                      </a:r>
                    </a:p>
                    <a:p>
                      <a:pPr algn="l"/>
                      <a:r>
                        <a:rPr lang="fr-FR" sz="3200" b="1" kern="1200" dirty="0">
                          <a:solidFill>
                            <a:prstClr val="white"/>
                          </a:solidFill>
                          <a:latin typeface="Book Antiqua" pitchFamily="18" charset="0"/>
                          <a:ea typeface="+mn-ea"/>
                          <a:cs typeface="+mn-cs"/>
                        </a:rPr>
                        <a:t>Choisie parmi les vierges</a:t>
                      </a:r>
                    </a:p>
                    <a:p>
                      <a:pPr algn="l"/>
                      <a:r>
                        <a:rPr lang="fr-FR" sz="3200" b="1" kern="1200" dirty="0">
                          <a:solidFill>
                            <a:prstClr val="white"/>
                          </a:solidFill>
                          <a:latin typeface="Book Antiqua" pitchFamily="18" charset="0"/>
                          <a:ea typeface="+mn-ea"/>
                          <a:cs typeface="+mn-cs"/>
                        </a:rPr>
                        <a:t>Les pères t’ont nommée</a:t>
                      </a:r>
                    </a:p>
                    <a:p>
                      <a:pPr algn="l"/>
                      <a:r>
                        <a:rPr lang="fr-FR" sz="3200" b="1" kern="1200" dirty="0">
                          <a:solidFill>
                            <a:prstClr val="white"/>
                          </a:solidFill>
                          <a:latin typeface="Book Antiqua" pitchFamily="18" charset="0"/>
                          <a:ea typeface="+mn-ea"/>
                          <a:cs typeface="+mn-cs"/>
                        </a:rPr>
                        <a:t>"Le chandelier en or"</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السلام لك يا مريم</a:t>
                      </a:r>
                    </a:p>
                    <a:p>
                      <a:pPr algn="r" rtl="1"/>
                      <a:r>
                        <a:rPr lang="ar-EG" sz="4000" b="0" kern="1200" dirty="0">
                          <a:solidFill>
                            <a:prstClr val="white"/>
                          </a:solidFill>
                          <a:latin typeface="+mn-lt"/>
                          <a:ea typeface="+mn-ea"/>
                          <a:cs typeface="+mn-cs"/>
                        </a:rPr>
                        <a:t>يا ست العذارى</a:t>
                      </a:r>
                    </a:p>
                    <a:p>
                      <a:pPr algn="r" rtl="1"/>
                      <a:r>
                        <a:rPr lang="ar-EG" sz="4000" b="0" kern="1200" dirty="0">
                          <a:solidFill>
                            <a:prstClr val="white"/>
                          </a:solidFill>
                          <a:latin typeface="+mn-lt"/>
                          <a:ea typeface="+mn-ea"/>
                          <a:cs typeface="+mn-cs"/>
                        </a:rPr>
                        <a:t>سماك الآباء</a:t>
                      </a:r>
                    </a:p>
                    <a:p>
                      <a:pPr algn="r" rtl="1"/>
                      <a:r>
                        <a:rPr lang="ar-EG" sz="4000" b="0" kern="1200" dirty="0">
                          <a:solidFill>
                            <a:prstClr val="white"/>
                          </a:solidFill>
                          <a:latin typeface="+mn-lt"/>
                          <a:ea typeface="+mn-ea"/>
                          <a:cs typeface="+mn-cs"/>
                        </a:rPr>
                        <a:t>كنزاً ومنارة</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8. Beaucoup parlèrent de toi</a:t>
                      </a:r>
                    </a:p>
                    <a:p>
                      <a:r>
                        <a:rPr lang="fr-FR" sz="3200" b="1" kern="1200" dirty="0">
                          <a:solidFill>
                            <a:prstClr val="white"/>
                          </a:solidFill>
                          <a:latin typeface="Book Antiqua" pitchFamily="18" charset="0"/>
                          <a:ea typeface="+mn-ea"/>
                          <a:cs typeface="+mn-cs"/>
                        </a:rPr>
                        <a:t>Par des symboles, proverbes</a:t>
                      </a:r>
                    </a:p>
                    <a:p>
                      <a:r>
                        <a:rPr lang="fr-FR" sz="3200" b="1" kern="1200" dirty="0">
                          <a:solidFill>
                            <a:prstClr val="white"/>
                          </a:solidFill>
                          <a:latin typeface="Book Antiqua" pitchFamily="18" charset="0"/>
                          <a:ea typeface="+mn-ea"/>
                          <a:cs typeface="+mn-cs"/>
                        </a:rPr>
                        <a:t>Ô toi parfum de l'ambre</a:t>
                      </a:r>
                    </a:p>
                    <a:p>
                      <a:r>
                        <a:rPr lang="fr-FR" sz="3200" b="1" kern="1200" dirty="0">
                          <a:solidFill>
                            <a:prstClr val="white"/>
                          </a:solidFill>
                          <a:latin typeface="Book Antiqua" pitchFamily="18" charset="0"/>
                          <a:ea typeface="+mn-ea"/>
                          <a:cs typeface="+mn-cs"/>
                        </a:rPr>
                        <a:t>Dans l’encensoir d'Aaron</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وكم ضربوا عنكِ</a:t>
                      </a:r>
                    </a:p>
                    <a:p>
                      <a:pPr algn="r" rtl="1"/>
                      <a:r>
                        <a:rPr lang="ar-EG" sz="4000" b="0" kern="1200" dirty="0">
                          <a:solidFill>
                            <a:prstClr val="white"/>
                          </a:solidFill>
                          <a:latin typeface="+mn-lt"/>
                          <a:ea typeface="+mn-ea"/>
                          <a:cs typeface="+mn-cs"/>
                        </a:rPr>
                        <a:t>رموزاً وإشارة</a:t>
                      </a:r>
                    </a:p>
                    <a:p>
                      <a:pPr algn="r" rtl="1"/>
                      <a:r>
                        <a:rPr lang="ar-EG" sz="4000" b="0" kern="1200" dirty="0">
                          <a:solidFill>
                            <a:prstClr val="white"/>
                          </a:solidFill>
                          <a:latin typeface="+mn-lt"/>
                          <a:ea typeface="+mn-ea"/>
                          <a:cs typeface="+mn-cs"/>
                        </a:rPr>
                        <a:t>يا بخور العنبر</a:t>
                      </a:r>
                    </a:p>
                    <a:p>
                      <a:pPr algn="r" rtl="1"/>
                      <a:r>
                        <a:rPr lang="ar-EG" sz="4000" b="0" kern="1200" dirty="0">
                          <a:solidFill>
                            <a:prstClr val="white"/>
                          </a:solidFill>
                          <a:latin typeface="+mn-lt"/>
                          <a:ea typeface="+mn-ea"/>
                          <a:cs typeface="+mn-cs"/>
                        </a:rPr>
                        <a:t>في شورية هارون</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FF05475A-C851-A61C-1036-8AB5B880ADB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7</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95EFE8C3-3D1E-443E-7919-597485C4E28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58209811"/>
      </p:ext>
    </p:extLst>
  </p:cSld>
  <p:clrMapOvr>
    <a:masterClrMapping/>
  </p:clrMapOvr>
</p:sld>
</file>

<file path=ppt/slides/slide209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813309330"/>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9.</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Toi, sanctuaire et voile</a:t>
                      </a:r>
                    </a:p>
                    <a:p>
                      <a:pPr algn="l"/>
                      <a:r>
                        <a:rPr lang="fr-FR" sz="3200" b="1" kern="1200" dirty="0">
                          <a:solidFill>
                            <a:prstClr val="white"/>
                          </a:solidFill>
                          <a:latin typeface="Book Antiqua" pitchFamily="18" charset="0"/>
                          <a:ea typeface="+mn-ea"/>
                          <a:cs typeface="+mn-cs"/>
                        </a:rPr>
                        <a:t>Portant la Trinité</a:t>
                      </a:r>
                    </a:p>
                    <a:p>
                      <a:pPr algn="l"/>
                      <a:r>
                        <a:rPr lang="fr-FR" sz="3200" b="1" kern="1200" dirty="0">
                          <a:solidFill>
                            <a:prstClr val="white"/>
                          </a:solidFill>
                          <a:latin typeface="Book Antiqua" pitchFamily="18" charset="0"/>
                          <a:ea typeface="+mn-ea"/>
                          <a:cs typeface="+mn-cs"/>
                        </a:rPr>
                        <a:t>Ô Trône de Dieu le Père</a:t>
                      </a:r>
                    </a:p>
                    <a:p>
                      <a:pPr algn="l"/>
                      <a:r>
                        <a:rPr lang="fr-FR" sz="3200" b="1" kern="1200" dirty="0">
                          <a:solidFill>
                            <a:prstClr val="white"/>
                          </a:solidFill>
                          <a:latin typeface="Book Antiqua" pitchFamily="18" charset="0"/>
                          <a:ea typeface="+mn-ea"/>
                          <a:cs typeface="+mn-cs"/>
                        </a:rPr>
                        <a:t>Le Seigneur des Puissances</a:t>
                      </a:r>
                    </a:p>
                  </a:txBody>
                  <a:tcPr/>
                </a:tc>
                <a:tc>
                  <a:txBody>
                    <a:bodyPr/>
                    <a:lstStyle/>
                    <a:p>
                      <a:pPr algn="r" rtl="1"/>
                      <a:r>
                        <a:rPr lang="ar-EG" sz="4000" b="0" kern="1200" dirty="0">
                          <a:solidFill>
                            <a:prstClr val="white"/>
                          </a:solidFill>
                          <a:latin typeface="+mn-lt"/>
                          <a:ea typeface="+mn-ea"/>
                          <a:cs typeface="+mn-cs"/>
                        </a:rPr>
                        <a:t>يا هيكل وحجاب</a:t>
                      </a:r>
                    </a:p>
                    <a:p>
                      <a:pPr algn="r" rtl="1"/>
                      <a:r>
                        <a:rPr lang="ar-EG" sz="4000" b="0" kern="1200" dirty="0">
                          <a:solidFill>
                            <a:prstClr val="white"/>
                          </a:solidFill>
                          <a:latin typeface="+mn-lt"/>
                          <a:ea typeface="+mn-ea"/>
                          <a:cs typeface="+mn-cs"/>
                        </a:rPr>
                        <a:t>مسكن للثالوث</a:t>
                      </a:r>
                    </a:p>
                    <a:p>
                      <a:pPr algn="r" rtl="1"/>
                      <a:r>
                        <a:rPr lang="ar-EG" sz="4000" b="0" kern="1200" dirty="0">
                          <a:solidFill>
                            <a:prstClr val="white"/>
                          </a:solidFill>
                          <a:latin typeface="+mn-lt"/>
                          <a:ea typeface="+mn-ea"/>
                          <a:cs typeface="+mn-cs"/>
                        </a:rPr>
                        <a:t>يا كرسي الله الآب</a:t>
                      </a:r>
                    </a:p>
                    <a:p>
                      <a:pPr algn="r" rtl="1"/>
                      <a:r>
                        <a:rPr lang="ar-EG" sz="4000" b="0" kern="1200" dirty="0">
                          <a:solidFill>
                            <a:prstClr val="white"/>
                          </a:solidFill>
                          <a:latin typeface="+mn-lt"/>
                          <a:ea typeface="+mn-ea"/>
                          <a:cs typeface="+mn-cs"/>
                        </a:rPr>
                        <a:t>رب </a:t>
                      </a:r>
                      <a:r>
                        <a:rPr lang="ar-EG" sz="4000" b="0" kern="1200" dirty="0" err="1">
                          <a:solidFill>
                            <a:prstClr val="white"/>
                          </a:solidFill>
                          <a:latin typeface="+mn-lt"/>
                          <a:ea typeface="+mn-ea"/>
                          <a:cs typeface="+mn-cs"/>
                        </a:rPr>
                        <a:t>الصاباؤوت</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10. Par toi Marie, nous sommes</a:t>
                      </a:r>
                    </a:p>
                    <a:p>
                      <a:r>
                        <a:rPr lang="fr-FR" sz="3200" b="1" kern="1200" dirty="0">
                          <a:solidFill>
                            <a:prstClr val="white"/>
                          </a:solidFill>
                          <a:latin typeface="Book Antiqua" pitchFamily="18" charset="0"/>
                          <a:ea typeface="+mn-ea"/>
                          <a:cs typeface="+mn-cs"/>
                        </a:rPr>
                        <a:t>Dignes des joies du Royaume</a:t>
                      </a:r>
                    </a:p>
                    <a:p>
                      <a:r>
                        <a:rPr lang="fr-FR" sz="3200" b="1" kern="1200" dirty="0">
                          <a:solidFill>
                            <a:prstClr val="white"/>
                          </a:solidFill>
                          <a:latin typeface="Book Antiqua" pitchFamily="18" charset="0"/>
                          <a:ea typeface="+mn-ea"/>
                          <a:cs typeface="+mn-cs"/>
                        </a:rPr>
                        <a:t>Bénie es-tu  Marie</a:t>
                      </a:r>
                    </a:p>
                    <a:p>
                      <a:r>
                        <a:rPr lang="fr-FR" sz="3200" b="1" kern="1200" dirty="0">
                          <a:solidFill>
                            <a:prstClr val="white"/>
                          </a:solidFill>
                          <a:latin typeface="CS Avva Shenouda" panose="020B7200000000000000" pitchFamily="34" charset="0"/>
                          <a:ea typeface="+mn-ea"/>
                          <a:cs typeface="+mn-cs"/>
                        </a:rPr>
                        <a:t>`</a:t>
                      </a:r>
                      <a:r>
                        <a:rPr lang="fr-FR" sz="3200" b="1" kern="1200" dirty="0" err="1">
                          <a:solidFill>
                            <a:prstClr val="white"/>
                          </a:solidFill>
                          <a:latin typeface="CS Avva Shenouda" panose="020B7200000000000000" pitchFamily="34" charset="0"/>
                          <a:ea typeface="+mn-ea"/>
                          <a:cs typeface="+mn-cs"/>
                        </a:rPr>
                        <a:t>tcwni</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nte</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Colo`mwn</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بابنك يا مريم فزنا</a:t>
                      </a:r>
                    </a:p>
                    <a:p>
                      <a:pPr algn="r" rtl="1"/>
                      <a:r>
                        <a:rPr lang="ar-EG" sz="4000" b="0" kern="1200" dirty="0">
                          <a:solidFill>
                            <a:prstClr val="white"/>
                          </a:solidFill>
                          <a:latin typeface="+mn-lt"/>
                          <a:ea typeface="+mn-ea"/>
                          <a:cs typeface="+mn-cs"/>
                        </a:rPr>
                        <a:t>بنعيم الملكوت</a:t>
                      </a:r>
                    </a:p>
                    <a:p>
                      <a:pPr algn="r" rtl="1"/>
                      <a:r>
                        <a:rPr lang="ar-EG" sz="4000" b="0" kern="1200" dirty="0">
                          <a:solidFill>
                            <a:prstClr val="white"/>
                          </a:solidFill>
                          <a:latin typeface="+mn-lt"/>
                          <a:ea typeface="+mn-ea"/>
                          <a:cs typeface="+mn-cs"/>
                        </a:rPr>
                        <a:t>طوباك يا مريم</a:t>
                      </a:r>
                    </a:p>
                    <a:p>
                      <a:pPr algn="r" rtl="1"/>
                      <a:r>
                        <a:rPr lang="fr-FR" sz="3200" b="1" kern="1200" dirty="0" err="1">
                          <a:solidFill>
                            <a:prstClr val="white"/>
                          </a:solidFill>
                          <a:latin typeface="CS Avva Shenouda" panose="020B7200000000000000" pitchFamily="34" charset="0"/>
                          <a:ea typeface="+mn-ea"/>
                          <a:cs typeface="+mn-cs"/>
                        </a:rPr>
                        <a:t>tcwni</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nte</a:t>
                      </a:r>
                      <a:r>
                        <a:rPr lang="fr-FR" sz="3200" b="1" kern="1200" dirty="0">
                          <a:solidFill>
                            <a:prstClr val="white"/>
                          </a:solidFill>
                          <a:latin typeface="CS Avva Shenouda" panose="020B7200000000000000" pitchFamily="34" charset="0"/>
                          <a:ea typeface="+mn-ea"/>
                          <a:cs typeface="+mn-cs"/>
                        </a:rPr>
                        <a:t> Colo`</a:t>
                      </a:r>
                      <a:r>
                        <a:rPr lang="fr-FR" sz="3200" b="1" kern="1200" dirty="0" err="1">
                          <a:solidFill>
                            <a:prstClr val="white"/>
                          </a:solidFill>
                          <a:latin typeface="CS Avva Shenouda" panose="020B7200000000000000" pitchFamily="34" charset="0"/>
                          <a:ea typeface="+mn-ea"/>
                          <a:cs typeface="+mn-cs"/>
                        </a:rPr>
                        <a:t>mwn</a:t>
                      </a:r>
                      <a:endParaRPr lang="fr-FR" sz="32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79DAACBC-D585-F935-BC47-D2316563A64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7</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AA17AFC3-E828-6B59-4447-D3B3B872C19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73019090"/>
      </p:ext>
    </p:extLst>
  </p:cSld>
  <p:clrMapOvr>
    <a:masterClrMapping/>
  </p:clrMapOvr>
</p:sld>
</file>

<file path=ppt/slides/slide209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926818910"/>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06619">
                  <a:extLst>
                    <a:ext uri="{9D8B030D-6E8A-4147-A177-3AD203B41FA5}">
                      <a16:colId xmlns:a16="http://schemas.microsoft.com/office/drawing/2014/main" val="20000"/>
                    </a:ext>
                  </a:extLst>
                </a:gridCol>
                <a:gridCol w="4740537">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11.</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Pense à ton serviteur</a:t>
                      </a:r>
                    </a:p>
                    <a:p>
                      <a:pPr algn="l"/>
                      <a:r>
                        <a:rPr lang="fr-FR" sz="3200" b="1" kern="1200" dirty="0">
                          <a:solidFill>
                            <a:prstClr val="white"/>
                          </a:solidFill>
                          <a:latin typeface="Book Antiqua" pitchFamily="18" charset="0"/>
                          <a:ea typeface="+mn-ea"/>
                          <a:cs typeface="+mn-cs"/>
                        </a:rPr>
                        <a:t>Je suis pauvre et pécheur</a:t>
                      </a:r>
                    </a:p>
                    <a:p>
                      <a:pPr algn="l"/>
                      <a:r>
                        <a:rPr lang="fr-FR" sz="3200" b="1" kern="1200" dirty="0">
                          <a:solidFill>
                            <a:prstClr val="white"/>
                          </a:solidFill>
                          <a:latin typeface="Book Antiqua" pitchFamily="18" charset="0"/>
                          <a:ea typeface="+mn-ea"/>
                          <a:cs typeface="+mn-cs"/>
                        </a:rPr>
                        <a:t>Et intercède pour moi</a:t>
                      </a:r>
                    </a:p>
                    <a:p>
                      <a:pPr algn="l"/>
                      <a:r>
                        <a:rPr lang="fr-FR" sz="3200" b="1" kern="1200" dirty="0">
                          <a:solidFill>
                            <a:prstClr val="white"/>
                          </a:solidFill>
                          <a:latin typeface="Book Antiqua" pitchFamily="18" charset="0"/>
                          <a:ea typeface="+mn-ea"/>
                          <a:cs typeface="+mn-cs"/>
                        </a:rPr>
                        <a:t>Au jour du jugement</a:t>
                      </a:r>
                    </a:p>
                    <a:p>
                      <a:pPr algn="l"/>
                      <a:endParaRPr lang="fr-FR" sz="32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لا تنسي عبدك</a:t>
                      </a:r>
                    </a:p>
                    <a:p>
                      <a:pPr algn="r" rtl="1"/>
                      <a:r>
                        <a:rPr lang="ar-EG" sz="4000" b="0" kern="1200" dirty="0">
                          <a:solidFill>
                            <a:prstClr val="white"/>
                          </a:solidFill>
                          <a:latin typeface="+mn-lt"/>
                          <a:ea typeface="+mn-ea"/>
                          <a:cs typeface="+mn-cs"/>
                        </a:rPr>
                        <a:t>لأني خاطي ومسكين</a:t>
                      </a:r>
                    </a:p>
                    <a:p>
                      <a:pPr algn="r" rtl="1"/>
                      <a:r>
                        <a:rPr lang="ar-EG" sz="4000" b="0" kern="1200" dirty="0">
                          <a:solidFill>
                            <a:prstClr val="white"/>
                          </a:solidFill>
                          <a:latin typeface="+mn-lt"/>
                          <a:ea typeface="+mn-ea"/>
                          <a:cs typeface="+mn-cs"/>
                        </a:rPr>
                        <a:t>وأرجو شفاعتك</a:t>
                      </a:r>
                    </a:p>
                    <a:p>
                      <a:pPr algn="r" rtl="1"/>
                      <a:r>
                        <a:rPr lang="ar-EG" sz="4000" b="0" kern="1200" dirty="0">
                          <a:solidFill>
                            <a:prstClr val="white"/>
                          </a:solidFill>
                          <a:latin typeface="+mn-lt"/>
                          <a:ea typeface="+mn-ea"/>
                          <a:cs typeface="+mn-cs"/>
                        </a:rPr>
                        <a:t>في الموقف يوم الدين</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12.</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Près de Jésus, ton Fils</a:t>
                      </a:r>
                    </a:p>
                    <a:p>
                      <a:r>
                        <a:rPr lang="fr-FR" sz="3200" b="1" kern="1200" dirty="0">
                          <a:solidFill>
                            <a:prstClr val="white"/>
                          </a:solidFill>
                          <a:latin typeface="Book Antiqua" pitchFamily="18" charset="0"/>
                          <a:ea typeface="+mn-ea"/>
                          <a:cs typeface="+mn-cs"/>
                        </a:rPr>
                        <a:t>Sois une aide pour moi </a:t>
                      </a:r>
                    </a:p>
                    <a:p>
                      <a:r>
                        <a:rPr lang="fr-FR" sz="3200" b="1" kern="1200" dirty="0">
                          <a:solidFill>
                            <a:prstClr val="white"/>
                          </a:solidFill>
                          <a:latin typeface="Book Antiqua" pitchFamily="18" charset="0"/>
                          <a:ea typeface="+mn-ea"/>
                          <a:cs typeface="+mn-cs"/>
                        </a:rPr>
                        <a:t>Afin qu’Il me pardonne</a:t>
                      </a:r>
                    </a:p>
                    <a:p>
                      <a:r>
                        <a:rPr lang="fr-FR" sz="3200" b="1" kern="1200" dirty="0">
                          <a:solidFill>
                            <a:prstClr val="white"/>
                          </a:solidFill>
                          <a:latin typeface="Book Antiqua" pitchFamily="18" charset="0"/>
                          <a:ea typeface="+mn-ea"/>
                          <a:cs typeface="+mn-cs"/>
                        </a:rPr>
                        <a:t>Tous mes nombreux péchés</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عند يسوع ابنك</a:t>
                      </a:r>
                    </a:p>
                    <a:p>
                      <a:pPr algn="r" rtl="1"/>
                      <a:r>
                        <a:rPr lang="ar-EG" sz="4000" b="0" kern="1200" dirty="0">
                          <a:solidFill>
                            <a:prstClr val="white"/>
                          </a:solidFill>
                          <a:latin typeface="+mn-lt"/>
                          <a:ea typeface="+mn-ea"/>
                          <a:cs typeface="+mn-cs"/>
                        </a:rPr>
                        <a:t>كوني  عوناً ومعين</a:t>
                      </a:r>
                    </a:p>
                    <a:p>
                      <a:pPr algn="r" rtl="1"/>
                      <a:r>
                        <a:rPr lang="ar-EG" sz="4000" b="0" kern="1200" dirty="0">
                          <a:solidFill>
                            <a:prstClr val="white"/>
                          </a:solidFill>
                          <a:latin typeface="+mn-lt"/>
                          <a:ea typeface="+mn-ea"/>
                          <a:cs typeface="+mn-cs"/>
                        </a:rPr>
                        <a:t>لكى يغفر لي ذنبي</a:t>
                      </a:r>
                    </a:p>
                    <a:p>
                      <a:pPr algn="r" rtl="1"/>
                      <a:r>
                        <a:rPr lang="ar-EG" sz="4000" b="0" kern="1200" dirty="0">
                          <a:solidFill>
                            <a:prstClr val="white"/>
                          </a:solidFill>
                          <a:latin typeface="+mn-lt"/>
                          <a:ea typeface="+mn-ea"/>
                          <a:cs typeface="+mn-cs"/>
                        </a:rPr>
                        <a:t>ومن قد </a:t>
                      </a:r>
                      <a:r>
                        <a:rPr lang="ar-EG" sz="4000" b="0" kern="1200" dirty="0" err="1">
                          <a:solidFill>
                            <a:prstClr val="white"/>
                          </a:solidFill>
                          <a:latin typeface="+mn-lt"/>
                          <a:ea typeface="+mn-ea"/>
                          <a:cs typeface="+mn-cs"/>
                        </a:rPr>
                        <a:t>سلفون</a:t>
                      </a:r>
                      <a:endParaRPr lang="fr-FR" sz="40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DA38FF17-9132-BD80-3A57-2344DF169FD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7</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41C97813-7684-1AE6-D4FD-D46D5C0B948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9988149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308324"/>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تحيا نفسي وتسبحك وأحكامك تعينني.</a:t>
            </a:r>
            <a:br>
              <a:rPr lang="fr-FR" sz="4800" dirty="0">
                <a:solidFill>
                  <a:prstClr val="white"/>
                </a:solidFill>
                <a:latin typeface="Calibri"/>
              </a:rPr>
            </a:br>
            <a:r>
              <a:rPr lang="ar-EG" sz="4800" dirty="0">
                <a:solidFill>
                  <a:prstClr val="white"/>
                </a:solidFill>
                <a:latin typeface="Calibri"/>
                <a:cs typeface="Arial" panose="020B0604020202020204" pitchFamily="34" charset="0"/>
              </a:rPr>
              <a:t> المجد لك يا محب البشر</a:t>
            </a:r>
            <a:endParaRPr lang="fr-FR" sz="4800" dirty="0">
              <a:solidFill>
                <a:prstClr val="white"/>
              </a:solidFill>
              <a:latin typeface="Calibri"/>
            </a:endParaRPr>
          </a:p>
        </p:txBody>
      </p:sp>
      <p:sp>
        <p:nvSpPr>
          <p:cNvPr id="6" name="Rectangle 5"/>
          <p:cNvSpPr/>
          <p:nvPr/>
        </p:nvSpPr>
        <p:spPr>
          <a:xfrm>
            <a:off x="431371" y="332656"/>
            <a:ext cx="5760640"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Ec`ewnq</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ta'u,y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ec`e`cmou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erok</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nekhap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eu`eerbo`y;in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eroi</a:t>
            </a:r>
            <a:r>
              <a:rPr lang="fr-FR" sz="3733" dirty="0">
                <a:solidFill>
                  <a:prstClr val="white"/>
                </a:solidFill>
                <a:latin typeface="CS Avva Shenouda" pitchFamily="34" charset="0"/>
              </a:rPr>
              <a:t> @  do...</a:t>
            </a:r>
          </a:p>
        </p:txBody>
      </p:sp>
      <p:sp>
        <p:nvSpPr>
          <p:cNvPr id="7" name="Rectangle 6"/>
          <p:cNvSpPr/>
          <p:nvPr/>
        </p:nvSpPr>
        <p:spPr>
          <a:xfrm>
            <a:off x="1576355" y="3959186"/>
            <a:ext cx="9056149" cy="1815690"/>
          </a:xfrm>
          <a:prstGeom prst="rect">
            <a:avLst/>
          </a:prstGeom>
        </p:spPr>
        <p:txBody>
          <a:bodyPr wrap="square">
            <a:spAutoFit/>
          </a:bodyPr>
          <a:lstStyle/>
          <a:p>
            <a:pPr algn="ctr" defTabSz="1219170"/>
            <a:r>
              <a:rPr lang="fr-FR" sz="3733" b="1" dirty="0">
                <a:solidFill>
                  <a:prstClr val="white"/>
                </a:solidFill>
                <a:latin typeface="Book Antiqua" pitchFamily="18" charset="0"/>
              </a:rPr>
              <a:t>Mon âme vit et elle Te loue</a:t>
            </a:r>
          </a:p>
          <a:p>
            <a:pPr algn="ctr" defTabSz="1219170"/>
            <a:r>
              <a:rPr lang="fr-FR" sz="3733" b="1" dirty="0">
                <a:solidFill>
                  <a:prstClr val="white"/>
                </a:solidFill>
                <a:latin typeface="Book Antiqua" pitchFamily="18" charset="0"/>
              </a:rPr>
              <a:t>Tes commandements sont mon soutien</a:t>
            </a:r>
          </a:p>
          <a:p>
            <a:pPr algn="ctr" defTabSz="1219170"/>
            <a:r>
              <a:rPr lang="fr-FR" sz="3733" b="1" dirty="0">
                <a:solidFill>
                  <a:prstClr val="white"/>
                </a:solidFill>
                <a:latin typeface="Book Antiqua" pitchFamily="18" charset="0"/>
              </a:rPr>
              <a:t>Gloire à Toi...</a:t>
            </a:r>
          </a:p>
        </p:txBody>
      </p:sp>
      <p:sp>
        <p:nvSpPr>
          <p:cNvPr id="2" name="ZoneTexte 1">
            <a:extLst>
              <a:ext uri="{FF2B5EF4-FFF2-40B4-BE49-F238E27FC236}">
                <a16:creationId xmlns:a16="http://schemas.microsoft.com/office/drawing/2014/main" id="{2ED1F5A8-E576-0ECD-FFB8-AF73D121CD4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ynou</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4" name="ZoneTexte 3">
            <a:hlinkClick r:id="rId2" action="ppaction://hlinksldjump"/>
            <a:extLst>
              <a:ext uri="{FF2B5EF4-FFF2-40B4-BE49-F238E27FC236}">
                <a16:creationId xmlns:a16="http://schemas.microsoft.com/office/drawing/2014/main" id="{1BC9F994-F2DC-6590-6D34-53D04164875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88577834"/>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ذكرت اسمك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فتعزيت</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ملك الدهور</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واله الآلهة</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it-IT" sz="3733" dirty="0">
                <a:solidFill>
                  <a:prstClr val="white"/>
                </a:solidFill>
                <a:latin typeface="CS Avva Shenouda" pitchFamily="34" charset="0"/>
              </a:rPr>
              <a:t>Aier`vmeui `mPekran @ ouoh aijemnom] @ `Pouro `nni`ewn </a:t>
            </a:r>
            <a:r>
              <a:rPr lang="it-IT" sz="3733">
                <a:solidFill>
                  <a:prstClr val="white"/>
                </a:solidFill>
                <a:latin typeface="CS Avva Shenouda" pitchFamily="34" charset="0"/>
              </a:rPr>
              <a:t>@ `V</a:t>
            </a:r>
            <a:r>
              <a:rPr lang="it-IT" sz="3733" dirty="0">
                <a:solidFill>
                  <a:prstClr val="white"/>
                </a:solidFill>
                <a:latin typeface="CS Avva Shenouda" pitchFamily="34" charset="0"/>
              </a:rPr>
              <a:t>] `nte ninou].</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J’invoquai ton nom</a:t>
            </a:r>
          </a:p>
          <a:p>
            <a:pPr algn="ctr" defTabSz="1219170"/>
            <a:r>
              <a:rPr lang="fr-FR" sz="3733" b="1" dirty="0">
                <a:solidFill>
                  <a:prstClr val="white"/>
                </a:solidFill>
                <a:latin typeface="Book Antiqua" pitchFamily="18" charset="0"/>
              </a:rPr>
              <a:t>Tu m’as consolé</a:t>
            </a:r>
          </a:p>
          <a:p>
            <a:pPr algn="ctr" defTabSz="1219170"/>
            <a:r>
              <a:rPr lang="fr-FR" sz="3733" b="1" dirty="0">
                <a:solidFill>
                  <a:prstClr val="white"/>
                </a:solidFill>
                <a:latin typeface="Book Antiqua" pitchFamily="18" charset="0"/>
              </a:rPr>
              <a:t>Ô roi éternel</a:t>
            </a:r>
          </a:p>
          <a:p>
            <a:pPr algn="ctr" defTabSz="1219170"/>
            <a:r>
              <a:rPr lang="fr-FR" sz="3733" b="1" dirty="0">
                <a:solidFill>
                  <a:prstClr val="white"/>
                </a:solidFill>
                <a:latin typeface="Book Antiqua" pitchFamily="18" charset="0"/>
              </a:rPr>
              <a:t>Et ô Dieu des dieux </a:t>
            </a:r>
          </a:p>
        </p:txBody>
      </p:sp>
      <p:sp>
        <p:nvSpPr>
          <p:cNvPr id="2" name="ZoneTexte 1">
            <a:extLst>
              <a:ext uri="{FF2B5EF4-FFF2-40B4-BE49-F238E27FC236}">
                <a16:creationId xmlns:a16="http://schemas.microsoft.com/office/drawing/2014/main" id="{3B7D1D98-081A-E3D3-333D-247958D23D2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540B275A-6919-5A4F-72B8-86C49CEF212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5723404"/>
      </p:ext>
    </p:extLst>
  </p:cSld>
  <p:clrMapOvr>
    <a:masterClrMapping/>
  </p:clrMapOvr>
</p:sld>
</file>

<file path=ppt/slides/slide210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551562025"/>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878426">
                  <a:extLst>
                    <a:ext uri="{9D8B030D-6E8A-4147-A177-3AD203B41FA5}">
                      <a16:colId xmlns:a16="http://schemas.microsoft.com/office/drawing/2014/main" val="20000"/>
                    </a:ext>
                  </a:extLst>
                </a:gridCol>
                <a:gridCol w="4368730">
                  <a:extLst>
                    <a:ext uri="{9D8B030D-6E8A-4147-A177-3AD203B41FA5}">
                      <a16:colId xmlns:a16="http://schemas.microsoft.com/office/drawing/2014/main" val="20001"/>
                    </a:ext>
                  </a:extLst>
                </a:gridCol>
              </a:tblGrid>
              <a:tr h="3024336">
                <a:tc>
                  <a:txBody>
                    <a:bodyPr/>
                    <a:lstStyle/>
                    <a:p>
                      <a:pPr algn="l"/>
                      <a:r>
                        <a:rPr lang="fr-FR" sz="2700" b="1" i="1" kern="1200" dirty="0">
                          <a:solidFill>
                            <a:prstClr val="white"/>
                          </a:solidFill>
                          <a:latin typeface="Book Antiqua" pitchFamily="18" charset="0"/>
                          <a:ea typeface="+mn-ea"/>
                          <a:cs typeface="+mn-cs"/>
                        </a:rPr>
                        <a:t>13.</a:t>
                      </a:r>
                      <a:r>
                        <a:rPr lang="fr-FR" sz="2700" b="1" i="1" kern="1200" baseline="0" dirty="0">
                          <a:solidFill>
                            <a:prstClr val="white"/>
                          </a:solidFill>
                          <a:latin typeface="Book Antiqua" pitchFamily="18" charset="0"/>
                          <a:ea typeface="+mn-ea"/>
                          <a:cs typeface="+mn-cs"/>
                        </a:rPr>
                        <a:t> </a:t>
                      </a:r>
                      <a:r>
                        <a:rPr lang="fr-FR" sz="3200" b="1" i="1" kern="1200" dirty="0">
                          <a:solidFill>
                            <a:prstClr val="white"/>
                          </a:solidFill>
                          <a:latin typeface="Book Antiqua" pitchFamily="18" charset="0"/>
                          <a:ea typeface="+mn-ea"/>
                          <a:cs typeface="+mn-cs"/>
                        </a:rPr>
                        <a:t>Salut à toi Marie</a:t>
                      </a:r>
                    </a:p>
                    <a:p>
                      <a:pPr algn="l"/>
                      <a:r>
                        <a:rPr lang="fr-FR" sz="3200" b="1" i="1" kern="1200" dirty="0">
                          <a:solidFill>
                            <a:prstClr val="white"/>
                          </a:solidFill>
                          <a:latin typeface="Book Antiqua" pitchFamily="18" charset="0"/>
                          <a:ea typeface="+mn-ea"/>
                          <a:cs typeface="+mn-cs"/>
                        </a:rPr>
                        <a:t>Ô toi pleine de grâce</a:t>
                      </a:r>
                    </a:p>
                    <a:p>
                      <a:pPr algn="l"/>
                      <a:r>
                        <a:rPr lang="fr-FR" sz="3200" b="1" i="1" kern="1200" dirty="0">
                          <a:solidFill>
                            <a:prstClr val="white"/>
                          </a:solidFill>
                          <a:latin typeface="Book Antiqua" pitchFamily="18" charset="0"/>
                          <a:ea typeface="+mn-ea"/>
                          <a:cs typeface="+mn-cs"/>
                        </a:rPr>
                        <a:t>Revêtue de lumière</a:t>
                      </a:r>
                    </a:p>
                    <a:p>
                      <a:pPr algn="l"/>
                      <a:r>
                        <a:rPr lang="fr-FR" sz="3200" b="1" i="1" kern="1200" dirty="0">
                          <a:solidFill>
                            <a:prstClr val="white"/>
                          </a:solidFill>
                          <a:latin typeface="Book Antiqua" pitchFamily="18" charset="0"/>
                          <a:ea typeface="+mn-ea"/>
                          <a:cs typeface="+mn-cs"/>
                        </a:rPr>
                        <a:t>Mère de miséricorde</a:t>
                      </a:r>
                    </a:p>
                  </a:txBody>
                  <a:tcPr/>
                </a:tc>
                <a:tc>
                  <a:txBody>
                    <a:bodyPr/>
                    <a:lstStyle/>
                    <a:p>
                      <a:pPr algn="r" rtl="1"/>
                      <a:r>
                        <a:rPr lang="ar-EG" sz="4000" b="0" i="1" kern="1200" dirty="0">
                          <a:solidFill>
                            <a:prstClr val="white"/>
                          </a:solidFill>
                          <a:latin typeface="+mn-lt"/>
                          <a:ea typeface="+mn-ea"/>
                          <a:cs typeface="+mn-cs"/>
                        </a:rPr>
                        <a:t>السلام لك يا مريم</a:t>
                      </a:r>
                    </a:p>
                    <a:p>
                      <a:pPr algn="r" rtl="1"/>
                      <a:r>
                        <a:rPr lang="ar-EG" sz="4000" b="0" i="1" kern="1200" dirty="0">
                          <a:solidFill>
                            <a:prstClr val="white"/>
                          </a:solidFill>
                          <a:latin typeface="+mn-lt"/>
                          <a:ea typeface="+mn-ea"/>
                          <a:cs typeface="+mn-cs"/>
                        </a:rPr>
                        <a:t>يا مملوءة نعمة</a:t>
                      </a:r>
                    </a:p>
                    <a:p>
                      <a:pPr algn="r" rtl="1"/>
                      <a:r>
                        <a:rPr lang="ar-EG" sz="4000" b="0" i="1" kern="1200" dirty="0">
                          <a:solidFill>
                            <a:prstClr val="white"/>
                          </a:solidFill>
                          <a:latin typeface="+mn-lt"/>
                          <a:ea typeface="+mn-ea"/>
                          <a:cs typeface="+mn-cs"/>
                        </a:rPr>
                        <a:t>يا مشتملة بالانوار</a:t>
                      </a:r>
                    </a:p>
                    <a:p>
                      <a:pPr algn="r" rtl="1"/>
                      <a:r>
                        <a:rPr lang="ar-EG" sz="4000" b="0" i="1" kern="1200" dirty="0">
                          <a:solidFill>
                            <a:prstClr val="white"/>
                          </a:solidFill>
                          <a:latin typeface="+mn-lt"/>
                          <a:ea typeface="+mn-ea"/>
                          <a:cs typeface="+mn-cs"/>
                        </a:rPr>
                        <a:t>يا أم الرحمة</a:t>
                      </a:r>
                    </a:p>
                  </a:txBody>
                  <a:tcPr/>
                </a:tc>
                <a:extLst>
                  <a:ext uri="{0D108BD9-81ED-4DB2-BD59-A6C34878D82A}">
                    <a16:rowId xmlns:a16="http://schemas.microsoft.com/office/drawing/2014/main" val="10000"/>
                  </a:ext>
                </a:extLst>
              </a:tr>
              <a:tr h="2844316">
                <a:tc>
                  <a:txBody>
                    <a:bodyPr/>
                    <a:lstStyle/>
                    <a:p>
                      <a:pPr marL="0" algn="l" defTabSz="914400" rtl="0" eaLnBrk="1" latinLnBrk="0" hangingPunct="1"/>
                      <a:r>
                        <a:rPr lang="fr-FR" sz="2700" b="1" i="1" kern="1200" dirty="0">
                          <a:solidFill>
                            <a:prstClr val="white"/>
                          </a:solidFill>
                          <a:latin typeface="Book Antiqua" pitchFamily="18" charset="0"/>
                          <a:ea typeface="+mn-ea"/>
                          <a:cs typeface="+mn-cs"/>
                        </a:rPr>
                        <a:t>14.</a:t>
                      </a:r>
                      <a:r>
                        <a:rPr lang="fr-FR" sz="2700" b="1" i="1" kern="1200" baseline="0" dirty="0">
                          <a:solidFill>
                            <a:prstClr val="white"/>
                          </a:solidFill>
                          <a:latin typeface="Book Antiqua" pitchFamily="18" charset="0"/>
                          <a:ea typeface="+mn-ea"/>
                          <a:cs typeface="+mn-cs"/>
                        </a:rPr>
                        <a:t> </a:t>
                      </a:r>
                      <a:r>
                        <a:rPr lang="fr-FR" sz="3200" b="1" i="1" kern="1200" dirty="0">
                          <a:solidFill>
                            <a:prstClr val="white"/>
                          </a:solidFill>
                          <a:latin typeface="Book Antiqua" pitchFamily="18" charset="0"/>
                          <a:ea typeface="+mn-ea"/>
                          <a:cs typeface="+mn-cs"/>
                        </a:rPr>
                        <a:t>Viens intercède pour nous</a:t>
                      </a:r>
                    </a:p>
                    <a:p>
                      <a:pPr marL="0" algn="l" defTabSz="914400" rtl="0" eaLnBrk="1" latinLnBrk="0" hangingPunct="1"/>
                      <a:r>
                        <a:rPr lang="fr-FR" sz="3200" b="1" i="1" kern="1200" dirty="0">
                          <a:solidFill>
                            <a:prstClr val="white"/>
                          </a:solidFill>
                          <a:latin typeface="Book Antiqua" pitchFamily="18" charset="0"/>
                          <a:ea typeface="+mn-ea"/>
                          <a:cs typeface="+mn-cs"/>
                        </a:rPr>
                        <a:t>Au jour du jugement</a:t>
                      </a:r>
                    </a:p>
                    <a:p>
                      <a:pPr marL="0" algn="l" defTabSz="914400" rtl="0" eaLnBrk="1" latinLnBrk="0" hangingPunct="1"/>
                      <a:r>
                        <a:rPr lang="fr-FR" sz="3200" b="1" i="1" kern="1200" dirty="0">
                          <a:solidFill>
                            <a:prstClr val="white"/>
                          </a:solidFill>
                          <a:latin typeface="Book Antiqua" pitchFamily="18" charset="0"/>
                          <a:ea typeface="+mn-ea"/>
                          <a:cs typeface="+mn-cs"/>
                        </a:rPr>
                        <a:t>Ton Fils nous a sauvés</a:t>
                      </a:r>
                    </a:p>
                    <a:p>
                      <a:pPr marL="0" algn="l" defTabSz="914400" rtl="0" eaLnBrk="1" latinLnBrk="0" hangingPunct="1"/>
                      <a:r>
                        <a:rPr lang="fr-FR" sz="3200" b="1" i="1" kern="1200" dirty="0">
                          <a:solidFill>
                            <a:prstClr val="white"/>
                          </a:solidFill>
                          <a:latin typeface="Book Antiqua" pitchFamily="18" charset="0"/>
                          <a:ea typeface="+mn-ea"/>
                          <a:cs typeface="+mn-cs"/>
                        </a:rPr>
                        <a:t>Ô fille de Sion</a:t>
                      </a:r>
                    </a:p>
                  </a:txBody>
                  <a:tcPr/>
                </a:tc>
                <a:tc>
                  <a:txBody>
                    <a:bodyPr/>
                    <a:lstStyle/>
                    <a:p>
                      <a:pPr algn="r" rtl="1"/>
                      <a:r>
                        <a:rPr lang="ar-EG" sz="4000" b="0" i="1" kern="1200" dirty="0">
                          <a:solidFill>
                            <a:prstClr val="white"/>
                          </a:solidFill>
                          <a:latin typeface="+mn-lt"/>
                          <a:ea typeface="+mn-ea"/>
                          <a:cs typeface="+mn-cs"/>
                        </a:rPr>
                        <a:t>إشفعي فينا</a:t>
                      </a:r>
                    </a:p>
                    <a:p>
                      <a:pPr algn="r" rtl="1"/>
                      <a:r>
                        <a:rPr lang="ar-EG" sz="4000" b="0" i="1" kern="1200" dirty="0">
                          <a:solidFill>
                            <a:prstClr val="white"/>
                          </a:solidFill>
                          <a:latin typeface="+mn-lt"/>
                          <a:ea typeface="+mn-ea"/>
                          <a:cs typeface="+mn-cs"/>
                        </a:rPr>
                        <a:t>في يوم الزحمة</a:t>
                      </a:r>
                    </a:p>
                    <a:p>
                      <a:pPr algn="r" rtl="1"/>
                      <a:r>
                        <a:rPr lang="ar-EG" sz="4000" b="0" i="1" kern="1200" dirty="0">
                          <a:solidFill>
                            <a:prstClr val="white"/>
                          </a:solidFill>
                          <a:latin typeface="+mn-lt"/>
                          <a:ea typeface="+mn-ea"/>
                          <a:cs typeface="+mn-cs"/>
                        </a:rPr>
                        <a:t>بابنك نلنا الخلاص</a:t>
                      </a:r>
                    </a:p>
                    <a:p>
                      <a:pPr algn="r" rtl="1"/>
                      <a:r>
                        <a:rPr lang="ar-EG" sz="4000" b="0" i="1" kern="1200" dirty="0">
                          <a:solidFill>
                            <a:prstClr val="white"/>
                          </a:solidFill>
                          <a:latin typeface="+mn-lt"/>
                          <a:ea typeface="+mn-ea"/>
                          <a:cs typeface="+mn-cs"/>
                        </a:rPr>
                        <a:t>يا </a:t>
                      </a:r>
                      <a:r>
                        <a:rPr lang="ar-EG" sz="4000" b="0" i="1" kern="1200" dirty="0" err="1">
                          <a:solidFill>
                            <a:prstClr val="white"/>
                          </a:solidFill>
                          <a:latin typeface="+mn-lt"/>
                          <a:ea typeface="+mn-ea"/>
                          <a:cs typeface="+mn-cs"/>
                        </a:rPr>
                        <a:t>إبنة</a:t>
                      </a:r>
                      <a:r>
                        <a:rPr lang="ar-EG" sz="4000" b="0" i="1" kern="1200" dirty="0">
                          <a:solidFill>
                            <a:prstClr val="white"/>
                          </a:solidFill>
                          <a:latin typeface="+mn-lt"/>
                          <a:ea typeface="+mn-ea"/>
                          <a:cs typeface="+mn-cs"/>
                        </a:rPr>
                        <a:t> صهيون</a:t>
                      </a:r>
                      <a:endParaRPr lang="fr-FR" sz="3400" b="0" i="1"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13C2535D-F80E-ADB5-40C5-9672C92ECF9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7</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B7AC57DB-1884-B846-2A23-85AFC38830B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032713"/>
      </p:ext>
    </p:extLst>
  </p:cSld>
  <p:clrMapOvr>
    <a:masterClrMapping/>
  </p:clrMapOvr>
</p:sld>
</file>

<file path=ppt/slides/slide210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6" name="Rectangle 15"/>
          <p:cNvSpPr/>
          <p:nvPr/>
        </p:nvSpPr>
        <p:spPr>
          <a:xfrm>
            <a:off x="1847528" y="2424370"/>
            <a:ext cx="8424936" cy="923330"/>
          </a:xfrm>
          <a:prstGeom prst="rect">
            <a:avLst/>
          </a:prstGeom>
        </p:spPr>
        <p:txBody>
          <a:bodyPr wrap="square">
            <a:spAutoFit/>
          </a:bodyPr>
          <a:lstStyle/>
          <a:p>
            <a:pPr algn="ctr"/>
            <a:r>
              <a:rPr lang="fr-FR" sz="4800" dirty="0">
                <a:solidFill>
                  <a:prstClr val="white"/>
                </a:solidFill>
                <a:latin typeface="Book Antiqua" pitchFamily="18" charset="0"/>
              </a:rPr>
              <a:t>Partie 8 : </a:t>
            </a:r>
            <a:r>
              <a:rPr lang="it-IT" sz="5400" dirty="0">
                <a:solidFill>
                  <a:prstClr val="white"/>
                </a:solidFill>
                <a:latin typeface="CS Avva Shenouda" pitchFamily="34" charset="0"/>
              </a:rPr>
              <a:t>Sasf `ncop `mmyni</a:t>
            </a:r>
            <a:endParaRPr lang="fr-FR" sz="4800" dirty="0">
              <a:solidFill>
                <a:prstClr val="white"/>
              </a:solidFill>
              <a:latin typeface="Book Antiqua" pitchFamily="18" charset="0"/>
            </a:endParaRP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371</a:t>
            </a:r>
          </a:p>
        </p:txBody>
      </p:sp>
      <p:sp>
        <p:nvSpPr>
          <p:cNvPr id="2" name="ZoneTexte 1">
            <a:extLst>
              <a:ext uri="{FF2B5EF4-FFF2-40B4-BE49-F238E27FC236}">
                <a16:creationId xmlns:a16="http://schemas.microsoft.com/office/drawing/2014/main" id="{73CBD464-9E70-B597-C4B5-D182E16DEA4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3" name="ZoneTexte 2">
            <a:hlinkClick r:id="rId3" action="ppaction://hlinksldjump"/>
            <a:extLst>
              <a:ext uri="{FF2B5EF4-FFF2-40B4-BE49-F238E27FC236}">
                <a16:creationId xmlns:a16="http://schemas.microsoft.com/office/drawing/2014/main" id="{81E7C02A-8113-A800-DF5C-6DC51852CA4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19855595"/>
      </p:ext>
    </p:extLst>
  </p:cSld>
  <p:clrMapOvr>
    <a:masterClrMapping/>
  </p:clrMapOvr>
</p:sld>
</file>

<file path=ppt/slides/slide210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سبع مرات كل يوم</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من كل قلبي</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أسبح اسمك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رب الكل</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 </a:t>
            </a:r>
            <a:r>
              <a:rPr lang="it-IT" sz="3733" dirty="0">
                <a:solidFill>
                  <a:prstClr val="white"/>
                </a:solidFill>
                <a:latin typeface="Avva_Marcos" pitchFamily="82" charset="0"/>
              </a:rPr>
              <a:t>ss2s</a:t>
            </a:r>
            <a:r>
              <a:rPr lang="it-IT" sz="3733" dirty="0">
                <a:solidFill>
                  <a:prstClr val="white"/>
                </a:solidFill>
                <a:latin typeface="CS Avva Shenouda" pitchFamily="34" charset="0"/>
              </a:rPr>
              <a:t>asf `ncop `mmyni @ </a:t>
            </a:r>
            <a:br>
              <a:rPr lang="it-IT" sz="3733" dirty="0">
                <a:solidFill>
                  <a:prstClr val="white"/>
                </a:solidFill>
                <a:latin typeface="CS Avva Shenouda" pitchFamily="34" charset="0"/>
              </a:rPr>
            </a:br>
            <a:r>
              <a:rPr lang="it-IT" sz="3733" dirty="0">
                <a:solidFill>
                  <a:prstClr val="white"/>
                </a:solidFill>
                <a:latin typeface="CS Avva Shenouda" pitchFamily="34" charset="0"/>
              </a:rPr>
              <a:t>`ebolqen pahyt tyrf @ ]na`cmou `ePekran @ `P¡</a:t>
            </a:r>
            <a:br>
              <a:rPr lang="it-IT" sz="3733" dirty="0">
                <a:solidFill>
                  <a:prstClr val="white"/>
                </a:solidFill>
                <a:latin typeface="CS Avva Shenouda" pitchFamily="34" charset="0"/>
              </a:rPr>
            </a:br>
            <a:r>
              <a:rPr lang="it-IT" sz="3733" dirty="0">
                <a:solidFill>
                  <a:prstClr val="white"/>
                </a:solidFill>
                <a:latin typeface="CS Avva Shenouda" pitchFamily="34" charset="0"/>
              </a:rPr>
              <a:t>`mpi`e`ptyrf.</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Sept fois chaque jour</a:t>
            </a:r>
          </a:p>
          <a:p>
            <a:pPr algn="ctr" defTabSz="1219170"/>
            <a:r>
              <a:rPr lang="fr-FR" sz="3733" b="1" dirty="0">
                <a:solidFill>
                  <a:prstClr val="white"/>
                </a:solidFill>
                <a:latin typeface="Book Antiqua" pitchFamily="18" charset="0"/>
              </a:rPr>
              <a:t>Et de tout mon cœur</a:t>
            </a:r>
          </a:p>
          <a:p>
            <a:pPr algn="ctr" defTabSz="1219170"/>
            <a:r>
              <a:rPr lang="fr-FR" sz="3733" b="1" dirty="0">
                <a:solidFill>
                  <a:prstClr val="white"/>
                </a:solidFill>
                <a:latin typeface="Book Antiqua" pitchFamily="18" charset="0"/>
              </a:rPr>
              <a:t>Je bénis ton nom</a:t>
            </a:r>
          </a:p>
          <a:p>
            <a:pPr algn="ctr" defTabSz="1219170"/>
            <a:r>
              <a:rPr lang="fr-FR" sz="3733" b="1" dirty="0">
                <a:solidFill>
                  <a:prstClr val="white"/>
                </a:solidFill>
                <a:latin typeface="Book Antiqua" pitchFamily="18" charset="0"/>
              </a:rPr>
              <a:t>Dieu de toute chose </a:t>
            </a:r>
          </a:p>
        </p:txBody>
      </p:sp>
      <p:sp>
        <p:nvSpPr>
          <p:cNvPr id="17" name="ZoneTexte 16">
            <a:extLst>
              <a:ext uri="{FF2B5EF4-FFF2-40B4-BE49-F238E27FC236}">
                <a16:creationId xmlns:a16="http://schemas.microsoft.com/office/drawing/2014/main" id="{9F5D3999-EC33-7259-55C5-53061B6C0E2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87246AE9-D93E-E978-6746-586BC8D76B3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81137977"/>
      </p:ext>
    </p:extLst>
  </p:cSld>
  <p:clrMapOvr>
    <a:masterClrMapping/>
  </p:clrMapOvr>
</p:sld>
</file>

<file path=ppt/slides/slide210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ذكرت اسمك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فتعزيت</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ملك الدهور</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واله الآلهة</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it-IT" sz="3733" dirty="0">
                <a:solidFill>
                  <a:prstClr val="white"/>
                </a:solidFill>
                <a:latin typeface="CS Avva Shenouda" pitchFamily="34" charset="0"/>
              </a:rPr>
              <a:t>Aier`vmeui `mPekran @ ouoh aijemnom] @ `Pouro `nni`ewn </a:t>
            </a:r>
            <a:r>
              <a:rPr lang="it-IT" sz="3733">
                <a:solidFill>
                  <a:prstClr val="white"/>
                </a:solidFill>
                <a:latin typeface="CS Avva Shenouda" pitchFamily="34" charset="0"/>
              </a:rPr>
              <a:t>@ `V</a:t>
            </a:r>
            <a:r>
              <a:rPr lang="it-IT" sz="3733" dirty="0">
                <a:solidFill>
                  <a:prstClr val="white"/>
                </a:solidFill>
                <a:latin typeface="CS Avva Shenouda" pitchFamily="34" charset="0"/>
              </a:rPr>
              <a:t>] `nte ninou].</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J’invoquai ton nom</a:t>
            </a:r>
          </a:p>
          <a:p>
            <a:pPr algn="ctr" defTabSz="1219170"/>
            <a:r>
              <a:rPr lang="fr-FR" sz="3733" b="1" dirty="0">
                <a:solidFill>
                  <a:prstClr val="white"/>
                </a:solidFill>
                <a:latin typeface="Book Antiqua" pitchFamily="18" charset="0"/>
              </a:rPr>
              <a:t>Tu m’as consolé</a:t>
            </a:r>
          </a:p>
          <a:p>
            <a:pPr algn="ctr" defTabSz="1219170"/>
            <a:r>
              <a:rPr lang="fr-FR" sz="3733" b="1" dirty="0">
                <a:solidFill>
                  <a:prstClr val="white"/>
                </a:solidFill>
                <a:latin typeface="Book Antiqua" pitchFamily="18" charset="0"/>
              </a:rPr>
              <a:t>Ô roi éternel</a:t>
            </a:r>
          </a:p>
          <a:p>
            <a:pPr algn="ctr" defTabSz="1219170"/>
            <a:r>
              <a:rPr lang="fr-FR" sz="3733" b="1" dirty="0">
                <a:solidFill>
                  <a:prstClr val="white"/>
                </a:solidFill>
                <a:latin typeface="Book Antiqua" pitchFamily="18" charset="0"/>
              </a:rPr>
              <a:t>Et ô Dieu des dieux </a:t>
            </a:r>
          </a:p>
        </p:txBody>
      </p:sp>
      <p:sp>
        <p:nvSpPr>
          <p:cNvPr id="17" name="ZoneTexte 16">
            <a:extLst>
              <a:ext uri="{FF2B5EF4-FFF2-40B4-BE49-F238E27FC236}">
                <a16:creationId xmlns:a16="http://schemas.microsoft.com/office/drawing/2014/main" id="{053200E3-4829-F13F-8D37-EB25237B0CD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BCE047EA-514C-F9F1-B931-58E6246102B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20646849"/>
      </p:ext>
    </p:extLst>
  </p:cSld>
  <p:clrMapOvr>
    <a:masterClrMapping/>
  </p:clrMapOvr>
</p:sld>
</file>

<file path=ppt/slides/slide210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يسوع المسيح إلهنا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الحقيقي الذي</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أتي، من اجل خلاصنا،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اتي متجسداً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 Iycouc Pi`,rictoc Pennou] @ pi`aly;inoc @ vyetaf`i e;be pencw] @ afercwmatikoc.</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Seigneur Jésus-Christ</a:t>
            </a:r>
          </a:p>
          <a:p>
            <a:pPr algn="ctr" defTabSz="1219170"/>
            <a:r>
              <a:rPr lang="fr-FR" sz="3733" b="1" dirty="0">
                <a:solidFill>
                  <a:prstClr val="white"/>
                </a:solidFill>
                <a:latin typeface="Book Antiqua" pitchFamily="18" charset="0"/>
              </a:rPr>
              <a:t>Ô notre vrai Dieu</a:t>
            </a:r>
          </a:p>
          <a:p>
            <a:pPr algn="ctr" defTabSz="1219170"/>
            <a:r>
              <a:rPr lang="fr-FR" sz="3733" b="1" dirty="0">
                <a:solidFill>
                  <a:prstClr val="white"/>
                </a:solidFill>
                <a:latin typeface="Book Antiqua" pitchFamily="18" charset="0"/>
              </a:rPr>
              <a:t>Qui, pour nous sauver</a:t>
            </a:r>
          </a:p>
          <a:p>
            <a:pPr algn="ctr" defTabSz="1219170"/>
            <a:r>
              <a:rPr lang="fr-FR" sz="3733" b="1" dirty="0">
                <a:solidFill>
                  <a:prstClr val="white"/>
                </a:solidFill>
                <a:latin typeface="Book Antiqua" pitchFamily="18" charset="0"/>
              </a:rPr>
              <a:t>Vint et s’incarna </a:t>
            </a:r>
          </a:p>
        </p:txBody>
      </p:sp>
      <p:sp>
        <p:nvSpPr>
          <p:cNvPr id="17" name="ZoneTexte 16">
            <a:extLst>
              <a:ext uri="{FF2B5EF4-FFF2-40B4-BE49-F238E27FC236}">
                <a16:creationId xmlns:a16="http://schemas.microsoft.com/office/drawing/2014/main" id="{E3BF52EB-4B4C-B0DF-A541-1110A06751C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465FE20F-874F-8D13-5312-255D36823FD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03136766"/>
      </p:ext>
    </p:extLst>
  </p:cSld>
  <p:clrMapOvr>
    <a:masterClrMapping/>
  </p:clrMapOvr>
</p:sld>
</file>

<file path=ppt/slides/slide210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056107" y="340593"/>
            <a:ext cx="4704523"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وتجسد</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من الروح القدس</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ومن مريم</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العروس الطاهرة</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Af[icarx `ebol @ qen Pi`pneuma e;ouab @ nem `ebolqen Mari`a @ ]selet e;ouab.</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s’est incarné</a:t>
            </a:r>
          </a:p>
          <a:p>
            <a:pPr algn="ctr" defTabSz="1219170"/>
            <a:r>
              <a:rPr lang="fr-FR" sz="3733" b="1" dirty="0">
                <a:solidFill>
                  <a:prstClr val="white"/>
                </a:solidFill>
                <a:latin typeface="Book Antiqua" pitchFamily="18" charset="0"/>
              </a:rPr>
              <a:t>Par le Saint-Esprit</a:t>
            </a:r>
          </a:p>
          <a:p>
            <a:pPr algn="ctr" defTabSz="1219170"/>
            <a:r>
              <a:rPr lang="fr-FR" sz="3733" b="1" dirty="0">
                <a:solidFill>
                  <a:prstClr val="white"/>
                </a:solidFill>
                <a:latin typeface="Book Antiqua" pitchFamily="18" charset="0"/>
              </a:rPr>
              <a:t>De Vierge Marie</a:t>
            </a:r>
          </a:p>
          <a:p>
            <a:pPr algn="ctr" defTabSz="1219170"/>
            <a:r>
              <a:rPr lang="fr-FR" sz="3733" b="1" dirty="0">
                <a:solidFill>
                  <a:prstClr val="white"/>
                </a:solidFill>
                <a:latin typeface="Book Antiqua" pitchFamily="18" charset="0"/>
              </a:rPr>
              <a:t>La Vierge si pure </a:t>
            </a:r>
          </a:p>
        </p:txBody>
      </p:sp>
      <p:sp>
        <p:nvSpPr>
          <p:cNvPr id="17" name="ZoneTexte 16">
            <a:extLst>
              <a:ext uri="{FF2B5EF4-FFF2-40B4-BE49-F238E27FC236}">
                <a16:creationId xmlns:a16="http://schemas.microsoft.com/office/drawing/2014/main" id="{1D636BC1-9F88-0AA8-35DC-226BD588296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DF923EF0-47B6-E849-E895-DFC6C8D0A91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23023846"/>
      </p:ext>
    </p:extLst>
  </p:cSld>
  <p:clrMapOvr>
    <a:masterClrMapping/>
  </p:clrMapOvr>
</p:sld>
</file>

<file path=ppt/slides/slide210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673032" y="340593"/>
            <a:ext cx="4087597"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وحول حزننا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وكل ضيقنا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إلي فرح قلب</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وتهليل كلي</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 Afvwnh `mpenhybi @ nem penhojhej tyrf @ `eourasi</a:t>
            </a:r>
            <a:br>
              <a:rPr lang="it-IT" sz="3733" dirty="0">
                <a:solidFill>
                  <a:prstClr val="white"/>
                </a:solidFill>
                <a:latin typeface="CS Avva Shenouda" pitchFamily="34" charset="0"/>
              </a:rPr>
            </a:br>
            <a:r>
              <a:rPr lang="it-IT" sz="3733" dirty="0">
                <a:solidFill>
                  <a:prstClr val="white"/>
                </a:solidFill>
                <a:latin typeface="CS Avva Shenouda" pitchFamily="34" charset="0"/>
              </a:rPr>
              <a:t>`nhyt @ nem ou;elyl</a:t>
            </a:r>
            <a:br>
              <a:rPr lang="it-IT" sz="3733" dirty="0">
                <a:solidFill>
                  <a:prstClr val="white"/>
                </a:solidFill>
                <a:latin typeface="CS Avva Shenouda" pitchFamily="34" charset="0"/>
              </a:rPr>
            </a:br>
            <a:r>
              <a:rPr lang="it-IT" sz="3733" dirty="0">
                <a:solidFill>
                  <a:prstClr val="white"/>
                </a:solidFill>
                <a:latin typeface="CS Avva Shenouda" pitchFamily="34" charset="0"/>
              </a:rPr>
              <a:t>`e`ptyrf.</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Changea notre deuil</a:t>
            </a:r>
          </a:p>
          <a:p>
            <a:pPr algn="ctr" defTabSz="1219170"/>
            <a:r>
              <a:rPr lang="fr-FR" sz="3733" b="1" dirty="0">
                <a:solidFill>
                  <a:prstClr val="white"/>
                </a:solidFill>
                <a:latin typeface="Book Antiqua" pitchFamily="18" charset="0"/>
              </a:rPr>
              <a:t>Aussi nos angoisses</a:t>
            </a:r>
          </a:p>
          <a:p>
            <a:pPr algn="ctr" defTabSz="1219170"/>
            <a:r>
              <a:rPr lang="fr-FR" sz="3733" b="1" dirty="0">
                <a:solidFill>
                  <a:prstClr val="white"/>
                </a:solidFill>
                <a:latin typeface="Book Antiqua" pitchFamily="18" charset="0"/>
              </a:rPr>
              <a:t>En joie de nos cœurs</a:t>
            </a:r>
          </a:p>
          <a:p>
            <a:pPr algn="ctr" defTabSz="1219170"/>
            <a:r>
              <a:rPr lang="fr-FR" sz="3733" b="1" dirty="0">
                <a:solidFill>
                  <a:prstClr val="white"/>
                </a:solidFill>
                <a:latin typeface="Book Antiqua" pitchFamily="18" charset="0"/>
              </a:rPr>
              <a:t>Allégresse totale </a:t>
            </a:r>
          </a:p>
        </p:txBody>
      </p:sp>
      <p:sp>
        <p:nvSpPr>
          <p:cNvPr id="17" name="ZoneTexte 16">
            <a:extLst>
              <a:ext uri="{FF2B5EF4-FFF2-40B4-BE49-F238E27FC236}">
                <a16:creationId xmlns:a16="http://schemas.microsoft.com/office/drawing/2014/main" id="{279BC733-A1D0-B0C0-FEC9-14F67A19BE9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90936664-F46C-20EB-6D9A-3D698E962F8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14712179"/>
      </p:ext>
    </p:extLst>
  </p:cSld>
  <p:clrMapOvr>
    <a:masterClrMapping/>
  </p:clrMapOvr>
</p:sld>
</file>

<file path=ppt/slides/slide210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673032" y="340593"/>
            <a:ext cx="4087597"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فلنسجد له</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ونرتل</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لأمه مريم</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الحمامة الحسنه</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Marenouwst `mmof @ ouoh `ntenerhumnoc @ </a:t>
            </a:r>
            <a:br>
              <a:rPr lang="it-IT" sz="3733" dirty="0">
                <a:solidFill>
                  <a:prstClr val="white"/>
                </a:solidFill>
                <a:latin typeface="CS Avva Shenouda" pitchFamily="34" charset="0"/>
              </a:rPr>
            </a:br>
            <a:r>
              <a:rPr lang="it-IT" sz="3733" dirty="0">
                <a:solidFill>
                  <a:prstClr val="white"/>
                </a:solidFill>
                <a:latin typeface="CS Avva Shenouda" pitchFamily="34" charset="0"/>
              </a:rPr>
              <a:t>`ntefmau Mari`a @ ][rompi e;necwc.</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prosternons-nous</a:t>
            </a:r>
          </a:p>
          <a:p>
            <a:pPr algn="ctr" defTabSz="1219170"/>
            <a:r>
              <a:rPr lang="fr-FR" sz="3733" b="1" dirty="0">
                <a:solidFill>
                  <a:prstClr val="white"/>
                </a:solidFill>
                <a:latin typeface="Book Antiqua" pitchFamily="18" charset="0"/>
              </a:rPr>
              <a:t>A lui, et chantons</a:t>
            </a:r>
          </a:p>
          <a:p>
            <a:pPr algn="ctr" defTabSz="1219170"/>
            <a:r>
              <a:rPr lang="fr-FR" sz="3733" b="1" dirty="0">
                <a:solidFill>
                  <a:prstClr val="white"/>
                </a:solidFill>
                <a:latin typeface="Book Antiqua" pitchFamily="18" charset="0"/>
              </a:rPr>
              <a:t>Chantons pour sa mère</a:t>
            </a:r>
          </a:p>
          <a:p>
            <a:pPr algn="ctr" defTabSz="1219170"/>
            <a:r>
              <a:rPr lang="fr-FR" sz="3733" b="1" dirty="0">
                <a:solidFill>
                  <a:prstClr val="white"/>
                </a:solidFill>
                <a:latin typeface="Book Antiqua" pitchFamily="18" charset="0"/>
              </a:rPr>
              <a:t>La belle colombe </a:t>
            </a:r>
          </a:p>
        </p:txBody>
      </p:sp>
      <p:sp>
        <p:nvSpPr>
          <p:cNvPr id="17" name="ZoneTexte 16">
            <a:extLst>
              <a:ext uri="{FF2B5EF4-FFF2-40B4-BE49-F238E27FC236}">
                <a16:creationId xmlns:a16="http://schemas.microsoft.com/office/drawing/2014/main" id="{07BAD931-E944-4613-EC90-9752764F326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0DD967F8-FE87-601E-4040-717CEED1EAC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15945755"/>
      </p:ext>
    </p:extLst>
  </p:cSld>
  <p:clrMapOvr>
    <a:masterClrMapping/>
  </p:clrMapOvr>
</p:sld>
</file>

<file path=ppt/slides/slide210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152117" y="340592"/>
            <a:ext cx="4608512"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ونصرخ</a:t>
            </a:r>
            <a:endParaRPr lang="fr-FR" sz="4267" dirty="0">
              <a:solidFill>
                <a:prstClr val="white"/>
              </a:solidFill>
              <a:latin typeface="Calibri"/>
            </a:endParaRPr>
          </a:p>
          <a:p>
            <a:pPr algn="r" defTabSz="1219170" rtl="1"/>
            <a:r>
              <a:rPr lang="ar-AE" sz="4267" dirty="0">
                <a:solidFill>
                  <a:prstClr val="white"/>
                </a:solidFill>
                <a:latin typeface="Calibri"/>
                <a:cs typeface="Arial" panose="020B0604020202020204" pitchFamily="34" charset="0"/>
              </a:rPr>
              <a:t>بصوت التهليل قائلين</a:t>
            </a:r>
            <a:br>
              <a:rPr lang="fr-FR" sz="4267" dirty="0">
                <a:solidFill>
                  <a:prstClr val="white"/>
                </a:solidFill>
                <a:latin typeface="Calibri"/>
              </a:rPr>
            </a:br>
            <a:r>
              <a:rPr lang="ar-AE" sz="4267" dirty="0">
                <a:solidFill>
                  <a:prstClr val="white"/>
                </a:solidFill>
                <a:latin typeface="Calibri"/>
                <a:cs typeface="Arial" panose="020B0604020202020204" pitchFamily="34" charset="0"/>
              </a:rPr>
              <a:t>السلام لك يا مريم</a:t>
            </a:r>
            <a:br>
              <a:rPr lang="fr-FR" sz="4267" dirty="0">
                <a:solidFill>
                  <a:prstClr val="white"/>
                </a:solidFill>
                <a:latin typeface="Calibri"/>
              </a:rPr>
            </a:br>
            <a:r>
              <a:rPr lang="ar-AE" sz="4267" dirty="0">
                <a:solidFill>
                  <a:prstClr val="white"/>
                </a:solidFill>
                <a:latin typeface="Calibri"/>
                <a:cs typeface="Arial" panose="020B0604020202020204" pitchFamily="34" charset="0"/>
              </a:rPr>
              <a:t>ام </a:t>
            </a:r>
            <a:r>
              <a:rPr lang="ar-AE" sz="4267" dirty="0" err="1">
                <a:solidFill>
                  <a:prstClr val="white"/>
                </a:solidFill>
                <a:latin typeface="Calibri"/>
                <a:cs typeface="Arial" panose="020B0604020202020204" pitchFamily="34" charset="0"/>
              </a:rPr>
              <a:t>عمانوئيل</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it-IT" sz="3733" dirty="0">
                <a:solidFill>
                  <a:prstClr val="white"/>
                </a:solidFill>
                <a:latin typeface="CS Avva Shenouda" pitchFamily="34" charset="0"/>
              </a:rPr>
              <a:t>¿ Ouoh `ntenws `ebol @ qen ou`cmy `n;elyl @ je ,ere ne Mari`a @ `;mau `nEmmanouyl.</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Crions d’une voix </a:t>
            </a:r>
          </a:p>
          <a:p>
            <a:pPr algn="ctr" defTabSz="1219170"/>
            <a:r>
              <a:rPr lang="fr-FR" sz="3733" b="1" dirty="0">
                <a:solidFill>
                  <a:prstClr val="white"/>
                </a:solidFill>
                <a:latin typeface="Book Antiqua" pitchFamily="18" charset="0"/>
              </a:rPr>
              <a:t>D’allégresse, disant</a:t>
            </a:r>
          </a:p>
          <a:p>
            <a:pPr algn="ctr" defTabSz="1219170"/>
            <a:r>
              <a:rPr lang="fr-FR" sz="3733" b="1" dirty="0">
                <a:solidFill>
                  <a:prstClr val="white"/>
                </a:solidFill>
                <a:latin typeface="Book Antiqua" pitchFamily="18" charset="0"/>
              </a:rPr>
              <a:t>Salut à toi Marie</a:t>
            </a:r>
          </a:p>
          <a:p>
            <a:pPr algn="ctr" defTabSz="1219170"/>
            <a:r>
              <a:rPr lang="fr-FR" sz="3733" b="1" dirty="0">
                <a:solidFill>
                  <a:prstClr val="white"/>
                </a:solidFill>
                <a:latin typeface="Book Antiqua" pitchFamily="18" charset="0"/>
              </a:rPr>
              <a:t>Mère d’Emmanuel </a:t>
            </a:r>
          </a:p>
        </p:txBody>
      </p:sp>
      <p:sp>
        <p:nvSpPr>
          <p:cNvPr id="17" name="ZoneTexte 16">
            <a:extLst>
              <a:ext uri="{FF2B5EF4-FFF2-40B4-BE49-F238E27FC236}">
                <a16:creationId xmlns:a16="http://schemas.microsoft.com/office/drawing/2014/main" id="{97F97EF3-7F66-B6B6-8D1F-D467E6F5821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83E34967-6AAA-BC32-1BDD-CABE9EDB4B2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95665161"/>
      </p:ext>
    </p:extLst>
  </p:cSld>
  <p:clrMapOvr>
    <a:masterClrMapping/>
  </p:clrMapOvr>
</p:sld>
</file>

<file path=ppt/slides/slide210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192011" y="340592"/>
            <a:ext cx="5568619" cy="2390141"/>
          </a:xfrm>
          <a:prstGeom prst="rect">
            <a:avLst/>
          </a:prstGeom>
        </p:spPr>
        <p:txBody>
          <a:bodyPr wrap="square">
            <a:spAutoFit/>
          </a:bodyPr>
          <a:lstStyle/>
          <a:p>
            <a:pPr algn="just" defTabSz="1219170" rtl="1"/>
            <a:r>
              <a:rPr lang="ar-AE" sz="3733" dirty="0">
                <a:solidFill>
                  <a:prstClr val="white"/>
                </a:solidFill>
                <a:latin typeface="Calibri"/>
                <a:cs typeface="Arial" panose="020B0604020202020204" pitchFamily="34" charset="0"/>
              </a:rPr>
              <a:t>السلام لك يا مريم</a:t>
            </a:r>
            <a:r>
              <a:rPr lang="fr-FR" sz="3733" dirty="0">
                <a:solidFill>
                  <a:prstClr val="white"/>
                </a:solidFill>
                <a:latin typeface="Calibri"/>
              </a:rPr>
              <a:t> </a:t>
            </a:r>
            <a:r>
              <a:rPr lang="ar-AE" sz="3733" dirty="0">
                <a:solidFill>
                  <a:prstClr val="white"/>
                </a:solidFill>
                <a:latin typeface="Calibri"/>
                <a:cs typeface="Arial" panose="020B0604020202020204" pitchFamily="34" charset="0"/>
              </a:rPr>
              <a:t>خلاص أبينا آدم</a:t>
            </a:r>
            <a:endParaRPr lang="fr-FR" sz="3733" dirty="0">
              <a:solidFill>
                <a:prstClr val="white"/>
              </a:solidFill>
              <a:latin typeface="Calibri"/>
            </a:endParaRPr>
          </a:p>
          <a:p>
            <a:pPr algn="just" defTabSz="1219170" rtl="1"/>
            <a:r>
              <a:rPr lang="ar-AE" sz="3733" dirty="0">
                <a:solidFill>
                  <a:prstClr val="white"/>
                </a:solidFill>
                <a:latin typeface="Calibri"/>
                <a:cs typeface="Arial" panose="020B0604020202020204" pitchFamily="34" charset="0"/>
              </a:rPr>
              <a:t>السلام ... ام الملجأ</a:t>
            </a:r>
            <a:endParaRPr lang="fr-FR" sz="3733" dirty="0">
              <a:solidFill>
                <a:prstClr val="white"/>
              </a:solidFill>
              <a:latin typeface="Calibri"/>
            </a:endParaRPr>
          </a:p>
          <a:p>
            <a:pPr algn="just" defTabSz="1219170" rtl="1"/>
            <a:r>
              <a:rPr lang="ar-AE" sz="3733" dirty="0">
                <a:solidFill>
                  <a:prstClr val="white"/>
                </a:solidFill>
                <a:latin typeface="Calibri"/>
                <a:cs typeface="Arial" panose="020B0604020202020204" pitchFamily="34" charset="0"/>
              </a:rPr>
              <a:t>السلام ... تهليل حواء</a:t>
            </a:r>
            <a:endParaRPr lang="fr-FR" sz="3733" dirty="0">
              <a:solidFill>
                <a:prstClr val="white"/>
              </a:solidFill>
              <a:latin typeface="Calibri"/>
            </a:endParaRPr>
          </a:p>
          <a:p>
            <a:pPr algn="just" defTabSz="1219170" rtl="1"/>
            <a:r>
              <a:rPr lang="ar-AE" sz="3733" dirty="0">
                <a:solidFill>
                  <a:prstClr val="white"/>
                </a:solidFill>
                <a:latin typeface="Calibri"/>
                <a:cs typeface="Arial" panose="020B0604020202020204" pitchFamily="34" charset="0"/>
              </a:rPr>
              <a:t>السلام ... فرح الأجيال</a:t>
            </a:r>
            <a:endParaRPr lang="fr-FR" sz="3733" dirty="0">
              <a:solidFill>
                <a:prstClr val="white"/>
              </a:solidFill>
              <a:latin typeface="Calibri"/>
            </a:endParaRPr>
          </a:p>
        </p:txBody>
      </p:sp>
      <p:sp>
        <p:nvSpPr>
          <p:cNvPr id="6" name="Rectangle 5"/>
          <p:cNvSpPr/>
          <p:nvPr/>
        </p:nvSpPr>
        <p:spPr>
          <a:xfrm>
            <a:off x="431371" y="332656"/>
            <a:ext cx="5664629" cy="2964594"/>
          </a:xfrm>
          <a:prstGeom prst="rect">
            <a:avLst/>
          </a:prstGeom>
        </p:spPr>
        <p:txBody>
          <a:bodyPr wrap="square">
            <a:spAutoFit/>
          </a:bodyPr>
          <a:lstStyle/>
          <a:p>
            <a:pPr defTabSz="1219170"/>
            <a:r>
              <a:rPr lang="it-IT" sz="3733" dirty="0">
                <a:solidFill>
                  <a:prstClr val="white"/>
                </a:solidFill>
                <a:latin typeface="CS Avva Shenouda" pitchFamily="34" charset="0"/>
              </a:rPr>
              <a:t>&lt;ere ne Mari`a @ `pcw]</a:t>
            </a:r>
            <a:br>
              <a:rPr lang="it-IT" sz="3733" dirty="0">
                <a:solidFill>
                  <a:prstClr val="white"/>
                </a:solidFill>
                <a:latin typeface="CS Avva Shenouda" pitchFamily="34" charset="0"/>
              </a:rPr>
            </a:br>
            <a:r>
              <a:rPr lang="it-IT" sz="3733" dirty="0">
                <a:solidFill>
                  <a:prstClr val="white"/>
                </a:solidFill>
                <a:latin typeface="CS Avva Shenouda" pitchFamily="34" charset="0"/>
              </a:rPr>
              <a:t>`nAdam peniwt</a:t>
            </a:r>
            <a:br>
              <a:rPr lang="it-IT" sz="3733" dirty="0">
                <a:solidFill>
                  <a:prstClr val="white"/>
                </a:solidFill>
                <a:latin typeface="CS Avva Shenouda" pitchFamily="34" charset="0"/>
              </a:rPr>
            </a:br>
            <a:r>
              <a:rPr lang="it-IT" sz="3733" dirty="0">
                <a:solidFill>
                  <a:prstClr val="white"/>
                </a:solidFill>
                <a:latin typeface="CS Avva Shenouda" pitchFamily="34" charset="0"/>
              </a:rPr>
              <a:t>=,=e @ `;mau `mpima`mvwt</a:t>
            </a:r>
            <a:br>
              <a:rPr lang="it-IT" sz="3733" dirty="0">
                <a:solidFill>
                  <a:prstClr val="white"/>
                </a:solidFill>
                <a:latin typeface="CS Avva Shenouda" pitchFamily="34" charset="0"/>
              </a:rPr>
            </a:br>
            <a:r>
              <a:rPr lang="it-IT" sz="3733" dirty="0">
                <a:solidFill>
                  <a:prstClr val="white"/>
                </a:solidFill>
                <a:latin typeface="CS Avva Shenouda" pitchFamily="34" charset="0"/>
              </a:rPr>
              <a:t>=,=e @ `p;elyl `nEu`a</a:t>
            </a:r>
            <a:br>
              <a:rPr lang="it-IT" sz="3733" dirty="0">
                <a:solidFill>
                  <a:prstClr val="white"/>
                </a:solidFill>
                <a:latin typeface="CS Avva Shenouda" pitchFamily="34" charset="0"/>
              </a:rPr>
            </a:br>
            <a:r>
              <a:rPr lang="it-IT" sz="3733" dirty="0">
                <a:solidFill>
                  <a:prstClr val="white"/>
                </a:solidFill>
                <a:latin typeface="CS Avva Shenouda" pitchFamily="34" charset="0"/>
              </a:rPr>
              <a:t>=,=e @ `pounof `nnigene`a</a:t>
            </a:r>
            <a:endParaRPr lang="fr-FR" sz="3733" dirty="0">
              <a:solidFill>
                <a:prstClr val="white"/>
              </a:solidFill>
              <a:latin typeface="CS Avva Shenouda" pitchFamily="34" charset="0"/>
            </a:endParaRPr>
          </a:p>
        </p:txBody>
      </p:sp>
      <p:sp>
        <p:nvSpPr>
          <p:cNvPr id="7" name="Rectangle 6"/>
          <p:cNvSpPr/>
          <p:nvPr/>
        </p:nvSpPr>
        <p:spPr>
          <a:xfrm>
            <a:off x="431371" y="381304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Marie, Salut d’Adam notre père</a:t>
            </a:r>
          </a:p>
          <a:p>
            <a:pPr algn="ctr" defTabSz="1219170"/>
            <a:r>
              <a:rPr lang="fr-FR" sz="3733" b="1" dirty="0">
                <a:solidFill>
                  <a:prstClr val="white"/>
                </a:solidFill>
                <a:latin typeface="Book Antiqua" pitchFamily="18" charset="0"/>
              </a:rPr>
              <a:t>Salut…Mère du refuge</a:t>
            </a:r>
          </a:p>
          <a:p>
            <a:pPr algn="ctr" defTabSz="1219170"/>
            <a:r>
              <a:rPr lang="fr-FR" sz="3733" b="1" dirty="0">
                <a:solidFill>
                  <a:prstClr val="white"/>
                </a:solidFill>
                <a:latin typeface="Book Antiqua" pitchFamily="18" charset="0"/>
              </a:rPr>
              <a:t>Salut…Allégresse d’Eve</a:t>
            </a:r>
          </a:p>
          <a:p>
            <a:pPr algn="ctr" defTabSz="1219170"/>
            <a:r>
              <a:rPr lang="fr-FR" sz="3733" b="1" dirty="0">
                <a:solidFill>
                  <a:prstClr val="white"/>
                </a:solidFill>
                <a:latin typeface="Book Antiqua" pitchFamily="18" charset="0"/>
              </a:rPr>
              <a:t>Salut…Joie des générations.</a:t>
            </a:r>
          </a:p>
        </p:txBody>
      </p:sp>
      <p:sp>
        <p:nvSpPr>
          <p:cNvPr id="17" name="ZoneTexte 16">
            <a:extLst>
              <a:ext uri="{FF2B5EF4-FFF2-40B4-BE49-F238E27FC236}">
                <a16:creationId xmlns:a16="http://schemas.microsoft.com/office/drawing/2014/main" id="{985F72E9-5A3C-E787-D9AE-C6CCC73EE92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EA539698-7DA9-731D-12E3-7B1B4F8B416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27558773"/>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يسوع المسيح إلهنا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الحقيقي الذي</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أتي، من اجل خلاصنا،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اتي متجسداً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 Iycouc Pi`,rictoc Pennou] @ pi`aly;inoc @ vyetaf`i e;be pencw] @ afercwmatikoc.</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Seigneur Jésus-Christ</a:t>
            </a:r>
          </a:p>
          <a:p>
            <a:pPr algn="ctr" defTabSz="1219170"/>
            <a:r>
              <a:rPr lang="fr-FR" sz="3733" b="1" dirty="0">
                <a:solidFill>
                  <a:prstClr val="white"/>
                </a:solidFill>
                <a:latin typeface="Book Antiqua" pitchFamily="18" charset="0"/>
              </a:rPr>
              <a:t>Ô notre vrai Dieu</a:t>
            </a:r>
          </a:p>
          <a:p>
            <a:pPr algn="ctr" defTabSz="1219170"/>
            <a:r>
              <a:rPr lang="fr-FR" sz="3733" b="1" dirty="0">
                <a:solidFill>
                  <a:prstClr val="white"/>
                </a:solidFill>
                <a:latin typeface="Book Antiqua" pitchFamily="18" charset="0"/>
              </a:rPr>
              <a:t>Qui, pour nous sauver</a:t>
            </a:r>
          </a:p>
          <a:p>
            <a:pPr algn="ctr" defTabSz="1219170"/>
            <a:r>
              <a:rPr lang="fr-FR" sz="3733" b="1" dirty="0">
                <a:solidFill>
                  <a:prstClr val="white"/>
                </a:solidFill>
                <a:latin typeface="Book Antiqua" pitchFamily="18" charset="0"/>
              </a:rPr>
              <a:t>Vint et s’incarna </a:t>
            </a:r>
          </a:p>
        </p:txBody>
      </p:sp>
      <p:sp>
        <p:nvSpPr>
          <p:cNvPr id="2" name="ZoneTexte 1">
            <a:extLst>
              <a:ext uri="{FF2B5EF4-FFF2-40B4-BE49-F238E27FC236}">
                <a16:creationId xmlns:a16="http://schemas.microsoft.com/office/drawing/2014/main" id="{F9E10E8E-E59A-44FD-62C2-440DE1713CE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5A3DECA0-A771-0572-CEDA-27DE9BA4342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34014178"/>
      </p:ext>
    </p:extLst>
  </p:cSld>
  <p:clrMapOvr>
    <a:masterClrMapping/>
  </p:clrMapOvr>
</p:sld>
</file>

<file path=ppt/slides/slide21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554545"/>
          </a:xfrm>
          <a:prstGeom prst="rect">
            <a:avLst/>
          </a:prstGeom>
        </p:spPr>
        <p:txBody>
          <a:bodyPr wrap="square">
            <a:spAutoFit/>
          </a:bodyPr>
          <a:lstStyle/>
          <a:p>
            <a:pPr algn="just" defTabSz="1219170" rtl="1"/>
            <a:r>
              <a:rPr lang="ar-AE" sz="4000" dirty="0" err="1">
                <a:solidFill>
                  <a:prstClr val="white"/>
                </a:solidFill>
                <a:latin typeface="Calibri"/>
                <a:cs typeface="Arial" panose="020B0604020202020204" pitchFamily="34" charset="0"/>
              </a:rPr>
              <a:t>السلام ...</a:t>
            </a:r>
            <a:r>
              <a:rPr lang="ar-AE" sz="4000" dirty="0">
                <a:solidFill>
                  <a:prstClr val="white"/>
                </a:solidFill>
                <a:latin typeface="Calibri"/>
                <a:cs typeface="Arial" panose="020B0604020202020204" pitchFamily="34" charset="0"/>
              </a:rPr>
              <a:t> فرح هابيل البار</a:t>
            </a:r>
            <a:endParaRPr lang="fr-FR" sz="4000" dirty="0">
              <a:solidFill>
                <a:prstClr val="white"/>
              </a:solidFill>
              <a:latin typeface="Calibri"/>
            </a:endParaRPr>
          </a:p>
          <a:p>
            <a:pPr algn="just" defTabSz="1219170" rtl="1"/>
            <a:r>
              <a:rPr lang="ar-AE" sz="4000" dirty="0">
                <a:solidFill>
                  <a:prstClr val="white"/>
                </a:solidFill>
                <a:latin typeface="Calibri"/>
                <a:cs typeface="Arial" panose="020B0604020202020204" pitchFamily="34" charset="0"/>
              </a:rPr>
              <a:t>السلام ... العذراء الحقيقية</a:t>
            </a:r>
            <a:endParaRPr lang="fr-FR" sz="4000" dirty="0">
              <a:solidFill>
                <a:prstClr val="white"/>
              </a:solidFill>
              <a:latin typeface="Calibri"/>
            </a:endParaRPr>
          </a:p>
          <a:p>
            <a:pPr algn="just" defTabSz="1219170" rtl="1"/>
            <a:r>
              <a:rPr lang="ar-AE" sz="4000" dirty="0">
                <a:solidFill>
                  <a:prstClr val="white"/>
                </a:solidFill>
                <a:latin typeface="Calibri"/>
                <a:cs typeface="Arial" panose="020B0604020202020204" pitchFamily="34" charset="0"/>
              </a:rPr>
              <a:t>السلام ... خلاص نوح</a:t>
            </a:r>
            <a:endParaRPr lang="fr-FR" sz="4000" dirty="0">
              <a:solidFill>
                <a:prstClr val="white"/>
              </a:solidFill>
              <a:latin typeface="Calibri"/>
            </a:endParaRPr>
          </a:p>
          <a:p>
            <a:pPr algn="just" defTabSz="1219170" rtl="1"/>
            <a:r>
              <a:rPr lang="ar-AE" sz="4000" dirty="0">
                <a:solidFill>
                  <a:prstClr val="white"/>
                </a:solidFill>
                <a:latin typeface="Calibri"/>
                <a:cs typeface="Arial" panose="020B0604020202020204" pitchFamily="34" charset="0"/>
              </a:rPr>
              <a:t>السلام ... غير </a:t>
            </a:r>
            <a:r>
              <a:rPr lang="ar-AE" sz="4000" dirty="0" err="1">
                <a:solidFill>
                  <a:prstClr val="white"/>
                </a:solidFill>
                <a:latin typeface="Calibri"/>
                <a:cs typeface="Arial" panose="020B0604020202020204" pitchFamily="34" charset="0"/>
              </a:rPr>
              <a:t>الدنسة</a:t>
            </a:r>
            <a:r>
              <a:rPr lang="ar-AE" sz="4000" dirty="0">
                <a:solidFill>
                  <a:prstClr val="white"/>
                </a:solidFill>
                <a:latin typeface="Calibri"/>
                <a:cs typeface="Arial" panose="020B0604020202020204" pitchFamily="34" charset="0"/>
              </a:rPr>
              <a:t> الهادئة</a:t>
            </a:r>
            <a:endParaRPr lang="fr-FR" sz="4000" dirty="0">
              <a:solidFill>
                <a:prstClr val="white"/>
              </a:solidFill>
              <a:latin typeface="Calibri"/>
            </a:endParaRPr>
          </a:p>
        </p:txBody>
      </p:sp>
      <p:sp>
        <p:nvSpPr>
          <p:cNvPr id="6" name="Rectangle 5"/>
          <p:cNvSpPr/>
          <p:nvPr/>
        </p:nvSpPr>
        <p:spPr>
          <a:xfrm>
            <a:off x="335360" y="332656"/>
            <a:ext cx="6336704" cy="2390141"/>
          </a:xfrm>
          <a:prstGeom prst="rect">
            <a:avLst/>
          </a:prstGeom>
        </p:spPr>
        <p:txBody>
          <a:bodyPr wrap="square">
            <a:spAutoFit/>
          </a:bodyPr>
          <a:lstStyle/>
          <a:p>
            <a:pPr defTabSz="1219170"/>
            <a:r>
              <a:rPr lang="it-IT" sz="3733" dirty="0">
                <a:solidFill>
                  <a:prstClr val="white"/>
                </a:solidFill>
                <a:latin typeface="CS Avva Shenouda" pitchFamily="34" charset="0"/>
              </a:rPr>
              <a:t>¿ &lt;=e @ `vrasi `nAbel pi`;myi</a:t>
            </a:r>
            <a:br>
              <a:rPr lang="it-IT" sz="3733" dirty="0">
                <a:solidFill>
                  <a:prstClr val="white"/>
                </a:solidFill>
                <a:latin typeface="CS Avva Shenouda" pitchFamily="34" charset="0"/>
              </a:rPr>
            </a:br>
            <a:r>
              <a:rPr lang="it-IT" sz="3733" dirty="0">
                <a:solidFill>
                  <a:prstClr val="white"/>
                </a:solidFill>
                <a:latin typeface="CS Avva Shenouda" pitchFamily="34" charset="0"/>
              </a:rPr>
              <a:t> =,=e @ ]par;enoc `nta`vmyi</a:t>
            </a:r>
            <a:br>
              <a:rPr lang="it-IT" sz="3733" dirty="0">
                <a:solidFill>
                  <a:prstClr val="white"/>
                </a:solidFill>
                <a:latin typeface="CS Avva Shenouda" pitchFamily="34" charset="0"/>
              </a:rPr>
            </a:br>
            <a:r>
              <a:rPr lang="it-IT" sz="3733" dirty="0">
                <a:solidFill>
                  <a:prstClr val="white"/>
                </a:solidFill>
                <a:latin typeface="CS Avva Shenouda" pitchFamily="34" charset="0"/>
              </a:rPr>
              <a:t> =,=e @ `vnohem `nNw`e </a:t>
            </a:r>
            <a:br>
              <a:rPr lang="it-IT" sz="3733" dirty="0">
                <a:solidFill>
                  <a:prstClr val="white"/>
                </a:solidFill>
                <a:latin typeface="CS Avva Shenouda" pitchFamily="34" charset="0"/>
              </a:rPr>
            </a:br>
            <a:r>
              <a:rPr lang="it-IT" sz="3733" dirty="0">
                <a:solidFill>
                  <a:prstClr val="white"/>
                </a:solidFill>
                <a:latin typeface="CS Avva Shenouda" pitchFamily="34" charset="0"/>
              </a:rPr>
              <a:t> =,=e @ ]at;wleb `ncemne.</a:t>
            </a:r>
            <a:endParaRPr lang="fr-FR" sz="3733" dirty="0">
              <a:solidFill>
                <a:prstClr val="white"/>
              </a:solidFill>
              <a:latin typeface="CS Avva Shenouda" pitchFamily="34" charset="0"/>
            </a:endParaRPr>
          </a:p>
        </p:txBody>
      </p:sp>
      <p:sp>
        <p:nvSpPr>
          <p:cNvPr id="7" name="Rectangle 6"/>
          <p:cNvSpPr/>
          <p:nvPr/>
        </p:nvSpPr>
        <p:spPr>
          <a:xfrm>
            <a:off x="431371" y="381304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Salut…Joie d’Abel le juste</a:t>
            </a:r>
          </a:p>
          <a:p>
            <a:pPr algn="ctr" defTabSz="1219170"/>
            <a:r>
              <a:rPr lang="fr-FR" sz="3733" b="1" dirty="0">
                <a:solidFill>
                  <a:prstClr val="white"/>
                </a:solidFill>
                <a:latin typeface="Book Antiqua" pitchFamily="18" charset="0"/>
              </a:rPr>
              <a:t>Salut…Vierge véritable</a:t>
            </a:r>
          </a:p>
          <a:p>
            <a:pPr algn="ctr" defTabSz="1219170"/>
            <a:r>
              <a:rPr lang="fr-FR" sz="3733" b="1" dirty="0">
                <a:solidFill>
                  <a:prstClr val="white"/>
                </a:solidFill>
                <a:latin typeface="Book Antiqua" pitchFamily="18" charset="0"/>
              </a:rPr>
              <a:t>Salut…Délivrance de Noé</a:t>
            </a:r>
          </a:p>
          <a:p>
            <a:pPr algn="ctr" defTabSz="1219170"/>
            <a:r>
              <a:rPr lang="fr-FR" sz="3733" b="1" dirty="0">
                <a:solidFill>
                  <a:prstClr val="white"/>
                </a:solidFill>
                <a:latin typeface="Book Antiqua" pitchFamily="18" charset="0"/>
              </a:rPr>
              <a:t>Salut…L’immaculée et calme.</a:t>
            </a:r>
          </a:p>
        </p:txBody>
      </p:sp>
      <p:sp>
        <p:nvSpPr>
          <p:cNvPr id="17" name="ZoneTexte 16">
            <a:extLst>
              <a:ext uri="{FF2B5EF4-FFF2-40B4-BE49-F238E27FC236}">
                <a16:creationId xmlns:a16="http://schemas.microsoft.com/office/drawing/2014/main" id="{5368DD0D-1EED-40B8-CCCC-F5DD592C734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8B9E531D-878E-A8D9-2291-19E411507BB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29829089"/>
      </p:ext>
    </p:extLst>
  </p:cSld>
  <p:clrMapOvr>
    <a:masterClrMapping/>
  </p:clrMapOvr>
</p:sld>
</file>

<file path=ppt/slides/slide21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384032" y="340592"/>
            <a:ext cx="5376597" cy="2492990"/>
          </a:xfrm>
          <a:prstGeom prst="rect">
            <a:avLst/>
          </a:prstGeom>
        </p:spPr>
        <p:txBody>
          <a:bodyPr wrap="square">
            <a:spAutoFit/>
          </a:bodyPr>
          <a:lstStyle/>
          <a:p>
            <a:pPr algn="just" defTabSz="1219170" rtl="1"/>
            <a:r>
              <a:rPr lang="ar-AE" sz="3900" dirty="0" err="1">
                <a:solidFill>
                  <a:prstClr val="white"/>
                </a:solidFill>
                <a:latin typeface="Calibri"/>
                <a:cs typeface="Arial" panose="020B0604020202020204" pitchFamily="34" charset="0"/>
              </a:rPr>
              <a:t>السلام ...</a:t>
            </a:r>
            <a:r>
              <a:rPr lang="ar-AE" sz="3900" dirty="0">
                <a:solidFill>
                  <a:prstClr val="white"/>
                </a:solidFill>
                <a:latin typeface="Calibri"/>
                <a:cs typeface="Arial" panose="020B0604020202020204" pitchFamily="34" charset="0"/>
              </a:rPr>
              <a:t> نعمة إبراهيم</a:t>
            </a:r>
            <a:endParaRPr lang="fr-FR" sz="3900" dirty="0">
              <a:solidFill>
                <a:prstClr val="white"/>
              </a:solidFill>
              <a:latin typeface="Calibri"/>
            </a:endParaRPr>
          </a:p>
          <a:p>
            <a:pPr algn="just" defTabSz="1219170" rtl="1"/>
            <a:r>
              <a:rPr lang="ar-AE" sz="3900" dirty="0">
                <a:solidFill>
                  <a:prstClr val="white"/>
                </a:solidFill>
                <a:latin typeface="Calibri"/>
                <a:cs typeface="Arial" panose="020B0604020202020204" pitchFamily="34" charset="0"/>
              </a:rPr>
              <a:t>السلام ... الإكليل غير المضمحل</a:t>
            </a:r>
            <a:endParaRPr lang="fr-FR" sz="3900" dirty="0">
              <a:solidFill>
                <a:prstClr val="white"/>
              </a:solidFill>
              <a:latin typeface="Calibri"/>
            </a:endParaRPr>
          </a:p>
          <a:p>
            <a:pPr algn="just" defTabSz="1219170" rtl="1"/>
            <a:r>
              <a:rPr lang="ar-AE" sz="3900" dirty="0">
                <a:solidFill>
                  <a:prstClr val="white"/>
                </a:solidFill>
                <a:latin typeface="Calibri"/>
                <a:cs typeface="Arial" panose="020B0604020202020204" pitchFamily="34" charset="0"/>
              </a:rPr>
              <a:t>السلام ... خلاص إسحق القديس</a:t>
            </a:r>
            <a:endParaRPr lang="fr-FR" sz="3900" dirty="0">
              <a:solidFill>
                <a:prstClr val="white"/>
              </a:solidFill>
              <a:latin typeface="Calibri"/>
            </a:endParaRPr>
          </a:p>
          <a:p>
            <a:pPr algn="just" defTabSz="1219170" rtl="1"/>
            <a:r>
              <a:rPr lang="ar-AE" sz="3900" dirty="0">
                <a:solidFill>
                  <a:prstClr val="white"/>
                </a:solidFill>
                <a:latin typeface="Calibri"/>
                <a:cs typeface="Arial" panose="020B0604020202020204" pitchFamily="34" charset="0"/>
              </a:rPr>
              <a:t>السلام ... ام القدوس</a:t>
            </a:r>
            <a:endParaRPr lang="fr-FR" sz="39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defTabSz="1219170"/>
            <a:r>
              <a:rPr lang="it-IT" sz="3733" dirty="0">
                <a:solidFill>
                  <a:prstClr val="white"/>
                </a:solidFill>
                <a:latin typeface="CS Avva Shenouda" pitchFamily="34" charset="0"/>
              </a:rPr>
              <a:t>&lt;=e @ `p`hmot `nAbraam </a:t>
            </a:r>
            <a:br>
              <a:rPr lang="it-IT" sz="3733" dirty="0">
                <a:solidFill>
                  <a:prstClr val="white"/>
                </a:solidFill>
                <a:latin typeface="CS Avva Shenouda" pitchFamily="34" charset="0"/>
              </a:rPr>
            </a:br>
            <a:r>
              <a:rPr lang="it-IT" sz="3733" dirty="0">
                <a:solidFill>
                  <a:prstClr val="white"/>
                </a:solidFill>
                <a:latin typeface="CS Avva Shenouda" pitchFamily="34" charset="0"/>
              </a:rPr>
              <a:t>=,=e @ pi`,lom `na;lwm </a:t>
            </a:r>
            <a:br>
              <a:rPr lang="it-IT" sz="3733" dirty="0">
                <a:solidFill>
                  <a:prstClr val="white"/>
                </a:solidFill>
                <a:latin typeface="CS Avva Shenouda" pitchFamily="34" charset="0"/>
              </a:rPr>
            </a:br>
            <a:r>
              <a:rPr lang="it-IT" sz="3733" dirty="0">
                <a:solidFill>
                  <a:prstClr val="white"/>
                </a:solidFill>
                <a:latin typeface="CS Avva Shenouda" pitchFamily="34" charset="0"/>
              </a:rPr>
              <a:t>=,=e @ `pcw] `n`Icaak pe;ouab </a:t>
            </a:r>
            <a:br>
              <a:rPr lang="it-IT" sz="3733" dirty="0">
                <a:solidFill>
                  <a:prstClr val="white"/>
                </a:solidFill>
                <a:latin typeface="CS Avva Shenouda" pitchFamily="34" charset="0"/>
              </a:rPr>
            </a:br>
            <a:r>
              <a:rPr lang="it-IT" sz="3733" dirty="0">
                <a:solidFill>
                  <a:prstClr val="white"/>
                </a:solidFill>
                <a:latin typeface="CS Avva Shenouda" pitchFamily="34" charset="0"/>
              </a:rPr>
              <a:t>=,=e @ `;mau `mVy`e;ouab.</a:t>
            </a:r>
            <a:endParaRPr lang="fr-FR" sz="3733" dirty="0">
              <a:solidFill>
                <a:prstClr val="white"/>
              </a:solidFill>
              <a:latin typeface="CS Avva Shenouda" pitchFamily="34" charset="0"/>
            </a:endParaRPr>
          </a:p>
        </p:txBody>
      </p:sp>
      <p:sp>
        <p:nvSpPr>
          <p:cNvPr id="7" name="Rectangle 6"/>
          <p:cNvSpPr/>
          <p:nvPr/>
        </p:nvSpPr>
        <p:spPr>
          <a:xfrm>
            <a:off x="448229" y="381304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Salut…Grâce d’Abraham</a:t>
            </a:r>
          </a:p>
          <a:p>
            <a:pPr algn="ctr" defTabSz="1219170"/>
            <a:r>
              <a:rPr lang="fr-FR" sz="3733" b="1" dirty="0">
                <a:solidFill>
                  <a:prstClr val="white"/>
                </a:solidFill>
                <a:latin typeface="Book Antiqua" pitchFamily="18" charset="0"/>
              </a:rPr>
              <a:t>Salut…Couronne inaltérable</a:t>
            </a:r>
          </a:p>
          <a:p>
            <a:pPr algn="ctr" defTabSz="1219170"/>
            <a:r>
              <a:rPr lang="fr-FR" sz="3733" b="1" dirty="0">
                <a:solidFill>
                  <a:prstClr val="white"/>
                </a:solidFill>
                <a:latin typeface="Book Antiqua" pitchFamily="18" charset="0"/>
              </a:rPr>
              <a:t>Salut…Salut d’Isaac le saint</a:t>
            </a:r>
          </a:p>
          <a:p>
            <a:pPr algn="ctr" defTabSz="1219170"/>
            <a:r>
              <a:rPr lang="fr-FR" sz="3733" b="1" dirty="0">
                <a:solidFill>
                  <a:prstClr val="white"/>
                </a:solidFill>
                <a:latin typeface="Book Antiqua" pitchFamily="18" charset="0"/>
              </a:rPr>
              <a:t>Salut…Mère du Très Saint.</a:t>
            </a:r>
          </a:p>
        </p:txBody>
      </p:sp>
      <p:sp>
        <p:nvSpPr>
          <p:cNvPr id="17" name="ZoneTexte 16">
            <a:extLst>
              <a:ext uri="{FF2B5EF4-FFF2-40B4-BE49-F238E27FC236}">
                <a16:creationId xmlns:a16="http://schemas.microsoft.com/office/drawing/2014/main" id="{39165D90-BDE3-8856-CB52-580FB6E076B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7C76DF16-18D3-E5D7-6856-D605CA25F0D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77017270"/>
      </p:ext>
    </p:extLst>
  </p:cSld>
  <p:clrMapOvr>
    <a:masterClrMapping/>
  </p:clrMapOvr>
</p:sld>
</file>

<file path=ppt/slides/slide21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err="1">
                <a:solidFill>
                  <a:prstClr val="white"/>
                </a:solidFill>
                <a:latin typeface="Calibri"/>
                <a:cs typeface="Arial" panose="020B0604020202020204" pitchFamily="34" charset="0"/>
              </a:rPr>
              <a:t>السلام ...</a:t>
            </a:r>
            <a:r>
              <a:rPr lang="ar-AE" sz="4267" dirty="0">
                <a:solidFill>
                  <a:prstClr val="white"/>
                </a:solidFill>
                <a:latin typeface="Calibri"/>
                <a:cs typeface="Arial" panose="020B0604020202020204" pitchFamily="34" charset="0"/>
              </a:rPr>
              <a:t> تهليل يعقوب</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ربوات مضاعفة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فخر يهوذا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ام السيد</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defTabSz="1219170"/>
            <a:r>
              <a:rPr lang="it-IT" sz="3733" dirty="0">
                <a:solidFill>
                  <a:prstClr val="white"/>
                </a:solidFill>
                <a:latin typeface="CS Avva Shenouda" pitchFamily="34" charset="0"/>
              </a:rPr>
              <a:t>¿ &lt;=e@ `p;elyl `nIakwb </a:t>
            </a:r>
            <a:br>
              <a:rPr lang="it-IT" sz="3733" dirty="0">
                <a:solidFill>
                  <a:prstClr val="white"/>
                </a:solidFill>
                <a:latin typeface="CS Avva Shenouda" pitchFamily="34" charset="0"/>
              </a:rPr>
            </a:br>
            <a:r>
              <a:rPr lang="it-IT" sz="3733" dirty="0">
                <a:solidFill>
                  <a:prstClr val="white"/>
                </a:solidFill>
                <a:latin typeface="CS Avva Shenouda" pitchFamily="34" charset="0"/>
              </a:rPr>
              <a:t>=,=e @ han`;ba `nkwb </a:t>
            </a:r>
            <a:br>
              <a:rPr lang="it-IT" sz="3733" dirty="0">
                <a:solidFill>
                  <a:prstClr val="white"/>
                </a:solidFill>
                <a:latin typeface="CS Avva Shenouda" pitchFamily="34" charset="0"/>
              </a:rPr>
            </a:br>
            <a:r>
              <a:rPr lang="it-IT" sz="3733" dirty="0">
                <a:solidFill>
                  <a:prstClr val="white"/>
                </a:solidFill>
                <a:latin typeface="CS Avva Shenouda" pitchFamily="34" charset="0"/>
              </a:rPr>
              <a:t>=,=e @ `psousou `nIouda </a:t>
            </a:r>
            <a:br>
              <a:rPr lang="it-IT" sz="3733" dirty="0">
                <a:solidFill>
                  <a:prstClr val="white"/>
                </a:solidFill>
                <a:latin typeface="CS Avva Shenouda" pitchFamily="34" charset="0"/>
              </a:rPr>
            </a:br>
            <a:r>
              <a:rPr lang="it-IT" sz="3733" dirty="0">
                <a:solidFill>
                  <a:prstClr val="white"/>
                </a:solidFill>
                <a:latin typeface="CS Avva Shenouda" pitchFamily="34" charset="0"/>
              </a:rPr>
              <a:t>=,=e @ `;mau `mPidecpota</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Salut…Allégresse de Jacob </a:t>
            </a:r>
          </a:p>
          <a:p>
            <a:pPr algn="ctr" defTabSz="1219170"/>
            <a:r>
              <a:rPr lang="fr-FR" sz="3733" b="1" dirty="0">
                <a:solidFill>
                  <a:prstClr val="white"/>
                </a:solidFill>
                <a:latin typeface="Book Antiqua" pitchFamily="18" charset="0"/>
              </a:rPr>
              <a:t>Salut…Des milliers de fois </a:t>
            </a:r>
          </a:p>
          <a:p>
            <a:pPr algn="ctr" defTabSz="1219170"/>
            <a:r>
              <a:rPr lang="fr-FR" sz="3733" b="1" dirty="0">
                <a:solidFill>
                  <a:prstClr val="white"/>
                </a:solidFill>
                <a:latin typeface="Book Antiqua" pitchFamily="18" charset="0"/>
              </a:rPr>
              <a:t>Salut…Fierté de Judas </a:t>
            </a:r>
          </a:p>
          <a:p>
            <a:pPr algn="ctr" defTabSz="1219170"/>
            <a:r>
              <a:rPr lang="fr-FR" sz="3733" b="1" dirty="0">
                <a:solidFill>
                  <a:prstClr val="white"/>
                </a:solidFill>
                <a:latin typeface="Book Antiqua" pitchFamily="18" charset="0"/>
              </a:rPr>
              <a:t>Salut…Ô Mère du Maître.</a:t>
            </a:r>
          </a:p>
        </p:txBody>
      </p:sp>
      <p:sp>
        <p:nvSpPr>
          <p:cNvPr id="17" name="ZoneTexte 16">
            <a:extLst>
              <a:ext uri="{FF2B5EF4-FFF2-40B4-BE49-F238E27FC236}">
                <a16:creationId xmlns:a16="http://schemas.microsoft.com/office/drawing/2014/main" id="{82EE8344-DBE6-69AE-CCB3-AAC01C152B2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058B23F6-9C11-253B-79CE-8CC7E651E6E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85575712"/>
      </p:ext>
    </p:extLst>
  </p:cSld>
  <p:clrMapOvr>
    <a:masterClrMapping/>
  </p:clrMapOvr>
</p:sld>
</file>

<file path=ppt/slides/slide21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718949"/>
          </a:xfrm>
          <a:prstGeom prst="rect">
            <a:avLst/>
          </a:prstGeom>
        </p:spPr>
        <p:txBody>
          <a:bodyPr wrap="square">
            <a:spAutoFit/>
          </a:bodyPr>
          <a:lstStyle/>
          <a:p>
            <a:pPr algn="just" defTabSz="1219170" rtl="1"/>
            <a:r>
              <a:rPr lang="ar-AE" sz="4267" dirty="0" err="1">
                <a:solidFill>
                  <a:prstClr val="white"/>
                </a:solidFill>
                <a:latin typeface="Calibri"/>
                <a:cs typeface="Arial" panose="020B0604020202020204" pitchFamily="34" charset="0"/>
              </a:rPr>
              <a:t>السلام ...</a:t>
            </a:r>
            <a:r>
              <a:rPr lang="ar-AE" sz="4267" dirty="0">
                <a:solidFill>
                  <a:prstClr val="white"/>
                </a:solidFill>
                <a:latin typeface="Calibri"/>
                <a:cs typeface="Arial" panose="020B0604020202020204" pitchFamily="34" charset="0"/>
              </a:rPr>
              <a:t> كرازة موسى</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والدة السيد</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كرامة صموئيل</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فخر إسرائيل</a:t>
            </a:r>
            <a:endParaRPr lang="fr-FR" sz="4267" dirty="0">
              <a:solidFill>
                <a:prstClr val="white"/>
              </a:solidFill>
              <a:latin typeface="Calibri"/>
            </a:endParaRPr>
          </a:p>
        </p:txBody>
      </p:sp>
      <p:sp>
        <p:nvSpPr>
          <p:cNvPr id="6" name="Rectangle 5"/>
          <p:cNvSpPr/>
          <p:nvPr/>
        </p:nvSpPr>
        <p:spPr>
          <a:xfrm>
            <a:off x="431371" y="332658"/>
            <a:ext cx="6096677" cy="2390141"/>
          </a:xfrm>
          <a:prstGeom prst="rect">
            <a:avLst/>
          </a:prstGeom>
        </p:spPr>
        <p:txBody>
          <a:bodyPr wrap="square">
            <a:spAutoFit/>
          </a:bodyPr>
          <a:lstStyle/>
          <a:p>
            <a:pPr defTabSz="1219170"/>
            <a:r>
              <a:rPr lang="it-IT" sz="3733" dirty="0">
                <a:solidFill>
                  <a:prstClr val="white"/>
                </a:solidFill>
                <a:latin typeface="CS Avva Shenouda" pitchFamily="34" charset="0"/>
              </a:rPr>
              <a:t>&lt;=e @ `phiwis `mMw`ucyc </a:t>
            </a:r>
            <a:br>
              <a:rPr lang="it-IT" sz="3733" dirty="0">
                <a:solidFill>
                  <a:prstClr val="white"/>
                </a:solidFill>
                <a:latin typeface="CS Avva Shenouda" pitchFamily="34" charset="0"/>
              </a:rPr>
            </a:br>
            <a:r>
              <a:rPr lang="it-IT" sz="3733" dirty="0">
                <a:solidFill>
                  <a:prstClr val="white"/>
                </a:solidFill>
                <a:latin typeface="CS Avva Shenouda" pitchFamily="34" charset="0"/>
              </a:rPr>
              <a:t>=,=e @ `;mau `mPidecpotyc </a:t>
            </a:r>
            <a:br>
              <a:rPr lang="it-IT" sz="3733" dirty="0">
                <a:solidFill>
                  <a:prstClr val="white"/>
                </a:solidFill>
                <a:latin typeface="CS Avva Shenouda" pitchFamily="34" charset="0"/>
              </a:rPr>
            </a:br>
            <a:r>
              <a:rPr lang="it-IT" sz="3733" dirty="0">
                <a:solidFill>
                  <a:prstClr val="white"/>
                </a:solidFill>
                <a:latin typeface="CS Avva Shenouda" pitchFamily="34" charset="0"/>
              </a:rPr>
              <a:t>=,=e @ `ptai`o `nCamouyl</a:t>
            </a:r>
            <a:br>
              <a:rPr lang="it-IT" sz="3733" dirty="0">
                <a:solidFill>
                  <a:prstClr val="white"/>
                </a:solidFill>
                <a:latin typeface="CS Avva Shenouda" pitchFamily="34" charset="0"/>
              </a:rPr>
            </a:br>
            <a:r>
              <a:rPr lang="it-IT" sz="3733" dirty="0">
                <a:solidFill>
                  <a:prstClr val="white"/>
                </a:solidFill>
                <a:latin typeface="CS Avva Shenouda" pitchFamily="34" charset="0"/>
              </a:rPr>
              <a:t>=,=e @ `psousou `mPicra`yl.</a:t>
            </a:r>
            <a:endParaRPr lang="fr-FR" sz="3733" dirty="0">
              <a:solidFill>
                <a:prstClr val="white"/>
              </a:solidFill>
              <a:latin typeface="CS Avva Shenouda" pitchFamily="34" charset="0"/>
            </a:endParaRPr>
          </a:p>
        </p:txBody>
      </p:sp>
      <p:sp>
        <p:nvSpPr>
          <p:cNvPr id="7" name="Rectangle 6"/>
          <p:cNvSpPr/>
          <p:nvPr/>
        </p:nvSpPr>
        <p:spPr>
          <a:xfrm>
            <a:off x="431371" y="381304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Salut…Prédication de Moïse </a:t>
            </a:r>
          </a:p>
          <a:p>
            <a:pPr algn="ctr" defTabSz="1219170"/>
            <a:r>
              <a:rPr lang="fr-FR" sz="3733" b="1" dirty="0">
                <a:solidFill>
                  <a:prstClr val="white"/>
                </a:solidFill>
                <a:latin typeface="Book Antiqua" pitchFamily="18" charset="0"/>
              </a:rPr>
              <a:t>Salut…Ô Mère du Maître </a:t>
            </a:r>
          </a:p>
          <a:p>
            <a:pPr algn="ctr" defTabSz="1219170"/>
            <a:r>
              <a:rPr lang="fr-FR" sz="3733" b="1" dirty="0">
                <a:solidFill>
                  <a:prstClr val="white"/>
                </a:solidFill>
                <a:latin typeface="Book Antiqua" pitchFamily="18" charset="0"/>
              </a:rPr>
              <a:t>Salut…Honneur de Samuel</a:t>
            </a:r>
          </a:p>
          <a:p>
            <a:pPr algn="ctr" defTabSz="1219170"/>
            <a:r>
              <a:rPr lang="fr-FR" sz="3733" b="1" dirty="0">
                <a:solidFill>
                  <a:prstClr val="white"/>
                </a:solidFill>
                <a:latin typeface="Book Antiqua" pitchFamily="18" charset="0"/>
              </a:rPr>
              <a:t>Salut…Fierté d’Israël.</a:t>
            </a:r>
          </a:p>
        </p:txBody>
      </p:sp>
      <p:sp>
        <p:nvSpPr>
          <p:cNvPr id="17" name="ZoneTexte 16">
            <a:extLst>
              <a:ext uri="{FF2B5EF4-FFF2-40B4-BE49-F238E27FC236}">
                <a16:creationId xmlns:a16="http://schemas.microsoft.com/office/drawing/2014/main" id="{45766A22-AD3C-312C-604E-C649892FF4F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A6E10153-EC95-C2E1-189F-A21C0E4EF8B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09952960"/>
      </p:ext>
    </p:extLst>
  </p:cSld>
  <p:clrMapOvr>
    <a:masterClrMapping/>
  </p:clrMapOvr>
</p:sld>
</file>

<file path=ppt/slides/slide21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718949"/>
          </a:xfrm>
          <a:prstGeom prst="rect">
            <a:avLst/>
          </a:prstGeom>
        </p:spPr>
        <p:txBody>
          <a:bodyPr wrap="square">
            <a:spAutoFit/>
          </a:bodyPr>
          <a:lstStyle/>
          <a:p>
            <a:pPr algn="just" defTabSz="1219170" rtl="1"/>
            <a:r>
              <a:rPr lang="ar-AE" sz="4267" dirty="0" err="1">
                <a:solidFill>
                  <a:prstClr val="white"/>
                </a:solidFill>
                <a:latin typeface="Calibri"/>
                <a:cs typeface="Arial" panose="020B0604020202020204" pitchFamily="34" charset="0"/>
              </a:rPr>
              <a:t>السلام ...</a:t>
            </a:r>
            <a:r>
              <a:rPr lang="ar-AE" sz="4267" dirty="0">
                <a:solidFill>
                  <a:prstClr val="white"/>
                </a:solidFill>
                <a:latin typeface="Calibri"/>
                <a:cs typeface="Arial" panose="020B0604020202020204" pitchFamily="34" charset="0"/>
              </a:rPr>
              <a:t> ثبات أيوب البار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الحجر الكريم</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أم الحبيب</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ابنة الملك داود</a:t>
            </a:r>
            <a:endParaRPr lang="fr-FR" sz="4267" dirty="0">
              <a:solidFill>
                <a:prstClr val="white"/>
              </a:solidFill>
              <a:latin typeface="Calibri"/>
            </a:endParaRPr>
          </a:p>
        </p:txBody>
      </p:sp>
      <p:sp>
        <p:nvSpPr>
          <p:cNvPr id="6" name="Rectangle 5"/>
          <p:cNvSpPr/>
          <p:nvPr/>
        </p:nvSpPr>
        <p:spPr>
          <a:xfrm>
            <a:off x="448229" y="332656"/>
            <a:ext cx="6079819" cy="2390141"/>
          </a:xfrm>
          <a:prstGeom prst="rect">
            <a:avLst/>
          </a:prstGeom>
        </p:spPr>
        <p:txBody>
          <a:bodyPr wrap="square">
            <a:spAutoFit/>
          </a:bodyPr>
          <a:lstStyle/>
          <a:p>
            <a:pPr defTabSz="1219170"/>
            <a:r>
              <a:rPr lang="it-IT" sz="3733" dirty="0">
                <a:solidFill>
                  <a:prstClr val="white"/>
                </a:solidFill>
                <a:latin typeface="CS Avva Shenouda" pitchFamily="34" charset="0"/>
              </a:rPr>
              <a:t>¿ &lt;=e @ `ptajro `nIwb pi`;myi </a:t>
            </a:r>
          </a:p>
          <a:p>
            <a:pPr defTabSz="1219170"/>
            <a:r>
              <a:rPr lang="it-IT" sz="3733" dirty="0">
                <a:solidFill>
                  <a:prstClr val="white"/>
                </a:solidFill>
                <a:latin typeface="CS Avva Shenouda" pitchFamily="34" charset="0"/>
              </a:rPr>
              <a:t>=,=e @ pi`wni `n`anamyi </a:t>
            </a:r>
            <a:br>
              <a:rPr lang="it-IT" sz="3733" dirty="0">
                <a:solidFill>
                  <a:prstClr val="white"/>
                </a:solidFill>
                <a:latin typeface="CS Avva Shenouda" pitchFamily="34" charset="0"/>
              </a:rPr>
            </a:br>
            <a:r>
              <a:rPr lang="it-IT" sz="3733" dirty="0">
                <a:solidFill>
                  <a:prstClr val="white"/>
                </a:solidFill>
                <a:latin typeface="CS Avva Shenouda" pitchFamily="34" charset="0"/>
              </a:rPr>
              <a:t>=,=e @ `;mau `mPimenrit </a:t>
            </a:r>
            <a:br>
              <a:rPr lang="it-IT" sz="3733" dirty="0">
                <a:solidFill>
                  <a:prstClr val="white"/>
                </a:solidFill>
                <a:latin typeface="CS Avva Shenouda" pitchFamily="34" charset="0"/>
              </a:rPr>
            </a:br>
            <a:r>
              <a:rPr lang="it-IT" sz="3733" dirty="0">
                <a:solidFill>
                  <a:prstClr val="white"/>
                </a:solidFill>
                <a:latin typeface="CS Avva Shenouda" pitchFamily="34" charset="0"/>
              </a:rPr>
              <a:t>=,=e @ `tseri `m`Pouro Dauid</a:t>
            </a:r>
            <a:endParaRPr lang="fr-FR" sz="3733" dirty="0">
              <a:solidFill>
                <a:prstClr val="white"/>
              </a:solidFill>
              <a:latin typeface="CS Avva Shenouda" pitchFamily="34" charset="0"/>
            </a:endParaRPr>
          </a:p>
        </p:txBody>
      </p:sp>
      <p:sp>
        <p:nvSpPr>
          <p:cNvPr id="7" name="Rectangle 6"/>
          <p:cNvSpPr/>
          <p:nvPr/>
        </p:nvSpPr>
        <p:spPr>
          <a:xfrm>
            <a:off x="431371" y="381304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Salut…Patience de Job le juste</a:t>
            </a:r>
          </a:p>
          <a:p>
            <a:pPr algn="ctr" defTabSz="1219170"/>
            <a:r>
              <a:rPr lang="fr-FR" sz="3733" b="1" dirty="0">
                <a:solidFill>
                  <a:prstClr val="white"/>
                </a:solidFill>
                <a:latin typeface="Book Antiqua" pitchFamily="18" charset="0"/>
              </a:rPr>
              <a:t>Salut…La pierre précieuse </a:t>
            </a:r>
          </a:p>
          <a:p>
            <a:pPr algn="ctr" defTabSz="1219170"/>
            <a:r>
              <a:rPr lang="fr-FR" sz="3733" b="1" dirty="0">
                <a:solidFill>
                  <a:prstClr val="white"/>
                </a:solidFill>
                <a:latin typeface="Book Antiqua" pitchFamily="18" charset="0"/>
              </a:rPr>
              <a:t>Salut…Mère du </a:t>
            </a:r>
            <a:r>
              <a:rPr lang="fr-FR" sz="3733" b="1" dirty="0" err="1">
                <a:solidFill>
                  <a:prstClr val="white"/>
                </a:solidFill>
                <a:latin typeface="Book Antiqua" pitchFamily="18" charset="0"/>
              </a:rPr>
              <a:t>Bien-Aimé</a:t>
            </a:r>
            <a:endParaRPr lang="fr-FR" sz="3733" b="1" dirty="0">
              <a:solidFill>
                <a:prstClr val="white"/>
              </a:solidFill>
              <a:latin typeface="Book Antiqua" pitchFamily="18" charset="0"/>
            </a:endParaRPr>
          </a:p>
          <a:p>
            <a:pPr algn="ctr" defTabSz="1219170"/>
            <a:r>
              <a:rPr lang="fr-FR" sz="3733" b="1" dirty="0">
                <a:solidFill>
                  <a:prstClr val="white"/>
                </a:solidFill>
                <a:latin typeface="Book Antiqua" pitchFamily="18" charset="0"/>
              </a:rPr>
              <a:t>Salut…Fille du roi David.</a:t>
            </a:r>
          </a:p>
        </p:txBody>
      </p:sp>
      <p:sp>
        <p:nvSpPr>
          <p:cNvPr id="17" name="ZoneTexte 16">
            <a:extLst>
              <a:ext uri="{FF2B5EF4-FFF2-40B4-BE49-F238E27FC236}">
                <a16:creationId xmlns:a16="http://schemas.microsoft.com/office/drawing/2014/main" id="{5B1392BD-DBA7-9C33-E833-9CC7F96C4E7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BFADF15A-CADE-E139-F76E-2AF5112CAF4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74996153"/>
      </p:ext>
    </p:extLst>
  </p:cSld>
  <p:clrMapOvr>
    <a:masterClrMapping/>
  </p:clrMapOvr>
</p:sld>
</file>

<file path=ppt/slides/slide211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105424" cy="2718949"/>
          </a:xfrm>
          <a:prstGeom prst="rect">
            <a:avLst/>
          </a:prstGeom>
        </p:spPr>
        <p:txBody>
          <a:bodyPr wrap="square">
            <a:spAutoFit/>
          </a:bodyPr>
          <a:lstStyle/>
          <a:p>
            <a:pPr algn="just" defTabSz="1219170" rtl="1"/>
            <a:r>
              <a:rPr lang="ar-AE" sz="4267" dirty="0" err="1">
                <a:solidFill>
                  <a:prstClr val="white"/>
                </a:solidFill>
                <a:latin typeface="Calibri"/>
                <a:cs typeface="Arial" panose="020B0604020202020204" pitchFamily="34" charset="0"/>
              </a:rPr>
              <a:t>السلام ...</a:t>
            </a:r>
            <a:r>
              <a:rPr lang="ar-AE" sz="4267" dirty="0">
                <a:solidFill>
                  <a:prstClr val="white"/>
                </a:solidFill>
                <a:latin typeface="Calibri"/>
                <a:cs typeface="Arial" panose="020B0604020202020204" pitchFamily="34" charset="0"/>
              </a:rPr>
              <a:t> صديقة سليمان</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رفعة الصديقين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خلاص اشعياء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شفاء </a:t>
            </a:r>
            <a:r>
              <a:rPr lang="ar-AE" sz="4267" dirty="0" err="1">
                <a:solidFill>
                  <a:prstClr val="white"/>
                </a:solidFill>
                <a:latin typeface="Calibri"/>
                <a:cs typeface="Arial" panose="020B0604020202020204" pitchFamily="34" charset="0"/>
              </a:rPr>
              <a:t>إرميا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defTabSz="1219170"/>
            <a:r>
              <a:rPr lang="it-IT" sz="3733" dirty="0">
                <a:solidFill>
                  <a:prstClr val="white"/>
                </a:solidFill>
                <a:latin typeface="CS Avva Shenouda" pitchFamily="34" charset="0"/>
              </a:rPr>
              <a:t>&lt;=e @ ]`sveri `nColomwn</a:t>
            </a:r>
          </a:p>
          <a:p>
            <a:pPr defTabSz="1219170"/>
            <a:r>
              <a:rPr lang="it-IT" sz="3733" dirty="0">
                <a:solidFill>
                  <a:prstClr val="white"/>
                </a:solidFill>
                <a:latin typeface="CS Avva Shenouda" pitchFamily="34" charset="0"/>
              </a:rPr>
              <a:t>=,=e @ `p[ici `nnidikeon </a:t>
            </a:r>
            <a:br>
              <a:rPr lang="it-IT" sz="3733" dirty="0">
                <a:solidFill>
                  <a:prstClr val="white"/>
                </a:solidFill>
                <a:latin typeface="CS Avva Shenouda" pitchFamily="34" charset="0"/>
              </a:rPr>
            </a:br>
            <a:r>
              <a:rPr lang="it-IT" sz="3733" dirty="0">
                <a:solidFill>
                  <a:prstClr val="white"/>
                </a:solidFill>
                <a:latin typeface="CS Avva Shenouda" pitchFamily="34" charset="0"/>
              </a:rPr>
              <a:t>=,=e @ `poujai `nYca`yac </a:t>
            </a:r>
            <a:br>
              <a:rPr lang="it-IT" sz="3733" dirty="0">
                <a:solidFill>
                  <a:prstClr val="white"/>
                </a:solidFill>
                <a:latin typeface="CS Avva Shenouda" pitchFamily="34" charset="0"/>
              </a:rPr>
            </a:br>
            <a:r>
              <a:rPr lang="it-IT" sz="3733" dirty="0">
                <a:solidFill>
                  <a:prstClr val="white"/>
                </a:solidFill>
                <a:latin typeface="CS Avva Shenouda" pitchFamily="34" charset="0"/>
              </a:rPr>
              <a:t>=,=e @ `ptal[o `nIeremiac.</a:t>
            </a:r>
            <a:endParaRPr lang="fr-FR" sz="3733" dirty="0">
              <a:solidFill>
                <a:prstClr val="white"/>
              </a:solidFill>
              <a:latin typeface="CS Avva Shenouda" pitchFamily="34" charset="0"/>
            </a:endParaRPr>
          </a:p>
        </p:txBody>
      </p:sp>
      <p:sp>
        <p:nvSpPr>
          <p:cNvPr id="7" name="Rectangle 6"/>
          <p:cNvSpPr/>
          <p:nvPr/>
        </p:nvSpPr>
        <p:spPr>
          <a:xfrm>
            <a:off x="431371" y="381304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Salut…Amie de Salomon</a:t>
            </a:r>
          </a:p>
          <a:p>
            <a:pPr algn="ctr" defTabSz="1219170"/>
            <a:r>
              <a:rPr lang="fr-FR" sz="3733" b="1" dirty="0">
                <a:solidFill>
                  <a:prstClr val="white"/>
                </a:solidFill>
                <a:latin typeface="Book Antiqua" pitchFamily="18" charset="0"/>
              </a:rPr>
              <a:t>Salut…La gloire des justes</a:t>
            </a:r>
          </a:p>
          <a:p>
            <a:pPr algn="ctr" defTabSz="1219170"/>
            <a:r>
              <a:rPr lang="fr-FR" sz="3733" b="1" dirty="0">
                <a:solidFill>
                  <a:prstClr val="white"/>
                </a:solidFill>
                <a:latin typeface="Book Antiqua" pitchFamily="18" charset="0"/>
              </a:rPr>
              <a:t>Salut…Délivrance d’Isaïe</a:t>
            </a:r>
          </a:p>
          <a:p>
            <a:pPr algn="ctr" defTabSz="1219170"/>
            <a:r>
              <a:rPr lang="fr-FR" sz="3733" b="1" dirty="0">
                <a:solidFill>
                  <a:prstClr val="white"/>
                </a:solidFill>
                <a:latin typeface="Book Antiqua" pitchFamily="18" charset="0"/>
              </a:rPr>
              <a:t>Salut…Guérison de Jérémie.</a:t>
            </a:r>
          </a:p>
        </p:txBody>
      </p:sp>
      <p:sp>
        <p:nvSpPr>
          <p:cNvPr id="17" name="ZoneTexte 16">
            <a:extLst>
              <a:ext uri="{FF2B5EF4-FFF2-40B4-BE49-F238E27FC236}">
                <a16:creationId xmlns:a16="http://schemas.microsoft.com/office/drawing/2014/main" id="{4FDD0C22-8AAC-F039-2995-E7973BFEE74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51016C28-8AFE-E18E-13A4-5C6D085A432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36809482"/>
      </p:ext>
    </p:extLst>
  </p:cSld>
  <p:clrMapOvr>
    <a:masterClrMapping/>
  </p:clrMapOvr>
</p:sld>
</file>

<file path=ppt/slides/slide21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2718949"/>
          </a:xfrm>
          <a:prstGeom prst="rect">
            <a:avLst/>
          </a:prstGeom>
        </p:spPr>
        <p:txBody>
          <a:bodyPr wrap="square">
            <a:spAutoFit/>
          </a:bodyPr>
          <a:lstStyle/>
          <a:p>
            <a:pPr algn="just" defTabSz="1219170" rtl="1"/>
            <a:r>
              <a:rPr lang="ar-AE" sz="4267" dirty="0" err="1">
                <a:solidFill>
                  <a:prstClr val="white"/>
                </a:solidFill>
                <a:latin typeface="Calibri"/>
                <a:cs typeface="Arial" panose="020B0604020202020204" pitchFamily="34" charset="0"/>
              </a:rPr>
              <a:t>السلام ...</a:t>
            </a:r>
            <a:r>
              <a:rPr lang="ar-AE" sz="4267" dirty="0">
                <a:solidFill>
                  <a:prstClr val="white"/>
                </a:solidFill>
                <a:latin typeface="Calibri"/>
                <a:cs typeface="Arial" panose="020B0604020202020204" pitchFamily="34" charset="0"/>
              </a:rPr>
              <a:t> علم حزقيال</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نعمة دانيال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قوة إيليا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نعمة </a:t>
            </a:r>
            <a:r>
              <a:rPr lang="ar-AE" sz="4267" dirty="0" err="1">
                <a:solidFill>
                  <a:prstClr val="white"/>
                </a:solidFill>
                <a:latin typeface="Calibri"/>
                <a:cs typeface="Arial" panose="020B0604020202020204" pitchFamily="34" charset="0"/>
              </a:rPr>
              <a:t>إليشع</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defTabSz="1219170"/>
            <a:r>
              <a:rPr lang="it-IT" sz="3733" dirty="0">
                <a:solidFill>
                  <a:prstClr val="white"/>
                </a:solidFill>
                <a:latin typeface="CS Avva Shenouda" pitchFamily="34" charset="0"/>
              </a:rPr>
              <a:t>¿ &lt;=e @ `p`emi `nIezekiyl</a:t>
            </a:r>
            <a:br>
              <a:rPr lang="it-IT" sz="3733" dirty="0">
                <a:solidFill>
                  <a:prstClr val="white"/>
                </a:solidFill>
                <a:latin typeface="CS Avva Shenouda" pitchFamily="34" charset="0"/>
              </a:rPr>
            </a:br>
            <a:r>
              <a:rPr lang="it-IT" sz="3733" dirty="0">
                <a:solidFill>
                  <a:prstClr val="white"/>
                </a:solidFill>
                <a:latin typeface="CS Avva Shenouda" pitchFamily="34" charset="0"/>
              </a:rPr>
              <a:t> =,=e @ ,aric tou Daniyl</a:t>
            </a:r>
            <a:br>
              <a:rPr lang="it-IT" sz="3733" dirty="0">
                <a:solidFill>
                  <a:prstClr val="white"/>
                </a:solidFill>
                <a:latin typeface="CS Avva Shenouda" pitchFamily="34" charset="0"/>
              </a:rPr>
            </a:br>
            <a:r>
              <a:rPr lang="it-IT" sz="3733" dirty="0">
                <a:solidFill>
                  <a:prstClr val="white"/>
                </a:solidFill>
                <a:latin typeface="CS Avva Shenouda" pitchFamily="34" charset="0"/>
              </a:rPr>
              <a:t> =,=e @ `tjom `n`Yliac</a:t>
            </a:r>
            <a:br>
              <a:rPr lang="it-IT" sz="3733" dirty="0">
                <a:solidFill>
                  <a:prstClr val="white"/>
                </a:solidFill>
                <a:latin typeface="CS Avva Shenouda" pitchFamily="34" charset="0"/>
              </a:rPr>
            </a:br>
            <a:r>
              <a:rPr lang="it-IT" sz="3733" dirty="0">
                <a:solidFill>
                  <a:prstClr val="white"/>
                </a:solidFill>
                <a:latin typeface="CS Avva Shenouda" pitchFamily="34" charset="0"/>
              </a:rPr>
              <a:t> =,=e @ pi`hmot `nEliceoc.</a:t>
            </a:r>
            <a:endParaRPr lang="fr-FR" sz="3733" dirty="0">
              <a:solidFill>
                <a:prstClr val="white"/>
              </a:solidFill>
              <a:latin typeface="CS Avva Shenouda" pitchFamily="34" charset="0"/>
            </a:endParaRPr>
          </a:p>
        </p:txBody>
      </p:sp>
      <p:sp>
        <p:nvSpPr>
          <p:cNvPr id="7" name="Rectangle 6"/>
          <p:cNvSpPr/>
          <p:nvPr/>
        </p:nvSpPr>
        <p:spPr>
          <a:xfrm>
            <a:off x="431371" y="3792134"/>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Salut…Science d’Ezéchiel</a:t>
            </a:r>
          </a:p>
          <a:p>
            <a:pPr algn="ctr" defTabSz="1219170"/>
            <a:r>
              <a:rPr lang="fr-FR" sz="3733" b="1" dirty="0">
                <a:solidFill>
                  <a:prstClr val="white"/>
                </a:solidFill>
                <a:latin typeface="Book Antiqua" pitchFamily="18" charset="0"/>
              </a:rPr>
              <a:t>Salut…Grâce de Daniel</a:t>
            </a:r>
          </a:p>
          <a:p>
            <a:pPr algn="ctr" defTabSz="1219170"/>
            <a:r>
              <a:rPr lang="fr-FR" sz="3733" b="1" dirty="0">
                <a:solidFill>
                  <a:prstClr val="white"/>
                </a:solidFill>
                <a:latin typeface="Book Antiqua" pitchFamily="18" charset="0"/>
              </a:rPr>
              <a:t>Salut…La force d’Elie</a:t>
            </a:r>
          </a:p>
          <a:p>
            <a:pPr algn="ctr" defTabSz="1219170"/>
            <a:r>
              <a:rPr lang="fr-FR" sz="3733" b="1" dirty="0">
                <a:solidFill>
                  <a:prstClr val="white"/>
                </a:solidFill>
                <a:latin typeface="Book Antiqua" pitchFamily="18" charset="0"/>
              </a:rPr>
              <a:t>Salut…Grâce d’Elisée.</a:t>
            </a:r>
          </a:p>
        </p:txBody>
      </p:sp>
      <p:sp>
        <p:nvSpPr>
          <p:cNvPr id="17" name="ZoneTexte 16">
            <a:extLst>
              <a:ext uri="{FF2B5EF4-FFF2-40B4-BE49-F238E27FC236}">
                <a16:creationId xmlns:a16="http://schemas.microsoft.com/office/drawing/2014/main" id="{877EE23D-53B0-7394-E628-AECE55C2FFA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2523F1AC-31FD-DD19-4967-283C1C0D18F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04197923"/>
      </p:ext>
    </p:extLst>
  </p:cSld>
  <p:clrMapOvr>
    <a:masterClrMapping/>
  </p:clrMapOvr>
</p:sld>
</file>

<file path=ppt/slides/slide211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105424" cy="2718949"/>
          </a:xfrm>
          <a:prstGeom prst="rect">
            <a:avLst/>
          </a:prstGeom>
        </p:spPr>
        <p:txBody>
          <a:bodyPr wrap="square">
            <a:spAutoFit/>
          </a:bodyPr>
          <a:lstStyle/>
          <a:p>
            <a:pPr algn="just" defTabSz="1219170" rtl="1"/>
            <a:r>
              <a:rPr lang="ar-AE" sz="4267" dirty="0" err="1">
                <a:solidFill>
                  <a:prstClr val="white"/>
                </a:solidFill>
                <a:latin typeface="Calibri"/>
                <a:cs typeface="Arial" panose="020B0604020202020204" pitchFamily="34" charset="0"/>
              </a:rPr>
              <a:t>السلام ...</a:t>
            </a:r>
            <a:r>
              <a:rPr lang="ar-AE" sz="4267" dirty="0">
                <a:solidFill>
                  <a:prstClr val="white"/>
                </a:solidFill>
                <a:latin typeface="Calibri"/>
                <a:cs typeface="Arial" panose="020B0604020202020204" pitchFamily="34" charset="0"/>
              </a:rPr>
              <a:t> والدة الإله</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أم يسوع المسيح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الحمامة الحسنة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أم ابن الله</a:t>
            </a:r>
            <a:endParaRPr lang="fr-FR" sz="4267" dirty="0">
              <a:solidFill>
                <a:prstClr val="white"/>
              </a:solidFill>
              <a:latin typeface="Calibri"/>
            </a:endParaRPr>
          </a:p>
        </p:txBody>
      </p:sp>
      <p:sp>
        <p:nvSpPr>
          <p:cNvPr id="6" name="Rectangle 5"/>
          <p:cNvSpPr/>
          <p:nvPr/>
        </p:nvSpPr>
        <p:spPr>
          <a:xfrm>
            <a:off x="431371" y="332656"/>
            <a:ext cx="6240693" cy="2390141"/>
          </a:xfrm>
          <a:prstGeom prst="rect">
            <a:avLst/>
          </a:prstGeom>
        </p:spPr>
        <p:txBody>
          <a:bodyPr wrap="square">
            <a:spAutoFit/>
          </a:bodyPr>
          <a:lstStyle/>
          <a:p>
            <a:pPr defTabSz="1219170"/>
            <a:r>
              <a:rPr lang="it-IT" sz="3733" dirty="0">
                <a:solidFill>
                  <a:prstClr val="white"/>
                </a:solidFill>
                <a:latin typeface="CS Avva Shenouda" pitchFamily="34" charset="0"/>
              </a:rPr>
              <a:t>&lt;=e @ };e`otokoc </a:t>
            </a:r>
          </a:p>
          <a:p>
            <a:pPr defTabSz="1219170"/>
            <a:r>
              <a:rPr lang="it-IT" sz="3733" dirty="0">
                <a:solidFill>
                  <a:prstClr val="white"/>
                </a:solidFill>
                <a:latin typeface="CS Avva Shenouda" pitchFamily="34" charset="0"/>
              </a:rPr>
              <a:t>=,=e @ `;mau `nIycouc Pi`,rictoc</a:t>
            </a:r>
            <a:br>
              <a:rPr lang="it-IT" sz="3733" dirty="0">
                <a:solidFill>
                  <a:prstClr val="white"/>
                </a:solidFill>
                <a:latin typeface="CS Avva Shenouda" pitchFamily="34" charset="0"/>
              </a:rPr>
            </a:br>
            <a:r>
              <a:rPr lang="it-IT" sz="3733" dirty="0">
                <a:solidFill>
                  <a:prstClr val="white"/>
                </a:solidFill>
                <a:latin typeface="CS Avva Shenouda" pitchFamily="34" charset="0"/>
              </a:rPr>
              <a:t>=,=e @ ][rompi e;necwc </a:t>
            </a:r>
            <a:br>
              <a:rPr lang="it-IT" sz="3733" dirty="0">
                <a:solidFill>
                  <a:prstClr val="white"/>
                </a:solidFill>
                <a:latin typeface="CS Avva Shenouda" pitchFamily="34" charset="0"/>
              </a:rPr>
            </a:br>
            <a:r>
              <a:rPr lang="it-IT" sz="3733" dirty="0">
                <a:solidFill>
                  <a:prstClr val="white"/>
                </a:solidFill>
                <a:latin typeface="CS Avva Shenouda" pitchFamily="34" charset="0"/>
              </a:rPr>
              <a:t>=,=e @ `;mau `n`Uioc :eoc.</a:t>
            </a:r>
            <a:endParaRPr lang="fr-FR" sz="3733" dirty="0">
              <a:solidFill>
                <a:prstClr val="white"/>
              </a:solidFill>
              <a:latin typeface="CS Avva Shenouda" pitchFamily="34" charset="0"/>
            </a:endParaRPr>
          </a:p>
        </p:txBody>
      </p:sp>
      <p:sp>
        <p:nvSpPr>
          <p:cNvPr id="7" name="Rectangle 6"/>
          <p:cNvSpPr/>
          <p:nvPr/>
        </p:nvSpPr>
        <p:spPr>
          <a:xfrm>
            <a:off x="431371" y="381304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Salut…La Mère de Dieu</a:t>
            </a:r>
          </a:p>
          <a:p>
            <a:pPr algn="ctr" defTabSz="1219170"/>
            <a:r>
              <a:rPr lang="fr-FR" sz="3733" b="1" dirty="0">
                <a:solidFill>
                  <a:prstClr val="white"/>
                </a:solidFill>
                <a:latin typeface="Book Antiqua" pitchFamily="18" charset="0"/>
              </a:rPr>
              <a:t>Salut…Mère de Jésus Christ</a:t>
            </a:r>
          </a:p>
          <a:p>
            <a:pPr algn="ctr" defTabSz="1219170"/>
            <a:r>
              <a:rPr lang="fr-FR" sz="3733" b="1" dirty="0">
                <a:solidFill>
                  <a:prstClr val="white"/>
                </a:solidFill>
                <a:latin typeface="Book Antiqua" pitchFamily="18" charset="0"/>
              </a:rPr>
              <a:t>Salut…La belle colombe</a:t>
            </a:r>
          </a:p>
          <a:p>
            <a:pPr algn="ctr" defTabSz="1219170"/>
            <a:r>
              <a:rPr lang="fr-FR" sz="3733" b="1" dirty="0">
                <a:solidFill>
                  <a:prstClr val="white"/>
                </a:solidFill>
                <a:latin typeface="Book Antiqua" pitchFamily="18" charset="0"/>
              </a:rPr>
              <a:t>Salut…Mère du fils de Dieu.</a:t>
            </a:r>
          </a:p>
        </p:txBody>
      </p:sp>
      <p:sp>
        <p:nvSpPr>
          <p:cNvPr id="17" name="ZoneTexte 16">
            <a:extLst>
              <a:ext uri="{FF2B5EF4-FFF2-40B4-BE49-F238E27FC236}">
                <a16:creationId xmlns:a16="http://schemas.microsoft.com/office/drawing/2014/main" id="{726509A3-14E4-73BF-A5D4-5D1C64719A0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AF368048-D8F4-3BEB-1280-F5053A2F1D3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09532807"/>
      </p:ext>
    </p:extLst>
  </p:cSld>
  <p:clrMapOvr>
    <a:masterClrMapping/>
  </p:clrMapOvr>
</p:sld>
</file>

<file path=ppt/slides/slide211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673032" y="340594"/>
            <a:ext cx="4087597"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السلام لمريم</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التي شهد لها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جميع الأنبياء</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وقالوا.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 &lt;ere ne Mari`a @ etauerme;re nac @ `nje ni`provytyc tyrou @ ouoh aujw `mmoc.</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Marie</a:t>
            </a:r>
          </a:p>
          <a:p>
            <a:pPr algn="ctr" defTabSz="1219170"/>
            <a:r>
              <a:rPr lang="fr-FR" sz="3733" b="1" dirty="0">
                <a:solidFill>
                  <a:prstClr val="white"/>
                </a:solidFill>
                <a:latin typeface="Book Antiqua" pitchFamily="18" charset="0"/>
              </a:rPr>
              <a:t>De qui ont témoigné</a:t>
            </a:r>
          </a:p>
          <a:p>
            <a:pPr algn="ctr" defTabSz="1219170"/>
            <a:r>
              <a:rPr lang="fr-FR" sz="3733" b="1" dirty="0">
                <a:solidFill>
                  <a:prstClr val="white"/>
                </a:solidFill>
                <a:latin typeface="Book Antiqua" pitchFamily="18" charset="0"/>
              </a:rPr>
              <a:t>L’ensemble des prophètes</a:t>
            </a:r>
          </a:p>
          <a:p>
            <a:pPr algn="ctr" defTabSz="1219170"/>
            <a:r>
              <a:rPr lang="fr-FR" sz="3733" b="1" dirty="0">
                <a:solidFill>
                  <a:prstClr val="white"/>
                </a:solidFill>
                <a:latin typeface="Book Antiqua" pitchFamily="18" charset="0"/>
              </a:rPr>
              <a:t>Et ils ont proclamé :</a:t>
            </a:r>
          </a:p>
        </p:txBody>
      </p:sp>
      <p:sp>
        <p:nvSpPr>
          <p:cNvPr id="17" name="ZoneTexte 16">
            <a:extLst>
              <a:ext uri="{FF2B5EF4-FFF2-40B4-BE49-F238E27FC236}">
                <a16:creationId xmlns:a16="http://schemas.microsoft.com/office/drawing/2014/main" id="{D1992833-06FE-5167-4BFD-C367328A079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3F2C0DB9-BCF7-120E-31C9-15D9B69C6F1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51404873"/>
      </p:ext>
    </p:extLst>
  </p:cSld>
  <p:clrMapOvr>
    <a:masterClrMapping/>
  </p:clrMapOvr>
</p:sld>
</file>

<file path=ppt/slides/slide21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536160" y="340594"/>
            <a:ext cx="4241328"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هوذا الله الكلمة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الذي تجسد منك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بوحدانية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لا ينطق بمثلها.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 </a:t>
            </a:r>
            <a:r>
              <a:rPr lang="it-IT" sz="3733">
                <a:solidFill>
                  <a:prstClr val="white"/>
                </a:solidFill>
                <a:latin typeface="CS Avva Shenouda" pitchFamily="34" charset="0"/>
              </a:rPr>
              <a:t>Hyppe `V</a:t>
            </a:r>
            <a:r>
              <a:rPr lang="it-IT" sz="3733" dirty="0">
                <a:solidFill>
                  <a:prstClr val="white"/>
                </a:solidFill>
                <a:latin typeface="CS Avva Shenouda" pitchFamily="34" charset="0"/>
              </a:rPr>
              <a:t>] Pilogoc @ etaf[icarx `nqy] @ qen oumetouai @ `natcaji</a:t>
            </a:r>
            <a:br>
              <a:rPr lang="it-IT" sz="3733" dirty="0">
                <a:solidFill>
                  <a:prstClr val="white"/>
                </a:solidFill>
                <a:latin typeface="CS Avva Shenouda" pitchFamily="34" charset="0"/>
              </a:rPr>
            </a:br>
            <a:r>
              <a:rPr lang="it-IT" sz="3733" dirty="0">
                <a:solidFill>
                  <a:prstClr val="white"/>
                </a:solidFill>
                <a:latin typeface="CS Avva Shenouda" pitchFamily="34" charset="0"/>
              </a:rPr>
              <a:t> `mpecry].</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voici Dieu le Verbe</a:t>
            </a:r>
          </a:p>
          <a:p>
            <a:pPr algn="ctr" defTabSz="1219170"/>
            <a:r>
              <a:rPr lang="fr-FR" sz="3733" b="1" dirty="0">
                <a:solidFill>
                  <a:prstClr val="white"/>
                </a:solidFill>
                <a:latin typeface="Book Antiqua" pitchFamily="18" charset="0"/>
              </a:rPr>
              <a:t>Qui s’incarna de toi</a:t>
            </a:r>
          </a:p>
          <a:p>
            <a:pPr algn="ctr" defTabSz="1219170"/>
            <a:r>
              <a:rPr lang="fr-FR" sz="3733" b="1" dirty="0">
                <a:solidFill>
                  <a:prstClr val="white"/>
                </a:solidFill>
                <a:latin typeface="Book Antiqua" pitchFamily="18" charset="0"/>
              </a:rPr>
              <a:t>De cette union dont on</a:t>
            </a:r>
          </a:p>
          <a:p>
            <a:pPr algn="ctr" defTabSz="1219170"/>
            <a:r>
              <a:rPr lang="fr-FR" sz="3733" b="1" dirty="0">
                <a:solidFill>
                  <a:prstClr val="white"/>
                </a:solidFill>
                <a:latin typeface="Book Antiqua" pitchFamily="18" charset="0"/>
              </a:rPr>
              <a:t>Ne pourra dire d’égale </a:t>
            </a:r>
          </a:p>
        </p:txBody>
      </p:sp>
      <p:sp>
        <p:nvSpPr>
          <p:cNvPr id="17" name="ZoneTexte 16">
            <a:extLst>
              <a:ext uri="{FF2B5EF4-FFF2-40B4-BE49-F238E27FC236}">
                <a16:creationId xmlns:a16="http://schemas.microsoft.com/office/drawing/2014/main" id="{1D8018CF-F04C-1546-87D6-761234B4EBA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DFCC6E10-FF6F-A74F-25B3-5CA5A74C807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91557074"/>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056107" y="340593"/>
            <a:ext cx="4704523"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وتجسد</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من الروح القدس</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ومن مريم</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العروس الطاهرة</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Af[icarx `ebol @ qen Pi`pneuma e;ouab @ nem `ebolqen Mari`a @ ]selet e;ouab.</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s’est incarné</a:t>
            </a:r>
          </a:p>
          <a:p>
            <a:pPr algn="ctr" defTabSz="1219170"/>
            <a:r>
              <a:rPr lang="fr-FR" sz="3733" b="1" dirty="0">
                <a:solidFill>
                  <a:prstClr val="white"/>
                </a:solidFill>
                <a:latin typeface="Book Antiqua" pitchFamily="18" charset="0"/>
              </a:rPr>
              <a:t>Par le Saint-Esprit</a:t>
            </a:r>
          </a:p>
          <a:p>
            <a:pPr algn="ctr" defTabSz="1219170"/>
            <a:r>
              <a:rPr lang="fr-FR" sz="3733" b="1" dirty="0">
                <a:solidFill>
                  <a:prstClr val="white"/>
                </a:solidFill>
                <a:latin typeface="Book Antiqua" pitchFamily="18" charset="0"/>
              </a:rPr>
              <a:t>De Vierge Marie</a:t>
            </a:r>
          </a:p>
          <a:p>
            <a:pPr algn="ctr" defTabSz="1219170"/>
            <a:r>
              <a:rPr lang="fr-FR" sz="3733" b="1" dirty="0">
                <a:solidFill>
                  <a:prstClr val="white"/>
                </a:solidFill>
                <a:latin typeface="Book Antiqua" pitchFamily="18" charset="0"/>
              </a:rPr>
              <a:t>La Vierge si pure </a:t>
            </a:r>
          </a:p>
        </p:txBody>
      </p:sp>
      <p:sp>
        <p:nvSpPr>
          <p:cNvPr id="2" name="ZoneTexte 1">
            <a:extLst>
              <a:ext uri="{FF2B5EF4-FFF2-40B4-BE49-F238E27FC236}">
                <a16:creationId xmlns:a16="http://schemas.microsoft.com/office/drawing/2014/main" id="{10C1918C-C6B9-35CC-0F69-68DBB87893E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CECF8C7B-0988-67B7-6434-F4452D972C3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98802308"/>
      </p:ext>
    </p:extLst>
  </p:cSld>
  <p:clrMapOvr>
    <a:masterClrMapping/>
  </p:clrMapOvr>
</p:sld>
</file>

<file path=ppt/slides/slide212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536160" y="340594"/>
            <a:ext cx="4224469"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مرتفعة أنت</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بالحقيقة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أكثر من عصا هارون</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ممتلئة نعمة </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it-IT" sz="3733" dirty="0">
                <a:solidFill>
                  <a:prstClr val="white"/>
                </a:solidFill>
                <a:latin typeface="CS Avva Shenouda" pitchFamily="34" charset="0"/>
              </a:rPr>
              <a:t>Te[oci `aly;wc @ `ehote pi`sbwt @ `nte A`arwn @ `w ;ye;meh `n`hmot. </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Tu es très élevée</a:t>
            </a:r>
          </a:p>
          <a:p>
            <a:pPr algn="ctr" defTabSz="1219170"/>
            <a:r>
              <a:rPr lang="fr-FR" sz="3733" b="1" dirty="0">
                <a:solidFill>
                  <a:prstClr val="white"/>
                </a:solidFill>
                <a:latin typeface="Book Antiqua" pitchFamily="18" charset="0"/>
              </a:rPr>
              <a:t>En vérité, et plus</a:t>
            </a:r>
          </a:p>
          <a:p>
            <a:pPr algn="ctr" defTabSz="1219170"/>
            <a:r>
              <a:rPr lang="fr-FR" sz="3733" b="1" dirty="0">
                <a:solidFill>
                  <a:prstClr val="white"/>
                </a:solidFill>
                <a:latin typeface="Book Antiqua" pitchFamily="18" charset="0"/>
              </a:rPr>
              <a:t>Que le bâton d’Aaron</a:t>
            </a:r>
          </a:p>
          <a:p>
            <a:pPr algn="ctr" defTabSz="1219170"/>
            <a:r>
              <a:rPr lang="fr-FR" sz="3733" b="1" dirty="0">
                <a:solidFill>
                  <a:prstClr val="white"/>
                </a:solidFill>
                <a:latin typeface="Book Antiqua" pitchFamily="18" charset="0"/>
              </a:rPr>
              <a:t>Ô toi pleine de grâce.</a:t>
            </a:r>
          </a:p>
        </p:txBody>
      </p:sp>
      <p:sp>
        <p:nvSpPr>
          <p:cNvPr id="17" name="ZoneTexte 16">
            <a:extLst>
              <a:ext uri="{FF2B5EF4-FFF2-40B4-BE49-F238E27FC236}">
                <a16:creationId xmlns:a16="http://schemas.microsoft.com/office/drawing/2014/main" id="{5FA3CC67-3B85-FDED-5788-4D256A1EAF4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E7B0427A-CCE1-727A-74D4-893851EA8CD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10850054"/>
      </p:ext>
    </p:extLst>
  </p:cSld>
  <p:clrMapOvr>
    <a:masterClrMapping/>
  </p:clrMapOvr>
</p:sld>
</file>

<file path=ppt/slides/slide212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8016213" y="340594"/>
            <a:ext cx="3744416"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ما هي العصا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إلا مريم</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لأنها مثال</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بتوليتها</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it-IT" sz="3733" dirty="0">
                <a:solidFill>
                  <a:prstClr val="white"/>
                </a:solidFill>
                <a:latin typeface="CS Avva Shenouda" pitchFamily="34" charset="0"/>
              </a:rPr>
              <a:t>As pe pi`sbwt @ `ebyl</a:t>
            </a:r>
            <a:br>
              <a:rPr lang="it-IT" sz="3733" dirty="0">
                <a:solidFill>
                  <a:prstClr val="white"/>
                </a:solidFill>
                <a:latin typeface="CS Avva Shenouda" pitchFamily="34" charset="0"/>
              </a:rPr>
            </a:br>
            <a:r>
              <a:rPr lang="it-IT" sz="3733" dirty="0">
                <a:solidFill>
                  <a:prstClr val="white"/>
                </a:solidFill>
                <a:latin typeface="CS Avva Shenouda" pitchFamily="34" charset="0"/>
              </a:rPr>
              <a:t>`eMari`a @ je `n;of pe `ptupoc @ `ntecpar;eni`a.</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le bâton n’est autre</a:t>
            </a:r>
          </a:p>
          <a:p>
            <a:pPr algn="ctr" defTabSz="1219170"/>
            <a:r>
              <a:rPr lang="fr-FR" sz="3733" b="1" dirty="0">
                <a:solidFill>
                  <a:prstClr val="white"/>
                </a:solidFill>
                <a:latin typeface="Book Antiqua" pitchFamily="18" charset="0"/>
              </a:rPr>
              <a:t>Que la Vierge Marie</a:t>
            </a:r>
          </a:p>
          <a:p>
            <a:pPr algn="ctr" defTabSz="1219170"/>
            <a:r>
              <a:rPr lang="fr-FR" sz="3733" b="1" dirty="0">
                <a:solidFill>
                  <a:prstClr val="white"/>
                </a:solidFill>
                <a:latin typeface="Book Antiqua" pitchFamily="18" charset="0"/>
              </a:rPr>
              <a:t>Car il est le symbole</a:t>
            </a:r>
          </a:p>
          <a:p>
            <a:pPr algn="ctr" defTabSz="1219170"/>
            <a:r>
              <a:rPr lang="fr-FR" sz="3733" b="1" dirty="0">
                <a:solidFill>
                  <a:prstClr val="white"/>
                </a:solidFill>
                <a:latin typeface="Book Antiqua" pitchFamily="18" charset="0"/>
              </a:rPr>
              <a:t>De sa virginité.</a:t>
            </a:r>
          </a:p>
        </p:txBody>
      </p:sp>
      <p:sp>
        <p:nvSpPr>
          <p:cNvPr id="17" name="ZoneTexte 16">
            <a:extLst>
              <a:ext uri="{FF2B5EF4-FFF2-40B4-BE49-F238E27FC236}">
                <a16:creationId xmlns:a16="http://schemas.microsoft.com/office/drawing/2014/main" id="{149DAA02-94D1-22C1-3541-2DCA1981D7D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8E26EE9E-E113-209D-8313-1012C86CDED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06811323"/>
      </p:ext>
    </p:extLst>
  </p:cSld>
  <p:clrMapOvr>
    <a:masterClrMapping/>
  </p:clrMapOvr>
</p:sld>
</file>

<file path=ppt/slides/slide212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8208235" y="340594"/>
            <a:ext cx="355239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حبلت وولدت</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بغير زرع بشر</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ابن العلي</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الكلمة الذاتي.</a:t>
            </a:r>
            <a:endParaRPr lang="fr-FR" sz="4267" dirty="0">
              <a:solidFill>
                <a:prstClr val="white"/>
              </a:solidFill>
              <a:latin typeface="Calibri"/>
            </a:endParaRPr>
          </a:p>
        </p:txBody>
      </p:sp>
      <p:sp>
        <p:nvSpPr>
          <p:cNvPr id="6" name="Rectangle 5"/>
          <p:cNvSpPr/>
          <p:nvPr/>
        </p:nvSpPr>
        <p:spPr>
          <a:xfrm>
            <a:off x="431371" y="327085"/>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 Acerboki acmici @ ,wric cunouci`a @ `m`Psyri</a:t>
            </a:r>
            <a:br>
              <a:rPr lang="it-IT" sz="3733" dirty="0">
                <a:solidFill>
                  <a:prstClr val="white"/>
                </a:solidFill>
                <a:latin typeface="CS Avva Shenouda" pitchFamily="34" charset="0"/>
              </a:rPr>
            </a:br>
            <a:r>
              <a:rPr lang="it-IT" sz="3733" dirty="0">
                <a:solidFill>
                  <a:prstClr val="white"/>
                </a:solidFill>
                <a:latin typeface="CS Avva Shenouda" pitchFamily="34" charset="0"/>
              </a:rPr>
              <a:t>`mVyet[oci @ Pilogoc</a:t>
            </a:r>
            <a:br>
              <a:rPr lang="it-IT" sz="3733" dirty="0">
                <a:solidFill>
                  <a:prstClr val="white"/>
                </a:solidFill>
                <a:latin typeface="CS Avva Shenouda" pitchFamily="34" charset="0"/>
              </a:rPr>
            </a:br>
            <a:r>
              <a:rPr lang="it-IT" sz="3733" dirty="0">
                <a:solidFill>
                  <a:prstClr val="white"/>
                </a:solidFill>
                <a:latin typeface="CS Avva Shenouda" pitchFamily="34" charset="0"/>
              </a:rPr>
              <a:t>`naidi`a</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Elle a été enceinte</a:t>
            </a:r>
          </a:p>
          <a:p>
            <a:pPr algn="ctr" defTabSz="1219170"/>
            <a:r>
              <a:rPr lang="fr-FR" sz="3733" b="1" dirty="0">
                <a:solidFill>
                  <a:prstClr val="white"/>
                </a:solidFill>
                <a:latin typeface="Book Antiqua" pitchFamily="18" charset="0"/>
              </a:rPr>
              <a:t>Enfanta sans semence</a:t>
            </a:r>
          </a:p>
          <a:p>
            <a:pPr algn="ctr" defTabSz="1219170"/>
            <a:r>
              <a:rPr lang="fr-FR" sz="3733" b="1" dirty="0">
                <a:solidFill>
                  <a:prstClr val="white"/>
                </a:solidFill>
                <a:latin typeface="Book Antiqua" pitchFamily="18" charset="0"/>
              </a:rPr>
              <a:t>Le Fils du Dieu Très-Haut</a:t>
            </a:r>
          </a:p>
          <a:p>
            <a:pPr algn="ctr" defTabSz="1219170"/>
            <a:r>
              <a:rPr lang="fr-FR" sz="3733" b="1" dirty="0">
                <a:solidFill>
                  <a:prstClr val="white"/>
                </a:solidFill>
                <a:latin typeface="Book Antiqua" pitchFamily="18" charset="0"/>
              </a:rPr>
              <a:t>Lui le Verbe en personne.</a:t>
            </a:r>
          </a:p>
        </p:txBody>
      </p:sp>
      <p:sp>
        <p:nvSpPr>
          <p:cNvPr id="17" name="ZoneTexte 16">
            <a:extLst>
              <a:ext uri="{FF2B5EF4-FFF2-40B4-BE49-F238E27FC236}">
                <a16:creationId xmlns:a16="http://schemas.microsoft.com/office/drawing/2014/main" id="{F1BA2C5D-551E-BA0E-1DEE-F07FEB041EC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955A6F84-6454-07D0-58C6-C783CC2907A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53403187"/>
      </p:ext>
    </p:extLst>
  </p:cSld>
  <p:clrMapOvr>
    <a:masterClrMapping/>
  </p:clrMapOvr>
</p:sld>
</file>

<file path=ppt/slides/slide212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8016213" y="340594"/>
            <a:ext cx="3744416"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بصلواتها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وشفاعاتها</a:t>
            </a:r>
            <a:endParaRPr lang="fr-FR" sz="4267" dirty="0">
              <a:solidFill>
                <a:prstClr val="white"/>
              </a:solidFill>
              <a:latin typeface="Calibri"/>
            </a:endParaRPr>
          </a:p>
          <a:p>
            <a:pPr algn="r" defTabSz="1219170" rtl="1"/>
            <a:r>
              <a:rPr lang="ar-AE" sz="4267" dirty="0">
                <a:solidFill>
                  <a:prstClr val="white"/>
                </a:solidFill>
                <a:latin typeface="Calibri"/>
                <a:cs typeface="Arial" panose="020B0604020202020204" pitchFamily="34" charset="0"/>
              </a:rPr>
              <a:t>افتح لنا يا رب</a:t>
            </a:r>
            <a:br>
              <a:rPr lang="fr-FR" sz="4267" dirty="0">
                <a:solidFill>
                  <a:prstClr val="white"/>
                </a:solidFill>
                <a:latin typeface="Calibri"/>
              </a:rPr>
            </a:br>
            <a:r>
              <a:rPr lang="ar-AE" sz="4267" dirty="0">
                <a:solidFill>
                  <a:prstClr val="white"/>
                </a:solidFill>
                <a:latin typeface="Calibri"/>
                <a:cs typeface="Arial" panose="020B0604020202020204" pitchFamily="34" charset="0"/>
              </a:rPr>
              <a:t>باب الكنيسة.</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it-IT" sz="3733" dirty="0">
                <a:solidFill>
                  <a:prstClr val="white"/>
                </a:solidFill>
                <a:latin typeface="CS Avva Shenouda" pitchFamily="34" charset="0"/>
              </a:rPr>
              <a:t>¿ Hiten neceu,y @ nem nec`precbi`a @ `aouwn </a:t>
            </a:r>
            <a:r>
              <a:rPr lang="it-IT" sz="3733">
                <a:solidFill>
                  <a:prstClr val="white"/>
                </a:solidFill>
                <a:latin typeface="CS Avva Shenouda" pitchFamily="34" charset="0"/>
              </a:rPr>
              <a:t>nan `P</a:t>
            </a:r>
            <a:r>
              <a:rPr lang="it-IT" sz="3733" dirty="0">
                <a:solidFill>
                  <a:prstClr val="white"/>
                </a:solidFill>
                <a:latin typeface="CS Avva Shenouda" pitchFamily="34" charset="0"/>
              </a:rPr>
              <a:t>¡ @ `m`vro `nte ]ek`klyci`a.</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de par ses prières</a:t>
            </a:r>
          </a:p>
          <a:p>
            <a:pPr algn="ctr" defTabSz="1219170"/>
            <a:r>
              <a:rPr lang="fr-FR" sz="3733" b="1" dirty="0">
                <a:solidFill>
                  <a:prstClr val="white"/>
                </a:solidFill>
                <a:latin typeface="Book Antiqua" pitchFamily="18" charset="0"/>
              </a:rPr>
              <a:t>Et ses intercessions</a:t>
            </a:r>
          </a:p>
          <a:p>
            <a:pPr algn="ctr" defTabSz="1219170"/>
            <a:r>
              <a:rPr lang="fr-FR" sz="3733" b="1" dirty="0">
                <a:solidFill>
                  <a:prstClr val="white"/>
                </a:solidFill>
                <a:latin typeface="Book Antiqua" pitchFamily="18" charset="0"/>
              </a:rPr>
              <a:t>Ô Seigneur, ouvre-nous</a:t>
            </a:r>
          </a:p>
          <a:p>
            <a:pPr algn="ctr" defTabSz="1219170"/>
            <a:r>
              <a:rPr lang="fr-FR" sz="3733" b="1" dirty="0">
                <a:solidFill>
                  <a:prstClr val="white"/>
                </a:solidFill>
                <a:latin typeface="Book Antiqua" pitchFamily="18" charset="0"/>
              </a:rPr>
              <a:t>La porte de l’Eglise.</a:t>
            </a:r>
          </a:p>
        </p:txBody>
      </p:sp>
      <p:sp>
        <p:nvSpPr>
          <p:cNvPr id="17" name="ZoneTexte 16">
            <a:extLst>
              <a:ext uri="{FF2B5EF4-FFF2-40B4-BE49-F238E27FC236}">
                <a16:creationId xmlns:a16="http://schemas.microsoft.com/office/drawing/2014/main" id="{0D88849B-C1B7-B680-F6FB-F73B3B6F0DC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7E7E6BD8-9A78-BDD9-379E-EF47029844B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70614115"/>
      </p:ext>
    </p:extLst>
  </p:cSld>
  <p:clrMapOvr>
    <a:masterClrMapping/>
  </p:clrMapOvr>
</p:sld>
</file>

<file path=ppt/slides/slide212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632171" y="340593"/>
            <a:ext cx="4145317"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أسألك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والدة الإله</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اجعلي أبواب الكنائس</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مفتوحة للمؤمنين.</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it-IT" sz="3733" dirty="0">
                <a:solidFill>
                  <a:prstClr val="white"/>
                </a:solidFill>
                <a:latin typeface="CS Avva Shenouda" pitchFamily="34" charset="0"/>
              </a:rPr>
              <a:t>}]ho `ero @ `w };e`otokoc @ ,a `vro `nniek`klyci`a @ efouyn `nnipictoc. </a:t>
            </a:r>
            <a:endParaRPr lang="fr-FR" sz="3733" dirty="0">
              <a:solidFill>
                <a:prstClr val="white"/>
              </a:solidFill>
              <a:latin typeface="CS Avva Shenouda" pitchFamily="34" charset="0"/>
            </a:endParaRPr>
          </a:p>
        </p:txBody>
      </p:sp>
      <p:sp>
        <p:nvSpPr>
          <p:cNvPr id="7" name="Rectangle 6"/>
          <p:cNvSpPr/>
          <p:nvPr/>
        </p:nvSpPr>
        <p:spPr>
          <a:xfrm>
            <a:off x="431371" y="381304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J’implore et te demande</a:t>
            </a:r>
          </a:p>
          <a:p>
            <a:pPr algn="ctr" defTabSz="1219170"/>
            <a:r>
              <a:rPr lang="fr-FR" sz="3733" b="1" dirty="0">
                <a:solidFill>
                  <a:prstClr val="white"/>
                </a:solidFill>
                <a:latin typeface="Book Antiqua" pitchFamily="18" charset="0"/>
              </a:rPr>
              <a:t>Ô la Mère de Dieu</a:t>
            </a:r>
          </a:p>
          <a:p>
            <a:pPr algn="ctr" defTabSz="1219170"/>
            <a:r>
              <a:rPr lang="fr-FR" sz="3733" b="1" dirty="0">
                <a:solidFill>
                  <a:prstClr val="white"/>
                </a:solidFill>
                <a:latin typeface="Book Antiqua" pitchFamily="18" charset="0"/>
              </a:rPr>
              <a:t>Les portes des églises</a:t>
            </a:r>
          </a:p>
          <a:p>
            <a:pPr algn="ctr" defTabSz="1219170"/>
            <a:r>
              <a:rPr lang="fr-FR" sz="3733" b="1" dirty="0">
                <a:solidFill>
                  <a:prstClr val="white"/>
                </a:solidFill>
                <a:latin typeface="Book Antiqua" pitchFamily="18" charset="0"/>
              </a:rPr>
              <a:t>Qu’elles s’ouvrent aux croyants.</a:t>
            </a:r>
          </a:p>
        </p:txBody>
      </p:sp>
      <p:sp>
        <p:nvSpPr>
          <p:cNvPr id="17" name="ZoneTexte 16">
            <a:extLst>
              <a:ext uri="{FF2B5EF4-FFF2-40B4-BE49-F238E27FC236}">
                <a16:creationId xmlns:a16="http://schemas.microsoft.com/office/drawing/2014/main" id="{1A3F4B5F-CCCD-ECB4-EBE1-85A8F0ED777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EDDFF360-C28D-B8E1-19DE-FE4C2B37052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27384250"/>
      </p:ext>
    </p:extLst>
  </p:cSld>
  <p:clrMapOvr>
    <a:masterClrMapping/>
  </p:clrMapOvr>
</p:sld>
</file>

<file path=ppt/slides/slide212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8016213" y="340594"/>
            <a:ext cx="3744416"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فلنسألها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أن تطلب عنا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عند حبيبها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ليغفر لنا.</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Maren]ho `eroc @ e;rectwbh `ejwn @ nahren pecmenrit @ e;ref,w nan `ebol.</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tous demandons-lui</a:t>
            </a:r>
          </a:p>
          <a:p>
            <a:pPr algn="ctr" defTabSz="1219170"/>
            <a:r>
              <a:rPr lang="fr-FR" sz="3733" b="1" dirty="0">
                <a:solidFill>
                  <a:prstClr val="white"/>
                </a:solidFill>
                <a:latin typeface="Book Antiqua" pitchFamily="18" charset="0"/>
              </a:rPr>
              <a:t>D’intercéder pour nous</a:t>
            </a:r>
          </a:p>
          <a:p>
            <a:pPr algn="ctr" defTabSz="1219170"/>
            <a:r>
              <a:rPr lang="fr-FR" sz="3733" b="1" dirty="0">
                <a:solidFill>
                  <a:prstClr val="white"/>
                </a:solidFill>
                <a:latin typeface="Book Antiqua" pitchFamily="18" charset="0"/>
              </a:rPr>
              <a:t>Près de son </a:t>
            </a:r>
            <a:r>
              <a:rPr lang="fr-FR" sz="3733" b="1" dirty="0" err="1">
                <a:solidFill>
                  <a:prstClr val="white"/>
                </a:solidFill>
                <a:latin typeface="Book Antiqua" pitchFamily="18" charset="0"/>
              </a:rPr>
              <a:t>Bien-Aimé</a:t>
            </a:r>
            <a:endParaRPr lang="fr-FR" sz="3733" b="1" dirty="0">
              <a:solidFill>
                <a:prstClr val="white"/>
              </a:solidFill>
              <a:latin typeface="Book Antiqua" pitchFamily="18" charset="0"/>
            </a:endParaRPr>
          </a:p>
          <a:p>
            <a:pPr algn="ctr" defTabSz="1219170"/>
            <a:r>
              <a:rPr lang="fr-FR" sz="3733" b="1" dirty="0">
                <a:solidFill>
                  <a:prstClr val="white"/>
                </a:solidFill>
                <a:latin typeface="Book Antiqua" pitchFamily="18" charset="0"/>
              </a:rPr>
              <a:t>Afin qu’il nous pardonne.</a:t>
            </a:r>
          </a:p>
        </p:txBody>
      </p:sp>
      <p:sp>
        <p:nvSpPr>
          <p:cNvPr id="17" name="ZoneTexte 16">
            <a:extLst>
              <a:ext uri="{FF2B5EF4-FFF2-40B4-BE49-F238E27FC236}">
                <a16:creationId xmlns:a16="http://schemas.microsoft.com/office/drawing/2014/main" id="{69D696CF-BAED-6D94-79E0-00E458DD94A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6B50EDFF-1F0B-0807-1EEF-5CE00E05EBB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66904727"/>
      </p:ext>
    </p:extLst>
  </p:cSld>
  <p:clrMapOvr>
    <a:masterClrMapping/>
  </p:clrMapOvr>
</p:sld>
</file>

<file path=ppt/slides/slide212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6" name="Rectangle 15"/>
          <p:cNvSpPr/>
          <p:nvPr/>
        </p:nvSpPr>
        <p:spPr>
          <a:xfrm>
            <a:off x="1847528" y="2424370"/>
            <a:ext cx="8424936" cy="923330"/>
          </a:xfrm>
          <a:prstGeom prst="rect">
            <a:avLst/>
          </a:prstGeom>
        </p:spPr>
        <p:txBody>
          <a:bodyPr wrap="square">
            <a:spAutoFit/>
          </a:bodyPr>
          <a:lstStyle/>
          <a:p>
            <a:pPr algn="ctr"/>
            <a:r>
              <a:rPr lang="fr-FR" sz="4800" dirty="0">
                <a:solidFill>
                  <a:prstClr val="white"/>
                </a:solidFill>
                <a:latin typeface="Book Antiqua" pitchFamily="18" charset="0"/>
              </a:rPr>
              <a:t>Partie 9 : </a:t>
            </a:r>
            <a:r>
              <a:rPr lang="it-IT" sz="5400" dirty="0">
                <a:solidFill>
                  <a:prstClr val="white"/>
                </a:solidFill>
                <a:latin typeface="CS Avva Shenouda" pitchFamily="34" charset="0"/>
              </a:rPr>
              <a:t>Aumou] `ero </a:t>
            </a:r>
            <a:endParaRPr lang="fr-FR" sz="4800" dirty="0">
              <a:solidFill>
                <a:prstClr val="white"/>
              </a:solidFill>
              <a:latin typeface="Book Antiqua" pitchFamily="18" charset="0"/>
            </a:endParaRPr>
          </a:p>
        </p:txBody>
      </p:sp>
      <p:pic>
        <p:nvPicPr>
          <p:cNvPr id="5"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383</a:t>
            </a:r>
          </a:p>
        </p:txBody>
      </p:sp>
      <p:sp>
        <p:nvSpPr>
          <p:cNvPr id="2" name="ZoneTexte 1">
            <a:extLst>
              <a:ext uri="{FF2B5EF4-FFF2-40B4-BE49-F238E27FC236}">
                <a16:creationId xmlns:a16="http://schemas.microsoft.com/office/drawing/2014/main" id="{9B9A6A83-04CB-08D5-45D0-54CB533C494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3" name="ZoneTexte 2">
            <a:hlinkClick r:id="rId3" action="ppaction://hlinksldjump"/>
            <a:extLst>
              <a:ext uri="{FF2B5EF4-FFF2-40B4-BE49-F238E27FC236}">
                <a16:creationId xmlns:a16="http://schemas.microsoft.com/office/drawing/2014/main" id="{4B073652-2B91-4399-1A62-643A25B1A4C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33022641"/>
      </p:ext>
    </p:extLst>
  </p:cSld>
  <p:clrMapOvr>
    <a:masterClrMapping/>
  </p:clrMapOvr>
</p:sld>
</file>

<file path=ppt/slides/slide212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920203" y="340594"/>
            <a:ext cx="3840427"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دعيت</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مريم العذراء</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الزهرة المقدسة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التي للبخور</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it-IT" sz="3733" dirty="0">
                <a:solidFill>
                  <a:prstClr val="white"/>
                </a:solidFill>
                <a:latin typeface="CS Avva Shenouda" pitchFamily="34" charset="0"/>
              </a:rPr>
              <a:t>¿ </a:t>
            </a:r>
            <a:r>
              <a:rPr lang="it-IT" sz="3733" dirty="0">
                <a:solidFill>
                  <a:prstClr val="white"/>
                </a:solidFill>
                <a:latin typeface="Avva_Marcos" pitchFamily="82" charset="0"/>
              </a:rPr>
              <a:t>A</a:t>
            </a:r>
            <a:r>
              <a:rPr lang="it-IT" sz="3733" dirty="0">
                <a:solidFill>
                  <a:prstClr val="white"/>
                </a:solidFill>
                <a:latin typeface="CS Avva Shenouda" pitchFamily="34" charset="0"/>
              </a:rPr>
              <a:t>umou] `ero @ Mari`a ]par;enoc @ je ]`hryri e;ouab @ `nte pi`c;oinofi.</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tu fus nommée</a:t>
            </a:r>
          </a:p>
          <a:p>
            <a:pPr algn="ctr" defTabSz="1219170"/>
            <a:r>
              <a:rPr lang="fr-FR" sz="3733" b="1" dirty="0">
                <a:solidFill>
                  <a:prstClr val="white"/>
                </a:solidFill>
                <a:latin typeface="Book Antiqua" pitchFamily="18" charset="0"/>
              </a:rPr>
              <a:t>Ô Vierge Marie</a:t>
            </a:r>
          </a:p>
          <a:p>
            <a:pPr algn="ctr" defTabSz="1219170"/>
            <a:r>
              <a:rPr lang="fr-FR" sz="3733" b="1" dirty="0">
                <a:solidFill>
                  <a:prstClr val="white"/>
                </a:solidFill>
                <a:latin typeface="Book Antiqua" pitchFamily="18" charset="0"/>
              </a:rPr>
              <a:t>La fleur sainte, celle</a:t>
            </a:r>
          </a:p>
          <a:p>
            <a:pPr algn="ctr" defTabSz="1219170"/>
            <a:r>
              <a:rPr lang="fr-FR" sz="3733" b="1" dirty="0">
                <a:solidFill>
                  <a:prstClr val="white"/>
                </a:solidFill>
                <a:latin typeface="Book Antiqua" pitchFamily="18" charset="0"/>
              </a:rPr>
              <a:t>Qui est pour  l’encens.</a:t>
            </a:r>
          </a:p>
        </p:txBody>
      </p:sp>
      <p:sp>
        <p:nvSpPr>
          <p:cNvPr id="17" name="ZoneTexte 16">
            <a:extLst>
              <a:ext uri="{FF2B5EF4-FFF2-40B4-BE49-F238E27FC236}">
                <a16:creationId xmlns:a16="http://schemas.microsoft.com/office/drawing/2014/main" id="{43C3D052-5D6B-80AB-0762-989B68B4436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EAB46756-7E91-78B1-8A7E-6F863C14423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37922262"/>
      </p:ext>
    </p:extLst>
  </p:cSld>
  <p:clrMapOvr>
    <a:masterClrMapping/>
  </p:clrMapOvr>
</p:sld>
</file>

<file path=ppt/slides/slide21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8016213" y="340594"/>
            <a:ext cx="3744416"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التي طلعت</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وأزهرت</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من أصل رؤساء</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الآباء والأنبياء</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:yetac]ou`w `e`pswi @ acviri `ebol @ qen `;nouni</a:t>
            </a:r>
            <a:br>
              <a:rPr lang="it-IT" sz="3733" dirty="0">
                <a:solidFill>
                  <a:prstClr val="white"/>
                </a:solidFill>
                <a:latin typeface="CS Avva Shenouda" pitchFamily="34" charset="0"/>
              </a:rPr>
            </a:br>
            <a:r>
              <a:rPr lang="it-IT" sz="3733" dirty="0">
                <a:solidFill>
                  <a:prstClr val="white"/>
                </a:solidFill>
                <a:latin typeface="CS Avva Shenouda" pitchFamily="34" charset="0"/>
              </a:rPr>
              <a:t>`nnipatriar,yc @ nem ni`provytyc.</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Celle qui a poussé</a:t>
            </a:r>
          </a:p>
          <a:p>
            <a:pPr algn="ctr" defTabSz="1219170"/>
            <a:r>
              <a:rPr lang="fr-FR" sz="3733" b="1" dirty="0">
                <a:solidFill>
                  <a:prstClr val="white"/>
                </a:solidFill>
                <a:latin typeface="Book Antiqua" pitchFamily="18" charset="0"/>
              </a:rPr>
              <a:t>Et qui a fleuri</a:t>
            </a:r>
          </a:p>
          <a:p>
            <a:pPr algn="ctr" defTabSz="1219170"/>
            <a:r>
              <a:rPr lang="fr-FR" sz="3733" b="1" dirty="0">
                <a:solidFill>
                  <a:prstClr val="white"/>
                </a:solidFill>
                <a:latin typeface="Book Antiqua" pitchFamily="18" charset="0"/>
              </a:rPr>
              <a:t>De la race des chefs</a:t>
            </a:r>
          </a:p>
          <a:p>
            <a:pPr algn="ctr" defTabSz="1219170"/>
            <a:r>
              <a:rPr lang="fr-FR" sz="3733" b="1" dirty="0">
                <a:solidFill>
                  <a:prstClr val="white"/>
                </a:solidFill>
                <a:latin typeface="Book Antiqua" pitchFamily="18" charset="0"/>
              </a:rPr>
              <a:t>Des pères et prophètes.</a:t>
            </a:r>
          </a:p>
        </p:txBody>
      </p:sp>
      <p:sp>
        <p:nvSpPr>
          <p:cNvPr id="17" name="ZoneTexte 16">
            <a:extLst>
              <a:ext uri="{FF2B5EF4-FFF2-40B4-BE49-F238E27FC236}">
                <a16:creationId xmlns:a16="http://schemas.microsoft.com/office/drawing/2014/main" id="{AC55469B-41AD-9B35-C59E-D11033B06EF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E3D1B40E-3893-8E4B-3CDD-26665E66D56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17676290"/>
      </p:ext>
    </p:extLst>
  </p:cSld>
  <p:clrMapOvr>
    <a:masterClrMapping/>
  </p:clrMapOvr>
</p:sld>
</file>

<file path=ppt/slides/slide212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8208235" y="340594"/>
            <a:ext cx="355239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مثل عصا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هارون الكاهن</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أزهرت</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وأوسقت ثمرًا.</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 `M`vry] `mpi`sbwt @ `nte A`arwn piouyb @ etafviri `ebol @ afopt `nkarpoc.</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Comme le bâton</a:t>
            </a:r>
          </a:p>
          <a:p>
            <a:pPr algn="ctr" defTabSz="1219170"/>
            <a:r>
              <a:rPr lang="fr-FR" sz="3733" b="1" dirty="0">
                <a:solidFill>
                  <a:prstClr val="white"/>
                </a:solidFill>
                <a:latin typeface="Book Antiqua" pitchFamily="18" charset="0"/>
              </a:rPr>
              <a:t>D’Aaron le prêtre</a:t>
            </a:r>
          </a:p>
          <a:p>
            <a:pPr algn="ctr" defTabSz="1219170"/>
            <a:r>
              <a:rPr lang="fr-FR" sz="3733" b="1" dirty="0">
                <a:solidFill>
                  <a:prstClr val="white"/>
                </a:solidFill>
                <a:latin typeface="Book Antiqua" pitchFamily="18" charset="0"/>
              </a:rPr>
              <a:t>Elle avait fleuri</a:t>
            </a:r>
          </a:p>
          <a:p>
            <a:pPr algn="ctr" defTabSz="1219170"/>
            <a:r>
              <a:rPr lang="fr-FR" sz="3733" b="1" dirty="0">
                <a:solidFill>
                  <a:prstClr val="white"/>
                </a:solidFill>
                <a:latin typeface="Book Antiqua" pitchFamily="18" charset="0"/>
              </a:rPr>
              <a:t>Et porta un fruit.</a:t>
            </a:r>
          </a:p>
        </p:txBody>
      </p:sp>
      <p:sp>
        <p:nvSpPr>
          <p:cNvPr id="17" name="ZoneTexte 16">
            <a:extLst>
              <a:ext uri="{FF2B5EF4-FFF2-40B4-BE49-F238E27FC236}">
                <a16:creationId xmlns:a16="http://schemas.microsoft.com/office/drawing/2014/main" id="{6E43FF2E-78D8-7429-6E79-497704EC25B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8CC6772A-3E35-FEBC-98FF-CA00A976106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25722892"/>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673032" y="340593"/>
            <a:ext cx="4087597"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وحول حزننا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وكل ضيقنا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إلي فرح قلب</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وتهليل كلي</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 Afvwnh `mpenhybi @ nem penhojhej tyrf @ `eourasi</a:t>
            </a:r>
            <a:br>
              <a:rPr lang="it-IT" sz="3733" dirty="0">
                <a:solidFill>
                  <a:prstClr val="white"/>
                </a:solidFill>
                <a:latin typeface="CS Avva Shenouda" pitchFamily="34" charset="0"/>
              </a:rPr>
            </a:br>
            <a:r>
              <a:rPr lang="it-IT" sz="3733" dirty="0">
                <a:solidFill>
                  <a:prstClr val="white"/>
                </a:solidFill>
                <a:latin typeface="CS Avva Shenouda" pitchFamily="34" charset="0"/>
              </a:rPr>
              <a:t>`nhyt @ nem ou;elyl</a:t>
            </a:r>
            <a:br>
              <a:rPr lang="it-IT" sz="3733" dirty="0">
                <a:solidFill>
                  <a:prstClr val="white"/>
                </a:solidFill>
                <a:latin typeface="CS Avva Shenouda" pitchFamily="34" charset="0"/>
              </a:rPr>
            </a:br>
            <a:r>
              <a:rPr lang="it-IT" sz="3733" dirty="0">
                <a:solidFill>
                  <a:prstClr val="white"/>
                </a:solidFill>
                <a:latin typeface="CS Avva Shenouda" pitchFamily="34" charset="0"/>
              </a:rPr>
              <a:t>`e`ptyrf.</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Changea notre deuil</a:t>
            </a:r>
          </a:p>
          <a:p>
            <a:pPr algn="ctr" defTabSz="1219170"/>
            <a:r>
              <a:rPr lang="fr-FR" sz="3733" b="1" dirty="0">
                <a:solidFill>
                  <a:prstClr val="white"/>
                </a:solidFill>
                <a:latin typeface="Book Antiqua" pitchFamily="18" charset="0"/>
              </a:rPr>
              <a:t>Aussi nos angoisses</a:t>
            </a:r>
          </a:p>
          <a:p>
            <a:pPr algn="ctr" defTabSz="1219170"/>
            <a:r>
              <a:rPr lang="fr-FR" sz="3733" b="1" dirty="0">
                <a:solidFill>
                  <a:prstClr val="white"/>
                </a:solidFill>
                <a:latin typeface="Book Antiqua" pitchFamily="18" charset="0"/>
              </a:rPr>
              <a:t>En joie de nos cœurs</a:t>
            </a:r>
          </a:p>
          <a:p>
            <a:pPr algn="ctr" defTabSz="1219170"/>
            <a:r>
              <a:rPr lang="fr-FR" sz="3733" b="1" dirty="0">
                <a:solidFill>
                  <a:prstClr val="white"/>
                </a:solidFill>
                <a:latin typeface="Book Antiqua" pitchFamily="18" charset="0"/>
              </a:rPr>
              <a:t>Allégresse totale </a:t>
            </a:r>
          </a:p>
        </p:txBody>
      </p:sp>
      <p:sp>
        <p:nvSpPr>
          <p:cNvPr id="2" name="ZoneTexte 1">
            <a:extLst>
              <a:ext uri="{FF2B5EF4-FFF2-40B4-BE49-F238E27FC236}">
                <a16:creationId xmlns:a16="http://schemas.microsoft.com/office/drawing/2014/main" id="{6D79B9DD-3616-8D4C-FD26-D75552DCE6C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D7BD178F-084F-BFF4-020B-EE67541583F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88940080"/>
      </p:ext>
    </p:extLst>
  </p:cSld>
  <p:clrMapOvr>
    <a:masterClrMapping/>
  </p:clrMapOvr>
</p:sld>
</file>

<file path=ppt/slides/slide21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8112224" y="340593"/>
            <a:ext cx="364840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لأنك ولدت الكلمة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بغير زرع بشر</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وبتوليتك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بغير فساد.</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Je `are`jvo `mPilogoc @ a[ne `cperma `nrwmi @ ecoi `nattako @ `nje tecpar;eni`a.</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tu as enfanté</a:t>
            </a:r>
          </a:p>
          <a:p>
            <a:pPr algn="ctr" defTabSz="1219170"/>
            <a:r>
              <a:rPr lang="fr-FR" sz="3733" b="1" dirty="0">
                <a:solidFill>
                  <a:prstClr val="white"/>
                </a:solidFill>
                <a:latin typeface="Book Antiqua" pitchFamily="18" charset="0"/>
              </a:rPr>
              <a:t>Le Verbe sans semence</a:t>
            </a:r>
          </a:p>
          <a:p>
            <a:pPr algn="ctr" defTabSz="1219170"/>
            <a:r>
              <a:rPr lang="fr-FR" sz="3733" b="1" dirty="0">
                <a:solidFill>
                  <a:prstClr val="white"/>
                </a:solidFill>
                <a:latin typeface="Book Antiqua" pitchFamily="18" charset="0"/>
              </a:rPr>
              <a:t>Et ta virginité</a:t>
            </a:r>
          </a:p>
          <a:p>
            <a:pPr algn="ctr" defTabSz="1219170"/>
            <a:r>
              <a:rPr lang="fr-FR" sz="3733" b="1" dirty="0">
                <a:solidFill>
                  <a:prstClr val="white"/>
                </a:solidFill>
                <a:latin typeface="Book Antiqua" pitchFamily="18" charset="0"/>
              </a:rPr>
              <a:t>Etait sans corruption.</a:t>
            </a:r>
          </a:p>
        </p:txBody>
      </p:sp>
      <p:sp>
        <p:nvSpPr>
          <p:cNvPr id="19" name="ZoneTexte 18">
            <a:extLst>
              <a:ext uri="{FF2B5EF4-FFF2-40B4-BE49-F238E27FC236}">
                <a16:creationId xmlns:a16="http://schemas.microsoft.com/office/drawing/2014/main" id="{11A96935-58EA-44F5-FE25-E6E7F678A5A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20" name="ZoneTexte 19">
            <a:hlinkClick r:id="rId2" action="ppaction://hlinksldjump"/>
            <a:extLst>
              <a:ext uri="{FF2B5EF4-FFF2-40B4-BE49-F238E27FC236}">
                <a16:creationId xmlns:a16="http://schemas.microsoft.com/office/drawing/2014/main" id="{E07E85CF-4640-1E51-6109-689F481B308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71885451"/>
      </p:ext>
    </p:extLst>
  </p:cSld>
  <p:clrMapOvr>
    <a:masterClrMapping/>
  </p:clrMapOvr>
</p:sld>
</file>

<file path=ppt/slides/slide21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8304245" y="340594"/>
            <a:ext cx="3456384"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فلهذا نمجدك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كوالدة الإله</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اسألي ابنك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ليغفر لنا.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 E;be vai ten]`wou ne @ hwc :e`otokoc @ ma]ho `mpesyri @ e;ref,w nan `ebol.</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Pour cela nous te glorifions</a:t>
            </a:r>
          </a:p>
          <a:p>
            <a:pPr algn="ctr" defTabSz="1219170"/>
            <a:r>
              <a:rPr lang="fr-FR" sz="3733" b="1" dirty="0">
                <a:solidFill>
                  <a:prstClr val="white"/>
                </a:solidFill>
                <a:latin typeface="Book Antiqua" pitchFamily="18" charset="0"/>
              </a:rPr>
              <a:t>En tant que mère de Dieu</a:t>
            </a:r>
          </a:p>
          <a:p>
            <a:pPr algn="ctr" defTabSz="1219170"/>
            <a:r>
              <a:rPr lang="fr-FR" sz="3733" b="1" dirty="0">
                <a:solidFill>
                  <a:prstClr val="white"/>
                </a:solidFill>
                <a:latin typeface="Book Antiqua" pitchFamily="18" charset="0"/>
              </a:rPr>
              <a:t>Demande à ton Fils</a:t>
            </a:r>
          </a:p>
          <a:p>
            <a:pPr algn="ctr" defTabSz="1219170"/>
            <a:r>
              <a:rPr lang="fr-FR" sz="3733" b="1" dirty="0">
                <a:solidFill>
                  <a:prstClr val="white"/>
                </a:solidFill>
                <a:latin typeface="Book Antiqua" pitchFamily="18" charset="0"/>
              </a:rPr>
              <a:t>De nous pardonner.</a:t>
            </a:r>
          </a:p>
        </p:txBody>
      </p:sp>
      <p:sp>
        <p:nvSpPr>
          <p:cNvPr id="17" name="ZoneTexte 16">
            <a:extLst>
              <a:ext uri="{FF2B5EF4-FFF2-40B4-BE49-F238E27FC236}">
                <a16:creationId xmlns:a16="http://schemas.microsoft.com/office/drawing/2014/main" id="{22CF9062-FD05-AA13-F12E-7FECA7F100D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&lt;ere ne Mari`a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4A334454-D17A-2D65-0245-7DF1133EE04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26877688"/>
      </p:ext>
    </p:extLst>
  </p:cSld>
  <p:clrMapOvr>
    <a:masterClrMapping/>
  </p:clrMapOvr>
</p:sld>
</file>

<file path=ppt/slides/slide213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6" name="Rectangle 15"/>
          <p:cNvSpPr/>
          <p:nvPr/>
        </p:nvSpPr>
        <p:spPr>
          <a:xfrm>
            <a:off x="1847528" y="2424370"/>
            <a:ext cx="8424936" cy="1569660"/>
          </a:xfrm>
          <a:prstGeom prst="rect">
            <a:avLst/>
          </a:prstGeom>
        </p:spPr>
        <p:txBody>
          <a:bodyPr wrap="square">
            <a:spAutoFit/>
          </a:bodyPr>
          <a:lstStyle/>
          <a:p>
            <a:pPr algn="ctr"/>
            <a:r>
              <a:rPr lang="fr-FR" sz="4800" dirty="0">
                <a:solidFill>
                  <a:prstClr val="white"/>
                </a:solidFill>
                <a:latin typeface="Book Antiqua" pitchFamily="18" charset="0"/>
              </a:rPr>
              <a:t>Cantique « Ô Vierge Marie »</a:t>
            </a:r>
          </a:p>
          <a:p>
            <a:pPr algn="ctr"/>
            <a:r>
              <a:rPr lang="ar-EG" sz="4800" dirty="0">
                <a:solidFill>
                  <a:prstClr val="white"/>
                </a:solidFill>
                <a:latin typeface="Book Antiqua" pitchFamily="18" charset="0"/>
              </a:rPr>
              <a:t>يا م ر ى م </a:t>
            </a:r>
            <a:endParaRPr lang="fr-FR" sz="4800" dirty="0">
              <a:solidFill>
                <a:prstClr val="white"/>
              </a:solidFill>
              <a:latin typeface="Book Antiqua" pitchFamily="18" charset="0"/>
            </a:endParaRPr>
          </a:p>
        </p:txBody>
      </p:sp>
      <p:pic>
        <p:nvPicPr>
          <p:cNvPr id="5"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375</a:t>
            </a:r>
          </a:p>
        </p:txBody>
      </p:sp>
      <p:sp>
        <p:nvSpPr>
          <p:cNvPr id="7" name="Rectangle 6">
            <a:hlinkClick r:id="rId3" action="ppaction://hlinksldjump"/>
          </p:cNvPr>
          <p:cNvSpPr/>
          <p:nvPr/>
        </p:nvSpPr>
        <p:spPr>
          <a:xfrm>
            <a:off x="5663952" y="6105106"/>
            <a:ext cx="2376264" cy="20421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vers «O fille de David »</a:t>
            </a:r>
            <a:endParaRPr lang="fr-FR" sz="1100" dirty="0">
              <a:solidFill>
                <a:prstClr val="white"/>
              </a:solidFill>
              <a:latin typeface="Book Antiqua" pitchFamily="18" charset="0"/>
            </a:endParaRPr>
          </a:p>
        </p:txBody>
      </p:sp>
      <p:sp>
        <p:nvSpPr>
          <p:cNvPr id="10" name="Rectangle 9">
            <a:hlinkClick r:id="rId4" action="ppaction://hlinksldjump"/>
          </p:cNvPr>
          <p:cNvSpPr/>
          <p:nvPr/>
        </p:nvSpPr>
        <p:spPr>
          <a:xfrm>
            <a:off x="3215680" y="6105106"/>
            <a:ext cx="2376264" cy="20421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vers « Je loue la vierge »</a:t>
            </a:r>
            <a:endParaRPr lang="fr-FR" sz="1100" dirty="0">
              <a:solidFill>
                <a:prstClr val="white"/>
              </a:solidFill>
              <a:latin typeface="Book Antiqua" pitchFamily="18" charset="0"/>
            </a:endParaRPr>
          </a:p>
        </p:txBody>
      </p:sp>
      <p:sp>
        <p:nvSpPr>
          <p:cNvPr id="12" name="Rectangle 11">
            <a:hlinkClick r:id="rId5" action="ppaction://hlinksldjump"/>
          </p:cNvPr>
          <p:cNvSpPr/>
          <p:nvPr/>
        </p:nvSpPr>
        <p:spPr>
          <a:xfrm>
            <a:off x="8112224" y="6105106"/>
            <a:ext cx="2376264" cy="20421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vers « </a:t>
            </a:r>
            <a:r>
              <a:rPr lang="it-IT" sz="1100" dirty="0">
                <a:solidFill>
                  <a:prstClr val="white"/>
                </a:solidFill>
                <a:latin typeface="CS Avva Shenouda" pitchFamily="34" charset="0"/>
              </a:rPr>
              <a:t>Teoi `nhikanoc</a:t>
            </a:r>
            <a:r>
              <a:rPr lang="fr-FR" sz="1100" dirty="0"/>
              <a:t> »</a:t>
            </a:r>
            <a:endParaRPr lang="fr-FR" sz="1100"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C50BD07A-BC33-7807-6DB5-88DB2C756DC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3" name="ZoneTexte 2">
            <a:hlinkClick r:id="rId6" action="ppaction://hlinksldjump"/>
            <a:extLst>
              <a:ext uri="{FF2B5EF4-FFF2-40B4-BE49-F238E27FC236}">
                <a16:creationId xmlns:a16="http://schemas.microsoft.com/office/drawing/2014/main" id="{0C775516-6A19-5421-CD2F-86DD9AFC199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9698603"/>
      </p:ext>
    </p:extLst>
  </p:cSld>
  <p:clrMapOvr>
    <a:masterClrMapping/>
  </p:clrMapOvr>
</p:sld>
</file>

<file path=ppt/slides/slide21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4F95F09B-867B-FB0F-77FC-A233B95690C7}"/>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0B9580BA-71BE-834D-BADA-9CEA7ECB66C0}"/>
              </a:ext>
            </a:extLst>
          </p:cNvPr>
          <p:cNvGraphicFramePr>
            <a:graphicFrameLocks noGrp="1"/>
          </p:cNvGraphicFramePr>
          <p:nvPr>
            <p:extLst>
              <p:ext uri="{D42A27DB-BD31-4B8C-83A1-F6EECF244321}">
                <p14:modId xmlns:p14="http://schemas.microsoft.com/office/powerpoint/2010/main" val="1906485011"/>
              </p:ext>
            </p:extLst>
          </p:nvPr>
        </p:nvGraphicFramePr>
        <p:xfrm>
          <a:off x="304800" y="332656"/>
          <a:ext cx="11582400" cy="5875206"/>
        </p:xfrm>
        <a:graphic>
          <a:graphicData uri="http://schemas.openxmlformats.org/drawingml/2006/table">
            <a:tbl>
              <a:tblPr firstRow="1" bandRow="1">
                <a:tableStyleId>{2D5ABB26-0587-4C30-8999-92F81FD0307C}</a:tableStyleId>
              </a:tblPr>
              <a:tblGrid>
                <a:gridCol w="6983945">
                  <a:extLst>
                    <a:ext uri="{9D8B030D-6E8A-4147-A177-3AD203B41FA5}">
                      <a16:colId xmlns:a16="http://schemas.microsoft.com/office/drawing/2014/main" val="20000"/>
                    </a:ext>
                  </a:extLst>
                </a:gridCol>
                <a:gridCol w="4598455">
                  <a:extLst>
                    <a:ext uri="{9D8B030D-6E8A-4147-A177-3AD203B41FA5}">
                      <a16:colId xmlns:a16="http://schemas.microsoft.com/office/drawing/2014/main" val="20001"/>
                    </a:ext>
                  </a:extLst>
                </a:gridCol>
              </a:tblGrid>
              <a:tr h="2997098">
                <a:tc>
                  <a:txBody>
                    <a:bodyPr/>
                    <a:lstStyle/>
                    <a:p>
                      <a:r>
                        <a:rPr lang="fr-FR" sz="2600" b="1" kern="1200" dirty="0">
                          <a:solidFill>
                            <a:prstClr val="white"/>
                          </a:solidFill>
                          <a:latin typeface="Book Antiqua" pitchFamily="18" charset="0"/>
                          <a:ea typeface="+mn-ea"/>
                          <a:cs typeface="+mn-cs"/>
                        </a:rPr>
                        <a:t>1. Ô Vierge Marie, Reine de Pureté</a:t>
                      </a:r>
                    </a:p>
                    <a:p>
                      <a:r>
                        <a:rPr lang="fr-FR" sz="2600" b="1" kern="1200" dirty="0">
                          <a:solidFill>
                            <a:prstClr val="white"/>
                          </a:solidFill>
                          <a:latin typeface="Book Antiqua" pitchFamily="18" charset="0"/>
                          <a:ea typeface="+mn-ea"/>
                          <a:cs typeface="+mn-cs"/>
                        </a:rPr>
                        <a:t>De gloire infinie, tu es couronnée</a:t>
                      </a:r>
                    </a:p>
                    <a:p>
                      <a:r>
                        <a:rPr lang="fr-FR" sz="2600" b="1" kern="1200" dirty="0">
                          <a:solidFill>
                            <a:prstClr val="white"/>
                          </a:solidFill>
                          <a:latin typeface="Book Antiqua" pitchFamily="18" charset="0"/>
                          <a:ea typeface="+mn-ea"/>
                          <a:cs typeface="+mn-cs"/>
                        </a:rPr>
                        <a:t>Car le Dieu de Vie, que tu as porté</a:t>
                      </a:r>
                    </a:p>
                    <a:p>
                      <a:r>
                        <a:rPr lang="fr-FR" sz="2600" b="1" kern="1200" dirty="0">
                          <a:solidFill>
                            <a:prstClr val="white"/>
                          </a:solidFill>
                          <a:latin typeface="Book Antiqua" pitchFamily="18" charset="0"/>
                          <a:ea typeface="+mn-ea"/>
                          <a:cs typeface="+mn-cs"/>
                        </a:rPr>
                        <a:t>C’est Lui la Lumière, qui t’avait créée</a:t>
                      </a:r>
                    </a:p>
                    <a:p>
                      <a:endParaRPr lang="fr-FR" sz="2600" b="1" kern="1200" dirty="0">
                        <a:solidFill>
                          <a:prstClr val="white"/>
                        </a:solidFill>
                        <a:latin typeface="Book Antiqua" pitchFamily="18" charset="0"/>
                        <a:ea typeface="+mn-ea"/>
                        <a:cs typeface="+mn-cs"/>
                      </a:endParaRPr>
                    </a:p>
                    <a:p>
                      <a:endParaRPr lang="fr-FR" sz="2600" b="1" kern="1200" dirty="0">
                        <a:solidFill>
                          <a:prstClr val="white"/>
                        </a:solidFill>
                        <a:latin typeface="Book Antiqua" pitchFamily="18" charset="0"/>
                        <a:ea typeface="+mn-ea"/>
                        <a:cs typeface="+mn-cs"/>
                      </a:endParaRPr>
                    </a:p>
                    <a:p>
                      <a:endParaRPr lang="fr-FR" sz="2600" b="1" kern="1200" dirty="0">
                        <a:solidFill>
                          <a:prstClr val="white"/>
                        </a:solidFill>
                        <a:latin typeface="Book Antiqua" pitchFamily="18" charset="0"/>
                        <a:ea typeface="+mn-ea"/>
                        <a:cs typeface="+mn-cs"/>
                      </a:endParaRPr>
                    </a:p>
                    <a:p>
                      <a:endParaRPr lang="fr-FR" sz="2600" b="1" kern="1200" dirty="0">
                        <a:solidFill>
                          <a:prstClr val="white"/>
                        </a:solidFill>
                        <a:latin typeface="Book Antiqua" pitchFamily="18" charset="0"/>
                        <a:ea typeface="+mn-ea"/>
                        <a:cs typeface="+mn-cs"/>
                      </a:endParaRPr>
                    </a:p>
                  </a:txBody>
                  <a:tcPr/>
                </a:tc>
                <a:tc>
                  <a:txBody>
                    <a:bodyPr/>
                    <a:lstStyle/>
                    <a:p>
                      <a:pPr algn="r" rtl="1"/>
                      <a:r>
                        <a:rPr lang="ar-EG" sz="3200" b="1" kern="1200" dirty="0">
                          <a:solidFill>
                            <a:prstClr val="white"/>
                          </a:solidFill>
                          <a:latin typeface="+mn-lt"/>
                          <a:ea typeface="+mn-ea"/>
                          <a:cs typeface="+mn-cs"/>
                        </a:rPr>
                        <a:t>يا م ر ى م يا ست </a:t>
                      </a:r>
                      <a:r>
                        <a:rPr lang="ar-EG" sz="3200" b="1" kern="1200" dirty="0" err="1">
                          <a:solidFill>
                            <a:prstClr val="white"/>
                          </a:solidFill>
                          <a:latin typeface="+mn-lt"/>
                          <a:ea typeface="+mn-ea"/>
                          <a:cs typeface="+mn-cs"/>
                        </a:rPr>
                        <a:t>الأبكار</a:t>
                      </a:r>
                      <a:endParaRPr lang="ar-EG" sz="3200" b="1" kern="1200" dirty="0">
                        <a:solidFill>
                          <a:prstClr val="white"/>
                        </a:solidFill>
                        <a:latin typeface="+mn-lt"/>
                        <a:ea typeface="+mn-ea"/>
                        <a:cs typeface="+mn-cs"/>
                      </a:endParaRPr>
                    </a:p>
                    <a:p>
                      <a:pPr algn="r" rtl="1"/>
                      <a:r>
                        <a:rPr lang="ar-EG" sz="3200" b="1" kern="1200" dirty="0">
                          <a:solidFill>
                            <a:prstClr val="white"/>
                          </a:solidFill>
                          <a:latin typeface="+mn-lt"/>
                          <a:ea typeface="+mn-ea"/>
                          <a:cs typeface="+mn-cs"/>
                        </a:rPr>
                        <a:t>قد نلتِ التعظيم من نور الأنوار</a:t>
                      </a:r>
                    </a:p>
                    <a:p>
                      <a:pPr algn="r" rtl="1"/>
                      <a:r>
                        <a:rPr lang="ar-EG" sz="3200" b="1" kern="1200" dirty="0">
                          <a:solidFill>
                            <a:prstClr val="white"/>
                          </a:solidFill>
                          <a:latin typeface="+mn-lt"/>
                          <a:ea typeface="+mn-ea"/>
                          <a:cs typeface="+mn-cs"/>
                        </a:rPr>
                        <a:t>ووهبتِ تعظيم من عنده قد صار</a:t>
                      </a:r>
                    </a:p>
                    <a:p>
                      <a:pPr algn="r" rtl="1"/>
                      <a:r>
                        <a:rPr lang="ar-EG" sz="3200" b="1" kern="1200" dirty="0">
                          <a:solidFill>
                            <a:prstClr val="white"/>
                          </a:solidFill>
                          <a:latin typeface="+mn-lt"/>
                          <a:ea typeface="+mn-ea"/>
                          <a:cs typeface="+mn-cs"/>
                        </a:rPr>
                        <a:t>وحملتِ الخالق من ذا لا يحتار</a:t>
                      </a:r>
                    </a:p>
                  </a:txBody>
                  <a:tcPr/>
                </a:tc>
                <a:extLst>
                  <a:ext uri="{0D108BD9-81ED-4DB2-BD59-A6C34878D82A}">
                    <a16:rowId xmlns:a16="http://schemas.microsoft.com/office/drawing/2014/main" val="10000"/>
                  </a:ext>
                </a:extLst>
              </a:tr>
              <a:tr h="2613846">
                <a:tc>
                  <a:txBody>
                    <a:bodyPr/>
                    <a:lstStyle/>
                    <a:p>
                      <a:r>
                        <a:rPr lang="fr-FR" sz="2600" b="1" kern="1200" dirty="0">
                          <a:solidFill>
                            <a:prstClr val="white"/>
                          </a:solidFill>
                          <a:latin typeface="Book Antiqua" pitchFamily="18" charset="0"/>
                          <a:ea typeface="+mn-ea"/>
                          <a:cs typeface="+mn-cs"/>
                        </a:rPr>
                        <a:t>2.</a:t>
                      </a:r>
                      <a:r>
                        <a:rPr lang="fr-FR" sz="2600" b="1" kern="1200" baseline="0" dirty="0">
                          <a:solidFill>
                            <a:prstClr val="white"/>
                          </a:solidFill>
                          <a:latin typeface="Book Antiqua" pitchFamily="18" charset="0"/>
                          <a:ea typeface="+mn-ea"/>
                          <a:cs typeface="+mn-cs"/>
                        </a:rPr>
                        <a:t> </a:t>
                      </a:r>
                      <a:r>
                        <a:rPr lang="fr-FR" sz="2600" b="1" kern="1200" dirty="0">
                          <a:solidFill>
                            <a:prstClr val="white"/>
                          </a:solidFill>
                          <a:latin typeface="Book Antiqua" pitchFamily="18" charset="0"/>
                          <a:ea typeface="+mn-ea"/>
                          <a:cs typeface="+mn-cs"/>
                        </a:rPr>
                        <a:t>Ô merveille immense, perle si précieuse</a:t>
                      </a:r>
                    </a:p>
                    <a:p>
                      <a:r>
                        <a:rPr lang="fr-FR" sz="2600" b="1" kern="1200" dirty="0">
                          <a:solidFill>
                            <a:prstClr val="white"/>
                          </a:solidFill>
                          <a:latin typeface="Book Antiqua" pitchFamily="18" charset="0"/>
                          <a:ea typeface="+mn-ea"/>
                          <a:cs typeface="+mn-cs"/>
                        </a:rPr>
                        <a:t>Toi que tous appellent, Vierge Bienheureuse</a:t>
                      </a:r>
                    </a:p>
                    <a:p>
                      <a:r>
                        <a:rPr lang="fr-FR" sz="2600" b="1" kern="1200" dirty="0">
                          <a:solidFill>
                            <a:prstClr val="white"/>
                          </a:solidFill>
                          <a:latin typeface="Book Antiqua" pitchFamily="18" charset="0"/>
                          <a:ea typeface="+mn-ea"/>
                          <a:cs typeface="+mn-cs"/>
                        </a:rPr>
                        <a:t>Fille de Joachim, dépassas les anges</a:t>
                      </a:r>
                    </a:p>
                    <a:p>
                      <a:r>
                        <a:rPr lang="fr-FR" sz="2600" b="1" kern="1200" dirty="0">
                          <a:solidFill>
                            <a:prstClr val="white"/>
                          </a:solidFill>
                          <a:latin typeface="Book Antiqua" pitchFamily="18" charset="0"/>
                          <a:ea typeface="+mn-ea"/>
                          <a:cs typeface="+mn-cs"/>
                        </a:rPr>
                        <a:t>Et dans l’Evangile, ta belle louange</a:t>
                      </a:r>
                    </a:p>
                    <a:p>
                      <a:endParaRPr lang="fr-FR" sz="2600" b="1" kern="1200" dirty="0">
                        <a:solidFill>
                          <a:prstClr val="white"/>
                        </a:solidFill>
                        <a:latin typeface="Book Antiqua" pitchFamily="18" charset="0"/>
                        <a:ea typeface="+mn-ea"/>
                        <a:cs typeface="+mn-cs"/>
                      </a:endParaRPr>
                    </a:p>
                  </a:txBody>
                  <a:tcPr/>
                </a:tc>
                <a:tc>
                  <a:txBody>
                    <a:bodyPr/>
                    <a:lstStyle/>
                    <a:p>
                      <a:pPr algn="r" rtl="1"/>
                      <a:r>
                        <a:rPr lang="ar-EG" sz="3200" b="1" kern="1200" dirty="0">
                          <a:solidFill>
                            <a:prstClr val="white"/>
                          </a:solidFill>
                          <a:latin typeface="+mn-lt"/>
                          <a:ea typeface="+mn-ea"/>
                          <a:cs typeface="+mn-cs"/>
                        </a:rPr>
                        <a:t>قد صرتِ أعجوبة للرؤساء أمثال</a:t>
                      </a:r>
                    </a:p>
                    <a:p>
                      <a:pPr algn="r" rtl="1"/>
                      <a:r>
                        <a:rPr lang="ar-EG" sz="3200" b="1" kern="1200" dirty="0">
                          <a:solidFill>
                            <a:prstClr val="white"/>
                          </a:solidFill>
                          <a:latin typeface="+mn-lt"/>
                          <a:ea typeface="+mn-ea"/>
                          <a:cs typeface="+mn-cs"/>
                        </a:rPr>
                        <a:t>دُرة محجوبة وفي الإنجيل قد قال</a:t>
                      </a:r>
                    </a:p>
                    <a:p>
                      <a:pPr algn="r" rtl="1"/>
                      <a:r>
                        <a:rPr lang="ar-EG" sz="3200" b="1" kern="1200" dirty="0">
                          <a:solidFill>
                            <a:prstClr val="white"/>
                          </a:solidFill>
                          <a:latin typeface="+mn-lt"/>
                          <a:ea typeface="+mn-ea"/>
                          <a:cs typeface="+mn-cs"/>
                        </a:rPr>
                        <a:t>يُعطوك الطوبى في كل الأجيال</a:t>
                      </a:r>
                    </a:p>
                    <a:p>
                      <a:pPr algn="r" rtl="1"/>
                      <a:r>
                        <a:rPr lang="ar-EG" sz="3200" b="1" kern="1200" dirty="0">
                          <a:solidFill>
                            <a:prstClr val="white"/>
                          </a:solidFill>
                          <a:latin typeface="+mn-lt"/>
                          <a:ea typeface="+mn-ea"/>
                          <a:cs typeface="+mn-cs"/>
                        </a:rPr>
                        <a:t>يا </a:t>
                      </a:r>
                      <a:r>
                        <a:rPr lang="ar-EG" sz="3200" b="1" kern="1200" dirty="0" err="1">
                          <a:solidFill>
                            <a:prstClr val="white"/>
                          </a:solidFill>
                          <a:latin typeface="+mn-lt"/>
                          <a:ea typeface="+mn-ea"/>
                          <a:cs typeface="+mn-cs"/>
                        </a:rPr>
                        <a:t>إبنة</a:t>
                      </a:r>
                      <a:r>
                        <a:rPr lang="ar-EG" sz="3200" b="1" kern="1200" dirty="0">
                          <a:solidFill>
                            <a:prstClr val="white"/>
                          </a:solidFill>
                          <a:latin typeface="+mn-lt"/>
                          <a:ea typeface="+mn-ea"/>
                          <a:cs typeface="+mn-cs"/>
                        </a:rPr>
                        <a:t> يواقيم قد فُقتِ </a:t>
                      </a:r>
                      <a:r>
                        <a:rPr lang="ar-EG" sz="3200" b="1" kern="1200" dirty="0" err="1">
                          <a:solidFill>
                            <a:prstClr val="white"/>
                          </a:solidFill>
                          <a:latin typeface="+mn-lt"/>
                          <a:ea typeface="+mn-ea"/>
                          <a:cs typeface="+mn-cs"/>
                        </a:rPr>
                        <a:t>الشاروبيم</a:t>
                      </a:r>
                      <a:endParaRPr lang="fr-FR" sz="16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B867F35C-0302-DB04-7E46-586139DA850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4E9F4265-158B-EB4F-FC93-6B7FF3C0AE2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25651984"/>
      </p:ext>
    </p:extLst>
  </p:cSld>
  <p:clrMapOvr>
    <a:masterClrMapping/>
  </p:clrMapOvr>
  <p:transition/>
</p:sld>
</file>

<file path=ppt/slides/slide213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3CCC942E-716F-D07F-482E-F8C8B4F8A6BD}"/>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AF50ECFE-C2E6-47B7-07CF-386F7432FE2B}"/>
              </a:ext>
            </a:extLst>
          </p:cNvPr>
          <p:cNvGraphicFramePr>
            <a:graphicFrameLocks noGrp="1"/>
          </p:cNvGraphicFramePr>
          <p:nvPr>
            <p:extLst>
              <p:ext uri="{D42A27DB-BD31-4B8C-83A1-F6EECF244321}">
                <p14:modId xmlns:p14="http://schemas.microsoft.com/office/powerpoint/2010/main" val="200910021"/>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934200">
                  <a:extLst>
                    <a:ext uri="{9D8B030D-6E8A-4147-A177-3AD203B41FA5}">
                      <a16:colId xmlns:a16="http://schemas.microsoft.com/office/drawing/2014/main" val="20000"/>
                    </a:ext>
                  </a:extLst>
                </a:gridCol>
                <a:gridCol w="4312956">
                  <a:extLst>
                    <a:ext uri="{9D8B030D-6E8A-4147-A177-3AD203B41FA5}">
                      <a16:colId xmlns:a16="http://schemas.microsoft.com/office/drawing/2014/main" val="20001"/>
                    </a:ext>
                  </a:extLst>
                </a:gridCol>
              </a:tblGrid>
              <a:tr h="3024336">
                <a:tc>
                  <a:txBody>
                    <a:bodyPr/>
                    <a:lstStyle/>
                    <a:p>
                      <a:r>
                        <a:rPr lang="fr-FR" sz="2700" b="1" kern="1200" dirty="0">
                          <a:solidFill>
                            <a:prstClr val="white"/>
                          </a:solidFill>
                          <a:latin typeface="Book Antiqua" pitchFamily="18" charset="0"/>
                          <a:ea typeface="+mn-ea"/>
                          <a:cs typeface="+mn-cs"/>
                        </a:rPr>
                        <a:t>3. Ô Marie, nulle autre, nulle autre que toi</a:t>
                      </a:r>
                    </a:p>
                    <a:p>
                      <a:r>
                        <a:rPr lang="fr-FR" sz="2800" b="1" kern="1200" dirty="0">
                          <a:solidFill>
                            <a:prstClr val="white"/>
                          </a:solidFill>
                          <a:latin typeface="Book Antiqua" pitchFamily="18" charset="0"/>
                          <a:ea typeface="+mn-ea"/>
                          <a:cs typeface="+mn-cs"/>
                        </a:rPr>
                        <a:t>N’a reçu tes grâces, si pleines de joie</a:t>
                      </a:r>
                    </a:p>
                    <a:p>
                      <a:r>
                        <a:rPr lang="fr-FR" sz="2800" b="1" kern="1200" dirty="0">
                          <a:solidFill>
                            <a:prstClr val="white"/>
                          </a:solidFill>
                          <a:latin typeface="Book Antiqua" pitchFamily="18" charset="0"/>
                          <a:ea typeface="+mn-ea"/>
                          <a:cs typeface="+mn-cs"/>
                        </a:rPr>
                        <a:t>Et de la Parole, tu devins l’abri</a:t>
                      </a:r>
                    </a:p>
                    <a:p>
                      <a:r>
                        <a:rPr lang="fr-FR" sz="2700" b="1" kern="1200" dirty="0">
                          <a:solidFill>
                            <a:prstClr val="white"/>
                          </a:solidFill>
                          <a:latin typeface="Book Antiqua" pitchFamily="18" charset="0"/>
                          <a:ea typeface="+mn-ea"/>
                          <a:cs typeface="+mn-cs"/>
                        </a:rPr>
                        <a:t>Les savants, les sages, ne l’ont pas compris</a:t>
                      </a:r>
                    </a:p>
                  </a:txBody>
                  <a:tcPr/>
                </a:tc>
                <a:tc>
                  <a:txBody>
                    <a:bodyPr/>
                    <a:lstStyle/>
                    <a:p>
                      <a:pPr algn="r" rtl="1"/>
                      <a:r>
                        <a:rPr lang="ar-EG" sz="3200" b="1" kern="1200" dirty="0">
                          <a:solidFill>
                            <a:prstClr val="white"/>
                          </a:solidFill>
                          <a:latin typeface="+mn-lt"/>
                          <a:ea typeface="+mn-ea"/>
                          <a:cs typeface="+mn-cs"/>
                        </a:rPr>
                        <a:t>من نال ما نُلتِ يا أم الرحمة</a:t>
                      </a:r>
                    </a:p>
                    <a:p>
                      <a:pPr algn="r" rtl="1"/>
                      <a:r>
                        <a:rPr lang="ar-EG" sz="3200" b="1" kern="1200" dirty="0">
                          <a:solidFill>
                            <a:prstClr val="white"/>
                          </a:solidFill>
                          <a:latin typeface="+mn-lt"/>
                          <a:ea typeface="+mn-ea"/>
                          <a:cs typeface="+mn-cs"/>
                        </a:rPr>
                        <a:t>وأنتِ قد صرتِ </a:t>
                      </a:r>
                      <a:r>
                        <a:rPr lang="ar-EG" sz="3200" b="1" kern="1200" dirty="0" err="1">
                          <a:solidFill>
                            <a:prstClr val="white"/>
                          </a:solidFill>
                          <a:latin typeface="+mn-lt"/>
                          <a:ea typeface="+mn-ea"/>
                          <a:cs typeface="+mn-cs"/>
                        </a:rPr>
                        <a:t>مملوئة</a:t>
                      </a:r>
                      <a:r>
                        <a:rPr lang="ar-EG" sz="3200" b="1" kern="1200" dirty="0">
                          <a:solidFill>
                            <a:prstClr val="white"/>
                          </a:solidFill>
                          <a:latin typeface="+mn-lt"/>
                          <a:ea typeface="+mn-ea"/>
                          <a:cs typeface="+mn-cs"/>
                        </a:rPr>
                        <a:t> نعمة</a:t>
                      </a:r>
                    </a:p>
                    <a:p>
                      <a:pPr algn="r" rtl="1"/>
                      <a:r>
                        <a:rPr lang="ar-EG" sz="3200" b="1" kern="1200" dirty="0">
                          <a:solidFill>
                            <a:prstClr val="white"/>
                          </a:solidFill>
                          <a:latin typeface="+mn-lt"/>
                          <a:ea typeface="+mn-ea"/>
                          <a:cs typeface="+mn-cs"/>
                        </a:rPr>
                        <a:t>وللاهوت صرتِ حجاباً للكلمة</a:t>
                      </a:r>
                    </a:p>
                    <a:p>
                      <a:pPr algn="r" rtl="1"/>
                      <a:r>
                        <a:rPr lang="ar-EG" sz="3200" b="1" kern="1200" dirty="0">
                          <a:solidFill>
                            <a:prstClr val="white"/>
                          </a:solidFill>
                          <a:latin typeface="+mn-lt"/>
                          <a:ea typeface="+mn-ea"/>
                          <a:cs typeface="+mn-cs"/>
                        </a:rPr>
                        <a:t>واحتار فيكِ أرباب التفهيم</a:t>
                      </a: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4. Arche de l’Alliance, encensoir d’Aaron</a:t>
                      </a:r>
                    </a:p>
                    <a:p>
                      <a:r>
                        <a:rPr lang="fr-FR" sz="2800" b="1" kern="1200" dirty="0">
                          <a:solidFill>
                            <a:prstClr val="white"/>
                          </a:solidFill>
                          <a:latin typeface="Book Antiqua" pitchFamily="18" charset="0"/>
                          <a:ea typeface="+mn-ea"/>
                          <a:cs typeface="+mn-cs"/>
                        </a:rPr>
                        <a:t>Ô glorieuse Marie, fille de Sion</a:t>
                      </a:r>
                    </a:p>
                    <a:p>
                      <a:r>
                        <a:rPr lang="fr-FR" sz="2800" b="1" kern="1200" dirty="0">
                          <a:solidFill>
                            <a:prstClr val="white"/>
                          </a:solidFill>
                          <a:latin typeface="Book Antiqua" pitchFamily="18" charset="0"/>
                          <a:ea typeface="+mn-ea"/>
                          <a:cs typeface="+mn-cs"/>
                        </a:rPr>
                        <a:t>Mère de Lumière, éclaire mes yeux</a:t>
                      </a:r>
                    </a:p>
                    <a:p>
                      <a:r>
                        <a:rPr lang="fr-FR" sz="2800" b="1" kern="1200" dirty="0">
                          <a:solidFill>
                            <a:prstClr val="white"/>
                          </a:solidFill>
                          <a:latin typeface="Book Antiqua" pitchFamily="18" charset="0"/>
                          <a:ea typeface="+mn-ea"/>
                          <a:cs typeface="+mn-cs"/>
                        </a:rPr>
                        <a:t>Si pleine de grâce, ô Mère de Dieu</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200" b="1" kern="1200" dirty="0">
                          <a:solidFill>
                            <a:prstClr val="white"/>
                          </a:solidFill>
                          <a:latin typeface="+mn-lt"/>
                          <a:ea typeface="+mn-ea"/>
                          <a:cs typeface="+mn-cs"/>
                        </a:rPr>
                        <a:t>يا تابوت العهد يا مجمرة هارون</a:t>
                      </a:r>
                    </a:p>
                    <a:p>
                      <a:pPr algn="r" rtl="1"/>
                      <a:r>
                        <a:rPr lang="ar-EG" sz="3200" b="1" kern="1200" dirty="0">
                          <a:solidFill>
                            <a:prstClr val="white"/>
                          </a:solidFill>
                          <a:latin typeface="+mn-lt"/>
                          <a:ea typeface="+mn-ea"/>
                          <a:cs typeface="+mn-cs"/>
                        </a:rPr>
                        <a:t>يا روح المجد يا </a:t>
                      </a:r>
                      <a:r>
                        <a:rPr lang="ar-EG" sz="3200" b="1" kern="1200" dirty="0" err="1">
                          <a:solidFill>
                            <a:prstClr val="white"/>
                          </a:solidFill>
                          <a:latin typeface="+mn-lt"/>
                          <a:ea typeface="+mn-ea"/>
                          <a:cs typeface="+mn-cs"/>
                        </a:rPr>
                        <a:t>إبنة</a:t>
                      </a:r>
                      <a:r>
                        <a:rPr lang="ar-EG" sz="3200" b="1" kern="1200" dirty="0">
                          <a:solidFill>
                            <a:prstClr val="white"/>
                          </a:solidFill>
                          <a:latin typeface="+mn-lt"/>
                          <a:ea typeface="+mn-ea"/>
                          <a:cs typeface="+mn-cs"/>
                        </a:rPr>
                        <a:t> صهيون</a:t>
                      </a:r>
                    </a:p>
                    <a:p>
                      <a:pPr algn="r" rtl="1"/>
                      <a:r>
                        <a:rPr lang="ar-EG" sz="3200" b="1" kern="1200" dirty="0">
                          <a:solidFill>
                            <a:prstClr val="white"/>
                          </a:solidFill>
                          <a:latin typeface="+mn-lt"/>
                          <a:ea typeface="+mn-ea"/>
                          <a:cs typeface="+mn-cs"/>
                        </a:rPr>
                        <a:t>يا نور العيون بكِ نسعدُ</a:t>
                      </a:r>
                    </a:p>
                    <a:p>
                      <a:pPr algn="r" rtl="1"/>
                      <a:r>
                        <a:rPr lang="ar-EG" sz="3200" b="1" kern="1200" dirty="0">
                          <a:solidFill>
                            <a:prstClr val="white"/>
                          </a:solidFill>
                          <a:latin typeface="+mn-lt"/>
                          <a:ea typeface="+mn-ea"/>
                          <a:cs typeface="+mn-cs"/>
                        </a:rPr>
                        <a:t>ونحظى بالنعيم يا مملوءة نعمة</a:t>
                      </a:r>
                    </a:p>
                    <a:p>
                      <a:endParaRPr lang="fr-FR" sz="16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C5A95C3E-937C-0EE1-BBE5-1DCED34DA18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B0E9A98C-CAD7-13F1-DF44-E886FED7FC4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77308498"/>
      </p:ext>
    </p:extLst>
  </p:cSld>
  <p:clrMapOvr>
    <a:masterClrMapping/>
  </p:clrMapOvr>
  <p:transition/>
</p:sld>
</file>

<file path=ppt/slides/slide21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6CA7DD1C-0F18-80CF-DF71-1C3A9B73FF59}"/>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8697C151-1AE2-BABC-CDEF-6FD89AAABD11}"/>
              </a:ext>
            </a:extLst>
          </p:cNvPr>
          <p:cNvGraphicFramePr>
            <a:graphicFrameLocks noGrp="1"/>
          </p:cNvGraphicFramePr>
          <p:nvPr>
            <p:extLst>
              <p:ext uri="{D42A27DB-BD31-4B8C-83A1-F6EECF244321}">
                <p14:modId xmlns:p14="http://schemas.microsoft.com/office/powerpoint/2010/main" val="3825533158"/>
              </p:ext>
            </p:extLst>
          </p:nvPr>
        </p:nvGraphicFramePr>
        <p:xfrm>
          <a:off x="381000" y="332656"/>
          <a:ext cx="11582400" cy="5868652"/>
        </p:xfrm>
        <a:graphic>
          <a:graphicData uri="http://schemas.openxmlformats.org/drawingml/2006/table">
            <a:tbl>
              <a:tblPr firstRow="1" bandRow="1">
                <a:tableStyleId>{2D5ABB26-0587-4C30-8999-92F81FD0307C}</a:tableStyleId>
              </a:tblPr>
              <a:tblGrid>
                <a:gridCol w="6604840">
                  <a:extLst>
                    <a:ext uri="{9D8B030D-6E8A-4147-A177-3AD203B41FA5}">
                      <a16:colId xmlns:a16="http://schemas.microsoft.com/office/drawing/2014/main" val="20000"/>
                    </a:ext>
                  </a:extLst>
                </a:gridCol>
                <a:gridCol w="4977560">
                  <a:extLst>
                    <a:ext uri="{9D8B030D-6E8A-4147-A177-3AD203B41FA5}">
                      <a16:colId xmlns:a16="http://schemas.microsoft.com/office/drawing/2014/main" val="20001"/>
                    </a:ext>
                  </a:extLst>
                </a:gridCol>
              </a:tblGrid>
              <a:tr h="3024336">
                <a:tc>
                  <a:txBody>
                    <a:bodyPr/>
                    <a:lstStyle/>
                    <a:p>
                      <a:r>
                        <a:rPr lang="fr-FR" sz="2600" b="1" kern="1200" dirty="0">
                          <a:solidFill>
                            <a:prstClr val="white"/>
                          </a:solidFill>
                          <a:latin typeface="Book Antiqua" pitchFamily="18" charset="0"/>
                          <a:ea typeface="+mn-ea"/>
                          <a:cs typeface="+mn-cs"/>
                        </a:rPr>
                        <a:t>5. Toi pleine de grâce, forteresse sûre</a:t>
                      </a:r>
                    </a:p>
                    <a:p>
                      <a:r>
                        <a:rPr lang="fr-FR" sz="2600" b="1" kern="1200" dirty="0">
                          <a:solidFill>
                            <a:prstClr val="white"/>
                          </a:solidFill>
                          <a:latin typeface="Book Antiqua" pitchFamily="18" charset="0"/>
                          <a:ea typeface="+mn-ea"/>
                          <a:cs typeface="+mn-cs"/>
                        </a:rPr>
                        <a:t>Trésor de pitié, les pauvres, rassure</a:t>
                      </a:r>
                    </a:p>
                    <a:p>
                      <a:r>
                        <a:rPr lang="fr-FR" sz="2600" b="1" kern="1200" dirty="0">
                          <a:solidFill>
                            <a:prstClr val="white"/>
                          </a:solidFill>
                          <a:latin typeface="Book Antiqua" pitchFamily="18" charset="0"/>
                          <a:ea typeface="+mn-ea"/>
                          <a:cs typeface="+mn-cs"/>
                        </a:rPr>
                        <a:t>Ton Fils nous pardonne, Marie intercède</a:t>
                      </a:r>
                    </a:p>
                    <a:p>
                      <a:r>
                        <a:rPr lang="fr-FR" sz="2600" b="1" kern="1200" dirty="0">
                          <a:solidFill>
                            <a:prstClr val="white"/>
                          </a:solidFill>
                          <a:latin typeface="Book Antiqua" pitchFamily="18" charset="0"/>
                          <a:ea typeface="+mn-ea"/>
                          <a:cs typeface="+mn-cs"/>
                        </a:rPr>
                        <a:t>Quand viendra le jour, oh ! viens-nous en aide</a:t>
                      </a:r>
                    </a:p>
                    <a:p>
                      <a:endParaRPr lang="fr-FR" sz="2600" b="1" kern="1200" dirty="0">
                        <a:solidFill>
                          <a:prstClr val="white"/>
                        </a:solidFill>
                        <a:latin typeface="Book Antiqua" pitchFamily="18" charset="0"/>
                        <a:ea typeface="+mn-ea"/>
                        <a:cs typeface="+mn-cs"/>
                      </a:endParaRPr>
                    </a:p>
                  </a:txBody>
                  <a:tcPr/>
                </a:tc>
                <a:tc>
                  <a:txBody>
                    <a:bodyPr/>
                    <a:lstStyle/>
                    <a:p>
                      <a:pPr algn="r" rtl="1"/>
                      <a:r>
                        <a:rPr lang="ar-EG" sz="3200" b="1" kern="1200" dirty="0">
                          <a:solidFill>
                            <a:prstClr val="white"/>
                          </a:solidFill>
                          <a:latin typeface="+mn-lt"/>
                          <a:ea typeface="+mn-ea"/>
                          <a:cs typeface="+mn-cs"/>
                        </a:rPr>
                        <a:t>يا مملوءة نعمة أنتِ الحصن الحصين</a:t>
                      </a:r>
                    </a:p>
                    <a:p>
                      <a:pPr algn="r" rtl="1"/>
                      <a:r>
                        <a:rPr lang="ar-EG" sz="3200" b="1" kern="1200" dirty="0">
                          <a:solidFill>
                            <a:prstClr val="white"/>
                          </a:solidFill>
                          <a:latin typeface="+mn-lt"/>
                          <a:ea typeface="+mn-ea"/>
                          <a:cs typeface="+mn-cs"/>
                        </a:rPr>
                        <a:t>أنتِ كنز الرحمة يا عون المساكين</a:t>
                      </a:r>
                    </a:p>
                    <a:p>
                      <a:pPr algn="r" rtl="1"/>
                      <a:r>
                        <a:rPr lang="ar-EG" sz="3200" b="1" kern="1200" dirty="0">
                          <a:solidFill>
                            <a:prstClr val="white"/>
                          </a:solidFill>
                          <a:latin typeface="+mn-lt"/>
                          <a:ea typeface="+mn-ea"/>
                          <a:cs typeface="+mn-cs"/>
                        </a:rPr>
                        <a:t>بابنك زالت النقمة يا</a:t>
                      </a:r>
                      <a:r>
                        <a:rPr lang="ar-EG" sz="3200" b="1" kern="1200" baseline="0" dirty="0">
                          <a:solidFill>
                            <a:prstClr val="white"/>
                          </a:solidFill>
                          <a:latin typeface="+mn-lt"/>
                          <a:ea typeface="+mn-ea"/>
                          <a:cs typeface="+mn-cs"/>
                        </a:rPr>
                        <a:t> قدس</a:t>
                      </a:r>
                      <a:r>
                        <a:rPr lang="ar-EG" sz="3200" b="1" kern="1200" dirty="0">
                          <a:solidFill>
                            <a:prstClr val="white"/>
                          </a:solidFill>
                          <a:latin typeface="+mn-lt"/>
                          <a:ea typeface="+mn-ea"/>
                          <a:cs typeface="+mn-cs"/>
                        </a:rPr>
                        <a:t> القديسين</a:t>
                      </a:r>
                    </a:p>
                    <a:p>
                      <a:pPr algn="r" rtl="1"/>
                      <a:r>
                        <a:rPr lang="ar-EG" sz="3200" b="1" kern="1200" dirty="0">
                          <a:solidFill>
                            <a:prstClr val="white"/>
                          </a:solidFill>
                          <a:latin typeface="+mn-lt"/>
                          <a:ea typeface="+mn-ea"/>
                          <a:cs typeface="+mn-cs"/>
                        </a:rPr>
                        <a:t>شفيعتنا في الزحمة يا أم الرحيم</a:t>
                      </a:r>
                    </a:p>
                  </a:txBody>
                  <a:tcPr/>
                </a:tc>
                <a:extLst>
                  <a:ext uri="{0D108BD9-81ED-4DB2-BD59-A6C34878D82A}">
                    <a16:rowId xmlns:a16="http://schemas.microsoft.com/office/drawing/2014/main" val="10000"/>
                  </a:ext>
                </a:extLst>
              </a:tr>
              <a:tr h="2844316">
                <a:tc>
                  <a:txBody>
                    <a:bodyPr/>
                    <a:lstStyle/>
                    <a:p>
                      <a:r>
                        <a:rPr lang="fr-FR" sz="2600" b="1" kern="1200" dirty="0">
                          <a:solidFill>
                            <a:prstClr val="white"/>
                          </a:solidFill>
                          <a:latin typeface="Book Antiqua" pitchFamily="18" charset="0"/>
                          <a:ea typeface="+mn-ea"/>
                          <a:cs typeface="+mn-cs"/>
                        </a:rPr>
                        <a:t>6. Nous te magnifions, ô Vierge Marie</a:t>
                      </a:r>
                    </a:p>
                    <a:p>
                      <a:r>
                        <a:rPr lang="fr-FR" sz="2600" b="1" kern="1200" dirty="0">
                          <a:solidFill>
                            <a:prstClr val="white"/>
                          </a:solidFill>
                          <a:latin typeface="Book Antiqua" pitchFamily="18" charset="0"/>
                          <a:ea typeface="+mn-ea"/>
                          <a:cs typeface="+mn-cs"/>
                        </a:rPr>
                        <a:t>Fille de Joachim, ô trône choisi</a:t>
                      </a:r>
                    </a:p>
                    <a:p>
                      <a:r>
                        <a:rPr lang="fr-FR" sz="2600" b="1" kern="1200" dirty="0">
                          <a:solidFill>
                            <a:prstClr val="white"/>
                          </a:solidFill>
                          <a:latin typeface="Book Antiqua" pitchFamily="18" charset="0"/>
                          <a:ea typeface="+mn-ea"/>
                          <a:cs typeface="+mn-cs"/>
                        </a:rPr>
                        <a:t>Ton Fils nous accorde, la vie éternelle</a:t>
                      </a:r>
                    </a:p>
                    <a:p>
                      <a:r>
                        <a:rPr lang="fr-FR" sz="2600" b="1" kern="1200" dirty="0">
                          <a:solidFill>
                            <a:prstClr val="white"/>
                          </a:solidFill>
                          <a:latin typeface="Book Antiqua" pitchFamily="18" charset="0"/>
                          <a:ea typeface="+mn-ea"/>
                          <a:cs typeface="+mn-cs"/>
                        </a:rPr>
                        <a:t>Lavera la honte, faute originelle</a:t>
                      </a:r>
                    </a:p>
                    <a:p>
                      <a:endParaRPr lang="fr-FR" sz="2600" b="1" kern="1200" dirty="0">
                        <a:solidFill>
                          <a:prstClr val="white"/>
                        </a:solidFill>
                        <a:latin typeface="Book Antiqua" pitchFamily="18" charset="0"/>
                        <a:ea typeface="+mn-ea"/>
                        <a:cs typeface="+mn-cs"/>
                      </a:endParaRPr>
                    </a:p>
                  </a:txBody>
                  <a:tcPr/>
                </a:tc>
                <a:tc>
                  <a:txBody>
                    <a:bodyPr/>
                    <a:lstStyle/>
                    <a:p>
                      <a:pPr algn="r" rtl="1"/>
                      <a:r>
                        <a:rPr lang="ar-EG" sz="3200" b="1" kern="1200" dirty="0">
                          <a:solidFill>
                            <a:prstClr val="white"/>
                          </a:solidFill>
                          <a:latin typeface="+mn-lt"/>
                          <a:ea typeface="+mn-ea"/>
                          <a:cs typeface="+mn-cs"/>
                        </a:rPr>
                        <a:t>نقدم لكِ التعظيم يا ست </a:t>
                      </a:r>
                      <a:r>
                        <a:rPr lang="ar-EG" sz="3200" b="1" kern="1200" dirty="0" err="1">
                          <a:solidFill>
                            <a:prstClr val="white"/>
                          </a:solidFill>
                          <a:latin typeface="+mn-lt"/>
                          <a:ea typeface="+mn-ea"/>
                          <a:cs typeface="+mn-cs"/>
                        </a:rPr>
                        <a:t>الأبكار</a:t>
                      </a:r>
                      <a:endParaRPr lang="ar-EG" sz="3200" b="1" kern="1200" dirty="0">
                        <a:solidFill>
                          <a:prstClr val="white"/>
                        </a:solidFill>
                        <a:latin typeface="+mn-lt"/>
                        <a:ea typeface="+mn-ea"/>
                        <a:cs typeface="+mn-cs"/>
                      </a:endParaRPr>
                    </a:p>
                    <a:p>
                      <a:pPr algn="r" rtl="1"/>
                      <a:r>
                        <a:rPr lang="ar-EG" sz="3200" b="1" kern="1200" dirty="0">
                          <a:solidFill>
                            <a:prstClr val="white"/>
                          </a:solidFill>
                          <a:latin typeface="+mn-lt"/>
                          <a:ea typeface="+mn-ea"/>
                          <a:cs typeface="+mn-cs"/>
                        </a:rPr>
                        <a:t>يا </a:t>
                      </a:r>
                      <a:r>
                        <a:rPr lang="ar-EG" sz="3200" b="1" kern="1200" dirty="0" err="1">
                          <a:solidFill>
                            <a:prstClr val="white"/>
                          </a:solidFill>
                          <a:latin typeface="+mn-lt"/>
                          <a:ea typeface="+mn-ea"/>
                          <a:cs typeface="+mn-cs"/>
                        </a:rPr>
                        <a:t>إبنة</a:t>
                      </a:r>
                      <a:r>
                        <a:rPr lang="ar-EG" sz="3200" b="1" kern="1200" dirty="0">
                          <a:solidFill>
                            <a:prstClr val="white"/>
                          </a:solidFill>
                          <a:latin typeface="+mn-lt"/>
                          <a:ea typeface="+mn-ea"/>
                          <a:cs typeface="+mn-cs"/>
                        </a:rPr>
                        <a:t> </a:t>
                      </a:r>
                      <a:r>
                        <a:rPr lang="ar-EG" sz="3200" b="1" kern="1200" dirty="0" err="1">
                          <a:solidFill>
                            <a:prstClr val="white"/>
                          </a:solidFill>
                          <a:latin typeface="+mn-lt"/>
                          <a:ea typeface="+mn-ea"/>
                          <a:cs typeface="+mn-cs"/>
                        </a:rPr>
                        <a:t>يواقيم</a:t>
                      </a:r>
                      <a:r>
                        <a:rPr lang="ar-EG" sz="3200" b="1" kern="1200" dirty="0">
                          <a:solidFill>
                            <a:prstClr val="white"/>
                          </a:solidFill>
                          <a:latin typeface="+mn-lt"/>
                          <a:ea typeface="+mn-ea"/>
                          <a:cs typeface="+mn-cs"/>
                        </a:rPr>
                        <a:t> يا كُرسياً مُختار</a:t>
                      </a:r>
                    </a:p>
                    <a:p>
                      <a:pPr algn="r" rtl="1"/>
                      <a:r>
                        <a:rPr lang="ar-EG" sz="3200" b="1" kern="1200" dirty="0">
                          <a:solidFill>
                            <a:prstClr val="white"/>
                          </a:solidFill>
                          <a:latin typeface="+mn-lt"/>
                          <a:ea typeface="+mn-ea"/>
                          <a:cs typeface="+mn-cs"/>
                        </a:rPr>
                        <a:t>والمولود منكِ كريم أزال عنا العار</a:t>
                      </a:r>
                    </a:p>
                    <a:p>
                      <a:pPr algn="r" rtl="1"/>
                      <a:r>
                        <a:rPr lang="ar-EG" sz="3200" b="1" kern="1200" dirty="0">
                          <a:solidFill>
                            <a:prstClr val="white"/>
                          </a:solidFill>
                          <a:latin typeface="+mn-lt"/>
                          <a:ea typeface="+mn-ea"/>
                          <a:cs typeface="+mn-cs"/>
                        </a:rPr>
                        <a:t>الإله العظيم خالق </a:t>
                      </a:r>
                      <a:r>
                        <a:rPr lang="ar-EG" sz="3200" b="1" kern="1200" dirty="0" err="1">
                          <a:solidFill>
                            <a:prstClr val="white"/>
                          </a:solidFill>
                          <a:latin typeface="+mn-lt"/>
                          <a:ea typeface="+mn-ea"/>
                          <a:cs typeface="+mn-cs"/>
                        </a:rPr>
                        <a:t>الأدهار</a:t>
                      </a:r>
                      <a:endParaRPr lang="ar-EG" sz="3200" b="1" kern="1200" dirty="0">
                        <a:solidFill>
                          <a:prstClr val="white"/>
                        </a:solidFill>
                        <a:latin typeface="+mn-lt"/>
                        <a:ea typeface="+mn-ea"/>
                        <a:cs typeface="+mn-cs"/>
                      </a:endParaRPr>
                    </a:p>
                    <a:p>
                      <a:endParaRPr lang="fr-FR" sz="16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2936A4BB-12DB-5C2D-55B2-F9E4A664C5F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5A57024F-FAC1-43F4-CB49-F43A8622E4C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45373460"/>
      </p:ext>
    </p:extLst>
  </p:cSld>
  <p:clrMapOvr>
    <a:masterClrMapping/>
  </p:clrMapOvr>
  <p:transition/>
</p:sld>
</file>

<file path=ppt/slides/slide213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965C8F6E-6A21-D3EB-85F6-2E8024D82124}"/>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7472EDA8-E5BF-B3B6-8504-A93748462371}"/>
              </a:ext>
            </a:extLst>
          </p:cNvPr>
          <p:cNvGraphicFramePr>
            <a:graphicFrameLocks noGrp="1"/>
          </p:cNvGraphicFramePr>
          <p:nvPr>
            <p:extLst>
              <p:ext uri="{D42A27DB-BD31-4B8C-83A1-F6EECF244321}">
                <p14:modId xmlns:p14="http://schemas.microsoft.com/office/powerpoint/2010/main" val="4294440762"/>
              </p:ext>
            </p:extLst>
          </p:nvPr>
        </p:nvGraphicFramePr>
        <p:xfrm>
          <a:off x="304800" y="332656"/>
          <a:ext cx="11582400" cy="5868652"/>
        </p:xfrm>
        <a:graphic>
          <a:graphicData uri="http://schemas.openxmlformats.org/drawingml/2006/table">
            <a:tbl>
              <a:tblPr firstRow="1" bandRow="1">
                <a:tableStyleId>{2D5ABB26-0587-4C30-8999-92F81FD0307C}</a:tableStyleId>
              </a:tblPr>
              <a:tblGrid>
                <a:gridCol w="6705600">
                  <a:extLst>
                    <a:ext uri="{9D8B030D-6E8A-4147-A177-3AD203B41FA5}">
                      <a16:colId xmlns:a16="http://schemas.microsoft.com/office/drawing/2014/main" val="20000"/>
                    </a:ext>
                  </a:extLst>
                </a:gridCol>
                <a:gridCol w="4876800">
                  <a:extLst>
                    <a:ext uri="{9D8B030D-6E8A-4147-A177-3AD203B41FA5}">
                      <a16:colId xmlns:a16="http://schemas.microsoft.com/office/drawing/2014/main" val="20001"/>
                    </a:ext>
                  </a:extLst>
                </a:gridCol>
              </a:tblGrid>
              <a:tr h="3024336">
                <a:tc>
                  <a:txBody>
                    <a:bodyPr/>
                    <a:lstStyle/>
                    <a:p>
                      <a:r>
                        <a:rPr lang="fr-FR" sz="2600" b="1" kern="1200" dirty="0">
                          <a:solidFill>
                            <a:prstClr val="white"/>
                          </a:solidFill>
                          <a:latin typeface="Book Antiqua" pitchFamily="18" charset="0"/>
                          <a:ea typeface="+mn-ea"/>
                          <a:cs typeface="+mn-cs"/>
                        </a:rPr>
                        <a:t>7. Ô parure des vierges, sainte et vénérée</a:t>
                      </a:r>
                    </a:p>
                    <a:p>
                      <a:r>
                        <a:rPr lang="fr-FR" sz="2600" b="1" kern="1200" dirty="0">
                          <a:solidFill>
                            <a:prstClr val="white"/>
                          </a:solidFill>
                          <a:latin typeface="Book Antiqua" pitchFamily="18" charset="0"/>
                          <a:ea typeface="+mn-ea"/>
                          <a:cs typeface="+mn-cs"/>
                        </a:rPr>
                        <a:t>Pure entre les pures, lumière et clarté</a:t>
                      </a:r>
                    </a:p>
                    <a:p>
                      <a:r>
                        <a:rPr lang="fr-FR" sz="2600" b="1" kern="1200" dirty="0">
                          <a:solidFill>
                            <a:prstClr val="white"/>
                          </a:solidFill>
                          <a:latin typeface="Book Antiqua" pitchFamily="18" charset="0"/>
                          <a:ea typeface="+mn-ea"/>
                          <a:cs typeface="+mn-cs"/>
                        </a:rPr>
                        <a:t>Ô trésor de grâces, Mère de compassion</a:t>
                      </a:r>
                    </a:p>
                    <a:p>
                      <a:r>
                        <a:rPr lang="fr-FR" sz="2600" b="1" kern="1200" dirty="0">
                          <a:solidFill>
                            <a:prstClr val="white"/>
                          </a:solidFill>
                          <a:latin typeface="Book Antiqua" pitchFamily="18" charset="0"/>
                          <a:ea typeface="+mn-ea"/>
                          <a:cs typeface="+mn-cs"/>
                        </a:rPr>
                        <a:t>C’est bien toi la vigne, aux fruits </a:t>
                      </a:r>
                      <a:r>
                        <a:rPr lang="fr-FR" sz="2500" b="1" kern="1200" dirty="0">
                          <a:solidFill>
                            <a:prstClr val="white"/>
                          </a:solidFill>
                          <a:latin typeface="Book Antiqua" pitchFamily="18" charset="0"/>
                          <a:ea typeface="+mn-ea"/>
                          <a:cs typeface="+mn-cs"/>
                        </a:rPr>
                        <a:t>abondants</a:t>
                      </a:r>
                    </a:p>
                    <a:p>
                      <a:endParaRPr lang="fr-FR" sz="2600" b="1" kern="1200" dirty="0">
                        <a:solidFill>
                          <a:prstClr val="white"/>
                        </a:solidFill>
                        <a:latin typeface="Book Antiqua" pitchFamily="18" charset="0"/>
                        <a:ea typeface="+mn-ea"/>
                        <a:cs typeface="+mn-cs"/>
                      </a:endParaRPr>
                    </a:p>
                  </a:txBody>
                  <a:tcPr/>
                </a:tc>
                <a:tc>
                  <a:txBody>
                    <a:bodyPr/>
                    <a:lstStyle/>
                    <a:p>
                      <a:pPr algn="r" rtl="1"/>
                      <a:r>
                        <a:rPr lang="ar-EG" sz="3200" b="1" kern="1200" dirty="0">
                          <a:solidFill>
                            <a:prstClr val="white"/>
                          </a:solidFill>
                          <a:latin typeface="+mn-lt"/>
                          <a:ea typeface="+mn-ea"/>
                          <a:cs typeface="+mn-cs"/>
                        </a:rPr>
                        <a:t>يا زين </a:t>
                      </a:r>
                      <a:r>
                        <a:rPr lang="ar-EG" sz="3200" b="1" kern="1200" dirty="0" err="1">
                          <a:solidFill>
                            <a:prstClr val="white"/>
                          </a:solidFill>
                          <a:latin typeface="+mn-lt"/>
                          <a:ea typeface="+mn-ea"/>
                          <a:cs typeface="+mn-cs"/>
                        </a:rPr>
                        <a:t>الأبكار</a:t>
                      </a:r>
                      <a:r>
                        <a:rPr lang="ar-EG" sz="3200" b="1" kern="1200" dirty="0">
                          <a:solidFill>
                            <a:prstClr val="white"/>
                          </a:solidFill>
                          <a:latin typeface="+mn-lt"/>
                          <a:ea typeface="+mn-ea"/>
                          <a:cs typeface="+mn-cs"/>
                        </a:rPr>
                        <a:t> يا قُدس الأحبار</a:t>
                      </a:r>
                    </a:p>
                    <a:p>
                      <a:pPr algn="r" rtl="1"/>
                      <a:r>
                        <a:rPr lang="ar-EG" sz="3200" b="1" kern="1200" dirty="0">
                          <a:solidFill>
                            <a:prstClr val="white"/>
                          </a:solidFill>
                          <a:latin typeface="+mn-lt"/>
                          <a:ea typeface="+mn-ea"/>
                          <a:cs typeface="+mn-cs"/>
                        </a:rPr>
                        <a:t>يا طُهر الأطهار يا نور الأنوار</a:t>
                      </a:r>
                    </a:p>
                    <a:p>
                      <a:pPr algn="r" rtl="1"/>
                      <a:r>
                        <a:rPr lang="ar-EG" sz="3200" b="1" kern="1200" dirty="0">
                          <a:solidFill>
                            <a:prstClr val="white"/>
                          </a:solidFill>
                          <a:latin typeface="+mn-lt"/>
                          <a:ea typeface="+mn-ea"/>
                          <a:cs typeface="+mn-cs"/>
                        </a:rPr>
                        <a:t>يا كنز النعمة يا أم الرحمة</a:t>
                      </a:r>
                    </a:p>
                    <a:p>
                      <a:pPr algn="r" rtl="1"/>
                      <a:r>
                        <a:rPr lang="ar-EG" sz="3200" b="1" kern="1200" dirty="0">
                          <a:solidFill>
                            <a:prstClr val="white"/>
                          </a:solidFill>
                          <a:latin typeface="+mn-lt"/>
                          <a:ea typeface="+mn-ea"/>
                          <a:cs typeface="+mn-cs"/>
                        </a:rPr>
                        <a:t>أنتِ هي الكرمة المملوءة أثمار</a:t>
                      </a:r>
                    </a:p>
                  </a:txBody>
                  <a:tcPr/>
                </a:tc>
                <a:extLst>
                  <a:ext uri="{0D108BD9-81ED-4DB2-BD59-A6C34878D82A}">
                    <a16:rowId xmlns:a16="http://schemas.microsoft.com/office/drawing/2014/main" val="10000"/>
                  </a:ext>
                </a:extLst>
              </a:tr>
              <a:tr h="2844316">
                <a:tc>
                  <a:txBody>
                    <a:bodyPr/>
                    <a:lstStyle/>
                    <a:p>
                      <a:r>
                        <a:rPr lang="fr-FR" sz="2600" b="1" kern="1200" dirty="0">
                          <a:solidFill>
                            <a:prstClr val="white"/>
                          </a:solidFill>
                          <a:latin typeface="Book Antiqua" pitchFamily="18" charset="0"/>
                          <a:ea typeface="+mn-ea"/>
                          <a:cs typeface="+mn-cs"/>
                        </a:rPr>
                        <a:t>8. Fille de Joachim, tu reçois la gloire</a:t>
                      </a:r>
                    </a:p>
                    <a:p>
                      <a:r>
                        <a:rPr lang="fr-FR" sz="2600" b="1" kern="1200" dirty="0">
                          <a:solidFill>
                            <a:prstClr val="white"/>
                          </a:solidFill>
                          <a:latin typeface="Book Antiqua" pitchFamily="18" charset="0"/>
                          <a:ea typeface="+mn-ea"/>
                          <a:cs typeface="+mn-cs"/>
                        </a:rPr>
                        <a:t>Toi, Jérusalem, fierté et victoire</a:t>
                      </a:r>
                    </a:p>
                    <a:p>
                      <a:r>
                        <a:rPr lang="fr-FR" sz="2600" b="1" kern="1200" dirty="0">
                          <a:solidFill>
                            <a:prstClr val="white"/>
                          </a:solidFill>
                          <a:latin typeface="Book Antiqua" pitchFamily="18" charset="0"/>
                          <a:ea typeface="+mn-ea"/>
                          <a:cs typeface="+mn-cs"/>
                        </a:rPr>
                        <a:t>Et tu es Sion, ô précieux diamant</a:t>
                      </a:r>
                    </a:p>
                    <a:p>
                      <a:r>
                        <a:rPr lang="fr-FR" sz="2600" b="1" kern="1200" dirty="0">
                          <a:solidFill>
                            <a:prstClr val="white"/>
                          </a:solidFill>
                          <a:latin typeface="Book Antiqua" pitchFamily="18" charset="0"/>
                          <a:ea typeface="+mn-ea"/>
                          <a:cs typeface="+mn-cs"/>
                        </a:rPr>
                        <a:t>Tu brisas le piège, les liens de Satan </a:t>
                      </a:r>
                    </a:p>
                    <a:p>
                      <a:endParaRPr lang="fr-FR" sz="2600" b="1" kern="1200" dirty="0">
                        <a:solidFill>
                          <a:prstClr val="white"/>
                        </a:solidFill>
                        <a:latin typeface="Book Antiqua" pitchFamily="18" charset="0"/>
                        <a:ea typeface="+mn-ea"/>
                        <a:cs typeface="+mn-cs"/>
                      </a:endParaRPr>
                    </a:p>
                  </a:txBody>
                  <a:tcPr/>
                </a:tc>
                <a:tc>
                  <a:txBody>
                    <a:bodyPr/>
                    <a:lstStyle/>
                    <a:p>
                      <a:pPr algn="r" rtl="1"/>
                      <a:r>
                        <a:rPr lang="ar-EG" sz="3200" b="1" kern="1200" dirty="0">
                          <a:solidFill>
                            <a:prstClr val="white"/>
                          </a:solidFill>
                          <a:latin typeface="+mn-lt"/>
                          <a:ea typeface="+mn-ea"/>
                          <a:cs typeface="+mn-cs"/>
                        </a:rPr>
                        <a:t>يا </a:t>
                      </a:r>
                      <a:r>
                        <a:rPr lang="ar-EG" sz="3200" b="1" kern="1200" dirty="0" err="1">
                          <a:solidFill>
                            <a:prstClr val="white"/>
                          </a:solidFill>
                          <a:latin typeface="+mn-lt"/>
                          <a:ea typeface="+mn-ea"/>
                          <a:cs typeface="+mn-cs"/>
                        </a:rPr>
                        <a:t>إبنة</a:t>
                      </a:r>
                      <a:r>
                        <a:rPr lang="ar-EG" sz="3200" b="1" kern="1200" dirty="0">
                          <a:solidFill>
                            <a:prstClr val="white"/>
                          </a:solidFill>
                          <a:latin typeface="+mn-lt"/>
                          <a:ea typeface="+mn-ea"/>
                          <a:cs typeface="+mn-cs"/>
                        </a:rPr>
                        <a:t> </a:t>
                      </a:r>
                      <a:r>
                        <a:rPr lang="ar-EG" sz="3200" b="1" kern="1200" dirty="0" err="1">
                          <a:solidFill>
                            <a:prstClr val="white"/>
                          </a:solidFill>
                          <a:latin typeface="+mn-lt"/>
                          <a:ea typeface="+mn-ea"/>
                          <a:cs typeface="+mn-cs"/>
                        </a:rPr>
                        <a:t>يواقيم</a:t>
                      </a:r>
                      <a:r>
                        <a:rPr lang="ar-EG" sz="3200" b="1" kern="1200" dirty="0">
                          <a:solidFill>
                            <a:prstClr val="white"/>
                          </a:solidFill>
                          <a:latin typeface="+mn-lt"/>
                          <a:ea typeface="+mn-ea"/>
                          <a:cs typeface="+mn-cs"/>
                        </a:rPr>
                        <a:t> قد نُلتِ التعظيم</a:t>
                      </a:r>
                    </a:p>
                    <a:p>
                      <a:pPr algn="r" rtl="1"/>
                      <a:r>
                        <a:rPr lang="ar-EG" sz="3200" b="1" kern="1200" dirty="0">
                          <a:solidFill>
                            <a:prstClr val="white"/>
                          </a:solidFill>
                          <a:latin typeface="+mn-lt"/>
                          <a:ea typeface="+mn-ea"/>
                          <a:cs typeface="+mn-cs"/>
                        </a:rPr>
                        <a:t>أنتِ هي أورشليم ذات المجد والفخار</a:t>
                      </a:r>
                    </a:p>
                    <a:p>
                      <a:pPr algn="r" rtl="1"/>
                      <a:r>
                        <a:rPr lang="ar-EG" sz="3200" b="1" kern="1200" dirty="0">
                          <a:solidFill>
                            <a:prstClr val="white"/>
                          </a:solidFill>
                          <a:latin typeface="+mn-lt"/>
                          <a:ea typeface="+mn-ea"/>
                          <a:cs typeface="+mn-cs"/>
                        </a:rPr>
                        <a:t>أنتِ هي صهيون يا جوهر مكنون</a:t>
                      </a:r>
                    </a:p>
                    <a:p>
                      <a:pPr algn="r" rtl="1"/>
                      <a:r>
                        <a:rPr lang="ar-EG" sz="3200" b="1" kern="1200" dirty="0">
                          <a:solidFill>
                            <a:prstClr val="white"/>
                          </a:solidFill>
                          <a:latin typeface="+mn-lt"/>
                          <a:ea typeface="+mn-ea"/>
                          <a:cs typeface="+mn-cs"/>
                        </a:rPr>
                        <a:t>فككت المسجون من يد المكار</a:t>
                      </a:r>
                    </a:p>
                    <a:p>
                      <a:endParaRPr lang="fr-FR" sz="16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ADE90A41-9B54-1984-8D34-03FA3D2CB76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30D2CB6D-DDF9-0763-656A-398904B0781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4867963"/>
      </p:ext>
    </p:extLst>
  </p:cSld>
  <p:clrMapOvr>
    <a:masterClrMapping/>
  </p:clrMapOvr>
  <p:transition/>
</p:sld>
</file>

<file path=ppt/slides/slide213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FB07DB22-6660-6B70-BF44-A75756AFBE81}"/>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C4AAE721-6A9C-FF9E-583F-61657B231F3F}"/>
              </a:ext>
            </a:extLst>
          </p:cNvPr>
          <p:cNvGraphicFramePr>
            <a:graphicFrameLocks noGrp="1"/>
          </p:cNvGraphicFramePr>
          <p:nvPr>
            <p:extLst>
              <p:ext uri="{D42A27DB-BD31-4B8C-83A1-F6EECF244321}">
                <p14:modId xmlns:p14="http://schemas.microsoft.com/office/powerpoint/2010/main" val="2518881232"/>
              </p:ext>
            </p:extLst>
          </p:nvPr>
        </p:nvGraphicFramePr>
        <p:xfrm>
          <a:off x="304800" y="332656"/>
          <a:ext cx="11582400" cy="5868652"/>
        </p:xfrm>
        <a:graphic>
          <a:graphicData uri="http://schemas.openxmlformats.org/drawingml/2006/table">
            <a:tbl>
              <a:tblPr firstRow="1" bandRow="1">
                <a:tableStyleId>{2D5ABB26-0587-4C30-8999-92F81FD0307C}</a:tableStyleId>
              </a:tblPr>
              <a:tblGrid>
                <a:gridCol w="7140888">
                  <a:extLst>
                    <a:ext uri="{9D8B030D-6E8A-4147-A177-3AD203B41FA5}">
                      <a16:colId xmlns:a16="http://schemas.microsoft.com/office/drawing/2014/main" val="20000"/>
                    </a:ext>
                  </a:extLst>
                </a:gridCol>
                <a:gridCol w="4441512">
                  <a:extLst>
                    <a:ext uri="{9D8B030D-6E8A-4147-A177-3AD203B41FA5}">
                      <a16:colId xmlns:a16="http://schemas.microsoft.com/office/drawing/2014/main" val="20001"/>
                    </a:ext>
                  </a:extLst>
                </a:gridCol>
              </a:tblGrid>
              <a:tr h="3024336">
                <a:tc>
                  <a:txBody>
                    <a:bodyPr/>
                    <a:lstStyle/>
                    <a:p>
                      <a:r>
                        <a:rPr lang="fr-FR" sz="2600" b="1" kern="1200" dirty="0">
                          <a:solidFill>
                            <a:prstClr val="white"/>
                          </a:solidFill>
                          <a:latin typeface="Book Antiqua" pitchFamily="18" charset="0"/>
                          <a:ea typeface="+mn-ea"/>
                          <a:cs typeface="+mn-cs"/>
                        </a:rPr>
                        <a:t>9. Du péché du monde, du péché d’Adam</a:t>
                      </a:r>
                    </a:p>
                    <a:p>
                      <a:r>
                        <a:rPr lang="fr-FR" sz="2600" b="1" kern="1200" dirty="0">
                          <a:solidFill>
                            <a:prstClr val="white"/>
                          </a:solidFill>
                          <a:latin typeface="Book Antiqua" pitchFamily="18" charset="0"/>
                          <a:ea typeface="+mn-ea"/>
                          <a:cs typeface="+mn-cs"/>
                        </a:rPr>
                        <a:t>Celui qui nous sauve, est bien ton Enfant</a:t>
                      </a:r>
                    </a:p>
                    <a:p>
                      <a:r>
                        <a:rPr lang="fr-FR" sz="2600" b="1" kern="1200" dirty="0">
                          <a:solidFill>
                            <a:prstClr val="white"/>
                          </a:solidFill>
                          <a:latin typeface="Book Antiqua" pitchFamily="18" charset="0"/>
                          <a:ea typeface="+mn-ea"/>
                          <a:cs typeface="+mn-cs"/>
                        </a:rPr>
                        <a:t>Toi l’enfant Marie, pour ta pureté</a:t>
                      </a:r>
                    </a:p>
                    <a:p>
                      <a:r>
                        <a:rPr lang="fr-FR" sz="2600" b="1" kern="1200" dirty="0">
                          <a:solidFill>
                            <a:prstClr val="white"/>
                          </a:solidFill>
                          <a:latin typeface="Book Antiqua" pitchFamily="18" charset="0"/>
                          <a:ea typeface="+mn-ea"/>
                          <a:cs typeface="+mn-cs"/>
                        </a:rPr>
                        <a:t>Dieu t’avait choisie, ô douce clarté</a:t>
                      </a:r>
                    </a:p>
                  </a:txBody>
                  <a:tcPr/>
                </a:tc>
                <a:tc>
                  <a:txBody>
                    <a:bodyPr/>
                    <a:lstStyle/>
                    <a:p>
                      <a:pPr algn="r" rtl="1"/>
                      <a:r>
                        <a:rPr lang="ar-EG" sz="3000" b="1" kern="1200" dirty="0" err="1">
                          <a:solidFill>
                            <a:prstClr val="white"/>
                          </a:solidFill>
                          <a:latin typeface="+mn-lt"/>
                          <a:ea typeface="+mn-ea"/>
                          <a:cs typeface="+mn-cs"/>
                        </a:rPr>
                        <a:t>إبنك</a:t>
                      </a:r>
                      <a:r>
                        <a:rPr lang="ar-EG" sz="3000" b="1" kern="1200" dirty="0">
                          <a:solidFill>
                            <a:prstClr val="white"/>
                          </a:solidFill>
                          <a:latin typeface="+mn-lt"/>
                          <a:ea typeface="+mn-ea"/>
                          <a:cs typeface="+mn-cs"/>
                        </a:rPr>
                        <a:t> خلص آدم المخطئ النادم</a:t>
                      </a:r>
                    </a:p>
                    <a:p>
                      <a:pPr algn="r" rtl="1"/>
                      <a:r>
                        <a:rPr lang="ar-EG" sz="3000" b="1" kern="1200" dirty="0">
                          <a:solidFill>
                            <a:prstClr val="white"/>
                          </a:solidFill>
                          <a:latin typeface="+mn-lt"/>
                          <a:ea typeface="+mn-ea"/>
                          <a:cs typeface="+mn-cs"/>
                        </a:rPr>
                        <a:t>وعتق العالم من كل الأضرار</a:t>
                      </a:r>
                    </a:p>
                    <a:p>
                      <a:pPr algn="r" rtl="1"/>
                      <a:r>
                        <a:rPr lang="ar-EG" sz="3000" b="1" kern="1200" dirty="0">
                          <a:solidFill>
                            <a:prstClr val="white"/>
                          </a:solidFill>
                          <a:latin typeface="+mn-lt"/>
                          <a:ea typeface="+mn-ea"/>
                          <a:cs typeface="+mn-cs"/>
                        </a:rPr>
                        <a:t>ربك من صغرك لما رأى طُهرك</a:t>
                      </a:r>
                    </a:p>
                    <a:p>
                      <a:pPr algn="r" rtl="1"/>
                      <a:r>
                        <a:rPr lang="ar-EG" sz="3000" b="1" kern="1200" dirty="0">
                          <a:solidFill>
                            <a:prstClr val="white"/>
                          </a:solidFill>
                          <a:latin typeface="+mn-lt"/>
                          <a:ea typeface="+mn-ea"/>
                          <a:cs typeface="+mn-cs"/>
                        </a:rPr>
                        <a:t>قد طيب ذكرك في كل الأقطار</a:t>
                      </a:r>
                    </a:p>
                  </a:txBody>
                  <a:tcPr/>
                </a:tc>
                <a:extLst>
                  <a:ext uri="{0D108BD9-81ED-4DB2-BD59-A6C34878D82A}">
                    <a16:rowId xmlns:a16="http://schemas.microsoft.com/office/drawing/2014/main" val="10000"/>
                  </a:ext>
                </a:extLst>
              </a:tr>
              <a:tr h="2844316">
                <a:tc>
                  <a:txBody>
                    <a:bodyPr/>
                    <a:lstStyle/>
                    <a:p>
                      <a:r>
                        <a:rPr lang="fr-FR" sz="2600" b="1" kern="1200" dirty="0">
                          <a:solidFill>
                            <a:prstClr val="white"/>
                          </a:solidFill>
                          <a:latin typeface="Book Antiqua" pitchFamily="18" charset="0"/>
                          <a:ea typeface="+mn-ea"/>
                          <a:cs typeface="+mn-cs"/>
                        </a:rPr>
                        <a:t>10. Gabriel Son ange, Dieu a envoyé</a:t>
                      </a:r>
                    </a:p>
                    <a:p>
                      <a:r>
                        <a:rPr lang="fr-FR" sz="2600" b="1" kern="1200" dirty="0">
                          <a:solidFill>
                            <a:prstClr val="white"/>
                          </a:solidFill>
                          <a:latin typeface="Book Antiqua" pitchFamily="18" charset="0"/>
                          <a:ea typeface="+mn-ea"/>
                          <a:cs typeface="+mn-cs"/>
                        </a:rPr>
                        <a:t>A Vierge Marie, pour lui annoncer</a:t>
                      </a:r>
                    </a:p>
                    <a:p>
                      <a:r>
                        <a:rPr lang="fr-FR" sz="2600" b="1" kern="1200" dirty="0">
                          <a:solidFill>
                            <a:prstClr val="white"/>
                          </a:solidFill>
                          <a:latin typeface="Book Antiqua" pitchFamily="18" charset="0"/>
                          <a:ea typeface="+mn-ea"/>
                          <a:cs typeface="+mn-cs"/>
                        </a:rPr>
                        <a:t>De toutes les femmes, Dieu t’avait choisie</a:t>
                      </a:r>
                    </a:p>
                    <a:p>
                      <a:r>
                        <a:rPr lang="fr-FR" sz="2600" b="1" kern="1200" dirty="0">
                          <a:solidFill>
                            <a:prstClr val="white"/>
                          </a:solidFill>
                          <a:latin typeface="Book Antiqua" pitchFamily="18" charset="0"/>
                          <a:ea typeface="+mn-ea"/>
                          <a:cs typeface="+mn-cs"/>
                        </a:rPr>
                        <a:t>Et dans tes entrailles, Dieu fera Son nid</a:t>
                      </a:r>
                    </a:p>
                    <a:p>
                      <a:endParaRPr lang="fr-FR" sz="2600" b="1" kern="1200" dirty="0">
                        <a:solidFill>
                          <a:prstClr val="white"/>
                        </a:solidFill>
                        <a:latin typeface="Book Antiqua" pitchFamily="18" charset="0"/>
                        <a:ea typeface="+mn-ea"/>
                        <a:cs typeface="+mn-cs"/>
                      </a:endParaRPr>
                    </a:p>
                  </a:txBody>
                  <a:tcPr/>
                </a:tc>
                <a:tc>
                  <a:txBody>
                    <a:bodyPr/>
                    <a:lstStyle/>
                    <a:p>
                      <a:pPr algn="r" rtl="1"/>
                      <a:r>
                        <a:rPr lang="ar-EG" sz="3000" b="1" kern="1200" dirty="0">
                          <a:solidFill>
                            <a:prstClr val="white"/>
                          </a:solidFill>
                          <a:latin typeface="+mn-lt"/>
                          <a:ea typeface="+mn-ea"/>
                          <a:cs typeface="+mn-cs"/>
                        </a:rPr>
                        <a:t>أرسل لك غبريال بمُحكم الأقوال</a:t>
                      </a:r>
                    </a:p>
                    <a:p>
                      <a:pPr algn="r" rtl="1"/>
                      <a:r>
                        <a:rPr lang="ar-EG" sz="3000" b="1" kern="1200" dirty="0">
                          <a:solidFill>
                            <a:prstClr val="white"/>
                          </a:solidFill>
                          <a:latin typeface="+mn-lt"/>
                          <a:ea typeface="+mn-ea"/>
                          <a:cs typeface="+mn-cs"/>
                        </a:rPr>
                        <a:t>وبشرك إذ قال الله لك أختار</a:t>
                      </a:r>
                    </a:p>
                    <a:p>
                      <a:pPr algn="r" rtl="1"/>
                      <a:r>
                        <a:rPr lang="ar-EG" sz="3000" b="1" kern="1200" dirty="0">
                          <a:solidFill>
                            <a:prstClr val="white"/>
                          </a:solidFill>
                          <a:latin typeface="+mn-lt"/>
                          <a:ea typeface="+mn-ea"/>
                          <a:cs typeface="+mn-cs"/>
                        </a:rPr>
                        <a:t>روح قدسه ملاكِ وسكن في أحشاكِ</a:t>
                      </a:r>
                    </a:p>
                    <a:p>
                      <a:pPr algn="r" rtl="1"/>
                      <a:r>
                        <a:rPr lang="ar-EG" sz="3000" b="1" kern="1200" dirty="0">
                          <a:solidFill>
                            <a:prstClr val="white"/>
                          </a:solidFill>
                          <a:latin typeface="+mn-lt"/>
                          <a:ea typeface="+mn-ea"/>
                          <a:cs typeface="+mn-cs"/>
                        </a:rPr>
                        <a:t>يا عذرا طوباك في كل </a:t>
                      </a:r>
                      <a:r>
                        <a:rPr lang="ar-EG" sz="3000" b="1" kern="1200" dirty="0" err="1">
                          <a:solidFill>
                            <a:prstClr val="white"/>
                          </a:solidFill>
                          <a:latin typeface="+mn-lt"/>
                          <a:ea typeface="+mn-ea"/>
                          <a:cs typeface="+mn-cs"/>
                        </a:rPr>
                        <a:t>الأعصار</a:t>
                      </a:r>
                      <a:endParaRPr lang="ar-EG" sz="3000" b="1" kern="1200" dirty="0">
                        <a:solidFill>
                          <a:prstClr val="white"/>
                        </a:solidFill>
                        <a:latin typeface="+mn-lt"/>
                        <a:ea typeface="+mn-ea"/>
                        <a:cs typeface="+mn-cs"/>
                      </a:endParaRPr>
                    </a:p>
                    <a:p>
                      <a:endParaRPr lang="fr-FR" sz="3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30B93874-06F0-8C18-A90E-D4E4E4760C2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FAC7F7D7-62B0-F405-A182-A036313791A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15341460"/>
      </p:ext>
    </p:extLst>
  </p:cSld>
  <p:clrMapOvr>
    <a:masterClrMapping/>
  </p:clrMapOvr>
  <p:transition/>
</p:sld>
</file>

<file path=ppt/slides/slide213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9F36326B-3DD2-AE35-8C7E-9B034F6EA6CB}"/>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02DBE00C-1D0A-4215-C56D-408D041E5252}"/>
              </a:ext>
            </a:extLst>
          </p:cNvPr>
          <p:cNvGraphicFramePr>
            <a:graphicFrameLocks noGrp="1"/>
          </p:cNvGraphicFramePr>
          <p:nvPr>
            <p:extLst>
              <p:ext uri="{D42A27DB-BD31-4B8C-83A1-F6EECF244321}">
                <p14:modId xmlns:p14="http://schemas.microsoft.com/office/powerpoint/2010/main" val="1036601717"/>
              </p:ext>
            </p:extLst>
          </p:nvPr>
        </p:nvGraphicFramePr>
        <p:xfrm>
          <a:off x="381000" y="303548"/>
          <a:ext cx="11353800" cy="5868652"/>
        </p:xfrm>
        <a:graphic>
          <a:graphicData uri="http://schemas.openxmlformats.org/drawingml/2006/table">
            <a:tbl>
              <a:tblPr firstRow="1" bandRow="1">
                <a:tableStyleId>{2D5ABB26-0587-4C30-8999-92F81FD0307C}</a:tableStyleId>
              </a:tblPr>
              <a:tblGrid>
                <a:gridCol w="6647949">
                  <a:extLst>
                    <a:ext uri="{9D8B030D-6E8A-4147-A177-3AD203B41FA5}">
                      <a16:colId xmlns:a16="http://schemas.microsoft.com/office/drawing/2014/main" val="20000"/>
                    </a:ext>
                  </a:extLst>
                </a:gridCol>
                <a:gridCol w="4705851">
                  <a:extLst>
                    <a:ext uri="{9D8B030D-6E8A-4147-A177-3AD203B41FA5}">
                      <a16:colId xmlns:a16="http://schemas.microsoft.com/office/drawing/2014/main" val="20001"/>
                    </a:ext>
                  </a:extLst>
                </a:gridCol>
              </a:tblGrid>
              <a:tr h="3024336">
                <a:tc>
                  <a:txBody>
                    <a:bodyPr/>
                    <a:lstStyle/>
                    <a:p>
                      <a:r>
                        <a:rPr lang="fr-FR" sz="2600" b="1" kern="1200" dirty="0">
                          <a:solidFill>
                            <a:prstClr val="white"/>
                          </a:solidFill>
                          <a:latin typeface="Book Antiqua" pitchFamily="18" charset="0"/>
                          <a:ea typeface="+mn-ea"/>
                          <a:cs typeface="+mn-cs"/>
                        </a:rPr>
                        <a:t>11. Dieu l’Inaccessible, nul n’a regardé</a:t>
                      </a:r>
                    </a:p>
                    <a:p>
                      <a:r>
                        <a:rPr lang="fr-FR" sz="2600" b="1" kern="1200" dirty="0">
                          <a:solidFill>
                            <a:prstClr val="white"/>
                          </a:solidFill>
                          <a:latin typeface="Book Antiqua" pitchFamily="18" charset="0"/>
                          <a:ea typeface="+mn-ea"/>
                          <a:cs typeface="+mn-cs"/>
                        </a:rPr>
                        <a:t>Toi Vierge bénie, tu nous L’as montré</a:t>
                      </a:r>
                    </a:p>
                    <a:p>
                      <a:r>
                        <a:rPr lang="fr-FR" sz="2600" b="1" kern="1200" dirty="0">
                          <a:solidFill>
                            <a:prstClr val="white"/>
                          </a:solidFill>
                          <a:latin typeface="Book Antiqua" pitchFamily="18" charset="0"/>
                          <a:ea typeface="+mn-ea"/>
                          <a:cs typeface="+mn-cs"/>
                        </a:rPr>
                        <a:t>Le Buisson, Moïse, l’avait vu brûler</a:t>
                      </a:r>
                    </a:p>
                    <a:p>
                      <a:r>
                        <a:rPr lang="fr-FR" sz="2600" b="1" kern="1200" dirty="0">
                          <a:solidFill>
                            <a:prstClr val="white"/>
                          </a:solidFill>
                          <a:latin typeface="Book Antiqua" pitchFamily="18" charset="0"/>
                          <a:ea typeface="+mn-ea"/>
                          <a:cs typeface="+mn-cs"/>
                        </a:rPr>
                        <a:t>Feu ardent qui flambe, sans le consumer</a:t>
                      </a:r>
                    </a:p>
                  </a:txBody>
                  <a:tcPr/>
                </a:tc>
                <a:tc>
                  <a:txBody>
                    <a:bodyPr/>
                    <a:lstStyle/>
                    <a:p>
                      <a:pPr algn="r" rtl="1"/>
                      <a:r>
                        <a:rPr lang="ar-EG" sz="3000" b="1" kern="1200" dirty="0">
                          <a:solidFill>
                            <a:prstClr val="white"/>
                          </a:solidFill>
                          <a:latin typeface="+mn-lt"/>
                          <a:ea typeface="+mn-ea"/>
                          <a:cs typeface="+mn-cs"/>
                        </a:rPr>
                        <a:t>إن غير المحسوس الرب القدوس</a:t>
                      </a:r>
                    </a:p>
                    <a:p>
                      <a:pPr algn="r" rtl="1"/>
                      <a:r>
                        <a:rPr lang="ar-EG" sz="3000" b="1" kern="1200" dirty="0">
                          <a:solidFill>
                            <a:prstClr val="white"/>
                          </a:solidFill>
                          <a:latin typeface="+mn-lt"/>
                          <a:ea typeface="+mn-ea"/>
                          <a:cs typeface="+mn-cs"/>
                        </a:rPr>
                        <a:t>منك أتى ودُعي </a:t>
                      </a:r>
                      <a:r>
                        <a:rPr lang="fr-FR" sz="3000" b="1" kern="1200" dirty="0" err="1">
                          <a:solidFill>
                            <a:prstClr val="white"/>
                          </a:solidFill>
                          <a:latin typeface="CS Avva Shenouda" pitchFamily="34" charset="0"/>
                          <a:ea typeface="+mn-ea"/>
                          <a:cs typeface="+mn-cs"/>
                        </a:rPr>
                        <a:t>iycouc</a:t>
                      </a:r>
                      <a:r>
                        <a:rPr lang="ar-EG" sz="3000" b="1" kern="1200" dirty="0">
                          <a:solidFill>
                            <a:prstClr val="white"/>
                          </a:solidFill>
                          <a:latin typeface="+mn-lt"/>
                          <a:ea typeface="+mn-ea"/>
                          <a:cs typeface="+mn-cs"/>
                        </a:rPr>
                        <a:t> ونظرته الأبصار موسى رأى العوسج والنار فيه تتأجج</a:t>
                      </a:r>
                    </a:p>
                    <a:p>
                      <a:pPr algn="r" rtl="1"/>
                      <a:r>
                        <a:rPr lang="ar-EG" sz="3000" b="1" kern="1200" dirty="0">
                          <a:solidFill>
                            <a:prstClr val="white"/>
                          </a:solidFill>
                          <a:latin typeface="+mn-lt"/>
                          <a:ea typeface="+mn-ea"/>
                          <a:cs typeface="+mn-cs"/>
                        </a:rPr>
                        <a:t>وأغصانه تتوهج ما ضرته النار</a:t>
                      </a:r>
                    </a:p>
                  </a:txBody>
                  <a:tcPr/>
                </a:tc>
                <a:extLst>
                  <a:ext uri="{0D108BD9-81ED-4DB2-BD59-A6C34878D82A}">
                    <a16:rowId xmlns:a16="http://schemas.microsoft.com/office/drawing/2014/main" val="10000"/>
                  </a:ext>
                </a:extLst>
              </a:tr>
              <a:tr h="2844316">
                <a:tc>
                  <a:txBody>
                    <a:bodyPr/>
                    <a:lstStyle/>
                    <a:p>
                      <a:r>
                        <a:rPr lang="fr-FR" sz="2600" b="1" kern="1200" dirty="0">
                          <a:solidFill>
                            <a:prstClr val="white"/>
                          </a:solidFill>
                          <a:latin typeface="Book Antiqua" pitchFamily="18" charset="0"/>
                          <a:ea typeface="+mn-ea"/>
                          <a:cs typeface="+mn-cs"/>
                        </a:rPr>
                        <a:t>12. Ô Vierge Marie, ô Buisson Ardent</a:t>
                      </a:r>
                    </a:p>
                    <a:p>
                      <a:r>
                        <a:rPr lang="fr-FR" sz="2600" b="1" kern="1200" dirty="0">
                          <a:solidFill>
                            <a:prstClr val="white"/>
                          </a:solidFill>
                          <a:latin typeface="Book Antiqua" pitchFamily="18" charset="0"/>
                          <a:ea typeface="+mn-ea"/>
                          <a:cs typeface="+mn-cs"/>
                        </a:rPr>
                        <a:t>Tu portas la Flamme, c’était ton Enfant</a:t>
                      </a:r>
                    </a:p>
                    <a:p>
                      <a:r>
                        <a:rPr lang="fr-FR" sz="2600" b="1" kern="1200" dirty="0">
                          <a:solidFill>
                            <a:prstClr val="white"/>
                          </a:solidFill>
                          <a:latin typeface="Book Antiqua" pitchFamily="18" charset="0"/>
                          <a:ea typeface="+mn-ea"/>
                          <a:cs typeface="+mn-cs"/>
                        </a:rPr>
                        <a:t>Car Dieu est la Flamme, Son nom est Jésus</a:t>
                      </a:r>
                    </a:p>
                    <a:p>
                      <a:r>
                        <a:rPr lang="fr-FR" sz="2600" b="1" kern="1200" dirty="0">
                          <a:solidFill>
                            <a:prstClr val="white"/>
                          </a:solidFill>
                          <a:latin typeface="Book Antiqua" pitchFamily="18" charset="0"/>
                          <a:ea typeface="+mn-ea"/>
                          <a:cs typeface="+mn-cs"/>
                        </a:rPr>
                        <a:t>Et Sa Loi, Moïse, sur la pierre, reçut</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200" b="1" kern="1200" dirty="0">
                          <a:solidFill>
                            <a:prstClr val="white"/>
                          </a:solidFill>
                          <a:latin typeface="+mn-lt"/>
                          <a:ea typeface="+mn-ea"/>
                          <a:cs typeface="+mn-cs"/>
                        </a:rPr>
                        <a:t>إن ما رأته </a:t>
                      </a:r>
                      <a:r>
                        <a:rPr lang="ar-EG" sz="3000" b="1" kern="1200" dirty="0">
                          <a:solidFill>
                            <a:prstClr val="white"/>
                          </a:solidFill>
                          <a:latin typeface="+mn-lt"/>
                          <a:ea typeface="+mn-ea"/>
                          <a:cs typeface="+mn-cs"/>
                        </a:rPr>
                        <a:t>العينان مُلتهبً بالنيران</a:t>
                      </a:r>
                    </a:p>
                    <a:p>
                      <a:pPr algn="r" rtl="1"/>
                      <a:r>
                        <a:rPr lang="ar-EG" sz="2800" b="1" kern="1200" dirty="0">
                          <a:solidFill>
                            <a:prstClr val="white"/>
                          </a:solidFill>
                          <a:latin typeface="+mn-lt"/>
                          <a:ea typeface="+mn-ea"/>
                          <a:cs typeface="+mn-cs"/>
                        </a:rPr>
                        <a:t>في العوسج والأغصان هي مريم زينة </a:t>
                      </a:r>
                      <a:r>
                        <a:rPr lang="ar-EG" sz="2800" b="1" kern="1200" dirty="0" err="1">
                          <a:solidFill>
                            <a:prstClr val="white"/>
                          </a:solidFill>
                          <a:latin typeface="+mn-lt"/>
                          <a:ea typeface="+mn-ea"/>
                          <a:cs typeface="+mn-cs"/>
                        </a:rPr>
                        <a:t>الأبكار</a:t>
                      </a:r>
                      <a:endParaRPr lang="ar-EG" sz="2800" b="1" kern="1200" dirty="0">
                        <a:solidFill>
                          <a:prstClr val="white"/>
                        </a:solidFill>
                        <a:latin typeface="+mn-lt"/>
                        <a:ea typeface="+mn-ea"/>
                        <a:cs typeface="+mn-cs"/>
                      </a:endParaRPr>
                    </a:p>
                    <a:p>
                      <a:pPr algn="r" rtl="1"/>
                      <a:r>
                        <a:rPr lang="ar-EG" sz="3000" b="1" kern="1200" dirty="0">
                          <a:solidFill>
                            <a:prstClr val="white"/>
                          </a:solidFill>
                          <a:latin typeface="+mn-lt"/>
                          <a:ea typeface="+mn-ea"/>
                          <a:cs typeface="+mn-cs"/>
                        </a:rPr>
                        <a:t>والنار هي </a:t>
                      </a:r>
                      <a:r>
                        <a:rPr lang="fr-FR" sz="3000" b="1" kern="1200" dirty="0" err="1">
                          <a:solidFill>
                            <a:prstClr val="white"/>
                          </a:solidFill>
                          <a:latin typeface="CS Avva Shenouda" pitchFamily="34" charset="0"/>
                          <a:ea typeface="+mn-ea"/>
                          <a:cs typeface="+mn-cs"/>
                        </a:rPr>
                        <a:t>iycouc</a:t>
                      </a:r>
                      <a:r>
                        <a:rPr lang="ar-EG" sz="3000" b="1" kern="1200" dirty="0">
                          <a:solidFill>
                            <a:prstClr val="white"/>
                          </a:solidFill>
                          <a:latin typeface="+mn-lt"/>
                          <a:ea typeface="+mn-ea"/>
                          <a:cs typeface="+mn-cs"/>
                        </a:rPr>
                        <a:t> الرب القدوس</a:t>
                      </a:r>
                    </a:p>
                    <a:p>
                      <a:pPr algn="r" rtl="1"/>
                      <a:r>
                        <a:rPr lang="ar-EG" sz="3000" b="1" kern="1200" dirty="0">
                          <a:solidFill>
                            <a:prstClr val="white"/>
                          </a:solidFill>
                          <a:latin typeface="+mn-lt"/>
                          <a:ea typeface="+mn-ea"/>
                          <a:cs typeface="+mn-cs"/>
                        </a:rPr>
                        <a:t>معطينا الناموس مكتوباً في الأحجار</a:t>
                      </a:r>
                    </a:p>
                    <a:p>
                      <a:endParaRPr lang="fr-FR" sz="16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66524116-0805-4DB8-69D7-4F9B74D4993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41E86F1D-0D3D-EA5E-668E-96C6072C936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66911429"/>
      </p:ext>
    </p:extLst>
  </p:cSld>
  <p:clrMapOvr>
    <a:masterClrMapping/>
  </p:clrMapOvr>
  <p:transition/>
</p:sld>
</file>

<file path=ppt/slides/slide21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2A71BB7A-8560-CFDD-ECE6-8B05D62708BB}"/>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DBC44F49-0CD2-687B-9FE9-2584E8CB40AF}"/>
              </a:ext>
            </a:extLst>
          </p:cNvPr>
          <p:cNvGraphicFramePr>
            <a:graphicFrameLocks noGrp="1"/>
          </p:cNvGraphicFramePr>
          <p:nvPr>
            <p:extLst>
              <p:ext uri="{D42A27DB-BD31-4B8C-83A1-F6EECF244321}">
                <p14:modId xmlns:p14="http://schemas.microsoft.com/office/powerpoint/2010/main" val="1996664608"/>
              </p:ext>
            </p:extLst>
          </p:nvPr>
        </p:nvGraphicFramePr>
        <p:xfrm>
          <a:off x="304800" y="332656"/>
          <a:ext cx="11506200" cy="5868652"/>
        </p:xfrm>
        <a:graphic>
          <a:graphicData uri="http://schemas.openxmlformats.org/drawingml/2006/table">
            <a:tbl>
              <a:tblPr firstRow="1" bandRow="1">
                <a:tableStyleId>{2D5ABB26-0587-4C30-8999-92F81FD0307C}</a:tableStyleId>
              </a:tblPr>
              <a:tblGrid>
                <a:gridCol w="6461760">
                  <a:extLst>
                    <a:ext uri="{9D8B030D-6E8A-4147-A177-3AD203B41FA5}">
                      <a16:colId xmlns:a16="http://schemas.microsoft.com/office/drawing/2014/main" val="20000"/>
                    </a:ext>
                  </a:extLst>
                </a:gridCol>
                <a:gridCol w="5044440">
                  <a:extLst>
                    <a:ext uri="{9D8B030D-6E8A-4147-A177-3AD203B41FA5}">
                      <a16:colId xmlns:a16="http://schemas.microsoft.com/office/drawing/2014/main" val="20001"/>
                    </a:ext>
                  </a:extLst>
                </a:gridCol>
              </a:tblGrid>
              <a:tr h="3024336">
                <a:tc>
                  <a:txBody>
                    <a:bodyPr/>
                    <a:lstStyle/>
                    <a:p>
                      <a:pPr algn="l">
                        <a:lnSpc>
                          <a:spcPct val="115000"/>
                        </a:lnSpc>
                        <a:spcAft>
                          <a:spcPts val="0"/>
                        </a:spcAft>
                      </a:pPr>
                      <a:r>
                        <a:rPr lang="fr-FR" sz="2600" b="1" kern="1200" dirty="0">
                          <a:solidFill>
                            <a:prstClr val="white"/>
                          </a:solidFill>
                          <a:latin typeface="Book Antiqua" pitchFamily="18" charset="0"/>
                          <a:ea typeface="+mn-ea"/>
                          <a:cs typeface="+mn-cs"/>
                        </a:rPr>
                        <a:t>13. Isaïe, prophète, l’avait bien prédit</a:t>
                      </a:r>
                    </a:p>
                    <a:p>
                      <a:pPr algn="l">
                        <a:lnSpc>
                          <a:spcPct val="115000"/>
                        </a:lnSpc>
                        <a:spcAft>
                          <a:spcPts val="0"/>
                        </a:spcAft>
                      </a:pPr>
                      <a:r>
                        <a:rPr lang="fr-FR" sz="2600" b="1" kern="1200" dirty="0">
                          <a:solidFill>
                            <a:prstClr val="white"/>
                          </a:solidFill>
                          <a:latin typeface="Book Antiqua" pitchFamily="18" charset="0"/>
                          <a:ea typeface="+mn-ea"/>
                          <a:cs typeface="+mn-cs"/>
                        </a:rPr>
                        <a:t>De Vierge va naître, Roi puissant, Messie</a:t>
                      </a:r>
                    </a:p>
                    <a:p>
                      <a:pPr algn="l">
                        <a:lnSpc>
                          <a:spcPct val="115000"/>
                        </a:lnSpc>
                        <a:spcAft>
                          <a:spcPts val="0"/>
                        </a:spcAft>
                      </a:pPr>
                      <a:r>
                        <a:rPr lang="fr-FR" sz="2600" b="1" kern="1200" dirty="0">
                          <a:solidFill>
                            <a:prstClr val="white"/>
                          </a:solidFill>
                          <a:latin typeface="Book Antiqua" pitchFamily="18" charset="0"/>
                          <a:ea typeface="+mn-ea"/>
                          <a:cs typeface="+mn-cs"/>
                        </a:rPr>
                        <a:t>Ezéchiel le père, a vu de ses yeux</a:t>
                      </a:r>
                    </a:p>
                    <a:p>
                      <a:pPr algn="l">
                        <a:lnSpc>
                          <a:spcPct val="115000"/>
                        </a:lnSpc>
                        <a:spcAft>
                          <a:spcPts val="0"/>
                        </a:spcAft>
                      </a:pPr>
                      <a:r>
                        <a:rPr lang="fr-FR" sz="2600" b="1" kern="1200" dirty="0">
                          <a:solidFill>
                            <a:prstClr val="white"/>
                          </a:solidFill>
                          <a:latin typeface="Book Antiqua" pitchFamily="18" charset="0"/>
                          <a:ea typeface="+mn-ea"/>
                          <a:cs typeface="+mn-cs"/>
                        </a:rPr>
                        <a:t>Un portail où entre, notre Seigneur Dieu</a:t>
                      </a:r>
                    </a:p>
                    <a:p>
                      <a:pPr algn="l">
                        <a:lnSpc>
                          <a:spcPct val="115000"/>
                        </a:lnSpc>
                        <a:spcAft>
                          <a:spcPts val="0"/>
                        </a:spcAft>
                      </a:pPr>
                      <a:endParaRPr lang="fr-FR" sz="2600" b="1" kern="1200" dirty="0">
                        <a:solidFill>
                          <a:prstClr val="white"/>
                        </a:solidFill>
                        <a:latin typeface="Book Antiqua" pitchFamily="18" charset="0"/>
                        <a:ea typeface="+mn-ea"/>
                        <a:cs typeface="+mn-cs"/>
                      </a:endParaRPr>
                    </a:p>
                  </a:txBody>
                  <a:tcPr marL="89535" marR="89535" marT="0" marB="0"/>
                </a:tc>
                <a:tc>
                  <a:txBody>
                    <a:bodyPr/>
                    <a:lstStyle/>
                    <a:p>
                      <a:pPr algn="r" rtl="1"/>
                      <a:r>
                        <a:rPr lang="ar-EG" sz="3000" b="1" kern="1200" dirty="0">
                          <a:solidFill>
                            <a:prstClr val="white"/>
                          </a:solidFill>
                          <a:latin typeface="+mn-lt"/>
                          <a:ea typeface="+mn-ea"/>
                          <a:cs typeface="+mn-cs"/>
                        </a:rPr>
                        <a:t>في </a:t>
                      </a:r>
                      <a:r>
                        <a:rPr lang="ar-EG" sz="3000" b="1" kern="1200" dirty="0" err="1">
                          <a:solidFill>
                            <a:prstClr val="white"/>
                          </a:solidFill>
                          <a:latin typeface="+mn-lt"/>
                          <a:ea typeface="+mn-ea"/>
                          <a:cs typeface="+mn-cs"/>
                        </a:rPr>
                        <a:t>أشعياء</a:t>
                      </a:r>
                      <a:r>
                        <a:rPr lang="ar-EG" sz="3000" b="1" kern="1200" dirty="0">
                          <a:solidFill>
                            <a:prstClr val="white"/>
                          </a:solidFill>
                          <a:latin typeface="+mn-lt"/>
                          <a:ea typeface="+mn-ea"/>
                          <a:cs typeface="+mn-cs"/>
                        </a:rPr>
                        <a:t> قد قيل عن هذا التأويل</a:t>
                      </a:r>
                    </a:p>
                    <a:p>
                      <a:pPr algn="r" rtl="1"/>
                      <a:r>
                        <a:rPr lang="ar-EG" sz="3000" b="1" kern="1200" dirty="0">
                          <a:solidFill>
                            <a:prstClr val="white"/>
                          </a:solidFill>
                          <a:latin typeface="+mn-lt"/>
                          <a:ea typeface="+mn-ea"/>
                          <a:cs typeface="+mn-cs"/>
                        </a:rPr>
                        <a:t>تلد </a:t>
                      </a:r>
                      <a:r>
                        <a:rPr lang="ar-EG" sz="3000" b="1" kern="1200" dirty="0" err="1">
                          <a:solidFill>
                            <a:prstClr val="white"/>
                          </a:solidFill>
                          <a:latin typeface="+mn-lt"/>
                          <a:ea typeface="+mn-ea"/>
                          <a:cs typeface="+mn-cs"/>
                        </a:rPr>
                        <a:t>عمانوئيل</a:t>
                      </a:r>
                      <a:r>
                        <a:rPr lang="ar-EG" sz="3000" b="1" kern="1200" dirty="0">
                          <a:solidFill>
                            <a:prstClr val="white"/>
                          </a:solidFill>
                          <a:latin typeface="+mn-lt"/>
                          <a:ea typeface="+mn-ea"/>
                          <a:cs typeface="+mn-cs"/>
                        </a:rPr>
                        <a:t> الملك الجبار</a:t>
                      </a:r>
                    </a:p>
                    <a:p>
                      <a:pPr algn="r" rtl="1"/>
                      <a:r>
                        <a:rPr lang="ar-EG" sz="3000" b="1" kern="1200" dirty="0" err="1">
                          <a:solidFill>
                            <a:prstClr val="white"/>
                          </a:solidFill>
                          <a:latin typeface="+mn-lt"/>
                          <a:ea typeface="+mn-ea"/>
                          <a:cs typeface="+mn-cs"/>
                        </a:rPr>
                        <a:t>وحزقيال</a:t>
                      </a:r>
                      <a:r>
                        <a:rPr lang="ar-EG" sz="3000" b="1" kern="1200" dirty="0">
                          <a:solidFill>
                            <a:prstClr val="white"/>
                          </a:solidFill>
                          <a:latin typeface="+mn-lt"/>
                          <a:ea typeface="+mn-ea"/>
                          <a:cs typeface="+mn-cs"/>
                        </a:rPr>
                        <a:t> رأى باب دخل فيه رب الأرباب</a:t>
                      </a:r>
                    </a:p>
                    <a:p>
                      <a:pPr algn="r" rtl="1"/>
                      <a:r>
                        <a:rPr lang="ar-EG" sz="3000" b="1" kern="1200" dirty="0">
                          <a:solidFill>
                            <a:prstClr val="white"/>
                          </a:solidFill>
                          <a:latin typeface="+mn-lt"/>
                          <a:ea typeface="+mn-ea"/>
                          <a:cs typeface="+mn-cs"/>
                        </a:rPr>
                        <a:t>وختم الباب مهاب عالي المقدار</a:t>
                      </a:r>
                    </a:p>
                  </a:txBody>
                  <a:tcPr/>
                </a:tc>
                <a:extLst>
                  <a:ext uri="{0D108BD9-81ED-4DB2-BD59-A6C34878D82A}">
                    <a16:rowId xmlns:a16="http://schemas.microsoft.com/office/drawing/2014/main" val="10000"/>
                  </a:ext>
                </a:extLst>
              </a:tr>
              <a:tr h="2844316">
                <a:tc>
                  <a:txBody>
                    <a:bodyPr/>
                    <a:lstStyle/>
                    <a:p>
                      <a:pPr algn="l">
                        <a:lnSpc>
                          <a:spcPct val="115000"/>
                        </a:lnSpc>
                        <a:spcAft>
                          <a:spcPts val="0"/>
                        </a:spcAft>
                      </a:pPr>
                      <a:r>
                        <a:rPr lang="fr-FR" sz="2600" b="1" kern="1200" dirty="0">
                          <a:solidFill>
                            <a:prstClr val="white"/>
                          </a:solidFill>
                          <a:latin typeface="Book Antiqua" pitchFamily="18" charset="0"/>
                          <a:ea typeface="+mn-ea"/>
                          <a:cs typeface="+mn-cs"/>
                        </a:rPr>
                        <a:t>14. Oh ! si haut ton rang, car Jésus, par toi</a:t>
                      </a:r>
                    </a:p>
                    <a:p>
                      <a:pPr algn="l">
                        <a:lnSpc>
                          <a:spcPct val="115000"/>
                        </a:lnSpc>
                        <a:spcAft>
                          <a:spcPts val="0"/>
                        </a:spcAft>
                      </a:pPr>
                      <a:r>
                        <a:rPr lang="fr-FR" sz="2600" b="1" kern="1200" dirty="0">
                          <a:solidFill>
                            <a:prstClr val="white"/>
                          </a:solidFill>
                          <a:latin typeface="Book Antiqua" pitchFamily="18" charset="0"/>
                          <a:ea typeface="+mn-ea"/>
                          <a:cs typeface="+mn-cs"/>
                        </a:rPr>
                        <a:t>En venant au monde, la terre exulta</a:t>
                      </a:r>
                    </a:p>
                    <a:p>
                      <a:pPr algn="l">
                        <a:lnSpc>
                          <a:spcPct val="115000"/>
                        </a:lnSpc>
                        <a:spcAft>
                          <a:spcPts val="0"/>
                        </a:spcAft>
                      </a:pPr>
                      <a:r>
                        <a:rPr lang="fr-FR" sz="2600" b="1" kern="1200" dirty="0">
                          <a:solidFill>
                            <a:prstClr val="white"/>
                          </a:solidFill>
                          <a:latin typeface="Book Antiqua" pitchFamily="18" charset="0"/>
                          <a:ea typeface="+mn-ea"/>
                          <a:cs typeface="+mn-cs"/>
                        </a:rPr>
                        <a:t>Daniel, inspiré, a prophétisé</a:t>
                      </a:r>
                    </a:p>
                    <a:p>
                      <a:pPr algn="l">
                        <a:lnSpc>
                          <a:spcPct val="115000"/>
                        </a:lnSpc>
                        <a:spcAft>
                          <a:spcPts val="0"/>
                        </a:spcAft>
                      </a:pPr>
                      <a:r>
                        <a:rPr lang="fr-FR" sz="2600" b="1" kern="1200" dirty="0">
                          <a:solidFill>
                            <a:prstClr val="white"/>
                          </a:solidFill>
                          <a:latin typeface="Book Antiqua" pitchFamily="18" charset="0"/>
                          <a:ea typeface="+mn-ea"/>
                          <a:cs typeface="+mn-cs"/>
                        </a:rPr>
                        <a:t>Vit trône de Dieu, si haut, élevé</a:t>
                      </a:r>
                    </a:p>
                  </a:txBody>
                  <a:tcPr marL="89535" marR="89535" marT="0" marB="0"/>
                </a:tc>
                <a:tc>
                  <a:txBody>
                    <a:bodyPr/>
                    <a:lstStyle/>
                    <a:p>
                      <a:pPr algn="r" rtl="1"/>
                      <a:r>
                        <a:rPr lang="ar-EG" sz="3200" b="1" kern="1200" dirty="0">
                          <a:solidFill>
                            <a:prstClr val="white"/>
                          </a:solidFill>
                          <a:latin typeface="+mn-lt"/>
                          <a:ea typeface="+mn-ea"/>
                          <a:cs typeface="+mn-cs"/>
                        </a:rPr>
                        <a:t>عال هو قدرك لأن يسوع ابنك</a:t>
                      </a:r>
                    </a:p>
                    <a:p>
                      <a:pPr algn="r" rtl="1"/>
                      <a:r>
                        <a:rPr lang="ar-EG" sz="3200" b="1" kern="1200" dirty="0">
                          <a:solidFill>
                            <a:prstClr val="white"/>
                          </a:solidFill>
                          <a:latin typeface="+mn-lt"/>
                          <a:ea typeface="+mn-ea"/>
                          <a:cs typeface="+mn-cs"/>
                        </a:rPr>
                        <a:t>لما وُلدَ منك تزينت الأمصار</a:t>
                      </a:r>
                    </a:p>
                    <a:p>
                      <a:pPr algn="r" rtl="1"/>
                      <a:r>
                        <a:rPr lang="ar-EG" sz="3200" b="1" kern="1200" dirty="0">
                          <a:solidFill>
                            <a:prstClr val="white"/>
                          </a:solidFill>
                          <a:latin typeface="+mn-lt"/>
                          <a:ea typeface="+mn-ea"/>
                          <a:cs typeface="+mn-cs"/>
                        </a:rPr>
                        <a:t>وأيضاً دانيال تنبأ حيث قال</a:t>
                      </a:r>
                    </a:p>
                    <a:p>
                      <a:pPr algn="r" rtl="1"/>
                      <a:r>
                        <a:rPr lang="ar-EG" sz="3200" b="1" kern="1200" dirty="0">
                          <a:solidFill>
                            <a:prstClr val="white"/>
                          </a:solidFill>
                          <a:latin typeface="+mn-lt"/>
                          <a:ea typeface="+mn-ea"/>
                          <a:cs typeface="+mn-cs"/>
                        </a:rPr>
                        <a:t>رأيت الكرسي العال عالي المقدار</a:t>
                      </a:r>
                    </a:p>
                    <a:p>
                      <a:endParaRPr lang="fr-FR" sz="16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665741EA-7A48-B4C9-A13C-DB791659D98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C8DADC67-116B-396D-0385-6F6EAC4C397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16488389"/>
      </p:ext>
    </p:extLst>
  </p:cSld>
  <p:clrMapOvr>
    <a:masterClrMapping/>
  </p:clrMapOvr>
  <p:transition/>
</p:sld>
</file>

<file path=ppt/slides/slide21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673032" y="340593"/>
            <a:ext cx="4087597"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فلنسجد له</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ونرتل</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لأمه مريم</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الحمامة الحسنه</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Marenouwst `mmof @ ouoh `ntenerhumnoc @ </a:t>
            </a:r>
            <a:br>
              <a:rPr lang="it-IT" sz="3733" dirty="0">
                <a:solidFill>
                  <a:prstClr val="white"/>
                </a:solidFill>
                <a:latin typeface="CS Avva Shenouda" pitchFamily="34" charset="0"/>
              </a:rPr>
            </a:br>
            <a:r>
              <a:rPr lang="it-IT" sz="3733" dirty="0">
                <a:solidFill>
                  <a:prstClr val="white"/>
                </a:solidFill>
                <a:latin typeface="CS Avva Shenouda" pitchFamily="34" charset="0"/>
              </a:rPr>
              <a:t>`ntefmau Mari`a @ ][rompi e;necwc.</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prosternons-nous</a:t>
            </a:r>
          </a:p>
          <a:p>
            <a:pPr algn="ctr" defTabSz="1219170"/>
            <a:r>
              <a:rPr lang="fr-FR" sz="3733" b="1" dirty="0">
                <a:solidFill>
                  <a:prstClr val="white"/>
                </a:solidFill>
                <a:latin typeface="Book Antiqua" pitchFamily="18" charset="0"/>
              </a:rPr>
              <a:t>A lui, et chantons</a:t>
            </a:r>
          </a:p>
          <a:p>
            <a:pPr algn="ctr" defTabSz="1219170"/>
            <a:r>
              <a:rPr lang="fr-FR" sz="3733" b="1" dirty="0">
                <a:solidFill>
                  <a:prstClr val="white"/>
                </a:solidFill>
                <a:latin typeface="Book Antiqua" pitchFamily="18" charset="0"/>
              </a:rPr>
              <a:t>Chantons pour sa mère</a:t>
            </a:r>
          </a:p>
          <a:p>
            <a:pPr algn="ctr" defTabSz="1219170"/>
            <a:r>
              <a:rPr lang="fr-FR" sz="3733" b="1" dirty="0">
                <a:solidFill>
                  <a:prstClr val="white"/>
                </a:solidFill>
                <a:latin typeface="Book Antiqua" pitchFamily="18" charset="0"/>
              </a:rPr>
              <a:t>La belle colombe </a:t>
            </a:r>
          </a:p>
        </p:txBody>
      </p:sp>
      <p:sp>
        <p:nvSpPr>
          <p:cNvPr id="2" name="ZoneTexte 1">
            <a:extLst>
              <a:ext uri="{FF2B5EF4-FFF2-40B4-BE49-F238E27FC236}">
                <a16:creationId xmlns:a16="http://schemas.microsoft.com/office/drawing/2014/main" id="{54EF9BFB-5570-3750-2701-41A25796ABB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17B2067E-37D1-E520-720B-93D79C9D899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65631857"/>
      </p:ext>
    </p:extLst>
  </p:cSld>
  <p:clrMapOvr>
    <a:masterClrMapping/>
  </p:clrMapOvr>
</p:sld>
</file>

<file path=ppt/slides/slide21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E08C2F51-EEEC-7FA4-08BF-42C7A3AFD50D}"/>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9B3A01F9-DEAA-C66B-650F-0AAD6F9611F9}"/>
              </a:ext>
            </a:extLst>
          </p:cNvPr>
          <p:cNvGraphicFramePr>
            <a:graphicFrameLocks noGrp="1"/>
          </p:cNvGraphicFramePr>
          <p:nvPr>
            <p:extLst>
              <p:ext uri="{D42A27DB-BD31-4B8C-83A1-F6EECF244321}">
                <p14:modId xmlns:p14="http://schemas.microsoft.com/office/powerpoint/2010/main" val="3900681626"/>
              </p:ext>
            </p:extLst>
          </p:nvPr>
        </p:nvGraphicFramePr>
        <p:xfrm>
          <a:off x="381000" y="332656"/>
          <a:ext cx="11430000" cy="5868652"/>
        </p:xfrm>
        <a:graphic>
          <a:graphicData uri="http://schemas.openxmlformats.org/drawingml/2006/table">
            <a:tbl>
              <a:tblPr firstRow="1" bandRow="1">
                <a:tableStyleId>{2D5ABB26-0587-4C30-8999-92F81FD0307C}</a:tableStyleId>
              </a:tblPr>
              <a:tblGrid>
                <a:gridCol w="7010400">
                  <a:extLst>
                    <a:ext uri="{9D8B030D-6E8A-4147-A177-3AD203B41FA5}">
                      <a16:colId xmlns:a16="http://schemas.microsoft.com/office/drawing/2014/main" val="20000"/>
                    </a:ext>
                  </a:extLst>
                </a:gridCol>
                <a:gridCol w="4419600">
                  <a:extLst>
                    <a:ext uri="{9D8B030D-6E8A-4147-A177-3AD203B41FA5}">
                      <a16:colId xmlns:a16="http://schemas.microsoft.com/office/drawing/2014/main" val="20001"/>
                    </a:ext>
                  </a:extLst>
                </a:gridCol>
              </a:tblGrid>
              <a:tr h="3024336">
                <a:tc>
                  <a:txBody>
                    <a:bodyPr/>
                    <a:lstStyle/>
                    <a:p>
                      <a:pPr algn="l">
                        <a:lnSpc>
                          <a:spcPct val="115000"/>
                        </a:lnSpc>
                        <a:spcAft>
                          <a:spcPts val="0"/>
                        </a:spcAft>
                      </a:pPr>
                      <a:r>
                        <a:rPr lang="fr-FR" sz="2500" b="1" kern="1200" dirty="0">
                          <a:solidFill>
                            <a:prstClr val="white"/>
                          </a:solidFill>
                          <a:latin typeface="Book Antiqua" pitchFamily="18" charset="0"/>
                          <a:ea typeface="+mn-ea"/>
                          <a:cs typeface="+mn-cs"/>
                        </a:rPr>
                        <a:t>15. C’est le Fils de l’Homme, que Daniel voyait</a:t>
                      </a:r>
                    </a:p>
                    <a:p>
                      <a:pPr algn="l">
                        <a:lnSpc>
                          <a:spcPct val="115000"/>
                        </a:lnSpc>
                        <a:spcAft>
                          <a:spcPts val="0"/>
                        </a:spcAft>
                      </a:pPr>
                      <a:r>
                        <a:rPr lang="fr-FR" sz="2600" b="1" kern="1200" dirty="0">
                          <a:solidFill>
                            <a:prstClr val="white"/>
                          </a:solidFill>
                          <a:latin typeface="Book Antiqua" pitchFamily="18" charset="0"/>
                          <a:ea typeface="+mn-ea"/>
                          <a:cs typeface="+mn-cs"/>
                        </a:rPr>
                        <a:t>Règne sur le monde, l’univers entier</a:t>
                      </a:r>
                    </a:p>
                    <a:p>
                      <a:pPr algn="l">
                        <a:lnSpc>
                          <a:spcPct val="115000"/>
                        </a:lnSpc>
                        <a:spcAft>
                          <a:spcPts val="0"/>
                        </a:spcAft>
                      </a:pPr>
                      <a:r>
                        <a:rPr lang="fr-FR" sz="2600" b="1" kern="1200" dirty="0">
                          <a:solidFill>
                            <a:prstClr val="white"/>
                          </a:solidFill>
                          <a:latin typeface="Book Antiqua" pitchFamily="18" charset="0"/>
                          <a:ea typeface="+mn-ea"/>
                          <a:cs typeface="+mn-cs"/>
                        </a:rPr>
                        <a:t>C’est le Dieu Puissant, entouré d’armées</a:t>
                      </a:r>
                    </a:p>
                    <a:p>
                      <a:pPr algn="l">
                        <a:lnSpc>
                          <a:spcPct val="115000"/>
                        </a:lnSpc>
                        <a:spcAft>
                          <a:spcPts val="0"/>
                        </a:spcAft>
                      </a:pPr>
                      <a:r>
                        <a:rPr lang="fr-FR" sz="2600" b="1" kern="1200" dirty="0">
                          <a:solidFill>
                            <a:prstClr val="white"/>
                          </a:solidFill>
                          <a:latin typeface="Book Antiqua" pitchFamily="18" charset="0"/>
                          <a:ea typeface="+mn-ea"/>
                          <a:cs typeface="+mn-cs"/>
                        </a:rPr>
                        <a:t>Centaines et milliers, L’ont tous glorifié</a:t>
                      </a:r>
                    </a:p>
                  </a:txBody>
                  <a:tcPr marL="89535" marR="89535" marT="0" marB="0"/>
                </a:tc>
                <a:tc>
                  <a:txBody>
                    <a:bodyPr/>
                    <a:lstStyle/>
                    <a:p>
                      <a:pPr algn="r" rtl="1"/>
                      <a:r>
                        <a:rPr lang="ar-EG" sz="3000" b="1" kern="1200" dirty="0">
                          <a:solidFill>
                            <a:prstClr val="white"/>
                          </a:solidFill>
                          <a:latin typeface="+mn-lt"/>
                          <a:ea typeface="+mn-ea"/>
                          <a:cs typeface="+mn-cs"/>
                        </a:rPr>
                        <a:t>نظرت فوق الأركان شبه ابن الإنسان</a:t>
                      </a:r>
                    </a:p>
                    <a:p>
                      <a:pPr algn="r" rtl="1"/>
                      <a:r>
                        <a:rPr lang="ar-EG" sz="3000" b="1" kern="1200" dirty="0">
                          <a:solidFill>
                            <a:prstClr val="white"/>
                          </a:solidFill>
                          <a:latin typeface="+mn-lt"/>
                          <a:ea typeface="+mn-ea"/>
                          <a:cs typeface="+mn-cs"/>
                        </a:rPr>
                        <a:t>وله السلطان على كل الأقطار</a:t>
                      </a:r>
                    </a:p>
                    <a:p>
                      <a:pPr algn="r" rtl="1"/>
                      <a:r>
                        <a:rPr lang="ar-EG" sz="3000" b="1" kern="1200" dirty="0">
                          <a:solidFill>
                            <a:prstClr val="white"/>
                          </a:solidFill>
                          <a:latin typeface="+mn-lt"/>
                          <a:ea typeface="+mn-ea"/>
                          <a:cs typeface="+mn-cs"/>
                        </a:rPr>
                        <a:t>وهو رب القوات ومن حوله طغمات</a:t>
                      </a:r>
                    </a:p>
                    <a:p>
                      <a:pPr algn="r" rtl="1"/>
                      <a:r>
                        <a:rPr lang="ar-EG" sz="3000" b="1" kern="1200" dirty="0">
                          <a:solidFill>
                            <a:prstClr val="white"/>
                          </a:solidFill>
                          <a:latin typeface="+mn-lt"/>
                          <a:ea typeface="+mn-ea"/>
                          <a:cs typeface="+mn-cs"/>
                        </a:rPr>
                        <a:t>ألوف وربوات من عِظمٍ ووقار</a:t>
                      </a:r>
                    </a:p>
                  </a:txBody>
                  <a:tcPr/>
                </a:tc>
                <a:extLst>
                  <a:ext uri="{0D108BD9-81ED-4DB2-BD59-A6C34878D82A}">
                    <a16:rowId xmlns:a16="http://schemas.microsoft.com/office/drawing/2014/main" val="10000"/>
                  </a:ext>
                </a:extLst>
              </a:tr>
              <a:tr h="2844316">
                <a:tc>
                  <a:txBody>
                    <a:bodyPr/>
                    <a:lstStyle/>
                    <a:p>
                      <a:pPr algn="l">
                        <a:lnSpc>
                          <a:spcPct val="115000"/>
                        </a:lnSpc>
                        <a:spcAft>
                          <a:spcPts val="0"/>
                        </a:spcAft>
                      </a:pPr>
                      <a:r>
                        <a:rPr lang="fr-FR" sz="2600" b="1" kern="1200" dirty="0">
                          <a:solidFill>
                            <a:prstClr val="white"/>
                          </a:solidFill>
                          <a:latin typeface="Book Antiqua" pitchFamily="18" charset="0"/>
                          <a:ea typeface="+mn-ea"/>
                          <a:cs typeface="+mn-cs"/>
                        </a:rPr>
                        <a:t>16. Fille de Joachim, tu dépasses bien</a:t>
                      </a:r>
                    </a:p>
                    <a:p>
                      <a:pPr algn="l">
                        <a:lnSpc>
                          <a:spcPct val="115000"/>
                        </a:lnSpc>
                        <a:spcAft>
                          <a:spcPts val="0"/>
                        </a:spcAft>
                      </a:pPr>
                      <a:r>
                        <a:rPr lang="fr-FR" sz="2600" b="1" kern="1200" dirty="0">
                          <a:solidFill>
                            <a:prstClr val="white"/>
                          </a:solidFill>
                          <a:latin typeface="Book Antiqua" pitchFamily="18" charset="0"/>
                          <a:ea typeface="+mn-ea"/>
                          <a:cs typeface="+mn-cs"/>
                        </a:rPr>
                        <a:t>Anges Chérubins et les Séraphins</a:t>
                      </a:r>
                    </a:p>
                    <a:p>
                      <a:pPr algn="l">
                        <a:lnSpc>
                          <a:spcPct val="115000"/>
                        </a:lnSpc>
                        <a:spcAft>
                          <a:spcPts val="0"/>
                        </a:spcAft>
                      </a:pPr>
                      <a:r>
                        <a:rPr lang="fr-FR" sz="2600" b="1" kern="1200" dirty="0">
                          <a:solidFill>
                            <a:prstClr val="white"/>
                          </a:solidFill>
                          <a:latin typeface="Book Antiqua" pitchFamily="18" charset="0"/>
                          <a:ea typeface="+mn-ea"/>
                          <a:cs typeface="+mn-cs"/>
                        </a:rPr>
                        <a:t>De toi, Christ est né, David t’a louée</a:t>
                      </a:r>
                    </a:p>
                    <a:p>
                      <a:pPr algn="l">
                        <a:lnSpc>
                          <a:spcPct val="115000"/>
                        </a:lnSpc>
                        <a:spcAft>
                          <a:spcPts val="0"/>
                        </a:spcAft>
                      </a:pPr>
                      <a:r>
                        <a:rPr lang="fr-FR" sz="2600" b="1" kern="1200" dirty="0">
                          <a:solidFill>
                            <a:prstClr val="white"/>
                          </a:solidFill>
                          <a:latin typeface="Book Antiqua" pitchFamily="18" charset="0"/>
                          <a:ea typeface="+mn-ea"/>
                          <a:cs typeface="+mn-cs"/>
                        </a:rPr>
                        <a:t>Et sur sa cithare, dix cordes ont chanté</a:t>
                      </a:r>
                    </a:p>
                  </a:txBody>
                  <a:tcPr marL="89535" marR="89535" marT="0" marB="0"/>
                </a:tc>
                <a:tc>
                  <a:txBody>
                    <a:bodyPr/>
                    <a:lstStyle/>
                    <a:p>
                      <a:pPr algn="r" rtl="1"/>
                      <a:r>
                        <a:rPr lang="ar-EG" sz="3000" b="1" kern="1200" dirty="0">
                          <a:solidFill>
                            <a:prstClr val="white"/>
                          </a:solidFill>
                          <a:latin typeface="+mn-lt"/>
                          <a:ea typeface="+mn-ea"/>
                          <a:cs typeface="+mn-cs"/>
                        </a:rPr>
                        <a:t>يا </a:t>
                      </a:r>
                      <a:r>
                        <a:rPr lang="ar-EG" sz="3000" b="1" kern="1200" dirty="0" err="1">
                          <a:solidFill>
                            <a:prstClr val="white"/>
                          </a:solidFill>
                          <a:latin typeface="+mn-lt"/>
                          <a:ea typeface="+mn-ea"/>
                          <a:cs typeface="+mn-cs"/>
                        </a:rPr>
                        <a:t>إبنة</a:t>
                      </a:r>
                      <a:r>
                        <a:rPr lang="ar-EG" sz="3000" b="1" kern="1200" dirty="0">
                          <a:solidFill>
                            <a:prstClr val="white"/>
                          </a:solidFill>
                          <a:latin typeface="+mn-lt"/>
                          <a:ea typeface="+mn-ea"/>
                          <a:cs typeface="+mn-cs"/>
                        </a:rPr>
                        <a:t> </a:t>
                      </a:r>
                      <a:r>
                        <a:rPr lang="ar-EG" sz="3000" b="1" kern="1200" dirty="0" err="1">
                          <a:solidFill>
                            <a:prstClr val="white"/>
                          </a:solidFill>
                          <a:latin typeface="+mn-lt"/>
                          <a:ea typeface="+mn-ea"/>
                          <a:cs typeface="+mn-cs"/>
                        </a:rPr>
                        <a:t>يواقيم</a:t>
                      </a:r>
                      <a:r>
                        <a:rPr lang="ar-EG" sz="3000" b="1" kern="1200" dirty="0">
                          <a:solidFill>
                            <a:prstClr val="white"/>
                          </a:solidFill>
                          <a:latin typeface="+mn-lt"/>
                          <a:ea typeface="+mn-ea"/>
                          <a:cs typeface="+mn-cs"/>
                        </a:rPr>
                        <a:t> فقت </a:t>
                      </a:r>
                      <a:r>
                        <a:rPr lang="ar-EG" sz="3000" b="1" kern="1200" dirty="0" err="1">
                          <a:solidFill>
                            <a:prstClr val="white"/>
                          </a:solidFill>
                          <a:latin typeface="+mn-lt"/>
                          <a:ea typeface="+mn-ea"/>
                          <a:cs typeface="+mn-cs"/>
                        </a:rPr>
                        <a:t>الكاروبيم</a:t>
                      </a:r>
                      <a:endParaRPr lang="ar-EG" sz="3000" b="1" kern="1200" dirty="0">
                        <a:solidFill>
                          <a:prstClr val="white"/>
                        </a:solidFill>
                        <a:latin typeface="+mn-lt"/>
                        <a:ea typeface="+mn-ea"/>
                        <a:cs typeface="+mn-cs"/>
                      </a:endParaRPr>
                    </a:p>
                    <a:p>
                      <a:pPr algn="r" rtl="1"/>
                      <a:r>
                        <a:rPr lang="ar-EG" sz="3000" b="1" kern="1200" dirty="0">
                          <a:solidFill>
                            <a:prstClr val="white"/>
                          </a:solidFill>
                          <a:latin typeface="+mn-lt"/>
                          <a:ea typeface="+mn-ea"/>
                          <a:cs typeface="+mn-cs"/>
                        </a:rPr>
                        <a:t>وأيضاً </a:t>
                      </a:r>
                      <a:r>
                        <a:rPr lang="ar-EG" sz="3000" b="1" kern="1200" dirty="0" err="1">
                          <a:solidFill>
                            <a:prstClr val="white"/>
                          </a:solidFill>
                          <a:latin typeface="+mn-lt"/>
                          <a:ea typeface="+mn-ea"/>
                          <a:cs typeface="+mn-cs"/>
                        </a:rPr>
                        <a:t>السارافيم</a:t>
                      </a:r>
                      <a:r>
                        <a:rPr lang="ar-EG" sz="3000" b="1" kern="1200" dirty="0">
                          <a:solidFill>
                            <a:prstClr val="white"/>
                          </a:solidFill>
                          <a:latin typeface="+mn-lt"/>
                          <a:ea typeface="+mn-ea"/>
                          <a:cs typeface="+mn-cs"/>
                        </a:rPr>
                        <a:t> وكل الآباء الأبرار</a:t>
                      </a:r>
                    </a:p>
                    <a:p>
                      <a:pPr algn="r" rtl="1"/>
                      <a:r>
                        <a:rPr lang="ar-EG" sz="3000" b="1" kern="1200" dirty="0">
                          <a:solidFill>
                            <a:prstClr val="white"/>
                          </a:solidFill>
                          <a:latin typeface="+mn-lt"/>
                          <a:ea typeface="+mn-ea"/>
                          <a:cs typeface="+mn-cs"/>
                        </a:rPr>
                        <a:t>منك جاء المولود الرب المعبود</a:t>
                      </a:r>
                    </a:p>
                    <a:p>
                      <a:pPr algn="r" rtl="1"/>
                      <a:r>
                        <a:rPr lang="ar-EG" sz="3000" b="1" kern="1200" dirty="0">
                          <a:solidFill>
                            <a:prstClr val="white"/>
                          </a:solidFill>
                          <a:latin typeface="+mn-lt"/>
                          <a:ea typeface="+mn-ea"/>
                          <a:cs typeface="+mn-cs"/>
                        </a:rPr>
                        <a:t>يمدح فيك داود بالعشرة أوتار</a:t>
                      </a:r>
                    </a:p>
                    <a:p>
                      <a:endParaRPr lang="fr-FR" sz="30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0B7B1614-0BDD-8839-C03B-50C19468FF5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C67B088B-C35C-097F-32B3-A31EB09C6CA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45383821"/>
      </p:ext>
    </p:extLst>
  </p:cSld>
  <p:clrMapOvr>
    <a:masterClrMapping/>
  </p:clrMapOvr>
  <p:transition/>
</p:sld>
</file>

<file path=ppt/slides/slide214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C41A5826-23EF-EDEE-1E4E-AE05C3B65145}"/>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5E2BBCEC-D964-FD32-D240-098DF91589AE}"/>
              </a:ext>
            </a:extLst>
          </p:cNvPr>
          <p:cNvGraphicFramePr>
            <a:graphicFrameLocks noGrp="1"/>
          </p:cNvGraphicFramePr>
          <p:nvPr/>
        </p:nvGraphicFramePr>
        <p:xfrm>
          <a:off x="457200" y="332656"/>
          <a:ext cx="11247156" cy="5868652"/>
        </p:xfrm>
        <a:graphic>
          <a:graphicData uri="http://schemas.openxmlformats.org/drawingml/2006/table">
            <a:tbl>
              <a:tblPr firstRow="1" bandRow="1">
                <a:tableStyleId>{2D5ABB26-0587-4C30-8999-92F81FD0307C}</a:tableStyleId>
              </a:tblPr>
              <a:tblGrid>
                <a:gridCol w="7010400">
                  <a:extLst>
                    <a:ext uri="{9D8B030D-6E8A-4147-A177-3AD203B41FA5}">
                      <a16:colId xmlns:a16="http://schemas.microsoft.com/office/drawing/2014/main" val="20000"/>
                    </a:ext>
                  </a:extLst>
                </a:gridCol>
                <a:gridCol w="4236756">
                  <a:extLst>
                    <a:ext uri="{9D8B030D-6E8A-4147-A177-3AD203B41FA5}">
                      <a16:colId xmlns:a16="http://schemas.microsoft.com/office/drawing/2014/main" val="20001"/>
                    </a:ext>
                  </a:extLst>
                </a:gridCol>
              </a:tblGrid>
              <a:tr h="3024336">
                <a:tc>
                  <a:txBody>
                    <a:bodyPr/>
                    <a:lstStyle/>
                    <a:p>
                      <a:pPr algn="l">
                        <a:lnSpc>
                          <a:spcPct val="115000"/>
                        </a:lnSpc>
                        <a:spcAft>
                          <a:spcPts val="0"/>
                        </a:spcAft>
                      </a:pPr>
                      <a:r>
                        <a:rPr lang="fr-FR" sz="2800" b="1" kern="1200" dirty="0">
                          <a:solidFill>
                            <a:prstClr val="white"/>
                          </a:solidFill>
                          <a:latin typeface="Book Antiqua" pitchFamily="18" charset="0"/>
                          <a:ea typeface="+mn-ea"/>
                          <a:cs typeface="+mn-cs"/>
                        </a:rPr>
                        <a:t>17. La première corde, pour toi a chanté</a:t>
                      </a:r>
                    </a:p>
                    <a:p>
                      <a:pPr algn="l">
                        <a:lnSpc>
                          <a:spcPct val="115000"/>
                        </a:lnSpc>
                        <a:spcAft>
                          <a:spcPts val="0"/>
                        </a:spcAft>
                      </a:pPr>
                      <a:r>
                        <a:rPr lang="fr-FR" sz="2800" b="1" kern="1200" dirty="0">
                          <a:solidFill>
                            <a:prstClr val="white"/>
                          </a:solidFill>
                          <a:latin typeface="Book Antiqua" pitchFamily="18" charset="0"/>
                          <a:ea typeface="+mn-ea"/>
                          <a:cs typeface="+mn-cs"/>
                        </a:rPr>
                        <a:t>Une Vierge pure, qui va enfanter</a:t>
                      </a:r>
                    </a:p>
                    <a:p>
                      <a:pPr algn="l">
                        <a:lnSpc>
                          <a:spcPct val="115000"/>
                        </a:lnSpc>
                        <a:spcAft>
                          <a:spcPts val="0"/>
                        </a:spcAft>
                      </a:pPr>
                      <a:r>
                        <a:rPr lang="fr-FR" sz="2800" b="1" kern="1200" dirty="0">
                          <a:solidFill>
                            <a:prstClr val="white"/>
                          </a:solidFill>
                          <a:latin typeface="Book Antiqua" pitchFamily="18" charset="0"/>
                          <a:ea typeface="+mn-ea"/>
                          <a:cs typeface="+mn-cs"/>
                        </a:rPr>
                        <a:t>La deuxième corde, claire a résonné</a:t>
                      </a:r>
                    </a:p>
                    <a:p>
                      <a:pPr algn="l">
                        <a:lnSpc>
                          <a:spcPct val="115000"/>
                        </a:lnSpc>
                        <a:spcAft>
                          <a:spcPts val="0"/>
                        </a:spcAft>
                      </a:pPr>
                      <a:r>
                        <a:rPr lang="fr-FR" sz="2800" b="1" kern="1200" dirty="0">
                          <a:solidFill>
                            <a:prstClr val="white"/>
                          </a:solidFill>
                          <a:latin typeface="Book Antiqua" pitchFamily="18" charset="0"/>
                          <a:ea typeface="+mn-ea"/>
                          <a:cs typeface="+mn-cs"/>
                        </a:rPr>
                        <a:t>Ô cithare chante, et cordes vibrez</a:t>
                      </a:r>
                    </a:p>
                  </a:txBody>
                  <a:tcPr marL="89535" marR="89535" marT="0" marB="0"/>
                </a:tc>
                <a:tc>
                  <a:txBody>
                    <a:bodyPr/>
                    <a:lstStyle/>
                    <a:p>
                      <a:pPr algn="r" rtl="1"/>
                      <a:r>
                        <a:rPr lang="ar-EG" sz="3200" b="1" kern="1200" dirty="0">
                          <a:solidFill>
                            <a:prstClr val="white"/>
                          </a:solidFill>
                          <a:latin typeface="+mn-lt"/>
                          <a:ea typeface="+mn-ea"/>
                          <a:cs typeface="+mn-cs"/>
                        </a:rPr>
                        <a:t>الوتر الأول قول مُبجل</a:t>
                      </a:r>
                    </a:p>
                    <a:p>
                      <a:pPr algn="r" rtl="1"/>
                      <a:r>
                        <a:rPr lang="ar-EG" sz="3200" b="1" kern="1200" dirty="0">
                          <a:solidFill>
                            <a:prstClr val="white"/>
                          </a:solidFill>
                          <a:latin typeface="+mn-lt"/>
                          <a:ea typeface="+mn-ea"/>
                          <a:cs typeface="+mn-cs"/>
                        </a:rPr>
                        <a:t>والعذراء تحبل بالملك الجبار</a:t>
                      </a:r>
                    </a:p>
                    <a:p>
                      <a:pPr algn="r" rtl="1"/>
                      <a:r>
                        <a:rPr lang="ar-EG" sz="3200" b="1" kern="1200" dirty="0">
                          <a:solidFill>
                            <a:prstClr val="white"/>
                          </a:solidFill>
                          <a:latin typeface="+mn-lt"/>
                          <a:ea typeface="+mn-ea"/>
                          <a:cs typeface="+mn-cs"/>
                        </a:rPr>
                        <a:t>الوتر الثاني داود بالأغاني</a:t>
                      </a:r>
                    </a:p>
                    <a:p>
                      <a:pPr algn="r" rtl="1"/>
                      <a:r>
                        <a:rPr lang="ar-EG" sz="3200" b="1" kern="1200" dirty="0">
                          <a:solidFill>
                            <a:prstClr val="white"/>
                          </a:solidFill>
                          <a:latin typeface="+mn-lt"/>
                          <a:ea typeface="+mn-ea"/>
                          <a:cs typeface="+mn-cs"/>
                        </a:rPr>
                        <a:t>يرتل بالألحان مع ضرب القيثار</a:t>
                      </a:r>
                    </a:p>
                  </a:txBody>
                  <a:tcPr/>
                </a:tc>
                <a:extLst>
                  <a:ext uri="{0D108BD9-81ED-4DB2-BD59-A6C34878D82A}">
                    <a16:rowId xmlns:a16="http://schemas.microsoft.com/office/drawing/2014/main" val="10000"/>
                  </a:ext>
                </a:extLst>
              </a:tr>
              <a:tr h="2844316">
                <a:tc>
                  <a:txBody>
                    <a:bodyPr/>
                    <a:lstStyle/>
                    <a:p>
                      <a:pPr algn="l">
                        <a:lnSpc>
                          <a:spcPct val="115000"/>
                        </a:lnSpc>
                        <a:spcAft>
                          <a:spcPts val="0"/>
                        </a:spcAft>
                      </a:pPr>
                      <a:r>
                        <a:rPr lang="fr-FR" sz="2800" b="1" kern="1200" dirty="0">
                          <a:solidFill>
                            <a:prstClr val="white"/>
                          </a:solidFill>
                          <a:latin typeface="Book Antiqua" pitchFamily="18" charset="0"/>
                          <a:ea typeface="+mn-ea"/>
                          <a:cs typeface="+mn-cs"/>
                        </a:rPr>
                        <a:t>18. Et sur la troisième, Vierge lumineuse</a:t>
                      </a:r>
                    </a:p>
                    <a:p>
                      <a:pPr algn="l">
                        <a:lnSpc>
                          <a:spcPct val="115000"/>
                        </a:lnSpc>
                        <a:spcAft>
                          <a:spcPts val="0"/>
                        </a:spcAft>
                      </a:pPr>
                      <a:r>
                        <a:rPr lang="fr-FR" sz="2800" b="1" kern="1200" dirty="0">
                          <a:solidFill>
                            <a:prstClr val="white"/>
                          </a:solidFill>
                          <a:latin typeface="Book Antiqua" pitchFamily="18" charset="0"/>
                          <a:ea typeface="+mn-ea"/>
                          <a:cs typeface="+mn-cs"/>
                        </a:rPr>
                        <a:t>Toi que Dieu choisit, perle si précieuse</a:t>
                      </a:r>
                    </a:p>
                    <a:p>
                      <a:pPr algn="l">
                        <a:lnSpc>
                          <a:spcPct val="115000"/>
                        </a:lnSpc>
                        <a:spcAft>
                          <a:spcPts val="0"/>
                        </a:spcAft>
                      </a:pPr>
                      <a:r>
                        <a:rPr lang="fr-FR" sz="2800" b="1" kern="1200" dirty="0">
                          <a:solidFill>
                            <a:prstClr val="white"/>
                          </a:solidFill>
                          <a:latin typeface="Book Antiqua" pitchFamily="18" charset="0"/>
                          <a:ea typeface="+mn-ea"/>
                          <a:cs typeface="+mn-cs"/>
                        </a:rPr>
                        <a:t>Et sur la quatrième corde je te loue</a:t>
                      </a:r>
                    </a:p>
                    <a:p>
                      <a:pPr algn="l">
                        <a:lnSpc>
                          <a:spcPct val="115000"/>
                        </a:lnSpc>
                        <a:spcAft>
                          <a:spcPts val="0"/>
                        </a:spcAft>
                      </a:pPr>
                      <a:r>
                        <a:rPr lang="fr-FR" sz="2800" b="1" kern="1200" dirty="0">
                          <a:solidFill>
                            <a:prstClr val="white"/>
                          </a:solidFill>
                          <a:latin typeface="Book Antiqua" pitchFamily="18" charset="0"/>
                          <a:ea typeface="+mn-ea"/>
                          <a:cs typeface="+mn-cs"/>
                        </a:rPr>
                        <a:t>Ecoutez ô peuples, venez de partout</a:t>
                      </a:r>
                    </a:p>
                  </a:txBody>
                  <a:tcPr marL="89535" marR="89535" marT="0" marB="0"/>
                </a:tc>
                <a:tc>
                  <a:txBody>
                    <a:bodyPr/>
                    <a:lstStyle/>
                    <a:p>
                      <a:pPr algn="r" rtl="1"/>
                      <a:r>
                        <a:rPr lang="ar-EG" sz="3200" b="1" kern="1200" dirty="0">
                          <a:solidFill>
                            <a:prstClr val="white"/>
                          </a:solidFill>
                          <a:latin typeface="+mn-lt"/>
                          <a:ea typeface="+mn-ea"/>
                          <a:cs typeface="+mn-cs"/>
                        </a:rPr>
                        <a:t>والثالث يا </a:t>
                      </a:r>
                      <a:r>
                        <a:rPr lang="ar-EG" sz="3200" b="1" kern="1200" dirty="0" err="1">
                          <a:solidFill>
                            <a:prstClr val="white"/>
                          </a:solidFill>
                          <a:latin typeface="+mn-lt"/>
                          <a:ea typeface="+mn-ea"/>
                          <a:cs typeface="+mn-cs"/>
                        </a:rPr>
                        <a:t>إبنة</a:t>
                      </a:r>
                      <a:r>
                        <a:rPr lang="ar-EG" sz="3200" b="1" kern="1200" dirty="0">
                          <a:solidFill>
                            <a:prstClr val="white"/>
                          </a:solidFill>
                          <a:latin typeface="+mn-lt"/>
                          <a:ea typeface="+mn-ea"/>
                          <a:cs typeface="+mn-cs"/>
                        </a:rPr>
                        <a:t> أنتِ مؤتمنة</a:t>
                      </a:r>
                    </a:p>
                    <a:p>
                      <a:pPr algn="r" rtl="1"/>
                      <a:r>
                        <a:rPr lang="ar-EG" sz="3200" b="1" kern="1200" dirty="0">
                          <a:solidFill>
                            <a:prstClr val="white"/>
                          </a:solidFill>
                          <a:latin typeface="+mn-lt"/>
                          <a:ea typeface="+mn-ea"/>
                          <a:cs typeface="+mn-cs"/>
                        </a:rPr>
                        <a:t>بالنور مشتملة والرب لكِ اختار</a:t>
                      </a:r>
                    </a:p>
                    <a:p>
                      <a:pPr algn="r" rtl="1"/>
                      <a:r>
                        <a:rPr lang="ar-EG" sz="3200" b="1" kern="1200" dirty="0">
                          <a:solidFill>
                            <a:prstClr val="white"/>
                          </a:solidFill>
                          <a:latin typeface="+mn-lt"/>
                          <a:ea typeface="+mn-ea"/>
                          <a:cs typeface="+mn-cs"/>
                        </a:rPr>
                        <a:t>الوتر الرابع </a:t>
                      </a:r>
                      <a:r>
                        <a:rPr lang="ar-EG" sz="3200" b="1" kern="1200" dirty="0" err="1">
                          <a:solidFill>
                            <a:prstClr val="white"/>
                          </a:solidFill>
                          <a:latin typeface="+mn-lt"/>
                          <a:ea typeface="+mn-ea"/>
                          <a:cs typeface="+mn-cs"/>
                        </a:rPr>
                        <a:t>إصغِ</a:t>
                      </a:r>
                      <a:r>
                        <a:rPr lang="ar-EG" sz="3200" b="1" kern="1200" dirty="0">
                          <a:solidFill>
                            <a:prstClr val="white"/>
                          </a:solidFill>
                          <a:latin typeface="+mn-lt"/>
                          <a:ea typeface="+mn-ea"/>
                          <a:cs typeface="+mn-cs"/>
                        </a:rPr>
                        <a:t> يا سامع</a:t>
                      </a:r>
                    </a:p>
                    <a:p>
                      <a:pPr algn="r" rtl="1"/>
                      <a:r>
                        <a:rPr lang="ar-EG" sz="3200" b="1" kern="1200" dirty="0">
                          <a:solidFill>
                            <a:prstClr val="white"/>
                          </a:solidFill>
                          <a:latin typeface="+mn-lt"/>
                          <a:ea typeface="+mn-ea"/>
                          <a:cs typeface="+mn-cs"/>
                        </a:rPr>
                        <a:t>ذا قولاً شائع في كل الأقطار</a:t>
                      </a:r>
                    </a:p>
                    <a:p>
                      <a:endParaRPr lang="fr-FR" sz="16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82D52BC5-F0B6-0799-BEC7-6B0645F8A8C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0FA959D1-F7A1-DDBD-C5AE-B11875FD01E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1488469"/>
      </p:ext>
    </p:extLst>
  </p:cSld>
  <p:clrMapOvr>
    <a:masterClrMapping/>
  </p:clrMapOvr>
  <p:transition/>
</p:sld>
</file>

<file path=ppt/slides/slide21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13E2B011-EC10-BBDC-38FF-D2A234950CF9}"/>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49232C74-9036-8C7B-7649-3BEFAC8AC5D3}"/>
              </a:ext>
            </a:extLst>
          </p:cNvPr>
          <p:cNvGraphicFramePr>
            <a:graphicFrameLocks noGrp="1"/>
          </p:cNvGraphicFramePr>
          <p:nvPr>
            <p:extLst>
              <p:ext uri="{D42A27DB-BD31-4B8C-83A1-F6EECF244321}">
                <p14:modId xmlns:p14="http://schemas.microsoft.com/office/powerpoint/2010/main" val="569598688"/>
              </p:ext>
            </p:extLst>
          </p:nvPr>
        </p:nvGraphicFramePr>
        <p:xfrm>
          <a:off x="381000" y="332656"/>
          <a:ext cx="11430000" cy="5868652"/>
        </p:xfrm>
        <a:graphic>
          <a:graphicData uri="http://schemas.openxmlformats.org/drawingml/2006/table">
            <a:tbl>
              <a:tblPr firstRow="1" bandRow="1">
                <a:tableStyleId>{2D5ABB26-0587-4C30-8999-92F81FD0307C}</a:tableStyleId>
              </a:tblPr>
              <a:tblGrid>
                <a:gridCol w="6934200">
                  <a:extLst>
                    <a:ext uri="{9D8B030D-6E8A-4147-A177-3AD203B41FA5}">
                      <a16:colId xmlns:a16="http://schemas.microsoft.com/office/drawing/2014/main" val="20000"/>
                    </a:ext>
                  </a:extLst>
                </a:gridCol>
                <a:gridCol w="4495800">
                  <a:extLst>
                    <a:ext uri="{9D8B030D-6E8A-4147-A177-3AD203B41FA5}">
                      <a16:colId xmlns:a16="http://schemas.microsoft.com/office/drawing/2014/main" val="20001"/>
                    </a:ext>
                  </a:extLst>
                </a:gridCol>
              </a:tblGrid>
              <a:tr h="3024336">
                <a:tc>
                  <a:txBody>
                    <a:bodyPr/>
                    <a:lstStyle/>
                    <a:p>
                      <a:pPr algn="l">
                        <a:lnSpc>
                          <a:spcPct val="115000"/>
                        </a:lnSpc>
                        <a:spcAft>
                          <a:spcPts val="0"/>
                        </a:spcAft>
                      </a:pPr>
                      <a:r>
                        <a:rPr lang="fr-FR" sz="2800" b="1" kern="1200" dirty="0">
                          <a:solidFill>
                            <a:prstClr val="white"/>
                          </a:solidFill>
                          <a:latin typeface="Book Antiqua" pitchFamily="18" charset="0"/>
                          <a:ea typeface="+mn-ea"/>
                          <a:cs typeface="+mn-cs"/>
                        </a:rPr>
                        <a:t>19. Sonne corde sonne, la cinquième dit</a:t>
                      </a:r>
                    </a:p>
                    <a:p>
                      <a:pPr algn="l">
                        <a:lnSpc>
                          <a:spcPct val="115000"/>
                        </a:lnSpc>
                        <a:spcAft>
                          <a:spcPts val="0"/>
                        </a:spcAft>
                      </a:pPr>
                      <a:r>
                        <a:rPr lang="fr-FR" sz="2800" b="1" kern="1200" dirty="0">
                          <a:solidFill>
                            <a:prstClr val="white"/>
                          </a:solidFill>
                          <a:latin typeface="Book Antiqua" pitchFamily="18" charset="0"/>
                          <a:ea typeface="+mn-ea"/>
                          <a:cs typeface="+mn-cs"/>
                        </a:rPr>
                        <a:t>Ô colombe pure, or précieux qui luit</a:t>
                      </a:r>
                    </a:p>
                    <a:p>
                      <a:pPr algn="l">
                        <a:lnSpc>
                          <a:spcPct val="115000"/>
                        </a:lnSpc>
                        <a:spcAft>
                          <a:spcPts val="0"/>
                        </a:spcAft>
                      </a:pPr>
                      <a:r>
                        <a:rPr lang="fr-FR" sz="2800" b="1" kern="1200" dirty="0">
                          <a:solidFill>
                            <a:prstClr val="white"/>
                          </a:solidFill>
                          <a:latin typeface="Book Antiqua" pitchFamily="18" charset="0"/>
                          <a:ea typeface="+mn-ea"/>
                          <a:cs typeface="+mn-cs"/>
                        </a:rPr>
                        <a:t>Ton message ô Vierge, nul ne peut cacher</a:t>
                      </a:r>
                    </a:p>
                    <a:p>
                      <a:pPr algn="l">
                        <a:lnSpc>
                          <a:spcPct val="115000"/>
                        </a:lnSpc>
                        <a:spcAft>
                          <a:spcPts val="0"/>
                        </a:spcAft>
                      </a:pPr>
                      <a:r>
                        <a:rPr lang="fr-FR" sz="2800" b="1" kern="1200" dirty="0">
                          <a:solidFill>
                            <a:prstClr val="white"/>
                          </a:solidFill>
                          <a:latin typeface="Book Antiqua" pitchFamily="18" charset="0"/>
                          <a:ea typeface="+mn-ea"/>
                          <a:cs typeface="+mn-cs"/>
                        </a:rPr>
                        <a:t>La sixième corde, nous l’a révélé</a:t>
                      </a:r>
                    </a:p>
                  </a:txBody>
                  <a:tcPr marL="89535" marR="89535" marT="0" marB="0"/>
                </a:tc>
                <a:tc>
                  <a:txBody>
                    <a:bodyPr/>
                    <a:lstStyle/>
                    <a:p>
                      <a:pPr algn="r" rtl="1"/>
                      <a:r>
                        <a:rPr lang="ar-EG" sz="3200" b="1" kern="1200" dirty="0">
                          <a:solidFill>
                            <a:prstClr val="white"/>
                          </a:solidFill>
                          <a:latin typeface="+mn-lt"/>
                          <a:ea typeface="+mn-ea"/>
                          <a:cs typeface="+mn-cs"/>
                        </a:rPr>
                        <a:t>والخامس خبَر حمامة هي تظهر</a:t>
                      </a:r>
                    </a:p>
                    <a:p>
                      <a:pPr algn="r" rtl="1"/>
                      <a:r>
                        <a:rPr lang="ar-EG" sz="3200" b="1" kern="1200" dirty="0">
                          <a:solidFill>
                            <a:prstClr val="white"/>
                          </a:solidFill>
                          <a:latin typeface="+mn-lt"/>
                          <a:ea typeface="+mn-ea"/>
                          <a:cs typeface="+mn-cs"/>
                        </a:rPr>
                        <a:t>بالدهب الأصفر على منكبيها صار</a:t>
                      </a:r>
                    </a:p>
                    <a:p>
                      <a:pPr algn="r" rtl="1"/>
                      <a:r>
                        <a:rPr lang="ar-EG" sz="3200" b="1" kern="1200" dirty="0">
                          <a:solidFill>
                            <a:prstClr val="white"/>
                          </a:solidFill>
                          <a:latin typeface="+mn-lt"/>
                          <a:ea typeface="+mn-ea"/>
                          <a:cs typeface="+mn-cs"/>
                        </a:rPr>
                        <a:t>والسادس</a:t>
                      </a:r>
                      <a:r>
                        <a:rPr lang="ar-EG" sz="3200" b="1" kern="1200" baseline="0" dirty="0">
                          <a:solidFill>
                            <a:prstClr val="white"/>
                          </a:solidFill>
                          <a:latin typeface="+mn-lt"/>
                          <a:ea typeface="+mn-ea"/>
                          <a:cs typeface="+mn-cs"/>
                        </a:rPr>
                        <a:t> قال فيه</a:t>
                      </a:r>
                      <a:r>
                        <a:rPr lang="ar-EG" sz="3200" b="1" kern="1200" dirty="0">
                          <a:solidFill>
                            <a:prstClr val="white"/>
                          </a:solidFill>
                          <a:latin typeface="+mn-lt"/>
                          <a:ea typeface="+mn-ea"/>
                          <a:cs typeface="+mn-cs"/>
                        </a:rPr>
                        <a:t> قولاً ما أخفيه</a:t>
                      </a:r>
                    </a:p>
                    <a:p>
                      <a:pPr algn="r" rtl="1"/>
                      <a:r>
                        <a:rPr lang="ar-EG" sz="3200" b="1" kern="1200" dirty="0">
                          <a:solidFill>
                            <a:prstClr val="white"/>
                          </a:solidFill>
                          <a:latin typeface="+mn-lt"/>
                          <a:ea typeface="+mn-ea"/>
                          <a:cs typeface="+mn-cs"/>
                        </a:rPr>
                        <a:t>لكني أرويه واُشهره إجهار</a:t>
                      </a:r>
                    </a:p>
                  </a:txBody>
                  <a:tcPr/>
                </a:tc>
                <a:extLst>
                  <a:ext uri="{0D108BD9-81ED-4DB2-BD59-A6C34878D82A}">
                    <a16:rowId xmlns:a16="http://schemas.microsoft.com/office/drawing/2014/main" val="10000"/>
                  </a:ext>
                </a:extLst>
              </a:tr>
              <a:tr h="2844316">
                <a:tc>
                  <a:txBody>
                    <a:bodyPr/>
                    <a:lstStyle/>
                    <a:p>
                      <a:pPr algn="l">
                        <a:lnSpc>
                          <a:spcPct val="115000"/>
                        </a:lnSpc>
                        <a:spcAft>
                          <a:spcPts val="0"/>
                        </a:spcAft>
                      </a:pPr>
                      <a:r>
                        <a:rPr lang="fr-FR" sz="2800" b="1" kern="1200" dirty="0">
                          <a:solidFill>
                            <a:prstClr val="white"/>
                          </a:solidFill>
                          <a:latin typeface="Book Antiqua" pitchFamily="18" charset="0"/>
                          <a:ea typeface="+mn-ea"/>
                          <a:cs typeface="+mn-cs"/>
                        </a:rPr>
                        <a:t>20. La septième dit : ô mont élevé</a:t>
                      </a:r>
                    </a:p>
                    <a:p>
                      <a:pPr algn="l">
                        <a:lnSpc>
                          <a:spcPct val="115000"/>
                        </a:lnSpc>
                        <a:spcAft>
                          <a:spcPts val="0"/>
                        </a:spcAft>
                      </a:pPr>
                      <a:r>
                        <a:rPr lang="fr-FR" sz="2800" b="1" kern="1200" dirty="0">
                          <a:solidFill>
                            <a:prstClr val="white"/>
                          </a:solidFill>
                          <a:latin typeface="Book Antiqua" pitchFamily="18" charset="0"/>
                          <a:ea typeface="+mn-ea"/>
                          <a:cs typeface="+mn-cs"/>
                        </a:rPr>
                        <a:t>Dieu de toi S’incarne, de toi Il est né</a:t>
                      </a:r>
                    </a:p>
                    <a:p>
                      <a:pPr algn="l">
                        <a:lnSpc>
                          <a:spcPct val="115000"/>
                        </a:lnSpc>
                        <a:spcAft>
                          <a:spcPts val="0"/>
                        </a:spcAft>
                      </a:pPr>
                      <a:r>
                        <a:rPr lang="fr-FR" sz="2800" b="1" kern="1200" dirty="0">
                          <a:solidFill>
                            <a:prstClr val="white"/>
                          </a:solidFill>
                          <a:latin typeface="Book Antiqua" pitchFamily="18" charset="0"/>
                          <a:ea typeface="+mn-ea"/>
                          <a:cs typeface="+mn-cs"/>
                        </a:rPr>
                        <a:t>La huitième corde, au son mélodieux</a:t>
                      </a:r>
                    </a:p>
                    <a:p>
                      <a:pPr algn="l">
                        <a:lnSpc>
                          <a:spcPct val="115000"/>
                        </a:lnSpc>
                        <a:spcAft>
                          <a:spcPts val="0"/>
                        </a:spcAft>
                      </a:pPr>
                      <a:r>
                        <a:rPr lang="fr-FR" sz="2800" b="1" kern="1200" dirty="0">
                          <a:solidFill>
                            <a:prstClr val="white"/>
                          </a:solidFill>
                          <a:latin typeface="Book Antiqua" pitchFamily="18" charset="0"/>
                          <a:ea typeface="+mn-ea"/>
                          <a:cs typeface="+mn-cs"/>
                        </a:rPr>
                        <a:t>Chante tes louanges, toi que choisit Dieu</a:t>
                      </a:r>
                    </a:p>
                  </a:txBody>
                  <a:tcPr marL="89535" marR="89535" marT="0" marB="0"/>
                </a:tc>
                <a:tc>
                  <a:txBody>
                    <a:bodyPr/>
                    <a:lstStyle/>
                    <a:p>
                      <a:pPr algn="r" rtl="1"/>
                      <a:r>
                        <a:rPr lang="ar-EG" sz="3200" b="1" kern="1200" dirty="0">
                          <a:solidFill>
                            <a:prstClr val="white"/>
                          </a:solidFill>
                          <a:latin typeface="+mn-lt"/>
                          <a:ea typeface="+mn-ea"/>
                          <a:cs typeface="+mn-cs"/>
                        </a:rPr>
                        <a:t>والسابع إذ قال يا جبل الله العال</a:t>
                      </a:r>
                    </a:p>
                    <a:p>
                      <a:pPr algn="r" rtl="1"/>
                      <a:r>
                        <a:rPr lang="ar-EG" sz="2900" b="1" kern="1200" dirty="0">
                          <a:solidFill>
                            <a:prstClr val="white"/>
                          </a:solidFill>
                          <a:latin typeface="+mn-lt"/>
                          <a:ea typeface="+mn-ea"/>
                          <a:cs typeface="+mn-cs"/>
                        </a:rPr>
                        <a:t>تجسد منك المُتعال بلا شكِ ولا إنكار</a:t>
                      </a:r>
                    </a:p>
                    <a:p>
                      <a:pPr algn="r" rtl="1"/>
                      <a:r>
                        <a:rPr lang="ar-EG" sz="3200" b="1" kern="1200" dirty="0">
                          <a:solidFill>
                            <a:prstClr val="white"/>
                          </a:solidFill>
                          <a:latin typeface="+mn-lt"/>
                          <a:ea typeface="+mn-ea"/>
                          <a:cs typeface="+mn-cs"/>
                        </a:rPr>
                        <a:t>والثامن </a:t>
                      </a:r>
                      <a:r>
                        <a:rPr lang="ar-EG" sz="3200" b="1" kern="1200" dirty="0" err="1">
                          <a:solidFill>
                            <a:prstClr val="white"/>
                          </a:solidFill>
                          <a:latin typeface="+mn-lt"/>
                          <a:ea typeface="+mn-ea"/>
                          <a:cs typeface="+mn-cs"/>
                        </a:rPr>
                        <a:t>رنم</a:t>
                      </a:r>
                      <a:r>
                        <a:rPr lang="ar-EG" sz="3200" b="1" kern="1200" dirty="0">
                          <a:solidFill>
                            <a:prstClr val="white"/>
                          </a:solidFill>
                          <a:latin typeface="+mn-lt"/>
                          <a:ea typeface="+mn-ea"/>
                          <a:cs typeface="+mn-cs"/>
                        </a:rPr>
                        <a:t> للعذراء مريم</a:t>
                      </a:r>
                    </a:p>
                    <a:p>
                      <a:pPr algn="r" rtl="1"/>
                      <a:r>
                        <a:rPr lang="ar-EG" sz="3200" b="1" kern="1200" dirty="0">
                          <a:solidFill>
                            <a:prstClr val="white"/>
                          </a:solidFill>
                          <a:latin typeface="+mn-lt"/>
                          <a:ea typeface="+mn-ea"/>
                          <a:cs typeface="+mn-cs"/>
                        </a:rPr>
                        <a:t>اختارها المُعظم وكللها بالفخار</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C80667D2-5907-47E8-E0F7-76007BC717D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72CEC4F1-D04C-AEC5-9C5B-34D083D380A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32116351"/>
      </p:ext>
    </p:extLst>
  </p:cSld>
  <p:clrMapOvr>
    <a:masterClrMapping/>
  </p:clrMapOvr>
  <p:transition/>
</p:sld>
</file>

<file path=ppt/slides/slide214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769A2034-C460-79BC-B6DF-84B2E8BD0B3C}"/>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C5A55874-052F-739C-2C85-DCB1CA9E4F08}"/>
              </a:ext>
            </a:extLst>
          </p:cNvPr>
          <p:cNvGraphicFramePr>
            <a:graphicFrameLocks noGrp="1"/>
          </p:cNvGraphicFramePr>
          <p:nvPr>
            <p:extLst>
              <p:ext uri="{D42A27DB-BD31-4B8C-83A1-F6EECF244321}">
                <p14:modId xmlns:p14="http://schemas.microsoft.com/office/powerpoint/2010/main" val="1917213978"/>
              </p:ext>
            </p:extLst>
          </p:nvPr>
        </p:nvGraphicFramePr>
        <p:xfrm>
          <a:off x="381000" y="332656"/>
          <a:ext cx="11430000" cy="5868652"/>
        </p:xfrm>
        <a:graphic>
          <a:graphicData uri="http://schemas.openxmlformats.org/drawingml/2006/table">
            <a:tbl>
              <a:tblPr firstRow="1" bandRow="1">
                <a:tableStyleId>{2D5ABB26-0587-4C30-8999-92F81FD0307C}</a:tableStyleId>
              </a:tblPr>
              <a:tblGrid>
                <a:gridCol w="6814613">
                  <a:extLst>
                    <a:ext uri="{9D8B030D-6E8A-4147-A177-3AD203B41FA5}">
                      <a16:colId xmlns:a16="http://schemas.microsoft.com/office/drawing/2014/main" val="20000"/>
                    </a:ext>
                  </a:extLst>
                </a:gridCol>
                <a:gridCol w="4615387">
                  <a:extLst>
                    <a:ext uri="{9D8B030D-6E8A-4147-A177-3AD203B41FA5}">
                      <a16:colId xmlns:a16="http://schemas.microsoft.com/office/drawing/2014/main" val="20001"/>
                    </a:ext>
                  </a:extLst>
                </a:gridCol>
              </a:tblGrid>
              <a:tr h="3024336">
                <a:tc>
                  <a:txBody>
                    <a:bodyPr/>
                    <a:lstStyle/>
                    <a:p>
                      <a:pPr marL="0" algn="l" defTabSz="914400" rtl="0" eaLnBrk="1" latinLnBrk="0" hangingPunct="1">
                        <a:lnSpc>
                          <a:spcPct val="115000"/>
                        </a:lnSpc>
                        <a:spcAft>
                          <a:spcPts val="0"/>
                        </a:spcAft>
                      </a:pPr>
                      <a:r>
                        <a:rPr lang="fr-FR" sz="2700" b="1" kern="1200" dirty="0">
                          <a:solidFill>
                            <a:prstClr val="white"/>
                          </a:solidFill>
                          <a:latin typeface="Book Antiqua" pitchFamily="18" charset="0"/>
                          <a:ea typeface="+mn-ea"/>
                          <a:cs typeface="+mn-cs"/>
                        </a:rPr>
                        <a:t>21. La neuvième corde, dit que Dieu parut</a:t>
                      </a:r>
                    </a:p>
                    <a:p>
                      <a:pPr marL="0" algn="l" defTabSz="914400" rtl="0" eaLnBrk="1" latinLnBrk="0" hangingPunct="1">
                        <a:lnSpc>
                          <a:spcPct val="115000"/>
                        </a:lnSpc>
                        <a:spcAft>
                          <a:spcPts val="0"/>
                        </a:spcAft>
                      </a:pPr>
                      <a:r>
                        <a:rPr lang="fr-FR" sz="2700" b="1" kern="1200" dirty="0">
                          <a:solidFill>
                            <a:prstClr val="white"/>
                          </a:solidFill>
                          <a:latin typeface="Book Antiqua" pitchFamily="18" charset="0"/>
                          <a:ea typeface="+mn-ea"/>
                          <a:cs typeface="+mn-cs"/>
                        </a:rPr>
                        <a:t>En toi, toujours Vierge, c’est ton Fils Jésus</a:t>
                      </a:r>
                    </a:p>
                    <a:p>
                      <a:pPr algn="l">
                        <a:lnSpc>
                          <a:spcPct val="115000"/>
                        </a:lnSpc>
                        <a:spcAft>
                          <a:spcPts val="0"/>
                        </a:spcAft>
                      </a:pPr>
                      <a:r>
                        <a:rPr lang="fr-FR" sz="2700" b="1" kern="1200" dirty="0">
                          <a:solidFill>
                            <a:prstClr val="white"/>
                          </a:solidFill>
                          <a:latin typeface="Book Antiqua" pitchFamily="18" charset="0"/>
                          <a:ea typeface="+mn-ea"/>
                          <a:cs typeface="+mn-cs"/>
                        </a:rPr>
                        <a:t>La dixième corde, dit que Dieu Puissant</a:t>
                      </a:r>
                    </a:p>
                    <a:p>
                      <a:pPr algn="l">
                        <a:lnSpc>
                          <a:spcPct val="115000"/>
                        </a:lnSpc>
                        <a:spcAft>
                          <a:spcPts val="0"/>
                        </a:spcAft>
                      </a:pPr>
                      <a:r>
                        <a:rPr lang="fr-FR" sz="2700" b="1" kern="1200" dirty="0">
                          <a:solidFill>
                            <a:prstClr val="white"/>
                          </a:solidFill>
                          <a:latin typeface="Book Antiqua" pitchFamily="18" charset="0"/>
                          <a:ea typeface="+mn-ea"/>
                          <a:cs typeface="+mn-cs"/>
                        </a:rPr>
                        <a:t>En Sion paraît, terre des croyants</a:t>
                      </a:r>
                    </a:p>
                  </a:txBody>
                  <a:tcPr marL="89535" marR="89535" marT="0" marB="0"/>
                </a:tc>
                <a:tc>
                  <a:txBody>
                    <a:bodyPr/>
                    <a:lstStyle/>
                    <a:p>
                      <a:pPr algn="r" rtl="1">
                        <a:lnSpc>
                          <a:spcPct val="115000"/>
                        </a:lnSpc>
                        <a:spcAft>
                          <a:spcPts val="1000"/>
                        </a:spcAft>
                      </a:pPr>
                      <a:r>
                        <a:rPr lang="ar-SA" sz="3200" b="1" kern="1200" dirty="0">
                          <a:solidFill>
                            <a:prstClr val="white"/>
                          </a:solidFill>
                          <a:latin typeface="+mn-lt"/>
                          <a:ea typeface="+mn-ea"/>
                          <a:cs typeface="+mn-cs"/>
                        </a:rPr>
                        <a:t>التاسع قال عنها يظهر حقاً منها</a:t>
                      </a:r>
                      <a:br>
                        <a:rPr lang="ar-SA" sz="3200" b="1" kern="1200" dirty="0">
                          <a:solidFill>
                            <a:prstClr val="white"/>
                          </a:solidFill>
                          <a:latin typeface="+mn-lt"/>
                          <a:ea typeface="+mn-ea"/>
                          <a:cs typeface="+mn-cs"/>
                        </a:rPr>
                      </a:br>
                      <a:r>
                        <a:rPr lang="ar-SA" sz="3200" b="1" kern="1200" dirty="0">
                          <a:solidFill>
                            <a:prstClr val="white"/>
                          </a:solidFill>
                          <a:latin typeface="+mn-lt"/>
                          <a:ea typeface="+mn-ea"/>
                          <a:cs typeface="+mn-cs"/>
                        </a:rPr>
                        <a:t>الإله وهو ابنها </a:t>
                      </a:r>
                      <a:r>
                        <a:rPr lang="ar-SA" sz="3200" b="1" kern="1200" dirty="0" err="1">
                          <a:solidFill>
                            <a:prstClr val="white"/>
                          </a:solidFill>
                          <a:latin typeface="+mn-lt"/>
                          <a:ea typeface="+mn-ea"/>
                          <a:cs typeface="+mn-cs"/>
                        </a:rPr>
                        <a:t>والبكورية</a:t>
                      </a:r>
                      <a:r>
                        <a:rPr lang="ar-SA" sz="3200" b="1" kern="1200" dirty="0">
                          <a:solidFill>
                            <a:prstClr val="white"/>
                          </a:solidFill>
                          <a:latin typeface="+mn-lt"/>
                          <a:ea typeface="+mn-ea"/>
                          <a:cs typeface="+mn-cs"/>
                        </a:rPr>
                        <a:t> في حفظٍ ووقار</a:t>
                      </a:r>
                      <a:br>
                        <a:rPr lang="ar-SA" sz="3200" b="1" kern="1200" dirty="0">
                          <a:solidFill>
                            <a:prstClr val="white"/>
                          </a:solidFill>
                          <a:latin typeface="+mn-lt"/>
                          <a:ea typeface="+mn-ea"/>
                          <a:cs typeface="+mn-cs"/>
                        </a:rPr>
                      </a:br>
                      <a:r>
                        <a:rPr lang="ar-SA" sz="3200" b="1" kern="1200" dirty="0">
                          <a:solidFill>
                            <a:prstClr val="white"/>
                          </a:solidFill>
                          <a:latin typeface="+mn-lt"/>
                          <a:ea typeface="+mn-ea"/>
                          <a:cs typeface="+mn-cs"/>
                        </a:rPr>
                        <a:t>الوتر العاشر الله القادر</a:t>
                      </a:r>
                      <a:br>
                        <a:rPr lang="ar-SA" sz="3200" b="1" kern="1200" dirty="0">
                          <a:solidFill>
                            <a:prstClr val="white"/>
                          </a:solidFill>
                          <a:latin typeface="+mn-lt"/>
                          <a:ea typeface="+mn-ea"/>
                          <a:cs typeface="+mn-cs"/>
                        </a:rPr>
                      </a:br>
                      <a:r>
                        <a:rPr lang="ar-SA" sz="3200" b="1" kern="1200" dirty="0">
                          <a:solidFill>
                            <a:prstClr val="white"/>
                          </a:solidFill>
                          <a:latin typeface="+mn-lt"/>
                          <a:ea typeface="+mn-ea"/>
                          <a:cs typeface="+mn-cs"/>
                        </a:rPr>
                        <a:t>في صهيون ظاهر مسكن الأبرار</a:t>
                      </a:r>
                      <a:endParaRPr lang="fr-FR" sz="3200" b="1" kern="1200" dirty="0">
                        <a:solidFill>
                          <a:prstClr val="white"/>
                        </a:solidFill>
                        <a:latin typeface="+mn-lt"/>
                        <a:ea typeface="+mn-ea"/>
                        <a:cs typeface="+mn-cs"/>
                      </a:endParaRPr>
                    </a:p>
                  </a:txBody>
                  <a:tcPr marL="89535" marR="89535" marT="0" marB="0"/>
                </a:tc>
                <a:extLst>
                  <a:ext uri="{0D108BD9-81ED-4DB2-BD59-A6C34878D82A}">
                    <a16:rowId xmlns:a16="http://schemas.microsoft.com/office/drawing/2014/main" val="10000"/>
                  </a:ext>
                </a:extLst>
              </a:tr>
              <a:tr h="2844316">
                <a:tc>
                  <a:txBody>
                    <a:bodyPr/>
                    <a:lstStyle/>
                    <a:p>
                      <a:pPr algn="l">
                        <a:lnSpc>
                          <a:spcPct val="115000"/>
                        </a:lnSpc>
                        <a:spcAft>
                          <a:spcPts val="0"/>
                        </a:spcAft>
                      </a:pPr>
                      <a:r>
                        <a:rPr lang="fr-FR" sz="2700" b="1" kern="1200" dirty="0">
                          <a:solidFill>
                            <a:prstClr val="white"/>
                          </a:solidFill>
                          <a:latin typeface="Book Antiqua" pitchFamily="18" charset="0"/>
                          <a:ea typeface="+mn-ea"/>
                          <a:cs typeface="+mn-cs"/>
                        </a:rPr>
                        <a:t>22. Vierge incomparable, tu libères Adam</a:t>
                      </a:r>
                    </a:p>
                    <a:p>
                      <a:pPr algn="l">
                        <a:lnSpc>
                          <a:spcPct val="115000"/>
                        </a:lnSpc>
                        <a:spcAft>
                          <a:spcPts val="0"/>
                        </a:spcAft>
                      </a:pPr>
                      <a:r>
                        <a:rPr lang="fr-FR" sz="2700" b="1" kern="1200" dirty="0">
                          <a:solidFill>
                            <a:prstClr val="white"/>
                          </a:solidFill>
                          <a:latin typeface="Book Antiqua" pitchFamily="18" charset="0"/>
                          <a:ea typeface="+mn-ea"/>
                          <a:cs typeface="+mn-cs"/>
                        </a:rPr>
                        <a:t>Chasseras la honte, les liens de Satan</a:t>
                      </a:r>
                    </a:p>
                    <a:p>
                      <a:pPr algn="l">
                        <a:lnSpc>
                          <a:spcPct val="115000"/>
                        </a:lnSpc>
                        <a:spcAft>
                          <a:spcPts val="0"/>
                        </a:spcAft>
                      </a:pPr>
                      <a:r>
                        <a:rPr lang="fr-FR" sz="2700" b="1" kern="1200" dirty="0">
                          <a:solidFill>
                            <a:prstClr val="white"/>
                          </a:solidFill>
                          <a:latin typeface="Book Antiqua" pitchFamily="18" charset="0"/>
                          <a:ea typeface="+mn-ea"/>
                          <a:cs typeface="+mn-cs"/>
                        </a:rPr>
                        <a:t>Ô Reine de monde, fierté de la foi</a:t>
                      </a:r>
                    </a:p>
                    <a:p>
                      <a:pPr algn="l">
                        <a:lnSpc>
                          <a:spcPct val="115000"/>
                        </a:lnSpc>
                        <a:spcAft>
                          <a:spcPts val="0"/>
                        </a:spcAft>
                      </a:pPr>
                      <a:r>
                        <a:rPr lang="fr-FR" sz="2700" b="1" kern="1200" dirty="0">
                          <a:solidFill>
                            <a:prstClr val="white"/>
                          </a:solidFill>
                          <a:latin typeface="Book Antiqua" pitchFamily="18" charset="0"/>
                          <a:ea typeface="+mn-ea"/>
                          <a:cs typeface="+mn-cs"/>
                        </a:rPr>
                        <a:t>Pauvre serviteur, les péchés me broient</a:t>
                      </a:r>
                    </a:p>
                  </a:txBody>
                  <a:tcPr marL="89535" marR="89535" marT="0" marB="0"/>
                </a:tc>
                <a:tc>
                  <a:txBody>
                    <a:bodyPr/>
                    <a:lstStyle/>
                    <a:p>
                      <a:pPr algn="r" rtl="1"/>
                      <a:r>
                        <a:rPr lang="ar-EG" sz="3200" b="1" kern="1200" dirty="0">
                          <a:solidFill>
                            <a:prstClr val="white"/>
                          </a:solidFill>
                          <a:latin typeface="+mn-lt"/>
                          <a:ea typeface="+mn-ea"/>
                          <a:cs typeface="+mn-cs"/>
                        </a:rPr>
                        <a:t>لم يوجد في الدهر مثلك أيتها البكر</a:t>
                      </a:r>
                    </a:p>
                    <a:p>
                      <a:pPr algn="r" rtl="1"/>
                      <a:r>
                        <a:rPr lang="ar-EG" sz="3200" b="1" kern="1200" dirty="0">
                          <a:solidFill>
                            <a:prstClr val="white"/>
                          </a:solidFill>
                          <a:latin typeface="+mn-lt"/>
                          <a:ea typeface="+mn-ea"/>
                          <a:cs typeface="+mn-cs"/>
                        </a:rPr>
                        <a:t>لأن</a:t>
                      </a:r>
                      <a:r>
                        <a:rPr lang="ar-EG" sz="3200" b="1" kern="1200" baseline="0" dirty="0">
                          <a:solidFill>
                            <a:prstClr val="white"/>
                          </a:solidFill>
                          <a:latin typeface="+mn-lt"/>
                          <a:ea typeface="+mn-ea"/>
                          <a:cs typeface="+mn-cs"/>
                        </a:rPr>
                        <a:t> ابنك</a:t>
                      </a:r>
                      <a:r>
                        <a:rPr lang="ar-EG" sz="3200" b="1" kern="1200" dirty="0">
                          <a:solidFill>
                            <a:prstClr val="white"/>
                          </a:solidFill>
                          <a:latin typeface="+mn-lt"/>
                          <a:ea typeface="+mn-ea"/>
                          <a:cs typeface="+mn-cs"/>
                        </a:rPr>
                        <a:t> فك الأسر عن آدم والعار</a:t>
                      </a:r>
                    </a:p>
                    <a:p>
                      <a:pPr algn="r" rtl="1"/>
                      <a:r>
                        <a:rPr lang="ar-EG" sz="3200" b="1" kern="1200" dirty="0">
                          <a:solidFill>
                            <a:prstClr val="white"/>
                          </a:solidFill>
                          <a:latin typeface="+mn-lt"/>
                          <a:ea typeface="+mn-ea"/>
                          <a:cs typeface="+mn-cs"/>
                        </a:rPr>
                        <a:t>يا سيدة الأكوان يا فخر الإيمان</a:t>
                      </a:r>
                    </a:p>
                    <a:p>
                      <a:pPr algn="r" rtl="1"/>
                      <a:r>
                        <a:rPr lang="ar-EG" sz="3200" b="1" kern="1200" dirty="0">
                          <a:solidFill>
                            <a:prstClr val="white"/>
                          </a:solidFill>
                          <a:latin typeface="+mn-lt"/>
                          <a:ea typeface="+mn-ea"/>
                          <a:cs typeface="+mn-cs"/>
                        </a:rPr>
                        <a:t>أنا عبدك حيران غارق في الأوزار</a:t>
                      </a:r>
                    </a:p>
                    <a:p>
                      <a:endParaRPr lang="fr-FR" sz="16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759134A0-1E43-F102-D717-9215C5BE703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E37BEBCD-79A5-012C-E377-BC81EE8F609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85755003"/>
      </p:ext>
    </p:extLst>
  </p:cSld>
  <p:clrMapOvr>
    <a:masterClrMapping/>
  </p:clrMapOvr>
  <p:transition/>
</p:sld>
</file>

<file path=ppt/slides/slide21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07F8D028-C334-0C1A-310E-4F126D8DBD60}"/>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1174662B-7F83-E626-764D-C1E99B9BFFA2}"/>
              </a:ext>
            </a:extLst>
          </p:cNvPr>
          <p:cNvGraphicFramePr>
            <a:graphicFrameLocks noGrp="1"/>
          </p:cNvGraphicFramePr>
          <p:nvPr>
            <p:extLst>
              <p:ext uri="{D42A27DB-BD31-4B8C-83A1-F6EECF244321}">
                <p14:modId xmlns:p14="http://schemas.microsoft.com/office/powerpoint/2010/main" val="1625685239"/>
              </p:ext>
            </p:extLst>
          </p:nvPr>
        </p:nvGraphicFramePr>
        <p:xfrm>
          <a:off x="381000" y="332656"/>
          <a:ext cx="11430000" cy="5590376"/>
        </p:xfrm>
        <a:graphic>
          <a:graphicData uri="http://schemas.openxmlformats.org/drawingml/2006/table">
            <a:tbl>
              <a:tblPr firstRow="1" bandRow="1">
                <a:tableStyleId>{2D5ABB26-0587-4C30-8999-92F81FD0307C}</a:tableStyleId>
              </a:tblPr>
              <a:tblGrid>
                <a:gridCol w="6553200">
                  <a:extLst>
                    <a:ext uri="{9D8B030D-6E8A-4147-A177-3AD203B41FA5}">
                      <a16:colId xmlns:a16="http://schemas.microsoft.com/office/drawing/2014/main" val="20000"/>
                    </a:ext>
                  </a:extLst>
                </a:gridCol>
                <a:gridCol w="4876800">
                  <a:extLst>
                    <a:ext uri="{9D8B030D-6E8A-4147-A177-3AD203B41FA5}">
                      <a16:colId xmlns:a16="http://schemas.microsoft.com/office/drawing/2014/main" val="20001"/>
                    </a:ext>
                  </a:extLst>
                </a:gridCol>
              </a:tblGrid>
              <a:tr h="2664296">
                <a:tc>
                  <a:txBody>
                    <a:bodyPr/>
                    <a:lstStyle/>
                    <a:p>
                      <a:pPr algn="l">
                        <a:lnSpc>
                          <a:spcPct val="115000"/>
                        </a:lnSpc>
                        <a:spcAft>
                          <a:spcPts val="0"/>
                        </a:spcAft>
                      </a:pPr>
                      <a:r>
                        <a:rPr lang="fr-FR" sz="2600" b="1" kern="1200" dirty="0">
                          <a:solidFill>
                            <a:prstClr val="white"/>
                          </a:solidFill>
                          <a:latin typeface="Book Antiqua" pitchFamily="18" charset="0"/>
                          <a:ea typeface="+mn-ea"/>
                          <a:cs typeface="+mn-cs"/>
                        </a:rPr>
                        <a:t>23. Oh ! si haut ton rang, n’abandonne pas</a:t>
                      </a:r>
                    </a:p>
                    <a:p>
                      <a:pPr algn="l">
                        <a:lnSpc>
                          <a:spcPct val="115000"/>
                        </a:lnSpc>
                        <a:spcAft>
                          <a:spcPts val="0"/>
                        </a:spcAft>
                      </a:pPr>
                      <a:r>
                        <a:rPr lang="fr-FR" sz="2700" b="1" kern="1200" dirty="0">
                          <a:solidFill>
                            <a:prstClr val="white"/>
                          </a:solidFill>
                          <a:latin typeface="Book Antiqua" pitchFamily="18" charset="0"/>
                          <a:ea typeface="+mn-ea"/>
                          <a:cs typeface="+mn-cs"/>
                        </a:rPr>
                        <a:t>Le pécheur qui prie, tu exauceras</a:t>
                      </a:r>
                    </a:p>
                    <a:p>
                      <a:pPr algn="l">
                        <a:lnSpc>
                          <a:spcPct val="115000"/>
                        </a:lnSpc>
                        <a:spcAft>
                          <a:spcPts val="0"/>
                        </a:spcAft>
                      </a:pPr>
                      <a:r>
                        <a:rPr lang="fr-FR" sz="2700" b="1" kern="1200" dirty="0">
                          <a:solidFill>
                            <a:prstClr val="white"/>
                          </a:solidFill>
                          <a:latin typeface="Book Antiqua" pitchFamily="18" charset="0"/>
                          <a:ea typeface="+mn-ea"/>
                          <a:cs typeface="+mn-cs"/>
                        </a:rPr>
                        <a:t>Pour nous, intercède, Dieu t’écoutera</a:t>
                      </a:r>
                    </a:p>
                    <a:p>
                      <a:pPr algn="l">
                        <a:lnSpc>
                          <a:spcPct val="115000"/>
                        </a:lnSpc>
                        <a:spcAft>
                          <a:spcPts val="0"/>
                        </a:spcAft>
                      </a:pPr>
                      <a:r>
                        <a:rPr lang="fr-FR" sz="2700" b="1" kern="1200" dirty="0">
                          <a:solidFill>
                            <a:prstClr val="white"/>
                          </a:solidFill>
                          <a:latin typeface="Book Antiqua" pitchFamily="18" charset="0"/>
                          <a:ea typeface="+mn-ea"/>
                          <a:cs typeface="+mn-cs"/>
                        </a:rPr>
                        <a:t>Car tu es Sa Mère, celle qu’Il aima</a:t>
                      </a:r>
                    </a:p>
                  </a:txBody>
                  <a:tcPr marL="89535" marR="89535" marT="0" marB="0"/>
                </a:tc>
                <a:tc>
                  <a:txBody>
                    <a:bodyPr/>
                    <a:lstStyle/>
                    <a:p>
                      <a:pPr algn="r" rtl="1"/>
                      <a:r>
                        <a:rPr lang="ar-EG" sz="3200" b="1" kern="1200" dirty="0">
                          <a:solidFill>
                            <a:prstClr val="white"/>
                          </a:solidFill>
                          <a:latin typeface="+mn-lt"/>
                          <a:ea typeface="+mn-ea"/>
                          <a:cs typeface="+mn-cs"/>
                        </a:rPr>
                        <a:t>عالٍ هو قدرك لا تتركي عبدك</a:t>
                      </a:r>
                    </a:p>
                    <a:p>
                      <a:pPr algn="r" rtl="1"/>
                      <a:r>
                        <a:rPr lang="ar-EG" sz="3200" b="1" kern="1200" dirty="0">
                          <a:solidFill>
                            <a:prstClr val="white"/>
                          </a:solidFill>
                          <a:latin typeface="+mn-lt"/>
                          <a:ea typeface="+mn-ea"/>
                          <a:cs typeface="+mn-cs"/>
                        </a:rPr>
                        <a:t>قصدي من </a:t>
                      </a:r>
                      <a:r>
                        <a:rPr lang="ar-EG" sz="3200" b="1" kern="1200" dirty="0" err="1">
                          <a:solidFill>
                            <a:prstClr val="white"/>
                          </a:solidFill>
                          <a:latin typeface="+mn-lt"/>
                          <a:ea typeface="+mn-ea"/>
                          <a:cs typeface="+mn-cs"/>
                        </a:rPr>
                        <a:t>إبنك</a:t>
                      </a:r>
                      <a:r>
                        <a:rPr lang="ar-EG" sz="3200" b="1" kern="1200" dirty="0">
                          <a:solidFill>
                            <a:prstClr val="white"/>
                          </a:solidFill>
                          <a:latin typeface="+mn-lt"/>
                          <a:ea typeface="+mn-ea"/>
                          <a:cs typeface="+mn-cs"/>
                        </a:rPr>
                        <a:t> عِتقاً من النار</a:t>
                      </a:r>
                    </a:p>
                    <a:p>
                      <a:pPr algn="r" rtl="1"/>
                      <a:r>
                        <a:rPr lang="ar-EG" sz="3200" b="1" kern="1200" dirty="0">
                          <a:solidFill>
                            <a:prstClr val="white"/>
                          </a:solidFill>
                          <a:latin typeface="+mn-lt"/>
                          <a:ea typeface="+mn-ea"/>
                          <a:cs typeface="+mn-cs"/>
                        </a:rPr>
                        <a:t>لأنك خير من يشفع وللدعاء يسمع</a:t>
                      </a:r>
                    </a:p>
                    <a:p>
                      <a:pPr algn="r" rtl="1"/>
                      <a:r>
                        <a:rPr lang="ar-EG" sz="3200" b="1" kern="1200" dirty="0">
                          <a:solidFill>
                            <a:prstClr val="white"/>
                          </a:solidFill>
                          <a:latin typeface="+mn-lt"/>
                          <a:ea typeface="+mn-ea"/>
                          <a:cs typeface="+mn-cs"/>
                        </a:rPr>
                        <a:t>وعنا يدفع ضربات المكار</a:t>
                      </a:r>
                    </a:p>
                  </a:txBody>
                  <a:tcPr/>
                </a:tc>
                <a:extLst>
                  <a:ext uri="{0D108BD9-81ED-4DB2-BD59-A6C34878D82A}">
                    <a16:rowId xmlns:a16="http://schemas.microsoft.com/office/drawing/2014/main" val="10000"/>
                  </a:ext>
                </a:extLst>
              </a:tr>
              <a:tr h="2844316">
                <a:tc>
                  <a:txBody>
                    <a:bodyPr/>
                    <a:lstStyle/>
                    <a:p>
                      <a:pPr algn="l">
                        <a:lnSpc>
                          <a:spcPct val="115000"/>
                        </a:lnSpc>
                        <a:spcAft>
                          <a:spcPts val="0"/>
                        </a:spcAft>
                      </a:pPr>
                      <a:r>
                        <a:rPr lang="fr-FR" sz="2700" b="1" kern="1200" dirty="0">
                          <a:solidFill>
                            <a:prstClr val="white"/>
                          </a:solidFill>
                          <a:latin typeface="Book Antiqua" pitchFamily="18" charset="0"/>
                          <a:ea typeface="+mn-ea"/>
                          <a:cs typeface="+mn-cs"/>
                        </a:rPr>
                        <a:t>24. Lève-toi pécheur, mets l’habit de foi</a:t>
                      </a:r>
                    </a:p>
                    <a:p>
                      <a:pPr algn="l">
                        <a:lnSpc>
                          <a:spcPct val="115000"/>
                        </a:lnSpc>
                        <a:spcAft>
                          <a:spcPts val="0"/>
                        </a:spcAft>
                      </a:pPr>
                      <a:r>
                        <a:rPr lang="fr-FR" sz="2700" b="1" kern="1200" dirty="0">
                          <a:solidFill>
                            <a:prstClr val="white"/>
                          </a:solidFill>
                          <a:latin typeface="Book Antiqua" pitchFamily="18" charset="0"/>
                          <a:ea typeface="+mn-ea"/>
                          <a:cs typeface="+mn-cs"/>
                        </a:rPr>
                        <a:t>Dis Amen, Marie, intercèdera</a:t>
                      </a:r>
                    </a:p>
                    <a:p>
                      <a:pPr algn="l">
                        <a:lnSpc>
                          <a:spcPct val="115000"/>
                        </a:lnSpc>
                        <a:spcAft>
                          <a:spcPts val="0"/>
                        </a:spcAft>
                      </a:pPr>
                      <a:r>
                        <a:rPr lang="fr-FR" sz="2700" b="1" kern="1200" dirty="0">
                          <a:solidFill>
                            <a:prstClr val="white"/>
                          </a:solidFill>
                          <a:latin typeface="Book Antiqua" pitchFamily="18" charset="0"/>
                          <a:ea typeface="+mn-ea"/>
                          <a:cs typeface="+mn-cs"/>
                        </a:rPr>
                        <a:t>Le pauvre poète, t’a toujours chantée</a:t>
                      </a:r>
                    </a:p>
                    <a:p>
                      <a:pPr algn="l">
                        <a:lnSpc>
                          <a:spcPct val="115000"/>
                        </a:lnSpc>
                        <a:spcAft>
                          <a:spcPts val="0"/>
                        </a:spcAft>
                      </a:pPr>
                      <a:r>
                        <a:rPr lang="fr-FR" sz="2700" b="1" kern="1200" dirty="0">
                          <a:solidFill>
                            <a:prstClr val="white"/>
                          </a:solidFill>
                          <a:latin typeface="Book Antiqua" pitchFamily="18" charset="0"/>
                          <a:ea typeface="+mn-ea"/>
                          <a:cs typeface="+mn-cs"/>
                        </a:rPr>
                        <a:t>Et au jour dernier, toi seule va l’aider</a:t>
                      </a:r>
                    </a:p>
                  </a:txBody>
                  <a:tcPr marL="89535" marR="89535" marT="0" marB="0"/>
                </a:tc>
                <a:tc>
                  <a:txBody>
                    <a:bodyPr/>
                    <a:lstStyle/>
                    <a:p>
                      <a:pPr algn="r" rtl="1"/>
                      <a:r>
                        <a:rPr lang="ar-EG" sz="3100" b="1" kern="1200" dirty="0">
                          <a:solidFill>
                            <a:prstClr val="white"/>
                          </a:solidFill>
                          <a:latin typeface="+mn-lt"/>
                          <a:ea typeface="+mn-ea"/>
                          <a:cs typeface="+mn-cs"/>
                        </a:rPr>
                        <a:t>قم </a:t>
                      </a:r>
                      <a:r>
                        <a:rPr lang="ar-EG" sz="3100" b="1" kern="1200" dirty="0" err="1">
                          <a:solidFill>
                            <a:prstClr val="white"/>
                          </a:solidFill>
                          <a:latin typeface="+mn-lt"/>
                          <a:ea typeface="+mn-ea"/>
                          <a:cs typeface="+mn-cs"/>
                        </a:rPr>
                        <a:t>وإنهض</a:t>
                      </a:r>
                      <a:r>
                        <a:rPr lang="ar-EG" sz="3100" b="1" kern="1200" dirty="0">
                          <a:solidFill>
                            <a:prstClr val="white"/>
                          </a:solidFill>
                          <a:latin typeface="+mn-lt"/>
                          <a:ea typeface="+mn-ea"/>
                          <a:cs typeface="+mn-cs"/>
                        </a:rPr>
                        <a:t> يا مسكين والبس ثوب اليقين</a:t>
                      </a:r>
                    </a:p>
                    <a:p>
                      <a:pPr algn="r" rtl="1"/>
                      <a:r>
                        <a:rPr lang="ar-EG" sz="3100" b="1" kern="1200" dirty="0">
                          <a:solidFill>
                            <a:prstClr val="white"/>
                          </a:solidFill>
                          <a:latin typeface="+mn-lt"/>
                          <a:ea typeface="+mn-ea"/>
                          <a:cs typeface="+mn-cs"/>
                        </a:rPr>
                        <a:t>وقول آمين </a:t>
                      </a:r>
                      <a:r>
                        <a:rPr lang="ar-EG" sz="3100" b="1" kern="1200" dirty="0" err="1">
                          <a:solidFill>
                            <a:prstClr val="white"/>
                          </a:solidFill>
                          <a:latin typeface="+mn-lt"/>
                          <a:ea typeface="+mn-ea"/>
                          <a:cs typeface="+mn-cs"/>
                        </a:rPr>
                        <a:t>آمين</a:t>
                      </a:r>
                      <a:r>
                        <a:rPr lang="ar-EG" sz="3100" b="1" kern="1200" dirty="0">
                          <a:solidFill>
                            <a:prstClr val="white"/>
                          </a:solidFill>
                          <a:latin typeface="+mn-lt"/>
                          <a:ea typeface="+mn-ea"/>
                          <a:cs typeface="+mn-cs"/>
                        </a:rPr>
                        <a:t> فهي تشفع في </a:t>
                      </a:r>
                      <a:r>
                        <a:rPr lang="ar-EG" sz="3100" b="1" kern="1200" dirty="0" err="1">
                          <a:solidFill>
                            <a:prstClr val="white"/>
                          </a:solidFill>
                          <a:latin typeface="+mn-lt"/>
                          <a:ea typeface="+mn-ea"/>
                          <a:cs typeface="+mn-cs"/>
                        </a:rPr>
                        <a:t>الحُضار</a:t>
                      </a:r>
                      <a:endParaRPr lang="ar-EG" sz="3100" b="1" kern="1200" dirty="0">
                        <a:solidFill>
                          <a:prstClr val="white"/>
                        </a:solidFill>
                        <a:latin typeface="+mn-lt"/>
                        <a:ea typeface="+mn-ea"/>
                        <a:cs typeface="+mn-cs"/>
                      </a:endParaRPr>
                    </a:p>
                    <a:p>
                      <a:pPr algn="r" rtl="1"/>
                      <a:r>
                        <a:rPr lang="ar-EG" sz="3100" b="1" kern="1200" dirty="0">
                          <a:solidFill>
                            <a:prstClr val="white"/>
                          </a:solidFill>
                          <a:latin typeface="+mn-lt"/>
                          <a:ea typeface="+mn-ea"/>
                          <a:cs typeface="+mn-cs"/>
                        </a:rPr>
                        <a:t>والناظم المسكين مادحها في كل حين</a:t>
                      </a:r>
                    </a:p>
                    <a:p>
                      <a:pPr algn="r" rtl="1"/>
                      <a:r>
                        <a:rPr lang="ar-EG" sz="3100" b="1" kern="1200" dirty="0">
                          <a:solidFill>
                            <a:prstClr val="white"/>
                          </a:solidFill>
                          <a:latin typeface="+mn-lt"/>
                          <a:ea typeface="+mn-ea"/>
                          <a:cs typeface="+mn-cs"/>
                        </a:rPr>
                        <a:t>ماله يوم الدين سوى سيدة الأطهار</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89E07D16-B45A-974B-271D-8274BFA18AC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516DD663-287A-A453-ED4C-20C7623A3FC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5315413"/>
      </p:ext>
    </p:extLst>
  </p:cSld>
  <p:clrMapOvr>
    <a:masterClrMapping/>
  </p:clrMapOvr>
  <p:transition/>
</p:sld>
</file>

<file path=ppt/slides/slide214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905093C5-39EC-AF13-FF91-5D0E64826B73}"/>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BB76D2E0-4ADE-596F-7575-3EEC8978F9CE}"/>
              </a:ext>
            </a:extLst>
          </p:cNvPr>
          <p:cNvGraphicFramePr>
            <a:graphicFrameLocks noGrp="1"/>
          </p:cNvGraphicFramePr>
          <p:nvPr>
            <p:extLst>
              <p:ext uri="{D42A27DB-BD31-4B8C-83A1-F6EECF244321}">
                <p14:modId xmlns:p14="http://schemas.microsoft.com/office/powerpoint/2010/main" val="3602811965"/>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878426">
                  <a:extLst>
                    <a:ext uri="{9D8B030D-6E8A-4147-A177-3AD203B41FA5}">
                      <a16:colId xmlns:a16="http://schemas.microsoft.com/office/drawing/2014/main" val="20000"/>
                    </a:ext>
                  </a:extLst>
                </a:gridCol>
                <a:gridCol w="4368730">
                  <a:extLst>
                    <a:ext uri="{9D8B030D-6E8A-4147-A177-3AD203B41FA5}">
                      <a16:colId xmlns:a16="http://schemas.microsoft.com/office/drawing/2014/main" val="20001"/>
                    </a:ext>
                  </a:extLst>
                </a:gridCol>
              </a:tblGrid>
              <a:tr h="3024336">
                <a:tc>
                  <a:txBody>
                    <a:bodyPr/>
                    <a:lstStyle/>
                    <a:p>
                      <a:pPr algn="l"/>
                      <a:r>
                        <a:rPr lang="fr-FR" sz="3200" b="1" i="1" kern="1200" dirty="0">
                          <a:solidFill>
                            <a:prstClr val="white"/>
                          </a:solidFill>
                          <a:latin typeface="Book Antiqua" pitchFamily="18" charset="0"/>
                          <a:ea typeface="+mn-ea"/>
                          <a:cs typeface="+mn-cs"/>
                        </a:rPr>
                        <a:t>Salut à toi Marie</a:t>
                      </a:r>
                    </a:p>
                    <a:p>
                      <a:pPr algn="l"/>
                      <a:r>
                        <a:rPr lang="fr-FR" sz="3200" b="1" i="1" kern="1200" dirty="0">
                          <a:solidFill>
                            <a:prstClr val="white"/>
                          </a:solidFill>
                          <a:latin typeface="Book Antiqua" pitchFamily="18" charset="0"/>
                          <a:ea typeface="+mn-ea"/>
                          <a:cs typeface="+mn-cs"/>
                        </a:rPr>
                        <a:t>Ô toi pleine de grâce</a:t>
                      </a:r>
                    </a:p>
                    <a:p>
                      <a:pPr algn="l"/>
                      <a:r>
                        <a:rPr lang="fr-FR" sz="3200" b="1" i="1" kern="1200" dirty="0">
                          <a:solidFill>
                            <a:prstClr val="white"/>
                          </a:solidFill>
                          <a:latin typeface="Book Antiqua" pitchFamily="18" charset="0"/>
                          <a:ea typeface="+mn-ea"/>
                          <a:cs typeface="+mn-cs"/>
                        </a:rPr>
                        <a:t>Revêtue de lumière</a:t>
                      </a:r>
                    </a:p>
                    <a:p>
                      <a:pPr algn="l"/>
                      <a:r>
                        <a:rPr lang="fr-FR" sz="3200" b="1" i="1" kern="1200" dirty="0">
                          <a:solidFill>
                            <a:prstClr val="white"/>
                          </a:solidFill>
                          <a:latin typeface="Book Antiqua" pitchFamily="18" charset="0"/>
                          <a:ea typeface="+mn-ea"/>
                          <a:cs typeface="+mn-cs"/>
                        </a:rPr>
                        <a:t>Mère de miséricorde</a:t>
                      </a:r>
                    </a:p>
                  </a:txBody>
                  <a:tcPr/>
                </a:tc>
                <a:tc>
                  <a:txBody>
                    <a:bodyPr/>
                    <a:lstStyle/>
                    <a:p>
                      <a:pPr algn="r" rtl="1"/>
                      <a:r>
                        <a:rPr lang="ar-EG" sz="4000" b="0" i="1" kern="1200" dirty="0">
                          <a:solidFill>
                            <a:prstClr val="white"/>
                          </a:solidFill>
                          <a:latin typeface="+mn-lt"/>
                          <a:ea typeface="+mn-ea"/>
                          <a:cs typeface="+mn-cs"/>
                        </a:rPr>
                        <a:t>السلام لك يا مريم</a:t>
                      </a:r>
                    </a:p>
                    <a:p>
                      <a:pPr algn="r" rtl="1"/>
                      <a:r>
                        <a:rPr lang="ar-EG" sz="4000" b="0" i="1" kern="1200" dirty="0">
                          <a:solidFill>
                            <a:prstClr val="white"/>
                          </a:solidFill>
                          <a:latin typeface="+mn-lt"/>
                          <a:ea typeface="+mn-ea"/>
                          <a:cs typeface="+mn-cs"/>
                        </a:rPr>
                        <a:t>يا مملوءة نعمة</a:t>
                      </a:r>
                    </a:p>
                    <a:p>
                      <a:pPr algn="r" rtl="1"/>
                      <a:r>
                        <a:rPr lang="ar-EG" sz="4000" b="0" i="1" kern="1200" dirty="0">
                          <a:solidFill>
                            <a:prstClr val="white"/>
                          </a:solidFill>
                          <a:latin typeface="+mn-lt"/>
                          <a:ea typeface="+mn-ea"/>
                          <a:cs typeface="+mn-cs"/>
                        </a:rPr>
                        <a:t>يا مشتملة بالانوار</a:t>
                      </a:r>
                    </a:p>
                    <a:p>
                      <a:pPr algn="r" rtl="1"/>
                      <a:r>
                        <a:rPr lang="ar-EG" sz="4000" b="0" i="1" kern="1200" dirty="0">
                          <a:solidFill>
                            <a:prstClr val="white"/>
                          </a:solidFill>
                          <a:latin typeface="+mn-lt"/>
                          <a:ea typeface="+mn-ea"/>
                          <a:cs typeface="+mn-cs"/>
                        </a:rPr>
                        <a:t>يا أم الرحمة</a:t>
                      </a:r>
                    </a:p>
                  </a:txBody>
                  <a:tcPr/>
                </a:tc>
                <a:extLst>
                  <a:ext uri="{0D108BD9-81ED-4DB2-BD59-A6C34878D82A}">
                    <a16:rowId xmlns:a16="http://schemas.microsoft.com/office/drawing/2014/main" val="10000"/>
                  </a:ext>
                </a:extLst>
              </a:tr>
              <a:tr h="2844316">
                <a:tc>
                  <a:txBody>
                    <a:bodyPr/>
                    <a:lstStyle/>
                    <a:p>
                      <a:pPr marL="0" algn="l" defTabSz="914400" rtl="0" eaLnBrk="1" latinLnBrk="0" hangingPunct="1"/>
                      <a:r>
                        <a:rPr lang="fr-FR" sz="3200" b="1" i="1" kern="1200" dirty="0">
                          <a:solidFill>
                            <a:prstClr val="white"/>
                          </a:solidFill>
                          <a:latin typeface="Book Antiqua" pitchFamily="18" charset="0"/>
                          <a:ea typeface="+mn-ea"/>
                          <a:cs typeface="+mn-cs"/>
                        </a:rPr>
                        <a:t>Viens intercède pour nous</a:t>
                      </a:r>
                    </a:p>
                    <a:p>
                      <a:pPr marL="0" algn="l" defTabSz="914400" rtl="0" eaLnBrk="1" latinLnBrk="0" hangingPunct="1"/>
                      <a:r>
                        <a:rPr lang="fr-FR" sz="3200" b="1" i="1" kern="1200" dirty="0">
                          <a:solidFill>
                            <a:prstClr val="white"/>
                          </a:solidFill>
                          <a:latin typeface="Book Antiqua" pitchFamily="18" charset="0"/>
                          <a:ea typeface="+mn-ea"/>
                          <a:cs typeface="+mn-cs"/>
                        </a:rPr>
                        <a:t>Au jour du jugement</a:t>
                      </a:r>
                    </a:p>
                    <a:p>
                      <a:pPr marL="0" algn="l" defTabSz="914400" rtl="0" eaLnBrk="1" latinLnBrk="0" hangingPunct="1"/>
                      <a:r>
                        <a:rPr lang="fr-FR" sz="3200" b="1" i="1" kern="1200" dirty="0">
                          <a:solidFill>
                            <a:prstClr val="white"/>
                          </a:solidFill>
                          <a:latin typeface="Book Antiqua" pitchFamily="18" charset="0"/>
                          <a:ea typeface="+mn-ea"/>
                          <a:cs typeface="+mn-cs"/>
                        </a:rPr>
                        <a:t>Ton Fils nous a sauvés</a:t>
                      </a:r>
                    </a:p>
                    <a:p>
                      <a:pPr marL="0" algn="l" defTabSz="914400" rtl="0" eaLnBrk="1" latinLnBrk="0" hangingPunct="1"/>
                      <a:r>
                        <a:rPr lang="fr-FR" sz="3200" b="1" i="1" kern="1200" dirty="0">
                          <a:solidFill>
                            <a:prstClr val="white"/>
                          </a:solidFill>
                          <a:latin typeface="Book Antiqua" pitchFamily="18" charset="0"/>
                          <a:ea typeface="+mn-ea"/>
                          <a:cs typeface="+mn-cs"/>
                        </a:rPr>
                        <a:t>Ô fille de Sion</a:t>
                      </a:r>
                    </a:p>
                  </a:txBody>
                  <a:tcPr/>
                </a:tc>
                <a:tc>
                  <a:txBody>
                    <a:bodyPr/>
                    <a:lstStyle/>
                    <a:p>
                      <a:pPr algn="r" rtl="1"/>
                      <a:r>
                        <a:rPr lang="ar-EG" sz="4000" b="0" i="1" kern="1200" dirty="0">
                          <a:solidFill>
                            <a:prstClr val="white"/>
                          </a:solidFill>
                          <a:latin typeface="+mn-lt"/>
                          <a:ea typeface="+mn-ea"/>
                          <a:cs typeface="+mn-cs"/>
                        </a:rPr>
                        <a:t>إشفعي فينا</a:t>
                      </a:r>
                    </a:p>
                    <a:p>
                      <a:pPr algn="r" rtl="1"/>
                      <a:r>
                        <a:rPr lang="ar-EG" sz="4000" b="0" i="1" kern="1200" dirty="0">
                          <a:solidFill>
                            <a:prstClr val="white"/>
                          </a:solidFill>
                          <a:latin typeface="+mn-lt"/>
                          <a:ea typeface="+mn-ea"/>
                          <a:cs typeface="+mn-cs"/>
                        </a:rPr>
                        <a:t>في يوم الزحمة</a:t>
                      </a:r>
                    </a:p>
                    <a:p>
                      <a:pPr algn="r" rtl="1"/>
                      <a:r>
                        <a:rPr lang="ar-EG" sz="4000" b="0" i="1" kern="1200" dirty="0">
                          <a:solidFill>
                            <a:prstClr val="white"/>
                          </a:solidFill>
                          <a:latin typeface="+mn-lt"/>
                          <a:ea typeface="+mn-ea"/>
                          <a:cs typeface="+mn-cs"/>
                        </a:rPr>
                        <a:t>بابنك نلنا الخلاص</a:t>
                      </a:r>
                    </a:p>
                    <a:p>
                      <a:pPr algn="r" rtl="1"/>
                      <a:r>
                        <a:rPr lang="ar-EG" sz="4000" b="0" i="1" kern="1200" dirty="0">
                          <a:solidFill>
                            <a:prstClr val="white"/>
                          </a:solidFill>
                          <a:latin typeface="+mn-lt"/>
                          <a:ea typeface="+mn-ea"/>
                          <a:cs typeface="+mn-cs"/>
                        </a:rPr>
                        <a:t>يا </a:t>
                      </a:r>
                      <a:r>
                        <a:rPr lang="ar-EG" sz="4000" b="0" i="1" kern="1200" dirty="0" err="1">
                          <a:solidFill>
                            <a:prstClr val="white"/>
                          </a:solidFill>
                          <a:latin typeface="+mn-lt"/>
                          <a:ea typeface="+mn-ea"/>
                          <a:cs typeface="+mn-cs"/>
                        </a:rPr>
                        <a:t>إبنة</a:t>
                      </a:r>
                      <a:r>
                        <a:rPr lang="ar-EG" sz="4000" b="0" i="1" kern="1200" dirty="0">
                          <a:solidFill>
                            <a:prstClr val="white"/>
                          </a:solidFill>
                          <a:latin typeface="+mn-lt"/>
                          <a:ea typeface="+mn-ea"/>
                          <a:cs typeface="+mn-cs"/>
                        </a:rPr>
                        <a:t> صهيون</a:t>
                      </a:r>
                      <a:endParaRPr lang="fr-FR" sz="3400" b="0" i="1"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4" name="ZoneTexte 3">
            <a:extLst>
              <a:ext uri="{FF2B5EF4-FFF2-40B4-BE49-F238E27FC236}">
                <a16:creationId xmlns:a16="http://schemas.microsoft.com/office/drawing/2014/main" id="{87E8CB4E-A6A4-7824-615B-1FAAAA5074C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5" name="ZoneTexte 4">
            <a:hlinkClick r:id="rId2" action="ppaction://hlinksldjump"/>
            <a:extLst>
              <a:ext uri="{FF2B5EF4-FFF2-40B4-BE49-F238E27FC236}">
                <a16:creationId xmlns:a16="http://schemas.microsoft.com/office/drawing/2014/main" id="{F4762577-9891-3E9C-029F-988739CA8E4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58332489"/>
      </p:ext>
    </p:extLst>
  </p:cSld>
  <p:clrMapOvr>
    <a:masterClrMapping/>
  </p:clrMapOvr>
</p:sld>
</file>

<file path=ppt/slides/slide214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6" name="Rectangle 15"/>
          <p:cNvSpPr/>
          <p:nvPr/>
        </p:nvSpPr>
        <p:spPr>
          <a:xfrm>
            <a:off x="1847528" y="2424370"/>
            <a:ext cx="8424936" cy="1569660"/>
          </a:xfrm>
          <a:prstGeom prst="rect">
            <a:avLst/>
          </a:prstGeom>
        </p:spPr>
        <p:txBody>
          <a:bodyPr wrap="square">
            <a:spAutoFit/>
          </a:bodyPr>
          <a:lstStyle/>
          <a:p>
            <a:pPr algn="ctr"/>
            <a:r>
              <a:rPr lang="fr-FR" sz="4800" dirty="0">
                <a:solidFill>
                  <a:prstClr val="white"/>
                </a:solidFill>
                <a:latin typeface="Book Antiqua" pitchFamily="18" charset="0"/>
              </a:rPr>
              <a:t>Cantique « Fille de David »</a:t>
            </a:r>
          </a:p>
          <a:p>
            <a:pPr algn="ctr"/>
            <a:r>
              <a:rPr lang="ar-EG" sz="4800" dirty="0">
                <a:solidFill>
                  <a:prstClr val="white"/>
                </a:solidFill>
                <a:latin typeface="Book Antiqua" pitchFamily="18" charset="0"/>
              </a:rPr>
              <a:t>يا ابنة داود</a:t>
            </a:r>
            <a:endParaRPr lang="fr-FR" sz="4800" dirty="0">
              <a:solidFill>
                <a:prstClr val="white"/>
              </a:solidFill>
              <a:latin typeface="Book Antiqua" pitchFamily="18" charset="0"/>
            </a:endParaRPr>
          </a:p>
        </p:txBody>
      </p:sp>
      <p:pic>
        <p:nvPicPr>
          <p:cNvPr id="5"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379</a:t>
            </a:r>
          </a:p>
        </p:txBody>
      </p:sp>
      <p:sp>
        <p:nvSpPr>
          <p:cNvPr id="10" name="Rectangle 9">
            <a:hlinkClick r:id="rId3" action="ppaction://hlinksldjump"/>
          </p:cNvPr>
          <p:cNvSpPr/>
          <p:nvPr/>
        </p:nvSpPr>
        <p:spPr>
          <a:xfrm>
            <a:off x="8112224" y="6105106"/>
            <a:ext cx="2376264" cy="20421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vers « </a:t>
            </a:r>
            <a:r>
              <a:rPr lang="it-IT" sz="1100" dirty="0">
                <a:solidFill>
                  <a:prstClr val="white"/>
                </a:solidFill>
                <a:latin typeface="CS Avva Shenouda" pitchFamily="34" charset="0"/>
              </a:rPr>
              <a:t>Teoi `nhikanoc</a:t>
            </a:r>
            <a:r>
              <a:rPr lang="fr-FR" sz="1100" dirty="0"/>
              <a:t> »</a:t>
            </a:r>
            <a:endParaRPr lang="fr-FR" sz="1100" dirty="0">
              <a:solidFill>
                <a:prstClr val="white"/>
              </a:solidFill>
              <a:latin typeface="Book Antiqua" pitchFamily="18" charset="0"/>
            </a:endParaRPr>
          </a:p>
        </p:txBody>
      </p:sp>
      <p:sp>
        <p:nvSpPr>
          <p:cNvPr id="2" name="Rectangle 1">
            <a:hlinkClick r:id="rId4" action="ppaction://hlinksldjump"/>
            <a:extLst>
              <a:ext uri="{FF2B5EF4-FFF2-40B4-BE49-F238E27FC236}">
                <a16:creationId xmlns:a16="http://schemas.microsoft.com/office/drawing/2014/main" id="{99E17425-B1E5-199C-2AE9-3E95C75806B4}"/>
              </a:ext>
            </a:extLst>
          </p:cNvPr>
          <p:cNvSpPr/>
          <p:nvPr/>
        </p:nvSpPr>
        <p:spPr>
          <a:xfrm>
            <a:off x="4504800" y="6105106"/>
            <a:ext cx="3420000" cy="20421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vers </a:t>
            </a:r>
            <a:r>
              <a:rPr lang="fr-FR" sz="1100" dirty="0">
                <a:solidFill>
                  <a:prstClr val="white"/>
                </a:solidFill>
                <a:latin typeface="Book Antiqua" pitchFamily="18" charset="0"/>
              </a:rPr>
              <a:t>« Je loue la Vierge » </a:t>
            </a:r>
            <a:r>
              <a:rPr lang="ar-EG" sz="1100" dirty="0">
                <a:solidFill>
                  <a:prstClr val="white"/>
                </a:solidFill>
                <a:latin typeface="Book Antiqua" pitchFamily="18" charset="0"/>
                <a:cs typeface="AL-Hosam" pitchFamily="2" charset="-78"/>
              </a:rPr>
              <a:t>أمدح في البتول</a:t>
            </a:r>
            <a:endParaRPr lang="fr-FR" sz="1100" dirty="0">
              <a:solidFill>
                <a:prstClr val="white"/>
              </a:solidFill>
              <a:latin typeface="Book Antiqua" pitchFamily="18" charset="0"/>
            </a:endParaRPr>
          </a:p>
        </p:txBody>
      </p:sp>
      <p:sp>
        <p:nvSpPr>
          <p:cNvPr id="3" name="Rectangle 2">
            <a:hlinkClick r:id="rId5" action="ppaction://hlinksldjump"/>
            <a:extLst>
              <a:ext uri="{FF2B5EF4-FFF2-40B4-BE49-F238E27FC236}">
                <a16:creationId xmlns:a16="http://schemas.microsoft.com/office/drawing/2014/main" id="{934F1411-2F91-63D5-EB35-D4ADBC0B1C61}"/>
              </a:ext>
            </a:extLst>
          </p:cNvPr>
          <p:cNvSpPr/>
          <p:nvPr/>
        </p:nvSpPr>
        <p:spPr>
          <a:xfrm>
            <a:off x="1981200" y="6105106"/>
            <a:ext cx="2376264" cy="20421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vers «O Vierge Marie »</a:t>
            </a:r>
            <a:endParaRPr lang="fr-FR" sz="1100" dirty="0">
              <a:solidFill>
                <a:prstClr val="white"/>
              </a:solidFill>
              <a:latin typeface="Book Antiqua" pitchFamily="18" charset="0"/>
            </a:endParaRPr>
          </a:p>
        </p:txBody>
      </p:sp>
      <p:sp>
        <p:nvSpPr>
          <p:cNvPr id="4" name="ZoneTexte 3">
            <a:extLst>
              <a:ext uri="{FF2B5EF4-FFF2-40B4-BE49-F238E27FC236}">
                <a16:creationId xmlns:a16="http://schemas.microsoft.com/office/drawing/2014/main" id="{ACC1E651-64DE-FE5C-D66C-74D6115386E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Fille de David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7" name="ZoneTexte 6">
            <a:hlinkClick r:id="rId6" action="ppaction://hlinksldjump"/>
            <a:extLst>
              <a:ext uri="{FF2B5EF4-FFF2-40B4-BE49-F238E27FC236}">
                <a16:creationId xmlns:a16="http://schemas.microsoft.com/office/drawing/2014/main" id="{7F08DF44-4BFD-5596-F6D3-BEBA8B1E053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00502888"/>
      </p:ext>
    </p:extLst>
  </p:cSld>
  <p:clrMapOvr>
    <a:masterClrMapping/>
  </p:clrMapOvr>
</p:sld>
</file>

<file path=ppt/slides/slide214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432565202"/>
              </p:ext>
            </p:extLst>
          </p:nvPr>
        </p:nvGraphicFramePr>
        <p:xfrm>
          <a:off x="898848" y="116632"/>
          <a:ext cx="10348308" cy="6156960"/>
        </p:xfrm>
        <a:graphic>
          <a:graphicData uri="http://schemas.openxmlformats.org/drawingml/2006/table">
            <a:tbl>
              <a:tblPr firstRow="1" bandRow="1">
                <a:tableStyleId>{2D5ABB26-0587-4C30-8999-92F81FD0307C}</a:tableStyleId>
              </a:tblPr>
              <a:tblGrid>
                <a:gridCol w="6492552">
                  <a:extLst>
                    <a:ext uri="{9D8B030D-6E8A-4147-A177-3AD203B41FA5}">
                      <a16:colId xmlns:a16="http://schemas.microsoft.com/office/drawing/2014/main" val="20000"/>
                    </a:ext>
                  </a:extLst>
                </a:gridCol>
                <a:gridCol w="3855756">
                  <a:extLst>
                    <a:ext uri="{9D8B030D-6E8A-4147-A177-3AD203B41FA5}">
                      <a16:colId xmlns:a16="http://schemas.microsoft.com/office/drawing/2014/main" val="20001"/>
                    </a:ext>
                  </a:extLst>
                </a:gridCol>
              </a:tblGrid>
              <a:tr h="3024336">
                <a:tc>
                  <a:txBody>
                    <a:bodyPr/>
                    <a:lstStyle/>
                    <a:p>
                      <a:pPr marL="457200" indent="-457200">
                        <a:buAutoNum type="arabicPeriod"/>
                      </a:pPr>
                      <a:r>
                        <a:rPr lang="fr-FR" sz="2400" b="1" kern="1200" dirty="0">
                          <a:solidFill>
                            <a:prstClr val="white"/>
                          </a:solidFill>
                          <a:latin typeface="Book Antiqua" pitchFamily="18" charset="0"/>
                          <a:ea typeface="+mn-ea"/>
                          <a:cs typeface="+mn-cs"/>
                        </a:rPr>
                        <a:t>Tant et tant de siècles,</a:t>
                      </a:r>
                      <a:endParaRPr lang="ar-EG" sz="2400" b="1" kern="1200" dirty="0">
                        <a:solidFill>
                          <a:prstClr val="white"/>
                        </a:solidFill>
                        <a:latin typeface="Book Antiqua" pitchFamily="18" charset="0"/>
                        <a:ea typeface="+mn-ea"/>
                        <a:cs typeface="+mn-cs"/>
                      </a:endParaRPr>
                    </a:p>
                    <a:p>
                      <a:pPr marL="457200" indent="-457200">
                        <a:buNone/>
                      </a:pPr>
                      <a:r>
                        <a:rPr lang="fr-FR" sz="2400" b="1" kern="1200" dirty="0">
                          <a:solidFill>
                            <a:prstClr val="white"/>
                          </a:solidFill>
                          <a:latin typeface="Book Antiqua" pitchFamily="18" charset="0"/>
                          <a:ea typeface="+mn-ea"/>
                          <a:cs typeface="+mn-cs"/>
                        </a:rPr>
                        <a:t>se sont écoulés</a:t>
                      </a:r>
                    </a:p>
                    <a:p>
                      <a:r>
                        <a:rPr lang="fr-FR" sz="2400" b="1" kern="1200" dirty="0">
                          <a:solidFill>
                            <a:prstClr val="white"/>
                          </a:solidFill>
                          <a:latin typeface="Book Antiqua" pitchFamily="18" charset="0"/>
                          <a:ea typeface="+mn-ea"/>
                          <a:cs typeface="+mn-cs"/>
                        </a:rPr>
                        <a:t>Depuis que ton Fils,</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nous a visités</a:t>
                      </a:r>
                    </a:p>
                    <a:p>
                      <a:r>
                        <a:rPr lang="fr-FR" sz="2400" b="1" kern="1200" dirty="0">
                          <a:solidFill>
                            <a:prstClr val="white"/>
                          </a:solidFill>
                          <a:latin typeface="Book Antiqua" pitchFamily="18" charset="0"/>
                          <a:ea typeface="+mn-ea"/>
                          <a:cs typeface="+mn-cs"/>
                        </a:rPr>
                        <a:t>Tant et tant de sages,</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et de grands prophètes</a:t>
                      </a:r>
                    </a:p>
                    <a:p>
                      <a:r>
                        <a:rPr lang="fr-FR" sz="2400" b="1" kern="1200" dirty="0">
                          <a:solidFill>
                            <a:prstClr val="white"/>
                          </a:solidFill>
                          <a:latin typeface="Book Antiqua" pitchFamily="18" charset="0"/>
                          <a:ea typeface="+mn-ea"/>
                          <a:cs typeface="+mn-cs"/>
                        </a:rPr>
                        <a:t>Fille de David, t’annoncent et te fêtent</a:t>
                      </a:r>
                    </a:p>
                  </a:txBody>
                  <a:tcPr/>
                </a:tc>
                <a:tc>
                  <a:txBody>
                    <a:bodyPr/>
                    <a:lstStyle/>
                    <a:p>
                      <a:pPr algn="r" rtl="1"/>
                      <a:r>
                        <a:rPr lang="ar-EG" sz="2800" b="1" kern="1200" dirty="0">
                          <a:solidFill>
                            <a:prstClr val="white"/>
                          </a:solidFill>
                          <a:latin typeface="+mn-lt"/>
                          <a:ea typeface="+mn-ea"/>
                          <a:cs typeface="+mn-cs"/>
                        </a:rPr>
                        <a:t>يا ابنة داود. كم من كان قديم</a:t>
                      </a:r>
                    </a:p>
                    <a:p>
                      <a:pPr algn="r" rtl="1"/>
                      <a:r>
                        <a:rPr lang="ar-EG" sz="2800" b="1" kern="1200" dirty="0">
                          <a:solidFill>
                            <a:prstClr val="white"/>
                          </a:solidFill>
                          <a:latin typeface="+mn-lt"/>
                          <a:ea typeface="+mn-ea"/>
                          <a:cs typeface="+mn-cs"/>
                        </a:rPr>
                        <a:t>جاء بشر بورود .</a:t>
                      </a:r>
                    </a:p>
                    <a:p>
                      <a:pPr algn="r" rtl="1"/>
                      <a:r>
                        <a:rPr lang="ar-EG" sz="2800" b="1" kern="1200" dirty="0">
                          <a:solidFill>
                            <a:prstClr val="white"/>
                          </a:solidFill>
                          <a:latin typeface="+mn-lt"/>
                          <a:ea typeface="+mn-ea"/>
                          <a:cs typeface="+mn-cs"/>
                        </a:rPr>
                        <a:t>ابنك في العالم </a:t>
                      </a:r>
                    </a:p>
                    <a:p>
                      <a:pPr algn="r" rtl="1"/>
                      <a:r>
                        <a:rPr lang="ar-EG" sz="2800" b="1" kern="1200" dirty="0">
                          <a:solidFill>
                            <a:prstClr val="white"/>
                          </a:solidFill>
                          <a:latin typeface="+mn-lt"/>
                          <a:ea typeface="+mn-ea"/>
                          <a:cs typeface="+mn-cs"/>
                        </a:rPr>
                        <a:t>كم من كان موجود .</a:t>
                      </a:r>
                    </a:p>
                    <a:p>
                      <a:pPr algn="r" rtl="1"/>
                      <a:r>
                        <a:rPr lang="ar-EG" sz="2800" b="1" kern="1200" dirty="0">
                          <a:solidFill>
                            <a:prstClr val="white"/>
                          </a:solidFill>
                          <a:latin typeface="+mn-lt"/>
                          <a:ea typeface="+mn-ea"/>
                          <a:cs typeface="+mn-cs"/>
                        </a:rPr>
                        <a:t>في حبك هايم</a:t>
                      </a:r>
                    </a:p>
                    <a:p>
                      <a:pPr algn="r" rtl="1"/>
                      <a:r>
                        <a:rPr lang="ar-EG" sz="2800" b="1" kern="1200" dirty="0">
                          <a:solidFill>
                            <a:prstClr val="white"/>
                          </a:solidFill>
                          <a:latin typeface="+mn-lt"/>
                          <a:ea typeface="+mn-ea"/>
                          <a:cs typeface="+mn-cs"/>
                        </a:rPr>
                        <a:t>كم أمثال كم أقوال .</a:t>
                      </a:r>
                    </a:p>
                    <a:p>
                      <a:pPr algn="r" rtl="1"/>
                      <a:r>
                        <a:rPr lang="ar-EG" sz="2800" b="1" kern="1200" dirty="0">
                          <a:solidFill>
                            <a:prstClr val="white"/>
                          </a:solidFill>
                          <a:latin typeface="+mn-lt"/>
                          <a:ea typeface="+mn-ea"/>
                          <a:cs typeface="+mn-cs"/>
                        </a:rPr>
                        <a:t>ونبوات موصوفي</a:t>
                      </a:r>
                    </a:p>
                  </a:txBody>
                  <a:tcPr/>
                </a:tc>
                <a:extLst>
                  <a:ext uri="{0D108BD9-81ED-4DB2-BD59-A6C34878D82A}">
                    <a16:rowId xmlns:a16="http://schemas.microsoft.com/office/drawing/2014/main" val="10000"/>
                  </a:ext>
                </a:extLst>
              </a:tr>
              <a:tr h="2844316">
                <a:tc>
                  <a:txBody>
                    <a:bodyPr/>
                    <a:lstStyle/>
                    <a:p>
                      <a:r>
                        <a:rPr lang="fr-FR" sz="2400" b="1" kern="1200" dirty="0">
                          <a:solidFill>
                            <a:prstClr val="white"/>
                          </a:solidFill>
                          <a:latin typeface="Book Antiqua" pitchFamily="18" charset="0"/>
                          <a:ea typeface="+mn-ea"/>
                          <a:cs typeface="+mn-cs"/>
                        </a:rPr>
                        <a:t>2. Ô porte scellée,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que vit Ezéchiel</a:t>
                      </a:r>
                    </a:p>
                    <a:p>
                      <a:r>
                        <a:rPr lang="fr-FR" sz="2400" b="1" kern="1200" dirty="0">
                          <a:solidFill>
                            <a:prstClr val="white"/>
                          </a:solidFill>
                          <a:latin typeface="Book Antiqua" pitchFamily="18" charset="0"/>
                          <a:ea typeface="+mn-ea"/>
                          <a:cs typeface="+mn-cs"/>
                        </a:rPr>
                        <a:t>De l’Orient se lève,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Lumière éternelle</a:t>
                      </a:r>
                    </a:p>
                    <a:p>
                      <a:r>
                        <a:rPr lang="fr-FR" sz="2400" b="1" kern="1200" dirty="0">
                          <a:solidFill>
                            <a:prstClr val="white"/>
                          </a:solidFill>
                          <a:latin typeface="Book Antiqua" pitchFamily="18" charset="0"/>
                          <a:ea typeface="+mn-ea"/>
                          <a:cs typeface="+mn-cs"/>
                        </a:rPr>
                        <a:t>Une Vierge enfante,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au terme des temps</a:t>
                      </a:r>
                    </a:p>
                    <a:p>
                      <a:r>
                        <a:rPr lang="fr-FR" sz="2400" b="1" kern="1200" dirty="0">
                          <a:solidFill>
                            <a:prstClr val="white"/>
                          </a:solidFill>
                          <a:latin typeface="Book Antiqua" pitchFamily="18" charset="0"/>
                          <a:ea typeface="+mn-ea"/>
                          <a:cs typeface="+mn-cs"/>
                        </a:rPr>
                        <a:t>Les milliers s’inclinent, devant ton Enfant</a:t>
                      </a:r>
                    </a:p>
                  </a:txBody>
                  <a:tcPr/>
                </a:tc>
                <a:tc>
                  <a:txBody>
                    <a:bodyPr/>
                    <a:lstStyle/>
                    <a:p>
                      <a:pPr algn="r" rtl="1"/>
                      <a:r>
                        <a:rPr lang="ar-EG" sz="2800" b="1" kern="1200" dirty="0">
                          <a:solidFill>
                            <a:prstClr val="white"/>
                          </a:solidFill>
                          <a:latin typeface="+mn-lt"/>
                          <a:ea typeface="+mn-ea"/>
                          <a:cs typeface="+mn-cs"/>
                        </a:rPr>
                        <a:t>يا باباً مقفول . رآه </a:t>
                      </a:r>
                      <a:r>
                        <a:rPr lang="ar-EG" sz="2800" b="1" kern="1200" dirty="0" err="1">
                          <a:solidFill>
                            <a:prstClr val="white"/>
                          </a:solidFill>
                          <a:latin typeface="+mn-lt"/>
                          <a:ea typeface="+mn-ea"/>
                          <a:cs typeface="+mn-cs"/>
                        </a:rPr>
                        <a:t>حزقيال</a:t>
                      </a:r>
                      <a:endParaRPr lang="ar-EG" sz="2800" b="1" kern="1200" dirty="0">
                        <a:solidFill>
                          <a:prstClr val="white"/>
                        </a:solidFill>
                        <a:latin typeface="+mn-lt"/>
                        <a:ea typeface="+mn-ea"/>
                        <a:cs typeface="+mn-cs"/>
                      </a:endParaRPr>
                    </a:p>
                    <a:p>
                      <a:pPr algn="r" rtl="1"/>
                      <a:r>
                        <a:rPr lang="ar-EG" sz="2800" b="1" kern="1200" dirty="0">
                          <a:solidFill>
                            <a:prstClr val="white"/>
                          </a:solidFill>
                          <a:latin typeface="+mn-lt"/>
                          <a:ea typeface="+mn-ea"/>
                          <a:cs typeface="+mn-cs"/>
                        </a:rPr>
                        <a:t>في المشرق مشمول .</a:t>
                      </a:r>
                    </a:p>
                    <a:p>
                      <a:pPr algn="r" rtl="1"/>
                      <a:r>
                        <a:rPr lang="ar-EG" sz="2800" b="1" kern="1200" dirty="0">
                          <a:solidFill>
                            <a:prstClr val="white"/>
                          </a:solidFill>
                          <a:latin typeface="+mn-lt"/>
                          <a:ea typeface="+mn-ea"/>
                          <a:cs typeface="+mn-cs"/>
                        </a:rPr>
                        <a:t>بالنور المتعال </a:t>
                      </a:r>
                    </a:p>
                    <a:p>
                      <a:pPr algn="r" rtl="1"/>
                      <a:r>
                        <a:rPr lang="ar-EG" sz="2800" b="1" kern="1200" dirty="0">
                          <a:solidFill>
                            <a:prstClr val="white"/>
                          </a:solidFill>
                          <a:latin typeface="+mn-lt"/>
                          <a:ea typeface="+mn-ea"/>
                          <a:cs typeface="+mn-cs"/>
                        </a:rPr>
                        <a:t>قال عذراء وبتول .</a:t>
                      </a:r>
                    </a:p>
                    <a:p>
                      <a:pPr algn="r" rtl="1"/>
                      <a:r>
                        <a:rPr lang="ar-EG" sz="2800" b="1" kern="1200" dirty="0">
                          <a:solidFill>
                            <a:prstClr val="white"/>
                          </a:solidFill>
                          <a:latin typeface="+mn-lt"/>
                          <a:ea typeface="+mn-ea"/>
                          <a:cs typeface="+mn-cs"/>
                        </a:rPr>
                        <a:t>في عقَب الأجيال</a:t>
                      </a:r>
                    </a:p>
                    <a:p>
                      <a:pPr algn="r" rtl="1"/>
                      <a:r>
                        <a:rPr lang="ar-EG" sz="2800" b="1" kern="1200" dirty="0">
                          <a:solidFill>
                            <a:prstClr val="white"/>
                          </a:solidFill>
                          <a:latin typeface="+mn-lt"/>
                          <a:ea typeface="+mn-ea"/>
                          <a:cs typeface="+mn-cs"/>
                        </a:rPr>
                        <a:t>ستضع من خضعت .</a:t>
                      </a:r>
                    </a:p>
                    <a:p>
                      <a:pPr algn="r" rtl="1"/>
                      <a:r>
                        <a:rPr lang="ar-EG" sz="2800" b="1" kern="1200" dirty="0">
                          <a:solidFill>
                            <a:prstClr val="white"/>
                          </a:solidFill>
                          <a:latin typeface="+mn-lt"/>
                          <a:ea typeface="+mn-ea"/>
                          <a:cs typeface="+mn-cs"/>
                        </a:rPr>
                        <a:t>له ربوات وألوفي</a:t>
                      </a:r>
                      <a:endParaRPr lang="fr-FR" sz="1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C79B7F3B-146A-0B35-5E05-2DC3D0BA009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Fille de David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08B77083-A508-16B2-34D2-3EBF99316AB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82260424"/>
      </p:ext>
    </p:extLst>
  </p:cSld>
  <p:clrMapOvr>
    <a:masterClrMapping/>
  </p:clrMapOvr>
</p:sld>
</file>

<file path=ppt/slides/slide214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25417194"/>
              </p:ext>
            </p:extLst>
          </p:nvPr>
        </p:nvGraphicFramePr>
        <p:xfrm>
          <a:off x="914400" y="228600"/>
          <a:ext cx="10332756" cy="6156960"/>
        </p:xfrm>
        <a:graphic>
          <a:graphicData uri="http://schemas.openxmlformats.org/drawingml/2006/table">
            <a:tbl>
              <a:tblPr firstRow="1" bandRow="1">
                <a:tableStyleId>{2D5ABB26-0587-4C30-8999-92F81FD0307C}</a:tableStyleId>
              </a:tblPr>
              <a:tblGrid>
                <a:gridCol w="6705600">
                  <a:extLst>
                    <a:ext uri="{9D8B030D-6E8A-4147-A177-3AD203B41FA5}">
                      <a16:colId xmlns:a16="http://schemas.microsoft.com/office/drawing/2014/main" val="20000"/>
                    </a:ext>
                  </a:extLst>
                </a:gridCol>
                <a:gridCol w="3627156">
                  <a:extLst>
                    <a:ext uri="{9D8B030D-6E8A-4147-A177-3AD203B41FA5}">
                      <a16:colId xmlns:a16="http://schemas.microsoft.com/office/drawing/2014/main" val="20001"/>
                    </a:ext>
                  </a:extLst>
                </a:gridCol>
              </a:tblGrid>
              <a:tr h="3024336">
                <a:tc>
                  <a:txBody>
                    <a:bodyPr/>
                    <a:lstStyle/>
                    <a:p>
                      <a:r>
                        <a:rPr lang="fr-FR" sz="2400" b="1" kern="1200" dirty="0">
                          <a:solidFill>
                            <a:prstClr val="white"/>
                          </a:solidFill>
                          <a:latin typeface="Book Antiqua" pitchFamily="18" charset="0"/>
                          <a:ea typeface="+mn-ea"/>
                          <a:cs typeface="+mn-cs"/>
                        </a:rPr>
                        <a:t>3. Arche de l’Alliance,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d’or et de vermeil</a:t>
                      </a:r>
                    </a:p>
                    <a:p>
                      <a:r>
                        <a:rPr lang="fr-FR" sz="2400" b="1" kern="1200" dirty="0">
                          <a:solidFill>
                            <a:prstClr val="white"/>
                          </a:solidFill>
                          <a:latin typeface="Book Antiqua" pitchFamily="18" charset="0"/>
                          <a:ea typeface="+mn-ea"/>
                          <a:cs typeface="+mn-cs"/>
                        </a:rPr>
                        <a:t>Tes louanges ô Vierge,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fleurent le doux miel</a:t>
                      </a:r>
                    </a:p>
                    <a:p>
                      <a:r>
                        <a:rPr lang="fr-FR" sz="2400" b="1" kern="1200" dirty="0">
                          <a:solidFill>
                            <a:prstClr val="white"/>
                          </a:solidFill>
                          <a:latin typeface="Book Antiqua" pitchFamily="18" charset="0"/>
                          <a:ea typeface="+mn-ea"/>
                          <a:cs typeface="+mn-cs"/>
                        </a:rPr>
                        <a:t>Et par toi s’écrase,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le démon damné</a:t>
                      </a:r>
                    </a:p>
                    <a:p>
                      <a:r>
                        <a:rPr lang="fr-FR" sz="2400" b="1" kern="1200" dirty="0">
                          <a:solidFill>
                            <a:prstClr val="white"/>
                          </a:solidFill>
                          <a:latin typeface="Book Antiqua" pitchFamily="18" charset="0"/>
                          <a:ea typeface="+mn-ea"/>
                          <a:cs typeface="+mn-cs"/>
                        </a:rPr>
                        <a:t>Tu chassas la peur, nous as rassurés</a:t>
                      </a:r>
                    </a:p>
                  </a:txBody>
                  <a:tcPr/>
                </a:tc>
                <a:tc>
                  <a:txBody>
                    <a:bodyPr/>
                    <a:lstStyle/>
                    <a:p>
                      <a:pPr algn="r" rtl="1"/>
                      <a:r>
                        <a:rPr lang="ar-EG" sz="2800" b="1" kern="1200" dirty="0">
                          <a:solidFill>
                            <a:prstClr val="white"/>
                          </a:solidFill>
                          <a:latin typeface="+mn-lt"/>
                          <a:ea typeface="+mn-ea"/>
                          <a:cs typeface="+mn-cs"/>
                        </a:rPr>
                        <a:t>يا تابوت العهد .</a:t>
                      </a:r>
                    </a:p>
                    <a:p>
                      <a:pPr algn="r" rtl="1"/>
                      <a:r>
                        <a:rPr lang="ar-EG" sz="2800" b="1" kern="1200" dirty="0">
                          <a:solidFill>
                            <a:prstClr val="white"/>
                          </a:solidFill>
                          <a:latin typeface="+mn-lt"/>
                          <a:ea typeface="+mn-ea"/>
                          <a:cs typeface="+mn-cs"/>
                        </a:rPr>
                        <a:t>بالدهب المطلي</a:t>
                      </a:r>
                    </a:p>
                    <a:p>
                      <a:pPr algn="r" rtl="1"/>
                      <a:r>
                        <a:rPr lang="ar-EG" sz="2800" b="1" kern="1200" dirty="0">
                          <a:solidFill>
                            <a:prstClr val="white"/>
                          </a:solidFill>
                          <a:latin typeface="+mn-lt"/>
                          <a:ea typeface="+mn-ea"/>
                          <a:cs typeface="+mn-cs"/>
                        </a:rPr>
                        <a:t>مَدحُكِ مثل الشهد .</a:t>
                      </a:r>
                    </a:p>
                    <a:p>
                      <a:pPr algn="r" rtl="1"/>
                      <a:r>
                        <a:rPr lang="ar-EG" sz="2800" b="1" kern="1200" dirty="0">
                          <a:solidFill>
                            <a:prstClr val="white"/>
                          </a:solidFill>
                          <a:latin typeface="+mn-lt"/>
                          <a:ea typeface="+mn-ea"/>
                          <a:cs typeface="+mn-cs"/>
                        </a:rPr>
                        <a:t>وأصناف العسلِ</a:t>
                      </a:r>
                    </a:p>
                    <a:p>
                      <a:pPr algn="r" rtl="1"/>
                      <a:r>
                        <a:rPr lang="ar-EG" sz="2800" b="1" kern="1200" dirty="0">
                          <a:solidFill>
                            <a:prstClr val="white"/>
                          </a:solidFill>
                          <a:latin typeface="+mn-lt"/>
                          <a:ea typeface="+mn-ea"/>
                          <a:cs typeface="+mn-cs"/>
                        </a:rPr>
                        <a:t>وبابنك إبليس إنهد .</a:t>
                      </a:r>
                    </a:p>
                    <a:p>
                      <a:pPr algn="r" rtl="1"/>
                      <a:r>
                        <a:rPr lang="ar-EG" sz="2800" b="1" kern="1200" dirty="0">
                          <a:solidFill>
                            <a:prstClr val="white"/>
                          </a:solidFill>
                          <a:latin typeface="+mn-lt"/>
                          <a:ea typeface="+mn-ea"/>
                          <a:cs typeface="+mn-cs"/>
                        </a:rPr>
                        <a:t>من بعد الحيلِ</a:t>
                      </a:r>
                    </a:p>
                    <a:p>
                      <a:pPr algn="r" rtl="1"/>
                      <a:r>
                        <a:rPr lang="ar-EG" sz="2800" b="1" kern="1200" dirty="0">
                          <a:solidFill>
                            <a:prstClr val="white"/>
                          </a:solidFill>
                          <a:latin typeface="+mn-lt"/>
                          <a:ea typeface="+mn-ea"/>
                          <a:cs typeface="+mn-cs"/>
                        </a:rPr>
                        <a:t>وبكِ </a:t>
                      </a:r>
                      <a:r>
                        <a:rPr lang="ar-EG" sz="2800" b="1" kern="1200" dirty="0" err="1">
                          <a:solidFill>
                            <a:prstClr val="white"/>
                          </a:solidFill>
                          <a:latin typeface="+mn-lt"/>
                          <a:ea typeface="+mn-ea"/>
                          <a:cs typeface="+mn-cs"/>
                        </a:rPr>
                        <a:t>اطمئنينا</a:t>
                      </a:r>
                      <a:r>
                        <a:rPr lang="ar-EG" sz="2800" b="1" kern="1200" dirty="0">
                          <a:solidFill>
                            <a:prstClr val="white"/>
                          </a:solidFill>
                          <a:latin typeface="+mn-lt"/>
                          <a:ea typeface="+mn-ea"/>
                          <a:cs typeface="+mn-cs"/>
                        </a:rPr>
                        <a:t> . من بعد الخوفِي</a:t>
                      </a:r>
                    </a:p>
                  </a:txBody>
                  <a:tcPr/>
                </a:tc>
                <a:extLst>
                  <a:ext uri="{0D108BD9-81ED-4DB2-BD59-A6C34878D82A}">
                    <a16:rowId xmlns:a16="http://schemas.microsoft.com/office/drawing/2014/main" val="10000"/>
                  </a:ext>
                </a:extLst>
              </a:tr>
              <a:tr h="2844316">
                <a:tc>
                  <a:txBody>
                    <a:bodyPr/>
                    <a:lstStyle/>
                    <a:p>
                      <a:r>
                        <a:rPr lang="fr-FR" sz="2400" b="1" kern="1200" dirty="0">
                          <a:solidFill>
                            <a:prstClr val="white"/>
                          </a:solidFill>
                          <a:latin typeface="Book Antiqua" pitchFamily="18" charset="0"/>
                          <a:ea typeface="+mn-ea"/>
                          <a:cs typeface="+mn-cs"/>
                        </a:rPr>
                        <a:t>4. Tu es la montagne,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par Dieu élevée</a:t>
                      </a:r>
                    </a:p>
                    <a:p>
                      <a:r>
                        <a:rPr lang="fr-FR" sz="2400" b="1" kern="1200" dirty="0">
                          <a:solidFill>
                            <a:prstClr val="white"/>
                          </a:solidFill>
                          <a:latin typeface="Book Antiqua" pitchFamily="18" charset="0"/>
                          <a:ea typeface="+mn-ea"/>
                          <a:cs typeface="+mn-cs"/>
                        </a:rPr>
                        <a:t>La face divine,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tu as révélé</a:t>
                      </a:r>
                    </a:p>
                    <a:p>
                      <a:r>
                        <a:rPr lang="fr-FR" sz="2400" b="1" kern="1200" dirty="0">
                          <a:solidFill>
                            <a:prstClr val="white"/>
                          </a:solidFill>
                          <a:latin typeface="Book Antiqua" pitchFamily="18" charset="0"/>
                          <a:ea typeface="+mn-ea"/>
                          <a:cs typeface="+mn-cs"/>
                        </a:rPr>
                        <a:t>Sans semence d’homme,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vint pour nous sauver</a:t>
                      </a:r>
                    </a:p>
                    <a:p>
                      <a:r>
                        <a:rPr lang="fr-FR" sz="2400" b="1" kern="1200" dirty="0">
                          <a:solidFill>
                            <a:prstClr val="white"/>
                          </a:solidFill>
                          <a:latin typeface="Book Antiqua" pitchFamily="18" charset="0"/>
                          <a:ea typeface="+mn-ea"/>
                          <a:cs typeface="+mn-cs"/>
                        </a:rPr>
                        <a:t>Le Seigneur souffrit, pour Son peuple aimé</a:t>
                      </a:r>
                    </a:p>
                  </a:txBody>
                  <a:tcPr/>
                </a:tc>
                <a:tc>
                  <a:txBody>
                    <a:bodyPr/>
                    <a:lstStyle/>
                    <a:p>
                      <a:pPr algn="r" rtl="1"/>
                      <a:r>
                        <a:rPr lang="ar-EG" sz="2800" b="1" kern="1200" dirty="0">
                          <a:solidFill>
                            <a:prstClr val="white"/>
                          </a:solidFill>
                          <a:latin typeface="+mn-lt"/>
                          <a:ea typeface="+mn-ea"/>
                          <a:cs typeface="+mn-cs"/>
                        </a:rPr>
                        <a:t>يا جبل الله </a:t>
                      </a:r>
                      <a:r>
                        <a:rPr lang="ar-EG" sz="2800" b="1" kern="1200" dirty="0" err="1">
                          <a:solidFill>
                            <a:prstClr val="white"/>
                          </a:solidFill>
                          <a:latin typeface="+mn-lt"/>
                          <a:ea typeface="+mn-ea"/>
                          <a:cs typeface="+mn-cs"/>
                        </a:rPr>
                        <a:t>سُر </a:t>
                      </a:r>
                      <a:r>
                        <a:rPr lang="ar-EG" sz="2800" b="1" kern="1200" dirty="0">
                          <a:solidFill>
                            <a:prstClr val="white"/>
                          </a:solidFill>
                          <a:latin typeface="+mn-lt"/>
                          <a:ea typeface="+mn-ea"/>
                          <a:cs typeface="+mn-cs"/>
                        </a:rPr>
                        <a:t>. بيسوع سيدنا</a:t>
                      </a:r>
                    </a:p>
                    <a:p>
                      <a:pPr algn="r" rtl="1"/>
                      <a:r>
                        <a:rPr lang="ar-EG" sz="2800" b="1" kern="1200" dirty="0">
                          <a:solidFill>
                            <a:prstClr val="white"/>
                          </a:solidFill>
                          <a:latin typeface="+mn-lt"/>
                          <a:ea typeface="+mn-ea"/>
                          <a:cs typeface="+mn-cs"/>
                        </a:rPr>
                        <a:t>وولدتيه وظهر .</a:t>
                      </a:r>
                    </a:p>
                    <a:p>
                      <a:pPr algn="r" rtl="1"/>
                      <a:r>
                        <a:rPr lang="ar-EG" sz="2800" b="1" kern="1200" dirty="0">
                          <a:solidFill>
                            <a:prstClr val="white"/>
                          </a:solidFill>
                          <a:latin typeface="+mn-lt"/>
                          <a:ea typeface="+mn-ea"/>
                          <a:cs typeface="+mn-cs"/>
                        </a:rPr>
                        <a:t>من ابليس عتَقنا </a:t>
                      </a:r>
                    </a:p>
                    <a:p>
                      <a:pPr algn="r" rtl="1"/>
                      <a:r>
                        <a:rPr lang="ar-EG" sz="2800" b="1" kern="1200" dirty="0">
                          <a:solidFill>
                            <a:prstClr val="white"/>
                          </a:solidFill>
                          <a:latin typeface="+mn-lt"/>
                          <a:ea typeface="+mn-ea"/>
                          <a:cs typeface="+mn-cs"/>
                        </a:rPr>
                        <a:t>من غير زرع بشر .</a:t>
                      </a:r>
                    </a:p>
                    <a:p>
                      <a:pPr algn="r" rtl="1"/>
                      <a:r>
                        <a:rPr lang="ar-EG" sz="2800" b="1" kern="1200" dirty="0">
                          <a:solidFill>
                            <a:prstClr val="white"/>
                          </a:solidFill>
                          <a:latin typeface="+mn-lt"/>
                          <a:ea typeface="+mn-ea"/>
                          <a:cs typeface="+mn-cs"/>
                        </a:rPr>
                        <a:t>حتى خلصنا</a:t>
                      </a:r>
                    </a:p>
                    <a:p>
                      <a:pPr algn="r" rtl="1"/>
                      <a:r>
                        <a:rPr lang="ar-EG" sz="2800" b="1" kern="1200" dirty="0">
                          <a:solidFill>
                            <a:prstClr val="white"/>
                          </a:solidFill>
                          <a:latin typeface="+mn-lt"/>
                          <a:ea typeface="+mn-ea"/>
                          <a:cs typeface="+mn-cs"/>
                        </a:rPr>
                        <a:t>وتألم سيدنا .</a:t>
                      </a:r>
                    </a:p>
                    <a:p>
                      <a:pPr algn="r" rtl="1"/>
                      <a:r>
                        <a:rPr lang="ar-EG" sz="2800" b="1" kern="1200" dirty="0">
                          <a:solidFill>
                            <a:prstClr val="white"/>
                          </a:solidFill>
                          <a:latin typeface="+mn-lt"/>
                          <a:ea typeface="+mn-ea"/>
                          <a:cs typeface="+mn-cs"/>
                        </a:rPr>
                        <a:t>عن شعبه يوفي</a:t>
                      </a:r>
                      <a:endParaRPr lang="fr-FR" sz="1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F9121813-F4E8-8E6F-DB91-4F30193C619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Fille de David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24EF28CB-22D6-AF93-586B-1D8F4A74756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50792749"/>
      </p:ext>
    </p:extLst>
  </p:cSld>
  <p:clrMapOvr>
    <a:masterClrMapping/>
  </p:clrMapOvr>
</p:sld>
</file>

<file path=ppt/slides/slide214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715128586"/>
              </p:ext>
            </p:extLst>
          </p:nvPr>
        </p:nvGraphicFramePr>
        <p:xfrm>
          <a:off x="914400" y="188640"/>
          <a:ext cx="10332756" cy="6156960"/>
        </p:xfrm>
        <a:graphic>
          <a:graphicData uri="http://schemas.openxmlformats.org/drawingml/2006/table">
            <a:tbl>
              <a:tblPr firstRow="1" bandRow="1">
                <a:tableStyleId>{2D5ABB26-0587-4C30-8999-92F81FD0307C}</a:tableStyleId>
              </a:tblPr>
              <a:tblGrid>
                <a:gridCol w="5892233">
                  <a:extLst>
                    <a:ext uri="{9D8B030D-6E8A-4147-A177-3AD203B41FA5}">
                      <a16:colId xmlns:a16="http://schemas.microsoft.com/office/drawing/2014/main" val="20000"/>
                    </a:ext>
                  </a:extLst>
                </a:gridCol>
                <a:gridCol w="4440523">
                  <a:extLst>
                    <a:ext uri="{9D8B030D-6E8A-4147-A177-3AD203B41FA5}">
                      <a16:colId xmlns:a16="http://schemas.microsoft.com/office/drawing/2014/main" val="20001"/>
                    </a:ext>
                  </a:extLst>
                </a:gridCol>
              </a:tblGrid>
              <a:tr h="3024336">
                <a:tc>
                  <a:txBody>
                    <a:bodyPr/>
                    <a:lstStyle/>
                    <a:p>
                      <a:r>
                        <a:rPr lang="fr-FR" sz="2400" b="1" kern="1200" dirty="0">
                          <a:solidFill>
                            <a:prstClr val="white"/>
                          </a:solidFill>
                          <a:latin typeface="Book Antiqua" pitchFamily="18" charset="0"/>
                          <a:ea typeface="+mn-ea"/>
                          <a:cs typeface="+mn-cs"/>
                        </a:rPr>
                        <a:t>5. Ambre véritable,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pur et parfumé</a:t>
                      </a:r>
                    </a:p>
                    <a:p>
                      <a:r>
                        <a:rPr lang="fr-FR" sz="2400" b="1" kern="1200" dirty="0">
                          <a:solidFill>
                            <a:prstClr val="white"/>
                          </a:solidFill>
                          <a:latin typeface="Book Antiqua" pitchFamily="18" charset="0"/>
                          <a:ea typeface="+mn-ea"/>
                          <a:cs typeface="+mn-cs"/>
                        </a:rPr>
                        <a:t>Avec joie, l’Enfant,</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toi tu L’as porté</a:t>
                      </a:r>
                    </a:p>
                    <a:p>
                      <a:r>
                        <a:rPr lang="fr-FR" sz="2400" b="1" kern="1200" dirty="0">
                          <a:solidFill>
                            <a:prstClr val="white"/>
                          </a:solidFill>
                          <a:latin typeface="Book Antiqua" pitchFamily="18" charset="0"/>
                          <a:ea typeface="+mn-ea"/>
                          <a:cs typeface="+mn-cs"/>
                        </a:rPr>
                        <a:t>Au ciel Son étoile,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un soir apparut</a:t>
                      </a:r>
                    </a:p>
                    <a:p>
                      <a:r>
                        <a:rPr lang="fr-FR" sz="2400" b="1" kern="1200" dirty="0">
                          <a:solidFill>
                            <a:prstClr val="white"/>
                          </a:solidFill>
                          <a:latin typeface="Book Antiqua" pitchFamily="18" charset="0"/>
                          <a:ea typeface="+mn-ea"/>
                          <a:cs typeface="+mn-cs"/>
                        </a:rPr>
                        <a:t>Nous montra l’étable, où dormait Jésus</a:t>
                      </a:r>
                    </a:p>
                  </a:txBody>
                  <a:tcPr/>
                </a:tc>
                <a:tc>
                  <a:txBody>
                    <a:bodyPr/>
                    <a:lstStyle/>
                    <a:p>
                      <a:pPr algn="r" rtl="1"/>
                      <a:r>
                        <a:rPr lang="ar-EG" sz="2800" b="1" kern="1200" dirty="0">
                          <a:solidFill>
                            <a:prstClr val="white"/>
                          </a:solidFill>
                          <a:latin typeface="+mn-lt"/>
                          <a:ea typeface="+mn-ea"/>
                          <a:cs typeface="+mn-cs"/>
                        </a:rPr>
                        <a:t>يا حق العنبر . رائحة طيبه فاح</a:t>
                      </a:r>
                    </a:p>
                    <a:p>
                      <a:pPr algn="r" rtl="1"/>
                      <a:r>
                        <a:rPr lang="ar-EG" sz="2800" b="1" kern="1200" dirty="0">
                          <a:solidFill>
                            <a:prstClr val="white"/>
                          </a:solidFill>
                          <a:latin typeface="+mn-lt"/>
                          <a:ea typeface="+mn-ea"/>
                          <a:cs typeface="+mn-cs"/>
                        </a:rPr>
                        <a:t>سيدنا دبر .</a:t>
                      </a:r>
                    </a:p>
                    <a:p>
                      <a:pPr algn="r" rtl="1"/>
                      <a:r>
                        <a:rPr lang="ar-EG" sz="2800" b="1" kern="1200" dirty="0">
                          <a:solidFill>
                            <a:prstClr val="white"/>
                          </a:solidFill>
                          <a:latin typeface="+mn-lt"/>
                          <a:ea typeface="+mn-ea"/>
                          <a:cs typeface="+mn-cs"/>
                        </a:rPr>
                        <a:t>وحملتيه بأفراح </a:t>
                      </a:r>
                    </a:p>
                    <a:p>
                      <a:pPr algn="r" rtl="1"/>
                      <a:r>
                        <a:rPr lang="ar-EG" sz="2800" b="1" kern="1200" dirty="0">
                          <a:solidFill>
                            <a:prstClr val="white"/>
                          </a:solidFill>
                          <a:latin typeface="+mn-lt"/>
                          <a:ea typeface="+mn-ea"/>
                          <a:cs typeface="+mn-cs"/>
                        </a:rPr>
                        <a:t>وولدتيه وظهر .</a:t>
                      </a:r>
                    </a:p>
                    <a:p>
                      <a:pPr algn="r" rtl="1"/>
                      <a:r>
                        <a:rPr lang="ar-EG" sz="2800" b="1" kern="1200" dirty="0">
                          <a:solidFill>
                            <a:prstClr val="white"/>
                          </a:solidFill>
                          <a:latin typeface="+mn-lt"/>
                          <a:ea typeface="+mn-ea"/>
                          <a:cs typeface="+mn-cs"/>
                        </a:rPr>
                        <a:t>نِجمُه في الأصباح</a:t>
                      </a:r>
                    </a:p>
                    <a:p>
                      <a:pPr algn="r" rtl="1"/>
                      <a:r>
                        <a:rPr lang="ar-EG" sz="2800" b="1" kern="1200" dirty="0">
                          <a:solidFill>
                            <a:prstClr val="white"/>
                          </a:solidFill>
                          <a:latin typeface="+mn-lt"/>
                          <a:ea typeface="+mn-ea"/>
                          <a:cs typeface="+mn-cs"/>
                        </a:rPr>
                        <a:t>ووضع في مذود .</a:t>
                      </a:r>
                    </a:p>
                    <a:p>
                      <a:pPr algn="r" rtl="1"/>
                      <a:r>
                        <a:rPr lang="ar-EG" sz="2800" b="1" kern="1200" dirty="0">
                          <a:solidFill>
                            <a:prstClr val="white"/>
                          </a:solidFill>
                          <a:latin typeface="+mn-lt"/>
                          <a:ea typeface="+mn-ea"/>
                          <a:cs typeface="+mn-cs"/>
                        </a:rPr>
                        <a:t>بخرق ملفوفِي.</a:t>
                      </a:r>
                    </a:p>
                  </a:txBody>
                  <a:tcPr/>
                </a:tc>
                <a:extLst>
                  <a:ext uri="{0D108BD9-81ED-4DB2-BD59-A6C34878D82A}">
                    <a16:rowId xmlns:a16="http://schemas.microsoft.com/office/drawing/2014/main" val="10000"/>
                  </a:ext>
                </a:extLst>
              </a:tr>
              <a:tr h="2844316">
                <a:tc>
                  <a:txBody>
                    <a:bodyPr/>
                    <a:lstStyle/>
                    <a:p>
                      <a:r>
                        <a:rPr lang="fr-FR" sz="2400" b="1" kern="1200" dirty="0">
                          <a:solidFill>
                            <a:prstClr val="white"/>
                          </a:solidFill>
                          <a:latin typeface="Book Antiqua" pitchFamily="18" charset="0"/>
                          <a:ea typeface="+mn-ea"/>
                          <a:cs typeface="+mn-cs"/>
                        </a:rPr>
                        <a:t>6. Ton Enfant, de langes,</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est emmailloté</a:t>
                      </a:r>
                    </a:p>
                    <a:p>
                      <a:r>
                        <a:rPr lang="fr-FR" sz="2400" b="1" kern="1200" dirty="0">
                          <a:solidFill>
                            <a:prstClr val="white"/>
                          </a:solidFill>
                          <a:latin typeface="Book Antiqua" pitchFamily="18" charset="0"/>
                          <a:ea typeface="+mn-ea"/>
                          <a:cs typeface="+mn-cs"/>
                        </a:rPr>
                        <a:t>Et dans une crèche,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tu L’avais couché</a:t>
                      </a:r>
                    </a:p>
                    <a:p>
                      <a:r>
                        <a:rPr lang="fr-FR" sz="2400" b="1" kern="1200" dirty="0">
                          <a:solidFill>
                            <a:prstClr val="white"/>
                          </a:solidFill>
                          <a:latin typeface="Book Antiqua" pitchFamily="18" charset="0"/>
                          <a:ea typeface="+mn-ea"/>
                          <a:cs typeface="+mn-cs"/>
                        </a:rPr>
                        <a:t>Ton Fils nous ramène,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vers le Paradis</a:t>
                      </a:r>
                    </a:p>
                    <a:p>
                      <a:r>
                        <a:rPr lang="fr-FR" sz="2400" b="1" kern="1200" dirty="0">
                          <a:solidFill>
                            <a:prstClr val="white"/>
                          </a:solidFill>
                          <a:latin typeface="Book Antiqua" pitchFamily="18" charset="0"/>
                          <a:ea typeface="+mn-ea"/>
                          <a:cs typeface="+mn-cs"/>
                        </a:rPr>
                        <a:t>Tu chassas la peur, nous as raffermis</a:t>
                      </a:r>
                      <a:endParaRPr lang="fr-FR" sz="2800" b="1" kern="1200" dirty="0">
                        <a:solidFill>
                          <a:prstClr val="white"/>
                        </a:solidFill>
                        <a:latin typeface="Book Antiqua" pitchFamily="18" charset="0"/>
                        <a:ea typeface="+mn-ea"/>
                        <a:cs typeface="+mn-cs"/>
                      </a:endParaRPr>
                    </a:p>
                  </a:txBody>
                  <a:tcPr/>
                </a:tc>
                <a:tc>
                  <a:txBody>
                    <a:bodyPr/>
                    <a:lstStyle/>
                    <a:p>
                      <a:pPr algn="r" rtl="1"/>
                      <a:r>
                        <a:rPr lang="ar-EG" sz="2800" b="1" kern="1200" dirty="0">
                          <a:solidFill>
                            <a:prstClr val="white"/>
                          </a:solidFill>
                          <a:latin typeface="+mn-lt"/>
                          <a:ea typeface="+mn-ea"/>
                          <a:cs typeface="+mn-cs"/>
                        </a:rPr>
                        <a:t>يا خشَباً لايسوس .</a:t>
                      </a:r>
                    </a:p>
                    <a:p>
                      <a:pPr algn="r" rtl="1"/>
                      <a:r>
                        <a:rPr lang="ar-EG" sz="2800" b="1" kern="1200" dirty="0">
                          <a:solidFill>
                            <a:prstClr val="white"/>
                          </a:solidFill>
                          <a:latin typeface="+mn-lt"/>
                          <a:ea typeface="+mn-ea"/>
                          <a:cs typeface="+mn-cs"/>
                        </a:rPr>
                        <a:t>وقبلتِ البشرى</a:t>
                      </a:r>
                    </a:p>
                    <a:p>
                      <a:pPr algn="r" rtl="1"/>
                      <a:r>
                        <a:rPr lang="ar-EG" sz="2800" b="1" kern="1200" dirty="0">
                          <a:solidFill>
                            <a:prstClr val="white"/>
                          </a:solidFill>
                          <a:latin typeface="+mn-lt"/>
                          <a:ea typeface="+mn-ea"/>
                          <a:cs typeface="+mn-cs"/>
                        </a:rPr>
                        <a:t>وحملتِ القدوس .</a:t>
                      </a:r>
                    </a:p>
                    <a:p>
                      <a:pPr algn="r" rtl="1"/>
                      <a:r>
                        <a:rPr lang="ar-EG" sz="2800" b="1" kern="1200" dirty="0">
                          <a:solidFill>
                            <a:prstClr val="white"/>
                          </a:solidFill>
                          <a:latin typeface="+mn-lt"/>
                          <a:ea typeface="+mn-ea"/>
                          <a:cs typeface="+mn-cs"/>
                        </a:rPr>
                        <a:t>وأنت هي عذراء</a:t>
                      </a:r>
                    </a:p>
                    <a:p>
                      <a:pPr algn="r" rtl="1"/>
                      <a:r>
                        <a:rPr lang="ar-EG" sz="2800" b="1" kern="1200" dirty="0">
                          <a:solidFill>
                            <a:prstClr val="white"/>
                          </a:solidFill>
                          <a:latin typeface="+mn-lt"/>
                          <a:ea typeface="+mn-ea"/>
                          <a:cs typeface="+mn-cs"/>
                        </a:rPr>
                        <a:t>ورجعنا الفردوس .</a:t>
                      </a:r>
                    </a:p>
                    <a:p>
                      <a:pPr algn="r" rtl="1"/>
                      <a:r>
                        <a:rPr lang="ar-EG" sz="2800" b="1" kern="1200" dirty="0">
                          <a:solidFill>
                            <a:prstClr val="white"/>
                          </a:solidFill>
                          <a:latin typeface="+mn-lt"/>
                          <a:ea typeface="+mn-ea"/>
                          <a:cs typeface="+mn-cs"/>
                        </a:rPr>
                        <a:t>بابنك دُفعة أخرى</a:t>
                      </a:r>
                    </a:p>
                    <a:p>
                      <a:pPr algn="r" rtl="1"/>
                      <a:r>
                        <a:rPr lang="ar-EG" sz="2800" b="1" kern="1200" dirty="0">
                          <a:solidFill>
                            <a:prstClr val="white"/>
                          </a:solidFill>
                          <a:latin typeface="+mn-lt"/>
                          <a:ea typeface="+mn-ea"/>
                          <a:cs typeface="+mn-cs"/>
                        </a:rPr>
                        <a:t>وبكِ </a:t>
                      </a:r>
                      <a:r>
                        <a:rPr lang="ar-EG" sz="2800" b="1" kern="1200" dirty="0" err="1">
                          <a:solidFill>
                            <a:prstClr val="white"/>
                          </a:solidFill>
                          <a:latin typeface="+mn-lt"/>
                          <a:ea typeface="+mn-ea"/>
                          <a:cs typeface="+mn-cs"/>
                        </a:rPr>
                        <a:t>أطمأنينا</a:t>
                      </a:r>
                      <a:r>
                        <a:rPr lang="ar-EG" sz="2800" b="1" kern="1200" dirty="0">
                          <a:solidFill>
                            <a:prstClr val="white"/>
                          </a:solidFill>
                          <a:latin typeface="+mn-lt"/>
                          <a:ea typeface="+mn-ea"/>
                          <a:cs typeface="+mn-cs"/>
                        </a:rPr>
                        <a:t> . من بعد </a:t>
                      </a:r>
                      <a:r>
                        <a:rPr lang="ar-EG" sz="2800" b="1" kern="1200" dirty="0" err="1">
                          <a:solidFill>
                            <a:prstClr val="white"/>
                          </a:solidFill>
                          <a:latin typeface="+mn-lt"/>
                          <a:ea typeface="+mn-ea"/>
                          <a:cs typeface="+mn-cs"/>
                        </a:rPr>
                        <a:t>الخوفي</a:t>
                      </a:r>
                      <a:endParaRPr lang="fr-FR" sz="1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F77E62AE-E6D0-553E-49A4-EE3BFA04920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Fille de David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2EC1609F-37C2-2836-4690-C37D761B252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82662627"/>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152117" y="340592"/>
            <a:ext cx="4608512"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ونصرخ</a:t>
            </a:r>
            <a:endParaRPr lang="fr-FR" sz="4267" dirty="0">
              <a:solidFill>
                <a:prstClr val="white"/>
              </a:solidFill>
              <a:latin typeface="Calibri"/>
            </a:endParaRPr>
          </a:p>
          <a:p>
            <a:pPr algn="r" defTabSz="1219170" rtl="1"/>
            <a:r>
              <a:rPr lang="ar-AE" sz="4267" dirty="0">
                <a:solidFill>
                  <a:prstClr val="white"/>
                </a:solidFill>
                <a:latin typeface="Calibri"/>
                <a:cs typeface="Arial" panose="020B0604020202020204" pitchFamily="34" charset="0"/>
              </a:rPr>
              <a:t>بصوت التهليل قائلين</a:t>
            </a:r>
            <a:br>
              <a:rPr lang="fr-FR" sz="4267" dirty="0">
                <a:solidFill>
                  <a:prstClr val="white"/>
                </a:solidFill>
                <a:latin typeface="Calibri"/>
              </a:rPr>
            </a:br>
            <a:r>
              <a:rPr lang="ar-AE" sz="4267" dirty="0">
                <a:solidFill>
                  <a:prstClr val="white"/>
                </a:solidFill>
                <a:latin typeface="Calibri"/>
                <a:cs typeface="Arial" panose="020B0604020202020204" pitchFamily="34" charset="0"/>
              </a:rPr>
              <a:t>السلام لك يا مريم</a:t>
            </a:r>
            <a:br>
              <a:rPr lang="fr-FR" sz="4267" dirty="0">
                <a:solidFill>
                  <a:prstClr val="white"/>
                </a:solidFill>
                <a:latin typeface="Calibri"/>
              </a:rPr>
            </a:br>
            <a:r>
              <a:rPr lang="ar-AE" sz="4267" dirty="0">
                <a:solidFill>
                  <a:prstClr val="white"/>
                </a:solidFill>
                <a:latin typeface="Calibri"/>
                <a:cs typeface="Arial" panose="020B0604020202020204" pitchFamily="34" charset="0"/>
              </a:rPr>
              <a:t>ام </a:t>
            </a:r>
            <a:r>
              <a:rPr lang="ar-AE" sz="4267" dirty="0" err="1">
                <a:solidFill>
                  <a:prstClr val="white"/>
                </a:solidFill>
                <a:latin typeface="Calibri"/>
                <a:cs typeface="Arial" panose="020B0604020202020204" pitchFamily="34" charset="0"/>
              </a:rPr>
              <a:t>عمانوئيل</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it-IT" sz="3733" dirty="0">
                <a:solidFill>
                  <a:prstClr val="white"/>
                </a:solidFill>
                <a:latin typeface="CS Avva Shenouda" pitchFamily="34" charset="0"/>
              </a:rPr>
              <a:t>¿ Ouoh `ntenws `ebol @ qen ou`cmy `n;elyl @ je ,ere ne Mari`a @ `;mau `nEmmanouyl.</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Crions d’une voix </a:t>
            </a:r>
          </a:p>
          <a:p>
            <a:pPr algn="ctr" defTabSz="1219170"/>
            <a:r>
              <a:rPr lang="fr-FR" sz="3733" b="1" dirty="0">
                <a:solidFill>
                  <a:prstClr val="white"/>
                </a:solidFill>
                <a:latin typeface="Book Antiqua" pitchFamily="18" charset="0"/>
              </a:rPr>
              <a:t>D’allégresse, disant</a:t>
            </a:r>
          </a:p>
          <a:p>
            <a:pPr algn="ctr" defTabSz="1219170"/>
            <a:r>
              <a:rPr lang="fr-FR" sz="3733" b="1" dirty="0">
                <a:solidFill>
                  <a:prstClr val="white"/>
                </a:solidFill>
                <a:latin typeface="Book Antiqua" pitchFamily="18" charset="0"/>
              </a:rPr>
              <a:t>Salut à toi Marie</a:t>
            </a:r>
          </a:p>
          <a:p>
            <a:pPr algn="ctr" defTabSz="1219170"/>
            <a:r>
              <a:rPr lang="fr-FR" sz="3733" b="1" dirty="0">
                <a:solidFill>
                  <a:prstClr val="white"/>
                </a:solidFill>
                <a:latin typeface="Book Antiqua" pitchFamily="18" charset="0"/>
              </a:rPr>
              <a:t>Mère d’Emmanuel </a:t>
            </a:r>
          </a:p>
        </p:txBody>
      </p:sp>
      <p:sp>
        <p:nvSpPr>
          <p:cNvPr id="2" name="ZoneTexte 1">
            <a:extLst>
              <a:ext uri="{FF2B5EF4-FFF2-40B4-BE49-F238E27FC236}">
                <a16:creationId xmlns:a16="http://schemas.microsoft.com/office/drawing/2014/main" id="{14809D56-7574-A0AB-7D0D-5533D37D6BA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61AED15A-F725-E468-89C7-C8409C4A8F8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59030535"/>
      </p:ext>
    </p:extLst>
  </p:cSld>
  <p:clrMapOvr>
    <a:masterClrMapping/>
  </p:clrMapOvr>
</p:sld>
</file>

<file path=ppt/slides/slide215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252422820"/>
              </p:ext>
            </p:extLst>
          </p:nvPr>
        </p:nvGraphicFramePr>
        <p:xfrm>
          <a:off x="914400" y="188640"/>
          <a:ext cx="10332756" cy="6156960"/>
        </p:xfrm>
        <a:graphic>
          <a:graphicData uri="http://schemas.openxmlformats.org/drawingml/2006/table">
            <a:tbl>
              <a:tblPr firstRow="1" bandRow="1">
                <a:tableStyleId>{2D5ABB26-0587-4C30-8999-92F81FD0307C}</a:tableStyleId>
              </a:tblPr>
              <a:tblGrid>
                <a:gridCol w="6324600">
                  <a:extLst>
                    <a:ext uri="{9D8B030D-6E8A-4147-A177-3AD203B41FA5}">
                      <a16:colId xmlns:a16="http://schemas.microsoft.com/office/drawing/2014/main" val="20000"/>
                    </a:ext>
                  </a:extLst>
                </a:gridCol>
                <a:gridCol w="4008156">
                  <a:extLst>
                    <a:ext uri="{9D8B030D-6E8A-4147-A177-3AD203B41FA5}">
                      <a16:colId xmlns:a16="http://schemas.microsoft.com/office/drawing/2014/main" val="20001"/>
                    </a:ext>
                  </a:extLst>
                </a:gridCol>
              </a:tblGrid>
              <a:tr h="3024336">
                <a:tc>
                  <a:txBody>
                    <a:bodyPr/>
                    <a:lstStyle/>
                    <a:p>
                      <a:r>
                        <a:rPr lang="fr-FR" sz="2400" b="1" kern="1200" dirty="0">
                          <a:solidFill>
                            <a:prstClr val="white"/>
                          </a:solidFill>
                          <a:latin typeface="Book Antiqua" pitchFamily="18" charset="0"/>
                          <a:ea typeface="+mn-ea"/>
                          <a:cs typeface="+mn-cs"/>
                        </a:rPr>
                        <a:t>7. Marie, tu es celle,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que tous ont chantée</a:t>
                      </a:r>
                    </a:p>
                    <a:p>
                      <a:r>
                        <a:rPr lang="fr-FR" sz="2400" b="1" kern="1200" dirty="0">
                          <a:solidFill>
                            <a:prstClr val="white"/>
                          </a:solidFill>
                          <a:latin typeface="Book Antiqua" pitchFamily="18" charset="0"/>
                          <a:ea typeface="+mn-ea"/>
                          <a:cs typeface="+mn-cs"/>
                        </a:rPr>
                        <a:t>Ils voient les soleils,</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qui t’ont entourée</a:t>
                      </a:r>
                    </a:p>
                    <a:p>
                      <a:r>
                        <a:rPr lang="fr-FR" sz="2400" b="1" kern="1200" dirty="0">
                          <a:solidFill>
                            <a:prstClr val="white"/>
                          </a:solidFill>
                          <a:latin typeface="Book Antiqua" pitchFamily="18" charset="0"/>
                          <a:ea typeface="+mn-ea"/>
                          <a:cs typeface="+mn-cs"/>
                        </a:rPr>
                        <a:t>Couronnée d’étoiles,</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d’astres auréolée</a:t>
                      </a:r>
                    </a:p>
                    <a:p>
                      <a:r>
                        <a:rPr lang="fr-FR" sz="2400" b="1" kern="1200" dirty="0">
                          <a:solidFill>
                            <a:prstClr val="white"/>
                          </a:solidFill>
                          <a:latin typeface="Book Antiqua" pitchFamily="18" charset="0"/>
                          <a:ea typeface="+mn-ea"/>
                          <a:cs typeface="+mn-cs"/>
                        </a:rPr>
                        <a:t>Nul n’avait encore, vu ni écouté</a:t>
                      </a:r>
                    </a:p>
                  </a:txBody>
                  <a:tcPr/>
                </a:tc>
                <a:tc>
                  <a:txBody>
                    <a:bodyPr/>
                    <a:lstStyle/>
                    <a:p>
                      <a:pPr algn="r" rtl="1"/>
                      <a:r>
                        <a:rPr lang="ar-EG" sz="2800" b="1" kern="1200" dirty="0">
                          <a:solidFill>
                            <a:prstClr val="white"/>
                          </a:solidFill>
                          <a:latin typeface="+mn-lt"/>
                          <a:ea typeface="+mn-ea"/>
                          <a:cs typeface="+mn-cs"/>
                        </a:rPr>
                        <a:t>يا ذخرَ </a:t>
                      </a:r>
                      <a:r>
                        <a:rPr lang="ar-EG" sz="2800" b="1" kern="1200" dirty="0" err="1">
                          <a:solidFill>
                            <a:prstClr val="white"/>
                          </a:solidFill>
                          <a:latin typeface="+mn-lt"/>
                          <a:ea typeface="+mn-ea"/>
                          <a:cs typeface="+mn-cs"/>
                        </a:rPr>
                        <a:t>الَملا </a:t>
                      </a:r>
                      <a:r>
                        <a:rPr lang="ar-EG" sz="2800" b="1" kern="1200" dirty="0">
                          <a:solidFill>
                            <a:prstClr val="white"/>
                          </a:solidFill>
                          <a:latin typeface="+mn-lt"/>
                          <a:ea typeface="+mn-ea"/>
                          <a:cs typeface="+mn-cs"/>
                        </a:rPr>
                        <a:t>. وأصحاب الترتيل</a:t>
                      </a:r>
                    </a:p>
                    <a:p>
                      <a:pPr algn="r" rtl="1"/>
                      <a:r>
                        <a:rPr lang="ar-EG" sz="2800" b="1" kern="1200" dirty="0">
                          <a:solidFill>
                            <a:prstClr val="white"/>
                          </a:solidFill>
                          <a:latin typeface="+mn-lt"/>
                          <a:ea typeface="+mn-ea"/>
                          <a:cs typeface="+mn-cs"/>
                        </a:rPr>
                        <a:t>نظروكِ مشتملة .</a:t>
                      </a:r>
                    </a:p>
                    <a:p>
                      <a:pPr algn="r" rtl="1"/>
                      <a:r>
                        <a:rPr lang="ar-EG" sz="2800" b="1" kern="1200" dirty="0">
                          <a:solidFill>
                            <a:prstClr val="white"/>
                          </a:solidFill>
                          <a:latin typeface="+mn-lt"/>
                          <a:ea typeface="+mn-ea"/>
                          <a:cs typeface="+mn-cs"/>
                        </a:rPr>
                        <a:t>بشموس وتهليل.</a:t>
                      </a:r>
                    </a:p>
                    <a:p>
                      <a:pPr algn="r" rtl="1"/>
                      <a:r>
                        <a:rPr lang="ar-EG" sz="2800" b="1" kern="1200" dirty="0">
                          <a:solidFill>
                            <a:prstClr val="white"/>
                          </a:solidFill>
                          <a:latin typeface="+mn-lt"/>
                          <a:ea typeface="+mn-ea"/>
                          <a:cs typeface="+mn-cs"/>
                        </a:rPr>
                        <a:t>وكواكب جُملة.</a:t>
                      </a:r>
                    </a:p>
                    <a:p>
                      <a:pPr algn="r" rtl="1"/>
                      <a:r>
                        <a:rPr lang="ar-EG" sz="2800" b="1" kern="1200" dirty="0">
                          <a:solidFill>
                            <a:prstClr val="white"/>
                          </a:solidFill>
                          <a:latin typeface="+mn-lt"/>
                          <a:ea typeface="+mn-ea"/>
                          <a:cs typeface="+mn-cs"/>
                        </a:rPr>
                        <a:t>فوق رأسُكِ إكليل </a:t>
                      </a:r>
                    </a:p>
                    <a:p>
                      <a:pPr algn="r" rtl="1"/>
                      <a:r>
                        <a:rPr lang="ar-EG" sz="2800" b="1" kern="1200" dirty="0">
                          <a:solidFill>
                            <a:prstClr val="white"/>
                          </a:solidFill>
                          <a:latin typeface="+mn-lt"/>
                          <a:ea typeface="+mn-ea"/>
                          <a:cs typeface="+mn-cs"/>
                        </a:rPr>
                        <a:t>من يقدر ينطق .</a:t>
                      </a:r>
                    </a:p>
                    <a:p>
                      <a:pPr algn="r" rtl="1"/>
                      <a:r>
                        <a:rPr lang="ar-EG" sz="2800" b="1" kern="1200" dirty="0">
                          <a:solidFill>
                            <a:prstClr val="white"/>
                          </a:solidFill>
                          <a:latin typeface="+mn-lt"/>
                          <a:ea typeface="+mn-ea"/>
                          <a:cs typeface="+mn-cs"/>
                        </a:rPr>
                        <a:t>أو يسمع ويشوفِي</a:t>
                      </a:r>
                    </a:p>
                  </a:txBody>
                  <a:tcPr/>
                </a:tc>
                <a:extLst>
                  <a:ext uri="{0D108BD9-81ED-4DB2-BD59-A6C34878D82A}">
                    <a16:rowId xmlns:a16="http://schemas.microsoft.com/office/drawing/2014/main" val="10000"/>
                  </a:ext>
                </a:extLst>
              </a:tr>
              <a:tr h="2844316">
                <a:tc>
                  <a:txBody>
                    <a:bodyPr/>
                    <a:lstStyle/>
                    <a:p>
                      <a:r>
                        <a:rPr lang="fr-FR" sz="2400" b="1" kern="1200" dirty="0">
                          <a:solidFill>
                            <a:prstClr val="white"/>
                          </a:solidFill>
                          <a:latin typeface="Book Antiqua" pitchFamily="18" charset="0"/>
                          <a:ea typeface="+mn-ea"/>
                          <a:cs typeface="+mn-cs"/>
                        </a:rPr>
                        <a:t>8. </a:t>
                      </a:r>
                      <a:r>
                        <a:rPr lang="fr-FR" sz="2400" b="1" kern="1200" dirty="0" err="1">
                          <a:solidFill>
                            <a:prstClr val="white"/>
                          </a:solidFill>
                          <a:latin typeface="Book Antiqua" pitchFamily="18" charset="0"/>
                          <a:ea typeface="+mn-ea"/>
                          <a:cs typeface="+mn-cs"/>
                        </a:rPr>
                        <a:t>Habakuk</a:t>
                      </a:r>
                      <a:r>
                        <a:rPr lang="fr-FR" sz="2400" b="1" kern="1200" dirty="0">
                          <a:solidFill>
                            <a:prstClr val="white"/>
                          </a:solidFill>
                          <a:latin typeface="Book Antiqua" pitchFamily="18" charset="0"/>
                          <a:ea typeface="+mn-ea"/>
                          <a:cs typeface="+mn-cs"/>
                        </a:rPr>
                        <a:t> t’a vue,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et il fit un vœu</a:t>
                      </a:r>
                    </a:p>
                    <a:p>
                      <a:r>
                        <a:rPr lang="fr-FR" sz="2400" b="1" kern="1200" dirty="0">
                          <a:solidFill>
                            <a:prstClr val="white"/>
                          </a:solidFill>
                          <a:latin typeface="Book Antiqua" pitchFamily="18" charset="0"/>
                          <a:ea typeface="+mn-ea"/>
                          <a:cs typeface="+mn-cs"/>
                        </a:rPr>
                        <a:t>Ton Fils est Lumière,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Dieu né du Vrai Dieu</a:t>
                      </a:r>
                    </a:p>
                    <a:p>
                      <a:r>
                        <a:rPr lang="fr-FR" sz="2400" b="1" kern="1200" dirty="0">
                          <a:solidFill>
                            <a:prstClr val="white"/>
                          </a:solidFill>
                          <a:latin typeface="Book Antiqua" pitchFamily="18" charset="0"/>
                          <a:ea typeface="+mn-ea"/>
                          <a:cs typeface="+mn-cs"/>
                        </a:rPr>
                        <a:t>Dans le Fils se trouve,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la gloire du Père</a:t>
                      </a:r>
                    </a:p>
                    <a:p>
                      <a:r>
                        <a:rPr lang="fr-FR" sz="2400" b="1" kern="1200" dirty="0">
                          <a:solidFill>
                            <a:prstClr val="white"/>
                          </a:solidFill>
                          <a:latin typeface="Book Antiqua" pitchFamily="18" charset="0"/>
                          <a:ea typeface="+mn-ea"/>
                          <a:cs typeface="+mn-cs"/>
                        </a:rPr>
                        <a:t>Et la gloire du Fils, est bien dans le Père</a:t>
                      </a:r>
                      <a:endParaRPr lang="fr-FR" sz="2800" b="1" kern="1200" dirty="0">
                        <a:solidFill>
                          <a:prstClr val="white"/>
                        </a:solidFill>
                        <a:latin typeface="Book Antiqua" pitchFamily="18" charset="0"/>
                        <a:ea typeface="+mn-ea"/>
                        <a:cs typeface="+mn-cs"/>
                      </a:endParaRPr>
                    </a:p>
                  </a:txBody>
                  <a:tcPr/>
                </a:tc>
                <a:tc>
                  <a:txBody>
                    <a:bodyPr/>
                    <a:lstStyle/>
                    <a:p>
                      <a:pPr algn="r" rtl="1"/>
                      <a:r>
                        <a:rPr lang="ar-EG" sz="2800" b="1" kern="1200" dirty="0">
                          <a:solidFill>
                            <a:prstClr val="white"/>
                          </a:solidFill>
                          <a:latin typeface="+mn-lt"/>
                          <a:ea typeface="+mn-ea"/>
                          <a:cs typeface="+mn-cs"/>
                        </a:rPr>
                        <a:t>يا رؤية ونظور . تنبأ </a:t>
                      </a:r>
                      <a:r>
                        <a:rPr lang="ar-EG" sz="2800" b="1" kern="1200" dirty="0" err="1">
                          <a:solidFill>
                            <a:prstClr val="white"/>
                          </a:solidFill>
                          <a:latin typeface="+mn-lt"/>
                          <a:ea typeface="+mn-ea"/>
                          <a:cs typeface="+mn-cs"/>
                        </a:rPr>
                        <a:t>حبقوق</a:t>
                      </a:r>
                      <a:endParaRPr lang="ar-EG" sz="2800" b="1" kern="1200" dirty="0">
                        <a:solidFill>
                          <a:prstClr val="white"/>
                        </a:solidFill>
                        <a:latin typeface="+mn-lt"/>
                        <a:ea typeface="+mn-ea"/>
                        <a:cs typeface="+mn-cs"/>
                      </a:endParaRPr>
                    </a:p>
                    <a:p>
                      <a:pPr algn="r" rtl="1"/>
                      <a:r>
                        <a:rPr lang="ar-EG" sz="2800" b="1" kern="1200" dirty="0">
                          <a:solidFill>
                            <a:prstClr val="white"/>
                          </a:solidFill>
                          <a:latin typeface="+mn-lt"/>
                          <a:ea typeface="+mn-ea"/>
                          <a:cs typeface="+mn-cs"/>
                        </a:rPr>
                        <a:t>ابنك نور من نور .</a:t>
                      </a:r>
                    </a:p>
                    <a:p>
                      <a:pPr algn="r" rtl="1"/>
                      <a:r>
                        <a:rPr lang="ar-EG" sz="2800" b="1" kern="1200" dirty="0">
                          <a:solidFill>
                            <a:prstClr val="white"/>
                          </a:solidFill>
                          <a:latin typeface="+mn-lt"/>
                          <a:ea typeface="+mn-ea"/>
                          <a:cs typeface="+mn-cs"/>
                        </a:rPr>
                        <a:t>خالق غير مخلوق</a:t>
                      </a:r>
                    </a:p>
                    <a:p>
                      <a:pPr algn="r" rtl="1"/>
                      <a:r>
                        <a:rPr lang="ar-EG" sz="2800" b="1" kern="1200" dirty="0">
                          <a:solidFill>
                            <a:prstClr val="white"/>
                          </a:solidFill>
                          <a:latin typeface="+mn-lt"/>
                          <a:ea typeface="+mn-ea"/>
                          <a:cs typeface="+mn-cs"/>
                        </a:rPr>
                        <a:t>في الانجيل مشهور .</a:t>
                      </a:r>
                    </a:p>
                    <a:p>
                      <a:pPr algn="r" rtl="1"/>
                      <a:r>
                        <a:rPr lang="ar-EG" sz="2800" b="1" kern="1200" dirty="0">
                          <a:solidFill>
                            <a:prstClr val="white"/>
                          </a:solidFill>
                          <a:latin typeface="+mn-lt"/>
                          <a:ea typeface="+mn-ea"/>
                          <a:cs typeface="+mn-cs"/>
                        </a:rPr>
                        <a:t>بالقول الموثوق.</a:t>
                      </a:r>
                    </a:p>
                    <a:p>
                      <a:pPr algn="r" rtl="1"/>
                      <a:r>
                        <a:rPr lang="ar-EG" sz="2800" b="1" kern="1200" dirty="0">
                          <a:solidFill>
                            <a:prstClr val="white"/>
                          </a:solidFill>
                          <a:latin typeface="+mn-lt"/>
                          <a:ea typeface="+mn-ea"/>
                          <a:cs typeface="+mn-cs"/>
                        </a:rPr>
                        <a:t>مجدي في أبي .</a:t>
                      </a:r>
                    </a:p>
                    <a:p>
                      <a:pPr algn="r" rtl="1"/>
                      <a:r>
                        <a:rPr lang="ar-EG" sz="2800" b="1" kern="1200" dirty="0">
                          <a:solidFill>
                            <a:prstClr val="white"/>
                          </a:solidFill>
                          <a:latin typeface="+mn-lt"/>
                          <a:ea typeface="+mn-ea"/>
                          <a:cs typeface="+mn-cs"/>
                        </a:rPr>
                        <a:t>ومجد أبي هو في.</a:t>
                      </a:r>
                      <a:endParaRPr lang="fr-FR" sz="1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5B279192-F118-DD80-1B7E-13A629D2C03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Fille de David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EAB9D66E-40CF-A4DA-6190-0D643711EFE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52730418"/>
      </p:ext>
    </p:extLst>
  </p:cSld>
  <p:clrMapOvr>
    <a:masterClrMapping/>
  </p:clrMapOvr>
</p:sld>
</file>

<file path=ppt/slides/slide21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580630874"/>
              </p:ext>
            </p:extLst>
          </p:nvPr>
        </p:nvGraphicFramePr>
        <p:xfrm>
          <a:off x="914400" y="188640"/>
          <a:ext cx="10332756" cy="6156960"/>
        </p:xfrm>
        <a:graphic>
          <a:graphicData uri="http://schemas.openxmlformats.org/drawingml/2006/table">
            <a:tbl>
              <a:tblPr firstRow="1" bandRow="1">
                <a:tableStyleId>{2D5ABB26-0587-4C30-8999-92F81FD0307C}</a:tableStyleId>
              </a:tblPr>
              <a:tblGrid>
                <a:gridCol w="5892233">
                  <a:extLst>
                    <a:ext uri="{9D8B030D-6E8A-4147-A177-3AD203B41FA5}">
                      <a16:colId xmlns:a16="http://schemas.microsoft.com/office/drawing/2014/main" val="20000"/>
                    </a:ext>
                  </a:extLst>
                </a:gridCol>
                <a:gridCol w="4440523">
                  <a:extLst>
                    <a:ext uri="{9D8B030D-6E8A-4147-A177-3AD203B41FA5}">
                      <a16:colId xmlns:a16="http://schemas.microsoft.com/office/drawing/2014/main" val="20001"/>
                    </a:ext>
                  </a:extLst>
                </a:gridCol>
              </a:tblGrid>
              <a:tr h="3024336">
                <a:tc>
                  <a:txBody>
                    <a:bodyPr/>
                    <a:lstStyle/>
                    <a:p>
                      <a:r>
                        <a:rPr lang="fr-FR" sz="2400" b="1" kern="1200" dirty="0">
                          <a:solidFill>
                            <a:prstClr val="white"/>
                          </a:solidFill>
                          <a:latin typeface="Book Antiqua" pitchFamily="18" charset="0"/>
                          <a:ea typeface="+mn-ea"/>
                          <a:cs typeface="+mn-cs"/>
                        </a:rPr>
                        <a:t>9. Fleur au doux parfum,</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Dieu t’avait choisie</a:t>
                      </a:r>
                    </a:p>
                    <a:p>
                      <a:r>
                        <a:rPr lang="fr-FR" sz="2400" b="1" kern="1200" dirty="0">
                          <a:solidFill>
                            <a:prstClr val="white"/>
                          </a:solidFill>
                          <a:latin typeface="Book Antiqua" pitchFamily="18" charset="0"/>
                          <a:ea typeface="+mn-ea"/>
                          <a:cs typeface="+mn-cs"/>
                        </a:rPr>
                        <a:t>Ville et voile, porte,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Dieu en toi Marie</a:t>
                      </a:r>
                    </a:p>
                    <a:p>
                      <a:r>
                        <a:rPr lang="fr-FR" sz="2400" b="1" kern="1200" dirty="0">
                          <a:solidFill>
                            <a:prstClr val="white"/>
                          </a:solidFill>
                          <a:latin typeface="Book Antiqua" pitchFamily="18" charset="0"/>
                          <a:ea typeface="+mn-ea"/>
                          <a:cs typeface="+mn-cs"/>
                        </a:rPr>
                        <a:t>Tu portas le Fils,</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pleine de Lumière</a:t>
                      </a:r>
                    </a:p>
                    <a:p>
                      <a:r>
                        <a:rPr lang="fr-FR" sz="2400" b="1" kern="1200" dirty="0">
                          <a:solidFill>
                            <a:prstClr val="white"/>
                          </a:solidFill>
                          <a:latin typeface="Book Antiqua" pitchFamily="18" charset="0"/>
                          <a:ea typeface="+mn-ea"/>
                          <a:cs typeface="+mn-cs"/>
                        </a:rPr>
                        <a:t>Ton Fils est Lumière, Un avec le Père</a:t>
                      </a:r>
                    </a:p>
                  </a:txBody>
                  <a:tcPr/>
                </a:tc>
                <a:tc>
                  <a:txBody>
                    <a:bodyPr/>
                    <a:lstStyle/>
                    <a:p>
                      <a:pPr algn="r" rtl="1"/>
                      <a:r>
                        <a:rPr lang="ar-EG" sz="2800" b="1" kern="1200" dirty="0">
                          <a:solidFill>
                            <a:prstClr val="white"/>
                          </a:solidFill>
                          <a:latin typeface="+mn-lt"/>
                          <a:ea typeface="+mn-ea"/>
                          <a:cs typeface="+mn-cs"/>
                        </a:rPr>
                        <a:t>يا زهرة الأطياب .</a:t>
                      </a:r>
                    </a:p>
                    <a:p>
                      <a:pPr algn="r" rtl="1"/>
                      <a:r>
                        <a:rPr lang="ar-EG" sz="2800" b="1" kern="1200" dirty="0">
                          <a:solidFill>
                            <a:prstClr val="white"/>
                          </a:solidFill>
                          <a:latin typeface="+mn-lt"/>
                          <a:ea typeface="+mn-ea"/>
                          <a:cs typeface="+mn-cs"/>
                        </a:rPr>
                        <a:t>تاق الرب لها</a:t>
                      </a:r>
                    </a:p>
                    <a:p>
                      <a:pPr algn="r" rtl="1"/>
                      <a:r>
                        <a:rPr lang="ar-EG" sz="2800" b="1" kern="1200" dirty="0">
                          <a:solidFill>
                            <a:prstClr val="white"/>
                          </a:solidFill>
                          <a:latin typeface="+mn-lt"/>
                          <a:ea typeface="+mn-ea"/>
                          <a:cs typeface="+mn-cs"/>
                        </a:rPr>
                        <a:t>يا مدينة وحجاب .</a:t>
                      </a:r>
                    </a:p>
                    <a:p>
                      <a:pPr algn="r" rtl="1"/>
                      <a:r>
                        <a:rPr lang="ar-EG" sz="2800" b="1" kern="1200" dirty="0">
                          <a:solidFill>
                            <a:prstClr val="white"/>
                          </a:solidFill>
                          <a:latin typeface="+mn-lt"/>
                          <a:ea typeface="+mn-ea"/>
                          <a:cs typeface="+mn-cs"/>
                        </a:rPr>
                        <a:t>والرب داخلها</a:t>
                      </a:r>
                    </a:p>
                    <a:p>
                      <a:pPr algn="r" rtl="1"/>
                      <a:r>
                        <a:rPr lang="ar-EG" sz="2800" b="1" kern="1200" dirty="0">
                          <a:solidFill>
                            <a:prstClr val="white"/>
                          </a:solidFill>
                          <a:latin typeface="+mn-lt"/>
                          <a:ea typeface="+mn-ea"/>
                          <a:cs typeface="+mn-cs"/>
                        </a:rPr>
                        <a:t>مركبة للأبن .</a:t>
                      </a:r>
                    </a:p>
                    <a:p>
                      <a:pPr algn="r" rtl="1"/>
                      <a:r>
                        <a:rPr lang="ar-EG" sz="2800" b="1" kern="1200" dirty="0">
                          <a:solidFill>
                            <a:prstClr val="white"/>
                          </a:solidFill>
                          <a:latin typeface="+mn-lt"/>
                          <a:ea typeface="+mn-ea"/>
                          <a:cs typeface="+mn-cs"/>
                        </a:rPr>
                        <a:t>والنور شاملها.</a:t>
                      </a:r>
                    </a:p>
                    <a:p>
                      <a:pPr algn="r" rtl="1"/>
                      <a:r>
                        <a:rPr lang="ar-EG" sz="2800" b="1" kern="1200" dirty="0">
                          <a:solidFill>
                            <a:prstClr val="white"/>
                          </a:solidFill>
                          <a:latin typeface="+mn-lt"/>
                          <a:ea typeface="+mn-ea"/>
                          <a:cs typeface="+mn-cs"/>
                        </a:rPr>
                        <a:t>ابنك هو النور.</a:t>
                      </a:r>
                      <a:r>
                        <a:rPr lang="ar-EG" sz="2800" b="1" kern="1200" baseline="0" dirty="0">
                          <a:solidFill>
                            <a:prstClr val="white"/>
                          </a:solidFill>
                          <a:latin typeface="+mn-lt"/>
                          <a:ea typeface="+mn-ea"/>
                          <a:cs typeface="+mn-cs"/>
                        </a:rPr>
                        <a:t> </a:t>
                      </a:r>
                      <a:r>
                        <a:rPr lang="ar-EG" sz="2800" b="1" kern="1200" dirty="0">
                          <a:solidFill>
                            <a:prstClr val="white"/>
                          </a:solidFill>
                          <a:latin typeface="+mn-lt"/>
                          <a:ea typeface="+mn-ea"/>
                          <a:cs typeface="+mn-cs"/>
                        </a:rPr>
                        <a:t>وبالآب متحدي.</a:t>
                      </a:r>
                    </a:p>
                  </a:txBody>
                  <a:tcPr/>
                </a:tc>
                <a:extLst>
                  <a:ext uri="{0D108BD9-81ED-4DB2-BD59-A6C34878D82A}">
                    <a16:rowId xmlns:a16="http://schemas.microsoft.com/office/drawing/2014/main" val="10000"/>
                  </a:ext>
                </a:extLst>
              </a:tr>
              <a:tr h="2844316">
                <a:tc>
                  <a:txBody>
                    <a:bodyPr/>
                    <a:lstStyle/>
                    <a:p>
                      <a:r>
                        <a:rPr lang="fr-FR" sz="2400" b="1" kern="1200" dirty="0">
                          <a:solidFill>
                            <a:prstClr val="white"/>
                          </a:solidFill>
                          <a:latin typeface="Book Antiqua" pitchFamily="18" charset="0"/>
                          <a:ea typeface="+mn-ea"/>
                          <a:cs typeface="+mn-cs"/>
                        </a:rPr>
                        <a:t>10. Marie est l’échelle,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que Jacob a vue</a:t>
                      </a:r>
                    </a:p>
                    <a:p>
                      <a:r>
                        <a:rPr lang="fr-FR" sz="2400" b="1" kern="1200" dirty="0">
                          <a:solidFill>
                            <a:prstClr val="white"/>
                          </a:solidFill>
                          <a:latin typeface="Book Antiqua" pitchFamily="18" charset="0"/>
                          <a:ea typeface="+mn-ea"/>
                          <a:cs typeface="+mn-cs"/>
                        </a:rPr>
                        <a:t>Au sommet Se trouve,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l’Esprit qui conçut</a:t>
                      </a:r>
                    </a:p>
                    <a:p>
                      <a:r>
                        <a:rPr lang="fr-FR" sz="2400" b="1" kern="1200" dirty="0">
                          <a:solidFill>
                            <a:prstClr val="white"/>
                          </a:solidFill>
                          <a:latin typeface="Book Antiqua" pitchFamily="18" charset="0"/>
                          <a:ea typeface="+mn-ea"/>
                          <a:cs typeface="+mn-cs"/>
                        </a:rPr>
                        <a:t>Il dit : Vierge porte,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Jésus notre Dieu</a:t>
                      </a:r>
                    </a:p>
                    <a:p>
                      <a:r>
                        <a:rPr lang="fr-FR" sz="2400" b="1" kern="1200" dirty="0">
                          <a:solidFill>
                            <a:prstClr val="white"/>
                          </a:solidFill>
                          <a:latin typeface="Book Antiqua" pitchFamily="18" charset="0"/>
                          <a:ea typeface="+mn-ea"/>
                          <a:cs typeface="+mn-cs"/>
                        </a:rPr>
                        <a:t>Le Dieu de Tendresse, Miséricordieux</a:t>
                      </a:r>
                      <a:endParaRPr lang="fr-FR" sz="2800" b="1" kern="1200" dirty="0">
                        <a:solidFill>
                          <a:prstClr val="white"/>
                        </a:solidFill>
                        <a:latin typeface="Book Antiqua" pitchFamily="18" charset="0"/>
                        <a:ea typeface="+mn-ea"/>
                        <a:cs typeface="+mn-cs"/>
                      </a:endParaRPr>
                    </a:p>
                  </a:txBody>
                  <a:tcPr/>
                </a:tc>
                <a:tc>
                  <a:txBody>
                    <a:bodyPr/>
                    <a:lstStyle/>
                    <a:p>
                      <a:pPr algn="r" rtl="1"/>
                      <a:r>
                        <a:rPr lang="ar-EG" sz="2800" b="1" kern="1200" dirty="0">
                          <a:solidFill>
                            <a:prstClr val="white"/>
                          </a:solidFill>
                          <a:latin typeface="+mn-lt"/>
                          <a:ea typeface="+mn-ea"/>
                          <a:cs typeface="+mn-cs"/>
                        </a:rPr>
                        <a:t>يا سُلَم مرفوع .</a:t>
                      </a:r>
                    </a:p>
                    <a:p>
                      <a:pPr algn="r" rtl="1"/>
                      <a:r>
                        <a:rPr lang="ar-EG" sz="2800" b="1" kern="1200" dirty="0">
                          <a:solidFill>
                            <a:prstClr val="white"/>
                          </a:solidFill>
                          <a:latin typeface="+mn-lt"/>
                          <a:ea typeface="+mn-ea"/>
                          <a:cs typeface="+mn-cs"/>
                        </a:rPr>
                        <a:t>رأه الأب يعقوب. </a:t>
                      </a:r>
                    </a:p>
                    <a:p>
                      <a:pPr algn="r" rtl="1"/>
                      <a:r>
                        <a:rPr lang="ar-EG" sz="2800" b="1" kern="1200" dirty="0">
                          <a:solidFill>
                            <a:prstClr val="white"/>
                          </a:solidFill>
                          <a:latin typeface="+mn-lt"/>
                          <a:ea typeface="+mn-ea"/>
                          <a:cs typeface="+mn-cs"/>
                        </a:rPr>
                        <a:t>من فوقه موضوع .</a:t>
                      </a:r>
                    </a:p>
                    <a:p>
                      <a:pPr algn="r" rtl="1"/>
                      <a:r>
                        <a:rPr lang="ar-EG" sz="2800" b="1" kern="1200" dirty="0">
                          <a:solidFill>
                            <a:prstClr val="white"/>
                          </a:solidFill>
                          <a:latin typeface="+mn-lt"/>
                          <a:ea typeface="+mn-ea"/>
                          <a:cs typeface="+mn-cs"/>
                        </a:rPr>
                        <a:t>روح الله المرهوب.</a:t>
                      </a:r>
                    </a:p>
                    <a:p>
                      <a:pPr algn="r" rtl="1"/>
                      <a:r>
                        <a:rPr lang="ar-EG" sz="2800" b="1" kern="1200" dirty="0">
                          <a:solidFill>
                            <a:prstClr val="white"/>
                          </a:solidFill>
                          <a:latin typeface="+mn-lt"/>
                          <a:ea typeface="+mn-ea"/>
                          <a:cs typeface="+mn-cs"/>
                        </a:rPr>
                        <a:t>قال الرب يسوع .</a:t>
                      </a:r>
                    </a:p>
                    <a:p>
                      <a:pPr algn="r" rtl="1"/>
                      <a:r>
                        <a:rPr lang="ar-EG" sz="2800" b="1" kern="1200" dirty="0">
                          <a:solidFill>
                            <a:prstClr val="white"/>
                          </a:solidFill>
                          <a:latin typeface="+mn-lt"/>
                          <a:ea typeface="+mn-ea"/>
                          <a:cs typeface="+mn-cs"/>
                        </a:rPr>
                        <a:t>في العذراء محجوب.</a:t>
                      </a:r>
                    </a:p>
                    <a:p>
                      <a:pPr algn="r" rtl="1"/>
                      <a:r>
                        <a:rPr lang="ar-EG" sz="2800" b="1" kern="1200" dirty="0">
                          <a:solidFill>
                            <a:prstClr val="white"/>
                          </a:solidFill>
                          <a:latin typeface="+mn-lt"/>
                          <a:ea typeface="+mn-ea"/>
                          <a:cs typeface="+mn-cs"/>
                        </a:rPr>
                        <a:t>متحنن عالم . رحيماً </a:t>
                      </a:r>
                      <a:r>
                        <a:rPr lang="ar-EG" sz="2800" b="1" kern="1200" dirty="0" err="1">
                          <a:solidFill>
                            <a:prstClr val="white"/>
                          </a:solidFill>
                          <a:latin typeface="+mn-lt"/>
                          <a:ea typeface="+mn-ea"/>
                          <a:cs typeface="+mn-cs"/>
                        </a:rPr>
                        <a:t>ورؤفي</a:t>
                      </a:r>
                      <a:r>
                        <a:rPr lang="ar-EG" sz="2800" b="1" kern="1200" dirty="0">
                          <a:solidFill>
                            <a:prstClr val="white"/>
                          </a:solidFill>
                          <a:latin typeface="+mn-lt"/>
                          <a:ea typeface="+mn-ea"/>
                          <a:cs typeface="+mn-cs"/>
                        </a:rPr>
                        <a:t>.</a:t>
                      </a:r>
                      <a:endParaRPr lang="fr-FR" sz="1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48442A1D-99F1-EBD7-1DA1-EAF068FE1B2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Fille de David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B03CA049-BA6E-7DAC-23B9-F09677823FD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14699867"/>
      </p:ext>
    </p:extLst>
  </p:cSld>
  <p:clrMapOvr>
    <a:masterClrMapping/>
  </p:clrMapOvr>
</p:sld>
</file>

<file path=ppt/slides/slide21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986537369"/>
              </p:ext>
            </p:extLst>
          </p:nvPr>
        </p:nvGraphicFramePr>
        <p:xfrm>
          <a:off x="914400" y="188640"/>
          <a:ext cx="10332756" cy="6185750"/>
        </p:xfrm>
        <a:graphic>
          <a:graphicData uri="http://schemas.openxmlformats.org/drawingml/2006/table">
            <a:tbl>
              <a:tblPr firstRow="1" bandRow="1">
                <a:tableStyleId>{2D5ABB26-0587-4C30-8999-92F81FD0307C}</a:tableStyleId>
              </a:tblPr>
              <a:tblGrid>
                <a:gridCol w="5892233">
                  <a:extLst>
                    <a:ext uri="{9D8B030D-6E8A-4147-A177-3AD203B41FA5}">
                      <a16:colId xmlns:a16="http://schemas.microsoft.com/office/drawing/2014/main" val="20000"/>
                    </a:ext>
                  </a:extLst>
                </a:gridCol>
                <a:gridCol w="4440523">
                  <a:extLst>
                    <a:ext uri="{9D8B030D-6E8A-4147-A177-3AD203B41FA5}">
                      <a16:colId xmlns:a16="http://schemas.microsoft.com/office/drawing/2014/main" val="20001"/>
                    </a:ext>
                  </a:extLst>
                </a:gridCol>
              </a:tblGrid>
              <a:tr h="3024336">
                <a:tc>
                  <a:txBody>
                    <a:bodyPr/>
                    <a:lstStyle/>
                    <a:p>
                      <a:pPr algn="l">
                        <a:lnSpc>
                          <a:spcPct val="115000"/>
                        </a:lnSpc>
                        <a:spcAft>
                          <a:spcPts val="0"/>
                        </a:spcAft>
                      </a:pPr>
                      <a:r>
                        <a:rPr lang="fr-FR" sz="2400" b="1" kern="1200" dirty="0">
                          <a:solidFill>
                            <a:prstClr val="white"/>
                          </a:solidFill>
                          <a:latin typeface="Book Antiqua" pitchFamily="18" charset="0"/>
                          <a:ea typeface="+mn-ea"/>
                          <a:cs typeface="+mn-cs"/>
                        </a:rPr>
                        <a:t>11. Encensoir d’argent,</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la braise, as porté</a:t>
                      </a:r>
                    </a:p>
                    <a:p>
                      <a:pPr algn="l">
                        <a:lnSpc>
                          <a:spcPct val="115000"/>
                        </a:lnSpc>
                        <a:spcAft>
                          <a:spcPts val="0"/>
                        </a:spcAft>
                      </a:pPr>
                      <a:r>
                        <a:rPr lang="fr-FR" sz="2400" b="1" kern="1200" dirty="0">
                          <a:solidFill>
                            <a:prstClr val="white"/>
                          </a:solidFill>
                          <a:latin typeface="Book Antiqua" pitchFamily="18" charset="0"/>
                          <a:ea typeface="+mn-ea"/>
                          <a:cs typeface="+mn-cs"/>
                        </a:rPr>
                        <a:t>Marie tu éclaires,</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tel le chandelier </a:t>
                      </a:r>
                    </a:p>
                    <a:p>
                      <a:pPr algn="l">
                        <a:lnSpc>
                          <a:spcPct val="115000"/>
                        </a:lnSpc>
                        <a:spcAft>
                          <a:spcPts val="0"/>
                        </a:spcAft>
                      </a:pPr>
                      <a:r>
                        <a:rPr lang="fr-FR" sz="2400" b="1" kern="1200" dirty="0">
                          <a:solidFill>
                            <a:prstClr val="white"/>
                          </a:solidFill>
                          <a:latin typeface="Book Antiqua" pitchFamily="18" charset="0"/>
                          <a:ea typeface="+mn-ea"/>
                          <a:cs typeface="+mn-cs"/>
                        </a:rPr>
                        <a:t>Les peuples te fêtent,</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ils sont délivrés</a:t>
                      </a:r>
                    </a:p>
                    <a:p>
                      <a:pPr algn="l">
                        <a:lnSpc>
                          <a:spcPct val="115000"/>
                        </a:lnSpc>
                        <a:spcAft>
                          <a:spcPts val="0"/>
                        </a:spcAft>
                      </a:pPr>
                      <a:r>
                        <a:rPr lang="fr-FR" sz="2400" b="1" kern="1200" dirty="0">
                          <a:solidFill>
                            <a:prstClr val="white"/>
                          </a:solidFill>
                          <a:latin typeface="Book Antiqua" pitchFamily="18" charset="0"/>
                          <a:ea typeface="+mn-ea"/>
                          <a:cs typeface="+mn-cs"/>
                        </a:rPr>
                        <a:t>Tu chassas la peur, nous as rassurés</a:t>
                      </a:r>
                    </a:p>
                    <a:p>
                      <a:pPr algn="l">
                        <a:lnSpc>
                          <a:spcPct val="115000"/>
                        </a:lnSpc>
                        <a:spcAft>
                          <a:spcPts val="0"/>
                        </a:spcAft>
                      </a:pPr>
                      <a:endParaRPr lang="fr-FR" sz="2400" b="1" kern="1200" dirty="0">
                        <a:solidFill>
                          <a:prstClr val="white"/>
                        </a:solidFill>
                        <a:latin typeface="Book Antiqua" pitchFamily="18" charset="0"/>
                        <a:ea typeface="+mn-ea"/>
                        <a:cs typeface="+mn-cs"/>
                      </a:endParaRPr>
                    </a:p>
                  </a:txBody>
                  <a:tcPr marL="89535" marR="89535" marT="0" marB="0"/>
                </a:tc>
                <a:tc>
                  <a:txBody>
                    <a:bodyPr/>
                    <a:lstStyle/>
                    <a:p>
                      <a:pPr algn="r" rtl="1">
                        <a:spcAft>
                          <a:spcPts val="0"/>
                        </a:spcAft>
                      </a:pPr>
                      <a:r>
                        <a:rPr lang="ar-SA" sz="2800" b="1" kern="1200" dirty="0">
                          <a:solidFill>
                            <a:prstClr val="white"/>
                          </a:solidFill>
                          <a:latin typeface="+mn-lt"/>
                          <a:ea typeface="+mn-ea"/>
                          <a:cs typeface="+mn-cs"/>
                        </a:rPr>
                        <a:t>يا</a:t>
                      </a:r>
                      <a:r>
                        <a:rPr lang="ar-EG" sz="2800" b="1" kern="1200" dirty="0">
                          <a:solidFill>
                            <a:prstClr val="white"/>
                          </a:solidFill>
                          <a:latin typeface="+mn-lt"/>
                          <a:ea typeface="+mn-ea"/>
                          <a:cs typeface="+mn-cs"/>
                        </a:rPr>
                        <a:t> </a:t>
                      </a:r>
                      <a:r>
                        <a:rPr lang="ar-SA" sz="2800" b="1" kern="1200" dirty="0">
                          <a:solidFill>
                            <a:prstClr val="white"/>
                          </a:solidFill>
                          <a:latin typeface="+mn-lt"/>
                          <a:ea typeface="+mn-ea"/>
                          <a:cs typeface="+mn-cs"/>
                        </a:rPr>
                        <a:t>شور</a:t>
                      </a:r>
                      <a:r>
                        <a:rPr lang="ar-EG" sz="2800" b="1" kern="1200" dirty="0">
                          <a:solidFill>
                            <a:prstClr val="white"/>
                          </a:solidFill>
                          <a:latin typeface="+mn-lt"/>
                          <a:ea typeface="+mn-ea"/>
                          <a:cs typeface="+mn-cs"/>
                        </a:rPr>
                        <a:t>ي</a:t>
                      </a:r>
                      <a:r>
                        <a:rPr lang="ar-SA" sz="2800" b="1" kern="1200" dirty="0">
                          <a:solidFill>
                            <a:prstClr val="white"/>
                          </a:solidFill>
                          <a:latin typeface="+mn-lt"/>
                          <a:ea typeface="+mn-ea"/>
                          <a:cs typeface="+mn-cs"/>
                        </a:rPr>
                        <a:t>ة فضة .فيها جمر النار</a:t>
                      </a:r>
                      <a:endParaRPr lang="fr-FR"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وأنت</a:t>
                      </a:r>
                      <a:r>
                        <a:rPr lang="ar-EG" sz="2800" b="1" kern="1200" dirty="0">
                          <a:solidFill>
                            <a:prstClr val="white"/>
                          </a:solidFill>
                          <a:latin typeface="+mn-lt"/>
                          <a:ea typeface="+mn-ea"/>
                          <a:cs typeface="+mn-cs"/>
                        </a:rPr>
                        <a:t>ِ</a:t>
                      </a:r>
                      <a:r>
                        <a:rPr lang="ar-SA" sz="2800" b="1" kern="1200" dirty="0">
                          <a:solidFill>
                            <a:prstClr val="white"/>
                          </a:solidFill>
                          <a:latin typeface="+mn-lt"/>
                          <a:ea typeface="+mn-ea"/>
                          <a:cs typeface="+mn-cs"/>
                        </a:rPr>
                        <a:t> هي ايضاً .</a:t>
                      </a:r>
                      <a:endParaRPr lang="ar-EG"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مصباح ال</a:t>
                      </a:r>
                      <a:r>
                        <a:rPr lang="ar-EG" sz="2800" b="1" kern="1200" dirty="0">
                          <a:solidFill>
                            <a:prstClr val="white"/>
                          </a:solidFill>
                          <a:latin typeface="+mn-lt"/>
                          <a:ea typeface="+mn-ea"/>
                          <a:cs typeface="+mn-cs"/>
                        </a:rPr>
                        <a:t>أ</a:t>
                      </a:r>
                      <a:r>
                        <a:rPr lang="ar-SA" sz="2800" b="1" kern="1200" dirty="0">
                          <a:solidFill>
                            <a:prstClr val="white"/>
                          </a:solidFill>
                          <a:latin typeface="+mn-lt"/>
                          <a:ea typeface="+mn-ea"/>
                          <a:cs typeface="+mn-cs"/>
                        </a:rPr>
                        <a:t>نوار</a:t>
                      </a:r>
                      <a:r>
                        <a:rPr lang="ar-EG" sz="2800" b="1" kern="1200" dirty="0" err="1">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بك كل الرضا .</a:t>
                      </a:r>
                      <a:endParaRPr lang="ar-EG"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فازوا من ال</a:t>
                      </a:r>
                      <a:r>
                        <a:rPr lang="ar-EG" sz="2800" b="1" kern="1200" dirty="0">
                          <a:solidFill>
                            <a:prstClr val="white"/>
                          </a:solidFill>
                          <a:latin typeface="+mn-lt"/>
                          <a:ea typeface="+mn-ea"/>
                          <a:cs typeface="+mn-cs"/>
                        </a:rPr>
                        <a:t>أ</a:t>
                      </a:r>
                      <a:r>
                        <a:rPr lang="ar-SA" sz="2800" b="1" kern="1200" dirty="0">
                          <a:solidFill>
                            <a:prstClr val="white"/>
                          </a:solidFill>
                          <a:latin typeface="+mn-lt"/>
                          <a:ea typeface="+mn-ea"/>
                          <a:cs typeface="+mn-cs"/>
                        </a:rPr>
                        <a:t>ضرار</a:t>
                      </a:r>
                      <a:r>
                        <a:rPr lang="ar-EG" sz="2800" b="1" kern="1200" dirty="0" err="1">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EG" sz="2800" b="1" kern="1200" dirty="0">
                          <a:solidFill>
                            <a:prstClr val="white"/>
                          </a:solidFill>
                          <a:latin typeface="+mn-lt"/>
                          <a:ea typeface="+mn-ea"/>
                          <a:cs typeface="+mn-cs"/>
                        </a:rPr>
                        <a:t>وبكِ أطمأنينا .</a:t>
                      </a:r>
                    </a:p>
                    <a:p>
                      <a:pPr algn="r" rtl="1">
                        <a:spcAft>
                          <a:spcPts val="0"/>
                        </a:spcAft>
                      </a:pPr>
                      <a:r>
                        <a:rPr lang="ar-EG" sz="2800" b="1" kern="1200" dirty="0">
                          <a:solidFill>
                            <a:prstClr val="white"/>
                          </a:solidFill>
                          <a:latin typeface="+mn-lt"/>
                          <a:ea typeface="+mn-ea"/>
                          <a:cs typeface="+mn-cs"/>
                        </a:rPr>
                        <a:t>من بعد الخوفِي.</a:t>
                      </a:r>
                      <a:endParaRPr lang="fr-FR" sz="2800" b="1" kern="1200" dirty="0">
                        <a:solidFill>
                          <a:prstClr val="white"/>
                        </a:solidFill>
                        <a:latin typeface="+mn-lt"/>
                        <a:ea typeface="+mn-ea"/>
                        <a:cs typeface="+mn-cs"/>
                      </a:endParaRPr>
                    </a:p>
                  </a:txBody>
                  <a:tcPr marL="89535" marR="89535" marT="0" marB="0"/>
                </a:tc>
                <a:extLst>
                  <a:ext uri="{0D108BD9-81ED-4DB2-BD59-A6C34878D82A}">
                    <a16:rowId xmlns:a16="http://schemas.microsoft.com/office/drawing/2014/main" val="10000"/>
                  </a:ext>
                </a:extLst>
              </a:tr>
              <a:tr h="2844316">
                <a:tc>
                  <a:txBody>
                    <a:bodyPr/>
                    <a:lstStyle/>
                    <a:p>
                      <a:pPr algn="l">
                        <a:lnSpc>
                          <a:spcPct val="115000"/>
                        </a:lnSpc>
                        <a:spcAft>
                          <a:spcPts val="0"/>
                        </a:spcAft>
                      </a:pPr>
                      <a:r>
                        <a:rPr lang="fr-FR" sz="2400" b="1" kern="1200" dirty="0">
                          <a:solidFill>
                            <a:prstClr val="white"/>
                          </a:solidFill>
                          <a:latin typeface="Book Antiqua" pitchFamily="18" charset="0"/>
                          <a:ea typeface="+mn-ea"/>
                          <a:cs typeface="+mn-cs"/>
                        </a:rPr>
                        <a:t>12. Sion, vraie demeure,</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Vierge, tu portas</a:t>
                      </a:r>
                    </a:p>
                    <a:p>
                      <a:pPr algn="l">
                        <a:lnSpc>
                          <a:spcPct val="115000"/>
                        </a:lnSpc>
                        <a:spcAft>
                          <a:spcPts val="0"/>
                        </a:spcAft>
                      </a:pPr>
                      <a:r>
                        <a:rPr lang="fr-FR" sz="2400" b="1" kern="1200" dirty="0">
                          <a:solidFill>
                            <a:prstClr val="white"/>
                          </a:solidFill>
                          <a:latin typeface="Book Antiqua" pitchFamily="18" charset="0"/>
                          <a:ea typeface="+mn-ea"/>
                          <a:cs typeface="+mn-cs"/>
                        </a:rPr>
                        <a:t>Sans semence humaine,</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Dieu qui nous sauva</a:t>
                      </a:r>
                    </a:p>
                    <a:p>
                      <a:pPr algn="l">
                        <a:lnSpc>
                          <a:spcPct val="115000"/>
                        </a:lnSpc>
                        <a:spcAft>
                          <a:spcPts val="0"/>
                        </a:spcAft>
                      </a:pPr>
                      <a:r>
                        <a:rPr lang="fr-FR" sz="2400" b="1" kern="1200" dirty="0">
                          <a:solidFill>
                            <a:prstClr val="white"/>
                          </a:solidFill>
                          <a:latin typeface="Book Antiqua" pitchFamily="18" charset="0"/>
                          <a:ea typeface="+mn-ea"/>
                          <a:cs typeface="+mn-cs"/>
                        </a:rPr>
                        <a:t>Astre lumineux,</a:t>
                      </a:r>
                      <a:r>
                        <a:rPr lang="ar-EG" sz="2400" b="1" kern="1200" baseline="0" dirty="0">
                          <a:solidFill>
                            <a:prstClr val="white"/>
                          </a:solidFill>
                          <a:latin typeface="Book Antiqua" pitchFamily="18" charset="0"/>
                          <a:ea typeface="+mn-ea"/>
                          <a:cs typeface="+mn-cs"/>
                        </a:rPr>
                        <a:t> </a:t>
                      </a:r>
                      <a:r>
                        <a:rPr lang="fr-FR" sz="2400" b="1" kern="1200" dirty="0">
                          <a:solidFill>
                            <a:prstClr val="white"/>
                          </a:solidFill>
                          <a:latin typeface="Book Antiqua" pitchFamily="18" charset="0"/>
                          <a:ea typeface="+mn-ea"/>
                          <a:cs typeface="+mn-cs"/>
                        </a:rPr>
                        <a:t>de toi,</a:t>
                      </a:r>
                      <a:r>
                        <a:rPr lang="ar-EG" sz="2400" b="1" kern="1200" baseline="0" dirty="0">
                          <a:solidFill>
                            <a:prstClr val="white"/>
                          </a:solidFill>
                          <a:latin typeface="Book Antiqua" pitchFamily="18" charset="0"/>
                          <a:ea typeface="+mn-ea"/>
                          <a:cs typeface="+mn-cs"/>
                        </a:rPr>
                        <a:t> </a:t>
                      </a:r>
                      <a:r>
                        <a:rPr lang="fr-FR" sz="2400" b="1" kern="1200" dirty="0">
                          <a:solidFill>
                            <a:prstClr val="white"/>
                          </a:solidFill>
                          <a:latin typeface="Book Antiqua" pitchFamily="18" charset="0"/>
                          <a:ea typeface="+mn-ea"/>
                          <a:cs typeface="+mn-cs"/>
                        </a:rPr>
                        <a:t>Il naîtra</a:t>
                      </a:r>
                    </a:p>
                    <a:p>
                      <a:pPr algn="l">
                        <a:lnSpc>
                          <a:spcPct val="115000"/>
                        </a:lnSpc>
                        <a:spcAft>
                          <a:spcPts val="0"/>
                        </a:spcAft>
                      </a:pPr>
                      <a:r>
                        <a:rPr lang="fr-FR" sz="2400" b="1" kern="1200" dirty="0">
                          <a:solidFill>
                            <a:prstClr val="white"/>
                          </a:solidFill>
                          <a:latin typeface="Book Antiqua" pitchFamily="18" charset="0"/>
                          <a:ea typeface="+mn-ea"/>
                          <a:cs typeface="+mn-cs"/>
                        </a:rPr>
                        <a:t>Et par Sa Lumière, le monde s’éclaira</a:t>
                      </a:r>
                    </a:p>
                  </a:txBody>
                  <a:tcPr marL="89535" marR="89535" marT="0" marB="0"/>
                </a:tc>
                <a:tc>
                  <a:txBody>
                    <a:bodyPr/>
                    <a:lstStyle/>
                    <a:p>
                      <a:pPr algn="r" rtl="1">
                        <a:spcAft>
                          <a:spcPts val="0"/>
                        </a:spcAft>
                      </a:pPr>
                      <a:r>
                        <a:rPr lang="ar-SA" sz="2800" b="1" kern="1200" dirty="0">
                          <a:solidFill>
                            <a:prstClr val="white"/>
                          </a:solidFill>
                          <a:latin typeface="+mn-lt"/>
                          <a:ea typeface="+mn-ea"/>
                          <a:cs typeface="+mn-cs"/>
                        </a:rPr>
                        <a:t>يا صهيون أنت</a:t>
                      </a:r>
                      <a:r>
                        <a:rPr lang="ar-EG" sz="2800" b="1" kern="1200" dirty="0">
                          <a:solidFill>
                            <a:prstClr val="white"/>
                          </a:solidFill>
                          <a:latin typeface="+mn-lt"/>
                          <a:ea typeface="+mn-ea"/>
                          <a:cs typeface="+mn-cs"/>
                        </a:rPr>
                        <a:t>ِ</a:t>
                      </a:r>
                      <a:r>
                        <a:rPr lang="ar-SA" sz="2800" b="1" kern="1200" dirty="0">
                          <a:solidFill>
                            <a:prstClr val="white"/>
                          </a:solidFill>
                          <a:latin typeface="+mn-lt"/>
                          <a:ea typeface="+mn-ea"/>
                          <a:cs typeface="+mn-cs"/>
                        </a:rPr>
                        <a:t> . مسكن حقاني</a:t>
                      </a:r>
                      <a:endParaRPr lang="fr-FR"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بكر وحملت</a:t>
                      </a:r>
                      <a:r>
                        <a:rPr lang="ar-EG" sz="2800" b="1" kern="1200" dirty="0">
                          <a:solidFill>
                            <a:prstClr val="white"/>
                          </a:solidFill>
                          <a:latin typeface="+mn-lt"/>
                          <a:ea typeface="+mn-ea"/>
                          <a:cs typeface="+mn-cs"/>
                        </a:rPr>
                        <a:t>ِ</a:t>
                      </a:r>
                      <a:r>
                        <a:rPr lang="ar-SA" sz="2800" b="1" kern="1200" dirty="0">
                          <a:solidFill>
                            <a:prstClr val="white"/>
                          </a:solidFill>
                          <a:latin typeface="+mn-lt"/>
                          <a:ea typeface="+mn-ea"/>
                          <a:cs typeface="+mn-cs"/>
                        </a:rPr>
                        <a:t> .</a:t>
                      </a:r>
                      <a:r>
                        <a:rPr lang="ar-EG" sz="2800" b="1" kern="1200" baseline="0" dirty="0">
                          <a:solidFill>
                            <a:prstClr val="white"/>
                          </a:solidFill>
                          <a:latin typeface="+mn-lt"/>
                          <a:ea typeface="+mn-ea"/>
                          <a:cs typeface="+mn-cs"/>
                        </a:rPr>
                        <a:t> </a:t>
                      </a:r>
                      <a:r>
                        <a:rPr lang="ar-SA" sz="2800" b="1" kern="1200" dirty="0">
                          <a:solidFill>
                            <a:prstClr val="white"/>
                          </a:solidFill>
                          <a:latin typeface="+mn-lt"/>
                          <a:ea typeface="+mn-ea"/>
                          <a:cs typeface="+mn-cs"/>
                        </a:rPr>
                        <a:t>من غير انساني</a:t>
                      </a:r>
                      <a:r>
                        <a:rPr lang="ar-EG" sz="2800" b="1" kern="1200" dirty="0" err="1">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حقاً ووضعت</a:t>
                      </a:r>
                      <a:r>
                        <a:rPr lang="ar-EG" sz="2800" b="1" kern="1200" dirty="0">
                          <a:solidFill>
                            <a:prstClr val="white"/>
                          </a:solidFill>
                          <a:latin typeface="+mn-lt"/>
                          <a:ea typeface="+mn-ea"/>
                          <a:cs typeface="+mn-cs"/>
                        </a:rPr>
                        <a:t>ي</a:t>
                      </a:r>
                      <a:r>
                        <a:rPr lang="ar-SA" sz="2800" b="1" kern="1200" dirty="0">
                          <a:solidFill>
                            <a:prstClr val="white"/>
                          </a:solidFill>
                          <a:latin typeface="+mn-lt"/>
                          <a:ea typeface="+mn-ea"/>
                          <a:cs typeface="+mn-cs"/>
                        </a:rPr>
                        <a:t> .</a:t>
                      </a:r>
                      <a:endParaRPr lang="ar-EG"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كوكب نوراني</a:t>
                      </a:r>
                      <a:r>
                        <a:rPr lang="ar-EG" sz="2800" b="1" kern="1200" dirty="0" err="1">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EG" sz="2800" b="1" kern="1200" dirty="0">
                          <a:solidFill>
                            <a:prstClr val="white"/>
                          </a:solidFill>
                          <a:latin typeface="+mn-lt"/>
                          <a:ea typeface="+mn-ea"/>
                          <a:cs typeface="+mn-cs"/>
                        </a:rPr>
                        <a:t>صار العالم في .</a:t>
                      </a:r>
                    </a:p>
                    <a:p>
                      <a:pPr algn="r" rtl="1">
                        <a:spcAft>
                          <a:spcPts val="0"/>
                        </a:spcAft>
                      </a:pPr>
                      <a:r>
                        <a:rPr lang="ar-EG" sz="2800" b="1" kern="1200" dirty="0">
                          <a:solidFill>
                            <a:prstClr val="white"/>
                          </a:solidFill>
                          <a:latin typeface="+mn-lt"/>
                          <a:ea typeface="+mn-ea"/>
                          <a:cs typeface="+mn-cs"/>
                        </a:rPr>
                        <a:t>نوره مكشوفيِ.</a:t>
                      </a:r>
                      <a:endParaRPr lang="fr-FR" sz="2800" b="1" kern="1200" dirty="0">
                        <a:solidFill>
                          <a:prstClr val="white"/>
                        </a:solidFill>
                        <a:latin typeface="+mn-lt"/>
                        <a:ea typeface="+mn-ea"/>
                        <a:cs typeface="+mn-cs"/>
                      </a:endParaRPr>
                    </a:p>
                  </a:txBody>
                  <a:tcPr marL="89535" marR="89535" marT="0" marB="0"/>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E75A8DC3-E66D-6A55-8761-C6F3AE5F2FF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Fille de David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53B3ABEC-10E0-7409-AC99-107A6B4A5AA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11227466"/>
      </p:ext>
    </p:extLst>
  </p:cSld>
  <p:clrMapOvr>
    <a:masterClrMapping/>
  </p:clrMapOvr>
</p:sld>
</file>

<file path=ppt/slides/slide21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466041125"/>
              </p:ext>
            </p:extLst>
          </p:nvPr>
        </p:nvGraphicFramePr>
        <p:xfrm>
          <a:off x="914400" y="116632"/>
          <a:ext cx="10332756" cy="6185750"/>
        </p:xfrm>
        <a:graphic>
          <a:graphicData uri="http://schemas.openxmlformats.org/drawingml/2006/table">
            <a:tbl>
              <a:tblPr firstRow="1" bandRow="1">
                <a:tableStyleId>{2D5ABB26-0587-4C30-8999-92F81FD0307C}</a:tableStyleId>
              </a:tblPr>
              <a:tblGrid>
                <a:gridCol w="5977628">
                  <a:extLst>
                    <a:ext uri="{9D8B030D-6E8A-4147-A177-3AD203B41FA5}">
                      <a16:colId xmlns:a16="http://schemas.microsoft.com/office/drawing/2014/main" val="20000"/>
                    </a:ext>
                  </a:extLst>
                </a:gridCol>
                <a:gridCol w="4355128">
                  <a:extLst>
                    <a:ext uri="{9D8B030D-6E8A-4147-A177-3AD203B41FA5}">
                      <a16:colId xmlns:a16="http://schemas.microsoft.com/office/drawing/2014/main" val="20001"/>
                    </a:ext>
                  </a:extLst>
                </a:gridCol>
              </a:tblGrid>
              <a:tr h="3024336">
                <a:tc>
                  <a:txBody>
                    <a:bodyPr/>
                    <a:lstStyle/>
                    <a:p>
                      <a:pPr algn="l">
                        <a:lnSpc>
                          <a:spcPct val="115000"/>
                        </a:lnSpc>
                        <a:spcAft>
                          <a:spcPts val="0"/>
                        </a:spcAft>
                      </a:pPr>
                      <a:r>
                        <a:rPr lang="fr-FR" sz="2400" b="1" kern="1200" dirty="0">
                          <a:solidFill>
                            <a:prstClr val="white"/>
                          </a:solidFill>
                          <a:latin typeface="Book Antiqua" pitchFamily="18" charset="0"/>
                          <a:ea typeface="+mn-ea"/>
                          <a:cs typeface="+mn-cs"/>
                        </a:rPr>
                        <a:t>13. Splendeur et lumière,</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ô trésor caché</a:t>
                      </a:r>
                    </a:p>
                    <a:p>
                      <a:pPr algn="l">
                        <a:lnSpc>
                          <a:spcPct val="115000"/>
                        </a:lnSpc>
                        <a:spcAft>
                          <a:spcPts val="0"/>
                        </a:spcAft>
                      </a:pPr>
                      <a:r>
                        <a:rPr lang="fr-FR" sz="2400" b="1" kern="1200" dirty="0">
                          <a:solidFill>
                            <a:prstClr val="white"/>
                          </a:solidFill>
                          <a:latin typeface="Book Antiqua" pitchFamily="18" charset="0"/>
                          <a:ea typeface="+mn-ea"/>
                          <a:cs typeface="+mn-cs"/>
                        </a:rPr>
                        <a:t>David dans son psaume,</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t’a vue, t’a chantée</a:t>
                      </a:r>
                    </a:p>
                    <a:p>
                      <a:pPr algn="l">
                        <a:lnSpc>
                          <a:spcPct val="115000"/>
                        </a:lnSpc>
                        <a:spcAft>
                          <a:spcPts val="0"/>
                        </a:spcAft>
                      </a:pPr>
                      <a:r>
                        <a:rPr lang="fr-FR" sz="2400" b="1" kern="1200" dirty="0">
                          <a:solidFill>
                            <a:prstClr val="white"/>
                          </a:solidFill>
                          <a:latin typeface="Book Antiqua" pitchFamily="18" charset="0"/>
                          <a:ea typeface="+mn-ea"/>
                          <a:cs typeface="+mn-cs"/>
                        </a:rPr>
                        <a:t>En Sion se montre,</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Dieu des dieux, Messie</a:t>
                      </a:r>
                    </a:p>
                    <a:p>
                      <a:pPr algn="l">
                        <a:lnSpc>
                          <a:spcPct val="115000"/>
                        </a:lnSpc>
                        <a:spcAft>
                          <a:spcPts val="0"/>
                        </a:spcAft>
                      </a:pPr>
                      <a:r>
                        <a:rPr lang="fr-FR" sz="2400" b="1" kern="1200" dirty="0">
                          <a:solidFill>
                            <a:prstClr val="white"/>
                          </a:solidFill>
                          <a:latin typeface="Book Antiqua" pitchFamily="18" charset="0"/>
                          <a:ea typeface="+mn-ea"/>
                          <a:cs typeface="+mn-cs"/>
                        </a:rPr>
                        <a:t>Dires et prophéties, en toi accomplis</a:t>
                      </a:r>
                    </a:p>
                    <a:p>
                      <a:pPr algn="l">
                        <a:lnSpc>
                          <a:spcPct val="115000"/>
                        </a:lnSpc>
                        <a:spcAft>
                          <a:spcPts val="0"/>
                        </a:spcAft>
                      </a:pPr>
                      <a:endParaRPr lang="fr-FR" sz="2400" b="1" kern="1200" dirty="0">
                        <a:solidFill>
                          <a:prstClr val="white"/>
                        </a:solidFill>
                        <a:latin typeface="Book Antiqua" pitchFamily="18" charset="0"/>
                        <a:ea typeface="+mn-ea"/>
                        <a:cs typeface="+mn-cs"/>
                      </a:endParaRPr>
                    </a:p>
                  </a:txBody>
                  <a:tcPr marL="89535" marR="89535" marT="0" marB="0"/>
                </a:tc>
                <a:tc>
                  <a:txBody>
                    <a:bodyPr/>
                    <a:lstStyle/>
                    <a:p>
                      <a:pPr algn="r" rtl="1">
                        <a:spcAft>
                          <a:spcPts val="0"/>
                        </a:spcAft>
                      </a:pPr>
                      <a:r>
                        <a:rPr lang="ar-SA" sz="2800" b="1" kern="1200" dirty="0">
                          <a:solidFill>
                            <a:prstClr val="white"/>
                          </a:solidFill>
                          <a:latin typeface="+mn-lt"/>
                          <a:ea typeface="+mn-ea"/>
                          <a:cs typeface="+mn-cs"/>
                        </a:rPr>
                        <a:t>يا ضياء وبهاء . </a:t>
                      </a:r>
                      <a:endParaRPr lang="ar-EG"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يا جوهر مكنون</a:t>
                      </a:r>
                      <a:endParaRPr lang="fr-FR"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داود عنك</a:t>
                      </a:r>
                      <a:r>
                        <a:rPr lang="ar-EG" sz="2800" b="1" kern="1200" dirty="0">
                          <a:solidFill>
                            <a:prstClr val="white"/>
                          </a:solidFill>
                          <a:latin typeface="+mn-lt"/>
                          <a:ea typeface="+mn-ea"/>
                          <a:cs typeface="+mn-cs"/>
                        </a:rPr>
                        <a:t>ِ</a:t>
                      </a:r>
                      <a:r>
                        <a:rPr lang="ar-SA" sz="2800" b="1" kern="1200" dirty="0">
                          <a:solidFill>
                            <a:prstClr val="white"/>
                          </a:solidFill>
                          <a:latin typeface="+mn-lt"/>
                          <a:ea typeface="+mn-ea"/>
                          <a:cs typeface="+mn-cs"/>
                        </a:rPr>
                        <a:t> أنبأ .</a:t>
                      </a:r>
                      <a:endParaRPr lang="ar-EG"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في المزمور بفنون</a:t>
                      </a:r>
                      <a:endParaRPr lang="fr-FR"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إله ال</a:t>
                      </a:r>
                      <a:r>
                        <a:rPr lang="ar-EG" sz="2800" b="1" kern="1200" dirty="0">
                          <a:solidFill>
                            <a:prstClr val="white"/>
                          </a:solidFill>
                          <a:latin typeface="+mn-lt"/>
                          <a:ea typeface="+mn-ea"/>
                          <a:cs typeface="+mn-cs"/>
                        </a:rPr>
                        <a:t>آ</a:t>
                      </a:r>
                      <a:r>
                        <a:rPr lang="ar-SA" sz="2800" b="1" kern="1200" dirty="0" err="1">
                          <a:solidFill>
                            <a:prstClr val="white"/>
                          </a:solidFill>
                          <a:latin typeface="+mn-lt"/>
                          <a:ea typeface="+mn-ea"/>
                          <a:cs typeface="+mn-cs"/>
                        </a:rPr>
                        <a:t>لهة</a:t>
                      </a:r>
                      <a:r>
                        <a:rPr lang="ar-SA" sz="2800" b="1" kern="1200" dirty="0">
                          <a:solidFill>
                            <a:prstClr val="white"/>
                          </a:solidFill>
                          <a:latin typeface="+mn-lt"/>
                          <a:ea typeface="+mn-ea"/>
                          <a:cs typeface="+mn-cs"/>
                        </a:rPr>
                        <a:t> . يظهر في صهيون</a:t>
                      </a:r>
                      <a:r>
                        <a:rPr lang="ar-EG" sz="2800" b="1" kern="1200" dirty="0" err="1">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EG" sz="2800" b="1" kern="1200" dirty="0">
                          <a:solidFill>
                            <a:prstClr val="white"/>
                          </a:solidFill>
                          <a:latin typeface="+mn-lt"/>
                          <a:ea typeface="+mn-ea"/>
                          <a:cs typeface="+mn-cs"/>
                        </a:rPr>
                        <a:t>وقد أَكمل ما قيل .</a:t>
                      </a:r>
                    </a:p>
                    <a:p>
                      <a:pPr algn="r" rtl="1">
                        <a:spcAft>
                          <a:spcPts val="0"/>
                        </a:spcAft>
                      </a:pPr>
                      <a:r>
                        <a:rPr lang="ar-EG" sz="2800" b="1" kern="1200" dirty="0">
                          <a:solidFill>
                            <a:prstClr val="white"/>
                          </a:solidFill>
                          <a:latin typeface="+mn-lt"/>
                          <a:ea typeface="+mn-ea"/>
                          <a:cs typeface="+mn-cs"/>
                        </a:rPr>
                        <a:t>من أجلك بوصوفيِ.</a:t>
                      </a:r>
                      <a:endParaRPr lang="fr-FR" sz="2800" b="1" kern="1200" dirty="0">
                        <a:solidFill>
                          <a:prstClr val="white"/>
                        </a:solidFill>
                        <a:latin typeface="+mn-lt"/>
                        <a:ea typeface="+mn-ea"/>
                        <a:cs typeface="+mn-cs"/>
                      </a:endParaRPr>
                    </a:p>
                  </a:txBody>
                  <a:tcPr marL="89535" marR="89535" marT="0" marB="0"/>
                </a:tc>
                <a:extLst>
                  <a:ext uri="{0D108BD9-81ED-4DB2-BD59-A6C34878D82A}">
                    <a16:rowId xmlns:a16="http://schemas.microsoft.com/office/drawing/2014/main" val="10000"/>
                  </a:ext>
                </a:extLst>
              </a:tr>
              <a:tr h="2844316">
                <a:tc>
                  <a:txBody>
                    <a:bodyPr/>
                    <a:lstStyle/>
                    <a:p>
                      <a:pPr algn="l">
                        <a:lnSpc>
                          <a:spcPct val="115000"/>
                        </a:lnSpc>
                        <a:spcAft>
                          <a:spcPts val="0"/>
                        </a:spcAft>
                      </a:pPr>
                      <a:r>
                        <a:rPr lang="fr-FR" sz="2400" b="1" kern="1200" dirty="0">
                          <a:solidFill>
                            <a:prstClr val="white"/>
                          </a:solidFill>
                          <a:latin typeface="Book Antiqua" pitchFamily="18" charset="0"/>
                          <a:ea typeface="+mn-ea"/>
                          <a:cs typeface="+mn-cs"/>
                        </a:rPr>
                        <a:t>14. Ô toi bienheureuse,</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Mère du Très-Saint</a:t>
                      </a:r>
                    </a:p>
                    <a:p>
                      <a:pPr algn="l">
                        <a:lnSpc>
                          <a:spcPct val="115000"/>
                        </a:lnSpc>
                        <a:spcAft>
                          <a:spcPts val="0"/>
                        </a:spcAft>
                      </a:pPr>
                      <a:r>
                        <a:rPr lang="fr-FR" sz="2400" b="1" kern="1200" dirty="0">
                          <a:solidFill>
                            <a:prstClr val="white"/>
                          </a:solidFill>
                          <a:latin typeface="Book Antiqua" pitchFamily="18" charset="0"/>
                          <a:ea typeface="+mn-ea"/>
                          <a:cs typeface="+mn-cs"/>
                        </a:rPr>
                        <a:t>Je te loue sans cesse,</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par ce doux refrain</a:t>
                      </a:r>
                    </a:p>
                    <a:p>
                      <a:pPr algn="l">
                        <a:lnSpc>
                          <a:spcPct val="115000"/>
                        </a:lnSpc>
                        <a:spcAft>
                          <a:spcPts val="0"/>
                        </a:spcAft>
                      </a:pPr>
                      <a:r>
                        <a:rPr lang="fr-FR" sz="2400" b="1" kern="1200" dirty="0">
                          <a:solidFill>
                            <a:prstClr val="white"/>
                          </a:solidFill>
                          <a:latin typeface="Book Antiqua" pitchFamily="18" charset="0"/>
                          <a:ea typeface="+mn-ea"/>
                          <a:cs typeface="+mn-cs"/>
                        </a:rPr>
                        <a:t>Amos avait vu,</a:t>
                      </a:r>
                      <a:r>
                        <a:rPr lang="ar-EG" sz="2400" b="1" kern="1200" baseline="0" dirty="0">
                          <a:solidFill>
                            <a:prstClr val="white"/>
                          </a:solidFill>
                          <a:latin typeface="Book Antiqua" pitchFamily="18" charset="0"/>
                          <a:ea typeface="+mn-ea"/>
                          <a:cs typeface="+mn-cs"/>
                        </a:rPr>
                        <a:t> </a:t>
                      </a:r>
                      <a:r>
                        <a:rPr lang="fr-FR" sz="2400" b="1" kern="1200" dirty="0" err="1">
                          <a:solidFill>
                            <a:prstClr val="white"/>
                          </a:solidFill>
                          <a:latin typeface="Book Antiqua" pitchFamily="18" charset="0"/>
                          <a:ea typeface="+mn-ea"/>
                          <a:cs typeface="+mn-cs"/>
                        </a:rPr>
                        <a:t>Esaïe</a:t>
                      </a:r>
                      <a:r>
                        <a:rPr lang="fr-FR" sz="2400" b="1" kern="1200" dirty="0">
                          <a:solidFill>
                            <a:prstClr val="white"/>
                          </a:solidFill>
                          <a:latin typeface="Book Antiqua" pitchFamily="18" charset="0"/>
                          <a:ea typeface="+mn-ea"/>
                          <a:cs typeface="+mn-cs"/>
                        </a:rPr>
                        <a:t> aussi</a:t>
                      </a:r>
                    </a:p>
                    <a:p>
                      <a:pPr algn="l">
                        <a:lnSpc>
                          <a:spcPct val="115000"/>
                        </a:lnSpc>
                        <a:spcAft>
                          <a:spcPts val="0"/>
                        </a:spcAft>
                      </a:pPr>
                      <a:r>
                        <a:rPr lang="fr-FR" sz="2400" b="1" kern="1200" dirty="0">
                          <a:solidFill>
                            <a:prstClr val="white"/>
                          </a:solidFill>
                          <a:latin typeface="Book Antiqua" pitchFamily="18" charset="0"/>
                          <a:ea typeface="+mn-ea"/>
                          <a:cs typeface="+mn-cs"/>
                        </a:rPr>
                        <a:t>Descendre l’Esprit, en ton sein, Marie</a:t>
                      </a:r>
                    </a:p>
                  </a:txBody>
                  <a:tcPr marL="89535" marR="89535" marT="0" marB="0"/>
                </a:tc>
                <a:tc>
                  <a:txBody>
                    <a:bodyPr/>
                    <a:lstStyle/>
                    <a:p>
                      <a:pPr algn="r" rtl="1">
                        <a:spcAft>
                          <a:spcPts val="0"/>
                        </a:spcAft>
                      </a:pPr>
                      <a:r>
                        <a:rPr lang="ar-SA" sz="2800" b="1" kern="1200" dirty="0">
                          <a:solidFill>
                            <a:prstClr val="white"/>
                          </a:solidFill>
                          <a:latin typeface="+mn-lt"/>
                          <a:ea typeface="+mn-ea"/>
                          <a:cs typeface="+mn-cs"/>
                        </a:rPr>
                        <a:t>يا </a:t>
                      </a:r>
                      <a:r>
                        <a:rPr lang="ar-SA" sz="2800" b="1" kern="1200" dirty="0" err="1">
                          <a:solidFill>
                            <a:prstClr val="white"/>
                          </a:solidFill>
                          <a:latin typeface="+mn-lt"/>
                          <a:ea typeface="+mn-ea"/>
                          <a:cs typeface="+mn-cs"/>
                        </a:rPr>
                        <a:t>طوبانية</a:t>
                      </a:r>
                      <a:r>
                        <a:rPr lang="ar-SA" sz="2800" b="1" kern="1200" dirty="0">
                          <a:solidFill>
                            <a:prstClr val="white"/>
                          </a:solidFill>
                          <a:latin typeface="+mn-lt"/>
                          <a:ea typeface="+mn-ea"/>
                          <a:cs typeface="+mn-cs"/>
                        </a:rPr>
                        <a:t> </a:t>
                      </a:r>
                      <a:r>
                        <a:rPr lang="ar-SA" sz="2800" b="1" kern="1200" dirty="0" err="1">
                          <a:solidFill>
                            <a:prstClr val="white"/>
                          </a:solidFill>
                          <a:latin typeface="+mn-lt"/>
                          <a:ea typeface="+mn-ea"/>
                          <a:cs typeface="+mn-cs"/>
                        </a:rPr>
                        <a:t>.</a:t>
                      </a:r>
                      <a:r>
                        <a:rPr lang="ar-SA" sz="2800" b="1" kern="1200" dirty="0">
                          <a:solidFill>
                            <a:prstClr val="white"/>
                          </a:solidFill>
                          <a:latin typeface="+mn-lt"/>
                          <a:ea typeface="+mn-ea"/>
                          <a:cs typeface="+mn-cs"/>
                        </a:rPr>
                        <a:t> صرت</a:t>
                      </a:r>
                      <a:r>
                        <a:rPr lang="ar-EG" sz="2800" b="1" kern="1200" dirty="0">
                          <a:solidFill>
                            <a:prstClr val="white"/>
                          </a:solidFill>
                          <a:latin typeface="+mn-lt"/>
                          <a:ea typeface="+mn-ea"/>
                          <a:cs typeface="+mn-cs"/>
                        </a:rPr>
                        <a:t>ِ</a:t>
                      </a:r>
                      <a:r>
                        <a:rPr lang="ar-SA" sz="2800" b="1" kern="1200" dirty="0">
                          <a:solidFill>
                            <a:prstClr val="white"/>
                          </a:solidFill>
                          <a:latin typeface="+mn-lt"/>
                          <a:ea typeface="+mn-ea"/>
                          <a:cs typeface="+mn-cs"/>
                        </a:rPr>
                        <a:t> أم القدوس</a:t>
                      </a:r>
                      <a:endParaRPr lang="fr-FR"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أمدحك</a:t>
                      </a:r>
                      <a:r>
                        <a:rPr lang="ar-EG" sz="2800" b="1" kern="1200" dirty="0">
                          <a:solidFill>
                            <a:prstClr val="white"/>
                          </a:solidFill>
                          <a:latin typeface="+mn-lt"/>
                          <a:ea typeface="+mn-ea"/>
                          <a:cs typeface="+mn-cs"/>
                        </a:rPr>
                        <a:t>ِ</a:t>
                      </a:r>
                      <a:r>
                        <a:rPr lang="ar-SA" sz="2800" b="1" kern="1200" dirty="0">
                          <a:solidFill>
                            <a:prstClr val="white"/>
                          </a:solidFill>
                          <a:latin typeface="+mn-lt"/>
                          <a:ea typeface="+mn-ea"/>
                          <a:cs typeface="+mn-cs"/>
                        </a:rPr>
                        <a:t> </a:t>
                      </a:r>
                      <a:r>
                        <a:rPr lang="ar-EG" sz="2800" b="1" kern="1200" dirty="0">
                          <a:solidFill>
                            <a:prstClr val="white"/>
                          </a:solidFill>
                          <a:latin typeface="+mn-lt"/>
                          <a:ea typeface="+mn-ea"/>
                          <a:cs typeface="+mn-cs"/>
                        </a:rPr>
                        <a:t>ب</a:t>
                      </a:r>
                      <a:r>
                        <a:rPr lang="ar-SA" sz="2800" b="1" kern="1200" dirty="0">
                          <a:solidFill>
                            <a:prstClr val="white"/>
                          </a:solidFill>
                          <a:latin typeface="+mn-lt"/>
                          <a:ea typeface="+mn-ea"/>
                          <a:cs typeface="+mn-cs"/>
                        </a:rPr>
                        <a:t>عن</a:t>
                      </a:r>
                      <a:r>
                        <a:rPr lang="ar-EG" sz="2800" b="1" kern="1200" dirty="0">
                          <a:solidFill>
                            <a:prstClr val="white"/>
                          </a:solidFill>
                          <a:latin typeface="+mn-lt"/>
                          <a:ea typeface="+mn-ea"/>
                          <a:cs typeface="+mn-cs"/>
                        </a:rPr>
                        <a:t>ا</a:t>
                      </a:r>
                      <a:r>
                        <a:rPr lang="ar-SA" sz="2800" b="1" kern="1200" dirty="0">
                          <a:solidFill>
                            <a:prstClr val="white"/>
                          </a:solidFill>
                          <a:latin typeface="+mn-lt"/>
                          <a:ea typeface="+mn-ea"/>
                          <a:cs typeface="+mn-cs"/>
                        </a:rPr>
                        <a:t>ية .</a:t>
                      </a:r>
                      <a:endParaRPr lang="ar-EG"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بنظام مخصوص</a:t>
                      </a:r>
                      <a:r>
                        <a:rPr lang="ar-EG" sz="2800" b="1" kern="1200" dirty="0" err="1">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أظهرك</a:t>
                      </a:r>
                      <a:r>
                        <a:rPr lang="ar-EG" sz="2800" b="1" kern="1200" dirty="0">
                          <a:solidFill>
                            <a:prstClr val="white"/>
                          </a:solidFill>
                          <a:latin typeface="+mn-lt"/>
                          <a:ea typeface="+mn-ea"/>
                          <a:cs typeface="+mn-cs"/>
                        </a:rPr>
                        <a:t>ِ</a:t>
                      </a:r>
                      <a:r>
                        <a:rPr lang="ar-SA" sz="2800" b="1" kern="1200" dirty="0">
                          <a:solidFill>
                            <a:prstClr val="white"/>
                          </a:solidFill>
                          <a:latin typeface="+mn-lt"/>
                          <a:ea typeface="+mn-ea"/>
                          <a:cs typeface="+mn-cs"/>
                        </a:rPr>
                        <a:t> </a:t>
                      </a:r>
                      <a:r>
                        <a:rPr lang="ar-EG" sz="2800" b="1" kern="1200" dirty="0">
                          <a:solidFill>
                            <a:prstClr val="white"/>
                          </a:solidFill>
                          <a:latin typeface="+mn-lt"/>
                          <a:ea typeface="+mn-ea"/>
                          <a:cs typeface="+mn-cs"/>
                        </a:rPr>
                        <a:t>إ</a:t>
                      </a:r>
                      <a:r>
                        <a:rPr lang="ar-SA" sz="2800" b="1" kern="1200" dirty="0" err="1">
                          <a:solidFill>
                            <a:prstClr val="white"/>
                          </a:solidFill>
                          <a:latin typeface="+mn-lt"/>
                          <a:ea typeface="+mn-ea"/>
                          <a:cs typeface="+mn-cs"/>
                        </a:rPr>
                        <a:t>شعياء</a:t>
                      </a:r>
                      <a:r>
                        <a:rPr lang="ar-SA" sz="2800" b="1" kern="1200" dirty="0">
                          <a:solidFill>
                            <a:prstClr val="white"/>
                          </a:solidFill>
                          <a:latin typeface="+mn-lt"/>
                          <a:ea typeface="+mn-ea"/>
                          <a:cs typeface="+mn-cs"/>
                        </a:rPr>
                        <a:t> </a:t>
                      </a:r>
                      <a:r>
                        <a:rPr lang="ar-SA" sz="2800" b="1" kern="1200" dirty="0" err="1">
                          <a:solidFill>
                            <a:prstClr val="white"/>
                          </a:solidFill>
                          <a:latin typeface="+mn-lt"/>
                          <a:ea typeface="+mn-ea"/>
                          <a:cs typeface="+mn-cs"/>
                        </a:rPr>
                        <a:t>.</a:t>
                      </a:r>
                      <a:r>
                        <a:rPr lang="ar-SA" sz="2800" b="1" kern="1200" dirty="0">
                          <a:solidFill>
                            <a:prstClr val="white"/>
                          </a:solidFill>
                          <a:latin typeface="+mn-lt"/>
                          <a:ea typeface="+mn-ea"/>
                          <a:cs typeface="+mn-cs"/>
                        </a:rPr>
                        <a:t> وتنب</a:t>
                      </a:r>
                      <a:r>
                        <a:rPr lang="ar-EG" sz="2800" b="1" kern="1200" dirty="0">
                          <a:solidFill>
                            <a:prstClr val="white"/>
                          </a:solidFill>
                          <a:latin typeface="+mn-lt"/>
                          <a:ea typeface="+mn-ea"/>
                          <a:cs typeface="+mn-cs"/>
                        </a:rPr>
                        <a:t>أ</a:t>
                      </a:r>
                      <a:r>
                        <a:rPr lang="ar-EG" sz="2800" b="1" kern="1200" baseline="0" dirty="0">
                          <a:solidFill>
                            <a:prstClr val="white"/>
                          </a:solidFill>
                          <a:latin typeface="+mn-lt"/>
                          <a:ea typeface="+mn-ea"/>
                          <a:cs typeface="+mn-cs"/>
                        </a:rPr>
                        <a:t> </a:t>
                      </a:r>
                      <a:r>
                        <a:rPr lang="ar-SA" sz="2800" b="1" kern="1200" dirty="0" err="1">
                          <a:solidFill>
                            <a:prstClr val="white"/>
                          </a:solidFill>
                          <a:latin typeface="+mn-lt"/>
                          <a:ea typeface="+mn-ea"/>
                          <a:cs typeface="+mn-cs"/>
                        </a:rPr>
                        <a:t>عاموس</a:t>
                      </a:r>
                      <a:endParaRPr lang="fr-FR"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بحلول روح الله .</a:t>
                      </a:r>
                      <a:endParaRPr lang="ar-EG"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في الحشا والجوف</a:t>
                      </a:r>
                      <a:r>
                        <a:rPr lang="ar-EG" sz="2800" b="1" kern="1200" dirty="0">
                          <a:solidFill>
                            <a:prstClr val="white"/>
                          </a:solidFill>
                          <a:latin typeface="+mn-lt"/>
                          <a:ea typeface="+mn-ea"/>
                          <a:cs typeface="+mn-cs"/>
                        </a:rPr>
                        <a:t>ِي.</a:t>
                      </a:r>
                      <a:endParaRPr lang="fr-FR" sz="2800" b="1" kern="1200" dirty="0">
                        <a:solidFill>
                          <a:prstClr val="white"/>
                        </a:solidFill>
                        <a:latin typeface="+mn-lt"/>
                        <a:ea typeface="+mn-ea"/>
                        <a:cs typeface="+mn-cs"/>
                      </a:endParaRPr>
                    </a:p>
                  </a:txBody>
                  <a:tcPr marL="89535" marR="89535" marT="0" marB="0"/>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1BC4DE2C-7A23-C229-DC32-C0A9E2F3E26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Fille de David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066FBD48-CEC6-D0D3-E4EC-3CA2E4EF4C4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00928278"/>
      </p:ext>
    </p:extLst>
  </p:cSld>
  <p:clrMapOvr>
    <a:masterClrMapping/>
  </p:clrMapOvr>
</p:sld>
</file>

<file path=ppt/slides/slide215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185609957"/>
              </p:ext>
            </p:extLst>
          </p:nvPr>
        </p:nvGraphicFramePr>
        <p:xfrm>
          <a:off x="914400" y="116632"/>
          <a:ext cx="10332756" cy="6328474"/>
        </p:xfrm>
        <a:graphic>
          <a:graphicData uri="http://schemas.openxmlformats.org/drawingml/2006/table">
            <a:tbl>
              <a:tblPr firstRow="1" bandRow="1">
                <a:tableStyleId>{2D5ABB26-0587-4C30-8999-92F81FD0307C}</a:tableStyleId>
              </a:tblPr>
              <a:tblGrid>
                <a:gridCol w="5892233">
                  <a:extLst>
                    <a:ext uri="{9D8B030D-6E8A-4147-A177-3AD203B41FA5}">
                      <a16:colId xmlns:a16="http://schemas.microsoft.com/office/drawing/2014/main" val="20000"/>
                    </a:ext>
                  </a:extLst>
                </a:gridCol>
                <a:gridCol w="4440523">
                  <a:extLst>
                    <a:ext uri="{9D8B030D-6E8A-4147-A177-3AD203B41FA5}">
                      <a16:colId xmlns:a16="http://schemas.microsoft.com/office/drawing/2014/main" val="20001"/>
                    </a:ext>
                  </a:extLst>
                </a:gridCol>
              </a:tblGrid>
              <a:tr h="3024336">
                <a:tc>
                  <a:txBody>
                    <a:bodyPr/>
                    <a:lstStyle/>
                    <a:p>
                      <a:pPr algn="l">
                        <a:lnSpc>
                          <a:spcPct val="115000"/>
                        </a:lnSpc>
                        <a:spcAft>
                          <a:spcPts val="0"/>
                        </a:spcAft>
                      </a:pPr>
                      <a:r>
                        <a:rPr lang="fr-FR" sz="2400" b="1" kern="1200" dirty="0">
                          <a:solidFill>
                            <a:prstClr val="white"/>
                          </a:solidFill>
                          <a:latin typeface="Book Antiqua" pitchFamily="18" charset="0"/>
                          <a:ea typeface="+mn-ea"/>
                          <a:cs typeface="+mn-cs"/>
                        </a:rPr>
                        <a:t>15. Force de Samson,</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astre au Paradis</a:t>
                      </a:r>
                    </a:p>
                    <a:p>
                      <a:pPr algn="l">
                        <a:lnSpc>
                          <a:spcPct val="115000"/>
                        </a:lnSpc>
                        <a:spcAft>
                          <a:spcPts val="0"/>
                        </a:spcAft>
                      </a:pPr>
                      <a:r>
                        <a:rPr lang="fr-FR" sz="2400" b="1" kern="1200" dirty="0">
                          <a:solidFill>
                            <a:prstClr val="white"/>
                          </a:solidFill>
                          <a:latin typeface="Book Antiqua" pitchFamily="18" charset="0"/>
                          <a:ea typeface="+mn-ea"/>
                          <a:cs typeface="+mn-cs"/>
                        </a:rPr>
                        <a:t>Michée et Nahum, </a:t>
                      </a:r>
                    </a:p>
                    <a:p>
                      <a:pPr algn="l">
                        <a:lnSpc>
                          <a:spcPct val="115000"/>
                        </a:lnSpc>
                        <a:spcAft>
                          <a:spcPts val="0"/>
                        </a:spcAft>
                      </a:pPr>
                      <a:r>
                        <a:rPr lang="fr-FR" sz="2400" b="1" kern="1200" dirty="0">
                          <a:solidFill>
                            <a:prstClr val="white"/>
                          </a:solidFill>
                          <a:latin typeface="Book Antiqua" pitchFamily="18" charset="0"/>
                          <a:ea typeface="+mn-ea"/>
                          <a:cs typeface="+mn-cs"/>
                        </a:rPr>
                        <a:t>aussi on prédit</a:t>
                      </a:r>
                    </a:p>
                    <a:p>
                      <a:pPr algn="l">
                        <a:lnSpc>
                          <a:spcPct val="115000"/>
                        </a:lnSpc>
                        <a:spcAft>
                          <a:spcPts val="0"/>
                        </a:spcAft>
                      </a:pPr>
                      <a:r>
                        <a:rPr lang="fr-FR" sz="2400" b="1" kern="1200" dirty="0">
                          <a:solidFill>
                            <a:prstClr val="white"/>
                          </a:solidFill>
                          <a:latin typeface="Book Antiqua" pitchFamily="18" charset="0"/>
                          <a:ea typeface="+mn-ea"/>
                          <a:cs typeface="+mn-cs"/>
                        </a:rPr>
                        <a:t>Sophonie vit Dieu,</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sous forme de pluie</a:t>
                      </a:r>
                    </a:p>
                    <a:p>
                      <a:pPr algn="l">
                        <a:lnSpc>
                          <a:spcPct val="115000"/>
                        </a:lnSpc>
                        <a:spcAft>
                          <a:spcPts val="0"/>
                        </a:spcAft>
                      </a:pPr>
                      <a:r>
                        <a:rPr lang="fr-FR" sz="2400" b="1" kern="1200" dirty="0">
                          <a:solidFill>
                            <a:prstClr val="white"/>
                          </a:solidFill>
                          <a:latin typeface="Book Antiqua" pitchFamily="18" charset="0"/>
                          <a:ea typeface="+mn-ea"/>
                          <a:cs typeface="+mn-cs"/>
                        </a:rPr>
                        <a:t>Couvrir de Son ombre, la Vierge Marie</a:t>
                      </a:r>
                    </a:p>
                    <a:p>
                      <a:pPr algn="l">
                        <a:lnSpc>
                          <a:spcPct val="115000"/>
                        </a:lnSpc>
                        <a:spcAft>
                          <a:spcPts val="0"/>
                        </a:spcAft>
                      </a:pPr>
                      <a:endParaRPr lang="fr-FR" sz="2400" b="1" kern="1200" dirty="0">
                        <a:solidFill>
                          <a:prstClr val="white"/>
                        </a:solidFill>
                        <a:latin typeface="Book Antiqua" pitchFamily="18" charset="0"/>
                        <a:ea typeface="+mn-ea"/>
                        <a:cs typeface="+mn-cs"/>
                      </a:endParaRPr>
                    </a:p>
                  </a:txBody>
                  <a:tcPr marL="89535" marR="89535" marT="0" marB="0"/>
                </a:tc>
                <a:tc>
                  <a:txBody>
                    <a:bodyPr/>
                    <a:lstStyle/>
                    <a:p>
                      <a:pPr algn="r" rtl="1">
                        <a:spcAft>
                          <a:spcPts val="0"/>
                        </a:spcAft>
                      </a:pPr>
                      <a:r>
                        <a:rPr lang="ar-SA" sz="2800" b="1" kern="1200" dirty="0">
                          <a:solidFill>
                            <a:prstClr val="white"/>
                          </a:solidFill>
                          <a:latin typeface="+mn-lt"/>
                          <a:ea typeface="+mn-ea"/>
                          <a:cs typeface="+mn-cs"/>
                        </a:rPr>
                        <a:t>يا ضوء الفردوس . </a:t>
                      </a:r>
                      <a:endParaRPr lang="ar-EG"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يا قوة شمشون</a:t>
                      </a:r>
                      <a:endParaRPr lang="fr-FR" sz="2800" b="1" kern="1200" dirty="0">
                        <a:solidFill>
                          <a:prstClr val="white"/>
                        </a:solidFill>
                        <a:latin typeface="+mn-lt"/>
                        <a:ea typeface="+mn-ea"/>
                        <a:cs typeface="+mn-cs"/>
                      </a:endParaRPr>
                    </a:p>
                    <a:p>
                      <a:pPr algn="r" rtl="1">
                        <a:spcAft>
                          <a:spcPts val="0"/>
                        </a:spcAft>
                      </a:pPr>
                      <a:r>
                        <a:rPr lang="ar-SA" sz="2800" b="1" kern="1200" dirty="0" err="1">
                          <a:solidFill>
                            <a:prstClr val="white"/>
                          </a:solidFill>
                          <a:latin typeface="+mn-lt"/>
                          <a:ea typeface="+mn-ea"/>
                          <a:cs typeface="+mn-cs"/>
                        </a:rPr>
                        <a:t>رأك</a:t>
                      </a:r>
                      <a:r>
                        <a:rPr lang="ar-EG" sz="2800" b="1" kern="1200" dirty="0">
                          <a:solidFill>
                            <a:prstClr val="white"/>
                          </a:solidFill>
                          <a:latin typeface="+mn-lt"/>
                          <a:ea typeface="+mn-ea"/>
                          <a:cs typeface="+mn-cs"/>
                        </a:rPr>
                        <a:t>ِ</a:t>
                      </a:r>
                      <a:r>
                        <a:rPr lang="ar-SA" sz="2800" b="1" kern="1200" dirty="0">
                          <a:solidFill>
                            <a:prstClr val="white"/>
                          </a:solidFill>
                          <a:latin typeface="+mn-lt"/>
                          <a:ea typeface="+mn-ea"/>
                          <a:cs typeface="+mn-cs"/>
                        </a:rPr>
                        <a:t> ميخاوس .</a:t>
                      </a:r>
                      <a:endParaRPr lang="ar-EG"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وتنبأ ناحوم</a:t>
                      </a:r>
                      <a:r>
                        <a:rPr lang="ar-EG" sz="2800" b="1" kern="1200" dirty="0" err="1">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سر </a:t>
                      </a:r>
                      <a:r>
                        <a:rPr lang="ar-SA" sz="2800" b="1" kern="1200" dirty="0" err="1">
                          <a:solidFill>
                            <a:prstClr val="white"/>
                          </a:solidFill>
                          <a:latin typeface="+mn-lt"/>
                          <a:ea typeface="+mn-ea"/>
                          <a:cs typeface="+mn-cs"/>
                        </a:rPr>
                        <a:t>صفونيوس</a:t>
                      </a:r>
                      <a:r>
                        <a:rPr lang="ar-SA" sz="2800" b="1" kern="1200" dirty="0">
                          <a:solidFill>
                            <a:prstClr val="white"/>
                          </a:solidFill>
                          <a:latin typeface="+mn-lt"/>
                          <a:ea typeface="+mn-ea"/>
                          <a:cs typeface="+mn-cs"/>
                        </a:rPr>
                        <a:t> . وأنذرنا بعلوم</a:t>
                      </a:r>
                      <a:r>
                        <a:rPr lang="ar-EG" sz="2800" b="1" kern="1200" dirty="0">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EG" sz="2800" b="1" kern="1200" dirty="0">
                          <a:solidFill>
                            <a:prstClr val="white"/>
                          </a:solidFill>
                          <a:latin typeface="+mn-lt"/>
                          <a:ea typeface="+mn-ea"/>
                          <a:cs typeface="+mn-cs"/>
                        </a:rPr>
                        <a:t>قال الله ينزل .</a:t>
                      </a:r>
                    </a:p>
                    <a:p>
                      <a:pPr algn="r" rtl="1">
                        <a:spcAft>
                          <a:spcPts val="0"/>
                        </a:spcAft>
                      </a:pPr>
                      <a:r>
                        <a:rPr lang="ar-EG" sz="2800" b="1" kern="1200" dirty="0">
                          <a:solidFill>
                            <a:prstClr val="white"/>
                          </a:solidFill>
                          <a:latin typeface="+mn-lt"/>
                          <a:ea typeface="+mn-ea"/>
                          <a:cs typeface="+mn-cs"/>
                        </a:rPr>
                        <a:t>كمطر فوق صوفِي.</a:t>
                      </a:r>
                      <a:endParaRPr lang="fr-FR" sz="2800" b="1" kern="1200" dirty="0">
                        <a:solidFill>
                          <a:prstClr val="white"/>
                        </a:solidFill>
                        <a:latin typeface="+mn-lt"/>
                        <a:ea typeface="+mn-ea"/>
                        <a:cs typeface="+mn-cs"/>
                      </a:endParaRPr>
                    </a:p>
                  </a:txBody>
                  <a:tcPr marL="89535" marR="89535" marT="0" marB="0"/>
                </a:tc>
                <a:extLst>
                  <a:ext uri="{0D108BD9-81ED-4DB2-BD59-A6C34878D82A}">
                    <a16:rowId xmlns:a16="http://schemas.microsoft.com/office/drawing/2014/main" val="10000"/>
                  </a:ext>
                </a:extLst>
              </a:tr>
              <a:tr h="2844316">
                <a:tc>
                  <a:txBody>
                    <a:bodyPr/>
                    <a:lstStyle/>
                    <a:p>
                      <a:pPr algn="l">
                        <a:lnSpc>
                          <a:spcPct val="115000"/>
                        </a:lnSpc>
                        <a:spcAft>
                          <a:spcPts val="0"/>
                        </a:spcAft>
                      </a:pPr>
                      <a:r>
                        <a:rPr lang="fr-FR" sz="2400" b="1" kern="1200" dirty="0">
                          <a:solidFill>
                            <a:prstClr val="white"/>
                          </a:solidFill>
                          <a:latin typeface="Book Antiqua" pitchFamily="18" charset="0"/>
                          <a:ea typeface="+mn-ea"/>
                          <a:cs typeface="+mn-cs"/>
                        </a:rPr>
                        <a:t>16. Tu portas la Vie,</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ô Verge d’Aaron</a:t>
                      </a:r>
                    </a:p>
                    <a:p>
                      <a:pPr algn="l">
                        <a:lnSpc>
                          <a:spcPct val="115000"/>
                        </a:lnSpc>
                        <a:spcAft>
                          <a:spcPts val="0"/>
                        </a:spcAft>
                      </a:pPr>
                      <a:r>
                        <a:rPr lang="fr-FR" sz="2400" b="1" kern="1200" dirty="0">
                          <a:solidFill>
                            <a:prstClr val="white"/>
                          </a:solidFill>
                          <a:latin typeface="Book Antiqua" pitchFamily="18" charset="0"/>
                          <a:ea typeface="+mn-ea"/>
                          <a:cs typeface="+mn-cs"/>
                        </a:rPr>
                        <a:t>Sans être plantée,</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portas le Bourgeon</a:t>
                      </a:r>
                    </a:p>
                    <a:p>
                      <a:pPr algn="l">
                        <a:lnSpc>
                          <a:spcPct val="115000"/>
                        </a:lnSpc>
                        <a:spcAft>
                          <a:spcPts val="0"/>
                        </a:spcAft>
                      </a:pPr>
                      <a:r>
                        <a:rPr lang="fr-FR" sz="2400" b="1" kern="1200" dirty="0">
                          <a:solidFill>
                            <a:prstClr val="white"/>
                          </a:solidFill>
                          <a:latin typeface="Book Antiqua" pitchFamily="18" charset="0"/>
                          <a:ea typeface="+mn-ea"/>
                          <a:cs typeface="+mn-cs"/>
                        </a:rPr>
                        <a:t>Temple de Sion, par toi Il est né</a:t>
                      </a:r>
                    </a:p>
                    <a:p>
                      <a:pPr algn="l">
                        <a:lnSpc>
                          <a:spcPct val="115000"/>
                        </a:lnSpc>
                        <a:spcAft>
                          <a:spcPts val="0"/>
                        </a:spcAft>
                      </a:pPr>
                      <a:r>
                        <a:rPr lang="fr-FR" sz="2400" b="1" kern="1200" dirty="0">
                          <a:solidFill>
                            <a:prstClr val="white"/>
                          </a:solidFill>
                          <a:latin typeface="Book Antiqua" pitchFamily="18" charset="0"/>
                          <a:ea typeface="+mn-ea"/>
                          <a:cs typeface="+mn-cs"/>
                        </a:rPr>
                        <a:t>Le Seigneur Messie, pour nous rassurer</a:t>
                      </a:r>
                    </a:p>
                  </a:txBody>
                  <a:tcPr marL="89535" marR="89535" marT="0" marB="0"/>
                </a:tc>
                <a:tc>
                  <a:txBody>
                    <a:bodyPr/>
                    <a:lstStyle/>
                    <a:p>
                      <a:pPr algn="r" rtl="1">
                        <a:spcAft>
                          <a:spcPts val="0"/>
                        </a:spcAft>
                      </a:pPr>
                      <a:r>
                        <a:rPr lang="ar-SA" sz="2800" b="1" kern="1200" dirty="0">
                          <a:solidFill>
                            <a:prstClr val="white"/>
                          </a:solidFill>
                          <a:latin typeface="+mn-lt"/>
                          <a:ea typeface="+mn-ea"/>
                          <a:cs typeface="+mn-cs"/>
                        </a:rPr>
                        <a:t>يا عكاز هرون .</a:t>
                      </a:r>
                      <a:endParaRPr lang="ar-EG"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من غير ماء ف</a:t>
                      </a:r>
                      <a:r>
                        <a:rPr lang="ar-EG" sz="2800" b="1" kern="1200" dirty="0">
                          <a:solidFill>
                            <a:prstClr val="white"/>
                          </a:solidFill>
                          <a:latin typeface="+mn-lt"/>
                          <a:ea typeface="+mn-ea"/>
                          <a:cs typeface="+mn-cs"/>
                        </a:rPr>
                        <a:t>َ</a:t>
                      </a:r>
                      <a:r>
                        <a:rPr lang="ar-SA" sz="2800" b="1" kern="1200" dirty="0">
                          <a:solidFill>
                            <a:prstClr val="white"/>
                          </a:solidFill>
                          <a:latin typeface="+mn-lt"/>
                          <a:ea typeface="+mn-ea"/>
                          <a:cs typeface="+mn-cs"/>
                        </a:rPr>
                        <a:t>ر</a:t>
                      </a:r>
                      <a:r>
                        <a:rPr lang="ar-EG" sz="2800" b="1" kern="1200" dirty="0">
                          <a:solidFill>
                            <a:prstClr val="white"/>
                          </a:solidFill>
                          <a:latin typeface="+mn-lt"/>
                          <a:ea typeface="+mn-ea"/>
                          <a:cs typeface="+mn-cs"/>
                        </a:rPr>
                        <a:t>َ</a:t>
                      </a:r>
                      <a:r>
                        <a:rPr lang="ar-SA" sz="2800" b="1" kern="1200" dirty="0">
                          <a:solidFill>
                            <a:prstClr val="white"/>
                          </a:solidFill>
                          <a:latin typeface="+mn-lt"/>
                          <a:ea typeface="+mn-ea"/>
                          <a:cs typeface="+mn-cs"/>
                        </a:rPr>
                        <a:t>ع</a:t>
                      </a:r>
                      <a:r>
                        <a:rPr lang="ar-EG" sz="2800" b="1" kern="1200" dirty="0" err="1">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بأوراق وغصون .</a:t>
                      </a:r>
                      <a:endParaRPr lang="ar-EG"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فيه ولم تزرع</a:t>
                      </a:r>
                      <a:r>
                        <a:rPr lang="ar-EG" sz="2800" b="1" kern="1200" dirty="0" err="1">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يا هيكل صهيون .</a:t>
                      </a:r>
                      <a:endParaRPr lang="ar-EG"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منك</a:t>
                      </a:r>
                      <a:r>
                        <a:rPr lang="ar-EG" sz="2800" b="1" kern="1200" dirty="0">
                          <a:solidFill>
                            <a:prstClr val="white"/>
                          </a:solidFill>
                          <a:latin typeface="+mn-lt"/>
                          <a:ea typeface="+mn-ea"/>
                          <a:cs typeface="+mn-cs"/>
                        </a:rPr>
                        <a:t>ِ</a:t>
                      </a:r>
                      <a:r>
                        <a:rPr lang="ar-SA" sz="2800" b="1" kern="1200" dirty="0">
                          <a:solidFill>
                            <a:prstClr val="white"/>
                          </a:solidFill>
                          <a:latin typeface="+mn-lt"/>
                          <a:ea typeface="+mn-ea"/>
                          <a:cs typeface="+mn-cs"/>
                        </a:rPr>
                        <a:t> الرب أسرع</a:t>
                      </a:r>
                      <a:r>
                        <a:rPr lang="ar-EG" sz="2800" b="1" kern="1200" dirty="0" err="1">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EG" sz="2800" b="1" kern="1200" dirty="0">
                          <a:solidFill>
                            <a:prstClr val="white"/>
                          </a:solidFill>
                          <a:latin typeface="+mn-lt"/>
                          <a:ea typeface="+mn-ea"/>
                          <a:cs typeface="+mn-cs"/>
                        </a:rPr>
                        <a:t>نزل سيدنا . ليزيل الخوفِي.</a:t>
                      </a:r>
                      <a:endParaRPr lang="fr-FR" sz="2800" b="1" kern="1200" dirty="0">
                        <a:solidFill>
                          <a:prstClr val="white"/>
                        </a:solidFill>
                        <a:latin typeface="+mn-lt"/>
                        <a:ea typeface="+mn-ea"/>
                        <a:cs typeface="+mn-cs"/>
                      </a:endParaRPr>
                    </a:p>
                  </a:txBody>
                  <a:tcPr marL="89535" marR="89535" marT="0" marB="0"/>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B7B4DC14-C62A-4B62-839C-79FB1B9B814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Fille de David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87A79782-33A7-3E0C-1F3D-89EC202F4A3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50765015"/>
      </p:ext>
    </p:extLst>
  </p:cSld>
  <p:clrMapOvr>
    <a:masterClrMapping/>
  </p:clrMapOvr>
</p:sld>
</file>

<file path=ppt/slides/slide21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033709722"/>
              </p:ext>
            </p:extLst>
          </p:nvPr>
        </p:nvGraphicFramePr>
        <p:xfrm>
          <a:off x="914400" y="152400"/>
          <a:ext cx="10332756" cy="6184412"/>
        </p:xfrm>
        <a:graphic>
          <a:graphicData uri="http://schemas.openxmlformats.org/drawingml/2006/table">
            <a:tbl>
              <a:tblPr firstRow="1" bandRow="1">
                <a:tableStyleId>{2D5ABB26-0587-4C30-8999-92F81FD0307C}</a:tableStyleId>
              </a:tblPr>
              <a:tblGrid>
                <a:gridCol w="6477000">
                  <a:extLst>
                    <a:ext uri="{9D8B030D-6E8A-4147-A177-3AD203B41FA5}">
                      <a16:colId xmlns:a16="http://schemas.microsoft.com/office/drawing/2014/main" val="20000"/>
                    </a:ext>
                  </a:extLst>
                </a:gridCol>
                <a:gridCol w="3855756">
                  <a:extLst>
                    <a:ext uri="{9D8B030D-6E8A-4147-A177-3AD203B41FA5}">
                      <a16:colId xmlns:a16="http://schemas.microsoft.com/office/drawing/2014/main" val="20001"/>
                    </a:ext>
                  </a:extLst>
                </a:gridCol>
              </a:tblGrid>
              <a:tr h="3325348">
                <a:tc>
                  <a:txBody>
                    <a:bodyPr/>
                    <a:lstStyle/>
                    <a:p>
                      <a:pPr algn="l">
                        <a:lnSpc>
                          <a:spcPct val="115000"/>
                        </a:lnSpc>
                        <a:spcAft>
                          <a:spcPts val="0"/>
                        </a:spcAft>
                      </a:pPr>
                      <a:r>
                        <a:rPr lang="fr-FR" sz="2400" b="1" kern="1200" dirty="0">
                          <a:solidFill>
                            <a:prstClr val="white"/>
                          </a:solidFill>
                          <a:latin typeface="Book Antiqua" pitchFamily="18" charset="0"/>
                          <a:ea typeface="+mn-ea"/>
                          <a:cs typeface="+mn-cs"/>
                        </a:rPr>
                        <a:t>17. Vierge de lumière,</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ô Ardent Buisson</a:t>
                      </a:r>
                    </a:p>
                    <a:p>
                      <a:pPr algn="l">
                        <a:lnSpc>
                          <a:spcPct val="115000"/>
                        </a:lnSpc>
                        <a:spcAft>
                          <a:spcPts val="0"/>
                        </a:spcAft>
                      </a:pPr>
                      <a:r>
                        <a:rPr lang="fr-FR" sz="2400" b="1" kern="1200" dirty="0">
                          <a:solidFill>
                            <a:prstClr val="white"/>
                          </a:solidFill>
                          <a:latin typeface="Book Antiqua" pitchFamily="18" charset="0"/>
                          <a:ea typeface="+mn-ea"/>
                          <a:cs typeface="+mn-cs"/>
                        </a:rPr>
                        <a:t>Toi que vit Moïse,</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là-haut, sur le Mont</a:t>
                      </a:r>
                    </a:p>
                    <a:p>
                      <a:pPr algn="l">
                        <a:lnSpc>
                          <a:spcPct val="115000"/>
                        </a:lnSpc>
                        <a:spcAft>
                          <a:spcPts val="0"/>
                        </a:spcAft>
                      </a:pPr>
                      <a:r>
                        <a:rPr lang="fr-FR" sz="2400" b="1" kern="1200" dirty="0">
                          <a:solidFill>
                            <a:prstClr val="white"/>
                          </a:solidFill>
                          <a:latin typeface="Book Antiqua" pitchFamily="18" charset="0"/>
                          <a:ea typeface="+mn-ea"/>
                          <a:cs typeface="+mn-cs"/>
                        </a:rPr>
                        <a:t>La Braise divine,</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flamme qui brûlait</a:t>
                      </a:r>
                    </a:p>
                    <a:p>
                      <a:pPr algn="l">
                        <a:lnSpc>
                          <a:spcPct val="115000"/>
                        </a:lnSpc>
                        <a:spcAft>
                          <a:spcPts val="0"/>
                        </a:spcAft>
                      </a:pPr>
                      <a:r>
                        <a:rPr lang="fr-FR" sz="2400" b="1" kern="1200" dirty="0">
                          <a:solidFill>
                            <a:prstClr val="white"/>
                          </a:solidFill>
                          <a:latin typeface="Book Antiqua" pitchFamily="18" charset="0"/>
                          <a:ea typeface="+mn-ea"/>
                          <a:cs typeface="+mn-cs"/>
                        </a:rPr>
                        <a:t>Dieu, dans tes entrailles, neuf mois S’abritait</a:t>
                      </a:r>
                    </a:p>
                  </a:txBody>
                  <a:tcPr marL="89535" marR="89535" marT="0" marB="0"/>
                </a:tc>
                <a:tc>
                  <a:txBody>
                    <a:bodyPr/>
                    <a:lstStyle/>
                    <a:p>
                      <a:pPr algn="r" rtl="1">
                        <a:spcAft>
                          <a:spcPts val="0"/>
                        </a:spcAft>
                      </a:pPr>
                      <a:r>
                        <a:rPr lang="ar-SA" sz="2800" b="1" kern="1200" dirty="0">
                          <a:solidFill>
                            <a:prstClr val="white"/>
                          </a:solidFill>
                          <a:latin typeface="+mn-lt"/>
                          <a:ea typeface="+mn-ea"/>
                          <a:cs typeface="+mn-cs"/>
                        </a:rPr>
                        <a:t>يا غصن العوسج .</a:t>
                      </a:r>
                      <a:endParaRPr lang="ar-EG"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ومتوج بالنور</a:t>
                      </a:r>
                      <a:r>
                        <a:rPr lang="ar-EG" sz="2800" b="1" kern="1200" dirty="0" err="1">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رآه موسى ي</a:t>
                      </a:r>
                      <a:r>
                        <a:rPr lang="ar-EG" sz="2800" b="1" kern="1200" dirty="0" err="1">
                          <a:solidFill>
                            <a:prstClr val="white"/>
                          </a:solidFill>
                          <a:latin typeface="+mn-lt"/>
                          <a:ea typeface="+mn-ea"/>
                          <a:cs typeface="+mn-cs"/>
                        </a:rPr>
                        <a:t>تو</a:t>
                      </a:r>
                      <a:r>
                        <a:rPr lang="ar-SA" sz="2800" b="1" kern="1200" dirty="0">
                          <a:solidFill>
                            <a:prstClr val="white"/>
                          </a:solidFill>
                          <a:latin typeface="+mn-lt"/>
                          <a:ea typeface="+mn-ea"/>
                          <a:cs typeface="+mn-cs"/>
                        </a:rPr>
                        <a:t>هج .</a:t>
                      </a:r>
                      <a:endParaRPr lang="ar-EG"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من فوق جبل الطور</a:t>
                      </a:r>
                      <a:r>
                        <a:rPr lang="ar-EG" sz="2800" b="1" kern="1200" dirty="0" err="1">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فما أحسن وأبهج .</a:t>
                      </a:r>
                      <a:endParaRPr lang="ar-EG"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ذا ال</a:t>
                      </a:r>
                      <a:r>
                        <a:rPr lang="ar-EG" sz="2800" b="1" kern="1200" dirty="0">
                          <a:solidFill>
                            <a:prstClr val="white"/>
                          </a:solidFill>
                          <a:latin typeface="+mn-lt"/>
                          <a:ea typeface="+mn-ea"/>
                          <a:cs typeface="+mn-cs"/>
                        </a:rPr>
                        <a:t>أ</a:t>
                      </a:r>
                      <a:r>
                        <a:rPr lang="ar-SA" sz="2800" b="1" kern="1200" dirty="0">
                          <a:solidFill>
                            <a:prstClr val="white"/>
                          </a:solidFill>
                          <a:latin typeface="+mn-lt"/>
                          <a:ea typeface="+mn-ea"/>
                          <a:cs typeface="+mn-cs"/>
                        </a:rPr>
                        <a:t>مر المشهور</a:t>
                      </a:r>
                      <a:r>
                        <a:rPr lang="ar-EG" sz="2800" b="1" kern="1200" dirty="0" err="1">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EG" sz="2800" b="1" kern="1200" dirty="0">
                          <a:solidFill>
                            <a:prstClr val="white"/>
                          </a:solidFill>
                          <a:latin typeface="+mn-lt"/>
                          <a:ea typeface="+mn-ea"/>
                          <a:cs typeface="+mn-cs"/>
                        </a:rPr>
                        <a:t>شاع اسُمكِ في كل .</a:t>
                      </a:r>
                    </a:p>
                    <a:p>
                      <a:pPr algn="r" rtl="1">
                        <a:spcAft>
                          <a:spcPts val="0"/>
                        </a:spcAft>
                      </a:pPr>
                      <a:r>
                        <a:rPr lang="ar-EG" sz="2800" b="1" kern="1200" dirty="0">
                          <a:solidFill>
                            <a:prstClr val="white"/>
                          </a:solidFill>
                          <a:latin typeface="+mn-lt"/>
                          <a:ea typeface="+mn-ea"/>
                          <a:cs typeface="+mn-cs"/>
                        </a:rPr>
                        <a:t>العالم بوصوفِي.</a:t>
                      </a:r>
                      <a:endParaRPr lang="fr-FR" sz="2800" b="1" kern="1200" dirty="0">
                        <a:solidFill>
                          <a:prstClr val="white"/>
                        </a:solidFill>
                        <a:latin typeface="+mn-lt"/>
                        <a:ea typeface="+mn-ea"/>
                        <a:cs typeface="+mn-cs"/>
                      </a:endParaRPr>
                    </a:p>
                  </a:txBody>
                  <a:tcPr marL="89535" marR="89535" marT="0" marB="0"/>
                </a:tc>
                <a:extLst>
                  <a:ext uri="{0D108BD9-81ED-4DB2-BD59-A6C34878D82A}">
                    <a16:rowId xmlns:a16="http://schemas.microsoft.com/office/drawing/2014/main" val="10000"/>
                  </a:ext>
                </a:extLst>
              </a:tr>
              <a:tr h="2770652">
                <a:tc>
                  <a:txBody>
                    <a:bodyPr/>
                    <a:lstStyle/>
                    <a:p>
                      <a:pPr algn="l">
                        <a:lnSpc>
                          <a:spcPct val="115000"/>
                        </a:lnSpc>
                        <a:spcAft>
                          <a:spcPts val="0"/>
                        </a:spcAft>
                      </a:pPr>
                      <a:r>
                        <a:rPr lang="fr-FR" sz="2400" b="1" kern="1200" dirty="0">
                          <a:solidFill>
                            <a:prstClr val="white"/>
                          </a:solidFill>
                          <a:latin typeface="Book Antiqua" pitchFamily="18" charset="0"/>
                          <a:ea typeface="+mn-ea"/>
                          <a:cs typeface="+mn-cs"/>
                        </a:rPr>
                        <a:t>18. Ô Fontaine de marbre,</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ô source d’eau pure</a:t>
                      </a:r>
                    </a:p>
                    <a:p>
                      <a:pPr algn="l">
                        <a:lnSpc>
                          <a:spcPct val="115000"/>
                        </a:lnSpc>
                        <a:spcAft>
                          <a:spcPts val="0"/>
                        </a:spcAft>
                      </a:pPr>
                      <a:r>
                        <a:rPr lang="fr-FR" sz="2400" b="1" kern="1200" dirty="0">
                          <a:solidFill>
                            <a:prstClr val="white"/>
                          </a:solidFill>
                          <a:latin typeface="Book Antiqua" pitchFamily="18" charset="0"/>
                          <a:ea typeface="+mn-ea"/>
                          <a:cs typeface="+mn-cs"/>
                        </a:rPr>
                        <a:t>Ô trésor précieux, ton fruit était mûr</a:t>
                      </a:r>
                    </a:p>
                    <a:p>
                      <a:pPr algn="l">
                        <a:lnSpc>
                          <a:spcPct val="115000"/>
                        </a:lnSpc>
                        <a:spcAft>
                          <a:spcPts val="0"/>
                        </a:spcAft>
                      </a:pPr>
                      <a:r>
                        <a:rPr lang="fr-FR" sz="2400" b="1" kern="1200" dirty="0">
                          <a:solidFill>
                            <a:prstClr val="white"/>
                          </a:solidFill>
                          <a:latin typeface="Book Antiqua" pitchFamily="18" charset="0"/>
                          <a:ea typeface="+mn-ea"/>
                          <a:cs typeface="+mn-cs"/>
                        </a:rPr>
                        <a:t>Dieu en toi S’incarne,</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et tes traits  Il prit</a:t>
                      </a:r>
                    </a:p>
                    <a:p>
                      <a:pPr algn="l">
                        <a:lnSpc>
                          <a:spcPct val="115000"/>
                        </a:lnSpc>
                        <a:spcAft>
                          <a:spcPts val="0"/>
                        </a:spcAft>
                      </a:pPr>
                      <a:r>
                        <a:rPr lang="fr-FR" sz="2400" b="1" kern="1200" dirty="0">
                          <a:solidFill>
                            <a:prstClr val="white"/>
                          </a:solidFill>
                          <a:latin typeface="Book Antiqua" pitchFamily="18" charset="0"/>
                          <a:ea typeface="+mn-ea"/>
                          <a:cs typeface="+mn-cs"/>
                        </a:rPr>
                        <a:t>Tu L’as mis au monde, Il redonne vie</a:t>
                      </a:r>
                    </a:p>
                  </a:txBody>
                  <a:tcPr marL="89535" marR="89535" marT="0" marB="0"/>
                </a:tc>
                <a:tc>
                  <a:txBody>
                    <a:bodyPr/>
                    <a:lstStyle/>
                    <a:p>
                      <a:pPr algn="r" rtl="1">
                        <a:spcAft>
                          <a:spcPts val="0"/>
                        </a:spcAft>
                      </a:pPr>
                      <a:r>
                        <a:rPr lang="ar-SA" sz="2800" b="1" kern="1200" dirty="0">
                          <a:solidFill>
                            <a:prstClr val="white"/>
                          </a:solidFill>
                          <a:latin typeface="+mn-lt"/>
                          <a:ea typeface="+mn-ea"/>
                          <a:cs typeface="+mn-cs"/>
                        </a:rPr>
                        <a:t>يا فسقية ماء . بألواح مرمر</a:t>
                      </a:r>
                      <a:r>
                        <a:rPr lang="ar-EG" sz="2800" b="1" kern="1200" dirty="0" err="1">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سموك </a:t>
                      </a:r>
                      <a:r>
                        <a:rPr lang="ar-SA" sz="2800" b="1" kern="1200" dirty="0" err="1">
                          <a:solidFill>
                            <a:prstClr val="white"/>
                          </a:solidFill>
                          <a:latin typeface="+mn-lt"/>
                          <a:ea typeface="+mn-ea"/>
                          <a:cs typeface="+mn-cs"/>
                        </a:rPr>
                        <a:t>الع</a:t>
                      </a:r>
                      <a:r>
                        <a:rPr lang="ar-EG" sz="2800" b="1" kern="1200" dirty="0">
                          <a:solidFill>
                            <a:prstClr val="white"/>
                          </a:solidFill>
                          <a:latin typeface="+mn-lt"/>
                          <a:ea typeface="+mn-ea"/>
                          <a:cs typeface="+mn-cs"/>
                        </a:rPr>
                        <a:t>ُ</a:t>
                      </a:r>
                      <a:r>
                        <a:rPr lang="ar-SA" sz="2800" b="1" kern="1200" dirty="0">
                          <a:solidFill>
                            <a:prstClr val="white"/>
                          </a:solidFill>
                          <a:latin typeface="+mn-lt"/>
                          <a:ea typeface="+mn-ea"/>
                          <a:cs typeface="+mn-cs"/>
                        </a:rPr>
                        <a:t>لماء .</a:t>
                      </a:r>
                      <a:endParaRPr lang="ar-EG"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كنزاً من جوهر</a:t>
                      </a:r>
                      <a:r>
                        <a:rPr lang="ar-EG" sz="2800" b="1" kern="1200" dirty="0" err="1">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سراً </a:t>
                      </a:r>
                      <a:r>
                        <a:rPr lang="ar-SA" sz="2800" b="1" kern="1200" dirty="0" err="1">
                          <a:solidFill>
                            <a:prstClr val="white"/>
                          </a:solidFill>
                          <a:latin typeface="+mn-lt"/>
                          <a:ea typeface="+mn-ea"/>
                          <a:cs typeface="+mn-cs"/>
                        </a:rPr>
                        <a:t>منكتما</a:t>
                      </a:r>
                      <a:r>
                        <a:rPr lang="ar-EG" sz="2800" b="1" kern="1200" dirty="0">
                          <a:solidFill>
                            <a:prstClr val="white"/>
                          </a:solidFill>
                          <a:latin typeface="+mn-lt"/>
                          <a:ea typeface="+mn-ea"/>
                          <a:cs typeface="+mn-cs"/>
                        </a:rPr>
                        <a:t>ً</a:t>
                      </a:r>
                      <a:r>
                        <a:rPr lang="ar-SA" sz="2800" b="1" kern="1200" dirty="0">
                          <a:solidFill>
                            <a:prstClr val="white"/>
                          </a:solidFill>
                          <a:latin typeface="+mn-lt"/>
                          <a:ea typeface="+mn-ea"/>
                          <a:cs typeface="+mn-cs"/>
                        </a:rPr>
                        <a:t> .</a:t>
                      </a:r>
                      <a:r>
                        <a:rPr lang="ar-EG" sz="2800" b="1" kern="1200" baseline="0" dirty="0">
                          <a:solidFill>
                            <a:prstClr val="white"/>
                          </a:solidFill>
                          <a:latin typeface="+mn-lt"/>
                          <a:ea typeface="+mn-ea"/>
                          <a:cs typeface="+mn-cs"/>
                        </a:rPr>
                        <a:t> </a:t>
                      </a:r>
                      <a:r>
                        <a:rPr lang="ar-SA" sz="2800" b="1" kern="1200" dirty="0">
                          <a:solidFill>
                            <a:prstClr val="white"/>
                          </a:solidFill>
                          <a:latin typeface="+mn-lt"/>
                          <a:ea typeface="+mn-ea"/>
                          <a:cs typeface="+mn-cs"/>
                        </a:rPr>
                        <a:t>صار منك مجهر</a:t>
                      </a:r>
                      <a:r>
                        <a:rPr lang="ar-EG" sz="2800" b="1" kern="1200" dirty="0" err="1">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EG" sz="2800" b="1" kern="1200" dirty="0">
                          <a:solidFill>
                            <a:prstClr val="white"/>
                          </a:solidFill>
                          <a:latin typeface="+mn-lt"/>
                          <a:ea typeface="+mn-ea"/>
                          <a:cs typeface="+mn-cs"/>
                        </a:rPr>
                        <a:t>بالجسد المختار .</a:t>
                      </a:r>
                    </a:p>
                    <a:p>
                      <a:pPr algn="r" rtl="1">
                        <a:spcAft>
                          <a:spcPts val="0"/>
                        </a:spcAft>
                      </a:pPr>
                      <a:r>
                        <a:rPr lang="ar-EG" sz="2800" b="1" kern="1200" dirty="0">
                          <a:solidFill>
                            <a:prstClr val="white"/>
                          </a:solidFill>
                          <a:latin typeface="+mn-lt"/>
                          <a:ea typeface="+mn-ea"/>
                          <a:cs typeface="+mn-cs"/>
                        </a:rPr>
                        <a:t>به الميت عوفى.</a:t>
                      </a:r>
                      <a:r>
                        <a:rPr lang="ar-EG" sz="2800" b="1" kern="1200" baseline="0" dirty="0">
                          <a:solidFill>
                            <a:prstClr val="white"/>
                          </a:solidFill>
                          <a:latin typeface="+mn-lt"/>
                          <a:ea typeface="+mn-ea"/>
                          <a:cs typeface="+mn-cs"/>
                        </a:rPr>
                        <a:t> </a:t>
                      </a:r>
                      <a:r>
                        <a:rPr lang="ar-EG" sz="2800" b="1" kern="1200" dirty="0">
                          <a:solidFill>
                            <a:prstClr val="white"/>
                          </a:solidFill>
                          <a:latin typeface="+mn-lt"/>
                          <a:ea typeface="+mn-ea"/>
                          <a:cs typeface="+mn-cs"/>
                        </a:rPr>
                        <a:t> </a:t>
                      </a:r>
                      <a:endParaRPr lang="fr-FR" sz="2800" b="1" kern="1200" dirty="0">
                        <a:solidFill>
                          <a:prstClr val="white"/>
                        </a:solidFill>
                        <a:latin typeface="+mn-lt"/>
                        <a:ea typeface="+mn-ea"/>
                        <a:cs typeface="+mn-cs"/>
                      </a:endParaRPr>
                    </a:p>
                  </a:txBody>
                  <a:tcPr marL="89535" marR="89535" marT="0" marB="0"/>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30B2ACFD-97E0-A2D3-398F-4D29E1908B7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Fille de David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52341B17-C063-212E-6E42-23B289DD292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88389482"/>
      </p:ext>
    </p:extLst>
  </p:cSld>
  <p:clrMapOvr>
    <a:masterClrMapping/>
  </p:clrMapOvr>
</p:sld>
</file>

<file path=ppt/slides/slide215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143885366"/>
              </p:ext>
            </p:extLst>
          </p:nvPr>
        </p:nvGraphicFramePr>
        <p:xfrm>
          <a:off x="914400" y="188640"/>
          <a:ext cx="10332756" cy="6185750"/>
        </p:xfrm>
        <a:graphic>
          <a:graphicData uri="http://schemas.openxmlformats.org/drawingml/2006/table">
            <a:tbl>
              <a:tblPr firstRow="1" bandRow="1">
                <a:tableStyleId>{2D5ABB26-0587-4C30-8999-92F81FD0307C}</a:tableStyleId>
              </a:tblPr>
              <a:tblGrid>
                <a:gridCol w="5977628">
                  <a:extLst>
                    <a:ext uri="{9D8B030D-6E8A-4147-A177-3AD203B41FA5}">
                      <a16:colId xmlns:a16="http://schemas.microsoft.com/office/drawing/2014/main" val="20000"/>
                    </a:ext>
                  </a:extLst>
                </a:gridCol>
                <a:gridCol w="4355128">
                  <a:extLst>
                    <a:ext uri="{9D8B030D-6E8A-4147-A177-3AD203B41FA5}">
                      <a16:colId xmlns:a16="http://schemas.microsoft.com/office/drawing/2014/main" val="20001"/>
                    </a:ext>
                  </a:extLst>
                </a:gridCol>
              </a:tblGrid>
              <a:tr h="3024336">
                <a:tc>
                  <a:txBody>
                    <a:bodyPr/>
                    <a:lstStyle/>
                    <a:p>
                      <a:pPr algn="l">
                        <a:lnSpc>
                          <a:spcPct val="115000"/>
                        </a:lnSpc>
                        <a:spcAft>
                          <a:spcPts val="0"/>
                        </a:spcAft>
                      </a:pPr>
                      <a:r>
                        <a:rPr lang="fr-FR" sz="2400" b="1" kern="1200" dirty="0">
                          <a:solidFill>
                            <a:prstClr val="white"/>
                          </a:solidFill>
                          <a:latin typeface="Book Antiqua" pitchFamily="18" charset="0"/>
                          <a:ea typeface="+mn-ea"/>
                          <a:cs typeface="+mn-cs"/>
                        </a:rPr>
                        <a:t>19. Tente de Moïse,</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ils t’appellent, Marie</a:t>
                      </a:r>
                    </a:p>
                    <a:p>
                      <a:pPr algn="l">
                        <a:lnSpc>
                          <a:spcPct val="115000"/>
                        </a:lnSpc>
                        <a:spcAft>
                          <a:spcPts val="0"/>
                        </a:spcAft>
                      </a:pPr>
                      <a:r>
                        <a:rPr lang="fr-FR" sz="2400" b="1" kern="1200" dirty="0">
                          <a:solidFill>
                            <a:prstClr val="white"/>
                          </a:solidFill>
                          <a:latin typeface="Book Antiqua" pitchFamily="18" charset="0"/>
                          <a:ea typeface="+mn-ea"/>
                          <a:cs typeface="+mn-cs"/>
                        </a:rPr>
                        <a:t>Ô vigne plantée,</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qui porta les fruits</a:t>
                      </a:r>
                    </a:p>
                    <a:p>
                      <a:pPr algn="l">
                        <a:lnSpc>
                          <a:spcPct val="115000"/>
                        </a:lnSpc>
                        <a:spcAft>
                          <a:spcPts val="0"/>
                        </a:spcAft>
                      </a:pPr>
                      <a:r>
                        <a:rPr lang="fr-FR" sz="2400" b="1" kern="1200" dirty="0">
                          <a:solidFill>
                            <a:prstClr val="white"/>
                          </a:solidFill>
                          <a:latin typeface="Book Antiqua" pitchFamily="18" charset="0"/>
                          <a:ea typeface="+mn-ea"/>
                          <a:cs typeface="+mn-cs"/>
                        </a:rPr>
                        <a:t>Ô Epouse et Vierge,</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de lignée des purs</a:t>
                      </a:r>
                    </a:p>
                    <a:p>
                      <a:pPr algn="l">
                        <a:lnSpc>
                          <a:spcPct val="115000"/>
                        </a:lnSpc>
                        <a:spcAft>
                          <a:spcPts val="0"/>
                        </a:spcAft>
                      </a:pPr>
                      <a:r>
                        <a:rPr lang="fr-FR" sz="2400" b="1" kern="1200" dirty="0">
                          <a:solidFill>
                            <a:prstClr val="white"/>
                          </a:solidFill>
                          <a:latin typeface="Book Antiqua" pitchFamily="18" charset="0"/>
                          <a:ea typeface="+mn-ea"/>
                          <a:cs typeface="+mn-cs"/>
                        </a:rPr>
                        <a:t>Rencontra l’Epoux, Vierge sans souillure</a:t>
                      </a:r>
                    </a:p>
                    <a:p>
                      <a:pPr algn="l">
                        <a:lnSpc>
                          <a:spcPct val="115000"/>
                        </a:lnSpc>
                        <a:spcAft>
                          <a:spcPts val="0"/>
                        </a:spcAft>
                      </a:pPr>
                      <a:endParaRPr lang="fr-FR" sz="2400" b="1" kern="1200" dirty="0">
                        <a:solidFill>
                          <a:prstClr val="white"/>
                        </a:solidFill>
                        <a:latin typeface="Book Antiqua" pitchFamily="18" charset="0"/>
                        <a:ea typeface="+mn-ea"/>
                        <a:cs typeface="+mn-cs"/>
                      </a:endParaRPr>
                    </a:p>
                  </a:txBody>
                  <a:tcPr marL="89535" marR="89535" marT="0" marB="0"/>
                </a:tc>
                <a:tc>
                  <a:txBody>
                    <a:bodyPr/>
                    <a:lstStyle/>
                    <a:p>
                      <a:pPr algn="r" rtl="1">
                        <a:spcAft>
                          <a:spcPts val="0"/>
                        </a:spcAft>
                      </a:pPr>
                      <a:r>
                        <a:rPr lang="ar-SA" sz="2800" b="1" kern="1200" dirty="0">
                          <a:solidFill>
                            <a:prstClr val="white"/>
                          </a:solidFill>
                          <a:latin typeface="+mn-lt"/>
                          <a:ea typeface="+mn-ea"/>
                          <a:cs typeface="+mn-cs"/>
                        </a:rPr>
                        <a:t>يا قبة موسى </a:t>
                      </a:r>
                      <a:r>
                        <a:rPr lang="ar-SA" sz="2800" b="1" kern="1200" dirty="0" err="1">
                          <a:solidFill>
                            <a:prstClr val="white"/>
                          </a:solidFill>
                          <a:latin typeface="+mn-lt"/>
                          <a:ea typeface="+mn-ea"/>
                          <a:cs typeface="+mn-cs"/>
                        </a:rPr>
                        <a:t>.</a:t>
                      </a:r>
                      <a:r>
                        <a:rPr lang="ar-SA" sz="2800" b="1" kern="1200" dirty="0">
                          <a:solidFill>
                            <a:prstClr val="white"/>
                          </a:solidFill>
                          <a:latin typeface="+mn-lt"/>
                          <a:ea typeface="+mn-ea"/>
                          <a:cs typeface="+mn-cs"/>
                        </a:rPr>
                        <a:t> سم</a:t>
                      </a:r>
                      <a:r>
                        <a:rPr lang="ar-EG" sz="2800" b="1" kern="1200" dirty="0">
                          <a:solidFill>
                            <a:prstClr val="white"/>
                          </a:solidFill>
                          <a:latin typeface="+mn-lt"/>
                          <a:ea typeface="+mn-ea"/>
                          <a:cs typeface="+mn-cs"/>
                        </a:rPr>
                        <a:t>ا</a:t>
                      </a:r>
                      <a:r>
                        <a:rPr lang="ar-SA" sz="2800" b="1" kern="1200" dirty="0">
                          <a:solidFill>
                            <a:prstClr val="white"/>
                          </a:solidFill>
                          <a:latin typeface="+mn-lt"/>
                          <a:ea typeface="+mn-ea"/>
                          <a:cs typeface="+mn-cs"/>
                        </a:rPr>
                        <a:t>ك</a:t>
                      </a:r>
                      <a:r>
                        <a:rPr lang="ar-EG" sz="2800" b="1" kern="1200" dirty="0">
                          <a:solidFill>
                            <a:prstClr val="white"/>
                          </a:solidFill>
                          <a:latin typeface="+mn-lt"/>
                          <a:ea typeface="+mn-ea"/>
                          <a:cs typeface="+mn-cs"/>
                        </a:rPr>
                        <a:t>ِ</a:t>
                      </a:r>
                      <a:r>
                        <a:rPr lang="ar-SA" sz="2800" b="1" kern="1200" dirty="0">
                          <a:solidFill>
                            <a:prstClr val="white"/>
                          </a:solidFill>
                          <a:latin typeface="+mn-lt"/>
                          <a:ea typeface="+mn-ea"/>
                          <a:cs typeface="+mn-cs"/>
                        </a:rPr>
                        <a:t> ال</a:t>
                      </a:r>
                      <a:r>
                        <a:rPr lang="ar-EG" sz="2800" b="1" kern="1200" dirty="0">
                          <a:solidFill>
                            <a:prstClr val="white"/>
                          </a:solidFill>
                          <a:latin typeface="+mn-lt"/>
                          <a:ea typeface="+mn-ea"/>
                          <a:cs typeface="+mn-cs"/>
                        </a:rPr>
                        <a:t>أ</a:t>
                      </a:r>
                      <a:r>
                        <a:rPr lang="ar-SA" sz="2800" b="1" kern="1200" dirty="0" err="1">
                          <a:solidFill>
                            <a:prstClr val="white"/>
                          </a:solidFill>
                          <a:latin typeface="+mn-lt"/>
                          <a:ea typeface="+mn-ea"/>
                          <a:cs typeface="+mn-cs"/>
                        </a:rPr>
                        <a:t>حبار</a:t>
                      </a:r>
                      <a:r>
                        <a:rPr lang="ar-EG" sz="2800" b="1" kern="1200" dirty="0" err="1">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كرمة مغروسة .</a:t>
                      </a:r>
                      <a:endParaRPr lang="ar-EG"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حاملة الأثمار</a:t>
                      </a:r>
                      <a:r>
                        <a:rPr lang="ar-EG" sz="2800" b="1" kern="1200" dirty="0" err="1">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بكر وعروس</a:t>
                      </a:r>
                      <a:r>
                        <a:rPr lang="ar-EG" sz="2800" b="1" kern="1200" dirty="0">
                          <a:solidFill>
                            <a:prstClr val="white"/>
                          </a:solidFill>
                          <a:latin typeface="+mn-lt"/>
                          <a:ea typeface="+mn-ea"/>
                          <a:cs typeface="+mn-cs"/>
                        </a:rPr>
                        <a:t>ة</a:t>
                      </a:r>
                      <a:r>
                        <a:rPr lang="ar-SA" sz="2800" b="1" kern="1200" dirty="0">
                          <a:solidFill>
                            <a:prstClr val="white"/>
                          </a:solidFill>
                          <a:latin typeface="+mn-lt"/>
                          <a:ea typeface="+mn-ea"/>
                          <a:cs typeface="+mn-cs"/>
                        </a:rPr>
                        <a:t>.</a:t>
                      </a:r>
                      <a:endParaRPr lang="ar-EG"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من نسل الاطهار </a:t>
                      </a:r>
                      <a:r>
                        <a:rPr lang="ar-EG" sz="2800" b="1" kern="1200" dirty="0" err="1">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EG" sz="2800" b="1" kern="1200" dirty="0">
                          <a:solidFill>
                            <a:prstClr val="white"/>
                          </a:solidFill>
                          <a:latin typeface="+mn-lt"/>
                          <a:ea typeface="+mn-ea"/>
                          <a:cs typeface="+mn-cs"/>
                        </a:rPr>
                        <a:t>خدر بغير فساد .</a:t>
                      </a:r>
                    </a:p>
                    <a:p>
                      <a:pPr algn="r" rtl="1">
                        <a:spcAft>
                          <a:spcPts val="0"/>
                        </a:spcAft>
                      </a:pPr>
                      <a:r>
                        <a:rPr lang="ar-EG" sz="2800" b="1" kern="1200" dirty="0">
                          <a:solidFill>
                            <a:prstClr val="white"/>
                          </a:solidFill>
                          <a:latin typeface="+mn-lt"/>
                          <a:ea typeface="+mn-ea"/>
                          <a:cs typeface="+mn-cs"/>
                        </a:rPr>
                        <a:t>للعريس موصوفِي.</a:t>
                      </a:r>
                      <a:endParaRPr lang="fr-FR" sz="2800" b="1" kern="1200" dirty="0">
                        <a:solidFill>
                          <a:prstClr val="white"/>
                        </a:solidFill>
                        <a:latin typeface="+mn-lt"/>
                        <a:ea typeface="+mn-ea"/>
                        <a:cs typeface="+mn-cs"/>
                      </a:endParaRPr>
                    </a:p>
                  </a:txBody>
                  <a:tcPr marL="89535" marR="89535" marT="0" marB="0"/>
                </a:tc>
                <a:extLst>
                  <a:ext uri="{0D108BD9-81ED-4DB2-BD59-A6C34878D82A}">
                    <a16:rowId xmlns:a16="http://schemas.microsoft.com/office/drawing/2014/main" val="10000"/>
                  </a:ext>
                </a:extLst>
              </a:tr>
              <a:tr h="2844316">
                <a:tc>
                  <a:txBody>
                    <a:bodyPr/>
                    <a:lstStyle/>
                    <a:p>
                      <a:pPr algn="l">
                        <a:lnSpc>
                          <a:spcPct val="115000"/>
                        </a:lnSpc>
                        <a:spcAft>
                          <a:spcPts val="0"/>
                        </a:spcAft>
                      </a:pPr>
                      <a:r>
                        <a:rPr lang="fr-FR" sz="2400" b="1" kern="1200" dirty="0">
                          <a:solidFill>
                            <a:prstClr val="white"/>
                          </a:solidFill>
                          <a:latin typeface="Book Antiqua" pitchFamily="18" charset="0"/>
                          <a:ea typeface="+mn-ea"/>
                          <a:cs typeface="+mn-cs"/>
                        </a:rPr>
                        <a:t>20. Toi la Vierge Mère,</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ô trône élevé</a:t>
                      </a:r>
                    </a:p>
                    <a:p>
                      <a:pPr algn="l">
                        <a:lnSpc>
                          <a:spcPct val="115000"/>
                        </a:lnSpc>
                        <a:spcAft>
                          <a:spcPts val="0"/>
                        </a:spcAft>
                      </a:pPr>
                      <a:r>
                        <a:rPr lang="fr-FR" sz="2300" b="1" kern="1200" dirty="0">
                          <a:solidFill>
                            <a:prstClr val="white"/>
                          </a:solidFill>
                          <a:latin typeface="Book Antiqua" pitchFamily="18" charset="0"/>
                          <a:ea typeface="+mn-ea"/>
                          <a:cs typeface="+mn-cs"/>
                        </a:rPr>
                        <a:t>Sur les Chérubins, Daniel le voyait</a:t>
                      </a:r>
                    </a:p>
                    <a:p>
                      <a:pPr algn="l">
                        <a:lnSpc>
                          <a:spcPct val="115000"/>
                        </a:lnSpc>
                        <a:spcAft>
                          <a:spcPts val="0"/>
                        </a:spcAft>
                      </a:pPr>
                      <a:r>
                        <a:rPr lang="fr-FR" sz="2400" b="1" kern="1200" dirty="0">
                          <a:solidFill>
                            <a:prstClr val="white"/>
                          </a:solidFill>
                          <a:latin typeface="Book Antiqua" pitchFamily="18" charset="0"/>
                          <a:ea typeface="+mn-ea"/>
                          <a:cs typeface="+mn-cs"/>
                        </a:rPr>
                        <a:t>Quand il vit le trône,</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Daniel s’exclama</a:t>
                      </a:r>
                    </a:p>
                    <a:p>
                      <a:pPr algn="l">
                        <a:lnSpc>
                          <a:spcPct val="115000"/>
                        </a:lnSpc>
                        <a:spcAft>
                          <a:spcPts val="0"/>
                        </a:spcAft>
                      </a:pPr>
                      <a:r>
                        <a:rPr lang="fr-FR" sz="2400" b="1" kern="1200" dirty="0">
                          <a:solidFill>
                            <a:prstClr val="white"/>
                          </a:solidFill>
                          <a:latin typeface="Book Antiqua" pitchFamily="18" charset="0"/>
                          <a:ea typeface="+mn-ea"/>
                          <a:cs typeface="+mn-cs"/>
                        </a:rPr>
                        <a:t>Je te magnifie, Vierge gloire à toi</a:t>
                      </a:r>
                    </a:p>
                  </a:txBody>
                  <a:tcPr marL="89535" marR="89535" marT="0" marB="0"/>
                </a:tc>
                <a:tc>
                  <a:txBody>
                    <a:bodyPr/>
                    <a:lstStyle/>
                    <a:p>
                      <a:pPr algn="r" rtl="1">
                        <a:spcAft>
                          <a:spcPts val="0"/>
                        </a:spcAft>
                      </a:pPr>
                      <a:r>
                        <a:rPr lang="ar-SA" sz="2800" b="1" kern="1200" dirty="0">
                          <a:solidFill>
                            <a:prstClr val="white"/>
                          </a:solidFill>
                          <a:latin typeface="+mn-lt"/>
                          <a:ea typeface="+mn-ea"/>
                          <a:cs typeface="+mn-cs"/>
                        </a:rPr>
                        <a:t>يا كرسي عال</a:t>
                      </a:r>
                      <a:r>
                        <a:rPr lang="ar-EG" sz="2800" b="1" kern="1200" dirty="0">
                          <a:solidFill>
                            <a:prstClr val="white"/>
                          </a:solidFill>
                          <a:latin typeface="+mn-lt"/>
                          <a:ea typeface="+mn-ea"/>
                          <a:cs typeface="+mn-cs"/>
                        </a:rPr>
                        <a:t>ٍ</a:t>
                      </a:r>
                      <a:r>
                        <a:rPr lang="ar-SA" sz="2800" b="1" kern="1200" dirty="0">
                          <a:solidFill>
                            <a:prstClr val="white"/>
                          </a:solidFill>
                          <a:latin typeface="+mn-lt"/>
                          <a:ea typeface="+mn-ea"/>
                          <a:cs typeface="+mn-cs"/>
                        </a:rPr>
                        <a:t> .</a:t>
                      </a:r>
                      <a:endParaRPr lang="ar-EG"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فوقه الرب مقيم</a:t>
                      </a:r>
                      <a:r>
                        <a:rPr lang="ar-EG" sz="2800" b="1" kern="1200" dirty="0" err="1">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رآه دانيال . فوق </a:t>
                      </a:r>
                      <a:r>
                        <a:rPr lang="ar-SA" sz="2800" b="1" kern="1200" dirty="0" err="1">
                          <a:solidFill>
                            <a:prstClr val="white"/>
                          </a:solidFill>
                          <a:latin typeface="+mn-lt"/>
                          <a:ea typeface="+mn-ea"/>
                          <a:cs typeface="+mn-cs"/>
                        </a:rPr>
                        <a:t>الشاروبيم</a:t>
                      </a:r>
                      <a:r>
                        <a:rPr lang="ar-EG" sz="2800" b="1" kern="1200" dirty="0" err="1">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ولما شافه قال . لك كل التعظيم</a:t>
                      </a:r>
                      <a:endParaRPr lang="fr-FR" sz="2800" b="1" kern="1200" dirty="0">
                        <a:solidFill>
                          <a:prstClr val="white"/>
                        </a:solidFill>
                        <a:latin typeface="+mn-lt"/>
                        <a:ea typeface="+mn-ea"/>
                        <a:cs typeface="+mn-cs"/>
                      </a:endParaRPr>
                    </a:p>
                    <a:p>
                      <a:pPr algn="r" rtl="1">
                        <a:spcAft>
                          <a:spcPts val="0"/>
                        </a:spcAft>
                      </a:pPr>
                      <a:r>
                        <a:rPr lang="ar-EG" sz="2800" b="1" kern="1200" dirty="0">
                          <a:solidFill>
                            <a:prstClr val="white"/>
                          </a:solidFill>
                          <a:latin typeface="+mn-lt"/>
                          <a:ea typeface="+mn-ea"/>
                          <a:cs typeface="+mn-cs"/>
                        </a:rPr>
                        <a:t>يا عذراء مجدك.</a:t>
                      </a:r>
                    </a:p>
                    <a:p>
                      <a:pPr algn="r" rtl="1">
                        <a:spcAft>
                          <a:spcPts val="0"/>
                        </a:spcAft>
                      </a:pPr>
                      <a:r>
                        <a:rPr lang="ar-EG" sz="2800" b="1" kern="1200" dirty="0">
                          <a:solidFill>
                            <a:prstClr val="white"/>
                          </a:solidFill>
                          <a:latin typeface="+mn-lt"/>
                          <a:ea typeface="+mn-ea"/>
                          <a:cs typeface="+mn-cs"/>
                        </a:rPr>
                        <a:t>عالى موصوفيِ.</a:t>
                      </a:r>
                      <a:endParaRPr lang="fr-FR" sz="2800" b="1" kern="1200" dirty="0">
                        <a:solidFill>
                          <a:prstClr val="white"/>
                        </a:solidFill>
                        <a:latin typeface="+mn-lt"/>
                        <a:ea typeface="+mn-ea"/>
                        <a:cs typeface="+mn-cs"/>
                      </a:endParaRPr>
                    </a:p>
                  </a:txBody>
                  <a:tcPr marL="89535" marR="89535" marT="0" marB="0"/>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E48182C2-BFE0-65ED-3935-86936C972DF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Fille de David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D3CEB02B-B5AC-5445-F449-150D9278022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25336884"/>
      </p:ext>
    </p:extLst>
  </p:cSld>
  <p:clrMapOvr>
    <a:masterClrMapping/>
  </p:clrMapOvr>
</p:sld>
</file>

<file path=ppt/slides/slide21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256704340"/>
              </p:ext>
            </p:extLst>
          </p:nvPr>
        </p:nvGraphicFramePr>
        <p:xfrm>
          <a:off x="914400" y="124862"/>
          <a:ext cx="10332756" cy="6362796"/>
        </p:xfrm>
        <a:graphic>
          <a:graphicData uri="http://schemas.openxmlformats.org/drawingml/2006/table">
            <a:tbl>
              <a:tblPr firstRow="1" bandRow="1">
                <a:tableStyleId>{2D5ABB26-0587-4C30-8999-92F81FD0307C}</a:tableStyleId>
              </a:tblPr>
              <a:tblGrid>
                <a:gridCol w="5892233">
                  <a:extLst>
                    <a:ext uri="{9D8B030D-6E8A-4147-A177-3AD203B41FA5}">
                      <a16:colId xmlns:a16="http://schemas.microsoft.com/office/drawing/2014/main" val="20000"/>
                    </a:ext>
                  </a:extLst>
                </a:gridCol>
                <a:gridCol w="4440523">
                  <a:extLst>
                    <a:ext uri="{9D8B030D-6E8A-4147-A177-3AD203B41FA5}">
                      <a16:colId xmlns:a16="http://schemas.microsoft.com/office/drawing/2014/main" val="20001"/>
                    </a:ext>
                  </a:extLst>
                </a:gridCol>
              </a:tblGrid>
              <a:tr h="3298922">
                <a:tc>
                  <a:txBody>
                    <a:bodyPr/>
                    <a:lstStyle/>
                    <a:p>
                      <a:pPr algn="just">
                        <a:lnSpc>
                          <a:spcPct val="115000"/>
                        </a:lnSpc>
                        <a:spcAft>
                          <a:spcPts val="0"/>
                        </a:spcAft>
                      </a:pPr>
                      <a:r>
                        <a:rPr lang="fr-FR" sz="2400" b="1" kern="1200" dirty="0">
                          <a:solidFill>
                            <a:prstClr val="white"/>
                          </a:solidFill>
                          <a:latin typeface="Book Antiqua" pitchFamily="18" charset="0"/>
                          <a:ea typeface="+mn-ea"/>
                          <a:cs typeface="+mn-cs"/>
                        </a:rPr>
                        <a:t>25. Urne d’or très pur,</a:t>
                      </a:r>
                      <a:endParaRPr lang="ar-EG" sz="2400" b="1" kern="1200" dirty="0">
                        <a:solidFill>
                          <a:prstClr val="white"/>
                        </a:solidFill>
                        <a:latin typeface="Book Antiqua" pitchFamily="18" charset="0"/>
                        <a:ea typeface="+mn-ea"/>
                        <a:cs typeface="+mn-cs"/>
                      </a:endParaRPr>
                    </a:p>
                    <a:p>
                      <a:pPr algn="just">
                        <a:lnSpc>
                          <a:spcPct val="115000"/>
                        </a:lnSpc>
                        <a:spcAft>
                          <a:spcPts val="0"/>
                        </a:spcAft>
                      </a:pPr>
                      <a:r>
                        <a:rPr lang="fr-FR" sz="2400" b="1" kern="1200" dirty="0">
                          <a:solidFill>
                            <a:prstClr val="white"/>
                          </a:solidFill>
                          <a:latin typeface="Book Antiqua" pitchFamily="18" charset="0"/>
                          <a:ea typeface="+mn-ea"/>
                          <a:cs typeface="+mn-cs"/>
                        </a:rPr>
                        <a:t>portes les mystères</a:t>
                      </a:r>
                    </a:p>
                    <a:p>
                      <a:pPr algn="just">
                        <a:lnSpc>
                          <a:spcPct val="115000"/>
                        </a:lnSpc>
                        <a:spcAft>
                          <a:spcPts val="0"/>
                        </a:spcAft>
                      </a:pPr>
                      <a:r>
                        <a:rPr lang="fr-FR" sz="2400" b="1" kern="1200" dirty="0">
                          <a:solidFill>
                            <a:prstClr val="white"/>
                          </a:solidFill>
                          <a:latin typeface="Book Antiqua" pitchFamily="18" charset="0"/>
                          <a:ea typeface="+mn-ea"/>
                          <a:cs typeface="+mn-cs"/>
                        </a:rPr>
                        <a:t>La manne cachée,</a:t>
                      </a:r>
                      <a:endParaRPr lang="ar-EG" sz="2400" b="1" kern="1200" dirty="0">
                        <a:solidFill>
                          <a:prstClr val="white"/>
                        </a:solidFill>
                        <a:latin typeface="Book Antiqua" pitchFamily="18" charset="0"/>
                        <a:ea typeface="+mn-ea"/>
                        <a:cs typeface="+mn-cs"/>
                      </a:endParaRPr>
                    </a:p>
                    <a:p>
                      <a:pPr algn="just">
                        <a:lnSpc>
                          <a:spcPct val="115000"/>
                        </a:lnSpc>
                        <a:spcAft>
                          <a:spcPts val="0"/>
                        </a:spcAft>
                      </a:pPr>
                      <a:r>
                        <a:rPr lang="fr-FR" sz="2400" b="1" kern="1200" dirty="0">
                          <a:solidFill>
                            <a:prstClr val="white"/>
                          </a:solidFill>
                          <a:latin typeface="Book Antiqua" pitchFamily="18" charset="0"/>
                          <a:ea typeface="+mn-ea"/>
                          <a:cs typeface="+mn-cs"/>
                        </a:rPr>
                        <a:t>précieuse et si chère</a:t>
                      </a:r>
                    </a:p>
                    <a:p>
                      <a:pPr algn="just">
                        <a:lnSpc>
                          <a:spcPct val="115000"/>
                        </a:lnSpc>
                        <a:spcAft>
                          <a:spcPts val="0"/>
                        </a:spcAft>
                      </a:pPr>
                      <a:r>
                        <a:rPr lang="fr-FR" sz="2400" b="1" kern="1200" dirty="0">
                          <a:solidFill>
                            <a:prstClr val="white"/>
                          </a:solidFill>
                          <a:latin typeface="Book Antiqua" pitchFamily="18" charset="0"/>
                          <a:ea typeface="+mn-ea"/>
                          <a:cs typeface="+mn-cs"/>
                        </a:rPr>
                        <a:t>Après long exil, </a:t>
                      </a:r>
                      <a:endParaRPr lang="ar-EG" sz="2400" b="1" kern="1200" dirty="0">
                        <a:solidFill>
                          <a:prstClr val="white"/>
                        </a:solidFill>
                        <a:latin typeface="Book Antiqua" pitchFamily="18" charset="0"/>
                        <a:ea typeface="+mn-ea"/>
                        <a:cs typeface="+mn-cs"/>
                      </a:endParaRPr>
                    </a:p>
                    <a:p>
                      <a:pPr algn="just">
                        <a:lnSpc>
                          <a:spcPct val="115000"/>
                        </a:lnSpc>
                        <a:spcAft>
                          <a:spcPts val="0"/>
                        </a:spcAft>
                      </a:pPr>
                      <a:r>
                        <a:rPr lang="fr-FR" sz="2400" b="1" kern="1200" dirty="0">
                          <a:solidFill>
                            <a:prstClr val="white"/>
                          </a:solidFill>
                          <a:latin typeface="Book Antiqua" pitchFamily="18" charset="0"/>
                          <a:ea typeface="+mn-ea"/>
                          <a:cs typeface="+mn-cs"/>
                        </a:rPr>
                        <a:t>Adam est rentré</a:t>
                      </a:r>
                    </a:p>
                    <a:p>
                      <a:pPr algn="just">
                        <a:lnSpc>
                          <a:spcPct val="115000"/>
                        </a:lnSpc>
                        <a:spcAft>
                          <a:spcPts val="0"/>
                        </a:spcAft>
                      </a:pPr>
                      <a:r>
                        <a:rPr lang="fr-FR" sz="2400" b="1" kern="1200" dirty="0">
                          <a:solidFill>
                            <a:prstClr val="white"/>
                          </a:solidFill>
                          <a:latin typeface="Book Antiqua" pitchFamily="18" charset="0"/>
                          <a:ea typeface="+mn-ea"/>
                          <a:cs typeface="+mn-cs"/>
                        </a:rPr>
                        <a:t>Eve l’a induit, Ton Fils l’a racheté</a:t>
                      </a:r>
                    </a:p>
                  </a:txBody>
                  <a:tcPr marL="89535" marR="89535" marT="0" marB="0"/>
                </a:tc>
                <a:tc>
                  <a:txBody>
                    <a:bodyPr/>
                    <a:lstStyle/>
                    <a:p>
                      <a:pPr algn="just" rtl="1">
                        <a:spcAft>
                          <a:spcPts val="0"/>
                        </a:spcAft>
                      </a:pPr>
                      <a:r>
                        <a:rPr lang="ar-SA" sz="2800" b="1" kern="1200" dirty="0">
                          <a:solidFill>
                            <a:prstClr val="white"/>
                          </a:solidFill>
                          <a:latin typeface="+mn-lt"/>
                          <a:ea typeface="+mn-ea"/>
                          <a:cs typeface="+mn-cs"/>
                        </a:rPr>
                        <a:t>يا</a:t>
                      </a:r>
                      <a:r>
                        <a:rPr lang="ar-SA" sz="1200" dirty="0">
                          <a:effectLst/>
                          <a:latin typeface="Book Antiqua"/>
                          <a:ea typeface="Times New Roman"/>
                          <a:cs typeface="Tahoma"/>
                        </a:rPr>
                        <a:t> </a:t>
                      </a:r>
                      <a:r>
                        <a:rPr lang="ar-SA" sz="2800" b="1" kern="1200" dirty="0">
                          <a:solidFill>
                            <a:prstClr val="white"/>
                          </a:solidFill>
                          <a:latin typeface="+mn-lt"/>
                          <a:ea typeface="+mn-ea"/>
                          <a:cs typeface="+mn-cs"/>
                        </a:rPr>
                        <a:t>وعا</a:t>
                      </a:r>
                      <a:r>
                        <a:rPr lang="ar-EG" sz="2800" b="1" kern="1200" dirty="0">
                          <a:solidFill>
                            <a:prstClr val="white"/>
                          </a:solidFill>
                          <a:latin typeface="+mn-lt"/>
                          <a:ea typeface="+mn-ea"/>
                          <a:cs typeface="+mn-cs"/>
                        </a:rPr>
                        <a:t>ء</a:t>
                      </a:r>
                      <a:r>
                        <a:rPr lang="ar-SA" sz="2800" b="1" kern="1200" dirty="0">
                          <a:solidFill>
                            <a:prstClr val="white"/>
                          </a:solidFill>
                          <a:latin typeface="+mn-lt"/>
                          <a:ea typeface="+mn-ea"/>
                          <a:cs typeface="+mn-cs"/>
                        </a:rPr>
                        <a:t> الأسرار .</a:t>
                      </a:r>
                      <a:endParaRPr lang="ar-EG" sz="2800" b="1" kern="1200" dirty="0">
                        <a:solidFill>
                          <a:prstClr val="white"/>
                        </a:solidFill>
                        <a:latin typeface="+mn-lt"/>
                        <a:ea typeface="+mn-ea"/>
                        <a:cs typeface="+mn-cs"/>
                      </a:endParaRPr>
                    </a:p>
                    <a:p>
                      <a:pPr algn="just" rtl="1">
                        <a:spcAft>
                          <a:spcPts val="0"/>
                        </a:spcAft>
                      </a:pPr>
                      <a:r>
                        <a:rPr lang="ar-SA" sz="2800" b="1" kern="1200" dirty="0">
                          <a:solidFill>
                            <a:prstClr val="white"/>
                          </a:solidFill>
                          <a:latin typeface="+mn-lt"/>
                          <a:ea typeface="+mn-ea"/>
                          <a:cs typeface="+mn-cs"/>
                        </a:rPr>
                        <a:t>من دهب صافي</a:t>
                      </a:r>
                      <a:endParaRPr lang="fr-FR" sz="2800" b="1" kern="1200" dirty="0">
                        <a:solidFill>
                          <a:prstClr val="white"/>
                        </a:solidFill>
                        <a:latin typeface="+mn-lt"/>
                        <a:ea typeface="+mn-ea"/>
                        <a:cs typeface="+mn-cs"/>
                      </a:endParaRPr>
                    </a:p>
                    <a:p>
                      <a:pPr algn="just" rtl="1">
                        <a:spcAft>
                          <a:spcPts val="0"/>
                        </a:spcAft>
                      </a:pPr>
                      <a:r>
                        <a:rPr lang="ar-SA" sz="2800" b="1" kern="1200" dirty="0">
                          <a:solidFill>
                            <a:prstClr val="white"/>
                          </a:solidFill>
                          <a:latin typeface="+mn-lt"/>
                          <a:ea typeface="+mn-ea"/>
                          <a:cs typeface="+mn-cs"/>
                        </a:rPr>
                        <a:t>والمن المختار .</a:t>
                      </a:r>
                      <a:endParaRPr lang="ar-EG" sz="2800" b="1" kern="1200" dirty="0">
                        <a:solidFill>
                          <a:prstClr val="white"/>
                        </a:solidFill>
                        <a:latin typeface="+mn-lt"/>
                        <a:ea typeface="+mn-ea"/>
                        <a:cs typeface="+mn-cs"/>
                      </a:endParaRPr>
                    </a:p>
                    <a:p>
                      <a:pPr algn="just" rtl="1">
                        <a:spcAft>
                          <a:spcPts val="0"/>
                        </a:spcAft>
                      </a:pPr>
                      <a:r>
                        <a:rPr lang="ar-SA" sz="2800" b="1" kern="1200" dirty="0">
                          <a:solidFill>
                            <a:prstClr val="white"/>
                          </a:solidFill>
                          <a:latin typeface="+mn-lt"/>
                          <a:ea typeface="+mn-ea"/>
                          <a:cs typeface="+mn-cs"/>
                        </a:rPr>
                        <a:t>في وسطه مخفي</a:t>
                      </a:r>
                      <a:endParaRPr lang="fr-FR" sz="2800" b="1" kern="1200" dirty="0">
                        <a:solidFill>
                          <a:prstClr val="white"/>
                        </a:solidFill>
                        <a:latin typeface="+mn-lt"/>
                        <a:ea typeface="+mn-ea"/>
                        <a:cs typeface="+mn-cs"/>
                      </a:endParaRPr>
                    </a:p>
                    <a:p>
                      <a:pPr algn="just" rtl="1">
                        <a:spcAft>
                          <a:spcPts val="0"/>
                        </a:spcAft>
                      </a:pPr>
                      <a:r>
                        <a:rPr lang="ar-SA" sz="2800" b="1" kern="1200" dirty="0">
                          <a:solidFill>
                            <a:prstClr val="white"/>
                          </a:solidFill>
                          <a:latin typeface="+mn-lt"/>
                          <a:ea typeface="+mn-ea"/>
                          <a:cs typeface="+mn-cs"/>
                        </a:rPr>
                        <a:t>ر</a:t>
                      </a:r>
                      <a:r>
                        <a:rPr lang="ar-EG" sz="2800" b="1" kern="1200" dirty="0">
                          <a:solidFill>
                            <a:prstClr val="white"/>
                          </a:solidFill>
                          <a:latin typeface="+mn-lt"/>
                          <a:ea typeface="+mn-ea"/>
                          <a:cs typeface="+mn-cs"/>
                        </a:rPr>
                        <a:t>َ</a:t>
                      </a:r>
                      <a:r>
                        <a:rPr lang="ar-SA" sz="2800" b="1" kern="1200" dirty="0">
                          <a:solidFill>
                            <a:prstClr val="white"/>
                          </a:solidFill>
                          <a:latin typeface="+mn-lt"/>
                          <a:ea typeface="+mn-ea"/>
                          <a:cs typeface="+mn-cs"/>
                        </a:rPr>
                        <a:t>ج</a:t>
                      </a:r>
                      <a:r>
                        <a:rPr lang="ar-EG" sz="2800" b="1" kern="1200" dirty="0">
                          <a:solidFill>
                            <a:prstClr val="white"/>
                          </a:solidFill>
                          <a:latin typeface="+mn-lt"/>
                          <a:ea typeface="+mn-ea"/>
                          <a:cs typeface="+mn-cs"/>
                        </a:rPr>
                        <a:t>ِ</a:t>
                      </a:r>
                      <a:r>
                        <a:rPr lang="ar-SA" sz="2800" b="1" kern="1200" dirty="0">
                          <a:solidFill>
                            <a:prstClr val="white"/>
                          </a:solidFill>
                          <a:latin typeface="+mn-lt"/>
                          <a:ea typeface="+mn-ea"/>
                          <a:cs typeface="+mn-cs"/>
                        </a:rPr>
                        <a:t>ع</a:t>
                      </a:r>
                      <a:r>
                        <a:rPr lang="ar-EG" sz="2800" b="1" kern="1200" dirty="0">
                          <a:solidFill>
                            <a:prstClr val="white"/>
                          </a:solidFill>
                          <a:latin typeface="+mn-lt"/>
                          <a:ea typeface="+mn-ea"/>
                          <a:cs typeface="+mn-cs"/>
                        </a:rPr>
                        <a:t>َ</a:t>
                      </a:r>
                      <a:r>
                        <a:rPr lang="ar-SA" sz="2800" b="1" kern="1200" dirty="0">
                          <a:solidFill>
                            <a:prstClr val="white"/>
                          </a:solidFill>
                          <a:latin typeface="+mn-lt"/>
                          <a:ea typeface="+mn-ea"/>
                          <a:cs typeface="+mn-cs"/>
                        </a:rPr>
                        <a:t> آدم للدار .</a:t>
                      </a:r>
                      <a:endParaRPr lang="ar-EG" sz="2800" b="1" kern="1200" dirty="0">
                        <a:solidFill>
                          <a:prstClr val="white"/>
                        </a:solidFill>
                        <a:latin typeface="+mn-lt"/>
                        <a:ea typeface="+mn-ea"/>
                        <a:cs typeface="+mn-cs"/>
                      </a:endParaRPr>
                    </a:p>
                    <a:p>
                      <a:pPr algn="just" rtl="1">
                        <a:spcAft>
                          <a:spcPts val="0"/>
                        </a:spcAft>
                      </a:pPr>
                      <a:r>
                        <a:rPr lang="ar-SA" sz="2800" b="1" kern="1200" dirty="0">
                          <a:solidFill>
                            <a:prstClr val="white"/>
                          </a:solidFill>
                          <a:latin typeface="+mn-lt"/>
                          <a:ea typeface="+mn-ea"/>
                          <a:cs typeface="+mn-cs"/>
                        </a:rPr>
                        <a:t>بعد أن كان منفي</a:t>
                      </a:r>
                      <a:endParaRPr lang="fr-FR" sz="2800" b="1" kern="1200" dirty="0">
                        <a:solidFill>
                          <a:prstClr val="white"/>
                        </a:solidFill>
                        <a:latin typeface="+mn-lt"/>
                        <a:ea typeface="+mn-ea"/>
                        <a:cs typeface="+mn-cs"/>
                      </a:endParaRPr>
                    </a:p>
                    <a:p>
                      <a:pPr algn="just" rtl="1">
                        <a:spcAft>
                          <a:spcPts val="0"/>
                        </a:spcAft>
                      </a:pPr>
                      <a:r>
                        <a:rPr lang="ar-EG" sz="2800" b="1" kern="1200" dirty="0">
                          <a:solidFill>
                            <a:prstClr val="white"/>
                          </a:solidFill>
                          <a:latin typeface="+mn-lt"/>
                          <a:ea typeface="+mn-ea"/>
                          <a:cs typeface="+mn-cs"/>
                        </a:rPr>
                        <a:t>حواء هي أغوته .</a:t>
                      </a:r>
                    </a:p>
                    <a:p>
                      <a:pPr algn="just" rtl="1">
                        <a:spcAft>
                          <a:spcPts val="0"/>
                        </a:spcAft>
                      </a:pPr>
                      <a:r>
                        <a:rPr lang="ar-EG" sz="2800" b="1" kern="1200" dirty="0">
                          <a:solidFill>
                            <a:prstClr val="white"/>
                          </a:solidFill>
                          <a:latin typeface="+mn-lt"/>
                          <a:ea typeface="+mn-ea"/>
                          <a:cs typeface="+mn-cs"/>
                        </a:rPr>
                        <a:t>وبك قد عوفي</a:t>
                      </a:r>
                      <a:endParaRPr lang="fr-FR" sz="2800" b="1" kern="1200" dirty="0">
                        <a:solidFill>
                          <a:prstClr val="white"/>
                        </a:solidFill>
                        <a:latin typeface="+mn-lt"/>
                        <a:ea typeface="+mn-ea"/>
                        <a:cs typeface="+mn-cs"/>
                      </a:endParaRPr>
                    </a:p>
                  </a:txBody>
                  <a:tcPr marL="89535" marR="89535" marT="0" marB="0"/>
                </a:tc>
                <a:extLst>
                  <a:ext uri="{0D108BD9-81ED-4DB2-BD59-A6C34878D82A}">
                    <a16:rowId xmlns:a16="http://schemas.microsoft.com/office/drawing/2014/main" val="10000"/>
                  </a:ext>
                </a:extLst>
              </a:tr>
              <a:tr h="2949036">
                <a:tc>
                  <a:txBody>
                    <a:bodyPr/>
                    <a:lstStyle/>
                    <a:p>
                      <a:pPr algn="l">
                        <a:lnSpc>
                          <a:spcPct val="115000"/>
                        </a:lnSpc>
                        <a:spcAft>
                          <a:spcPts val="0"/>
                        </a:spcAft>
                      </a:pPr>
                      <a:endParaRPr lang="fr-FR" sz="2400" b="1" kern="1200" dirty="0">
                        <a:solidFill>
                          <a:prstClr val="white"/>
                        </a:solidFill>
                        <a:latin typeface="Book Antiqua" pitchFamily="18" charset="0"/>
                        <a:ea typeface="+mn-ea"/>
                        <a:cs typeface="+mn-cs"/>
                      </a:endParaRPr>
                    </a:p>
                  </a:txBody>
                  <a:tcPr marL="89535" marR="89535" marT="0" marB="0"/>
                </a:tc>
                <a:tc>
                  <a:txBody>
                    <a:bodyPr/>
                    <a:lstStyle/>
                    <a:p>
                      <a:pPr algn="r" rtl="1">
                        <a:spcAft>
                          <a:spcPts val="0"/>
                        </a:spcAft>
                      </a:pPr>
                      <a:r>
                        <a:rPr lang="ar-EG" sz="2800" b="1" kern="1200" dirty="0">
                          <a:solidFill>
                            <a:prstClr val="white"/>
                          </a:solidFill>
                          <a:latin typeface="+mn-lt"/>
                          <a:ea typeface="+mn-ea"/>
                          <a:cs typeface="+mn-cs"/>
                        </a:rPr>
                        <a:t>يا لابسة الهيبات توهتي</a:t>
                      </a:r>
                      <a:r>
                        <a:rPr lang="ar-EG" sz="2800" b="1" kern="1200" baseline="0" dirty="0">
                          <a:solidFill>
                            <a:prstClr val="white"/>
                          </a:solidFill>
                          <a:latin typeface="+mn-lt"/>
                          <a:ea typeface="+mn-ea"/>
                          <a:cs typeface="+mn-cs"/>
                        </a:rPr>
                        <a:t> العقول</a:t>
                      </a:r>
                    </a:p>
                    <a:p>
                      <a:pPr algn="r" rtl="1">
                        <a:spcAft>
                          <a:spcPts val="0"/>
                        </a:spcAft>
                      </a:pPr>
                      <a:r>
                        <a:rPr lang="ar-EG" sz="2800" b="1" kern="1200" baseline="0" dirty="0">
                          <a:solidFill>
                            <a:prstClr val="white"/>
                          </a:solidFill>
                          <a:latin typeface="+mn-lt"/>
                          <a:ea typeface="+mn-ea"/>
                          <a:cs typeface="+mn-cs"/>
                        </a:rPr>
                        <a:t>كم نصوا نبوات </a:t>
                      </a:r>
                    </a:p>
                    <a:p>
                      <a:pPr algn="r" rtl="1">
                        <a:spcAft>
                          <a:spcPts val="0"/>
                        </a:spcAft>
                      </a:pPr>
                      <a:r>
                        <a:rPr lang="ar-EG" sz="2800" b="1" kern="1200" baseline="0" dirty="0">
                          <a:solidFill>
                            <a:prstClr val="white"/>
                          </a:solidFill>
                          <a:latin typeface="+mn-lt"/>
                          <a:ea typeface="+mn-ea"/>
                          <a:cs typeface="+mn-cs"/>
                        </a:rPr>
                        <a:t>كم بأحوال وأقوال</a:t>
                      </a:r>
                    </a:p>
                    <a:p>
                      <a:pPr algn="r" rtl="1">
                        <a:spcAft>
                          <a:spcPts val="0"/>
                        </a:spcAft>
                      </a:pPr>
                      <a:r>
                        <a:rPr lang="ar-EG" sz="2800" b="1" kern="1200" baseline="0" dirty="0">
                          <a:solidFill>
                            <a:prstClr val="white"/>
                          </a:solidFill>
                          <a:latin typeface="+mn-lt"/>
                          <a:ea typeface="+mn-ea"/>
                          <a:cs typeface="+mn-cs"/>
                        </a:rPr>
                        <a:t>وكم شافوا رؤيات</a:t>
                      </a:r>
                    </a:p>
                    <a:p>
                      <a:pPr algn="r" rtl="1">
                        <a:spcAft>
                          <a:spcPts val="0"/>
                        </a:spcAft>
                      </a:pPr>
                      <a:r>
                        <a:rPr lang="ar-EG" sz="2800" b="1" kern="1200" baseline="0" dirty="0">
                          <a:solidFill>
                            <a:prstClr val="white"/>
                          </a:solidFill>
                          <a:latin typeface="+mn-lt"/>
                          <a:ea typeface="+mn-ea"/>
                          <a:cs typeface="+mn-cs"/>
                        </a:rPr>
                        <a:t>كم ضربوا أمثال</a:t>
                      </a:r>
                    </a:p>
                    <a:p>
                      <a:pPr algn="r" rtl="1">
                        <a:spcAft>
                          <a:spcPts val="0"/>
                        </a:spcAft>
                      </a:pPr>
                      <a:r>
                        <a:rPr lang="ar-EG" sz="2800" b="1" kern="1200" baseline="0" dirty="0">
                          <a:solidFill>
                            <a:prstClr val="white"/>
                          </a:solidFill>
                          <a:latin typeface="+mn-lt"/>
                          <a:ea typeface="+mn-ea"/>
                          <a:cs typeface="+mn-cs"/>
                        </a:rPr>
                        <a:t>كم تحير فيك معلم مألوفي</a:t>
                      </a:r>
                      <a:endParaRPr lang="fr-FR" sz="2800" b="1" kern="1200" dirty="0">
                        <a:solidFill>
                          <a:prstClr val="white"/>
                        </a:solidFill>
                        <a:latin typeface="+mn-lt"/>
                        <a:ea typeface="+mn-ea"/>
                        <a:cs typeface="+mn-cs"/>
                      </a:endParaRPr>
                    </a:p>
                  </a:txBody>
                  <a:tcPr marL="89535" marR="89535" marT="0" marB="0"/>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CBEACE56-93BD-07A0-8A70-DDB8A017A08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Fille de David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0820454C-3F66-2073-F6C9-63B26EAB1D0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29395573"/>
      </p:ext>
    </p:extLst>
  </p:cSld>
  <p:clrMapOvr>
    <a:masterClrMapping/>
  </p:clrMapOvr>
</p:sld>
</file>

<file path=ppt/slides/slide21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nvGraphicFramePr>
        <p:xfrm>
          <a:off x="1775520" y="332656"/>
          <a:ext cx="8712968" cy="5868652"/>
        </p:xfrm>
        <a:graphic>
          <a:graphicData uri="http://schemas.openxmlformats.org/drawingml/2006/table">
            <a:tbl>
              <a:tblPr firstRow="1" bandRow="1">
                <a:tableStyleId>{2D5ABB26-0587-4C30-8999-92F81FD0307C}</a:tableStyleId>
              </a:tblPr>
              <a:tblGrid>
                <a:gridCol w="8712968">
                  <a:extLst>
                    <a:ext uri="{9D8B030D-6E8A-4147-A177-3AD203B41FA5}">
                      <a16:colId xmlns:a16="http://schemas.microsoft.com/office/drawing/2014/main" val="20000"/>
                    </a:ext>
                  </a:extLst>
                </a:gridCol>
              </a:tblGrid>
              <a:tr h="3024336">
                <a:tc>
                  <a:txBody>
                    <a:bodyPr/>
                    <a:lstStyle/>
                    <a:p>
                      <a:pPr algn="ctr" rtl="1">
                        <a:spcAft>
                          <a:spcPts val="0"/>
                        </a:spcAft>
                      </a:pPr>
                      <a:r>
                        <a:rPr lang="ar-EG" sz="3600" b="1" kern="1200" dirty="0">
                          <a:solidFill>
                            <a:prstClr val="white"/>
                          </a:solidFill>
                          <a:latin typeface="+mn-lt"/>
                          <a:ea typeface="+mn-ea"/>
                          <a:cs typeface="+mn-cs"/>
                        </a:rPr>
                        <a:t>يا ينبوع الشهداء</a:t>
                      </a:r>
                      <a:r>
                        <a:rPr lang="ar-EG" sz="3600" b="1" kern="1200" baseline="0" dirty="0">
                          <a:solidFill>
                            <a:prstClr val="white"/>
                          </a:solidFill>
                          <a:latin typeface="+mn-lt"/>
                          <a:ea typeface="+mn-ea"/>
                          <a:cs typeface="+mn-cs"/>
                        </a:rPr>
                        <a:t> </a:t>
                      </a:r>
                    </a:p>
                    <a:p>
                      <a:pPr algn="ctr" rtl="1">
                        <a:spcAft>
                          <a:spcPts val="0"/>
                        </a:spcAft>
                      </a:pPr>
                      <a:r>
                        <a:rPr lang="ar-EG" sz="3600" b="1" kern="1200" baseline="0" dirty="0">
                          <a:solidFill>
                            <a:prstClr val="white"/>
                          </a:solidFill>
                          <a:latin typeface="+mn-lt"/>
                          <a:ea typeface="+mn-ea"/>
                          <a:cs typeface="+mn-cs"/>
                        </a:rPr>
                        <a:t>أنبع بالقدرة</a:t>
                      </a:r>
                    </a:p>
                    <a:p>
                      <a:pPr algn="ctr" rtl="1">
                        <a:spcAft>
                          <a:spcPts val="0"/>
                        </a:spcAft>
                      </a:pPr>
                      <a:r>
                        <a:rPr lang="ar-EG" sz="3600" b="1" kern="1200" baseline="0" dirty="0">
                          <a:solidFill>
                            <a:prstClr val="white"/>
                          </a:solidFill>
                          <a:latin typeface="+mn-lt"/>
                          <a:ea typeface="+mn-ea"/>
                          <a:cs typeface="+mn-cs"/>
                        </a:rPr>
                        <a:t>وقد صرتي من بعد </a:t>
                      </a:r>
                    </a:p>
                    <a:p>
                      <a:pPr algn="ctr" rtl="1">
                        <a:spcAft>
                          <a:spcPts val="0"/>
                        </a:spcAft>
                      </a:pPr>
                      <a:r>
                        <a:rPr lang="ar-EG" sz="3600" b="1" kern="1200" baseline="0" dirty="0">
                          <a:solidFill>
                            <a:prstClr val="white"/>
                          </a:solidFill>
                          <a:latin typeface="+mn-lt"/>
                          <a:ea typeface="+mn-ea"/>
                          <a:cs typeface="+mn-cs"/>
                        </a:rPr>
                        <a:t>ميلادك عدرا</a:t>
                      </a:r>
                      <a:endParaRPr lang="ar-EG" sz="3600" b="1" kern="1200" dirty="0">
                        <a:solidFill>
                          <a:prstClr val="white"/>
                        </a:solidFill>
                        <a:latin typeface="+mn-lt"/>
                        <a:ea typeface="+mn-ea"/>
                        <a:cs typeface="+mn-cs"/>
                      </a:endParaRPr>
                    </a:p>
                  </a:txBody>
                  <a:tcPr marL="89535" marR="89535" marT="0" marB="0"/>
                </a:tc>
                <a:extLst>
                  <a:ext uri="{0D108BD9-81ED-4DB2-BD59-A6C34878D82A}">
                    <a16:rowId xmlns:a16="http://schemas.microsoft.com/office/drawing/2014/main" val="10000"/>
                  </a:ext>
                </a:extLst>
              </a:tr>
              <a:tr h="2844316">
                <a:tc>
                  <a:txBody>
                    <a:bodyPr/>
                    <a:lstStyle/>
                    <a:p>
                      <a:pPr marL="0" algn="ctr" defTabSz="914400" rtl="0" eaLnBrk="1" latinLnBrk="0" hangingPunct="1">
                        <a:lnSpc>
                          <a:spcPct val="115000"/>
                        </a:lnSpc>
                        <a:spcAft>
                          <a:spcPts val="0"/>
                        </a:spcAft>
                      </a:pPr>
                      <a:r>
                        <a:rPr lang="ar-EG" sz="3600" b="1" kern="1200" baseline="0" dirty="0">
                          <a:solidFill>
                            <a:prstClr val="white"/>
                          </a:solidFill>
                          <a:latin typeface="+mn-lt"/>
                          <a:ea typeface="+mn-ea"/>
                          <a:cs typeface="+mn-cs"/>
                        </a:rPr>
                        <a:t>ونحن المساكين</a:t>
                      </a:r>
                    </a:p>
                    <a:p>
                      <a:pPr algn="ctr">
                        <a:lnSpc>
                          <a:spcPct val="115000"/>
                        </a:lnSpc>
                        <a:spcAft>
                          <a:spcPts val="0"/>
                        </a:spcAft>
                      </a:pPr>
                      <a:r>
                        <a:rPr lang="ar-EG" sz="3600" b="1" kern="1200" baseline="0" dirty="0">
                          <a:solidFill>
                            <a:prstClr val="white"/>
                          </a:solidFill>
                          <a:latin typeface="+mn-lt"/>
                          <a:ea typeface="+mn-ea"/>
                          <a:cs typeface="+mn-cs"/>
                        </a:rPr>
                        <a:t>أحوالنا عبرة </a:t>
                      </a:r>
                    </a:p>
                    <a:p>
                      <a:pPr algn="ctr">
                        <a:lnSpc>
                          <a:spcPct val="115000"/>
                        </a:lnSpc>
                        <a:spcAft>
                          <a:spcPts val="0"/>
                        </a:spcAft>
                      </a:pPr>
                      <a:r>
                        <a:rPr lang="ar-EG" sz="3600" b="1" kern="1200" baseline="0" dirty="0">
                          <a:solidFill>
                            <a:prstClr val="white"/>
                          </a:solidFill>
                          <a:latin typeface="+mn-lt"/>
                          <a:ea typeface="+mn-ea"/>
                          <a:cs typeface="+mn-cs"/>
                        </a:rPr>
                        <a:t>وفي مريم هيأنا </a:t>
                      </a:r>
                    </a:p>
                    <a:p>
                      <a:pPr algn="ctr">
                        <a:lnSpc>
                          <a:spcPct val="115000"/>
                        </a:lnSpc>
                        <a:spcAft>
                          <a:spcPts val="0"/>
                        </a:spcAft>
                      </a:pPr>
                      <a:r>
                        <a:rPr lang="ar-EG" sz="3600" b="1" kern="1200" baseline="0" dirty="0">
                          <a:solidFill>
                            <a:prstClr val="white"/>
                          </a:solidFill>
                          <a:latin typeface="+mn-lt"/>
                          <a:ea typeface="+mn-ea"/>
                          <a:cs typeface="+mn-cs"/>
                        </a:rPr>
                        <a:t>مدايح موصوفي</a:t>
                      </a:r>
                      <a:endParaRPr lang="fr-FR" sz="3600" b="1" kern="1200" baseline="0" dirty="0">
                        <a:solidFill>
                          <a:prstClr val="white"/>
                        </a:solidFill>
                        <a:latin typeface="+mn-lt"/>
                        <a:ea typeface="+mn-ea"/>
                        <a:cs typeface="+mn-cs"/>
                      </a:endParaRPr>
                    </a:p>
                  </a:txBody>
                  <a:tcPr marL="89535" marR="89535" marT="0" marB="0"/>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3165EE6A-3114-9813-C42C-F41D350F984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Fille de David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FE447AD6-4366-C16F-01FD-A902F44989F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68293660"/>
      </p:ext>
    </p:extLst>
  </p:cSld>
  <p:clrMapOvr>
    <a:masterClrMapping/>
  </p:clrMapOvr>
</p:sld>
</file>

<file path=ppt/slides/slide215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6" name="Rectangle 15"/>
          <p:cNvSpPr/>
          <p:nvPr/>
        </p:nvSpPr>
        <p:spPr>
          <a:xfrm>
            <a:off x="1847528" y="2424370"/>
            <a:ext cx="8424936" cy="1569660"/>
          </a:xfrm>
          <a:prstGeom prst="rect">
            <a:avLst/>
          </a:prstGeom>
        </p:spPr>
        <p:txBody>
          <a:bodyPr wrap="square">
            <a:spAutoFit/>
          </a:bodyPr>
          <a:lstStyle/>
          <a:p>
            <a:pPr algn="ctr"/>
            <a:r>
              <a:rPr lang="fr-FR" sz="4800" dirty="0">
                <a:solidFill>
                  <a:prstClr val="white"/>
                </a:solidFill>
                <a:latin typeface="Book Antiqua" pitchFamily="18" charset="0"/>
              </a:rPr>
              <a:t>Cantique « Je loue la Vierge »</a:t>
            </a:r>
          </a:p>
          <a:p>
            <a:pPr algn="ctr"/>
            <a:r>
              <a:rPr lang="ar-EG" sz="4800" dirty="0">
                <a:solidFill>
                  <a:prstClr val="white"/>
                </a:solidFill>
                <a:latin typeface="Book Antiqua" pitchFamily="18" charset="0"/>
                <a:cs typeface="AL-Hosam" pitchFamily="2" charset="-78"/>
              </a:rPr>
              <a:t>أمدح في البتول</a:t>
            </a:r>
            <a:endParaRPr lang="fr-FR" sz="4800" dirty="0">
              <a:solidFill>
                <a:prstClr val="white"/>
              </a:solidFill>
              <a:latin typeface="Book Antiqua" pitchFamily="18" charset="0"/>
              <a:cs typeface="AL-Hosam" pitchFamily="2" charset="-78"/>
            </a:endParaRPr>
          </a:p>
        </p:txBody>
      </p:sp>
      <p:pic>
        <p:nvPicPr>
          <p:cNvPr id="7"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384</a:t>
            </a:r>
          </a:p>
        </p:txBody>
      </p:sp>
      <p:sp>
        <p:nvSpPr>
          <p:cNvPr id="8" name="Rectangle 7">
            <a:hlinkClick r:id="rId3" action="ppaction://hlinksldjump"/>
          </p:cNvPr>
          <p:cNvSpPr/>
          <p:nvPr/>
        </p:nvSpPr>
        <p:spPr>
          <a:xfrm>
            <a:off x="5663952" y="6105106"/>
            <a:ext cx="2376264" cy="20421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vers «O fille de David »</a:t>
            </a:r>
            <a:endParaRPr lang="fr-FR" sz="1100" dirty="0">
              <a:solidFill>
                <a:prstClr val="white"/>
              </a:solidFill>
              <a:latin typeface="Book Antiqua" pitchFamily="18" charset="0"/>
            </a:endParaRPr>
          </a:p>
        </p:txBody>
      </p:sp>
      <p:sp>
        <p:nvSpPr>
          <p:cNvPr id="12" name="Rectangle 11">
            <a:hlinkClick r:id="rId4" action="ppaction://hlinksldjump"/>
          </p:cNvPr>
          <p:cNvSpPr/>
          <p:nvPr/>
        </p:nvSpPr>
        <p:spPr>
          <a:xfrm>
            <a:off x="8112224" y="6105106"/>
            <a:ext cx="2376264" cy="20421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vers « </a:t>
            </a:r>
            <a:r>
              <a:rPr lang="it-IT" sz="1100" dirty="0">
                <a:solidFill>
                  <a:prstClr val="white"/>
                </a:solidFill>
                <a:latin typeface="CS Avva Shenouda" pitchFamily="34" charset="0"/>
              </a:rPr>
              <a:t>Teoi `nhikanoc</a:t>
            </a:r>
            <a:r>
              <a:rPr lang="fr-FR" sz="1100" dirty="0"/>
              <a:t> »</a:t>
            </a:r>
            <a:endParaRPr lang="fr-FR" sz="1100" dirty="0">
              <a:solidFill>
                <a:prstClr val="white"/>
              </a:solidFill>
              <a:latin typeface="Book Antiqua" pitchFamily="18" charset="0"/>
            </a:endParaRPr>
          </a:p>
        </p:txBody>
      </p:sp>
      <p:sp>
        <p:nvSpPr>
          <p:cNvPr id="2" name="Rectangle 1">
            <a:hlinkClick r:id="rId5" action="ppaction://hlinksldjump"/>
            <a:extLst>
              <a:ext uri="{FF2B5EF4-FFF2-40B4-BE49-F238E27FC236}">
                <a16:creationId xmlns:a16="http://schemas.microsoft.com/office/drawing/2014/main" id="{5B3ACB8C-554B-029B-EA2D-AF10026BD348}"/>
              </a:ext>
            </a:extLst>
          </p:cNvPr>
          <p:cNvSpPr/>
          <p:nvPr/>
        </p:nvSpPr>
        <p:spPr>
          <a:xfrm>
            <a:off x="3183725" y="6112810"/>
            <a:ext cx="2376264" cy="20421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vers «O Vierge Marie »</a:t>
            </a:r>
            <a:endParaRPr lang="fr-FR" sz="1100" dirty="0">
              <a:solidFill>
                <a:prstClr val="white"/>
              </a:solidFill>
              <a:latin typeface="Book Antiqua" pitchFamily="18" charset="0"/>
            </a:endParaRPr>
          </a:p>
        </p:txBody>
      </p:sp>
      <p:sp>
        <p:nvSpPr>
          <p:cNvPr id="3" name="ZoneTexte 2">
            <a:extLst>
              <a:ext uri="{FF2B5EF4-FFF2-40B4-BE49-F238E27FC236}">
                <a16:creationId xmlns:a16="http://schemas.microsoft.com/office/drawing/2014/main" id="{D664110C-5780-5329-BA6B-FDE414ACB67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Je loue la Vierge » </a:t>
            </a:r>
            <a:r>
              <a:rPr lang="ar-EG" sz="1600" dirty="0"/>
              <a:t>أمدح في البتول</a:t>
            </a:r>
            <a:r>
              <a:rPr lang="fr-FR" sz="1600" dirty="0">
                <a:solidFill>
                  <a:prstClr val="white"/>
                </a:solidFill>
                <a:latin typeface="Book Antiqua" pitchFamily="18" charset="0"/>
              </a:rPr>
              <a:t> </a:t>
            </a:r>
            <a:endParaRPr lang="ar-EG" sz="1600" dirty="0">
              <a:solidFill>
                <a:prstClr val="white"/>
              </a:solidFill>
              <a:latin typeface="Book Antiqua" pitchFamily="18" charset="0"/>
            </a:endParaRPr>
          </a:p>
        </p:txBody>
      </p:sp>
      <p:sp>
        <p:nvSpPr>
          <p:cNvPr id="4" name="ZoneTexte 3">
            <a:hlinkClick r:id="rId6" action="ppaction://hlinksldjump"/>
            <a:extLst>
              <a:ext uri="{FF2B5EF4-FFF2-40B4-BE49-F238E27FC236}">
                <a16:creationId xmlns:a16="http://schemas.microsoft.com/office/drawing/2014/main" id="{9B6DB346-6452-DC43-0695-71AC1ACC426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45860730"/>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192011" y="340592"/>
            <a:ext cx="5568619" cy="2390141"/>
          </a:xfrm>
          <a:prstGeom prst="rect">
            <a:avLst/>
          </a:prstGeom>
        </p:spPr>
        <p:txBody>
          <a:bodyPr wrap="square">
            <a:spAutoFit/>
          </a:bodyPr>
          <a:lstStyle/>
          <a:p>
            <a:pPr algn="just" defTabSz="1219170" rtl="1"/>
            <a:r>
              <a:rPr lang="ar-AE" sz="3733" dirty="0">
                <a:solidFill>
                  <a:prstClr val="white"/>
                </a:solidFill>
                <a:latin typeface="Calibri"/>
                <a:cs typeface="Arial" panose="020B0604020202020204" pitchFamily="34" charset="0"/>
              </a:rPr>
              <a:t>السلام لك يا مريم</a:t>
            </a:r>
            <a:r>
              <a:rPr lang="fr-FR" sz="3733" dirty="0">
                <a:solidFill>
                  <a:prstClr val="white"/>
                </a:solidFill>
                <a:latin typeface="Calibri"/>
              </a:rPr>
              <a:t> </a:t>
            </a:r>
            <a:r>
              <a:rPr lang="ar-AE" sz="3733" dirty="0">
                <a:solidFill>
                  <a:prstClr val="white"/>
                </a:solidFill>
                <a:latin typeface="Calibri"/>
                <a:cs typeface="Arial" panose="020B0604020202020204" pitchFamily="34" charset="0"/>
              </a:rPr>
              <a:t>خلاص أبينا آدم</a:t>
            </a:r>
            <a:endParaRPr lang="fr-FR" sz="3733" dirty="0">
              <a:solidFill>
                <a:prstClr val="white"/>
              </a:solidFill>
              <a:latin typeface="Calibri"/>
            </a:endParaRPr>
          </a:p>
          <a:p>
            <a:pPr algn="just" defTabSz="1219170" rtl="1"/>
            <a:r>
              <a:rPr lang="ar-AE" sz="3733" dirty="0">
                <a:solidFill>
                  <a:prstClr val="white"/>
                </a:solidFill>
                <a:latin typeface="Calibri"/>
                <a:cs typeface="Arial" panose="020B0604020202020204" pitchFamily="34" charset="0"/>
              </a:rPr>
              <a:t>السلام ... ام الملجأ</a:t>
            </a:r>
            <a:endParaRPr lang="fr-FR" sz="3733" dirty="0">
              <a:solidFill>
                <a:prstClr val="white"/>
              </a:solidFill>
              <a:latin typeface="Calibri"/>
            </a:endParaRPr>
          </a:p>
          <a:p>
            <a:pPr algn="just" defTabSz="1219170" rtl="1"/>
            <a:r>
              <a:rPr lang="ar-AE" sz="3733" dirty="0">
                <a:solidFill>
                  <a:prstClr val="white"/>
                </a:solidFill>
                <a:latin typeface="Calibri"/>
                <a:cs typeface="Arial" panose="020B0604020202020204" pitchFamily="34" charset="0"/>
              </a:rPr>
              <a:t>السلام ... تهليل حواء</a:t>
            </a:r>
            <a:endParaRPr lang="fr-FR" sz="3733" dirty="0">
              <a:solidFill>
                <a:prstClr val="white"/>
              </a:solidFill>
              <a:latin typeface="Calibri"/>
            </a:endParaRPr>
          </a:p>
          <a:p>
            <a:pPr algn="just" defTabSz="1219170" rtl="1"/>
            <a:r>
              <a:rPr lang="ar-AE" sz="3733" dirty="0">
                <a:solidFill>
                  <a:prstClr val="white"/>
                </a:solidFill>
                <a:latin typeface="Calibri"/>
                <a:cs typeface="Arial" panose="020B0604020202020204" pitchFamily="34" charset="0"/>
              </a:rPr>
              <a:t>السلام ... فرح الأجيال</a:t>
            </a:r>
            <a:endParaRPr lang="fr-FR" sz="3733" dirty="0">
              <a:solidFill>
                <a:prstClr val="white"/>
              </a:solidFill>
              <a:latin typeface="Calibri"/>
            </a:endParaRPr>
          </a:p>
        </p:txBody>
      </p:sp>
      <p:sp>
        <p:nvSpPr>
          <p:cNvPr id="6" name="Rectangle 5"/>
          <p:cNvSpPr/>
          <p:nvPr/>
        </p:nvSpPr>
        <p:spPr>
          <a:xfrm>
            <a:off x="431371" y="332656"/>
            <a:ext cx="5664629" cy="2964594"/>
          </a:xfrm>
          <a:prstGeom prst="rect">
            <a:avLst/>
          </a:prstGeom>
        </p:spPr>
        <p:txBody>
          <a:bodyPr wrap="square">
            <a:spAutoFit/>
          </a:bodyPr>
          <a:lstStyle/>
          <a:p>
            <a:pPr defTabSz="1219170"/>
            <a:r>
              <a:rPr lang="it-IT" sz="3733" dirty="0">
                <a:solidFill>
                  <a:prstClr val="white"/>
                </a:solidFill>
                <a:latin typeface="CS Avva Shenouda" pitchFamily="34" charset="0"/>
              </a:rPr>
              <a:t>&lt;ere ne Mari`a @ `pcw]</a:t>
            </a:r>
            <a:br>
              <a:rPr lang="it-IT" sz="3733" dirty="0">
                <a:solidFill>
                  <a:prstClr val="white"/>
                </a:solidFill>
                <a:latin typeface="CS Avva Shenouda" pitchFamily="34" charset="0"/>
              </a:rPr>
            </a:br>
            <a:r>
              <a:rPr lang="it-IT" sz="3733" dirty="0">
                <a:solidFill>
                  <a:prstClr val="white"/>
                </a:solidFill>
                <a:latin typeface="CS Avva Shenouda" pitchFamily="34" charset="0"/>
              </a:rPr>
              <a:t>`nAdam peniwt</a:t>
            </a:r>
            <a:br>
              <a:rPr lang="it-IT" sz="3733" dirty="0">
                <a:solidFill>
                  <a:prstClr val="white"/>
                </a:solidFill>
                <a:latin typeface="CS Avva Shenouda" pitchFamily="34" charset="0"/>
              </a:rPr>
            </a:br>
            <a:r>
              <a:rPr lang="it-IT" sz="3733" dirty="0">
                <a:solidFill>
                  <a:prstClr val="white"/>
                </a:solidFill>
                <a:latin typeface="CS Avva Shenouda" pitchFamily="34" charset="0"/>
              </a:rPr>
              <a:t>=,=e @ `;mau `mpima`mvwt</a:t>
            </a:r>
            <a:br>
              <a:rPr lang="it-IT" sz="3733" dirty="0">
                <a:solidFill>
                  <a:prstClr val="white"/>
                </a:solidFill>
                <a:latin typeface="CS Avva Shenouda" pitchFamily="34" charset="0"/>
              </a:rPr>
            </a:br>
            <a:r>
              <a:rPr lang="it-IT" sz="3733" dirty="0">
                <a:solidFill>
                  <a:prstClr val="white"/>
                </a:solidFill>
                <a:latin typeface="CS Avva Shenouda" pitchFamily="34" charset="0"/>
              </a:rPr>
              <a:t>=,=e @ `p;elyl `nEu`a</a:t>
            </a:r>
            <a:br>
              <a:rPr lang="it-IT" sz="3733" dirty="0">
                <a:solidFill>
                  <a:prstClr val="white"/>
                </a:solidFill>
                <a:latin typeface="CS Avva Shenouda" pitchFamily="34" charset="0"/>
              </a:rPr>
            </a:br>
            <a:r>
              <a:rPr lang="it-IT" sz="3733" dirty="0">
                <a:solidFill>
                  <a:prstClr val="white"/>
                </a:solidFill>
                <a:latin typeface="CS Avva Shenouda" pitchFamily="34" charset="0"/>
              </a:rPr>
              <a:t>=,=e @ `pounof `nnigene`a</a:t>
            </a:r>
            <a:endParaRPr lang="fr-FR" sz="3733" dirty="0">
              <a:solidFill>
                <a:prstClr val="white"/>
              </a:solidFill>
              <a:latin typeface="CS Avva Shenouda" pitchFamily="34" charset="0"/>
            </a:endParaRPr>
          </a:p>
        </p:txBody>
      </p:sp>
      <p:sp>
        <p:nvSpPr>
          <p:cNvPr id="7" name="Rectangle 6"/>
          <p:cNvSpPr/>
          <p:nvPr/>
        </p:nvSpPr>
        <p:spPr>
          <a:xfrm>
            <a:off x="431371" y="381304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Marie, Salut d’Adam notre père</a:t>
            </a:r>
          </a:p>
          <a:p>
            <a:pPr algn="ctr" defTabSz="1219170"/>
            <a:r>
              <a:rPr lang="fr-FR" sz="3733" b="1" dirty="0">
                <a:solidFill>
                  <a:prstClr val="white"/>
                </a:solidFill>
                <a:latin typeface="Book Antiqua" pitchFamily="18" charset="0"/>
              </a:rPr>
              <a:t>Salut…Mère du refuge</a:t>
            </a:r>
          </a:p>
          <a:p>
            <a:pPr algn="ctr" defTabSz="1219170"/>
            <a:r>
              <a:rPr lang="fr-FR" sz="3733" b="1" dirty="0">
                <a:solidFill>
                  <a:prstClr val="white"/>
                </a:solidFill>
                <a:latin typeface="Book Antiqua" pitchFamily="18" charset="0"/>
              </a:rPr>
              <a:t>Salut…Allégresse d’Eve</a:t>
            </a:r>
          </a:p>
          <a:p>
            <a:pPr algn="ctr" defTabSz="1219170"/>
            <a:r>
              <a:rPr lang="fr-FR" sz="3733" b="1" dirty="0">
                <a:solidFill>
                  <a:prstClr val="white"/>
                </a:solidFill>
                <a:latin typeface="Book Antiqua" pitchFamily="18" charset="0"/>
              </a:rPr>
              <a:t>Salut…Joie des générations.</a:t>
            </a:r>
          </a:p>
        </p:txBody>
      </p:sp>
      <p:sp>
        <p:nvSpPr>
          <p:cNvPr id="2" name="ZoneTexte 1">
            <a:extLst>
              <a:ext uri="{FF2B5EF4-FFF2-40B4-BE49-F238E27FC236}">
                <a16:creationId xmlns:a16="http://schemas.microsoft.com/office/drawing/2014/main" id="{7D371AAF-4D86-5063-F36B-90AC6B5414E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2AFCB6EE-E1EF-B6E6-1D41-43ED235C6D3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12715695"/>
      </p:ext>
    </p:extLst>
  </p:cSld>
  <p:clrMapOvr>
    <a:masterClrMapping/>
  </p:clrMapOvr>
</p:sld>
</file>

<file path=ppt/slides/slide216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806258350"/>
              </p:ext>
            </p:extLst>
          </p:nvPr>
        </p:nvGraphicFramePr>
        <p:xfrm>
          <a:off x="457200" y="188640"/>
          <a:ext cx="11247156" cy="6102816"/>
        </p:xfrm>
        <a:graphic>
          <a:graphicData uri="http://schemas.openxmlformats.org/drawingml/2006/table">
            <a:tbl>
              <a:tblPr firstRow="1" bandRow="1">
                <a:tableStyleId>{2D5ABB26-0587-4C30-8999-92F81FD0307C}</a:tableStyleId>
              </a:tblPr>
              <a:tblGrid>
                <a:gridCol w="6781800">
                  <a:extLst>
                    <a:ext uri="{9D8B030D-6E8A-4147-A177-3AD203B41FA5}">
                      <a16:colId xmlns:a16="http://schemas.microsoft.com/office/drawing/2014/main" val="20000"/>
                    </a:ext>
                  </a:extLst>
                </a:gridCol>
                <a:gridCol w="4465356">
                  <a:extLst>
                    <a:ext uri="{9D8B030D-6E8A-4147-A177-3AD203B41FA5}">
                      <a16:colId xmlns:a16="http://schemas.microsoft.com/office/drawing/2014/main" val="20001"/>
                    </a:ext>
                  </a:extLst>
                </a:gridCol>
              </a:tblGrid>
              <a:tr h="3024336">
                <a:tc>
                  <a:txBody>
                    <a:bodyPr/>
                    <a:lstStyle/>
                    <a:p>
                      <a:r>
                        <a:rPr lang="fr-FR" sz="2400" b="1" kern="1200" dirty="0">
                          <a:solidFill>
                            <a:prstClr val="white"/>
                          </a:solidFill>
                          <a:latin typeface="Book Antiqua" pitchFamily="18" charset="0"/>
                          <a:ea typeface="+mn-ea"/>
                          <a:cs typeface="+mn-cs"/>
                        </a:rPr>
                        <a:t>1. Ô Sainte Marie, ta virginité</a:t>
                      </a:r>
                    </a:p>
                    <a:p>
                      <a:r>
                        <a:rPr lang="fr-FR" sz="2400" b="1" kern="1200" dirty="0">
                          <a:solidFill>
                            <a:prstClr val="white"/>
                          </a:solidFill>
                          <a:latin typeface="Book Antiqua" pitchFamily="18" charset="0"/>
                          <a:ea typeface="+mn-ea"/>
                          <a:cs typeface="+mn-cs"/>
                        </a:rPr>
                        <a:t>Nous donna la Vie, ô joyau caché</a:t>
                      </a:r>
                    </a:p>
                    <a:p>
                      <a:r>
                        <a:rPr lang="fr-FR" sz="2400" b="1" kern="1200" dirty="0">
                          <a:solidFill>
                            <a:prstClr val="white"/>
                          </a:solidFill>
                          <a:latin typeface="Book Antiqua" pitchFamily="18" charset="0"/>
                          <a:ea typeface="+mn-ea"/>
                          <a:cs typeface="+mn-cs"/>
                        </a:rPr>
                        <a:t>Vierge, je te loue, par ton Fils Messie</a:t>
                      </a:r>
                    </a:p>
                    <a:p>
                      <a:r>
                        <a:rPr lang="fr-FR" sz="2400" b="1" kern="1200" dirty="0">
                          <a:solidFill>
                            <a:prstClr val="white"/>
                          </a:solidFill>
                          <a:latin typeface="Book Antiqua" pitchFamily="18" charset="0"/>
                          <a:ea typeface="+mn-ea"/>
                          <a:cs typeface="+mn-cs"/>
                        </a:rPr>
                        <a:t>Victorieux sommes-nous, la joie nous remplit</a:t>
                      </a:r>
                    </a:p>
                  </a:txBody>
                  <a:tcPr/>
                </a:tc>
                <a:tc>
                  <a:txBody>
                    <a:bodyPr/>
                    <a:lstStyle/>
                    <a:p>
                      <a:pPr algn="r" rtl="1"/>
                      <a:r>
                        <a:rPr lang="ar-EG" sz="2800" b="1" kern="1200" dirty="0">
                          <a:solidFill>
                            <a:prstClr val="white"/>
                          </a:solidFill>
                          <a:latin typeface="+mn-lt"/>
                          <a:ea typeface="+mn-ea"/>
                          <a:cs typeface="+mn-cs"/>
                        </a:rPr>
                        <a:t>أمدح في البتول</a:t>
                      </a:r>
                    </a:p>
                    <a:p>
                      <a:pPr algn="r" rtl="1"/>
                      <a:r>
                        <a:rPr lang="ar-EG" sz="2800" b="1" kern="1200" dirty="0">
                          <a:solidFill>
                            <a:prstClr val="white"/>
                          </a:solidFill>
                          <a:latin typeface="+mn-lt"/>
                          <a:ea typeface="+mn-ea"/>
                          <a:cs typeface="+mn-cs"/>
                        </a:rPr>
                        <a:t>واشرح عنها وأقول</a:t>
                      </a:r>
                    </a:p>
                    <a:p>
                      <a:pPr algn="r" rtl="1"/>
                      <a:r>
                        <a:rPr lang="ar-EG" sz="2800" b="1" kern="1200" dirty="0">
                          <a:solidFill>
                            <a:prstClr val="white"/>
                          </a:solidFill>
                          <a:latin typeface="+mn-lt"/>
                          <a:ea typeface="+mn-ea"/>
                          <a:cs typeface="+mn-cs"/>
                        </a:rPr>
                        <a:t>انتِ أصل الأصول</a:t>
                      </a:r>
                    </a:p>
                    <a:p>
                      <a:pPr algn="r" rtl="1"/>
                      <a:r>
                        <a:rPr lang="ar-EG" sz="2800" b="1" kern="1200" dirty="0">
                          <a:solidFill>
                            <a:prstClr val="white"/>
                          </a:solidFill>
                          <a:latin typeface="+mn-lt"/>
                          <a:ea typeface="+mn-ea"/>
                          <a:cs typeface="+mn-cs"/>
                        </a:rPr>
                        <a:t>يا جوهرا مكنون.</a:t>
                      </a:r>
                    </a:p>
                    <a:p>
                      <a:pPr algn="r" rtl="1"/>
                      <a:r>
                        <a:rPr lang="ar-EG" sz="2800" b="1" kern="1200" dirty="0">
                          <a:solidFill>
                            <a:prstClr val="white"/>
                          </a:solidFill>
                          <a:latin typeface="+mn-lt"/>
                          <a:ea typeface="+mn-ea"/>
                          <a:cs typeface="+mn-cs"/>
                        </a:rPr>
                        <a:t>بابنك يا نعمتنا وخلاص جنسنا</a:t>
                      </a:r>
                    </a:p>
                    <a:p>
                      <a:pPr algn="r" rtl="1"/>
                      <a:r>
                        <a:rPr lang="ar-EG" sz="2800" b="1" kern="1200" dirty="0">
                          <a:solidFill>
                            <a:prstClr val="white"/>
                          </a:solidFill>
                          <a:latin typeface="+mn-lt"/>
                          <a:ea typeface="+mn-ea"/>
                          <a:cs typeface="+mn-cs"/>
                        </a:rPr>
                        <a:t>قد بلغنا المني ونحن بكِ فرحون</a:t>
                      </a:r>
                    </a:p>
                  </a:txBody>
                  <a:tcPr/>
                </a:tc>
                <a:extLst>
                  <a:ext uri="{0D108BD9-81ED-4DB2-BD59-A6C34878D82A}">
                    <a16:rowId xmlns:a16="http://schemas.microsoft.com/office/drawing/2014/main" val="10000"/>
                  </a:ext>
                </a:extLst>
              </a:tr>
              <a:tr h="2844316">
                <a:tc>
                  <a:txBody>
                    <a:bodyPr/>
                    <a:lstStyle/>
                    <a:p>
                      <a:r>
                        <a:rPr lang="fr-FR" sz="2400" b="1" kern="1200" dirty="0">
                          <a:solidFill>
                            <a:prstClr val="white"/>
                          </a:solidFill>
                          <a:latin typeface="Book Antiqua" pitchFamily="18" charset="0"/>
                          <a:ea typeface="+mn-ea"/>
                          <a:cs typeface="+mn-cs"/>
                        </a:rPr>
                        <a:t>2. Le Fils, je proclame, prit chair de Marie</a:t>
                      </a:r>
                    </a:p>
                    <a:p>
                      <a:r>
                        <a:rPr lang="fr-FR" sz="2400" b="1" kern="1200" dirty="0">
                          <a:solidFill>
                            <a:prstClr val="white"/>
                          </a:solidFill>
                          <a:latin typeface="Book Antiqua" pitchFamily="18" charset="0"/>
                          <a:ea typeface="+mn-ea"/>
                          <a:cs typeface="+mn-cs"/>
                        </a:rPr>
                        <a:t>De toutes les femmes, Dieu l’avait choisie</a:t>
                      </a:r>
                    </a:p>
                    <a:p>
                      <a:r>
                        <a:rPr lang="fr-FR" sz="2400" b="1" kern="1200" dirty="0">
                          <a:solidFill>
                            <a:prstClr val="white"/>
                          </a:solidFill>
                          <a:latin typeface="Book Antiqua" pitchFamily="18" charset="0"/>
                          <a:ea typeface="+mn-ea"/>
                          <a:cs typeface="+mn-cs"/>
                        </a:rPr>
                        <a:t>Meurt sur le Calvaire, pour notre pardon </a:t>
                      </a:r>
                    </a:p>
                    <a:p>
                      <a:r>
                        <a:rPr lang="fr-FR" sz="2400" b="1" kern="1200" dirty="0">
                          <a:solidFill>
                            <a:prstClr val="white"/>
                          </a:solidFill>
                          <a:latin typeface="Book Antiqua" pitchFamily="18" charset="0"/>
                          <a:ea typeface="+mn-ea"/>
                          <a:cs typeface="+mn-cs"/>
                        </a:rPr>
                        <a:t>Nos yeux, tu éclaires, Fille de Sion</a:t>
                      </a:r>
                    </a:p>
                  </a:txBody>
                  <a:tcPr/>
                </a:tc>
                <a:tc>
                  <a:txBody>
                    <a:bodyPr/>
                    <a:lstStyle/>
                    <a:p>
                      <a:pPr algn="r" rtl="1"/>
                      <a:r>
                        <a:rPr lang="ar-EG" sz="2800" b="1" kern="1200" dirty="0">
                          <a:solidFill>
                            <a:prstClr val="white"/>
                          </a:solidFill>
                          <a:latin typeface="+mn-lt"/>
                          <a:ea typeface="+mn-ea"/>
                          <a:cs typeface="+mn-cs"/>
                        </a:rPr>
                        <a:t>تجسد الابن بثبات</a:t>
                      </a:r>
                    </a:p>
                    <a:p>
                      <a:pPr algn="r" rtl="1"/>
                      <a:r>
                        <a:rPr lang="ar-EG" sz="2800" b="1" kern="1200" dirty="0">
                          <a:solidFill>
                            <a:prstClr val="white"/>
                          </a:solidFill>
                          <a:latin typeface="+mn-lt"/>
                          <a:ea typeface="+mn-ea"/>
                          <a:cs typeface="+mn-cs"/>
                        </a:rPr>
                        <a:t>من فخر البنات.</a:t>
                      </a:r>
                    </a:p>
                    <a:p>
                      <a:pPr algn="r" rtl="1"/>
                      <a:r>
                        <a:rPr lang="ar-EG" sz="2800" b="1" kern="1200" dirty="0">
                          <a:solidFill>
                            <a:prstClr val="white"/>
                          </a:solidFill>
                          <a:latin typeface="+mn-lt"/>
                          <a:ea typeface="+mn-ea"/>
                          <a:cs typeface="+mn-cs"/>
                        </a:rPr>
                        <a:t>صلب عنا ومات عند </a:t>
                      </a:r>
                      <a:r>
                        <a:rPr lang="ar-EG" sz="2800" b="1" kern="1200" dirty="0" err="1">
                          <a:solidFill>
                            <a:prstClr val="white"/>
                          </a:solidFill>
                          <a:latin typeface="+mn-lt"/>
                          <a:ea typeface="+mn-ea"/>
                          <a:cs typeface="+mn-cs"/>
                        </a:rPr>
                        <a:t>الأقرانيون</a:t>
                      </a:r>
                      <a:r>
                        <a:rPr lang="ar-EG" sz="2800" b="1" kern="1200" dirty="0">
                          <a:solidFill>
                            <a:prstClr val="white"/>
                          </a:solidFill>
                          <a:latin typeface="+mn-lt"/>
                          <a:ea typeface="+mn-ea"/>
                          <a:cs typeface="+mn-cs"/>
                        </a:rPr>
                        <a:t> </a:t>
                      </a:r>
                    </a:p>
                    <a:p>
                      <a:pPr algn="r" rtl="1"/>
                      <a:r>
                        <a:rPr lang="ar-EG" sz="2800" b="1" kern="1200" dirty="0">
                          <a:solidFill>
                            <a:prstClr val="white"/>
                          </a:solidFill>
                          <a:latin typeface="+mn-lt"/>
                          <a:ea typeface="+mn-ea"/>
                          <a:cs typeface="+mn-cs"/>
                        </a:rPr>
                        <a:t>ثمرة العيون هي </a:t>
                      </a:r>
                      <a:r>
                        <a:rPr lang="ar-EG" sz="2800" b="1" kern="1200" dirty="0" err="1">
                          <a:solidFill>
                            <a:prstClr val="white"/>
                          </a:solidFill>
                          <a:latin typeface="+mn-lt"/>
                          <a:ea typeface="+mn-ea"/>
                          <a:cs typeface="+mn-cs"/>
                        </a:rPr>
                        <a:t>إبنة</a:t>
                      </a:r>
                      <a:r>
                        <a:rPr lang="ar-EG" sz="2800" b="1" kern="1200" dirty="0">
                          <a:solidFill>
                            <a:prstClr val="white"/>
                          </a:solidFill>
                          <a:latin typeface="+mn-lt"/>
                          <a:ea typeface="+mn-ea"/>
                          <a:cs typeface="+mn-cs"/>
                        </a:rPr>
                        <a:t> </a:t>
                      </a:r>
                      <a:r>
                        <a:rPr lang="ar-EG" sz="2800" b="1" kern="1200" dirty="0" err="1">
                          <a:solidFill>
                            <a:prstClr val="white"/>
                          </a:solidFill>
                          <a:latin typeface="+mn-lt"/>
                          <a:ea typeface="+mn-ea"/>
                          <a:cs typeface="+mn-cs"/>
                        </a:rPr>
                        <a:t>صهيون.</a:t>
                      </a:r>
                      <a:r>
                        <a:rPr lang="ar-EG" sz="2800" b="1" kern="1200" dirty="0">
                          <a:solidFill>
                            <a:prstClr val="white"/>
                          </a:solidFill>
                          <a:latin typeface="+mn-lt"/>
                          <a:ea typeface="+mn-ea"/>
                          <a:cs typeface="+mn-cs"/>
                        </a:rPr>
                        <a:t> </a:t>
                      </a:r>
                    </a:p>
                    <a:p>
                      <a:pPr algn="r" rtl="1"/>
                      <a:r>
                        <a:rPr lang="ar-EG" sz="2800" b="1" kern="1200" dirty="0">
                          <a:solidFill>
                            <a:prstClr val="white"/>
                          </a:solidFill>
                          <a:latin typeface="+mn-lt"/>
                          <a:ea typeface="+mn-ea"/>
                          <a:cs typeface="+mn-cs"/>
                        </a:rPr>
                        <a:t>أعدائي يقولون.</a:t>
                      </a:r>
                    </a:p>
                    <a:p>
                      <a:pPr algn="r" rtl="1"/>
                      <a:r>
                        <a:rPr lang="ar-EG" sz="2800" b="1" kern="1200" dirty="0">
                          <a:solidFill>
                            <a:prstClr val="white"/>
                          </a:solidFill>
                          <a:latin typeface="+mn-lt"/>
                          <a:ea typeface="+mn-ea"/>
                          <a:cs typeface="+mn-cs"/>
                        </a:rPr>
                        <a:t>إنى بحبك مفتون.</a:t>
                      </a:r>
                    </a:p>
                    <a:p>
                      <a:endParaRPr lang="fr-FR" sz="28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42554E12-C202-EAD5-A2D3-7BCBAD96FAF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Je loue la Vierge » </a:t>
            </a:r>
            <a:r>
              <a:rPr lang="ar-EG" sz="1600" dirty="0"/>
              <a:t>أمدح في البتول</a:t>
            </a:r>
            <a:r>
              <a:rPr lang="fr-FR" sz="1600" dirty="0">
                <a:solidFill>
                  <a:prstClr val="white"/>
                </a:solidFill>
                <a:latin typeface="Book Antiqua" pitchFamily="18" charset="0"/>
              </a:rPr>
              <a:t> </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9D8DACEF-9028-0D19-DA46-EA1655BEACF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4078597"/>
      </p:ext>
    </p:extLst>
  </p:cSld>
  <p:clrMapOvr>
    <a:masterClrMapping/>
  </p:clrMapOvr>
</p:sld>
</file>

<file path=ppt/slides/slide216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732054920"/>
              </p:ext>
            </p:extLst>
          </p:nvPr>
        </p:nvGraphicFramePr>
        <p:xfrm>
          <a:off x="962380" y="188640"/>
          <a:ext cx="10267240" cy="6120680"/>
        </p:xfrm>
        <a:graphic>
          <a:graphicData uri="http://schemas.openxmlformats.org/drawingml/2006/table">
            <a:tbl>
              <a:tblPr firstRow="1" bandRow="1">
                <a:tableStyleId>{2D5ABB26-0587-4C30-8999-92F81FD0307C}</a:tableStyleId>
              </a:tblPr>
              <a:tblGrid>
                <a:gridCol w="5939725">
                  <a:extLst>
                    <a:ext uri="{9D8B030D-6E8A-4147-A177-3AD203B41FA5}">
                      <a16:colId xmlns:a16="http://schemas.microsoft.com/office/drawing/2014/main" val="20000"/>
                    </a:ext>
                  </a:extLst>
                </a:gridCol>
                <a:gridCol w="4327515">
                  <a:extLst>
                    <a:ext uri="{9D8B030D-6E8A-4147-A177-3AD203B41FA5}">
                      <a16:colId xmlns:a16="http://schemas.microsoft.com/office/drawing/2014/main" val="20001"/>
                    </a:ext>
                  </a:extLst>
                </a:gridCol>
              </a:tblGrid>
              <a:tr h="6120680">
                <a:tc>
                  <a:txBody>
                    <a:bodyPr/>
                    <a:lstStyle/>
                    <a:p>
                      <a:r>
                        <a:rPr lang="fr-FR" sz="2800" b="1" i="1" kern="1200" dirty="0">
                          <a:solidFill>
                            <a:prstClr val="white"/>
                          </a:solidFill>
                          <a:latin typeface="Book Antiqua" pitchFamily="18" charset="0"/>
                          <a:ea typeface="+mn-ea"/>
                          <a:cs typeface="+mn-cs"/>
                        </a:rPr>
                        <a:t>Je t’aime Marie, fierté de Sion</a:t>
                      </a:r>
                    </a:p>
                    <a:p>
                      <a:r>
                        <a:rPr lang="fr-FR" sz="2800" b="1" i="1" kern="1200" dirty="0">
                          <a:solidFill>
                            <a:prstClr val="white"/>
                          </a:solidFill>
                          <a:latin typeface="Book Antiqua" pitchFamily="18" charset="0"/>
                          <a:ea typeface="+mn-ea"/>
                          <a:cs typeface="+mn-cs"/>
                        </a:rPr>
                        <a:t>Moïse t’a vue, Marie, </a:t>
                      </a:r>
                    </a:p>
                    <a:p>
                      <a:r>
                        <a:rPr lang="fr-FR" sz="2800" b="1" i="1" kern="1200" dirty="0">
                          <a:solidFill>
                            <a:prstClr val="white"/>
                          </a:solidFill>
                          <a:latin typeface="Book Antiqua" pitchFamily="18" charset="0"/>
                          <a:ea typeface="+mn-ea"/>
                          <a:cs typeface="+mn-cs"/>
                        </a:rPr>
                        <a:t>étrange vision</a:t>
                      </a:r>
                    </a:p>
                    <a:p>
                      <a:r>
                        <a:rPr lang="fr-FR" sz="2800" b="1" i="1" kern="1200" dirty="0">
                          <a:solidFill>
                            <a:prstClr val="white"/>
                          </a:solidFill>
                          <a:latin typeface="Book Antiqua" pitchFamily="18" charset="0"/>
                          <a:ea typeface="+mn-ea"/>
                          <a:cs typeface="+mn-cs"/>
                        </a:rPr>
                        <a:t>Les lampes d’argent, éclairent, </a:t>
                      </a:r>
                    </a:p>
                    <a:p>
                      <a:r>
                        <a:rPr lang="fr-FR" sz="2800" b="1" i="1" kern="1200" dirty="0">
                          <a:solidFill>
                            <a:prstClr val="white"/>
                          </a:solidFill>
                          <a:latin typeface="Book Antiqua" pitchFamily="18" charset="0"/>
                          <a:ea typeface="+mn-ea"/>
                          <a:cs typeface="+mn-cs"/>
                        </a:rPr>
                        <a:t>les croix d’or luiront</a:t>
                      </a:r>
                    </a:p>
                    <a:p>
                      <a:endParaRPr lang="fr-FR" sz="2800" b="1" i="1" kern="1200" dirty="0">
                        <a:solidFill>
                          <a:prstClr val="white"/>
                        </a:solidFill>
                        <a:latin typeface="Book Antiqua" pitchFamily="18" charset="0"/>
                        <a:ea typeface="+mn-ea"/>
                        <a:cs typeface="+mn-cs"/>
                      </a:endParaRPr>
                    </a:p>
                    <a:p>
                      <a:r>
                        <a:rPr lang="fr-FR" sz="2800" b="1" i="1" kern="1200" dirty="0">
                          <a:solidFill>
                            <a:prstClr val="white"/>
                          </a:solidFill>
                          <a:latin typeface="Book Antiqua" pitchFamily="18" charset="0"/>
                          <a:ea typeface="+mn-ea"/>
                          <a:cs typeface="+mn-cs"/>
                        </a:rPr>
                        <a:t>Tes louanges ô Vierge, </a:t>
                      </a:r>
                    </a:p>
                    <a:p>
                      <a:r>
                        <a:rPr lang="fr-FR" sz="2800" b="1" i="1" kern="1200" dirty="0">
                          <a:solidFill>
                            <a:prstClr val="white"/>
                          </a:solidFill>
                          <a:latin typeface="Book Antiqua" pitchFamily="18" charset="0"/>
                          <a:ea typeface="+mn-ea"/>
                          <a:cs typeface="+mn-cs"/>
                        </a:rPr>
                        <a:t>de joie m’empliront</a:t>
                      </a:r>
                    </a:p>
                    <a:p>
                      <a:r>
                        <a:rPr lang="fr-FR" sz="2800" b="1" i="1" kern="1200" dirty="0">
                          <a:solidFill>
                            <a:prstClr val="white"/>
                          </a:solidFill>
                          <a:latin typeface="Book Antiqua" pitchFamily="18" charset="0"/>
                          <a:ea typeface="+mn-ea"/>
                          <a:cs typeface="+mn-cs"/>
                        </a:rPr>
                        <a:t>Qui te loue tout le temps, </a:t>
                      </a:r>
                    </a:p>
                    <a:p>
                      <a:r>
                        <a:rPr lang="fr-FR" sz="2800" b="1" i="1" kern="1200" dirty="0">
                          <a:solidFill>
                            <a:prstClr val="white"/>
                          </a:solidFill>
                          <a:latin typeface="Book Antiqua" pitchFamily="18" charset="0"/>
                          <a:ea typeface="+mn-ea"/>
                          <a:cs typeface="+mn-cs"/>
                        </a:rPr>
                        <a:t>ses peines fuiront</a:t>
                      </a:r>
                    </a:p>
                    <a:p>
                      <a:r>
                        <a:rPr lang="fr-FR" sz="2800" b="1" i="1" kern="1200" dirty="0">
                          <a:solidFill>
                            <a:prstClr val="white"/>
                          </a:solidFill>
                          <a:latin typeface="Book Antiqua" pitchFamily="18" charset="0"/>
                          <a:ea typeface="+mn-ea"/>
                          <a:cs typeface="+mn-cs"/>
                        </a:rPr>
                        <a:t>Tente de Moïse, Marie, </a:t>
                      </a:r>
                    </a:p>
                    <a:p>
                      <a:r>
                        <a:rPr lang="fr-FR" sz="2800" b="1" i="1" kern="1200" dirty="0">
                          <a:solidFill>
                            <a:prstClr val="white"/>
                          </a:solidFill>
                          <a:latin typeface="Book Antiqua" pitchFamily="18" charset="0"/>
                          <a:ea typeface="+mn-ea"/>
                          <a:cs typeface="+mn-cs"/>
                        </a:rPr>
                        <a:t>Encensoir d’Aaron</a:t>
                      </a:r>
                    </a:p>
                    <a:p>
                      <a:endParaRPr lang="fr-FR" sz="2400" b="1" kern="1200" dirty="0">
                        <a:solidFill>
                          <a:prstClr val="white"/>
                        </a:solidFill>
                        <a:latin typeface="Book Antiqua" pitchFamily="18" charset="0"/>
                        <a:ea typeface="+mn-ea"/>
                        <a:cs typeface="+mn-cs"/>
                      </a:endParaRPr>
                    </a:p>
                  </a:txBody>
                  <a:tcPr/>
                </a:tc>
                <a:tc>
                  <a:txBody>
                    <a:bodyPr/>
                    <a:lstStyle/>
                    <a:p>
                      <a:pPr algn="r" rtl="1"/>
                      <a:r>
                        <a:rPr lang="ar-EG" sz="3000" b="1" i="1" kern="1200" dirty="0">
                          <a:solidFill>
                            <a:prstClr val="white"/>
                          </a:solidFill>
                          <a:latin typeface="+mn-lt"/>
                          <a:ea typeface="+mn-ea"/>
                          <a:cs typeface="+mn-cs"/>
                        </a:rPr>
                        <a:t>سباني حبك يا فخر الرتب </a:t>
                      </a:r>
                    </a:p>
                    <a:p>
                      <a:pPr algn="r" rtl="1"/>
                      <a:r>
                        <a:rPr lang="ar-EG" sz="3000" b="1" i="1" kern="1200" dirty="0">
                          <a:solidFill>
                            <a:prstClr val="white"/>
                          </a:solidFill>
                          <a:latin typeface="+mn-lt"/>
                          <a:ea typeface="+mn-ea"/>
                          <a:cs typeface="+mn-cs"/>
                        </a:rPr>
                        <a:t>موسى رآكِ يا مريم</a:t>
                      </a:r>
                      <a:endParaRPr lang="en-US"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عجب من عجب</a:t>
                      </a:r>
                      <a:endParaRPr lang="fr-FR"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 والقناديل فضة بتضوي </a:t>
                      </a:r>
                    </a:p>
                    <a:p>
                      <a:pPr algn="r" rtl="1"/>
                      <a:r>
                        <a:rPr lang="ar-EG" sz="3000" b="1" i="1" kern="1200" dirty="0">
                          <a:solidFill>
                            <a:prstClr val="white"/>
                          </a:solidFill>
                          <a:latin typeface="+mn-lt"/>
                          <a:ea typeface="+mn-ea"/>
                          <a:cs typeface="+mn-cs"/>
                        </a:rPr>
                        <a:t>والصلبان دهب </a:t>
                      </a:r>
                    </a:p>
                    <a:p>
                      <a:pPr algn="r" rtl="1"/>
                      <a:endParaRPr lang="ar-EG"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مدحي في البتول </a:t>
                      </a:r>
                    </a:p>
                    <a:p>
                      <a:pPr algn="r" rtl="1"/>
                      <a:r>
                        <a:rPr lang="ar-EG" sz="3000" b="1" i="1" kern="1200" dirty="0">
                          <a:solidFill>
                            <a:prstClr val="white"/>
                          </a:solidFill>
                          <a:latin typeface="+mn-lt"/>
                          <a:ea typeface="+mn-ea"/>
                          <a:cs typeface="+mn-cs"/>
                        </a:rPr>
                        <a:t>زاد قلبي فرح </a:t>
                      </a:r>
                    </a:p>
                    <a:p>
                      <a:pPr algn="r" rtl="1"/>
                      <a:r>
                        <a:rPr lang="ar-EG" sz="3000" b="1" i="1" kern="1200" dirty="0">
                          <a:solidFill>
                            <a:prstClr val="white"/>
                          </a:solidFill>
                          <a:latin typeface="+mn-lt"/>
                          <a:ea typeface="+mn-ea"/>
                          <a:cs typeface="+mn-cs"/>
                        </a:rPr>
                        <a:t>واللي يمدحها على طول</a:t>
                      </a:r>
                      <a:endParaRPr lang="fr-FR"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 على طول </a:t>
                      </a:r>
                    </a:p>
                    <a:p>
                      <a:pPr algn="r" rtl="1"/>
                      <a:r>
                        <a:rPr lang="ar-EG" sz="3000" b="1" i="1" kern="1200" dirty="0">
                          <a:solidFill>
                            <a:prstClr val="white"/>
                          </a:solidFill>
                          <a:latin typeface="+mn-lt"/>
                          <a:ea typeface="+mn-ea"/>
                          <a:cs typeface="+mn-cs"/>
                        </a:rPr>
                        <a:t>قلبه ينشرح </a:t>
                      </a:r>
                    </a:p>
                    <a:p>
                      <a:pPr algn="r" rtl="1"/>
                      <a:r>
                        <a:rPr lang="ar-EG" sz="3000" b="1" i="1" kern="1200" dirty="0">
                          <a:solidFill>
                            <a:prstClr val="white"/>
                          </a:solidFill>
                          <a:latin typeface="+mn-lt"/>
                          <a:ea typeface="+mn-ea"/>
                          <a:cs typeface="+mn-cs"/>
                        </a:rPr>
                        <a:t>يا قبة موسى يا مريم </a:t>
                      </a:r>
                    </a:p>
                    <a:p>
                      <a:pPr algn="r" rtl="1"/>
                      <a:r>
                        <a:rPr lang="ar-EG" sz="3000" b="1" i="1" kern="1200" dirty="0">
                          <a:solidFill>
                            <a:prstClr val="white"/>
                          </a:solidFill>
                          <a:latin typeface="+mn-lt"/>
                          <a:ea typeface="+mn-ea"/>
                          <a:cs typeface="+mn-cs"/>
                        </a:rPr>
                        <a:t>يا شورية هارون </a:t>
                      </a:r>
                      <a:endParaRPr lang="fr-FR" sz="2800" b="1" dirty="0"/>
                    </a:p>
                  </a:txBody>
                  <a:tcPr/>
                </a:tc>
                <a:extLst>
                  <a:ext uri="{0D108BD9-81ED-4DB2-BD59-A6C34878D82A}">
                    <a16:rowId xmlns:a16="http://schemas.microsoft.com/office/drawing/2014/main" val="10000"/>
                  </a:ext>
                </a:extLst>
              </a:tr>
            </a:tbl>
          </a:graphicData>
        </a:graphic>
      </p:graphicFrame>
      <p:sp>
        <p:nvSpPr>
          <p:cNvPr id="3" name="ZoneTexte 2">
            <a:extLst>
              <a:ext uri="{FF2B5EF4-FFF2-40B4-BE49-F238E27FC236}">
                <a16:creationId xmlns:a16="http://schemas.microsoft.com/office/drawing/2014/main" id="{4CE296D0-E332-2D43-40BD-84CE5E34B8A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Je loue la Vierge » </a:t>
            </a:r>
            <a:r>
              <a:rPr lang="ar-EG" sz="1600" dirty="0"/>
              <a:t>أمدح في البتول</a:t>
            </a:r>
            <a:r>
              <a:rPr lang="fr-FR" sz="1600" dirty="0">
                <a:solidFill>
                  <a:prstClr val="white"/>
                </a:solidFill>
                <a:latin typeface="Book Antiqua" pitchFamily="18" charset="0"/>
              </a:rPr>
              <a:t> </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901E816D-E3D1-9F4D-5C30-E266BD451C8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41129913"/>
      </p:ext>
    </p:extLst>
  </p:cSld>
  <p:clrMapOvr>
    <a:masterClrMapping/>
  </p:clrMapOvr>
</p:sld>
</file>

<file path=ppt/slides/slide21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040211167"/>
              </p:ext>
            </p:extLst>
          </p:nvPr>
        </p:nvGraphicFramePr>
        <p:xfrm>
          <a:off x="457200" y="332657"/>
          <a:ext cx="11247156" cy="6004615"/>
        </p:xfrm>
        <a:graphic>
          <a:graphicData uri="http://schemas.openxmlformats.org/drawingml/2006/table">
            <a:tbl>
              <a:tblPr firstRow="1" bandRow="1">
                <a:tableStyleId>{2D5ABB26-0587-4C30-8999-92F81FD0307C}</a:tableStyleId>
              </a:tblPr>
              <a:tblGrid>
                <a:gridCol w="6413667">
                  <a:extLst>
                    <a:ext uri="{9D8B030D-6E8A-4147-A177-3AD203B41FA5}">
                      <a16:colId xmlns:a16="http://schemas.microsoft.com/office/drawing/2014/main" val="20000"/>
                    </a:ext>
                  </a:extLst>
                </a:gridCol>
                <a:gridCol w="4833489">
                  <a:extLst>
                    <a:ext uri="{9D8B030D-6E8A-4147-A177-3AD203B41FA5}">
                      <a16:colId xmlns:a16="http://schemas.microsoft.com/office/drawing/2014/main" val="20001"/>
                    </a:ext>
                  </a:extLst>
                </a:gridCol>
              </a:tblGrid>
              <a:tr h="2926135">
                <a:tc>
                  <a:txBody>
                    <a:bodyPr/>
                    <a:lstStyle/>
                    <a:p>
                      <a:r>
                        <a:rPr lang="fr-FR" sz="2400" b="1" kern="1200" dirty="0">
                          <a:solidFill>
                            <a:prstClr val="white"/>
                          </a:solidFill>
                          <a:latin typeface="Book Antiqua" pitchFamily="18" charset="0"/>
                          <a:ea typeface="+mn-ea"/>
                          <a:cs typeface="+mn-cs"/>
                        </a:rPr>
                        <a:t>3. Gabriel l’archange, t’avait annoncé</a:t>
                      </a:r>
                    </a:p>
                    <a:p>
                      <a:r>
                        <a:rPr lang="fr-FR" sz="2400" b="1" kern="1200" dirty="0">
                          <a:solidFill>
                            <a:prstClr val="white"/>
                          </a:solidFill>
                          <a:latin typeface="Book Antiqua" pitchFamily="18" charset="0"/>
                          <a:ea typeface="+mn-ea"/>
                          <a:cs typeface="+mn-cs"/>
                        </a:rPr>
                        <a:t>Le mystère étrange, tu l’as accepté</a:t>
                      </a:r>
                    </a:p>
                    <a:p>
                      <a:r>
                        <a:rPr lang="fr-FR" sz="2400" b="1" kern="1200" dirty="0">
                          <a:solidFill>
                            <a:prstClr val="white"/>
                          </a:solidFill>
                          <a:latin typeface="Book Antiqua" pitchFamily="18" charset="0"/>
                          <a:ea typeface="+mn-ea"/>
                          <a:cs typeface="+mn-cs"/>
                        </a:rPr>
                        <a:t>Tu portas le Fruit, c’est le Dieu Puissant</a:t>
                      </a:r>
                    </a:p>
                    <a:p>
                      <a:r>
                        <a:rPr lang="fr-FR" sz="2400" b="1" kern="1200" dirty="0">
                          <a:solidFill>
                            <a:prstClr val="white"/>
                          </a:solidFill>
                          <a:latin typeface="Book Antiqua" pitchFamily="18" charset="0"/>
                          <a:ea typeface="+mn-ea"/>
                          <a:cs typeface="+mn-cs"/>
                        </a:rPr>
                        <a:t>Ciel radieux Marie, Fille de Sion</a:t>
                      </a:r>
                    </a:p>
                  </a:txBody>
                  <a:tcPr/>
                </a:tc>
                <a:tc>
                  <a:txBody>
                    <a:bodyPr/>
                    <a:lstStyle/>
                    <a:p>
                      <a:pPr algn="r" rtl="1"/>
                      <a:r>
                        <a:rPr lang="fr-FR" sz="2800" b="1" kern="1200" dirty="0">
                          <a:solidFill>
                            <a:prstClr val="white"/>
                          </a:solidFill>
                          <a:latin typeface="+mn-lt"/>
                          <a:ea typeface="+mn-ea"/>
                          <a:cs typeface="+mn-cs"/>
                        </a:rPr>
                        <a:t>+</a:t>
                      </a:r>
                      <a:r>
                        <a:rPr lang="ar-EG" sz="2800" b="1" kern="1200" dirty="0">
                          <a:solidFill>
                            <a:prstClr val="white"/>
                          </a:solidFill>
                          <a:latin typeface="+mn-lt"/>
                          <a:ea typeface="+mn-ea"/>
                          <a:cs typeface="+mn-cs"/>
                        </a:rPr>
                        <a:t>جاكِ غبريال ببشائر وأقوال </a:t>
                      </a:r>
                    </a:p>
                    <a:p>
                      <a:pPr algn="r" rtl="1"/>
                      <a:r>
                        <a:rPr lang="ar-EG" sz="2800" b="1" kern="1200" dirty="0">
                          <a:solidFill>
                            <a:prstClr val="white"/>
                          </a:solidFill>
                          <a:latin typeface="+mn-lt"/>
                          <a:ea typeface="+mn-ea"/>
                          <a:cs typeface="+mn-cs"/>
                        </a:rPr>
                        <a:t>وقبلتِ ما قال وهو سر مكنون </a:t>
                      </a:r>
                    </a:p>
                    <a:p>
                      <a:pPr algn="r" rtl="1"/>
                      <a:r>
                        <a:rPr lang="ar-EG" sz="2800" b="1" kern="1200" dirty="0">
                          <a:solidFill>
                            <a:prstClr val="white"/>
                          </a:solidFill>
                          <a:latin typeface="+mn-lt"/>
                          <a:ea typeface="+mn-ea"/>
                          <a:cs typeface="+mn-cs"/>
                        </a:rPr>
                        <a:t>حويتِ الثمرة وهو رب القدرة </a:t>
                      </a:r>
                    </a:p>
                    <a:p>
                      <a:pPr algn="r" rtl="1"/>
                      <a:r>
                        <a:rPr lang="ar-EG" sz="2800" b="1" kern="1200" dirty="0">
                          <a:solidFill>
                            <a:prstClr val="white"/>
                          </a:solidFill>
                          <a:latin typeface="+mn-lt"/>
                          <a:ea typeface="+mn-ea"/>
                          <a:cs typeface="+mn-cs"/>
                        </a:rPr>
                        <a:t>وصرتِ سماء مقمرة</a:t>
                      </a:r>
                    </a:p>
                    <a:p>
                      <a:pPr algn="r" rtl="1"/>
                      <a:r>
                        <a:rPr lang="ar-EG" sz="2800" b="1" kern="1200" dirty="0">
                          <a:solidFill>
                            <a:prstClr val="white"/>
                          </a:solidFill>
                          <a:latin typeface="+mn-lt"/>
                          <a:ea typeface="+mn-ea"/>
                          <a:cs typeface="+mn-cs"/>
                        </a:rPr>
                        <a:t>يا أبنة صهيون</a:t>
                      </a:r>
                    </a:p>
                  </a:txBody>
                  <a:tcPr/>
                </a:tc>
                <a:extLst>
                  <a:ext uri="{0D108BD9-81ED-4DB2-BD59-A6C34878D82A}">
                    <a16:rowId xmlns:a16="http://schemas.microsoft.com/office/drawing/2014/main" val="10000"/>
                  </a:ext>
                </a:extLst>
              </a:tr>
              <a:tr h="2978521">
                <a:tc>
                  <a:txBody>
                    <a:bodyPr/>
                    <a:lstStyle/>
                    <a:p>
                      <a:r>
                        <a:rPr lang="fr-FR" sz="2400" b="1" kern="1200" dirty="0">
                          <a:solidFill>
                            <a:prstClr val="white"/>
                          </a:solidFill>
                          <a:latin typeface="Book Antiqua" pitchFamily="18" charset="0"/>
                          <a:ea typeface="+mn-ea"/>
                          <a:cs typeface="+mn-cs"/>
                        </a:rPr>
                        <a:t>4. Adam se repent, ton Fils le sauva</a:t>
                      </a:r>
                    </a:p>
                    <a:p>
                      <a:r>
                        <a:rPr lang="fr-FR" sz="2400" b="1" kern="1200" dirty="0">
                          <a:solidFill>
                            <a:prstClr val="white"/>
                          </a:solidFill>
                          <a:latin typeface="Book Antiqua" pitchFamily="18" charset="0"/>
                          <a:ea typeface="+mn-ea"/>
                          <a:cs typeface="+mn-cs"/>
                        </a:rPr>
                        <a:t>Des liens de Satan, Il nous délivra</a:t>
                      </a:r>
                    </a:p>
                    <a:p>
                      <a:r>
                        <a:rPr lang="fr-FR" sz="2400" b="1" kern="1200" dirty="0">
                          <a:solidFill>
                            <a:prstClr val="white"/>
                          </a:solidFill>
                          <a:latin typeface="Book Antiqua" pitchFamily="18" charset="0"/>
                          <a:ea typeface="+mn-ea"/>
                          <a:cs typeface="+mn-cs"/>
                        </a:rPr>
                        <a:t>Toujours glorifié, Il S’est incarné</a:t>
                      </a:r>
                    </a:p>
                    <a:p>
                      <a:r>
                        <a:rPr lang="fr-FR" sz="2400" b="1" kern="1200" dirty="0">
                          <a:solidFill>
                            <a:prstClr val="white"/>
                          </a:solidFill>
                          <a:latin typeface="Book Antiqua" pitchFamily="18" charset="0"/>
                          <a:ea typeface="+mn-ea"/>
                          <a:cs typeface="+mn-cs"/>
                        </a:rPr>
                        <a:t>C’est pour nous sauver, pour nous libérer</a:t>
                      </a:r>
                    </a:p>
                    <a:p>
                      <a:endParaRPr lang="fr-FR" sz="2400" b="1" kern="1200" dirty="0">
                        <a:solidFill>
                          <a:prstClr val="white"/>
                        </a:solidFill>
                        <a:latin typeface="Book Antiqua" pitchFamily="18" charset="0"/>
                        <a:ea typeface="+mn-ea"/>
                        <a:cs typeface="+mn-cs"/>
                      </a:endParaRPr>
                    </a:p>
                  </a:txBody>
                  <a:tcPr/>
                </a:tc>
                <a:tc>
                  <a:txBody>
                    <a:bodyPr/>
                    <a:lstStyle/>
                    <a:p>
                      <a:pPr algn="r" rtl="1"/>
                      <a:r>
                        <a:rPr lang="fr-FR" sz="2800" b="1" kern="1200" dirty="0">
                          <a:solidFill>
                            <a:prstClr val="white"/>
                          </a:solidFill>
                          <a:latin typeface="+mn-lt"/>
                          <a:ea typeface="+mn-ea"/>
                          <a:cs typeface="+mn-cs"/>
                        </a:rPr>
                        <a:t>+</a:t>
                      </a:r>
                      <a:r>
                        <a:rPr lang="ar-EG" sz="2800" b="1" kern="1200" dirty="0">
                          <a:solidFill>
                            <a:prstClr val="white"/>
                          </a:solidFill>
                          <a:latin typeface="+mn-lt"/>
                          <a:ea typeface="+mn-ea"/>
                          <a:cs typeface="+mn-cs"/>
                        </a:rPr>
                        <a:t>ابنك خلص أدم</a:t>
                      </a:r>
                    </a:p>
                    <a:p>
                      <a:pPr algn="r" rtl="1"/>
                      <a:r>
                        <a:rPr lang="ar-EG" sz="2800" b="1" kern="1200" dirty="0">
                          <a:solidFill>
                            <a:prstClr val="white"/>
                          </a:solidFill>
                          <a:latin typeface="+mn-lt"/>
                          <a:ea typeface="+mn-ea"/>
                          <a:cs typeface="+mn-cs"/>
                        </a:rPr>
                        <a:t>بعد أن كان نادم </a:t>
                      </a:r>
                    </a:p>
                    <a:p>
                      <a:pPr algn="r" rtl="1"/>
                      <a:r>
                        <a:rPr lang="ar-EG" sz="2800" b="1" kern="1200" dirty="0">
                          <a:solidFill>
                            <a:prstClr val="white"/>
                          </a:solidFill>
                          <a:latin typeface="+mn-lt"/>
                          <a:ea typeface="+mn-ea"/>
                          <a:cs typeface="+mn-cs"/>
                        </a:rPr>
                        <a:t>وعتق العالم من كيد </a:t>
                      </a:r>
                      <a:r>
                        <a:rPr lang="ar-EG" sz="2800" b="1" kern="1200" dirty="0" err="1">
                          <a:solidFill>
                            <a:prstClr val="white"/>
                          </a:solidFill>
                          <a:latin typeface="+mn-lt"/>
                          <a:ea typeface="+mn-ea"/>
                          <a:cs typeface="+mn-cs"/>
                        </a:rPr>
                        <a:t>الأركون</a:t>
                      </a:r>
                      <a:r>
                        <a:rPr lang="ar-EG" sz="2800" b="1" kern="1200" dirty="0">
                          <a:solidFill>
                            <a:prstClr val="white"/>
                          </a:solidFill>
                          <a:latin typeface="+mn-lt"/>
                          <a:ea typeface="+mn-ea"/>
                          <a:cs typeface="+mn-cs"/>
                        </a:rPr>
                        <a:t> </a:t>
                      </a:r>
                    </a:p>
                    <a:p>
                      <a:pPr algn="r" rtl="1"/>
                      <a:r>
                        <a:rPr lang="ar-EG" sz="2800" b="1" kern="1200" dirty="0">
                          <a:solidFill>
                            <a:prstClr val="white"/>
                          </a:solidFill>
                          <a:latin typeface="+mn-lt"/>
                          <a:ea typeface="+mn-ea"/>
                          <a:cs typeface="+mn-cs"/>
                        </a:rPr>
                        <a:t>دائم التمجيد تجسد وهو الوحيد </a:t>
                      </a:r>
                    </a:p>
                    <a:p>
                      <a:pPr algn="r" rtl="1"/>
                      <a:r>
                        <a:rPr lang="ar-EG" sz="2800" b="1" kern="1200" dirty="0">
                          <a:solidFill>
                            <a:prstClr val="white"/>
                          </a:solidFill>
                          <a:latin typeface="+mn-lt"/>
                          <a:ea typeface="+mn-ea"/>
                          <a:cs typeface="+mn-cs"/>
                        </a:rPr>
                        <a:t>لأجل خلاص العبيد</a:t>
                      </a:r>
                    </a:p>
                    <a:p>
                      <a:pPr algn="r" rtl="1"/>
                      <a:r>
                        <a:rPr lang="ar-EG" sz="2800" b="1" kern="1200" dirty="0">
                          <a:solidFill>
                            <a:prstClr val="white"/>
                          </a:solidFill>
                          <a:latin typeface="+mn-lt"/>
                          <a:ea typeface="+mn-ea"/>
                          <a:cs typeface="+mn-cs"/>
                        </a:rPr>
                        <a:t>من الأسر والسجون</a:t>
                      </a:r>
                    </a:p>
                    <a:p>
                      <a:endParaRPr lang="fr-FR" sz="28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114C81FC-423B-3844-7322-2BA48E365DA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Je loue la Vierge » </a:t>
            </a:r>
            <a:r>
              <a:rPr lang="ar-EG" sz="1600" dirty="0"/>
              <a:t>أمدح في البتول</a:t>
            </a:r>
            <a:r>
              <a:rPr lang="fr-FR" sz="1600" dirty="0">
                <a:solidFill>
                  <a:prstClr val="white"/>
                </a:solidFill>
                <a:latin typeface="Book Antiqua" pitchFamily="18" charset="0"/>
              </a:rPr>
              <a:t> </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4EC8D613-6D63-CA04-C234-51AE1623C67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89874542"/>
      </p:ext>
    </p:extLst>
  </p:cSld>
  <p:clrMapOvr>
    <a:masterClrMapping/>
  </p:clrMapOvr>
</p:sld>
</file>

<file path=ppt/slides/slide216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688015105"/>
              </p:ext>
            </p:extLst>
          </p:nvPr>
        </p:nvGraphicFramePr>
        <p:xfrm>
          <a:off x="975288" y="260648"/>
          <a:ext cx="10236796" cy="6035040"/>
        </p:xfrm>
        <a:graphic>
          <a:graphicData uri="http://schemas.openxmlformats.org/drawingml/2006/table">
            <a:tbl>
              <a:tblPr firstRow="1" bandRow="1">
                <a:tableStyleId>{2D5ABB26-0587-4C30-8999-92F81FD0307C}</a:tableStyleId>
              </a:tblPr>
              <a:tblGrid>
                <a:gridCol w="5922113">
                  <a:extLst>
                    <a:ext uri="{9D8B030D-6E8A-4147-A177-3AD203B41FA5}">
                      <a16:colId xmlns:a16="http://schemas.microsoft.com/office/drawing/2014/main" val="20000"/>
                    </a:ext>
                  </a:extLst>
                </a:gridCol>
                <a:gridCol w="4314683">
                  <a:extLst>
                    <a:ext uri="{9D8B030D-6E8A-4147-A177-3AD203B41FA5}">
                      <a16:colId xmlns:a16="http://schemas.microsoft.com/office/drawing/2014/main" val="20001"/>
                    </a:ext>
                  </a:extLst>
                </a:gridCol>
              </a:tblGrid>
              <a:tr h="5976664">
                <a:tc>
                  <a:txBody>
                    <a:bodyPr/>
                    <a:lstStyle/>
                    <a:p>
                      <a:r>
                        <a:rPr lang="fr-FR" sz="2800" b="1" i="1" kern="1200" dirty="0">
                          <a:solidFill>
                            <a:prstClr val="white"/>
                          </a:solidFill>
                          <a:latin typeface="Book Antiqua" pitchFamily="18" charset="0"/>
                          <a:ea typeface="+mn-ea"/>
                          <a:cs typeface="+mn-cs"/>
                        </a:rPr>
                        <a:t>Je t’aime Marie, fierté de Sion</a:t>
                      </a:r>
                    </a:p>
                    <a:p>
                      <a:r>
                        <a:rPr lang="fr-FR" sz="2800" b="1" i="1" kern="1200" dirty="0">
                          <a:solidFill>
                            <a:prstClr val="white"/>
                          </a:solidFill>
                          <a:latin typeface="Book Antiqua" pitchFamily="18" charset="0"/>
                          <a:ea typeface="+mn-ea"/>
                          <a:cs typeface="+mn-cs"/>
                        </a:rPr>
                        <a:t>Moïse t’a vue, Marie, </a:t>
                      </a:r>
                    </a:p>
                    <a:p>
                      <a:r>
                        <a:rPr lang="fr-FR" sz="2800" b="1" i="1" kern="1200" dirty="0">
                          <a:solidFill>
                            <a:prstClr val="white"/>
                          </a:solidFill>
                          <a:latin typeface="Book Antiqua" pitchFamily="18" charset="0"/>
                          <a:ea typeface="+mn-ea"/>
                          <a:cs typeface="+mn-cs"/>
                        </a:rPr>
                        <a:t>étrange vision</a:t>
                      </a:r>
                    </a:p>
                    <a:p>
                      <a:r>
                        <a:rPr lang="fr-FR" sz="2800" b="1" i="1" kern="1200" dirty="0">
                          <a:solidFill>
                            <a:prstClr val="white"/>
                          </a:solidFill>
                          <a:latin typeface="Book Antiqua" pitchFamily="18" charset="0"/>
                          <a:ea typeface="+mn-ea"/>
                          <a:cs typeface="+mn-cs"/>
                        </a:rPr>
                        <a:t>Les lampes d’argent, éclairent, </a:t>
                      </a:r>
                    </a:p>
                    <a:p>
                      <a:r>
                        <a:rPr lang="fr-FR" sz="2800" b="1" i="1" kern="1200" dirty="0">
                          <a:solidFill>
                            <a:prstClr val="white"/>
                          </a:solidFill>
                          <a:latin typeface="Book Antiqua" pitchFamily="18" charset="0"/>
                          <a:ea typeface="+mn-ea"/>
                          <a:cs typeface="+mn-cs"/>
                        </a:rPr>
                        <a:t>les croix d’or luiront</a:t>
                      </a:r>
                    </a:p>
                    <a:p>
                      <a:endParaRPr lang="fr-FR" sz="2800" b="1" i="1" kern="1200" dirty="0">
                        <a:solidFill>
                          <a:prstClr val="white"/>
                        </a:solidFill>
                        <a:latin typeface="Book Antiqua" pitchFamily="18" charset="0"/>
                        <a:ea typeface="+mn-ea"/>
                        <a:cs typeface="+mn-cs"/>
                      </a:endParaRPr>
                    </a:p>
                    <a:p>
                      <a:r>
                        <a:rPr lang="fr-FR" sz="2800" b="1" i="1" kern="1200" dirty="0">
                          <a:solidFill>
                            <a:prstClr val="white"/>
                          </a:solidFill>
                          <a:latin typeface="Book Antiqua" pitchFamily="18" charset="0"/>
                          <a:ea typeface="+mn-ea"/>
                          <a:cs typeface="+mn-cs"/>
                        </a:rPr>
                        <a:t>Tes louanges ô Vierge, </a:t>
                      </a:r>
                    </a:p>
                    <a:p>
                      <a:r>
                        <a:rPr lang="fr-FR" sz="2800" b="1" i="1" kern="1200" dirty="0">
                          <a:solidFill>
                            <a:prstClr val="white"/>
                          </a:solidFill>
                          <a:latin typeface="Book Antiqua" pitchFamily="18" charset="0"/>
                          <a:ea typeface="+mn-ea"/>
                          <a:cs typeface="+mn-cs"/>
                        </a:rPr>
                        <a:t>de joie m’empliront</a:t>
                      </a:r>
                    </a:p>
                    <a:p>
                      <a:r>
                        <a:rPr lang="fr-FR" sz="2800" b="1" i="1" kern="1200" dirty="0">
                          <a:solidFill>
                            <a:prstClr val="white"/>
                          </a:solidFill>
                          <a:latin typeface="Book Antiqua" pitchFamily="18" charset="0"/>
                          <a:ea typeface="+mn-ea"/>
                          <a:cs typeface="+mn-cs"/>
                        </a:rPr>
                        <a:t>Qui te loue tout le temps, </a:t>
                      </a:r>
                    </a:p>
                    <a:p>
                      <a:r>
                        <a:rPr lang="fr-FR" sz="2800" b="1" i="1" kern="1200" dirty="0">
                          <a:solidFill>
                            <a:prstClr val="white"/>
                          </a:solidFill>
                          <a:latin typeface="Book Antiqua" pitchFamily="18" charset="0"/>
                          <a:ea typeface="+mn-ea"/>
                          <a:cs typeface="+mn-cs"/>
                        </a:rPr>
                        <a:t>ses peines fuiront</a:t>
                      </a:r>
                    </a:p>
                    <a:p>
                      <a:r>
                        <a:rPr lang="fr-FR" sz="2800" b="1" i="1" kern="1200" dirty="0">
                          <a:solidFill>
                            <a:prstClr val="white"/>
                          </a:solidFill>
                          <a:latin typeface="Book Antiqua" pitchFamily="18" charset="0"/>
                          <a:ea typeface="+mn-ea"/>
                          <a:cs typeface="+mn-cs"/>
                        </a:rPr>
                        <a:t>Tente de Moïse, Marie, </a:t>
                      </a:r>
                    </a:p>
                    <a:p>
                      <a:r>
                        <a:rPr lang="fr-FR" sz="2800" b="1" i="1" kern="1200" dirty="0">
                          <a:solidFill>
                            <a:prstClr val="white"/>
                          </a:solidFill>
                          <a:latin typeface="Book Antiqua" pitchFamily="18" charset="0"/>
                          <a:ea typeface="+mn-ea"/>
                          <a:cs typeface="+mn-cs"/>
                        </a:rPr>
                        <a:t>Encensoir d’Aaron</a:t>
                      </a:r>
                    </a:p>
                    <a:p>
                      <a:endParaRPr lang="fr-FR" sz="2400" b="1" kern="1200" dirty="0">
                        <a:solidFill>
                          <a:prstClr val="white"/>
                        </a:solidFill>
                        <a:latin typeface="Book Antiqua" pitchFamily="18" charset="0"/>
                        <a:ea typeface="+mn-ea"/>
                        <a:cs typeface="+mn-cs"/>
                      </a:endParaRPr>
                    </a:p>
                  </a:txBody>
                  <a:tcPr/>
                </a:tc>
                <a:tc>
                  <a:txBody>
                    <a:bodyPr/>
                    <a:lstStyle/>
                    <a:p>
                      <a:pPr algn="r" rtl="1"/>
                      <a:r>
                        <a:rPr lang="ar-EG" sz="3000" b="1" i="1" kern="1200" dirty="0">
                          <a:solidFill>
                            <a:prstClr val="white"/>
                          </a:solidFill>
                          <a:latin typeface="+mn-lt"/>
                          <a:ea typeface="+mn-ea"/>
                          <a:cs typeface="+mn-cs"/>
                        </a:rPr>
                        <a:t>سباني حبك يا فخر الرتب </a:t>
                      </a:r>
                    </a:p>
                    <a:p>
                      <a:pPr algn="r" rtl="1"/>
                      <a:r>
                        <a:rPr lang="ar-EG" sz="3000" b="1" i="1" kern="1200" dirty="0">
                          <a:solidFill>
                            <a:prstClr val="white"/>
                          </a:solidFill>
                          <a:latin typeface="+mn-lt"/>
                          <a:ea typeface="+mn-ea"/>
                          <a:cs typeface="+mn-cs"/>
                        </a:rPr>
                        <a:t>موسى رآكِ يا مريم</a:t>
                      </a:r>
                      <a:endParaRPr lang="en-US"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عجب من عجب</a:t>
                      </a:r>
                      <a:endParaRPr lang="fr-FR"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 والقناديل فضة بتضوي </a:t>
                      </a:r>
                    </a:p>
                    <a:p>
                      <a:pPr algn="r" rtl="1"/>
                      <a:r>
                        <a:rPr lang="ar-EG" sz="3000" b="1" i="1" kern="1200" dirty="0">
                          <a:solidFill>
                            <a:prstClr val="white"/>
                          </a:solidFill>
                          <a:latin typeface="+mn-lt"/>
                          <a:ea typeface="+mn-ea"/>
                          <a:cs typeface="+mn-cs"/>
                        </a:rPr>
                        <a:t>والصلبان دهب </a:t>
                      </a:r>
                    </a:p>
                    <a:p>
                      <a:pPr algn="r" rtl="1"/>
                      <a:endParaRPr lang="ar-EG"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مدحي في البتول </a:t>
                      </a:r>
                    </a:p>
                    <a:p>
                      <a:pPr algn="r" rtl="1"/>
                      <a:r>
                        <a:rPr lang="ar-EG" sz="3000" b="1" i="1" kern="1200" dirty="0">
                          <a:solidFill>
                            <a:prstClr val="white"/>
                          </a:solidFill>
                          <a:latin typeface="+mn-lt"/>
                          <a:ea typeface="+mn-ea"/>
                          <a:cs typeface="+mn-cs"/>
                        </a:rPr>
                        <a:t>زاد قلبي فرح </a:t>
                      </a:r>
                    </a:p>
                    <a:p>
                      <a:pPr algn="r" rtl="1"/>
                      <a:r>
                        <a:rPr lang="ar-EG" sz="3000" b="1" i="1" kern="1200" dirty="0">
                          <a:solidFill>
                            <a:prstClr val="white"/>
                          </a:solidFill>
                          <a:latin typeface="+mn-lt"/>
                          <a:ea typeface="+mn-ea"/>
                          <a:cs typeface="+mn-cs"/>
                        </a:rPr>
                        <a:t>واللي يمدحها على طول</a:t>
                      </a:r>
                      <a:endParaRPr lang="fr-FR"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 على طول </a:t>
                      </a:r>
                    </a:p>
                    <a:p>
                      <a:pPr algn="r" rtl="1"/>
                      <a:r>
                        <a:rPr lang="ar-EG" sz="3000" b="1" i="1" kern="1200" dirty="0">
                          <a:solidFill>
                            <a:prstClr val="white"/>
                          </a:solidFill>
                          <a:latin typeface="+mn-lt"/>
                          <a:ea typeface="+mn-ea"/>
                          <a:cs typeface="+mn-cs"/>
                        </a:rPr>
                        <a:t>قلبه ينشرح </a:t>
                      </a:r>
                    </a:p>
                    <a:p>
                      <a:pPr algn="r" rtl="1"/>
                      <a:r>
                        <a:rPr lang="ar-EG" sz="3000" b="1" i="1" kern="1200" dirty="0">
                          <a:solidFill>
                            <a:prstClr val="white"/>
                          </a:solidFill>
                          <a:latin typeface="+mn-lt"/>
                          <a:ea typeface="+mn-ea"/>
                          <a:cs typeface="+mn-cs"/>
                        </a:rPr>
                        <a:t>يا قبة موسى يا مريم </a:t>
                      </a:r>
                    </a:p>
                    <a:p>
                      <a:pPr algn="r" rtl="1"/>
                      <a:r>
                        <a:rPr lang="ar-EG" sz="3000" b="1" i="1" kern="1200" dirty="0">
                          <a:solidFill>
                            <a:prstClr val="white"/>
                          </a:solidFill>
                          <a:latin typeface="+mn-lt"/>
                          <a:ea typeface="+mn-ea"/>
                          <a:cs typeface="+mn-cs"/>
                        </a:rPr>
                        <a:t>يا شورية هارون </a:t>
                      </a:r>
                      <a:endParaRPr lang="fr-FR" sz="2800" b="1" dirty="0"/>
                    </a:p>
                  </a:txBody>
                  <a:tcPr/>
                </a:tc>
                <a:extLst>
                  <a:ext uri="{0D108BD9-81ED-4DB2-BD59-A6C34878D82A}">
                    <a16:rowId xmlns:a16="http://schemas.microsoft.com/office/drawing/2014/main" val="10000"/>
                  </a:ext>
                </a:extLst>
              </a:tr>
            </a:tbl>
          </a:graphicData>
        </a:graphic>
      </p:graphicFrame>
      <p:sp>
        <p:nvSpPr>
          <p:cNvPr id="3" name="ZoneTexte 2">
            <a:extLst>
              <a:ext uri="{FF2B5EF4-FFF2-40B4-BE49-F238E27FC236}">
                <a16:creationId xmlns:a16="http://schemas.microsoft.com/office/drawing/2014/main" id="{7A7A8DEC-9D3D-CBE7-E8C4-BE8F027FAF5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Je loue la Vierge » </a:t>
            </a:r>
            <a:r>
              <a:rPr lang="ar-EG" sz="1600" dirty="0"/>
              <a:t>أمدح في البتول</a:t>
            </a:r>
            <a:r>
              <a:rPr lang="fr-FR" sz="1600" dirty="0">
                <a:solidFill>
                  <a:prstClr val="white"/>
                </a:solidFill>
                <a:latin typeface="Book Antiqua" pitchFamily="18" charset="0"/>
              </a:rPr>
              <a:t> </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3C40EF17-853A-E102-4726-13E9A091B03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0825504"/>
      </p:ext>
    </p:extLst>
  </p:cSld>
  <p:clrMapOvr>
    <a:masterClrMapping/>
  </p:clrMapOvr>
</p:sld>
</file>

<file path=ppt/slides/slide216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734593503"/>
              </p:ext>
            </p:extLst>
          </p:nvPr>
        </p:nvGraphicFramePr>
        <p:xfrm>
          <a:off x="457200" y="152360"/>
          <a:ext cx="11247156" cy="6102816"/>
        </p:xfrm>
        <a:graphic>
          <a:graphicData uri="http://schemas.openxmlformats.org/drawingml/2006/table">
            <a:tbl>
              <a:tblPr firstRow="1" bandRow="1">
                <a:tableStyleId>{2D5ABB26-0587-4C30-8999-92F81FD0307C}</a:tableStyleId>
              </a:tblPr>
              <a:tblGrid>
                <a:gridCol w="6227764">
                  <a:extLst>
                    <a:ext uri="{9D8B030D-6E8A-4147-A177-3AD203B41FA5}">
                      <a16:colId xmlns:a16="http://schemas.microsoft.com/office/drawing/2014/main" val="20000"/>
                    </a:ext>
                  </a:extLst>
                </a:gridCol>
                <a:gridCol w="5019392">
                  <a:extLst>
                    <a:ext uri="{9D8B030D-6E8A-4147-A177-3AD203B41FA5}">
                      <a16:colId xmlns:a16="http://schemas.microsoft.com/office/drawing/2014/main" val="20001"/>
                    </a:ext>
                  </a:extLst>
                </a:gridCol>
              </a:tblGrid>
              <a:tr h="3024336">
                <a:tc>
                  <a:txBody>
                    <a:bodyPr/>
                    <a:lstStyle/>
                    <a:p>
                      <a:r>
                        <a:rPr lang="fr-FR" sz="2400" b="1" kern="1200" dirty="0">
                          <a:solidFill>
                            <a:prstClr val="white"/>
                          </a:solidFill>
                          <a:latin typeface="Book Antiqua" pitchFamily="18" charset="0"/>
                          <a:ea typeface="+mn-ea"/>
                          <a:cs typeface="+mn-cs"/>
                        </a:rPr>
                        <a:t>5. Ta beauté inspire, le grand roi David</a:t>
                      </a:r>
                    </a:p>
                    <a:p>
                      <a:r>
                        <a:rPr lang="fr-FR" sz="2400" b="1" kern="1200" dirty="0">
                          <a:solidFill>
                            <a:prstClr val="white"/>
                          </a:solidFill>
                          <a:latin typeface="Book Antiqua" pitchFamily="18" charset="0"/>
                          <a:ea typeface="+mn-ea"/>
                          <a:cs typeface="+mn-cs"/>
                        </a:rPr>
                        <a:t>Qui chante et admire, ta pureté limpide</a:t>
                      </a:r>
                    </a:p>
                    <a:p>
                      <a:r>
                        <a:rPr lang="fr-FR" sz="2400" b="1" kern="1200" dirty="0">
                          <a:solidFill>
                            <a:prstClr val="white"/>
                          </a:solidFill>
                          <a:latin typeface="Book Antiqua" pitchFamily="18" charset="0"/>
                          <a:ea typeface="+mn-ea"/>
                          <a:cs typeface="+mn-cs"/>
                        </a:rPr>
                        <a:t>Tout autour du trône, centaines et milliers</a:t>
                      </a:r>
                    </a:p>
                    <a:p>
                      <a:r>
                        <a:rPr lang="fr-FR" sz="2400" b="1" kern="1200" dirty="0">
                          <a:solidFill>
                            <a:prstClr val="white"/>
                          </a:solidFill>
                          <a:latin typeface="Book Antiqua" pitchFamily="18" charset="0"/>
                          <a:ea typeface="+mn-ea"/>
                          <a:cs typeface="+mn-cs"/>
                        </a:rPr>
                        <a:t>Entourés d’icônes, martyrs couronnés</a:t>
                      </a:r>
                    </a:p>
                  </a:txBody>
                  <a:tcPr/>
                </a:tc>
                <a:tc>
                  <a:txBody>
                    <a:bodyPr/>
                    <a:lstStyle/>
                    <a:p>
                      <a:pPr algn="r" rtl="1"/>
                      <a:r>
                        <a:rPr lang="ar-EG" sz="2800" b="1" kern="1200" dirty="0">
                          <a:solidFill>
                            <a:prstClr val="white"/>
                          </a:solidFill>
                          <a:latin typeface="+mn-lt"/>
                          <a:ea typeface="+mn-ea"/>
                          <a:cs typeface="+mn-cs"/>
                        </a:rPr>
                        <a:t>ذكر داود عنكِ</a:t>
                      </a:r>
                    </a:p>
                    <a:p>
                      <a:pPr algn="r" rtl="1"/>
                      <a:r>
                        <a:rPr lang="ar-EG" sz="2800" b="1" kern="1200" dirty="0">
                          <a:solidFill>
                            <a:prstClr val="white"/>
                          </a:solidFill>
                          <a:latin typeface="+mn-lt"/>
                          <a:ea typeface="+mn-ea"/>
                          <a:cs typeface="+mn-cs"/>
                        </a:rPr>
                        <a:t>الملك</a:t>
                      </a:r>
                      <a:r>
                        <a:rPr lang="ar-EG" sz="2800" b="1" kern="1200" baseline="0" dirty="0">
                          <a:solidFill>
                            <a:prstClr val="white"/>
                          </a:solidFill>
                          <a:latin typeface="+mn-lt"/>
                          <a:ea typeface="+mn-ea"/>
                          <a:cs typeface="+mn-cs"/>
                        </a:rPr>
                        <a:t> اشتهى طُهرك.</a:t>
                      </a:r>
                      <a:endParaRPr lang="ar-EG" sz="2800" b="1" kern="1200" dirty="0">
                        <a:solidFill>
                          <a:prstClr val="white"/>
                        </a:solidFill>
                        <a:latin typeface="+mn-lt"/>
                        <a:ea typeface="+mn-ea"/>
                        <a:cs typeface="+mn-cs"/>
                      </a:endParaRPr>
                    </a:p>
                    <a:p>
                      <a:pPr algn="r" rtl="1"/>
                      <a:r>
                        <a:rPr lang="ar-EG" sz="2800" b="1" kern="1200" dirty="0">
                          <a:solidFill>
                            <a:prstClr val="white"/>
                          </a:solidFill>
                          <a:latin typeface="+mn-lt"/>
                          <a:ea typeface="+mn-ea"/>
                          <a:cs typeface="+mn-cs"/>
                        </a:rPr>
                        <a:t>وتجسد منك رب العرش المكنون</a:t>
                      </a:r>
                    </a:p>
                    <a:p>
                      <a:pPr algn="r" rtl="1"/>
                      <a:r>
                        <a:rPr lang="ar-EG" sz="2800" b="1" kern="1200" dirty="0">
                          <a:solidFill>
                            <a:prstClr val="white"/>
                          </a:solidFill>
                          <a:latin typeface="+mn-lt"/>
                          <a:ea typeface="+mn-ea"/>
                          <a:cs typeface="+mn-cs"/>
                        </a:rPr>
                        <a:t>ربوات ثم ألوف</a:t>
                      </a:r>
                    </a:p>
                    <a:p>
                      <a:pPr algn="r" rtl="1"/>
                      <a:r>
                        <a:rPr lang="ar-EG" sz="2800" b="1" kern="1200" dirty="0">
                          <a:solidFill>
                            <a:prstClr val="white"/>
                          </a:solidFill>
                          <a:latin typeface="+mn-lt"/>
                          <a:ea typeface="+mn-ea"/>
                          <a:cs typeface="+mn-cs"/>
                        </a:rPr>
                        <a:t>من حول العرش وقوف</a:t>
                      </a:r>
                    </a:p>
                    <a:p>
                      <a:pPr algn="r" rtl="1"/>
                      <a:r>
                        <a:rPr lang="ar-EG" sz="2800" b="1" kern="1200" dirty="0">
                          <a:solidFill>
                            <a:prstClr val="white"/>
                          </a:solidFill>
                          <a:latin typeface="+mn-lt"/>
                          <a:ea typeface="+mn-ea"/>
                          <a:cs typeface="+mn-cs"/>
                        </a:rPr>
                        <a:t>وطوائف وصفوف</a:t>
                      </a:r>
                      <a:r>
                        <a:rPr lang="fr-FR" sz="2800" b="1" kern="1200" dirty="0">
                          <a:solidFill>
                            <a:prstClr val="white"/>
                          </a:solidFill>
                          <a:latin typeface="+mn-lt"/>
                          <a:ea typeface="+mn-ea"/>
                          <a:cs typeface="+mn-cs"/>
                        </a:rPr>
                        <a:t> </a:t>
                      </a:r>
                      <a:r>
                        <a:rPr lang="ar-EG" sz="2800" b="1" kern="1200" dirty="0">
                          <a:solidFill>
                            <a:prstClr val="white"/>
                          </a:solidFill>
                          <a:latin typeface="+mn-lt"/>
                          <a:ea typeface="+mn-ea"/>
                          <a:cs typeface="+mn-cs"/>
                        </a:rPr>
                        <a:t>وشهداء متصلون</a:t>
                      </a:r>
                    </a:p>
                  </a:txBody>
                  <a:tcPr/>
                </a:tc>
                <a:extLst>
                  <a:ext uri="{0D108BD9-81ED-4DB2-BD59-A6C34878D82A}">
                    <a16:rowId xmlns:a16="http://schemas.microsoft.com/office/drawing/2014/main" val="10000"/>
                  </a:ext>
                </a:extLst>
              </a:tr>
              <a:tr h="2844316">
                <a:tc>
                  <a:txBody>
                    <a:bodyPr/>
                    <a:lstStyle/>
                    <a:p>
                      <a:r>
                        <a:rPr lang="fr-FR" sz="2400" b="1" kern="1200" dirty="0">
                          <a:solidFill>
                            <a:prstClr val="white"/>
                          </a:solidFill>
                          <a:latin typeface="Book Antiqua" pitchFamily="18" charset="0"/>
                          <a:ea typeface="+mn-ea"/>
                          <a:cs typeface="+mn-cs"/>
                        </a:rPr>
                        <a:t>6. Tu chasses les larmes, tu réjouis les yeux</a:t>
                      </a:r>
                    </a:p>
                    <a:p>
                      <a:r>
                        <a:rPr lang="fr-FR" sz="2400" b="1" kern="1200" dirty="0">
                          <a:solidFill>
                            <a:prstClr val="white"/>
                          </a:solidFill>
                          <a:latin typeface="Book Antiqua" pitchFamily="18" charset="0"/>
                          <a:ea typeface="+mn-ea"/>
                          <a:cs typeface="+mn-cs"/>
                        </a:rPr>
                        <a:t>Ta pureté désarme, ô Reine des Cieux</a:t>
                      </a:r>
                    </a:p>
                    <a:p>
                      <a:r>
                        <a:rPr lang="fr-FR" sz="2400" b="1" kern="1200" dirty="0">
                          <a:solidFill>
                            <a:prstClr val="white"/>
                          </a:solidFill>
                          <a:latin typeface="Book Antiqua" pitchFamily="18" charset="0"/>
                          <a:ea typeface="+mn-ea"/>
                          <a:cs typeface="+mn-cs"/>
                        </a:rPr>
                        <a:t>Salomé proclame, que la Vierge enfante</a:t>
                      </a:r>
                    </a:p>
                    <a:p>
                      <a:r>
                        <a:rPr lang="fr-FR" sz="2400" b="1" kern="1200" dirty="0">
                          <a:solidFill>
                            <a:prstClr val="white"/>
                          </a:solidFill>
                          <a:latin typeface="Book Antiqua" pitchFamily="18" charset="0"/>
                          <a:ea typeface="+mn-ea"/>
                          <a:cs typeface="+mn-cs"/>
                        </a:rPr>
                        <a:t>Et croit en son âme, ce mystère, elle chante</a:t>
                      </a:r>
                    </a:p>
                  </a:txBody>
                  <a:tcPr/>
                </a:tc>
                <a:tc>
                  <a:txBody>
                    <a:bodyPr/>
                    <a:lstStyle/>
                    <a:p>
                      <a:pPr algn="r" rtl="1"/>
                      <a:r>
                        <a:rPr lang="ar-EG" sz="2800" b="1" kern="1200" dirty="0">
                          <a:solidFill>
                            <a:prstClr val="white"/>
                          </a:solidFill>
                          <a:latin typeface="+mn-lt"/>
                          <a:ea typeface="+mn-ea"/>
                          <a:cs typeface="+mn-cs"/>
                        </a:rPr>
                        <a:t>زالت عنا الأحزان</a:t>
                      </a:r>
                    </a:p>
                    <a:p>
                      <a:pPr algn="r" rtl="1"/>
                      <a:r>
                        <a:rPr lang="ar-EG" sz="2800" b="1" kern="1200" dirty="0">
                          <a:solidFill>
                            <a:prstClr val="white"/>
                          </a:solidFill>
                          <a:latin typeface="+mn-lt"/>
                          <a:ea typeface="+mn-ea"/>
                          <a:cs typeface="+mn-cs"/>
                        </a:rPr>
                        <a:t>وصرنا في اطمئنان.</a:t>
                      </a:r>
                    </a:p>
                    <a:p>
                      <a:pPr algn="r" rtl="1"/>
                      <a:r>
                        <a:rPr lang="ar-EG" sz="2800" b="1" kern="1200" dirty="0">
                          <a:solidFill>
                            <a:prstClr val="white"/>
                          </a:solidFill>
                          <a:latin typeface="+mn-lt"/>
                          <a:ea typeface="+mn-ea"/>
                          <a:cs typeface="+mn-cs"/>
                        </a:rPr>
                        <a:t>بكِ يا قرة الأعيان</a:t>
                      </a:r>
                    </a:p>
                    <a:p>
                      <a:pPr algn="r" rtl="1"/>
                      <a:r>
                        <a:rPr lang="ar-EG" sz="2800" b="1" kern="1200" dirty="0">
                          <a:solidFill>
                            <a:prstClr val="white"/>
                          </a:solidFill>
                          <a:latin typeface="+mn-lt"/>
                          <a:ea typeface="+mn-ea"/>
                          <a:cs typeface="+mn-cs"/>
                        </a:rPr>
                        <a:t>ونحن بك فرحون.</a:t>
                      </a:r>
                    </a:p>
                    <a:p>
                      <a:pPr algn="r" rtl="1"/>
                      <a:r>
                        <a:rPr lang="ar-EG" sz="2800" b="1" kern="1200" dirty="0">
                          <a:solidFill>
                            <a:prstClr val="white"/>
                          </a:solidFill>
                          <a:latin typeface="+mn-lt"/>
                          <a:ea typeface="+mn-ea"/>
                          <a:cs typeface="+mn-cs"/>
                        </a:rPr>
                        <a:t>سالومة شهدت</a:t>
                      </a:r>
                    </a:p>
                    <a:p>
                      <a:pPr algn="r" rtl="1"/>
                      <a:r>
                        <a:rPr lang="ar-EG" sz="2800" b="1" kern="1200" dirty="0">
                          <a:solidFill>
                            <a:prstClr val="white"/>
                          </a:solidFill>
                          <a:latin typeface="+mn-lt"/>
                          <a:ea typeface="+mn-ea"/>
                          <a:cs typeface="+mn-cs"/>
                        </a:rPr>
                        <a:t>أن العذراء ولدت.</a:t>
                      </a:r>
                    </a:p>
                    <a:p>
                      <a:pPr algn="r" rtl="1"/>
                      <a:r>
                        <a:rPr lang="ar-EG" sz="2800" b="1" kern="1200" dirty="0">
                          <a:solidFill>
                            <a:prstClr val="white"/>
                          </a:solidFill>
                          <a:latin typeface="+mn-lt"/>
                          <a:ea typeface="+mn-ea"/>
                          <a:cs typeface="+mn-cs"/>
                        </a:rPr>
                        <a:t>أمنت </a:t>
                      </a:r>
                      <a:r>
                        <a:rPr lang="ar-EG" sz="2800" b="1" kern="1200" dirty="0" err="1">
                          <a:solidFill>
                            <a:prstClr val="white"/>
                          </a:solidFill>
                          <a:latin typeface="+mn-lt"/>
                          <a:ea typeface="+mn-ea"/>
                          <a:cs typeface="+mn-cs"/>
                        </a:rPr>
                        <a:t>واعتقدت.</a:t>
                      </a:r>
                      <a:r>
                        <a:rPr lang="ar-EG" sz="2800" b="1" kern="1200" dirty="0">
                          <a:solidFill>
                            <a:prstClr val="white"/>
                          </a:solidFill>
                          <a:latin typeface="+mn-lt"/>
                          <a:ea typeface="+mn-ea"/>
                          <a:cs typeface="+mn-cs"/>
                        </a:rPr>
                        <a:t> بالسر المكنون.</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F0894B46-1822-7D54-B3B6-A22DA3C0096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Je loue la Vierge » </a:t>
            </a:r>
            <a:r>
              <a:rPr lang="ar-EG" sz="1600" dirty="0"/>
              <a:t>أمدح في البتول</a:t>
            </a:r>
            <a:r>
              <a:rPr lang="fr-FR" sz="1600" dirty="0">
                <a:solidFill>
                  <a:prstClr val="white"/>
                </a:solidFill>
                <a:latin typeface="Book Antiqua" pitchFamily="18" charset="0"/>
              </a:rPr>
              <a:t> </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CC5AE43F-1380-C86A-68A6-46D7F5EA341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54490478"/>
      </p:ext>
    </p:extLst>
  </p:cSld>
  <p:clrMapOvr>
    <a:masterClrMapping/>
  </p:clrMapOvr>
</p:sld>
</file>

<file path=ppt/slides/slide216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224623905"/>
              </p:ext>
            </p:extLst>
          </p:nvPr>
        </p:nvGraphicFramePr>
        <p:xfrm>
          <a:off x="944844" y="332656"/>
          <a:ext cx="10284776" cy="6035040"/>
        </p:xfrm>
        <a:graphic>
          <a:graphicData uri="http://schemas.openxmlformats.org/drawingml/2006/table">
            <a:tbl>
              <a:tblPr firstRow="1" bandRow="1">
                <a:tableStyleId>{2D5ABB26-0587-4C30-8999-92F81FD0307C}</a:tableStyleId>
              </a:tblPr>
              <a:tblGrid>
                <a:gridCol w="5949870">
                  <a:extLst>
                    <a:ext uri="{9D8B030D-6E8A-4147-A177-3AD203B41FA5}">
                      <a16:colId xmlns:a16="http://schemas.microsoft.com/office/drawing/2014/main" val="20000"/>
                    </a:ext>
                  </a:extLst>
                </a:gridCol>
                <a:gridCol w="4334906">
                  <a:extLst>
                    <a:ext uri="{9D8B030D-6E8A-4147-A177-3AD203B41FA5}">
                      <a16:colId xmlns:a16="http://schemas.microsoft.com/office/drawing/2014/main" val="20001"/>
                    </a:ext>
                  </a:extLst>
                </a:gridCol>
              </a:tblGrid>
              <a:tr h="5868652">
                <a:tc>
                  <a:txBody>
                    <a:bodyPr/>
                    <a:lstStyle/>
                    <a:p>
                      <a:r>
                        <a:rPr lang="fr-FR" sz="2800" b="1" i="1" kern="1200" dirty="0">
                          <a:solidFill>
                            <a:prstClr val="white"/>
                          </a:solidFill>
                          <a:latin typeface="Book Antiqua" pitchFamily="18" charset="0"/>
                          <a:ea typeface="+mn-ea"/>
                          <a:cs typeface="+mn-cs"/>
                        </a:rPr>
                        <a:t>Je t’aime Marie, fierté de Sion</a:t>
                      </a:r>
                    </a:p>
                    <a:p>
                      <a:r>
                        <a:rPr lang="fr-FR" sz="2800" b="1" i="1" kern="1200" dirty="0">
                          <a:solidFill>
                            <a:prstClr val="white"/>
                          </a:solidFill>
                          <a:latin typeface="Book Antiqua" pitchFamily="18" charset="0"/>
                          <a:ea typeface="+mn-ea"/>
                          <a:cs typeface="+mn-cs"/>
                        </a:rPr>
                        <a:t>Moïse t’a vue, Marie, </a:t>
                      </a:r>
                    </a:p>
                    <a:p>
                      <a:r>
                        <a:rPr lang="fr-FR" sz="2800" b="1" i="1" kern="1200" dirty="0">
                          <a:solidFill>
                            <a:prstClr val="white"/>
                          </a:solidFill>
                          <a:latin typeface="Book Antiqua" pitchFamily="18" charset="0"/>
                          <a:ea typeface="+mn-ea"/>
                          <a:cs typeface="+mn-cs"/>
                        </a:rPr>
                        <a:t>étrange vision</a:t>
                      </a:r>
                    </a:p>
                    <a:p>
                      <a:r>
                        <a:rPr lang="fr-FR" sz="2800" b="1" i="1" kern="1200" dirty="0">
                          <a:solidFill>
                            <a:prstClr val="white"/>
                          </a:solidFill>
                          <a:latin typeface="Book Antiqua" pitchFamily="18" charset="0"/>
                          <a:ea typeface="+mn-ea"/>
                          <a:cs typeface="+mn-cs"/>
                        </a:rPr>
                        <a:t>Les lampes d’argent, éclairent, </a:t>
                      </a:r>
                    </a:p>
                    <a:p>
                      <a:r>
                        <a:rPr lang="fr-FR" sz="2800" b="1" i="1" kern="1200" dirty="0">
                          <a:solidFill>
                            <a:prstClr val="white"/>
                          </a:solidFill>
                          <a:latin typeface="Book Antiqua" pitchFamily="18" charset="0"/>
                          <a:ea typeface="+mn-ea"/>
                          <a:cs typeface="+mn-cs"/>
                        </a:rPr>
                        <a:t>les croix d’or luiront</a:t>
                      </a:r>
                    </a:p>
                    <a:p>
                      <a:endParaRPr lang="fr-FR" sz="2800" b="1" i="1" kern="1200" dirty="0">
                        <a:solidFill>
                          <a:prstClr val="white"/>
                        </a:solidFill>
                        <a:latin typeface="Book Antiqua" pitchFamily="18" charset="0"/>
                        <a:ea typeface="+mn-ea"/>
                        <a:cs typeface="+mn-cs"/>
                      </a:endParaRPr>
                    </a:p>
                    <a:p>
                      <a:r>
                        <a:rPr lang="fr-FR" sz="2800" b="1" i="1" kern="1200" dirty="0">
                          <a:solidFill>
                            <a:prstClr val="white"/>
                          </a:solidFill>
                          <a:latin typeface="Book Antiqua" pitchFamily="18" charset="0"/>
                          <a:ea typeface="+mn-ea"/>
                          <a:cs typeface="+mn-cs"/>
                        </a:rPr>
                        <a:t>Tes louanges ô Vierge, </a:t>
                      </a:r>
                    </a:p>
                    <a:p>
                      <a:r>
                        <a:rPr lang="fr-FR" sz="2800" b="1" i="1" kern="1200" dirty="0">
                          <a:solidFill>
                            <a:prstClr val="white"/>
                          </a:solidFill>
                          <a:latin typeface="Book Antiqua" pitchFamily="18" charset="0"/>
                          <a:ea typeface="+mn-ea"/>
                          <a:cs typeface="+mn-cs"/>
                        </a:rPr>
                        <a:t>de joie m’empliront</a:t>
                      </a:r>
                    </a:p>
                    <a:p>
                      <a:r>
                        <a:rPr lang="fr-FR" sz="2800" b="1" i="1" kern="1200" dirty="0">
                          <a:solidFill>
                            <a:prstClr val="white"/>
                          </a:solidFill>
                          <a:latin typeface="Book Antiqua" pitchFamily="18" charset="0"/>
                          <a:ea typeface="+mn-ea"/>
                          <a:cs typeface="+mn-cs"/>
                        </a:rPr>
                        <a:t>Qui te loue tout le temps, </a:t>
                      </a:r>
                    </a:p>
                    <a:p>
                      <a:r>
                        <a:rPr lang="fr-FR" sz="2800" b="1" i="1" kern="1200" dirty="0">
                          <a:solidFill>
                            <a:prstClr val="white"/>
                          </a:solidFill>
                          <a:latin typeface="Book Antiqua" pitchFamily="18" charset="0"/>
                          <a:ea typeface="+mn-ea"/>
                          <a:cs typeface="+mn-cs"/>
                        </a:rPr>
                        <a:t>ses peines fuiront</a:t>
                      </a:r>
                    </a:p>
                    <a:p>
                      <a:r>
                        <a:rPr lang="fr-FR" sz="2800" b="1" i="1" kern="1200" dirty="0">
                          <a:solidFill>
                            <a:prstClr val="white"/>
                          </a:solidFill>
                          <a:latin typeface="Book Antiqua" pitchFamily="18" charset="0"/>
                          <a:ea typeface="+mn-ea"/>
                          <a:cs typeface="+mn-cs"/>
                        </a:rPr>
                        <a:t>Tente de Moïse, Marie, </a:t>
                      </a:r>
                    </a:p>
                    <a:p>
                      <a:r>
                        <a:rPr lang="fr-FR" sz="2800" b="1" i="1" kern="1200" dirty="0">
                          <a:solidFill>
                            <a:prstClr val="white"/>
                          </a:solidFill>
                          <a:latin typeface="Book Antiqua" pitchFamily="18" charset="0"/>
                          <a:ea typeface="+mn-ea"/>
                          <a:cs typeface="+mn-cs"/>
                        </a:rPr>
                        <a:t>Encensoir d’Aaron</a:t>
                      </a:r>
                    </a:p>
                    <a:p>
                      <a:endParaRPr lang="fr-FR" sz="2400" b="1" kern="1200" dirty="0">
                        <a:solidFill>
                          <a:prstClr val="white"/>
                        </a:solidFill>
                        <a:latin typeface="Book Antiqua" pitchFamily="18" charset="0"/>
                        <a:ea typeface="+mn-ea"/>
                        <a:cs typeface="+mn-cs"/>
                      </a:endParaRPr>
                    </a:p>
                  </a:txBody>
                  <a:tcPr/>
                </a:tc>
                <a:tc>
                  <a:txBody>
                    <a:bodyPr/>
                    <a:lstStyle/>
                    <a:p>
                      <a:pPr algn="r" rtl="1"/>
                      <a:r>
                        <a:rPr lang="ar-EG" sz="3000" b="1" i="1" kern="1200" dirty="0">
                          <a:solidFill>
                            <a:prstClr val="white"/>
                          </a:solidFill>
                          <a:latin typeface="+mn-lt"/>
                          <a:ea typeface="+mn-ea"/>
                          <a:cs typeface="+mn-cs"/>
                        </a:rPr>
                        <a:t>سباني حبك يا فخر الرتب </a:t>
                      </a:r>
                    </a:p>
                    <a:p>
                      <a:pPr algn="r" rtl="1"/>
                      <a:r>
                        <a:rPr lang="ar-EG" sz="3000" b="1" i="1" kern="1200" dirty="0">
                          <a:solidFill>
                            <a:prstClr val="white"/>
                          </a:solidFill>
                          <a:latin typeface="+mn-lt"/>
                          <a:ea typeface="+mn-ea"/>
                          <a:cs typeface="+mn-cs"/>
                        </a:rPr>
                        <a:t>موسى رآكِ يا مريم</a:t>
                      </a:r>
                      <a:endParaRPr lang="en-US"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عجب من عجب</a:t>
                      </a:r>
                      <a:endParaRPr lang="fr-FR"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 والقناديل فضة بتضوي </a:t>
                      </a:r>
                    </a:p>
                    <a:p>
                      <a:pPr algn="r" rtl="1"/>
                      <a:r>
                        <a:rPr lang="ar-EG" sz="3000" b="1" i="1" kern="1200" dirty="0">
                          <a:solidFill>
                            <a:prstClr val="white"/>
                          </a:solidFill>
                          <a:latin typeface="+mn-lt"/>
                          <a:ea typeface="+mn-ea"/>
                          <a:cs typeface="+mn-cs"/>
                        </a:rPr>
                        <a:t>والصلبان دهب </a:t>
                      </a:r>
                    </a:p>
                    <a:p>
                      <a:pPr algn="r" rtl="1"/>
                      <a:endParaRPr lang="ar-EG"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مدحي في البتول </a:t>
                      </a:r>
                    </a:p>
                    <a:p>
                      <a:pPr algn="r" rtl="1"/>
                      <a:r>
                        <a:rPr lang="ar-EG" sz="3000" b="1" i="1" kern="1200" dirty="0">
                          <a:solidFill>
                            <a:prstClr val="white"/>
                          </a:solidFill>
                          <a:latin typeface="+mn-lt"/>
                          <a:ea typeface="+mn-ea"/>
                          <a:cs typeface="+mn-cs"/>
                        </a:rPr>
                        <a:t>زاد قلبي فرح </a:t>
                      </a:r>
                    </a:p>
                    <a:p>
                      <a:pPr algn="r" rtl="1"/>
                      <a:r>
                        <a:rPr lang="ar-EG" sz="3000" b="1" i="1" kern="1200" dirty="0">
                          <a:solidFill>
                            <a:prstClr val="white"/>
                          </a:solidFill>
                          <a:latin typeface="+mn-lt"/>
                          <a:ea typeface="+mn-ea"/>
                          <a:cs typeface="+mn-cs"/>
                        </a:rPr>
                        <a:t>واللي يمدحها على طول</a:t>
                      </a:r>
                      <a:endParaRPr lang="fr-FR"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 على طول </a:t>
                      </a:r>
                    </a:p>
                    <a:p>
                      <a:pPr algn="r" rtl="1"/>
                      <a:r>
                        <a:rPr lang="ar-EG" sz="3000" b="1" i="1" kern="1200" dirty="0">
                          <a:solidFill>
                            <a:prstClr val="white"/>
                          </a:solidFill>
                          <a:latin typeface="+mn-lt"/>
                          <a:ea typeface="+mn-ea"/>
                          <a:cs typeface="+mn-cs"/>
                        </a:rPr>
                        <a:t>قلبه ينشرح </a:t>
                      </a:r>
                    </a:p>
                    <a:p>
                      <a:pPr algn="r" rtl="1"/>
                      <a:r>
                        <a:rPr lang="ar-EG" sz="3000" b="1" i="1" kern="1200" dirty="0">
                          <a:solidFill>
                            <a:prstClr val="white"/>
                          </a:solidFill>
                          <a:latin typeface="+mn-lt"/>
                          <a:ea typeface="+mn-ea"/>
                          <a:cs typeface="+mn-cs"/>
                        </a:rPr>
                        <a:t>يا قبة موسى يا مريم </a:t>
                      </a:r>
                    </a:p>
                    <a:p>
                      <a:pPr algn="r" rtl="1"/>
                      <a:r>
                        <a:rPr lang="ar-EG" sz="3000" b="1" i="1" kern="1200" dirty="0">
                          <a:solidFill>
                            <a:prstClr val="white"/>
                          </a:solidFill>
                          <a:latin typeface="+mn-lt"/>
                          <a:ea typeface="+mn-ea"/>
                          <a:cs typeface="+mn-cs"/>
                        </a:rPr>
                        <a:t>يا شورية هارون </a:t>
                      </a:r>
                      <a:endParaRPr lang="fr-FR" sz="2800" b="1" dirty="0"/>
                    </a:p>
                  </a:txBody>
                  <a:tcPr/>
                </a:tc>
                <a:extLst>
                  <a:ext uri="{0D108BD9-81ED-4DB2-BD59-A6C34878D82A}">
                    <a16:rowId xmlns:a16="http://schemas.microsoft.com/office/drawing/2014/main" val="10000"/>
                  </a:ext>
                </a:extLst>
              </a:tr>
            </a:tbl>
          </a:graphicData>
        </a:graphic>
      </p:graphicFrame>
      <p:sp>
        <p:nvSpPr>
          <p:cNvPr id="3" name="ZoneTexte 2">
            <a:extLst>
              <a:ext uri="{FF2B5EF4-FFF2-40B4-BE49-F238E27FC236}">
                <a16:creationId xmlns:a16="http://schemas.microsoft.com/office/drawing/2014/main" id="{BC74FE01-FDB7-2DD1-72C1-D237AC489C5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Je loue la Vierge » </a:t>
            </a:r>
            <a:r>
              <a:rPr lang="ar-EG" sz="1600" dirty="0"/>
              <a:t>أمدح في البتول</a:t>
            </a:r>
            <a:r>
              <a:rPr lang="fr-FR" sz="1600" dirty="0">
                <a:solidFill>
                  <a:prstClr val="white"/>
                </a:solidFill>
                <a:latin typeface="Book Antiqua" pitchFamily="18" charset="0"/>
              </a:rPr>
              <a:t> </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B3DEFF5C-0490-565A-2EDA-029FBC80FCF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08035780"/>
      </p:ext>
    </p:extLst>
  </p:cSld>
  <p:clrMapOvr>
    <a:masterClrMapping/>
  </p:clrMapOvr>
</p:sld>
</file>

<file path=ppt/slides/slide216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861506628"/>
              </p:ext>
            </p:extLst>
          </p:nvPr>
        </p:nvGraphicFramePr>
        <p:xfrm>
          <a:off x="457200" y="157688"/>
          <a:ext cx="11247156" cy="5868652"/>
        </p:xfrm>
        <a:graphic>
          <a:graphicData uri="http://schemas.openxmlformats.org/drawingml/2006/table">
            <a:tbl>
              <a:tblPr firstRow="1" bandRow="1">
                <a:tableStyleId>{2D5ABB26-0587-4C30-8999-92F81FD0307C}</a:tableStyleId>
              </a:tblPr>
              <a:tblGrid>
                <a:gridCol w="5577102">
                  <a:extLst>
                    <a:ext uri="{9D8B030D-6E8A-4147-A177-3AD203B41FA5}">
                      <a16:colId xmlns:a16="http://schemas.microsoft.com/office/drawing/2014/main" val="20000"/>
                    </a:ext>
                  </a:extLst>
                </a:gridCol>
                <a:gridCol w="5670054">
                  <a:extLst>
                    <a:ext uri="{9D8B030D-6E8A-4147-A177-3AD203B41FA5}">
                      <a16:colId xmlns:a16="http://schemas.microsoft.com/office/drawing/2014/main" val="20001"/>
                    </a:ext>
                  </a:extLst>
                </a:gridCol>
              </a:tblGrid>
              <a:tr h="3024336">
                <a:tc>
                  <a:txBody>
                    <a:bodyPr/>
                    <a:lstStyle/>
                    <a:p>
                      <a:r>
                        <a:rPr lang="fr-FR" sz="2400" b="1" kern="1200" dirty="0">
                          <a:solidFill>
                            <a:prstClr val="white"/>
                          </a:solidFill>
                          <a:latin typeface="Book Antiqua" pitchFamily="18" charset="0"/>
                          <a:ea typeface="+mn-ea"/>
                          <a:cs typeface="+mn-cs"/>
                        </a:rPr>
                        <a:t>7. Moïse a parlé, au Commencement</a:t>
                      </a:r>
                    </a:p>
                    <a:p>
                      <a:r>
                        <a:rPr lang="fr-FR" sz="2400" b="1" kern="1200" dirty="0">
                          <a:solidFill>
                            <a:prstClr val="white"/>
                          </a:solidFill>
                          <a:latin typeface="Book Antiqua" pitchFamily="18" charset="0"/>
                          <a:ea typeface="+mn-ea"/>
                          <a:cs typeface="+mn-cs"/>
                        </a:rPr>
                        <a:t>Il t’a mentionnée, symbole étonnant</a:t>
                      </a:r>
                    </a:p>
                    <a:p>
                      <a:r>
                        <a:rPr lang="fr-FR" sz="2400" b="1" kern="1200" dirty="0">
                          <a:solidFill>
                            <a:prstClr val="white"/>
                          </a:solidFill>
                          <a:latin typeface="Book Antiqua" pitchFamily="18" charset="0"/>
                          <a:ea typeface="+mn-ea"/>
                          <a:cs typeface="+mn-cs"/>
                        </a:rPr>
                        <a:t>Ô Marie si belle, que Jacob a vue</a:t>
                      </a:r>
                    </a:p>
                    <a:p>
                      <a:r>
                        <a:rPr lang="fr-FR" sz="2400" b="1" kern="1200" dirty="0">
                          <a:solidFill>
                            <a:prstClr val="white"/>
                          </a:solidFill>
                          <a:latin typeface="Book Antiqua" pitchFamily="18" charset="0"/>
                          <a:ea typeface="+mn-ea"/>
                          <a:cs typeface="+mn-cs"/>
                        </a:rPr>
                        <a:t>Car tu es l’échelle, qu’il a aperçue</a:t>
                      </a:r>
                    </a:p>
                  </a:txBody>
                  <a:tcPr/>
                </a:tc>
                <a:tc>
                  <a:txBody>
                    <a:bodyPr/>
                    <a:lstStyle/>
                    <a:p>
                      <a:pPr algn="r" rtl="1"/>
                      <a:r>
                        <a:rPr lang="fr-FR" sz="2800" b="1" kern="1200" dirty="0">
                          <a:solidFill>
                            <a:prstClr val="white"/>
                          </a:solidFill>
                          <a:latin typeface="+mn-lt"/>
                          <a:ea typeface="+mn-ea"/>
                          <a:cs typeface="+mn-cs"/>
                        </a:rPr>
                        <a:t>+</a:t>
                      </a:r>
                      <a:r>
                        <a:rPr lang="ar-EG" sz="2800" b="1" kern="1200" dirty="0">
                          <a:solidFill>
                            <a:prstClr val="white"/>
                          </a:solidFill>
                          <a:latin typeface="+mn-lt"/>
                          <a:ea typeface="+mn-ea"/>
                          <a:cs typeface="+mn-cs"/>
                        </a:rPr>
                        <a:t>موسى الكليم في سفر التكوين</a:t>
                      </a:r>
                    </a:p>
                    <a:p>
                      <a:pPr algn="r" rtl="1"/>
                      <a:r>
                        <a:rPr lang="ar-EG" sz="2800" b="1" kern="1200" dirty="0">
                          <a:solidFill>
                            <a:prstClr val="white"/>
                          </a:solidFill>
                          <a:latin typeface="+mn-lt"/>
                          <a:ea typeface="+mn-ea"/>
                          <a:cs typeface="+mn-cs"/>
                        </a:rPr>
                        <a:t>قال رآكِ يعقوب العظيم</a:t>
                      </a:r>
                    </a:p>
                    <a:p>
                      <a:pPr algn="r" rtl="1"/>
                      <a:r>
                        <a:rPr lang="ar-EG" sz="2800" b="1" kern="1200" dirty="0">
                          <a:solidFill>
                            <a:prstClr val="white"/>
                          </a:solidFill>
                          <a:latin typeface="+mn-lt"/>
                          <a:ea typeface="+mn-ea"/>
                          <a:cs typeface="+mn-cs"/>
                        </a:rPr>
                        <a:t>كسُلَم بالبهاء مقرون.</a:t>
                      </a:r>
                    </a:p>
                    <a:p>
                      <a:pPr algn="r" rtl="1"/>
                      <a:r>
                        <a:rPr lang="ar-EG" sz="2800" b="1" kern="1200" dirty="0">
                          <a:solidFill>
                            <a:prstClr val="white"/>
                          </a:solidFill>
                          <a:latin typeface="+mn-lt"/>
                          <a:ea typeface="+mn-ea"/>
                          <a:cs typeface="+mn-cs"/>
                        </a:rPr>
                        <a:t>شهد عنكِ الرؤوس</a:t>
                      </a:r>
                    </a:p>
                    <a:p>
                      <a:pPr algn="r" rtl="1"/>
                      <a:r>
                        <a:rPr lang="ar-EG" sz="2800" b="1" kern="1200" dirty="0">
                          <a:solidFill>
                            <a:prstClr val="white"/>
                          </a:solidFill>
                          <a:latin typeface="+mn-lt"/>
                          <a:ea typeface="+mn-ea"/>
                          <a:cs typeface="+mn-cs"/>
                        </a:rPr>
                        <a:t>إنكِ شفيعة النفوس.</a:t>
                      </a:r>
                    </a:p>
                    <a:p>
                      <a:pPr algn="r" rtl="1"/>
                      <a:r>
                        <a:rPr lang="ar-EG" sz="2800" b="1" kern="1200" dirty="0">
                          <a:solidFill>
                            <a:prstClr val="white"/>
                          </a:solidFill>
                          <a:latin typeface="+mn-lt"/>
                          <a:ea typeface="+mn-ea"/>
                          <a:cs typeface="+mn-cs"/>
                        </a:rPr>
                        <a:t>يا بكر وعروس كما تنبأ النبيون.</a:t>
                      </a:r>
                    </a:p>
                  </a:txBody>
                  <a:tcPr/>
                </a:tc>
                <a:extLst>
                  <a:ext uri="{0D108BD9-81ED-4DB2-BD59-A6C34878D82A}">
                    <a16:rowId xmlns:a16="http://schemas.microsoft.com/office/drawing/2014/main" val="10000"/>
                  </a:ext>
                </a:extLst>
              </a:tr>
              <a:tr h="2844316">
                <a:tc>
                  <a:txBody>
                    <a:bodyPr/>
                    <a:lstStyle/>
                    <a:p>
                      <a:r>
                        <a:rPr lang="fr-FR" sz="2400" b="1" kern="1200" dirty="0">
                          <a:solidFill>
                            <a:prstClr val="white"/>
                          </a:solidFill>
                          <a:latin typeface="Book Antiqua" pitchFamily="18" charset="0"/>
                          <a:ea typeface="+mn-ea"/>
                          <a:cs typeface="+mn-cs"/>
                        </a:rPr>
                        <a:t>8. Osée a crié : Christ Jésus paraît</a:t>
                      </a:r>
                    </a:p>
                    <a:p>
                      <a:r>
                        <a:rPr lang="fr-FR" sz="2400" b="1" kern="1200" dirty="0">
                          <a:solidFill>
                            <a:prstClr val="white"/>
                          </a:solidFill>
                          <a:latin typeface="Book Antiqua" pitchFamily="18" charset="0"/>
                          <a:ea typeface="+mn-ea"/>
                          <a:cs typeface="+mn-cs"/>
                        </a:rPr>
                        <a:t>Tel pluie et rosée, nul ne l’expliquait</a:t>
                      </a:r>
                    </a:p>
                    <a:p>
                      <a:r>
                        <a:rPr lang="fr-FR" sz="2400" b="1" kern="1200" dirty="0">
                          <a:solidFill>
                            <a:prstClr val="white"/>
                          </a:solidFill>
                          <a:latin typeface="Book Antiqua" pitchFamily="18" charset="0"/>
                          <a:ea typeface="+mn-ea"/>
                          <a:cs typeface="+mn-cs"/>
                        </a:rPr>
                        <a:t>Par Eve, perdu, Adam pleure, errant</a:t>
                      </a:r>
                    </a:p>
                    <a:p>
                      <a:r>
                        <a:rPr lang="fr-FR" sz="2400" b="1" kern="1200" dirty="0">
                          <a:solidFill>
                            <a:prstClr val="white"/>
                          </a:solidFill>
                          <a:latin typeface="Book Antiqua" pitchFamily="18" charset="0"/>
                          <a:ea typeface="+mn-ea"/>
                          <a:cs typeface="+mn-cs"/>
                        </a:rPr>
                        <a:t>Mais ton Fils Jésus, ramena Adam</a:t>
                      </a:r>
                    </a:p>
                  </a:txBody>
                  <a:tcPr/>
                </a:tc>
                <a:tc>
                  <a:txBody>
                    <a:bodyPr/>
                    <a:lstStyle/>
                    <a:p>
                      <a:pPr algn="r" rtl="1"/>
                      <a:r>
                        <a:rPr lang="fr-FR" sz="2800" b="1" kern="1200" dirty="0">
                          <a:solidFill>
                            <a:prstClr val="white"/>
                          </a:solidFill>
                          <a:latin typeface="+mn-lt"/>
                          <a:ea typeface="+mn-ea"/>
                          <a:cs typeface="+mn-cs"/>
                        </a:rPr>
                        <a:t>+</a:t>
                      </a:r>
                      <a:r>
                        <a:rPr lang="ar-EG" sz="2800" b="1" kern="1200" dirty="0">
                          <a:solidFill>
                            <a:prstClr val="white"/>
                          </a:solidFill>
                          <a:latin typeface="+mn-lt"/>
                          <a:ea typeface="+mn-ea"/>
                          <a:cs typeface="+mn-cs"/>
                        </a:rPr>
                        <a:t>صاح هوشع وخبَر</a:t>
                      </a:r>
                    </a:p>
                    <a:p>
                      <a:pPr algn="r" rtl="1"/>
                      <a:r>
                        <a:rPr lang="ar-EG" sz="2800" b="1" kern="1200" dirty="0">
                          <a:solidFill>
                            <a:prstClr val="white"/>
                          </a:solidFill>
                          <a:latin typeface="+mn-lt"/>
                          <a:ea typeface="+mn-ea"/>
                          <a:cs typeface="+mn-cs"/>
                        </a:rPr>
                        <a:t>بأن يسوع يظهر</a:t>
                      </a:r>
                    </a:p>
                    <a:p>
                      <a:pPr algn="r" rtl="1"/>
                      <a:r>
                        <a:rPr lang="ar-EG" sz="2800" b="1" kern="1200" dirty="0">
                          <a:solidFill>
                            <a:prstClr val="white"/>
                          </a:solidFill>
                          <a:latin typeface="+mn-lt"/>
                          <a:ea typeface="+mn-ea"/>
                          <a:cs typeface="+mn-cs"/>
                        </a:rPr>
                        <a:t>شبه نداء ومطر يحتار فيه الواصفون</a:t>
                      </a:r>
                    </a:p>
                    <a:p>
                      <a:pPr algn="r" rtl="1"/>
                      <a:r>
                        <a:rPr lang="ar-EG" sz="2800" b="1" kern="1200" dirty="0">
                          <a:solidFill>
                            <a:prstClr val="white"/>
                          </a:solidFill>
                          <a:latin typeface="+mn-lt"/>
                          <a:ea typeface="+mn-ea"/>
                          <a:cs typeface="+mn-cs"/>
                        </a:rPr>
                        <a:t>ضل بحواء آدم فصار يبكي  نادم</a:t>
                      </a:r>
                    </a:p>
                    <a:p>
                      <a:pPr algn="r" rtl="1"/>
                      <a:r>
                        <a:rPr lang="ar-EG" sz="2800" b="1" kern="1200" dirty="0">
                          <a:solidFill>
                            <a:prstClr val="white"/>
                          </a:solidFill>
                          <a:latin typeface="+mn-lt"/>
                          <a:ea typeface="+mn-ea"/>
                          <a:cs typeface="+mn-cs"/>
                        </a:rPr>
                        <a:t>خرج  عريان هائم</a:t>
                      </a:r>
                    </a:p>
                    <a:p>
                      <a:pPr algn="r" rtl="1"/>
                      <a:r>
                        <a:rPr lang="ar-EG" sz="2800" b="1" kern="1200" dirty="0">
                          <a:solidFill>
                            <a:prstClr val="white"/>
                          </a:solidFill>
                          <a:latin typeface="+mn-lt"/>
                          <a:ea typeface="+mn-ea"/>
                          <a:cs typeface="+mn-cs"/>
                        </a:rPr>
                        <a:t>ولولا ابنك لدام في شجون.</a:t>
                      </a:r>
                      <a:endParaRPr lang="fr-FR" sz="28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06AD22BB-9A52-08C5-3E9F-72B0A574115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Je loue la Vierge » </a:t>
            </a:r>
            <a:r>
              <a:rPr lang="ar-EG" sz="1600" dirty="0"/>
              <a:t>أمدح في البتول</a:t>
            </a:r>
            <a:r>
              <a:rPr lang="fr-FR" sz="1600" dirty="0">
                <a:solidFill>
                  <a:prstClr val="white"/>
                </a:solidFill>
                <a:latin typeface="Book Antiqua" pitchFamily="18" charset="0"/>
              </a:rPr>
              <a:t> </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603458F7-1DC7-3DD5-50A7-D751DCD1FF4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05105353"/>
      </p:ext>
    </p:extLst>
  </p:cSld>
  <p:clrMapOvr>
    <a:masterClrMapping/>
  </p:clrMapOvr>
</p:sld>
</file>

<file path=ppt/slides/slide216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808572167"/>
              </p:ext>
            </p:extLst>
          </p:nvPr>
        </p:nvGraphicFramePr>
        <p:xfrm>
          <a:off x="962380" y="260648"/>
          <a:ext cx="10249704" cy="6035040"/>
        </p:xfrm>
        <a:graphic>
          <a:graphicData uri="http://schemas.openxmlformats.org/drawingml/2006/table">
            <a:tbl>
              <a:tblPr firstRow="1" bandRow="1">
                <a:tableStyleId>{2D5ABB26-0587-4C30-8999-92F81FD0307C}</a:tableStyleId>
              </a:tblPr>
              <a:tblGrid>
                <a:gridCol w="5929581">
                  <a:extLst>
                    <a:ext uri="{9D8B030D-6E8A-4147-A177-3AD203B41FA5}">
                      <a16:colId xmlns:a16="http://schemas.microsoft.com/office/drawing/2014/main" val="20000"/>
                    </a:ext>
                  </a:extLst>
                </a:gridCol>
                <a:gridCol w="4320123">
                  <a:extLst>
                    <a:ext uri="{9D8B030D-6E8A-4147-A177-3AD203B41FA5}">
                      <a16:colId xmlns:a16="http://schemas.microsoft.com/office/drawing/2014/main" val="20001"/>
                    </a:ext>
                  </a:extLst>
                </a:gridCol>
              </a:tblGrid>
              <a:tr h="5868652">
                <a:tc>
                  <a:txBody>
                    <a:bodyPr/>
                    <a:lstStyle/>
                    <a:p>
                      <a:r>
                        <a:rPr lang="fr-FR" sz="2800" b="1" i="1" kern="1200" dirty="0">
                          <a:solidFill>
                            <a:prstClr val="white"/>
                          </a:solidFill>
                          <a:latin typeface="Book Antiqua" pitchFamily="18" charset="0"/>
                          <a:ea typeface="+mn-ea"/>
                          <a:cs typeface="+mn-cs"/>
                        </a:rPr>
                        <a:t>Je t’aime Marie, fierté de Sion</a:t>
                      </a:r>
                    </a:p>
                    <a:p>
                      <a:r>
                        <a:rPr lang="fr-FR" sz="2800" b="1" i="1" kern="1200" dirty="0">
                          <a:solidFill>
                            <a:prstClr val="white"/>
                          </a:solidFill>
                          <a:latin typeface="Book Antiqua" pitchFamily="18" charset="0"/>
                          <a:ea typeface="+mn-ea"/>
                          <a:cs typeface="+mn-cs"/>
                        </a:rPr>
                        <a:t>Moïse t’a vue, Marie, </a:t>
                      </a:r>
                    </a:p>
                    <a:p>
                      <a:r>
                        <a:rPr lang="fr-FR" sz="2800" b="1" i="1" kern="1200" dirty="0">
                          <a:solidFill>
                            <a:prstClr val="white"/>
                          </a:solidFill>
                          <a:latin typeface="Book Antiqua" pitchFamily="18" charset="0"/>
                          <a:ea typeface="+mn-ea"/>
                          <a:cs typeface="+mn-cs"/>
                        </a:rPr>
                        <a:t>étrange vision</a:t>
                      </a:r>
                    </a:p>
                    <a:p>
                      <a:r>
                        <a:rPr lang="fr-FR" sz="2800" b="1" i="1" kern="1200" dirty="0">
                          <a:solidFill>
                            <a:prstClr val="white"/>
                          </a:solidFill>
                          <a:latin typeface="Book Antiqua" pitchFamily="18" charset="0"/>
                          <a:ea typeface="+mn-ea"/>
                          <a:cs typeface="+mn-cs"/>
                        </a:rPr>
                        <a:t>Les lampes d’argent, éclairent, </a:t>
                      </a:r>
                    </a:p>
                    <a:p>
                      <a:r>
                        <a:rPr lang="fr-FR" sz="2800" b="1" i="1" kern="1200" dirty="0">
                          <a:solidFill>
                            <a:prstClr val="white"/>
                          </a:solidFill>
                          <a:latin typeface="Book Antiqua" pitchFamily="18" charset="0"/>
                          <a:ea typeface="+mn-ea"/>
                          <a:cs typeface="+mn-cs"/>
                        </a:rPr>
                        <a:t>les croix d’or luiront</a:t>
                      </a:r>
                    </a:p>
                    <a:p>
                      <a:endParaRPr lang="fr-FR" sz="2800" b="1" i="1" kern="1200" dirty="0">
                        <a:solidFill>
                          <a:prstClr val="white"/>
                        </a:solidFill>
                        <a:latin typeface="Book Antiqua" pitchFamily="18" charset="0"/>
                        <a:ea typeface="+mn-ea"/>
                        <a:cs typeface="+mn-cs"/>
                      </a:endParaRPr>
                    </a:p>
                    <a:p>
                      <a:r>
                        <a:rPr lang="fr-FR" sz="2800" b="1" i="1" kern="1200" dirty="0">
                          <a:solidFill>
                            <a:prstClr val="white"/>
                          </a:solidFill>
                          <a:latin typeface="Book Antiqua" pitchFamily="18" charset="0"/>
                          <a:ea typeface="+mn-ea"/>
                          <a:cs typeface="+mn-cs"/>
                        </a:rPr>
                        <a:t>Tes louanges ô Vierge, </a:t>
                      </a:r>
                    </a:p>
                    <a:p>
                      <a:r>
                        <a:rPr lang="fr-FR" sz="2800" b="1" i="1" kern="1200" dirty="0">
                          <a:solidFill>
                            <a:prstClr val="white"/>
                          </a:solidFill>
                          <a:latin typeface="Book Antiqua" pitchFamily="18" charset="0"/>
                          <a:ea typeface="+mn-ea"/>
                          <a:cs typeface="+mn-cs"/>
                        </a:rPr>
                        <a:t>de joie m’empliront</a:t>
                      </a:r>
                    </a:p>
                    <a:p>
                      <a:r>
                        <a:rPr lang="fr-FR" sz="2800" b="1" i="1" kern="1200" dirty="0">
                          <a:solidFill>
                            <a:prstClr val="white"/>
                          </a:solidFill>
                          <a:latin typeface="Book Antiqua" pitchFamily="18" charset="0"/>
                          <a:ea typeface="+mn-ea"/>
                          <a:cs typeface="+mn-cs"/>
                        </a:rPr>
                        <a:t>Qui te loue tout le temps, </a:t>
                      </a:r>
                    </a:p>
                    <a:p>
                      <a:r>
                        <a:rPr lang="fr-FR" sz="2800" b="1" i="1" kern="1200" dirty="0">
                          <a:solidFill>
                            <a:prstClr val="white"/>
                          </a:solidFill>
                          <a:latin typeface="Book Antiqua" pitchFamily="18" charset="0"/>
                          <a:ea typeface="+mn-ea"/>
                          <a:cs typeface="+mn-cs"/>
                        </a:rPr>
                        <a:t>ses peines fuiront</a:t>
                      </a:r>
                    </a:p>
                    <a:p>
                      <a:r>
                        <a:rPr lang="fr-FR" sz="2800" b="1" i="1" kern="1200" dirty="0">
                          <a:solidFill>
                            <a:prstClr val="white"/>
                          </a:solidFill>
                          <a:latin typeface="Book Antiqua" pitchFamily="18" charset="0"/>
                          <a:ea typeface="+mn-ea"/>
                          <a:cs typeface="+mn-cs"/>
                        </a:rPr>
                        <a:t>Tente de Moïse, Marie, </a:t>
                      </a:r>
                    </a:p>
                    <a:p>
                      <a:r>
                        <a:rPr lang="fr-FR" sz="2800" b="1" i="1" kern="1200" dirty="0">
                          <a:solidFill>
                            <a:prstClr val="white"/>
                          </a:solidFill>
                          <a:latin typeface="Book Antiqua" pitchFamily="18" charset="0"/>
                          <a:ea typeface="+mn-ea"/>
                          <a:cs typeface="+mn-cs"/>
                        </a:rPr>
                        <a:t>Encensoir d’Aaron</a:t>
                      </a:r>
                    </a:p>
                    <a:p>
                      <a:endParaRPr lang="fr-FR" sz="2400" b="1" kern="1200" dirty="0">
                        <a:solidFill>
                          <a:prstClr val="white"/>
                        </a:solidFill>
                        <a:latin typeface="Book Antiqua" pitchFamily="18" charset="0"/>
                        <a:ea typeface="+mn-ea"/>
                        <a:cs typeface="+mn-cs"/>
                      </a:endParaRPr>
                    </a:p>
                  </a:txBody>
                  <a:tcPr/>
                </a:tc>
                <a:tc>
                  <a:txBody>
                    <a:bodyPr/>
                    <a:lstStyle/>
                    <a:p>
                      <a:pPr algn="r" rtl="1"/>
                      <a:r>
                        <a:rPr lang="ar-EG" sz="3000" b="1" i="1" kern="1200" dirty="0">
                          <a:solidFill>
                            <a:prstClr val="white"/>
                          </a:solidFill>
                          <a:latin typeface="+mn-lt"/>
                          <a:ea typeface="+mn-ea"/>
                          <a:cs typeface="+mn-cs"/>
                        </a:rPr>
                        <a:t>سباني حبك يا فخر الرتب </a:t>
                      </a:r>
                    </a:p>
                    <a:p>
                      <a:pPr algn="r" rtl="1"/>
                      <a:r>
                        <a:rPr lang="ar-EG" sz="3000" b="1" i="1" kern="1200" dirty="0">
                          <a:solidFill>
                            <a:prstClr val="white"/>
                          </a:solidFill>
                          <a:latin typeface="+mn-lt"/>
                          <a:ea typeface="+mn-ea"/>
                          <a:cs typeface="+mn-cs"/>
                        </a:rPr>
                        <a:t>موسى رآكِ يا مريم</a:t>
                      </a:r>
                      <a:endParaRPr lang="en-US"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عجب من عجب</a:t>
                      </a:r>
                      <a:endParaRPr lang="fr-FR"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 والقناديل فضة بتضوي </a:t>
                      </a:r>
                    </a:p>
                    <a:p>
                      <a:pPr algn="r" rtl="1"/>
                      <a:r>
                        <a:rPr lang="ar-EG" sz="3000" b="1" i="1" kern="1200" dirty="0">
                          <a:solidFill>
                            <a:prstClr val="white"/>
                          </a:solidFill>
                          <a:latin typeface="+mn-lt"/>
                          <a:ea typeface="+mn-ea"/>
                          <a:cs typeface="+mn-cs"/>
                        </a:rPr>
                        <a:t>والصلبان دهب </a:t>
                      </a:r>
                    </a:p>
                    <a:p>
                      <a:pPr algn="r" rtl="1"/>
                      <a:endParaRPr lang="ar-EG"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مدحي في البتول </a:t>
                      </a:r>
                    </a:p>
                    <a:p>
                      <a:pPr algn="r" rtl="1"/>
                      <a:r>
                        <a:rPr lang="ar-EG" sz="3000" b="1" i="1" kern="1200" dirty="0">
                          <a:solidFill>
                            <a:prstClr val="white"/>
                          </a:solidFill>
                          <a:latin typeface="+mn-lt"/>
                          <a:ea typeface="+mn-ea"/>
                          <a:cs typeface="+mn-cs"/>
                        </a:rPr>
                        <a:t>زاد قلبي فرح </a:t>
                      </a:r>
                    </a:p>
                    <a:p>
                      <a:pPr algn="r" rtl="1"/>
                      <a:r>
                        <a:rPr lang="ar-EG" sz="3000" b="1" i="1" kern="1200" dirty="0">
                          <a:solidFill>
                            <a:prstClr val="white"/>
                          </a:solidFill>
                          <a:latin typeface="+mn-lt"/>
                          <a:ea typeface="+mn-ea"/>
                          <a:cs typeface="+mn-cs"/>
                        </a:rPr>
                        <a:t>واللي يمدحها على طول</a:t>
                      </a:r>
                      <a:endParaRPr lang="fr-FR"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 على طول </a:t>
                      </a:r>
                    </a:p>
                    <a:p>
                      <a:pPr algn="r" rtl="1"/>
                      <a:r>
                        <a:rPr lang="ar-EG" sz="3000" b="1" i="1" kern="1200" dirty="0">
                          <a:solidFill>
                            <a:prstClr val="white"/>
                          </a:solidFill>
                          <a:latin typeface="+mn-lt"/>
                          <a:ea typeface="+mn-ea"/>
                          <a:cs typeface="+mn-cs"/>
                        </a:rPr>
                        <a:t>قلبه ينشرح </a:t>
                      </a:r>
                    </a:p>
                    <a:p>
                      <a:pPr algn="r" rtl="1"/>
                      <a:r>
                        <a:rPr lang="ar-EG" sz="3000" b="1" i="1" kern="1200" dirty="0">
                          <a:solidFill>
                            <a:prstClr val="white"/>
                          </a:solidFill>
                          <a:latin typeface="+mn-lt"/>
                          <a:ea typeface="+mn-ea"/>
                          <a:cs typeface="+mn-cs"/>
                        </a:rPr>
                        <a:t>يا قبة موسى يا مريم </a:t>
                      </a:r>
                    </a:p>
                    <a:p>
                      <a:pPr algn="r" rtl="1"/>
                      <a:r>
                        <a:rPr lang="ar-EG" sz="3000" b="1" i="1" kern="1200" dirty="0">
                          <a:solidFill>
                            <a:prstClr val="white"/>
                          </a:solidFill>
                          <a:latin typeface="+mn-lt"/>
                          <a:ea typeface="+mn-ea"/>
                          <a:cs typeface="+mn-cs"/>
                        </a:rPr>
                        <a:t>يا شورية هارون </a:t>
                      </a:r>
                      <a:endParaRPr lang="fr-FR" sz="2800" b="1" dirty="0"/>
                    </a:p>
                  </a:txBody>
                  <a:tcPr/>
                </a:tc>
                <a:extLst>
                  <a:ext uri="{0D108BD9-81ED-4DB2-BD59-A6C34878D82A}">
                    <a16:rowId xmlns:a16="http://schemas.microsoft.com/office/drawing/2014/main" val="10000"/>
                  </a:ext>
                </a:extLst>
              </a:tr>
            </a:tbl>
          </a:graphicData>
        </a:graphic>
      </p:graphicFrame>
      <p:sp>
        <p:nvSpPr>
          <p:cNvPr id="3" name="ZoneTexte 2">
            <a:extLst>
              <a:ext uri="{FF2B5EF4-FFF2-40B4-BE49-F238E27FC236}">
                <a16:creationId xmlns:a16="http://schemas.microsoft.com/office/drawing/2014/main" id="{42D966A1-AAE9-D1BA-5CC9-607B569E59D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Je loue la Vierge » </a:t>
            </a:r>
            <a:r>
              <a:rPr lang="ar-EG" sz="1600" dirty="0"/>
              <a:t>أمدح في البتول</a:t>
            </a:r>
            <a:r>
              <a:rPr lang="fr-FR" sz="1600" dirty="0">
                <a:solidFill>
                  <a:prstClr val="white"/>
                </a:solidFill>
                <a:latin typeface="Book Antiqua" pitchFamily="18" charset="0"/>
              </a:rPr>
              <a:t> </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E5640A4D-A3B5-CE65-A49C-451CB31078F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00229122"/>
      </p:ext>
    </p:extLst>
  </p:cSld>
  <p:clrMapOvr>
    <a:masterClrMapping/>
  </p:clrMapOvr>
</p:sld>
</file>

<file path=ppt/slides/slide216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091534814"/>
              </p:ext>
            </p:extLst>
          </p:nvPr>
        </p:nvGraphicFramePr>
        <p:xfrm>
          <a:off x="457200" y="116632"/>
          <a:ext cx="11247156" cy="6156960"/>
        </p:xfrm>
        <a:graphic>
          <a:graphicData uri="http://schemas.openxmlformats.org/drawingml/2006/table">
            <a:tbl>
              <a:tblPr firstRow="1" bandRow="1">
                <a:tableStyleId>{2D5ABB26-0587-4C30-8999-92F81FD0307C}</a:tableStyleId>
              </a:tblPr>
              <a:tblGrid>
                <a:gridCol w="6858000">
                  <a:extLst>
                    <a:ext uri="{9D8B030D-6E8A-4147-A177-3AD203B41FA5}">
                      <a16:colId xmlns:a16="http://schemas.microsoft.com/office/drawing/2014/main" val="20000"/>
                    </a:ext>
                  </a:extLst>
                </a:gridCol>
                <a:gridCol w="4389156">
                  <a:extLst>
                    <a:ext uri="{9D8B030D-6E8A-4147-A177-3AD203B41FA5}">
                      <a16:colId xmlns:a16="http://schemas.microsoft.com/office/drawing/2014/main" val="20001"/>
                    </a:ext>
                  </a:extLst>
                </a:gridCol>
              </a:tblGrid>
              <a:tr h="3024336">
                <a:tc>
                  <a:txBody>
                    <a:bodyPr/>
                    <a:lstStyle/>
                    <a:p>
                      <a:r>
                        <a:rPr lang="fr-FR" sz="2400" b="1" kern="1200" dirty="0">
                          <a:solidFill>
                            <a:prstClr val="white"/>
                          </a:solidFill>
                          <a:latin typeface="Book Antiqua" pitchFamily="18" charset="0"/>
                          <a:ea typeface="+mn-ea"/>
                          <a:cs typeface="+mn-cs"/>
                        </a:rPr>
                        <a:t>9. Ta clarté Marie, dans le noir a luit</a:t>
                      </a:r>
                    </a:p>
                    <a:p>
                      <a:r>
                        <a:rPr lang="fr-FR" sz="2400" b="1" kern="1200" dirty="0">
                          <a:solidFill>
                            <a:prstClr val="white"/>
                          </a:solidFill>
                          <a:latin typeface="Book Antiqua" pitchFamily="18" charset="0"/>
                          <a:ea typeface="+mn-ea"/>
                          <a:cs typeface="+mn-cs"/>
                        </a:rPr>
                        <a:t>Ta branche a fleuri, nous cueillons ses fruits</a:t>
                      </a:r>
                    </a:p>
                    <a:p>
                      <a:r>
                        <a:rPr lang="fr-FR" sz="2400" b="1" kern="1200" dirty="0">
                          <a:solidFill>
                            <a:prstClr val="white"/>
                          </a:solidFill>
                          <a:latin typeface="Book Antiqua" pitchFamily="18" charset="0"/>
                          <a:ea typeface="+mn-ea"/>
                          <a:cs typeface="+mn-cs"/>
                        </a:rPr>
                        <a:t>Toi ô ciel, heureuse, confonds les savants</a:t>
                      </a:r>
                    </a:p>
                    <a:p>
                      <a:r>
                        <a:rPr lang="fr-FR" sz="2400" b="1" kern="1200" dirty="0">
                          <a:solidFill>
                            <a:prstClr val="white"/>
                          </a:solidFill>
                          <a:latin typeface="Book Antiqua" pitchFamily="18" charset="0"/>
                          <a:ea typeface="+mn-ea"/>
                          <a:cs typeface="+mn-cs"/>
                        </a:rPr>
                        <a:t>Œuvre mystérieuse, symbole étonnant</a:t>
                      </a:r>
                    </a:p>
                  </a:txBody>
                  <a:tcPr/>
                </a:tc>
                <a:tc>
                  <a:txBody>
                    <a:bodyPr/>
                    <a:lstStyle/>
                    <a:p>
                      <a:pPr algn="r" rtl="1"/>
                      <a:r>
                        <a:rPr lang="ar-EG" sz="2800" b="1" kern="1200" dirty="0">
                          <a:solidFill>
                            <a:prstClr val="white"/>
                          </a:solidFill>
                          <a:latin typeface="+mn-lt"/>
                          <a:ea typeface="+mn-ea"/>
                          <a:cs typeface="+mn-cs"/>
                        </a:rPr>
                        <a:t>نورك قد اشرق</a:t>
                      </a:r>
                    </a:p>
                    <a:p>
                      <a:pPr algn="r" rtl="1"/>
                      <a:r>
                        <a:rPr lang="ar-EG" sz="2800" b="1" kern="1200" dirty="0">
                          <a:solidFill>
                            <a:prstClr val="white"/>
                          </a:solidFill>
                          <a:latin typeface="+mn-lt"/>
                          <a:ea typeface="+mn-ea"/>
                          <a:cs typeface="+mn-cs"/>
                        </a:rPr>
                        <a:t>وفي الظلمة أبرق.</a:t>
                      </a:r>
                    </a:p>
                    <a:p>
                      <a:pPr algn="r" rtl="1"/>
                      <a:r>
                        <a:rPr lang="ar-EG" sz="2800" b="1" kern="1200" dirty="0">
                          <a:solidFill>
                            <a:prstClr val="white"/>
                          </a:solidFill>
                          <a:latin typeface="+mn-lt"/>
                          <a:ea typeface="+mn-ea"/>
                          <a:cs typeface="+mn-cs"/>
                        </a:rPr>
                        <a:t>وغصنك قد أورق</a:t>
                      </a:r>
                    </a:p>
                    <a:p>
                      <a:pPr algn="r" rtl="1"/>
                      <a:r>
                        <a:rPr lang="ar-EG" sz="2800" b="1" kern="1200" dirty="0">
                          <a:solidFill>
                            <a:prstClr val="white"/>
                          </a:solidFill>
                          <a:latin typeface="+mn-lt"/>
                          <a:ea typeface="+mn-ea"/>
                          <a:cs typeface="+mn-cs"/>
                        </a:rPr>
                        <a:t>فجنى ثماره المسيحيون.</a:t>
                      </a:r>
                    </a:p>
                    <a:p>
                      <a:pPr algn="r" rtl="1"/>
                      <a:r>
                        <a:rPr lang="ar-EG" sz="2800" b="1" kern="1200" dirty="0">
                          <a:solidFill>
                            <a:prstClr val="white"/>
                          </a:solidFill>
                          <a:latin typeface="+mn-lt"/>
                          <a:ea typeface="+mn-ea"/>
                          <a:cs typeface="+mn-cs"/>
                        </a:rPr>
                        <a:t>طوباكِ يا سماء حيرت العلماء</a:t>
                      </a:r>
                    </a:p>
                    <a:p>
                      <a:pPr algn="r" rtl="1"/>
                      <a:r>
                        <a:rPr lang="ar-EG" sz="2800" b="1" kern="1200" dirty="0">
                          <a:solidFill>
                            <a:prstClr val="white"/>
                          </a:solidFill>
                          <a:latin typeface="+mn-lt"/>
                          <a:ea typeface="+mn-ea"/>
                          <a:cs typeface="+mn-cs"/>
                        </a:rPr>
                        <a:t>فلاسفة مع حكماء</a:t>
                      </a:r>
                    </a:p>
                    <a:p>
                      <a:pPr algn="r" rtl="1"/>
                      <a:r>
                        <a:rPr lang="ar-EG" sz="2800" b="1" kern="1200" dirty="0">
                          <a:solidFill>
                            <a:prstClr val="white"/>
                          </a:solidFill>
                          <a:latin typeface="+mn-lt"/>
                          <a:ea typeface="+mn-ea"/>
                          <a:cs typeface="+mn-cs"/>
                        </a:rPr>
                        <a:t>في وصفك يتكَلَمون.</a:t>
                      </a:r>
                    </a:p>
                  </a:txBody>
                  <a:tcPr/>
                </a:tc>
                <a:extLst>
                  <a:ext uri="{0D108BD9-81ED-4DB2-BD59-A6C34878D82A}">
                    <a16:rowId xmlns:a16="http://schemas.microsoft.com/office/drawing/2014/main" val="10000"/>
                  </a:ext>
                </a:extLst>
              </a:tr>
              <a:tr h="2844316">
                <a:tc>
                  <a:txBody>
                    <a:bodyPr/>
                    <a:lstStyle/>
                    <a:p>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10. Dieu, en toi paraît, le Très-Haut aux Cieux</a:t>
                      </a:r>
                    </a:p>
                    <a:p>
                      <a:r>
                        <a:rPr lang="fr-FR" sz="2400" b="1" kern="1200" dirty="0">
                          <a:solidFill>
                            <a:prstClr val="white"/>
                          </a:solidFill>
                          <a:latin typeface="Book Antiqua" pitchFamily="18" charset="0"/>
                          <a:ea typeface="+mn-ea"/>
                          <a:cs typeface="+mn-cs"/>
                        </a:rPr>
                        <a:t>Toi, tu L’allaitais, ô Mère de Dieu</a:t>
                      </a:r>
                    </a:p>
                    <a:p>
                      <a:r>
                        <a:rPr lang="fr-FR" sz="2400" b="1" kern="1200" dirty="0">
                          <a:solidFill>
                            <a:prstClr val="white"/>
                          </a:solidFill>
                          <a:latin typeface="Book Antiqua" pitchFamily="18" charset="0"/>
                          <a:ea typeface="+mn-ea"/>
                          <a:cs typeface="+mn-cs"/>
                        </a:rPr>
                        <a:t>Exaltée et belle, tu portas en toi</a:t>
                      </a:r>
                    </a:p>
                    <a:p>
                      <a:r>
                        <a:rPr lang="fr-FR" sz="2400" b="1" kern="1200" dirty="0">
                          <a:solidFill>
                            <a:prstClr val="white"/>
                          </a:solidFill>
                          <a:latin typeface="Book Antiqua" pitchFamily="18" charset="0"/>
                          <a:ea typeface="+mn-ea"/>
                          <a:cs typeface="+mn-cs"/>
                        </a:rPr>
                        <a:t>Christ, Verbe éternel, Lui qui nous sauva</a:t>
                      </a:r>
                    </a:p>
                    <a:p>
                      <a:endParaRPr lang="fr-FR" sz="2400" b="1" kern="1200" dirty="0">
                        <a:solidFill>
                          <a:prstClr val="white"/>
                        </a:solidFill>
                        <a:latin typeface="Book Antiqua" pitchFamily="18" charset="0"/>
                        <a:ea typeface="+mn-ea"/>
                        <a:cs typeface="+mn-cs"/>
                      </a:endParaRPr>
                    </a:p>
                  </a:txBody>
                  <a:tcPr/>
                </a:tc>
                <a:tc>
                  <a:txBody>
                    <a:bodyPr/>
                    <a:lstStyle/>
                    <a:p>
                      <a:pPr algn="r" rtl="1"/>
                      <a:endParaRPr lang="ar-EG" sz="2800" b="1" kern="1200" dirty="0">
                        <a:solidFill>
                          <a:prstClr val="white"/>
                        </a:solidFill>
                        <a:latin typeface="+mn-lt"/>
                        <a:ea typeface="+mn-ea"/>
                        <a:cs typeface="+mn-cs"/>
                      </a:endParaRPr>
                    </a:p>
                    <a:p>
                      <a:pPr algn="r" rtl="1"/>
                      <a:r>
                        <a:rPr lang="ar-EG" sz="2800" b="1" kern="1200" dirty="0">
                          <a:solidFill>
                            <a:prstClr val="white"/>
                          </a:solidFill>
                          <a:latin typeface="+mn-lt"/>
                          <a:ea typeface="+mn-ea"/>
                          <a:cs typeface="+mn-cs"/>
                        </a:rPr>
                        <a:t>ظهر منكِ الإله العالى في سماه</a:t>
                      </a:r>
                    </a:p>
                    <a:p>
                      <a:pPr algn="r" rtl="1"/>
                      <a:r>
                        <a:rPr lang="ar-EG" sz="2800" b="1" kern="1200" dirty="0">
                          <a:solidFill>
                            <a:prstClr val="white"/>
                          </a:solidFill>
                          <a:latin typeface="+mn-lt"/>
                          <a:ea typeface="+mn-ea"/>
                          <a:cs typeface="+mn-cs"/>
                        </a:rPr>
                        <a:t>وملأ لبن ثدييك فاه</a:t>
                      </a:r>
                    </a:p>
                    <a:p>
                      <a:pPr algn="r" rtl="1"/>
                      <a:r>
                        <a:rPr lang="ar-EG" sz="2800" b="1" kern="1200" dirty="0">
                          <a:solidFill>
                            <a:prstClr val="white"/>
                          </a:solidFill>
                          <a:latin typeface="+mn-lt"/>
                          <a:ea typeface="+mn-ea"/>
                          <a:cs typeface="+mn-cs"/>
                        </a:rPr>
                        <a:t>كما يفعل المخلوقون.</a:t>
                      </a:r>
                    </a:p>
                    <a:p>
                      <a:pPr algn="r" rtl="1"/>
                      <a:r>
                        <a:rPr lang="ar-EG" sz="2800" b="1" kern="1200" dirty="0">
                          <a:solidFill>
                            <a:prstClr val="white"/>
                          </a:solidFill>
                          <a:latin typeface="+mn-lt"/>
                          <a:ea typeface="+mn-ea"/>
                          <a:cs typeface="+mn-cs"/>
                        </a:rPr>
                        <a:t>علا حسنُكِ لأن يسوع ابنك</a:t>
                      </a:r>
                    </a:p>
                    <a:p>
                      <a:pPr algn="r" rtl="1"/>
                      <a:r>
                        <a:rPr lang="ar-EG" sz="2800" b="1" kern="1200" dirty="0">
                          <a:solidFill>
                            <a:prstClr val="white"/>
                          </a:solidFill>
                          <a:latin typeface="+mn-lt"/>
                          <a:ea typeface="+mn-ea"/>
                          <a:cs typeface="+mn-cs"/>
                        </a:rPr>
                        <a:t>وحملَتهُ بطنك</a:t>
                      </a:r>
                    </a:p>
                    <a:p>
                      <a:pPr algn="r" rtl="1"/>
                      <a:r>
                        <a:rPr lang="ar-EG" sz="2800" b="1" kern="1200" dirty="0">
                          <a:solidFill>
                            <a:prstClr val="white"/>
                          </a:solidFill>
                          <a:latin typeface="+mn-lt"/>
                          <a:ea typeface="+mn-ea"/>
                          <a:cs typeface="+mn-cs"/>
                        </a:rPr>
                        <a:t>فخلص به البشريون</a:t>
                      </a:r>
                      <a:endParaRPr lang="fr-FR" sz="28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F3DCA1C3-67EB-87E5-EE00-39937BC77DB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Je loue la Vierge » </a:t>
            </a:r>
            <a:r>
              <a:rPr lang="ar-EG" sz="1600" dirty="0"/>
              <a:t>أمدح في البتول</a:t>
            </a:r>
            <a:r>
              <a:rPr lang="fr-FR" sz="1600" dirty="0">
                <a:solidFill>
                  <a:prstClr val="white"/>
                </a:solidFill>
                <a:latin typeface="Book Antiqua" pitchFamily="18" charset="0"/>
              </a:rPr>
              <a:t> </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9E81ADAE-5C81-07B8-78F9-DFE2E910F7B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71826907"/>
      </p:ext>
    </p:extLst>
  </p:cSld>
  <p:clrMapOvr>
    <a:masterClrMapping/>
  </p:clrMapOvr>
</p:sld>
</file>

<file path=ppt/slides/slide216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694106980"/>
              </p:ext>
            </p:extLst>
          </p:nvPr>
        </p:nvGraphicFramePr>
        <p:xfrm>
          <a:off x="975288" y="332656"/>
          <a:ext cx="10236796" cy="6035040"/>
        </p:xfrm>
        <a:graphic>
          <a:graphicData uri="http://schemas.openxmlformats.org/drawingml/2006/table">
            <a:tbl>
              <a:tblPr firstRow="1" bandRow="1">
                <a:tableStyleId>{2D5ABB26-0587-4C30-8999-92F81FD0307C}</a:tableStyleId>
              </a:tblPr>
              <a:tblGrid>
                <a:gridCol w="5922113">
                  <a:extLst>
                    <a:ext uri="{9D8B030D-6E8A-4147-A177-3AD203B41FA5}">
                      <a16:colId xmlns:a16="http://schemas.microsoft.com/office/drawing/2014/main" val="20000"/>
                    </a:ext>
                  </a:extLst>
                </a:gridCol>
                <a:gridCol w="4314683">
                  <a:extLst>
                    <a:ext uri="{9D8B030D-6E8A-4147-A177-3AD203B41FA5}">
                      <a16:colId xmlns:a16="http://schemas.microsoft.com/office/drawing/2014/main" val="20001"/>
                    </a:ext>
                  </a:extLst>
                </a:gridCol>
              </a:tblGrid>
              <a:tr h="5868652">
                <a:tc>
                  <a:txBody>
                    <a:bodyPr/>
                    <a:lstStyle/>
                    <a:p>
                      <a:r>
                        <a:rPr lang="fr-FR" sz="2800" b="1" i="1" kern="1200" dirty="0">
                          <a:solidFill>
                            <a:prstClr val="white"/>
                          </a:solidFill>
                          <a:latin typeface="Book Antiqua" pitchFamily="18" charset="0"/>
                          <a:ea typeface="+mn-ea"/>
                          <a:cs typeface="+mn-cs"/>
                        </a:rPr>
                        <a:t>Je t’aime Marie, fierté de Sion</a:t>
                      </a:r>
                    </a:p>
                    <a:p>
                      <a:r>
                        <a:rPr lang="fr-FR" sz="2800" b="1" i="1" kern="1200" dirty="0">
                          <a:solidFill>
                            <a:prstClr val="white"/>
                          </a:solidFill>
                          <a:latin typeface="Book Antiqua" pitchFamily="18" charset="0"/>
                          <a:ea typeface="+mn-ea"/>
                          <a:cs typeface="+mn-cs"/>
                        </a:rPr>
                        <a:t>Moïse t’a vue, Marie, </a:t>
                      </a:r>
                    </a:p>
                    <a:p>
                      <a:r>
                        <a:rPr lang="fr-FR" sz="2800" b="1" i="1" kern="1200" dirty="0">
                          <a:solidFill>
                            <a:prstClr val="white"/>
                          </a:solidFill>
                          <a:latin typeface="Book Antiqua" pitchFamily="18" charset="0"/>
                          <a:ea typeface="+mn-ea"/>
                          <a:cs typeface="+mn-cs"/>
                        </a:rPr>
                        <a:t>étrange vision</a:t>
                      </a:r>
                    </a:p>
                    <a:p>
                      <a:r>
                        <a:rPr lang="fr-FR" sz="2800" b="1" i="1" kern="1200" dirty="0">
                          <a:solidFill>
                            <a:prstClr val="white"/>
                          </a:solidFill>
                          <a:latin typeface="Book Antiqua" pitchFamily="18" charset="0"/>
                          <a:ea typeface="+mn-ea"/>
                          <a:cs typeface="+mn-cs"/>
                        </a:rPr>
                        <a:t>Les lampes d’argent, éclairent, </a:t>
                      </a:r>
                    </a:p>
                    <a:p>
                      <a:r>
                        <a:rPr lang="fr-FR" sz="2800" b="1" i="1" kern="1200" dirty="0">
                          <a:solidFill>
                            <a:prstClr val="white"/>
                          </a:solidFill>
                          <a:latin typeface="Book Antiqua" pitchFamily="18" charset="0"/>
                          <a:ea typeface="+mn-ea"/>
                          <a:cs typeface="+mn-cs"/>
                        </a:rPr>
                        <a:t>les croix d’or luiront</a:t>
                      </a:r>
                    </a:p>
                    <a:p>
                      <a:endParaRPr lang="fr-FR" sz="2800" b="1" i="1" kern="1200" dirty="0">
                        <a:solidFill>
                          <a:prstClr val="white"/>
                        </a:solidFill>
                        <a:latin typeface="Book Antiqua" pitchFamily="18" charset="0"/>
                        <a:ea typeface="+mn-ea"/>
                        <a:cs typeface="+mn-cs"/>
                      </a:endParaRPr>
                    </a:p>
                    <a:p>
                      <a:r>
                        <a:rPr lang="fr-FR" sz="2800" b="1" i="1" kern="1200" dirty="0">
                          <a:solidFill>
                            <a:prstClr val="white"/>
                          </a:solidFill>
                          <a:latin typeface="Book Antiqua" pitchFamily="18" charset="0"/>
                          <a:ea typeface="+mn-ea"/>
                          <a:cs typeface="+mn-cs"/>
                        </a:rPr>
                        <a:t>Tes louanges ô Vierge, </a:t>
                      </a:r>
                    </a:p>
                    <a:p>
                      <a:r>
                        <a:rPr lang="fr-FR" sz="2800" b="1" i="1" kern="1200" dirty="0">
                          <a:solidFill>
                            <a:prstClr val="white"/>
                          </a:solidFill>
                          <a:latin typeface="Book Antiqua" pitchFamily="18" charset="0"/>
                          <a:ea typeface="+mn-ea"/>
                          <a:cs typeface="+mn-cs"/>
                        </a:rPr>
                        <a:t>de joie m’empliront</a:t>
                      </a:r>
                    </a:p>
                    <a:p>
                      <a:r>
                        <a:rPr lang="fr-FR" sz="2800" b="1" i="1" kern="1200" dirty="0">
                          <a:solidFill>
                            <a:prstClr val="white"/>
                          </a:solidFill>
                          <a:latin typeface="Book Antiqua" pitchFamily="18" charset="0"/>
                          <a:ea typeface="+mn-ea"/>
                          <a:cs typeface="+mn-cs"/>
                        </a:rPr>
                        <a:t>Qui te loue tout le temps, </a:t>
                      </a:r>
                    </a:p>
                    <a:p>
                      <a:r>
                        <a:rPr lang="fr-FR" sz="2800" b="1" i="1" kern="1200" dirty="0">
                          <a:solidFill>
                            <a:prstClr val="white"/>
                          </a:solidFill>
                          <a:latin typeface="Book Antiqua" pitchFamily="18" charset="0"/>
                          <a:ea typeface="+mn-ea"/>
                          <a:cs typeface="+mn-cs"/>
                        </a:rPr>
                        <a:t>ses peines fuiront</a:t>
                      </a:r>
                    </a:p>
                    <a:p>
                      <a:r>
                        <a:rPr lang="fr-FR" sz="2800" b="1" i="1" kern="1200" dirty="0">
                          <a:solidFill>
                            <a:prstClr val="white"/>
                          </a:solidFill>
                          <a:latin typeface="Book Antiqua" pitchFamily="18" charset="0"/>
                          <a:ea typeface="+mn-ea"/>
                          <a:cs typeface="+mn-cs"/>
                        </a:rPr>
                        <a:t>Tente de Moïse, Marie, </a:t>
                      </a:r>
                    </a:p>
                    <a:p>
                      <a:r>
                        <a:rPr lang="fr-FR" sz="2800" b="1" i="1" kern="1200" dirty="0">
                          <a:solidFill>
                            <a:prstClr val="white"/>
                          </a:solidFill>
                          <a:latin typeface="Book Antiqua" pitchFamily="18" charset="0"/>
                          <a:ea typeface="+mn-ea"/>
                          <a:cs typeface="+mn-cs"/>
                        </a:rPr>
                        <a:t>Encensoir d’Aaron</a:t>
                      </a:r>
                    </a:p>
                    <a:p>
                      <a:endParaRPr lang="fr-FR" sz="2400" b="1" kern="1200" dirty="0">
                        <a:solidFill>
                          <a:prstClr val="white"/>
                        </a:solidFill>
                        <a:latin typeface="Book Antiqua" pitchFamily="18" charset="0"/>
                        <a:ea typeface="+mn-ea"/>
                        <a:cs typeface="+mn-cs"/>
                      </a:endParaRPr>
                    </a:p>
                  </a:txBody>
                  <a:tcPr/>
                </a:tc>
                <a:tc>
                  <a:txBody>
                    <a:bodyPr/>
                    <a:lstStyle/>
                    <a:p>
                      <a:pPr algn="r" rtl="1"/>
                      <a:r>
                        <a:rPr lang="ar-EG" sz="3000" b="1" i="1" kern="1200" dirty="0">
                          <a:solidFill>
                            <a:prstClr val="white"/>
                          </a:solidFill>
                          <a:latin typeface="+mn-lt"/>
                          <a:ea typeface="+mn-ea"/>
                          <a:cs typeface="+mn-cs"/>
                        </a:rPr>
                        <a:t>سباني حبك يا فخر الرتب </a:t>
                      </a:r>
                    </a:p>
                    <a:p>
                      <a:pPr algn="r" rtl="1"/>
                      <a:r>
                        <a:rPr lang="ar-EG" sz="3000" b="1" i="1" kern="1200" dirty="0">
                          <a:solidFill>
                            <a:prstClr val="white"/>
                          </a:solidFill>
                          <a:latin typeface="+mn-lt"/>
                          <a:ea typeface="+mn-ea"/>
                          <a:cs typeface="+mn-cs"/>
                        </a:rPr>
                        <a:t>موسى رآكِ يا مريم</a:t>
                      </a:r>
                      <a:endParaRPr lang="en-US"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عجب من عجب</a:t>
                      </a:r>
                      <a:endParaRPr lang="fr-FR"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 والقناديل فضة بتضوي </a:t>
                      </a:r>
                    </a:p>
                    <a:p>
                      <a:pPr algn="r" rtl="1"/>
                      <a:r>
                        <a:rPr lang="ar-EG" sz="3000" b="1" i="1" kern="1200" dirty="0">
                          <a:solidFill>
                            <a:prstClr val="white"/>
                          </a:solidFill>
                          <a:latin typeface="+mn-lt"/>
                          <a:ea typeface="+mn-ea"/>
                          <a:cs typeface="+mn-cs"/>
                        </a:rPr>
                        <a:t>والصلبان دهب </a:t>
                      </a:r>
                    </a:p>
                    <a:p>
                      <a:pPr algn="r" rtl="1"/>
                      <a:endParaRPr lang="ar-EG"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مدحي في البتول </a:t>
                      </a:r>
                    </a:p>
                    <a:p>
                      <a:pPr algn="r" rtl="1"/>
                      <a:r>
                        <a:rPr lang="ar-EG" sz="3000" b="1" i="1" kern="1200" dirty="0">
                          <a:solidFill>
                            <a:prstClr val="white"/>
                          </a:solidFill>
                          <a:latin typeface="+mn-lt"/>
                          <a:ea typeface="+mn-ea"/>
                          <a:cs typeface="+mn-cs"/>
                        </a:rPr>
                        <a:t>زاد قلبي فرح </a:t>
                      </a:r>
                    </a:p>
                    <a:p>
                      <a:pPr algn="r" rtl="1"/>
                      <a:r>
                        <a:rPr lang="ar-EG" sz="3000" b="1" i="1" kern="1200" dirty="0">
                          <a:solidFill>
                            <a:prstClr val="white"/>
                          </a:solidFill>
                          <a:latin typeface="+mn-lt"/>
                          <a:ea typeface="+mn-ea"/>
                          <a:cs typeface="+mn-cs"/>
                        </a:rPr>
                        <a:t>واللي يمدحها على طول</a:t>
                      </a:r>
                      <a:endParaRPr lang="fr-FR"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 على طول </a:t>
                      </a:r>
                    </a:p>
                    <a:p>
                      <a:pPr algn="r" rtl="1"/>
                      <a:r>
                        <a:rPr lang="ar-EG" sz="3000" b="1" i="1" kern="1200" dirty="0">
                          <a:solidFill>
                            <a:prstClr val="white"/>
                          </a:solidFill>
                          <a:latin typeface="+mn-lt"/>
                          <a:ea typeface="+mn-ea"/>
                          <a:cs typeface="+mn-cs"/>
                        </a:rPr>
                        <a:t>قلبه ينشرح </a:t>
                      </a:r>
                    </a:p>
                    <a:p>
                      <a:pPr algn="r" rtl="1"/>
                      <a:r>
                        <a:rPr lang="ar-EG" sz="3000" b="1" i="1" kern="1200" dirty="0">
                          <a:solidFill>
                            <a:prstClr val="white"/>
                          </a:solidFill>
                          <a:latin typeface="+mn-lt"/>
                          <a:ea typeface="+mn-ea"/>
                          <a:cs typeface="+mn-cs"/>
                        </a:rPr>
                        <a:t>يا قبة موسى يا مريم </a:t>
                      </a:r>
                    </a:p>
                    <a:p>
                      <a:pPr algn="r" rtl="1"/>
                      <a:r>
                        <a:rPr lang="ar-EG" sz="3000" b="1" i="1" kern="1200" dirty="0">
                          <a:solidFill>
                            <a:prstClr val="white"/>
                          </a:solidFill>
                          <a:latin typeface="+mn-lt"/>
                          <a:ea typeface="+mn-ea"/>
                          <a:cs typeface="+mn-cs"/>
                        </a:rPr>
                        <a:t>يا شورية هارون</a:t>
                      </a:r>
                      <a:endParaRPr lang="fr-FR" sz="2800" b="1" dirty="0"/>
                    </a:p>
                  </a:txBody>
                  <a:tcPr/>
                </a:tc>
                <a:extLst>
                  <a:ext uri="{0D108BD9-81ED-4DB2-BD59-A6C34878D82A}">
                    <a16:rowId xmlns:a16="http://schemas.microsoft.com/office/drawing/2014/main" val="10000"/>
                  </a:ext>
                </a:extLst>
              </a:tr>
            </a:tbl>
          </a:graphicData>
        </a:graphic>
      </p:graphicFrame>
      <p:sp>
        <p:nvSpPr>
          <p:cNvPr id="3" name="ZoneTexte 2">
            <a:extLst>
              <a:ext uri="{FF2B5EF4-FFF2-40B4-BE49-F238E27FC236}">
                <a16:creationId xmlns:a16="http://schemas.microsoft.com/office/drawing/2014/main" id="{C3F73EAB-1B30-4CB6-F228-D5A58E61345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Je loue la Vierge » </a:t>
            </a:r>
            <a:r>
              <a:rPr lang="ar-EG" sz="1600" dirty="0"/>
              <a:t>أمدح في البتول</a:t>
            </a:r>
            <a:r>
              <a:rPr lang="fr-FR" sz="1600" dirty="0">
                <a:solidFill>
                  <a:prstClr val="white"/>
                </a:solidFill>
                <a:latin typeface="Book Antiqua" pitchFamily="18" charset="0"/>
              </a:rPr>
              <a:t> </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04115B92-6453-9E3F-BCAC-B6D6C02326D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17482271"/>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554545"/>
          </a:xfrm>
          <a:prstGeom prst="rect">
            <a:avLst/>
          </a:prstGeom>
        </p:spPr>
        <p:txBody>
          <a:bodyPr wrap="square">
            <a:spAutoFit/>
          </a:bodyPr>
          <a:lstStyle/>
          <a:p>
            <a:pPr algn="just" defTabSz="1219170" rtl="1"/>
            <a:r>
              <a:rPr lang="ar-AE" sz="4000" dirty="0" err="1">
                <a:solidFill>
                  <a:prstClr val="white"/>
                </a:solidFill>
                <a:latin typeface="Calibri"/>
                <a:cs typeface="Arial" panose="020B0604020202020204" pitchFamily="34" charset="0"/>
              </a:rPr>
              <a:t>السلام ...</a:t>
            </a:r>
            <a:r>
              <a:rPr lang="ar-AE" sz="4000" dirty="0">
                <a:solidFill>
                  <a:prstClr val="white"/>
                </a:solidFill>
                <a:latin typeface="Calibri"/>
                <a:cs typeface="Arial" panose="020B0604020202020204" pitchFamily="34" charset="0"/>
              </a:rPr>
              <a:t> فرح هابيل البار</a:t>
            </a:r>
            <a:endParaRPr lang="fr-FR" sz="4000" dirty="0">
              <a:solidFill>
                <a:prstClr val="white"/>
              </a:solidFill>
              <a:latin typeface="Calibri"/>
            </a:endParaRPr>
          </a:p>
          <a:p>
            <a:pPr algn="just" defTabSz="1219170" rtl="1"/>
            <a:r>
              <a:rPr lang="ar-AE" sz="4000" dirty="0">
                <a:solidFill>
                  <a:prstClr val="white"/>
                </a:solidFill>
                <a:latin typeface="Calibri"/>
                <a:cs typeface="Arial" panose="020B0604020202020204" pitchFamily="34" charset="0"/>
              </a:rPr>
              <a:t>السلام ... العذراء الحقيقية</a:t>
            </a:r>
            <a:endParaRPr lang="fr-FR" sz="4000" dirty="0">
              <a:solidFill>
                <a:prstClr val="white"/>
              </a:solidFill>
              <a:latin typeface="Calibri"/>
            </a:endParaRPr>
          </a:p>
          <a:p>
            <a:pPr algn="just" defTabSz="1219170" rtl="1"/>
            <a:r>
              <a:rPr lang="ar-AE" sz="4000" dirty="0">
                <a:solidFill>
                  <a:prstClr val="white"/>
                </a:solidFill>
                <a:latin typeface="Calibri"/>
                <a:cs typeface="Arial" panose="020B0604020202020204" pitchFamily="34" charset="0"/>
              </a:rPr>
              <a:t>السلام ... خلاص نوح</a:t>
            </a:r>
            <a:endParaRPr lang="fr-FR" sz="4000" dirty="0">
              <a:solidFill>
                <a:prstClr val="white"/>
              </a:solidFill>
              <a:latin typeface="Calibri"/>
            </a:endParaRPr>
          </a:p>
          <a:p>
            <a:pPr algn="just" defTabSz="1219170" rtl="1"/>
            <a:r>
              <a:rPr lang="ar-AE" sz="4000" dirty="0">
                <a:solidFill>
                  <a:prstClr val="white"/>
                </a:solidFill>
                <a:latin typeface="Calibri"/>
                <a:cs typeface="Arial" panose="020B0604020202020204" pitchFamily="34" charset="0"/>
              </a:rPr>
              <a:t>السلام ... غير </a:t>
            </a:r>
            <a:r>
              <a:rPr lang="ar-AE" sz="4000" dirty="0" err="1">
                <a:solidFill>
                  <a:prstClr val="white"/>
                </a:solidFill>
                <a:latin typeface="Calibri"/>
                <a:cs typeface="Arial" panose="020B0604020202020204" pitchFamily="34" charset="0"/>
              </a:rPr>
              <a:t>الدنسة</a:t>
            </a:r>
            <a:r>
              <a:rPr lang="ar-AE" sz="4000" dirty="0">
                <a:solidFill>
                  <a:prstClr val="white"/>
                </a:solidFill>
                <a:latin typeface="Calibri"/>
                <a:cs typeface="Arial" panose="020B0604020202020204" pitchFamily="34" charset="0"/>
              </a:rPr>
              <a:t> الهادئة</a:t>
            </a:r>
            <a:endParaRPr lang="fr-FR" sz="4000" dirty="0">
              <a:solidFill>
                <a:prstClr val="white"/>
              </a:solidFill>
              <a:latin typeface="Calibri"/>
            </a:endParaRPr>
          </a:p>
        </p:txBody>
      </p:sp>
      <p:sp>
        <p:nvSpPr>
          <p:cNvPr id="6" name="Rectangle 5"/>
          <p:cNvSpPr/>
          <p:nvPr/>
        </p:nvSpPr>
        <p:spPr>
          <a:xfrm>
            <a:off x="335360" y="332656"/>
            <a:ext cx="6336704" cy="2390141"/>
          </a:xfrm>
          <a:prstGeom prst="rect">
            <a:avLst/>
          </a:prstGeom>
        </p:spPr>
        <p:txBody>
          <a:bodyPr wrap="square">
            <a:spAutoFit/>
          </a:bodyPr>
          <a:lstStyle/>
          <a:p>
            <a:pPr defTabSz="1219170"/>
            <a:r>
              <a:rPr lang="it-IT" sz="3733" dirty="0">
                <a:solidFill>
                  <a:prstClr val="white"/>
                </a:solidFill>
                <a:latin typeface="CS Avva Shenouda" pitchFamily="34" charset="0"/>
              </a:rPr>
              <a:t>¿ &lt;=e @ `vrasi `nAbel pi`;myi</a:t>
            </a:r>
            <a:br>
              <a:rPr lang="it-IT" sz="3733" dirty="0">
                <a:solidFill>
                  <a:prstClr val="white"/>
                </a:solidFill>
                <a:latin typeface="CS Avva Shenouda" pitchFamily="34" charset="0"/>
              </a:rPr>
            </a:br>
            <a:r>
              <a:rPr lang="it-IT" sz="3733" dirty="0">
                <a:solidFill>
                  <a:prstClr val="white"/>
                </a:solidFill>
                <a:latin typeface="CS Avva Shenouda" pitchFamily="34" charset="0"/>
              </a:rPr>
              <a:t> =,=e @ ]par;enoc `nta`vmyi</a:t>
            </a:r>
            <a:br>
              <a:rPr lang="it-IT" sz="3733" dirty="0">
                <a:solidFill>
                  <a:prstClr val="white"/>
                </a:solidFill>
                <a:latin typeface="CS Avva Shenouda" pitchFamily="34" charset="0"/>
              </a:rPr>
            </a:br>
            <a:r>
              <a:rPr lang="it-IT" sz="3733" dirty="0">
                <a:solidFill>
                  <a:prstClr val="white"/>
                </a:solidFill>
                <a:latin typeface="CS Avva Shenouda" pitchFamily="34" charset="0"/>
              </a:rPr>
              <a:t> =,=e @ `vnohem `nNw`e </a:t>
            </a:r>
            <a:br>
              <a:rPr lang="it-IT" sz="3733" dirty="0">
                <a:solidFill>
                  <a:prstClr val="white"/>
                </a:solidFill>
                <a:latin typeface="CS Avva Shenouda" pitchFamily="34" charset="0"/>
              </a:rPr>
            </a:br>
            <a:r>
              <a:rPr lang="it-IT" sz="3733" dirty="0">
                <a:solidFill>
                  <a:prstClr val="white"/>
                </a:solidFill>
                <a:latin typeface="CS Avva Shenouda" pitchFamily="34" charset="0"/>
              </a:rPr>
              <a:t> =,=e @ ]at;wleb `ncemne.</a:t>
            </a:r>
            <a:endParaRPr lang="fr-FR" sz="3733" dirty="0">
              <a:solidFill>
                <a:prstClr val="white"/>
              </a:solidFill>
              <a:latin typeface="CS Avva Shenouda" pitchFamily="34" charset="0"/>
            </a:endParaRPr>
          </a:p>
        </p:txBody>
      </p:sp>
      <p:sp>
        <p:nvSpPr>
          <p:cNvPr id="7" name="Rectangle 6"/>
          <p:cNvSpPr/>
          <p:nvPr/>
        </p:nvSpPr>
        <p:spPr>
          <a:xfrm>
            <a:off x="431371" y="381304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Salut…Joie d’Abel le juste</a:t>
            </a:r>
          </a:p>
          <a:p>
            <a:pPr algn="ctr" defTabSz="1219170"/>
            <a:r>
              <a:rPr lang="fr-FR" sz="3733" b="1" dirty="0">
                <a:solidFill>
                  <a:prstClr val="white"/>
                </a:solidFill>
                <a:latin typeface="Book Antiqua" pitchFamily="18" charset="0"/>
              </a:rPr>
              <a:t>Salut…Vierge véritable</a:t>
            </a:r>
          </a:p>
          <a:p>
            <a:pPr algn="ctr" defTabSz="1219170"/>
            <a:r>
              <a:rPr lang="fr-FR" sz="3733" b="1" dirty="0">
                <a:solidFill>
                  <a:prstClr val="white"/>
                </a:solidFill>
                <a:latin typeface="Book Antiqua" pitchFamily="18" charset="0"/>
              </a:rPr>
              <a:t>Salut…Délivrance de Noé</a:t>
            </a:r>
          </a:p>
          <a:p>
            <a:pPr algn="ctr" defTabSz="1219170"/>
            <a:r>
              <a:rPr lang="fr-FR" sz="3733" b="1" dirty="0">
                <a:solidFill>
                  <a:prstClr val="white"/>
                </a:solidFill>
                <a:latin typeface="Book Antiqua" pitchFamily="18" charset="0"/>
              </a:rPr>
              <a:t>Salut…L’immaculée et calme.</a:t>
            </a:r>
          </a:p>
        </p:txBody>
      </p:sp>
      <p:sp>
        <p:nvSpPr>
          <p:cNvPr id="2" name="ZoneTexte 1">
            <a:extLst>
              <a:ext uri="{FF2B5EF4-FFF2-40B4-BE49-F238E27FC236}">
                <a16:creationId xmlns:a16="http://schemas.microsoft.com/office/drawing/2014/main" id="{C8F7DDD4-FFB0-7703-F74A-2A91E32484C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86E3EB78-27A4-8CF0-A641-A5D6C4DA9C8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68625401"/>
      </p:ext>
    </p:extLst>
  </p:cSld>
  <p:clrMapOvr>
    <a:masterClrMapping/>
  </p:clrMapOvr>
</p:sld>
</file>

<file path=ppt/slides/slide217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574245516"/>
              </p:ext>
            </p:extLst>
          </p:nvPr>
        </p:nvGraphicFramePr>
        <p:xfrm>
          <a:off x="457200" y="188640"/>
          <a:ext cx="11247156" cy="6156960"/>
        </p:xfrm>
        <a:graphic>
          <a:graphicData uri="http://schemas.openxmlformats.org/drawingml/2006/table">
            <a:tbl>
              <a:tblPr firstRow="1" bandRow="1">
                <a:tableStyleId>{2D5ABB26-0587-4C30-8999-92F81FD0307C}</a:tableStyleId>
              </a:tblPr>
              <a:tblGrid>
                <a:gridCol w="6400800">
                  <a:extLst>
                    <a:ext uri="{9D8B030D-6E8A-4147-A177-3AD203B41FA5}">
                      <a16:colId xmlns:a16="http://schemas.microsoft.com/office/drawing/2014/main" val="20000"/>
                    </a:ext>
                  </a:extLst>
                </a:gridCol>
                <a:gridCol w="4846356">
                  <a:extLst>
                    <a:ext uri="{9D8B030D-6E8A-4147-A177-3AD203B41FA5}">
                      <a16:colId xmlns:a16="http://schemas.microsoft.com/office/drawing/2014/main" val="20001"/>
                    </a:ext>
                  </a:extLst>
                </a:gridCol>
              </a:tblGrid>
              <a:tr h="3024336">
                <a:tc>
                  <a:txBody>
                    <a:bodyPr/>
                    <a:lstStyle/>
                    <a:p>
                      <a:r>
                        <a:rPr lang="fr-FR" sz="2400" b="1" kern="1200" dirty="0">
                          <a:solidFill>
                            <a:prstClr val="white"/>
                          </a:solidFill>
                          <a:latin typeface="Book Antiqua" pitchFamily="18" charset="0"/>
                          <a:ea typeface="+mn-ea"/>
                          <a:cs typeface="+mn-cs"/>
                        </a:rPr>
                        <a:t>13. Je te magnifie, Fille de Joachim</a:t>
                      </a:r>
                    </a:p>
                    <a:p>
                      <a:r>
                        <a:rPr lang="fr-FR" sz="2400" b="1" kern="1200" dirty="0">
                          <a:solidFill>
                            <a:prstClr val="white"/>
                          </a:solidFill>
                          <a:latin typeface="Book Antiqua" pitchFamily="18" charset="0"/>
                          <a:ea typeface="+mn-ea"/>
                          <a:cs typeface="+mn-cs"/>
                        </a:rPr>
                        <a:t>Tu portas la Vie, de toi Il naquit</a:t>
                      </a:r>
                    </a:p>
                    <a:p>
                      <a:r>
                        <a:rPr lang="fr-FR" sz="2400" b="1" kern="1200" dirty="0">
                          <a:solidFill>
                            <a:prstClr val="white"/>
                          </a:solidFill>
                          <a:latin typeface="Book Antiqua" pitchFamily="18" charset="0"/>
                          <a:ea typeface="+mn-ea"/>
                          <a:cs typeface="+mn-cs"/>
                        </a:rPr>
                        <a:t>Moïse et Daniel, entouraient ton nom</a:t>
                      </a:r>
                    </a:p>
                    <a:p>
                      <a:r>
                        <a:rPr lang="fr-FR" sz="2400" b="1" kern="1200" dirty="0">
                          <a:solidFill>
                            <a:prstClr val="white"/>
                          </a:solidFill>
                          <a:latin typeface="Book Antiqua" pitchFamily="18" charset="0"/>
                          <a:ea typeface="+mn-ea"/>
                          <a:cs typeface="+mn-cs"/>
                        </a:rPr>
                        <a:t>D’images si belles, Fille de Sion</a:t>
                      </a:r>
                    </a:p>
                  </a:txBody>
                  <a:tcPr/>
                </a:tc>
                <a:tc>
                  <a:txBody>
                    <a:bodyPr/>
                    <a:lstStyle/>
                    <a:p>
                      <a:pPr algn="r" rtl="1"/>
                      <a:r>
                        <a:rPr lang="ar-EG" sz="2800" b="1" kern="1200" dirty="0">
                          <a:solidFill>
                            <a:prstClr val="white"/>
                          </a:solidFill>
                          <a:latin typeface="+mn-lt"/>
                          <a:ea typeface="+mn-ea"/>
                          <a:cs typeface="+mn-cs"/>
                        </a:rPr>
                        <a:t>لكِ كل التعظيم  يا </a:t>
                      </a:r>
                      <a:r>
                        <a:rPr lang="ar-EG" sz="2800" b="1" kern="1200" dirty="0" err="1">
                          <a:solidFill>
                            <a:prstClr val="white"/>
                          </a:solidFill>
                          <a:latin typeface="+mn-lt"/>
                          <a:ea typeface="+mn-ea"/>
                          <a:cs typeface="+mn-cs"/>
                        </a:rPr>
                        <a:t>إبنة</a:t>
                      </a:r>
                      <a:r>
                        <a:rPr lang="ar-EG" sz="2800" b="1" kern="1200" dirty="0">
                          <a:solidFill>
                            <a:prstClr val="white"/>
                          </a:solidFill>
                          <a:latin typeface="+mn-lt"/>
                          <a:ea typeface="+mn-ea"/>
                          <a:cs typeface="+mn-cs"/>
                        </a:rPr>
                        <a:t> </a:t>
                      </a:r>
                      <a:r>
                        <a:rPr lang="ar-EG" sz="2800" b="1" kern="1200" dirty="0" err="1">
                          <a:solidFill>
                            <a:prstClr val="white"/>
                          </a:solidFill>
                          <a:latin typeface="+mn-lt"/>
                          <a:ea typeface="+mn-ea"/>
                          <a:cs typeface="+mn-cs"/>
                        </a:rPr>
                        <a:t>يواقيم</a:t>
                      </a:r>
                      <a:endParaRPr lang="ar-EG" sz="2800" b="1" kern="1200" dirty="0">
                        <a:solidFill>
                          <a:prstClr val="white"/>
                        </a:solidFill>
                        <a:latin typeface="+mn-lt"/>
                        <a:ea typeface="+mn-ea"/>
                        <a:cs typeface="+mn-cs"/>
                      </a:endParaRPr>
                    </a:p>
                    <a:p>
                      <a:pPr algn="r" rtl="1"/>
                      <a:r>
                        <a:rPr lang="ar-EG" sz="2800" b="1" kern="1200" dirty="0">
                          <a:solidFill>
                            <a:prstClr val="white"/>
                          </a:solidFill>
                          <a:latin typeface="+mn-lt"/>
                          <a:ea typeface="+mn-ea"/>
                          <a:cs typeface="+mn-cs"/>
                        </a:rPr>
                        <a:t>حملتِ السر العظيم</a:t>
                      </a:r>
                    </a:p>
                    <a:p>
                      <a:pPr algn="r" rtl="1"/>
                      <a:r>
                        <a:rPr lang="ar-EG" sz="2800" b="1" kern="1200" dirty="0">
                          <a:solidFill>
                            <a:prstClr val="white"/>
                          </a:solidFill>
                          <a:latin typeface="+mn-lt"/>
                          <a:ea typeface="+mn-ea"/>
                          <a:cs typeface="+mn-cs"/>
                        </a:rPr>
                        <a:t>ووضعته يا قرة العيون.</a:t>
                      </a:r>
                    </a:p>
                    <a:p>
                      <a:pPr algn="r" rtl="1"/>
                      <a:r>
                        <a:rPr lang="ar-EG" sz="2800" b="1" kern="1200" dirty="0">
                          <a:solidFill>
                            <a:prstClr val="white"/>
                          </a:solidFill>
                          <a:latin typeface="+mn-lt"/>
                          <a:ea typeface="+mn-ea"/>
                          <a:cs typeface="+mn-cs"/>
                        </a:rPr>
                        <a:t>موسى ودانيال</a:t>
                      </a:r>
                    </a:p>
                    <a:p>
                      <a:pPr algn="r" rtl="1"/>
                      <a:r>
                        <a:rPr lang="ar-EG" sz="2800" b="1" kern="1200" dirty="0">
                          <a:solidFill>
                            <a:prstClr val="white"/>
                          </a:solidFill>
                          <a:latin typeface="+mn-lt"/>
                          <a:ea typeface="+mn-ea"/>
                          <a:cs typeface="+mn-cs"/>
                        </a:rPr>
                        <a:t>ضربا فيك الأمثال</a:t>
                      </a:r>
                    </a:p>
                    <a:p>
                      <a:pPr algn="r" rtl="1"/>
                      <a:r>
                        <a:rPr lang="ar-EG" sz="2800" b="1" kern="1200" dirty="0">
                          <a:solidFill>
                            <a:prstClr val="white"/>
                          </a:solidFill>
                          <a:latin typeface="+mn-lt"/>
                          <a:ea typeface="+mn-ea"/>
                          <a:cs typeface="+mn-cs"/>
                        </a:rPr>
                        <a:t>نطقا بصحيح الأقوال</a:t>
                      </a:r>
                    </a:p>
                    <a:p>
                      <a:pPr algn="r" rtl="1"/>
                      <a:r>
                        <a:rPr lang="ar-EG" sz="2800" b="1" kern="1200" dirty="0">
                          <a:solidFill>
                            <a:prstClr val="white"/>
                          </a:solidFill>
                          <a:latin typeface="+mn-lt"/>
                          <a:ea typeface="+mn-ea"/>
                          <a:cs typeface="+mn-cs"/>
                        </a:rPr>
                        <a:t>في حبلك يا إبنة صهيون.</a:t>
                      </a:r>
                    </a:p>
                  </a:txBody>
                  <a:tcPr/>
                </a:tc>
                <a:extLst>
                  <a:ext uri="{0D108BD9-81ED-4DB2-BD59-A6C34878D82A}">
                    <a16:rowId xmlns:a16="http://schemas.microsoft.com/office/drawing/2014/main" val="10000"/>
                  </a:ext>
                </a:extLst>
              </a:tr>
              <a:tr h="2844316">
                <a:tc>
                  <a:txBody>
                    <a:bodyPr/>
                    <a:lstStyle/>
                    <a:p>
                      <a:r>
                        <a:rPr lang="fr-FR" sz="2400" b="1" kern="1200" dirty="0">
                          <a:solidFill>
                            <a:prstClr val="white"/>
                          </a:solidFill>
                          <a:latin typeface="Book Antiqua" pitchFamily="18" charset="0"/>
                          <a:ea typeface="+mn-ea"/>
                          <a:cs typeface="+mn-cs"/>
                        </a:rPr>
                        <a:t>14. Mère de Lumière, éblouis nos yeux</a:t>
                      </a:r>
                    </a:p>
                    <a:p>
                      <a:r>
                        <a:rPr lang="fr-FR" sz="2400" b="1" kern="1200" dirty="0">
                          <a:solidFill>
                            <a:prstClr val="white"/>
                          </a:solidFill>
                          <a:latin typeface="Book Antiqua" pitchFamily="18" charset="0"/>
                          <a:ea typeface="+mn-ea"/>
                          <a:cs typeface="+mn-cs"/>
                        </a:rPr>
                        <a:t>Ciel que tu éclaires, ô Mère de Dieu</a:t>
                      </a:r>
                    </a:p>
                    <a:p>
                      <a:r>
                        <a:rPr lang="fr-FR" sz="2400" b="1" kern="1200" dirty="0">
                          <a:solidFill>
                            <a:prstClr val="white"/>
                          </a:solidFill>
                          <a:latin typeface="Book Antiqua" pitchFamily="18" charset="0"/>
                          <a:ea typeface="+mn-ea"/>
                          <a:cs typeface="+mn-cs"/>
                        </a:rPr>
                        <a:t>Ô Vierge Marie, reçois les présents</a:t>
                      </a:r>
                    </a:p>
                    <a:p>
                      <a:r>
                        <a:rPr lang="fr-FR" sz="2400" b="1" kern="1200" dirty="0">
                          <a:solidFill>
                            <a:prstClr val="white"/>
                          </a:solidFill>
                          <a:latin typeface="Book Antiqua" pitchFamily="18" charset="0"/>
                          <a:ea typeface="+mn-ea"/>
                          <a:cs typeface="+mn-cs"/>
                        </a:rPr>
                        <a:t>Pour ton Fils Messie, myrrhe, or et encens</a:t>
                      </a:r>
                    </a:p>
                  </a:txBody>
                  <a:tcPr/>
                </a:tc>
                <a:tc>
                  <a:txBody>
                    <a:bodyPr/>
                    <a:lstStyle/>
                    <a:p>
                      <a:pPr algn="r" rtl="1"/>
                      <a:r>
                        <a:rPr lang="fr-FR" sz="2800" b="1" kern="1200" dirty="0">
                          <a:solidFill>
                            <a:prstClr val="white"/>
                          </a:solidFill>
                          <a:latin typeface="+mn-lt"/>
                          <a:ea typeface="+mn-ea"/>
                          <a:cs typeface="+mn-cs"/>
                        </a:rPr>
                        <a:t>+</a:t>
                      </a:r>
                      <a:r>
                        <a:rPr lang="ar-EG" sz="2800" b="1" kern="1200" dirty="0">
                          <a:solidFill>
                            <a:prstClr val="white"/>
                          </a:solidFill>
                          <a:latin typeface="+mn-lt"/>
                          <a:ea typeface="+mn-ea"/>
                          <a:cs typeface="+mn-cs"/>
                        </a:rPr>
                        <a:t>يا سيدة الأبكار</a:t>
                      </a:r>
                    </a:p>
                    <a:p>
                      <a:pPr algn="r" rtl="1"/>
                      <a:r>
                        <a:rPr lang="ar-EG" sz="2800" b="1" kern="1200" dirty="0">
                          <a:solidFill>
                            <a:prstClr val="white"/>
                          </a:solidFill>
                          <a:latin typeface="+mn-lt"/>
                          <a:ea typeface="+mn-ea"/>
                          <a:cs typeface="+mn-cs"/>
                        </a:rPr>
                        <a:t>يا من لك الشرف والفَخَار.</a:t>
                      </a:r>
                    </a:p>
                    <a:p>
                      <a:pPr algn="r" rtl="1"/>
                      <a:r>
                        <a:rPr lang="ar-EG" sz="2800" b="1" kern="1200" dirty="0">
                          <a:solidFill>
                            <a:prstClr val="white"/>
                          </a:solidFill>
                          <a:latin typeface="+mn-lt"/>
                          <a:ea typeface="+mn-ea"/>
                          <a:cs typeface="+mn-cs"/>
                        </a:rPr>
                        <a:t>اسعفينا بالنجدة والانتصار</a:t>
                      </a:r>
                    </a:p>
                    <a:p>
                      <a:pPr algn="r" rtl="1"/>
                      <a:r>
                        <a:rPr lang="ar-EG" sz="2800" b="1" kern="1200" dirty="0">
                          <a:solidFill>
                            <a:prstClr val="white"/>
                          </a:solidFill>
                          <a:latin typeface="+mn-lt"/>
                          <a:ea typeface="+mn-ea"/>
                          <a:cs typeface="+mn-cs"/>
                        </a:rPr>
                        <a:t>على من بنا يَمكُرون.</a:t>
                      </a:r>
                    </a:p>
                    <a:p>
                      <a:pPr algn="r" rtl="1"/>
                      <a:r>
                        <a:rPr lang="ar-EG" sz="2800" b="1" kern="1200" dirty="0">
                          <a:solidFill>
                            <a:prstClr val="white"/>
                          </a:solidFill>
                          <a:latin typeface="+mn-lt"/>
                          <a:ea typeface="+mn-ea"/>
                          <a:cs typeface="+mn-cs"/>
                        </a:rPr>
                        <a:t>نسأل ابنك الغفران وقوة مع إيمان</a:t>
                      </a:r>
                    </a:p>
                    <a:p>
                      <a:pPr algn="r" rtl="1"/>
                      <a:r>
                        <a:rPr lang="ar-EG" sz="2800" b="1" kern="1200" dirty="0">
                          <a:solidFill>
                            <a:prstClr val="white"/>
                          </a:solidFill>
                          <a:latin typeface="+mn-lt"/>
                          <a:ea typeface="+mn-ea"/>
                          <a:cs typeface="+mn-cs"/>
                        </a:rPr>
                        <a:t>وحصول شعبك على اطمئنان</a:t>
                      </a:r>
                    </a:p>
                    <a:p>
                      <a:pPr algn="r" rtl="1"/>
                      <a:r>
                        <a:rPr lang="ar-EG" sz="2800" b="1" kern="1200" dirty="0">
                          <a:solidFill>
                            <a:prstClr val="white"/>
                          </a:solidFill>
                          <a:latin typeface="+mn-lt"/>
                          <a:ea typeface="+mn-ea"/>
                          <a:cs typeface="+mn-cs"/>
                        </a:rPr>
                        <a:t>يوم الخلائق يحشرون.</a:t>
                      </a:r>
                      <a:endParaRPr lang="fr-FR" sz="28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3ACACB86-9292-E543-B93F-4BCF1C0AD38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Je loue la Vierge » </a:t>
            </a:r>
            <a:r>
              <a:rPr lang="ar-EG" sz="1600" dirty="0"/>
              <a:t>أمدح في البتول</a:t>
            </a:r>
            <a:r>
              <a:rPr lang="fr-FR" sz="1600" dirty="0">
                <a:solidFill>
                  <a:prstClr val="white"/>
                </a:solidFill>
                <a:latin typeface="Book Antiqua" pitchFamily="18" charset="0"/>
              </a:rPr>
              <a:t> </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AD0283C4-0066-EE33-905E-41A035B60FB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75616756"/>
      </p:ext>
    </p:extLst>
  </p:cSld>
  <p:clrMapOvr>
    <a:masterClrMapping/>
  </p:clrMapOvr>
</p:sld>
</file>

<file path=ppt/slides/slide21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03895069"/>
              </p:ext>
            </p:extLst>
          </p:nvPr>
        </p:nvGraphicFramePr>
        <p:xfrm>
          <a:off x="944844" y="260648"/>
          <a:ext cx="10284776" cy="6035040"/>
        </p:xfrm>
        <a:graphic>
          <a:graphicData uri="http://schemas.openxmlformats.org/drawingml/2006/table">
            <a:tbl>
              <a:tblPr firstRow="1" bandRow="1">
                <a:tableStyleId>{2D5ABB26-0587-4C30-8999-92F81FD0307C}</a:tableStyleId>
              </a:tblPr>
              <a:tblGrid>
                <a:gridCol w="5949870">
                  <a:extLst>
                    <a:ext uri="{9D8B030D-6E8A-4147-A177-3AD203B41FA5}">
                      <a16:colId xmlns:a16="http://schemas.microsoft.com/office/drawing/2014/main" val="20000"/>
                    </a:ext>
                  </a:extLst>
                </a:gridCol>
                <a:gridCol w="4334906">
                  <a:extLst>
                    <a:ext uri="{9D8B030D-6E8A-4147-A177-3AD203B41FA5}">
                      <a16:colId xmlns:a16="http://schemas.microsoft.com/office/drawing/2014/main" val="20001"/>
                    </a:ext>
                  </a:extLst>
                </a:gridCol>
              </a:tblGrid>
              <a:tr h="5868652">
                <a:tc>
                  <a:txBody>
                    <a:bodyPr/>
                    <a:lstStyle/>
                    <a:p>
                      <a:r>
                        <a:rPr lang="fr-FR" sz="2800" b="1" i="1" kern="1200" dirty="0">
                          <a:solidFill>
                            <a:prstClr val="white"/>
                          </a:solidFill>
                          <a:latin typeface="Book Antiqua" pitchFamily="18" charset="0"/>
                          <a:ea typeface="+mn-ea"/>
                          <a:cs typeface="+mn-cs"/>
                        </a:rPr>
                        <a:t>Je t’aime Marie, fierté de Sion</a:t>
                      </a:r>
                    </a:p>
                    <a:p>
                      <a:r>
                        <a:rPr lang="fr-FR" sz="2800" b="1" i="1" kern="1200" dirty="0">
                          <a:solidFill>
                            <a:prstClr val="white"/>
                          </a:solidFill>
                          <a:latin typeface="Book Antiqua" pitchFamily="18" charset="0"/>
                          <a:ea typeface="+mn-ea"/>
                          <a:cs typeface="+mn-cs"/>
                        </a:rPr>
                        <a:t>Moïse t’a vue, Marie, </a:t>
                      </a:r>
                    </a:p>
                    <a:p>
                      <a:r>
                        <a:rPr lang="fr-FR" sz="2800" b="1" i="1" kern="1200" dirty="0">
                          <a:solidFill>
                            <a:prstClr val="white"/>
                          </a:solidFill>
                          <a:latin typeface="Book Antiqua" pitchFamily="18" charset="0"/>
                          <a:ea typeface="+mn-ea"/>
                          <a:cs typeface="+mn-cs"/>
                        </a:rPr>
                        <a:t>étrange vision</a:t>
                      </a:r>
                    </a:p>
                    <a:p>
                      <a:r>
                        <a:rPr lang="fr-FR" sz="2800" b="1" i="1" kern="1200" dirty="0">
                          <a:solidFill>
                            <a:prstClr val="white"/>
                          </a:solidFill>
                          <a:latin typeface="Book Antiqua" pitchFamily="18" charset="0"/>
                          <a:ea typeface="+mn-ea"/>
                          <a:cs typeface="+mn-cs"/>
                        </a:rPr>
                        <a:t>Les lampes d’argent, éclairent, </a:t>
                      </a:r>
                    </a:p>
                    <a:p>
                      <a:r>
                        <a:rPr lang="fr-FR" sz="2800" b="1" i="1" kern="1200" dirty="0">
                          <a:solidFill>
                            <a:prstClr val="white"/>
                          </a:solidFill>
                          <a:latin typeface="Book Antiqua" pitchFamily="18" charset="0"/>
                          <a:ea typeface="+mn-ea"/>
                          <a:cs typeface="+mn-cs"/>
                        </a:rPr>
                        <a:t>les croix d’or luiront</a:t>
                      </a:r>
                    </a:p>
                    <a:p>
                      <a:endParaRPr lang="fr-FR" sz="2800" b="1" i="1" kern="1200" dirty="0">
                        <a:solidFill>
                          <a:prstClr val="white"/>
                        </a:solidFill>
                        <a:latin typeface="Book Antiqua" pitchFamily="18" charset="0"/>
                        <a:ea typeface="+mn-ea"/>
                        <a:cs typeface="+mn-cs"/>
                      </a:endParaRPr>
                    </a:p>
                    <a:p>
                      <a:r>
                        <a:rPr lang="fr-FR" sz="2800" b="1" i="1" kern="1200" dirty="0">
                          <a:solidFill>
                            <a:prstClr val="white"/>
                          </a:solidFill>
                          <a:latin typeface="Book Antiqua" pitchFamily="18" charset="0"/>
                          <a:ea typeface="+mn-ea"/>
                          <a:cs typeface="+mn-cs"/>
                        </a:rPr>
                        <a:t>Tes louanges ô Vierge, </a:t>
                      </a:r>
                    </a:p>
                    <a:p>
                      <a:r>
                        <a:rPr lang="fr-FR" sz="2800" b="1" i="1" kern="1200" dirty="0">
                          <a:solidFill>
                            <a:prstClr val="white"/>
                          </a:solidFill>
                          <a:latin typeface="Book Antiqua" pitchFamily="18" charset="0"/>
                          <a:ea typeface="+mn-ea"/>
                          <a:cs typeface="+mn-cs"/>
                        </a:rPr>
                        <a:t>de joie m’empliront</a:t>
                      </a:r>
                    </a:p>
                    <a:p>
                      <a:r>
                        <a:rPr lang="fr-FR" sz="2800" b="1" i="1" kern="1200" dirty="0">
                          <a:solidFill>
                            <a:prstClr val="white"/>
                          </a:solidFill>
                          <a:latin typeface="Book Antiqua" pitchFamily="18" charset="0"/>
                          <a:ea typeface="+mn-ea"/>
                          <a:cs typeface="+mn-cs"/>
                        </a:rPr>
                        <a:t>Qui te loue tout le temps, </a:t>
                      </a:r>
                    </a:p>
                    <a:p>
                      <a:r>
                        <a:rPr lang="fr-FR" sz="2800" b="1" i="1" kern="1200" dirty="0">
                          <a:solidFill>
                            <a:prstClr val="white"/>
                          </a:solidFill>
                          <a:latin typeface="Book Antiqua" pitchFamily="18" charset="0"/>
                          <a:ea typeface="+mn-ea"/>
                          <a:cs typeface="+mn-cs"/>
                        </a:rPr>
                        <a:t>ses peines fuiront</a:t>
                      </a:r>
                    </a:p>
                    <a:p>
                      <a:r>
                        <a:rPr lang="fr-FR" sz="2800" b="1" i="1" kern="1200" dirty="0">
                          <a:solidFill>
                            <a:prstClr val="white"/>
                          </a:solidFill>
                          <a:latin typeface="Book Antiqua" pitchFamily="18" charset="0"/>
                          <a:ea typeface="+mn-ea"/>
                          <a:cs typeface="+mn-cs"/>
                        </a:rPr>
                        <a:t>Tente de Moïse, Marie, </a:t>
                      </a:r>
                    </a:p>
                    <a:p>
                      <a:r>
                        <a:rPr lang="fr-FR" sz="2800" b="1" i="1" kern="1200" dirty="0">
                          <a:solidFill>
                            <a:prstClr val="white"/>
                          </a:solidFill>
                          <a:latin typeface="Book Antiqua" pitchFamily="18" charset="0"/>
                          <a:ea typeface="+mn-ea"/>
                          <a:cs typeface="+mn-cs"/>
                        </a:rPr>
                        <a:t>Encensoir d’Aaron</a:t>
                      </a:r>
                    </a:p>
                    <a:p>
                      <a:endParaRPr lang="fr-FR" sz="2400" b="1" kern="1200" dirty="0">
                        <a:solidFill>
                          <a:prstClr val="white"/>
                        </a:solidFill>
                        <a:latin typeface="Book Antiqua" pitchFamily="18" charset="0"/>
                        <a:ea typeface="+mn-ea"/>
                        <a:cs typeface="+mn-cs"/>
                      </a:endParaRPr>
                    </a:p>
                  </a:txBody>
                  <a:tcPr/>
                </a:tc>
                <a:tc>
                  <a:txBody>
                    <a:bodyPr/>
                    <a:lstStyle/>
                    <a:p>
                      <a:pPr algn="r" rtl="1"/>
                      <a:r>
                        <a:rPr lang="ar-EG" sz="3000" b="1" i="1" kern="1200" dirty="0">
                          <a:solidFill>
                            <a:prstClr val="white"/>
                          </a:solidFill>
                          <a:latin typeface="+mn-lt"/>
                          <a:ea typeface="+mn-ea"/>
                          <a:cs typeface="+mn-cs"/>
                        </a:rPr>
                        <a:t>سباني حبك يا فخر الرتب </a:t>
                      </a:r>
                    </a:p>
                    <a:p>
                      <a:pPr algn="r" rtl="1"/>
                      <a:r>
                        <a:rPr lang="ar-EG" sz="3000" b="1" i="1" kern="1200" dirty="0">
                          <a:solidFill>
                            <a:prstClr val="white"/>
                          </a:solidFill>
                          <a:latin typeface="+mn-lt"/>
                          <a:ea typeface="+mn-ea"/>
                          <a:cs typeface="+mn-cs"/>
                        </a:rPr>
                        <a:t>موسى رآكِ يا مريم</a:t>
                      </a:r>
                      <a:endParaRPr lang="en-US"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عجب من عجب</a:t>
                      </a:r>
                      <a:endParaRPr lang="fr-FR"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 والقناديل فضة بتضوي </a:t>
                      </a:r>
                    </a:p>
                    <a:p>
                      <a:pPr algn="r" rtl="1"/>
                      <a:r>
                        <a:rPr lang="ar-EG" sz="3000" b="1" i="1" kern="1200" dirty="0">
                          <a:solidFill>
                            <a:prstClr val="white"/>
                          </a:solidFill>
                          <a:latin typeface="+mn-lt"/>
                          <a:ea typeface="+mn-ea"/>
                          <a:cs typeface="+mn-cs"/>
                        </a:rPr>
                        <a:t>والصلبان دهب </a:t>
                      </a:r>
                    </a:p>
                    <a:p>
                      <a:pPr algn="r" rtl="1"/>
                      <a:endParaRPr lang="ar-EG"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مدحي في البتول </a:t>
                      </a:r>
                    </a:p>
                    <a:p>
                      <a:pPr algn="r" rtl="1"/>
                      <a:r>
                        <a:rPr lang="ar-EG" sz="3000" b="1" i="1" kern="1200" dirty="0">
                          <a:solidFill>
                            <a:prstClr val="white"/>
                          </a:solidFill>
                          <a:latin typeface="+mn-lt"/>
                          <a:ea typeface="+mn-ea"/>
                          <a:cs typeface="+mn-cs"/>
                        </a:rPr>
                        <a:t>زاد قلبي فرح </a:t>
                      </a:r>
                    </a:p>
                    <a:p>
                      <a:pPr algn="r" rtl="1"/>
                      <a:r>
                        <a:rPr lang="ar-EG" sz="3000" b="1" i="1" kern="1200" dirty="0">
                          <a:solidFill>
                            <a:prstClr val="white"/>
                          </a:solidFill>
                          <a:latin typeface="+mn-lt"/>
                          <a:ea typeface="+mn-ea"/>
                          <a:cs typeface="+mn-cs"/>
                        </a:rPr>
                        <a:t>واللي يمدحها على طول</a:t>
                      </a:r>
                      <a:endParaRPr lang="fr-FR"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 على طول </a:t>
                      </a:r>
                    </a:p>
                    <a:p>
                      <a:pPr algn="r" rtl="1"/>
                      <a:r>
                        <a:rPr lang="ar-EG" sz="3000" b="1" i="1" kern="1200" dirty="0">
                          <a:solidFill>
                            <a:prstClr val="white"/>
                          </a:solidFill>
                          <a:latin typeface="+mn-lt"/>
                          <a:ea typeface="+mn-ea"/>
                          <a:cs typeface="+mn-cs"/>
                        </a:rPr>
                        <a:t>قلبه ينشرح </a:t>
                      </a:r>
                    </a:p>
                    <a:p>
                      <a:pPr algn="r" rtl="1"/>
                      <a:r>
                        <a:rPr lang="ar-EG" sz="3000" b="1" i="1" kern="1200" dirty="0">
                          <a:solidFill>
                            <a:prstClr val="white"/>
                          </a:solidFill>
                          <a:latin typeface="+mn-lt"/>
                          <a:ea typeface="+mn-ea"/>
                          <a:cs typeface="+mn-cs"/>
                        </a:rPr>
                        <a:t>يا قبة موسى يا مريم </a:t>
                      </a:r>
                    </a:p>
                    <a:p>
                      <a:pPr algn="r" rtl="1"/>
                      <a:r>
                        <a:rPr lang="ar-EG" sz="3000" b="1" i="1" kern="1200" dirty="0">
                          <a:solidFill>
                            <a:prstClr val="white"/>
                          </a:solidFill>
                          <a:latin typeface="+mn-lt"/>
                          <a:ea typeface="+mn-ea"/>
                          <a:cs typeface="+mn-cs"/>
                        </a:rPr>
                        <a:t>يا شورية هارون </a:t>
                      </a:r>
                      <a:endParaRPr lang="fr-FR" sz="2800" b="1" dirty="0"/>
                    </a:p>
                  </a:txBody>
                  <a:tcPr/>
                </a:tc>
                <a:extLst>
                  <a:ext uri="{0D108BD9-81ED-4DB2-BD59-A6C34878D82A}">
                    <a16:rowId xmlns:a16="http://schemas.microsoft.com/office/drawing/2014/main" val="10000"/>
                  </a:ext>
                </a:extLst>
              </a:tr>
            </a:tbl>
          </a:graphicData>
        </a:graphic>
      </p:graphicFrame>
      <p:sp>
        <p:nvSpPr>
          <p:cNvPr id="3" name="ZoneTexte 2">
            <a:extLst>
              <a:ext uri="{FF2B5EF4-FFF2-40B4-BE49-F238E27FC236}">
                <a16:creationId xmlns:a16="http://schemas.microsoft.com/office/drawing/2014/main" id="{BC7C3B8D-CFE5-57A2-CBEB-4D5261F2DC9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Je loue la Vierge » </a:t>
            </a:r>
            <a:r>
              <a:rPr lang="ar-EG" sz="1600" dirty="0"/>
              <a:t>أمدح في البتول</a:t>
            </a:r>
            <a:r>
              <a:rPr lang="fr-FR" sz="1600" dirty="0">
                <a:solidFill>
                  <a:prstClr val="white"/>
                </a:solidFill>
                <a:latin typeface="Book Antiqua" pitchFamily="18" charset="0"/>
              </a:rPr>
              <a:t> </a:t>
            </a:r>
            <a:endParaRPr lang="ar-EG" sz="1600" dirty="0">
              <a:solidFill>
                <a:prstClr val="white"/>
              </a:solidFill>
              <a:latin typeface="Book Antiqua" pitchFamily="18" charset="0"/>
            </a:endParaRPr>
          </a:p>
        </p:txBody>
      </p:sp>
      <p:sp>
        <p:nvSpPr>
          <p:cNvPr id="4" name="ZoneTexte 3">
            <a:hlinkClick r:id="rId2" action="ppaction://hlinksldjump"/>
            <a:extLst>
              <a:ext uri="{FF2B5EF4-FFF2-40B4-BE49-F238E27FC236}">
                <a16:creationId xmlns:a16="http://schemas.microsoft.com/office/drawing/2014/main" id="{75B92325-87C6-104F-8E5D-57438A003C7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99810863"/>
      </p:ext>
    </p:extLst>
  </p:cSld>
  <p:clrMapOvr>
    <a:masterClrMapping/>
  </p:clrMapOvr>
</p:sld>
</file>

<file path=ppt/slides/slide217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3215680" y="1941206"/>
            <a:ext cx="5256584" cy="938719"/>
          </a:xfrm>
          <a:prstGeom prst="rect">
            <a:avLst/>
          </a:prstGeom>
        </p:spPr>
        <p:txBody>
          <a:bodyPr wrap="square">
            <a:spAutoFit/>
          </a:bodyPr>
          <a:lstStyle/>
          <a:p>
            <a:pPr algn="just"/>
            <a:r>
              <a:rPr lang="it-IT" sz="5500" dirty="0">
                <a:solidFill>
                  <a:prstClr val="white"/>
                </a:solidFill>
                <a:latin typeface="Avva_Marcos" pitchFamily="82" charset="0"/>
              </a:rPr>
              <a:t>T</a:t>
            </a:r>
            <a:r>
              <a:rPr lang="it-IT" sz="5500" dirty="0">
                <a:solidFill>
                  <a:prstClr val="white"/>
                </a:solidFill>
                <a:latin typeface="CS Avva Shenouda" pitchFamily="34" charset="0"/>
              </a:rPr>
              <a:t>eoi `nhikanoc</a:t>
            </a:r>
            <a:endParaRPr lang="fr-FR" sz="5500" dirty="0">
              <a:solidFill>
                <a:prstClr val="white"/>
              </a:solidFill>
              <a:latin typeface="CS Avva Shenouda" pitchFamily="34" charset="0"/>
            </a:endParaRPr>
          </a:p>
        </p:txBody>
      </p:sp>
      <p:sp>
        <p:nvSpPr>
          <p:cNvPr id="7" name="Rectangle 6"/>
          <p:cNvSpPr/>
          <p:nvPr/>
        </p:nvSpPr>
        <p:spPr>
          <a:xfrm>
            <a:off x="2855640" y="4005067"/>
            <a:ext cx="6408712" cy="584775"/>
          </a:xfrm>
          <a:prstGeom prst="rect">
            <a:avLst/>
          </a:prstGeom>
        </p:spPr>
        <p:txBody>
          <a:bodyPr wrap="square">
            <a:spAutoFit/>
          </a:bodyPr>
          <a:lstStyle/>
          <a:p>
            <a:pPr algn="ctr"/>
            <a:r>
              <a:rPr lang="fr-FR" sz="3200" b="1" dirty="0">
                <a:solidFill>
                  <a:prstClr val="white"/>
                </a:solidFill>
                <a:latin typeface="Book Antiqua" pitchFamily="18" charset="0"/>
              </a:rPr>
              <a:t>Et tu es bien plus digne…</a:t>
            </a:r>
          </a:p>
        </p:txBody>
      </p:sp>
      <p:pic>
        <p:nvPicPr>
          <p:cNvPr id="8"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387</a:t>
            </a:r>
          </a:p>
        </p:txBody>
      </p:sp>
      <p:sp>
        <p:nvSpPr>
          <p:cNvPr id="2" name="Rectangle 1">
            <a:hlinkClick r:id="rId3" action="ppaction://hlinksldjump"/>
          </p:cNvPr>
          <p:cNvSpPr/>
          <p:nvPr/>
        </p:nvSpPr>
        <p:spPr>
          <a:xfrm>
            <a:off x="7896200" y="5733256"/>
            <a:ext cx="2448272"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Akcolcel</a:t>
            </a:r>
            <a:r>
              <a:rPr lang="fr-FR" dirty="0">
                <a:solidFill>
                  <a:prstClr val="white"/>
                </a:solidFill>
                <a:latin typeface="CS Avva Shenouda" pitchFamily="34" charset="0"/>
              </a:rPr>
              <a:t> `</a:t>
            </a:r>
            <a:r>
              <a:rPr lang="fr-FR" dirty="0" err="1">
                <a:solidFill>
                  <a:prstClr val="white"/>
                </a:solidFill>
                <a:latin typeface="CS Avva Shenouda" pitchFamily="34" charset="0"/>
              </a:rPr>
              <a:t>nnen'u,y</a:t>
            </a:r>
            <a:endParaRPr lang="fr-FR" dirty="0"/>
          </a:p>
        </p:txBody>
      </p:sp>
      <p:sp>
        <p:nvSpPr>
          <p:cNvPr id="3" name="ZoneTexte 2">
            <a:extLst>
              <a:ext uri="{FF2B5EF4-FFF2-40B4-BE49-F238E27FC236}">
                <a16:creationId xmlns:a16="http://schemas.microsoft.com/office/drawing/2014/main" id="{DCA1CF20-50B1-2FBF-2ADD-C8E38D3545E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Teoi `nhikanoc</a:t>
            </a:r>
            <a:r>
              <a:rPr lang="fr-FR" sz="1600" dirty="0">
                <a:solidFill>
                  <a:prstClr val="white"/>
                </a:solidFill>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4" name="ZoneTexte 3">
            <a:hlinkClick r:id="rId4" action="ppaction://hlinksldjump"/>
            <a:extLst>
              <a:ext uri="{FF2B5EF4-FFF2-40B4-BE49-F238E27FC236}">
                <a16:creationId xmlns:a16="http://schemas.microsoft.com/office/drawing/2014/main" id="{CA918892-EDA3-2A6A-C561-9DBE64DC578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82882368"/>
      </p:ext>
    </p:extLst>
  </p:cSld>
  <p:clrMapOvr>
    <a:masterClrMapping/>
  </p:clrMapOvr>
</p:sld>
</file>

<file path=ppt/slides/slide21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105424"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أنتِ مستحقة أكثر</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من جميع القديسين</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أن </a:t>
            </a:r>
            <a:r>
              <a:rPr lang="ar-AE" sz="4267" dirty="0" err="1">
                <a:solidFill>
                  <a:prstClr val="white"/>
                </a:solidFill>
                <a:latin typeface="Calibri"/>
                <a:cs typeface="Arial" panose="020B0604020202020204" pitchFamily="34" charset="0"/>
              </a:rPr>
              <a:t>تطلبى</a:t>
            </a:r>
            <a:r>
              <a:rPr lang="ar-AE" sz="4267" dirty="0">
                <a:solidFill>
                  <a:prstClr val="white"/>
                </a:solidFill>
                <a:latin typeface="Calibri"/>
                <a:cs typeface="Arial" panose="020B0604020202020204" pitchFamily="34" charset="0"/>
              </a:rPr>
              <a:t> عنا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أيتها الممتلئة نعمة</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it-IT" sz="3733" dirty="0">
                <a:solidFill>
                  <a:prstClr val="white"/>
                </a:solidFill>
                <a:latin typeface="Avva_Marcos" pitchFamily="82" charset="0"/>
              </a:rPr>
              <a:t>T</a:t>
            </a:r>
            <a:r>
              <a:rPr lang="it-IT" sz="3733" dirty="0">
                <a:solidFill>
                  <a:prstClr val="white"/>
                </a:solidFill>
                <a:latin typeface="CS Avva Shenouda" pitchFamily="34" charset="0"/>
              </a:rPr>
              <a:t>eoi `nhikanoc @ `ehote ny=e=;=u tyrou @ e;retwbh</a:t>
            </a:r>
            <a:br>
              <a:rPr lang="it-IT" sz="3733" dirty="0">
                <a:solidFill>
                  <a:prstClr val="white"/>
                </a:solidFill>
                <a:latin typeface="CS Avva Shenouda" pitchFamily="34" charset="0"/>
              </a:rPr>
            </a:br>
            <a:r>
              <a:rPr lang="it-IT" sz="3733" dirty="0">
                <a:solidFill>
                  <a:prstClr val="white"/>
                </a:solidFill>
                <a:latin typeface="CS Avva Shenouda" pitchFamily="34" charset="0"/>
              </a:rPr>
              <a:t>`ejwn @ `w ;ye;meh `n`hmot.</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tu es bien plus digne</a:t>
            </a:r>
          </a:p>
          <a:p>
            <a:pPr algn="ctr" defTabSz="1219170"/>
            <a:r>
              <a:rPr lang="fr-FR" sz="3733" b="1" dirty="0">
                <a:solidFill>
                  <a:prstClr val="white"/>
                </a:solidFill>
                <a:latin typeface="Book Antiqua" pitchFamily="18" charset="0"/>
              </a:rPr>
              <a:t>Que l’ensemble des saints</a:t>
            </a:r>
          </a:p>
          <a:p>
            <a:pPr algn="ctr" defTabSz="1219170"/>
            <a:r>
              <a:rPr lang="fr-FR" sz="3733" b="1" dirty="0">
                <a:solidFill>
                  <a:prstClr val="white"/>
                </a:solidFill>
                <a:latin typeface="Book Antiqua" pitchFamily="18" charset="0"/>
              </a:rPr>
              <a:t>D’intercéder pour nous</a:t>
            </a:r>
          </a:p>
          <a:p>
            <a:pPr algn="ctr" defTabSz="1219170"/>
            <a:r>
              <a:rPr lang="fr-FR" sz="3733" b="1" dirty="0">
                <a:solidFill>
                  <a:prstClr val="white"/>
                </a:solidFill>
                <a:latin typeface="Book Antiqua" pitchFamily="18" charset="0"/>
              </a:rPr>
              <a:t>Ô toi pleine de grâce</a:t>
            </a:r>
          </a:p>
        </p:txBody>
      </p:sp>
      <p:sp>
        <p:nvSpPr>
          <p:cNvPr id="17" name="ZoneTexte 16">
            <a:extLst>
              <a:ext uri="{FF2B5EF4-FFF2-40B4-BE49-F238E27FC236}">
                <a16:creationId xmlns:a16="http://schemas.microsoft.com/office/drawing/2014/main" id="{8A3D4FD5-3A46-5895-C39E-31C3D5DB956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6F6F97B5-9BF0-577F-F071-07EBB1C9DF2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28573140"/>
      </p:ext>
    </p:extLst>
  </p:cSld>
  <p:clrMapOvr>
    <a:masterClrMapping/>
  </p:clrMapOvr>
</p:sld>
</file>

<file path=ppt/slides/slide217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105424"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أنت مرتفعة جداً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أكثر من رؤساء الآباء</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ومكرمة أفضل</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من الأنبياء</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 Te[oci `emasw @ `ehote nipatriar,yc @ ouoh tetai`yout @ `ehote ni`provytyc.</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Beaucoup plus élevée</a:t>
            </a:r>
          </a:p>
          <a:p>
            <a:pPr algn="ctr" defTabSz="1219170"/>
            <a:r>
              <a:rPr lang="fr-FR" sz="3733" b="1" dirty="0">
                <a:solidFill>
                  <a:prstClr val="white"/>
                </a:solidFill>
                <a:latin typeface="Book Antiqua" pitchFamily="18" charset="0"/>
              </a:rPr>
              <a:t>Que tous les patriarches</a:t>
            </a:r>
          </a:p>
          <a:p>
            <a:pPr algn="ctr" defTabSz="1219170"/>
            <a:r>
              <a:rPr lang="fr-FR" sz="3733" b="1" dirty="0">
                <a:solidFill>
                  <a:prstClr val="white"/>
                </a:solidFill>
                <a:latin typeface="Book Antiqua" pitchFamily="18" charset="0"/>
              </a:rPr>
              <a:t>Et bien plus honorable</a:t>
            </a:r>
          </a:p>
          <a:p>
            <a:pPr algn="ctr" defTabSz="1219170"/>
            <a:r>
              <a:rPr lang="fr-FR" sz="3733" b="1" dirty="0">
                <a:solidFill>
                  <a:prstClr val="white"/>
                </a:solidFill>
                <a:latin typeface="Book Antiqua" pitchFamily="18" charset="0"/>
              </a:rPr>
              <a:t>Que tous les prophètes</a:t>
            </a:r>
          </a:p>
        </p:txBody>
      </p:sp>
      <p:sp>
        <p:nvSpPr>
          <p:cNvPr id="17" name="ZoneTexte 16">
            <a:extLst>
              <a:ext uri="{FF2B5EF4-FFF2-40B4-BE49-F238E27FC236}">
                <a16:creationId xmlns:a16="http://schemas.microsoft.com/office/drawing/2014/main" id="{4CAFD7A5-2236-2BAC-8DD6-746B3590A1F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B05E3CE6-BCFC-52D8-2FF3-4233C4CC420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50973814"/>
      </p:ext>
    </p:extLst>
  </p:cSld>
  <p:clrMapOvr>
    <a:masterClrMapping/>
  </p:clrMapOvr>
</p:sld>
</file>

<file path=ppt/slides/slide217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ولك سعي</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بدالة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أكثر من </a:t>
            </a:r>
            <a:r>
              <a:rPr lang="ar-AE" sz="4267" dirty="0" err="1">
                <a:solidFill>
                  <a:prstClr val="white"/>
                </a:solidFill>
                <a:latin typeface="Calibri"/>
                <a:cs typeface="Arial" panose="020B0604020202020204" pitchFamily="34" charset="0"/>
              </a:rPr>
              <a:t>الشاروبيم</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والسارافيم</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Ouonte jinmosi @ qen ouparryci`a @ `ehote Ni,eroubim @ nem Niceravim.</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tu as libre accès</a:t>
            </a:r>
          </a:p>
          <a:p>
            <a:pPr algn="ctr" defTabSz="1219170"/>
            <a:r>
              <a:rPr lang="fr-FR" sz="3733" b="1" dirty="0">
                <a:solidFill>
                  <a:prstClr val="white"/>
                </a:solidFill>
                <a:latin typeface="Book Antiqua" pitchFamily="18" charset="0"/>
              </a:rPr>
              <a:t>Avec plus d’assurance</a:t>
            </a:r>
          </a:p>
          <a:p>
            <a:pPr algn="ctr" defTabSz="1219170"/>
            <a:r>
              <a:rPr lang="fr-FR" sz="3733" b="1" dirty="0">
                <a:solidFill>
                  <a:prstClr val="white"/>
                </a:solidFill>
                <a:latin typeface="Book Antiqua" pitchFamily="18" charset="0"/>
              </a:rPr>
              <a:t>Que tous les Chérubins</a:t>
            </a:r>
          </a:p>
          <a:p>
            <a:pPr algn="ctr" defTabSz="1219170"/>
            <a:r>
              <a:rPr lang="fr-FR" sz="3733" b="1" dirty="0">
                <a:solidFill>
                  <a:prstClr val="white"/>
                </a:solidFill>
                <a:latin typeface="Book Antiqua" pitchFamily="18" charset="0"/>
              </a:rPr>
              <a:t>Aussi les Séraphins</a:t>
            </a:r>
          </a:p>
        </p:txBody>
      </p:sp>
      <p:sp>
        <p:nvSpPr>
          <p:cNvPr id="17" name="ZoneTexte 16">
            <a:extLst>
              <a:ext uri="{FF2B5EF4-FFF2-40B4-BE49-F238E27FC236}">
                <a16:creationId xmlns:a16="http://schemas.microsoft.com/office/drawing/2014/main" id="{901B5550-B1A6-20F3-6BAE-0B60CA865C7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737D0658-E75F-5862-8504-C4C7172BC2D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47961218"/>
      </p:ext>
    </p:extLst>
  </p:cSld>
  <p:clrMapOvr>
    <a:masterClrMapping/>
  </p:clrMapOvr>
</p:sld>
</file>

<file path=ppt/slides/slide217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لأنك أنت بالحقيقة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فخر جنسنا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وشفيعة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نفوسنا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 `N;o gar `aly;wc @ pe `psousou `mpengenoc @ ouoh ]`proctatyc @ `nte nen'u,y.</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En vérité tu es</a:t>
            </a:r>
          </a:p>
          <a:p>
            <a:pPr algn="ctr" defTabSz="1219170"/>
            <a:r>
              <a:rPr lang="fr-FR" sz="3733" b="1" dirty="0">
                <a:solidFill>
                  <a:prstClr val="white"/>
                </a:solidFill>
                <a:latin typeface="Book Antiqua" pitchFamily="18" charset="0"/>
              </a:rPr>
              <a:t>Fierté de notre race</a:t>
            </a:r>
          </a:p>
          <a:p>
            <a:pPr algn="ctr" defTabSz="1219170"/>
            <a:r>
              <a:rPr lang="fr-FR" sz="3733" b="1" dirty="0">
                <a:solidFill>
                  <a:prstClr val="white"/>
                </a:solidFill>
                <a:latin typeface="Book Antiqua" pitchFamily="18" charset="0"/>
              </a:rPr>
              <a:t>Aussi l’intercesseur</a:t>
            </a:r>
          </a:p>
          <a:p>
            <a:pPr algn="ctr" defTabSz="1219170"/>
            <a:r>
              <a:rPr lang="fr-FR" sz="3733" b="1" dirty="0">
                <a:solidFill>
                  <a:prstClr val="white"/>
                </a:solidFill>
                <a:latin typeface="Book Antiqua" pitchFamily="18" charset="0"/>
              </a:rPr>
              <a:t>De nos âmes à tous</a:t>
            </a:r>
          </a:p>
        </p:txBody>
      </p:sp>
      <p:sp>
        <p:nvSpPr>
          <p:cNvPr id="17" name="ZoneTexte 16">
            <a:extLst>
              <a:ext uri="{FF2B5EF4-FFF2-40B4-BE49-F238E27FC236}">
                <a16:creationId xmlns:a16="http://schemas.microsoft.com/office/drawing/2014/main" id="{BE6BD5D5-9519-511B-20B1-6263CB29CC8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FA408CA3-6274-F277-F55B-C992ED2BBEA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52951985"/>
      </p:ext>
    </p:extLst>
  </p:cSld>
  <p:clrMapOvr>
    <a:masterClrMapping/>
  </p:clrMapOvr>
</p:sld>
</file>

<file path=ppt/slides/slide217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err="1">
                <a:solidFill>
                  <a:prstClr val="white"/>
                </a:solidFill>
                <a:latin typeface="Calibri"/>
                <a:cs typeface="Arial" panose="020B0604020202020204" pitchFamily="34" charset="0"/>
              </a:rPr>
              <a:t>اشفعى</a:t>
            </a:r>
            <a:r>
              <a:rPr lang="ar-AE" sz="4267" dirty="0">
                <a:solidFill>
                  <a:prstClr val="white"/>
                </a:solidFill>
                <a:latin typeface="Calibri"/>
                <a:cs typeface="Arial" panose="020B0604020202020204" pitchFamily="34" charset="0"/>
              </a:rPr>
              <a:t> فينا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أمام مخلصنا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لكى يثبتنا</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فى</a:t>
            </a:r>
            <a:r>
              <a:rPr lang="ar-AE" sz="4267" dirty="0">
                <a:solidFill>
                  <a:prstClr val="white"/>
                </a:solidFill>
                <a:latin typeface="Calibri"/>
                <a:cs typeface="Arial" panose="020B0604020202020204" pitchFamily="34" charset="0"/>
              </a:rPr>
              <a:t> الايمان المستقيم</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`Ari`precbeuin `ejwn @ nahren Pencwtyr @ hopwc `nteftajron @ qen pinah] etcoutwn.</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intercède pour nous</a:t>
            </a:r>
          </a:p>
          <a:p>
            <a:pPr algn="ctr" defTabSz="1219170"/>
            <a:r>
              <a:rPr lang="fr-FR" sz="3733" b="1" dirty="0">
                <a:solidFill>
                  <a:prstClr val="white"/>
                </a:solidFill>
                <a:latin typeface="Book Antiqua" pitchFamily="18" charset="0"/>
              </a:rPr>
              <a:t>Auprès de notre Sauveur</a:t>
            </a:r>
          </a:p>
          <a:p>
            <a:pPr algn="ctr" defTabSz="1219170"/>
            <a:r>
              <a:rPr lang="fr-FR" sz="3733" b="1" dirty="0">
                <a:solidFill>
                  <a:prstClr val="white"/>
                </a:solidFill>
                <a:latin typeface="Book Antiqua" pitchFamily="18" charset="0"/>
              </a:rPr>
              <a:t>Pour qu’il nous affermisse</a:t>
            </a:r>
          </a:p>
          <a:p>
            <a:pPr algn="ctr" defTabSz="1219170"/>
            <a:r>
              <a:rPr lang="fr-FR" sz="3733" b="1" dirty="0">
                <a:solidFill>
                  <a:prstClr val="white"/>
                </a:solidFill>
                <a:latin typeface="Book Antiqua" pitchFamily="18" charset="0"/>
              </a:rPr>
              <a:t>Dans la foi orthodoxe</a:t>
            </a:r>
          </a:p>
        </p:txBody>
      </p:sp>
      <p:sp>
        <p:nvSpPr>
          <p:cNvPr id="17" name="ZoneTexte 16">
            <a:extLst>
              <a:ext uri="{FF2B5EF4-FFF2-40B4-BE49-F238E27FC236}">
                <a16:creationId xmlns:a16="http://schemas.microsoft.com/office/drawing/2014/main" id="{FC056949-8497-F56D-AB1B-3DCF3243D88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00C0DBAD-FF4D-6EFE-C1E6-DEFB9BC3399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99941909"/>
      </p:ext>
    </p:extLst>
  </p:cSld>
  <p:clrMapOvr>
    <a:masterClrMapping/>
  </p:clrMapOvr>
</p:sld>
</file>

<file path=ppt/slides/slide217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وينعم لنا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بمغفرة خطايانا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لنفوز برحمة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بشفاعاتك</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 `Ntefer`hmot nan @ `mpi,w `ebol `nte nennobi @ `ntensasni eunai @ hiten ne`precbi`a.</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Afin qu’il nous accorde</a:t>
            </a:r>
          </a:p>
          <a:p>
            <a:pPr algn="ctr" defTabSz="1219170"/>
            <a:r>
              <a:rPr lang="fr-FR" sz="3733" b="1" dirty="0">
                <a:solidFill>
                  <a:prstClr val="white"/>
                </a:solidFill>
                <a:latin typeface="Book Antiqua" pitchFamily="18" charset="0"/>
              </a:rPr>
              <a:t>Pardon de nos péchés</a:t>
            </a:r>
          </a:p>
          <a:p>
            <a:pPr algn="ctr" defTabSz="1219170"/>
            <a:r>
              <a:rPr lang="fr-FR" sz="3733" b="1" dirty="0">
                <a:solidFill>
                  <a:prstClr val="white"/>
                </a:solidFill>
                <a:latin typeface="Book Antiqua" pitchFamily="18" charset="0"/>
              </a:rPr>
              <a:t>Qu’il nous prenne en pitié</a:t>
            </a:r>
          </a:p>
          <a:p>
            <a:pPr algn="ctr" defTabSz="1219170"/>
            <a:r>
              <a:rPr lang="fr-FR" sz="3733" b="1" dirty="0">
                <a:solidFill>
                  <a:prstClr val="white"/>
                </a:solidFill>
                <a:latin typeface="Book Antiqua" pitchFamily="18" charset="0"/>
              </a:rPr>
              <a:t>Par tes intercessions</a:t>
            </a:r>
          </a:p>
        </p:txBody>
      </p:sp>
      <p:sp>
        <p:nvSpPr>
          <p:cNvPr id="17" name="ZoneTexte 16">
            <a:extLst>
              <a:ext uri="{FF2B5EF4-FFF2-40B4-BE49-F238E27FC236}">
                <a16:creationId xmlns:a16="http://schemas.microsoft.com/office/drawing/2014/main" id="{5F190649-CEC4-5516-276E-504798851F7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A7B5FF53-91F1-EE1B-C125-EF0CD501557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23298057"/>
      </p:ext>
    </p:extLst>
  </p:cSld>
  <p:clrMapOvr>
    <a:masterClrMapping/>
  </p:clrMapOvr>
</p:sld>
</file>

<file path=ppt/slides/slide217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105424"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كل الأسماء العالية</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التى</a:t>
            </a:r>
            <a:r>
              <a:rPr lang="ar-AE" sz="4267" dirty="0">
                <a:solidFill>
                  <a:prstClr val="white"/>
                </a:solidFill>
                <a:latin typeface="Calibri"/>
                <a:cs typeface="Arial" panose="020B0604020202020204" pitchFamily="34" charset="0"/>
              </a:rPr>
              <a:t> لغير المتجسدين</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الوف الملائكة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ورؤساء الملائكة</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Ran niben et[oci @ `nte niacwmatoc @ ni`ananso</a:t>
            </a:r>
            <a:br>
              <a:rPr lang="it-IT" sz="3733" dirty="0">
                <a:solidFill>
                  <a:prstClr val="white"/>
                </a:solidFill>
                <a:latin typeface="CS Avva Shenouda" pitchFamily="34" charset="0"/>
              </a:rPr>
            </a:br>
            <a:r>
              <a:rPr lang="it-IT" sz="3733" dirty="0">
                <a:solidFill>
                  <a:prstClr val="white"/>
                </a:solidFill>
                <a:latin typeface="CS Avva Shenouda" pitchFamily="34" charset="0"/>
              </a:rPr>
              <a:t>`naggeloc @ nem ar,yaggeloc.</a:t>
            </a:r>
            <a:endParaRPr lang="fr-FR" sz="3733" dirty="0">
              <a:solidFill>
                <a:prstClr val="white"/>
              </a:solidFill>
              <a:latin typeface="CS Avva Shenouda" pitchFamily="34" charset="0"/>
            </a:endParaRPr>
          </a:p>
        </p:txBody>
      </p:sp>
      <p:sp>
        <p:nvSpPr>
          <p:cNvPr id="7" name="Rectangle 6"/>
          <p:cNvSpPr/>
          <p:nvPr/>
        </p:nvSpPr>
        <p:spPr>
          <a:xfrm>
            <a:off x="431371" y="381304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Tous les noms élevés</a:t>
            </a:r>
          </a:p>
          <a:p>
            <a:pPr algn="ctr" defTabSz="1219170"/>
            <a:r>
              <a:rPr lang="fr-FR" sz="3733" b="1" dirty="0">
                <a:solidFill>
                  <a:prstClr val="white"/>
                </a:solidFill>
                <a:latin typeface="Book Antiqua" pitchFamily="18" charset="0"/>
              </a:rPr>
              <a:t>Des êtres incorporels</a:t>
            </a:r>
          </a:p>
          <a:p>
            <a:pPr algn="ctr" defTabSz="1219170"/>
            <a:r>
              <a:rPr lang="fr-FR" sz="3733" b="1" dirty="0">
                <a:solidFill>
                  <a:prstClr val="white"/>
                </a:solidFill>
                <a:latin typeface="Book Antiqua" pitchFamily="18" charset="0"/>
              </a:rPr>
              <a:t>Que sont les milliers d’anges</a:t>
            </a:r>
          </a:p>
          <a:p>
            <a:pPr algn="ctr" defTabSz="1219170"/>
            <a:r>
              <a:rPr lang="fr-FR" sz="3733" b="1" dirty="0">
                <a:solidFill>
                  <a:prstClr val="white"/>
                </a:solidFill>
                <a:latin typeface="Book Antiqua" pitchFamily="18" charset="0"/>
              </a:rPr>
              <a:t>Ainsi que les archanges</a:t>
            </a:r>
          </a:p>
        </p:txBody>
      </p:sp>
      <p:sp>
        <p:nvSpPr>
          <p:cNvPr id="17" name="ZoneTexte 16">
            <a:extLst>
              <a:ext uri="{FF2B5EF4-FFF2-40B4-BE49-F238E27FC236}">
                <a16:creationId xmlns:a16="http://schemas.microsoft.com/office/drawing/2014/main" id="{8F830C55-3A8F-0279-B286-A455D4C8FE9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82E8C65F-8AC5-199D-66D6-AA4002CD86C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44364092"/>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384032" y="340592"/>
            <a:ext cx="5376597" cy="2390141"/>
          </a:xfrm>
          <a:prstGeom prst="rect">
            <a:avLst/>
          </a:prstGeom>
        </p:spPr>
        <p:txBody>
          <a:bodyPr wrap="square">
            <a:spAutoFit/>
          </a:bodyPr>
          <a:lstStyle/>
          <a:p>
            <a:pPr algn="just" defTabSz="1219170" rtl="1"/>
            <a:r>
              <a:rPr lang="ar-AE" sz="3733" dirty="0" err="1">
                <a:solidFill>
                  <a:prstClr val="white"/>
                </a:solidFill>
                <a:latin typeface="Calibri"/>
                <a:cs typeface="Arial" panose="020B0604020202020204" pitchFamily="34" charset="0"/>
              </a:rPr>
              <a:t>السلام ...</a:t>
            </a:r>
            <a:r>
              <a:rPr lang="ar-AE" sz="3733" dirty="0">
                <a:solidFill>
                  <a:prstClr val="white"/>
                </a:solidFill>
                <a:latin typeface="Calibri"/>
                <a:cs typeface="Arial" panose="020B0604020202020204" pitchFamily="34" charset="0"/>
              </a:rPr>
              <a:t> نعمة إبراهيم</a:t>
            </a:r>
            <a:endParaRPr lang="fr-FR" sz="3733" dirty="0">
              <a:solidFill>
                <a:prstClr val="white"/>
              </a:solidFill>
              <a:latin typeface="Calibri"/>
            </a:endParaRPr>
          </a:p>
          <a:p>
            <a:pPr algn="just" defTabSz="1219170" rtl="1"/>
            <a:r>
              <a:rPr lang="ar-AE" sz="3733" dirty="0">
                <a:solidFill>
                  <a:prstClr val="white"/>
                </a:solidFill>
                <a:latin typeface="Calibri"/>
                <a:cs typeface="Arial" panose="020B0604020202020204" pitchFamily="34" charset="0"/>
              </a:rPr>
              <a:t>السلام ... الإكليل غير المضمحل</a:t>
            </a:r>
            <a:endParaRPr lang="fr-FR" sz="3733" dirty="0">
              <a:solidFill>
                <a:prstClr val="white"/>
              </a:solidFill>
              <a:latin typeface="Calibri"/>
            </a:endParaRPr>
          </a:p>
          <a:p>
            <a:pPr algn="just" defTabSz="1219170" rtl="1"/>
            <a:r>
              <a:rPr lang="ar-AE" sz="3733" dirty="0">
                <a:solidFill>
                  <a:prstClr val="white"/>
                </a:solidFill>
                <a:latin typeface="Calibri"/>
                <a:cs typeface="Arial" panose="020B0604020202020204" pitchFamily="34" charset="0"/>
              </a:rPr>
              <a:t>السلام ... خلاص إسحق القديس</a:t>
            </a:r>
            <a:endParaRPr lang="fr-FR" sz="3733" dirty="0">
              <a:solidFill>
                <a:prstClr val="white"/>
              </a:solidFill>
              <a:latin typeface="Calibri"/>
            </a:endParaRPr>
          </a:p>
          <a:p>
            <a:pPr algn="just" defTabSz="1219170" rtl="1"/>
            <a:r>
              <a:rPr lang="ar-AE" sz="3733" dirty="0">
                <a:solidFill>
                  <a:prstClr val="white"/>
                </a:solidFill>
                <a:latin typeface="Calibri"/>
                <a:cs typeface="Arial" panose="020B0604020202020204" pitchFamily="34" charset="0"/>
              </a:rPr>
              <a:t>السلام ... ام القدوس</a:t>
            </a:r>
            <a:endParaRPr lang="fr-FR" sz="3733"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defTabSz="1219170"/>
            <a:r>
              <a:rPr lang="it-IT" sz="3733" dirty="0">
                <a:solidFill>
                  <a:prstClr val="white"/>
                </a:solidFill>
                <a:latin typeface="CS Avva Shenouda" pitchFamily="34" charset="0"/>
              </a:rPr>
              <a:t>&lt;=e @ `p`hmot `nAbraam </a:t>
            </a:r>
            <a:br>
              <a:rPr lang="it-IT" sz="3733" dirty="0">
                <a:solidFill>
                  <a:prstClr val="white"/>
                </a:solidFill>
                <a:latin typeface="CS Avva Shenouda" pitchFamily="34" charset="0"/>
              </a:rPr>
            </a:br>
            <a:r>
              <a:rPr lang="it-IT" sz="3733" dirty="0">
                <a:solidFill>
                  <a:prstClr val="white"/>
                </a:solidFill>
                <a:latin typeface="CS Avva Shenouda" pitchFamily="34" charset="0"/>
              </a:rPr>
              <a:t>=,=e @ pi`,lom `na;lwm </a:t>
            </a:r>
            <a:br>
              <a:rPr lang="it-IT" sz="3733" dirty="0">
                <a:solidFill>
                  <a:prstClr val="white"/>
                </a:solidFill>
                <a:latin typeface="CS Avva Shenouda" pitchFamily="34" charset="0"/>
              </a:rPr>
            </a:br>
            <a:r>
              <a:rPr lang="it-IT" sz="3733" dirty="0">
                <a:solidFill>
                  <a:prstClr val="white"/>
                </a:solidFill>
                <a:latin typeface="CS Avva Shenouda" pitchFamily="34" charset="0"/>
              </a:rPr>
              <a:t>=,=e @ `pcw] `n`Icaak pe;ouab </a:t>
            </a:r>
            <a:br>
              <a:rPr lang="it-IT" sz="3733" dirty="0">
                <a:solidFill>
                  <a:prstClr val="white"/>
                </a:solidFill>
                <a:latin typeface="CS Avva Shenouda" pitchFamily="34" charset="0"/>
              </a:rPr>
            </a:br>
            <a:r>
              <a:rPr lang="it-IT" sz="3733" dirty="0">
                <a:solidFill>
                  <a:prstClr val="white"/>
                </a:solidFill>
                <a:latin typeface="CS Avva Shenouda" pitchFamily="34" charset="0"/>
              </a:rPr>
              <a:t>=,=e @ `;mau `mVy`e;ouab.</a:t>
            </a:r>
            <a:endParaRPr lang="fr-FR" sz="3733" dirty="0">
              <a:solidFill>
                <a:prstClr val="white"/>
              </a:solidFill>
              <a:latin typeface="CS Avva Shenouda" pitchFamily="34" charset="0"/>
            </a:endParaRPr>
          </a:p>
        </p:txBody>
      </p:sp>
      <p:sp>
        <p:nvSpPr>
          <p:cNvPr id="7" name="Rectangle 6"/>
          <p:cNvSpPr/>
          <p:nvPr/>
        </p:nvSpPr>
        <p:spPr>
          <a:xfrm>
            <a:off x="448229" y="381304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Salut…Grâce d’Abraham</a:t>
            </a:r>
          </a:p>
          <a:p>
            <a:pPr algn="ctr" defTabSz="1219170"/>
            <a:r>
              <a:rPr lang="fr-FR" sz="3733" b="1" dirty="0">
                <a:solidFill>
                  <a:prstClr val="white"/>
                </a:solidFill>
                <a:latin typeface="Book Antiqua" pitchFamily="18" charset="0"/>
              </a:rPr>
              <a:t>Salut…Couronne inaltérable</a:t>
            </a:r>
          </a:p>
          <a:p>
            <a:pPr algn="ctr" defTabSz="1219170"/>
            <a:r>
              <a:rPr lang="fr-FR" sz="3733" b="1" dirty="0">
                <a:solidFill>
                  <a:prstClr val="white"/>
                </a:solidFill>
                <a:latin typeface="Book Antiqua" pitchFamily="18" charset="0"/>
              </a:rPr>
              <a:t>Salut…Salut d’Isaac le saint</a:t>
            </a:r>
          </a:p>
          <a:p>
            <a:pPr algn="ctr" defTabSz="1219170"/>
            <a:r>
              <a:rPr lang="fr-FR" sz="3733" b="1" dirty="0">
                <a:solidFill>
                  <a:prstClr val="white"/>
                </a:solidFill>
                <a:latin typeface="Book Antiqua" pitchFamily="18" charset="0"/>
              </a:rPr>
              <a:t>Salut…Mère du Très Saint.</a:t>
            </a:r>
          </a:p>
        </p:txBody>
      </p:sp>
      <p:sp>
        <p:nvSpPr>
          <p:cNvPr id="2" name="ZoneTexte 1">
            <a:extLst>
              <a:ext uri="{FF2B5EF4-FFF2-40B4-BE49-F238E27FC236}">
                <a16:creationId xmlns:a16="http://schemas.microsoft.com/office/drawing/2014/main" id="{39359ABF-59DC-AEE5-E2E1-0C0EF97D487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BCEC2A2E-9B89-7B9B-1353-2D19485375E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70621161"/>
      </p:ext>
    </p:extLst>
  </p:cSld>
  <p:clrMapOvr>
    <a:masterClrMapping/>
  </p:clrMapOvr>
</p:sld>
</file>

<file path=ppt/slides/slide218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لم يبلغوا عظمة</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طوباوياتك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أيتها المشتملة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بمجد رب الجنود</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 `Mpo`usvoh `e`p[ici @ `nte nemakaricmoc @ `w ;yetjolh `mpi`wou @ `nte</a:t>
            </a:r>
            <a:br>
              <a:rPr lang="it-IT" sz="3733" dirty="0">
                <a:solidFill>
                  <a:prstClr val="white"/>
                </a:solidFill>
                <a:latin typeface="CS Avva Shenouda" pitchFamily="34" charset="0"/>
              </a:rPr>
            </a:br>
            <a:r>
              <a:rPr lang="it-IT" sz="3733" dirty="0">
                <a:solidFill>
                  <a:prstClr val="white"/>
                </a:solidFill>
                <a:latin typeface="CS Avva Shenouda" pitchFamily="34" charset="0"/>
              </a:rPr>
              <a:t>`P¡ cabaw;.</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Ils n’ont pas pu atteindre</a:t>
            </a:r>
          </a:p>
          <a:p>
            <a:pPr algn="ctr" defTabSz="1219170"/>
            <a:r>
              <a:rPr lang="fr-FR" sz="3733" b="1" dirty="0">
                <a:solidFill>
                  <a:prstClr val="white"/>
                </a:solidFill>
                <a:latin typeface="Book Antiqua" pitchFamily="18" charset="0"/>
              </a:rPr>
              <a:t>Ta béatitude</a:t>
            </a:r>
          </a:p>
          <a:p>
            <a:pPr algn="ctr" defTabSz="1219170"/>
            <a:r>
              <a:rPr lang="fr-FR" sz="3733" b="1" dirty="0">
                <a:solidFill>
                  <a:prstClr val="white"/>
                </a:solidFill>
                <a:latin typeface="Book Antiqua" pitchFamily="18" charset="0"/>
              </a:rPr>
              <a:t>Toi entourée de gloire</a:t>
            </a:r>
          </a:p>
          <a:p>
            <a:pPr algn="ctr" defTabSz="1219170"/>
            <a:r>
              <a:rPr lang="fr-FR" sz="3733" b="1" dirty="0">
                <a:solidFill>
                  <a:prstClr val="white"/>
                </a:solidFill>
                <a:latin typeface="Book Antiqua" pitchFamily="18" charset="0"/>
              </a:rPr>
              <a:t>Du Seigneur </a:t>
            </a:r>
            <a:r>
              <a:rPr lang="fr-FR" sz="3733" b="1" dirty="0" err="1">
                <a:solidFill>
                  <a:prstClr val="white"/>
                </a:solidFill>
                <a:latin typeface="Book Antiqua" pitchFamily="18" charset="0"/>
              </a:rPr>
              <a:t>Sabaoth</a:t>
            </a:r>
            <a:endParaRPr lang="fr-FR" sz="3733" b="1" dirty="0">
              <a:solidFill>
                <a:prstClr val="white"/>
              </a:solidFill>
              <a:latin typeface="Book Antiqua" pitchFamily="18" charset="0"/>
            </a:endParaRPr>
          </a:p>
        </p:txBody>
      </p:sp>
      <p:sp>
        <p:nvSpPr>
          <p:cNvPr id="17" name="ZoneTexte 16">
            <a:extLst>
              <a:ext uri="{FF2B5EF4-FFF2-40B4-BE49-F238E27FC236}">
                <a16:creationId xmlns:a16="http://schemas.microsoft.com/office/drawing/2014/main" id="{89268BBC-41B0-BB69-AA96-52ED03BB2D1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E6B21440-D127-6F9D-8774-99433CF47CD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41315844"/>
      </p:ext>
    </p:extLst>
  </p:cSld>
  <p:clrMapOvr>
    <a:masterClrMapping/>
  </p:clrMapOvr>
</p:sld>
</file>

<file path=ppt/slides/slide218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أنتِ مضيئة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أكثر من الشمس</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ولامعة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أكثر من </a:t>
            </a:r>
            <a:r>
              <a:rPr lang="ar-AE" sz="4267" dirty="0" err="1">
                <a:solidFill>
                  <a:prstClr val="white"/>
                </a:solidFill>
                <a:latin typeface="Calibri"/>
                <a:cs typeface="Arial" panose="020B0604020202020204" pitchFamily="34" charset="0"/>
              </a:rPr>
              <a:t>الشاروبيم</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it-IT" sz="3733" dirty="0">
                <a:solidFill>
                  <a:prstClr val="white"/>
                </a:solidFill>
                <a:latin typeface="CS Avva Shenouda" pitchFamily="34" charset="0"/>
              </a:rPr>
              <a:t>Tehiaktin `ebol @ `ehote `vry @ teoi `nlam`proc @ `ehote Ni,eroubim.</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Tu es plus rayonnante</a:t>
            </a:r>
          </a:p>
          <a:p>
            <a:pPr algn="ctr" defTabSz="1219170"/>
            <a:r>
              <a:rPr lang="fr-FR" sz="3733" b="1" dirty="0">
                <a:solidFill>
                  <a:prstClr val="white"/>
                </a:solidFill>
                <a:latin typeface="Book Antiqua" pitchFamily="18" charset="0"/>
              </a:rPr>
              <a:t>Bien plus que le soleil</a:t>
            </a:r>
          </a:p>
          <a:p>
            <a:pPr algn="ctr" defTabSz="1219170"/>
            <a:r>
              <a:rPr lang="fr-FR" sz="3733" b="1" dirty="0">
                <a:solidFill>
                  <a:prstClr val="white"/>
                </a:solidFill>
                <a:latin typeface="Book Antiqua" pitchFamily="18" charset="0"/>
              </a:rPr>
              <a:t>Et plus resplendissante</a:t>
            </a:r>
          </a:p>
          <a:p>
            <a:pPr algn="ctr" defTabSz="1219170"/>
            <a:r>
              <a:rPr lang="fr-FR" sz="3733" b="1" dirty="0">
                <a:solidFill>
                  <a:prstClr val="white"/>
                </a:solidFill>
                <a:latin typeface="Book Antiqua" pitchFamily="18" charset="0"/>
              </a:rPr>
              <a:t>Que les chérubins</a:t>
            </a:r>
          </a:p>
        </p:txBody>
      </p:sp>
      <p:sp>
        <p:nvSpPr>
          <p:cNvPr id="17" name="ZoneTexte 16">
            <a:extLst>
              <a:ext uri="{FF2B5EF4-FFF2-40B4-BE49-F238E27FC236}">
                <a16:creationId xmlns:a16="http://schemas.microsoft.com/office/drawing/2014/main" id="{50718789-5AF2-75E8-A27F-46AD6AC7073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42CE64D8-EDEC-EAFA-03F3-6B4715F76E5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67457733"/>
      </p:ext>
    </p:extLst>
  </p:cSld>
  <p:clrMapOvr>
    <a:masterClrMapping/>
  </p:clrMapOvr>
</p:sld>
</file>

<file path=ppt/slides/slide21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err="1">
                <a:solidFill>
                  <a:prstClr val="white"/>
                </a:solidFill>
                <a:latin typeface="Calibri"/>
                <a:cs typeface="Arial" panose="020B0604020202020204" pitchFamily="34" charset="0"/>
              </a:rPr>
              <a:t>والسارافيم</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ذوى الستة الأجنحة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يرفرفون</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عليك بتهليل</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pt-BR" sz="3733" dirty="0">
                <a:solidFill>
                  <a:prstClr val="white"/>
                </a:solidFill>
                <a:latin typeface="CS Avva Shenouda" pitchFamily="34" charset="0"/>
              </a:rPr>
              <a:t>¿ Nem Niceravim @ na pi^ `ntenh @ ceerripizin qajw @ qen ou`e`slylou`i.</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les séraphins</a:t>
            </a:r>
          </a:p>
          <a:p>
            <a:pPr algn="ctr" defTabSz="1219170"/>
            <a:r>
              <a:rPr lang="fr-FR" sz="3733" b="1" dirty="0">
                <a:solidFill>
                  <a:prstClr val="white"/>
                </a:solidFill>
                <a:latin typeface="Book Antiqua" pitchFamily="18" charset="0"/>
              </a:rPr>
              <a:t>Séraphins aux six ailes</a:t>
            </a:r>
          </a:p>
          <a:p>
            <a:pPr algn="ctr" defTabSz="1219170"/>
            <a:r>
              <a:rPr lang="fr-FR" sz="3733" b="1" dirty="0">
                <a:solidFill>
                  <a:prstClr val="white"/>
                </a:solidFill>
                <a:latin typeface="Book Antiqua" pitchFamily="18" charset="0"/>
              </a:rPr>
              <a:t>Ils les agitent sur toi</a:t>
            </a:r>
          </a:p>
          <a:p>
            <a:pPr algn="ctr" defTabSz="1219170"/>
            <a:r>
              <a:rPr lang="fr-FR" sz="3733" b="1" dirty="0">
                <a:solidFill>
                  <a:prstClr val="white"/>
                </a:solidFill>
                <a:latin typeface="Book Antiqua" pitchFamily="18" charset="0"/>
              </a:rPr>
              <a:t>Avec allégresse</a:t>
            </a:r>
          </a:p>
        </p:txBody>
      </p:sp>
      <p:sp>
        <p:nvSpPr>
          <p:cNvPr id="17" name="ZoneTexte 16">
            <a:extLst>
              <a:ext uri="{FF2B5EF4-FFF2-40B4-BE49-F238E27FC236}">
                <a16:creationId xmlns:a16="http://schemas.microsoft.com/office/drawing/2014/main" id="{0935549A-178B-CB03-5DF3-C2BBD8DD65B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7BFEA4A4-589F-8D86-05BF-74767F34A40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00384177"/>
      </p:ext>
    </p:extLst>
  </p:cSld>
  <p:clrMapOvr>
    <a:masterClrMapping/>
  </p:clrMapOvr>
</p:sld>
</file>

<file path=ppt/slides/slide218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مجدك يا مريم</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أرفع من السماء</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وأنت أكرم من الأرض</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وسكانها</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pt-BR" sz="3733" dirty="0">
                <a:solidFill>
                  <a:prstClr val="white"/>
                </a:solidFill>
                <a:latin typeface="CS Avva Shenouda" pitchFamily="34" charset="0"/>
              </a:rPr>
              <a:t>Pe`wou Mari`a @ [oci `ehote</a:t>
            </a:r>
            <a:br>
              <a:rPr lang="pt-BR" sz="3733" dirty="0">
                <a:solidFill>
                  <a:prstClr val="white"/>
                </a:solidFill>
                <a:latin typeface="CS Avva Shenouda" pitchFamily="34" charset="0"/>
              </a:rPr>
            </a:br>
            <a:r>
              <a:rPr lang="pt-BR" sz="3733" dirty="0">
                <a:solidFill>
                  <a:prstClr val="white"/>
                </a:solidFill>
                <a:latin typeface="CS Avva Shenouda" pitchFamily="34" charset="0"/>
              </a:rPr>
              <a:t>`tve @ tetai`yout `e`pkahi @ nem nyetsop `nqytf.</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Ta gloire ô Marie</a:t>
            </a:r>
          </a:p>
          <a:p>
            <a:pPr algn="ctr" defTabSz="1219170"/>
            <a:r>
              <a:rPr lang="fr-FR" sz="3733" b="1" dirty="0">
                <a:solidFill>
                  <a:prstClr val="white"/>
                </a:solidFill>
                <a:latin typeface="Book Antiqua" pitchFamily="18" charset="0"/>
              </a:rPr>
              <a:t>A dépassé le ciel</a:t>
            </a:r>
          </a:p>
          <a:p>
            <a:pPr algn="ctr" defTabSz="1219170"/>
            <a:r>
              <a:rPr lang="fr-FR" sz="3733" b="1" dirty="0">
                <a:solidFill>
                  <a:prstClr val="white"/>
                </a:solidFill>
                <a:latin typeface="Book Antiqua" pitchFamily="18" charset="0"/>
              </a:rPr>
              <a:t>Plus noble que la terre</a:t>
            </a:r>
          </a:p>
          <a:p>
            <a:pPr algn="ctr" defTabSz="1219170"/>
            <a:r>
              <a:rPr lang="fr-FR" sz="3733" b="1" dirty="0">
                <a:solidFill>
                  <a:prstClr val="white"/>
                </a:solidFill>
                <a:latin typeface="Book Antiqua" pitchFamily="18" charset="0"/>
              </a:rPr>
              <a:t>Et ses habitants</a:t>
            </a:r>
          </a:p>
        </p:txBody>
      </p:sp>
      <p:sp>
        <p:nvSpPr>
          <p:cNvPr id="17" name="ZoneTexte 16">
            <a:extLst>
              <a:ext uri="{FF2B5EF4-FFF2-40B4-BE49-F238E27FC236}">
                <a16:creationId xmlns:a16="http://schemas.microsoft.com/office/drawing/2014/main" id="{DA4B1A66-8A9E-DCB4-48C8-BE057CC94AA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AC2DB27F-CC9A-D9BF-DF89-E1BFF8680C5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79584539"/>
      </p:ext>
    </p:extLst>
  </p:cSld>
  <p:clrMapOvr>
    <a:masterClrMapping/>
  </p:clrMapOvr>
</p:sld>
</file>

<file path=ppt/slides/slide21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لأنك أنت بالحقيقة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الطريق الحقيقي</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المؤدى</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إلى السموات</a:t>
            </a:r>
            <a:endParaRPr lang="fr-FR" sz="4267" dirty="0">
              <a:solidFill>
                <a:prstClr val="white"/>
              </a:solidFill>
              <a:latin typeface="Calibri"/>
            </a:endParaRPr>
          </a:p>
        </p:txBody>
      </p:sp>
      <p:sp>
        <p:nvSpPr>
          <p:cNvPr id="6" name="Rectangle 5"/>
          <p:cNvSpPr/>
          <p:nvPr/>
        </p:nvSpPr>
        <p:spPr>
          <a:xfrm>
            <a:off x="431371" y="332656"/>
            <a:ext cx="6408712" cy="1815690"/>
          </a:xfrm>
          <a:prstGeom prst="rect">
            <a:avLst/>
          </a:prstGeom>
        </p:spPr>
        <p:txBody>
          <a:bodyPr wrap="square">
            <a:spAutoFit/>
          </a:bodyPr>
          <a:lstStyle/>
          <a:p>
            <a:pPr algn="just" defTabSz="1219170"/>
            <a:r>
              <a:rPr lang="pt-BR" sz="3733" dirty="0">
                <a:solidFill>
                  <a:prstClr val="white"/>
                </a:solidFill>
                <a:latin typeface="CS Avva Shenouda" pitchFamily="34" charset="0"/>
              </a:rPr>
              <a:t>¿ `N;o gar `aly;wc @ te ]`ctrata `mmyi @ etoi</a:t>
            </a:r>
            <a:br>
              <a:rPr lang="pt-BR" sz="3733" dirty="0">
                <a:solidFill>
                  <a:prstClr val="white"/>
                </a:solidFill>
                <a:latin typeface="CS Avva Shenouda" pitchFamily="34" charset="0"/>
              </a:rPr>
            </a:br>
            <a:r>
              <a:rPr lang="pt-BR" sz="3733" dirty="0">
                <a:solidFill>
                  <a:prstClr val="white"/>
                </a:solidFill>
                <a:latin typeface="CS Avva Shenouda" pitchFamily="34" charset="0"/>
              </a:rPr>
              <a:t>`mma`mmosi @ `e`pswi `enivyou`i.</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Tu es en vérité</a:t>
            </a:r>
          </a:p>
          <a:p>
            <a:pPr algn="ctr" defTabSz="1219170"/>
            <a:r>
              <a:rPr lang="fr-FR" sz="3733" b="1" dirty="0">
                <a:solidFill>
                  <a:prstClr val="white"/>
                </a:solidFill>
                <a:latin typeface="Book Antiqua" pitchFamily="18" charset="0"/>
              </a:rPr>
              <a:t>Le chemin véritable</a:t>
            </a:r>
          </a:p>
          <a:p>
            <a:pPr algn="ctr" defTabSz="1219170"/>
            <a:r>
              <a:rPr lang="fr-FR" sz="3733" b="1" dirty="0">
                <a:solidFill>
                  <a:prstClr val="white"/>
                </a:solidFill>
                <a:latin typeface="Book Antiqua" pitchFamily="18" charset="0"/>
              </a:rPr>
              <a:t>Qui nous mène tout droit</a:t>
            </a:r>
          </a:p>
          <a:p>
            <a:pPr algn="ctr" defTabSz="1219170"/>
            <a:r>
              <a:rPr lang="fr-FR" sz="3733" b="1" dirty="0">
                <a:solidFill>
                  <a:prstClr val="white"/>
                </a:solidFill>
                <a:latin typeface="Book Antiqua" pitchFamily="18" charset="0"/>
              </a:rPr>
              <a:t>Là-haut jusqu’aux cieux</a:t>
            </a:r>
          </a:p>
        </p:txBody>
      </p:sp>
      <p:sp>
        <p:nvSpPr>
          <p:cNvPr id="17" name="ZoneTexte 16">
            <a:extLst>
              <a:ext uri="{FF2B5EF4-FFF2-40B4-BE49-F238E27FC236}">
                <a16:creationId xmlns:a16="http://schemas.microsoft.com/office/drawing/2014/main" id="{F28FDFF5-0428-6CB9-36C5-B2555999B6D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03E31FC9-DCB5-598C-560A-FE410B691D7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92855114"/>
      </p:ext>
    </p:extLst>
  </p:cSld>
  <p:clrMapOvr>
    <a:masterClrMapping/>
  </p:clrMapOvr>
</p:sld>
</file>

<file path=ppt/slides/slide218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لبست الفرح</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والتهليل</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وتمنطقت بالقوة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ابنة صهيون</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pt-BR" sz="3733" dirty="0">
                <a:solidFill>
                  <a:prstClr val="white"/>
                </a:solidFill>
                <a:latin typeface="CS Avva Shenouda" pitchFamily="34" charset="0"/>
              </a:rPr>
              <a:t>`Are]hiw] @ `m`vrasi nem</a:t>
            </a:r>
            <a:br>
              <a:rPr lang="pt-BR" sz="3733" dirty="0">
                <a:solidFill>
                  <a:prstClr val="white"/>
                </a:solidFill>
                <a:latin typeface="CS Avva Shenouda" pitchFamily="34" charset="0"/>
              </a:rPr>
            </a:br>
            <a:r>
              <a:rPr lang="pt-BR" sz="3733" dirty="0">
                <a:solidFill>
                  <a:prstClr val="white"/>
                </a:solidFill>
                <a:latin typeface="CS Avva Shenouda" pitchFamily="34" charset="0"/>
              </a:rPr>
              <a:t>`p;elyl @ `aremor] `noujom @ `w `tseri `nCiwn.</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tu as revêtu</a:t>
            </a:r>
          </a:p>
          <a:p>
            <a:pPr algn="ctr" defTabSz="1219170"/>
            <a:r>
              <a:rPr lang="fr-FR" sz="3733" b="1" dirty="0">
                <a:solidFill>
                  <a:prstClr val="white"/>
                </a:solidFill>
                <a:latin typeface="Book Antiqua" pitchFamily="18" charset="0"/>
              </a:rPr>
              <a:t>La joie et l’allégresse</a:t>
            </a:r>
          </a:p>
          <a:p>
            <a:pPr algn="ctr" defTabSz="1219170"/>
            <a:r>
              <a:rPr lang="fr-FR" sz="3733" b="1" dirty="0">
                <a:solidFill>
                  <a:prstClr val="white"/>
                </a:solidFill>
                <a:latin typeface="Book Antiqua" pitchFamily="18" charset="0"/>
              </a:rPr>
              <a:t>Aussi, tu t’es parée</a:t>
            </a:r>
          </a:p>
          <a:p>
            <a:pPr algn="ctr" defTabSz="1219170"/>
            <a:r>
              <a:rPr lang="fr-FR" sz="3733" b="1" dirty="0">
                <a:solidFill>
                  <a:prstClr val="white"/>
                </a:solidFill>
                <a:latin typeface="Book Antiqua" pitchFamily="18" charset="0"/>
              </a:rPr>
              <a:t>De force, fille de Sion</a:t>
            </a:r>
          </a:p>
        </p:txBody>
      </p:sp>
      <p:sp>
        <p:nvSpPr>
          <p:cNvPr id="17" name="ZoneTexte 16">
            <a:extLst>
              <a:ext uri="{FF2B5EF4-FFF2-40B4-BE49-F238E27FC236}">
                <a16:creationId xmlns:a16="http://schemas.microsoft.com/office/drawing/2014/main" id="{7EF95B9F-B9D1-C35D-5C5D-B2E69592811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5C2A287B-353D-5288-2914-8F0F29FA70C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55726052"/>
      </p:ext>
    </p:extLst>
  </p:cSld>
  <p:clrMapOvr>
    <a:masterClrMapping/>
  </p:clrMapOvr>
</p:sld>
</file>

<file path=ppt/slides/slide218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يا من لبست</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لباس </a:t>
            </a:r>
            <a:r>
              <a:rPr lang="ar-AE" sz="4267" dirty="0" err="1">
                <a:solidFill>
                  <a:prstClr val="white"/>
                </a:solidFill>
                <a:latin typeface="Calibri"/>
                <a:cs typeface="Arial" panose="020B0604020202020204" pitchFamily="34" charset="0"/>
              </a:rPr>
              <a:t>السمائيين</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حتى سترت آدم</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بلباس النعمة</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 `W ;yetac]hiwtc @ </a:t>
            </a:r>
            <a:br>
              <a:rPr lang="pt-BR" sz="3733" dirty="0">
                <a:solidFill>
                  <a:prstClr val="white"/>
                </a:solidFill>
                <a:latin typeface="CS Avva Shenouda" pitchFamily="34" charset="0"/>
              </a:rPr>
            </a:br>
            <a:r>
              <a:rPr lang="pt-BR" sz="3733" dirty="0">
                <a:solidFill>
                  <a:prstClr val="white"/>
                </a:solidFill>
                <a:latin typeface="CS Avva Shenouda" pitchFamily="34" charset="0"/>
              </a:rPr>
              <a:t>`n`thebcw `nnanivyou`i @</a:t>
            </a:r>
            <a:br>
              <a:rPr lang="pt-BR" sz="3733" dirty="0">
                <a:solidFill>
                  <a:prstClr val="white"/>
                </a:solidFill>
                <a:latin typeface="CS Avva Shenouda" pitchFamily="34" charset="0"/>
              </a:rPr>
            </a:br>
            <a:r>
              <a:rPr lang="pt-BR" sz="3733" dirty="0">
                <a:solidFill>
                  <a:prstClr val="white"/>
                </a:solidFill>
                <a:latin typeface="CS Avva Shenouda" pitchFamily="34" charset="0"/>
              </a:rPr>
              <a:t>sa`ntechwbc `nAdam @ </a:t>
            </a:r>
            <a:br>
              <a:rPr lang="pt-BR" sz="3733" dirty="0">
                <a:solidFill>
                  <a:prstClr val="white"/>
                </a:solidFill>
                <a:latin typeface="CS Avva Shenouda" pitchFamily="34" charset="0"/>
              </a:rPr>
            </a:br>
            <a:r>
              <a:rPr lang="pt-BR" sz="3733" dirty="0">
                <a:solidFill>
                  <a:prstClr val="white"/>
                </a:solidFill>
                <a:latin typeface="CS Avva Shenouda" pitchFamily="34" charset="0"/>
              </a:rPr>
              <a:t>`n`thebcw `mpi`hmot.</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Toi qui as revêtu</a:t>
            </a:r>
          </a:p>
          <a:p>
            <a:pPr algn="ctr" defTabSz="1219170"/>
            <a:r>
              <a:rPr lang="fr-FR" sz="3733" b="1" dirty="0">
                <a:solidFill>
                  <a:prstClr val="white"/>
                </a:solidFill>
                <a:latin typeface="Book Antiqua" pitchFamily="18" charset="0"/>
              </a:rPr>
              <a:t>L’habit des êtres célestes</a:t>
            </a:r>
          </a:p>
          <a:p>
            <a:pPr algn="ctr" defTabSz="1219170"/>
            <a:r>
              <a:rPr lang="fr-FR" sz="3733" b="1" dirty="0">
                <a:solidFill>
                  <a:prstClr val="white"/>
                </a:solidFill>
                <a:latin typeface="Book Antiqua" pitchFamily="18" charset="0"/>
              </a:rPr>
              <a:t>Jusqu’à parer Adam</a:t>
            </a:r>
          </a:p>
          <a:p>
            <a:pPr algn="ctr" defTabSz="1219170"/>
            <a:r>
              <a:rPr lang="fr-FR" sz="3733" b="1" dirty="0">
                <a:solidFill>
                  <a:prstClr val="white"/>
                </a:solidFill>
                <a:latin typeface="Book Antiqua" pitchFamily="18" charset="0"/>
              </a:rPr>
              <a:t>Du vêtement de la grâce</a:t>
            </a:r>
          </a:p>
        </p:txBody>
      </p:sp>
      <p:sp>
        <p:nvSpPr>
          <p:cNvPr id="17" name="ZoneTexte 16">
            <a:extLst>
              <a:ext uri="{FF2B5EF4-FFF2-40B4-BE49-F238E27FC236}">
                <a16:creationId xmlns:a16="http://schemas.microsoft.com/office/drawing/2014/main" id="{70179F7A-C96B-65B9-69F3-FC88F00F05F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B1169E95-8EDB-035D-686B-3480F1D1E88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43192764"/>
      </p:ext>
    </p:extLst>
  </p:cSld>
  <p:clrMapOvr>
    <a:masterClrMapping/>
  </p:clrMapOvr>
</p:sld>
</file>

<file path=ppt/slides/slide218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ورددته مرة أخرى</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إلى الفردوس</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موضع الفرح</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ومسكن الصديقين</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`Aretac;of `nkecop @ </a:t>
            </a:r>
            <a:br>
              <a:rPr lang="pt-BR" sz="3733" dirty="0">
                <a:solidFill>
                  <a:prstClr val="white"/>
                </a:solidFill>
                <a:latin typeface="CS Avva Shenouda" pitchFamily="34" charset="0"/>
              </a:rPr>
            </a:br>
            <a:r>
              <a:rPr lang="pt-BR" sz="3733" dirty="0">
                <a:solidFill>
                  <a:prstClr val="white"/>
                </a:solidFill>
                <a:latin typeface="CS Avva Shenouda" pitchFamily="34" charset="0"/>
              </a:rPr>
              <a:t>`epiparadicoc @ `ptopoc</a:t>
            </a:r>
            <a:br>
              <a:rPr lang="pt-BR" sz="3733" dirty="0">
                <a:solidFill>
                  <a:prstClr val="white"/>
                </a:solidFill>
                <a:latin typeface="CS Avva Shenouda" pitchFamily="34" charset="0"/>
              </a:rPr>
            </a:br>
            <a:r>
              <a:rPr lang="pt-BR" sz="3733" dirty="0">
                <a:solidFill>
                  <a:prstClr val="white"/>
                </a:solidFill>
                <a:latin typeface="CS Avva Shenouda" pitchFamily="34" charset="0"/>
              </a:rPr>
              <a:t>`m`pounof @ `vma`nswpi</a:t>
            </a:r>
            <a:br>
              <a:rPr lang="pt-BR" sz="3733" dirty="0">
                <a:solidFill>
                  <a:prstClr val="white"/>
                </a:solidFill>
                <a:latin typeface="CS Avva Shenouda" pitchFamily="34" charset="0"/>
              </a:rPr>
            </a:br>
            <a:r>
              <a:rPr lang="pt-BR" sz="3733" dirty="0">
                <a:solidFill>
                  <a:prstClr val="white"/>
                </a:solidFill>
                <a:latin typeface="CS Avva Shenouda" pitchFamily="34" charset="0"/>
              </a:rPr>
              <a:t>`nnidikeoc.</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tu l’as ramené</a:t>
            </a:r>
          </a:p>
          <a:p>
            <a:pPr algn="ctr" defTabSz="1219170"/>
            <a:r>
              <a:rPr lang="fr-FR" sz="3733" b="1" dirty="0">
                <a:solidFill>
                  <a:prstClr val="white"/>
                </a:solidFill>
                <a:latin typeface="Book Antiqua" pitchFamily="18" charset="0"/>
              </a:rPr>
              <a:t>A nouveau au paradis</a:t>
            </a:r>
          </a:p>
          <a:p>
            <a:pPr algn="ctr" defTabSz="1219170"/>
            <a:r>
              <a:rPr lang="fr-FR" sz="3733" b="1" dirty="0">
                <a:solidFill>
                  <a:prstClr val="white"/>
                </a:solidFill>
                <a:latin typeface="Book Antiqua" pitchFamily="18" charset="0"/>
              </a:rPr>
              <a:t>Le site de la joie</a:t>
            </a:r>
          </a:p>
          <a:p>
            <a:pPr algn="ctr" defTabSz="1219170"/>
            <a:r>
              <a:rPr lang="fr-FR" sz="3733" b="1" dirty="0">
                <a:solidFill>
                  <a:prstClr val="white"/>
                </a:solidFill>
                <a:latin typeface="Book Antiqua" pitchFamily="18" charset="0"/>
              </a:rPr>
              <a:t>Et la demeure des justes</a:t>
            </a:r>
          </a:p>
        </p:txBody>
      </p:sp>
      <p:sp>
        <p:nvSpPr>
          <p:cNvPr id="17" name="ZoneTexte 16">
            <a:extLst>
              <a:ext uri="{FF2B5EF4-FFF2-40B4-BE49-F238E27FC236}">
                <a16:creationId xmlns:a16="http://schemas.microsoft.com/office/drawing/2014/main" id="{9AF198DD-EB47-31E1-E126-6BD770548B5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114773E7-52FE-62F9-A370-986761882F6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26014924"/>
      </p:ext>
    </p:extLst>
  </p:cSld>
  <p:clrMapOvr>
    <a:masterClrMapping/>
  </p:clrMapOvr>
</p:sld>
</file>

<file path=ppt/slides/slide218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قُبة حقيقية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هي مريم العذراء</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موضوع </a:t>
            </a:r>
            <a:r>
              <a:rPr lang="ar-AE" sz="4267" dirty="0" err="1">
                <a:solidFill>
                  <a:prstClr val="white"/>
                </a:solidFill>
                <a:latin typeface="Calibri"/>
                <a:cs typeface="Arial" panose="020B0604020202020204" pitchFamily="34" charset="0"/>
              </a:rPr>
              <a:t>فى</a:t>
            </a:r>
            <a:r>
              <a:rPr lang="ar-AE" sz="4267" dirty="0">
                <a:solidFill>
                  <a:prstClr val="white"/>
                </a:solidFill>
                <a:latin typeface="Calibri"/>
                <a:cs typeface="Arial" panose="020B0604020202020204" pitchFamily="34" charset="0"/>
              </a:rPr>
              <a:t> وسطها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الشهادات الصادقة</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Ou`ckyny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mmyi</a:t>
            </a:r>
            <a:r>
              <a:rPr lang="fr-FR" sz="3733" dirty="0">
                <a:solidFill>
                  <a:prstClr val="white"/>
                </a:solidFill>
                <a:latin typeface="CS Avva Shenouda" pitchFamily="34" charset="0"/>
              </a:rPr>
              <a:t> @ te Mari`a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eu,y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tecmy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nimetme;reu</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etenhot</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Coupole véritable</a:t>
            </a:r>
          </a:p>
          <a:p>
            <a:pPr algn="ctr" defTabSz="1219170"/>
            <a:r>
              <a:rPr lang="fr-FR" sz="3733" b="1" dirty="0">
                <a:solidFill>
                  <a:prstClr val="white"/>
                </a:solidFill>
                <a:latin typeface="Book Antiqua" pitchFamily="18" charset="0"/>
              </a:rPr>
              <a:t>Est la vierge Marie</a:t>
            </a:r>
          </a:p>
          <a:p>
            <a:pPr algn="ctr" defTabSz="1219170"/>
            <a:r>
              <a:rPr lang="fr-FR" sz="3733" b="1" dirty="0">
                <a:solidFill>
                  <a:prstClr val="white"/>
                </a:solidFill>
                <a:latin typeface="Book Antiqua" pitchFamily="18" charset="0"/>
              </a:rPr>
              <a:t>En son sein sont placés</a:t>
            </a:r>
          </a:p>
          <a:p>
            <a:pPr algn="ctr" defTabSz="1219170"/>
            <a:r>
              <a:rPr lang="fr-FR" sz="3733" b="1" dirty="0">
                <a:solidFill>
                  <a:prstClr val="white"/>
                </a:solidFill>
                <a:latin typeface="Book Antiqua" pitchFamily="18" charset="0"/>
              </a:rPr>
              <a:t>Tous les vrais témoignages</a:t>
            </a:r>
          </a:p>
        </p:txBody>
      </p:sp>
      <p:sp>
        <p:nvSpPr>
          <p:cNvPr id="17" name="ZoneTexte 16">
            <a:extLst>
              <a:ext uri="{FF2B5EF4-FFF2-40B4-BE49-F238E27FC236}">
                <a16:creationId xmlns:a16="http://schemas.microsoft.com/office/drawing/2014/main" id="{05B61B3C-2AA8-9D96-9625-5A0C01BEB89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237B8FF2-25CE-1035-3544-8CF11D14D74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90592529"/>
      </p:ext>
    </p:extLst>
  </p:cSld>
  <p:clrMapOvr>
    <a:masterClrMapping/>
  </p:clrMapOvr>
</p:sld>
</file>

<file path=ppt/slides/slide21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التابوت النقي</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المصفح بالذهب</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من كل ناحية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والغطاء </a:t>
            </a:r>
            <a:r>
              <a:rPr lang="ar-AE" sz="4267" dirty="0" err="1">
                <a:solidFill>
                  <a:prstClr val="white"/>
                </a:solidFill>
                <a:latin typeface="Calibri"/>
                <a:cs typeface="Arial" panose="020B0604020202020204" pitchFamily="34" charset="0"/>
              </a:rPr>
              <a:t>الكاروبي</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kibwtoc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nat;wleb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etosj</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nnoub</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ncaca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pi`ilactyrion</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`n&lt;</a:t>
            </a:r>
            <a:r>
              <a:rPr lang="fr-FR" sz="3733" dirty="0" err="1">
                <a:solidFill>
                  <a:prstClr val="white"/>
                </a:solidFill>
                <a:latin typeface="CS Avva Shenouda" pitchFamily="34" charset="0"/>
              </a:rPr>
              <a:t>eroubimikon</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C’est l’arche non souillée</a:t>
            </a:r>
          </a:p>
          <a:p>
            <a:pPr algn="ctr" defTabSz="1219170"/>
            <a:r>
              <a:rPr lang="fr-FR" sz="3733" b="1" dirty="0">
                <a:solidFill>
                  <a:prstClr val="white"/>
                </a:solidFill>
                <a:latin typeface="Book Antiqua" pitchFamily="18" charset="0"/>
              </a:rPr>
              <a:t>D’or, toute revêtue</a:t>
            </a:r>
          </a:p>
          <a:p>
            <a:pPr algn="ctr" defTabSz="1219170"/>
            <a:r>
              <a:rPr lang="fr-FR" sz="3733" b="1" dirty="0">
                <a:solidFill>
                  <a:prstClr val="white"/>
                </a:solidFill>
                <a:latin typeface="Book Antiqua" pitchFamily="18" charset="0"/>
              </a:rPr>
              <a:t>Et au-dessus était</a:t>
            </a:r>
          </a:p>
          <a:p>
            <a:pPr algn="ctr" defTabSz="1219170"/>
            <a:r>
              <a:rPr lang="fr-FR" sz="3733" b="1" dirty="0">
                <a:solidFill>
                  <a:prstClr val="white"/>
                </a:solidFill>
                <a:latin typeface="Book Antiqua" pitchFamily="18" charset="0"/>
              </a:rPr>
              <a:t>Le couvercle angélique</a:t>
            </a:r>
          </a:p>
        </p:txBody>
      </p:sp>
      <p:sp>
        <p:nvSpPr>
          <p:cNvPr id="17" name="ZoneTexte 16">
            <a:extLst>
              <a:ext uri="{FF2B5EF4-FFF2-40B4-BE49-F238E27FC236}">
                <a16:creationId xmlns:a16="http://schemas.microsoft.com/office/drawing/2014/main" id="{54DCA66E-FA3D-64E9-7F37-EA449765F55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DC1C19AD-2A20-3605-3F1D-38AC2D8AF15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33781851"/>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AE" sz="4267" dirty="0" err="1">
                <a:solidFill>
                  <a:prstClr val="white"/>
                </a:solidFill>
                <a:latin typeface="Calibri"/>
                <a:cs typeface="Arial" panose="020B0604020202020204" pitchFamily="34" charset="0"/>
              </a:rPr>
              <a:t>السلام ...</a:t>
            </a:r>
            <a:r>
              <a:rPr lang="ar-AE" sz="4267" dirty="0">
                <a:solidFill>
                  <a:prstClr val="white"/>
                </a:solidFill>
                <a:latin typeface="Calibri"/>
                <a:cs typeface="Arial" panose="020B0604020202020204" pitchFamily="34" charset="0"/>
              </a:rPr>
              <a:t> تهليل يعقوب</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ربوات مضاعفة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فخر يهوذا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ام السيد</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defTabSz="1219170"/>
            <a:r>
              <a:rPr lang="it-IT" sz="3733" dirty="0">
                <a:solidFill>
                  <a:prstClr val="white"/>
                </a:solidFill>
                <a:latin typeface="CS Avva Shenouda" pitchFamily="34" charset="0"/>
              </a:rPr>
              <a:t>¿ &lt;=e@ `p;elyl `nIakwb </a:t>
            </a:r>
            <a:br>
              <a:rPr lang="it-IT" sz="3733" dirty="0">
                <a:solidFill>
                  <a:prstClr val="white"/>
                </a:solidFill>
                <a:latin typeface="CS Avva Shenouda" pitchFamily="34" charset="0"/>
              </a:rPr>
            </a:br>
            <a:r>
              <a:rPr lang="it-IT" sz="3733" dirty="0">
                <a:solidFill>
                  <a:prstClr val="white"/>
                </a:solidFill>
                <a:latin typeface="CS Avva Shenouda" pitchFamily="34" charset="0"/>
              </a:rPr>
              <a:t>=,=e @ han`;ba `nkwb </a:t>
            </a:r>
            <a:br>
              <a:rPr lang="it-IT" sz="3733" dirty="0">
                <a:solidFill>
                  <a:prstClr val="white"/>
                </a:solidFill>
                <a:latin typeface="CS Avva Shenouda" pitchFamily="34" charset="0"/>
              </a:rPr>
            </a:br>
            <a:r>
              <a:rPr lang="it-IT" sz="3733" dirty="0">
                <a:solidFill>
                  <a:prstClr val="white"/>
                </a:solidFill>
                <a:latin typeface="CS Avva Shenouda" pitchFamily="34" charset="0"/>
              </a:rPr>
              <a:t>=,=e @ `psousou `nIouda </a:t>
            </a:r>
            <a:br>
              <a:rPr lang="it-IT" sz="3733" dirty="0">
                <a:solidFill>
                  <a:prstClr val="white"/>
                </a:solidFill>
                <a:latin typeface="CS Avva Shenouda" pitchFamily="34" charset="0"/>
              </a:rPr>
            </a:br>
            <a:r>
              <a:rPr lang="it-IT" sz="3733" dirty="0">
                <a:solidFill>
                  <a:prstClr val="white"/>
                </a:solidFill>
                <a:latin typeface="CS Avva Shenouda" pitchFamily="34" charset="0"/>
              </a:rPr>
              <a:t>=,=e @ `;mau `mPidecpota</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Salut…Allégresse de Jacob </a:t>
            </a:r>
          </a:p>
          <a:p>
            <a:pPr algn="ctr" defTabSz="1219170"/>
            <a:r>
              <a:rPr lang="fr-FR" sz="3733" b="1" dirty="0">
                <a:solidFill>
                  <a:prstClr val="white"/>
                </a:solidFill>
                <a:latin typeface="Book Antiqua" pitchFamily="18" charset="0"/>
              </a:rPr>
              <a:t>Salut…Des milliers de fois </a:t>
            </a:r>
          </a:p>
          <a:p>
            <a:pPr algn="ctr" defTabSz="1219170"/>
            <a:r>
              <a:rPr lang="fr-FR" sz="3733" b="1" dirty="0">
                <a:solidFill>
                  <a:prstClr val="white"/>
                </a:solidFill>
                <a:latin typeface="Book Antiqua" pitchFamily="18" charset="0"/>
              </a:rPr>
              <a:t>Salut…Fierté de Judas </a:t>
            </a:r>
          </a:p>
          <a:p>
            <a:pPr algn="ctr" defTabSz="1219170"/>
            <a:r>
              <a:rPr lang="fr-FR" sz="3733" b="1" dirty="0">
                <a:solidFill>
                  <a:prstClr val="white"/>
                </a:solidFill>
                <a:latin typeface="Book Antiqua" pitchFamily="18" charset="0"/>
              </a:rPr>
              <a:t>Salut…Ô Mère du Maître.</a:t>
            </a:r>
          </a:p>
        </p:txBody>
      </p:sp>
      <p:sp>
        <p:nvSpPr>
          <p:cNvPr id="2" name="ZoneTexte 1">
            <a:extLst>
              <a:ext uri="{FF2B5EF4-FFF2-40B4-BE49-F238E27FC236}">
                <a16:creationId xmlns:a16="http://schemas.microsoft.com/office/drawing/2014/main" id="{DC3C30D4-9AC7-3B1B-97CD-9F17C775007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92EFA0E2-2365-B8F1-05AD-4F5BCFE2DA6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70035271"/>
      </p:ext>
    </p:extLst>
  </p:cSld>
  <p:clrMapOvr>
    <a:masterClrMapping/>
  </p:clrMapOvr>
</p:sld>
</file>

<file path=ppt/slides/slide21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القسط </a:t>
            </a:r>
            <a:r>
              <a:rPr lang="ar-AE" sz="4267" dirty="0" err="1">
                <a:solidFill>
                  <a:prstClr val="white"/>
                </a:solidFill>
                <a:latin typeface="Calibri"/>
                <a:cs typeface="Arial" panose="020B0604020202020204" pitchFamily="34" charset="0"/>
              </a:rPr>
              <a:t>الذهبى</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المخفى</a:t>
            </a:r>
            <a:r>
              <a:rPr lang="ar-AE" sz="4267" dirty="0">
                <a:solidFill>
                  <a:prstClr val="white"/>
                </a:solidFill>
                <a:latin typeface="Calibri"/>
                <a:cs typeface="Arial" panose="020B0604020202020204" pitchFamily="34" charset="0"/>
              </a:rPr>
              <a:t> فيه المن</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هوذا كلمة الآب</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أتى وتجسد منك</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Pi`</a:t>
            </a:r>
            <a:r>
              <a:rPr lang="fr-FR" sz="3733" dirty="0" err="1">
                <a:solidFill>
                  <a:prstClr val="white"/>
                </a:solidFill>
                <a:latin typeface="CS Avva Shenouda" pitchFamily="34" charset="0"/>
              </a:rPr>
              <a:t>ctamnoc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nnoub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pimanna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hyp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nqytf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ic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Pilogoc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Viwt</a:t>
            </a:r>
            <a:r>
              <a:rPr lang="fr-FR" sz="3733" dirty="0">
                <a:solidFill>
                  <a:prstClr val="white"/>
                </a:solidFill>
                <a:latin typeface="CS Avva Shenouda" pitchFamily="34" charset="0"/>
              </a:rPr>
              <a:t> @ `i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icarx</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nqy</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L’urne en or où est</a:t>
            </a:r>
          </a:p>
          <a:p>
            <a:pPr algn="ctr" defTabSz="1219170"/>
            <a:r>
              <a:rPr lang="fr-FR" sz="3733" b="1" dirty="0">
                <a:solidFill>
                  <a:prstClr val="white"/>
                </a:solidFill>
                <a:latin typeface="Book Antiqua" pitchFamily="18" charset="0"/>
              </a:rPr>
              <a:t>Cachée la manne, c’est</a:t>
            </a:r>
          </a:p>
          <a:p>
            <a:pPr algn="ctr" defTabSz="1219170"/>
            <a:r>
              <a:rPr lang="fr-FR" sz="3733" b="1" dirty="0">
                <a:solidFill>
                  <a:prstClr val="white"/>
                </a:solidFill>
                <a:latin typeface="Book Antiqua" pitchFamily="18" charset="0"/>
              </a:rPr>
              <a:t>Le verbe du Père qui vint</a:t>
            </a:r>
          </a:p>
          <a:p>
            <a:pPr algn="ctr" defTabSz="1219170"/>
            <a:r>
              <a:rPr lang="fr-FR" sz="3733" b="1" dirty="0">
                <a:solidFill>
                  <a:prstClr val="white"/>
                </a:solidFill>
                <a:latin typeface="Book Antiqua" pitchFamily="18" charset="0"/>
              </a:rPr>
              <a:t>Et s’incarna de toi</a:t>
            </a:r>
          </a:p>
        </p:txBody>
      </p:sp>
      <p:sp>
        <p:nvSpPr>
          <p:cNvPr id="17" name="ZoneTexte 16">
            <a:extLst>
              <a:ext uri="{FF2B5EF4-FFF2-40B4-BE49-F238E27FC236}">
                <a16:creationId xmlns:a16="http://schemas.microsoft.com/office/drawing/2014/main" id="{B8DD06D3-F64B-265C-1076-D89CF9CB80A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9C08089A-7742-497C-4DAA-A2E505F144D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0690468"/>
      </p:ext>
    </p:extLst>
  </p:cSld>
  <p:clrMapOvr>
    <a:masterClrMapping/>
  </p:clrMapOvr>
</p:sld>
</file>

<file path=ppt/slides/slide21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المنارة الذهبية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الحاملة النور الحقيقي</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الذى هو نور العالم</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الذى لا يُدنى منه</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lu,ni`a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nnoub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etfai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piouwini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mmyi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vouwini</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mpikocmoc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piat`sqwnt</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Le candélabre en or</a:t>
            </a:r>
          </a:p>
          <a:p>
            <a:pPr algn="ctr" defTabSz="1219170"/>
            <a:r>
              <a:rPr lang="fr-FR" sz="3733" b="1" dirty="0">
                <a:solidFill>
                  <a:prstClr val="white"/>
                </a:solidFill>
                <a:latin typeface="Book Antiqua" pitchFamily="18" charset="0"/>
              </a:rPr>
              <a:t>Portant la vraie lumière, </a:t>
            </a:r>
          </a:p>
          <a:p>
            <a:pPr algn="ctr" defTabSz="1219170"/>
            <a:r>
              <a:rPr lang="fr-FR" sz="3733" b="1" dirty="0">
                <a:solidFill>
                  <a:prstClr val="white"/>
                </a:solidFill>
                <a:latin typeface="Book Antiqua" pitchFamily="18" charset="0"/>
              </a:rPr>
              <a:t>Qui est lumière du monde</a:t>
            </a:r>
          </a:p>
          <a:p>
            <a:pPr algn="ctr" defTabSz="1219170"/>
            <a:r>
              <a:rPr lang="fr-FR" sz="3733" b="1" dirty="0">
                <a:solidFill>
                  <a:prstClr val="white"/>
                </a:solidFill>
                <a:latin typeface="Book Antiqua" pitchFamily="18" charset="0"/>
              </a:rPr>
              <a:t>Ne peut être approchée</a:t>
            </a:r>
          </a:p>
        </p:txBody>
      </p:sp>
      <p:sp>
        <p:nvSpPr>
          <p:cNvPr id="17" name="ZoneTexte 16">
            <a:extLst>
              <a:ext uri="{FF2B5EF4-FFF2-40B4-BE49-F238E27FC236}">
                <a16:creationId xmlns:a16="http://schemas.microsoft.com/office/drawing/2014/main" id="{6EAEAECC-B106-34FE-E439-6B944D0DDA2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CE9F294E-62EF-A7D8-D259-CAE405B2F4E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5815491"/>
      </p:ext>
    </p:extLst>
  </p:cSld>
  <p:clrMapOvr>
    <a:masterClrMapping/>
  </p:clrMapOvr>
</p:sld>
</file>

<file path=ppt/slides/slide219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المجمرة الذهبية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الحاملة جمر النار</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والبخور المختار</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العنبرى</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soury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nnoub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etfai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pijebc</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rwm</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pi`c;oinoufi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etcwtp</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`n`</a:t>
            </a:r>
            <a:r>
              <a:rPr lang="fr-FR" sz="3733" dirty="0" err="1">
                <a:solidFill>
                  <a:prstClr val="white"/>
                </a:solidFill>
                <a:latin typeface="CS Avva Shenouda" pitchFamily="34" charset="0"/>
              </a:rPr>
              <a:t>arwmata</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L’encensoir en or</a:t>
            </a:r>
          </a:p>
          <a:p>
            <a:pPr algn="ctr" defTabSz="1219170"/>
            <a:r>
              <a:rPr lang="fr-FR" sz="3733" b="1" dirty="0">
                <a:solidFill>
                  <a:prstClr val="white"/>
                </a:solidFill>
                <a:latin typeface="Book Antiqua" pitchFamily="18" charset="0"/>
              </a:rPr>
              <a:t>Portant la braise de feu</a:t>
            </a:r>
          </a:p>
          <a:p>
            <a:pPr algn="ctr" defTabSz="1219170"/>
            <a:r>
              <a:rPr lang="fr-FR" sz="3733" b="1" dirty="0">
                <a:solidFill>
                  <a:prstClr val="white"/>
                </a:solidFill>
                <a:latin typeface="Book Antiqua" pitchFamily="18" charset="0"/>
              </a:rPr>
              <a:t>Et l’encens choisi</a:t>
            </a:r>
          </a:p>
          <a:p>
            <a:pPr algn="ctr" defTabSz="1219170"/>
            <a:r>
              <a:rPr lang="fr-FR" sz="3733" b="1" dirty="0">
                <a:solidFill>
                  <a:prstClr val="white"/>
                </a:solidFill>
                <a:latin typeface="Book Antiqua" pitchFamily="18" charset="0"/>
              </a:rPr>
              <a:t>Au si doux arôme</a:t>
            </a:r>
          </a:p>
        </p:txBody>
      </p:sp>
      <p:sp>
        <p:nvSpPr>
          <p:cNvPr id="17" name="ZoneTexte 16">
            <a:extLst>
              <a:ext uri="{FF2B5EF4-FFF2-40B4-BE49-F238E27FC236}">
                <a16:creationId xmlns:a16="http://schemas.microsoft.com/office/drawing/2014/main" id="{97DF9C6C-6B2E-700D-EA4B-C372173FEC8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58EC4CAF-B86E-4173-94C2-AF6504FE0D0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32163974"/>
      </p:ext>
    </p:extLst>
  </p:cSld>
  <p:clrMapOvr>
    <a:masterClrMapping/>
  </p:clrMapOvr>
</p:sld>
</file>

<file path=ppt/slides/slide21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عصا هارون</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التى</a:t>
            </a:r>
            <a:r>
              <a:rPr lang="ar-AE" sz="4267" dirty="0">
                <a:solidFill>
                  <a:prstClr val="white"/>
                </a:solidFill>
                <a:latin typeface="Calibri"/>
                <a:cs typeface="Arial" panose="020B0604020202020204" pitchFamily="34" charset="0"/>
              </a:rPr>
              <a:t> أزهرت</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والزهرة المقدسة</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التى</a:t>
            </a:r>
            <a:r>
              <a:rPr lang="ar-AE" sz="4267" dirty="0">
                <a:solidFill>
                  <a:prstClr val="white"/>
                </a:solidFill>
                <a:latin typeface="Calibri"/>
                <a:cs typeface="Arial" panose="020B0604020202020204" pitchFamily="34" charset="0"/>
              </a:rPr>
              <a:t> للبخور</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Pi`sbwt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Aarwn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etafviri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hryri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e;ouab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pi`c;oinoufi</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Le bâton d’Aaron</a:t>
            </a:r>
          </a:p>
          <a:p>
            <a:pPr algn="ctr" defTabSz="1219170"/>
            <a:r>
              <a:rPr lang="fr-FR" sz="3733" b="1" dirty="0">
                <a:solidFill>
                  <a:prstClr val="white"/>
                </a:solidFill>
                <a:latin typeface="Book Antiqua" pitchFamily="18" charset="0"/>
              </a:rPr>
              <a:t>Bâton qui a fleuri</a:t>
            </a:r>
          </a:p>
          <a:p>
            <a:pPr algn="ctr" defTabSz="1219170"/>
            <a:r>
              <a:rPr lang="fr-FR" sz="3733" b="1" dirty="0">
                <a:solidFill>
                  <a:prstClr val="white"/>
                </a:solidFill>
                <a:latin typeface="Book Antiqua" pitchFamily="18" charset="0"/>
              </a:rPr>
              <a:t>Et la sainte fleur</a:t>
            </a:r>
          </a:p>
          <a:p>
            <a:pPr algn="ctr" defTabSz="1219170"/>
            <a:r>
              <a:rPr lang="fr-FR" sz="3733" b="1" dirty="0">
                <a:solidFill>
                  <a:prstClr val="white"/>
                </a:solidFill>
                <a:latin typeface="Book Antiqua" pitchFamily="18" charset="0"/>
              </a:rPr>
              <a:t>Celle de l’encens</a:t>
            </a:r>
          </a:p>
        </p:txBody>
      </p:sp>
      <p:sp>
        <p:nvSpPr>
          <p:cNvPr id="17" name="ZoneTexte 16">
            <a:extLst>
              <a:ext uri="{FF2B5EF4-FFF2-40B4-BE49-F238E27FC236}">
                <a16:creationId xmlns:a16="http://schemas.microsoft.com/office/drawing/2014/main" id="{3E997BBF-E274-98E2-1B87-C3241F4BBEC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0031CC82-1BF3-63FD-E489-3FD25343EC3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55950575"/>
      </p:ext>
    </p:extLst>
  </p:cSld>
  <p:clrMapOvr>
    <a:masterClrMapping/>
  </p:clrMapOvr>
</p:sld>
</file>

<file path=ppt/slides/slide219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هذه جميعها معاً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تَدُلنا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على ولادتك العجيبة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مريم العذراء</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eucop</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ceercummenin</a:t>
            </a:r>
            <a:r>
              <a:rPr lang="fr-FR" sz="3733" dirty="0">
                <a:solidFill>
                  <a:prstClr val="white"/>
                </a:solidFill>
                <a:latin typeface="CS Avva Shenouda" pitchFamily="34" charset="0"/>
              </a:rPr>
              <a:t> nan @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mpejinmici</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svyri</a:t>
            </a:r>
            <a:r>
              <a:rPr lang="fr-FR" sz="3733" dirty="0">
                <a:solidFill>
                  <a:prstClr val="white"/>
                </a:solidFill>
                <a:latin typeface="CS Avva Shenouda" pitchFamily="34" charset="0"/>
              </a:rPr>
              <a:t> @ `w Mari`a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Tout cela ensemble</a:t>
            </a:r>
          </a:p>
          <a:p>
            <a:pPr algn="ctr" defTabSz="1219170"/>
            <a:r>
              <a:rPr lang="fr-FR" sz="3733" b="1" dirty="0">
                <a:solidFill>
                  <a:prstClr val="white"/>
                </a:solidFill>
                <a:latin typeface="Book Antiqua" pitchFamily="18" charset="0"/>
              </a:rPr>
              <a:t>Nous a indiqué</a:t>
            </a:r>
          </a:p>
          <a:p>
            <a:pPr algn="ctr" defTabSz="1219170"/>
            <a:r>
              <a:rPr lang="fr-FR" sz="3733" b="1" dirty="0">
                <a:solidFill>
                  <a:prstClr val="white"/>
                </a:solidFill>
                <a:latin typeface="Book Antiqua" pitchFamily="18" charset="0"/>
              </a:rPr>
              <a:t>Ta merveilleuse naissance</a:t>
            </a:r>
          </a:p>
          <a:p>
            <a:pPr algn="ctr" defTabSz="1219170"/>
            <a:r>
              <a:rPr lang="fr-FR" sz="3733" b="1" dirty="0">
                <a:solidFill>
                  <a:prstClr val="white"/>
                </a:solidFill>
                <a:latin typeface="Book Antiqua" pitchFamily="18" charset="0"/>
              </a:rPr>
              <a:t>Ô Vierge Marie</a:t>
            </a:r>
          </a:p>
        </p:txBody>
      </p:sp>
      <p:sp>
        <p:nvSpPr>
          <p:cNvPr id="17" name="ZoneTexte 16">
            <a:extLst>
              <a:ext uri="{FF2B5EF4-FFF2-40B4-BE49-F238E27FC236}">
                <a16:creationId xmlns:a16="http://schemas.microsoft.com/office/drawing/2014/main" id="{B3622831-3356-E167-571D-4305D079EC0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675CFC37-112C-98AD-3D35-8F1ED69B202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73709958"/>
      </p:ext>
    </p:extLst>
  </p:cSld>
  <p:clrMapOvr>
    <a:masterClrMapping/>
  </p:clrMapOvr>
</p:sld>
</file>

<file path=ppt/slides/slide219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زينتَ نفوسنا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موسى </a:t>
            </a:r>
            <a:r>
              <a:rPr lang="ar-AE" sz="4267" dirty="0" err="1">
                <a:solidFill>
                  <a:prstClr val="white"/>
                </a:solidFill>
                <a:latin typeface="Calibri"/>
                <a:cs typeface="Arial" panose="020B0604020202020204" pitchFamily="34" charset="0"/>
              </a:rPr>
              <a:t>النبى</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بكرامة القبة</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التى</a:t>
            </a:r>
            <a:r>
              <a:rPr lang="ar-AE" sz="4267" dirty="0">
                <a:solidFill>
                  <a:prstClr val="white"/>
                </a:solidFill>
                <a:latin typeface="Calibri"/>
                <a:cs typeface="Arial" panose="020B0604020202020204" pitchFamily="34" charset="0"/>
              </a:rPr>
              <a:t> زينتها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Akcolcel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nnen'u,y</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Mw`ucyc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pi`provytyc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ptaio</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ckyny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etakcelcwlc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Tu as émerveillé</a:t>
            </a:r>
          </a:p>
          <a:p>
            <a:pPr algn="ctr" defTabSz="1219170"/>
            <a:r>
              <a:rPr lang="fr-FR" sz="3733" b="1" dirty="0">
                <a:solidFill>
                  <a:prstClr val="white"/>
                </a:solidFill>
                <a:latin typeface="Book Antiqua" pitchFamily="18" charset="0"/>
              </a:rPr>
              <a:t>Nos âmes, prophète Moïse</a:t>
            </a:r>
          </a:p>
          <a:p>
            <a:pPr algn="ctr" defTabSz="1219170"/>
            <a:r>
              <a:rPr lang="fr-FR" sz="3733" b="1" dirty="0">
                <a:solidFill>
                  <a:prstClr val="white"/>
                </a:solidFill>
                <a:latin typeface="Book Antiqua" pitchFamily="18" charset="0"/>
              </a:rPr>
              <a:t>Par la splendeur de la</a:t>
            </a:r>
          </a:p>
          <a:p>
            <a:pPr algn="ctr" defTabSz="1219170"/>
            <a:r>
              <a:rPr lang="fr-FR" sz="3733" b="1" dirty="0">
                <a:solidFill>
                  <a:prstClr val="white"/>
                </a:solidFill>
                <a:latin typeface="Book Antiqua" pitchFamily="18" charset="0"/>
              </a:rPr>
              <a:t>Tente que tu as ornée</a:t>
            </a:r>
          </a:p>
        </p:txBody>
      </p:sp>
      <p:sp>
        <p:nvSpPr>
          <p:cNvPr id="17" name="ZoneTexte 16">
            <a:extLst>
              <a:ext uri="{FF2B5EF4-FFF2-40B4-BE49-F238E27FC236}">
                <a16:creationId xmlns:a16="http://schemas.microsoft.com/office/drawing/2014/main" id="{909476A1-B8B1-13ED-FBC6-35C84313F10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935B7383-0AE3-BDDF-9C1B-0B0E62DD309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77673813"/>
      </p:ext>
    </p:extLst>
  </p:cSld>
  <p:clrMapOvr>
    <a:masterClrMapping/>
  </p:clrMapOvr>
</p:sld>
</file>

<file path=ppt/slides/slide219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105424"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القبة الأولى</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التى</a:t>
            </a:r>
            <a:r>
              <a:rPr lang="ar-AE" sz="4267" dirty="0">
                <a:solidFill>
                  <a:prstClr val="white"/>
                </a:solidFill>
                <a:latin typeface="Calibri"/>
                <a:cs typeface="Arial" panose="020B0604020202020204" pitchFamily="34" charset="0"/>
              </a:rPr>
              <a:t> صنعها موسى</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موضع مغفرة خطايا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بنى اسرائيل</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ckyny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nhou`i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Mw`ucyc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amioc</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nouma`n,anobi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nensyri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mPicrayl</a:t>
            </a:r>
            <a:r>
              <a:rPr lang="fr-FR" sz="3733" dirty="0">
                <a:solidFill>
                  <a:prstClr val="white"/>
                </a:solidFill>
                <a:latin typeface="CS Avva Shenouda" pitchFamily="34" charset="0"/>
              </a:rPr>
              <a:t>.</a:t>
            </a:r>
          </a:p>
        </p:txBody>
      </p:sp>
      <p:sp>
        <p:nvSpPr>
          <p:cNvPr id="7" name="Rectangle 6"/>
          <p:cNvSpPr/>
          <p:nvPr/>
        </p:nvSpPr>
        <p:spPr>
          <a:xfrm>
            <a:off x="431371" y="381304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La première tente</a:t>
            </a:r>
          </a:p>
          <a:p>
            <a:pPr algn="ctr" defTabSz="1219170"/>
            <a:r>
              <a:rPr lang="fr-FR" sz="3733" b="1" dirty="0">
                <a:solidFill>
                  <a:prstClr val="white"/>
                </a:solidFill>
                <a:latin typeface="Book Antiqua" pitchFamily="18" charset="0"/>
              </a:rPr>
              <a:t>Que Moïse dressa comme lieu</a:t>
            </a:r>
          </a:p>
          <a:p>
            <a:pPr algn="ctr" defTabSz="1219170"/>
            <a:r>
              <a:rPr lang="fr-FR" sz="3733" b="1" dirty="0">
                <a:solidFill>
                  <a:prstClr val="white"/>
                </a:solidFill>
                <a:latin typeface="Book Antiqua" pitchFamily="18" charset="0"/>
              </a:rPr>
              <a:t>Du pardon des péchés</a:t>
            </a:r>
          </a:p>
          <a:p>
            <a:pPr algn="ctr" defTabSz="1219170"/>
            <a:r>
              <a:rPr lang="fr-FR" sz="3733" b="1" dirty="0">
                <a:solidFill>
                  <a:prstClr val="white"/>
                </a:solidFill>
                <a:latin typeface="Book Antiqua" pitchFamily="18" charset="0"/>
              </a:rPr>
              <a:t>Des enfants d’Israël</a:t>
            </a:r>
          </a:p>
        </p:txBody>
      </p:sp>
      <p:sp>
        <p:nvSpPr>
          <p:cNvPr id="17" name="ZoneTexte 16">
            <a:extLst>
              <a:ext uri="{FF2B5EF4-FFF2-40B4-BE49-F238E27FC236}">
                <a16:creationId xmlns:a16="http://schemas.microsoft.com/office/drawing/2014/main" id="{61711B97-4D44-5F62-C335-92AB189D471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FD8565C0-84E1-8690-CB8B-601423A16D5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84165824"/>
      </p:ext>
    </p:extLst>
  </p:cSld>
  <p:clrMapOvr>
    <a:masterClrMapping/>
  </p:clrMapOvr>
</p:sld>
</file>

<file path=ppt/slides/slide219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صنعها بمجد</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كقول الرب</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وكجميع المُثُل</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التى</a:t>
            </a:r>
            <a:r>
              <a:rPr lang="ar-AE" sz="4267" dirty="0">
                <a:solidFill>
                  <a:prstClr val="white"/>
                </a:solidFill>
                <a:latin typeface="Calibri"/>
                <a:cs typeface="Arial" panose="020B0604020202020204" pitchFamily="34" charset="0"/>
              </a:rPr>
              <a:t> أعلمه بها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Af;amioc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ou`wou</a:t>
            </a:r>
            <a:r>
              <a:rPr lang="fr-FR" sz="3733" dirty="0">
                <a:solidFill>
                  <a:prstClr val="white"/>
                </a:solidFill>
                <a:latin typeface="CS Avva Shenouda" pitchFamily="34" charset="0"/>
              </a:rPr>
              <a:t> @ kata `</a:t>
            </a:r>
            <a:r>
              <a:rPr lang="fr-FR" sz="3733" dirty="0" err="1">
                <a:solidFill>
                  <a:prstClr val="white"/>
                </a:solidFill>
                <a:latin typeface="CS Avva Shenouda" pitchFamily="34" charset="0"/>
              </a:rPr>
              <a:t>pcaji</a:t>
            </a:r>
            <a:r>
              <a:rPr lang="fr-FR" sz="3733" dirty="0">
                <a:solidFill>
                  <a:prstClr val="white"/>
                </a:solidFill>
                <a:latin typeface="CS Avva Shenouda" pitchFamily="34" charset="0"/>
              </a:rPr>
              <a:t> `m`P¡ @ nem kata </a:t>
            </a:r>
            <a:r>
              <a:rPr lang="fr-FR" sz="3733" dirty="0" err="1">
                <a:solidFill>
                  <a:prstClr val="white"/>
                </a:solidFill>
                <a:latin typeface="CS Avva Shenouda" pitchFamily="34" charset="0"/>
              </a:rPr>
              <a:t>nitupoc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etaftamof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erwou</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La fit avec splendeur</a:t>
            </a:r>
          </a:p>
          <a:p>
            <a:pPr algn="ctr" defTabSz="1219170"/>
            <a:r>
              <a:rPr lang="fr-FR" sz="3733" b="1" dirty="0">
                <a:solidFill>
                  <a:prstClr val="white"/>
                </a:solidFill>
                <a:latin typeface="Book Antiqua" pitchFamily="18" charset="0"/>
              </a:rPr>
              <a:t>Comme le Seigneur l’a dit</a:t>
            </a:r>
          </a:p>
          <a:p>
            <a:pPr algn="ctr" defTabSz="1219170"/>
            <a:r>
              <a:rPr lang="fr-FR" sz="3733" b="1" dirty="0">
                <a:solidFill>
                  <a:prstClr val="white"/>
                </a:solidFill>
                <a:latin typeface="Book Antiqua" pitchFamily="18" charset="0"/>
              </a:rPr>
              <a:t>Selon tous les modèles</a:t>
            </a:r>
          </a:p>
          <a:p>
            <a:pPr algn="ctr" defTabSz="1219170"/>
            <a:r>
              <a:rPr lang="fr-FR" sz="3733" b="1" dirty="0">
                <a:solidFill>
                  <a:prstClr val="white"/>
                </a:solidFill>
                <a:latin typeface="Book Antiqua" pitchFamily="18" charset="0"/>
              </a:rPr>
              <a:t>Qu’Il lui a révélés</a:t>
            </a:r>
          </a:p>
        </p:txBody>
      </p:sp>
      <p:sp>
        <p:nvSpPr>
          <p:cNvPr id="17" name="ZoneTexte 16">
            <a:extLst>
              <a:ext uri="{FF2B5EF4-FFF2-40B4-BE49-F238E27FC236}">
                <a16:creationId xmlns:a16="http://schemas.microsoft.com/office/drawing/2014/main" id="{137DE372-2B41-802C-324E-FFE773E6C79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1287465F-C528-97C6-7BA0-AFE60C9434C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45165378"/>
      </p:ext>
    </p:extLst>
  </p:cSld>
  <p:clrMapOvr>
    <a:masterClrMapping/>
  </p:clrMapOvr>
</p:sld>
</file>

<file path=ppt/slides/slide219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كان </a:t>
            </a:r>
            <a:r>
              <a:rPr lang="ar-AE" sz="4267" dirty="0" err="1">
                <a:solidFill>
                  <a:prstClr val="white"/>
                </a:solidFill>
                <a:latin typeface="Calibri"/>
                <a:cs typeface="Arial" panose="020B0604020202020204" pitchFamily="34" charset="0"/>
              </a:rPr>
              <a:t>فى</a:t>
            </a:r>
            <a:r>
              <a:rPr lang="ar-AE" sz="4267" dirty="0">
                <a:solidFill>
                  <a:prstClr val="white"/>
                </a:solidFill>
                <a:latin typeface="Calibri"/>
                <a:cs typeface="Arial" panose="020B0604020202020204" pitchFamily="34" charset="0"/>
              </a:rPr>
              <a:t> القبة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تابوت مصفح</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بالذهب</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من داخل ومن خارج</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oukibwtoc</a:t>
            </a:r>
            <a:r>
              <a:rPr lang="fr-FR" sz="3733" dirty="0">
                <a:solidFill>
                  <a:prstClr val="white"/>
                </a:solidFill>
                <a:latin typeface="CS Avva Shenouda" pitchFamily="34" charset="0"/>
              </a:rPr>
              <a:t> @ ,y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ckyny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eclalyout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nnoub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caqoun</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cabol</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La tente contenait</a:t>
            </a:r>
          </a:p>
          <a:p>
            <a:pPr algn="ctr" defTabSz="1219170"/>
            <a:r>
              <a:rPr lang="fr-FR" sz="3733" b="1" dirty="0">
                <a:solidFill>
                  <a:prstClr val="white"/>
                </a:solidFill>
                <a:latin typeface="Book Antiqua" pitchFamily="18" charset="0"/>
              </a:rPr>
              <a:t>Une arche qui était</a:t>
            </a:r>
          </a:p>
          <a:p>
            <a:pPr algn="ctr" defTabSz="1219170"/>
            <a:r>
              <a:rPr lang="fr-FR" sz="3733" b="1" dirty="0">
                <a:solidFill>
                  <a:prstClr val="white"/>
                </a:solidFill>
                <a:latin typeface="Book Antiqua" pitchFamily="18" charset="0"/>
              </a:rPr>
              <a:t>Toute recouverte d’or</a:t>
            </a:r>
          </a:p>
          <a:p>
            <a:pPr algn="ctr" defTabSz="1219170"/>
            <a:r>
              <a:rPr lang="fr-FR" sz="3733" b="1" dirty="0">
                <a:solidFill>
                  <a:prstClr val="white"/>
                </a:solidFill>
                <a:latin typeface="Book Antiqua" pitchFamily="18" charset="0"/>
              </a:rPr>
              <a:t>Dedans comme dehors</a:t>
            </a:r>
          </a:p>
        </p:txBody>
      </p:sp>
      <p:sp>
        <p:nvSpPr>
          <p:cNvPr id="17" name="ZoneTexte 16">
            <a:extLst>
              <a:ext uri="{FF2B5EF4-FFF2-40B4-BE49-F238E27FC236}">
                <a16:creationId xmlns:a16="http://schemas.microsoft.com/office/drawing/2014/main" id="{F440A246-4C24-87CD-C90E-BEF7F259040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34578A9F-D878-0B84-F646-EB058B2963F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32619406"/>
      </p:ext>
    </p:extLst>
  </p:cSld>
  <p:clrMapOvr>
    <a:masterClrMapping/>
  </p:clrMapOvr>
</p:sld>
</file>

<file path=ppt/slides/slide219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105424"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كان </a:t>
            </a:r>
            <a:r>
              <a:rPr lang="ar-AE" sz="4267" dirty="0" err="1">
                <a:solidFill>
                  <a:prstClr val="white"/>
                </a:solidFill>
                <a:latin typeface="Calibri"/>
                <a:cs typeface="Arial" panose="020B0604020202020204" pitchFamily="34" charset="0"/>
              </a:rPr>
              <a:t>فى</a:t>
            </a:r>
            <a:r>
              <a:rPr lang="ar-AE" sz="4267" dirty="0">
                <a:solidFill>
                  <a:prstClr val="white"/>
                </a:solidFill>
                <a:latin typeface="Calibri"/>
                <a:cs typeface="Arial" panose="020B0604020202020204" pitchFamily="34" charset="0"/>
              </a:rPr>
              <a:t> القبة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غطاء</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وكاروبا</a:t>
            </a:r>
            <a:r>
              <a:rPr lang="ar-AE" sz="4267" dirty="0">
                <a:solidFill>
                  <a:prstClr val="white"/>
                </a:solidFill>
                <a:latin typeface="Calibri"/>
                <a:cs typeface="Arial" panose="020B0604020202020204" pitchFamily="34" charset="0"/>
              </a:rPr>
              <a:t> ذهب</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يظللان عليه</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err="1">
                <a:solidFill>
                  <a:prstClr val="white"/>
                </a:solidFill>
                <a:latin typeface="CS Avva Shenouda" pitchFamily="34" charset="0"/>
              </a:rPr>
              <a:t>Ouon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ou`ilactyrion</a:t>
            </a:r>
            <a:r>
              <a:rPr lang="fr-FR" sz="3733" dirty="0">
                <a:solidFill>
                  <a:prstClr val="white"/>
                </a:solidFill>
                <a:latin typeface="CS Avva Shenouda" pitchFamily="34" charset="0"/>
              </a:rPr>
              <a:t> @ ,y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ckyny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han,eroubim</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nnoub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ceerqyibi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ejwf</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La tente contenait</a:t>
            </a:r>
          </a:p>
          <a:p>
            <a:pPr algn="ctr" defTabSz="1219170"/>
            <a:r>
              <a:rPr lang="fr-FR" sz="3733" b="1" dirty="0">
                <a:solidFill>
                  <a:prstClr val="white"/>
                </a:solidFill>
                <a:latin typeface="Book Antiqua" pitchFamily="18" charset="0"/>
              </a:rPr>
              <a:t>Un propitiatoire</a:t>
            </a:r>
          </a:p>
          <a:p>
            <a:pPr algn="ctr" defTabSz="1219170"/>
            <a:r>
              <a:rPr lang="fr-FR" sz="3733" b="1" dirty="0">
                <a:solidFill>
                  <a:prstClr val="white"/>
                </a:solidFill>
                <a:latin typeface="Book Antiqua" pitchFamily="18" charset="0"/>
              </a:rPr>
              <a:t>Des Chérubins en or </a:t>
            </a:r>
          </a:p>
          <a:p>
            <a:pPr algn="ctr" defTabSz="1219170"/>
            <a:r>
              <a:rPr lang="fr-FR" sz="3733" b="1" dirty="0">
                <a:solidFill>
                  <a:prstClr val="white"/>
                </a:solidFill>
                <a:latin typeface="Book Antiqua" pitchFamily="18" charset="0"/>
              </a:rPr>
              <a:t>Le couvraient de leur ombre</a:t>
            </a:r>
          </a:p>
        </p:txBody>
      </p:sp>
      <p:sp>
        <p:nvSpPr>
          <p:cNvPr id="17" name="ZoneTexte 16">
            <a:extLst>
              <a:ext uri="{FF2B5EF4-FFF2-40B4-BE49-F238E27FC236}">
                <a16:creationId xmlns:a16="http://schemas.microsoft.com/office/drawing/2014/main" id="{FD792E15-D4EB-B78B-885E-23DBC1F9165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260BA7C0-6DA8-96D6-49EC-941F142CFEB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12184683"/>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ضللت مثل الخروف الضال فاطلب عبدك لأني لوصاياك</a:t>
            </a:r>
            <a:br>
              <a:rPr lang="fr-FR" sz="4267" dirty="0">
                <a:solidFill>
                  <a:prstClr val="white"/>
                </a:solidFill>
                <a:latin typeface="Calibri"/>
              </a:rPr>
            </a:br>
            <a:r>
              <a:rPr lang="ar-EG" sz="4267" dirty="0">
                <a:solidFill>
                  <a:prstClr val="white"/>
                </a:solidFill>
                <a:latin typeface="Calibri"/>
                <a:cs typeface="Arial" panose="020B0604020202020204" pitchFamily="34" charset="0"/>
              </a:rPr>
              <a:t> لم أنسَ.</a:t>
            </a:r>
            <a:br>
              <a:rPr lang="fr-FR" sz="4267" dirty="0">
                <a:solidFill>
                  <a:prstClr val="white"/>
                </a:solidFill>
                <a:latin typeface="Calibri"/>
              </a:rPr>
            </a:br>
            <a:r>
              <a:rPr lang="ar-EG" sz="4267" dirty="0">
                <a:solidFill>
                  <a:prstClr val="white"/>
                </a:solidFill>
                <a:latin typeface="Calibri"/>
                <a:cs typeface="Arial" panose="020B0604020202020204" pitchFamily="34" charset="0"/>
              </a:rPr>
              <a:t> المجد لك يا محب البشر</a:t>
            </a:r>
            <a:endParaRPr lang="fr-FR" sz="4267" dirty="0">
              <a:solidFill>
                <a:prstClr val="white"/>
              </a:solidFill>
              <a:latin typeface="Calibri"/>
            </a:endParaRPr>
          </a:p>
        </p:txBody>
      </p:sp>
      <p:sp>
        <p:nvSpPr>
          <p:cNvPr id="6" name="Rectangle 5"/>
          <p:cNvSpPr/>
          <p:nvPr/>
        </p:nvSpPr>
        <p:spPr>
          <a:xfrm>
            <a:off x="431371" y="332656"/>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Aicwrem</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vry</a:t>
            </a:r>
            <a:r>
              <a:rPr lang="fr-FR" sz="3733" dirty="0">
                <a:solidFill>
                  <a:prstClr val="white"/>
                </a:solidFill>
                <a:latin typeface="CS Avva Shenouda" pitchFamily="34" charset="0"/>
              </a:rPr>
              <a:t>]</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nou`ecwou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eaftako</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kw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nca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pekbwk</a:t>
            </a:r>
            <a:r>
              <a:rPr lang="fr-FR" sz="3733" dirty="0">
                <a:solidFill>
                  <a:prstClr val="white"/>
                </a:solidFill>
                <a:latin typeface="CS Avva Shenouda" pitchFamily="34" charset="0"/>
              </a:rPr>
              <a:t> je </a:t>
            </a:r>
            <a:r>
              <a:rPr lang="fr-FR" sz="3733" dirty="0" err="1">
                <a:solidFill>
                  <a:prstClr val="white"/>
                </a:solidFill>
                <a:latin typeface="CS Avva Shenouda" pitchFamily="34" charset="0"/>
              </a:rPr>
              <a:t>nekentoly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mpierpouwbs</a:t>
            </a:r>
            <a:r>
              <a:rPr lang="fr-FR" sz="3733" dirty="0">
                <a:solidFill>
                  <a:prstClr val="white"/>
                </a:solidFill>
                <a:latin typeface="CS Avva Shenouda" pitchFamily="34" charset="0"/>
              </a:rPr>
              <a:t> @  do...</a:t>
            </a:r>
          </a:p>
        </p:txBody>
      </p:sp>
      <p:sp>
        <p:nvSpPr>
          <p:cNvPr id="7" name="Rectangle 6"/>
          <p:cNvSpPr/>
          <p:nvPr/>
        </p:nvSpPr>
        <p:spPr>
          <a:xfrm>
            <a:off x="1576355" y="3820009"/>
            <a:ext cx="9056148" cy="2554545"/>
          </a:xfrm>
          <a:prstGeom prst="rect">
            <a:avLst/>
          </a:prstGeom>
        </p:spPr>
        <p:txBody>
          <a:bodyPr wrap="square">
            <a:spAutoFit/>
          </a:bodyPr>
          <a:lstStyle/>
          <a:p>
            <a:pPr algn="ctr" defTabSz="1219170"/>
            <a:r>
              <a:rPr lang="fr-FR" sz="3200" b="1" dirty="0">
                <a:solidFill>
                  <a:prstClr val="white"/>
                </a:solidFill>
                <a:latin typeface="Book Antiqua" pitchFamily="18" charset="0"/>
              </a:rPr>
              <a:t>Comme la brebis perdue</a:t>
            </a:r>
          </a:p>
          <a:p>
            <a:pPr algn="ctr" defTabSz="1219170"/>
            <a:r>
              <a:rPr lang="fr-FR" sz="3200" b="1" dirty="0">
                <a:solidFill>
                  <a:prstClr val="white"/>
                </a:solidFill>
                <a:latin typeface="Book Antiqua" pitchFamily="18" charset="0"/>
              </a:rPr>
              <a:t>Egaré, j’étais perdu</a:t>
            </a:r>
          </a:p>
          <a:p>
            <a:pPr algn="ctr" defTabSz="1219170"/>
            <a:r>
              <a:rPr lang="fr-FR" sz="3200" b="1" dirty="0">
                <a:solidFill>
                  <a:prstClr val="white"/>
                </a:solidFill>
                <a:latin typeface="Book Antiqua" pitchFamily="18" charset="0"/>
              </a:rPr>
              <a:t>Je veux revenir à Toi</a:t>
            </a:r>
          </a:p>
          <a:p>
            <a:pPr algn="ctr" defTabSz="1219170"/>
            <a:r>
              <a:rPr lang="fr-FR" sz="3200" b="1" dirty="0">
                <a:solidFill>
                  <a:prstClr val="white"/>
                </a:solidFill>
                <a:latin typeface="Book Antiqua" pitchFamily="18" charset="0"/>
              </a:rPr>
              <a:t>Car Tes lois, je n’oublie pas</a:t>
            </a:r>
          </a:p>
          <a:p>
            <a:pPr algn="ctr" defTabSz="1219170"/>
            <a:r>
              <a:rPr lang="fr-FR" sz="3200" b="1" dirty="0">
                <a:solidFill>
                  <a:prstClr val="white"/>
                </a:solidFill>
                <a:latin typeface="Book Antiqua" pitchFamily="18" charset="0"/>
              </a:rPr>
              <a:t>Gloire à Toi...</a:t>
            </a:r>
            <a:endParaRPr lang="fr-FR" sz="3733" b="1"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E2F7CC35-847C-DE74-B70E-ECE020E925E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ynou</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4" name="ZoneTexte 3">
            <a:hlinkClick r:id="rId2" action="ppaction://hlinksldjump"/>
            <a:extLst>
              <a:ext uri="{FF2B5EF4-FFF2-40B4-BE49-F238E27FC236}">
                <a16:creationId xmlns:a16="http://schemas.microsoft.com/office/drawing/2014/main" id="{89C24776-5415-9327-A4AA-F1C30D4585A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25077018"/>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718949"/>
          </a:xfrm>
          <a:prstGeom prst="rect">
            <a:avLst/>
          </a:prstGeom>
        </p:spPr>
        <p:txBody>
          <a:bodyPr wrap="square">
            <a:spAutoFit/>
          </a:bodyPr>
          <a:lstStyle/>
          <a:p>
            <a:pPr algn="just" defTabSz="1219170" rtl="1"/>
            <a:r>
              <a:rPr lang="ar-AE" sz="4267" dirty="0" err="1">
                <a:solidFill>
                  <a:prstClr val="white"/>
                </a:solidFill>
                <a:latin typeface="Calibri"/>
                <a:cs typeface="Arial" panose="020B0604020202020204" pitchFamily="34" charset="0"/>
              </a:rPr>
              <a:t>السلام ...</a:t>
            </a:r>
            <a:r>
              <a:rPr lang="ar-AE" sz="4267" dirty="0">
                <a:solidFill>
                  <a:prstClr val="white"/>
                </a:solidFill>
                <a:latin typeface="Calibri"/>
                <a:cs typeface="Arial" panose="020B0604020202020204" pitchFamily="34" charset="0"/>
              </a:rPr>
              <a:t> كرازة موسى</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والدة السيد</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كرامة صموئيل</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فخر إسرائيل</a:t>
            </a:r>
            <a:endParaRPr lang="fr-FR" sz="4267" dirty="0">
              <a:solidFill>
                <a:prstClr val="white"/>
              </a:solidFill>
              <a:latin typeface="Calibri"/>
            </a:endParaRPr>
          </a:p>
        </p:txBody>
      </p:sp>
      <p:sp>
        <p:nvSpPr>
          <p:cNvPr id="6" name="Rectangle 5"/>
          <p:cNvSpPr/>
          <p:nvPr/>
        </p:nvSpPr>
        <p:spPr>
          <a:xfrm>
            <a:off x="431371" y="332658"/>
            <a:ext cx="6096677" cy="2390141"/>
          </a:xfrm>
          <a:prstGeom prst="rect">
            <a:avLst/>
          </a:prstGeom>
        </p:spPr>
        <p:txBody>
          <a:bodyPr wrap="square">
            <a:spAutoFit/>
          </a:bodyPr>
          <a:lstStyle/>
          <a:p>
            <a:pPr defTabSz="1219170"/>
            <a:r>
              <a:rPr lang="it-IT" sz="3733" dirty="0">
                <a:solidFill>
                  <a:prstClr val="white"/>
                </a:solidFill>
                <a:latin typeface="CS Avva Shenouda" pitchFamily="34" charset="0"/>
              </a:rPr>
              <a:t>&lt;=e @ `phiwis `mMw`ucyc </a:t>
            </a:r>
            <a:br>
              <a:rPr lang="it-IT" sz="3733" dirty="0">
                <a:solidFill>
                  <a:prstClr val="white"/>
                </a:solidFill>
                <a:latin typeface="CS Avva Shenouda" pitchFamily="34" charset="0"/>
              </a:rPr>
            </a:br>
            <a:r>
              <a:rPr lang="it-IT" sz="3733" dirty="0">
                <a:solidFill>
                  <a:prstClr val="white"/>
                </a:solidFill>
                <a:latin typeface="CS Avva Shenouda" pitchFamily="34" charset="0"/>
              </a:rPr>
              <a:t>=,=e @ `;mau `mPidecpotyc </a:t>
            </a:r>
            <a:br>
              <a:rPr lang="it-IT" sz="3733" dirty="0">
                <a:solidFill>
                  <a:prstClr val="white"/>
                </a:solidFill>
                <a:latin typeface="CS Avva Shenouda" pitchFamily="34" charset="0"/>
              </a:rPr>
            </a:br>
            <a:r>
              <a:rPr lang="it-IT" sz="3733" dirty="0">
                <a:solidFill>
                  <a:prstClr val="white"/>
                </a:solidFill>
                <a:latin typeface="CS Avva Shenouda" pitchFamily="34" charset="0"/>
              </a:rPr>
              <a:t>=,=e @ `ptai`o `nCamouyl</a:t>
            </a:r>
            <a:br>
              <a:rPr lang="it-IT" sz="3733" dirty="0">
                <a:solidFill>
                  <a:prstClr val="white"/>
                </a:solidFill>
                <a:latin typeface="CS Avva Shenouda" pitchFamily="34" charset="0"/>
              </a:rPr>
            </a:br>
            <a:r>
              <a:rPr lang="it-IT" sz="3733" dirty="0">
                <a:solidFill>
                  <a:prstClr val="white"/>
                </a:solidFill>
                <a:latin typeface="CS Avva Shenouda" pitchFamily="34" charset="0"/>
              </a:rPr>
              <a:t>=,=e @ `psousou `mPicra`yl.</a:t>
            </a:r>
            <a:endParaRPr lang="fr-FR" sz="3733" dirty="0">
              <a:solidFill>
                <a:prstClr val="white"/>
              </a:solidFill>
              <a:latin typeface="CS Avva Shenouda" pitchFamily="34" charset="0"/>
            </a:endParaRPr>
          </a:p>
        </p:txBody>
      </p:sp>
      <p:sp>
        <p:nvSpPr>
          <p:cNvPr id="7" name="Rectangle 6"/>
          <p:cNvSpPr/>
          <p:nvPr/>
        </p:nvSpPr>
        <p:spPr>
          <a:xfrm>
            <a:off x="431371" y="381304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Salut…Prédication de Moïse </a:t>
            </a:r>
          </a:p>
          <a:p>
            <a:pPr algn="ctr" defTabSz="1219170"/>
            <a:r>
              <a:rPr lang="fr-FR" sz="3733" b="1" dirty="0">
                <a:solidFill>
                  <a:prstClr val="white"/>
                </a:solidFill>
                <a:latin typeface="Book Antiqua" pitchFamily="18" charset="0"/>
              </a:rPr>
              <a:t>Salut…Ô Mère du Maître </a:t>
            </a:r>
          </a:p>
          <a:p>
            <a:pPr algn="ctr" defTabSz="1219170"/>
            <a:r>
              <a:rPr lang="fr-FR" sz="3733" b="1" dirty="0">
                <a:solidFill>
                  <a:prstClr val="white"/>
                </a:solidFill>
                <a:latin typeface="Book Antiqua" pitchFamily="18" charset="0"/>
              </a:rPr>
              <a:t>Salut…Honneur de Samuel</a:t>
            </a:r>
          </a:p>
          <a:p>
            <a:pPr algn="ctr" defTabSz="1219170"/>
            <a:r>
              <a:rPr lang="fr-FR" sz="3733" b="1" dirty="0">
                <a:solidFill>
                  <a:prstClr val="white"/>
                </a:solidFill>
                <a:latin typeface="Book Antiqua" pitchFamily="18" charset="0"/>
              </a:rPr>
              <a:t>Salut…Fierté d’Israël.</a:t>
            </a:r>
          </a:p>
        </p:txBody>
      </p:sp>
      <p:sp>
        <p:nvSpPr>
          <p:cNvPr id="2" name="ZoneTexte 1">
            <a:extLst>
              <a:ext uri="{FF2B5EF4-FFF2-40B4-BE49-F238E27FC236}">
                <a16:creationId xmlns:a16="http://schemas.microsoft.com/office/drawing/2014/main" id="{24259B2D-7623-9CD4-9C75-C689450938B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8EC1BB28-F7D7-5BE6-5515-91B9279C48D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09466328"/>
      </p:ext>
    </p:extLst>
  </p:cSld>
  <p:clrMapOvr>
    <a:masterClrMapping/>
  </p:clrMapOvr>
</p:sld>
</file>

<file path=ppt/slides/slide220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كان </a:t>
            </a:r>
            <a:r>
              <a:rPr lang="ar-AE" sz="4267" dirty="0" err="1">
                <a:solidFill>
                  <a:prstClr val="white"/>
                </a:solidFill>
                <a:latin typeface="Calibri"/>
                <a:cs typeface="Arial" panose="020B0604020202020204" pitchFamily="34" charset="0"/>
              </a:rPr>
              <a:t>فى</a:t>
            </a:r>
            <a:r>
              <a:rPr lang="ar-AE" sz="4267" dirty="0">
                <a:solidFill>
                  <a:prstClr val="white"/>
                </a:solidFill>
                <a:latin typeface="Calibri"/>
                <a:cs typeface="Arial" panose="020B0604020202020204" pitchFamily="34" charset="0"/>
              </a:rPr>
              <a:t> القبة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قسط </a:t>
            </a:r>
            <a:r>
              <a:rPr lang="ar-AE" sz="4267" dirty="0" err="1">
                <a:solidFill>
                  <a:prstClr val="white"/>
                </a:solidFill>
                <a:latin typeface="Calibri"/>
                <a:cs typeface="Arial" panose="020B0604020202020204" pitchFamily="34" charset="0"/>
              </a:rPr>
              <a:t>ذهبى</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وكيل مَنِ</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مخفى فيه</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Ouon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ou`ctamnoc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nnoub</a:t>
            </a:r>
            <a:r>
              <a:rPr lang="fr-FR" sz="3733" dirty="0">
                <a:solidFill>
                  <a:prstClr val="white"/>
                </a:solidFill>
                <a:latin typeface="CS Avva Shenouda" pitchFamily="34" charset="0"/>
              </a:rPr>
              <a:t> @ ,y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ckyny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ousi`mmanna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hyp</a:t>
            </a:r>
            <a:r>
              <a:rPr lang="fr-FR" sz="3733" dirty="0">
                <a:solidFill>
                  <a:prstClr val="white"/>
                </a:solidFill>
                <a:latin typeface="CS Avva Shenouda" pitchFamily="34" charset="0"/>
              </a:rPr>
              <a:t> @ `n`</a:t>
            </a:r>
            <a:r>
              <a:rPr lang="fr-FR" sz="3733" dirty="0" err="1">
                <a:solidFill>
                  <a:prstClr val="white"/>
                </a:solidFill>
                <a:latin typeface="CS Avva Shenouda" pitchFamily="34" charset="0"/>
              </a:rPr>
              <a:t>qryi</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nqytf</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La tente contenait</a:t>
            </a:r>
          </a:p>
          <a:p>
            <a:pPr algn="ctr" defTabSz="1219170"/>
            <a:r>
              <a:rPr lang="fr-FR" sz="3733" b="1" dirty="0">
                <a:solidFill>
                  <a:prstClr val="white"/>
                </a:solidFill>
                <a:latin typeface="Book Antiqua" pitchFamily="18" charset="0"/>
              </a:rPr>
              <a:t>Une urne toute en or</a:t>
            </a:r>
          </a:p>
          <a:p>
            <a:pPr algn="ctr" defTabSz="1219170"/>
            <a:r>
              <a:rPr lang="fr-FR" sz="3733" b="1" dirty="0">
                <a:solidFill>
                  <a:prstClr val="white"/>
                </a:solidFill>
                <a:latin typeface="Book Antiqua" pitchFamily="18" charset="0"/>
              </a:rPr>
              <a:t>Et une ration de manne</a:t>
            </a:r>
          </a:p>
          <a:p>
            <a:pPr algn="ctr" defTabSz="1219170"/>
            <a:r>
              <a:rPr lang="fr-FR" sz="3733" b="1" dirty="0">
                <a:solidFill>
                  <a:prstClr val="white"/>
                </a:solidFill>
                <a:latin typeface="Book Antiqua" pitchFamily="18" charset="0"/>
              </a:rPr>
              <a:t>Qui y était cachée</a:t>
            </a:r>
          </a:p>
        </p:txBody>
      </p:sp>
      <p:sp>
        <p:nvSpPr>
          <p:cNvPr id="17" name="ZoneTexte 16">
            <a:extLst>
              <a:ext uri="{FF2B5EF4-FFF2-40B4-BE49-F238E27FC236}">
                <a16:creationId xmlns:a16="http://schemas.microsoft.com/office/drawing/2014/main" id="{779CD4B8-F89C-EFA1-0A0C-771999A81AF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971B59B0-2E7F-5490-12BF-4F39825042D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54648401"/>
      </p:ext>
    </p:extLst>
  </p:cSld>
  <p:clrMapOvr>
    <a:masterClrMapping/>
  </p:clrMapOvr>
</p:sld>
</file>

<file path=ppt/slides/slide220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كان </a:t>
            </a:r>
            <a:r>
              <a:rPr lang="ar-AE" sz="4267" dirty="0" err="1">
                <a:solidFill>
                  <a:prstClr val="white"/>
                </a:solidFill>
                <a:latin typeface="Calibri"/>
                <a:cs typeface="Arial" panose="020B0604020202020204" pitchFamily="34" charset="0"/>
              </a:rPr>
              <a:t>فى</a:t>
            </a:r>
            <a:r>
              <a:rPr lang="ar-AE" sz="4267" dirty="0">
                <a:solidFill>
                  <a:prstClr val="white"/>
                </a:solidFill>
                <a:latin typeface="Calibri"/>
                <a:cs typeface="Arial" panose="020B0604020202020204" pitchFamily="34" charset="0"/>
              </a:rPr>
              <a:t> القبة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منارة من ذهب</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وسبعة سُرج</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تضئ عليها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Ouon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oulu,ni`a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nnoub</a:t>
            </a:r>
            <a:r>
              <a:rPr lang="fr-FR" sz="3733" dirty="0">
                <a:solidFill>
                  <a:prstClr val="white"/>
                </a:solidFill>
                <a:latin typeface="CS Avva Shenouda" pitchFamily="34" charset="0"/>
              </a:rPr>
              <a:t> @ ,y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ckyny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pisasf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nqybc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erouwini</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ejwc</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La tente contenait</a:t>
            </a:r>
          </a:p>
          <a:p>
            <a:pPr algn="ctr" defTabSz="1219170"/>
            <a:r>
              <a:rPr lang="fr-FR" sz="3733" b="1" dirty="0">
                <a:solidFill>
                  <a:prstClr val="white"/>
                </a:solidFill>
                <a:latin typeface="Book Antiqua" pitchFamily="18" charset="0"/>
              </a:rPr>
              <a:t>Un candélabre d’or</a:t>
            </a:r>
          </a:p>
          <a:p>
            <a:pPr algn="ctr" defTabSz="1219170"/>
            <a:r>
              <a:rPr lang="fr-FR" sz="3733" b="1" dirty="0">
                <a:solidFill>
                  <a:prstClr val="white"/>
                </a:solidFill>
                <a:latin typeface="Book Antiqua" pitchFamily="18" charset="0"/>
              </a:rPr>
              <a:t>Et il y avait sept lampes</a:t>
            </a:r>
          </a:p>
          <a:p>
            <a:pPr algn="ctr" defTabSz="1219170"/>
            <a:r>
              <a:rPr lang="fr-FR" sz="3733" b="1" dirty="0">
                <a:solidFill>
                  <a:prstClr val="white"/>
                </a:solidFill>
                <a:latin typeface="Book Antiqua" pitchFamily="18" charset="0"/>
              </a:rPr>
              <a:t>Qui l’illuminaient</a:t>
            </a:r>
          </a:p>
        </p:txBody>
      </p:sp>
      <p:sp>
        <p:nvSpPr>
          <p:cNvPr id="17" name="ZoneTexte 16">
            <a:extLst>
              <a:ext uri="{FF2B5EF4-FFF2-40B4-BE49-F238E27FC236}">
                <a16:creationId xmlns:a16="http://schemas.microsoft.com/office/drawing/2014/main" id="{FDB9863E-D33B-BA71-B0E3-22BCE7421DD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9670E1EB-CAB7-939B-64AA-E7FC4F90C87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41893100"/>
      </p:ext>
    </p:extLst>
  </p:cSld>
  <p:clrMapOvr>
    <a:masterClrMapping/>
  </p:clrMapOvr>
</p:sld>
</file>

<file path=ppt/slides/slide220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كان </a:t>
            </a:r>
            <a:r>
              <a:rPr lang="ar-AE" sz="4267" dirty="0" err="1">
                <a:solidFill>
                  <a:prstClr val="white"/>
                </a:solidFill>
                <a:latin typeface="Calibri"/>
                <a:cs typeface="Arial" panose="020B0604020202020204" pitchFamily="34" charset="0"/>
              </a:rPr>
              <a:t>فى</a:t>
            </a:r>
            <a:r>
              <a:rPr lang="ar-AE" sz="4267" dirty="0">
                <a:solidFill>
                  <a:prstClr val="white"/>
                </a:solidFill>
                <a:latin typeface="Calibri"/>
                <a:cs typeface="Arial" panose="020B0604020202020204" pitchFamily="34" charset="0"/>
              </a:rPr>
              <a:t> القبة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مجمرة من ذهب</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والعود المختار</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فى</a:t>
            </a:r>
            <a:r>
              <a:rPr lang="ar-AE" sz="4267" dirty="0">
                <a:solidFill>
                  <a:prstClr val="white"/>
                </a:solidFill>
                <a:latin typeface="Calibri"/>
                <a:cs typeface="Arial" panose="020B0604020202020204" pitchFamily="34" charset="0"/>
              </a:rPr>
              <a:t> وسطها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ousoury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nnoub</a:t>
            </a:r>
            <a:r>
              <a:rPr lang="fr-FR" sz="3733" dirty="0">
                <a:solidFill>
                  <a:prstClr val="white"/>
                </a:solidFill>
                <a:latin typeface="CS Avva Shenouda" pitchFamily="34" charset="0"/>
              </a:rPr>
              <a:t> @ ,y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ckyny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pikunamwnon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etcwtp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tecmy</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La tente contenait</a:t>
            </a:r>
          </a:p>
          <a:p>
            <a:pPr algn="ctr" defTabSz="1219170"/>
            <a:r>
              <a:rPr lang="fr-FR" sz="3733" b="1" dirty="0">
                <a:solidFill>
                  <a:prstClr val="white"/>
                </a:solidFill>
                <a:latin typeface="Book Antiqua" pitchFamily="18" charset="0"/>
              </a:rPr>
              <a:t>Un encensoir en or</a:t>
            </a:r>
          </a:p>
          <a:p>
            <a:pPr algn="ctr" defTabSz="1219170"/>
            <a:r>
              <a:rPr lang="fr-FR" sz="3733" b="1" dirty="0">
                <a:solidFill>
                  <a:prstClr val="white"/>
                </a:solidFill>
                <a:latin typeface="Book Antiqua" pitchFamily="18" charset="0"/>
              </a:rPr>
              <a:t>En son milieu était</a:t>
            </a:r>
          </a:p>
          <a:p>
            <a:pPr algn="ctr" defTabSz="1219170"/>
            <a:r>
              <a:rPr lang="fr-FR" sz="3733" b="1" dirty="0">
                <a:solidFill>
                  <a:prstClr val="white"/>
                </a:solidFill>
                <a:latin typeface="Book Antiqua" pitchFamily="18" charset="0"/>
              </a:rPr>
              <a:t>Le cinnamome choisi</a:t>
            </a:r>
          </a:p>
        </p:txBody>
      </p:sp>
      <p:sp>
        <p:nvSpPr>
          <p:cNvPr id="17" name="ZoneTexte 16">
            <a:extLst>
              <a:ext uri="{FF2B5EF4-FFF2-40B4-BE49-F238E27FC236}">
                <a16:creationId xmlns:a16="http://schemas.microsoft.com/office/drawing/2014/main" id="{CA6ABDFB-D495-8E83-9E20-57D1E4C15B4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19CC4CBD-2BF0-2930-480C-4277CBF8422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76281794"/>
      </p:ext>
    </p:extLst>
  </p:cSld>
  <p:clrMapOvr>
    <a:masterClrMapping/>
  </p:clrMapOvr>
</p:sld>
</file>

<file path=ppt/slides/slide220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كان </a:t>
            </a:r>
            <a:r>
              <a:rPr lang="ar-AE" sz="4267" dirty="0" err="1">
                <a:solidFill>
                  <a:prstClr val="white"/>
                </a:solidFill>
                <a:latin typeface="Calibri"/>
                <a:cs typeface="Arial" panose="020B0604020202020204" pitchFamily="34" charset="0"/>
              </a:rPr>
              <a:t>فى</a:t>
            </a:r>
            <a:r>
              <a:rPr lang="ar-AE" sz="4267" dirty="0">
                <a:solidFill>
                  <a:prstClr val="white"/>
                </a:solidFill>
                <a:latin typeface="Calibri"/>
                <a:cs typeface="Arial" panose="020B0604020202020204" pitchFamily="34" charset="0"/>
              </a:rPr>
              <a:t> القبة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زهرة بخور</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يستنشق رائحتها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جميع آل بيت إسرائيل</a:t>
            </a:r>
            <a:endParaRPr lang="fr-FR" sz="4267" dirty="0">
              <a:solidFill>
                <a:prstClr val="white"/>
              </a:solidFill>
              <a:latin typeface="Calibri"/>
            </a:endParaRPr>
          </a:p>
        </p:txBody>
      </p:sp>
      <p:sp>
        <p:nvSpPr>
          <p:cNvPr id="6" name="Rectangle 5"/>
          <p:cNvSpPr/>
          <p:nvPr/>
        </p:nvSpPr>
        <p:spPr>
          <a:xfrm>
            <a:off x="431371" y="332656"/>
            <a:ext cx="6144683"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Ouon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ou`hryri</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c;oinoufi</a:t>
            </a:r>
            <a:br>
              <a:rPr lang="fr-FR" sz="3733" dirty="0">
                <a:solidFill>
                  <a:prstClr val="white"/>
                </a:solidFill>
                <a:latin typeface="CS Avva Shenouda" pitchFamily="34" charset="0"/>
              </a:rPr>
            </a:br>
            <a:r>
              <a:rPr lang="fr-FR" sz="3733" dirty="0">
                <a:solidFill>
                  <a:prstClr val="white"/>
                </a:solidFill>
                <a:latin typeface="CS Avva Shenouda" pitchFamily="34" charset="0"/>
              </a:rPr>
              <a:t> @ ,y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ckyny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euswlem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 `nje na `</a:t>
            </a:r>
            <a:r>
              <a:rPr lang="fr-FR" sz="3733" dirty="0" err="1">
                <a:solidFill>
                  <a:prstClr val="white"/>
                </a:solidFill>
                <a:latin typeface="CS Avva Shenouda" pitchFamily="34" charset="0"/>
              </a:rPr>
              <a:t>pyi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mPicrayl</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La tente contenait</a:t>
            </a:r>
          </a:p>
          <a:p>
            <a:pPr algn="ctr" defTabSz="1219170"/>
            <a:r>
              <a:rPr lang="fr-FR" sz="3733" b="1" dirty="0">
                <a:solidFill>
                  <a:prstClr val="white"/>
                </a:solidFill>
                <a:latin typeface="Book Antiqua" pitchFamily="18" charset="0"/>
              </a:rPr>
              <a:t>Une fleur pour l’encens</a:t>
            </a:r>
          </a:p>
          <a:p>
            <a:pPr algn="ctr" defTabSz="1219170"/>
            <a:r>
              <a:rPr lang="fr-FR" sz="3733" b="1" dirty="0">
                <a:solidFill>
                  <a:prstClr val="white"/>
                </a:solidFill>
                <a:latin typeface="Book Antiqua" pitchFamily="18" charset="0"/>
              </a:rPr>
              <a:t>La maison d’Israël</a:t>
            </a:r>
          </a:p>
          <a:p>
            <a:pPr algn="ctr" defTabSz="1219170"/>
            <a:r>
              <a:rPr lang="fr-FR" sz="3733" b="1" dirty="0">
                <a:solidFill>
                  <a:prstClr val="white"/>
                </a:solidFill>
                <a:latin typeface="Book Antiqua" pitchFamily="18" charset="0"/>
              </a:rPr>
              <a:t>Respirait son parfum</a:t>
            </a:r>
          </a:p>
        </p:txBody>
      </p:sp>
      <p:sp>
        <p:nvSpPr>
          <p:cNvPr id="17" name="ZoneTexte 16">
            <a:extLst>
              <a:ext uri="{FF2B5EF4-FFF2-40B4-BE49-F238E27FC236}">
                <a16:creationId xmlns:a16="http://schemas.microsoft.com/office/drawing/2014/main" id="{EAAD3D7A-38CB-ADD2-220B-68BF207F66C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2ADDCDD8-0203-A82B-4775-7A2ACE0A756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11884607"/>
      </p:ext>
    </p:extLst>
  </p:cSld>
  <p:clrMapOvr>
    <a:masterClrMapping/>
  </p:clrMapOvr>
</p:sld>
</file>

<file path=ppt/slides/slide220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كان </a:t>
            </a:r>
            <a:r>
              <a:rPr lang="ar-AE" sz="4267" dirty="0" err="1">
                <a:solidFill>
                  <a:prstClr val="white"/>
                </a:solidFill>
                <a:latin typeface="Calibri"/>
                <a:cs typeface="Arial" panose="020B0604020202020204" pitchFamily="34" charset="0"/>
              </a:rPr>
              <a:t>فى</a:t>
            </a:r>
            <a:r>
              <a:rPr lang="ar-AE" sz="4267" dirty="0">
                <a:solidFill>
                  <a:prstClr val="white"/>
                </a:solidFill>
                <a:latin typeface="Calibri"/>
                <a:cs typeface="Arial" panose="020B0604020202020204" pitchFamily="34" charset="0"/>
              </a:rPr>
              <a:t> القبة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عصا هارون</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هذه </a:t>
            </a:r>
            <a:r>
              <a:rPr lang="ar-AE" sz="4267" dirty="0" err="1">
                <a:solidFill>
                  <a:prstClr val="white"/>
                </a:solidFill>
                <a:latin typeface="Calibri"/>
                <a:cs typeface="Arial" panose="020B0604020202020204" pitchFamily="34" charset="0"/>
              </a:rPr>
              <a:t>التى</a:t>
            </a:r>
            <a:r>
              <a:rPr lang="ar-AE" sz="4267" dirty="0">
                <a:solidFill>
                  <a:prstClr val="white"/>
                </a:solidFill>
                <a:latin typeface="Calibri"/>
                <a:cs typeface="Arial" panose="020B0604020202020204" pitchFamily="34" charset="0"/>
              </a:rPr>
              <a:t> أزهرت</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بغير غرس ولا سقي</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ou`sbwt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Aarwn</a:t>
            </a:r>
            <a:r>
              <a:rPr lang="fr-FR" sz="3733" dirty="0">
                <a:solidFill>
                  <a:prstClr val="white"/>
                </a:solidFill>
                <a:latin typeface="CS Avva Shenouda" pitchFamily="34" charset="0"/>
              </a:rPr>
              <a:t> @ ,y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ckyny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vai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etafviri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wric</a:t>
            </a:r>
            <a:r>
              <a:rPr lang="fr-FR" sz="3733" dirty="0">
                <a:solidFill>
                  <a:prstClr val="white"/>
                </a:solidFill>
                <a:latin typeface="CS Avva Shenouda" pitchFamily="34" charset="0"/>
              </a:rPr>
              <a:t> [o nem `</a:t>
            </a:r>
            <a:r>
              <a:rPr lang="fr-FR" sz="3733" dirty="0" err="1">
                <a:solidFill>
                  <a:prstClr val="white"/>
                </a:solidFill>
                <a:latin typeface="CS Avva Shenouda" pitchFamily="34" charset="0"/>
              </a:rPr>
              <a:t>tco</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La tente contenait</a:t>
            </a:r>
          </a:p>
          <a:p>
            <a:pPr algn="ctr" defTabSz="1219170"/>
            <a:r>
              <a:rPr lang="fr-FR" sz="3733" b="1" dirty="0">
                <a:solidFill>
                  <a:prstClr val="white"/>
                </a:solidFill>
                <a:latin typeface="Book Antiqua" pitchFamily="18" charset="0"/>
              </a:rPr>
              <a:t>Le bâton d’Aaron</a:t>
            </a:r>
          </a:p>
          <a:p>
            <a:pPr algn="ctr" defTabSz="1219170"/>
            <a:r>
              <a:rPr lang="fr-FR" sz="3733" b="1" dirty="0">
                <a:solidFill>
                  <a:prstClr val="white"/>
                </a:solidFill>
                <a:latin typeface="Book Antiqua" pitchFamily="18" charset="0"/>
              </a:rPr>
              <a:t>Fleurit sans être planté</a:t>
            </a:r>
          </a:p>
          <a:p>
            <a:pPr algn="ctr" defTabSz="1219170"/>
            <a:r>
              <a:rPr lang="fr-FR" sz="3733" b="1" dirty="0">
                <a:solidFill>
                  <a:prstClr val="white"/>
                </a:solidFill>
                <a:latin typeface="Book Antiqua" pitchFamily="18" charset="0"/>
              </a:rPr>
              <a:t>Et sans être arrosé</a:t>
            </a:r>
          </a:p>
        </p:txBody>
      </p:sp>
      <p:sp>
        <p:nvSpPr>
          <p:cNvPr id="17" name="ZoneTexte 16">
            <a:extLst>
              <a:ext uri="{FF2B5EF4-FFF2-40B4-BE49-F238E27FC236}">
                <a16:creationId xmlns:a16="http://schemas.microsoft.com/office/drawing/2014/main" id="{18DFC6D6-1C4E-825A-C7C0-26BD71389E5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7D7079FE-D653-1FAF-165C-020E74A6619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32663005"/>
      </p:ext>
    </p:extLst>
  </p:cSld>
  <p:clrMapOvr>
    <a:masterClrMapping/>
  </p:clrMapOvr>
</p:sld>
</file>

<file path=ppt/slides/slide220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كان </a:t>
            </a:r>
            <a:r>
              <a:rPr lang="ar-AE" sz="4267" dirty="0" err="1">
                <a:solidFill>
                  <a:prstClr val="white"/>
                </a:solidFill>
                <a:latin typeface="Calibri"/>
                <a:cs typeface="Arial" panose="020B0604020202020204" pitchFamily="34" charset="0"/>
              </a:rPr>
              <a:t>فى</a:t>
            </a:r>
            <a:r>
              <a:rPr lang="ar-AE" sz="4267" dirty="0">
                <a:solidFill>
                  <a:prstClr val="white"/>
                </a:solidFill>
                <a:latin typeface="Calibri"/>
                <a:cs typeface="Arial" panose="020B0604020202020204" pitchFamily="34" charset="0"/>
              </a:rPr>
              <a:t> القبة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مائدة ذهبية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وخبز التقدمة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موضوعًا عليها</a:t>
            </a:r>
            <a:endParaRPr lang="fr-FR" sz="4267" dirty="0">
              <a:solidFill>
                <a:prstClr val="white"/>
              </a:solidFill>
              <a:latin typeface="Calibri"/>
            </a:endParaRPr>
          </a:p>
        </p:txBody>
      </p:sp>
      <p:sp>
        <p:nvSpPr>
          <p:cNvPr id="6" name="Rectangle 5"/>
          <p:cNvSpPr/>
          <p:nvPr/>
        </p:nvSpPr>
        <p:spPr>
          <a:xfrm>
            <a:off x="431371" y="332656"/>
            <a:ext cx="6223835" cy="1815690"/>
          </a:xfrm>
          <a:prstGeom prst="rect">
            <a:avLst/>
          </a:prstGeom>
        </p:spPr>
        <p:txBody>
          <a:bodyPr wrap="square">
            <a:spAutoFit/>
          </a:bodyPr>
          <a:lstStyle/>
          <a:p>
            <a:pPr algn="just" defTabSz="1219170"/>
            <a:r>
              <a:rPr lang="fr-FR" sz="3733" dirty="0" err="1">
                <a:solidFill>
                  <a:prstClr val="white"/>
                </a:solidFill>
                <a:latin typeface="CS Avva Shenouda" pitchFamily="34" charset="0"/>
              </a:rPr>
              <a:t>Ouon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ou`trapeza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nnoub</a:t>
            </a:r>
            <a:r>
              <a:rPr lang="fr-FR" sz="3733" dirty="0">
                <a:solidFill>
                  <a:prstClr val="white"/>
                </a:solidFill>
                <a:latin typeface="CS Avva Shenouda" pitchFamily="34" charset="0"/>
              </a:rPr>
              <a:t> @ ,y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ckyny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pwik</a:t>
            </a:r>
            <a:br>
              <a:rPr lang="fr-FR" sz="3733" dirty="0">
                <a:solidFill>
                  <a:prstClr val="white"/>
                </a:solidFill>
                <a:latin typeface="CS Avva Shenouda" pitchFamily="34" charset="0"/>
              </a:rPr>
            </a:br>
            <a:r>
              <a:rPr lang="fr-FR" sz="3733" dirty="0">
                <a:solidFill>
                  <a:prstClr val="white"/>
                </a:solidFill>
                <a:latin typeface="CS Avva Shenouda" pitchFamily="34" charset="0"/>
              </a:rPr>
              <a:t>`n]`</a:t>
            </a:r>
            <a:r>
              <a:rPr lang="fr-FR" sz="3733" dirty="0" err="1">
                <a:solidFill>
                  <a:prstClr val="white"/>
                </a:solidFill>
                <a:latin typeface="CS Avva Shenouda" pitchFamily="34" charset="0"/>
              </a:rPr>
              <a:t>pro;ecic</a:t>
            </a:r>
            <a:r>
              <a:rPr lang="fr-FR" sz="3733" dirty="0">
                <a:solidFill>
                  <a:prstClr val="white"/>
                </a:solidFill>
                <a:latin typeface="CS Avva Shenouda" pitchFamily="34" charset="0"/>
              </a:rPr>
              <a:t> @ ,y `</a:t>
            </a:r>
            <a:r>
              <a:rPr lang="fr-FR" sz="3733" dirty="0" err="1">
                <a:solidFill>
                  <a:prstClr val="white"/>
                </a:solidFill>
                <a:latin typeface="CS Avva Shenouda" pitchFamily="34" charset="0"/>
              </a:rPr>
              <a:t>e`hryi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ejwc</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La tente contenait</a:t>
            </a:r>
          </a:p>
          <a:p>
            <a:pPr algn="ctr" defTabSz="1219170"/>
            <a:r>
              <a:rPr lang="fr-FR" sz="3733" b="1" dirty="0">
                <a:solidFill>
                  <a:prstClr val="white"/>
                </a:solidFill>
                <a:latin typeface="Book Antiqua" pitchFamily="18" charset="0"/>
              </a:rPr>
              <a:t>Une table toute en or</a:t>
            </a:r>
          </a:p>
          <a:p>
            <a:pPr algn="ctr" defTabSz="1219170"/>
            <a:r>
              <a:rPr lang="fr-FR" sz="3733" b="1" dirty="0">
                <a:solidFill>
                  <a:prstClr val="white"/>
                </a:solidFill>
                <a:latin typeface="Book Antiqua" pitchFamily="18" charset="0"/>
              </a:rPr>
              <a:t>Et sur elle se trouvait</a:t>
            </a:r>
          </a:p>
          <a:p>
            <a:pPr algn="ctr" defTabSz="1219170"/>
            <a:r>
              <a:rPr lang="fr-FR" sz="3733" b="1" dirty="0">
                <a:solidFill>
                  <a:prstClr val="white"/>
                </a:solidFill>
                <a:latin typeface="Book Antiqua" pitchFamily="18" charset="0"/>
              </a:rPr>
              <a:t>Le pain de l’offrande</a:t>
            </a:r>
          </a:p>
        </p:txBody>
      </p:sp>
      <p:sp>
        <p:nvSpPr>
          <p:cNvPr id="17" name="ZoneTexte 16">
            <a:extLst>
              <a:ext uri="{FF2B5EF4-FFF2-40B4-BE49-F238E27FC236}">
                <a16:creationId xmlns:a16="http://schemas.microsoft.com/office/drawing/2014/main" id="{65F97837-5323-6950-6DAC-8A867BC8051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85A8C72B-C5FD-00F9-C76B-C09B7B966B5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71965442"/>
      </p:ext>
    </p:extLst>
  </p:cSld>
  <p:clrMapOvr>
    <a:masterClrMapping/>
  </p:clrMapOvr>
</p:sld>
</file>

<file path=ppt/slides/slide220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كان </a:t>
            </a:r>
            <a:r>
              <a:rPr lang="ar-AE" sz="4267" dirty="0" err="1">
                <a:solidFill>
                  <a:prstClr val="white"/>
                </a:solidFill>
                <a:latin typeface="Calibri"/>
                <a:cs typeface="Arial" panose="020B0604020202020204" pitchFamily="34" charset="0"/>
              </a:rPr>
              <a:t>فى</a:t>
            </a:r>
            <a:r>
              <a:rPr lang="ar-AE" sz="4267" dirty="0">
                <a:solidFill>
                  <a:prstClr val="white"/>
                </a:solidFill>
                <a:latin typeface="Calibri"/>
                <a:cs typeface="Arial" panose="020B0604020202020204" pitchFamily="34" charset="0"/>
              </a:rPr>
              <a:t> القبة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رئيس كهنة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يُصعد الذبائح</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عن خطايا الشعب</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ouar,y`ereuc</a:t>
            </a:r>
            <a:r>
              <a:rPr lang="fr-FR" sz="3733" dirty="0">
                <a:solidFill>
                  <a:prstClr val="white"/>
                </a:solidFill>
                <a:latin typeface="CS Avva Shenouda" pitchFamily="34" charset="0"/>
              </a:rPr>
              <a:t> @ ,y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ckyny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efen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souswousi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e`pswi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ninobi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pilaoc</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La tente contenait</a:t>
            </a:r>
          </a:p>
          <a:p>
            <a:pPr algn="ctr" defTabSz="1219170"/>
            <a:r>
              <a:rPr lang="fr-FR" sz="3733" b="1" dirty="0">
                <a:solidFill>
                  <a:prstClr val="white"/>
                </a:solidFill>
                <a:latin typeface="Book Antiqua" pitchFamily="18" charset="0"/>
              </a:rPr>
              <a:t>Un grand-prêtre qui</a:t>
            </a:r>
          </a:p>
          <a:p>
            <a:pPr algn="ctr" defTabSz="1219170"/>
            <a:r>
              <a:rPr lang="fr-FR" sz="3733" b="1" dirty="0">
                <a:solidFill>
                  <a:prstClr val="white"/>
                </a:solidFill>
                <a:latin typeface="Book Antiqua" pitchFamily="18" charset="0"/>
              </a:rPr>
              <a:t>Offrait le sacrifice</a:t>
            </a:r>
          </a:p>
          <a:p>
            <a:pPr algn="ctr" defTabSz="1219170"/>
            <a:r>
              <a:rPr lang="fr-FR" sz="3733" b="1" dirty="0">
                <a:solidFill>
                  <a:prstClr val="white"/>
                </a:solidFill>
                <a:latin typeface="Book Antiqua" pitchFamily="18" charset="0"/>
              </a:rPr>
              <a:t>Pour les péchés du peuple</a:t>
            </a:r>
          </a:p>
        </p:txBody>
      </p:sp>
      <p:sp>
        <p:nvSpPr>
          <p:cNvPr id="17" name="ZoneTexte 16">
            <a:extLst>
              <a:ext uri="{FF2B5EF4-FFF2-40B4-BE49-F238E27FC236}">
                <a16:creationId xmlns:a16="http://schemas.microsoft.com/office/drawing/2014/main" id="{B05FC088-1172-31EB-055F-5EFD6EDE196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1BE26D63-2B3F-C1E0-680C-10AC325CF9C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6052141"/>
      </p:ext>
    </p:extLst>
  </p:cSld>
  <p:clrMapOvr>
    <a:masterClrMapping/>
  </p:clrMapOvr>
</p:sld>
</file>

<file path=ppt/slides/slide220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إذا اشتم رائحتها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ضابط الكل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يرفع هناك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خطايا الشعب</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err="1">
                <a:solidFill>
                  <a:prstClr val="white"/>
                </a:solidFill>
                <a:latin typeface="CS Avva Shenouda" pitchFamily="34" charset="0"/>
              </a:rPr>
              <a:t>Afsanswlem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Pipantokratwr</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saf`wli</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mmau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nninobi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pilaoc</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Lorsque le Tout-Puissant</a:t>
            </a:r>
          </a:p>
          <a:p>
            <a:pPr algn="ctr" defTabSz="1219170"/>
            <a:r>
              <a:rPr lang="fr-FR" sz="3733" b="1" dirty="0">
                <a:solidFill>
                  <a:prstClr val="white"/>
                </a:solidFill>
                <a:latin typeface="Book Antiqua" pitchFamily="18" charset="0"/>
              </a:rPr>
              <a:t>En respirait l’odeur</a:t>
            </a:r>
          </a:p>
          <a:p>
            <a:pPr algn="ctr" defTabSz="1219170"/>
            <a:r>
              <a:rPr lang="fr-FR" sz="3733" b="1" dirty="0">
                <a:solidFill>
                  <a:prstClr val="white"/>
                </a:solidFill>
                <a:latin typeface="Book Antiqua" pitchFamily="18" charset="0"/>
              </a:rPr>
              <a:t>Il ôtait en ce lieu</a:t>
            </a:r>
          </a:p>
          <a:p>
            <a:pPr algn="ctr" defTabSz="1219170"/>
            <a:r>
              <a:rPr lang="fr-FR" sz="3733" b="1" dirty="0">
                <a:solidFill>
                  <a:prstClr val="white"/>
                </a:solidFill>
                <a:latin typeface="Book Antiqua" pitchFamily="18" charset="0"/>
              </a:rPr>
              <a:t>Les péchés du peuple</a:t>
            </a:r>
          </a:p>
        </p:txBody>
      </p:sp>
      <p:sp>
        <p:nvSpPr>
          <p:cNvPr id="17" name="ZoneTexte 16">
            <a:extLst>
              <a:ext uri="{FF2B5EF4-FFF2-40B4-BE49-F238E27FC236}">
                <a16:creationId xmlns:a16="http://schemas.microsoft.com/office/drawing/2014/main" id="{AEDFDB99-8306-0810-7EC2-4A0E03BA3E1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9305DDB5-83C4-C6D9-D44A-9B61ACF3536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26752429"/>
      </p:ext>
    </p:extLst>
  </p:cSld>
  <p:clrMapOvr>
    <a:masterClrMapping/>
  </p:clrMapOvr>
</p:sld>
</file>

<file path=ppt/slides/slide220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من قبل مريم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ابنة يواقيم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عرفنا الذبيحة الحقيقية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لمغفرة الخطايا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Ebolhiten</a:t>
            </a:r>
            <a:r>
              <a:rPr lang="fr-FR" sz="3733" dirty="0">
                <a:solidFill>
                  <a:prstClr val="white"/>
                </a:solidFill>
                <a:latin typeface="CS Avva Shenouda" pitchFamily="34" charset="0"/>
              </a:rPr>
              <a:t> Mari`a @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tseri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nIw`akim</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ancouen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pisouswousi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mmyi</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n,anobi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Par Marie, fille de Joachim</a:t>
            </a:r>
          </a:p>
          <a:p>
            <a:pPr algn="ctr" defTabSz="1219170"/>
            <a:r>
              <a:rPr lang="fr-FR" sz="3733" b="1" dirty="0">
                <a:solidFill>
                  <a:prstClr val="white"/>
                </a:solidFill>
                <a:latin typeface="Book Antiqua" pitchFamily="18" charset="0"/>
              </a:rPr>
              <a:t>Nous avons connu</a:t>
            </a:r>
          </a:p>
          <a:p>
            <a:pPr algn="ctr" defTabSz="1219170"/>
            <a:r>
              <a:rPr lang="fr-FR" sz="3733" b="1" dirty="0">
                <a:solidFill>
                  <a:prstClr val="white"/>
                </a:solidFill>
                <a:latin typeface="Book Antiqua" pitchFamily="18" charset="0"/>
              </a:rPr>
              <a:t>Le vrai sacrifice</a:t>
            </a:r>
          </a:p>
          <a:p>
            <a:pPr algn="ctr" defTabSz="1219170"/>
            <a:r>
              <a:rPr lang="fr-FR" sz="3733" b="1" dirty="0">
                <a:solidFill>
                  <a:prstClr val="white"/>
                </a:solidFill>
                <a:latin typeface="Book Antiqua" pitchFamily="18" charset="0"/>
              </a:rPr>
              <a:t>Pour le pardon des péchés</a:t>
            </a:r>
          </a:p>
        </p:txBody>
      </p:sp>
      <p:sp>
        <p:nvSpPr>
          <p:cNvPr id="17" name="ZoneTexte 16">
            <a:extLst>
              <a:ext uri="{FF2B5EF4-FFF2-40B4-BE49-F238E27FC236}">
                <a16:creationId xmlns:a16="http://schemas.microsoft.com/office/drawing/2014/main" id="{738FE362-667F-A66D-B2F6-8B6FD98FEEE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6129C354-843D-7327-35A7-646C6F23141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57887056"/>
      </p:ext>
    </p:extLst>
  </p:cSld>
  <p:clrMapOvr>
    <a:masterClrMapping/>
  </p:clrMapOvr>
</p:sld>
</file>

<file path=ppt/slides/slide220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مَن يقدر أن يصف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كرامة القبة </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التى</a:t>
            </a:r>
            <a:r>
              <a:rPr lang="ar-AE" sz="4267" dirty="0">
                <a:solidFill>
                  <a:prstClr val="white"/>
                </a:solidFill>
                <a:latin typeface="Calibri"/>
                <a:cs typeface="Arial" panose="020B0604020202020204" pitchFamily="34" charset="0"/>
              </a:rPr>
              <a:t>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زينها النبى</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Nim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pe;na`scaji</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`m`</a:t>
            </a:r>
            <a:r>
              <a:rPr lang="fr-FR" sz="3733" dirty="0" err="1">
                <a:solidFill>
                  <a:prstClr val="white"/>
                </a:solidFill>
                <a:latin typeface="CS Avva Shenouda" pitchFamily="34" charset="0"/>
              </a:rPr>
              <a:t>ptaio</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ckyny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etafcelcwlc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pi`provytyc</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Qui pourra décrire</a:t>
            </a:r>
          </a:p>
          <a:p>
            <a:pPr algn="ctr" defTabSz="1219170"/>
            <a:r>
              <a:rPr lang="fr-FR" sz="3733" b="1" dirty="0">
                <a:solidFill>
                  <a:prstClr val="white"/>
                </a:solidFill>
                <a:latin typeface="Book Antiqua" pitchFamily="18" charset="0"/>
              </a:rPr>
              <a:t>Toute la splendeur</a:t>
            </a:r>
          </a:p>
          <a:p>
            <a:pPr algn="ctr" defTabSz="1219170"/>
            <a:r>
              <a:rPr lang="fr-FR" sz="3733" b="1" dirty="0">
                <a:solidFill>
                  <a:prstClr val="white"/>
                </a:solidFill>
                <a:latin typeface="Book Antiqua" pitchFamily="18" charset="0"/>
              </a:rPr>
              <a:t>La splendeur de la tente</a:t>
            </a:r>
          </a:p>
          <a:p>
            <a:pPr algn="ctr" defTabSz="1219170"/>
            <a:r>
              <a:rPr lang="fr-FR" sz="3733" b="1" dirty="0">
                <a:solidFill>
                  <a:prstClr val="white"/>
                </a:solidFill>
                <a:latin typeface="Book Antiqua" pitchFamily="18" charset="0"/>
              </a:rPr>
              <a:t>Qu’a ornée le prophète</a:t>
            </a:r>
          </a:p>
        </p:txBody>
      </p:sp>
      <p:sp>
        <p:nvSpPr>
          <p:cNvPr id="17" name="ZoneTexte 16">
            <a:extLst>
              <a:ext uri="{FF2B5EF4-FFF2-40B4-BE49-F238E27FC236}">
                <a16:creationId xmlns:a16="http://schemas.microsoft.com/office/drawing/2014/main" id="{79099459-F078-C87A-C623-430268FC27A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BFF961E0-B312-B8F5-ACCB-39E0FDBFA6F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44930186"/>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718949"/>
          </a:xfrm>
          <a:prstGeom prst="rect">
            <a:avLst/>
          </a:prstGeom>
        </p:spPr>
        <p:txBody>
          <a:bodyPr wrap="square">
            <a:spAutoFit/>
          </a:bodyPr>
          <a:lstStyle/>
          <a:p>
            <a:pPr algn="just" defTabSz="1219170" rtl="1"/>
            <a:r>
              <a:rPr lang="ar-AE" sz="4267" dirty="0" err="1">
                <a:solidFill>
                  <a:prstClr val="white"/>
                </a:solidFill>
                <a:latin typeface="Calibri"/>
                <a:cs typeface="Arial" panose="020B0604020202020204" pitchFamily="34" charset="0"/>
              </a:rPr>
              <a:t>السلام ...</a:t>
            </a:r>
            <a:r>
              <a:rPr lang="ar-AE" sz="4267" dirty="0">
                <a:solidFill>
                  <a:prstClr val="white"/>
                </a:solidFill>
                <a:latin typeface="Calibri"/>
                <a:cs typeface="Arial" panose="020B0604020202020204" pitchFamily="34" charset="0"/>
              </a:rPr>
              <a:t> ثبات أيوب البار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الحجر الكريم</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أم الحبيب</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ابنة الملك داود</a:t>
            </a:r>
            <a:endParaRPr lang="fr-FR" sz="4267" dirty="0">
              <a:solidFill>
                <a:prstClr val="white"/>
              </a:solidFill>
              <a:latin typeface="Calibri"/>
            </a:endParaRPr>
          </a:p>
        </p:txBody>
      </p:sp>
      <p:sp>
        <p:nvSpPr>
          <p:cNvPr id="6" name="Rectangle 5"/>
          <p:cNvSpPr/>
          <p:nvPr/>
        </p:nvSpPr>
        <p:spPr>
          <a:xfrm>
            <a:off x="448229" y="332656"/>
            <a:ext cx="6079819" cy="2390141"/>
          </a:xfrm>
          <a:prstGeom prst="rect">
            <a:avLst/>
          </a:prstGeom>
        </p:spPr>
        <p:txBody>
          <a:bodyPr wrap="square">
            <a:spAutoFit/>
          </a:bodyPr>
          <a:lstStyle/>
          <a:p>
            <a:pPr defTabSz="1219170"/>
            <a:r>
              <a:rPr lang="it-IT" sz="3733" dirty="0">
                <a:solidFill>
                  <a:prstClr val="white"/>
                </a:solidFill>
                <a:latin typeface="CS Avva Shenouda" pitchFamily="34" charset="0"/>
              </a:rPr>
              <a:t>¿ &lt;=e @ `ptajro `nIwb pi`;myi </a:t>
            </a:r>
          </a:p>
          <a:p>
            <a:pPr defTabSz="1219170"/>
            <a:r>
              <a:rPr lang="it-IT" sz="3733" dirty="0">
                <a:solidFill>
                  <a:prstClr val="white"/>
                </a:solidFill>
                <a:latin typeface="CS Avva Shenouda" pitchFamily="34" charset="0"/>
              </a:rPr>
              <a:t>=,=e @ pi`wni `n`anamyi </a:t>
            </a:r>
            <a:br>
              <a:rPr lang="it-IT" sz="3733" dirty="0">
                <a:solidFill>
                  <a:prstClr val="white"/>
                </a:solidFill>
                <a:latin typeface="CS Avva Shenouda" pitchFamily="34" charset="0"/>
              </a:rPr>
            </a:br>
            <a:r>
              <a:rPr lang="it-IT" sz="3733" dirty="0">
                <a:solidFill>
                  <a:prstClr val="white"/>
                </a:solidFill>
                <a:latin typeface="CS Avva Shenouda" pitchFamily="34" charset="0"/>
              </a:rPr>
              <a:t>=,=e @ `;mau `mPimenrit </a:t>
            </a:r>
            <a:br>
              <a:rPr lang="it-IT" sz="3733" dirty="0">
                <a:solidFill>
                  <a:prstClr val="white"/>
                </a:solidFill>
                <a:latin typeface="CS Avva Shenouda" pitchFamily="34" charset="0"/>
              </a:rPr>
            </a:br>
            <a:r>
              <a:rPr lang="it-IT" sz="3733" dirty="0">
                <a:solidFill>
                  <a:prstClr val="white"/>
                </a:solidFill>
                <a:latin typeface="CS Avva Shenouda" pitchFamily="34" charset="0"/>
              </a:rPr>
              <a:t>=,=e @ `tseri `m`Pouro Dauid</a:t>
            </a:r>
            <a:endParaRPr lang="fr-FR" sz="3733" dirty="0">
              <a:solidFill>
                <a:prstClr val="white"/>
              </a:solidFill>
              <a:latin typeface="CS Avva Shenouda" pitchFamily="34" charset="0"/>
            </a:endParaRPr>
          </a:p>
        </p:txBody>
      </p:sp>
      <p:sp>
        <p:nvSpPr>
          <p:cNvPr id="7" name="Rectangle 6"/>
          <p:cNvSpPr/>
          <p:nvPr/>
        </p:nvSpPr>
        <p:spPr>
          <a:xfrm>
            <a:off x="431371" y="381304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Salut…Patience de Job le juste</a:t>
            </a:r>
          </a:p>
          <a:p>
            <a:pPr algn="ctr" defTabSz="1219170"/>
            <a:r>
              <a:rPr lang="fr-FR" sz="3733" b="1" dirty="0">
                <a:solidFill>
                  <a:prstClr val="white"/>
                </a:solidFill>
                <a:latin typeface="Book Antiqua" pitchFamily="18" charset="0"/>
              </a:rPr>
              <a:t>Salut…La pierre précieuse </a:t>
            </a:r>
          </a:p>
          <a:p>
            <a:pPr algn="ctr" defTabSz="1219170"/>
            <a:r>
              <a:rPr lang="fr-FR" sz="3733" b="1" dirty="0">
                <a:solidFill>
                  <a:prstClr val="white"/>
                </a:solidFill>
                <a:latin typeface="Book Antiqua" pitchFamily="18" charset="0"/>
              </a:rPr>
              <a:t>Salut…Mère du </a:t>
            </a:r>
            <a:r>
              <a:rPr lang="fr-FR" sz="3733" b="1" dirty="0" err="1">
                <a:solidFill>
                  <a:prstClr val="white"/>
                </a:solidFill>
                <a:latin typeface="Book Antiqua" pitchFamily="18" charset="0"/>
              </a:rPr>
              <a:t>Bien-Aimé</a:t>
            </a:r>
            <a:endParaRPr lang="fr-FR" sz="3733" b="1" dirty="0">
              <a:solidFill>
                <a:prstClr val="white"/>
              </a:solidFill>
              <a:latin typeface="Book Antiqua" pitchFamily="18" charset="0"/>
            </a:endParaRPr>
          </a:p>
          <a:p>
            <a:pPr algn="ctr" defTabSz="1219170"/>
            <a:r>
              <a:rPr lang="fr-FR" sz="3733" b="1" dirty="0">
                <a:solidFill>
                  <a:prstClr val="white"/>
                </a:solidFill>
                <a:latin typeface="Book Antiqua" pitchFamily="18" charset="0"/>
              </a:rPr>
              <a:t>Salut…Fille du roi David.</a:t>
            </a:r>
          </a:p>
        </p:txBody>
      </p:sp>
      <p:sp>
        <p:nvSpPr>
          <p:cNvPr id="2" name="ZoneTexte 1">
            <a:extLst>
              <a:ext uri="{FF2B5EF4-FFF2-40B4-BE49-F238E27FC236}">
                <a16:creationId xmlns:a16="http://schemas.microsoft.com/office/drawing/2014/main" id="{D02C9B98-9844-0A18-10E9-D5617594B82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B38EF609-06A6-F6FD-E604-2F7BF3B42F2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78450271"/>
      </p:ext>
    </p:extLst>
  </p:cSld>
  <p:clrMapOvr>
    <a:masterClrMapping/>
  </p:clrMapOvr>
</p:sld>
</file>

<file path=ppt/slides/slide22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لما رآها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المعلمون المختارون</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للكتب المقدسة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تعجبوا جداً</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Etaunau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nicwtp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ncaq</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ni`</a:t>
            </a:r>
            <a:r>
              <a:rPr lang="fr-FR" sz="3733" dirty="0" err="1">
                <a:solidFill>
                  <a:prstClr val="white"/>
                </a:solidFill>
                <a:latin typeface="CS Avva Shenouda" pitchFamily="34" charset="0"/>
              </a:rPr>
              <a:t>gravy</a:t>
            </a:r>
            <a:r>
              <a:rPr lang="fr-FR" sz="3733" dirty="0">
                <a:solidFill>
                  <a:prstClr val="white"/>
                </a:solidFill>
                <a:latin typeface="CS Avva Shenouda" pitchFamily="34" charset="0"/>
              </a:rPr>
              <a:t> =e=;=u @ au[i`</a:t>
            </a:r>
            <a:r>
              <a:rPr lang="fr-FR" sz="3733" dirty="0" err="1">
                <a:solidFill>
                  <a:prstClr val="white"/>
                </a:solidFill>
                <a:latin typeface="CS Avva Shenouda" pitchFamily="34" charset="0"/>
              </a:rPr>
              <a:t>svyri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emasw</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quand les sages, versés</a:t>
            </a:r>
          </a:p>
          <a:p>
            <a:pPr algn="ctr" defTabSz="1219170"/>
            <a:r>
              <a:rPr lang="fr-FR" sz="3733" b="1" dirty="0">
                <a:solidFill>
                  <a:prstClr val="white"/>
                </a:solidFill>
                <a:latin typeface="Book Antiqua" pitchFamily="18" charset="0"/>
              </a:rPr>
              <a:t>Dans les Saintes Ecritures</a:t>
            </a:r>
          </a:p>
          <a:p>
            <a:pPr algn="ctr" defTabSz="1219170"/>
            <a:r>
              <a:rPr lang="fr-FR" sz="3733" b="1" dirty="0">
                <a:solidFill>
                  <a:prstClr val="white"/>
                </a:solidFill>
                <a:latin typeface="Book Antiqua" pitchFamily="18" charset="0"/>
              </a:rPr>
              <a:t>L’ont contemplée, ils furent</a:t>
            </a:r>
          </a:p>
          <a:p>
            <a:pPr algn="ctr" defTabSz="1219170"/>
            <a:r>
              <a:rPr lang="fr-FR" sz="3733" b="1" dirty="0">
                <a:solidFill>
                  <a:prstClr val="white"/>
                </a:solidFill>
                <a:latin typeface="Book Antiqua" pitchFamily="18" charset="0"/>
              </a:rPr>
              <a:t>Grandement émerveillés.</a:t>
            </a:r>
          </a:p>
        </p:txBody>
      </p:sp>
      <p:sp>
        <p:nvSpPr>
          <p:cNvPr id="17" name="ZoneTexte 16">
            <a:extLst>
              <a:ext uri="{FF2B5EF4-FFF2-40B4-BE49-F238E27FC236}">
                <a16:creationId xmlns:a16="http://schemas.microsoft.com/office/drawing/2014/main" id="{06814A16-CFA2-14F5-398F-DE0931A2271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826D5982-E850-7A52-AC0A-014CD727D37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22646152"/>
      </p:ext>
    </p:extLst>
  </p:cSld>
  <p:clrMapOvr>
    <a:masterClrMapping/>
  </p:clrMapOvr>
</p:sld>
</file>

<file path=ppt/slides/slide22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وفكروا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بفهمهم </a:t>
            </a:r>
            <a:r>
              <a:rPr lang="ar-AE" sz="4267" dirty="0" err="1">
                <a:solidFill>
                  <a:prstClr val="white"/>
                </a:solidFill>
                <a:latin typeface="Calibri"/>
                <a:cs typeface="Arial" panose="020B0604020202020204" pitchFamily="34" charset="0"/>
              </a:rPr>
              <a:t>السامى</a:t>
            </a:r>
            <a:r>
              <a:rPr lang="ar-AE" sz="4267" dirty="0">
                <a:solidFill>
                  <a:prstClr val="white"/>
                </a:solidFill>
                <a:latin typeface="Calibri"/>
                <a:cs typeface="Arial" panose="020B0604020202020204" pitchFamily="34" charset="0"/>
              </a:rPr>
              <a:t>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وفسروها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من الكتب المقدسة</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Aumokmek</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pouka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etsom</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auermyneuin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ni`gravy</a:t>
            </a:r>
            <a:r>
              <a:rPr lang="fr-FR" sz="3733" dirty="0">
                <a:solidFill>
                  <a:prstClr val="white"/>
                </a:solidFill>
                <a:latin typeface="CS Avva Shenouda" pitchFamily="34" charset="0"/>
              </a:rPr>
              <a:t> =e=;=u.</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Ils y ont réfléchi</a:t>
            </a:r>
          </a:p>
          <a:p>
            <a:pPr algn="ctr" defTabSz="1219170"/>
            <a:r>
              <a:rPr lang="fr-FR" sz="3733" b="1" dirty="0">
                <a:solidFill>
                  <a:prstClr val="white"/>
                </a:solidFill>
                <a:latin typeface="Book Antiqua" pitchFamily="18" charset="0"/>
              </a:rPr>
              <a:t>Dans leur intelligence</a:t>
            </a:r>
          </a:p>
          <a:p>
            <a:pPr algn="ctr" defTabSz="1219170"/>
            <a:r>
              <a:rPr lang="fr-FR" sz="3733" b="1" dirty="0">
                <a:solidFill>
                  <a:prstClr val="white"/>
                </a:solidFill>
                <a:latin typeface="Book Antiqua" pitchFamily="18" charset="0"/>
              </a:rPr>
              <a:t>Et l’ont interprétée</a:t>
            </a:r>
          </a:p>
          <a:p>
            <a:pPr algn="ctr" defTabSz="1219170"/>
            <a:r>
              <a:rPr lang="fr-FR" sz="3733" b="1" dirty="0">
                <a:solidFill>
                  <a:prstClr val="white"/>
                </a:solidFill>
                <a:latin typeface="Book Antiqua" pitchFamily="18" charset="0"/>
              </a:rPr>
              <a:t>Par les Saintes Ecritures</a:t>
            </a:r>
          </a:p>
        </p:txBody>
      </p:sp>
      <p:sp>
        <p:nvSpPr>
          <p:cNvPr id="17" name="ZoneTexte 16">
            <a:extLst>
              <a:ext uri="{FF2B5EF4-FFF2-40B4-BE49-F238E27FC236}">
                <a16:creationId xmlns:a16="http://schemas.microsoft.com/office/drawing/2014/main" id="{01F3459E-F71B-6E02-7352-7A7734315FA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19145385-16C8-95D4-B0BB-C2F552A9B2E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63063299"/>
      </p:ext>
    </p:extLst>
  </p:cSld>
  <p:clrMapOvr>
    <a:masterClrMapping/>
  </p:clrMapOvr>
</p:sld>
</file>

<file path=ppt/slides/slide22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ودعوا مريم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ابنة يواقيم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القبة الحقيقية </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التى</a:t>
            </a:r>
            <a:r>
              <a:rPr lang="ar-AE" sz="4267" dirty="0">
                <a:solidFill>
                  <a:prstClr val="white"/>
                </a:solidFill>
                <a:latin typeface="Calibri"/>
                <a:cs typeface="Arial" panose="020B0604020202020204" pitchFamily="34" charset="0"/>
              </a:rPr>
              <a:t> لرب الجنود</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Aumou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eMari`a</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tseri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nIwakim</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ckyny</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mmyi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`P¡ </a:t>
            </a:r>
            <a:r>
              <a:rPr lang="fr-FR" sz="3733" dirty="0" err="1">
                <a:solidFill>
                  <a:prstClr val="white"/>
                </a:solidFill>
                <a:latin typeface="CS Avva Shenouda" pitchFamily="34" charset="0"/>
              </a:rPr>
              <a:t>cabaw</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Ils ont appelé Marie</a:t>
            </a:r>
          </a:p>
          <a:p>
            <a:pPr algn="ctr" defTabSz="1219170"/>
            <a:r>
              <a:rPr lang="fr-FR" sz="3733" b="1" dirty="0">
                <a:solidFill>
                  <a:prstClr val="white"/>
                </a:solidFill>
                <a:latin typeface="Book Antiqua" pitchFamily="18" charset="0"/>
              </a:rPr>
              <a:t>La fille de Joachim</a:t>
            </a:r>
          </a:p>
          <a:p>
            <a:pPr algn="ctr" defTabSz="1219170"/>
            <a:r>
              <a:rPr lang="fr-FR" sz="3733" b="1" dirty="0">
                <a:solidFill>
                  <a:prstClr val="white"/>
                </a:solidFill>
                <a:latin typeface="Book Antiqua" pitchFamily="18" charset="0"/>
              </a:rPr>
              <a:t>La Tente véritable</a:t>
            </a:r>
          </a:p>
          <a:p>
            <a:pPr algn="ctr" defTabSz="1219170"/>
            <a:r>
              <a:rPr lang="fr-FR" sz="3733" b="1" dirty="0">
                <a:solidFill>
                  <a:prstClr val="white"/>
                </a:solidFill>
                <a:latin typeface="Book Antiqua" pitchFamily="18" charset="0"/>
              </a:rPr>
              <a:t>Du Seigneur </a:t>
            </a:r>
            <a:r>
              <a:rPr lang="fr-FR" sz="3733" b="1" dirty="0" err="1">
                <a:solidFill>
                  <a:prstClr val="white"/>
                </a:solidFill>
                <a:latin typeface="Book Antiqua" pitchFamily="18" charset="0"/>
              </a:rPr>
              <a:t>Sabaoth</a:t>
            </a:r>
            <a:endParaRPr lang="fr-FR" sz="3733" b="1" dirty="0">
              <a:solidFill>
                <a:prstClr val="white"/>
              </a:solidFill>
              <a:latin typeface="Book Antiqua" pitchFamily="18" charset="0"/>
            </a:endParaRPr>
          </a:p>
        </p:txBody>
      </p:sp>
      <p:sp>
        <p:nvSpPr>
          <p:cNvPr id="17" name="ZoneTexte 16">
            <a:extLst>
              <a:ext uri="{FF2B5EF4-FFF2-40B4-BE49-F238E27FC236}">
                <a16:creationId xmlns:a16="http://schemas.microsoft.com/office/drawing/2014/main" id="{2327DB0D-9675-9C65-0CB8-3D4DC2C618D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EFF6D5F6-0360-1E2F-2AC5-829F79E72B9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71424007"/>
      </p:ext>
    </p:extLst>
  </p:cSld>
  <p:clrMapOvr>
    <a:masterClrMapping/>
  </p:clrMapOvr>
</p:sld>
</file>

<file path=ppt/slides/slide22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شبهوا التابوت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بالعذراء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وذهبه المختار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بطهارتها</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err="1">
                <a:solidFill>
                  <a:prstClr val="white"/>
                </a:solidFill>
                <a:latin typeface="CS Avva Shenouda" pitchFamily="34" charset="0"/>
              </a:rPr>
              <a:t>Auen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kibwtoc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peckenoub</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etcwtp</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pectoubo</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Ils ont comparé</a:t>
            </a:r>
          </a:p>
          <a:p>
            <a:pPr algn="ctr" defTabSz="1219170"/>
            <a:r>
              <a:rPr lang="fr-FR" sz="3733" b="1" dirty="0">
                <a:solidFill>
                  <a:prstClr val="white"/>
                </a:solidFill>
                <a:latin typeface="Book Antiqua" pitchFamily="18" charset="0"/>
              </a:rPr>
              <a:t>L’arche à la Vierge</a:t>
            </a:r>
          </a:p>
          <a:p>
            <a:pPr algn="ctr" defTabSz="1219170"/>
            <a:r>
              <a:rPr lang="fr-FR" sz="3733" b="1" dirty="0">
                <a:solidFill>
                  <a:prstClr val="white"/>
                </a:solidFill>
                <a:latin typeface="Book Antiqua" pitchFamily="18" charset="0"/>
              </a:rPr>
              <a:t>Et son or choisi</a:t>
            </a:r>
          </a:p>
          <a:p>
            <a:pPr algn="ctr" defTabSz="1219170"/>
            <a:r>
              <a:rPr lang="fr-FR" sz="3733" b="1" dirty="0">
                <a:solidFill>
                  <a:prstClr val="white"/>
                </a:solidFill>
                <a:latin typeface="Book Antiqua" pitchFamily="18" charset="0"/>
              </a:rPr>
              <a:t>A sa pureté</a:t>
            </a:r>
          </a:p>
        </p:txBody>
      </p:sp>
      <p:sp>
        <p:nvSpPr>
          <p:cNvPr id="17" name="ZoneTexte 16">
            <a:extLst>
              <a:ext uri="{FF2B5EF4-FFF2-40B4-BE49-F238E27FC236}">
                <a16:creationId xmlns:a16="http://schemas.microsoft.com/office/drawing/2014/main" id="{6172C47C-3A73-F965-9D58-80F43A690C0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5D1B0238-DA31-1227-25E4-BB6EC7F06EB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86711722"/>
      </p:ext>
    </p:extLst>
  </p:cSld>
  <p:clrMapOvr>
    <a:masterClrMapping/>
  </p:clrMapOvr>
</p:sld>
</file>

<file path=ppt/slides/slide22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شبهوا الغطاء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بالعذراء </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وكاروبا</a:t>
            </a:r>
            <a:r>
              <a:rPr lang="ar-AE" sz="4267" dirty="0">
                <a:solidFill>
                  <a:prstClr val="white"/>
                </a:solidFill>
                <a:latin typeface="Calibri"/>
                <a:cs typeface="Arial" panose="020B0604020202020204" pitchFamily="34" charset="0"/>
              </a:rPr>
              <a:t> المجد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يُظللان عليها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Auen</a:t>
            </a:r>
            <a:r>
              <a:rPr lang="fr-FR" sz="3733" dirty="0">
                <a:solidFill>
                  <a:prstClr val="white"/>
                </a:solidFill>
                <a:latin typeface="CS Avva Shenouda" pitchFamily="34" charset="0"/>
              </a:rPr>
              <a:t> pi`</a:t>
            </a:r>
            <a:r>
              <a:rPr lang="fr-FR" sz="3733" dirty="0" err="1">
                <a:solidFill>
                  <a:prstClr val="white"/>
                </a:solidFill>
                <a:latin typeface="CS Avva Shenouda" pitchFamily="34" charset="0"/>
              </a:rPr>
              <a:t>ilactyrion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ic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Ni,eroubim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`p`</a:t>
            </a:r>
            <a:r>
              <a:rPr lang="fr-FR" sz="3733" dirty="0" err="1">
                <a:solidFill>
                  <a:prstClr val="white"/>
                </a:solidFill>
                <a:latin typeface="CS Avva Shenouda" pitchFamily="34" charset="0"/>
              </a:rPr>
              <a:t>wou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ceerqyibi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ejwc</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ils ont comparé</a:t>
            </a:r>
          </a:p>
          <a:p>
            <a:pPr algn="ctr" defTabSz="1219170"/>
            <a:r>
              <a:rPr lang="fr-FR" sz="3733" b="1" dirty="0">
                <a:solidFill>
                  <a:prstClr val="white"/>
                </a:solidFill>
                <a:latin typeface="Book Antiqua" pitchFamily="18" charset="0"/>
              </a:rPr>
              <a:t>Le couvercle à la Vierge</a:t>
            </a:r>
          </a:p>
          <a:p>
            <a:pPr algn="ctr" defTabSz="1219170"/>
            <a:r>
              <a:rPr lang="fr-FR" sz="3733" b="1" dirty="0">
                <a:solidFill>
                  <a:prstClr val="white"/>
                </a:solidFill>
                <a:latin typeface="Book Antiqua" pitchFamily="18" charset="0"/>
              </a:rPr>
              <a:t>Les Chérubins de gloire</a:t>
            </a:r>
          </a:p>
          <a:p>
            <a:pPr algn="ctr" defTabSz="1219170"/>
            <a:r>
              <a:rPr lang="fr-FR" sz="3733" b="1" dirty="0">
                <a:solidFill>
                  <a:prstClr val="white"/>
                </a:solidFill>
                <a:latin typeface="Book Antiqua" pitchFamily="18" charset="0"/>
              </a:rPr>
              <a:t>La couvrent de leur ombre</a:t>
            </a:r>
          </a:p>
        </p:txBody>
      </p:sp>
      <p:sp>
        <p:nvSpPr>
          <p:cNvPr id="17" name="ZoneTexte 16">
            <a:extLst>
              <a:ext uri="{FF2B5EF4-FFF2-40B4-BE49-F238E27FC236}">
                <a16:creationId xmlns:a16="http://schemas.microsoft.com/office/drawing/2014/main" id="{28954FA2-A2E1-73DF-A6D1-93F131AF3EE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BB87AF34-DA22-9F96-56BD-08100CDACEE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13078108"/>
      </p:ext>
    </p:extLst>
  </p:cSld>
  <p:clrMapOvr>
    <a:masterClrMapping/>
  </p:clrMapOvr>
</p:sld>
</file>

<file path=ppt/slides/slide221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شبهوا القسط </a:t>
            </a:r>
            <a:r>
              <a:rPr lang="ar-AE" sz="4267" dirty="0" err="1">
                <a:solidFill>
                  <a:prstClr val="white"/>
                </a:solidFill>
                <a:latin typeface="Calibri"/>
                <a:cs typeface="Arial" panose="020B0604020202020204" pitchFamily="34" charset="0"/>
              </a:rPr>
              <a:t>الذهبى</a:t>
            </a:r>
            <a:r>
              <a:rPr lang="ar-AE" sz="4267" dirty="0">
                <a:solidFill>
                  <a:prstClr val="white"/>
                </a:solidFill>
                <a:latin typeface="Calibri"/>
                <a:cs typeface="Arial" panose="020B0604020202020204" pitchFamily="34" charset="0"/>
              </a:rPr>
              <a:t>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بالعذراء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وكيلة المن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بمخلصنا</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err="1">
                <a:solidFill>
                  <a:prstClr val="white"/>
                </a:solidFill>
                <a:latin typeface="CS Avva Shenouda" pitchFamily="34" charset="0"/>
              </a:rPr>
              <a:t>Auen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pi`ctamnoc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nnoub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pefkesi</a:t>
            </a:r>
            <a:endParaRPr lang="fr-FR" sz="3733" dirty="0">
              <a:solidFill>
                <a:prstClr val="white"/>
              </a:solidFill>
              <a:latin typeface="CS Avva Shenouda" pitchFamily="34" charset="0"/>
            </a:endParaRPr>
          </a:p>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mmanna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Pencwtyr</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ils ont comparé</a:t>
            </a:r>
          </a:p>
          <a:p>
            <a:pPr algn="ctr" defTabSz="1219170"/>
            <a:r>
              <a:rPr lang="fr-FR" sz="3733" b="1" dirty="0">
                <a:solidFill>
                  <a:prstClr val="white"/>
                </a:solidFill>
                <a:latin typeface="Book Antiqua" pitchFamily="18" charset="0"/>
              </a:rPr>
              <a:t>L’urne d’or à la Vierge</a:t>
            </a:r>
          </a:p>
          <a:p>
            <a:pPr algn="ctr" defTabSz="1219170"/>
            <a:r>
              <a:rPr lang="fr-FR" sz="3733" b="1" dirty="0">
                <a:solidFill>
                  <a:prstClr val="white"/>
                </a:solidFill>
                <a:latin typeface="Book Antiqua" pitchFamily="18" charset="0"/>
              </a:rPr>
              <a:t>Et la ration de manne</a:t>
            </a:r>
          </a:p>
          <a:p>
            <a:pPr algn="ctr" defTabSz="1219170"/>
            <a:r>
              <a:rPr lang="fr-FR" sz="3733" b="1" dirty="0">
                <a:solidFill>
                  <a:prstClr val="white"/>
                </a:solidFill>
                <a:latin typeface="Book Antiqua" pitchFamily="18" charset="0"/>
              </a:rPr>
              <a:t>A notre Sauveur</a:t>
            </a:r>
          </a:p>
        </p:txBody>
      </p:sp>
      <p:sp>
        <p:nvSpPr>
          <p:cNvPr id="17" name="ZoneTexte 16">
            <a:extLst>
              <a:ext uri="{FF2B5EF4-FFF2-40B4-BE49-F238E27FC236}">
                <a16:creationId xmlns:a16="http://schemas.microsoft.com/office/drawing/2014/main" id="{45E3557B-52D7-0496-549C-82053638E1F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E2F57533-2026-29A7-1AEE-C6D4827EEAF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85291960"/>
      </p:ext>
    </p:extLst>
  </p:cSld>
  <p:clrMapOvr>
    <a:masterClrMapping/>
  </p:clrMapOvr>
</p:sld>
</file>

<file path=ppt/slides/slide22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شبهوا المنارة الذهبية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بالكنيسة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وسُرُجها السبعة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بالسبع طغمات</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Auen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lu,ni`a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nnoub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ek`klyci`a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peckesasf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nqybc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pisasf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ntagma</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Le candélabre fut</a:t>
            </a:r>
          </a:p>
          <a:p>
            <a:pPr algn="ctr" defTabSz="1219170"/>
            <a:r>
              <a:rPr lang="fr-FR" sz="3733" b="1" dirty="0">
                <a:solidFill>
                  <a:prstClr val="white"/>
                </a:solidFill>
                <a:latin typeface="Book Antiqua" pitchFamily="18" charset="0"/>
              </a:rPr>
              <a:t>Comparé à l’Eglise</a:t>
            </a:r>
          </a:p>
          <a:p>
            <a:pPr algn="ctr" defTabSz="1219170"/>
            <a:r>
              <a:rPr lang="fr-FR" sz="3733" b="1" dirty="0">
                <a:solidFill>
                  <a:prstClr val="white"/>
                </a:solidFill>
                <a:latin typeface="Book Antiqua" pitchFamily="18" charset="0"/>
              </a:rPr>
              <a:t>Et aussi les sept lampes</a:t>
            </a:r>
          </a:p>
          <a:p>
            <a:pPr algn="ctr" defTabSz="1219170"/>
            <a:r>
              <a:rPr lang="fr-FR" sz="3733" b="1" dirty="0">
                <a:solidFill>
                  <a:prstClr val="white"/>
                </a:solidFill>
                <a:latin typeface="Book Antiqua" pitchFamily="18" charset="0"/>
              </a:rPr>
              <a:t>Sont comme les sept degrés</a:t>
            </a:r>
          </a:p>
        </p:txBody>
      </p:sp>
      <p:sp>
        <p:nvSpPr>
          <p:cNvPr id="17" name="ZoneTexte 16">
            <a:extLst>
              <a:ext uri="{FF2B5EF4-FFF2-40B4-BE49-F238E27FC236}">
                <a16:creationId xmlns:a16="http://schemas.microsoft.com/office/drawing/2014/main" id="{C7FE5EE2-99EF-B778-CE61-9B746E81C3C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E63F0D31-DD0A-11EB-7C00-F1868D81520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12513137"/>
      </p:ext>
    </p:extLst>
  </p:cSld>
  <p:clrMapOvr>
    <a:masterClrMapping/>
  </p:clrMapOvr>
</p:sld>
</file>

<file path=ppt/slides/slide221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شبهوا المجمرة الذهبية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 بالعذراء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وعنبرها </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بعمانوئيل</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err="1">
                <a:solidFill>
                  <a:prstClr val="white"/>
                </a:solidFill>
                <a:latin typeface="CS Avva Shenouda" pitchFamily="34" charset="0"/>
              </a:rPr>
              <a:t>Auen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soury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nnoub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peckunamwnon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Emmanouyl</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l’encensoir d’or fut</a:t>
            </a:r>
          </a:p>
          <a:p>
            <a:pPr algn="ctr" defTabSz="1219170"/>
            <a:r>
              <a:rPr lang="fr-FR" sz="3733" b="1" dirty="0">
                <a:solidFill>
                  <a:prstClr val="white"/>
                </a:solidFill>
                <a:latin typeface="Book Antiqua" pitchFamily="18" charset="0"/>
              </a:rPr>
              <a:t>Comparé à la Vierge</a:t>
            </a:r>
          </a:p>
          <a:p>
            <a:pPr algn="ctr" defTabSz="1219170"/>
            <a:r>
              <a:rPr lang="fr-FR" sz="3733" b="1" dirty="0">
                <a:solidFill>
                  <a:prstClr val="white"/>
                </a:solidFill>
                <a:latin typeface="Book Antiqua" pitchFamily="18" charset="0"/>
              </a:rPr>
              <a:t>Et le cinnamome</a:t>
            </a:r>
          </a:p>
          <a:p>
            <a:pPr algn="ctr" defTabSz="1219170"/>
            <a:r>
              <a:rPr lang="fr-FR" sz="3733" b="1" dirty="0">
                <a:solidFill>
                  <a:prstClr val="white"/>
                </a:solidFill>
                <a:latin typeface="Book Antiqua" pitchFamily="18" charset="0"/>
              </a:rPr>
              <a:t>A Emmanuel</a:t>
            </a:r>
          </a:p>
        </p:txBody>
      </p:sp>
      <p:sp>
        <p:nvSpPr>
          <p:cNvPr id="17" name="ZoneTexte 16">
            <a:extLst>
              <a:ext uri="{FF2B5EF4-FFF2-40B4-BE49-F238E27FC236}">
                <a16:creationId xmlns:a16="http://schemas.microsoft.com/office/drawing/2014/main" id="{382130FB-702D-49D3-23FD-76D201DFC93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2C112E89-C98C-D65D-282C-DD2CF323F9F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66331722"/>
      </p:ext>
    </p:extLst>
  </p:cSld>
  <p:clrMapOvr>
    <a:masterClrMapping/>
  </p:clrMapOvr>
</p:sld>
</file>

<file path=ppt/slides/slide221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105424"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شبهوا زهرة البخور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بمريم الملكة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وبخورها المختار </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ببتوليتها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Auen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hryri</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c;oinoufi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Mari`a ]</a:t>
            </a:r>
            <a:r>
              <a:rPr lang="fr-FR" sz="3733" dirty="0" err="1">
                <a:solidFill>
                  <a:prstClr val="white"/>
                </a:solidFill>
                <a:latin typeface="CS Avva Shenouda" pitchFamily="34" charset="0"/>
              </a:rPr>
              <a:t>ourw</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pecke`c;oinoufi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etcwtp</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tecpar;eni`a</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la fleur parfumée</a:t>
            </a:r>
          </a:p>
          <a:p>
            <a:pPr algn="ctr" defTabSz="1219170"/>
            <a:r>
              <a:rPr lang="fr-FR" sz="3733" b="1" dirty="0">
                <a:solidFill>
                  <a:prstClr val="white"/>
                </a:solidFill>
                <a:latin typeface="Book Antiqua" pitchFamily="18" charset="0"/>
              </a:rPr>
              <a:t>Comme  Marie la Reine</a:t>
            </a:r>
          </a:p>
          <a:p>
            <a:pPr algn="ctr" defTabSz="1219170"/>
            <a:r>
              <a:rPr lang="fr-FR" sz="3733" b="1" dirty="0">
                <a:solidFill>
                  <a:prstClr val="white"/>
                </a:solidFill>
                <a:latin typeface="Book Antiqua" pitchFamily="18" charset="0"/>
              </a:rPr>
              <a:t>Et son parfum choisi</a:t>
            </a:r>
          </a:p>
          <a:p>
            <a:pPr algn="ctr" defTabSz="1219170"/>
            <a:r>
              <a:rPr lang="fr-FR" sz="3733" b="1" dirty="0">
                <a:solidFill>
                  <a:prstClr val="white"/>
                </a:solidFill>
                <a:latin typeface="Book Antiqua" pitchFamily="18" charset="0"/>
              </a:rPr>
              <a:t>Comme sa virginité</a:t>
            </a:r>
          </a:p>
        </p:txBody>
      </p:sp>
      <p:sp>
        <p:nvSpPr>
          <p:cNvPr id="17" name="ZoneTexte 16">
            <a:extLst>
              <a:ext uri="{FF2B5EF4-FFF2-40B4-BE49-F238E27FC236}">
                <a16:creationId xmlns:a16="http://schemas.microsoft.com/office/drawing/2014/main" id="{6F44BCAF-8DC0-9368-8088-17D1B7F72E3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4C0573EC-7AB0-0038-97AB-BF25619FF92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18198072"/>
      </p:ext>
    </p:extLst>
  </p:cSld>
  <p:clrMapOvr>
    <a:masterClrMapping/>
  </p:clrMapOvr>
</p:sld>
</file>

<file path=ppt/slides/slide22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شبهوا عصا هارون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بخشبة الصليب </a:t>
            </a:r>
            <a:endParaRPr lang="fr-FR" sz="4267" dirty="0">
              <a:solidFill>
                <a:prstClr val="white"/>
              </a:solidFill>
              <a:latin typeface="Calibri"/>
            </a:endParaRPr>
          </a:p>
          <a:p>
            <a:pPr algn="just" defTabSz="1219170" rtl="1"/>
            <a:r>
              <a:rPr lang="ar-AE" sz="4267" dirty="0" err="1">
                <a:solidFill>
                  <a:prstClr val="white"/>
                </a:solidFill>
                <a:latin typeface="Calibri"/>
                <a:cs typeface="Arial" panose="020B0604020202020204" pitchFamily="34" charset="0"/>
              </a:rPr>
              <a:t>التى</a:t>
            </a:r>
            <a:r>
              <a:rPr lang="ar-AE" sz="4267" dirty="0">
                <a:solidFill>
                  <a:prstClr val="white"/>
                </a:solidFill>
                <a:latin typeface="Calibri"/>
                <a:cs typeface="Arial" panose="020B0604020202020204" pitchFamily="34" charset="0"/>
              </a:rPr>
              <a:t> صُلب ربي عليها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حتى خلصنا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Auen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pi`sbwt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A`arwn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pse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pi`ctauroc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etaues</a:t>
            </a:r>
            <a:r>
              <a:rPr lang="fr-FR" sz="3733" dirty="0">
                <a:solidFill>
                  <a:prstClr val="white"/>
                </a:solidFill>
                <a:latin typeface="CS Avva Shenouda" pitchFamily="34" charset="0"/>
              </a:rPr>
              <a:t> Pa¡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sa`ntefcw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le bâton d’Aaron</a:t>
            </a:r>
          </a:p>
          <a:p>
            <a:pPr algn="ctr" defTabSz="1219170"/>
            <a:r>
              <a:rPr lang="fr-FR" sz="3733" b="1" dirty="0">
                <a:solidFill>
                  <a:prstClr val="white"/>
                </a:solidFill>
                <a:latin typeface="Book Antiqua" pitchFamily="18" charset="0"/>
              </a:rPr>
              <a:t>Comme le bois de la Croix</a:t>
            </a:r>
          </a:p>
          <a:p>
            <a:pPr algn="ctr" defTabSz="1219170"/>
            <a:r>
              <a:rPr lang="fr-FR" sz="3733" b="1" dirty="0">
                <a:solidFill>
                  <a:prstClr val="white"/>
                </a:solidFill>
                <a:latin typeface="Book Antiqua" pitchFamily="18" charset="0"/>
              </a:rPr>
              <a:t>Sur lequel mon Seigneur</a:t>
            </a:r>
          </a:p>
          <a:p>
            <a:pPr algn="ctr" defTabSz="1219170"/>
            <a:r>
              <a:rPr lang="fr-FR" sz="3733" b="1" dirty="0">
                <a:solidFill>
                  <a:prstClr val="white"/>
                </a:solidFill>
                <a:latin typeface="Book Antiqua" pitchFamily="18" charset="0"/>
              </a:rPr>
              <a:t>Fut cloué pour nous sauver</a:t>
            </a:r>
          </a:p>
        </p:txBody>
      </p:sp>
      <p:sp>
        <p:nvSpPr>
          <p:cNvPr id="17" name="ZoneTexte 16">
            <a:extLst>
              <a:ext uri="{FF2B5EF4-FFF2-40B4-BE49-F238E27FC236}">
                <a16:creationId xmlns:a16="http://schemas.microsoft.com/office/drawing/2014/main" id="{CE216427-5271-9D41-393A-1DEC95A01EA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9EA361D9-0A25-B20D-CA8E-20039BF9AA9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2295022"/>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105424" cy="2718949"/>
          </a:xfrm>
          <a:prstGeom prst="rect">
            <a:avLst/>
          </a:prstGeom>
        </p:spPr>
        <p:txBody>
          <a:bodyPr wrap="square">
            <a:spAutoFit/>
          </a:bodyPr>
          <a:lstStyle/>
          <a:p>
            <a:pPr algn="just" defTabSz="1219170" rtl="1"/>
            <a:r>
              <a:rPr lang="ar-AE" sz="4267" dirty="0" err="1">
                <a:solidFill>
                  <a:prstClr val="white"/>
                </a:solidFill>
                <a:latin typeface="Calibri"/>
                <a:cs typeface="Arial" panose="020B0604020202020204" pitchFamily="34" charset="0"/>
              </a:rPr>
              <a:t>السلام ...</a:t>
            </a:r>
            <a:r>
              <a:rPr lang="ar-AE" sz="4267" dirty="0">
                <a:solidFill>
                  <a:prstClr val="white"/>
                </a:solidFill>
                <a:latin typeface="Calibri"/>
                <a:cs typeface="Arial" panose="020B0604020202020204" pitchFamily="34" charset="0"/>
              </a:rPr>
              <a:t> صديقة سليمان</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رفعة الصديقين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خلاص اشعياء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شفاء </a:t>
            </a:r>
            <a:r>
              <a:rPr lang="ar-AE" sz="4267" dirty="0" err="1">
                <a:solidFill>
                  <a:prstClr val="white"/>
                </a:solidFill>
                <a:latin typeface="Calibri"/>
                <a:cs typeface="Arial" panose="020B0604020202020204" pitchFamily="34" charset="0"/>
              </a:rPr>
              <a:t>إرميا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defTabSz="1219170"/>
            <a:r>
              <a:rPr lang="it-IT" sz="3733" dirty="0">
                <a:solidFill>
                  <a:prstClr val="white"/>
                </a:solidFill>
                <a:latin typeface="CS Avva Shenouda" pitchFamily="34" charset="0"/>
              </a:rPr>
              <a:t>&lt;=e @ ]`sveri `nColomwn</a:t>
            </a:r>
          </a:p>
          <a:p>
            <a:pPr defTabSz="1219170"/>
            <a:r>
              <a:rPr lang="it-IT" sz="3733" dirty="0">
                <a:solidFill>
                  <a:prstClr val="white"/>
                </a:solidFill>
                <a:latin typeface="CS Avva Shenouda" pitchFamily="34" charset="0"/>
              </a:rPr>
              <a:t>=,=e @ `p[ici `nnidikeon </a:t>
            </a:r>
            <a:br>
              <a:rPr lang="it-IT" sz="3733" dirty="0">
                <a:solidFill>
                  <a:prstClr val="white"/>
                </a:solidFill>
                <a:latin typeface="CS Avva Shenouda" pitchFamily="34" charset="0"/>
              </a:rPr>
            </a:br>
            <a:r>
              <a:rPr lang="it-IT" sz="3733" dirty="0">
                <a:solidFill>
                  <a:prstClr val="white"/>
                </a:solidFill>
                <a:latin typeface="CS Avva Shenouda" pitchFamily="34" charset="0"/>
              </a:rPr>
              <a:t>=,=e @ `poujai `nYca`yac </a:t>
            </a:r>
            <a:br>
              <a:rPr lang="it-IT" sz="3733" dirty="0">
                <a:solidFill>
                  <a:prstClr val="white"/>
                </a:solidFill>
                <a:latin typeface="CS Avva Shenouda" pitchFamily="34" charset="0"/>
              </a:rPr>
            </a:br>
            <a:r>
              <a:rPr lang="it-IT" sz="3733" dirty="0">
                <a:solidFill>
                  <a:prstClr val="white"/>
                </a:solidFill>
                <a:latin typeface="CS Avva Shenouda" pitchFamily="34" charset="0"/>
              </a:rPr>
              <a:t>=,=e @ `ptal[o `nIeremiac.</a:t>
            </a:r>
            <a:endParaRPr lang="fr-FR" sz="3733" dirty="0">
              <a:solidFill>
                <a:prstClr val="white"/>
              </a:solidFill>
              <a:latin typeface="CS Avva Shenouda" pitchFamily="34" charset="0"/>
            </a:endParaRPr>
          </a:p>
        </p:txBody>
      </p:sp>
      <p:sp>
        <p:nvSpPr>
          <p:cNvPr id="7" name="Rectangle 6"/>
          <p:cNvSpPr/>
          <p:nvPr/>
        </p:nvSpPr>
        <p:spPr>
          <a:xfrm>
            <a:off x="431371" y="381304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Salut…Amie de Salomon</a:t>
            </a:r>
          </a:p>
          <a:p>
            <a:pPr algn="ctr" defTabSz="1219170"/>
            <a:r>
              <a:rPr lang="fr-FR" sz="3733" b="1" dirty="0">
                <a:solidFill>
                  <a:prstClr val="white"/>
                </a:solidFill>
                <a:latin typeface="Book Antiqua" pitchFamily="18" charset="0"/>
              </a:rPr>
              <a:t>Salut…La gloire des justes</a:t>
            </a:r>
          </a:p>
          <a:p>
            <a:pPr algn="ctr" defTabSz="1219170"/>
            <a:r>
              <a:rPr lang="fr-FR" sz="3733" b="1" dirty="0">
                <a:solidFill>
                  <a:prstClr val="white"/>
                </a:solidFill>
                <a:latin typeface="Book Antiqua" pitchFamily="18" charset="0"/>
              </a:rPr>
              <a:t>Salut…Délivrance d’Isaïe</a:t>
            </a:r>
          </a:p>
          <a:p>
            <a:pPr algn="ctr" defTabSz="1219170"/>
            <a:r>
              <a:rPr lang="fr-FR" sz="3733" b="1" dirty="0">
                <a:solidFill>
                  <a:prstClr val="white"/>
                </a:solidFill>
                <a:latin typeface="Book Antiqua" pitchFamily="18" charset="0"/>
              </a:rPr>
              <a:t>Salut…Guérison de Jérémie.</a:t>
            </a:r>
          </a:p>
        </p:txBody>
      </p:sp>
      <p:sp>
        <p:nvSpPr>
          <p:cNvPr id="2" name="ZoneTexte 1">
            <a:extLst>
              <a:ext uri="{FF2B5EF4-FFF2-40B4-BE49-F238E27FC236}">
                <a16:creationId xmlns:a16="http://schemas.microsoft.com/office/drawing/2014/main" id="{F0F22F9A-9A2D-F633-C429-90D4850B833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89F205CD-296A-E7EE-D2BF-07D7F3DCDA7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1498179"/>
      </p:ext>
    </p:extLst>
  </p:cSld>
  <p:clrMapOvr>
    <a:masterClrMapping/>
  </p:clrMapOvr>
</p:sld>
</file>

<file path=ppt/slides/slide222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شبهوا المائدة الذهبية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بالمذبح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وخبز التقدمة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بجسد الرب</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Auen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trapeza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nnoub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pimanerswousi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pwik</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pro;ecic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pcwma</a:t>
            </a:r>
            <a:r>
              <a:rPr lang="fr-FR" sz="3733" dirty="0">
                <a:solidFill>
                  <a:prstClr val="white"/>
                </a:solidFill>
                <a:latin typeface="CS Avva Shenouda" pitchFamily="34" charset="0"/>
              </a:rPr>
              <a:t> `m`P¡.</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Ils comparèrent la table</a:t>
            </a:r>
          </a:p>
          <a:p>
            <a:pPr algn="ctr" defTabSz="1219170"/>
            <a:r>
              <a:rPr lang="fr-FR" sz="3733" b="1" dirty="0">
                <a:solidFill>
                  <a:prstClr val="white"/>
                </a:solidFill>
                <a:latin typeface="Book Antiqua" pitchFamily="18" charset="0"/>
              </a:rPr>
              <a:t>Toute en or à l’autel</a:t>
            </a:r>
          </a:p>
          <a:p>
            <a:pPr algn="ctr" defTabSz="1219170"/>
            <a:r>
              <a:rPr lang="fr-FR" sz="3733" b="1" dirty="0">
                <a:solidFill>
                  <a:prstClr val="white"/>
                </a:solidFill>
                <a:latin typeface="Book Antiqua" pitchFamily="18" charset="0"/>
              </a:rPr>
              <a:t>Et le pain de l’offrande</a:t>
            </a:r>
          </a:p>
          <a:p>
            <a:pPr algn="ctr" defTabSz="1219170"/>
            <a:r>
              <a:rPr lang="fr-FR" sz="3733" b="1" dirty="0">
                <a:solidFill>
                  <a:prstClr val="white"/>
                </a:solidFill>
                <a:latin typeface="Book Antiqua" pitchFamily="18" charset="0"/>
              </a:rPr>
              <a:t>Au corps du Seigneur</a:t>
            </a:r>
          </a:p>
        </p:txBody>
      </p:sp>
      <p:sp>
        <p:nvSpPr>
          <p:cNvPr id="17" name="ZoneTexte 16">
            <a:extLst>
              <a:ext uri="{FF2B5EF4-FFF2-40B4-BE49-F238E27FC236}">
                <a16:creationId xmlns:a16="http://schemas.microsoft.com/office/drawing/2014/main" id="{EA1868E1-9E6E-E563-C920-48F7C179505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984597B1-85D3-CA3E-59C5-8F8D2912234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91709545"/>
      </p:ext>
    </p:extLst>
  </p:cSld>
  <p:clrMapOvr>
    <a:masterClrMapping/>
  </p:clrMapOvr>
</p:sld>
</file>

<file path=ppt/slides/slide222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105424"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شبهوا رئيس الكهنة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بمخلصنا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الذبيحة الحقيقية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لمغفرة الخطايا</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err="1">
                <a:solidFill>
                  <a:prstClr val="white"/>
                </a:solidFill>
                <a:latin typeface="CS Avva Shenouda" pitchFamily="34" charset="0"/>
              </a:rPr>
              <a:t>Auen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piar,y`ereuc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Pen=c=w=r @ </a:t>
            </a:r>
            <a:r>
              <a:rPr lang="fr-FR" sz="3733" dirty="0" err="1">
                <a:solidFill>
                  <a:prstClr val="white"/>
                </a:solidFill>
                <a:latin typeface="CS Avva Shenouda" pitchFamily="34" charset="0"/>
              </a:rPr>
              <a:t>pisouswousi</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mmyi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n,anobi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endParaRPr lang="fr-FR" sz="3733" dirty="0">
              <a:solidFill>
                <a:prstClr val="white"/>
              </a:solidFill>
              <a:latin typeface="CS Avva Shenouda" pitchFamily="34" charset="0"/>
            </a:endParaRPr>
          </a:p>
        </p:txBody>
      </p:sp>
      <p:sp>
        <p:nvSpPr>
          <p:cNvPr id="7" name="Rectangle 6"/>
          <p:cNvSpPr/>
          <p:nvPr/>
        </p:nvSpPr>
        <p:spPr>
          <a:xfrm>
            <a:off x="431371" y="381304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Ils comparèrent le</a:t>
            </a:r>
          </a:p>
          <a:p>
            <a:pPr algn="ctr" defTabSz="1219170"/>
            <a:r>
              <a:rPr lang="fr-FR" sz="3733" b="1" dirty="0">
                <a:solidFill>
                  <a:prstClr val="white"/>
                </a:solidFill>
                <a:latin typeface="Book Antiqua" pitchFamily="18" charset="0"/>
              </a:rPr>
              <a:t>Grand-prêtre à notre  Sauveur</a:t>
            </a:r>
          </a:p>
          <a:p>
            <a:pPr algn="ctr" defTabSz="1219170"/>
            <a:r>
              <a:rPr lang="fr-FR" sz="3733" b="1" dirty="0">
                <a:solidFill>
                  <a:prstClr val="white"/>
                </a:solidFill>
                <a:latin typeface="Book Antiqua" pitchFamily="18" charset="0"/>
              </a:rPr>
              <a:t>C’est le vrai sacrifice</a:t>
            </a:r>
          </a:p>
          <a:p>
            <a:pPr algn="ctr" defTabSz="1219170"/>
            <a:r>
              <a:rPr lang="fr-FR" sz="3733" b="1" dirty="0">
                <a:solidFill>
                  <a:prstClr val="white"/>
                </a:solidFill>
                <a:latin typeface="Book Antiqua" pitchFamily="18" charset="0"/>
              </a:rPr>
              <a:t>Pour le pardon des péchés</a:t>
            </a:r>
          </a:p>
        </p:txBody>
      </p:sp>
      <p:sp>
        <p:nvSpPr>
          <p:cNvPr id="17" name="ZoneTexte 16">
            <a:extLst>
              <a:ext uri="{FF2B5EF4-FFF2-40B4-BE49-F238E27FC236}">
                <a16:creationId xmlns:a16="http://schemas.microsoft.com/office/drawing/2014/main" id="{80CBA225-33A7-D796-EBAE-D7A1FDF9CD5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4BC5E362-14C3-2644-F597-A7546B5F43F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43134482"/>
      </p:ext>
    </p:extLst>
  </p:cSld>
  <p:clrMapOvr>
    <a:masterClrMapping/>
  </p:clrMapOvr>
</p:sld>
</file>

<file path=ppt/slides/slide222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هذا الذى أصعد ذاته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ذبيحة مقبولة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على الصليب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عن خلاص جنسنا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Vai </a:t>
            </a:r>
            <a:r>
              <a:rPr lang="fr-FR" sz="3733" dirty="0" err="1">
                <a:solidFill>
                  <a:prstClr val="white"/>
                </a:solidFill>
                <a:latin typeface="CS Avva Shenouda" pitchFamily="34" charset="0"/>
              </a:rPr>
              <a:t>etafenf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e`pswi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nou;uci`a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ecsyp</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pi`ctauroc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poujai</a:t>
            </a:r>
            <a:br>
              <a:rPr lang="fr-FR" sz="3733" dirty="0">
                <a:solidFill>
                  <a:prstClr val="white"/>
                </a:solidFill>
                <a:latin typeface="CS Avva Shenouda" pitchFamily="34" charset="0"/>
              </a:rPr>
            </a:b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mpengenoc</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Voici celui qui s’est</a:t>
            </a:r>
          </a:p>
          <a:p>
            <a:pPr algn="ctr" defTabSz="1219170"/>
            <a:r>
              <a:rPr lang="fr-FR" sz="3733" b="1" dirty="0">
                <a:solidFill>
                  <a:prstClr val="white"/>
                </a:solidFill>
                <a:latin typeface="Book Antiqua" pitchFamily="18" charset="0"/>
              </a:rPr>
              <a:t>Elevé, en sacrifice</a:t>
            </a:r>
          </a:p>
          <a:p>
            <a:pPr algn="ctr" defTabSz="1219170"/>
            <a:r>
              <a:rPr lang="fr-FR" sz="3733" b="1" dirty="0">
                <a:solidFill>
                  <a:prstClr val="white"/>
                </a:solidFill>
                <a:latin typeface="Book Antiqua" pitchFamily="18" charset="0"/>
              </a:rPr>
              <a:t>Accepté, sur la croix</a:t>
            </a:r>
          </a:p>
          <a:p>
            <a:pPr algn="ctr" defTabSz="1219170"/>
            <a:r>
              <a:rPr lang="fr-FR" sz="3733" b="1" dirty="0">
                <a:solidFill>
                  <a:prstClr val="white"/>
                </a:solidFill>
                <a:latin typeface="Book Antiqua" pitchFamily="18" charset="0"/>
              </a:rPr>
              <a:t>Pour sauver notre genre</a:t>
            </a:r>
          </a:p>
        </p:txBody>
      </p:sp>
      <p:sp>
        <p:nvSpPr>
          <p:cNvPr id="17" name="ZoneTexte 16">
            <a:extLst>
              <a:ext uri="{FF2B5EF4-FFF2-40B4-BE49-F238E27FC236}">
                <a16:creationId xmlns:a16="http://schemas.microsoft.com/office/drawing/2014/main" id="{031312BF-B009-A977-BB24-998903D8568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16D32301-B984-8655-B229-9DEFC0D2E1F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92704833"/>
      </p:ext>
    </p:extLst>
  </p:cSld>
  <p:clrMapOvr>
    <a:masterClrMapping/>
  </p:clrMapOvr>
</p:sld>
</file>

<file path=ppt/slides/slide222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فاشتمه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أبوه الصالح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وقت المساء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على الجلجلة</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Afswlem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Pefiwt</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aga;oc</a:t>
            </a:r>
            <a:r>
              <a:rPr lang="fr-FR" sz="3733" dirty="0">
                <a:solidFill>
                  <a:prstClr val="white"/>
                </a:solidFill>
                <a:latin typeface="CS Avva Shenouda" pitchFamily="34" charset="0"/>
              </a:rPr>
              <a:t>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mvnau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han`arouhi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golgo;`a</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son Père Très-Bon</a:t>
            </a:r>
          </a:p>
          <a:p>
            <a:pPr algn="ctr" defTabSz="1219170"/>
            <a:r>
              <a:rPr lang="fr-FR" sz="3733" b="1" dirty="0">
                <a:solidFill>
                  <a:prstClr val="white"/>
                </a:solidFill>
                <a:latin typeface="Book Antiqua" pitchFamily="18" charset="0"/>
              </a:rPr>
              <a:t>Agréa ce parfum</a:t>
            </a:r>
          </a:p>
          <a:p>
            <a:pPr algn="ctr" defTabSz="1219170"/>
            <a:r>
              <a:rPr lang="fr-FR" sz="3733" b="1" dirty="0">
                <a:solidFill>
                  <a:prstClr val="white"/>
                </a:solidFill>
                <a:latin typeface="Book Antiqua" pitchFamily="18" charset="0"/>
              </a:rPr>
              <a:t>A l’heure du soir</a:t>
            </a:r>
          </a:p>
          <a:p>
            <a:pPr algn="ctr" defTabSz="1219170"/>
            <a:r>
              <a:rPr lang="fr-FR" sz="3733" b="1" dirty="0">
                <a:solidFill>
                  <a:prstClr val="white"/>
                </a:solidFill>
                <a:latin typeface="Book Antiqua" pitchFamily="18" charset="0"/>
              </a:rPr>
              <a:t>Sur le Golgotha</a:t>
            </a:r>
          </a:p>
        </p:txBody>
      </p:sp>
      <p:sp>
        <p:nvSpPr>
          <p:cNvPr id="17" name="ZoneTexte 16">
            <a:extLst>
              <a:ext uri="{FF2B5EF4-FFF2-40B4-BE49-F238E27FC236}">
                <a16:creationId xmlns:a16="http://schemas.microsoft.com/office/drawing/2014/main" id="{4F3B83DE-C4C6-DA90-2E5B-7825791666B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8E524105-4600-F239-7F7A-1E031B4E00A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67740774"/>
      </p:ext>
    </p:extLst>
  </p:cSld>
  <p:clrMapOvr>
    <a:masterClrMapping/>
  </p:clrMapOvr>
</p:sld>
</file>

<file path=ppt/slides/slide222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فتح باب الفردوس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ورد آدم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إلى رئاسته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مرة أخرى</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Afouwn</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vro</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mpiparadicoc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aftac;o</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nAdam</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etefar,y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nkecop</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a ouvert la porte</a:t>
            </a:r>
          </a:p>
          <a:p>
            <a:pPr algn="ctr" defTabSz="1219170"/>
            <a:r>
              <a:rPr lang="fr-FR" sz="3733" b="1" dirty="0">
                <a:solidFill>
                  <a:prstClr val="white"/>
                </a:solidFill>
                <a:latin typeface="Book Antiqua" pitchFamily="18" charset="0"/>
              </a:rPr>
              <a:t>La porte du Paradis</a:t>
            </a:r>
          </a:p>
          <a:p>
            <a:pPr algn="ctr" defTabSz="1219170"/>
            <a:r>
              <a:rPr lang="fr-FR" sz="3733" b="1" dirty="0">
                <a:solidFill>
                  <a:prstClr val="white"/>
                </a:solidFill>
                <a:latin typeface="Book Antiqua" pitchFamily="18" charset="0"/>
              </a:rPr>
              <a:t>Et ramena Adam</a:t>
            </a:r>
          </a:p>
          <a:p>
            <a:pPr algn="ctr" defTabSz="1219170"/>
            <a:r>
              <a:rPr lang="fr-FR" sz="3733" b="1" dirty="0">
                <a:solidFill>
                  <a:prstClr val="white"/>
                </a:solidFill>
                <a:latin typeface="Book Antiqua" pitchFamily="18" charset="0"/>
              </a:rPr>
              <a:t>A son rang premier</a:t>
            </a:r>
          </a:p>
        </p:txBody>
      </p:sp>
      <p:sp>
        <p:nvSpPr>
          <p:cNvPr id="17" name="ZoneTexte 16">
            <a:extLst>
              <a:ext uri="{FF2B5EF4-FFF2-40B4-BE49-F238E27FC236}">
                <a16:creationId xmlns:a16="http://schemas.microsoft.com/office/drawing/2014/main" id="{05A850DE-CCBE-9DF6-2B90-D61B80E37D7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A0775719-6CD5-B6CD-CC88-AFA23819AC7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84603360"/>
      </p:ext>
    </p:extLst>
  </p:cSld>
  <p:clrMapOvr>
    <a:masterClrMapping/>
  </p:clrMapOvr>
</p:sld>
</file>

<file path=ppt/slides/slide222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من قبل مريم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ابنة يواقيم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عرفنا الذبيحة الحقيقية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لمغفرة الخطايا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Ebolhiten</a:t>
            </a:r>
            <a:r>
              <a:rPr lang="fr-FR" sz="3733" dirty="0">
                <a:solidFill>
                  <a:prstClr val="white"/>
                </a:solidFill>
                <a:latin typeface="CS Avva Shenouda" pitchFamily="34" charset="0"/>
              </a:rPr>
              <a:t> Mari`a @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tseri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nIw`akim</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ancouen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pisouswousi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mmyi</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n,anobi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Marie, fille de Joachim</a:t>
            </a:r>
          </a:p>
          <a:p>
            <a:pPr algn="ctr" defTabSz="1219170"/>
            <a:r>
              <a:rPr lang="fr-FR" sz="3733" b="1" dirty="0">
                <a:solidFill>
                  <a:prstClr val="white"/>
                </a:solidFill>
                <a:latin typeface="Book Antiqua" pitchFamily="18" charset="0"/>
              </a:rPr>
              <a:t>Par elle, nous connûmes </a:t>
            </a:r>
          </a:p>
          <a:p>
            <a:pPr algn="ctr" defTabSz="1219170"/>
            <a:r>
              <a:rPr lang="fr-FR" sz="3733" b="1" dirty="0">
                <a:solidFill>
                  <a:prstClr val="white"/>
                </a:solidFill>
                <a:latin typeface="Book Antiqua" pitchFamily="18" charset="0"/>
              </a:rPr>
              <a:t>L’offrande véritable</a:t>
            </a:r>
          </a:p>
          <a:p>
            <a:pPr algn="ctr" defTabSz="1219170"/>
            <a:r>
              <a:rPr lang="fr-FR" sz="3733" b="1" dirty="0">
                <a:solidFill>
                  <a:prstClr val="white"/>
                </a:solidFill>
                <a:latin typeface="Book Antiqua" pitchFamily="18" charset="0"/>
              </a:rPr>
              <a:t>Pour le pardon des péchés</a:t>
            </a:r>
          </a:p>
        </p:txBody>
      </p:sp>
      <p:sp>
        <p:nvSpPr>
          <p:cNvPr id="17" name="ZoneTexte 16">
            <a:extLst>
              <a:ext uri="{FF2B5EF4-FFF2-40B4-BE49-F238E27FC236}">
                <a16:creationId xmlns:a16="http://schemas.microsoft.com/office/drawing/2014/main" id="{397E10B9-DF99-A89E-37DA-3216A28FAA1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8" name="ZoneTexte 17">
            <a:hlinkClick r:id="rId2" action="ppaction://hlinksldjump"/>
            <a:extLst>
              <a:ext uri="{FF2B5EF4-FFF2-40B4-BE49-F238E27FC236}">
                <a16:creationId xmlns:a16="http://schemas.microsoft.com/office/drawing/2014/main" id="{19481643-49E6-4D23-FB92-22F37A547E8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2488962"/>
      </p:ext>
    </p:extLst>
  </p:cSld>
  <p:clrMapOvr>
    <a:masterClrMapping/>
  </p:clrMapOvr>
</p:sld>
</file>

<file path=ppt/slides/slide222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ونحن أيضاً نطلب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أن نفوز برحمة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بشفاعاتك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عند محب البشر</a:t>
            </a:r>
            <a:endParaRPr lang="fr-FR" sz="4267" dirty="0">
              <a:solidFill>
                <a:prstClr val="white"/>
              </a:solidFill>
              <a:latin typeface="Calibri"/>
            </a:endParaRPr>
          </a:p>
        </p:txBody>
      </p:sp>
      <p:sp>
        <p:nvSpPr>
          <p:cNvPr id="6" name="Rectangle 5"/>
          <p:cNvSpPr/>
          <p:nvPr/>
        </p:nvSpPr>
        <p:spPr>
          <a:xfrm>
            <a:off x="448229" y="332656"/>
            <a:ext cx="6079819"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`Anon </a:t>
            </a:r>
            <a:r>
              <a:rPr lang="fr-FR" sz="3733" dirty="0" err="1">
                <a:solidFill>
                  <a:prstClr val="white"/>
                </a:solidFill>
                <a:latin typeface="CS Avva Shenouda" pitchFamily="34" charset="0"/>
              </a:rPr>
              <a:t>hwn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tentwbh</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e;rensasni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eunai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ne`precbi`a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ntotf</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mpimairwmi</a:t>
            </a:r>
            <a:r>
              <a:rPr lang="fr-FR" sz="3733" dirty="0">
                <a:solidFill>
                  <a:prstClr val="white"/>
                </a:solidFill>
                <a:latin typeface="CS Avva Shenouda" pitchFamily="34" charset="0"/>
              </a:rPr>
              <a:t>.</a:t>
            </a: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Aussi nous demandons</a:t>
            </a:r>
          </a:p>
          <a:p>
            <a:pPr algn="ctr" defTabSz="1219170"/>
            <a:r>
              <a:rPr lang="fr-FR" sz="3733" b="1" dirty="0">
                <a:solidFill>
                  <a:prstClr val="white"/>
                </a:solidFill>
                <a:latin typeface="Book Antiqua" pitchFamily="18" charset="0"/>
              </a:rPr>
              <a:t>D’avoir miséricorde</a:t>
            </a:r>
          </a:p>
          <a:p>
            <a:pPr algn="ctr" defTabSz="1219170"/>
            <a:r>
              <a:rPr lang="fr-FR" sz="3733" b="1" dirty="0">
                <a:solidFill>
                  <a:prstClr val="white"/>
                </a:solidFill>
                <a:latin typeface="Book Antiqua" pitchFamily="18" charset="0"/>
              </a:rPr>
              <a:t>Par tes intercessions</a:t>
            </a:r>
          </a:p>
          <a:p>
            <a:pPr algn="ctr" defTabSz="1219170"/>
            <a:r>
              <a:rPr lang="fr-FR" sz="3733" b="1" dirty="0">
                <a:solidFill>
                  <a:prstClr val="white"/>
                </a:solidFill>
                <a:latin typeface="Book Antiqua" pitchFamily="18" charset="0"/>
              </a:rPr>
              <a:t>Chez l’Ami des hommes</a:t>
            </a:r>
          </a:p>
        </p:txBody>
      </p:sp>
      <p:sp>
        <p:nvSpPr>
          <p:cNvPr id="18" name="ZoneTexte 17">
            <a:extLst>
              <a:ext uri="{FF2B5EF4-FFF2-40B4-BE49-F238E27FC236}">
                <a16:creationId xmlns:a16="http://schemas.microsoft.com/office/drawing/2014/main" id="{D57EF909-469A-CC3B-75D5-60D1EFF36E3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it-IT" sz="1600" dirty="0">
                <a:solidFill>
                  <a:prstClr val="white"/>
                </a:solidFill>
                <a:latin typeface="CS Avva Shenouda" pitchFamily="34" charset="0"/>
              </a:rPr>
              <a:t>Teoi `nhikanoc</a:t>
            </a:r>
            <a:r>
              <a:rPr lang="fr-FR" sz="1600" dirty="0">
                <a:solidFill>
                  <a:prstClr val="white"/>
                </a:solidFill>
                <a:latin typeface="Calibri"/>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19" name="ZoneTexte 18">
            <a:hlinkClick r:id="rId2" action="ppaction://hlinksldjump"/>
            <a:extLst>
              <a:ext uri="{FF2B5EF4-FFF2-40B4-BE49-F238E27FC236}">
                <a16:creationId xmlns:a16="http://schemas.microsoft.com/office/drawing/2014/main" id="{A2C3C17A-EF06-9515-7047-C199334A644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
        <p:nvSpPr>
          <p:cNvPr id="3" name="Rectangle 2">
            <a:hlinkClick r:id="rId3" action="ppaction://hlinksldjump"/>
            <a:extLst>
              <a:ext uri="{FF2B5EF4-FFF2-40B4-BE49-F238E27FC236}">
                <a16:creationId xmlns:a16="http://schemas.microsoft.com/office/drawing/2014/main" id="{770ECA32-2A3C-9056-DA6E-1C7A3A5965A1}"/>
              </a:ext>
            </a:extLst>
          </p:cNvPr>
          <p:cNvSpPr/>
          <p:nvPr/>
        </p:nvSpPr>
        <p:spPr>
          <a:xfrm>
            <a:off x="9888421" y="5653219"/>
            <a:ext cx="1872208" cy="54996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t>Commentaire des ouvriers</a:t>
            </a:r>
          </a:p>
        </p:txBody>
      </p:sp>
    </p:spTree>
    <p:extLst>
      <p:ext uri="{BB962C8B-B14F-4D97-AF65-F5344CB8AC3E}">
        <p14:creationId xmlns:p14="http://schemas.microsoft.com/office/powerpoint/2010/main" val="2342119330"/>
      </p:ext>
    </p:extLst>
  </p:cSld>
  <p:clrMapOvr>
    <a:masterClrMapping/>
  </p:clrMapOvr>
</p:sld>
</file>

<file path=ppt/slides/slide222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279576" y="2639234"/>
            <a:ext cx="7848872" cy="707886"/>
          </a:xfrm>
          <a:prstGeom prst="rect">
            <a:avLst/>
          </a:prstGeom>
        </p:spPr>
        <p:txBody>
          <a:bodyPr wrap="square">
            <a:spAutoFit/>
          </a:bodyPr>
          <a:lstStyle/>
          <a:p>
            <a:pPr algn="ctr" rtl="1"/>
            <a:r>
              <a:rPr lang="fr-FR" sz="4000" dirty="0">
                <a:solidFill>
                  <a:prstClr val="white"/>
                </a:solidFill>
                <a:latin typeface="Book Antiqua" pitchFamily="18" charset="0"/>
              </a:rPr>
              <a:t>Commentaire des ouvriers</a:t>
            </a:r>
            <a:endParaRPr lang="fr-FR" sz="4000" dirty="0">
              <a:solidFill>
                <a:prstClr val="white"/>
              </a:solidFill>
              <a:latin typeface="CS Avva Shenouda" pitchFamily="34" charset="0"/>
            </a:endParaRP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394 </a:t>
            </a:r>
          </a:p>
        </p:txBody>
      </p:sp>
      <p:sp>
        <p:nvSpPr>
          <p:cNvPr id="4" name="ZoneTexte 3">
            <a:extLst>
              <a:ext uri="{FF2B5EF4-FFF2-40B4-BE49-F238E27FC236}">
                <a16:creationId xmlns:a16="http://schemas.microsoft.com/office/drawing/2014/main" id="{0A83792E-5804-5690-61A9-0BD70AACCD7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des ouvriers</a:t>
            </a:r>
          </a:p>
        </p:txBody>
      </p:sp>
      <p:sp>
        <p:nvSpPr>
          <p:cNvPr id="8" name="ZoneTexte 7">
            <a:hlinkClick r:id="rId3" action="ppaction://hlinksldjump"/>
            <a:extLst>
              <a:ext uri="{FF2B5EF4-FFF2-40B4-BE49-F238E27FC236}">
                <a16:creationId xmlns:a16="http://schemas.microsoft.com/office/drawing/2014/main" id="{6CDAF051-E98F-62BA-50FD-6DA3DF50E66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37711351"/>
      </p:ext>
    </p:extLst>
  </p:cSld>
  <p:clrMapOvr>
    <a:masterClrMapping/>
  </p:clrMapOvr>
  <p:transition/>
</p:sld>
</file>

<file path=ppt/slides/slide222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62000" y="350654"/>
            <a:ext cx="10744199" cy="2308324"/>
          </a:xfrm>
          <a:prstGeom prst="rect">
            <a:avLst/>
          </a:prstGeom>
        </p:spPr>
        <p:txBody>
          <a:bodyPr wrap="square">
            <a:spAutoFit/>
          </a:bodyPr>
          <a:lstStyle/>
          <a:p>
            <a:pPr algn="ctr" rtl="1"/>
            <a:r>
              <a:rPr lang="ar-EG" sz="3600" dirty="0">
                <a:solidFill>
                  <a:prstClr val="white"/>
                </a:solidFill>
              </a:rPr>
              <a:t>دعا الرب الكرم وكيله وقال له، " </a:t>
            </a:r>
            <a:r>
              <a:rPr lang="ar-EG" sz="3600" dirty="0" err="1">
                <a:solidFill>
                  <a:prstClr val="white"/>
                </a:solidFill>
              </a:rPr>
              <a:t>إدعُ</a:t>
            </a:r>
            <a:r>
              <a:rPr lang="ar-EG" sz="3600" dirty="0">
                <a:solidFill>
                  <a:prstClr val="white"/>
                </a:solidFill>
              </a:rPr>
              <a:t> </a:t>
            </a:r>
            <a:r>
              <a:rPr lang="ar-EG" sz="3600" dirty="0" err="1">
                <a:solidFill>
                  <a:prstClr val="white"/>
                </a:solidFill>
              </a:rPr>
              <a:t>الفعله</a:t>
            </a:r>
            <a:r>
              <a:rPr lang="ar-EG" sz="3600" dirty="0">
                <a:solidFill>
                  <a:prstClr val="white"/>
                </a:solidFill>
              </a:rPr>
              <a:t> أعطهم الأُجرة وأبدأ من الآخرين إلى الأولين، ديناراً لكل واحد."</a:t>
            </a:r>
            <a:endParaRPr lang="fr-FR" sz="3600" dirty="0">
              <a:solidFill>
                <a:prstClr val="white"/>
              </a:solidFill>
            </a:endParaRPr>
          </a:p>
          <a:p>
            <a:pPr algn="ctr" rtl="1"/>
            <a:endParaRPr lang="fr-FR" sz="3600" dirty="0">
              <a:solidFill>
                <a:prstClr val="white"/>
              </a:solidFill>
            </a:endParaRPr>
          </a:p>
          <a:p>
            <a:pPr algn="ctr" rtl="1"/>
            <a:r>
              <a:rPr lang="ar-EG" sz="3600" dirty="0">
                <a:solidFill>
                  <a:prstClr val="white"/>
                </a:solidFill>
              </a:rPr>
              <a:t>مَنْ هم الفعلة ألا رؤساء الآباء إبراهيم واسحق ويعقوب إسرائيل</a:t>
            </a:r>
            <a:endParaRPr lang="fr-FR" sz="3600" dirty="0">
              <a:solidFill>
                <a:prstClr val="white"/>
              </a:solidFill>
            </a:endParaRPr>
          </a:p>
        </p:txBody>
      </p:sp>
      <p:sp>
        <p:nvSpPr>
          <p:cNvPr id="7" name="Rectangle 6"/>
          <p:cNvSpPr/>
          <p:nvPr/>
        </p:nvSpPr>
        <p:spPr>
          <a:xfrm>
            <a:off x="578614" y="3559656"/>
            <a:ext cx="11024242" cy="2677656"/>
          </a:xfrm>
          <a:prstGeom prst="rect">
            <a:avLst/>
          </a:prstGeom>
        </p:spPr>
        <p:txBody>
          <a:bodyPr wrap="square">
            <a:spAutoFit/>
          </a:bodyPr>
          <a:lstStyle/>
          <a:p>
            <a:pPr algn="ctr"/>
            <a:r>
              <a:rPr lang="fr-FR" sz="2800" b="1" dirty="0">
                <a:solidFill>
                  <a:prstClr val="white"/>
                </a:solidFill>
                <a:latin typeface="Book Antiqua" pitchFamily="18" charset="0"/>
              </a:rPr>
              <a:t>Le maître de la moisson appela son intendant et lui dit: « Fais venir les ouvriers, donne-leur la récompense, du dernier au premier, un dinar chacun »</a:t>
            </a:r>
          </a:p>
          <a:p>
            <a:pPr algn="ctr"/>
            <a:endParaRPr lang="fr-FR" sz="2800" b="1" dirty="0">
              <a:solidFill>
                <a:prstClr val="white"/>
              </a:solidFill>
              <a:latin typeface="Book Antiqua" pitchFamily="18" charset="0"/>
            </a:endParaRPr>
          </a:p>
          <a:p>
            <a:pPr algn="ctr"/>
            <a:r>
              <a:rPr lang="fr-FR" sz="2800" b="1" dirty="0">
                <a:solidFill>
                  <a:prstClr val="white"/>
                </a:solidFill>
                <a:latin typeface="Book Antiqua" pitchFamily="18" charset="0"/>
              </a:rPr>
              <a:t>Qui sont les ouvriers si ce ne sont les patriarches Abraham, Isaac et Jacob Israël.</a:t>
            </a:r>
          </a:p>
        </p:txBody>
      </p:sp>
      <p:sp>
        <p:nvSpPr>
          <p:cNvPr id="2" name="ZoneTexte 1">
            <a:extLst>
              <a:ext uri="{FF2B5EF4-FFF2-40B4-BE49-F238E27FC236}">
                <a16:creationId xmlns:a16="http://schemas.microsoft.com/office/drawing/2014/main" id="{FF616AF8-D213-0E1D-C043-F759EB7FB59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des ouvriers</a:t>
            </a:r>
          </a:p>
        </p:txBody>
      </p:sp>
      <p:sp>
        <p:nvSpPr>
          <p:cNvPr id="3" name="ZoneTexte 2">
            <a:hlinkClick r:id="rId2" action="ppaction://hlinksldjump"/>
            <a:extLst>
              <a:ext uri="{FF2B5EF4-FFF2-40B4-BE49-F238E27FC236}">
                <a16:creationId xmlns:a16="http://schemas.microsoft.com/office/drawing/2014/main" id="{FB6E94F2-F815-279F-1F12-BF5AA7BFDFA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17593750"/>
      </p:ext>
    </p:extLst>
  </p:cSld>
  <p:clrMapOvr>
    <a:masterClrMapping/>
  </p:clrMapOvr>
  <p:transition/>
</p:sld>
</file>

<file path=ppt/slides/slide222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845233" y="188641"/>
            <a:ext cx="10584767" cy="2277547"/>
          </a:xfrm>
          <a:prstGeom prst="rect">
            <a:avLst/>
          </a:prstGeom>
        </p:spPr>
        <p:txBody>
          <a:bodyPr wrap="square">
            <a:spAutoFit/>
          </a:bodyPr>
          <a:lstStyle/>
          <a:p>
            <a:pPr algn="ctr" rtl="1"/>
            <a:r>
              <a:rPr lang="ar-EG" sz="3600" dirty="0">
                <a:solidFill>
                  <a:prstClr val="white"/>
                </a:solidFill>
              </a:rPr>
              <a:t>مَنْ هم الفعلة إلا الأنبياء الذين تنبأوا من أجل </a:t>
            </a:r>
            <a:r>
              <a:rPr lang="ar-EG" sz="3600" dirty="0" err="1">
                <a:solidFill>
                  <a:prstClr val="white"/>
                </a:solidFill>
              </a:rPr>
              <a:t>مجئ</a:t>
            </a:r>
            <a:r>
              <a:rPr lang="ar-EG" sz="3600" dirty="0">
                <a:solidFill>
                  <a:prstClr val="white"/>
                </a:solidFill>
              </a:rPr>
              <a:t> المسيح.</a:t>
            </a:r>
            <a:endParaRPr lang="fr-FR" sz="3600" dirty="0">
              <a:solidFill>
                <a:prstClr val="white"/>
              </a:solidFill>
            </a:endParaRPr>
          </a:p>
          <a:p>
            <a:pPr algn="ctr" rtl="1"/>
            <a:r>
              <a:rPr lang="ar-EG" sz="3500" dirty="0">
                <a:solidFill>
                  <a:prstClr val="white"/>
                </a:solidFill>
              </a:rPr>
              <a:t>مَنْ هم الفعلة إلا الأطفال الذين قتلهم </a:t>
            </a:r>
            <a:r>
              <a:rPr lang="ar-EG" sz="3500" dirty="0" err="1">
                <a:solidFill>
                  <a:prstClr val="white"/>
                </a:solidFill>
              </a:rPr>
              <a:t>هيرودس</a:t>
            </a:r>
            <a:r>
              <a:rPr lang="ar-EG" sz="3500" dirty="0">
                <a:solidFill>
                  <a:prstClr val="white"/>
                </a:solidFill>
              </a:rPr>
              <a:t> من أجل المسيح.</a:t>
            </a:r>
            <a:endParaRPr lang="fr-FR" sz="3500" dirty="0">
              <a:solidFill>
                <a:prstClr val="white"/>
              </a:solidFill>
            </a:endParaRPr>
          </a:p>
          <a:p>
            <a:pPr algn="ctr" rtl="1"/>
            <a:r>
              <a:rPr lang="ar-EG" sz="3600" dirty="0">
                <a:solidFill>
                  <a:prstClr val="white"/>
                </a:solidFill>
              </a:rPr>
              <a:t>مَنْ هم الفعلة إلا الرسل الذين بشروا بقيامة المسيح.</a:t>
            </a:r>
            <a:endParaRPr lang="fr-FR" sz="3600" dirty="0">
              <a:solidFill>
                <a:prstClr val="white"/>
              </a:solidFill>
            </a:endParaRPr>
          </a:p>
          <a:p>
            <a:pPr algn="ctr" rtl="1"/>
            <a:r>
              <a:rPr lang="ar-EG" sz="3500" dirty="0">
                <a:solidFill>
                  <a:prstClr val="white"/>
                </a:solidFill>
              </a:rPr>
              <a:t>مَنْ هم الفعلة إلا الشهداء الذين سفكوا دمهم من أجل </a:t>
            </a:r>
            <a:r>
              <a:rPr lang="ar-EG" sz="3500" dirty="0" err="1">
                <a:solidFill>
                  <a:prstClr val="white"/>
                </a:solidFill>
              </a:rPr>
              <a:t>إسم</a:t>
            </a:r>
            <a:r>
              <a:rPr lang="ar-EG" sz="3500" dirty="0">
                <a:solidFill>
                  <a:prstClr val="white"/>
                </a:solidFill>
              </a:rPr>
              <a:t> المسيح.</a:t>
            </a:r>
            <a:endParaRPr lang="fr-FR" sz="3500" dirty="0">
              <a:solidFill>
                <a:prstClr val="white"/>
              </a:solidFill>
            </a:endParaRPr>
          </a:p>
        </p:txBody>
      </p:sp>
      <p:sp>
        <p:nvSpPr>
          <p:cNvPr id="7" name="Rectangle 6"/>
          <p:cNvSpPr/>
          <p:nvPr/>
        </p:nvSpPr>
        <p:spPr>
          <a:xfrm>
            <a:off x="838200" y="2819400"/>
            <a:ext cx="10598944" cy="3539430"/>
          </a:xfrm>
          <a:prstGeom prst="rect">
            <a:avLst/>
          </a:prstGeom>
        </p:spPr>
        <p:txBody>
          <a:bodyPr wrap="square">
            <a:spAutoFit/>
          </a:bodyPr>
          <a:lstStyle/>
          <a:p>
            <a:pPr algn="ctr"/>
            <a:r>
              <a:rPr lang="fr-FR" sz="2800" b="1" dirty="0">
                <a:solidFill>
                  <a:prstClr val="white"/>
                </a:solidFill>
                <a:latin typeface="Book Antiqua" pitchFamily="18" charset="0"/>
              </a:rPr>
              <a:t>Qui sont les ouvriers si ce ne sont les prophètes qui ont prophétisé de la venue du Christ.</a:t>
            </a:r>
          </a:p>
          <a:p>
            <a:pPr algn="ctr"/>
            <a:r>
              <a:rPr lang="fr-FR" sz="2800" b="1" dirty="0">
                <a:solidFill>
                  <a:prstClr val="white"/>
                </a:solidFill>
                <a:latin typeface="Book Antiqua" pitchFamily="18" charset="0"/>
              </a:rPr>
              <a:t>Qui sont les ouvriers si ce ne sont les enfants tués par Hérode pour le Christ.</a:t>
            </a:r>
          </a:p>
          <a:p>
            <a:pPr algn="ctr"/>
            <a:r>
              <a:rPr lang="fr-FR" sz="2800" b="1" dirty="0">
                <a:solidFill>
                  <a:prstClr val="white"/>
                </a:solidFill>
                <a:latin typeface="Book Antiqua" pitchFamily="18" charset="0"/>
              </a:rPr>
              <a:t>Qui sont les ouvriers si ce ne sont les apôtres qui ont prêché la Résurrection du Christ.</a:t>
            </a:r>
          </a:p>
          <a:p>
            <a:pPr algn="ctr"/>
            <a:r>
              <a:rPr lang="fr-FR" sz="2800" b="1" dirty="0">
                <a:solidFill>
                  <a:prstClr val="white"/>
                </a:solidFill>
                <a:latin typeface="Book Antiqua" pitchFamily="18" charset="0"/>
              </a:rPr>
              <a:t>Qui sont les ouvriers si ce ne sont les martyrs qui ont versé leur sang pour le nom du Christ.</a:t>
            </a:r>
          </a:p>
        </p:txBody>
      </p:sp>
      <p:sp>
        <p:nvSpPr>
          <p:cNvPr id="2" name="ZoneTexte 1">
            <a:extLst>
              <a:ext uri="{FF2B5EF4-FFF2-40B4-BE49-F238E27FC236}">
                <a16:creationId xmlns:a16="http://schemas.microsoft.com/office/drawing/2014/main" id="{C436244B-F796-66A0-2E43-10B3E51DDCE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des ouvriers</a:t>
            </a:r>
          </a:p>
        </p:txBody>
      </p:sp>
      <p:sp>
        <p:nvSpPr>
          <p:cNvPr id="3" name="ZoneTexte 2">
            <a:hlinkClick r:id="rId2" action="ppaction://hlinksldjump"/>
            <a:extLst>
              <a:ext uri="{FF2B5EF4-FFF2-40B4-BE49-F238E27FC236}">
                <a16:creationId xmlns:a16="http://schemas.microsoft.com/office/drawing/2014/main" id="{61B84023-FBD6-6858-AC16-CAC014E8F5A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66595079"/>
      </p:ext>
    </p:extLst>
  </p:cSld>
  <p:clrMapOvr>
    <a:masterClrMapping/>
  </p:clrMapOvr>
  <p:transition/>
</p:sld>
</file>

<file path=ppt/slides/slide22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2718949"/>
          </a:xfrm>
          <a:prstGeom prst="rect">
            <a:avLst/>
          </a:prstGeom>
        </p:spPr>
        <p:txBody>
          <a:bodyPr wrap="square">
            <a:spAutoFit/>
          </a:bodyPr>
          <a:lstStyle/>
          <a:p>
            <a:pPr algn="just" defTabSz="1219170" rtl="1"/>
            <a:r>
              <a:rPr lang="ar-AE" sz="4267" dirty="0" err="1">
                <a:solidFill>
                  <a:prstClr val="white"/>
                </a:solidFill>
                <a:latin typeface="Calibri"/>
                <a:cs typeface="Arial" panose="020B0604020202020204" pitchFamily="34" charset="0"/>
              </a:rPr>
              <a:t>السلام ...</a:t>
            </a:r>
            <a:r>
              <a:rPr lang="ar-AE" sz="4267" dirty="0">
                <a:solidFill>
                  <a:prstClr val="white"/>
                </a:solidFill>
                <a:latin typeface="Calibri"/>
                <a:cs typeface="Arial" panose="020B0604020202020204" pitchFamily="34" charset="0"/>
              </a:rPr>
              <a:t> علم حزقيال</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نعمة دانيال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قوة إيليا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نعمة </a:t>
            </a:r>
            <a:r>
              <a:rPr lang="ar-AE" sz="4267" dirty="0" err="1">
                <a:solidFill>
                  <a:prstClr val="white"/>
                </a:solidFill>
                <a:latin typeface="Calibri"/>
                <a:cs typeface="Arial" panose="020B0604020202020204" pitchFamily="34" charset="0"/>
              </a:rPr>
              <a:t>إليشع</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defTabSz="1219170"/>
            <a:r>
              <a:rPr lang="it-IT" sz="3733" dirty="0">
                <a:solidFill>
                  <a:prstClr val="white"/>
                </a:solidFill>
                <a:latin typeface="CS Avva Shenouda" pitchFamily="34" charset="0"/>
              </a:rPr>
              <a:t>¿ &lt;=e @ `p`emi `nIezekiyl</a:t>
            </a:r>
            <a:br>
              <a:rPr lang="it-IT" sz="3733" dirty="0">
                <a:solidFill>
                  <a:prstClr val="white"/>
                </a:solidFill>
                <a:latin typeface="CS Avva Shenouda" pitchFamily="34" charset="0"/>
              </a:rPr>
            </a:br>
            <a:r>
              <a:rPr lang="it-IT" sz="3733" dirty="0">
                <a:solidFill>
                  <a:prstClr val="white"/>
                </a:solidFill>
                <a:latin typeface="CS Avva Shenouda" pitchFamily="34" charset="0"/>
              </a:rPr>
              <a:t> =,=e @ ,aric tou Daniyl</a:t>
            </a:r>
            <a:br>
              <a:rPr lang="it-IT" sz="3733" dirty="0">
                <a:solidFill>
                  <a:prstClr val="white"/>
                </a:solidFill>
                <a:latin typeface="CS Avva Shenouda" pitchFamily="34" charset="0"/>
              </a:rPr>
            </a:br>
            <a:r>
              <a:rPr lang="it-IT" sz="3733" dirty="0">
                <a:solidFill>
                  <a:prstClr val="white"/>
                </a:solidFill>
                <a:latin typeface="CS Avva Shenouda" pitchFamily="34" charset="0"/>
              </a:rPr>
              <a:t> =,=e @ `tjom `n`Yliac</a:t>
            </a:r>
            <a:br>
              <a:rPr lang="it-IT" sz="3733" dirty="0">
                <a:solidFill>
                  <a:prstClr val="white"/>
                </a:solidFill>
                <a:latin typeface="CS Avva Shenouda" pitchFamily="34" charset="0"/>
              </a:rPr>
            </a:br>
            <a:r>
              <a:rPr lang="it-IT" sz="3733" dirty="0">
                <a:solidFill>
                  <a:prstClr val="white"/>
                </a:solidFill>
                <a:latin typeface="CS Avva Shenouda" pitchFamily="34" charset="0"/>
              </a:rPr>
              <a:t> =,=e @ pi`hmot `nEliceoc.</a:t>
            </a:r>
            <a:endParaRPr lang="fr-FR" sz="3733" dirty="0">
              <a:solidFill>
                <a:prstClr val="white"/>
              </a:solidFill>
              <a:latin typeface="CS Avva Shenouda" pitchFamily="34" charset="0"/>
            </a:endParaRPr>
          </a:p>
        </p:txBody>
      </p:sp>
      <p:sp>
        <p:nvSpPr>
          <p:cNvPr id="7" name="Rectangle 6"/>
          <p:cNvSpPr/>
          <p:nvPr/>
        </p:nvSpPr>
        <p:spPr>
          <a:xfrm>
            <a:off x="431371" y="3792134"/>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Salut…Science d’Ezéchiel</a:t>
            </a:r>
          </a:p>
          <a:p>
            <a:pPr algn="ctr" defTabSz="1219170"/>
            <a:r>
              <a:rPr lang="fr-FR" sz="3733" b="1" dirty="0">
                <a:solidFill>
                  <a:prstClr val="white"/>
                </a:solidFill>
                <a:latin typeface="Book Antiqua" pitchFamily="18" charset="0"/>
              </a:rPr>
              <a:t>Salut…Grâce de Daniel</a:t>
            </a:r>
          </a:p>
          <a:p>
            <a:pPr algn="ctr" defTabSz="1219170"/>
            <a:r>
              <a:rPr lang="fr-FR" sz="3733" b="1" dirty="0">
                <a:solidFill>
                  <a:prstClr val="white"/>
                </a:solidFill>
                <a:latin typeface="Book Antiqua" pitchFamily="18" charset="0"/>
              </a:rPr>
              <a:t>Salut…La force d’Elie</a:t>
            </a:r>
          </a:p>
          <a:p>
            <a:pPr algn="ctr" defTabSz="1219170"/>
            <a:r>
              <a:rPr lang="fr-FR" sz="3733" b="1" dirty="0">
                <a:solidFill>
                  <a:prstClr val="white"/>
                </a:solidFill>
                <a:latin typeface="Book Antiqua" pitchFamily="18" charset="0"/>
              </a:rPr>
              <a:t>Salut…Grâce d’Elisée.</a:t>
            </a:r>
          </a:p>
        </p:txBody>
      </p:sp>
      <p:sp>
        <p:nvSpPr>
          <p:cNvPr id="2" name="ZoneTexte 1">
            <a:extLst>
              <a:ext uri="{FF2B5EF4-FFF2-40B4-BE49-F238E27FC236}">
                <a16:creationId xmlns:a16="http://schemas.microsoft.com/office/drawing/2014/main" id="{46769C54-94B4-F753-46F5-DD61D082A57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24D7F294-0DF6-6B06-0B35-D3E6C89B2A5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84937713"/>
      </p:ext>
    </p:extLst>
  </p:cSld>
  <p:clrMapOvr>
    <a:masterClrMapping/>
  </p:clrMapOvr>
</p:sld>
</file>

<file path=ppt/slides/slide223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62000" y="404842"/>
            <a:ext cx="10668000" cy="2262158"/>
          </a:xfrm>
          <a:prstGeom prst="rect">
            <a:avLst/>
          </a:prstGeom>
        </p:spPr>
        <p:txBody>
          <a:bodyPr wrap="square">
            <a:spAutoFit/>
          </a:bodyPr>
          <a:lstStyle/>
          <a:p>
            <a:pPr algn="ctr" rtl="1"/>
            <a:r>
              <a:rPr lang="ar-EG" sz="3600" dirty="0">
                <a:solidFill>
                  <a:prstClr val="white"/>
                </a:solidFill>
              </a:rPr>
              <a:t>مَنْ هم الفعلة إلا المعترفين ولباس الصليب وسكان البراري.</a:t>
            </a:r>
            <a:endParaRPr lang="fr-FR" sz="3600" dirty="0">
              <a:solidFill>
                <a:prstClr val="white"/>
              </a:solidFill>
            </a:endParaRPr>
          </a:p>
          <a:p>
            <a:pPr algn="ctr" rtl="1"/>
            <a:r>
              <a:rPr lang="ar-EG" sz="3500" dirty="0">
                <a:solidFill>
                  <a:prstClr val="white"/>
                </a:solidFill>
              </a:rPr>
              <a:t>مَنْ هم الفعلة إلا العذارى الحكيمات ومن سار في هذا الطريق الذين حفظوا حُسن بتوليتهم.</a:t>
            </a:r>
            <a:endParaRPr lang="fr-FR" sz="3500" dirty="0">
              <a:solidFill>
                <a:prstClr val="white"/>
              </a:solidFill>
            </a:endParaRPr>
          </a:p>
          <a:p>
            <a:pPr algn="ctr" rtl="1"/>
            <a:r>
              <a:rPr lang="ar-EG" sz="3500" dirty="0">
                <a:solidFill>
                  <a:prstClr val="white"/>
                </a:solidFill>
              </a:rPr>
              <a:t>مَنْ هم الفعلة إلا رؤساء الأساقفة الذين يقطعون بكلمة الحق باستقامة.</a:t>
            </a:r>
            <a:endParaRPr lang="fr-FR" sz="3500" dirty="0">
              <a:solidFill>
                <a:prstClr val="white"/>
              </a:solidFill>
            </a:endParaRPr>
          </a:p>
        </p:txBody>
      </p:sp>
      <p:sp>
        <p:nvSpPr>
          <p:cNvPr id="7" name="Rectangle 6"/>
          <p:cNvSpPr/>
          <p:nvPr/>
        </p:nvSpPr>
        <p:spPr>
          <a:xfrm>
            <a:off x="754856" y="3273946"/>
            <a:ext cx="10682288" cy="3108543"/>
          </a:xfrm>
          <a:prstGeom prst="rect">
            <a:avLst/>
          </a:prstGeom>
        </p:spPr>
        <p:txBody>
          <a:bodyPr wrap="square">
            <a:spAutoFit/>
          </a:bodyPr>
          <a:lstStyle/>
          <a:p>
            <a:pPr algn="ctr"/>
            <a:r>
              <a:rPr lang="fr-FR" sz="2800" b="1" dirty="0">
                <a:solidFill>
                  <a:prstClr val="white"/>
                </a:solidFill>
                <a:latin typeface="Book Antiqua" pitchFamily="18" charset="0"/>
              </a:rPr>
              <a:t>Qui sont les ouvriers si ce ne sont les confesseurs, les porteurs de la croix et les habitants de déserts.</a:t>
            </a:r>
          </a:p>
          <a:p>
            <a:pPr algn="ctr"/>
            <a:r>
              <a:rPr lang="fr-FR" sz="2800" b="1" dirty="0">
                <a:solidFill>
                  <a:prstClr val="white"/>
                </a:solidFill>
                <a:latin typeface="Book Antiqua" pitchFamily="18" charset="0"/>
              </a:rPr>
              <a:t>Qui sont les ouvriers si ce ne sont les sages vierges, ceux qui ont choisi ce chemin, qui ont préservé leur chasteté.</a:t>
            </a:r>
          </a:p>
          <a:p>
            <a:pPr algn="ctr"/>
            <a:r>
              <a:rPr lang="fr-FR" sz="2800" b="1" dirty="0">
                <a:solidFill>
                  <a:prstClr val="white"/>
                </a:solidFill>
                <a:latin typeface="Book Antiqua" pitchFamily="18" charset="0"/>
              </a:rPr>
              <a:t>Qui sont les ouvriers si ce ne sont les </a:t>
            </a:r>
            <a:r>
              <a:rPr lang="fr-FR" sz="2800" b="1" dirty="0" err="1">
                <a:solidFill>
                  <a:prstClr val="white"/>
                </a:solidFill>
                <a:latin typeface="Book Antiqua" pitchFamily="18" charset="0"/>
              </a:rPr>
              <a:t>archévêques</a:t>
            </a:r>
            <a:r>
              <a:rPr lang="fr-FR" sz="2800" b="1" dirty="0">
                <a:solidFill>
                  <a:prstClr val="white"/>
                </a:solidFill>
                <a:latin typeface="Book Antiqua" pitchFamily="18" charset="0"/>
              </a:rPr>
              <a:t>, qui ont prononcé la parole de vérité avec droiture.</a:t>
            </a:r>
          </a:p>
          <a:p>
            <a:pPr algn="ctr"/>
            <a:endParaRPr lang="fr-FR" sz="2800" b="1"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896A20EB-F6D2-0ADD-FF0C-1FB29CEC16F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des ouvriers</a:t>
            </a:r>
          </a:p>
        </p:txBody>
      </p:sp>
      <p:sp>
        <p:nvSpPr>
          <p:cNvPr id="3" name="ZoneTexte 2">
            <a:hlinkClick r:id="rId2" action="ppaction://hlinksldjump"/>
            <a:extLst>
              <a:ext uri="{FF2B5EF4-FFF2-40B4-BE49-F238E27FC236}">
                <a16:creationId xmlns:a16="http://schemas.microsoft.com/office/drawing/2014/main" id="{14AC354F-1987-9922-26B1-8747B16EB99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0623291"/>
      </p:ext>
    </p:extLst>
  </p:cSld>
  <p:clrMapOvr>
    <a:masterClrMapping/>
  </p:clrMapOvr>
  <p:transition/>
</p:sld>
</file>

<file path=ppt/slides/slide223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85800" y="283220"/>
            <a:ext cx="10744200" cy="2231380"/>
          </a:xfrm>
          <a:prstGeom prst="rect">
            <a:avLst/>
          </a:prstGeom>
        </p:spPr>
        <p:txBody>
          <a:bodyPr wrap="square">
            <a:spAutoFit/>
          </a:bodyPr>
          <a:lstStyle/>
          <a:p>
            <a:pPr algn="ctr" rtl="1"/>
            <a:r>
              <a:rPr lang="ar-EG" sz="3400" dirty="0">
                <a:solidFill>
                  <a:prstClr val="white"/>
                </a:solidFill>
              </a:rPr>
              <a:t>مَنْ هم الفعلة إلا الأساقفة الذين يقاتلون عن الأمانة الأُرثوذوكسية.</a:t>
            </a:r>
            <a:endParaRPr lang="fr-FR" sz="3400" dirty="0">
              <a:solidFill>
                <a:prstClr val="white"/>
              </a:solidFill>
            </a:endParaRPr>
          </a:p>
          <a:p>
            <a:pPr algn="ctr" rtl="1"/>
            <a:r>
              <a:rPr lang="ar-EG" sz="3500" dirty="0">
                <a:solidFill>
                  <a:prstClr val="white"/>
                </a:solidFill>
              </a:rPr>
              <a:t>مَنْ هم الفعلة إلا </a:t>
            </a:r>
            <a:r>
              <a:rPr lang="ar-EG" sz="3500" dirty="0" err="1">
                <a:solidFill>
                  <a:prstClr val="white"/>
                </a:solidFill>
              </a:rPr>
              <a:t>القمامصة</a:t>
            </a:r>
            <a:r>
              <a:rPr lang="ar-EG" sz="3500" dirty="0">
                <a:solidFill>
                  <a:prstClr val="white"/>
                </a:solidFill>
              </a:rPr>
              <a:t> مدبري البيعة.</a:t>
            </a:r>
            <a:endParaRPr lang="fr-FR" sz="3500" dirty="0">
              <a:solidFill>
                <a:prstClr val="white"/>
              </a:solidFill>
            </a:endParaRPr>
          </a:p>
          <a:p>
            <a:pPr algn="ctr" rtl="1"/>
            <a:r>
              <a:rPr lang="ar-EG" sz="3500" dirty="0">
                <a:solidFill>
                  <a:prstClr val="white"/>
                </a:solidFill>
              </a:rPr>
              <a:t>مَنْ هم الفعلة إلا القسوس الذين يقسمون جسد المسيح.</a:t>
            </a:r>
            <a:endParaRPr lang="fr-FR" sz="3500" dirty="0">
              <a:solidFill>
                <a:prstClr val="white"/>
              </a:solidFill>
            </a:endParaRPr>
          </a:p>
          <a:p>
            <a:pPr algn="ctr" rtl="1"/>
            <a:r>
              <a:rPr lang="ar-EG" sz="3500" dirty="0">
                <a:solidFill>
                  <a:prstClr val="white"/>
                </a:solidFill>
              </a:rPr>
              <a:t>مَنْ هم الفعلة إلا رؤساء الشمامسة الذين يخدمون الرب مثل </a:t>
            </a:r>
            <a:r>
              <a:rPr lang="ar-EG" sz="3500" dirty="0" err="1">
                <a:solidFill>
                  <a:prstClr val="white"/>
                </a:solidFill>
              </a:rPr>
              <a:t>إستفانوس</a:t>
            </a:r>
            <a:r>
              <a:rPr lang="ar-EG" sz="3500" dirty="0">
                <a:solidFill>
                  <a:prstClr val="white"/>
                </a:solidFill>
              </a:rPr>
              <a:t>.</a:t>
            </a:r>
            <a:endParaRPr lang="fr-FR" sz="3500" dirty="0">
              <a:solidFill>
                <a:prstClr val="white"/>
              </a:solidFill>
            </a:endParaRPr>
          </a:p>
        </p:txBody>
      </p:sp>
      <p:sp>
        <p:nvSpPr>
          <p:cNvPr id="7" name="Rectangle 6"/>
          <p:cNvSpPr/>
          <p:nvPr/>
        </p:nvSpPr>
        <p:spPr>
          <a:xfrm>
            <a:off x="678554" y="2743200"/>
            <a:ext cx="10758590" cy="3539430"/>
          </a:xfrm>
          <a:prstGeom prst="rect">
            <a:avLst/>
          </a:prstGeom>
        </p:spPr>
        <p:txBody>
          <a:bodyPr wrap="square">
            <a:spAutoFit/>
          </a:bodyPr>
          <a:lstStyle/>
          <a:p>
            <a:pPr algn="ctr"/>
            <a:r>
              <a:rPr lang="fr-FR" sz="2800" b="1" dirty="0">
                <a:solidFill>
                  <a:prstClr val="white"/>
                </a:solidFill>
                <a:latin typeface="Book Antiqua" pitchFamily="18" charset="0"/>
              </a:rPr>
              <a:t>Qui sont les ouvriers si ce ne sont les évêques qui ont combattu pour la foi orthodoxe.</a:t>
            </a:r>
          </a:p>
          <a:p>
            <a:pPr algn="ctr"/>
            <a:r>
              <a:rPr lang="fr-FR" sz="2800" b="1" dirty="0">
                <a:solidFill>
                  <a:prstClr val="white"/>
                </a:solidFill>
                <a:latin typeface="Book Antiqua" pitchFamily="18" charset="0"/>
              </a:rPr>
              <a:t>Qui sont les ouvriers si ce ne sont les higoumènes, gouvernants l’église.</a:t>
            </a:r>
          </a:p>
          <a:p>
            <a:pPr algn="ctr"/>
            <a:r>
              <a:rPr lang="fr-FR" sz="2800" b="1" dirty="0">
                <a:solidFill>
                  <a:prstClr val="white"/>
                </a:solidFill>
                <a:latin typeface="Book Antiqua" pitchFamily="18" charset="0"/>
              </a:rPr>
              <a:t>Qui sont les ouvriers si ce ne sont les prêtres qui divisent le Corps du Christ.</a:t>
            </a:r>
          </a:p>
          <a:p>
            <a:pPr algn="ctr"/>
            <a:r>
              <a:rPr lang="fr-FR" sz="2800" b="1" dirty="0">
                <a:solidFill>
                  <a:prstClr val="white"/>
                </a:solidFill>
                <a:latin typeface="Book Antiqua" pitchFamily="18" charset="0"/>
              </a:rPr>
              <a:t>Qui sont les ouvriers si ce ne sont les archidiacres qui servent le Seigneur comme Etienne.</a:t>
            </a:r>
          </a:p>
        </p:txBody>
      </p:sp>
      <p:sp>
        <p:nvSpPr>
          <p:cNvPr id="2" name="ZoneTexte 1">
            <a:extLst>
              <a:ext uri="{FF2B5EF4-FFF2-40B4-BE49-F238E27FC236}">
                <a16:creationId xmlns:a16="http://schemas.microsoft.com/office/drawing/2014/main" id="{F79208DC-A3C0-1FB6-2411-500A2F315EC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des ouvriers</a:t>
            </a:r>
          </a:p>
        </p:txBody>
      </p:sp>
      <p:sp>
        <p:nvSpPr>
          <p:cNvPr id="3" name="ZoneTexte 2">
            <a:hlinkClick r:id="rId2" action="ppaction://hlinksldjump"/>
            <a:extLst>
              <a:ext uri="{FF2B5EF4-FFF2-40B4-BE49-F238E27FC236}">
                <a16:creationId xmlns:a16="http://schemas.microsoft.com/office/drawing/2014/main" id="{C6BCA149-129A-5CC0-E8B8-BB3A1081BE2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56793988"/>
      </p:ext>
    </p:extLst>
  </p:cSld>
  <p:clrMapOvr>
    <a:masterClrMapping/>
  </p:clrMapOvr>
  <p:transition/>
</p:sld>
</file>

<file path=ppt/slides/slide223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85800" y="359420"/>
            <a:ext cx="10896600" cy="2231380"/>
          </a:xfrm>
          <a:prstGeom prst="rect">
            <a:avLst/>
          </a:prstGeom>
        </p:spPr>
        <p:txBody>
          <a:bodyPr wrap="square">
            <a:spAutoFit/>
          </a:bodyPr>
          <a:lstStyle/>
          <a:p>
            <a:pPr algn="ctr" rtl="1"/>
            <a:r>
              <a:rPr lang="ar-EG" sz="3400" dirty="0">
                <a:solidFill>
                  <a:prstClr val="white"/>
                </a:solidFill>
              </a:rPr>
              <a:t>مَنْ هم الفعلة إلا الشمامسة الذين يحملون كأس دم المسيح.</a:t>
            </a:r>
            <a:endParaRPr lang="fr-FR" sz="3400" dirty="0">
              <a:solidFill>
                <a:prstClr val="white"/>
              </a:solidFill>
            </a:endParaRPr>
          </a:p>
          <a:p>
            <a:pPr algn="ctr" rtl="1"/>
            <a:r>
              <a:rPr lang="ar-EG" sz="3500" dirty="0">
                <a:solidFill>
                  <a:prstClr val="white"/>
                </a:solidFill>
              </a:rPr>
              <a:t>مَنْ هم الفعلة إلا </a:t>
            </a:r>
            <a:r>
              <a:rPr lang="ar-EG" sz="3500" dirty="0" err="1">
                <a:solidFill>
                  <a:prstClr val="white"/>
                </a:solidFill>
              </a:rPr>
              <a:t>الإبوذياكونين</a:t>
            </a:r>
            <a:r>
              <a:rPr lang="ar-EG" sz="3500" dirty="0">
                <a:solidFill>
                  <a:prstClr val="white"/>
                </a:solidFill>
              </a:rPr>
              <a:t> الذين يعظون العلمانيين.</a:t>
            </a:r>
            <a:endParaRPr lang="fr-FR" sz="3500" dirty="0">
              <a:solidFill>
                <a:prstClr val="white"/>
              </a:solidFill>
            </a:endParaRPr>
          </a:p>
          <a:p>
            <a:pPr algn="ctr" rtl="1"/>
            <a:r>
              <a:rPr lang="ar-EG" sz="3500" dirty="0">
                <a:solidFill>
                  <a:prstClr val="white"/>
                </a:solidFill>
              </a:rPr>
              <a:t>مَنْ هم الفعلة إلا </a:t>
            </a:r>
            <a:r>
              <a:rPr lang="ar-EG" sz="3500" dirty="0" err="1">
                <a:solidFill>
                  <a:prstClr val="white"/>
                </a:solidFill>
              </a:rPr>
              <a:t>الأغنسطيين</a:t>
            </a:r>
            <a:r>
              <a:rPr lang="ar-EG" sz="3500" dirty="0">
                <a:solidFill>
                  <a:prstClr val="white"/>
                </a:solidFill>
              </a:rPr>
              <a:t> الذين يقرؤون الكتب مثل داود.</a:t>
            </a:r>
            <a:endParaRPr lang="fr-FR" sz="3500" dirty="0">
              <a:solidFill>
                <a:prstClr val="white"/>
              </a:solidFill>
            </a:endParaRPr>
          </a:p>
          <a:p>
            <a:pPr algn="ctr" rtl="1"/>
            <a:r>
              <a:rPr lang="ar-EG" sz="3500" dirty="0">
                <a:solidFill>
                  <a:prstClr val="white"/>
                </a:solidFill>
              </a:rPr>
              <a:t>مَنْ هم الفعلة إلا الأراخنة محبو الإله الذين يهتمون بحاجة الكنيسة.</a:t>
            </a:r>
            <a:endParaRPr lang="fr-FR" sz="3500" dirty="0">
              <a:solidFill>
                <a:prstClr val="white"/>
              </a:solidFill>
            </a:endParaRPr>
          </a:p>
        </p:txBody>
      </p:sp>
      <p:sp>
        <p:nvSpPr>
          <p:cNvPr id="7" name="Rectangle 6"/>
          <p:cNvSpPr/>
          <p:nvPr/>
        </p:nvSpPr>
        <p:spPr>
          <a:xfrm>
            <a:off x="678554" y="2819400"/>
            <a:ext cx="10911194" cy="3539430"/>
          </a:xfrm>
          <a:prstGeom prst="rect">
            <a:avLst/>
          </a:prstGeom>
        </p:spPr>
        <p:txBody>
          <a:bodyPr wrap="square">
            <a:spAutoFit/>
          </a:bodyPr>
          <a:lstStyle/>
          <a:p>
            <a:pPr algn="ctr"/>
            <a:r>
              <a:rPr lang="fr-FR" sz="2800" b="1" dirty="0">
                <a:solidFill>
                  <a:prstClr val="white"/>
                </a:solidFill>
                <a:latin typeface="Book Antiqua" pitchFamily="18" charset="0"/>
              </a:rPr>
              <a:t>Qui sont les ouvriers si ce ne sont les diacres qui portent le calice contenant le Sang du Christ.</a:t>
            </a:r>
          </a:p>
          <a:p>
            <a:pPr algn="ctr"/>
            <a:r>
              <a:rPr lang="fr-FR" sz="2800" b="1" dirty="0">
                <a:solidFill>
                  <a:prstClr val="white"/>
                </a:solidFill>
                <a:latin typeface="Book Antiqua" pitchFamily="18" charset="0"/>
              </a:rPr>
              <a:t>Qui sont les ouvriers si ce ne sont les sous-diacres qui instruisent les laïcs</a:t>
            </a:r>
          </a:p>
          <a:p>
            <a:pPr algn="ctr"/>
            <a:r>
              <a:rPr lang="fr-FR" sz="2800" b="1" dirty="0">
                <a:solidFill>
                  <a:prstClr val="white"/>
                </a:solidFill>
                <a:latin typeface="Book Antiqua" pitchFamily="18" charset="0"/>
              </a:rPr>
              <a:t>Qui sont les ouvriers si ce ne sont les lecteurs qui lisent les livres comme David.</a:t>
            </a:r>
          </a:p>
          <a:p>
            <a:pPr algn="ctr"/>
            <a:r>
              <a:rPr lang="fr-FR" sz="2800" b="1" dirty="0">
                <a:solidFill>
                  <a:prstClr val="white"/>
                </a:solidFill>
                <a:latin typeface="Book Antiqua" pitchFamily="18" charset="0"/>
              </a:rPr>
              <a:t>Qui sont les ouvriers si ce ne sont les membres bien-aimés de Dieu qui s’occupent des besoins de l’église</a:t>
            </a:r>
          </a:p>
        </p:txBody>
      </p:sp>
      <p:sp>
        <p:nvSpPr>
          <p:cNvPr id="2" name="ZoneTexte 1">
            <a:extLst>
              <a:ext uri="{FF2B5EF4-FFF2-40B4-BE49-F238E27FC236}">
                <a16:creationId xmlns:a16="http://schemas.microsoft.com/office/drawing/2014/main" id="{6B46F44F-891B-4B01-E694-8BEDEC6A853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des ouvriers</a:t>
            </a:r>
          </a:p>
        </p:txBody>
      </p:sp>
      <p:sp>
        <p:nvSpPr>
          <p:cNvPr id="3" name="ZoneTexte 2">
            <a:hlinkClick r:id="rId2" action="ppaction://hlinksldjump"/>
            <a:extLst>
              <a:ext uri="{FF2B5EF4-FFF2-40B4-BE49-F238E27FC236}">
                <a16:creationId xmlns:a16="http://schemas.microsoft.com/office/drawing/2014/main" id="{490C2E6B-31A1-6507-BD5B-6A1702D9A0D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86074681"/>
      </p:ext>
    </p:extLst>
  </p:cSld>
  <p:clrMapOvr>
    <a:masterClrMapping/>
  </p:clrMapOvr>
  <p:transition/>
</p:sld>
</file>

<file path=ppt/slides/slide223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62000" y="394662"/>
            <a:ext cx="10820400" cy="1738938"/>
          </a:xfrm>
          <a:prstGeom prst="rect">
            <a:avLst/>
          </a:prstGeom>
        </p:spPr>
        <p:txBody>
          <a:bodyPr wrap="square">
            <a:spAutoFit/>
          </a:bodyPr>
          <a:lstStyle/>
          <a:p>
            <a:pPr algn="ctr" rtl="1"/>
            <a:r>
              <a:rPr lang="ar-EG" sz="3600" dirty="0">
                <a:solidFill>
                  <a:prstClr val="white"/>
                </a:solidFill>
              </a:rPr>
              <a:t>مَنْ هم الفعلة إلا </a:t>
            </a:r>
            <a:r>
              <a:rPr lang="ar-EG" sz="3600" dirty="0" err="1">
                <a:solidFill>
                  <a:prstClr val="white"/>
                </a:solidFill>
              </a:rPr>
              <a:t>الخطاة</a:t>
            </a:r>
            <a:r>
              <a:rPr lang="ar-EG" sz="3600" dirty="0">
                <a:solidFill>
                  <a:prstClr val="white"/>
                </a:solidFill>
              </a:rPr>
              <a:t> الذين تابوا ورجعوا إلى الرب بقلب مستقيم.</a:t>
            </a:r>
            <a:endParaRPr lang="fr-FR" sz="3600" dirty="0">
              <a:solidFill>
                <a:prstClr val="white"/>
              </a:solidFill>
            </a:endParaRPr>
          </a:p>
          <a:p>
            <a:pPr algn="ctr" rtl="1"/>
            <a:endParaRPr lang="fr-FR" sz="3600" dirty="0">
              <a:solidFill>
                <a:prstClr val="white"/>
              </a:solidFill>
            </a:endParaRPr>
          </a:p>
          <a:p>
            <a:pPr algn="ctr" rtl="1"/>
            <a:r>
              <a:rPr lang="ar-EG" sz="3600" dirty="0">
                <a:solidFill>
                  <a:prstClr val="white"/>
                </a:solidFill>
              </a:rPr>
              <a:t>مَنْ هم الفعلة إلا </a:t>
            </a:r>
            <a:r>
              <a:rPr lang="ar-EG" sz="3600" dirty="0" err="1">
                <a:solidFill>
                  <a:prstClr val="white"/>
                </a:solidFill>
              </a:rPr>
              <a:t>الأخوه</a:t>
            </a:r>
            <a:r>
              <a:rPr lang="ar-EG" sz="3600" dirty="0">
                <a:solidFill>
                  <a:prstClr val="white"/>
                </a:solidFill>
              </a:rPr>
              <a:t> محبو الإله الذين تعبوا معنا في هذه </a:t>
            </a:r>
            <a:r>
              <a:rPr lang="ar-EG" sz="3600" dirty="0" err="1">
                <a:solidFill>
                  <a:prstClr val="white"/>
                </a:solidFill>
              </a:rPr>
              <a:t>الإبصلمودية</a:t>
            </a:r>
            <a:endParaRPr lang="fr-FR" sz="3600" dirty="0">
              <a:solidFill>
                <a:prstClr val="white"/>
              </a:solidFill>
            </a:endParaRPr>
          </a:p>
        </p:txBody>
      </p:sp>
      <p:sp>
        <p:nvSpPr>
          <p:cNvPr id="7" name="Rectangle 6"/>
          <p:cNvSpPr/>
          <p:nvPr/>
        </p:nvSpPr>
        <p:spPr>
          <a:xfrm>
            <a:off x="609600" y="2924947"/>
            <a:ext cx="11125200" cy="2554545"/>
          </a:xfrm>
          <a:prstGeom prst="rect">
            <a:avLst/>
          </a:prstGeom>
        </p:spPr>
        <p:txBody>
          <a:bodyPr wrap="square">
            <a:spAutoFit/>
          </a:bodyPr>
          <a:lstStyle/>
          <a:p>
            <a:pPr algn="ctr"/>
            <a:r>
              <a:rPr lang="fr-FR" sz="3200" b="1" dirty="0">
                <a:solidFill>
                  <a:prstClr val="white"/>
                </a:solidFill>
                <a:latin typeface="Book Antiqua" pitchFamily="18" charset="0"/>
              </a:rPr>
              <a:t>Qui sont les ouvriers si ce ne sont les pécheurs qui se sont repentis et sont revenus au Seigneur avec un cœur droit.</a:t>
            </a:r>
          </a:p>
          <a:p>
            <a:pPr algn="ctr"/>
            <a:endParaRPr lang="fr-FR" sz="3200" b="1" dirty="0">
              <a:solidFill>
                <a:prstClr val="white"/>
              </a:solidFill>
              <a:latin typeface="Book Antiqua" pitchFamily="18" charset="0"/>
            </a:endParaRPr>
          </a:p>
          <a:p>
            <a:pPr algn="ctr"/>
            <a:r>
              <a:rPr lang="fr-FR" sz="3200" b="1" dirty="0">
                <a:solidFill>
                  <a:prstClr val="white"/>
                </a:solidFill>
                <a:latin typeface="Book Antiqua" pitchFamily="18" charset="0"/>
              </a:rPr>
              <a:t>Qui sont les ouvriers si ce ne sont les frères, bien-aimés de Dieu, qui ont réalisé avec nous cette psalmodie.</a:t>
            </a:r>
          </a:p>
        </p:txBody>
      </p:sp>
      <p:sp>
        <p:nvSpPr>
          <p:cNvPr id="2" name="ZoneTexte 1">
            <a:extLst>
              <a:ext uri="{FF2B5EF4-FFF2-40B4-BE49-F238E27FC236}">
                <a16:creationId xmlns:a16="http://schemas.microsoft.com/office/drawing/2014/main" id="{9E638369-7E65-35DC-196D-F81552A9FC1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des ouvriers</a:t>
            </a:r>
          </a:p>
        </p:txBody>
      </p:sp>
      <p:sp>
        <p:nvSpPr>
          <p:cNvPr id="3" name="ZoneTexte 2">
            <a:hlinkClick r:id="rId2" action="ppaction://hlinksldjump"/>
            <a:extLst>
              <a:ext uri="{FF2B5EF4-FFF2-40B4-BE49-F238E27FC236}">
                <a16:creationId xmlns:a16="http://schemas.microsoft.com/office/drawing/2014/main" id="{13C723A9-6F75-8B17-D412-3A779C51E67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85695358"/>
      </p:ext>
    </p:extLst>
  </p:cSld>
  <p:clrMapOvr>
    <a:masterClrMapping/>
  </p:clrMapOvr>
  <p:transition/>
</p:sld>
</file>

<file path=ppt/slides/slide223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010400" y="340592"/>
            <a:ext cx="4648200" cy="2554545"/>
          </a:xfrm>
          <a:prstGeom prst="rect">
            <a:avLst/>
          </a:prstGeom>
        </p:spPr>
        <p:txBody>
          <a:bodyPr wrap="square">
            <a:spAutoFit/>
          </a:bodyPr>
          <a:lstStyle/>
          <a:p>
            <a:pPr algn="just" rtl="1"/>
            <a:r>
              <a:rPr lang="ar-AE" sz="3200" dirty="0">
                <a:solidFill>
                  <a:prstClr val="white"/>
                </a:solidFill>
              </a:rPr>
              <a:t>أيها المسيح مخلصنا أعطيهم أجرتهم عوض أتعابهم في ملكوت السموات</a:t>
            </a:r>
            <a:endParaRPr lang="fr-FR" sz="3200" dirty="0">
              <a:solidFill>
                <a:prstClr val="white"/>
              </a:solidFill>
            </a:endParaRPr>
          </a:p>
          <a:p>
            <a:pPr algn="just" rtl="1"/>
            <a:r>
              <a:rPr lang="ar-EG" sz="3200" dirty="0">
                <a:solidFill>
                  <a:prstClr val="white"/>
                </a:solidFill>
              </a:rPr>
              <a:t>بصلوات الذين ذكرنا أسماءهم، يا رب أنعم لنا بغفران خطايانا.</a:t>
            </a:r>
            <a:endParaRPr lang="fr-FR" sz="3200" dirty="0">
              <a:solidFill>
                <a:prstClr val="white"/>
              </a:solidFill>
            </a:endParaRPr>
          </a:p>
        </p:txBody>
      </p:sp>
      <p:sp>
        <p:nvSpPr>
          <p:cNvPr id="6" name="Rectangle 5"/>
          <p:cNvSpPr/>
          <p:nvPr/>
        </p:nvSpPr>
        <p:spPr>
          <a:xfrm>
            <a:off x="685800" y="332656"/>
            <a:ext cx="5943600" cy="3539430"/>
          </a:xfrm>
          <a:prstGeom prst="rect">
            <a:avLst/>
          </a:prstGeom>
        </p:spPr>
        <p:txBody>
          <a:bodyPr wrap="square">
            <a:spAutoFit/>
          </a:bodyPr>
          <a:lstStyle/>
          <a:p>
            <a:pPr algn="just"/>
            <a:r>
              <a:rPr lang="fr-FR" sz="3200" dirty="0">
                <a:solidFill>
                  <a:prstClr val="white"/>
                </a:solidFill>
                <a:latin typeface="CS Avva Shenouda" pitchFamily="34" charset="0"/>
              </a:rPr>
              <a:t>Pi`,</a:t>
            </a:r>
            <a:r>
              <a:rPr lang="fr-FR" sz="3200" dirty="0" err="1">
                <a:solidFill>
                  <a:prstClr val="white"/>
                </a:solidFill>
                <a:latin typeface="CS Avva Shenouda" pitchFamily="34" charset="0"/>
              </a:rPr>
              <a:t>rictoc</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Pencwtyr</a:t>
            </a:r>
            <a:r>
              <a:rPr lang="fr-FR" sz="3200" dirty="0">
                <a:solidFill>
                  <a:prstClr val="white"/>
                </a:solidFill>
                <a:latin typeface="CS Avva Shenouda" pitchFamily="34" charset="0"/>
              </a:rPr>
              <a:t>@ ma </a:t>
            </a:r>
            <a:r>
              <a:rPr lang="fr-FR" sz="3200" dirty="0" err="1">
                <a:solidFill>
                  <a:prstClr val="white"/>
                </a:solidFill>
                <a:latin typeface="CS Avva Shenouda" pitchFamily="34" charset="0"/>
              </a:rPr>
              <a:t>poube,e</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nwou</a:t>
            </a:r>
            <a:r>
              <a:rPr lang="fr-FR" sz="3200" dirty="0">
                <a:solidFill>
                  <a:prstClr val="white"/>
                </a:solidFill>
                <a:latin typeface="CS Avva Shenouda" pitchFamily="34" charset="0"/>
              </a:rPr>
              <a:t>@ `n`</a:t>
            </a:r>
            <a:r>
              <a:rPr lang="fr-FR" sz="3200" dirty="0" err="1">
                <a:solidFill>
                  <a:prstClr val="white"/>
                </a:solidFill>
                <a:latin typeface="CS Avva Shenouda" pitchFamily="34" charset="0"/>
              </a:rPr>
              <a:t>tsebiw</a:t>
            </a:r>
            <a:br>
              <a:rPr lang="fr-FR" sz="3200" dirty="0">
                <a:solidFill>
                  <a:prstClr val="white"/>
                </a:solidFill>
                <a:latin typeface="CS Avva Shenouda" pitchFamily="34" charset="0"/>
              </a:rPr>
            </a:br>
            <a:r>
              <a:rPr lang="fr-FR" sz="3200" dirty="0">
                <a:solidFill>
                  <a:prstClr val="white"/>
                </a:solidFill>
                <a:latin typeface="CS Avva Shenouda" pitchFamily="34" charset="0"/>
              </a:rPr>
              <a:t>`</a:t>
            </a:r>
            <a:r>
              <a:rPr lang="fr-FR" sz="3200" dirty="0" err="1">
                <a:solidFill>
                  <a:prstClr val="white"/>
                </a:solidFill>
                <a:latin typeface="CS Avva Shenouda" pitchFamily="34" charset="0"/>
              </a:rPr>
              <a:t>nnouqici</a:t>
            </a:r>
            <a:r>
              <a:rPr lang="fr-FR" sz="3200" dirty="0">
                <a:solidFill>
                  <a:prstClr val="white"/>
                </a:solidFill>
                <a:latin typeface="CS Avva Shenouda" pitchFamily="34" charset="0"/>
              </a:rPr>
              <a:t> @ </a:t>
            </a:r>
            <a:r>
              <a:rPr lang="fr-FR" sz="3200" dirty="0" err="1">
                <a:solidFill>
                  <a:prstClr val="white"/>
                </a:solidFill>
                <a:latin typeface="CS Avva Shenouda" pitchFamily="34" charset="0"/>
              </a:rPr>
              <a:t>qen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metouro</a:t>
            </a:r>
            <a:br>
              <a:rPr lang="fr-FR" sz="3200" dirty="0">
                <a:solidFill>
                  <a:prstClr val="white"/>
                </a:solidFill>
                <a:latin typeface="CS Avva Shenouda" pitchFamily="34" charset="0"/>
              </a:rPr>
            </a:br>
            <a:r>
              <a:rPr lang="fr-FR" sz="3200" dirty="0">
                <a:solidFill>
                  <a:prstClr val="white"/>
                </a:solidFill>
                <a:latin typeface="CS Avva Shenouda" pitchFamily="34" charset="0"/>
              </a:rPr>
              <a:t>`</a:t>
            </a:r>
            <a:r>
              <a:rPr lang="fr-FR" sz="3200" dirty="0" err="1">
                <a:solidFill>
                  <a:prstClr val="white"/>
                </a:solidFill>
                <a:latin typeface="CS Avva Shenouda" pitchFamily="34" charset="0"/>
              </a:rPr>
              <a:t>nnivyoui</a:t>
            </a:r>
            <a:r>
              <a:rPr lang="fr-FR" sz="3200" dirty="0">
                <a:solidFill>
                  <a:prstClr val="white"/>
                </a:solidFill>
                <a:latin typeface="CS Avva Shenouda" pitchFamily="34" charset="0"/>
              </a:rPr>
              <a:t>.</a:t>
            </a:r>
          </a:p>
          <a:p>
            <a:pPr algn="just"/>
            <a:r>
              <a:rPr lang="fr-FR" sz="3200" dirty="0" err="1">
                <a:solidFill>
                  <a:prstClr val="white"/>
                </a:solidFill>
                <a:latin typeface="CS Avva Shenouda" pitchFamily="34" charset="0"/>
              </a:rPr>
              <a:t>Hiten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nieu,y</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nnyetantaou</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enouran</a:t>
            </a:r>
            <a:r>
              <a:rPr lang="fr-FR" sz="3200" dirty="0">
                <a:solidFill>
                  <a:prstClr val="white"/>
                </a:solidFill>
                <a:latin typeface="CS Avva Shenouda" pitchFamily="34" charset="0"/>
              </a:rPr>
              <a:t> @ `P[</a:t>
            </a:r>
            <a:r>
              <a:rPr lang="fr-FR" sz="3200" dirty="0" err="1">
                <a:solidFill>
                  <a:prstClr val="white"/>
                </a:solidFill>
                <a:latin typeface="CS Avva Shenouda" pitchFamily="34" charset="0"/>
              </a:rPr>
              <a:t>oic</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ari`hmot</a:t>
            </a:r>
            <a:r>
              <a:rPr lang="fr-FR" sz="3200" dirty="0">
                <a:solidFill>
                  <a:prstClr val="white"/>
                </a:solidFill>
                <a:latin typeface="CS Avva Shenouda" pitchFamily="34" charset="0"/>
              </a:rPr>
              <a:t> nan @ `</a:t>
            </a:r>
            <a:r>
              <a:rPr lang="fr-FR" sz="3200" dirty="0" err="1">
                <a:solidFill>
                  <a:prstClr val="white"/>
                </a:solidFill>
                <a:latin typeface="CS Avva Shenouda" pitchFamily="34" charset="0"/>
              </a:rPr>
              <a:t>mpi,w</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ebol</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nte</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nennobi</a:t>
            </a:r>
            <a:r>
              <a:rPr lang="fr-FR" sz="3200" dirty="0">
                <a:solidFill>
                  <a:prstClr val="white"/>
                </a:solidFill>
                <a:latin typeface="CS Avva Shenouda" pitchFamily="34" charset="0"/>
              </a:rPr>
              <a:t>.</a:t>
            </a:r>
          </a:p>
        </p:txBody>
      </p:sp>
      <p:sp>
        <p:nvSpPr>
          <p:cNvPr id="7" name="Rectangle 6"/>
          <p:cNvSpPr/>
          <p:nvPr/>
        </p:nvSpPr>
        <p:spPr>
          <a:xfrm>
            <a:off x="685800" y="4370328"/>
            <a:ext cx="10744200" cy="1815882"/>
          </a:xfrm>
          <a:prstGeom prst="rect">
            <a:avLst/>
          </a:prstGeom>
        </p:spPr>
        <p:txBody>
          <a:bodyPr wrap="square">
            <a:spAutoFit/>
          </a:bodyPr>
          <a:lstStyle/>
          <a:p>
            <a:pPr algn="ctr"/>
            <a:r>
              <a:rPr lang="fr-FR" sz="2800" b="1" dirty="0">
                <a:solidFill>
                  <a:prstClr val="white"/>
                </a:solidFill>
                <a:latin typeface="Book Antiqua" pitchFamily="18" charset="0"/>
              </a:rPr>
              <a:t>Ô Christ notre Sauveur, donne-leur la récompense </a:t>
            </a:r>
          </a:p>
          <a:p>
            <a:pPr algn="ctr"/>
            <a:r>
              <a:rPr lang="fr-FR" sz="2800" b="1" dirty="0">
                <a:solidFill>
                  <a:prstClr val="white"/>
                </a:solidFill>
                <a:latin typeface="Book Antiqua" pitchFamily="18" charset="0"/>
              </a:rPr>
              <a:t>de leurs efforts dans le Royaume des cieux.</a:t>
            </a:r>
          </a:p>
          <a:p>
            <a:pPr algn="ctr"/>
            <a:r>
              <a:rPr lang="fr-FR" sz="2800" b="1" dirty="0">
                <a:solidFill>
                  <a:prstClr val="white"/>
                </a:solidFill>
                <a:latin typeface="Book Antiqua" pitchFamily="18" charset="0"/>
              </a:rPr>
              <a:t>Par les prières de ceux dont les noms ont été mentionnés, Seigneur accorde-nous la rémission de nos péchés.</a:t>
            </a:r>
          </a:p>
        </p:txBody>
      </p:sp>
      <p:sp>
        <p:nvSpPr>
          <p:cNvPr id="2" name="ZoneTexte 1">
            <a:extLst>
              <a:ext uri="{FF2B5EF4-FFF2-40B4-BE49-F238E27FC236}">
                <a16:creationId xmlns:a16="http://schemas.microsoft.com/office/drawing/2014/main" id="{2CD1B75E-5C6A-E206-042D-7B2F5411BB0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des ouvriers</a:t>
            </a:r>
          </a:p>
        </p:txBody>
      </p:sp>
      <p:sp>
        <p:nvSpPr>
          <p:cNvPr id="3" name="ZoneTexte 2">
            <a:hlinkClick r:id="rId2" action="ppaction://hlinksldjump"/>
            <a:extLst>
              <a:ext uri="{FF2B5EF4-FFF2-40B4-BE49-F238E27FC236}">
                <a16:creationId xmlns:a16="http://schemas.microsoft.com/office/drawing/2014/main" id="{ED6DF5D8-693B-70E2-708B-C0F9EE8B459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42089456"/>
      </p:ext>
    </p:extLst>
  </p:cSld>
  <p:clrMapOvr>
    <a:masterClrMapping/>
  </p:clrMapOvr>
  <p:transition/>
</p:sld>
</file>

<file path=ppt/slides/slide22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6" name="Rectangle 15"/>
          <p:cNvSpPr/>
          <p:nvPr/>
        </p:nvSpPr>
        <p:spPr>
          <a:xfrm>
            <a:off x="1847528" y="2424370"/>
            <a:ext cx="8424936" cy="1569660"/>
          </a:xfrm>
          <a:prstGeom prst="rect">
            <a:avLst/>
          </a:prstGeom>
        </p:spPr>
        <p:txBody>
          <a:bodyPr wrap="square">
            <a:spAutoFit/>
          </a:bodyPr>
          <a:lstStyle/>
          <a:p>
            <a:pPr algn="ctr"/>
            <a:r>
              <a:rPr lang="fr-FR" sz="4800" dirty="0">
                <a:solidFill>
                  <a:prstClr val="white"/>
                </a:solidFill>
                <a:latin typeface="Book Antiqua" pitchFamily="18" charset="0"/>
              </a:rPr>
              <a:t>Cantique « Tes compassions »</a:t>
            </a:r>
          </a:p>
          <a:p>
            <a:pPr algn="ctr"/>
            <a:r>
              <a:rPr lang="ar-EG" sz="4800" dirty="0">
                <a:solidFill>
                  <a:prstClr val="white"/>
                </a:solidFill>
                <a:latin typeface="Book Antiqua" pitchFamily="18" charset="0"/>
              </a:rPr>
              <a:t>مراحمك يا إلهي</a:t>
            </a:r>
            <a:endParaRPr lang="fr-FR" sz="4800" dirty="0">
              <a:solidFill>
                <a:prstClr val="white"/>
              </a:solidFill>
              <a:latin typeface="Book Antiqua" pitchFamily="18" charset="0"/>
            </a:endParaRPr>
          </a:p>
        </p:txBody>
      </p:sp>
      <p:pic>
        <p:nvPicPr>
          <p:cNvPr id="5"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397 </a:t>
            </a:r>
          </a:p>
        </p:txBody>
      </p:sp>
      <p:sp>
        <p:nvSpPr>
          <p:cNvPr id="2" name="ZoneTexte 1">
            <a:extLst>
              <a:ext uri="{FF2B5EF4-FFF2-40B4-BE49-F238E27FC236}">
                <a16:creationId xmlns:a16="http://schemas.microsoft.com/office/drawing/2014/main" id="{99472B16-4BA4-85BC-1698-940849E773F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Tes compassions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3" name="ZoneTexte 2">
            <a:hlinkClick r:id="rId3" action="ppaction://hlinksldjump"/>
            <a:extLst>
              <a:ext uri="{FF2B5EF4-FFF2-40B4-BE49-F238E27FC236}">
                <a16:creationId xmlns:a16="http://schemas.microsoft.com/office/drawing/2014/main" id="{95993E97-8E93-1794-522D-C525C89B4F2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81543541"/>
      </p:ext>
    </p:extLst>
  </p:cSld>
  <p:clrMapOvr>
    <a:masterClrMapping/>
  </p:clrMapOvr>
</p:sld>
</file>

<file path=ppt/slides/slide223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1024336"/>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785474">
                  <a:extLst>
                    <a:ext uri="{9D8B030D-6E8A-4147-A177-3AD203B41FA5}">
                      <a16:colId xmlns:a16="http://schemas.microsoft.com/office/drawing/2014/main" val="20000"/>
                    </a:ext>
                  </a:extLst>
                </a:gridCol>
                <a:gridCol w="4461682">
                  <a:extLst>
                    <a:ext uri="{9D8B030D-6E8A-4147-A177-3AD203B41FA5}">
                      <a16:colId xmlns:a16="http://schemas.microsoft.com/office/drawing/2014/main" val="20001"/>
                    </a:ext>
                  </a:extLst>
                </a:gridCol>
              </a:tblGrid>
              <a:tr h="3024336">
                <a:tc>
                  <a:txBody>
                    <a:bodyPr/>
                    <a:lstStyle/>
                    <a:p>
                      <a:r>
                        <a:rPr lang="fr-FR" sz="3200" b="1" kern="1200" dirty="0">
                          <a:solidFill>
                            <a:prstClr val="white"/>
                          </a:solidFill>
                          <a:latin typeface="Book Antiqua" pitchFamily="18" charset="0"/>
                          <a:ea typeface="+mn-ea"/>
                          <a:cs typeface="+mn-cs"/>
                        </a:rPr>
                        <a:t>1. Tes compassions, mon Dieu</a:t>
                      </a:r>
                    </a:p>
                    <a:p>
                      <a:r>
                        <a:rPr lang="fr-FR" sz="3200" b="1" kern="1200" dirty="0">
                          <a:solidFill>
                            <a:prstClr val="white"/>
                          </a:solidFill>
                          <a:latin typeface="Book Antiqua" pitchFamily="18" charset="0"/>
                          <a:ea typeface="+mn-ea"/>
                          <a:cs typeface="+mn-cs"/>
                        </a:rPr>
                        <a:t>Sont tellement abondantes</a:t>
                      </a:r>
                    </a:p>
                    <a:p>
                      <a:r>
                        <a:rPr lang="fr-FR" sz="3200" b="1" kern="1200" dirty="0">
                          <a:solidFill>
                            <a:prstClr val="white"/>
                          </a:solidFill>
                          <a:latin typeface="Book Antiqua" pitchFamily="18" charset="0"/>
                          <a:ea typeface="+mn-ea"/>
                          <a:cs typeface="+mn-cs"/>
                        </a:rPr>
                        <a:t>Tes compassions, mon Dieu</a:t>
                      </a:r>
                    </a:p>
                    <a:p>
                      <a:r>
                        <a:rPr lang="fr-FR" sz="3200" b="1" kern="1200" dirty="0">
                          <a:solidFill>
                            <a:prstClr val="white"/>
                          </a:solidFill>
                          <a:latin typeface="Book Antiqua" pitchFamily="18" charset="0"/>
                          <a:ea typeface="+mn-ea"/>
                          <a:cs typeface="+mn-cs"/>
                        </a:rPr>
                        <a:t>Sont grandes et innombrables</a:t>
                      </a:r>
                    </a:p>
                  </a:txBody>
                  <a:tcPr/>
                </a:tc>
                <a:tc>
                  <a:txBody>
                    <a:bodyPr/>
                    <a:lstStyle/>
                    <a:p>
                      <a:pPr algn="r" rtl="1"/>
                      <a:r>
                        <a:rPr lang="ar-EG" sz="4000" b="0" kern="1200" dirty="0">
                          <a:solidFill>
                            <a:prstClr val="white"/>
                          </a:solidFill>
                          <a:latin typeface="+mn-lt"/>
                          <a:ea typeface="+mn-ea"/>
                          <a:cs typeface="+mn-cs"/>
                        </a:rPr>
                        <a:t>مراحمك يا إلهي</a:t>
                      </a:r>
                    </a:p>
                    <a:p>
                      <a:pPr algn="r" rtl="1"/>
                      <a:r>
                        <a:rPr lang="ar-EG" sz="4000" b="0" kern="1200" dirty="0">
                          <a:solidFill>
                            <a:prstClr val="white"/>
                          </a:solidFill>
                          <a:latin typeface="+mn-lt"/>
                          <a:ea typeface="+mn-ea"/>
                          <a:cs typeface="+mn-cs"/>
                        </a:rPr>
                        <a:t>كثيرة جداً</a:t>
                      </a:r>
                    </a:p>
                    <a:p>
                      <a:pPr algn="r" rtl="1"/>
                      <a:r>
                        <a:rPr lang="ar-EG" sz="4000" b="0" kern="1200" dirty="0">
                          <a:solidFill>
                            <a:prstClr val="white"/>
                          </a:solidFill>
                          <a:latin typeface="+mn-lt"/>
                          <a:ea typeface="+mn-ea"/>
                          <a:cs typeface="+mn-cs"/>
                        </a:rPr>
                        <a:t>مراحمك يا إلهي</a:t>
                      </a:r>
                    </a:p>
                    <a:p>
                      <a:pPr algn="r" rtl="1"/>
                      <a:r>
                        <a:rPr lang="ar-EG" sz="4000" b="0" kern="1200" dirty="0">
                          <a:solidFill>
                            <a:prstClr val="white"/>
                          </a:solidFill>
                          <a:latin typeface="+mn-lt"/>
                          <a:ea typeface="+mn-ea"/>
                          <a:cs typeface="+mn-cs"/>
                        </a:rPr>
                        <a:t>لا يحصى لها عدداً</a:t>
                      </a: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Les gouttes de la pluie</a:t>
                      </a:r>
                    </a:p>
                    <a:p>
                      <a:r>
                        <a:rPr lang="fr-FR" sz="3200" b="1" kern="1200" dirty="0">
                          <a:solidFill>
                            <a:prstClr val="white"/>
                          </a:solidFill>
                          <a:latin typeface="Book Antiqua" pitchFamily="18" charset="0"/>
                          <a:ea typeface="+mn-ea"/>
                          <a:cs typeface="+mn-cs"/>
                        </a:rPr>
                        <a:t>Sont, dans Tes mains, comptées</a:t>
                      </a:r>
                    </a:p>
                    <a:p>
                      <a:r>
                        <a:rPr lang="fr-FR" sz="3200" b="1" kern="1200" dirty="0">
                          <a:solidFill>
                            <a:prstClr val="white"/>
                          </a:solidFill>
                          <a:latin typeface="Book Antiqua" pitchFamily="18" charset="0"/>
                          <a:ea typeface="+mn-ea"/>
                          <a:cs typeface="+mn-cs"/>
                        </a:rPr>
                        <a:t>Aussi le sable des mers</a:t>
                      </a:r>
                    </a:p>
                    <a:p>
                      <a:r>
                        <a:rPr lang="fr-FR" sz="3200" b="1" kern="1200" dirty="0">
                          <a:solidFill>
                            <a:prstClr val="white"/>
                          </a:solidFill>
                          <a:latin typeface="Book Antiqua" pitchFamily="18" charset="0"/>
                          <a:ea typeface="+mn-ea"/>
                          <a:cs typeface="+mn-cs"/>
                        </a:rPr>
                        <a:t>Demeure devant Tes yeux</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قطرات الأمطار</a:t>
                      </a:r>
                    </a:p>
                    <a:p>
                      <a:pPr algn="r" rtl="1"/>
                      <a:r>
                        <a:rPr lang="ar-EG" sz="4000" b="0" kern="1200" dirty="0">
                          <a:solidFill>
                            <a:prstClr val="white"/>
                          </a:solidFill>
                          <a:latin typeface="+mn-lt"/>
                          <a:ea typeface="+mn-ea"/>
                          <a:cs typeface="+mn-cs"/>
                        </a:rPr>
                        <a:t>معدودة بين يديك</a:t>
                      </a:r>
                    </a:p>
                    <a:p>
                      <a:pPr algn="r" rtl="1"/>
                      <a:r>
                        <a:rPr lang="ar-EG" sz="4000" b="0" kern="1200" dirty="0">
                          <a:solidFill>
                            <a:prstClr val="white"/>
                          </a:solidFill>
                          <a:latin typeface="+mn-lt"/>
                          <a:ea typeface="+mn-ea"/>
                          <a:cs typeface="+mn-cs"/>
                        </a:rPr>
                        <a:t>أيضاً رمل البحار</a:t>
                      </a:r>
                    </a:p>
                    <a:p>
                      <a:pPr algn="r" rtl="1"/>
                      <a:r>
                        <a:rPr lang="ar-EG" sz="4000" b="0" kern="1200" dirty="0">
                          <a:solidFill>
                            <a:prstClr val="white"/>
                          </a:solidFill>
                          <a:latin typeface="+mn-lt"/>
                          <a:ea typeface="+mn-ea"/>
                          <a:cs typeface="+mn-cs"/>
                        </a:rPr>
                        <a:t>كائن قدام عينيك</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40DC5AF3-317B-9DA4-B95A-07638BF3166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Tes compassions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CF284EEE-C487-FDA3-929D-EB85629DC8A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49190312"/>
      </p:ext>
    </p:extLst>
  </p:cSld>
  <p:clrMapOvr>
    <a:masterClrMapping/>
  </p:clrMapOvr>
</p:sld>
</file>

<file path=ppt/slides/slide223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065747503"/>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 Combien plus mes péchés</a:t>
                      </a:r>
                    </a:p>
                    <a:p>
                      <a:pPr algn="l"/>
                      <a:r>
                        <a:rPr lang="fr-FR" sz="3200" b="1" kern="1200" dirty="0">
                          <a:solidFill>
                            <a:prstClr val="white"/>
                          </a:solidFill>
                          <a:latin typeface="Book Antiqua" pitchFamily="18" charset="0"/>
                          <a:ea typeface="+mn-ea"/>
                          <a:cs typeface="+mn-cs"/>
                        </a:rPr>
                        <a:t>Mes fautes sont devant Toi</a:t>
                      </a:r>
                    </a:p>
                    <a:p>
                      <a:pPr algn="l"/>
                      <a:r>
                        <a:rPr lang="fr-FR" sz="3200" b="1" kern="1200" dirty="0">
                          <a:solidFill>
                            <a:prstClr val="white"/>
                          </a:solidFill>
                          <a:latin typeface="Book Antiqua" pitchFamily="18" charset="0"/>
                          <a:ea typeface="+mn-ea"/>
                          <a:cs typeface="+mn-cs"/>
                        </a:rPr>
                        <a:t>Aussi toutes mes œuvres</a:t>
                      </a:r>
                    </a:p>
                    <a:p>
                      <a:pPr algn="l"/>
                      <a:r>
                        <a:rPr lang="fr-FR" sz="3200" b="1" kern="1200" dirty="0">
                          <a:solidFill>
                            <a:prstClr val="white"/>
                          </a:solidFill>
                          <a:latin typeface="Book Antiqua" pitchFamily="18" charset="0"/>
                          <a:ea typeface="+mn-ea"/>
                          <a:cs typeface="+mn-cs"/>
                        </a:rPr>
                        <a:t>Visibles devant Toi</a:t>
                      </a:r>
                    </a:p>
                  </a:txBody>
                  <a:tcPr/>
                </a:tc>
                <a:tc>
                  <a:txBody>
                    <a:bodyPr/>
                    <a:lstStyle/>
                    <a:p>
                      <a:pPr algn="r" rtl="1"/>
                      <a:r>
                        <a:rPr lang="ar-EG" sz="4000" b="0" kern="1200" dirty="0">
                          <a:solidFill>
                            <a:prstClr val="white"/>
                          </a:solidFill>
                          <a:latin typeface="+mn-lt"/>
                          <a:ea typeface="+mn-ea"/>
                          <a:cs typeface="+mn-cs"/>
                        </a:rPr>
                        <a:t>+ كم بالأكثر خطاياي</a:t>
                      </a:r>
                    </a:p>
                    <a:p>
                      <a:pPr algn="r" rtl="1"/>
                      <a:r>
                        <a:rPr lang="ar-EG" sz="4000" b="0" kern="1200" dirty="0">
                          <a:solidFill>
                            <a:prstClr val="white"/>
                          </a:solidFill>
                          <a:latin typeface="+mn-lt"/>
                          <a:ea typeface="+mn-ea"/>
                          <a:cs typeface="+mn-cs"/>
                        </a:rPr>
                        <a:t>وآثامي قدامك</a:t>
                      </a:r>
                    </a:p>
                    <a:p>
                      <a:pPr algn="r" rtl="1"/>
                      <a:r>
                        <a:rPr lang="ar-EG" sz="4000" b="0" kern="1200" dirty="0">
                          <a:solidFill>
                            <a:prstClr val="white"/>
                          </a:solidFill>
                          <a:latin typeface="+mn-lt"/>
                          <a:ea typeface="+mn-ea"/>
                          <a:cs typeface="+mn-cs"/>
                        </a:rPr>
                        <a:t>وما صَنَعَته يداي</a:t>
                      </a:r>
                    </a:p>
                    <a:p>
                      <a:pPr algn="r" rtl="1"/>
                      <a:r>
                        <a:rPr lang="ar-EG" sz="4000" b="0" kern="1200" dirty="0">
                          <a:solidFill>
                            <a:prstClr val="white"/>
                          </a:solidFill>
                          <a:latin typeface="+mn-lt"/>
                          <a:ea typeface="+mn-ea"/>
                          <a:cs typeface="+mn-cs"/>
                        </a:rPr>
                        <a:t>ظاهر كله أمامك</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4.</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Péchés de ma jeunesse</a:t>
                      </a:r>
                    </a:p>
                    <a:p>
                      <a:r>
                        <a:rPr lang="fr-FR" sz="3200" b="1" kern="1200" dirty="0">
                          <a:solidFill>
                            <a:prstClr val="white"/>
                          </a:solidFill>
                          <a:latin typeface="Book Antiqua" pitchFamily="18" charset="0"/>
                          <a:ea typeface="+mn-ea"/>
                          <a:cs typeface="+mn-cs"/>
                        </a:rPr>
                        <a:t>Seigneur ne les compte pas</a:t>
                      </a:r>
                    </a:p>
                    <a:p>
                      <a:r>
                        <a:rPr lang="fr-FR" sz="3200" b="1" kern="1200" dirty="0">
                          <a:solidFill>
                            <a:prstClr val="white"/>
                          </a:solidFill>
                          <a:latin typeface="Book Antiqua" pitchFamily="18" charset="0"/>
                          <a:ea typeface="+mn-ea"/>
                          <a:cs typeface="+mn-cs"/>
                        </a:rPr>
                        <a:t>Ne regarde pas mes fautes</a:t>
                      </a:r>
                    </a:p>
                    <a:p>
                      <a:r>
                        <a:rPr lang="fr-FR" sz="3200" b="1" kern="1200" dirty="0">
                          <a:solidFill>
                            <a:prstClr val="white"/>
                          </a:solidFill>
                          <a:latin typeface="Book Antiqua" pitchFamily="18" charset="0"/>
                          <a:ea typeface="+mn-ea"/>
                          <a:cs typeface="+mn-cs"/>
                        </a:rPr>
                        <a:t>Mon Dieu efface-les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err="1">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خطاياي صباى جهلى</a:t>
                      </a:r>
                    </a:p>
                    <a:p>
                      <a:pPr algn="r" rtl="1"/>
                      <a:r>
                        <a:rPr lang="ar-EG" sz="4000" b="0" kern="1200" dirty="0">
                          <a:solidFill>
                            <a:prstClr val="white"/>
                          </a:solidFill>
                          <a:latin typeface="+mn-lt"/>
                          <a:ea typeface="+mn-ea"/>
                          <a:cs typeface="+mn-cs"/>
                        </a:rPr>
                        <a:t>يا ربُ لا تذكُرها</a:t>
                      </a:r>
                    </a:p>
                    <a:p>
                      <a:pPr algn="r" rtl="1"/>
                      <a:r>
                        <a:rPr lang="ar-EG" sz="4000" b="0" kern="1200" dirty="0">
                          <a:solidFill>
                            <a:prstClr val="white"/>
                          </a:solidFill>
                          <a:latin typeface="+mn-lt"/>
                          <a:ea typeface="+mn-ea"/>
                          <a:cs typeface="+mn-cs"/>
                        </a:rPr>
                        <a:t>ولا تتأمل آثامي</a:t>
                      </a:r>
                    </a:p>
                    <a:p>
                      <a:pPr algn="r" rtl="1"/>
                      <a:r>
                        <a:rPr lang="ar-EG" sz="4000" b="0" kern="1200" dirty="0">
                          <a:solidFill>
                            <a:prstClr val="white"/>
                          </a:solidFill>
                          <a:latin typeface="+mn-lt"/>
                          <a:ea typeface="+mn-ea"/>
                          <a:cs typeface="+mn-cs"/>
                        </a:rPr>
                        <a:t>يا إلهي أتركها</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BC3B5B1C-18E6-C229-B974-7B0C2C34D26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Tes compassions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27F2986E-0BC1-5222-674B-30AF95CAB7C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57839522"/>
      </p:ext>
    </p:extLst>
  </p:cSld>
  <p:clrMapOvr>
    <a:masterClrMapping/>
  </p:clrMapOvr>
</p:sld>
</file>

<file path=ppt/slides/slide223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58491476"/>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785474">
                  <a:extLst>
                    <a:ext uri="{9D8B030D-6E8A-4147-A177-3AD203B41FA5}">
                      <a16:colId xmlns:a16="http://schemas.microsoft.com/office/drawing/2014/main" val="20000"/>
                    </a:ext>
                  </a:extLst>
                </a:gridCol>
                <a:gridCol w="4461682">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5.</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Tu ne veux pas la mort</a:t>
                      </a:r>
                    </a:p>
                    <a:p>
                      <a:pPr algn="l"/>
                      <a:r>
                        <a:rPr lang="fr-FR" sz="3200" b="1" kern="1200" dirty="0">
                          <a:solidFill>
                            <a:prstClr val="white"/>
                          </a:solidFill>
                          <a:latin typeface="Book Antiqua" pitchFamily="18" charset="0"/>
                          <a:ea typeface="+mn-ea"/>
                          <a:cs typeface="+mn-cs"/>
                        </a:rPr>
                        <a:t>Du pécheur mais qu’il revienne</a:t>
                      </a:r>
                    </a:p>
                    <a:p>
                      <a:pPr algn="l"/>
                      <a:r>
                        <a:rPr lang="fr-FR" sz="3200" b="1" kern="1200" dirty="0">
                          <a:solidFill>
                            <a:prstClr val="white"/>
                          </a:solidFill>
                          <a:latin typeface="Book Antiqua" pitchFamily="18" charset="0"/>
                          <a:ea typeface="+mn-ea"/>
                          <a:cs typeface="+mn-cs"/>
                        </a:rPr>
                        <a:t>Dieu, reçois ma prière</a:t>
                      </a:r>
                    </a:p>
                    <a:p>
                      <a:pPr algn="l"/>
                      <a:r>
                        <a:rPr lang="fr-FR" sz="3200" b="1" kern="1200" dirty="0">
                          <a:solidFill>
                            <a:prstClr val="white"/>
                          </a:solidFill>
                          <a:latin typeface="Book Antiqua" pitchFamily="18" charset="0"/>
                          <a:ea typeface="+mn-ea"/>
                          <a:cs typeface="+mn-cs"/>
                        </a:rPr>
                        <a:t>Vois je reviens à Toi</a:t>
                      </a:r>
                    </a:p>
                  </a:txBody>
                  <a:tcPr/>
                </a:tc>
                <a:tc>
                  <a:txBody>
                    <a:bodyPr/>
                    <a:lstStyle/>
                    <a:p>
                      <a:pPr algn="r" rtl="1"/>
                      <a:r>
                        <a:rPr lang="ar-EG" sz="4000" b="0" kern="1200" dirty="0">
                          <a:solidFill>
                            <a:prstClr val="white"/>
                          </a:solidFill>
                          <a:latin typeface="+mn-lt"/>
                          <a:ea typeface="+mn-ea"/>
                          <a:cs typeface="+mn-cs"/>
                        </a:rPr>
                        <a:t>لا تشاء موت الخاطئ</a:t>
                      </a:r>
                    </a:p>
                    <a:p>
                      <a:pPr algn="r" rtl="1"/>
                      <a:r>
                        <a:rPr lang="ar-EG" sz="4000" b="0" kern="1200" dirty="0">
                          <a:solidFill>
                            <a:prstClr val="white"/>
                          </a:solidFill>
                          <a:latin typeface="+mn-lt"/>
                          <a:ea typeface="+mn-ea"/>
                          <a:cs typeface="+mn-cs"/>
                        </a:rPr>
                        <a:t>بل تحب رجوعه إليك</a:t>
                      </a:r>
                    </a:p>
                    <a:p>
                      <a:pPr algn="r" rtl="1"/>
                      <a:r>
                        <a:rPr lang="ar-EG" sz="4000" b="0" kern="1200" dirty="0">
                          <a:solidFill>
                            <a:prstClr val="white"/>
                          </a:solidFill>
                          <a:latin typeface="+mn-lt"/>
                          <a:ea typeface="+mn-ea"/>
                          <a:cs typeface="+mn-cs"/>
                        </a:rPr>
                        <a:t>يا إلهي </a:t>
                      </a:r>
                      <a:r>
                        <a:rPr lang="ar-EG" sz="4000" b="0" kern="1200" dirty="0" err="1">
                          <a:solidFill>
                            <a:prstClr val="white"/>
                          </a:solidFill>
                          <a:latin typeface="+mn-lt"/>
                          <a:ea typeface="+mn-ea"/>
                          <a:cs typeface="+mn-cs"/>
                        </a:rPr>
                        <a:t>إقبل</a:t>
                      </a:r>
                      <a:r>
                        <a:rPr lang="ar-EG" sz="4000" b="0" kern="1200" dirty="0">
                          <a:solidFill>
                            <a:prstClr val="white"/>
                          </a:solidFill>
                          <a:latin typeface="+mn-lt"/>
                          <a:ea typeface="+mn-ea"/>
                          <a:cs typeface="+mn-cs"/>
                        </a:rPr>
                        <a:t> طلباتي</a:t>
                      </a:r>
                    </a:p>
                    <a:p>
                      <a:pPr algn="r" rtl="1"/>
                      <a:r>
                        <a:rPr lang="ar-EG" sz="4000" b="0" kern="1200" dirty="0">
                          <a:solidFill>
                            <a:prstClr val="white"/>
                          </a:solidFill>
                          <a:latin typeface="+mn-lt"/>
                          <a:ea typeface="+mn-ea"/>
                          <a:cs typeface="+mn-cs"/>
                        </a:rPr>
                        <a:t>رجِعت وتُبت إليك.</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6. Publicain, tu choisis</a:t>
                      </a:r>
                    </a:p>
                    <a:p>
                      <a:r>
                        <a:rPr lang="fr-FR" sz="3200" b="1" kern="1200" dirty="0">
                          <a:solidFill>
                            <a:prstClr val="white"/>
                          </a:solidFill>
                          <a:latin typeface="Book Antiqua" pitchFamily="18" charset="0"/>
                          <a:ea typeface="+mn-ea"/>
                          <a:cs typeface="+mn-cs"/>
                        </a:rPr>
                        <a:t>Pardonnes à la pécheresse</a:t>
                      </a:r>
                    </a:p>
                    <a:p>
                      <a:r>
                        <a:rPr lang="fr-FR" sz="3200" b="1" kern="1200" dirty="0">
                          <a:solidFill>
                            <a:prstClr val="white"/>
                          </a:solidFill>
                          <a:latin typeface="Book Antiqua" pitchFamily="18" charset="0"/>
                          <a:ea typeface="+mn-ea"/>
                          <a:cs typeface="+mn-cs"/>
                        </a:rPr>
                        <a:t>Te souvins du larron</a:t>
                      </a:r>
                    </a:p>
                    <a:p>
                      <a:r>
                        <a:rPr lang="fr-FR" sz="3200" b="1" kern="1200" dirty="0">
                          <a:solidFill>
                            <a:prstClr val="white"/>
                          </a:solidFill>
                          <a:latin typeface="Book Antiqua" pitchFamily="18" charset="0"/>
                          <a:ea typeface="+mn-ea"/>
                          <a:cs typeface="+mn-cs"/>
                        </a:rPr>
                        <a:t>Eternelle est Ta pitié</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إن </a:t>
                      </a:r>
                      <a:r>
                        <a:rPr lang="ar-EG" sz="4000" b="0" kern="1200" dirty="0" err="1">
                          <a:solidFill>
                            <a:prstClr val="white"/>
                          </a:solidFill>
                          <a:latin typeface="+mn-lt"/>
                          <a:ea typeface="+mn-ea"/>
                          <a:cs typeface="+mn-cs"/>
                        </a:rPr>
                        <a:t>العشار</a:t>
                      </a:r>
                      <a:r>
                        <a:rPr lang="ar-EG" sz="4000" b="0" kern="1200" dirty="0">
                          <a:solidFill>
                            <a:prstClr val="white"/>
                          </a:solidFill>
                          <a:latin typeface="+mn-lt"/>
                          <a:ea typeface="+mn-ea"/>
                          <a:cs typeface="+mn-cs"/>
                        </a:rPr>
                        <a:t> اخترته</a:t>
                      </a:r>
                    </a:p>
                    <a:p>
                      <a:pPr algn="r" rtl="1"/>
                      <a:r>
                        <a:rPr lang="ar-EG" sz="4000" b="0" kern="1200" dirty="0">
                          <a:solidFill>
                            <a:prstClr val="white"/>
                          </a:solidFill>
                          <a:latin typeface="+mn-lt"/>
                          <a:ea typeface="+mn-ea"/>
                          <a:cs typeface="+mn-cs"/>
                        </a:rPr>
                        <a:t>والزانية غفرت لها</a:t>
                      </a:r>
                    </a:p>
                    <a:p>
                      <a:pPr algn="r" rtl="1"/>
                      <a:r>
                        <a:rPr lang="ar-EG" sz="4000" b="0" kern="1200" dirty="0">
                          <a:solidFill>
                            <a:prstClr val="white"/>
                          </a:solidFill>
                          <a:latin typeface="+mn-lt"/>
                          <a:ea typeface="+mn-ea"/>
                          <a:cs typeface="+mn-cs"/>
                        </a:rPr>
                        <a:t>واللص يا رب ذكرته</a:t>
                      </a:r>
                    </a:p>
                    <a:p>
                      <a:pPr algn="r" rtl="1"/>
                      <a:r>
                        <a:rPr lang="ar-EG" sz="4000" b="0" kern="1200" dirty="0">
                          <a:solidFill>
                            <a:prstClr val="white"/>
                          </a:solidFill>
                          <a:latin typeface="+mn-lt"/>
                          <a:ea typeface="+mn-ea"/>
                          <a:cs typeface="+mn-cs"/>
                        </a:rPr>
                        <a:t>رحمتك لا نهاية لها</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DD1E9C92-B7EE-8FDD-BF75-7DC3295709D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Tes compassions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57DCA30C-45EA-94CE-5E99-6811289960E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59563955"/>
      </p:ext>
    </p:extLst>
  </p:cSld>
  <p:clrMapOvr>
    <a:masterClrMapping/>
  </p:clrMapOvr>
</p:sld>
</file>

<file path=ppt/slides/slide22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343602549"/>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477000">
                  <a:extLst>
                    <a:ext uri="{9D8B030D-6E8A-4147-A177-3AD203B41FA5}">
                      <a16:colId xmlns:a16="http://schemas.microsoft.com/office/drawing/2014/main" val="20000"/>
                    </a:ext>
                  </a:extLst>
                </a:gridCol>
                <a:gridCol w="4770156">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7.</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Et moi aussi pécheur</a:t>
                      </a:r>
                    </a:p>
                    <a:p>
                      <a:pPr algn="l"/>
                      <a:r>
                        <a:rPr lang="fr-FR" sz="3200" b="1" kern="1200" dirty="0">
                          <a:solidFill>
                            <a:prstClr val="white"/>
                          </a:solidFill>
                          <a:latin typeface="Book Antiqua" pitchFamily="18" charset="0"/>
                          <a:ea typeface="+mn-ea"/>
                          <a:cs typeface="+mn-cs"/>
                        </a:rPr>
                        <a:t>Seigneur enseigne-moi</a:t>
                      </a:r>
                    </a:p>
                    <a:p>
                      <a:pPr algn="l"/>
                      <a:r>
                        <a:rPr lang="fr-FR" sz="3200" b="1" kern="1200" dirty="0">
                          <a:solidFill>
                            <a:prstClr val="white"/>
                          </a:solidFill>
                          <a:latin typeface="Book Antiqua" pitchFamily="18" charset="0"/>
                          <a:ea typeface="+mn-ea"/>
                          <a:cs typeface="+mn-cs"/>
                        </a:rPr>
                        <a:t>Pour que je me repente</a:t>
                      </a:r>
                    </a:p>
                    <a:p>
                      <a:pPr algn="l"/>
                      <a:r>
                        <a:rPr lang="fr-FR" sz="3200" b="1" kern="1200" dirty="0">
                          <a:solidFill>
                            <a:prstClr val="white"/>
                          </a:solidFill>
                          <a:latin typeface="Book Antiqua" pitchFamily="18" charset="0"/>
                          <a:ea typeface="+mn-ea"/>
                          <a:cs typeface="+mn-cs"/>
                        </a:rPr>
                        <a:t>Reçois-moi comme la pécheresse</a:t>
                      </a:r>
                    </a:p>
                  </a:txBody>
                  <a:tcPr/>
                </a:tc>
                <a:tc>
                  <a:txBody>
                    <a:bodyPr/>
                    <a:lstStyle/>
                    <a:p>
                      <a:pPr algn="r" rtl="1"/>
                      <a:r>
                        <a:rPr lang="ar-EG" sz="4000" b="0" kern="1200" dirty="0" err="1">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وأنا أيضاً الخاطئ</a:t>
                      </a:r>
                    </a:p>
                    <a:p>
                      <a:pPr algn="r" rtl="1"/>
                      <a:r>
                        <a:rPr lang="ar-EG" sz="4000" b="0" kern="1200" dirty="0">
                          <a:solidFill>
                            <a:prstClr val="white"/>
                          </a:solidFill>
                          <a:latin typeface="+mn-lt"/>
                          <a:ea typeface="+mn-ea"/>
                          <a:cs typeface="+mn-cs"/>
                        </a:rPr>
                        <a:t>يا رب علمني</a:t>
                      </a:r>
                    </a:p>
                    <a:p>
                      <a:pPr algn="r" rtl="1"/>
                      <a:r>
                        <a:rPr lang="ar-EG" sz="4000" b="0" kern="1200" dirty="0">
                          <a:solidFill>
                            <a:prstClr val="white"/>
                          </a:solidFill>
                          <a:latin typeface="+mn-lt"/>
                          <a:ea typeface="+mn-ea"/>
                          <a:cs typeface="+mn-cs"/>
                        </a:rPr>
                        <a:t>لكي اصنع توبة</a:t>
                      </a:r>
                    </a:p>
                    <a:p>
                      <a:pPr algn="r" rtl="1"/>
                      <a:r>
                        <a:rPr lang="ar-EG" sz="4000" b="0" kern="1200" dirty="0">
                          <a:solidFill>
                            <a:prstClr val="white"/>
                          </a:solidFill>
                          <a:latin typeface="+mn-lt"/>
                          <a:ea typeface="+mn-ea"/>
                          <a:cs typeface="+mn-cs"/>
                        </a:rPr>
                        <a:t>مثل الزانية اقبلني</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8. Rends-nous à Ton salut</a:t>
                      </a:r>
                    </a:p>
                    <a:p>
                      <a:r>
                        <a:rPr lang="fr-FR" sz="3200" b="1" kern="1200" dirty="0">
                          <a:solidFill>
                            <a:prstClr val="white"/>
                          </a:solidFill>
                          <a:latin typeface="Book Antiqua" pitchFamily="18" charset="0"/>
                          <a:ea typeface="+mn-ea"/>
                          <a:cs typeface="+mn-cs"/>
                        </a:rPr>
                        <a:t>Tu es plein de pitié</a:t>
                      </a:r>
                    </a:p>
                    <a:p>
                      <a:r>
                        <a:rPr lang="fr-FR" sz="3200" b="1" kern="1200" dirty="0">
                          <a:solidFill>
                            <a:prstClr val="white"/>
                          </a:solidFill>
                          <a:latin typeface="Book Antiqua" pitchFamily="18" charset="0"/>
                          <a:ea typeface="+mn-ea"/>
                          <a:cs typeface="+mn-cs"/>
                        </a:rPr>
                        <a:t>Traite-nous par Ta bonté</a:t>
                      </a:r>
                    </a:p>
                    <a:p>
                      <a:r>
                        <a:rPr lang="fr-FR" sz="3200" b="1" kern="1200" dirty="0">
                          <a:solidFill>
                            <a:prstClr val="white"/>
                          </a:solidFill>
                          <a:latin typeface="Book Antiqua" pitchFamily="18" charset="0"/>
                          <a:ea typeface="+mn-ea"/>
                          <a:cs typeface="+mn-cs"/>
                        </a:rPr>
                        <a:t>Toi fort et honorable</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err="1">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ردنا </a:t>
                      </a:r>
                      <a:r>
                        <a:rPr lang="ar-EG" sz="4000" b="0" kern="1200" dirty="0" err="1">
                          <a:solidFill>
                            <a:prstClr val="white"/>
                          </a:solidFill>
                          <a:latin typeface="+mn-lt"/>
                          <a:ea typeface="+mn-ea"/>
                          <a:cs typeface="+mn-cs"/>
                        </a:rPr>
                        <a:t>يارب</a:t>
                      </a:r>
                      <a:r>
                        <a:rPr lang="ar-EG" sz="4000" b="0" kern="1200" dirty="0">
                          <a:solidFill>
                            <a:prstClr val="white"/>
                          </a:solidFill>
                          <a:latin typeface="+mn-lt"/>
                          <a:ea typeface="+mn-ea"/>
                          <a:cs typeface="+mn-cs"/>
                        </a:rPr>
                        <a:t> إلى خلاصك</a:t>
                      </a:r>
                    </a:p>
                    <a:p>
                      <a:pPr algn="r" rtl="1"/>
                      <a:r>
                        <a:rPr lang="ar-EG" sz="4000" b="0" kern="1200" dirty="0">
                          <a:solidFill>
                            <a:prstClr val="white"/>
                          </a:solidFill>
                          <a:latin typeface="+mn-lt"/>
                          <a:ea typeface="+mn-ea"/>
                          <a:cs typeface="+mn-cs"/>
                        </a:rPr>
                        <a:t>فإنك صالح ورحيم</a:t>
                      </a:r>
                    </a:p>
                    <a:p>
                      <a:pPr algn="r" rtl="1"/>
                      <a:r>
                        <a:rPr lang="ar-EG" sz="4000" b="0" kern="1200" dirty="0">
                          <a:solidFill>
                            <a:prstClr val="white"/>
                          </a:solidFill>
                          <a:latin typeface="+mn-lt"/>
                          <a:ea typeface="+mn-ea"/>
                          <a:cs typeface="+mn-cs"/>
                        </a:rPr>
                        <a:t>اصنع معنا كصلاحك</a:t>
                      </a:r>
                    </a:p>
                    <a:p>
                      <a:pPr algn="r" rtl="1"/>
                      <a:r>
                        <a:rPr lang="ar-EG" sz="4000" b="0" kern="1200" dirty="0">
                          <a:solidFill>
                            <a:prstClr val="white"/>
                          </a:solidFill>
                          <a:latin typeface="+mn-lt"/>
                          <a:ea typeface="+mn-ea"/>
                          <a:cs typeface="+mn-cs"/>
                        </a:rPr>
                        <a:t>لأنك قادر وكريم</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CAC5D8D6-BE8A-C233-49D4-5A50FEC77E3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Tes compassions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0868AF83-83B6-0865-B6CF-CAA19E8FEA1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14203427"/>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105424" cy="2718949"/>
          </a:xfrm>
          <a:prstGeom prst="rect">
            <a:avLst/>
          </a:prstGeom>
        </p:spPr>
        <p:txBody>
          <a:bodyPr wrap="square">
            <a:spAutoFit/>
          </a:bodyPr>
          <a:lstStyle/>
          <a:p>
            <a:pPr algn="just" defTabSz="1219170" rtl="1"/>
            <a:r>
              <a:rPr lang="ar-AE" sz="4267" dirty="0" err="1">
                <a:solidFill>
                  <a:prstClr val="white"/>
                </a:solidFill>
                <a:latin typeface="Calibri"/>
                <a:cs typeface="Arial" panose="020B0604020202020204" pitchFamily="34" charset="0"/>
              </a:rPr>
              <a:t>السلام ...</a:t>
            </a:r>
            <a:r>
              <a:rPr lang="ar-AE" sz="4267" dirty="0">
                <a:solidFill>
                  <a:prstClr val="white"/>
                </a:solidFill>
                <a:latin typeface="Calibri"/>
                <a:cs typeface="Arial" panose="020B0604020202020204" pitchFamily="34" charset="0"/>
              </a:rPr>
              <a:t> والدة الإله</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أم يسوع المسيح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الحمامة الحسنة </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السلام ... أم ابن الله</a:t>
            </a:r>
            <a:endParaRPr lang="fr-FR" sz="4267" dirty="0">
              <a:solidFill>
                <a:prstClr val="white"/>
              </a:solidFill>
              <a:latin typeface="Calibri"/>
            </a:endParaRPr>
          </a:p>
        </p:txBody>
      </p:sp>
      <p:sp>
        <p:nvSpPr>
          <p:cNvPr id="6" name="Rectangle 5"/>
          <p:cNvSpPr/>
          <p:nvPr/>
        </p:nvSpPr>
        <p:spPr>
          <a:xfrm>
            <a:off x="431371" y="332656"/>
            <a:ext cx="6240693" cy="2390141"/>
          </a:xfrm>
          <a:prstGeom prst="rect">
            <a:avLst/>
          </a:prstGeom>
        </p:spPr>
        <p:txBody>
          <a:bodyPr wrap="square">
            <a:spAutoFit/>
          </a:bodyPr>
          <a:lstStyle/>
          <a:p>
            <a:pPr defTabSz="1219170"/>
            <a:r>
              <a:rPr lang="it-IT" sz="3733" dirty="0">
                <a:solidFill>
                  <a:prstClr val="white"/>
                </a:solidFill>
                <a:latin typeface="CS Avva Shenouda" pitchFamily="34" charset="0"/>
              </a:rPr>
              <a:t>&lt;=e @ };e`otokoc </a:t>
            </a:r>
          </a:p>
          <a:p>
            <a:pPr defTabSz="1219170"/>
            <a:r>
              <a:rPr lang="it-IT" sz="3733" dirty="0">
                <a:solidFill>
                  <a:prstClr val="white"/>
                </a:solidFill>
                <a:latin typeface="CS Avva Shenouda" pitchFamily="34" charset="0"/>
              </a:rPr>
              <a:t>=,=e @ `;mau `nIycouc Pi`,rictoc</a:t>
            </a:r>
            <a:br>
              <a:rPr lang="it-IT" sz="3733" dirty="0">
                <a:solidFill>
                  <a:prstClr val="white"/>
                </a:solidFill>
                <a:latin typeface="CS Avva Shenouda" pitchFamily="34" charset="0"/>
              </a:rPr>
            </a:br>
            <a:r>
              <a:rPr lang="it-IT" sz="3733" dirty="0">
                <a:solidFill>
                  <a:prstClr val="white"/>
                </a:solidFill>
                <a:latin typeface="CS Avva Shenouda" pitchFamily="34" charset="0"/>
              </a:rPr>
              <a:t>=,=e @ ][rompi e;necwc </a:t>
            </a:r>
            <a:br>
              <a:rPr lang="it-IT" sz="3733" dirty="0">
                <a:solidFill>
                  <a:prstClr val="white"/>
                </a:solidFill>
                <a:latin typeface="CS Avva Shenouda" pitchFamily="34" charset="0"/>
              </a:rPr>
            </a:br>
            <a:r>
              <a:rPr lang="it-IT" sz="3733" dirty="0">
                <a:solidFill>
                  <a:prstClr val="white"/>
                </a:solidFill>
                <a:latin typeface="CS Avva Shenouda" pitchFamily="34" charset="0"/>
              </a:rPr>
              <a:t>=,=e @ `;mau `n`Uioc :eoc.</a:t>
            </a:r>
            <a:endParaRPr lang="fr-FR" sz="3733" dirty="0">
              <a:solidFill>
                <a:prstClr val="white"/>
              </a:solidFill>
              <a:latin typeface="CS Avva Shenouda" pitchFamily="34" charset="0"/>
            </a:endParaRPr>
          </a:p>
        </p:txBody>
      </p:sp>
      <p:sp>
        <p:nvSpPr>
          <p:cNvPr id="7" name="Rectangle 6"/>
          <p:cNvSpPr/>
          <p:nvPr/>
        </p:nvSpPr>
        <p:spPr>
          <a:xfrm>
            <a:off x="431371" y="381304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Salut…La Mère de Dieu</a:t>
            </a:r>
          </a:p>
          <a:p>
            <a:pPr algn="ctr" defTabSz="1219170"/>
            <a:r>
              <a:rPr lang="fr-FR" sz="3733" b="1" dirty="0">
                <a:solidFill>
                  <a:prstClr val="white"/>
                </a:solidFill>
                <a:latin typeface="Book Antiqua" pitchFamily="18" charset="0"/>
              </a:rPr>
              <a:t>Salut…Mère de Jésus Christ</a:t>
            </a:r>
          </a:p>
          <a:p>
            <a:pPr algn="ctr" defTabSz="1219170"/>
            <a:r>
              <a:rPr lang="fr-FR" sz="3733" b="1" dirty="0">
                <a:solidFill>
                  <a:prstClr val="white"/>
                </a:solidFill>
                <a:latin typeface="Book Antiqua" pitchFamily="18" charset="0"/>
              </a:rPr>
              <a:t>Salut…La belle colombe</a:t>
            </a:r>
          </a:p>
          <a:p>
            <a:pPr algn="ctr" defTabSz="1219170"/>
            <a:r>
              <a:rPr lang="fr-FR" sz="3733" b="1" dirty="0">
                <a:solidFill>
                  <a:prstClr val="white"/>
                </a:solidFill>
                <a:latin typeface="Book Antiqua" pitchFamily="18" charset="0"/>
              </a:rPr>
              <a:t>Salut…Mère du fils de Dieu.</a:t>
            </a:r>
          </a:p>
        </p:txBody>
      </p:sp>
      <p:sp>
        <p:nvSpPr>
          <p:cNvPr id="2" name="ZoneTexte 1">
            <a:extLst>
              <a:ext uri="{FF2B5EF4-FFF2-40B4-BE49-F238E27FC236}">
                <a16:creationId xmlns:a16="http://schemas.microsoft.com/office/drawing/2014/main" id="{277CCFA4-28C5-943A-CD83-C8E260A8A61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69899973-9A88-60E7-CCEF-EE56A649A84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48993085"/>
      </p:ext>
    </p:extLst>
  </p:cSld>
  <p:clrMapOvr>
    <a:masterClrMapping/>
  </p:clrMapOvr>
</p:sld>
</file>

<file path=ppt/slides/slide22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531312352"/>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785474">
                  <a:extLst>
                    <a:ext uri="{9D8B030D-6E8A-4147-A177-3AD203B41FA5}">
                      <a16:colId xmlns:a16="http://schemas.microsoft.com/office/drawing/2014/main" val="20000"/>
                    </a:ext>
                  </a:extLst>
                </a:gridCol>
                <a:gridCol w="4461682">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9.</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Jugés par Ta justice</a:t>
                      </a:r>
                    </a:p>
                    <a:p>
                      <a:pPr algn="l"/>
                      <a:r>
                        <a:rPr lang="fr-FR" sz="3200" b="1" kern="1200" dirty="0">
                          <a:solidFill>
                            <a:prstClr val="white"/>
                          </a:solidFill>
                          <a:latin typeface="Book Antiqua" pitchFamily="18" charset="0"/>
                          <a:ea typeface="+mn-ea"/>
                          <a:cs typeface="+mn-cs"/>
                        </a:rPr>
                        <a:t>Nous serions sans prétexte</a:t>
                      </a:r>
                    </a:p>
                    <a:p>
                      <a:pPr algn="l"/>
                      <a:r>
                        <a:rPr lang="fr-FR" sz="3200" b="1" kern="1200" dirty="0">
                          <a:solidFill>
                            <a:prstClr val="white"/>
                          </a:solidFill>
                          <a:latin typeface="Book Antiqua" pitchFamily="18" charset="0"/>
                          <a:ea typeface="+mn-ea"/>
                          <a:cs typeface="+mn-cs"/>
                        </a:rPr>
                        <a:t>Nous guettons Ta bonté</a:t>
                      </a:r>
                    </a:p>
                    <a:p>
                      <a:pPr algn="l"/>
                      <a:r>
                        <a:rPr lang="fr-FR" sz="3200" b="1" kern="1200" dirty="0">
                          <a:solidFill>
                            <a:prstClr val="white"/>
                          </a:solidFill>
                          <a:latin typeface="Book Antiqua" pitchFamily="18" charset="0"/>
                          <a:ea typeface="+mn-ea"/>
                          <a:cs typeface="+mn-cs"/>
                        </a:rPr>
                        <a:t>Et voulons Ta pitié</a:t>
                      </a:r>
                    </a:p>
                  </a:txBody>
                  <a:tcPr/>
                </a:tc>
                <a:tc>
                  <a:txBody>
                    <a:bodyPr/>
                    <a:lstStyle/>
                    <a:p>
                      <a:pPr algn="r" rtl="1"/>
                      <a:r>
                        <a:rPr lang="ar-EG" sz="4000" b="0" kern="1200" dirty="0">
                          <a:solidFill>
                            <a:prstClr val="white"/>
                          </a:solidFill>
                          <a:latin typeface="+mn-lt"/>
                          <a:ea typeface="+mn-ea"/>
                          <a:cs typeface="+mn-cs"/>
                        </a:rPr>
                        <a:t>إن حاكمتنا بعدلك</a:t>
                      </a:r>
                    </a:p>
                    <a:p>
                      <a:pPr algn="r" rtl="1"/>
                      <a:r>
                        <a:rPr lang="ar-EG" sz="4000" b="0" kern="1200" dirty="0">
                          <a:solidFill>
                            <a:prstClr val="white"/>
                          </a:solidFill>
                          <a:latin typeface="+mn-lt"/>
                          <a:ea typeface="+mn-ea"/>
                          <a:cs typeface="+mn-cs"/>
                        </a:rPr>
                        <a:t>فلا نجد حُجة</a:t>
                      </a:r>
                    </a:p>
                    <a:p>
                      <a:pPr algn="r" rtl="1"/>
                      <a:r>
                        <a:rPr lang="ar-EG" sz="4000" b="0" kern="1200" dirty="0">
                          <a:solidFill>
                            <a:prstClr val="white"/>
                          </a:solidFill>
                          <a:latin typeface="+mn-lt"/>
                          <a:ea typeface="+mn-ea"/>
                          <a:cs typeface="+mn-cs"/>
                        </a:rPr>
                        <a:t>لكن ننتظر فضلك</a:t>
                      </a:r>
                    </a:p>
                    <a:p>
                      <a:pPr algn="r" rtl="1"/>
                      <a:r>
                        <a:rPr lang="ar-EG" sz="4000" b="0" kern="1200" dirty="0">
                          <a:solidFill>
                            <a:prstClr val="white"/>
                          </a:solidFill>
                          <a:latin typeface="+mn-lt"/>
                          <a:ea typeface="+mn-ea"/>
                          <a:cs typeface="+mn-cs"/>
                        </a:rPr>
                        <a:t>ومراحمك نترجى</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10.</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Tes compassions, mon Dieu</a:t>
                      </a:r>
                    </a:p>
                    <a:p>
                      <a:r>
                        <a:rPr lang="fr-FR" sz="3200" b="1" kern="1200" dirty="0">
                          <a:solidFill>
                            <a:prstClr val="white"/>
                          </a:solidFill>
                          <a:latin typeface="Book Antiqua" pitchFamily="18" charset="0"/>
                          <a:ea typeface="+mn-ea"/>
                          <a:cs typeface="+mn-cs"/>
                        </a:rPr>
                        <a:t>Surpassent tous les êtres</a:t>
                      </a:r>
                    </a:p>
                    <a:p>
                      <a:r>
                        <a:rPr lang="fr-FR" sz="3200" b="1" kern="1200" dirty="0">
                          <a:solidFill>
                            <a:prstClr val="white"/>
                          </a:solidFill>
                          <a:latin typeface="Book Antiqua" pitchFamily="18" charset="0"/>
                          <a:ea typeface="+mn-ea"/>
                          <a:cs typeface="+mn-cs"/>
                        </a:rPr>
                        <a:t>Tes compassions mon Dieu</a:t>
                      </a:r>
                    </a:p>
                    <a:p>
                      <a:r>
                        <a:rPr lang="fr-FR" sz="3200" b="1" kern="1200" dirty="0">
                          <a:solidFill>
                            <a:prstClr val="white"/>
                          </a:solidFill>
                          <a:latin typeface="Book Antiqua" pitchFamily="18" charset="0"/>
                          <a:ea typeface="+mn-ea"/>
                          <a:cs typeface="+mn-cs"/>
                        </a:rPr>
                        <a:t>Tel le sable, innombrables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مراحمك يا إلهي</a:t>
                      </a:r>
                    </a:p>
                    <a:p>
                      <a:pPr algn="r" rtl="1"/>
                      <a:r>
                        <a:rPr lang="ar-EG" sz="4000" b="0" kern="1200" dirty="0">
                          <a:solidFill>
                            <a:prstClr val="white"/>
                          </a:solidFill>
                          <a:latin typeface="+mn-lt"/>
                          <a:ea typeface="+mn-ea"/>
                          <a:cs typeface="+mn-cs"/>
                        </a:rPr>
                        <a:t>تعلو كل العباد</a:t>
                      </a:r>
                    </a:p>
                    <a:p>
                      <a:pPr algn="r" rtl="1"/>
                      <a:r>
                        <a:rPr lang="ar-EG" sz="4000" b="0" kern="1200" dirty="0">
                          <a:solidFill>
                            <a:prstClr val="white"/>
                          </a:solidFill>
                          <a:latin typeface="+mn-lt"/>
                          <a:ea typeface="+mn-ea"/>
                          <a:cs typeface="+mn-cs"/>
                        </a:rPr>
                        <a:t>مراحمك يا إلهي</a:t>
                      </a:r>
                    </a:p>
                    <a:p>
                      <a:pPr algn="r" rtl="1"/>
                      <a:r>
                        <a:rPr lang="ar-EG" sz="4000" b="0" kern="1200" dirty="0">
                          <a:solidFill>
                            <a:prstClr val="white"/>
                          </a:solidFill>
                          <a:latin typeface="+mn-lt"/>
                          <a:ea typeface="+mn-ea"/>
                          <a:cs typeface="+mn-cs"/>
                        </a:rPr>
                        <a:t>كالرمل بغير عدد</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D8A3C3CE-7F54-D219-FD8D-7D33EE3178E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Tes compassions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5295DBEE-9EC6-E144-EB72-C32911506E8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79801563"/>
      </p:ext>
    </p:extLst>
  </p:cSld>
  <p:clrMapOvr>
    <a:masterClrMapping/>
  </p:clrMapOvr>
</p:sld>
</file>

<file path=ppt/slides/slide224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360054023"/>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11.</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Tes compassions, mon Dieu</a:t>
                      </a:r>
                    </a:p>
                    <a:p>
                      <a:pPr algn="l"/>
                      <a:r>
                        <a:rPr lang="fr-FR" sz="3200" b="1" kern="1200" dirty="0">
                          <a:solidFill>
                            <a:prstClr val="white"/>
                          </a:solidFill>
                          <a:latin typeface="Book Antiqua" pitchFamily="18" charset="0"/>
                          <a:ea typeface="+mn-ea"/>
                          <a:cs typeface="+mn-cs"/>
                        </a:rPr>
                        <a:t>Plus que toutes les étoiles</a:t>
                      </a:r>
                    </a:p>
                    <a:p>
                      <a:pPr algn="l"/>
                      <a:r>
                        <a:rPr lang="fr-FR" sz="3200" b="1" kern="1200" dirty="0">
                          <a:solidFill>
                            <a:prstClr val="white"/>
                          </a:solidFill>
                          <a:latin typeface="Book Antiqua" pitchFamily="18" charset="0"/>
                          <a:ea typeface="+mn-ea"/>
                          <a:cs typeface="+mn-cs"/>
                        </a:rPr>
                        <a:t>Que les plantes de la terre</a:t>
                      </a:r>
                    </a:p>
                    <a:p>
                      <a:pPr algn="l"/>
                      <a:r>
                        <a:rPr lang="fr-FR" sz="3200" b="1" kern="1200" dirty="0">
                          <a:solidFill>
                            <a:prstClr val="white"/>
                          </a:solidFill>
                          <a:latin typeface="Book Antiqua" pitchFamily="18" charset="0"/>
                          <a:ea typeface="+mn-ea"/>
                          <a:cs typeface="+mn-cs"/>
                        </a:rPr>
                        <a:t>Les monts et les étoiles</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مراحمك يا إلهي</a:t>
                      </a:r>
                    </a:p>
                    <a:p>
                      <a:pPr algn="r" rtl="1"/>
                      <a:r>
                        <a:rPr lang="ar-EG" sz="4000" b="0" kern="1200" dirty="0">
                          <a:solidFill>
                            <a:prstClr val="white"/>
                          </a:solidFill>
                          <a:latin typeface="+mn-lt"/>
                          <a:ea typeface="+mn-ea"/>
                          <a:cs typeface="+mn-cs"/>
                        </a:rPr>
                        <a:t>أكثر من عدد النجوم</a:t>
                      </a:r>
                    </a:p>
                    <a:p>
                      <a:pPr algn="r" rtl="1"/>
                      <a:r>
                        <a:rPr lang="ar-EG" sz="4000" b="0" kern="1200" dirty="0">
                          <a:solidFill>
                            <a:prstClr val="white"/>
                          </a:solidFill>
                          <a:latin typeface="+mn-lt"/>
                          <a:ea typeface="+mn-ea"/>
                          <a:cs typeface="+mn-cs"/>
                        </a:rPr>
                        <a:t>وأكثر من نبات الأرض</a:t>
                      </a:r>
                    </a:p>
                    <a:p>
                      <a:pPr algn="r" rtl="1"/>
                      <a:r>
                        <a:rPr lang="ar-EG" sz="4000" b="0" kern="1200" dirty="0">
                          <a:solidFill>
                            <a:prstClr val="white"/>
                          </a:solidFill>
                          <a:latin typeface="+mn-lt"/>
                          <a:ea typeface="+mn-ea"/>
                          <a:cs typeface="+mn-cs"/>
                        </a:rPr>
                        <a:t>والجبال وكل التخوم</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12.</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Ô Toi Roi de la Paix</a:t>
                      </a:r>
                    </a:p>
                    <a:p>
                      <a:r>
                        <a:rPr lang="fr-FR" sz="3200" b="1" kern="1200" dirty="0">
                          <a:solidFill>
                            <a:prstClr val="white"/>
                          </a:solidFill>
                          <a:latin typeface="Book Antiqua" pitchFamily="18" charset="0"/>
                          <a:ea typeface="+mn-ea"/>
                          <a:cs typeface="+mn-cs"/>
                        </a:rPr>
                        <a:t>Ta paix, donne-la nous</a:t>
                      </a:r>
                    </a:p>
                    <a:p>
                      <a:r>
                        <a:rPr lang="fr-FR" sz="3200" b="1" kern="1200" dirty="0">
                          <a:solidFill>
                            <a:prstClr val="white"/>
                          </a:solidFill>
                          <a:latin typeface="Book Antiqua" pitchFamily="18" charset="0"/>
                          <a:ea typeface="+mn-ea"/>
                          <a:cs typeface="+mn-cs"/>
                        </a:rPr>
                        <a:t>Accorde-nous Ta paix</a:t>
                      </a:r>
                    </a:p>
                    <a:p>
                      <a:r>
                        <a:rPr lang="fr-FR" sz="3200" b="1" kern="1200" dirty="0">
                          <a:solidFill>
                            <a:prstClr val="white"/>
                          </a:solidFill>
                          <a:latin typeface="Book Antiqua" pitchFamily="18" charset="0"/>
                          <a:ea typeface="+mn-ea"/>
                          <a:cs typeface="+mn-cs"/>
                        </a:rPr>
                        <a:t>Pose Ton esprit en nous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يا ملك السلام</a:t>
                      </a:r>
                    </a:p>
                    <a:p>
                      <a:pPr algn="r" rtl="1"/>
                      <a:r>
                        <a:rPr lang="ar-EG" sz="4000" b="0" kern="1200" dirty="0">
                          <a:solidFill>
                            <a:prstClr val="white"/>
                          </a:solidFill>
                          <a:latin typeface="+mn-lt"/>
                          <a:ea typeface="+mn-ea"/>
                          <a:cs typeface="+mn-cs"/>
                        </a:rPr>
                        <a:t>سلامك أعطنا</a:t>
                      </a:r>
                    </a:p>
                    <a:p>
                      <a:pPr algn="r" rtl="1"/>
                      <a:r>
                        <a:rPr lang="ar-EG" sz="4000" b="0" kern="1200" dirty="0">
                          <a:solidFill>
                            <a:prstClr val="white"/>
                          </a:solidFill>
                          <a:latin typeface="+mn-lt"/>
                          <a:ea typeface="+mn-ea"/>
                          <a:cs typeface="+mn-cs"/>
                        </a:rPr>
                        <a:t>قرر لنا سلامك</a:t>
                      </a:r>
                    </a:p>
                    <a:p>
                      <a:pPr algn="r" rtl="1"/>
                      <a:r>
                        <a:rPr lang="ar-EG" sz="4000" b="0" kern="1200" dirty="0">
                          <a:solidFill>
                            <a:prstClr val="white"/>
                          </a:solidFill>
                          <a:latin typeface="+mn-lt"/>
                          <a:ea typeface="+mn-ea"/>
                          <a:cs typeface="+mn-cs"/>
                        </a:rPr>
                        <a:t>وحل بروحك فينا</a:t>
                      </a:r>
                      <a:endParaRPr lang="fr-FR" sz="40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0EE78107-7EF8-AC8D-4E27-1DED6ADAB08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Tes compassions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571B47CE-9802-5BE7-0AEF-382AF4CF633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31027802"/>
      </p:ext>
    </p:extLst>
  </p:cSld>
  <p:clrMapOvr>
    <a:masterClrMapping/>
  </p:clrMapOvr>
</p:sld>
</file>

<file path=ppt/slides/slide22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216791303"/>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7157281">
                  <a:extLst>
                    <a:ext uri="{9D8B030D-6E8A-4147-A177-3AD203B41FA5}">
                      <a16:colId xmlns:a16="http://schemas.microsoft.com/office/drawing/2014/main" val="20000"/>
                    </a:ext>
                  </a:extLst>
                </a:gridCol>
                <a:gridCol w="408987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13.</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Chasse les ennemis de l’Eglise</a:t>
                      </a:r>
                    </a:p>
                    <a:p>
                      <a:pPr algn="l"/>
                      <a:r>
                        <a:rPr lang="fr-FR" sz="3200" b="1" kern="1200" dirty="0">
                          <a:solidFill>
                            <a:prstClr val="white"/>
                          </a:solidFill>
                          <a:latin typeface="Book Antiqua" pitchFamily="18" charset="0"/>
                          <a:ea typeface="+mn-ea"/>
                          <a:cs typeface="+mn-cs"/>
                        </a:rPr>
                        <a:t>Renforce-la par la foi</a:t>
                      </a:r>
                    </a:p>
                    <a:p>
                      <a:pPr algn="l"/>
                      <a:r>
                        <a:rPr lang="fr-FR" sz="3200" b="1" kern="1200" dirty="0">
                          <a:solidFill>
                            <a:prstClr val="white"/>
                          </a:solidFill>
                          <a:latin typeface="Book Antiqua" pitchFamily="18" charset="0"/>
                          <a:ea typeface="+mn-ea"/>
                          <a:cs typeface="+mn-cs"/>
                        </a:rPr>
                        <a:t>Et par des hauts remparts</a:t>
                      </a:r>
                    </a:p>
                    <a:p>
                      <a:pPr algn="l"/>
                      <a:r>
                        <a:rPr lang="fr-FR" sz="3200" b="1" kern="1200" dirty="0">
                          <a:solidFill>
                            <a:prstClr val="white"/>
                          </a:solidFill>
                          <a:latin typeface="Book Antiqua" pitchFamily="18" charset="0"/>
                          <a:ea typeface="+mn-ea"/>
                          <a:cs typeface="+mn-cs"/>
                        </a:rPr>
                        <a:t>Jamais ne s’ébranlera</a:t>
                      </a:r>
                    </a:p>
                  </a:txBody>
                  <a:tcPr/>
                </a:tc>
                <a:tc>
                  <a:txBody>
                    <a:bodyPr/>
                    <a:lstStyle/>
                    <a:p>
                      <a:pPr algn="r" rtl="1"/>
                      <a:r>
                        <a:rPr lang="ar-EG" sz="4000" b="0" kern="1200" dirty="0" err="1">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فَرِق أعداء البيعة</a:t>
                      </a:r>
                    </a:p>
                    <a:p>
                      <a:pPr algn="r" rtl="1"/>
                      <a:r>
                        <a:rPr lang="ar-EG" sz="4000" b="0" kern="1200" dirty="0">
                          <a:solidFill>
                            <a:prstClr val="white"/>
                          </a:solidFill>
                          <a:latin typeface="+mn-lt"/>
                          <a:ea typeface="+mn-ea"/>
                          <a:cs typeface="+mn-cs"/>
                        </a:rPr>
                        <a:t>وحصنها بالإيمان</a:t>
                      </a:r>
                    </a:p>
                    <a:p>
                      <a:pPr algn="r" rtl="1"/>
                      <a:r>
                        <a:rPr lang="ar-EG" sz="4000" b="0" kern="1200" dirty="0">
                          <a:solidFill>
                            <a:prstClr val="white"/>
                          </a:solidFill>
                          <a:latin typeface="+mn-lt"/>
                          <a:ea typeface="+mn-ea"/>
                          <a:cs typeface="+mn-cs"/>
                        </a:rPr>
                        <a:t>بحصون عالية منيعة</a:t>
                      </a:r>
                    </a:p>
                    <a:p>
                      <a:pPr algn="r" rtl="1"/>
                      <a:r>
                        <a:rPr lang="ar-EG" sz="4000" b="0" kern="1200" dirty="0">
                          <a:solidFill>
                            <a:prstClr val="white"/>
                          </a:solidFill>
                          <a:latin typeface="+mn-lt"/>
                          <a:ea typeface="+mn-ea"/>
                          <a:cs typeface="+mn-cs"/>
                        </a:rPr>
                        <a:t>فلا تتزعزع لزمان</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14.</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Emmanuel Lui-même</a:t>
                      </a:r>
                    </a:p>
                    <a:p>
                      <a:r>
                        <a:rPr lang="fr-FR" sz="3200" b="1" kern="1200" dirty="0">
                          <a:solidFill>
                            <a:prstClr val="white"/>
                          </a:solidFill>
                          <a:latin typeface="Book Antiqua" pitchFamily="18" charset="0"/>
                          <a:ea typeface="+mn-ea"/>
                          <a:cs typeface="+mn-cs"/>
                        </a:rPr>
                        <a:t>Maintenant est parmi nous</a:t>
                      </a:r>
                    </a:p>
                    <a:p>
                      <a:r>
                        <a:rPr lang="fr-FR" sz="3200" b="1" kern="1200" dirty="0">
                          <a:solidFill>
                            <a:prstClr val="white"/>
                          </a:solidFill>
                          <a:latin typeface="Book Antiqua" pitchFamily="18" charset="0"/>
                          <a:ea typeface="+mn-ea"/>
                          <a:cs typeface="+mn-cs"/>
                        </a:rPr>
                        <a:t>Avec la gloire du Père</a:t>
                      </a:r>
                    </a:p>
                    <a:p>
                      <a:r>
                        <a:rPr lang="fr-FR" sz="3200" b="1" kern="1200" dirty="0">
                          <a:solidFill>
                            <a:prstClr val="white"/>
                          </a:solidFill>
                          <a:latin typeface="Book Antiqua" pitchFamily="18" charset="0"/>
                          <a:ea typeface="+mn-ea"/>
                          <a:cs typeface="+mn-cs"/>
                        </a:rPr>
                        <a:t>Du Saint-Esprit toujours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عمانوئيل</a:t>
                      </a:r>
                      <a:r>
                        <a:rPr lang="ar-EG" sz="4000" b="0" kern="1200" dirty="0">
                          <a:solidFill>
                            <a:prstClr val="white"/>
                          </a:solidFill>
                          <a:latin typeface="+mn-lt"/>
                          <a:ea typeface="+mn-ea"/>
                          <a:cs typeface="+mn-cs"/>
                        </a:rPr>
                        <a:t> نفسه</a:t>
                      </a:r>
                    </a:p>
                    <a:p>
                      <a:pPr algn="r" rtl="1"/>
                      <a:r>
                        <a:rPr lang="ar-EG" sz="4000" b="0" kern="1200" baseline="0" dirty="0">
                          <a:solidFill>
                            <a:prstClr val="white"/>
                          </a:solidFill>
                          <a:latin typeface="+mn-lt"/>
                          <a:ea typeface="+mn-ea"/>
                          <a:cs typeface="+mn-cs"/>
                        </a:rPr>
                        <a:t> </a:t>
                      </a:r>
                      <a:r>
                        <a:rPr lang="ar-EG" sz="4000" b="0" kern="1200" dirty="0">
                          <a:solidFill>
                            <a:prstClr val="white"/>
                          </a:solidFill>
                          <a:latin typeface="+mn-lt"/>
                          <a:ea typeface="+mn-ea"/>
                          <a:cs typeface="+mn-cs"/>
                        </a:rPr>
                        <a:t>في وسطنا الآن</a:t>
                      </a:r>
                    </a:p>
                    <a:p>
                      <a:pPr algn="r" rtl="1"/>
                      <a:r>
                        <a:rPr lang="ar-EG" sz="4000" b="0" kern="1200" dirty="0">
                          <a:solidFill>
                            <a:prstClr val="white"/>
                          </a:solidFill>
                          <a:latin typeface="+mn-lt"/>
                          <a:ea typeface="+mn-ea"/>
                          <a:cs typeface="+mn-cs"/>
                        </a:rPr>
                        <a:t>بمجد أبيه وروح قدسه</a:t>
                      </a:r>
                    </a:p>
                    <a:p>
                      <a:pPr algn="r" rtl="1"/>
                      <a:r>
                        <a:rPr lang="ar-EG" sz="4000" b="0" kern="1200" dirty="0">
                          <a:solidFill>
                            <a:prstClr val="white"/>
                          </a:solidFill>
                          <a:latin typeface="+mn-lt"/>
                          <a:ea typeface="+mn-ea"/>
                          <a:cs typeface="+mn-cs"/>
                        </a:rPr>
                        <a:t>الآن وكل أوان.</a:t>
                      </a:r>
                      <a:endParaRPr lang="fr-FR" sz="40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F0675047-8287-BEEC-2074-47DFACEB9FB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Tes compassions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4BB23611-9DE2-3876-1DCC-0F70BF9AAED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94215038"/>
      </p:ext>
    </p:extLst>
  </p:cSld>
  <p:clrMapOvr>
    <a:masterClrMapping/>
  </p:clrMapOvr>
</p:sld>
</file>

<file path=ppt/slides/slide224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796073891"/>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5855957">
                  <a:extLst>
                    <a:ext uri="{9D8B030D-6E8A-4147-A177-3AD203B41FA5}">
                      <a16:colId xmlns:a16="http://schemas.microsoft.com/office/drawing/2014/main" val="20000"/>
                    </a:ext>
                  </a:extLst>
                </a:gridCol>
                <a:gridCol w="5391199">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15.</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Qu’Il nous bénisse tous</a:t>
                      </a:r>
                    </a:p>
                    <a:p>
                      <a:pPr algn="l"/>
                      <a:r>
                        <a:rPr lang="fr-FR" sz="3200" b="1" kern="1200" dirty="0">
                          <a:solidFill>
                            <a:prstClr val="white"/>
                          </a:solidFill>
                          <a:latin typeface="Book Antiqua" pitchFamily="18" charset="0"/>
                          <a:ea typeface="+mn-ea"/>
                          <a:cs typeface="+mn-cs"/>
                        </a:rPr>
                        <a:t>Et purifie nos cœurs</a:t>
                      </a:r>
                    </a:p>
                    <a:p>
                      <a:pPr algn="l"/>
                      <a:r>
                        <a:rPr lang="fr-FR" sz="3200" b="1" kern="1200" dirty="0">
                          <a:solidFill>
                            <a:prstClr val="white"/>
                          </a:solidFill>
                          <a:latin typeface="Book Antiqua" pitchFamily="18" charset="0"/>
                          <a:ea typeface="+mn-ea"/>
                          <a:cs typeface="+mn-cs"/>
                        </a:rPr>
                        <a:t>Guérisse nos maladies</a:t>
                      </a:r>
                    </a:p>
                    <a:p>
                      <a:pPr algn="l"/>
                      <a:r>
                        <a:rPr lang="fr-FR" sz="3200" b="1" kern="1200" dirty="0">
                          <a:solidFill>
                            <a:prstClr val="white"/>
                          </a:solidFill>
                          <a:latin typeface="Book Antiqua" pitchFamily="18" charset="0"/>
                          <a:ea typeface="+mn-ea"/>
                          <a:cs typeface="+mn-cs"/>
                        </a:rPr>
                        <a:t>Et qu’Il sauve nos âmes</a:t>
                      </a:r>
                    </a:p>
                  </a:txBody>
                  <a:tcPr/>
                </a:tc>
                <a:tc>
                  <a:txBody>
                    <a:bodyPr/>
                    <a:lstStyle/>
                    <a:p>
                      <a:pPr algn="r" rtl="1"/>
                      <a:r>
                        <a:rPr lang="ar-EG" sz="4000" b="0" kern="1200" dirty="0">
                          <a:solidFill>
                            <a:prstClr val="white"/>
                          </a:solidFill>
                          <a:latin typeface="+mn-lt"/>
                          <a:ea typeface="+mn-ea"/>
                          <a:cs typeface="+mn-cs"/>
                        </a:rPr>
                        <a:t>ليباركنا كلنا</a:t>
                      </a:r>
                    </a:p>
                    <a:p>
                      <a:pPr algn="r" rtl="1"/>
                      <a:r>
                        <a:rPr lang="ar-EG" sz="4000" b="0" kern="1200" dirty="0">
                          <a:solidFill>
                            <a:prstClr val="white"/>
                          </a:solidFill>
                          <a:latin typeface="+mn-lt"/>
                          <a:ea typeface="+mn-ea"/>
                          <a:cs typeface="+mn-cs"/>
                        </a:rPr>
                        <a:t>ويطهر قلوبنا</a:t>
                      </a:r>
                    </a:p>
                    <a:p>
                      <a:pPr algn="r" rtl="1"/>
                      <a:r>
                        <a:rPr lang="ar-EG" sz="4000" b="0" kern="1200" dirty="0">
                          <a:solidFill>
                            <a:prstClr val="white"/>
                          </a:solidFill>
                          <a:latin typeface="+mn-lt"/>
                          <a:ea typeface="+mn-ea"/>
                          <a:cs typeface="+mn-cs"/>
                        </a:rPr>
                        <a:t>ويشفي أمراضنا</a:t>
                      </a:r>
                    </a:p>
                    <a:p>
                      <a:pPr algn="r" rtl="1"/>
                      <a:r>
                        <a:rPr lang="ar-EG" sz="4000" b="0" kern="1200" dirty="0">
                          <a:solidFill>
                            <a:prstClr val="white"/>
                          </a:solidFill>
                          <a:latin typeface="+mn-lt"/>
                          <a:ea typeface="+mn-ea"/>
                          <a:cs typeface="+mn-cs"/>
                        </a:rPr>
                        <a:t>ويخلص نفوسنا</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16.</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Notre actuel patriarche</a:t>
                      </a:r>
                    </a:p>
                    <a:p>
                      <a:r>
                        <a:rPr lang="fr-FR" sz="3200" b="1" kern="1200" dirty="0">
                          <a:solidFill>
                            <a:prstClr val="white"/>
                          </a:solidFill>
                          <a:latin typeface="Book Antiqua" pitchFamily="18" charset="0"/>
                          <a:ea typeface="+mn-ea"/>
                          <a:cs typeface="+mn-cs"/>
                        </a:rPr>
                        <a:t>Accorde-lui longue vie</a:t>
                      </a:r>
                    </a:p>
                    <a:p>
                      <a:r>
                        <a:rPr lang="fr-FR" sz="3200" b="1" kern="1200" dirty="0">
                          <a:solidFill>
                            <a:prstClr val="white"/>
                          </a:solidFill>
                          <a:latin typeface="Book Antiqua" pitchFamily="18" charset="0"/>
                          <a:ea typeface="+mn-ea"/>
                          <a:cs typeface="+mn-cs"/>
                        </a:rPr>
                        <a:t>Ecrase ses ennemis</a:t>
                      </a:r>
                    </a:p>
                    <a:p>
                      <a:r>
                        <a:rPr lang="fr-FR" sz="3200" b="1" kern="1200" dirty="0">
                          <a:solidFill>
                            <a:prstClr val="white"/>
                          </a:solidFill>
                          <a:latin typeface="Book Antiqua" pitchFamily="18" charset="0"/>
                          <a:ea typeface="+mn-ea"/>
                          <a:cs typeface="+mn-cs"/>
                        </a:rPr>
                        <a:t>Par l’intercession de Marie</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بطرك هذا الحين</a:t>
                      </a:r>
                    </a:p>
                    <a:p>
                      <a:pPr algn="r" rtl="1"/>
                      <a:r>
                        <a:rPr lang="ar-EG" sz="4000" b="0" kern="1200" dirty="0" err="1">
                          <a:solidFill>
                            <a:prstClr val="white"/>
                          </a:solidFill>
                          <a:latin typeface="+mn-lt"/>
                          <a:ea typeface="+mn-ea"/>
                          <a:cs typeface="+mn-cs"/>
                        </a:rPr>
                        <a:t>هنيه</a:t>
                      </a:r>
                      <a:r>
                        <a:rPr lang="ar-EG" sz="4000" b="0" kern="1200" dirty="0">
                          <a:solidFill>
                            <a:prstClr val="white"/>
                          </a:solidFill>
                          <a:latin typeface="+mn-lt"/>
                          <a:ea typeface="+mn-ea"/>
                          <a:cs typeface="+mn-cs"/>
                        </a:rPr>
                        <a:t> يا رب لسنين</a:t>
                      </a:r>
                    </a:p>
                    <a:p>
                      <a:pPr algn="r" rtl="1"/>
                      <a:r>
                        <a:rPr lang="ar-EG" sz="4000" b="0" kern="1200" dirty="0" err="1">
                          <a:solidFill>
                            <a:prstClr val="white"/>
                          </a:solidFill>
                          <a:latin typeface="+mn-lt"/>
                          <a:ea typeface="+mn-ea"/>
                          <a:cs typeface="+mn-cs"/>
                        </a:rPr>
                        <a:t>وإخضع</a:t>
                      </a:r>
                      <a:r>
                        <a:rPr lang="ar-EG" sz="4000" b="0" kern="1200" dirty="0">
                          <a:solidFill>
                            <a:prstClr val="white"/>
                          </a:solidFill>
                          <a:latin typeface="+mn-lt"/>
                          <a:ea typeface="+mn-ea"/>
                          <a:cs typeface="+mn-cs"/>
                        </a:rPr>
                        <a:t> تحت قدميه المكيدين</a:t>
                      </a:r>
                    </a:p>
                    <a:p>
                      <a:pPr algn="r" rtl="1"/>
                      <a:r>
                        <a:rPr lang="ar-EG" sz="4000" b="0" kern="1200" dirty="0">
                          <a:solidFill>
                            <a:prstClr val="white"/>
                          </a:solidFill>
                          <a:latin typeface="+mn-lt"/>
                          <a:ea typeface="+mn-ea"/>
                          <a:cs typeface="+mn-cs"/>
                        </a:rPr>
                        <a:t>بصلاة شفيعة المسيحيين</a:t>
                      </a:r>
                      <a:endParaRPr lang="fr-FR" sz="40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BD477032-84BF-FF20-90E2-0B78A551FDF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Tes compassions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9F8C6A3D-890A-2284-5B82-E29EAE3E264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2413283"/>
      </p:ext>
    </p:extLst>
  </p:cSld>
  <p:clrMapOvr>
    <a:masterClrMapping/>
  </p:clrMapOvr>
</p:sld>
</file>

<file path=ppt/slides/slide22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494917571"/>
              </p:ext>
            </p:extLst>
          </p:nvPr>
        </p:nvGraphicFramePr>
        <p:xfrm>
          <a:off x="457200" y="188640"/>
          <a:ext cx="11247156" cy="5868652"/>
        </p:xfrm>
        <a:graphic>
          <a:graphicData uri="http://schemas.openxmlformats.org/drawingml/2006/table">
            <a:tbl>
              <a:tblPr firstRow="1" bandRow="1">
                <a:tableStyleId>{2D5ABB26-0587-4C30-8999-92F81FD0307C}</a:tableStyleId>
              </a:tblPr>
              <a:tblGrid>
                <a:gridCol w="6227764">
                  <a:extLst>
                    <a:ext uri="{9D8B030D-6E8A-4147-A177-3AD203B41FA5}">
                      <a16:colId xmlns:a16="http://schemas.microsoft.com/office/drawing/2014/main" val="20000"/>
                    </a:ext>
                  </a:extLst>
                </a:gridCol>
                <a:gridCol w="5019392">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17.</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Et notre évêque fidèle</a:t>
                      </a:r>
                    </a:p>
                    <a:p>
                      <a:pPr algn="l"/>
                      <a:r>
                        <a:rPr lang="fr-FR" sz="3200" b="1" kern="1200" dirty="0">
                          <a:solidFill>
                            <a:prstClr val="white"/>
                          </a:solidFill>
                          <a:latin typeface="Book Antiqua" pitchFamily="18" charset="0"/>
                          <a:ea typeface="+mn-ea"/>
                          <a:cs typeface="+mn-cs"/>
                        </a:rPr>
                        <a:t>Qui veille et prie pour nous</a:t>
                      </a:r>
                    </a:p>
                    <a:p>
                      <a:pPr algn="l"/>
                      <a:r>
                        <a:rPr lang="fr-FR" sz="3200" b="1" kern="1200" dirty="0">
                          <a:solidFill>
                            <a:prstClr val="white"/>
                          </a:solidFill>
                          <a:latin typeface="Book Antiqua" pitchFamily="18" charset="0"/>
                          <a:ea typeface="+mn-ea"/>
                          <a:cs typeface="+mn-cs"/>
                        </a:rPr>
                        <a:t>Protège et </a:t>
                      </a:r>
                      <a:r>
                        <a:rPr lang="fr-FR" sz="3200" b="1" kern="1200" dirty="0" err="1">
                          <a:solidFill>
                            <a:prstClr val="white"/>
                          </a:solidFill>
                          <a:latin typeface="Book Antiqua" pitchFamily="18" charset="0"/>
                          <a:ea typeface="+mn-ea"/>
                          <a:cs typeface="+mn-cs"/>
                        </a:rPr>
                        <a:t>garde-le</a:t>
                      </a:r>
                      <a:endParaRPr lang="fr-FR" sz="3200" b="1" kern="1200" dirty="0">
                        <a:solidFill>
                          <a:prstClr val="white"/>
                        </a:solidFill>
                        <a:latin typeface="Book Antiqua" pitchFamily="18" charset="0"/>
                        <a:ea typeface="+mn-ea"/>
                        <a:cs typeface="+mn-cs"/>
                      </a:endParaRPr>
                    </a:p>
                    <a:p>
                      <a:pPr algn="l"/>
                      <a:r>
                        <a:rPr lang="fr-FR" sz="3200" b="1" kern="1200" dirty="0">
                          <a:solidFill>
                            <a:prstClr val="white"/>
                          </a:solidFill>
                          <a:latin typeface="Book Antiqua" pitchFamily="18" charset="0"/>
                          <a:ea typeface="+mn-ea"/>
                          <a:cs typeface="+mn-cs"/>
                        </a:rPr>
                        <a:t>Par les prières des saints</a:t>
                      </a:r>
                    </a:p>
                  </a:txBody>
                  <a:tcPr/>
                </a:tc>
                <a:tc>
                  <a:txBody>
                    <a:bodyPr/>
                    <a:lstStyle/>
                    <a:p>
                      <a:pPr marL="0" marR="0" indent="0" algn="r" defTabSz="914400" rtl="1" eaLnBrk="1" fontAlgn="auto" latinLnBrk="0" hangingPunct="1">
                        <a:lnSpc>
                          <a:spcPct val="100000"/>
                        </a:lnSpc>
                        <a:spcBef>
                          <a:spcPts val="0"/>
                        </a:spcBef>
                        <a:spcAft>
                          <a:spcPts val="0"/>
                        </a:spcAft>
                        <a:buClrTx/>
                        <a:buSzTx/>
                        <a:buFontTx/>
                        <a:buNone/>
                        <a:tabLst/>
                        <a:defRPr/>
                      </a:pPr>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وشريكه اسقفنا </a:t>
                      </a:r>
                    </a:p>
                    <a:p>
                      <a:pPr algn="r" rtl="1"/>
                      <a:r>
                        <a:rPr lang="ar-EG" sz="4000" b="0" kern="1200" dirty="0" err="1">
                          <a:solidFill>
                            <a:prstClr val="white"/>
                          </a:solidFill>
                          <a:latin typeface="+mn-lt"/>
                          <a:ea typeface="+mn-ea"/>
                          <a:cs typeface="+mn-cs"/>
                        </a:rPr>
                        <a:t>الساهرعنا</a:t>
                      </a:r>
                      <a:r>
                        <a:rPr lang="ar-EG" sz="4000" b="0" kern="1200" dirty="0">
                          <a:solidFill>
                            <a:prstClr val="white"/>
                          </a:solidFill>
                          <a:latin typeface="+mn-lt"/>
                          <a:ea typeface="+mn-ea"/>
                          <a:cs typeface="+mn-cs"/>
                        </a:rPr>
                        <a:t> كل حين</a:t>
                      </a:r>
                    </a:p>
                    <a:p>
                      <a:pPr algn="r" rtl="1"/>
                      <a:r>
                        <a:rPr lang="ar-EG" sz="4000" b="0" kern="1200" dirty="0">
                          <a:solidFill>
                            <a:prstClr val="white"/>
                          </a:solidFill>
                          <a:latin typeface="+mn-lt"/>
                          <a:ea typeface="+mn-ea"/>
                          <a:cs typeface="+mn-cs"/>
                        </a:rPr>
                        <a:t>اجعله في حصن حصين</a:t>
                      </a:r>
                    </a:p>
                    <a:p>
                      <a:pPr algn="r" rtl="1"/>
                      <a:r>
                        <a:rPr lang="ar-EG" sz="4000" b="0" kern="1200" dirty="0">
                          <a:solidFill>
                            <a:prstClr val="white"/>
                          </a:solidFill>
                          <a:latin typeface="+mn-lt"/>
                          <a:ea typeface="+mn-ea"/>
                          <a:cs typeface="+mn-cs"/>
                        </a:rPr>
                        <a:t>بصلاة الشهداء والقديسين</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18.</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Les higoumènes, les prêtres</a:t>
                      </a:r>
                    </a:p>
                    <a:p>
                      <a:r>
                        <a:rPr lang="fr-FR" sz="3200" b="1" kern="1200" dirty="0">
                          <a:solidFill>
                            <a:prstClr val="white"/>
                          </a:solidFill>
                          <a:latin typeface="Book Antiqua" pitchFamily="18" charset="0"/>
                          <a:ea typeface="+mn-ea"/>
                          <a:cs typeface="+mn-cs"/>
                        </a:rPr>
                        <a:t>Les diacres et les sous-diacres</a:t>
                      </a:r>
                    </a:p>
                    <a:p>
                      <a:r>
                        <a:rPr lang="fr-FR" sz="3200" b="1" kern="1200" dirty="0">
                          <a:solidFill>
                            <a:prstClr val="white"/>
                          </a:solidFill>
                          <a:latin typeface="Book Antiqua" pitchFamily="18" charset="0"/>
                          <a:ea typeface="+mn-ea"/>
                          <a:cs typeface="+mn-cs"/>
                        </a:rPr>
                        <a:t>Tous grades </a:t>
                      </a:r>
                      <a:r>
                        <a:rPr lang="fr-FR" sz="3200" b="1" kern="1200" dirty="0" err="1">
                          <a:solidFill>
                            <a:prstClr val="white"/>
                          </a:solidFill>
                          <a:latin typeface="CS Avva Shenouda" panose="020B7200000000000000" pitchFamily="34" charset="0"/>
                          <a:ea typeface="+mn-ea"/>
                          <a:cs typeface="+mn-cs"/>
                        </a:rPr>
                        <a:t>nimona,oc</a:t>
                      </a:r>
                      <a:endParaRPr lang="fr-FR" sz="3200" b="1" kern="1200" dirty="0">
                        <a:solidFill>
                          <a:prstClr val="white"/>
                        </a:solidFill>
                        <a:latin typeface="CS Avva Shenouda" panose="020B7200000000000000" pitchFamily="34" charset="0"/>
                        <a:ea typeface="+mn-ea"/>
                        <a:cs typeface="+mn-cs"/>
                      </a:endParaRPr>
                    </a:p>
                    <a:p>
                      <a:r>
                        <a:rPr lang="fr-FR" sz="3200" b="1" kern="1200" dirty="0">
                          <a:solidFill>
                            <a:prstClr val="white"/>
                          </a:solidFill>
                          <a:latin typeface="Book Antiqua" pitchFamily="18" charset="0"/>
                          <a:ea typeface="+mn-ea"/>
                          <a:cs typeface="+mn-cs"/>
                        </a:rPr>
                        <a:t>Garde-les toujours Amen</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والقمامصة</a:t>
                      </a:r>
                      <a:r>
                        <a:rPr lang="ar-EG" sz="4000" b="0" kern="1200" dirty="0">
                          <a:solidFill>
                            <a:prstClr val="white"/>
                          </a:solidFill>
                          <a:latin typeface="+mn-lt"/>
                          <a:ea typeface="+mn-ea"/>
                          <a:cs typeface="+mn-cs"/>
                        </a:rPr>
                        <a:t> والقسوس</a:t>
                      </a:r>
                    </a:p>
                    <a:p>
                      <a:pPr algn="r" rtl="1"/>
                      <a:r>
                        <a:rPr lang="ar-EG" sz="4000" b="0" kern="1200" dirty="0">
                          <a:solidFill>
                            <a:prstClr val="white"/>
                          </a:solidFill>
                          <a:latin typeface="+mn-lt"/>
                          <a:ea typeface="+mn-ea"/>
                          <a:cs typeface="+mn-cs"/>
                        </a:rPr>
                        <a:t>والشمامسة </a:t>
                      </a:r>
                      <a:r>
                        <a:rPr lang="ar-EG" sz="4000" b="0" kern="1200" dirty="0" err="1">
                          <a:solidFill>
                            <a:prstClr val="white"/>
                          </a:solidFill>
                          <a:latin typeface="+mn-lt"/>
                          <a:ea typeface="+mn-ea"/>
                          <a:cs typeface="+mn-cs"/>
                        </a:rPr>
                        <a:t>والأبوذياقونين</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وكافة رتب </a:t>
                      </a:r>
                      <a:r>
                        <a:rPr lang="fr-FR" sz="3200" b="1" kern="1200" dirty="0" err="1">
                          <a:solidFill>
                            <a:prstClr val="white"/>
                          </a:solidFill>
                          <a:latin typeface="CS Avva Shenouda" panose="020B7200000000000000" pitchFamily="34" charset="0"/>
                          <a:ea typeface="+mn-ea"/>
                          <a:cs typeface="+mn-cs"/>
                        </a:rPr>
                        <a:t>nimona,oc</a:t>
                      </a:r>
                      <a:endParaRPr lang="ar-EG" sz="3200" b="1" kern="1200" dirty="0">
                        <a:solidFill>
                          <a:prstClr val="white"/>
                        </a:solidFill>
                        <a:latin typeface="CS Avva Shenouda" panose="020B7200000000000000" pitchFamily="34" charset="0"/>
                        <a:ea typeface="+mn-ea"/>
                        <a:cs typeface="+mn-cs"/>
                      </a:endParaRPr>
                    </a:p>
                    <a:p>
                      <a:pPr algn="r" rtl="1"/>
                      <a:r>
                        <a:rPr lang="ar-EG" sz="4000" b="0" kern="1200" dirty="0">
                          <a:solidFill>
                            <a:prstClr val="white"/>
                          </a:solidFill>
                          <a:latin typeface="+mn-lt"/>
                          <a:ea typeface="+mn-ea"/>
                          <a:cs typeface="+mn-cs"/>
                        </a:rPr>
                        <a:t>احفظهم إلى أبد الأبدين امين.</a:t>
                      </a:r>
                      <a:endParaRPr lang="fr-FR" sz="40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1A16B99D-91BD-6636-5DEF-131236C1BBD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Tes compassions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F3085025-1514-0A52-8AD4-C0C5D0F0BED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82920305"/>
      </p:ext>
    </p:extLst>
  </p:cSld>
  <p:clrMapOvr>
    <a:masterClrMapping/>
  </p:clrMapOvr>
</p:sld>
</file>

<file path=ppt/slides/slide224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6" name="Rectangle 15"/>
          <p:cNvSpPr/>
          <p:nvPr/>
        </p:nvSpPr>
        <p:spPr>
          <a:xfrm>
            <a:off x="1847531" y="3236783"/>
            <a:ext cx="8571577" cy="2492990"/>
          </a:xfrm>
          <a:prstGeom prst="rect">
            <a:avLst/>
          </a:prstGeom>
        </p:spPr>
        <p:txBody>
          <a:bodyPr wrap="none">
            <a:spAutoFit/>
          </a:bodyPr>
          <a:lstStyle/>
          <a:p>
            <a:pPr algn="ctr"/>
            <a:r>
              <a:rPr lang="fr-FR" sz="3600" dirty="0">
                <a:solidFill>
                  <a:prstClr val="white"/>
                </a:solidFill>
                <a:latin typeface="Book Antiqua" pitchFamily="18" charset="0"/>
              </a:rPr>
              <a:t>Conclusion des </a:t>
            </a:r>
            <a:r>
              <a:rPr lang="fr-FR" sz="3600" dirty="0" err="1">
                <a:solidFill>
                  <a:prstClr val="white"/>
                </a:solidFill>
                <a:latin typeface="Book Antiqua" pitchFamily="18" charset="0"/>
              </a:rPr>
              <a:t>Théotokies</a:t>
            </a:r>
            <a:r>
              <a:rPr lang="fr-FR" sz="3600" dirty="0">
                <a:solidFill>
                  <a:prstClr val="white"/>
                </a:solidFill>
                <a:latin typeface="Book Antiqua" pitchFamily="18" charset="0"/>
              </a:rPr>
              <a:t> pour les jours</a:t>
            </a:r>
          </a:p>
          <a:p>
            <a:pPr algn="ctr"/>
            <a:r>
              <a:rPr lang="fr-FR" sz="3600" dirty="0">
                <a:solidFill>
                  <a:prstClr val="white"/>
                </a:solidFill>
                <a:latin typeface="Book Antiqua" pitchFamily="18" charset="0"/>
              </a:rPr>
              <a:t> Adam  (dimanche, lundi et mardi)</a:t>
            </a:r>
          </a:p>
          <a:p>
            <a:pPr algn="ctr"/>
            <a:endParaRPr lang="fr-FR" sz="3600" dirty="0">
              <a:solidFill>
                <a:prstClr val="white"/>
              </a:solidFill>
              <a:latin typeface="Book Antiqua" pitchFamily="18" charset="0"/>
            </a:endParaRPr>
          </a:p>
          <a:p>
            <a:pPr algn="ctr"/>
            <a:r>
              <a:rPr lang="ar-SA" sz="4800" dirty="0">
                <a:solidFill>
                  <a:schemeClr val="bg1"/>
                </a:solidFill>
              </a:rPr>
              <a:t>ختام </a:t>
            </a:r>
            <a:r>
              <a:rPr lang="ar-SA" sz="4800" dirty="0" err="1">
                <a:solidFill>
                  <a:schemeClr val="bg1"/>
                </a:solidFill>
              </a:rPr>
              <a:t>الثيؤطوكيات</a:t>
            </a:r>
            <a:r>
              <a:rPr lang="ar-SA" sz="4800" dirty="0">
                <a:solidFill>
                  <a:schemeClr val="bg1"/>
                </a:solidFill>
              </a:rPr>
              <a:t> الآدام</a:t>
            </a:r>
            <a:endParaRPr lang="fr-FR" sz="4800" dirty="0">
              <a:solidFill>
                <a:schemeClr val="bg1"/>
              </a:solidFill>
              <a:latin typeface="Book Antiqua" pitchFamily="18" charset="0"/>
            </a:endParaRPr>
          </a:p>
        </p:txBody>
      </p:sp>
      <p:sp>
        <p:nvSpPr>
          <p:cNvPr id="2" name="Rectangle 1"/>
          <p:cNvSpPr/>
          <p:nvPr/>
        </p:nvSpPr>
        <p:spPr>
          <a:xfrm>
            <a:off x="3058174" y="2132856"/>
            <a:ext cx="6566221" cy="923330"/>
          </a:xfrm>
          <a:prstGeom prst="rect">
            <a:avLst/>
          </a:prstGeom>
        </p:spPr>
        <p:txBody>
          <a:bodyPr wrap="none">
            <a:spAutoFit/>
          </a:bodyPr>
          <a:lstStyle/>
          <a:p>
            <a:r>
              <a:rPr lang="pt-BR" sz="5400" dirty="0">
                <a:solidFill>
                  <a:prstClr val="white"/>
                </a:solidFill>
                <a:latin typeface="Avva_Marcos" pitchFamily="82" charset="0"/>
              </a:rPr>
              <a:t>N</a:t>
            </a:r>
            <a:r>
              <a:rPr lang="pt-BR" sz="5400" dirty="0">
                <a:solidFill>
                  <a:prstClr val="white"/>
                </a:solidFill>
                <a:latin typeface="CS Avva Shenouda" pitchFamily="34" charset="0"/>
              </a:rPr>
              <a:t>eknai `w Panou] </a:t>
            </a:r>
            <a:endParaRPr lang="fr-FR" sz="5400" dirty="0">
              <a:solidFill>
                <a:prstClr val="black"/>
              </a:solidFill>
            </a:endParaRP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400</a:t>
            </a:r>
          </a:p>
        </p:txBody>
      </p:sp>
      <p:sp>
        <p:nvSpPr>
          <p:cNvPr id="3" name="ZoneTexte 2">
            <a:extLst>
              <a:ext uri="{FF2B5EF4-FFF2-40B4-BE49-F238E27FC236}">
                <a16:creationId xmlns:a16="http://schemas.microsoft.com/office/drawing/2014/main" id="{1EC1B6BE-4931-106B-BF03-8D0AD90931C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defTabSz="121917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
        <p:nvSpPr>
          <p:cNvPr id="4" name="ZoneTexte 3">
            <a:hlinkClick r:id="rId3" action="ppaction://hlinksldjump"/>
            <a:extLst>
              <a:ext uri="{FF2B5EF4-FFF2-40B4-BE49-F238E27FC236}">
                <a16:creationId xmlns:a16="http://schemas.microsoft.com/office/drawing/2014/main" id="{EBC305C3-749F-50D5-99E7-0A075692EFC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92312005"/>
      </p:ext>
    </p:extLst>
  </p:cSld>
  <p:clrMapOvr>
    <a:masterClrMapping/>
  </p:clrMapOvr>
</p:sld>
</file>

<file path=ppt/slides/slide224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E4C19C8F-4629-FD41-DF43-3BF519D9D830}"/>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8B2E40D6-D54D-E45A-FD65-B047F38C1111}"/>
              </a:ext>
            </a:extLst>
          </p:cNvPr>
          <p:cNvSpPr/>
          <p:nvPr/>
        </p:nvSpPr>
        <p:spPr>
          <a:xfrm>
            <a:off x="6672064" y="340594"/>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مراحمك يا إلهي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غير مُحصاة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وكثيرة جداً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هي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رأفاتك</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6D5C988F-764C-4A27-4544-62259E76FD30}"/>
              </a:ext>
            </a:extLst>
          </p:cNvPr>
          <p:cNvSpPr/>
          <p:nvPr/>
        </p:nvSpPr>
        <p:spPr>
          <a:xfrm>
            <a:off x="431371" y="332657"/>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Avva_Marcos" pitchFamily="82" charset="0"/>
                <a:ea typeface="+mn-ea"/>
                <a:cs typeface="+mn-cs"/>
              </a:rPr>
              <a:t>N</a:t>
            </a: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eknai `w Panou] @ hanat[i`ypi `mmwou @ ceos `emasw @ `nje nekmetsenhyt.</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28A9F8EB-A44A-EFF9-B350-932B97B5D3F6}"/>
              </a:ext>
            </a:extLst>
          </p:cNvPr>
          <p:cNvSpPr/>
          <p:nvPr/>
        </p:nvSpPr>
        <p:spPr>
          <a:xfrm>
            <a:off x="2855640" y="3717032"/>
            <a:ext cx="6408712"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Tes compassions, mon Dieu</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Sont tellement abondantes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Tes miséricordes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Aussi sont très nombreuses</a:t>
            </a:r>
          </a:p>
        </p:txBody>
      </p:sp>
      <p:sp>
        <p:nvSpPr>
          <p:cNvPr id="17" name="ZoneTexte 16">
            <a:extLst>
              <a:ext uri="{FF2B5EF4-FFF2-40B4-BE49-F238E27FC236}">
                <a16:creationId xmlns:a16="http://schemas.microsoft.com/office/drawing/2014/main" id="{D56DC503-43DB-23C0-F4E9-CAFAAAB5C3A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38F6E744-5B5F-E766-E0D8-4AF82AA8A25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587891243"/>
      </p:ext>
    </p:extLst>
  </p:cSld>
  <p:clrMapOvr>
    <a:masterClrMapping/>
  </p:clrMapOvr>
</p:sld>
</file>

<file path=ppt/slides/slide224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A7DC6714-D4E4-6F98-6D63-9C160CD9BF76}"/>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22509EFD-DBE3-322B-907E-8A3D5DB913C8}"/>
              </a:ext>
            </a:extLst>
          </p:cNvPr>
          <p:cNvSpPr/>
          <p:nvPr/>
        </p:nvSpPr>
        <p:spPr>
          <a:xfrm>
            <a:off x="6672064" y="340594"/>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قطرات المطر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محصاة عندك جميعها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ورمل البحر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كائن أمام عينيك</a:t>
            </a:r>
            <a:r>
              <a:rPr kumimoji="0" lang="fr-FR" sz="4267" b="0" i="0" u="none" strike="noStrike" kern="1200" cap="none" spc="0" normalizeH="0" baseline="0" noProof="0" dirty="0">
                <a:ln>
                  <a:noFill/>
                </a:ln>
                <a:solidFill>
                  <a:prstClr val="white"/>
                </a:solidFill>
                <a:effectLst/>
                <a:uLnTx/>
                <a:uFillTx/>
                <a:latin typeface="Calibri"/>
                <a:ea typeface="+mn-ea"/>
                <a:cs typeface="+mn-cs"/>
              </a:rPr>
              <a:t>.</a:t>
            </a:r>
          </a:p>
        </p:txBody>
      </p:sp>
      <p:sp>
        <p:nvSpPr>
          <p:cNvPr id="6" name="Rectangle 5">
            <a:extLst>
              <a:ext uri="{FF2B5EF4-FFF2-40B4-BE49-F238E27FC236}">
                <a16:creationId xmlns:a16="http://schemas.microsoft.com/office/drawing/2014/main" id="{5EA89738-B90D-14A9-C93A-D596A7F85362}"/>
              </a:ext>
            </a:extLst>
          </p:cNvPr>
          <p:cNvSpPr/>
          <p:nvPr/>
        </p:nvSpPr>
        <p:spPr>
          <a:xfrm>
            <a:off x="431371" y="332656"/>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 Niteltily `mmounhwou @ ce`ypi `ntotk tyrou @  pikesw `nte `viom @ ce,y nahren nekbal.</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91B38520-0655-7DCC-F578-837184250DD8}"/>
              </a:ext>
            </a:extLst>
          </p:cNvPr>
          <p:cNvSpPr/>
          <p:nvPr/>
        </p:nvSpPr>
        <p:spPr>
          <a:xfrm>
            <a:off x="2855640" y="3717032"/>
            <a:ext cx="6408712"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Les gouttes de la pluie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Auprès de Toi, comptées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Aussi le sable des mers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Demeure devant Tes yeux</a:t>
            </a:r>
          </a:p>
        </p:txBody>
      </p:sp>
      <p:sp>
        <p:nvSpPr>
          <p:cNvPr id="17" name="ZoneTexte 16">
            <a:extLst>
              <a:ext uri="{FF2B5EF4-FFF2-40B4-BE49-F238E27FC236}">
                <a16:creationId xmlns:a16="http://schemas.microsoft.com/office/drawing/2014/main" id="{CF5E4092-258A-84A4-5B44-5A0D77AD912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B392749D-5653-81DB-B2F0-720D4DEA926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946982194"/>
      </p:ext>
    </p:extLst>
  </p:cSld>
  <p:clrMapOvr>
    <a:masterClrMapping/>
  </p:clrMapOvr>
</p:sld>
</file>

<file path=ppt/slides/slide224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257284C8-0A2C-E71A-7213-1BCFA0F3C712}"/>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1967FC58-836F-4C1F-3A54-E12B863DB819}"/>
              </a:ext>
            </a:extLst>
          </p:cNvPr>
          <p:cNvSpPr/>
          <p:nvPr/>
        </p:nvSpPr>
        <p:spPr>
          <a:xfrm>
            <a:off x="6672064" y="340594"/>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فكم بالحرى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خطايا نفسى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هذه الظاهرة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أمامك يا ربي.</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78B5AD65-32C1-2B0F-6B21-361D18AE1B0D}"/>
              </a:ext>
            </a:extLst>
          </p:cNvPr>
          <p:cNvSpPr/>
          <p:nvPr/>
        </p:nvSpPr>
        <p:spPr>
          <a:xfrm>
            <a:off x="431371" y="332657"/>
            <a:ext cx="6096677" cy="1815690"/>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Ie auyr mallon @ ninobi `nte ta'u,y @ nai e;ouwnh `ebol @ `mpek`m;o Pa¡.</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CC4F76F3-1957-D547-6D3F-89B913A28558}"/>
              </a:ext>
            </a:extLst>
          </p:cNvPr>
          <p:cNvSpPr/>
          <p:nvPr/>
        </p:nvSpPr>
        <p:spPr>
          <a:xfrm>
            <a:off x="2855640" y="3717032"/>
            <a:ext cx="6408712"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Combien plus les péchés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Les péchés de mon âme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Ceux-ci sont dévoilés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Devant Toi mon Seigneur</a:t>
            </a:r>
          </a:p>
        </p:txBody>
      </p:sp>
      <p:sp>
        <p:nvSpPr>
          <p:cNvPr id="17" name="ZoneTexte 16">
            <a:extLst>
              <a:ext uri="{FF2B5EF4-FFF2-40B4-BE49-F238E27FC236}">
                <a16:creationId xmlns:a16="http://schemas.microsoft.com/office/drawing/2014/main" id="{E7DC9A64-6EDD-28F5-42ED-64F75602D3A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CF985A5C-50B4-B28D-E940-01C8585620E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984003892"/>
      </p:ext>
    </p:extLst>
  </p:cSld>
  <p:clrMapOvr>
    <a:masterClrMapping/>
  </p:clrMapOvr>
</p:sld>
</file>

<file path=ppt/slides/slide224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9D53A556-8320-5790-57C0-F12BBEC5CC05}"/>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04AC4AD5-0AE1-F449-D0E5-7F13472AE3BF}"/>
              </a:ext>
            </a:extLst>
          </p:cNvPr>
          <p:cNvSpPr/>
          <p:nvPr/>
        </p:nvSpPr>
        <p:spPr>
          <a:xfrm>
            <a:off x="6672064" y="340594"/>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الخطايا التى صنعتها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ربي لا تذكرها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ولا تحسب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آثامى</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BF71E996-9EA5-D537-77ED-CA7221D84F2E}"/>
              </a:ext>
            </a:extLst>
          </p:cNvPr>
          <p:cNvSpPr/>
          <p:nvPr/>
        </p:nvSpPr>
        <p:spPr>
          <a:xfrm>
            <a:off x="431371" y="332657"/>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 Ninobi etaiaitou @ Pa¡ `nnekerpoumeu`i @ oude `mper]`h;yk @ `ena`anomi`a.</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B7F5565F-E92D-11BD-159D-32BA52702F09}"/>
              </a:ext>
            </a:extLst>
          </p:cNvPr>
          <p:cNvSpPr/>
          <p:nvPr/>
        </p:nvSpPr>
        <p:spPr>
          <a:xfrm>
            <a:off x="2855640" y="3717032"/>
            <a:ext cx="6408712"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Ne retiens pas Seigneur</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Péchés que j’ai commis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Ne compte pas non plus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Toutes mes iniquités</a:t>
            </a:r>
          </a:p>
        </p:txBody>
      </p:sp>
      <p:sp>
        <p:nvSpPr>
          <p:cNvPr id="17" name="ZoneTexte 16">
            <a:extLst>
              <a:ext uri="{FF2B5EF4-FFF2-40B4-BE49-F238E27FC236}">
                <a16:creationId xmlns:a16="http://schemas.microsoft.com/office/drawing/2014/main" id="{16B4289C-23E1-112F-423B-F1C1341552E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A38F6435-A0AC-821E-23F2-4CDABA02C72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113233748"/>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673032" y="340594"/>
            <a:ext cx="4087597"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السلام لمريم</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التي شهد لها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جميع الأنبياء</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وقالوا.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 &lt;ere ne Mari`a @ etauerme;re nac @ `nje ni`provytyc tyrou @ ouoh aujw `mmoc.</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Marie</a:t>
            </a:r>
          </a:p>
          <a:p>
            <a:pPr algn="ctr" defTabSz="1219170"/>
            <a:r>
              <a:rPr lang="fr-FR" sz="3733" b="1" dirty="0">
                <a:solidFill>
                  <a:prstClr val="white"/>
                </a:solidFill>
                <a:latin typeface="Book Antiqua" pitchFamily="18" charset="0"/>
              </a:rPr>
              <a:t>De qui ont témoigné</a:t>
            </a:r>
          </a:p>
          <a:p>
            <a:pPr algn="ctr" defTabSz="1219170"/>
            <a:r>
              <a:rPr lang="fr-FR" sz="3733" b="1" dirty="0">
                <a:solidFill>
                  <a:prstClr val="white"/>
                </a:solidFill>
                <a:latin typeface="Book Antiqua" pitchFamily="18" charset="0"/>
              </a:rPr>
              <a:t>L’ensemble des prophètes</a:t>
            </a:r>
          </a:p>
          <a:p>
            <a:pPr algn="ctr" defTabSz="1219170"/>
            <a:r>
              <a:rPr lang="fr-FR" sz="3733" b="1" dirty="0">
                <a:solidFill>
                  <a:prstClr val="white"/>
                </a:solidFill>
                <a:latin typeface="Book Antiqua" pitchFamily="18" charset="0"/>
              </a:rPr>
              <a:t>Et ils ont proclamé :</a:t>
            </a:r>
          </a:p>
        </p:txBody>
      </p:sp>
      <p:sp>
        <p:nvSpPr>
          <p:cNvPr id="2" name="ZoneTexte 1">
            <a:extLst>
              <a:ext uri="{FF2B5EF4-FFF2-40B4-BE49-F238E27FC236}">
                <a16:creationId xmlns:a16="http://schemas.microsoft.com/office/drawing/2014/main" id="{AA598701-8F92-B01F-4070-E552C3E0E0E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93DF60F1-7416-E09D-AD3D-1EEC37B6999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40351227"/>
      </p:ext>
    </p:extLst>
  </p:cSld>
  <p:clrMapOvr>
    <a:masterClrMapping/>
  </p:clrMapOvr>
</p:sld>
</file>

<file path=ppt/slides/slide225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D671065C-38E7-6498-FB71-9F7A22A77C47}"/>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3AEC8A41-024A-82BD-50C4-403643401C99}"/>
              </a:ext>
            </a:extLst>
          </p:cNvPr>
          <p:cNvSpPr/>
          <p:nvPr/>
        </p:nvSpPr>
        <p:spPr>
          <a:xfrm>
            <a:off x="6672064" y="340594"/>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فان العشار اخترته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والزانية خلصتها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واللص اليمين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سيدي ذكرته.</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904C3D72-8E79-E0B0-E6C5-3094C4CF32C4}"/>
              </a:ext>
            </a:extLst>
          </p:cNvPr>
          <p:cNvSpPr/>
          <p:nvPr/>
        </p:nvSpPr>
        <p:spPr>
          <a:xfrm>
            <a:off x="431371" y="332656"/>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Je pitelwnyc akcotpf @ ]porny akcw] `mmoc @ piconi etcaou`inam @ Pa¡ akerpefmeu`i.</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0674ABC1-03A9-5D16-AA3F-2FB94AE04C62}"/>
              </a:ext>
            </a:extLst>
          </p:cNvPr>
          <p:cNvSpPr/>
          <p:nvPr/>
        </p:nvSpPr>
        <p:spPr>
          <a:xfrm>
            <a:off x="2855640" y="3717032"/>
            <a:ext cx="6408712"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Publicain, tu choisis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Sauvas la pécheresse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T’es souvenu mon Maître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Du larron à Ta droite</a:t>
            </a:r>
          </a:p>
        </p:txBody>
      </p:sp>
      <p:sp>
        <p:nvSpPr>
          <p:cNvPr id="17" name="ZoneTexte 16">
            <a:extLst>
              <a:ext uri="{FF2B5EF4-FFF2-40B4-BE49-F238E27FC236}">
                <a16:creationId xmlns:a16="http://schemas.microsoft.com/office/drawing/2014/main" id="{877B6186-8863-97C1-A4D8-21ED3C62ABF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4169C728-CF7C-FDFF-FB5A-D813D5C922F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124263076"/>
      </p:ext>
    </p:extLst>
  </p:cSld>
  <p:clrMapOvr>
    <a:masterClrMapping/>
  </p:clrMapOvr>
</p:sld>
</file>

<file path=ppt/slides/slide22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C7E1A7A1-D53F-C857-727E-5B7899AD23FF}"/>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95134AAD-BFF3-E7BE-B6C5-DB073B2A8FA4}"/>
              </a:ext>
            </a:extLst>
          </p:cNvPr>
          <p:cNvSpPr/>
          <p:nvPr/>
        </p:nvSpPr>
        <p:spPr>
          <a:xfrm>
            <a:off x="6672064" y="340594"/>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وأنا أيضاً الخاطئ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سيدي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علمنى</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أن أصنع توبة.</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BB3BFB65-87B1-645C-7952-FB46F3620EE7}"/>
              </a:ext>
            </a:extLst>
          </p:cNvPr>
          <p:cNvSpPr/>
          <p:nvPr/>
        </p:nvSpPr>
        <p:spPr>
          <a:xfrm>
            <a:off x="431371" y="332656"/>
            <a:ext cx="6096677" cy="1815690"/>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 `Anok hw Pa¡ @ qa pirefernobi @ ma`tcaboi</a:t>
            </a:r>
            <a:b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`nta`iri @ `noumet`anaoi`a.</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D8B52243-D46A-D5C9-82C0-670FB34B7B96}"/>
              </a:ext>
            </a:extLst>
          </p:cNvPr>
          <p:cNvSpPr/>
          <p:nvPr/>
        </p:nvSpPr>
        <p:spPr>
          <a:xfrm>
            <a:off x="2855640" y="3717032"/>
            <a:ext cx="6408712"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moi aussi mon Maître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Aussi moi le pécheur</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Seigneur enseigne-moi</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 faire pénitence</a:t>
            </a:r>
          </a:p>
        </p:txBody>
      </p:sp>
      <p:sp>
        <p:nvSpPr>
          <p:cNvPr id="17" name="ZoneTexte 16">
            <a:extLst>
              <a:ext uri="{FF2B5EF4-FFF2-40B4-BE49-F238E27FC236}">
                <a16:creationId xmlns:a16="http://schemas.microsoft.com/office/drawing/2014/main" id="{B382E19B-D879-AD2A-94FA-A4CD7B9F695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6BC97393-C103-C3DC-FEE2-5B136315020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668687343"/>
      </p:ext>
    </p:extLst>
  </p:cSld>
  <p:clrMapOvr>
    <a:masterClrMapping/>
  </p:clrMapOvr>
</p:sld>
</file>

<file path=ppt/slides/slide22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DE6C228B-D4C4-E1E2-23B8-D6919531C11A}"/>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C820203D-D7EF-C1B0-F5F6-47708E742189}"/>
              </a:ext>
            </a:extLst>
          </p:cNvPr>
          <p:cNvSpPr/>
          <p:nvPr/>
        </p:nvSpPr>
        <p:spPr>
          <a:xfrm>
            <a:off x="6672064" y="340594"/>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لأنك لا تشأ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موت الخاطئ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مثل أن يرجع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وتحيا نفسه</a:t>
            </a:r>
            <a:r>
              <a:rPr kumimoji="0" lang="fr-FR" sz="4267" b="0" i="0" u="none" strike="noStrike" kern="1200" cap="none" spc="0" normalizeH="0" baseline="0" noProof="0" dirty="0">
                <a:ln>
                  <a:noFill/>
                </a:ln>
                <a:solidFill>
                  <a:prstClr val="white"/>
                </a:solidFill>
                <a:effectLst/>
                <a:uLnTx/>
                <a:uFillTx/>
                <a:latin typeface="Calibri"/>
                <a:ea typeface="+mn-ea"/>
                <a:cs typeface="+mn-cs"/>
              </a:rPr>
              <a:t>.</a:t>
            </a:r>
          </a:p>
        </p:txBody>
      </p:sp>
      <p:sp>
        <p:nvSpPr>
          <p:cNvPr id="6" name="Rectangle 5">
            <a:extLst>
              <a:ext uri="{FF2B5EF4-FFF2-40B4-BE49-F238E27FC236}">
                <a16:creationId xmlns:a16="http://schemas.microsoft.com/office/drawing/2014/main" id="{FC0B0585-33F3-4E72-7F8C-E166E4AC0B65}"/>
              </a:ext>
            </a:extLst>
          </p:cNvPr>
          <p:cNvSpPr/>
          <p:nvPr/>
        </p:nvSpPr>
        <p:spPr>
          <a:xfrm>
            <a:off x="431371" y="332656"/>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Je `,ouws `m`vmou an @ `mpirefernobi `m`vry] `nteftac;of @ `ntecwnq `nje tef'u,y.</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0249EE80-A266-BB09-0537-2B9BABC82431}"/>
              </a:ext>
            </a:extLst>
          </p:cNvPr>
          <p:cNvSpPr/>
          <p:nvPr/>
        </p:nvSpPr>
        <p:spPr>
          <a:xfrm>
            <a:off x="2855640" y="3717032"/>
            <a:ext cx="6408712"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Car Tu ne souhaites pas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Que meure le pécheur</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Mais qu'Il revienne à Toi</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que vive son âme</a:t>
            </a:r>
          </a:p>
        </p:txBody>
      </p:sp>
      <p:sp>
        <p:nvSpPr>
          <p:cNvPr id="17" name="ZoneTexte 16">
            <a:extLst>
              <a:ext uri="{FF2B5EF4-FFF2-40B4-BE49-F238E27FC236}">
                <a16:creationId xmlns:a16="http://schemas.microsoft.com/office/drawing/2014/main" id="{0AC0AC2B-2282-357B-6522-1187B15BC47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1222E515-D623-8A1B-6978-08E8A6493E6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364061104"/>
      </p:ext>
    </p:extLst>
  </p:cSld>
  <p:clrMapOvr>
    <a:masterClrMapping/>
  </p:clrMapOvr>
</p:sld>
</file>

<file path=ppt/slides/slide22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8386B22F-3060-62EC-EA1E-B45E2845B408}"/>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98263972-BE8B-4433-EA42-FA65720439FD}"/>
              </a:ext>
            </a:extLst>
          </p:cNvPr>
          <p:cNvSpPr/>
          <p:nvPr/>
        </p:nvSpPr>
        <p:spPr>
          <a:xfrm>
            <a:off x="6672064" y="340594"/>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رُدنا يا الله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إلى خلاصك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وعاملنا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كصلاحك.</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3EE32258-1A62-4F3A-798E-E1B0F9C9B13C}"/>
              </a:ext>
            </a:extLst>
          </p:cNvPr>
          <p:cNvSpPr/>
          <p:nvPr/>
        </p:nvSpPr>
        <p:spPr>
          <a:xfrm>
            <a:off x="431371" y="332657"/>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 Matac;</a:t>
            </a:r>
            <a:r>
              <a:rPr kumimoji="0" lang="pt-BR" sz="3733" b="0" i="0" u="none" strike="noStrike" kern="1200" cap="none" spc="0" normalizeH="0" baseline="0" noProof="0">
                <a:ln>
                  <a:noFill/>
                </a:ln>
                <a:solidFill>
                  <a:prstClr val="white"/>
                </a:solidFill>
                <a:effectLst/>
                <a:uLnTx/>
                <a:uFillTx/>
                <a:latin typeface="CS Avva Shenouda" pitchFamily="34" charset="0"/>
                <a:ea typeface="+mn-ea"/>
                <a:cs typeface="+mn-cs"/>
              </a:rPr>
              <a:t>on `V</a:t>
            </a: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 @ `eqoun `epekoujai @ `ariou`i neman @ </a:t>
            </a:r>
            <a:r>
              <a:rPr kumimoji="0" lang="pt-BR" sz="3733" b="0" i="0" u="none" strike="noStrike" kern="1200" cap="none" spc="0" normalizeH="0" baseline="0" noProof="0">
                <a:ln>
                  <a:noFill/>
                </a:ln>
                <a:solidFill>
                  <a:prstClr val="white"/>
                </a:solidFill>
                <a:effectLst/>
                <a:uLnTx/>
                <a:uFillTx/>
                <a:latin typeface="CS Avva Shenouda" pitchFamily="34" charset="0"/>
                <a:ea typeface="+mn-ea"/>
                <a:cs typeface="+mn-cs"/>
              </a:rPr>
              <a:t>kata tekmet`aga</a:t>
            </a: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;oc.</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8D400C36-88D0-DF9F-5D0C-39CFAA987BE4}"/>
              </a:ext>
            </a:extLst>
          </p:cNvPr>
          <p:cNvSpPr/>
          <p:nvPr/>
        </p:nvSpPr>
        <p:spPr>
          <a:xfrm>
            <a:off x="2855640" y="3717032"/>
            <a:ext cx="6408712"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Ramène-nous ô Dieu</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Ô Dieu, vers Ton salut</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traite-nous aussi</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Selon toute Ta bonté</a:t>
            </a:r>
          </a:p>
        </p:txBody>
      </p:sp>
      <p:sp>
        <p:nvSpPr>
          <p:cNvPr id="17" name="ZoneTexte 16">
            <a:extLst>
              <a:ext uri="{FF2B5EF4-FFF2-40B4-BE49-F238E27FC236}">
                <a16:creationId xmlns:a16="http://schemas.microsoft.com/office/drawing/2014/main" id="{4F6927AE-DABC-468A-9D69-9300FA6AC6A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91DEB8AA-3B02-FC31-1DF6-A4996BF5C2E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686327283"/>
      </p:ext>
    </p:extLst>
  </p:cSld>
  <p:clrMapOvr>
    <a:masterClrMapping/>
  </p:clrMapOvr>
</p:sld>
</file>

<file path=ppt/slides/slide225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D5316F4D-0455-BEC8-F1FF-815EF777F3C3}"/>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FECC1EFB-5D1E-23F2-274D-994C7C8E03EE}"/>
              </a:ext>
            </a:extLst>
          </p:cNvPr>
          <p:cNvSpPr/>
          <p:nvPr/>
        </p:nvSpPr>
        <p:spPr>
          <a:xfrm>
            <a:off x="6672064" y="340594"/>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لأنك أنت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صالح ورحوم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فلتدركنا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رأفاتك</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سريعاً.</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EE13DA2C-D6E9-1F2B-0325-3A62370B2A61}"/>
              </a:ext>
            </a:extLst>
          </p:cNvPr>
          <p:cNvSpPr/>
          <p:nvPr/>
        </p:nvSpPr>
        <p:spPr>
          <a:xfrm>
            <a:off x="431371" y="332656"/>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Je `n;ok ou`aga;oc @ ouoh `nnayt @ maroutahon `n,wlem @</a:t>
            </a:r>
            <a:b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`nje nekmetsenhyt.</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55068C52-A9CB-FF1A-7CC6-DAB75A721F06}"/>
              </a:ext>
            </a:extLst>
          </p:cNvPr>
          <p:cNvSpPr/>
          <p:nvPr/>
        </p:nvSpPr>
        <p:spPr>
          <a:xfrm>
            <a:off x="2855640" y="3717032"/>
            <a:ext cx="6408712"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Car Toi, Tu es Très-Bon</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miséricordieux</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que Ta compassion</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Nous touche rapidement</a:t>
            </a:r>
          </a:p>
        </p:txBody>
      </p:sp>
      <p:sp>
        <p:nvSpPr>
          <p:cNvPr id="17" name="ZoneTexte 16">
            <a:extLst>
              <a:ext uri="{FF2B5EF4-FFF2-40B4-BE49-F238E27FC236}">
                <a16:creationId xmlns:a16="http://schemas.microsoft.com/office/drawing/2014/main" id="{AA6615A4-0F16-B187-5A87-9419B0A0FE7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D0F5886D-99B3-1BE5-21DE-24CD0704769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870630485"/>
      </p:ext>
    </p:extLst>
  </p:cSld>
  <p:clrMapOvr>
    <a:masterClrMapping/>
  </p:clrMapOvr>
</p:sld>
</file>

<file path=ppt/slides/slide22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65228DF3-8EFD-4B30-E4C6-D2AF381BF112}"/>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FECC34C7-FC2D-6D7F-C46E-23487B1ADC01}"/>
              </a:ext>
            </a:extLst>
          </p:cNvPr>
          <p:cNvSpPr/>
          <p:nvPr/>
        </p:nvSpPr>
        <p:spPr>
          <a:xfrm>
            <a:off x="6672064" y="340594"/>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ترأف علينا كلنا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أيها الرب الإله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مخلصنا وارحمنا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كعظيم رحمتك.</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05952F9E-6CC3-D395-F38A-F7F36BA93332}"/>
              </a:ext>
            </a:extLst>
          </p:cNvPr>
          <p:cNvSpPr/>
          <p:nvPr/>
        </p:nvSpPr>
        <p:spPr>
          <a:xfrm>
            <a:off x="431371" y="332656"/>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 Senhyt qaron tyren @ `P¡ `V] Pen=c=w=r @ ouoh nai nan @ kata peknis]</a:t>
            </a:r>
            <a:b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`nnai.</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83CBD957-B620-CC20-2F3C-DFBCE322358B}"/>
              </a:ext>
            </a:extLst>
          </p:cNvPr>
          <p:cNvSpPr/>
          <p:nvPr/>
        </p:nvSpPr>
        <p:spPr>
          <a:xfrm>
            <a:off x="2567608" y="3717032"/>
            <a:ext cx="684076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Prends-nous tous en pitié</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Ô Seigneur Dieu Sauveur</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aie pitié de nous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Selon Ta grande pitié</a:t>
            </a:r>
          </a:p>
        </p:txBody>
      </p:sp>
      <p:sp>
        <p:nvSpPr>
          <p:cNvPr id="17" name="ZoneTexte 16">
            <a:extLst>
              <a:ext uri="{FF2B5EF4-FFF2-40B4-BE49-F238E27FC236}">
                <a16:creationId xmlns:a16="http://schemas.microsoft.com/office/drawing/2014/main" id="{F033AEBF-F016-064C-0463-591F95A35A7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3642AC4D-F270-AB2C-A777-711C20A2C7D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094924244"/>
      </p:ext>
    </p:extLst>
  </p:cSld>
  <p:clrMapOvr>
    <a:masterClrMapping/>
  </p:clrMapOvr>
</p:sld>
</file>

<file path=ppt/slides/slide225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FB351B84-DACE-2DBC-6992-798194B3E8AA}"/>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F4FDCA69-D5DE-BD3D-CD1E-D051C1750700}"/>
              </a:ext>
            </a:extLst>
          </p:cNvPr>
          <p:cNvSpPr/>
          <p:nvPr/>
        </p:nvSpPr>
        <p:spPr>
          <a:xfrm>
            <a:off x="6672064" y="340594"/>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هؤلاء أذكرهم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سيدنا المسيح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كن فى وسطنا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صارخاً قائلا.</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D18B15E4-570E-6DB8-1CFB-619730F9E424}"/>
              </a:ext>
            </a:extLst>
          </p:cNvPr>
          <p:cNvSpPr/>
          <p:nvPr/>
        </p:nvSpPr>
        <p:spPr>
          <a:xfrm>
            <a:off x="431371" y="332656"/>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Nai `k`iri `mpoumeu`i @ `w Pennyb P=,=c @ ek`eswpi qen tenmy] @ ekws `ebol ekjw `mmoc.</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75BF3E9E-E3D8-F6C4-D745-0908FB906410}"/>
              </a:ext>
            </a:extLst>
          </p:cNvPr>
          <p:cNvSpPr/>
          <p:nvPr/>
        </p:nvSpPr>
        <p:spPr>
          <a:xfrm>
            <a:off x="431371" y="3717033"/>
            <a:ext cx="11346117"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Souviens-Toi, Seigneur Christ</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De tous ceux-ci présents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Sois au milieu de nous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En clamant et disant :</a:t>
            </a:r>
          </a:p>
        </p:txBody>
      </p:sp>
      <p:sp>
        <p:nvSpPr>
          <p:cNvPr id="17" name="ZoneTexte 16">
            <a:extLst>
              <a:ext uri="{FF2B5EF4-FFF2-40B4-BE49-F238E27FC236}">
                <a16:creationId xmlns:a16="http://schemas.microsoft.com/office/drawing/2014/main" id="{549805E7-2E29-7291-2A8C-8E066C97A88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43741554-62F0-01EF-C4F7-803B07505FA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90843479"/>
      </p:ext>
    </p:extLst>
  </p:cSld>
  <p:clrMapOvr>
    <a:masterClrMapping/>
  </p:clrMapOvr>
</p:sld>
</file>

<file path=ppt/slides/slide22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99D2AFCE-C016-ABB2-3DDB-8ED8F1C69496}"/>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DB2F4DF0-5B18-01F9-33EA-C5D18929A72D}"/>
              </a:ext>
            </a:extLst>
          </p:cNvPr>
          <p:cNvSpPr/>
          <p:nvPr/>
        </p:nvSpPr>
        <p:spPr>
          <a:xfrm>
            <a:off x="6672064" y="340594"/>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سلامي أنا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أعطيكم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سلام أبى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أتركه معكم.</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AFD58B45-5E0A-35FE-CBE5-C28A6CBB42F9}"/>
              </a:ext>
            </a:extLst>
          </p:cNvPr>
          <p:cNvSpPr/>
          <p:nvPr/>
        </p:nvSpPr>
        <p:spPr>
          <a:xfrm>
            <a:off x="431371" y="332656"/>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 Je tahiryny `anok @ ]] `mmoc nwten @ </a:t>
            </a:r>
            <a:b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`thiryny `mPaiwt @ ],w</a:t>
            </a:r>
            <a:b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`mmoc nemwten.</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324F0C06-6EB8-4011-6737-306E9AA798A2}"/>
              </a:ext>
            </a:extLst>
          </p:cNvPr>
          <p:cNvSpPr/>
          <p:nvPr/>
        </p:nvSpPr>
        <p:spPr>
          <a:xfrm>
            <a:off x="2855640" y="3717032"/>
            <a:ext cx="6408712"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En clamant et disant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Ma Paix, moi, je vous donne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la Paix de Mon Père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Je vous la laisse aussi</a:t>
            </a:r>
          </a:p>
        </p:txBody>
      </p:sp>
      <p:sp>
        <p:nvSpPr>
          <p:cNvPr id="17" name="ZoneTexte 16">
            <a:extLst>
              <a:ext uri="{FF2B5EF4-FFF2-40B4-BE49-F238E27FC236}">
                <a16:creationId xmlns:a16="http://schemas.microsoft.com/office/drawing/2014/main" id="{C0EF3B1D-2E1E-A475-F028-007146CC908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A2F655FD-099D-27E6-265D-78316B9F9F0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045097628"/>
      </p:ext>
    </p:extLst>
  </p:cSld>
  <p:clrMapOvr>
    <a:masterClrMapping/>
  </p:clrMapOvr>
</p:sld>
</file>

<file path=ppt/slides/slide22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80F7056F-1523-97C8-4F9A-2FD93F51C6B3}"/>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28FD5FDA-5662-75B8-46FE-D4C55CFC7E90}"/>
              </a:ext>
            </a:extLst>
          </p:cNvPr>
          <p:cNvSpPr/>
          <p:nvPr/>
        </p:nvSpPr>
        <p:spPr>
          <a:xfrm>
            <a:off x="6672064" y="340594"/>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ملك السلام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أعطنا سلامك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قرر لنا سلامك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واغفر لنا خطايانا.</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9321FBFE-A68D-D2F9-6C29-188AE8686E74}"/>
              </a:ext>
            </a:extLst>
          </p:cNvPr>
          <p:cNvSpPr/>
          <p:nvPr/>
        </p:nvSpPr>
        <p:spPr>
          <a:xfrm>
            <a:off x="431371" y="332656"/>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Pouro `nte ]hiryny @ moi nan `ntekhiryny @ cemni nan `ntekhiryny @ ,a nennobi nan `ebol.</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8B0E83B4-C942-0ACF-3E8F-96F7CA69ED7D}"/>
              </a:ext>
            </a:extLst>
          </p:cNvPr>
          <p:cNvSpPr/>
          <p:nvPr/>
        </p:nvSpPr>
        <p:spPr>
          <a:xfrm>
            <a:off x="2855640" y="3717032"/>
            <a:ext cx="6408712"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Ô Toi, Roi de la paix</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Ta paix, donne-la nous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Accorde-nous Ta paix</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remets nos péchés</a:t>
            </a:r>
          </a:p>
        </p:txBody>
      </p:sp>
      <p:sp>
        <p:nvSpPr>
          <p:cNvPr id="17" name="ZoneTexte 16">
            <a:extLst>
              <a:ext uri="{FF2B5EF4-FFF2-40B4-BE49-F238E27FC236}">
                <a16:creationId xmlns:a16="http://schemas.microsoft.com/office/drawing/2014/main" id="{342967EE-4004-C885-2715-F66A1EACDF6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87852EEA-43B5-E888-0AD2-7EF4DEA4BA4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87041962"/>
      </p:ext>
    </p:extLst>
  </p:cSld>
  <p:clrMapOvr>
    <a:masterClrMapping/>
  </p:clrMapOvr>
</p:sld>
</file>

<file path=ppt/slides/slide225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C56F5756-8E57-5E55-68BF-44ED76167193}"/>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C2F419CE-BBC9-B310-6041-1696AF959118}"/>
              </a:ext>
            </a:extLst>
          </p:cNvPr>
          <p:cNvSpPr/>
          <p:nvPr/>
        </p:nvSpPr>
        <p:spPr>
          <a:xfrm>
            <a:off x="6672064" y="340594"/>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فرق أعداء الكنيسة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وحصنها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فلا تتزعزع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إلى الأبد.</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206BC504-195B-D5D2-FD64-050F67BD6B99}"/>
              </a:ext>
            </a:extLst>
          </p:cNvPr>
          <p:cNvSpPr/>
          <p:nvPr/>
        </p:nvSpPr>
        <p:spPr>
          <a:xfrm>
            <a:off x="431371" y="332656"/>
            <a:ext cx="6096677" cy="1815690"/>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 Jwr `ebol `nnijaji @ `nte ]ekklyci`a @ `aricobt `eroc @ `nneckim sa `eneh.</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1C8618F6-5D39-8745-C2F4-9A2C4191E555}"/>
              </a:ext>
            </a:extLst>
          </p:cNvPr>
          <p:cNvSpPr/>
          <p:nvPr/>
        </p:nvSpPr>
        <p:spPr>
          <a:xfrm>
            <a:off x="2855640" y="3717032"/>
            <a:ext cx="6408712"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chasse les ennemis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Les ennemis de l’Eglise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Aussi fortifie-la</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Jamais, ne s’ébranlera</a:t>
            </a:r>
          </a:p>
        </p:txBody>
      </p:sp>
      <p:sp>
        <p:nvSpPr>
          <p:cNvPr id="17" name="ZoneTexte 16">
            <a:extLst>
              <a:ext uri="{FF2B5EF4-FFF2-40B4-BE49-F238E27FC236}">
                <a16:creationId xmlns:a16="http://schemas.microsoft.com/office/drawing/2014/main" id="{CA86E85C-00E3-EE24-F4CF-4322E673C8E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657752EC-7F0E-3538-6C95-2BCDDC1FAD1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982609088"/>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536160" y="340594"/>
            <a:ext cx="4241328"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هوذا الله الكلمة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الذي تجسد منك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بوحدانية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لا ينطق بمثلها.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 </a:t>
            </a:r>
            <a:r>
              <a:rPr lang="it-IT" sz="3733">
                <a:solidFill>
                  <a:prstClr val="white"/>
                </a:solidFill>
                <a:latin typeface="CS Avva Shenouda" pitchFamily="34" charset="0"/>
              </a:rPr>
              <a:t>Hyppe `V</a:t>
            </a:r>
            <a:r>
              <a:rPr lang="it-IT" sz="3733" dirty="0">
                <a:solidFill>
                  <a:prstClr val="white"/>
                </a:solidFill>
                <a:latin typeface="CS Avva Shenouda" pitchFamily="34" charset="0"/>
              </a:rPr>
              <a:t>] Pilogoc @ etaf[icarx `nqy] @ qen oumetouai @ `natcaji</a:t>
            </a:r>
            <a:br>
              <a:rPr lang="it-IT" sz="3733" dirty="0">
                <a:solidFill>
                  <a:prstClr val="white"/>
                </a:solidFill>
                <a:latin typeface="CS Avva Shenouda" pitchFamily="34" charset="0"/>
              </a:rPr>
            </a:br>
            <a:r>
              <a:rPr lang="it-IT" sz="3733" dirty="0">
                <a:solidFill>
                  <a:prstClr val="white"/>
                </a:solidFill>
                <a:latin typeface="CS Avva Shenouda" pitchFamily="34" charset="0"/>
              </a:rPr>
              <a:t> `mpecry].</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voici Dieu le Verbe</a:t>
            </a:r>
          </a:p>
          <a:p>
            <a:pPr algn="ctr" defTabSz="1219170"/>
            <a:r>
              <a:rPr lang="fr-FR" sz="3733" b="1" dirty="0">
                <a:solidFill>
                  <a:prstClr val="white"/>
                </a:solidFill>
                <a:latin typeface="Book Antiqua" pitchFamily="18" charset="0"/>
              </a:rPr>
              <a:t>Qui s’incarna de toi</a:t>
            </a:r>
          </a:p>
          <a:p>
            <a:pPr algn="ctr" defTabSz="1219170"/>
            <a:r>
              <a:rPr lang="fr-FR" sz="3733" b="1" dirty="0">
                <a:solidFill>
                  <a:prstClr val="white"/>
                </a:solidFill>
                <a:latin typeface="Book Antiqua" pitchFamily="18" charset="0"/>
              </a:rPr>
              <a:t>De cette union dont on</a:t>
            </a:r>
          </a:p>
          <a:p>
            <a:pPr algn="ctr" defTabSz="1219170"/>
            <a:r>
              <a:rPr lang="fr-FR" sz="3733" b="1" dirty="0">
                <a:solidFill>
                  <a:prstClr val="white"/>
                </a:solidFill>
                <a:latin typeface="Book Antiqua" pitchFamily="18" charset="0"/>
              </a:rPr>
              <a:t>Ne pourra dire d’égale </a:t>
            </a:r>
          </a:p>
        </p:txBody>
      </p:sp>
      <p:sp>
        <p:nvSpPr>
          <p:cNvPr id="2" name="ZoneTexte 1">
            <a:extLst>
              <a:ext uri="{FF2B5EF4-FFF2-40B4-BE49-F238E27FC236}">
                <a16:creationId xmlns:a16="http://schemas.microsoft.com/office/drawing/2014/main" id="{59980D46-1545-FCB4-E42E-E431F75E09E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AC0CBF0B-6A8A-E3ED-1E20-06BA63240CC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66391100"/>
      </p:ext>
    </p:extLst>
  </p:cSld>
  <p:clrMapOvr>
    <a:masterClrMapping/>
  </p:clrMapOvr>
</p:sld>
</file>

<file path=ppt/slides/slide226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4315742B-FAC0-D845-1A78-ED510F9DE435}"/>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743F579A-C41B-1F04-00E9-AF48BEB13498}"/>
              </a:ext>
            </a:extLst>
          </p:cNvPr>
          <p:cNvSpPr/>
          <p:nvPr/>
        </p:nvSpPr>
        <p:spPr>
          <a:xfrm>
            <a:off x="6672064" y="340594"/>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عمانوئيل</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إلهنا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فى</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وسطنا الآن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بمجد أبيه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والروح القدس.</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225A98DB-E3F1-B712-E1BD-C103BDFB1C41}"/>
              </a:ext>
            </a:extLst>
          </p:cNvPr>
          <p:cNvSpPr/>
          <p:nvPr/>
        </p:nvSpPr>
        <p:spPr>
          <a:xfrm>
            <a:off x="431371" y="332656"/>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Emmanouyl Pennou] @ qen tenmy] ]nou @ qen `p`wou</a:t>
            </a:r>
            <a:b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 `nte Pefiwt @ nem Pi=p=na</a:t>
            </a:r>
            <a:b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 =e=;=u.</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C0D963AF-FE92-6DBF-6DC1-99CE23EC55B1}"/>
              </a:ext>
            </a:extLst>
          </p:cNvPr>
          <p:cNvSpPr/>
          <p:nvPr/>
        </p:nvSpPr>
        <p:spPr>
          <a:xfrm>
            <a:off x="2855640" y="3717032"/>
            <a:ext cx="6408712"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Notre Dieu Emmanuel</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Est maintenant parmi nous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Avec la gloire du Père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Avec le Saint-Esprit</a:t>
            </a:r>
          </a:p>
        </p:txBody>
      </p:sp>
      <p:sp>
        <p:nvSpPr>
          <p:cNvPr id="17" name="ZoneTexte 16">
            <a:extLst>
              <a:ext uri="{FF2B5EF4-FFF2-40B4-BE49-F238E27FC236}">
                <a16:creationId xmlns:a16="http://schemas.microsoft.com/office/drawing/2014/main" id="{7D220C05-0B9F-15E5-EC94-DB1C8B65C66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78AFC3D0-70D4-FD05-8AA4-BBE58669F43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168040676"/>
      </p:ext>
    </p:extLst>
  </p:cSld>
  <p:clrMapOvr>
    <a:masterClrMapping/>
  </p:clrMapOvr>
</p:sld>
</file>

<file path=ppt/slides/slide226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3B71020D-6A6B-2675-D757-9652843BACEE}"/>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01482D7A-B171-9A3F-75FF-C48CE3678EFA}"/>
              </a:ext>
            </a:extLst>
          </p:cNvPr>
          <p:cNvSpPr/>
          <p:nvPr/>
        </p:nvSpPr>
        <p:spPr>
          <a:xfrm>
            <a:off x="6672064" y="340594"/>
            <a:ext cx="5105424"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ليباركنا كلنا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ويطهر قلوبنا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ويشفى أمراض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نفوسنا وأجسادنا.</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5119BEF0-F39D-ACED-E9B6-F4A64E53B7EF}"/>
              </a:ext>
            </a:extLst>
          </p:cNvPr>
          <p:cNvSpPr/>
          <p:nvPr/>
        </p:nvSpPr>
        <p:spPr>
          <a:xfrm>
            <a:off x="431371" y="332656"/>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3733" b="0" i="0" u="none" strike="noStrike" kern="1200" cap="none" spc="0" normalizeH="0" baseline="0" noProof="0">
                <a:ln>
                  <a:noFill/>
                </a:ln>
                <a:solidFill>
                  <a:prstClr val="white"/>
                </a:solidFill>
                <a:effectLst/>
                <a:uLnTx/>
                <a:uFillTx/>
                <a:latin typeface="CS Avva Shenouda" pitchFamily="34" charset="0"/>
                <a:ea typeface="+mn-ea"/>
                <a:cs typeface="+mn-cs"/>
              </a:rPr>
              <a:t>`Ntef`cmou </a:t>
            </a: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`eron tyren @ `nteftoubo `nnenhyt @ `nteftal[o `nniswni @ `nte nen'u,y nem nencwma.</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B1DB236F-0288-AF05-6302-B90FA3034A3E}"/>
              </a:ext>
            </a:extLst>
          </p:cNvPr>
          <p:cNvSpPr/>
          <p:nvPr/>
        </p:nvSpPr>
        <p:spPr>
          <a:xfrm>
            <a:off x="2855640" y="3717032"/>
            <a:ext cx="6408712"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Qu’Il nous bénisse tous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purifie nos cœurs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Guérisse les maladies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De nos âmes et nos corps</a:t>
            </a:r>
          </a:p>
        </p:txBody>
      </p:sp>
      <p:sp>
        <p:nvSpPr>
          <p:cNvPr id="17" name="ZoneTexte 16">
            <a:extLst>
              <a:ext uri="{FF2B5EF4-FFF2-40B4-BE49-F238E27FC236}">
                <a16:creationId xmlns:a16="http://schemas.microsoft.com/office/drawing/2014/main" id="{FB531D40-F007-DD9A-415C-25E552D9E33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B3FD8803-5242-FA03-8E9F-0979A6DC77D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651018428"/>
      </p:ext>
    </p:extLst>
  </p:cSld>
  <p:clrMapOvr>
    <a:masterClrMapping/>
  </p:clrMapOvr>
</p:sld>
</file>

<file path=ppt/slides/slide22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E66D9B68-33A1-5384-AC27-4C4F643A607F}"/>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A0FE0608-A06C-A1D8-5919-121B4F73EEAD}"/>
              </a:ext>
            </a:extLst>
          </p:cNvPr>
          <p:cNvSpPr/>
          <p:nvPr/>
        </p:nvSpPr>
        <p:spPr>
          <a:xfrm>
            <a:off x="6672064" y="340594"/>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نسجد لك أيها المسيح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مع أبيك الصالح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والروح القدس ل</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أنك أتيت وخلصتنا.</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6FD3DC34-AE81-819C-3C7E-62A346E39BD9}"/>
              </a:ext>
            </a:extLst>
          </p:cNvPr>
          <p:cNvSpPr/>
          <p:nvPr/>
        </p:nvSpPr>
        <p:spPr>
          <a:xfrm>
            <a:off x="431371" y="332657"/>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733" b="0" i="0" u="none" strike="noStrike" kern="1200" cap="none" spc="0" normalizeH="0" baseline="0" noProof="0" dirty="0">
                <a:ln>
                  <a:noFill/>
                </a:ln>
                <a:solidFill>
                  <a:prstClr val="white"/>
                </a:solidFill>
                <a:effectLst/>
                <a:uLnTx/>
                <a:uFillTx/>
                <a:latin typeface="CS Avva Shenouda" pitchFamily="34" charset="0"/>
                <a:ea typeface="+mn-ea"/>
                <a:cs typeface="+mn-cs"/>
              </a:rPr>
              <a:t>Tenouwst `mmok `w P=,=c @ nem Pekiwt `n`aga;oc @ nem Pi=p=na =e=;=u @ je ak`i  akcw] `mmon</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1A5F086E-304C-9DFA-36E3-D004E6838042}"/>
              </a:ext>
            </a:extLst>
          </p:cNvPr>
          <p:cNvSpPr/>
          <p:nvPr/>
        </p:nvSpPr>
        <p:spPr>
          <a:xfrm>
            <a:off x="431371" y="3717032"/>
            <a:ext cx="11346117"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Nous T'adorons ô Christ,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avec Ton Père très bon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avec le Saint-Esprit,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car Tu vins et nous sauvas.</a:t>
            </a:r>
          </a:p>
        </p:txBody>
      </p:sp>
      <p:sp>
        <p:nvSpPr>
          <p:cNvPr id="17" name="ZoneTexte 16">
            <a:extLst>
              <a:ext uri="{FF2B5EF4-FFF2-40B4-BE49-F238E27FC236}">
                <a16:creationId xmlns:a16="http://schemas.microsoft.com/office/drawing/2014/main" id="{D5874A84-2CEB-3329-B2F7-B4AB801EFB8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pour les jours Adam </a:t>
            </a:r>
          </a:p>
        </p:txBody>
      </p:sp>
      <p:sp>
        <p:nvSpPr>
          <p:cNvPr id="18" name="ZoneTexte 17">
            <a:hlinkClick r:id="rId2" action="ppaction://hlinksldjump"/>
            <a:extLst>
              <a:ext uri="{FF2B5EF4-FFF2-40B4-BE49-F238E27FC236}">
                <a16:creationId xmlns:a16="http://schemas.microsoft.com/office/drawing/2014/main" id="{293D4354-46F5-FD1C-E1F7-264708A8F31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634568431"/>
      </p:ext>
    </p:extLst>
  </p:cSld>
  <p:clrMapOvr>
    <a:masterClrMapping/>
  </p:clrMapOvr>
</p:sld>
</file>

<file path=ppt/slides/slide226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DDAD2C34-304F-D29C-38D3-35B546416357}"/>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64222565-8ED0-09AA-6227-DC9262B04BB7}"/>
              </a:ext>
            </a:extLst>
          </p:cNvPr>
          <p:cNvSpPr/>
          <p:nvPr/>
        </p:nvSpPr>
        <p:spPr>
          <a:xfrm>
            <a:off x="3823229" y="1052739"/>
            <a:ext cx="4620176" cy="4401205"/>
          </a:xfrm>
          <a:prstGeom prst="rect">
            <a:avLst/>
          </a:prstGeom>
        </p:spPr>
        <p:txBody>
          <a:bodyPr wrap="non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pt-BR" sz="5000" b="0" i="0" u="none" strike="noStrike" kern="1200" cap="none" spc="0" normalizeH="0" baseline="0" noProof="0" dirty="0">
                <a:ln>
                  <a:noFill/>
                </a:ln>
                <a:solidFill>
                  <a:prstClr val="white"/>
                </a:solidFill>
                <a:effectLst/>
                <a:uLnTx/>
                <a:uFillTx/>
                <a:latin typeface="CS Avva Shenouda" pitchFamily="34" charset="0"/>
                <a:ea typeface="+mn-ea"/>
                <a:cs typeface="+mn-cs"/>
              </a:rPr>
              <a:t>Ten[ici `mmo</a:t>
            </a:r>
          </a:p>
          <a:p>
            <a:pPr marL="0" marR="0" lvl="0" indent="0" algn="ctr" defTabSz="914273" rtl="0" eaLnBrk="1" fontAlgn="auto" latinLnBrk="0" hangingPunct="1">
              <a:lnSpc>
                <a:spcPct val="100000"/>
              </a:lnSpc>
              <a:spcBef>
                <a:spcPts val="0"/>
              </a:spcBef>
              <a:spcAft>
                <a:spcPts val="0"/>
              </a:spcAft>
              <a:buClrTx/>
              <a:buSzTx/>
              <a:buFontTx/>
              <a:buNone/>
              <a:tabLst/>
              <a:defRPr/>
            </a:pPr>
            <a:endParaRPr kumimoji="0" lang="fr-FR" sz="8000" b="0" i="0" u="none" strike="noStrike" kern="1200" cap="none" spc="0" normalizeH="0" baseline="0" noProof="0" dirty="0">
              <a:ln>
                <a:noFill/>
              </a:ln>
              <a:solidFill>
                <a:prstClr val="white"/>
              </a:solidFill>
              <a:effectLst/>
              <a:uLnTx/>
              <a:uFillTx/>
              <a:latin typeface="Book Antiqua" pitchFamily="18" charset="0"/>
              <a:ea typeface="+mn-ea"/>
              <a:cs typeface="+mn-cs"/>
            </a:endParaRP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5000" b="0" i="0" u="none" strike="noStrike" kern="1200" cap="none" spc="0" normalizeH="0" baseline="0" noProof="0" dirty="0">
                <a:ln>
                  <a:noFill/>
                </a:ln>
                <a:solidFill>
                  <a:prstClr val="white"/>
                </a:solidFill>
                <a:effectLst/>
                <a:uLnTx/>
                <a:uFillTx/>
                <a:latin typeface="Book Antiqua" pitchFamily="18" charset="0"/>
                <a:ea typeface="+mn-ea"/>
                <a:cs typeface="+mn-cs"/>
              </a:rPr>
              <a:t>Nous t’exaltons</a:t>
            </a:r>
          </a:p>
          <a:p>
            <a:pPr marL="0" marR="0" lvl="0" indent="0" algn="ctr" defTabSz="914273" rtl="0" eaLnBrk="1" fontAlgn="auto" latinLnBrk="0" hangingPunct="1">
              <a:lnSpc>
                <a:spcPct val="100000"/>
              </a:lnSpc>
              <a:spcBef>
                <a:spcPts val="0"/>
              </a:spcBef>
              <a:spcAft>
                <a:spcPts val="0"/>
              </a:spcAft>
              <a:buClrTx/>
              <a:buSzTx/>
              <a:buFontTx/>
              <a:buNone/>
              <a:tabLst/>
              <a:defRPr/>
            </a:pPr>
            <a:endParaRPr kumimoji="0" lang="fr-FR" sz="50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ar-AE" sz="50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نعظمك</a:t>
            </a:r>
            <a:endParaRPr kumimoji="0" lang="fr-FR" sz="50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6" name="Picture 2" descr="C:\Users\PC_KOLTA\Documents\Youssef\Work\PPT\kiahk\fini\3.jpg">
            <a:extLst>
              <a:ext uri="{FF2B5EF4-FFF2-40B4-BE49-F238E27FC236}">
                <a16:creationId xmlns:a16="http://schemas.microsoft.com/office/drawing/2014/main" id="{CE5EF32E-3B88-D8AE-37C0-92AE231C2961}"/>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a:extLst>
              <a:ext uri="{FF2B5EF4-FFF2-40B4-BE49-F238E27FC236}">
                <a16:creationId xmlns:a16="http://schemas.microsoft.com/office/drawing/2014/main" id="{D0064620-F792-F279-09A6-9D33D1B5F8C5}"/>
              </a:ext>
            </a:extLst>
          </p:cNvPr>
          <p:cNvSpPr/>
          <p:nvPr/>
        </p:nvSpPr>
        <p:spPr>
          <a:xfrm>
            <a:off x="9552384" y="652626"/>
            <a:ext cx="1080120" cy="369204"/>
          </a:xfrm>
          <a:prstGeom prst="rect">
            <a:avLst/>
          </a:prstGeom>
        </p:spPr>
        <p:txBody>
          <a:bodyPr wrap="square">
            <a:spAutoFit/>
          </a:bodyPr>
          <a:lstStyle/>
          <a:p>
            <a:pPr marL="0" marR="0" lvl="0" indent="0" algn="l" defTabSz="914273" rtl="0" eaLnBrk="1" fontAlgn="auto" latinLnBrk="0" hangingPunct="1">
              <a:lnSpc>
                <a:spcPct val="100000"/>
              </a:lnSpc>
              <a:spcBef>
                <a:spcPts val="0"/>
              </a:spcBef>
              <a:spcAft>
                <a:spcPts val="0"/>
              </a:spcAft>
              <a:buClrTx/>
              <a:buSzTx/>
              <a:buFontTx/>
              <a:buNone/>
              <a:tabLst/>
              <a:defRPr/>
            </a:pPr>
            <a:r>
              <a:rPr kumimoji="0" lang="fr-FR" sz="1799" b="1" i="0" u="none" strike="noStrike" kern="1200" cap="none" spc="0" normalizeH="0" baseline="0" noProof="0" dirty="0">
                <a:ln>
                  <a:noFill/>
                </a:ln>
                <a:solidFill>
                  <a:prstClr val="white"/>
                </a:solidFill>
                <a:effectLst/>
                <a:uLnTx/>
                <a:uFillTx/>
                <a:latin typeface="Book Antiqua" pitchFamily="18" charset="0"/>
                <a:ea typeface="+mn-ea"/>
                <a:cs typeface="+mn-cs"/>
              </a:rPr>
              <a:t>Page 403 </a:t>
            </a:r>
          </a:p>
        </p:txBody>
      </p:sp>
      <p:sp>
        <p:nvSpPr>
          <p:cNvPr id="2" name="ZoneTexte 1">
            <a:extLst>
              <a:ext uri="{FF2B5EF4-FFF2-40B4-BE49-F238E27FC236}">
                <a16:creationId xmlns:a16="http://schemas.microsoft.com/office/drawing/2014/main" id="{84E03496-1B39-0BB3-816E-02E32DCC8E7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3" action="ppaction://hlinksldjump"/>
            <a:extLst>
              <a:ext uri="{FF2B5EF4-FFF2-40B4-BE49-F238E27FC236}">
                <a16:creationId xmlns:a16="http://schemas.microsoft.com/office/drawing/2014/main" id="{DF808642-E952-8DF0-23C7-5956CF4C03B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262378618"/>
      </p:ext>
    </p:extLst>
  </p:cSld>
  <p:clrMapOvr>
    <a:masterClrMapping/>
  </p:clrMapOvr>
  <p:transition/>
</p:sld>
</file>

<file path=ppt/slides/slide226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21A0EE10-3E99-03E0-ACDE-6C994EBC865F}"/>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323A55EE-3B47-C12B-4129-AB51094433F5}"/>
              </a:ext>
            </a:extLst>
          </p:cNvPr>
          <p:cNvSpPr/>
          <p:nvPr/>
        </p:nvSpPr>
        <p:spPr>
          <a:xfrm>
            <a:off x="6672064" y="340592"/>
            <a:ext cx="5088565" cy="337560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نعظمك يا أم النور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الحقيقي</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ونمجدك أيتها العذراء القديسة، والدة الإله، لأنك ولدت لنا مخلص العالم، أتى وخلص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نفوسنا.</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72667AA9-1330-FCE9-8238-52A8174FBFF0}"/>
              </a:ext>
            </a:extLst>
          </p:cNvPr>
          <p:cNvSpPr/>
          <p:nvPr/>
        </p:nvSpPr>
        <p:spPr>
          <a:xfrm>
            <a:off x="431371" y="332657"/>
            <a:ext cx="6096677" cy="2554545"/>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Ten[ici `mmo `;mau `mpiou`wini</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 `nta `vmyi @ ten]`wou ne `w ;y=e=;=u ouoh `mmacNou] @ je `aremici nan `m`pcwtyr `mpikocmoc tyrf@ af`i ouoh afcw] `nnen`'u,y. </a:t>
            </a:r>
            <a:endParaRPr kumimoji="0" lang="fr-FR" sz="32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019B85CA-5BB6-94F2-94FF-04A875FE4E5C}"/>
              </a:ext>
            </a:extLst>
          </p:cNvPr>
          <p:cNvSpPr/>
          <p:nvPr/>
        </p:nvSpPr>
        <p:spPr>
          <a:xfrm>
            <a:off x="448229" y="4077074"/>
            <a:ext cx="11312400"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Nous t'exaltons ô Mère de la vraie Lumière,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et nous te glorifions ô sainte Mère de Dieu,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car tu as enfanté pour nous le Sauveur du monde.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Il est venu et a sauvé nos âmes.</a:t>
            </a:r>
          </a:p>
        </p:txBody>
      </p:sp>
      <p:sp>
        <p:nvSpPr>
          <p:cNvPr id="17" name="ZoneTexte 16">
            <a:extLst>
              <a:ext uri="{FF2B5EF4-FFF2-40B4-BE49-F238E27FC236}">
                <a16:creationId xmlns:a16="http://schemas.microsoft.com/office/drawing/2014/main" id="{467064CB-CA5E-950A-24A0-6F1D6D42D4E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E56B4B89-A8E7-6B27-9006-719C1CDF584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485696615"/>
      </p:ext>
    </p:extLst>
  </p:cSld>
  <p:clrMapOvr>
    <a:masterClrMapping/>
  </p:clrMapOvr>
</p:sld>
</file>

<file path=ppt/slides/slide226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8764FB10-8CC2-D5FB-F98C-9424FDF3D2BE}"/>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FB9935A5-1780-4A2A-4FEE-818BB2E905F6}"/>
              </a:ext>
            </a:extLst>
          </p:cNvPr>
          <p:cNvSpPr/>
          <p:nvPr/>
        </p:nvSpPr>
        <p:spPr>
          <a:xfrm>
            <a:off x="6672064" y="340592"/>
            <a:ext cx="5088565" cy="337560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المجد لكَ يا سيدنا وملكنا المسيح، فخر الرسل، إكليل الشهداء تهليل الصديقين، ثبات الكنائس، غفران الخطايا.</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68327569-88F6-6017-45C1-D4719E2825F3}"/>
              </a:ext>
            </a:extLst>
          </p:cNvPr>
          <p:cNvSpPr/>
          <p:nvPr/>
        </p:nvSpPr>
        <p:spPr>
          <a:xfrm>
            <a:off x="431371" y="332657"/>
            <a:ext cx="6096677" cy="3046988"/>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Ou`wou nak pennyb penouro    P=,=c  `psousou `nni`apoctoloc@ pi`,lom `nte nimartutoc    @      `p;elyl `nnidike`oc @ `ptajro</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`nni`ekklycia @ `p,w `ebol `nte ninobi.</a:t>
            </a:r>
            <a:endParaRPr kumimoji="0" lang="fr-FR" sz="32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DD50F5FB-6E85-243B-311B-2BBA81563722}"/>
              </a:ext>
            </a:extLst>
          </p:cNvPr>
          <p:cNvSpPr/>
          <p:nvPr/>
        </p:nvSpPr>
        <p:spPr>
          <a:xfrm>
            <a:off x="448229" y="4077073"/>
            <a:ext cx="11312400"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Gloire à Toi ô notre Seigneur et notre Roi, le Christ :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fierté des apôtres, couronne des martyrs,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allégresse des justes, affermissement des Eglises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et rémission des péchés.</a:t>
            </a:r>
          </a:p>
        </p:txBody>
      </p:sp>
      <p:sp>
        <p:nvSpPr>
          <p:cNvPr id="17" name="ZoneTexte 16">
            <a:extLst>
              <a:ext uri="{FF2B5EF4-FFF2-40B4-BE49-F238E27FC236}">
                <a16:creationId xmlns:a16="http://schemas.microsoft.com/office/drawing/2014/main" id="{32F97D25-1BED-59BA-9D77-8576B25E7CC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E8CB2FDE-7F70-F224-F75B-C3864826F85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07864731"/>
      </p:ext>
    </p:extLst>
  </p:cSld>
  <p:clrMapOvr>
    <a:masterClrMapping/>
  </p:clrMapOvr>
</p:sld>
</file>

<file path=ppt/slides/slide226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F68FB120-84FF-1204-CFEE-D5C4ABE6E73A}"/>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B28FA08D-D136-3597-F4F4-6A545AB13451}"/>
              </a:ext>
            </a:extLst>
          </p:cNvPr>
          <p:cNvSpPr/>
          <p:nvPr/>
        </p:nvSpPr>
        <p:spPr>
          <a:xfrm>
            <a:off x="6672064" y="340592"/>
            <a:ext cx="5105424" cy="337560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نبشر بالثالوث القدوس، لاهوت واحد، نسجد له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ونمجده.</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يا رب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ارحم.</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يا رب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ارحم.</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يا رب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بارك.</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أمين.</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34FB76D5-82B7-80C3-9B72-447A1958CABA}"/>
              </a:ext>
            </a:extLst>
          </p:cNvPr>
          <p:cNvSpPr/>
          <p:nvPr/>
        </p:nvSpPr>
        <p:spPr>
          <a:xfrm>
            <a:off x="431371" y="332657"/>
            <a:ext cx="6096677" cy="2554545"/>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Tenhi`wis `n}`triac =e=;=u @ ec qen oume;nou] `nou`wt @ tenouwst</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`mmoc @ ten]`wou nac @ Kuri`e</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`ele`ycon @ Kuri`e `ele`ycon @ Kuri`e</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`eulogycon. `Amyn.</a:t>
            </a:r>
            <a:endParaRPr kumimoji="0" lang="fr-FR" sz="32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279ABEE6-BC52-A035-B95C-06E8316FA2B5}"/>
              </a:ext>
            </a:extLst>
          </p:cNvPr>
          <p:cNvSpPr/>
          <p:nvPr/>
        </p:nvSpPr>
        <p:spPr>
          <a:xfrm>
            <a:off x="431371" y="4077074"/>
            <a:ext cx="11346117"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Nous proclamons la Trinité sainte : Une seule Divinité ; nous l'adorons et nous la glorifions.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Pitié Seigneur, Pitié Seigneur,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Seigneur bénis-nous. Amen !</a:t>
            </a:r>
          </a:p>
        </p:txBody>
      </p:sp>
      <p:sp>
        <p:nvSpPr>
          <p:cNvPr id="17" name="ZoneTexte 16">
            <a:extLst>
              <a:ext uri="{FF2B5EF4-FFF2-40B4-BE49-F238E27FC236}">
                <a16:creationId xmlns:a16="http://schemas.microsoft.com/office/drawing/2014/main" id="{19257971-5141-8AD9-3ADE-E77C74B07A5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8505290E-E97D-2E68-A0CC-D965355ADFE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057669324"/>
      </p:ext>
    </p:extLst>
  </p:cSld>
  <p:clrMapOvr>
    <a:masterClrMapping/>
  </p:clrMapOvr>
</p:sld>
</file>

<file path=ppt/slides/slide226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F7F62C0B-B418-3231-C280-8EBFA1E5B412}"/>
            </a:ext>
          </a:extLst>
        </p:cNvPr>
        <p:cNvGrpSpPr/>
        <p:nvPr/>
      </p:nvGrpSpPr>
      <p:grpSpPr>
        <a:xfrm>
          <a:off x="0" y="0"/>
          <a:ext cx="0" cy="0"/>
          <a:chOff x="0" y="0"/>
          <a:chExt cx="0" cy="0"/>
        </a:xfrm>
      </p:grpSpPr>
      <p:sp>
        <p:nvSpPr>
          <p:cNvPr id="16" name="Rectangle 15">
            <a:extLst>
              <a:ext uri="{FF2B5EF4-FFF2-40B4-BE49-F238E27FC236}">
                <a16:creationId xmlns:a16="http://schemas.microsoft.com/office/drawing/2014/main" id="{EA7E7EFC-A5D4-60CF-618E-AB3E0E349041}"/>
              </a:ext>
            </a:extLst>
          </p:cNvPr>
          <p:cNvSpPr/>
          <p:nvPr/>
        </p:nvSpPr>
        <p:spPr>
          <a:xfrm>
            <a:off x="3529882" y="2060848"/>
            <a:ext cx="5206875" cy="1569660"/>
          </a:xfrm>
          <a:prstGeom prst="rect">
            <a:avLst/>
          </a:prstGeom>
        </p:spPr>
        <p:txBody>
          <a:bodyPr wrap="non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9600" b="0" i="0" u="none" strike="noStrike" kern="1200" cap="none" spc="0" normalizeH="0" baseline="0" noProof="0" dirty="0">
                <a:ln>
                  <a:noFill/>
                </a:ln>
                <a:solidFill>
                  <a:prstClr val="white"/>
                </a:solidFill>
                <a:effectLst/>
                <a:uLnTx/>
                <a:uFillTx/>
                <a:latin typeface="Book Antiqua" pitchFamily="18" charset="0"/>
                <a:ea typeface="+mn-ea"/>
                <a:cs typeface="+mn-cs"/>
              </a:rPr>
              <a:t>Le Credo</a:t>
            </a:r>
          </a:p>
        </p:txBody>
      </p:sp>
      <p:pic>
        <p:nvPicPr>
          <p:cNvPr id="5" name="Picture 2" descr="C:\Users\PC_KOLTA\Documents\Youssef\Work\PPT\kiahk\fini\3.jpg">
            <a:extLst>
              <a:ext uri="{FF2B5EF4-FFF2-40B4-BE49-F238E27FC236}">
                <a16:creationId xmlns:a16="http://schemas.microsoft.com/office/drawing/2014/main" id="{355FFB3D-E36A-CF25-76D5-F4747BB8865A}"/>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a:extLst>
              <a:ext uri="{FF2B5EF4-FFF2-40B4-BE49-F238E27FC236}">
                <a16:creationId xmlns:a16="http://schemas.microsoft.com/office/drawing/2014/main" id="{35CDD057-8EE1-09FD-2519-25091D0EF977}"/>
              </a:ext>
            </a:extLst>
          </p:cNvPr>
          <p:cNvSpPr/>
          <p:nvPr/>
        </p:nvSpPr>
        <p:spPr>
          <a:xfrm>
            <a:off x="9552384" y="652626"/>
            <a:ext cx="1080120" cy="369204"/>
          </a:xfrm>
          <a:prstGeom prst="rect">
            <a:avLst/>
          </a:prstGeom>
        </p:spPr>
        <p:txBody>
          <a:bodyPr wrap="square">
            <a:spAutoFit/>
          </a:bodyPr>
          <a:lstStyle/>
          <a:p>
            <a:pPr marL="0" marR="0" lvl="0" indent="0" algn="l" defTabSz="914273" rtl="0" eaLnBrk="1" fontAlgn="auto" latinLnBrk="0" hangingPunct="1">
              <a:lnSpc>
                <a:spcPct val="100000"/>
              </a:lnSpc>
              <a:spcBef>
                <a:spcPts val="0"/>
              </a:spcBef>
              <a:spcAft>
                <a:spcPts val="0"/>
              </a:spcAft>
              <a:buClrTx/>
              <a:buSzTx/>
              <a:buFontTx/>
              <a:buNone/>
              <a:tabLst/>
              <a:defRPr/>
            </a:pPr>
            <a:r>
              <a:rPr kumimoji="0" lang="fr-FR" sz="1799" b="1" i="0" u="none" strike="noStrike" kern="1200" cap="none" spc="0" normalizeH="0" baseline="0" noProof="0" dirty="0">
                <a:ln>
                  <a:noFill/>
                </a:ln>
                <a:solidFill>
                  <a:prstClr val="white"/>
                </a:solidFill>
                <a:effectLst/>
                <a:uLnTx/>
                <a:uFillTx/>
                <a:latin typeface="Book Antiqua" pitchFamily="18" charset="0"/>
                <a:ea typeface="+mn-ea"/>
                <a:cs typeface="+mn-cs"/>
              </a:rPr>
              <a:t>Page 403 </a:t>
            </a:r>
          </a:p>
        </p:txBody>
      </p:sp>
      <p:sp>
        <p:nvSpPr>
          <p:cNvPr id="2" name="ZoneTexte 1">
            <a:extLst>
              <a:ext uri="{FF2B5EF4-FFF2-40B4-BE49-F238E27FC236}">
                <a16:creationId xmlns:a16="http://schemas.microsoft.com/office/drawing/2014/main" id="{F229CAD0-A505-2EAE-C0ED-46C6FB241BA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3" action="ppaction://hlinksldjump"/>
            <a:extLst>
              <a:ext uri="{FF2B5EF4-FFF2-40B4-BE49-F238E27FC236}">
                <a16:creationId xmlns:a16="http://schemas.microsoft.com/office/drawing/2014/main" id="{832FA206-B13D-D03F-1553-EC4DBC4B0C2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108233094"/>
      </p:ext>
    </p:extLst>
  </p:cSld>
  <p:clrMapOvr>
    <a:masterClrMapping/>
  </p:clrMapOvr>
  <p:transition/>
</p:sld>
</file>

<file path=ppt/slides/slide226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0BB8D952-8EE5-7189-6F14-8D9ED4F7E3F5}"/>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F7ABFB71-77F2-3DEA-7677-9FC05BEE6593}"/>
              </a:ext>
            </a:extLst>
          </p:cNvPr>
          <p:cNvSpPr/>
          <p:nvPr/>
        </p:nvSpPr>
        <p:spPr>
          <a:xfrm>
            <a:off x="6672064" y="340592"/>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بالحقيقة نؤمن بإله واحد، الله الآب، ضابط الكل، خالق السماء والأرض، ما يُرَى وما لا يرى.</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4B0A28CA-278C-3531-D059-C6982EE052CB}"/>
              </a:ext>
            </a:extLst>
          </p:cNvPr>
          <p:cNvSpPr/>
          <p:nvPr/>
        </p:nvSpPr>
        <p:spPr>
          <a:xfrm>
            <a:off x="431371" y="332657"/>
            <a:ext cx="6096677" cy="2554545"/>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dirty="0">
                <a:ln>
                  <a:noFill/>
                </a:ln>
                <a:solidFill>
                  <a:prstClr val="white"/>
                </a:solidFill>
                <a:effectLst/>
                <a:uLnTx/>
                <a:uFillTx/>
                <a:latin typeface="Avva_Marcos" pitchFamily="82" charset="0"/>
                <a:ea typeface="+mn-ea"/>
                <a:cs typeface="+mn-cs"/>
              </a:rPr>
              <a:t>T</a:t>
            </a: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ennah] `eouNou] `nou`wt @ `V] `Viwt piPantokratwr @ vy`etaf;amio `n`tve nem `pkahi @ ny`etounau `erwou nem ny`ete</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`ncenau `erwou an.</a:t>
            </a:r>
            <a:endParaRPr kumimoji="0" lang="fr-FR" sz="32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4EA77588-4EC1-A6D5-35A1-1833306505EF}"/>
              </a:ext>
            </a:extLst>
          </p:cNvPr>
          <p:cNvSpPr/>
          <p:nvPr/>
        </p:nvSpPr>
        <p:spPr>
          <a:xfrm>
            <a:off x="448229" y="4077074"/>
            <a:ext cx="11312400"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En vérité, je crois en UN seul Dieu,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le Père Tout Puissant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Créateur du ciel et de la terre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de toutes les choses visibles et invisibles.</a:t>
            </a:r>
          </a:p>
        </p:txBody>
      </p:sp>
      <p:sp>
        <p:nvSpPr>
          <p:cNvPr id="17" name="ZoneTexte 16">
            <a:extLst>
              <a:ext uri="{FF2B5EF4-FFF2-40B4-BE49-F238E27FC236}">
                <a16:creationId xmlns:a16="http://schemas.microsoft.com/office/drawing/2014/main" id="{58013E11-1B2A-5EF2-85F6-4CEE2D96676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0AF450EA-777A-6360-58CA-1638A3561B5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459288109"/>
      </p:ext>
    </p:extLst>
  </p:cSld>
  <p:clrMapOvr>
    <a:masterClrMapping/>
  </p:clrMapOvr>
</p:sld>
</file>

<file path=ppt/slides/slide226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E90E4359-6D83-23CD-AE2E-19E34511F20E}"/>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8B2C94C1-CCD3-BBC7-F615-A027FF1275B5}"/>
              </a:ext>
            </a:extLst>
          </p:cNvPr>
          <p:cNvSpPr/>
          <p:nvPr/>
        </p:nvSpPr>
        <p:spPr>
          <a:xfrm>
            <a:off x="2063553" y="764706"/>
            <a:ext cx="7545871" cy="2062296"/>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نؤمن برب واحد يسوع المسيح، ابن الله الوحيد، المولود من الآب قبل كل الدهور، نور من نور، إله حق من إله حق.</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3C1569C4-5D00-64FE-C982-0E7949EF11ED}"/>
              </a:ext>
            </a:extLst>
          </p:cNvPr>
          <p:cNvSpPr/>
          <p:nvPr/>
        </p:nvSpPr>
        <p:spPr>
          <a:xfrm>
            <a:off x="2063552" y="3645024"/>
            <a:ext cx="7992888"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Je crois en UN seul Seigneur Jésus Christ le Fils unique de Dieu né du Père avant tous les siècles. Lumière née de la Lumière. Vrai Dieu né du Vrai Dieu. </a:t>
            </a:r>
          </a:p>
        </p:txBody>
      </p:sp>
      <p:sp>
        <p:nvSpPr>
          <p:cNvPr id="16" name="ZoneTexte 15">
            <a:extLst>
              <a:ext uri="{FF2B5EF4-FFF2-40B4-BE49-F238E27FC236}">
                <a16:creationId xmlns:a16="http://schemas.microsoft.com/office/drawing/2014/main" id="{04C9B5AC-1805-5EDD-DCE8-A063070A851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1C393BE8-6574-FA8E-B22E-B04B7D23A90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721598251"/>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536160" y="340594"/>
            <a:ext cx="4224469"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مرتفعة أنت</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بالحقيقة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أكثر من عصا هارون</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ممتلئة نعمة </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it-IT" sz="3733" dirty="0">
                <a:solidFill>
                  <a:prstClr val="white"/>
                </a:solidFill>
                <a:latin typeface="CS Avva Shenouda" pitchFamily="34" charset="0"/>
              </a:rPr>
              <a:t>Te[oci `aly;wc @ `ehote pi`sbwt @ `nte A`arwn @ `w ;ye;meh `n`hmot. </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Tu es très élevée</a:t>
            </a:r>
          </a:p>
          <a:p>
            <a:pPr algn="ctr" defTabSz="1219170"/>
            <a:r>
              <a:rPr lang="fr-FR" sz="3733" b="1" dirty="0">
                <a:solidFill>
                  <a:prstClr val="white"/>
                </a:solidFill>
                <a:latin typeface="Book Antiqua" pitchFamily="18" charset="0"/>
              </a:rPr>
              <a:t>En vérité, et plus</a:t>
            </a:r>
          </a:p>
          <a:p>
            <a:pPr algn="ctr" defTabSz="1219170"/>
            <a:r>
              <a:rPr lang="fr-FR" sz="3733" b="1" dirty="0">
                <a:solidFill>
                  <a:prstClr val="white"/>
                </a:solidFill>
                <a:latin typeface="Book Antiqua" pitchFamily="18" charset="0"/>
              </a:rPr>
              <a:t>Que le bâton d’Aaron</a:t>
            </a:r>
          </a:p>
          <a:p>
            <a:pPr algn="ctr" defTabSz="1219170"/>
            <a:r>
              <a:rPr lang="fr-FR" sz="3733" b="1" dirty="0">
                <a:solidFill>
                  <a:prstClr val="white"/>
                </a:solidFill>
                <a:latin typeface="Book Antiqua" pitchFamily="18" charset="0"/>
              </a:rPr>
              <a:t>Ô toi pleine de grâce.</a:t>
            </a:r>
          </a:p>
        </p:txBody>
      </p:sp>
      <p:sp>
        <p:nvSpPr>
          <p:cNvPr id="2" name="ZoneTexte 1">
            <a:extLst>
              <a:ext uri="{FF2B5EF4-FFF2-40B4-BE49-F238E27FC236}">
                <a16:creationId xmlns:a16="http://schemas.microsoft.com/office/drawing/2014/main" id="{B08269D5-775C-1334-1B1D-11838883675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C4640633-456A-9B49-51FA-8D5460B77F8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70213723"/>
      </p:ext>
    </p:extLst>
  </p:cSld>
  <p:clrMapOvr>
    <a:masterClrMapping/>
  </p:clrMapOvr>
</p:sld>
</file>

<file path=ppt/slides/slide227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48E338D6-FA53-50FB-1D4F-A221EF255E2C}"/>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F7B59BDB-72FF-4831-6840-607D2483CDF5}"/>
              </a:ext>
            </a:extLst>
          </p:cNvPr>
          <p:cNvSpPr/>
          <p:nvPr/>
        </p:nvSpPr>
        <p:spPr>
          <a:xfrm>
            <a:off x="2063552" y="764704"/>
            <a:ext cx="7872875" cy="2390141"/>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مولود غير مخلوق، مساو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للآب</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في الجوهر، الذي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به</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كان كل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شئ.</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هذا الذي من أجلنا نحن البشر، ومن أجل خلاصنا، نزل من السماء، وتجسد من الروح القدس ومن مريم العذراء، وتأنس.</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3181D18F-6760-52ED-DA4D-E3BC948EEE04}"/>
              </a:ext>
            </a:extLst>
          </p:cNvPr>
          <p:cNvSpPr/>
          <p:nvPr/>
        </p:nvSpPr>
        <p:spPr>
          <a:xfrm>
            <a:off x="623392" y="3645025"/>
            <a:ext cx="11041227"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Engendré, non pas créé, consubstantiel au Père par qui tout a été fait. Qui pour nous, les hommes, et pour notre Salut est descendu du ciel. Par l'Esprit Saint il a pris chair de la Vierge Marie et s'est fait homme.</a:t>
            </a:r>
          </a:p>
        </p:txBody>
      </p:sp>
      <p:sp>
        <p:nvSpPr>
          <p:cNvPr id="16" name="ZoneTexte 15">
            <a:extLst>
              <a:ext uri="{FF2B5EF4-FFF2-40B4-BE49-F238E27FC236}">
                <a16:creationId xmlns:a16="http://schemas.microsoft.com/office/drawing/2014/main" id="{A44D45CE-B710-3302-959A-3E165F9529F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FA7AD446-6C89-188F-4518-625F9F1C4C1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894331756"/>
      </p:ext>
    </p:extLst>
  </p:cSld>
  <p:clrMapOvr>
    <a:masterClrMapping/>
  </p:clrMapOvr>
</p:sld>
</file>

<file path=ppt/slides/slide22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73BB62F1-8828-F47D-5C1B-38DAB32AED01}"/>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77760AAB-9BAC-A518-7AFE-F02DA2E7837C}"/>
              </a:ext>
            </a:extLst>
          </p:cNvPr>
          <p:cNvSpPr/>
          <p:nvPr/>
        </p:nvSpPr>
        <p:spPr>
          <a:xfrm>
            <a:off x="2063553" y="764705"/>
            <a:ext cx="7545871" cy="1815690"/>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وصلب عنا على عهد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بيلاطس</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البنطي.</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وتألم وقبر وقام من بين الأموات في اليوم الثالث كما في الكتب.</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5E3CC425-491E-8F19-078C-8244114A79E3}"/>
              </a:ext>
            </a:extLst>
          </p:cNvPr>
          <p:cNvSpPr/>
          <p:nvPr/>
        </p:nvSpPr>
        <p:spPr>
          <a:xfrm>
            <a:off x="2063552" y="3645024"/>
            <a:ext cx="7992888"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a été crucifié pour nous sous Ponce Pilate, a souffert et a été enseveli.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Il est ressuscité des morts le troisième jour conformément aux écritures.</a:t>
            </a:r>
          </a:p>
        </p:txBody>
      </p:sp>
      <p:sp>
        <p:nvSpPr>
          <p:cNvPr id="16" name="ZoneTexte 15">
            <a:extLst>
              <a:ext uri="{FF2B5EF4-FFF2-40B4-BE49-F238E27FC236}">
                <a16:creationId xmlns:a16="http://schemas.microsoft.com/office/drawing/2014/main" id="{B03C0DF4-1D76-86F5-E035-37A71C8C317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BD169274-8738-7A76-34DB-8DA430A86C2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363854913"/>
      </p:ext>
    </p:extLst>
  </p:cSld>
  <p:clrMapOvr>
    <a:masterClrMapping/>
  </p:clrMapOvr>
</p:sld>
</file>

<file path=ppt/slides/slide227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3066DE8C-40F2-7718-EDE5-213694761120}"/>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8E5962F5-C026-0F98-E805-871B1BB94851}"/>
              </a:ext>
            </a:extLst>
          </p:cNvPr>
          <p:cNvSpPr/>
          <p:nvPr/>
        </p:nvSpPr>
        <p:spPr>
          <a:xfrm>
            <a:off x="1199456" y="764704"/>
            <a:ext cx="9697077" cy="2390141"/>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وصعد إلى السموات، وجلس عن يمين أبيه، وأيضا يأتي في مجده ليدين الأحياء والأموات، الذي ليس لملكه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انقضاء.</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نعم نؤمن بالروح القدس، الرب المحيى المنبثق من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الآب.</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نسجد له ونمجده مع الآب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والإبن.</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الناطق في الأنبياء.</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746A6D72-AFEC-EAB3-A453-D2AF779D86CA}"/>
              </a:ext>
            </a:extLst>
          </p:cNvPr>
          <p:cNvSpPr/>
          <p:nvPr/>
        </p:nvSpPr>
        <p:spPr>
          <a:xfrm>
            <a:off x="623392" y="3645024"/>
            <a:ext cx="10657184" cy="2144498"/>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Il est monté au ciel et s'est assis à la droite du Père d'où Il reviendra dans Sa gloire pour juger les vivants et les morts et son règne n'aura pas de fin. Je crois en l'Esprit Saint qui est Seigneur et qui donne la vie ; Il procède du Père. Avec  le  Père  et  le  Fils,  Il reçoit  même  adoration  et même  gloire.  Il  a  parlé par  les  prophètes.</a:t>
            </a:r>
          </a:p>
        </p:txBody>
      </p:sp>
      <p:sp>
        <p:nvSpPr>
          <p:cNvPr id="16" name="ZoneTexte 15">
            <a:extLst>
              <a:ext uri="{FF2B5EF4-FFF2-40B4-BE49-F238E27FC236}">
                <a16:creationId xmlns:a16="http://schemas.microsoft.com/office/drawing/2014/main" id="{F725577A-6EAC-3499-A6B7-5405DA8504B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C09703E9-1C8B-6F60-56CD-6D405254337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880079444"/>
      </p:ext>
    </p:extLst>
  </p:cSld>
  <p:clrMapOvr>
    <a:masterClrMapping/>
  </p:clrMapOvr>
</p:sld>
</file>

<file path=ppt/slides/slide22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11C73A5E-F054-0090-DDC0-16CDE38E2933}"/>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5DA6DC46-A14F-FABA-F6C4-26ADB85CB254}"/>
              </a:ext>
            </a:extLst>
          </p:cNvPr>
          <p:cNvSpPr/>
          <p:nvPr/>
        </p:nvSpPr>
        <p:spPr>
          <a:xfrm>
            <a:off x="2063553" y="764704"/>
            <a:ext cx="7545871" cy="1241237"/>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وبكنيسة واحدة مقدسة جامعة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رسولية.</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ونعترف بمعمودية واحدة لمغفرة الخطايا.</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6F20739F-85B5-C4A9-CC9B-8B9D846EFA44}"/>
              </a:ext>
            </a:extLst>
          </p:cNvPr>
          <p:cNvSpPr/>
          <p:nvPr/>
        </p:nvSpPr>
        <p:spPr>
          <a:xfrm>
            <a:off x="2063552" y="3645025"/>
            <a:ext cx="8352928" cy="156966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Je crois en l'Eglise, Une, Sainte, Universelle et Apostolique. Je reconnais un seul baptême  pour  le  pardon des péchés. </a:t>
            </a:r>
          </a:p>
        </p:txBody>
      </p:sp>
      <p:sp>
        <p:nvSpPr>
          <p:cNvPr id="16" name="ZoneTexte 15">
            <a:extLst>
              <a:ext uri="{FF2B5EF4-FFF2-40B4-BE49-F238E27FC236}">
                <a16:creationId xmlns:a16="http://schemas.microsoft.com/office/drawing/2014/main" id="{B4CC7BF3-4359-6615-76CE-AE044EB1966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00881F9C-9887-A598-D886-2F12D3D9AA3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166543945"/>
      </p:ext>
    </p:extLst>
  </p:cSld>
  <p:clrMapOvr>
    <a:masterClrMapping/>
  </p:clrMapOvr>
</p:sld>
</file>

<file path=ppt/slides/slide227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99F0969E-AB72-9C9D-7047-3FC20C6298F4}"/>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6ED827BB-4D81-FF2F-3393-21E83F86E2A3}"/>
              </a:ext>
            </a:extLst>
          </p:cNvPr>
          <p:cNvSpPr/>
          <p:nvPr/>
        </p:nvSpPr>
        <p:spPr>
          <a:xfrm>
            <a:off x="2063553" y="764706"/>
            <a:ext cx="7545871" cy="666786"/>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وننتظر قيامة الأموات وحياة الدهر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الآتي.</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أمين.</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77BB87A6-16D8-E0B5-C23A-E905FAB4B8C1}"/>
              </a:ext>
            </a:extLst>
          </p:cNvPr>
          <p:cNvSpPr/>
          <p:nvPr/>
        </p:nvSpPr>
        <p:spPr>
          <a:xfrm>
            <a:off x="2063552" y="3645024"/>
            <a:ext cx="7992888" cy="1077218"/>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J’attends la résurrection  des morts et la vie du  monde à venir. Amen.</a:t>
            </a:r>
          </a:p>
        </p:txBody>
      </p:sp>
      <p:sp>
        <p:nvSpPr>
          <p:cNvPr id="16" name="ZoneTexte 15">
            <a:extLst>
              <a:ext uri="{FF2B5EF4-FFF2-40B4-BE49-F238E27FC236}">
                <a16:creationId xmlns:a16="http://schemas.microsoft.com/office/drawing/2014/main" id="{82F975C5-BA4B-6BC2-C670-47B9AAD29DC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5BCA3C31-6B04-14AD-C869-706E7204029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982672190"/>
      </p:ext>
    </p:extLst>
  </p:cSld>
  <p:clrMapOvr>
    <a:masterClrMapping/>
  </p:clrMapOvr>
</p:sld>
</file>

<file path=ppt/slides/slide227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EB9FE3D4-49C6-381E-5E6C-03A9337F81E4}"/>
            </a:ext>
          </a:extLst>
        </p:cNvPr>
        <p:cNvGrpSpPr/>
        <p:nvPr/>
      </p:nvGrpSpPr>
      <p:grpSpPr>
        <a:xfrm>
          <a:off x="0" y="0"/>
          <a:ext cx="0" cy="0"/>
          <a:chOff x="0" y="0"/>
          <a:chExt cx="0" cy="0"/>
        </a:xfrm>
      </p:grpSpPr>
      <p:sp>
        <p:nvSpPr>
          <p:cNvPr id="16" name="Rectangle 15">
            <a:extLst>
              <a:ext uri="{FF2B5EF4-FFF2-40B4-BE49-F238E27FC236}">
                <a16:creationId xmlns:a16="http://schemas.microsoft.com/office/drawing/2014/main" id="{1A6C493F-6055-C258-A0E3-857D2105796D}"/>
              </a:ext>
            </a:extLst>
          </p:cNvPr>
          <p:cNvSpPr/>
          <p:nvPr/>
        </p:nvSpPr>
        <p:spPr>
          <a:xfrm>
            <a:off x="2156908" y="2060851"/>
            <a:ext cx="7952818" cy="1015663"/>
          </a:xfrm>
          <a:prstGeom prst="rect">
            <a:avLst/>
          </a:prstGeom>
        </p:spPr>
        <p:txBody>
          <a:bodyPr wrap="non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60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pic>
        <p:nvPicPr>
          <p:cNvPr id="5" name="Picture 2" descr="C:\Users\PC_KOLTA\Documents\Youssef\Work\PPT\kiahk\fini\3.jpg">
            <a:extLst>
              <a:ext uri="{FF2B5EF4-FFF2-40B4-BE49-F238E27FC236}">
                <a16:creationId xmlns:a16="http://schemas.microsoft.com/office/drawing/2014/main" id="{C6B4CDB4-8B6D-8D50-F874-211CED782B4B}"/>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a:extLst>
              <a:ext uri="{FF2B5EF4-FFF2-40B4-BE49-F238E27FC236}">
                <a16:creationId xmlns:a16="http://schemas.microsoft.com/office/drawing/2014/main" id="{022675FA-D031-2D0D-4769-3591161E2924}"/>
              </a:ext>
            </a:extLst>
          </p:cNvPr>
          <p:cNvSpPr/>
          <p:nvPr/>
        </p:nvSpPr>
        <p:spPr>
          <a:xfrm>
            <a:off x="9552384" y="652626"/>
            <a:ext cx="1080120" cy="369204"/>
          </a:xfrm>
          <a:prstGeom prst="rect">
            <a:avLst/>
          </a:prstGeom>
        </p:spPr>
        <p:txBody>
          <a:bodyPr wrap="square">
            <a:spAutoFit/>
          </a:bodyPr>
          <a:lstStyle/>
          <a:p>
            <a:pPr marL="0" marR="0" lvl="0" indent="0" algn="l" defTabSz="914273" rtl="0" eaLnBrk="1" fontAlgn="auto" latinLnBrk="0" hangingPunct="1">
              <a:lnSpc>
                <a:spcPct val="100000"/>
              </a:lnSpc>
              <a:spcBef>
                <a:spcPts val="0"/>
              </a:spcBef>
              <a:spcAft>
                <a:spcPts val="0"/>
              </a:spcAft>
              <a:buClrTx/>
              <a:buSzTx/>
              <a:buFontTx/>
              <a:buNone/>
              <a:tabLst/>
              <a:defRPr/>
            </a:pPr>
            <a:r>
              <a:rPr kumimoji="0" lang="fr-FR" sz="1799" b="1" i="0" u="none" strike="noStrike" kern="1200" cap="none" spc="0" normalizeH="0" baseline="0" noProof="0" dirty="0">
                <a:ln>
                  <a:noFill/>
                </a:ln>
                <a:solidFill>
                  <a:prstClr val="white"/>
                </a:solidFill>
                <a:effectLst/>
                <a:uLnTx/>
                <a:uFillTx/>
                <a:latin typeface="Book Antiqua" pitchFamily="18" charset="0"/>
                <a:ea typeface="+mn-ea"/>
                <a:cs typeface="+mn-cs"/>
              </a:rPr>
              <a:t>Page 405 </a:t>
            </a:r>
          </a:p>
        </p:txBody>
      </p:sp>
      <p:sp>
        <p:nvSpPr>
          <p:cNvPr id="2" name="ZoneTexte 1">
            <a:extLst>
              <a:ext uri="{FF2B5EF4-FFF2-40B4-BE49-F238E27FC236}">
                <a16:creationId xmlns:a16="http://schemas.microsoft.com/office/drawing/2014/main" id="{6F318955-933E-3812-6ACC-4077F016593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3" action="ppaction://hlinksldjump"/>
            <a:extLst>
              <a:ext uri="{FF2B5EF4-FFF2-40B4-BE49-F238E27FC236}">
                <a16:creationId xmlns:a16="http://schemas.microsoft.com/office/drawing/2014/main" id="{5AEC3C5B-5898-3011-6E16-AB1C0C822C9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526210338"/>
      </p:ext>
    </p:extLst>
  </p:cSld>
  <p:clrMapOvr>
    <a:masterClrMapping/>
  </p:clrMapOvr>
  <p:transition/>
</p:sld>
</file>

<file path=ppt/slides/slide227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BA94E396-692B-9225-EEDA-D03F00B3FAF3}"/>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861BE3E5-F611-1F1C-F6EF-3CA61E9448F3}"/>
              </a:ext>
            </a:extLst>
          </p:cNvPr>
          <p:cNvSpPr/>
          <p:nvPr/>
        </p:nvSpPr>
        <p:spPr>
          <a:xfrm>
            <a:off x="6768075" y="340592"/>
            <a:ext cx="4992555" cy="144655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آمين يا رب ارحم يا رب ارحم يا رب ارحم</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DCE76A85-457C-7463-2DF1-A426973F25FD}"/>
              </a:ext>
            </a:extLst>
          </p:cNvPr>
          <p:cNvSpPr/>
          <p:nvPr/>
        </p:nvSpPr>
        <p:spPr>
          <a:xfrm>
            <a:off x="431371" y="332658"/>
            <a:ext cx="6240693" cy="2123658"/>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4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a:t>
            </a:r>
            <a:r>
              <a:rPr kumimoji="0" lang="pt-BR" sz="4400" b="0" i="0" u="none" strike="noStrike" kern="1200" cap="none" spc="0" normalizeH="0" baseline="0" noProof="0" dirty="0">
                <a:ln>
                  <a:noFill/>
                </a:ln>
                <a:solidFill>
                  <a:prstClr val="white"/>
                </a:solidFill>
                <a:effectLst/>
                <a:uLnTx/>
                <a:uFillTx/>
                <a:latin typeface="Avva_Marcos" pitchFamily="82" charset="0"/>
                <a:ea typeface="+mn-ea"/>
                <a:cs typeface="+mn-cs"/>
              </a:rPr>
              <a:t>A</a:t>
            </a:r>
            <a:r>
              <a:rPr kumimoji="0" lang="pt-BR" sz="44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myn. Kuri`e `ele`ycon</a:t>
            </a:r>
          </a:p>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4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Kuri`e `ele`ycon Kuri`e</a:t>
            </a:r>
            <a:br>
              <a:rPr kumimoji="0" lang="pt-BR" sz="44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br>
            <a:r>
              <a:rPr kumimoji="0" lang="pt-BR" sz="44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`ele`ycon</a:t>
            </a:r>
            <a:endParaRPr kumimoji="0" lang="fr-FR" sz="44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D74F8C34-129D-713C-E3D6-5A1517A9E1CE}"/>
              </a:ext>
            </a:extLst>
          </p:cNvPr>
          <p:cNvSpPr/>
          <p:nvPr/>
        </p:nvSpPr>
        <p:spPr>
          <a:xfrm>
            <a:off x="2783632" y="4077073"/>
            <a:ext cx="6408712" cy="2123658"/>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400" b="1" i="0" u="none" strike="noStrike" kern="1200" cap="none" spc="0" normalizeH="0" baseline="0" noProof="0" dirty="0">
                <a:ln>
                  <a:noFill/>
                </a:ln>
                <a:solidFill>
                  <a:prstClr val="white"/>
                </a:solidFill>
                <a:effectLst/>
                <a:uLnTx/>
                <a:uFillTx/>
                <a:latin typeface="Book Antiqua" pitchFamily="18" charset="0"/>
                <a:ea typeface="+mn-ea"/>
                <a:cs typeface="+mn-cs"/>
              </a:rPr>
              <a:t>Amen. Pitié Seigneur, Pitié Seigneur, Pitié Seigneur</a:t>
            </a:r>
          </a:p>
        </p:txBody>
      </p:sp>
      <p:sp>
        <p:nvSpPr>
          <p:cNvPr id="17" name="ZoneTexte 16">
            <a:extLst>
              <a:ext uri="{FF2B5EF4-FFF2-40B4-BE49-F238E27FC236}">
                <a16:creationId xmlns:a16="http://schemas.microsoft.com/office/drawing/2014/main" id="{64F30CA6-47D6-B37A-7D48-633D4228538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27512C9F-270A-E441-ECF3-1650F5B5430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770821815"/>
      </p:ext>
    </p:extLst>
  </p:cSld>
  <p:clrMapOvr>
    <a:masterClrMapping/>
  </p:clrMapOvr>
</p:sld>
</file>

<file path=ppt/slides/slide227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900AE92C-59A8-3E57-BD77-A873F8340552}"/>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9585F662-333C-B00C-12B4-1FD68AC53943}"/>
              </a:ext>
            </a:extLst>
          </p:cNvPr>
          <p:cNvSpPr/>
          <p:nvPr/>
        </p:nvSpPr>
        <p:spPr>
          <a:xfrm>
            <a:off x="6240017"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ارحمنا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6232B21D-E839-2D9D-95D4-1BDD9CF4FF1A}"/>
              </a:ext>
            </a:extLst>
          </p:cNvPr>
          <p:cNvSpPr/>
          <p:nvPr/>
        </p:nvSpPr>
        <p:spPr>
          <a:xfrm>
            <a:off x="1583499" y="1700809"/>
            <a:ext cx="4680520"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nai nan.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55697318-06E2-2944-AA8E-F20444400AB5}"/>
              </a:ext>
            </a:extLst>
          </p:cNvPr>
          <p:cNvSpPr/>
          <p:nvPr/>
        </p:nvSpPr>
        <p:spPr>
          <a:xfrm>
            <a:off x="2783632" y="4077072"/>
            <a:ext cx="6864763"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aie pitié de nous.</a:t>
            </a:r>
          </a:p>
        </p:txBody>
      </p:sp>
      <p:sp>
        <p:nvSpPr>
          <p:cNvPr id="17" name="ZoneTexte 16">
            <a:extLst>
              <a:ext uri="{FF2B5EF4-FFF2-40B4-BE49-F238E27FC236}">
                <a16:creationId xmlns:a16="http://schemas.microsoft.com/office/drawing/2014/main" id="{360BC7F9-0650-71DF-9AF2-8F4EC683998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4A8D1DC1-0DC4-94BC-4E0A-A086C333D2D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627493543"/>
      </p:ext>
    </p:extLst>
  </p:cSld>
  <p:clrMapOvr>
    <a:masterClrMapping/>
  </p:clrMapOvr>
</p:sld>
</file>

<file path=ppt/slides/slide227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029CAF5D-1258-B0EE-DB79-B5F7F338A5EB}"/>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30FEFCD0-0477-920F-4D94-DDE3026847D9}"/>
              </a:ext>
            </a:extLst>
          </p:cNvPr>
          <p:cNvSpPr/>
          <p:nvPr/>
        </p:nvSpPr>
        <p:spPr>
          <a:xfrm>
            <a:off x="6240017"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اسمعنا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4F216149-E8C9-A1BB-C79C-5A435087CB8E}"/>
              </a:ext>
            </a:extLst>
          </p:cNvPr>
          <p:cNvSpPr/>
          <p:nvPr/>
        </p:nvSpPr>
        <p:spPr>
          <a:xfrm>
            <a:off x="1199456" y="1700808"/>
            <a:ext cx="5544616"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cwtem `eron.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98502124-8B9C-FCC7-75FD-12E23C5144C4}"/>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écoute nous.</a:t>
            </a:r>
          </a:p>
        </p:txBody>
      </p:sp>
      <p:sp>
        <p:nvSpPr>
          <p:cNvPr id="17" name="ZoneTexte 16">
            <a:extLst>
              <a:ext uri="{FF2B5EF4-FFF2-40B4-BE49-F238E27FC236}">
                <a16:creationId xmlns:a16="http://schemas.microsoft.com/office/drawing/2014/main" id="{6E911019-3CF7-9703-147C-ED542EA4948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7D9250DC-0563-93E8-45BD-48FC7DE3ADB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307043899"/>
      </p:ext>
    </p:extLst>
  </p:cSld>
  <p:clrMapOvr>
    <a:masterClrMapping/>
  </p:clrMapOvr>
</p:sld>
</file>

<file path=ppt/slides/slide227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21938584-C4BE-EC44-FF71-4EBCF65B3DC9}"/>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FC1F2F35-BDA2-C2F0-26F1-261941E2D0F4}"/>
              </a:ext>
            </a:extLst>
          </p:cNvPr>
          <p:cNvSpPr/>
          <p:nvPr/>
        </p:nvSpPr>
        <p:spPr>
          <a:xfrm>
            <a:off x="6240017"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أنظر إلينا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1B22693E-3BAF-6CE5-9F9D-381390863BCC}"/>
              </a:ext>
            </a:extLst>
          </p:cNvPr>
          <p:cNvSpPr/>
          <p:nvPr/>
        </p:nvSpPr>
        <p:spPr>
          <a:xfrm>
            <a:off x="1487488" y="1700808"/>
            <a:ext cx="4680520"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comc `eron.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423DDDBC-A188-CCE0-2955-D6588A3DB595}"/>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regarde nous.</a:t>
            </a:r>
          </a:p>
        </p:txBody>
      </p:sp>
      <p:sp>
        <p:nvSpPr>
          <p:cNvPr id="17" name="ZoneTexte 16">
            <a:extLst>
              <a:ext uri="{FF2B5EF4-FFF2-40B4-BE49-F238E27FC236}">
                <a16:creationId xmlns:a16="http://schemas.microsoft.com/office/drawing/2014/main" id="{5FAFE7FE-F7BE-DC76-65B8-F929F7EFC61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FC5D9978-14CB-B619-55B0-CC10CFD2627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287067782"/>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8016213" y="340594"/>
            <a:ext cx="3744416"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ما هي العصا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إلا مريم</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لأنها مثال</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بتوليتها</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it-IT" sz="3733" dirty="0">
                <a:solidFill>
                  <a:prstClr val="white"/>
                </a:solidFill>
                <a:latin typeface="CS Avva Shenouda" pitchFamily="34" charset="0"/>
              </a:rPr>
              <a:t>As pe pi`sbwt @ `ebyl</a:t>
            </a:r>
            <a:br>
              <a:rPr lang="it-IT" sz="3733" dirty="0">
                <a:solidFill>
                  <a:prstClr val="white"/>
                </a:solidFill>
                <a:latin typeface="CS Avva Shenouda" pitchFamily="34" charset="0"/>
              </a:rPr>
            </a:br>
            <a:r>
              <a:rPr lang="it-IT" sz="3733" dirty="0">
                <a:solidFill>
                  <a:prstClr val="white"/>
                </a:solidFill>
                <a:latin typeface="CS Avva Shenouda" pitchFamily="34" charset="0"/>
              </a:rPr>
              <a:t>`eMari`a @ je `n;of pe `ptupoc @ `ntecpar;eni`a.</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le bâton n’est autre</a:t>
            </a:r>
          </a:p>
          <a:p>
            <a:pPr algn="ctr" defTabSz="1219170"/>
            <a:r>
              <a:rPr lang="fr-FR" sz="3733" b="1" dirty="0">
                <a:solidFill>
                  <a:prstClr val="white"/>
                </a:solidFill>
                <a:latin typeface="Book Antiqua" pitchFamily="18" charset="0"/>
              </a:rPr>
              <a:t>Que la Vierge Marie</a:t>
            </a:r>
          </a:p>
          <a:p>
            <a:pPr algn="ctr" defTabSz="1219170"/>
            <a:r>
              <a:rPr lang="fr-FR" sz="3733" b="1" dirty="0">
                <a:solidFill>
                  <a:prstClr val="white"/>
                </a:solidFill>
                <a:latin typeface="Book Antiqua" pitchFamily="18" charset="0"/>
              </a:rPr>
              <a:t>Car il est le symbole</a:t>
            </a:r>
          </a:p>
          <a:p>
            <a:pPr algn="ctr" defTabSz="1219170"/>
            <a:r>
              <a:rPr lang="fr-FR" sz="3733" b="1" dirty="0">
                <a:solidFill>
                  <a:prstClr val="white"/>
                </a:solidFill>
                <a:latin typeface="Book Antiqua" pitchFamily="18" charset="0"/>
              </a:rPr>
              <a:t>De sa virginité.</a:t>
            </a:r>
          </a:p>
        </p:txBody>
      </p:sp>
      <p:sp>
        <p:nvSpPr>
          <p:cNvPr id="2" name="ZoneTexte 1">
            <a:extLst>
              <a:ext uri="{FF2B5EF4-FFF2-40B4-BE49-F238E27FC236}">
                <a16:creationId xmlns:a16="http://schemas.microsoft.com/office/drawing/2014/main" id="{C843B310-71F4-BF12-488D-FC40796BB00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B3596609-8C61-2787-6AF0-2E2BBA9C77C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44672710"/>
      </p:ext>
    </p:extLst>
  </p:cSld>
  <p:clrMapOvr>
    <a:masterClrMapping/>
  </p:clrMapOvr>
</p:sld>
</file>

<file path=ppt/slides/slide228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958EE266-C570-091A-97CA-72BDC71DAD55}"/>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AFC6E3AB-CA6B-4C71-0F46-AE8FA9FBBBE3}"/>
              </a:ext>
            </a:extLst>
          </p:cNvPr>
          <p:cNvSpPr/>
          <p:nvPr/>
        </p:nvSpPr>
        <p:spPr>
          <a:xfrm>
            <a:off x="6927061"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أطلع علينا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4F037F52-748E-77D5-D80D-07A78B4F6341}"/>
              </a:ext>
            </a:extLst>
          </p:cNvPr>
          <p:cNvSpPr/>
          <p:nvPr/>
        </p:nvSpPr>
        <p:spPr>
          <a:xfrm>
            <a:off x="1295467" y="1700808"/>
            <a:ext cx="5520613"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joust `eron.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313A01DF-F765-3DEA-E6D4-43D38728778B}"/>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observe nous.</a:t>
            </a:r>
          </a:p>
        </p:txBody>
      </p:sp>
      <p:sp>
        <p:nvSpPr>
          <p:cNvPr id="17" name="ZoneTexte 16">
            <a:extLst>
              <a:ext uri="{FF2B5EF4-FFF2-40B4-BE49-F238E27FC236}">
                <a16:creationId xmlns:a16="http://schemas.microsoft.com/office/drawing/2014/main" id="{6404F21B-33C7-60BD-BDC6-DF7B0DD17C7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A863A223-C351-19C7-AE5B-23AFC7EC196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405393253"/>
      </p:ext>
    </p:extLst>
  </p:cSld>
  <p:clrMapOvr>
    <a:masterClrMapping/>
  </p:clrMapOvr>
</p:sld>
</file>

<file path=ppt/slides/slide228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D7CC51EE-5CE7-732E-2A71-7C0DDBAFBFBD}"/>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4D91F5B3-EC0D-A564-65D3-95BE495E8B50}"/>
              </a:ext>
            </a:extLst>
          </p:cNvPr>
          <p:cNvSpPr/>
          <p:nvPr/>
        </p:nvSpPr>
        <p:spPr>
          <a:xfrm>
            <a:off x="7215093"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تراءف علينا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134CE1B0-0696-106D-5993-AA47DBAD3124}"/>
              </a:ext>
            </a:extLst>
          </p:cNvPr>
          <p:cNvSpPr/>
          <p:nvPr/>
        </p:nvSpPr>
        <p:spPr>
          <a:xfrm>
            <a:off x="623392" y="1700808"/>
            <a:ext cx="5832648"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senhyt qaron.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F65875E2-0B54-59AB-A7BC-3078CF59895E}"/>
              </a:ext>
            </a:extLst>
          </p:cNvPr>
          <p:cNvSpPr/>
          <p:nvPr/>
        </p:nvSpPr>
        <p:spPr>
          <a:xfrm>
            <a:off x="911424" y="4077072"/>
            <a:ext cx="1036915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traite-nous avec clémence.</a:t>
            </a:r>
          </a:p>
        </p:txBody>
      </p:sp>
      <p:sp>
        <p:nvSpPr>
          <p:cNvPr id="17" name="ZoneTexte 16">
            <a:extLst>
              <a:ext uri="{FF2B5EF4-FFF2-40B4-BE49-F238E27FC236}">
                <a16:creationId xmlns:a16="http://schemas.microsoft.com/office/drawing/2014/main" id="{DE947523-D209-C30F-98CF-C13F08A4118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C94C119A-A1EC-3255-B974-FCD8EF8DF42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044454355"/>
      </p:ext>
    </p:extLst>
  </p:cSld>
  <p:clrMapOvr>
    <a:masterClrMapping/>
  </p:clrMapOvr>
</p:sld>
</file>

<file path=ppt/slides/slide22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42E2F1B3-4BD7-585E-86C5-B4DF67DBA021}"/>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56116DF1-F1CD-6F3A-9F48-CB41658F4EED}"/>
              </a:ext>
            </a:extLst>
          </p:cNvPr>
          <p:cNvSpPr/>
          <p:nvPr/>
        </p:nvSpPr>
        <p:spPr>
          <a:xfrm>
            <a:off x="7119082"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نحن شعبك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4189154F-254D-9F4B-13A4-188827F03DBC}"/>
              </a:ext>
            </a:extLst>
          </p:cNvPr>
          <p:cNvSpPr/>
          <p:nvPr/>
        </p:nvSpPr>
        <p:spPr>
          <a:xfrm>
            <a:off x="839416" y="1700808"/>
            <a:ext cx="6024669"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`Anon qa peklaoc.</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FFA15B5C-B00A-46CA-CE87-F7B728953852}"/>
              </a:ext>
            </a:extLst>
          </p:cNvPr>
          <p:cNvSpPr/>
          <p:nvPr/>
        </p:nvSpPr>
        <p:spPr>
          <a:xfrm>
            <a:off x="1391478" y="4077072"/>
            <a:ext cx="9409045"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Nous sommes ton peuple.</a:t>
            </a:r>
          </a:p>
        </p:txBody>
      </p:sp>
      <p:sp>
        <p:nvSpPr>
          <p:cNvPr id="17" name="ZoneTexte 16">
            <a:extLst>
              <a:ext uri="{FF2B5EF4-FFF2-40B4-BE49-F238E27FC236}">
                <a16:creationId xmlns:a16="http://schemas.microsoft.com/office/drawing/2014/main" id="{687AA214-E4E5-33A9-788A-729ACBEFC0B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9B2836C9-629C-D2AB-3B9D-CEDCD40FD13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645767670"/>
      </p:ext>
    </p:extLst>
  </p:cSld>
  <p:clrMapOvr>
    <a:masterClrMapping/>
  </p:clrMapOvr>
</p:sld>
</file>

<file path=ppt/slides/slide228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DD5F8F8D-4B4F-F160-23A8-E1637A5B9764}"/>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16084B0C-9297-E452-0EED-07A3EA371BD0}"/>
              </a:ext>
            </a:extLst>
          </p:cNvPr>
          <p:cNvSpPr/>
          <p:nvPr/>
        </p:nvSpPr>
        <p:spPr>
          <a:xfrm>
            <a:off x="7215093"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نحن جُبلتك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47F61215-D2A8-3BDC-1A94-258CA124B1EE}"/>
              </a:ext>
            </a:extLst>
          </p:cNvPr>
          <p:cNvSpPr/>
          <p:nvPr/>
        </p:nvSpPr>
        <p:spPr>
          <a:xfrm>
            <a:off x="1031437" y="1700808"/>
            <a:ext cx="6408712"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`Anon qa pek`placma.</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988EF402-E47D-468D-E6B5-F7772A3E56E4}"/>
              </a:ext>
            </a:extLst>
          </p:cNvPr>
          <p:cNvSpPr/>
          <p:nvPr/>
        </p:nvSpPr>
        <p:spPr>
          <a:xfrm>
            <a:off x="911424" y="4077073"/>
            <a:ext cx="1036915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Nous sommes ta création.</a:t>
            </a:r>
          </a:p>
        </p:txBody>
      </p:sp>
      <p:sp>
        <p:nvSpPr>
          <p:cNvPr id="17" name="ZoneTexte 16">
            <a:extLst>
              <a:ext uri="{FF2B5EF4-FFF2-40B4-BE49-F238E27FC236}">
                <a16:creationId xmlns:a16="http://schemas.microsoft.com/office/drawing/2014/main" id="{7A72EC0B-3CC1-18B4-8F94-F8F813DC1AC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27F0B791-CB11-9985-7FB1-3AD8E62D53F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321908142"/>
      </p:ext>
    </p:extLst>
  </p:cSld>
  <p:clrMapOvr>
    <a:masterClrMapping/>
  </p:clrMapOvr>
</p:sld>
</file>

<file path=ppt/slides/slide22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B79D1676-355E-C5F4-F47C-4C2E1B8B3F44}"/>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770A0D2B-762B-5252-FDF9-DD890AAA2D25}"/>
              </a:ext>
            </a:extLst>
          </p:cNvPr>
          <p:cNvSpPr/>
          <p:nvPr/>
        </p:nvSpPr>
        <p:spPr>
          <a:xfrm>
            <a:off x="7599135"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نجنا من أعدائنا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2BD911F0-C233-EEB6-CE14-3748107D0E4B}"/>
              </a:ext>
            </a:extLst>
          </p:cNvPr>
          <p:cNvSpPr/>
          <p:nvPr/>
        </p:nvSpPr>
        <p:spPr>
          <a:xfrm>
            <a:off x="935427" y="1700808"/>
            <a:ext cx="6408712" cy="1569660"/>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Nahmen `ebol qen nenjaji.</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DF06306B-6ABF-BE7E-95A9-C3522EA4D5FC}"/>
              </a:ext>
            </a:extLst>
          </p:cNvPr>
          <p:cNvSpPr/>
          <p:nvPr/>
        </p:nvSpPr>
        <p:spPr>
          <a:xfrm>
            <a:off x="935427" y="4077072"/>
            <a:ext cx="10633181"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Délivre-nous de nos ennemis.</a:t>
            </a:r>
          </a:p>
        </p:txBody>
      </p:sp>
      <p:sp>
        <p:nvSpPr>
          <p:cNvPr id="17" name="ZoneTexte 16">
            <a:extLst>
              <a:ext uri="{FF2B5EF4-FFF2-40B4-BE49-F238E27FC236}">
                <a16:creationId xmlns:a16="http://schemas.microsoft.com/office/drawing/2014/main" id="{1A83C45B-E7DC-454A-8641-87A96ED396A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EF27F390-FD53-AD49-CA24-5E8CD682409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427473617"/>
      </p:ext>
    </p:extLst>
  </p:cSld>
  <p:clrMapOvr>
    <a:masterClrMapping/>
  </p:clrMapOvr>
</p:sld>
</file>

<file path=ppt/slides/slide228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08C2A335-39E9-8B1B-C04E-46F0FED44595}"/>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D5CF856E-B701-C299-61AA-768B686F8C62}"/>
              </a:ext>
            </a:extLst>
          </p:cNvPr>
          <p:cNvSpPr/>
          <p:nvPr/>
        </p:nvSpPr>
        <p:spPr>
          <a:xfrm>
            <a:off x="7311103"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نجنا من الغلاء</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FEB3FFE2-1DF7-3119-7603-964AC9A85D5F}"/>
              </a:ext>
            </a:extLst>
          </p:cNvPr>
          <p:cNvSpPr/>
          <p:nvPr/>
        </p:nvSpPr>
        <p:spPr>
          <a:xfrm>
            <a:off x="527381" y="1700808"/>
            <a:ext cx="7008779"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Nahmen `ebolha ou`hbwn.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47D78279-D7DD-82C1-0BE7-CBC760F9A886}"/>
              </a:ext>
            </a:extLst>
          </p:cNvPr>
          <p:cNvSpPr/>
          <p:nvPr/>
        </p:nvSpPr>
        <p:spPr>
          <a:xfrm>
            <a:off x="815413" y="4077073"/>
            <a:ext cx="10465163"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Délivre-nous de la cherté.</a:t>
            </a:r>
          </a:p>
        </p:txBody>
      </p:sp>
      <p:sp>
        <p:nvSpPr>
          <p:cNvPr id="17" name="ZoneTexte 16">
            <a:extLst>
              <a:ext uri="{FF2B5EF4-FFF2-40B4-BE49-F238E27FC236}">
                <a16:creationId xmlns:a16="http://schemas.microsoft.com/office/drawing/2014/main" id="{2A545952-0581-75F6-47F5-40315C2D99C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E31B0977-EBB5-2B2D-DE2D-EA60209DD9C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877140435"/>
      </p:ext>
    </p:extLst>
  </p:cSld>
  <p:clrMapOvr>
    <a:masterClrMapping/>
  </p:clrMapOvr>
</p:sld>
</file>

<file path=ppt/slides/slide228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594C897E-85E7-E859-FE57-E0843751B303}"/>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0CFB9974-9602-D7C6-8447-59486BF6E5BD}"/>
              </a:ext>
            </a:extLst>
          </p:cNvPr>
          <p:cNvSpPr/>
          <p:nvPr/>
        </p:nvSpPr>
        <p:spPr>
          <a:xfrm>
            <a:off x="7503125"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نحن عبيدك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D966BFD8-86D5-9257-69CF-31EEBA1B2196}"/>
              </a:ext>
            </a:extLst>
          </p:cNvPr>
          <p:cNvSpPr/>
          <p:nvPr/>
        </p:nvSpPr>
        <p:spPr>
          <a:xfrm>
            <a:off x="888099" y="1700808"/>
            <a:ext cx="6456040"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a:ln>
                  <a:noFill/>
                </a:ln>
                <a:solidFill>
                  <a:prstClr val="white"/>
                </a:solidFill>
                <a:effectLst/>
                <a:uLnTx/>
                <a:uFillTx/>
                <a:latin typeface="CS Avva Shenouda" pitchFamily="34" charset="0"/>
                <a:ea typeface="+mn-ea"/>
                <a:cs typeface="+mn-cs"/>
              </a:rPr>
              <a:t>`Anon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qa nek`ebiaik.</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6E2A6F94-9C3F-D17F-1646-2875AA581A14}"/>
              </a:ext>
            </a:extLst>
          </p:cNvPr>
          <p:cNvSpPr/>
          <p:nvPr/>
        </p:nvSpPr>
        <p:spPr>
          <a:xfrm>
            <a:off x="1199456" y="4077072"/>
            <a:ext cx="9793088"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Nous sommes tes serviteurs.</a:t>
            </a:r>
          </a:p>
        </p:txBody>
      </p:sp>
      <p:sp>
        <p:nvSpPr>
          <p:cNvPr id="17" name="ZoneTexte 16">
            <a:extLst>
              <a:ext uri="{FF2B5EF4-FFF2-40B4-BE49-F238E27FC236}">
                <a16:creationId xmlns:a16="http://schemas.microsoft.com/office/drawing/2014/main" id="{2251D354-0484-E0B9-0DAE-EC1F16084D7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319B6254-EBEF-2147-9180-3AC170D23A4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107485839"/>
      </p:ext>
    </p:extLst>
  </p:cSld>
  <p:clrMapOvr>
    <a:masterClrMapping/>
  </p:clrMapOvr>
</p:sld>
</file>

<file path=ppt/slides/slide228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6154D9A3-8A8C-BC7B-CBB6-673771536543}"/>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D19E92B9-EBFA-F3F1-F995-A3842512F9EC}"/>
              </a:ext>
            </a:extLst>
          </p:cNvPr>
          <p:cNvSpPr/>
          <p:nvPr/>
        </p:nvSpPr>
        <p:spPr>
          <a:xfrm>
            <a:off x="7311103"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أنتَ ابن الله</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CB916DC8-1C9C-403D-6373-962446A3733F}"/>
              </a:ext>
            </a:extLst>
          </p:cNvPr>
          <p:cNvSpPr/>
          <p:nvPr/>
        </p:nvSpPr>
        <p:spPr>
          <a:xfrm>
            <a:off x="1223459" y="1700808"/>
            <a:ext cx="4680520"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`Uioc :</a:t>
            </a:r>
            <a:r>
              <a:rPr kumimoji="0" lang="pt-BR" sz="4800" b="0" i="0" u="none" strike="noStrike" kern="1200" cap="none" spc="0" normalizeH="0" baseline="0" noProof="0">
                <a:ln>
                  <a:noFill/>
                </a:ln>
                <a:solidFill>
                  <a:prstClr val="white"/>
                </a:solidFill>
                <a:effectLst/>
                <a:uLnTx/>
                <a:uFillTx/>
                <a:latin typeface="CS Avva Shenouda" pitchFamily="34" charset="0"/>
                <a:ea typeface="+mn-ea"/>
                <a:cs typeface="+mn-cs"/>
              </a:rPr>
              <a:t>eoc `N</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;ok.</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0E77A632-AA5E-7A2B-60D9-AAAB5C1C78E3}"/>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Tu es le fils de Dieu.</a:t>
            </a:r>
          </a:p>
        </p:txBody>
      </p:sp>
      <p:sp>
        <p:nvSpPr>
          <p:cNvPr id="17" name="ZoneTexte 16">
            <a:extLst>
              <a:ext uri="{FF2B5EF4-FFF2-40B4-BE49-F238E27FC236}">
                <a16:creationId xmlns:a16="http://schemas.microsoft.com/office/drawing/2014/main" id="{CA92BD85-BD10-8145-1AC9-D798A79B71C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8EA2304A-25AB-FC8B-BECC-E75C06817F9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202121675"/>
      </p:ext>
    </p:extLst>
  </p:cSld>
  <p:clrMapOvr>
    <a:masterClrMapping/>
  </p:clrMapOvr>
</p:sld>
</file>

<file path=ppt/slides/slide228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7629DD60-F077-2421-5213-25A5DE5EF873}"/>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9A150A58-8F79-EDC6-F183-E9AFC1A6A66F}"/>
              </a:ext>
            </a:extLst>
          </p:cNvPr>
          <p:cNvSpPr/>
          <p:nvPr/>
        </p:nvSpPr>
        <p:spPr>
          <a:xfrm>
            <a:off x="7215093"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آمنا بك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57EEA0C4-5BCB-BB2D-1EB3-6B766E860CBE}"/>
              </a:ext>
            </a:extLst>
          </p:cNvPr>
          <p:cNvSpPr/>
          <p:nvPr/>
        </p:nvSpPr>
        <p:spPr>
          <a:xfrm>
            <a:off x="1007435" y="1700808"/>
            <a:ext cx="5448605"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Annah] `erok.</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F5209282-E1CE-46E5-62F5-2F4E3F1D61D5}"/>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Nous croyons en Toi.</a:t>
            </a:r>
          </a:p>
        </p:txBody>
      </p:sp>
      <p:sp>
        <p:nvSpPr>
          <p:cNvPr id="17" name="ZoneTexte 16">
            <a:extLst>
              <a:ext uri="{FF2B5EF4-FFF2-40B4-BE49-F238E27FC236}">
                <a16:creationId xmlns:a16="http://schemas.microsoft.com/office/drawing/2014/main" id="{CAAEA841-FFBC-57CE-3FAF-7BDA88E70EE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4FFF71C2-E943-2902-9323-5DFB7EFFD98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236251493"/>
      </p:ext>
    </p:extLst>
  </p:cSld>
  <p:clrMapOvr>
    <a:masterClrMapping/>
  </p:clrMapOvr>
</p:sld>
</file>

<file path=ppt/slides/slide22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117B73F0-F4C5-BEBF-16D1-1DCDB512468E}"/>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75A209B3-74A4-FE60-A79E-734BE2C2FAD7}"/>
              </a:ext>
            </a:extLst>
          </p:cNvPr>
          <p:cNvSpPr/>
          <p:nvPr/>
        </p:nvSpPr>
        <p:spPr>
          <a:xfrm>
            <a:off x="7632171" y="1700808"/>
            <a:ext cx="4032448"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لأنك أتيت</a:t>
            </a:r>
            <a:r>
              <a:rPr kumimoji="0" lang="fr-FR"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وخلصتنا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F7E049C3-E92A-8656-1D3D-BDB0E23E4191}"/>
              </a:ext>
            </a:extLst>
          </p:cNvPr>
          <p:cNvSpPr/>
          <p:nvPr/>
        </p:nvSpPr>
        <p:spPr>
          <a:xfrm>
            <a:off x="671397" y="1700810"/>
            <a:ext cx="5881803"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Je ak`i akcw] `mmon.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6328BB7A-B342-E6B2-AA50-C9DF4B6528D2}"/>
              </a:ext>
            </a:extLst>
          </p:cNvPr>
          <p:cNvSpPr/>
          <p:nvPr/>
        </p:nvSpPr>
        <p:spPr>
          <a:xfrm>
            <a:off x="671398" y="4077072"/>
            <a:ext cx="10993221"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Car tu vins et nous sauvas.</a:t>
            </a:r>
          </a:p>
        </p:txBody>
      </p:sp>
      <p:sp>
        <p:nvSpPr>
          <p:cNvPr id="17" name="ZoneTexte 16">
            <a:extLst>
              <a:ext uri="{FF2B5EF4-FFF2-40B4-BE49-F238E27FC236}">
                <a16:creationId xmlns:a16="http://schemas.microsoft.com/office/drawing/2014/main" id="{ED8C9590-80B6-9F16-266A-29ECD424C06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7F171710-EF03-EFA2-86E2-D2760B7EE8B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158869906"/>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8208235" y="340594"/>
            <a:ext cx="355239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حبلت وولدت</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بغير زرع بشر</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ابن العلي</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الكلمة الذاتي.</a:t>
            </a:r>
            <a:endParaRPr lang="fr-FR" sz="4267" dirty="0">
              <a:solidFill>
                <a:prstClr val="white"/>
              </a:solidFill>
              <a:latin typeface="Calibri"/>
            </a:endParaRPr>
          </a:p>
        </p:txBody>
      </p:sp>
      <p:sp>
        <p:nvSpPr>
          <p:cNvPr id="6" name="Rectangle 5"/>
          <p:cNvSpPr/>
          <p:nvPr/>
        </p:nvSpPr>
        <p:spPr>
          <a:xfrm>
            <a:off x="431371" y="327085"/>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 Acerboki acmici @ ,wric cunouci`a @ `m`Psyri</a:t>
            </a:r>
            <a:br>
              <a:rPr lang="it-IT" sz="3733" dirty="0">
                <a:solidFill>
                  <a:prstClr val="white"/>
                </a:solidFill>
                <a:latin typeface="CS Avva Shenouda" pitchFamily="34" charset="0"/>
              </a:rPr>
            </a:br>
            <a:r>
              <a:rPr lang="it-IT" sz="3733" dirty="0">
                <a:solidFill>
                  <a:prstClr val="white"/>
                </a:solidFill>
                <a:latin typeface="CS Avva Shenouda" pitchFamily="34" charset="0"/>
              </a:rPr>
              <a:t>`mVyet[oci @ Pilogoc</a:t>
            </a:r>
            <a:br>
              <a:rPr lang="it-IT" sz="3733" dirty="0">
                <a:solidFill>
                  <a:prstClr val="white"/>
                </a:solidFill>
                <a:latin typeface="CS Avva Shenouda" pitchFamily="34" charset="0"/>
              </a:rPr>
            </a:br>
            <a:r>
              <a:rPr lang="it-IT" sz="3733" dirty="0">
                <a:solidFill>
                  <a:prstClr val="white"/>
                </a:solidFill>
                <a:latin typeface="CS Avva Shenouda" pitchFamily="34" charset="0"/>
              </a:rPr>
              <a:t>`naidi`a</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Elle a été enceinte</a:t>
            </a:r>
          </a:p>
          <a:p>
            <a:pPr algn="ctr" defTabSz="1219170"/>
            <a:r>
              <a:rPr lang="fr-FR" sz="3733" b="1" dirty="0">
                <a:solidFill>
                  <a:prstClr val="white"/>
                </a:solidFill>
                <a:latin typeface="Book Antiqua" pitchFamily="18" charset="0"/>
              </a:rPr>
              <a:t>Enfanta sans semence</a:t>
            </a:r>
          </a:p>
          <a:p>
            <a:pPr algn="ctr" defTabSz="1219170"/>
            <a:r>
              <a:rPr lang="fr-FR" sz="3733" b="1" dirty="0">
                <a:solidFill>
                  <a:prstClr val="white"/>
                </a:solidFill>
                <a:latin typeface="Book Antiqua" pitchFamily="18" charset="0"/>
              </a:rPr>
              <a:t>Le Fils du Dieu Très-Haut</a:t>
            </a:r>
          </a:p>
          <a:p>
            <a:pPr algn="ctr" defTabSz="1219170"/>
            <a:r>
              <a:rPr lang="fr-FR" sz="3733" b="1" dirty="0">
                <a:solidFill>
                  <a:prstClr val="white"/>
                </a:solidFill>
                <a:latin typeface="Book Antiqua" pitchFamily="18" charset="0"/>
              </a:rPr>
              <a:t>Lui le Verbe en personne.</a:t>
            </a:r>
          </a:p>
        </p:txBody>
      </p:sp>
      <p:sp>
        <p:nvSpPr>
          <p:cNvPr id="2" name="ZoneTexte 1">
            <a:extLst>
              <a:ext uri="{FF2B5EF4-FFF2-40B4-BE49-F238E27FC236}">
                <a16:creationId xmlns:a16="http://schemas.microsoft.com/office/drawing/2014/main" id="{311F643F-CC47-0C78-15F7-FCBE0CCFAAF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E38D4D55-F2D5-7D8C-176E-52857299B80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96674587"/>
      </p:ext>
    </p:extLst>
  </p:cSld>
  <p:clrMapOvr>
    <a:masterClrMapping/>
  </p:clrMapOvr>
</p:sld>
</file>

<file path=ppt/slides/slide22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1AD730D3-7995-71E9-1786-6A92E8FCE79E}"/>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EF9BA0EB-6B4C-BC54-B430-11FA455B92F2}"/>
              </a:ext>
            </a:extLst>
          </p:cNvPr>
          <p:cNvSpPr/>
          <p:nvPr/>
        </p:nvSpPr>
        <p:spPr>
          <a:xfrm>
            <a:off x="7503125"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تعهدنا بخلاصك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6FDF5F4E-A9DC-7963-F16D-941CF04A6D65}"/>
              </a:ext>
            </a:extLst>
          </p:cNvPr>
          <p:cNvSpPr/>
          <p:nvPr/>
        </p:nvSpPr>
        <p:spPr>
          <a:xfrm>
            <a:off x="719403" y="1700808"/>
            <a:ext cx="5736637" cy="1569660"/>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Jempensini qen pekoujai.</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71F2CD55-D99C-74E9-2F86-F93097CD796A}"/>
              </a:ext>
            </a:extLst>
          </p:cNvPr>
          <p:cNvSpPr/>
          <p:nvPr/>
        </p:nvSpPr>
        <p:spPr>
          <a:xfrm>
            <a:off x="1559496" y="4077073"/>
            <a:ext cx="9073008"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Donne-nous ton salut.</a:t>
            </a:r>
          </a:p>
        </p:txBody>
      </p:sp>
      <p:sp>
        <p:nvSpPr>
          <p:cNvPr id="17" name="ZoneTexte 16">
            <a:extLst>
              <a:ext uri="{FF2B5EF4-FFF2-40B4-BE49-F238E27FC236}">
                <a16:creationId xmlns:a16="http://schemas.microsoft.com/office/drawing/2014/main" id="{39AC44D0-05C9-EA8B-F890-EAB4EDD41B1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3560AE08-0C89-34D4-CCD0-FB277C4FE21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919761045"/>
      </p:ext>
    </p:extLst>
  </p:cSld>
  <p:clrMapOvr>
    <a:masterClrMapping/>
  </p:clrMapOvr>
</p:sld>
</file>

<file path=ppt/slides/slide22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B2ACA5FC-AEBD-6AE7-E20D-FD7FA614FBF6}"/>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6F9DDCB2-43A1-FC25-6017-AB52F4673A28}"/>
              </a:ext>
            </a:extLst>
          </p:cNvPr>
          <p:cNvSpPr/>
          <p:nvPr/>
        </p:nvSpPr>
        <p:spPr>
          <a:xfrm>
            <a:off x="7536160" y="1508787"/>
            <a:ext cx="4128459" cy="156966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وأغفر لنا خطايانا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رب ارحم.</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1626BEA5-5262-6545-DACD-2744D6BABB40}"/>
              </a:ext>
            </a:extLst>
          </p:cNvPr>
          <p:cNvSpPr/>
          <p:nvPr/>
        </p:nvSpPr>
        <p:spPr>
          <a:xfrm>
            <a:off x="431371" y="1508788"/>
            <a:ext cx="6024669" cy="1569660"/>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Ouoh ,a nennobi nan</a:t>
            </a:r>
            <a:b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`ebol. Kuri`e `ele`ycon.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5EDBD968-9DF3-3FCC-EA51-BF0AB0D75B2D}"/>
              </a:ext>
            </a:extLst>
          </p:cNvPr>
          <p:cNvSpPr/>
          <p:nvPr/>
        </p:nvSpPr>
        <p:spPr>
          <a:xfrm>
            <a:off x="1103445" y="4132817"/>
            <a:ext cx="10369152" cy="156966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Pardonne-nous nos péchés.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Pitié Seigneur.</a:t>
            </a:r>
          </a:p>
        </p:txBody>
      </p:sp>
      <p:sp>
        <p:nvSpPr>
          <p:cNvPr id="17" name="ZoneTexte 16">
            <a:extLst>
              <a:ext uri="{FF2B5EF4-FFF2-40B4-BE49-F238E27FC236}">
                <a16:creationId xmlns:a16="http://schemas.microsoft.com/office/drawing/2014/main" id="{24C778FA-AD0D-BCF6-01C2-4909F2BE9FC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1CF351A2-BF0A-AF34-6A0D-CA1645C14BA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956661190"/>
      </p:ext>
    </p:extLst>
  </p:cSld>
  <p:clrMapOvr>
    <a:masterClrMapping/>
  </p:clrMapOvr>
</p:sld>
</file>

<file path=ppt/slides/slide229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E805D7E6-6339-0BE2-0EBD-57B9FE8A9217}"/>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26BDC3DD-A739-E3C2-5DFD-6A55D08C6187}"/>
              </a:ext>
            </a:extLst>
          </p:cNvPr>
          <p:cNvSpPr/>
          <p:nvPr/>
        </p:nvSpPr>
        <p:spPr>
          <a:xfrm>
            <a:off x="1089160" y="764706"/>
            <a:ext cx="10095405" cy="156966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قدوس قدوس قدوس رب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الصباؤوت.</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السماء والأرض مملوءتان من مجدك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وكرامتك.</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ارحمنا يا الله الآب ضابط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الكل.</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أيها الثالوث القدوس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ارحمنا.</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أيها الرب إله القوات كن معنا لأنه ليس لنا معين في شدائدنا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وضيقاتنا</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سواك.</a:t>
            </a:r>
            <a:endParaRPr kumimoji="0" lang="fr-FR" sz="3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E0FB0FD0-9B2E-516B-768D-EC2A86E60CA9}"/>
              </a:ext>
            </a:extLst>
          </p:cNvPr>
          <p:cNvSpPr/>
          <p:nvPr/>
        </p:nvSpPr>
        <p:spPr>
          <a:xfrm>
            <a:off x="911424" y="3284984"/>
            <a:ext cx="10465163" cy="2965364"/>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Saint, Saint, Saint, Seigneur Sabaot,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le ciel et la terre sont remplis de Ta gloire et de ton honneur.</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Pitié pour nous ô Dieu le Père tout puissant.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Pitié pour nous ô Trinité Sainte.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Ô Seigneur Dieu des puissances sois avec nous,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car nous n'attendons d'aide que de toi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dans nos difficultés et nos angoisses.</a:t>
            </a:r>
          </a:p>
        </p:txBody>
      </p:sp>
      <p:sp>
        <p:nvSpPr>
          <p:cNvPr id="16" name="ZoneTexte 15">
            <a:extLst>
              <a:ext uri="{FF2B5EF4-FFF2-40B4-BE49-F238E27FC236}">
                <a16:creationId xmlns:a16="http://schemas.microsoft.com/office/drawing/2014/main" id="{61A3BF40-C6F0-FFEC-2E6F-462DC58E9D2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D4C31919-681D-16B8-4B84-34757253795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665964801"/>
      </p:ext>
    </p:extLst>
  </p:cSld>
  <p:clrMapOvr>
    <a:masterClrMapping/>
  </p:clrMapOvr>
</p:sld>
</file>

<file path=ppt/slides/slide22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FFF68AC5-CAE2-73D4-015D-5FB127CC725D}"/>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7675F7E8-65AC-600F-BA6A-0B195C7E5908}"/>
              </a:ext>
            </a:extLst>
          </p:cNvPr>
          <p:cNvSpPr/>
          <p:nvPr/>
        </p:nvSpPr>
        <p:spPr>
          <a:xfrm>
            <a:off x="527381" y="764705"/>
            <a:ext cx="10945216" cy="1569660"/>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حل واغفر واصفح لنا يا الله عن سيئاتنا التي صنعناها بإرادتنا والتي صنعناها بغير إرادتنا التي فعلناها بمعرفة والتي فعلناها بغير معرفة الخفية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والظاهرة.</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يا رب اغفرها لنا من أجل اسمك القدوس الذي دعي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علينا.</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كرحمتك يا رب وليس كخطايانا.</a:t>
            </a:r>
            <a:endParaRPr kumimoji="0" lang="fr-FR" sz="3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F862565F-1ACF-F37C-4020-3F2E2402BD46}"/>
              </a:ext>
            </a:extLst>
          </p:cNvPr>
          <p:cNvSpPr/>
          <p:nvPr/>
        </p:nvSpPr>
        <p:spPr>
          <a:xfrm>
            <a:off x="911424" y="3284984"/>
            <a:ext cx="10561173" cy="255493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Ô Dieu délie, pardonne et remets nos péchés ;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ceux que nous avons commis volontairement ou involontairement,</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 consciemment ou inconsciemment, secrètement ou en public.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Ô Seigneur pardonne-les-nous à cause de Ton saint Nom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qui a été invoqué sur nous.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Selon Ta miséricorde Seigneur et non selon nos péchés.</a:t>
            </a:r>
          </a:p>
        </p:txBody>
      </p:sp>
      <p:sp>
        <p:nvSpPr>
          <p:cNvPr id="16" name="ZoneTexte 15">
            <a:extLst>
              <a:ext uri="{FF2B5EF4-FFF2-40B4-BE49-F238E27FC236}">
                <a16:creationId xmlns:a16="http://schemas.microsoft.com/office/drawing/2014/main" id="{D50107ED-939A-829D-A087-3032AD8502A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58BCC25B-0B8B-E37B-B413-2A8B3112498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09164750"/>
      </p:ext>
    </p:extLst>
  </p:cSld>
  <p:clrMapOvr>
    <a:masterClrMapping/>
  </p:clrMapOvr>
</p:sld>
</file>

<file path=ppt/slides/slide229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F0BCC987-4134-5798-3EA7-6DE6A7E72DA7}"/>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6676C642-3948-81ED-6616-AB3245F02AD7}"/>
              </a:ext>
            </a:extLst>
          </p:cNvPr>
          <p:cNvSpPr/>
          <p:nvPr/>
        </p:nvSpPr>
        <p:spPr>
          <a:xfrm>
            <a:off x="6384032" y="1196752"/>
            <a:ext cx="5350768" cy="2123658"/>
          </a:xfrm>
          <a:prstGeom prst="rect">
            <a:avLst/>
          </a:prstGeom>
        </p:spPr>
        <p:txBody>
          <a:bodyPr wrap="square">
            <a:spAutoFit/>
          </a:bodyPr>
          <a:lstStyle/>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AE"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واجعلنا مستحقين أن نقول بشكر أبانا الذي في </a:t>
            </a:r>
            <a:r>
              <a:rPr kumimoji="0" lang="ar-AE"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السموات...</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D2ABF871-5B39-0A9B-30FC-557CA32EFFD8}"/>
              </a:ext>
            </a:extLst>
          </p:cNvPr>
          <p:cNvSpPr/>
          <p:nvPr/>
        </p:nvSpPr>
        <p:spPr>
          <a:xfrm>
            <a:off x="762000" y="980731"/>
            <a:ext cx="5694040" cy="1938992"/>
          </a:xfrm>
          <a:prstGeom prst="rect">
            <a:avLst/>
          </a:prstGeom>
        </p:spPr>
        <p:txBody>
          <a:bodyPr wrap="square">
            <a:spAutoFit/>
          </a:bodyPr>
          <a:lstStyle/>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4000" b="0" i="0" u="none" strike="noStrike" kern="1200" cap="none" spc="0" normalizeH="0" baseline="0" noProof="0" dirty="0">
                <a:ln>
                  <a:noFill/>
                </a:ln>
                <a:solidFill>
                  <a:prstClr val="white"/>
                </a:solidFill>
                <a:effectLst/>
                <a:uLnTx/>
                <a:uFillTx/>
                <a:latin typeface="Avva_Marcos" pitchFamily="82" charset="0"/>
                <a:ea typeface="+mn-ea"/>
                <a:cs typeface="+mn-cs"/>
              </a:rPr>
              <a:t>A</a:t>
            </a:r>
            <a:r>
              <a:rPr kumimoji="0" lang="pt-BR" sz="4000" b="0" i="0" u="none" strike="noStrike" kern="1200" cap="none" spc="0" normalizeH="0" baseline="0" noProof="0" dirty="0">
                <a:ln>
                  <a:noFill/>
                </a:ln>
                <a:solidFill>
                  <a:prstClr val="white"/>
                </a:solidFill>
                <a:effectLst/>
                <a:uLnTx/>
                <a:uFillTx/>
                <a:latin typeface="CS Avva Shenouda" pitchFamily="34" charset="0"/>
                <a:ea typeface="+mn-ea"/>
                <a:cs typeface="+mn-cs"/>
              </a:rPr>
              <a:t>riten `nem`psa      `njoc qen ouse`phmot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4000" b="0" i="0" u="none" strike="noStrike" kern="1200" cap="none" spc="0" normalizeH="0" baseline="0" noProof="0" dirty="0">
                <a:ln>
                  <a:noFill/>
                </a:ln>
                <a:solidFill>
                  <a:prstClr val="white"/>
                </a:solidFill>
                <a:effectLst/>
                <a:uLnTx/>
                <a:uFillTx/>
                <a:latin typeface="CS Avva Shenouda" pitchFamily="34" charset="0"/>
                <a:ea typeface="+mn-ea"/>
                <a:cs typeface="+mn-cs"/>
              </a:rPr>
              <a:t>Je peniwt ...</a:t>
            </a:r>
            <a:endPar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8C91B7F9-84B5-4701-3040-FE398281E1B8}"/>
              </a:ext>
            </a:extLst>
          </p:cNvPr>
          <p:cNvSpPr/>
          <p:nvPr/>
        </p:nvSpPr>
        <p:spPr>
          <a:xfrm>
            <a:off x="2783632" y="4077072"/>
            <a:ext cx="6408712" cy="1938992"/>
          </a:xfrm>
          <a:prstGeom prst="rect">
            <a:avLst/>
          </a:prstGeom>
        </p:spPr>
        <p:txBody>
          <a:bodyPr wrap="squar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4000" b="1" i="0" u="none" strike="noStrike" kern="1200" cap="none" spc="0" normalizeH="0" baseline="0" noProof="0" dirty="0">
                <a:ln>
                  <a:noFill/>
                </a:ln>
                <a:solidFill>
                  <a:prstClr val="white"/>
                </a:solidFill>
                <a:effectLst/>
                <a:uLnTx/>
                <a:uFillTx/>
                <a:latin typeface="Book Antiqua" pitchFamily="18" charset="0"/>
                <a:ea typeface="+mn-ea"/>
                <a:cs typeface="+mn-cs"/>
              </a:rPr>
              <a:t>Rends-nous dignes de dire en action de grâce : Notre Père ...</a:t>
            </a:r>
          </a:p>
        </p:txBody>
      </p:sp>
      <p:sp>
        <p:nvSpPr>
          <p:cNvPr id="2" name="ZoneTexte 1">
            <a:extLst>
              <a:ext uri="{FF2B5EF4-FFF2-40B4-BE49-F238E27FC236}">
                <a16:creationId xmlns:a16="http://schemas.microsoft.com/office/drawing/2014/main" id="{A4B8876C-1773-1DB8-F50A-458A8613017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2" action="ppaction://hlinksldjump"/>
            <a:extLst>
              <a:ext uri="{FF2B5EF4-FFF2-40B4-BE49-F238E27FC236}">
                <a16:creationId xmlns:a16="http://schemas.microsoft.com/office/drawing/2014/main" id="{4A65EC24-C0CB-E1F4-D144-81D6F820930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038845126"/>
      </p:ext>
    </p:extLst>
  </p:cSld>
  <p:clrMapOvr>
    <a:masterClrMapping/>
  </p:clrMapOvr>
  <mc:AlternateContent xmlns:mc="http://schemas.openxmlformats.org/markup-compatibility/2006" xmlns:p14="http://schemas.microsoft.com/office/powerpoint/2010/main">
    <mc:Choice Requires="p14">
      <p:transition p14:dur="10" advTm="10000"/>
    </mc:Choice>
    <mc:Fallback xmlns="">
      <p:transition advTm="10000"/>
    </mc:Fallback>
  </mc:AlternateContent>
</p:sld>
</file>

<file path=ppt/slides/slide229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A26DF07C-074F-1512-994E-AC47D4F00004}"/>
            </a:ext>
          </a:extLst>
        </p:cNvPr>
        <p:cNvGrpSpPr/>
        <p:nvPr/>
      </p:nvGrpSpPr>
      <p:grpSpPr>
        <a:xfrm>
          <a:off x="0" y="0"/>
          <a:ext cx="0" cy="0"/>
          <a:chOff x="0" y="0"/>
          <a:chExt cx="0" cy="0"/>
        </a:xfrm>
      </p:grpSpPr>
      <p:sp>
        <p:nvSpPr>
          <p:cNvPr id="6" name="Rectangle 5">
            <a:extLst>
              <a:ext uri="{FF2B5EF4-FFF2-40B4-BE49-F238E27FC236}">
                <a16:creationId xmlns:a16="http://schemas.microsoft.com/office/drawing/2014/main" id="{494FC819-6880-363F-CE00-D461E69C26C9}"/>
              </a:ext>
            </a:extLst>
          </p:cNvPr>
          <p:cNvSpPr/>
          <p:nvPr/>
        </p:nvSpPr>
        <p:spPr>
          <a:xfrm>
            <a:off x="1775520" y="116633"/>
            <a:ext cx="8856985" cy="6401753"/>
          </a:xfrm>
          <a:prstGeom prst="rect">
            <a:avLst/>
          </a:prstGeom>
        </p:spPr>
        <p:txBody>
          <a:bodyPr wrap="square">
            <a:spAutoFit/>
          </a:bodyPr>
          <a:lstStyle/>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Avva_Marcos" pitchFamily="82" charset="0"/>
                <a:ea typeface="+mn-ea"/>
                <a:cs typeface="+mn-cs"/>
              </a:rPr>
              <a:t>G</a:t>
            </a: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e peniwt etqen nivyou`i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mareftoubo `nje pekran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marec`i `nje tekmetouro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petehnak marefswpi</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`m`vry] qen `tve nem hijen pikahi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penwik `nte rac] myif nan `mvoou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ouoh ,a nyeteron nan `ebol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m`vry] hwn `nten,w `ebol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`nnyete ouon `ntan `erwou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ouoh `mperenten eqoun `epiracmoc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alla nahmen `ebol ha pipethwou.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Qen P=,=c I=y=c Pen¡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26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je ;wk te ]metouro nem ]jom nem pi`wou sa eneh `amyn.</a:t>
            </a:r>
            <a:endParaRPr kumimoji="0" lang="fr-FR" sz="26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2" name="ZoneTexte 1">
            <a:extLst>
              <a:ext uri="{FF2B5EF4-FFF2-40B4-BE49-F238E27FC236}">
                <a16:creationId xmlns:a16="http://schemas.microsoft.com/office/drawing/2014/main" id="{68A48CCA-89A0-24A6-3853-89461910439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2" action="ppaction://hlinksldjump"/>
            <a:extLst>
              <a:ext uri="{FF2B5EF4-FFF2-40B4-BE49-F238E27FC236}">
                <a16:creationId xmlns:a16="http://schemas.microsoft.com/office/drawing/2014/main" id="{25DA0F3C-7B2E-64B3-0F7A-E02CD2D8B52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976169959"/>
      </p:ext>
    </p:extLst>
  </p:cSld>
  <p:clrMapOvr>
    <a:masterClrMapping/>
  </p:clrMapOvr>
  <mc:AlternateContent xmlns:mc="http://schemas.openxmlformats.org/markup-compatibility/2006" xmlns:p14="http://schemas.microsoft.com/office/powerpoint/2010/main">
    <mc:Choice Requires="p14">
      <p:transition p14:dur="10" advTm="10000"/>
    </mc:Choice>
    <mc:Fallback xmlns="">
      <p:transition advTm="10000"/>
    </mc:Fallback>
  </mc:AlternateContent>
</p:sld>
</file>

<file path=ppt/slides/slide229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935A204C-DA3A-23FD-CCB6-FAD358B496C5}"/>
            </a:ext>
          </a:extLst>
        </p:cNvPr>
        <p:cNvGrpSpPr/>
        <p:nvPr/>
      </p:nvGrpSpPr>
      <p:grpSpPr>
        <a:xfrm>
          <a:off x="0" y="0"/>
          <a:ext cx="0" cy="0"/>
          <a:chOff x="0" y="0"/>
          <a:chExt cx="0" cy="0"/>
        </a:xfrm>
      </p:grpSpPr>
      <p:sp>
        <p:nvSpPr>
          <p:cNvPr id="2" name="ZoneTexte 1">
            <a:extLst>
              <a:ext uri="{FF2B5EF4-FFF2-40B4-BE49-F238E27FC236}">
                <a16:creationId xmlns:a16="http://schemas.microsoft.com/office/drawing/2014/main" id="{7FAEA689-83E7-9A95-FFE8-E5DEAB203666}"/>
              </a:ext>
            </a:extLst>
          </p:cNvPr>
          <p:cNvSpPr txBox="1"/>
          <p:nvPr/>
        </p:nvSpPr>
        <p:spPr>
          <a:xfrm>
            <a:off x="70992" y="6182380"/>
            <a:ext cx="12044808" cy="584775"/>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Diocèse de Paris et du Nord de la France </a:t>
            </a: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Eglise Archange Michel &amp; Saint Georges – Villejuif</a:t>
            </a:r>
          </a:p>
        </p:txBody>
      </p:sp>
      <p:pic>
        <p:nvPicPr>
          <p:cNvPr id="3" name="Image 2">
            <a:extLst>
              <a:ext uri="{FF2B5EF4-FFF2-40B4-BE49-F238E27FC236}">
                <a16:creationId xmlns:a16="http://schemas.microsoft.com/office/drawing/2014/main" id="{03101C89-E63F-1613-D7C1-0507B4B9E508}"/>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36416" y="6209364"/>
            <a:ext cx="584775" cy="584775"/>
          </a:xfrm>
          <a:prstGeom prst="rect">
            <a:avLst/>
          </a:prstGeom>
        </p:spPr>
      </p:pic>
      <p:pic>
        <p:nvPicPr>
          <p:cNvPr id="4" name="Image 3">
            <a:extLst>
              <a:ext uri="{FF2B5EF4-FFF2-40B4-BE49-F238E27FC236}">
                <a16:creationId xmlns:a16="http://schemas.microsoft.com/office/drawing/2014/main" id="{D090125C-C2C6-9949-BA2D-57F51C28D299}"/>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573587" y="6167242"/>
            <a:ext cx="681997" cy="584775"/>
          </a:xfrm>
          <a:prstGeom prst="rect">
            <a:avLst/>
          </a:prstGeom>
        </p:spPr>
      </p:pic>
      <p:pic>
        <p:nvPicPr>
          <p:cNvPr id="6" name="Image 5">
            <a:extLst>
              <a:ext uri="{FF2B5EF4-FFF2-40B4-BE49-F238E27FC236}">
                <a16:creationId xmlns:a16="http://schemas.microsoft.com/office/drawing/2014/main" id="{25872A55-7E02-3AA5-BE24-3530482290E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112196" y="1295400"/>
            <a:ext cx="3962400" cy="3447288"/>
          </a:xfrm>
          <a:prstGeom prst="rect">
            <a:avLst/>
          </a:prstGeom>
        </p:spPr>
      </p:pic>
    </p:spTree>
    <p:extLst>
      <p:ext uri="{BB962C8B-B14F-4D97-AF65-F5344CB8AC3E}">
        <p14:creationId xmlns:p14="http://schemas.microsoft.com/office/powerpoint/2010/main" val="985737240"/>
      </p:ext>
    </p:extLst>
  </p:cSld>
  <p:clrMapOvr>
    <a:masterClrMapping/>
  </p:clrMapOvr>
  <p:transition/>
</p:sld>
</file>

<file path=ppt/slides/slide229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80880074-1F97-93F8-45DC-B9DABC5A24EA}"/>
            </a:ext>
          </a:extLst>
        </p:cNvPr>
        <p:cNvGrpSpPr/>
        <p:nvPr/>
      </p:nvGrpSpPr>
      <p:grpSpPr>
        <a:xfrm>
          <a:off x="0" y="0"/>
          <a:ext cx="0" cy="0"/>
          <a:chOff x="0" y="0"/>
          <a:chExt cx="0" cy="0"/>
        </a:xfrm>
      </p:grpSpPr>
      <p:sp>
        <p:nvSpPr>
          <p:cNvPr id="2" name="ZoneTexte 1">
            <a:extLst>
              <a:ext uri="{FF2B5EF4-FFF2-40B4-BE49-F238E27FC236}">
                <a16:creationId xmlns:a16="http://schemas.microsoft.com/office/drawing/2014/main" id="{B5DB5BC5-BDD6-CF1D-D538-A578172E6A32}"/>
              </a:ext>
            </a:extLst>
          </p:cNvPr>
          <p:cNvSpPr txBox="1"/>
          <p:nvPr/>
        </p:nvSpPr>
        <p:spPr>
          <a:xfrm>
            <a:off x="70992" y="6182380"/>
            <a:ext cx="12044808" cy="584775"/>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Diocèse de Paris et du Nord de la France </a:t>
            </a: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Eglise Archange Michel &amp; Saint Georges – Villejuif</a:t>
            </a:r>
          </a:p>
        </p:txBody>
      </p:sp>
      <p:pic>
        <p:nvPicPr>
          <p:cNvPr id="3" name="Image 2">
            <a:extLst>
              <a:ext uri="{FF2B5EF4-FFF2-40B4-BE49-F238E27FC236}">
                <a16:creationId xmlns:a16="http://schemas.microsoft.com/office/drawing/2014/main" id="{368F3081-45B3-C0C8-AE70-E5C036C410A9}"/>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36416" y="6209364"/>
            <a:ext cx="584775" cy="584775"/>
          </a:xfrm>
          <a:prstGeom prst="rect">
            <a:avLst/>
          </a:prstGeom>
        </p:spPr>
      </p:pic>
      <p:pic>
        <p:nvPicPr>
          <p:cNvPr id="4" name="Image 3">
            <a:extLst>
              <a:ext uri="{FF2B5EF4-FFF2-40B4-BE49-F238E27FC236}">
                <a16:creationId xmlns:a16="http://schemas.microsoft.com/office/drawing/2014/main" id="{3F2EC522-7D76-BD99-5518-173D5222D377}"/>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573587" y="6167242"/>
            <a:ext cx="681997" cy="584775"/>
          </a:xfrm>
          <a:prstGeom prst="rect">
            <a:avLst/>
          </a:prstGeom>
        </p:spPr>
      </p:pic>
      <p:pic>
        <p:nvPicPr>
          <p:cNvPr id="6" name="Image 5">
            <a:extLst>
              <a:ext uri="{FF2B5EF4-FFF2-40B4-BE49-F238E27FC236}">
                <a16:creationId xmlns:a16="http://schemas.microsoft.com/office/drawing/2014/main" id="{6472F922-CED4-003C-CF5F-61FE2CE3EBD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112196" y="1295400"/>
            <a:ext cx="3962400" cy="3447288"/>
          </a:xfrm>
          <a:prstGeom prst="rect">
            <a:avLst/>
          </a:prstGeom>
        </p:spPr>
      </p:pic>
    </p:spTree>
    <p:extLst>
      <p:ext uri="{BB962C8B-B14F-4D97-AF65-F5344CB8AC3E}">
        <p14:creationId xmlns:p14="http://schemas.microsoft.com/office/powerpoint/2010/main" val="1222914112"/>
      </p:ext>
    </p:extLst>
  </p:cSld>
  <p:clrMapOvr>
    <a:masterClrMapping/>
  </p:clrMapOvr>
  <p:transition/>
</p:sld>
</file>

<file path=ppt/slides/slide229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2279576" y="2639237"/>
            <a:ext cx="7848872" cy="1323439"/>
          </a:xfrm>
          <a:prstGeom prst="rect">
            <a:avLst/>
          </a:prstGeom>
        </p:spPr>
        <p:txBody>
          <a:bodyPr wrap="square">
            <a:spAutoFit/>
          </a:bodyPr>
          <a:lstStyle/>
          <a:p>
            <a:pPr algn="ctr"/>
            <a:r>
              <a:rPr lang="fr-FR" sz="4000" b="1" dirty="0">
                <a:solidFill>
                  <a:prstClr val="white"/>
                </a:solidFill>
                <a:latin typeface="Book Antiqua" pitchFamily="18" charset="0"/>
              </a:rPr>
              <a:t>Psaume 117 (116)</a:t>
            </a:r>
          </a:p>
          <a:p>
            <a:pPr algn="ctr"/>
            <a:r>
              <a:rPr lang="fr-FR" sz="4000" dirty="0" err="1">
                <a:solidFill>
                  <a:prstClr val="white"/>
                </a:solidFill>
                <a:latin typeface="CS Avva Shenouda" pitchFamily="34" charset="0"/>
              </a:rPr>
              <a:t>Nie;noc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tyrou</a:t>
            </a:r>
            <a:endParaRPr lang="ar-EG" sz="4000" b="1" dirty="0">
              <a:solidFill>
                <a:prstClr val="white"/>
              </a:solidFill>
              <a:latin typeface="Book Antiqua" pitchFamily="18" charset="0"/>
            </a:endParaRP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25</a:t>
            </a:r>
          </a:p>
        </p:txBody>
      </p:sp>
      <p:sp>
        <p:nvSpPr>
          <p:cNvPr id="2" name="ZoneTexte 1">
            <a:extLst>
              <a:ext uri="{FF2B5EF4-FFF2-40B4-BE49-F238E27FC236}">
                <a16:creationId xmlns:a16="http://schemas.microsoft.com/office/drawing/2014/main" id="{DC448DE7-C62C-A3A8-4801-4C3851320F5C}"/>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Nie;noc</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tyrou</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3" name="ZoneTexte 2">
            <a:hlinkClick r:id="rId3" action="ppaction://hlinksldjump"/>
            <a:extLst>
              <a:ext uri="{FF2B5EF4-FFF2-40B4-BE49-F238E27FC236}">
                <a16:creationId xmlns:a16="http://schemas.microsoft.com/office/drawing/2014/main" id="{DD76C27E-8818-CB8D-9351-6687635FF3A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64165396"/>
      </p:ext>
    </p:extLst>
  </p:cSld>
  <p:clrMapOvr>
    <a:masterClrMapping/>
  </p:clrMapOvr>
  <p:transition/>
</p:sld>
</file>

<file path=ppt/slides/slide229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543016" y="3723997"/>
            <a:ext cx="5118837" cy="2554930"/>
          </a:xfrm>
          <a:prstGeom prst="rect">
            <a:avLst/>
          </a:prstGeom>
        </p:spPr>
        <p:txBody>
          <a:bodyPr wrap="square">
            <a:spAutoFit/>
          </a:bodyPr>
          <a:lstStyle/>
          <a:p>
            <a:pPr algn="just" defTabSz="1219170" rtl="1"/>
            <a:r>
              <a:rPr lang="ar-EG" sz="2667" dirty="0">
                <a:solidFill>
                  <a:prstClr val="white"/>
                </a:solidFill>
                <a:latin typeface="Calibri"/>
                <a:cs typeface="Arial" panose="020B0604020202020204" pitchFamily="34" charset="0"/>
              </a:rPr>
              <a:t>المجد لإلهنا: يا كل الأمم سبحوا الرب: ولتباركه كل الشعوب: لأن رحمته قد قويت علينا: وحق الرب يدوم إلى الأبد </a:t>
            </a:r>
            <a:r>
              <a:rPr lang="ar-EG" sz="2667" dirty="0" err="1">
                <a:solidFill>
                  <a:prstClr val="white"/>
                </a:solidFill>
                <a:latin typeface="Calibri"/>
                <a:cs typeface="Arial" panose="020B0604020202020204" pitchFamily="34" charset="0"/>
              </a:rPr>
              <a:t>آلليلويا</a:t>
            </a:r>
            <a:r>
              <a:rPr lang="fr-FR" sz="2667" dirty="0">
                <a:solidFill>
                  <a:prstClr val="white"/>
                </a:solidFill>
                <a:latin typeface="Calibri"/>
              </a:rPr>
              <a:t> </a:t>
            </a:r>
            <a:r>
              <a:rPr lang="ar-AE" sz="2667" dirty="0">
                <a:solidFill>
                  <a:prstClr val="white"/>
                </a:solidFill>
                <a:latin typeface="Calibri"/>
                <a:cs typeface="Arial" panose="020B0604020202020204" pitchFamily="34" charset="0"/>
              </a:rPr>
              <a:t>المجد للآب </a:t>
            </a:r>
            <a:r>
              <a:rPr lang="ar-AE" sz="2667" dirty="0" err="1">
                <a:solidFill>
                  <a:prstClr val="white"/>
                </a:solidFill>
                <a:latin typeface="Calibri"/>
                <a:cs typeface="Arial" panose="020B0604020202020204" pitchFamily="34" charset="0"/>
              </a:rPr>
              <a:t>والإبن</a:t>
            </a:r>
            <a:r>
              <a:rPr lang="ar-AE" sz="2667" dirty="0">
                <a:solidFill>
                  <a:prstClr val="white"/>
                </a:solidFill>
                <a:latin typeface="Calibri"/>
                <a:cs typeface="Arial" panose="020B0604020202020204" pitchFamily="34" charset="0"/>
              </a:rPr>
              <a:t>: والروح القدس : الآن وكل </a:t>
            </a:r>
            <a:r>
              <a:rPr lang="ar-AE" sz="2667" dirty="0" err="1">
                <a:solidFill>
                  <a:prstClr val="white"/>
                </a:solidFill>
                <a:latin typeface="Calibri"/>
                <a:cs typeface="Arial" panose="020B0604020202020204" pitchFamily="34" charset="0"/>
              </a:rPr>
              <a:t>آوان</a:t>
            </a:r>
            <a:r>
              <a:rPr lang="ar-AE" sz="2667" dirty="0">
                <a:solidFill>
                  <a:prstClr val="white"/>
                </a:solidFill>
                <a:latin typeface="Calibri"/>
                <a:cs typeface="Arial" panose="020B0604020202020204" pitchFamily="34" charset="0"/>
              </a:rPr>
              <a:t>: وإلى دهر الدهور آمين .  </a:t>
            </a:r>
            <a:r>
              <a:rPr lang="ar-AE" sz="2667" dirty="0" err="1">
                <a:solidFill>
                  <a:prstClr val="white"/>
                </a:solidFill>
                <a:latin typeface="Calibri"/>
                <a:cs typeface="Arial" panose="020B0604020202020204" pitchFamily="34" charset="0"/>
              </a:rPr>
              <a:t>آلليلويا</a:t>
            </a:r>
            <a:r>
              <a:rPr lang="ar-AE" sz="2667" dirty="0">
                <a:solidFill>
                  <a:prstClr val="white"/>
                </a:solidFill>
                <a:latin typeface="Calibri"/>
                <a:cs typeface="Arial" panose="020B0604020202020204" pitchFamily="34" charset="0"/>
              </a:rPr>
              <a:t>: </a:t>
            </a:r>
            <a:r>
              <a:rPr lang="ar-AE" sz="2667" dirty="0" err="1">
                <a:solidFill>
                  <a:prstClr val="white"/>
                </a:solidFill>
                <a:latin typeface="Calibri"/>
                <a:cs typeface="Arial" panose="020B0604020202020204" pitchFamily="34" charset="0"/>
              </a:rPr>
              <a:t>آلليلويا</a:t>
            </a:r>
            <a:r>
              <a:rPr lang="ar-AE" sz="2667" dirty="0">
                <a:solidFill>
                  <a:prstClr val="white"/>
                </a:solidFill>
                <a:latin typeface="Calibri"/>
                <a:cs typeface="Arial" panose="020B0604020202020204" pitchFamily="34" charset="0"/>
              </a:rPr>
              <a:t> :المجد لإلهنا . </a:t>
            </a:r>
            <a:endParaRPr lang="fr-FR" sz="2667" dirty="0">
              <a:solidFill>
                <a:prstClr val="white"/>
              </a:solidFill>
              <a:latin typeface="Calibri"/>
            </a:endParaRPr>
          </a:p>
        </p:txBody>
      </p:sp>
      <p:sp>
        <p:nvSpPr>
          <p:cNvPr id="6" name="Rectangle 5"/>
          <p:cNvSpPr/>
          <p:nvPr/>
        </p:nvSpPr>
        <p:spPr>
          <a:xfrm>
            <a:off x="503378" y="188641"/>
            <a:ext cx="11274111" cy="3416320"/>
          </a:xfrm>
          <a:prstGeom prst="rect">
            <a:avLst/>
          </a:prstGeom>
        </p:spPr>
        <p:txBody>
          <a:bodyPr wrap="square">
            <a:spAutoFit/>
          </a:bodyPr>
          <a:lstStyle/>
          <a:p>
            <a:pPr algn="just" defTabSz="1219170"/>
            <a:r>
              <a:rPr lang="fr-FR" sz="3600" dirty="0">
                <a:solidFill>
                  <a:prstClr val="white"/>
                </a:solidFill>
                <a:latin typeface="CS Avva Shenouda" pitchFamily="34" charset="0"/>
              </a:rPr>
              <a:t>Doxa ci `o :</a:t>
            </a:r>
            <a:r>
              <a:rPr lang="fr-FR" sz="3600" dirty="0" err="1">
                <a:solidFill>
                  <a:prstClr val="white"/>
                </a:solidFill>
                <a:latin typeface="CS Avva Shenouda" pitchFamily="34" charset="0"/>
              </a:rPr>
              <a:t>eoc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ymwn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Nie;noc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`P¡ @ </a:t>
            </a:r>
            <a:r>
              <a:rPr lang="fr-FR" sz="3600" dirty="0" err="1">
                <a:solidFill>
                  <a:prstClr val="white"/>
                </a:solidFill>
                <a:latin typeface="CS Avva Shenouda" pitchFamily="34" charset="0"/>
              </a:rPr>
              <a:t>marou`cmou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nilaoc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apefnai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tajaro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e`hryi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ejwn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me;myi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`P¡ </a:t>
            </a:r>
            <a:r>
              <a:rPr lang="fr-FR" sz="3600" dirty="0" err="1">
                <a:solidFill>
                  <a:prstClr val="white"/>
                </a:solidFill>
                <a:latin typeface="CS Avva Shenouda" pitchFamily="34" charset="0"/>
              </a:rPr>
              <a:t>sop</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eneh</a:t>
            </a:r>
            <a:r>
              <a:rPr lang="fr-FR" sz="3600" dirty="0">
                <a:solidFill>
                  <a:prstClr val="white"/>
                </a:solidFill>
                <a:latin typeface="CS Avva Shenouda" pitchFamily="34" charset="0"/>
              </a:rPr>
              <a:t> @ =a=l. Doxa Patri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Uiw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agiw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Pneumati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nun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ic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touc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ewnac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twn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ewnwn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amyn</a:t>
            </a:r>
            <a:r>
              <a:rPr lang="fr-FR" sz="3600" dirty="0">
                <a:solidFill>
                  <a:prstClr val="white"/>
                </a:solidFill>
                <a:latin typeface="CS Avva Shenouda" pitchFamily="34" charset="0"/>
              </a:rPr>
              <a:t> @ =a=l =a=l@ Doxa ci `o :</a:t>
            </a:r>
            <a:r>
              <a:rPr lang="fr-FR" sz="3600" dirty="0" err="1">
                <a:solidFill>
                  <a:prstClr val="white"/>
                </a:solidFill>
                <a:latin typeface="CS Avva Shenouda" pitchFamily="34" charset="0"/>
              </a:rPr>
              <a:t>eoc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ymwn</a:t>
            </a:r>
            <a:r>
              <a:rPr lang="fr-FR" sz="3600" dirty="0">
                <a:solidFill>
                  <a:prstClr val="white"/>
                </a:solidFill>
                <a:latin typeface="CS Avva Shenouda" pitchFamily="34" charset="0"/>
              </a:rPr>
              <a:t>.</a:t>
            </a:r>
          </a:p>
        </p:txBody>
      </p:sp>
      <p:sp>
        <p:nvSpPr>
          <p:cNvPr id="7" name="Rectangle 6"/>
          <p:cNvSpPr/>
          <p:nvPr/>
        </p:nvSpPr>
        <p:spPr>
          <a:xfrm>
            <a:off x="503378" y="3714373"/>
            <a:ext cx="5924004" cy="2534092"/>
          </a:xfrm>
          <a:prstGeom prst="rect">
            <a:avLst/>
          </a:prstGeom>
        </p:spPr>
        <p:txBody>
          <a:bodyPr wrap="square">
            <a:spAutoFit/>
          </a:bodyPr>
          <a:lstStyle/>
          <a:p>
            <a:pPr algn="just" defTabSz="1219170"/>
            <a:r>
              <a:rPr lang="fr-FR" sz="2000" b="1" dirty="0">
                <a:solidFill>
                  <a:prstClr val="white"/>
                </a:solidFill>
                <a:latin typeface="Book Antiqua" pitchFamily="18" charset="0"/>
              </a:rPr>
              <a:t>Gloire à notre Dieu. Toutes les nations bénissez le Seigneur et que le bénissent tous les peuples car sa miséricorde s’est affermit sur nous et sa justice demeure éternellement, </a:t>
            </a:r>
            <a:r>
              <a:rPr lang="fr-FR" sz="2000" b="1" dirty="0" err="1">
                <a:solidFill>
                  <a:prstClr val="white"/>
                </a:solidFill>
                <a:latin typeface="Book Antiqua" pitchFamily="18" charset="0"/>
              </a:rPr>
              <a:t>Alleluia</a:t>
            </a:r>
            <a:r>
              <a:rPr lang="fr-FR" sz="2000" b="1" dirty="0">
                <a:solidFill>
                  <a:prstClr val="white"/>
                </a:solidFill>
                <a:latin typeface="Book Antiqua" pitchFamily="18" charset="0"/>
              </a:rPr>
              <a:t>. Gloire au Père, au Fils et au Saint-Esprit, maintenant et toujours et pour les siècles des siècles Amen, </a:t>
            </a:r>
            <a:r>
              <a:rPr lang="fr-FR" sz="2000" b="1" dirty="0" err="1">
                <a:solidFill>
                  <a:prstClr val="white"/>
                </a:solidFill>
                <a:latin typeface="Book Antiqua" pitchFamily="18" charset="0"/>
              </a:rPr>
              <a:t>Alleluia</a:t>
            </a:r>
            <a:r>
              <a:rPr lang="fr-FR" sz="2000" b="1" dirty="0">
                <a:solidFill>
                  <a:prstClr val="white"/>
                </a:solidFill>
                <a:latin typeface="Book Antiqua" pitchFamily="18" charset="0"/>
              </a:rPr>
              <a:t>, </a:t>
            </a:r>
            <a:r>
              <a:rPr lang="fr-FR" sz="2000" b="1" dirty="0" err="1">
                <a:solidFill>
                  <a:prstClr val="white"/>
                </a:solidFill>
                <a:latin typeface="Book Antiqua" pitchFamily="18" charset="0"/>
              </a:rPr>
              <a:t>Alleluia</a:t>
            </a:r>
            <a:r>
              <a:rPr lang="fr-FR" sz="2000" b="1" dirty="0">
                <a:solidFill>
                  <a:prstClr val="white"/>
                </a:solidFill>
                <a:latin typeface="Book Antiqua" pitchFamily="18" charset="0"/>
              </a:rPr>
              <a:t>. Gloire à notre Dieu.</a:t>
            </a:r>
          </a:p>
          <a:p>
            <a:pPr algn="just" defTabSz="1219170"/>
            <a:endParaRPr lang="fr-FR" sz="1867" b="1"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BA6C081F-316D-A7FE-C6B0-DA62A4889B7A}"/>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Nie;noc</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tyrou</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21B5931A-A70E-ABBB-0529-24A3E2B09F0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620123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2308324"/>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المجد للآب</a:t>
            </a:r>
            <a:br>
              <a:rPr lang="fr-FR" sz="4800" dirty="0">
                <a:solidFill>
                  <a:prstClr val="white"/>
                </a:solidFill>
                <a:latin typeface="Calibri"/>
              </a:rPr>
            </a:br>
            <a:r>
              <a:rPr lang="ar-EG" sz="4800" dirty="0">
                <a:solidFill>
                  <a:prstClr val="white"/>
                </a:solidFill>
                <a:latin typeface="Calibri"/>
                <a:cs typeface="Arial" panose="020B0604020202020204" pitchFamily="34" charset="0"/>
              </a:rPr>
              <a:t> والابن والروح القدس. المجد لك يا محب البشر</a:t>
            </a:r>
            <a:endParaRPr lang="fr-FR" sz="4800" dirty="0">
              <a:solidFill>
                <a:prstClr val="white"/>
              </a:solidFill>
              <a:latin typeface="Calibri"/>
            </a:endParaRPr>
          </a:p>
        </p:txBody>
      </p:sp>
      <p:sp>
        <p:nvSpPr>
          <p:cNvPr id="6" name="Rectangle 5"/>
          <p:cNvSpPr/>
          <p:nvPr/>
        </p:nvSpPr>
        <p:spPr>
          <a:xfrm>
            <a:off x="527381" y="332656"/>
            <a:ext cx="5856651" cy="1241237"/>
          </a:xfrm>
          <a:prstGeom prst="rect">
            <a:avLst/>
          </a:prstGeom>
        </p:spPr>
        <p:txBody>
          <a:bodyPr wrap="square">
            <a:spAutoFit/>
          </a:bodyPr>
          <a:lstStyle/>
          <a:p>
            <a:pPr algn="just" defTabSz="1219170"/>
            <a:r>
              <a:rPr lang="pl-PL" sz="3733" dirty="0">
                <a:solidFill>
                  <a:prstClr val="white"/>
                </a:solidFill>
                <a:latin typeface="CS Avva Shenouda" pitchFamily="34" charset="0"/>
              </a:rPr>
              <a:t>Doxa Patri ke `Ui`w @  ke `agi`w </a:t>
            </a:r>
            <a:r>
              <a:rPr lang="it-IT" sz="3733" dirty="0">
                <a:solidFill>
                  <a:prstClr val="white"/>
                </a:solidFill>
                <a:latin typeface="CS Avva Shenouda" pitchFamily="34" charset="0"/>
              </a:rPr>
              <a:t>`</a:t>
            </a:r>
            <a:r>
              <a:rPr lang="pl-PL" sz="3733" dirty="0">
                <a:solidFill>
                  <a:prstClr val="white"/>
                </a:solidFill>
                <a:latin typeface="CS Avva Shenouda" pitchFamily="34" charset="0"/>
              </a:rPr>
              <a:t>Pneumati @  do...</a:t>
            </a:r>
            <a:endParaRPr lang="fr-FR" sz="3733" dirty="0">
              <a:solidFill>
                <a:prstClr val="white"/>
              </a:solidFill>
              <a:latin typeface="CS Avva Shenouda" pitchFamily="34" charset="0"/>
            </a:endParaRPr>
          </a:p>
        </p:txBody>
      </p:sp>
      <p:sp>
        <p:nvSpPr>
          <p:cNvPr id="7" name="Rectangle 6"/>
          <p:cNvSpPr/>
          <p:nvPr/>
        </p:nvSpPr>
        <p:spPr>
          <a:xfrm>
            <a:off x="1576355" y="3959185"/>
            <a:ext cx="9056148" cy="1815690"/>
          </a:xfrm>
          <a:prstGeom prst="rect">
            <a:avLst/>
          </a:prstGeom>
        </p:spPr>
        <p:txBody>
          <a:bodyPr wrap="square">
            <a:spAutoFit/>
          </a:bodyPr>
          <a:lstStyle/>
          <a:p>
            <a:pPr algn="ctr" defTabSz="1219170"/>
            <a:r>
              <a:rPr lang="fr-FR" sz="3733" b="1" dirty="0">
                <a:solidFill>
                  <a:prstClr val="white"/>
                </a:solidFill>
                <a:latin typeface="Book Antiqua" pitchFamily="18" charset="0"/>
              </a:rPr>
              <a:t>Toute gloire soit au Père</a:t>
            </a:r>
          </a:p>
          <a:p>
            <a:pPr algn="ctr" defTabSz="1219170"/>
            <a:r>
              <a:rPr lang="fr-FR" sz="3733" b="1" dirty="0">
                <a:solidFill>
                  <a:prstClr val="white"/>
                </a:solidFill>
                <a:latin typeface="Book Antiqua" pitchFamily="18" charset="0"/>
              </a:rPr>
              <a:t>Au Fils et au Saint-Esprit</a:t>
            </a:r>
          </a:p>
          <a:p>
            <a:pPr algn="ctr" defTabSz="1219170"/>
            <a:r>
              <a:rPr lang="fr-FR" sz="3733" b="1" dirty="0">
                <a:solidFill>
                  <a:prstClr val="white"/>
                </a:solidFill>
                <a:latin typeface="Book Antiqua" pitchFamily="18" charset="0"/>
              </a:rPr>
              <a:t>Gloire à Toi...</a:t>
            </a:r>
          </a:p>
        </p:txBody>
      </p:sp>
      <p:sp>
        <p:nvSpPr>
          <p:cNvPr id="2" name="ZoneTexte 1">
            <a:extLst>
              <a:ext uri="{FF2B5EF4-FFF2-40B4-BE49-F238E27FC236}">
                <a16:creationId xmlns:a16="http://schemas.microsoft.com/office/drawing/2014/main" id="{C6A04653-23FA-5F2A-F64B-3B046D35F59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ynou</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4" name="ZoneTexte 3">
            <a:hlinkClick r:id="rId2" action="ppaction://hlinksldjump"/>
            <a:extLst>
              <a:ext uri="{FF2B5EF4-FFF2-40B4-BE49-F238E27FC236}">
                <a16:creationId xmlns:a16="http://schemas.microsoft.com/office/drawing/2014/main" id="{06854020-278F-F8E5-1F11-3E3F1ABE4FA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98564135"/>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8016213" y="340594"/>
            <a:ext cx="3744416"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بصلواتها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وشفاعاتها</a:t>
            </a:r>
            <a:endParaRPr lang="fr-FR" sz="4267" dirty="0">
              <a:solidFill>
                <a:prstClr val="white"/>
              </a:solidFill>
              <a:latin typeface="Calibri"/>
            </a:endParaRPr>
          </a:p>
          <a:p>
            <a:pPr algn="r" defTabSz="1219170" rtl="1"/>
            <a:r>
              <a:rPr lang="ar-AE" sz="4267" dirty="0">
                <a:solidFill>
                  <a:prstClr val="white"/>
                </a:solidFill>
                <a:latin typeface="Calibri"/>
                <a:cs typeface="Arial" panose="020B0604020202020204" pitchFamily="34" charset="0"/>
              </a:rPr>
              <a:t>افتح لنا يا رب</a:t>
            </a:r>
            <a:br>
              <a:rPr lang="fr-FR" sz="4267" dirty="0">
                <a:solidFill>
                  <a:prstClr val="white"/>
                </a:solidFill>
                <a:latin typeface="Calibri"/>
              </a:rPr>
            </a:br>
            <a:r>
              <a:rPr lang="ar-AE" sz="4267" dirty="0">
                <a:solidFill>
                  <a:prstClr val="white"/>
                </a:solidFill>
                <a:latin typeface="Calibri"/>
                <a:cs typeface="Arial" panose="020B0604020202020204" pitchFamily="34" charset="0"/>
              </a:rPr>
              <a:t>باب الكنيسة.</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it-IT" sz="3733" dirty="0">
                <a:solidFill>
                  <a:prstClr val="white"/>
                </a:solidFill>
                <a:latin typeface="CS Avva Shenouda" pitchFamily="34" charset="0"/>
              </a:rPr>
              <a:t>¿ Hiten neceu,y @ nem nec`precbi`a @ `aouwn </a:t>
            </a:r>
            <a:r>
              <a:rPr lang="it-IT" sz="3733">
                <a:solidFill>
                  <a:prstClr val="white"/>
                </a:solidFill>
                <a:latin typeface="CS Avva Shenouda" pitchFamily="34" charset="0"/>
              </a:rPr>
              <a:t>nan `P</a:t>
            </a:r>
            <a:r>
              <a:rPr lang="it-IT" sz="3733" dirty="0">
                <a:solidFill>
                  <a:prstClr val="white"/>
                </a:solidFill>
                <a:latin typeface="CS Avva Shenouda" pitchFamily="34" charset="0"/>
              </a:rPr>
              <a:t>¡ @ `m`vro `nte ]ek`klyci`a.</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de par ses prières</a:t>
            </a:r>
          </a:p>
          <a:p>
            <a:pPr algn="ctr" defTabSz="1219170"/>
            <a:r>
              <a:rPr lang="fr-FR" sz="3733" b="1" dirty="0">
                <a:solidFill>
                  <a:prstClr val="white"/>
                </a:solidFill>
                <a:latin typeface="Book Antiqua" pitchFamily="18" charset="0"/>
              </a:rPr>
              <a:t>Et ses intercessions</a:t>
            </a:r>
          </a:p>
          <a:p>
            <a:pPr algn="ctr" defTabSz="1219170"/>
            <a:r>
              <a:rPr lang="fr-FR" sz="3733" b="1" dirty="0">
                <a:solidFill>
                  <a:prstClr val="white"/>
                </a:solidFill>
                <a:latin typeface="Book Antiqua" pitchFamily="18" charset="0"/>
              </a:rPr>
              <a:t>Ô Seigneur, ouvre-nous</a:t>
            </a:r>
          </a:p>
          <a:p>
            <a:pPr algn="ctr" defTabSz="1219170"/>
            <a:r>
              <a:rPr lang="fr-FR" sz="3733" b="1" dirty="0">
                <a:solidFill>
                  <a:prstClr val="white"/>
                </a:solidFill>
                <a:latin typeface="Book Antiqua" pitchFamily="18" charset="0"/>
              </a:rPr>
              <a:t>La porte de l’Eglise.</a:t>
            </a:r>
          </a:p>
        </p:txBody>
      </p:sp>
      <p:sp>
        <p:nvSpPr>
          <p:cNvPr id="2" name="ZoneTexte 1">
            <a:extLst>
              <a:ext uri="{FF2B5EF4-FFF2-40B4-BE49-F238E27FC236}">
                <a16:creationId xmlns:a16="http://schemas.microsoft.com/office/drawing/2014/main" id="{FADA7BBB-6DA7-DD05-FC26-4CD30EF3DE1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E27C3CAD-7726-6CCA-465C-75742D82B94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52105377"/>
      </p:ext>
    </p:extLst>
  </p:cSld>
  <p:clrMapOvr>
    <a:masterClrMapping/>
  </p:clrMapOvr>
</p:sld>
</file>

<file path=ppt/slides/slide230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1775520" y="2639237"/>
            <a:ext cx="8424936" cy="1692771"/>
          </a:xfrm>
          <a:prstGeom prst="rect">
            <a:avLst/>
          </a:prstGeom>
        </p:spPr>
        <p:txBody>
          <a:bodyPr wrap="square">
            <a:spAutoFit/>
          </a:bodyPr>
          <a:lstStyle/>
          <a:p>
            <a:pPr algn="ctr" rtl="1"/>
            <a:r>
              <a:rPr lang="fr-FR" sz="5000" dirty="0" err="1">
                <a:solidFill>
                  <a:prstClr val="white"/>
                </a:solidFill>
                <a:latin typeface="CS Avva Shenouda" pitchFamily="34" charset="0"/>
              </a:rPr>
              <a:t>Pihwc</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mmah</a:t>
            </a:r>
            <a:r>
              <a:rPr lang="fr-FR" sz="5000" dirty="0">
                <a:solidFill>
                  <a:prstClr val="white"/>
                </a:solidFill>
                <a:latin typeface="CS Avva Shenouda" pitchFamily="34" charset="0"/>
              </a:rPr>
              <a:t>=d </a:t>
            </a:r>
            <a:r>
              <a:rPr lang="fr-FR" sz="5000" b="1" dirty="0">
                <a:solidFill>
                  <a:prstClr val="white"/>
                </a:solidFill>
                <a:latin typeface="Book Antiqua" pitchFamily="18" charset="0"/>
              </a:rPr>
              <a:t>- 4ème </a:t>
            </a:r>
            <a:r>
              <a:rPr lang="fr-FR" sz="5000" b="1" dirty="0" err="1">
                <a:solidFill>
                  <a:prstClr val="white"/>
                </a:solidFill>
                <a:latin typeface="Book Antiqua" pitchFamily="18" charset="0"/>
              </a:rPr>
              <a:t>Hos</a:t>
            </a:r>
            <a:endParaRPr lang="fr-FR" sz="5000" b="1" dirty="0">
              <a:solidFill>
                <a:prstClr val="white"/>
              </a:solidFill>
              <a:latin typeface="Book Antiqua" pitchFamily="18" charset="0"/>
            </a:endParaRPr>
          </a:p>
          <a:p>
            <a:pPr algn="ctr" rtl="1"/>
            <a:r>
              <a:rPr lang="ar-SA" sz="5400" dirty="0">
                <a:solidFill>
                  <a:schemeClr val="bg1"/>
                </a:solidFill>
              </a:rPr>
              <a:t>الهوس الرابع</a:t>
            </a:r>
            <a:r>
              <a:rPr lang="fr-FR" sz="5000" dirty="0">
                <a:solidFill>
                  <a:schemeClr val="bg1"/>
                </a:solidFill>
              </a:rPr>
              <a:t>	</a:t>
            </a:r>
          </a:p>
        </p:txBody>
      </p:sp>
      <p:sp>
        <p:nvSpPr>
          <p:cNvPr id="6" name="Rectangle 5"/>
          <p:cNvSpPr/>
          <p:nvPr/>
        </p:nvSpPr>
        <p:spPr>
          <a:xfrm>
            <a:off x="3727868" y="980728"/>
            <a:ext cx="4680520" cy="861774"/>
          </a:xfrm>
          <a:prstGeom prst="rect">
            <a:avLst/>
          </a:prstGeom>
        </p:spPr>
        <p:txBody>
          <a:bodyPr wrap="square">
            <a:spAutoFit/>
          </a:bodyPr>
          <a:lstStyle/>
          <a:p>
            <a:pPr algn="ctr"/>
            <a:r>
              <a:rPr lang="fr-FR" sz="5000" dirty="0">
                <a:solidFill>
                  <a:prstClr val="white"/>
                </a:solidFill>
                <a:latin typeface="CS Avva Shenouda" panose="020B7200000000000000" pitchFamily="34" charset="0"/>
              </a:rPr>
              <a:t>`</a:t>
            </a:r>
            <a:r>
              <a:rPr lang="fr-FR" sz="5000" dirty="0" err="1">
                <a:solidFill>
                  <a:prstClr val="white"/>
                </a:solidFill>
                <a:latin typeface="Avva_Marcos" panose="04020500000000000000" pitchFamily="82" charset="0"/>
              </a:rPr>
              <a:t>C</a:t>
            </a:r>
            <a:r>
              <a:rPr lang="fr-FR" sz="5000" dirty="0" err="1">
                <a:solidFill>
                  <a:prstClr val="white"/>
                </a:solidFill>
                <a:latin typeface="CS Avva Shenouda" panose="020B7200000000000000" pitchFamily="34" charset="0"/>
              </a:rPr>
              <a:t>mou</a:t>
            </a:r>
            <a:r>
              <a:rPr lang="fr-FR" sz="5000" dirty="0">
                <a:solidFill>
                  <a:prstClr val="white"/>
                </a:solidFill>
                <a:latin typeface="CS Avva Shenouda" panose="020B7200000000000000" pitchFamily="34" charset="0"/>
              </a:rPr>
              <a:t> `</a:t>
            </a:r>
            <a:r>
              <a:rPr lang="fr-FR" sz="5000" dirty="0" err="1">
                <a:solidFill>
                  <a:prstClr val="white"/>
                </a:solidFill>
                <a:latin typeface="CS Avva Shenouda" pitchFamily="34" charset="0"/>
              </a:rPr>
              <a:t>e`P</a:t>
            </a:r>
            <a:r>
              <a:rPr lang="fr-FR" sz="5000" dirty="0">
                <a:solidFill>
                  <a:prstClr val="white"/>
                </a:solidFill>
                <a:latin typeface="CS Avva Shenouda" pitchFamily="34" charset="0"/>
              </a:rPr>
              <a:t>¡ </a:t>
            </a:r>
          </a:p>
        </p:txBody>
      </p:sp>
      <p:sp>
        <p:nvSpPr>
          <p:cNvPr id="7" name="Rectangle 6"/>
          <p:cNvSpPr/>
          <p:nvPr/>
        </p:nvSpPr>
        <p:spPr>
          <a:xfrm>
            <a:off x="2999656" y="4725147"/>
            <a:ext cx="6408712" cy="954107"/>
          </a:xfrm>
          <a:prstGeom prst="rect">
            <a:avLst/>
          </a:prstGeom>
        </p:spPr>
        <p:txBody>
          <a:bodyPr wrap="square">
            <a:spAutoFit/>
          </a:bodyPr>
          <a:lstStyle/>
          <a:p>
            <a:pPr algn="ctr"/>
            <a:r>
              <a:rPr lang="fr-FR" sz="2800" dirty="0">
                <a:solidFill>
                  <a:prstClr val="white"/>
                </a:solidFill>
                <a:latin typeface="CS Avva Shenouda" pitchFamily="34" charset="0"/>
              </a:rPr>
              <a:t>("</a:t>
            </a:r>
            <a:r>
              <a:rPr lang="fr-FR" sz="2800" dirty="0" err="1">
                <a:solidFill>
                  <a:prstClr val="white"/>
                </a:solidFill>
                <a:latin typeface="CS Avva Shenouda" pitchFamily="34" charset="0"/>
              </a:rPr>
              <a:t>almoc</a:t>
            </a:r>
            <a:r>
              <a:rPr lang="fr-FR" sz="2800" dirty="0">
                <a:solidFill>
                  <a:prstClr val="white"/>
                </a:solidFill>
                <a:latin typeface="CS Avva Shenouda" pitchFamily="34" charset="0"/>
              </a:rPr>
              <a:t> ===r=m=y @ r=m=; @ r=n) </a:t>
            </a:r>
          </a:p>
          <a:p>
            <a:pPr algn="ctr"/>
            <a:r>
              <a:rPr lang="fr-FR" sz="2800" dirty="0">
                <a:solidFill>
                  <a:prstClr val="white"/>
                </a:solidFill>
                <a:latin typeface="CS Avva Shenouda" pitchFamily="34" charset="0"/>
              </a:rPr>
              <a:t>(</a:t>
            </a:r>
            <a:r>
              <a:rPr lang="fr-FR" sz="2800" dirty="0">
                <a:solidFill>
                  <a:prstClr val="white"/>
                </a:solidFill>
                <a:latin typeface="Book Antiqua" pitchFamily="18" charset="0"/>
              </a:rPr>
              <a:t>Psaume</a:t>
            </a:r>
            <a:r>
              <a:rPr lang="fr-FR" sz="2800" dirty="0">
                <a:solidFill>
                  <a:prstClr val="white"/>
                </a:solidFill>
                <a:latin typeface="CS Avva Shenouda" pitchFamily="34" charset="0"/>
              </a:rPr>
              <a:t> </a:t>
            </a:r>
            <a:r>
              <a:rPr lang="fr-FR" sz="2800" dirty="0">
                <a:solidFill>
                  <a:prstClr val="white"/>
                </a:solidFill>
                <a:latin typeface="Book Antiqua" pitchFamily="18" charset="0"/>
              </a:rPr>
              <a:t>148, 149, 150</a:t>
            </a:r>
            <a:r>
              <a:rPr lang="fr-FR" sz="2800" dirty="0">
                <a:solidFill>
                  <a:prstClr val="white"/>
                </a:solidFill>
                <a:latin typeface="CS Avva Shenouda" pitchFamily="34" charset="0"/>
              </a:rPr>
              <a:t>)</a:t>
            </a: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26</a:t>
            </a:r>
          </a:p>
        </p:txBody>
      </p:sp>
      <p:sp>
        <p:nvSpPr>
          <p:cNvPr id="2" name="ZoneTexte 1">
            <a:extLst>
              <a:ext uri="{FF2B5EF4-FFF2-40B4-BE49-F238E27FC236}">
                <a16:creationId xmlns:a16="http://schemas.microsoft.com/office/drawing/2014/main" id="{7ACB6B34-E231-37D7-D380-BEA9C8002CB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3" name="ZoneTexte 2">
            <a:hlinkClick r:id="rId3" action="ppaction://hlinksldjump"/>
            <a:extLst>
              <a:ext uri="{FF2B5EF4-FFF2-40B4-BE49-F238E27FC236}">
                <a16:creationId xmlns:a16="http://schemas.microsoft.com/office/drawing/2014/main" id="{E488A81B-65EA-15C8-CBE9-D68208B04E3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427447390"/>
      </p:ext>
    </p:extLst>
  </p:cSld>
  <p:clrMapOvr>
    <a:masterClrMapping/>
  </p:clrMapOvr>
  <p:transition/>
</p:sld>
</file>

<file path=ppt/slides/slide230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02482B72-522D-D390-DC25-1D7913DE6DB2}"/>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7C245207-E28A-0BE8-AD36-97DFD9F1B769}"/>
              </a:ext>
            </a:extLst>
          </p:cNvPr>
          <p:cNvSpPr/>
          <p:nvPr/>
        </p:nvSpPr>
        <p:spPr>
          <a:xfrm>
            <a:off x="6672064" y="340592"/>
            <a:ext cx="5088565" cy="230832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سبحوا الرب من السموات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سبحوه</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في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الأعإلي</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5D35BAD5-6D22-18CA-7BC3-67F3D7EDED02}"/>
              </a:ext>
            </a:extLst>
          </p:cNvPr>
          <p:cNvSpPr/>
          <p:nvPr/>
        </p:nvSpPr>
        <p:spPr>
          <a:xfrm>
            <a:off x="431371" y="332657"/>
            <a:ext cx="6096677" cy="2062296"/>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a:ln>
                  <a:noFill/>
                </a:ln>
                <a:solidFill>
                  <a:prstClr val="white"/>
                </a:solidFill>
                <a:effectLst/>
                <a:uLnTx/>
                <a:uFillTx/>
                <a:latin typeface="CS Avva Shenouda" pitchFamily="34" charset="0"/>
                <a:ea typeface="+mn-ea"/>
                <a:cs typeface="+mn-cs"/>
              </a:rPr>
              <a:t>`e`P</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ebolqen</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nivyou`i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=a=l </a:t>
            </a:r>
            <a:r>
              <a:rPr kumimoji="0" lang="fr-FR" sz="4267" b="0" i="0" u="none" strike="noStrike" kern="1200" cap="none" spc="0" normalizeH="0" baseline="0" noProof="0">
                <a:ln>
                  <a:noFill/>
                </a:ln>
                <a:solidFill>
                  <a:prstClr val="white"/>
                </a:solidFill>
                <a:effectLst/>
                <a:uLnTx/>
                <a:uFillTx/>
                <a:latin typeface="CS Avva Shenouda" pitchFamily="34" charset="0"/>
                <a:ea typeface="+mn-ea"/>
                <a:cs typeface="+mn-cs"/>
              </a:rPr>
              <a:t>@  `cmou </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erof</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nyet</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oci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7" name="Rectangle 6">
            <a:extLst>
              <a:ext uri="{FF2B5EF4-FFF2-40B4-BE49-F238E27FC236}">
                <a16:creationId xmlns:a16="http://schemas.microsoft.com/office/drawing/2014/main" id="{948B95B5-34E5-EC3A-761C-6CE66E4256E4}"/>
              </a:ext>
            </a:extLst>
          </p:cNvPr>
          <p:cNvSpPr/>
          <p:nvPr/>
        </p:nvSpPr>
        <p:spPr>
          <a:xfrm>
            <a:off x="448230" y="3959185"/>
            <a:ext cx="11312399" cy="181569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Louez Dieu du haut des cieux,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Louez-Le dans les hauteurs</a:t>
            </a:r>
          </a:p>
        </p:txBody>
      </p:sp>
      <p:sp>
        <p:nvSpPr>
          <p:cNvPr id="17" name="ZoneTexte 16">
            <a:extLst>
              <a:ext uri="{FF2B5EF4-FFF2-40B4-BE49-F238E27FC236}">
                <a16:creationId xmlns:a16="http://schemas.microsoft.com/office/drawing/2014/main" id="{38B796AD-C03A-4972-21AA-C40A129A96E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6FC1EE4A-E210-130C-95CB-9B62ECF2F1C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204363152"/>
      </p:ext>
    </p:extLst>
  </p:cSld>
  <p:clrMapOvr>
    <a:masterClrMapping/>
  </p:clrMapOvr>
</p:sld>
</file>

<file path=ppt/slides/slide230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36C2B435-7BED-8BDD-EE67-68ABF7DA3002}"/>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DBDF89C2-0C5B-E002-61ED-E1EB9EF72799}"/>
              </a:ext>
            </a:extLst>
          </p:cNvPr>
          <p:cNvSpPr/>
          <p:nvPr/>
        </p:nvSpPr>
        <p:spPr>
          <a:xfrm>
            <a:off x="6672064" y="340593"/>
            <a:ext cx="5105424" cy="230832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سبحوه</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يا جميع ملائكته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سبحوه</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يا جميع جنوده</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B0799055-3213-4A68-C013-0F3D1ACA8B7F}"/>
              </a:ext>
            </a:extLst>
          </p:cNvPr>
          <p:cNvSpPr/>
          <p:nvPr/>
        </p:nvSpPr>
        <p:spPr>
          <a:xfrm>
            <a:off x="431371" y="332656"/>
            <a:ext cx="6096677" cy="2062296"/>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erof</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nefaggeloc</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tyrou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=a=l </a:t>
            </a:r>
            <a:r>
              <a:rPr kumimoji="0" lang="fr-FR" sz="4267" b="0" i="0" u="none" strike="noStrike" kern="1200" cap="none" spc="0" normalizeH="0" baseline="0" noProof="0">
                <a:ln>
                  <a:noFill/>
                </a:ln>
                <a:solidFill>
                  <a:prstClr val="white"/>
                </a:solidFill>
                <a:effectLst/>
                <a:uLnTx/>
                <a:uFillTx/>
                <a:latin typeface="CS Avva Shenouda" pitchFamily="34" charset="0"/>
                <a:ea typeface="+mn-ea"/>
                <a:cs typeface="+mn-cs"/>
              </a:rPr>
              <a:t>@  `cmou </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erof</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nefdunamic</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tyrou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7" name="Rectangle 6">
            <a:extLst>
              <a:ext uri="{FF2B5EF4-FFF2-40B4-BE49-F238E27FC236}">
                <a16:creationId xmlns:a16="http://schemas.microsoft.com/office/drawing/2014/main" id="{305BAD37-6761-67ED-45B2-9F092466BB7A}"/>
              </a:ext>
            </a:extLst>
          </p:cNvPr>
          <p:cNvSpPr/>
          <p:nvPr/>
        </p:nvSpPr>
        <p:spPr>
          <a:xfrm>
            <a:off x="431371" y="3959185"/>
            <a:ext cx="11346116" cy="181569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Louez-Le, vous tous Ses anges,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Louez-Le toutes Ses armées</a:t>
            </a:r>
          </a:p>
        </p:txBody>
      </p:sp>
      <p:sp>
        <p:nvSpPr>
          <p:cNvPr id="17" name="ZoneTexte 16">
            <a:extLst>
              <a:ext uri="{FF2B5EF4-FFF2-40B4-BE49-F238E27FC236}">
                <a16:creationId xmlns:a16="http://schemas.microsoft.com/office/drawing/2014/main" id="{8B9A092A-E65F-F0D3-4DC3-84C287FB8BB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38181FAD-A93C-D578-E396-9CD5B73EB81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641555169"/>
      </p:ext>
    </p:extLst>
  </p:cSld>
  <p:clrMapOvr>
    <a:masterClrMapping/>
  </p:clrMapOvr>
</p:sld>
</file>

<file path=ppt/slides/slide230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E4ECC56F-521C-32B1-46DE-62D379E510F0}"/>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2837AD35-2919-65AE-1209-131CB7AB8429}"/>
              </a:ext>
            </a:extLst>
          </p:cNvPr>
          <p:cNvSpPr/>
          <p:nvPr/>
        </p:nvSpPr>
        <p:spPr>
          <a:xfrm>
            <a:off x="6672064" y="340593"/>
            <a:ext cx="5088565" cy="230832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سبحيه</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ايتها الشمس والقمر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سبحيه</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يا جميع كواكب النور</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FC996DB3-2664-B04B-DAC8-D3B98D7BE0D5}"/>
              </a:ext>
            </a:extLst>
          </p:cNvPr>
          <p:cNvSpPr/>
          <p:nvPr/>
        </p:nvSpPr>
        <p:spPr>
          <a:xfrm>
            <a:off x="431371" y="332656"/>
            <a:ext cx="6096677" cy="2718949"/>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erof</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piry</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nem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piioh</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=a=l </a:t>
            </a:r>
            <a:r>
              <a:rPr kumimoji="0" lang="fr-FR" sz="4267" b="0" i="0" u="none" strike="noStrike" kern="1200" cap="none" spc="0" normalizeH="0" baseline="0" noProof="0">
                <a:ln>
                  <a:noFill/>
                </a:ln>
                <a:solidFill>
                  <a:prstClr val="white"/>
                </a:solidFill>
                <a:effectLst/>
                <a:uLnTx/>
                <a:uFillTx/>
                <a:latin typeface="CS Avva Shenouda" pitchFamily="34" charset="0"/>
                <a:ea typeface="+mn-ea"/>
                <a:cs typeface="+mn-cs"/>
              </a:rPr>
              <a:t>@  `cmou </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erof</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niciou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tyrou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nte</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piouwini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7" name="Rectangle 6">
            <a:extLst>
              <a:ext uri="{FF2B5EF4-FFF2-40B4-BE49-F238E27FC236}">
                <a16:creationId xmlns:a16="http://schemas.microsoft.com/office/drawing/2014/main" id="{35F62A5A-1208-3DC7-D6EC-8C1B19D91C65}"/>
              </a:ext>
            </a:extLst>
          </p:cNvPr>
          <p:cNvSpPr/>
          <p:nvPr/>
        </p:nvSpPr>
        <p:spPr>
          <a:xfrm>
            <a:off x="448230" y="3959185"/>
            <a:ext cx="11312399" cy="181569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Louez-Le, soleil et lune,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Louez-Le, étoiles brillantes</a:t>
            </a:r>
          </a:p>
        </p:txBody>
      </p:sp>
      <p:sp>
        <p:nvSpPr>
          <p:cNvPr id="17" name="ZoneTexte 16">
            <a:extLst>
              <a:ext uri="{FF2B5EF4-FFF2-40B4-BE49-F238E27FC236}">
                <a16:creationId xmlns:a16="http://schemas.microsoft.com/office/drawing/2014/main" id="{BBD7FE7C-5AEA-A24F-74AD-7B266D609AD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69B113DB-AEBF-26A8-7946-1E1DCCF1E37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803612850"/>
      </p:ext>
    </p:extLst>
  </p:cSld>
  <p:clrMapOvr>
    <a:masterClrMapping/>
  </p:clrMapOvr>
</p:sld>
</file>

<file path=ppt/slides/slide230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ACF3475F-05E2-413B-2A30-4CFA81BAF22C}"/>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4B32BB25-A59A-CFE8-B339-12B76386FA67}"/>
              </a:ext>
            </a:extLst>
          </p:cNvPr>
          <p:cNvSpPr/>
          <p:nvPr/>
        </p:nvSpPr>
        <p:spPr>
          <a:xfrm>
            <a:off x="6672064" y="340593"/>
            <a:ext cx="5088565" cy="230832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سبحيه</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يا سماء السموات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ويا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ايتها المياه التي فوق السموات</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FF96AD4A-A49C-2804-6158-71268CE328D7}"/>
              </a:ext>
            </a:extLst>
          </p:cNvPr>
          <p:cNvSpPr/>
          <p:nvPr/>
        </p:nvSpPr>
        <p:spPr>
          <a:xfrm>
            <a:off x="431371" y="332656"/>
            <a:ext cx="6096677" cy="2718949"/>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erof</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nivyou`i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nte</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nivyou`i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=a=l @  nem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nikemwou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etca</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pswi</a:t>
            </a:r>
            <a:endPar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endParaRPr>
          </a:p>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nnivyou`i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7" name="Rectangle 6">
            <a:extLst>
              <a:ext uri="{FF2B5EF4-FFF2-40B4-BE49-F238E27FC236}">
                <a16:creationId xmlns:a16="http://schemas.microsoft.com/office/drawing/2014/main" id="{2FDCC8DB-B3F8-D7F1-31F5-53FDE71200E1}"/>
              </a:ext>
            </a:extLst>
          </p:cNvPr>
          <p:cNvSpPr/>
          <p:nvPr/>
        </p:nvSpPr>
        <p:spPr>
          <a:xfrm>
            <a:off x="448230" y="3959185"/>
            <a:ext cx="11329257" cy="181569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Louez-Le ô cieux des cieux,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les eaux dessus les cieux</a:t>
            </a:r>
          </a:p>
        </p:txBody>
      </p:sp>
      <p:sp>
        <p:nvSpPr>
          <p:cNvPr id="17" name="ZoneTexte 16">
            <a:extLst>
              <a:ext uri="{FF2B5EF4-FFF2-40B4-BE49-F238E27FC236}">
                <a16:creationId xmlns:a16="http://schemas.microsoft.com/office/drawing/2014/main" id="{29A2E854-2492-A610-BF82-98DDFCEA288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D79AC130-99E6-247A-F368-E616D0E30B1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344303612"/>
      </p:ext>
    </p:extLst>
  </p:cSld>
  <p:clrMapOvr>
    <a:masterClrMapping/>
  </p:clrMapOvr>
</p:sld>
</file>

<file path=ppt/slides/slide230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E84F3B4C-6FEC-5129-80C2-545B4D7BCEBA}"/>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4665EC1D-E5A7-70A3-73CA-B6F318051B20}"/>
              </a:ext>
            </a:extLst>
          </p:cNvPr>
          <p:cNvSpPr/>
          <p:nvPr/>
        </p:nvSpPr>
        <p:spPr>
          <a:xfrm>
            <a:off x="6672064" y="340592"/>
            <a:ext cx="5088565" cy="156966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لتسبح جميعها لاسم الرب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لأنه قال فكانت</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051BE06E-4C82-F119-EA3D-086FDF282D9E}"/>
              </a:ext>
            </a:extLst>
          </p:cNvPr>
          <p:cNvSpPr/>
          <p:nvPr/>
        </p:nvSpPr>
        <p:spPr>
          <a:xfrm>
            <a:off x="431371" y="332656"/>
            <a:ext cx="6096677" cy="2718949"/>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Marou`cmou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tyrou</a:t>
            </a:r>
            <a:b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e`Vran</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`m`P¡ =a=l @  je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N;of</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afjoc</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ouoh</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auswpi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7" name="Rectangle 6">
            <a:extLst>
              <a:ext uri="{FF2B5EF4-FFF2-40B4-BE49-F238E27FC236}">
                <a16:creationId xmlns:a16="http://schemas.microsoft.com/office/drawing/2014/main" id="{92C63D16-A526-A495-3E7F-6F1FB62E5654}"/>
              </a:ext>
            </a:extLst>
          </p:cNvPr>
          <p:cNvSpPr/>
          <p:nvPr/>
        </p:nvSpPr>
        <p:spPr>
          <a:xfrm>
            <a:off x="448230" y="3959185"/>
            <a:ext cx="11312399" cy="181569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Que tous louent le nom de Dieu,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Car Il parle, et elles existent</a:t>
            </a:r>
          </a:p>
        </p:txBody>
      </p:sp>
      <p:sp>
        <p:nvSpPr>
          <p:cNvPr id="17" name="ZoneTexte 16">
            <a:extLst>
              <a:ext uri="{FF2B5EF4-FFF2-40B4-BE49-F238E27FC236}">
                <a16:creationId xmlns:a16="http://schemas.microsoft.com/office/drawing/2014/main" id="{1324B213-B270-C007-DA6C-D17BA024731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0AAE2153-AFA4-EC3D-AE14-64487AE8D2F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945996586"/>
      </p:ext>
    </p:extLst>
  </p:cSld>
  <p:clrMapOvr>
    <a:masterClrMapping/>
  </p:clrMapOvr>
</p:sld>
</file>

<file path=ppt/slides/slide230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93652E37-6E3C-5C59-96A5-5ACB4AB2DFBE}"/>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CBE788EE-8023-8A96-014B-264FAB681DF2}"/>
              </a:ext>
            </a:extLst>
          </p:cNvPr>
          <p:cNvSpPr/>
          <p:nvPr/>
        </p:nvSpPr>
        <p:spPr>
          <a:xfrm>
            <a:off x="6672064" y="340592"/>
            <a:ext cx="5088565" cy="230832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وأمر فخلقت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اقامها إلي الأبد وإلي ابد الابد</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809AA87D-EF43-F198-4B6D-122B7963F0A2}"/>
              </a:ext>
            </a:extLst>
          </p:cNvPr>
          <p:cNvSpPr/>
          <p:nvPr/>
        </p:nvSpPr>
        <p:spPr>
          <a:xfrm>
            <a:off x="431371" y="332656"/>
            <a:ext cx="6096677" cy="2718949"/>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N;of</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afhonhen</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ouoh</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aucwnt</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=a=l @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aftahwou</a:t>
            </a:r>
            <a:endPar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endParaRPr>
          </a:p>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eratou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sa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eneh</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nem sa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eneh</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nte</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pi`eneh</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7" name="Rectangle 6">
            <a:extLst>
              <a:ext uri="{FF2B5EF4-FFF2-40B4-BE49-F238E27FC236}">
                <a16:creationId xmlns:a16="http://schemas.microsoft.com/office/drawing/2014/main" id="{939015EF-E1F0-AC2E-7A46-986DDC941278}"/>
              </a:ext>
            </a:extLst>
          </p:cNvPr>
          <p:cNvSpPr/>
          <p:nvPr/>
        </p:nvSpPr>
        <p:spPr>
          <a:xfrm>
            <a:off x="448230" y="3959185"/>
            <a:ext cx="11312399" cy="181569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Il ordonne, elles sont créées,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Etablies à tout jamais</a:t>
            </a:r>
          </a:p>
        </p:txBody>
      </p:sp>
      <p:sp>
        <p:nvSpPr>
          <p:cNvPr id="17" name="ZoneTexte 16">
            <a:extLst>
              <a:ext uri="{FF2B5EF4-FFF2-40B4-BE49-F238E27FC236}">
                <a16:creationId xmlns:a16="http://schemas.microsoft.com/office/drawing/2014/main" id="{2B2965CE-B8FA-65DB-D644-B9951DDBE61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9414A69C-27FB-98A2-5311-66B5F22318A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632848673"/>
      </p:ext>
    </p:extLst>
  </p:cSld>
  <p:clrMapOvr>
    <a:masterClrMapping/>
  </p:clrMapOvr>
</p:sld>
</file>

<file path=ppt/slides/slide230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191F9082-B37C-D59E-07B0-A4AA524E0398}"/>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DC9AD35A-27BE-4AE3-76CA-15337CE0F327}"/>
              </a:ext>
            </a:extLst>
          </p:cNvPr>
          <p:cNvSpPr/>
          <p:nvPr/>
        </p:nvSpPr>
        <p:spPr>
          <a:xfrm>
            <a:off x="6672064" y="340593"/>
            <a:ext cx="5088565" cy="230832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وضع لها امرا فلن تتجاوزه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سبحي الرب من الارض</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0FAF0E9E-93D0-5DB1-4BF3-03DC6DE6C125}"/>
              </a:ext>
            </a:extLst>
          </p:cNvPr>
          <p:cNvSpPr/>
          <p:nvPr/>
        </p:nvSpPr>
        <p:spPr>
          <a:xfrm>
            <a:off x="431371" y="332656"/>
            <a:ext cx="6096677" cy="2062296"/>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Af,w</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nouhwn</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ouoh</a:t>
            </a:r>
            <a:b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nnefcini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=a=l @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b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ebolqen</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pkahi</a:t>
            </a:r>
            <a:endPar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B20E28E6-F9EF-84ED-CEDD-930800D3A3B2}"/>
              </a:ext>
            </a:extLst>
          </p:cNvPr>
          <p:cNvSpPr/>
          <p:nvPr/>
        </p:nvSpPr>
        <p:spPr>
          <a:xfrm>
            <a:off x="448230" y="3959185"/>
            <a:ext cx="11312399" cy="181569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Il fixa des lois qui durent,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Louez-Le depuis la terre</a:t>
            </a:r>
          </a:p>
        </p:txBody>
      </p:sp>
      <p:sp>
        <p:nvSpPr>
          <p:cNvPr id="17" name="ZoneTexte 16">
            <a:extLst>
              <a:ext uri="{FF2B5EF4-FFF2-40B4-BE49-F238E27FC236}">
                <a16:creationId xmlns:a16="http://schemas.microsoft.com/office/drawing/2014/main" id="{87F9FE9D-2CE0-F8C5-9E7E-07142975778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E5ED3716-3EA0-2674-7108-27BA51B298B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671258476"/>
      </p:ext>
    </p:extLst>
  </p:cSld>
  <p:clrMapOvr>
    <a:masterClrMapping/>
  </p:clrMapOvr>
</p:sld>
</file>

<file path=ppt/slides/slide230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20F32624-3B1B-7C4E-F89D-4F1AD98A4E27}"/>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B3AFAFBA-9AD0-4E85-B526-4D6C1EA0A2C8}"/>
              </a:ext>
            </a:extLst>
          </p:cNvPr>
          <p:cNvSpPr/>
          <p:nvPr/>
        </p:nvSpPr>
        <p:spPr>
          <a:xfrm>
            <a:off x="6672064" y="340592"/>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ايتها التنانين وجميع الاعماق </a:t>
            </a:r>
            <a:r>
              <a:rPr kumimoji="0" lang="ar-EG"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r>
              <a:rPr kumimoji="0" lang="ar-EG"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النار والبرد والثلج والجليد والريح العاصفة الصانعة كلمته</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2D83C1BD-B36D-52D4-08A8-5EC95EE22750}"/>
              </a:ext>
            </a:extLst>
          </p:cNvPr>
          <p:cNvSpPr/>
          <p:nvPr/>
        </p:nvSpPr>
        <p:spPr>
          <a:xfrm>
            <a:off x="431371" y="332657"/>
            <a:ext cx="6096677" cy="3170099"/>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Ni`drakwn</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nem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ninoun</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tyrou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=a=l @  ou`,</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rwm</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oual</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ou,iwn</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ou`,</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ructalloc</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ou=p=n=a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ncara;you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nyet`iri</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mpefcaji</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7" name="Rectangle 6">
            <a:extLst>
              <a:ext uri="{FF2B5EF4-FFF2-40B4-BE49-F238E27FC236}">
                <a16:creationId xmlns:a16="http://schemas.microsoft.com/office/drawing/2014/main" id="{82331154-820B-7948-D42E-9659E63427B2}"/>
              </a:ext>
            </a:extLst>
          </p:cNvPr>
          <p:cNvSpPr/>
          <p:nvPr/>
        </p:nvSpPr>
        <p:spPr>
          <a:xfrm>
            <a:off x="448231" y="3621022"/>
            <a:ext cx="11312400" cy="276005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467" b="1" i="0" u="none" strike="noStrike" kern="1200" cap="none" spc="0" normalizeH="0" baseline="0" noProof="0" dirty="0">
                <a:ln>
                  <a:noFill/>
                </a:ln>
                <a:solidFill>
                  <a:prstClr val="white"/>
                </a:solidFill>
                <a:effectLst/>
                <a:uLnTx/>
                <a:uFillTx/>
                <a:latin typeface="Book Antiqua" pitchFamily="18" charset="0"/>
                <a:ea typeface="+mn-ea"/>
                <a:cs typeface="+mn-cs"/>
              </a:rPr>
              <a:t>Monstres, et vous tous les abîmes,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467"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467" b="1" i="0" u="none" strike="noStrike" kern="1200" cap="none" spc="0" normalizeH="0" baseline="0" noProof="0" dirty="0">
                <a:ln>
                  <a:noFill/>
                </a:ln>
                <a:solidFill>
                  <a:prstClr val="white"/>
                </a:solidFill>
                <a:effectLst/>
                <a:uLnTx/>
                <a:uFillTx/>
                <a:latin typeface="Book Antiqua" pitchFamily="18" charset="0"/>
                <a:ea typeface="+mn-ea"/>
                <a:cs typeface="+mn-cs"/>
              </a:rPr>
              <a:t>Feu, grêle, neige, brume,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467" b="1" i="0" u="none" strike="noStrike" kern="1200" cap="none" spc="0" normalizeH="0" baseline="0" noProof="0" dirty="0">
                <a:ln>
                  <a:noFill/>
                </a:ln>
                <a:solidFill>
                  <a:prstClr val="white"/>
                </a:solidFill>
                <a:effectLst/>
                <a:uLnTx/>
                <a:uFillTx/>
                <a:latin typeface="Book Antiqua" pitchFamily="18" charset="0"/>
                <a:ea typeface="+mn-ea"/>
                <a:cs typeface="+mn-cs"/>
              </a:rPr>
              <a:t>vent par qui</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467" b="1" i="0" u="none" strike="noStrike" kern="1200" cap="none" spc="0" normalizeH="0" baseline="0" noProof="0" dirty="0">
                <a:ln>
                  <a:noFill/>
                </a:ln>
                <a:solidFill>
                  <a:prstClr val="white"/>
                </a:solidFill>
                <a:effectLst/>
                <a:uLnTx/>
                <a:uFillTx/>
                <a:latin typeface="Book Antiqua" pitchFamily="18" charset="0"/>
                <a:ea typeface="+mn-ea"/>
                <a:cs typeface="+mn-cs"/>
              </a:rPr>
              <a:t>Sa parole s’exécute</a:t>
            </a:r>
          </a:p>
        </p:txBody>
      </p:sp>
      <p:sp>
        <p:nvSpPr>
          <p:cNvPr id="17" name="ZoneTexte 16">
            <a:extLst>
              <a:ext uri="{FF2B5EF4-FFF2-40B4-BE49-F238E27FC236}">
                <a16:creationId xmlns:a16="http://schemas.microsoft.com/office/drawing/2014/main" id="{AFAB7806-6C26-EC8B-7E93-1C54119AFBA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BD52EF32-C272-700E-506E-725A2E09B26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619778296"/>
      </p:ext>
    </p:extLst>
  </p:cSld>
  <p:clrMapOvr>
    <a:masterClrMapping/>
  </p:clrMapOvr>
</p:sld>
</file>

<file path=ppt/slides/slide230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4DC908DD-1072-CAED-9DE7-E24F092DB63D}"/>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DE3A9233-A39E-5B23-953C-AFC56DA3D4E1}"/>
              </a:ext>
            </a:extLst>
          </p:cNvPr>
          <p:cNvSpPr/>
          <p:nvPr/>
        </p:nvSpPr>
        <p:spPr>
          <a:xfrm>
            <a:off x="6672064" y="340593"/>
            <a:ext cx="5088565" cy="230832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الجبال العالية وجميع الآكام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الاشجار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المثمره</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وكل الأرز</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58818B4B-1CA9-DBEB-B4F9-96D792B746E2}"/>
              </a:ext>
            </a:extLst>
          </p:cNvPr>
          <p:cNvSpPr/>
          <p:nvPr/>
        </p:nvSpPr>
        <p:spPr>
          <a:xfrm>
            <a:off x="431371" y="332656"/>
            <a:ext cx="6096677" cy="2718949"/>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Nitwou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et[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oci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nem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nikalamvwou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tyrou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=a=l @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ni`ssyn</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mfaioutah</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nem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nisencifi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tyrou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7" name="Rectangle 6">
            <a:extLst>
              <a:ext uri="{FF2B5EF4-FFF2-40B4-BE49-F238E27FC236}">
                <a16:creationId xmlns:a16="http://schemas.microsoft.com/office/drawing/2014/main" id="{D00BC77C-904F-D7C1-8AD1-BF42EFB76EA3}"/>
              </a:ext>
            </a:extLst>
          </p:cNvPr>
          <p:cNvSpPr/>
          <p:nvPr/>
        </p:nvSpPr>
        <p:spPr>
          <a:xfrm>
            <a:off x="448229" y="3959185"/>
            <a:ext cx="11312400" cy="181569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Vous, montagnes et toutes collines,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Arbres fruitiers et tous les cèdres</a:t>
            </a:r>
          </a:p>
        </p:txBody>
      </p:sp>
      <p:sp>
        <p:nvSpPr>
          <p:cNvPr id="17" name="ZoneTexte 16">
            <a:extLst>
              <a:ext uri="{FF2B5EF4-FFF2-40B4-BE49-F238E27FC236}">
                <a16:creationId xmlns:a16="http://schemas.microsoft.com/office/drawing/2014/main" id="{798342D4-AC20-37F9-75F9-DF7BE374D7D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F151EF97-D560-B10D-495C-2E78500286D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381404077"/>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632171" y="340593"/>
            <a:ext cx="4145317"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أسألك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والدة الإله</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اجعلي أبواب الكنائس</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مفتوحة للمؤمنين.</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it-IT" sz="3733" dirty="0">
                <a:solidFill>
                  <a:prstClr val="white"/>
                </a:solidFill>
                <a:latin typeface="CS Avva Shenouda" pitchFamily="34" charset="0"/>
              </a:rPr>
              <a:t>}]ho `ero @ `w };e`otokoc @ ,a `vro `nniek`klyci`a @ efouyn `nnipictoc. </a:t>
            </a:r>
            <a:endParaRPr lang="fr-FR" sz="3733" dirty="0">
              <a:solidFill>
                <a:prstClr val="white"/>
              </a:solidFill>
              <a:latin typeface="CS Avva Shenouda" pitchFamily="34" charset="0"/>
            </a:endParaRPr>
          </a:p>
        </p:txBody>
      </p:sp>
      <p:sp>
        <p:nvSpPr>
          <p:cNvPr id="7" name="Rectangle 6"/>
          <p:cNvSpPr/>
          <p:nvPr/>
        </p:nvSpPr>
        <p:spPr>
          <a:xfrm>
            <a:off x="431371" y="381304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J’implore et te demande</a:t>
            </a:r>
          </a:p>
          <a:p>
            <a:pPr algn="ctr" defTabSz="1219170"/>
            <a:r>
              <a:rPr lang="fr-FR" sz="3733" b="1" dirty="0">
                <a:solidFill>
                  <a:prstClr val="white"/>
                </a:solidFill>
                <a:latin typeface="Book Antiqua" pitchFamily="18" charset="0"/>
              </a:rPr>
              <a:t>Ô la Mère de Dieu</a:t>
            </a:r>
          </a:p>
          <a:p>
            <a:pPr algn="ctr" defTabSz="1219170"/>
            <a:r>
              <a:rPr lang="fr-FR" sz="3733" b="1" dirty="0">
                <a:solidFill>
                  <a:prstClr val="white"/>
                </a:solidFill>
                <a:latin typeface="Book Antiqua" pitchFamily="18" charset="0"/>
              </a:rPr>
              <a:t>Les portes des églises</a:t>
            </a:r>
          </a:p>
          <a:p>
            <a:pPr algn="ctr" defTabSz="1219170"/>
            <a:r>
              <a:rPr lang="fr-FR" sz="3733" b="1" dirty="0">
                <a:solidFill>
                  <a:prstClr val="white"/>
                </a:solidFill>
                <a:latin typeface="Book Antiqua" pitchFamily="18" charset="0"/>
              </a:rPr>
              <a:t>Qu’elles s’ouvrent aux croyants.</a:t>
            </a:r>
          </a:p>
        </p:txBody>
      </p:sp>
      <p:sp>
        <p:nvSpPr>
          <p:cNvPr id="2" name="ZoneTexte 1">
            <a:extLst>
              <a:ext uri="{FF2B5EF4-FFF2-40B4-BE49-F238E27FC236}">
                <a16:creationId xmlns:a16="http://schemas.microsoft.com/office/drawing/2014/main" id="{81041A40-628E-5C9E-0F23-89D36465AEC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965EF844-9C1A-1F38-9ADC-22FDA4C4EF6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37351906"/>
      </p:ext>
    </p:extLst>
  </p:cSld>
  <p:clrMapOvr>
    <a:masterClrMapping/>
  </p:clrMapOvr>
</p:sld>
</file>

<file path=ppt/slides/slide231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B9B7A606-EA34-BC2F-B965-D615EDEF226E}"/>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7B0EE5D5-ED54-F3E7-B915-0CBD4C2C0B63}"/>
              </a:ext>
            </a:extLst>
          </p:cNvPr>
          <p:cNvSpPr/>
          <p:nvPr/>
        </p:nvSpPr>
        <p:spPr>
          <a:xfrm>
            <a:off x="6672064" y="340593"/>
            <a:ext cx="5088565" cy="230832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الوحوش وكل البهائم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الهوام وكل الطيور ذات الاجنحة</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01CCCD40-74C2-9926-8EF7-B126621A23EB}"/>
              </a:ext>
            </a:extLst>
          </p:cNvPr>
          <p:cNvSpPr/>
          <p:nvPr/>
        </p:nvSpPr>
        <p:spPr>
          <a:xfrm>
            <a:off x="431371" y="332656"/>
            <a:ext cx="6096677" cy="2718949"/>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Ni;yrion</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nem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nitebnwou`i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tyrou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=a=l @  ni[</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atfi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nem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nihala</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etoi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ntenh</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7" name="Rectangle 6">
            <a:extLst>
              <a:ext uri="{FF2B5EF4-FFF2-40B4-BE49-F238E27FC236}">
                <a16:creationId xmlns:a16="http://schemas.microsoft.com/office/drawing/2014/main" id="{A8339283-5F9C-DF7D-0C6E-C43B98E29B5B}"/>
              </a:ext>
            </a:extLst>
          </p:cNvPr>
          <p:cNvSpPr/>
          <p:nvPr/>
        </p:nvSpPr>
        <p:spPr>
          <a:xfrm>
            <a:off x="448230" y="3959185"/>
            <a:ext cx="11312399" cy="181569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Animaux et tout bétail,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Les reptiles, oiseaux ailés</a:t>
            </a:r>
          </a:p>
        </p:txBody>
      </p:sp>
      <p:sp>
        <p:nvSpPr>
          <p:cNvPr id="17" name="ZoneTexte 16">
            <a:extLst>
              <a:ext uri="{FF2B5EF4-FFF2-40B4-BE49-F238E27FC236}">
                <a16:creationId xmlns:a16="http://schemas.microsoft.com/office/drawing/2014/main" id="{8AC34C57-0DD7-F950-7053-10A331A5F3E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88ADA0ED-8ECF-6B89-FBE7-A69D8D35000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878849647"/>
      </p:ext>
    </p:extLst>
  </p:cSld>
  <p:clrMapOvr>
    <a:masterClrMapping/>
  </p:clrMapOvr>
</p:sld>
</file>

<file path=ppt/slides/slide231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D01FD451-97E4-4219-25E7-9755372FC043}"/>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2DBF7340-D066-029A-CB1C-03D477A7EFA6}"/>
              </a:ext>
            </a:extLst>
          </p:cNvPr>
          <p:cNvSpPr/>
          <p:nvPr/>
        </p:nvSpPr>
        <p:spPr>
          <a:xfrm>
            <a:off x="6864085" y="340593"/>
            <a:ext cx="4896544" cy="3046988"/>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ملوك الارض وكل الشعوب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الرؤساء وكل حكام الارض</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D689736F-42EC-CA1A-77C8-BC48EBA5FED3}"/>
              </a:ext>
            </a:extLst>
          </p:cNvPr>
          <p:cNvSpPr/>
          <p:nvPr/>
        </p:nvSpPr>
        <p:spPr>
          <a:xfrm>
            <a:off x="431371" y="332656"/>
            <a:ext cx="6240693" cy="2718949"/>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Niourwou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nte</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pkahi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nem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nilaoc</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tyrou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=a=l @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niar,wn</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nem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niref</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hap</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tyrou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nte</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pkahi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7" name="Rectangle 6">
            <a:extLst>
              <a:ext uri="{FF2B5EF4-FFF2-40B4-BE49-F238E27FC236}">
                <a16:creationId xmlns:a16="http://schemas.microsoft.com/office/drawing/2014/main" id="{4E680CA5-1847-B3EA-A417-88991FAB68FA}"/>
              </a:ext>
            </a:extLst>
          </p:cNvPr>
          <p:cNvSpPr/>
          <p:nvPr/>
        </p:nvSpPr>
        <p:spPr>
          <a:xfrm>
            <a:off x="448230" y="3959185"/>
            <a:ext cx="11312399" cy="181569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Rois et peuples de la terre,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Princes et juges de la terre</a:t>
            </a:r>
          </a:p>
        </p:txBody>
      </p:sp>
      <p:sp>
        <p:nvSpPr>
          <p:cNvPr id="17" name="ZoneTexte 16">
            <a:extLst>
              <a:ext uri="{FF2B5EF4-FFF2-40B4-BE49-F238E27FC236}">
                <a16:creationId xmlns:a16="http://schemas.microsoft.com/office/drawing/2014/main" id="{419EF35C-4D3D-2A66-FF8B-DED4126EF68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12B1F368-22D3-506E-BBCC-651AF06B5C8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891248824"/>
      </p:ext>
    </p:extLst>
  </p:cSld>
  <p:clrMapOvr>
    <a:masterClrMapping/>
  </p:clrMapOvr>
</p:sld>
</file>

<file path=ppt/slides/slide231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AB3F3AF2-D9AA-348A-3831-4F4E1B50604A}"/>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6FD9375C-96A1-8885-C550-65D2B0CCEBF8}"/>
              </a:ext>
            </a:extLst>
          </p:cNvPr>
          <p:cNvSpPr/>
          <p:nvPr/>
        </p:nvSpPr>
        <p:spPr>
          <a:xfrm>
            <a:off x="6672064" y="340592"/>
            <a:ext cx="5088565" cy="156966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الشبان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والعذاري</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الشيوخ والصبيان</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D54A9FCD-CACF-C5F8-8306-393F45159FA0}"/>
              </a:ext>
            </a:extLst>
          </p:cNvPr>
          <p:cNvSpPr/>
          <p:nvPr/>
        </p:nvSpPr>
        <p:spPr>
          <a:xfrm>
            <a:off x="431371" y="332657"/>
            <a:ext cx="6096677" cy="2718949"/>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Hanqelsiri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nem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hanpar;enoc</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=a=l @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hanqelloi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nem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han`alwou`i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7" name="Rectangle 6">
            <a:extLst>
              <a:ext uri="{FF2B5EF4-FFF2-40B4-BE49-F238E27FC236}">
                <a16:creationId xmlns:a16="http://schemas.microsoft.com/office/drawing/2014/main" id="{83E8235C-32D7-97DF-4FB2-703F4696FA2B}"/>
              </a:ext>
            </a:extLst>
          </p:cNvPr>
          <p:cNvSpPr/>
          <p:nvPr/>
        </p:nvSpPr>
        <p:spPr>
          <a:xfrm>
            <a:off x="448229" y="3959186"/>
            <a:ext cx="11312400" cy="181569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Vous, jeunes hommes, et vous les vierges,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Les vieillards et les enfants</a:t>
            </a:r>
          </a:p>
        </p:txBody>
      </p:sp>
      <p:sp>
        <p:nvSpPr>
          <p:cNvPr id="17" name="ZoneTexte 16">
            <a:extLst>
              <a:ext uri="{FF2B5EF4-FFF2-40B4-BE49-F238E27FC236}">
                <a16:creationId xmlns:a16="http://schemas.microsoft.com/office/drawing/2014/main" id="{BFEA1510-89AE-3A4D-3A68-2EF6E464A98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EA22E418-BDA7-B19D-9E0C-E0A56AAB7A0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228598469"/>
      </p:ext>
    </p:extLst>
  </p:cSld>
  <p:clrMapOvr>
    <a:masterClrMapping/>
  </p:clrMapOvr>
</p:sld>
</file>

<file path=ppt/slides/slide231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8805DDA8-2F09-6F94-52C7-E6352F7F4E1B}"/>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CB73B49F-72DD-A9B1-48F0-BDF0C5E897E7}"/>
              </a:ext>
            </a:extLst>
          </p:cNvPr>
          <p:cNvSpPr/>
          <p:nvPr/>
        </p:nvSpPr>
        <p:spPr>
          <a:xfrm>
            <a:off x="6864085" y="340593"/>
            <a:ext cx="4896544" cy="230832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فليسبحوا جميعاً اسم الرب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لأنه قد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تعإلي</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اسمه وحده</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84B290FD-F1C6-FDCA-006B-62DFA0749693}"/>
              </a:ext>
            </a:extLst>
          </p:cNvPr>
          <p:cNvSpPr/>
          <p:nvPr/>
        </p:nvSpPr>
        <p:spPr>
          <a:xfrm>
            <a:off x="431371" y="332656"/>
            <a:ext cx="6096677" cy="2718949"/>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Marou`cmou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tyrou</a:t>
            </a:r>
            <a:b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e`Vran</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`m`P¡ =a=l @  je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af</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[ici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nje</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Pefran</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p>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mmauatf</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7" name="Rectangle 6">
            <a:extLst>
              <a:ext uri="{FF2B5EF4-FFF2-40B4-BE49-F238E27FC236}">
                <a16:creationId xmlns:a16="http://schemas.microsoft.com/office/drawing/2014/main" id="{CFE03728-A44B-2FCA-78C1-2D5B312458B5}"/>
              </a:ext>
            </a:extLst>
          </p:cNvPr>
          <p:cNvSpPr/>
          <p:nvPr/>
        </p:nvSpPr>
        <p:spPr>
          <a:xfrm>
            <a:off x="448230" y="3959185"/>
            <a:ext cx="11312399" cy="181569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Que tous louent le nom de Dieu,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Car Son nom seul est sublime</a:t>
            </a:r>
          </a:p>
        </p:txBody>
      </p:sp>
      <p:sp>
        <p:nvSpPr>
          <p:cNvPr id="17" name="ZoneTexte 16">
            <a:extLst>
              <a:ext uri="{FF2B5EF4-FFF2-40B4-BE49-F238E27FC236}">
                <a16:creationId xmlns:a16="http://schemas.microsoft.com/office/drawing/2014/main" id="{ABD86818-AD3E-D0F8-AF3F-66EC37AD63B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120FB075-7D89-6C14-C399-032D4FF8B71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653539658"/>
      </p:ext>
    </p:extLst>
  </p:cSld>
  <p:clrMapOvr>
    <a:masterClrMapping/>
  </p:clrMapOvr>
</p:sld>
</file>

<file path=ppt/slides/slide231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ADBDE297-8EF4-B623-411B-F4EE18475B48}"/>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7C2DC1A1-A1BA-D9FF-557E-418FC981A094}"/>
              </a:ext>
            </a:extLst>
          </p:cNvPr>
          <p:cNvSpPr/>
          <p:nvPr/>
        </p:nvSpPr>
        <p:spPr>
          <a:xfrm>
            <a:off x="6672064" y="340593"/>
            <a:ext cx="5088565" cy="230832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شكره كائن علي الارض وفي السماء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ويرفع قرن شعبه</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D347F11D-D7D0-9156-1F33-DCB7F1E1456C}"/>
              </a:ext>
            </a:extLst>
          </p:cNvPr>
          <p:cNvSpPr/>
          <p:nvPr/>
        </p:nvSpPr>
        <p:spPr>
          <a:xfrm>
            <a:off x="431371" y="332656"/>
            <a:ext cx="6096677" cy="3375604"/>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Pefouwnh</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ebol</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sop</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hijen</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pkahi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nem `n`</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hryi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tve</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=a=l @ </a:t>
            </a:r>
            <a:b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fna</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[ici `m`</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ptap</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nte</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peflaoc</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7" name="Rectangle 6">
            <a:extLst>
              <a:ext uri="{FF2B5EF4-FFF2-40B4-BE49-F238E27FC236}">
                <a16:creationId xmlns:a16="http://schemas.microsoft.com/office/drawing/2014/main" id="{6047C203-CA17-E925-A39F-A7F700E25516}"/>
              </a:ext>
            </a:extLst>
          </p:cNvPr>
          <p:cNvSpPr/>
          <p:nvPr/>
        </p:nvSpPr>
        <p:spPr>
          <a:xfrm>
            <a:off x="431371" y="3959185"/>
            <a:ext cx="11346116" cy="181569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Terre et cieux Lui rendent grâce,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Il a relevé Son peuple</a:t>
            </a:r>
          </a:p>
        </p:txBody>
      </p:sp>
      <p:sp>
        <p:nvSpPr>
          <p:cNvPr id="17" name="ZoneTexte 16">
            <a:extLst>
              <a:ext uri="{FF2B5EF4-FFF2-40B4-BE49-F238E27FC236}">
                <a16:creationId xmlns:a16="http://schemas.microsoft.com/office/drawing/2014/main" id="{E4E75649-C1CB-1F9D-6806-479A6B7373A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98E9260D-0DA9-96D1-D2DB-0A476BBA726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843905783"/>
      </p:ext>
    </p:extLst>
  </p:cSld>
  <p:clrMapOvr>
    <a:masterClrMapping/>
  </p:clrMapOvr>
</p:sld>
</file>

<file path=ppt/slides/slide231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43FAF8C7-9FE9-1B00-4325-496E945AD581}"/>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EE04DC35-7E6C-C4EF-F8E3-280665EBFFC9}"/>
              </a:ext>
            </a:extLst>
          </p:cNvPr>
          <p:cNvSpPr/>
          <p:nvPr/>
        </p:nvSpPr>
        <p:spPr>
          <a:xfrm>
            <a:off x="6864085" y="340593"/>
            <a:ext cx="4896544" cy="230832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سبحاً لجميع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قديسيه</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بني اسرائيل الشعب القريب اليه</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18D8FD21-F887-DCDE-55D3-E18AAF125F31}"/>
              </a:ext>
            </a:extLst>
          </p:cNvPr>
          <p:cNvSpPr/>
          <p:nvPr/>
        </p:nvSpPr>
        <p:spPr>
          <a:xfrm>
            <a:off x="431371" y="332656"/>
            <a:ext cx="6096677" cy="2718949"/>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267" b="0" i="0" u="none" strike="noStrike" kern="1200" cap="none" spc="0" normalizeH="0" baseline="0" noProof="0">
                <a:ln>
                  <a:noFill/>
                </a:ln>
                <a:solidFill>
                  <a:prstClr val="white"/>
                </a:solidFill>
                <a:effectLst/>
                <a:uLnTx/>
                <a:uFillTx/>
                <a:latin typeface="CS Avva Shenouda" pitchFamily="34" charset="0"/>
                <a:ea typeface="+mn-ea"/>
                <a:cs typeface="+mn-cs"/>
              </a:rPr>
              <a:t>¿ Ou`cmou </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nte</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ny</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=e=;=u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tyrou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ntaf</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=a=l @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nensyri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mPicra`yl</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pilaoc</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etqent</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erof</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7" name="Rectangle 6">
            <a:extLst>
              <a:ext uri="{FF2B5EF4-FFF2-40B4-BE49-F238E27FC236}">
                <a16:creationId xmlns:a16="http://schemas.microsoft.com/office/drawing/2014/main" id="{32637D14-9996-96B0-8DED-B2BD1514EDBF}"/>
              </a:ext>
            </a:extLst>
          </p:cNvPr>
          <p:cNvSpPr/>
          <p:nvPr/>
        </p:nvSpPr>
        <p:spPr>
          <a:xfrm>
            <a:off x="448230" y="3959185"/>
            <a:ext cx="11312399" cy="181569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Des louanges pour Ses saints,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Israël qui Lui est proche</a:t>
            </a:r>
          </a:p>
        </p:txBody>
      </p:sp>
      <p:sp>
        <p:nvSpPr>
          <p:cNvPr id="17" name="ZoneTexte 16">
            <a:extLst>
              <a:ext uri="{FF2B5EF4-FFF2-40B4-BE49-F238E27FC236}">
                <a16:creationId xmlns:a16="http://schemas.microsoft.com/office/drawing/2014/main" id="{293D47F1-83E3-BE27-62A1-FA061975322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911AFDAE-E784-FBBF-E7B1-42B4D97D78D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450277594"/>
      </p:ext>
    </p:extLst>
  </p:cSld>
  <p:clrMapOvr>
    <a:masterClrMapping/>
  </p:clrMapOvr>
</p:sld>
</file>

<file path=ppt/slides/slide231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7C788B2F-A124-BF3B-52E3-898CBCC65AA5}"/>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E7180A2F-0656-0266-7153-4B208EEB4B29}"/>
              </a:ext>
            </a:extLst>
          </p:cNvPr>
          <p:cNvSpPr/>
          <p:nvPr/>
        </p:nvSpPr>
        <p:spPr>
          <a:xfrm>
            <a:off x="6672064" y="340592"/>
            <a:ext cx="5088565"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5D3905DB-5D99-570A-6E3B-F8CF2CE41C0E}"/>
              </a:ext>
            </a:extLst>
          </p:cNvPr>
          <p:cNvSpPr/>
          <p:nvPr/>
        </p:nvSpPr>
        <p:spPr>
          <a:xfrm>
            <a:off x="431371" y="332656"/>
            <a:ext cx="6048672" cy="124123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Allyloui`a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Allyloui`a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Allyloui`a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p>
        </p:txBody>
      </p:sp>
      <p:sp>
        <p:nvSpPr>
          <p:cNvPr id="7" name="Rectangle 6">
            <a:extLst>
              <a:ext uri="{FF2B5EF4-FFF2-40B4-BE49-F238E27FC236}">
                <a16:creationId xmlns:a16="http://schemas.microsoft.com/office/drawing/2014/main" id="{2CFEDAED-A37B-18F2-7433-0326E3BAE40E}"/>
              </a:ext>
            </a:extLst>
          </p:cNvPr>
          <p:cNvSpPr/>
          <p:nvPr/>
        </p:nvSpPr>
        <p:spPr>
          <a:xfrm>
            <a:off x="2863772" y="3959186"/>
            <a:ext cx="6408712" cy="666786"/>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 </a:t>
            </a:r>
            <a:r>
              <a:rPr kumimoji="0" lang="fr-FR" sz="3733" b="1" i="0" u="none" strike="noStrike" kern="1200" cap="none" spc="0" normalizeH="0" baseline="0" noProof="0" dirty="0" err="1">
                <a:ln>
                  <a:noFill/>
                </a:ln>
                <a:solidFill>
                  <a:prstClr val="white"/>
                </a:solidFill>
                <a:effectLst/>
                <a:uLnTx/>
                <a:uFillTx/>
                <a:latin typeface="Book Antiqua" pitchFamily="18" charset="0"/>
                <a:ea typeface="+mn-ea"/>
                <a:cs typeface="+mn-cs"/>
              </a:rPr>
              <a:t>Alléluia</a:t>
            </a: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3733" b="1" i="0" u="none" strike="noStrike" kern="1200" cap="none" spc="0" normalizeH="0" baseline="0" noProof="0" dirty="0" err="1">
                <a:ln>
                  <a:noFill/>
                </a:ln>
                <a:solidFill>
                  <a:prstClr val="white"/>
                </a:solidFill>
                <a:effectLst/>
                <a:uLnTx/>
                <a:uFillTx/>
                <a:latin typeface="Book Antiqua" pitchFamily="18" charset="0"/>
                <a:ea typeface="+mn-ea"/>
                <a:cs typeface="+mn-cs"/>
              </a:rPr>
              <a:t>Alléluia</a:t>
            </a:r>
            <a:endPar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7" name="ZoneTexte 16">
            <a:extLst>
              <a:ext uri="{FF2B5EF4-FFF2-40B4-BE49-F238E27FC236}">
                <a16:creationId xmlns:a16="http://schemas.microsoft.com/office/drawing/2014/main" id="{F5E4E400-C0A6-A51C-D0B4-B27F5E9672B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7D09E7C3-6AA4-E2F7-0BE2-73F8C96D3BB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087987619"/>
      </p:ext>
    </p:extLst>
  </p:cSld>
  <p:clrMapOvr>
    <a:masterClrMapping/>
  </p:clrMapOvr>
</p:sld>
</file>

<file path=ppt/slides/slide231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BECD8D77-04EA-8C2E-1902-F4ADB4A85BA8}"/>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F49DEE77-A54E-B505-6640-211A3B9AF413}"/>
              </a:ext>
            </a:extLst>
          </p:cNvPr>
          <p:cNvSpPr/>
          <p:nvPr/>
        </p:nvSpPr>
        <p:spPr>
          <a:xfrm>
            <a:off x="6672064" y="340593"/>
            <a:ext cx="5088565" cy="230832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انشدوا للرب نشيداً جديداً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لان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تسبحته</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في بيعة القديسين</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3D091C8E-6061-C507-504A-FB0378DA8B9E}"/>
              </a:ext>
            </a:extLst>
          </p:cNvPr>
          <p:cNvSpPr/>
          <p:nvPr/>
        </p:nvSpPr>
        <p:spPr>
          <a:xfrm>
            <a:off x="431371" y="332656"/>
            <a:ext cx="6096677" cy="2718949"/>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Jw</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`m`P¡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oujw</a:t>
            </a:r>
            <a:b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mberi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=a=l @ je `are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pef`cmou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tek`klyci`a</a:t>
            </a:r>
            <a:endPar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endParaRPr>
          </a:p>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nte</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ny</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=e=;=u.</a:t>
            </a:r>
          </a:p>
        </p:txBody>
      </p:sp>
      <p:sp>
        <p:nvSpPr>
          <p:cNvPr id="7" name="Rectangle 6">
            <a:extLst>
              <a:ext uri="{FF2B5EF4-FFF2-40B4-BE49-F238E27FC236}">
                <a16:creationId xmlns:a16="http://schemas.microsoft.com/office/drawing/2014/main" id="{FEE1DCFD-99CE-F92D-DE4B-ADD546E41C7D}"/>
              </a:ext>
            </a:extLst>
          </p:cNvPr>
          <p:cNvSpPr/>
          <p:nvPr/>
        </p:nvSpPr>
        <p:spPr>
          <a:xfrm>
            <a:off x="448229" y="3959185"/>
            <a:ext cx="11312400" cy="181569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Chantez pour Dieu un chant nouveau,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Sa louange est chez Ses saints</a:t>
            </a:r>
          </a:p>
        </p:txBody>
      </p:sp>
      <p:sp>
        <p:nvSpPr>
          <p:cNvPr id="17" name="ZoneTexte 16">
            <a:extLst>
              <a:ext uri="{FF2B5EF4-FFF2-40B4-BE49-F238E27FC236}">
                <a16:creationId xmlns:a16="http://schemas.microsoft.com/office/drawing/2014/main" id="{BB54C0E0-5801-DA70-CE86-90E5443AA37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FFD95B0F-90C1-8948-D1E4-399BF4C0467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026951085"/>
      </p:ext>
    </p:extLst>
  </p:cSld>
  <p:clrMapOvr>
    <a:masterClrMapping/>
  </p:clrMapOvr>
</p:sld>
</file>

<file path=ppt/slides/slide231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2762602A-81CD-4EDE-0988-8C9166C54D79}"/>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5BC18579-C3C4-137A-6AD1-FA599F30B95D}"/>
              </a:ext>
            </a:extLst>
          </p:cNvPr>
          <p:cNvSpPr/>
          <p:nvPr/>
        </p:nvSpPr>
        <p:spPr>
          <a:xfrm>
            <a:off x="6960096" y="340593"/>
            <a:ext cx="4800533" cy="230832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فليفرح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اسرئيل</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بخالقه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وبنوا صهيون فليتهللوا بملكهم</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CB6E689A-B4C6-D26A-7DD6-64927AEF0B04}"/>
              </a:ext>
            </a:extLst>
          </p:cNvPr>
          <p:cNvSpPr/>
          <p:nvPr/>
        </p:nvSpPr>
        <p:spPr>
          <a:xfrm>
            <a:off x="431371" y="332656"/>
            <a:ext cx="6223835"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Marefounof</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nje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Picra`yl</a:t>
            </a:r>
            <a:b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ejen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vyetaf;amiof</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=a=l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nensyri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nCiwn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marou;elyl</a:t>
            </a:r>
            <a:b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ejen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pououro</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7" name="Rectangle 6">
            <a:extLst>
              <a:ext uri="{FF2B5EF4-FFF2-40B4-BE49-F238E27FC236}">
                <a16:creationId xmlns:a16="http://schemas.microsoft.com/office/drawing/2014/main" id="{C7F610F1-BEAB-50F9-1AA1-337EB4FAEBD7}"/>
              </a:ext>
            </a:extLst>
          </p:cNvPr>
          <p:cNvSpPr/>
          <p:nvPr/>
        </p:nvSpPr>
        <p:spPr>
          <a:xfrm>
            <a:off x="448230" y="3959185"/>
            <a:ext cx="11312399" cy="181569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Joie ! Israël en Ton Créateur,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Pour Ton Roi, exulte Sion</a:t>
            </a:r>
          </a:p>
        </p:txBody>
      </p:sp>
      <p:sp>
        <p:nvSpPr>
          <p:cNvPr id="17" name="ZoneTexte 16">
            <a:extLst>
              <a:ext uri="{FF2B5EF4-FFF2-40B4-BE49-F238E27FC236}">
                <a16:creationId xmlns:a16="http://schemas.microsoft.com/office/drawing/2014/main" id="{B9ED5C61-0476-1AAF-3094-68C9083B052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2BA4E27B-2F1C-8F56-BC0F-2FC1703D66D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803451862"/>
      </p:ext>
    </p:extLst>
  </p:cSld>
  <p:clrMapOvr>
    <a:masterClrMapping/>
  </p:clrMapOvr>
</p:sld>
</file>

<file path=ppt/slides/slide231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4E9834A7-7765-B695-60DC-15F856FE1EF2}"/>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C036C665-EF96-F860-58B6-6B7EF6EBAACC}"/>
              </a:ext>
            </a:extLst>
          </p:cNvPr>
          <p:cNvSpPr/>
          <p:nvPr/>
        </p:nvSpPr>
        <p:spPr>
          <a:xfrm>
            <a:off x="6864085" y="340593"/>
            <a:ext cx="4896544" cy="230832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فليسبحوا اسمه القدوس بصف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بدف ومزمار فليرتلوا له</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1FAD1DB2-4BB1-3F37-3273-65A0166F6B31}"/>
              </a:ext>
            </a:extLst>
          </p:cNvPr>
          <p:cNvSpPr/>
          <p:nvPr/>
        </p:nvSpPr>
        <p:spPr>
          <a:xfrm>
            <a:off x="431371" y="332656"/>
            <a:ext cx="6240693"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Marou`cmou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ePefran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=e=;=u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ou,oroc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=a=l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oukemkem</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nem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ou'altyrion</a:t>
            </a:r>
            <a:b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marouer'alin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erof</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7" name="Rectangle 6">
            <a:extLst>
              <a:ext uri="{FF2B5EF4-FFF2-40B4-BE49-F238E27FC236}">
                <a16:creationId xmlns:a16="http://schemas.microsoft.com/office/drawing/2014/main" id="{C594FB33-75D8-A139-392E-0B8250D0BD74}"/>
              </a:ext>
            </a:extLst>
          </p:cNvPr>
          <p:cNvSpPr/>
          <p:nvPr/>
        </p:nvSpPr>
        <p:spPr>
          <a:xfrm>
            <a:off x="448229" y="3959185"/>
            <a:ext cx="11312400" cy="181569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Par la danse, qu’ils louent Son nom,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qu'ils jouent tambour et harpe</a:t>
            </a:r>
          </a:p>
        </p:txBody>
      </p:sp>
      <p:sp>
        <p:nvSpPr>
          <p:cNvPr id="17" name="ZoneTexte 16">
            <a:extLst>
              <a:ext uri="{FF2B5EF4-FFF2-40B4-BE49-F238E27FC236}">
                <a16:creationId xmlns:a16="http://schemas.microsoft.com/office/drawing/2014/main" id="{BE4F6684-60C2-99CC-6AB0-98F5756A04C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C0660419-78EA-739E-FCB1-7FA522F345C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262624108"/>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8016213" y="340594"/>
            <a:ext cx="3744416"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فلنسألها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أن تطلب عنا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عند حبيبها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ليغفر لنا.</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Maren]ho `eroc @ e;rectwbh `ejwn @ nahren pecmenrit @ e;ref,w nan `ebol.</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tous demandons-lui</a:t>
            </a:r>
          </a:p>
          <a:p>
            <a:pPr algn="ctr" defTabSz="1219170"/>
            <a:r>
              <a:rPr lang="fr-FR" sz="3733" b="1" dirty="0">
                <a:solidFill>
                  <a:prstClr val="white"/>
                </a:solidFill>
                <a:latin typeface="Book Antiqua" pitchFamily="18" charset="0"/>
              </a:rPr>
              <a:t>D’intercéder pour nous</a:t>
            </a:r>
          </a:p>
          <a:p>
            <a:pPr algn="ctr" defTabSz="1219170"/>
            <a:r>
              <a:rPr lang="fr-FR" sz="3733" b="1" dirty="0">
                <a:solidFill>
                  <a:prstClr val="white"/>
                </a:solidFill>
                <a:latin typeface="Book Antiqua" pitchFamily="18" charset="0"/>
              </a:rPr>
              <a:t>Près de son </a:t>
            </a:r>
            <a:r>
              <a:rPr lang="fr-FR" sz="3733" b="1" dirty="0" err="1">
                <a:solidFill>
                  <a:prstClr val="white"/>
                </a:solidFill>
                <a:latin typeface="Book Antiqua" pitchFamily="18" charset="0"/>
              </a:rPr>
              <a:t>Bien-Aimé</a:t>
            </a:r>
            <a:endParaRPr lang="fr-FR" sz="3733" b="1" dirty="0">
              <a:solidFill>
                <a:prstClr val="white"/>
              </a:solidFill>
              <a:latin typeface="Book Antiqua" pitchFamily="18" charset="0"/>
            </a:endParaRPr>
          </a:p>
          <a:p>
            <a:pPr algn="ctr" defTabSz="1219170"/>
            <a:r>
              <a:rPr lang="fr-FR" sz="3733" b="1" dirty="0">
                <a:solidFill>
                  <a:prstClr val="white"/>
                </a:solidFill>
                <a:latin typeface="Book Antiqua" pitchFamily="18" charset="0"/>
              </a:rPr>
              <a:t>Afin qu’il nous pardonne.</a:t>
            </a:r>
          </a:p>
        </p:txBody>
      </p:sp>
      <p:sp>
        <p:nvSpPr>
          <p:cNvPr id="2" name="ZoneTexte 1">
            <a:extLst>
              <a:ext uri="{FF2B5EF4-FFF2-40B4-BE49-F238E27FC236}">
                <a16:creationId xmlns:a16="http://schemas.microsoft.com/office/drawing/2014/main" id="{96D84996-DCD7-C846-E839-37D2F2A58D0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C648B397-117F-F4CA-D699-0F4D2C695B4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4962962"/>
      </p:ext>
    </p:extLst>
  </p:cSld>
  <p:clrMapOvr>
    <a:masterClrMapping/>
  </p:clrMapOvr>
</p:sld>
</file>

<file path=ppt/slides/slide232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CB75CE3C-CAAC-5EF4-59C9-5E843EA263C9}"/>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77C2F7F2-6437-B24E-F7C2-7DE8C6534F76}"/>
              </a:ext>
            </a:extLst>
          </p:cNvPr>
          <p:cNvSpPr/>
          <p:nvPr/>
        </p:nvSpPr>
        <p:spPr>
          <a:xfrm>
            <a:off x="6672064" y="340593"/>
            <a:ext cx="5088565" cy="230832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لان الرب يُسر بشعبه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يعلي الودعاء بالخلاص</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04882F9B-C502-8A70-D09F-8F4DB0ED18DA}"/>
              </a:ext>
            </a:extLst>
          </p:cNvPr>
          <p:cNvSpPr/>
          <p:nvPr/>
        </p:nvSpPr>
        <p:spPr>
          <a:xfrm>
            <a:off x="431371" y="332656"/>
            <a:ext cx="6096677" cy="2718949"/>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Je `P¡ na]ma]</a:t>
            </a:r>
            <a:b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ejen</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peflaoc</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=a=l @</a:t>
            </a:r>
            <a:b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fna</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[ici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nniremraus</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ououjai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7" name="Rectangle 6">
            <a:extLst>
              <a:ext uri="{FF2B5EF4-FFF2-40B4-BE49-F238E27FC236}">
                <a16:creationId xmlns:a16="http://schemas.microsoft.com/office/drawing/2014/main" id="{5FB1B2FC-5014-B34D-4BE9-924B6BDEF28F}"/>
              </a:ext>
            </a:extLst>
          </p:cNvPr>
          <p:cNvSpPr/>
          <p:nvPr/>
        </p:nvSpPr>
        <p:spPr>
          <a:xfrm>
            <a:off x="448230" y="3959185"/>
            <a:ext cx="11312399" cy="181569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Dans Son peuple, Dieu Se plaît,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De salut, Il pare les humbles</a:t>
            </a:r>
          </a:p>
        </p:txBody>
      </p:sp>
      <p:sp>
        <p:nvSpPr>
          <p:cNvPr id="17" name="ZoneTexte 16">
            <a:extLst>
              <a:ext uri="{FF2B5EF4-FFF2-40B4-BE49-F238E27FC236}">
                <a16:creationId xmlns:a16="http://schemas.microsoft.com/office/drawing/2014/main" id="{13899F20-8B7B-CCCE-08CA-A27E0D2CD7C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77183E83-F902-77BD-7FE7-859D2733912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253125681"/>
      </p:ext>
    </p:extLst>
  </p:cSld>
  <p:clrMapOvr>
    <a:masterClrMapping/>
  </p:clrMapOvr>
</p:sld>
</file>

<file path=ppt/slides/slide232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797D595A-3500-87D5-D903-AB1DCD8C39B4}"/>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0BF99184-5AAF-A74A-7D51-0498CB4C02DA}"/>
              </a:ext>
            </a:extLst>
          </p:cNvPr>
          <p:cNvSpPr/>
          <p:nvPr/>
        </p:nvSpPr>
        <p:spPr>
          <a:xfrm>
            <a:off x="6672064" y="340593"/>
            <a:ext cx="5088565" cy="230832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يفتخر القديسون بمجد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ويتهللون علي مضاجعهم</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3A026657-F453-11BA-92A0-19D68A484C9B}"/>
              </a:ext>
            </a:extLst>
          </p:cNvPr>
          <p:cNvSpPr/>
          <p:nvPr/>
        </p:nvSpPr>
        <p:spPr>
          <a:xfrm>
            <a:off x="431371" y="332656"/>
            <a:ext cx="6096677" cy="2718949"/>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Eu`esousou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mmwou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nje</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ny</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=e=;=u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ou`wou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=a=l @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eu`e;elyl</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mmwou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hijen</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nouma`nenkot</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7" name="Rectangle 6">
            <a:extLst>
              <a:ext uri="{FF2B5EF4-FFF2-40B4-BE49-F238E27FC236}">
                <a16:creationId xmlns:a16="http://schemas.microsoft.com/office/drawing/2014/main" id="{B2F7466B-71CA-BF16-D088-71E1FB51E61C}"/>
              </a:ext>
            </a:extLst>
          </p:cNvPr>
          <p:cNvSpPr/>
          <p:nvPr/>
        </p:nvSpPr>
        <p:spPr>
          <a:xfrm>
            <a:off x="448229" y="3959185"/>
            <a:ext cx="11312400" cy="181569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Fiers, Ses Saints Lui rendent grâce,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Sur leurs lits, qu’ils crient de joie</a:t>
            </a:r>
          </a:p>
        </p:txBody>
      </p:sp>
      <p:sp>
        <p:nvSpPr>
          <p:cNvPr id="17" name="ZoneTexte 16">
            <a:extLst>
              <a:ext uri="{FF2B5EF4-FFF2-40B4-BE49-F238E27FC236}">
                <a16:creationId xmlns:a16="http://schemas.microsoft.com/office/drawing/2014/main" id="{B17ED4FE-2609-1213-53A9-7EF034FF092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B93B5857-B4FD-C5C9-04B5-E1CE1D05E38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750477962"/>
      </p:ext>
    </p:extLst>
  </p:cSld>
  <p:clrMapOvr>
    <a:masterClrMapping/>
  </p:clrMapOvr>
</p:sld>
</file>

<file path=ppt/slides/slide232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84774D3A-2728-2A61-35B5-AEC616FF3A51}"/>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4C5656AB-DBEB-3AE7-0E16-59BC99896F25}"/>
              </a:ext>
            </a:extLst>
          </p:cNvPr>
          <p:cNvSpPr/>
          <p:nvPr/>
        </p:nvSpPr>
        <p:spPr>
          <a:xfrm>
            <a:off x="6672064" y="340593"/>
            <a:ext cx="5088565" cy="230832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تعليات</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الله في حناجرهم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وسيوف ذات حدين في أيديهم</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71D89FF5-951E-81FF-4246-9E0073B3E2BB}"/>
              </a:ext>
            </a:extLst>
          </p:cNvPr>
          <p:cNvSpPr/>
          <p:nvPr/>
        </p:nvSpPr>
        <p:spPr>
          <a:xfrm>
            <a:off x="431371" y="332656"/>
            <a:ext cx="6096677" cy="2718949"/>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Ni[ici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nte</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`V]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et,y</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tou`sbwbi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=a=l @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hancyfi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nro</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cnau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et,y</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noujij</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7" name="Rectangle 6">
            <a:extLst>
              <a:ext uri="{FF2B5EF4-FFF2-40B4-BE49-F238E27FC236}">
                <a16:creationId xmlns:a16="http://schemas.microsoft.com/office/drawing/2014/main" id="{DE3B8284-F3A3-2A7B-4CD4-C1DDD0290881}"/>
              </a:ext>
            </a:extLst>
          </p:cNvPr>
          <p:cNvSpPr/>
          <p:nvPr/>
        </p:nvSpPr>
        <p:spPr>
          <a:xfrm>
            <a:off x="431371" y="3959185"/>
            <a:ext cx="11346117" cy="181569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Dans leurs bouches, éloges de Dieu,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Dans leurs mains, l’épée tranchante</a:t>
            </a:r>
          </a:p>
        </p:txBody>
      </p:sp>
      <p:sp>
        <p:nvSpPr>
          <p:cNvPr id="17" name="ZoneTexte 16">
            <a:extLst>
              <a:ext uri="{FF2B5EF4-FFF2-40B4-BE49-F238E27FC236}">
                <a16:creationId xmlns:a16="http://schemas.microsoft.com/office/drawing/2014/main" id="{56483AA9-B6FE-D688-66F6-C100BB0FFAF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6727010A-9DC9-C8AC-1B08-E1BAD5B90D7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548234567"/>
      </p:ext>
    </p:extLst>
  </p:cSld>
  <p:clrMapOvr>
    <a:masterClrMapping/>
  </p:clrMapOvr>
</p:sld>
</file>

<file path=ppt/slides/slide232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4562619F-D2D8-5195-DF3B-22114443B52F}"/>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A82AF52C-3202-3E65-C0E4-0102492A4A1A}"/>
              </a:ext>
            </a:extLst>
          </p:cNvPr>
          <p:cNvSpPr/>
          <p:nvPr/>
        </p:nvSpPr>
        <p:spPr>
          <a:xfrm>
            <a:off x="6672064" y="340593"/>
            <a:ext cx="5088565" cy="230832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ليصنعوا نقمة في الامم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وتوبيخات</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في الشعوب</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DADED067-3610-EA05-4C54-4AD3B3C0A820}"/>
              </a:ext>
            </a:extLst>
          </p:cNvPr>
          <p:cNvSpPr/>
          <p:nvPr/>
        </p:nvSpPr>
        <p:spPr>
          <a:xfrm>
            <a:off x="431371" y="332656"/>
            <a:ext cx="6096677" cy="2062296"/>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E`pjin`iri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i`m`psis</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nie;noc</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=a=l @  nem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hancohi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nilaoc</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7" name="Rectangle 6">
            <a:extLst>
              <a:ext uri="{FF2B5EF4-FFF2-40B4-BE49-F238E27FC236}">
                <a16:creationId xmlns:a16="http://schemas.microsoft.com/office/drawing/2014/main" id="{27B1383D-E423-BC09-2726-3A9D6417ADD7}"/>
              </a:ext>
            </a:extLst>
          </p:cNvPr>
          <p:cNvSpPr/>
          <p:nvPr/>
        </p:nvSpPr>
        <p:spPr>
          <a:xfrm>
            <a:off x="448230" y="3959185"/>
            <a:ext cx="11312399" cy="181569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Des nations, ils se vengeront,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les peuples, ils châtieront</a:t>
            </a:r>
          </a:p>
        </p:txBody>
      </p:sp>
      <p:sp>
        <p:nvSpPr>
          <p:cNvPr id="17" name="ZoneTexte 16">
            <a:extLst>
              <a:ext uri="{FF2B5EF4-FFF2-40B4-BE49-F238E27FC236}">
                <a16:creationId xmlns:a16="http://schemas.microsoft.com/office/drawing/2014/main" id="{037C713A-57DE-EF91-A18D-413ECF1C9E3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E18BF6B8-55FA-A0F0-8943-B92B4FFF1AC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940274125"/>
      </p:ext>
    </p:extLst>
  </p:cSld>
  <p:clrMapOvr>
    <a:masterClrMapping/>
  </p:clrMapOvr>
</p:sld>
</file>

<file path=ppt/slides/slide232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8CF40F56-B0D6-800C-BD84-7783EE1DC001}"/>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6F055760-8AF6-227E-DA7B-67D9215C50BC}"/>
              </a:ext>
            </a:extLst>
          </p:cNvPr>
          <p:cNvSpPr/>
          <p:nvPr/>
        </p:nvSpPr>
        <p:spPr>
          <a:xfrm>
            <a:off x="6672064" y="340593"/>
            <a:ext cx="5105424" cy="230832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ليوثقوا ملوكهم بقيود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وإشرافهم بأغلال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للايدي</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من حديد</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A449AA91-824A-280E-D30D-DE5887B18959}"/>
              </a:ext>
            </a:extLst>
          </p:cNvPr>
          <p:cNvSpPr/>
          <p:nvPr/>
        </p:nvSpPr>
        <p:spPr>
          <a:xfrm>
            <a:off x="431371" y="332657"/>
            <a:ext cx="6096677" cy="2472728"/>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8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867" b="0" i="0" u="none" strike="noStrike" kern="1200" cap="none" spc="0" normalizeH="0" baseline="0" noProof="0" dirty="0" err="1">
                <a:ln>
                  <a:noFill/>
                </a:ln>
                <a:solidFill>
                  <a:prstClr val="white"/>
                </a:solidFill>
                <a:effectLst/>
                <a:uLnTx/>
                <a:uFillTx/>
                <a:latin typeface="CS Avva Shenouda" pitchFamily="34" charset="0"/>
                <a:ea typeface="+mn-ea"/>
                <a:cs typeface="+mn-cs"/>
              </a:rPr>
              <a:t>E`pjincwnh</a:t>
            </a:r>
            <a:r>
              <a:rPr kumimoji="0" lang="fr-FR" sz="38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867" b="0" i="0" u="none" strike="noStrike" kern="1200" cap="none" spc="0" normalizeH="0" baseline="0" noProof="0" dirty="0" err="1">
                <a:ln>
                  <a:noFill/>
                </a:ln>
                <a:solidFill>
                  <a:prstClr val="white"/>
                </a:solidFill>
                <a:effectLst/>
                <a:uLnTx/>
                <a:uFillTx/>
                <a:latin typeface="CS Avva Shenouda" pitchFamily="34" charset="0"/>
                <a:ea typeface="+mn-ea"/>
                <a:cs typeface="+mn-cs"/>
              </a:rPr>
              <a:t>nhanourwou</a:t>
            </a:r>
            <a:r>
              <a:rPr kumimoji="0" lang="fr-FR" sz="38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867"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38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867" b="0" i="0" u="none" strike="noStrike" kern="1200" cap="none" spc="0" normalizeH="0" baseline="0" noProof="0" dirty="0" err="1">
                <a:ln>
                  <a:noFill/>
                </a:ln>
                <a:solidFill>
                  <a:prstClr val="white"/>
                </a:solidFill>
                <a:effectLst/>
                <a:uLnTx/>
                <a:uFillTx/>
                <a:latin typeface="CS Avva Shenouda" pitchFamily="34" charset="0"/>
                <a:ea typeface="+mn-ea"/>
                <a:cs typeface="+mn-cs"/>
              </a:rPr>
              <a:t>hanpedyc</a:t>
            </a:r>
            <a:r>
              <a:rPr kumimoji="0" lang="fr-FR" sz="3867" b="0" i="0" u="none" strike="noStrike" kern="1200" cap="none" spc="0" normalizeH="0" baseline="0" noProof="0" dirty="0">
                <a:ln>
                  <a:noFill/>
                </a:ln>
                <a:solidFill>
                  <a:prstClr val="white"/>
                </a:solidFill>
                <a:effectLst/>
                <a:uLnTx/>
                <a:uFillTx/>
                <a:latin typeface="CS Avva Shenouda" pitchFamily="34" charset="0"/>
                <a:ea typeface="+mn-ea"/>
                <a:cs typeface="+mn-cs"/>
              </a:rPr>
              <a:t> =a=l @ nem </a:t>
            </a:r>
            <a:r>
              <a:rPr kumimoji="0" lang="fr-FR" sz="3867" b="0" i="0" u="none" strike="noStrike" kern="1200" cap="none" spc="0" normalizeH="0" baseline="0" noProof="0" dirty="0" err="1">
                <a:ln>
                  <a:noFill/>
                </a:ln>
                <a:solidFill>
                  <a:prstClr val="white"/>
                </a:solidFill>
                <a:effectLst/>
                <a:uLnTx/>
                <a:uFillTx/>
                <a:latin typeface="CS Avva Shenouda" pitchFamily="34" charset="0"/>
                <a:ea typeface="+mn-ea"/>
                <a:cs typeface="+mn-cs"/>
              </a:rPr>
              <a:t>nyettai`yout</a:t>
            </a:r>
            <a:r>
              <a:rPr kumimoji="0" lang="fr-FR" sz="38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867" b="0" i="0" u="none" strike="noStrike" kern="1200" cap="none" spc="0" normalizeH="0" baseline="0" noProof="0" dirty="0" err="1">
                <a:ln>
                  <a:noFill/>
                </a:ln>
                <a:solidFill>
                  <a:prstClr val="white"/>
                </a:solidFill>
                <a:effectLst/>
                <a:uLnTx/>
                <a:uFillTx/>
                <a:latin typeface="CS Avva Shenouda" pitchFamily="34" charset="0"/>
                <a:ea typeface="+mn-ea"/>
                <a:cs typeface="+mn-cs"/>
              </a:rPr>
              <a:t>ntwou</a:t>
            </a:r>
            <a:r>
              <a:rPr kumimoji="0" lang="fr-FR" sz="38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867"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38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867" b="0" i="0" u="none" strike="noStrike" kern="1200" cap="none" spc="0" normalizeH="0" baseline="0" noProof="0" dirty="0" err="1">
                <a:ln>
                  <a:noFill/>
                </a:ln>
                <a:solidFill>
                  <a:prstClr val="white"/>
                </a:solidFill>
                <a:effectLst/>
                <a:uLnTx/>
                <a:uFillTx/>
                <a:latin typeface="CS Avva Shenouda" pitchFamily="34" charset="0"/>
                <a:ea typeface="+mn-ea"/>
                <a:cs typeface="+mn-cs"/>
              </a:rPr>
              <a:t>hanpedyc</a:t>
            </a:r>
            <a:r>
              <a:rPr kumimoji="0" lang="fr-FR" sz="38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867" b="0" i="0" u="none" strike="noStrike" kern="1200" cap="none" spc="0" normalizeH="0" baseline="0" noProof="0" dirty="0" err="1">
                <a:ln>
                  <a:noFill/>
                </a:ln>
                <a:solidFill>
                  <a:prstClr val="white"/>
                </a:solidFill>
                <a:effectLst/>
                <a:uLnTx/>
                <a:uFillTx/>
                <a:latin typeface="CS Avva Shenouda" pitchFamily="34" charset="0"/>
                <a:ea typeface="+mn-ea"/>
                <a:cs typeface="+mn-cs"/>
              </a:rPr>
              <a:t>njij</a:t>
            </a:r>
            <a:r>
              <a:rPr kumimoji="0" lang="fr-FR" sz="38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867" b="0" i="0" u="none" strike="noStrike" kern="1200" cap="none" spc="0" normalizeH="0" baseline="0" noProof="0" dirty="0" err="1">
                <a:ln>
                  <a:noFill/>
                </a:ln>
                <a:solidFill>
                  <a:prstClr val="white"/>
                </a:solidFill>
                <a:effectLst/>
                <a:uLnTx/>
                <a:uFillTx/>
                <a:latin typeface="CS Avva Shenouda" pitchFamily="34" charset="0"/>
                <a:ea typeface="+mn-ea"/>
                <a:cs typeface="+mn-cs"/>
              </a:rPr>
              <a:t>mbenipi</a:t>
            </a:r>
            <a:endParaRPr kumimoji="0" lang="fr-FR" sz="3867"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12" name="Rectangle 11">
            <a:extLst>
              <a:ext uri="{FF2B5EF4-FFF2-40B4-BE49-F238E27FC236}">
                <a16:creationId xmlns:a16="http://schemas.microsoft.com/office/drawing/2014/main" id="{12D20003-447E-08ED-AF93-1382AD762323}"/>
              </a:ext>
            </a:extLst>
          </p:cNvPr>
          <p:cNvSpPr/>
          <p:nvPr/>
        </p:nvSpPr>
        <p:spPr>
          <a:xfrm>
            <a:off x="448230" y="3959185"/>
            <a:ext cx="11312399" cy="181569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Pour lier leurs rois de chaînes,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Entraver leurs dignitaires</a:t>
            </a:r>
          </a:p>
        </p:txBody>
      </p:sp>
      <p:sp>
        <p:nvSpPr>
          <p:cNvPr id="17" name="ZoneTexte 16">
            <a:extLst>
              <a:ext uri="{FF2B5EF4-FFF2-40B4-BE49-F238E27FC236}">
                <a16:creationId xmlns:a16="http://schemas.microsoft.com/office/drawing/2014/main" id="{A8FE9206-140B-882E-B593-BF6053D32AC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CBCF72F4-01AC-B472-8B31-F09BC07A2E9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733617191"/>
      </p:ext>
    </p:extLst>
  </p:cSld>
  <p:clrMapOvr>
    <a:masterClrMapping/>
  </p:clrMapOvr>
</p:sld>
</file>

<file path=ppt/slides/slide232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EAF4491F-D2B5-6E0B-D934-7E388B389B84}"/>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0793AB8C-C1D8-9827-DFFF-DBEF968BF02F}"/>
              </a:ext>
            </a:extLst>
          </p:cNvPr>
          <p:cNvSpPr/>
          <p:nvPr/>
        </p:nvSpPr>
        <p:spPr>
          <a:xfrm>
            <a:off x="6672064" y="340593"/>
            <a:ext cx="5105424" cy="230832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ليصنعوا بهم حكما مكتوباً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هذا المجد كائن في جميع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قديسيه</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FFEC42E8-39C2-956F-C949-C63BFE6D2812}"/>
              </a:ext>
            </a:extLst>
          </p:cNvPr>
          <p:cNvSpPr/>
          <p:nvPr/>
        </p:nvSpPr>
        <p:spPr>
          <a:xfrm>
            <a:off x="431370" y="332656"/>
            <a:ext cx="6096679" cy="2718949"/>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E`pjin`iri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nqytou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nouhap</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ef`cqyout</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=a=l @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pai`wou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vai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afsop</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ny</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=e=;=u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tyrou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ntaf</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7" name="Rectangle 6">
            <a:extLst>
              <a:ext uri="{FF2B5EF4-FFF2-40B4-BE49-F238E27FC236}">
                <a16:creationId xmlns:a16="http://schemas.microsoft.com/office/drawing/2014/main" id="{53691B43-0E04-DBCE-7642-21F87DACBDE1}"/>
              </a:ext>
            </a:extLst>
          </p:cNvPr>
          <p:cNvSpPr/>
          <p:nvPr/>
        </p:nvSpPr>
        <p:spPr>
          <a:xfrm>
            <a:off x="431371" y="3959185"/>
            <a:ext cx="11346116" cy="181569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Accomplir contre eux sentence,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C’est l’honneur de tous Ses saints</a:t>
            </a:r>
          </a:p>
        </p:txBody>
      </p:sp>
      <p:sp>
        <p:nvSpPr>
          <p:cNvPr id="17" name="ZoneTexte 16">
            <a:extLst>
              <a:ext uri="{FF2B5EF4-FFF2-40B4-BE49-F238E27FC236}">
                <a16:creationId xmlns:a16="http://schemas.microsoft.com/office/drawing/2014/main" id="{79E32775-21A3-30E8-A920-437F9030B19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AD620771-9CB6-CC38-9497-8F19FDDBD96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902221065"/>
      </p:ext>
    </p:extLst>
  </p:cSld>
  <p:clrMapOvr>
    <a:masterClrMapping/>
  </p:clrMapOvr>
</p:sld>
</file>

<file path=ppt/slides/slide232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8310B803-FBC0-C9F1-997E-472E85347938}"/>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26CADF91-4337-B448-29D8-12ABC24C3CD4}"/>
              </a:ext>
            </a:extLst>
          </p:cNvPr>
          <p:cNvSpPr/>
          <p:nvPr/>
        </p:nvSpPr>
        <p:spPr>
          <a:xfrm>
            <a:off x="6672064" y="340592"/>
            <a:ext cx="5088565"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B9E69D01-4F81-D919-AD19-EB62488FF6D2}"/>
              </a:ext>
            </a:extLst>
          </p:cNvPr>
          <p:cNvSpPr/>
          <p:nvPr/>
        </p:nvSpPr>
        <p:spPr>
          <a:xfrm>
            <a:off x="431371" y="332656"/>
            <a:ext cx="6096677" cy="124123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Allyloui`a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Allyloui`a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Allyloui`a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p>
        </p:txBody>
      </p:sp>
      <p:sp>
        <p:nvSpPr>
          <p:cNvPr id="7" name="Rectangle 6">
            <a:extLst>
              <a:ext uri="{FF2B5EF4-FFF2-40B4-BE49-F238E27FC236}">
                <a16:creationId xmlns:a16="http://schemas.microsoft.com/office/drawing/2014/main" id="{BFA0423E-FFEC-E787-2267-74E5F53BB82A}"/>
              </a:ext>
            </a:extLst>
          </p:cNvPr>
          <p:cNvSpPr/>
          <p:nvPr/>
        </p:nvSpPr>
        <p:spPr>
          <a:xfrm>
            <a:off x="448229" y="3959185"/>
            <a:ext cx="11312400" cy="666786"/>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 </a:t>
            </a:r>
            <a:r>
              <a:rPr kumimoji="0" lang="fr-FR" sz="3733" b="1" i="0" u="none" strike="noStrike" kern="1200" cap="none" spc="0" normalizeH="0" baseline="0" noProof="0" dirty="0" err="1">
                <a:ln>
                  <a:noFill/>
                </a:ln>
                <a:solidFill>
                  <a:prstClr val="white"/>
                </a:solidFill>
                <a:effectLst/>
                <a:uLnTx/>
                <a:uFillTx/>
                <a:latin typeface="Book Antiqua" pitchFamily="18" charset="0"/>
                <a:ea typeface="+mn-ea"/>
                <a:cs typeface="+mn-cs"/>
              </a:rPr>
              <a:t>Alléluia</a:t>
            </a: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3733" b="1" i="0" u="none" strike="noStrike" kern="1200" cap="none" spc="0" normalizeH="0" baseline="0" noProof="0" dirty="0" err="1">
                <a:ln>
                  <a:noFill/>
                </a:ln>
                <a:solidFill>
                  <a:prstClr val="white"/>
                </a:solidFill>
                <a:effectLst/>
                <a:uLnTx/>
                <a:uFillTx/>
                <a:latin typeface="Book Antiqua" pitchFamily="18" charset="0"/>
                <a:ea typeface="+mn-ea"/>
                <a:cs typeface="+mn-cs"/>
              </a:rPr>
              <a:t>Alléluia</a:t>
            </a:r>
            <a:endPar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7" name="ZoneTexte 16">
            <a:extLst>
              <a:ext uri="{FF2B5EF4-FFF2-40B4-BE49-F238E27FC236}">
                <a16:creationId xmlns:a16="http://schemas.microsoft.com/office/drawing/2014/main" id="{63777592-396E-58DA-E18D-52ECB56E4A0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6FBBA883-DBDE-9A0F-9C1B-877DDA2461A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810678446"/>
      </p:ext>
    </p:extLst>
  </p:cSld>
  <p:clrMapOvr>
    <a:masterClrMapping/>
  </p:clrMapOvr>
</p:sld>
</file>

<file path=ppt/slides/slide232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52EC68A5-11CA-9691-CCF7-72725B487430}"/>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41AEA83D-D405-3A5C-FB7F-6926F3728C58}"/>
              </a:ext>
            </a:extLst>
          </p:cNvPr>
          <p:cNvSpPr/>
          <p:nvPr/>
        </p:nvSpPr>
        <p:spPr>
          <a:xfrm>
            <a:off x="6672064" y="340592"/>
            <a:ext cx="5088565" cy="156966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سبحوا الله في جميع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قديسيه</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09650E4E-8AD5-79D8-1A1D-2DA5032F0770}"/>
              </a:ext>
            </a:extLst>
          </p:cNvPr>
          <p:cNvSpPr/>
          <p:nvPr/>
        </p:nvSpPr>
        <p:spPr>
          <a:xfrm>
            <a:off x="431371" y="332656"/>
            <a:ext cx="6096677" cy="14056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267" b="0" i="0" u="none" strike="noStrike" kern="1200" cap="none" spc="0" normalizeH="0" baseline="0" noProof="0">
                <a:ln>
                  <a:noFill/>
                </a:ln>
                <a:solidFill>
                  <a:prstClr val="white"/>
                </a:solidFill>
                <a:effectLst/>
                <a:uLnTx/>
                <a:uFillTx/>
                <a:latin typeface="CS Avva Shenouda" pitchFamily="34" charset="0"/>
                <a:ea typeface="+mn-ea"/>
                <a:cs typeface="+mn-cs"/>
              </a:rPr>
              <a:t>¿ </a:t>
            </a:r>
            <a:r>
              <a:rPr kumimoji="0" lang="en-US" sz="4267" b="0" i="0" u="none" strike="noStrike" kern="1200" cap="none" spc="0" normalizeH="0" baseline="0" noProof="0">
                <a:ln>
                  <a:noFill/>
                </a:ln>
                <a:solidFill>
                  <a:prstClr val="white"/>
                </a:solidFill>
                <a:effectLst/>
                <a:uLnTx/>
                <a:uFillTx/>
                <a:latin typeface="CS Avva Shenouda" pitchFamily="34" charset="0"/>
                <a:ea typeface="+mn-ea"/>
                <a:cs typeface="+mn-cs"/>
              </a:rPr>
              <a:t>`</a:t>
            </a:r>
            <a:r>
              <a:rPr kumimoji="0" lang="pt-BR" sz="4267" b="0" i="0" u="none" strike="noStrike" kern="1200" cap="none" spc="0" normalizeH="0" baseline="0" noProof="0">
                <a:ln>
                  <a:noFill/>
                </a:ln>
                <a:solidFill>
                  <a:prstClr val="white"/>
                </a:solidFill>
                <a:effectLst/>
                <a:uLnTx/>
                <a:uFillTx/>
                <a:latin typeface="CS Avva Shenouda" pitchFamily="34" charset="0"/>
                <a:ea typeface="+mn-ea"/>
                <a:cs typeface="+mn-cs"/>
              </a:rPr>
              <a:t>Cmou </a:t>
            </a:r>
            <a:r>
              <a:rPr kumimoji="0" lang="pt-BR" sz="4267" b="0" i="0" u="none" strike="noStrike" kern="1200" cap="none" spc="0" normalizeH="0" baseline="0" noProof="0" dirty="0">
                <a:ln>
                  <a:noFill/>
                </a:ln>
                <a:solidFill>
                  <a:prstClr val="white"/>
                </a:solidFill>
                <a:effectLst/>
                <a:uLnTx/>
                <a:uFillTx/>
                <a:latin typeface="CS Avva Shenouda" pitchFamily="34" charset="0"/>
                <a:ea typeface="+mn-ea"/>
                <a:cs typeface="+mn-cs"/>
              </a:rPr>
              <a:t>`e`V] qen ny=e=;=u tyrou `ntaf =a=l.</a:t>
            </a:r>
            <a:endPar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E585E1DB-2A55-1113-B6AF-0CAEDAAD47D9}"/>
              </a:ext>
            </a:extLst>
          </p:cNvPr>
          <p:cNvSpPr/>
          <p:nvPr/>
        </p:nvSpPr>
        <p:spPr>
          <a:xfrm>
            <a:off x="448230" y="3959186"/>
            <a:ext cx="11312399" cy="124123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Louez Dieu en son sanctuaire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p:txBody>
      </p:sp>
      <p:sp>
        <p:nvSpPr>
          <p:cNvPr id="17" name="ZoneTexte 16">
            <a:extLst>
              <a:ext uri="{FF2B5EF4-FFF2-40B4-BE49-F238E27FC236}">
                <a16:creationId xmlns:a16="http://schemas.microsoft.com/office/drawing/2014/main" id="{86C72E68-5935-C226-C0C0-567C593A748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EE59F264-D703-C5C2-1E58-528B3915945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434063453"/>
      </p:ext>
    </p:extLst>
  </p:cSld>
  <p:clrMapOvr>
    <a:masterClrMapping/>
  </p:clrMapOvr>
</p:sld>
</file>

<file path=ppt/slides/slide232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B56E1FD4-ED9C-A13B-EFE3-FD86DE6CCA23}"/>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BC780837-8A29-4C9D-0BD4-9CB4EA181F8E}"/>
              </a:ext>
            </a:extLst>
          </p:cNvPr>
          <p:cNvSpPr/>
          <p:nvPr/>
        </p:nvSpPr>
        <p:spPr>
          <a:xfrm>
            <a:off x="6672064" y="340592"/>
            <a:ext cx="5088565" cy="156966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سبحوه</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في جلد قوته.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A727A336-EB36-7E8A-0F89-BDCF44843464}"/>
              </a:ext>
            </a:extLst>
          </p:cNvPr>
          <p:cNvSpPr/>
          <p:nvPr/>
        </p:nvSpPr>
        <p:spPr>
          <a:xfrm>
            <a:off x="431371" y="332657"/>
            <a:ext cx="6096677" cy="2062296"/>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en-US"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erof</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pitajro</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nte</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tefjom</a:t>
            </a:r>
            <a:b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=a=l.</a:t>
            </a:r>
          </a:p>
        </p:txBody>
      </p:sp>
      <p:sp>
        <p:nvSpPr>
          <p:cNvPr id="7" name="Rectangle 6">
            <a:extLst>
              <a:ext uri="{FF2B5EF4-FFF2-40B4-BE49-F238E27FC236}">
                <a16:creationId xmlns:a16="http://schemas.microsoft.com/office/drawing/2014/main" id="{02C05BB7-55F5-3C64-1511-6992B6BE34B2}"/>
              </a:ext>
            </a:extLst>
          </p:cNvPr>
          <p:cNvSpPr/>
          <p:nvPr/>
        </p:nvSpPr>
        <p:spPr>
          <a:xfrm>
            <a:off x="448230" y="3959185"/>
            <a:ext cx="11312399" cy="124123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Louez-Le au firmament de sa puissance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p:txBody>
      </p:sp>
      <p:sp>
        <p:nvSpPr>
          <p:cNvPr id="17" name="ZoneTexte 16">
            <a:extLst>
              <a:ext uri="{FF2B5EF4-FFF2-40B4-BE49-F238E27FC236}">
                <a16:creationId xmlns:a16="http://schemas.microsoft.com/office/drawing/2014/main" id="{62D97217-043E-C105-9D26-4A55CB35DAB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0A640553-20E7-A682-E24E-08A5914BC89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480535984"/>
      </p:ext>
    </p:extLst>
  </p:cSld>
  <p:clrMapOvr>
    <a:masterClrMapping/>
  </p:clrMapOvr>
</p:sld>
</file>

<file path=ppt/slides/slide232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D4E262FD-2F05-E6DC-049B-6BD4C3B52DF9}"/>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195D4E06-5D3C-3F39-123B-B3C6EE2ADB0D}"/>
              </a:ext>
            </a:extLst>
          </p:cNvPr>
          <p:cNvSpPr/>
          <p:nvPr/>
        </p:nvSpPr>
        <p:spPr>
          <a:xfrm>
            <a:off x="6672064" y="340592"/>
            <a:ext cx="5088565" cy="156966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سبحوه</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على مقدرته.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0354F25E-2AFD-BE85-0C62-45EA31B24FD3}"/>
              </a:ext>
            </a:extLst>
          </p:cNvPr>
          <p:cNvSpPr/>
          <p:nvPr/>
        </p:nvSpPr>
        <p:spPr>
          <a:xfrm>
            <a:off x="431371" y="332656"/>
            <a:ext cx="6096677" cy="14056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267" b="0" i="0" u="none" strike="noStrike" kern="1200" cap="none" spc="0" normalizeH="0" baseline="0" noProof="0">
                <a:ln>
                  <a:noFill/>
                </a:ln>
                <a:solidFill>
                  <a:prstClr val="white"/>
                </a:solidFill>
                <a:effectLst/>
                <a:uLnTx/>
                <a:uFillTx/>
                <a:latin typeface="CS Avva Shenouda" pitchFamily="34" charset="0"/>
                <a:ea typeface="+mn-ea"/>
                <a:cs typeface="+mn-cs"/>
              </a:rPr>
              <a:t>¿ </a:t>
            </a:r>
            <a:r>
              <a:rPr kumimoji="0" lang="en-US" sz="4267" b="0" i="0" u="none" strike="noStrike" kern="1200" cap="none" spc="0" normalizeH="0" baseline="0" noProof="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a:ln>
                  <a:noFill/>
                </a:ln>
                <a:solidFill>
                  <a:prstClr val="white"/>
                </a:solidFill>
                <a:effectLst/>
                <a:uLnTx/>
                <a:uFillTx/>
                <a:latin typeface="CS Avva Shenouda" pitchFamily="34" charset="0"/>
                <a:ea typeface="+mn-ea"/>
                <a:cs typeface="+mn-cs"/>
              </a:rPr>
              <a:t>Cmou </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err="1">
                <a:ln>
                  <a:noFill/>
                </a:ln>
                <a:solidFill>
                  <a:prstClr val="white"/>
                </a:solidFill>
                <a:effectLst/>
                <a:uLnTx/>
                <a:uFillTx/>
                <a:latin typeface="CS Avva Shenouda" pitchFamily="34" charset="0"/>
                <a:ea typeface="+mn-ea"/>
                <a:cs typeface="+mn-cs"/>
              </a:rPr>
              <a:t>erof</a:t>
            </a:r>
            <a:r>
              <a:rPr kumimoji="0" lang="fr-FR" sz="4267" b="0" i="0" u="none" strike="noStrike" kern="1200" cap="none" spc="0" normalizeH="0" baseline="0" noProof="0">
                <a:ln>
                  <a:noFill/>
                </a:ln>
                <a:solidFill>
                  <a:prstClr val="white"/>
                </a:solidFill>
                <a:effectLst/>
                <a:uLnTx/>
                <a:uFillTx/>
                <a:latin typeface="CS Avva Shenouda" pitchFamily="34" charset="0"/>
                <a:ea typeface="+mn-ea"/>
                <a:cs typeface="+mn-cs"/>
              </a:rPr>
              <a:t> `e</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`hryi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hijen</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tefmetjwri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=a=l.</a:t>
            </a:r>
          </a:p>
        </p:txBody>
      </p:sp>
      <p:sp>
        <p:nvSpPr>
          <p:cNvPr id="7" name="Rectangle 6">
            <a:extLst>
              <a:ext uri="{FF2B5EF4-FFF2-40B4-BE49-F238E27FC236}">
                <a16:creationId xmlns:a16="http://schemas.microsoft.com/office/drawing/2014/main" id="{B5B5324E-E55A-07D3-26BB-7D2DAD1ACFA2}"/>
              </a:ext>
            </a:extLst>
          </p:cNvPr>
          <p:cNvSpPr/>
          <p:nvPr/>
        </p:nvSpPr>
        <p:spPr>
          <a:xfrm>
            <a:off x="448230" y="3959186"/>
            <a:ext cx="11312399" cy="124123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Louez-le en ses œuvres de vaillance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p:txBody>
      </p:sp>
      <p:sp>
        <p:nvSpPr>
          <p:cNvPr id="17" name="ZoneTexte 16">
            <a:extLst>
              <a:ext uri="{FF2B5EF4-FFF2-40B4-BE49-F238E27FC236}">
                <a16:creationId xmlns:a16="http://schemas.microsoft.com/office/drawing/2014/main" id="{FAD4A61C-FE30-8119-5C5C-0D2C0C5A7BD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2686202E-C8AA-800A-AD49-AD71B2E4E38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606310343"/>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920203" y="340594"/>
            <a:ext cx="3840427"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دعيت</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يا مريم العذراء</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الزهرة المقدسة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التي للبخور</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it-IT" sz="3733" dirty="0">
                <a:solidFill>
                  <a:prstClr val="white"/>
                </a:solidFill>
                <a:latin typeface="CS Avva Shenouda" pitchFamily="34" charset="0"/>
              </a:rPr>
              <a:t>¿ </a:t>
            </a:r>
            <a:r>
              <a:rPr lang="it-IT" sz="3733" dirty="0">
                <a:solidFill>
                  <a:prstClr val="white"/>
                </a:solidFill>
                <a:latin typeface="Avva_Marcos" pitchFamily="82" charset="0"/>
              </a:rPr>
              <a:t>A</a:t>
            </a:r>
            <a:r>
              <a:rPr lang="it-IT" sz="3733" dirty="0">
                <a:solidFill>
                  <a:prstClr val="white"/>
                </a:solidFill>
                <a:latin typeface="CS Avva Shenouda" pitchFamily="34" charset="0"/>
              </a:rPr>
              <a:t>umou] `ero @ Mari`a ]par;enoc @ je ]`hryri e;ouab @ `nte pi`c;oinofi.</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tu fus nommée</a:t>
            </a:r>
          </a:p>
          <a:p>
            <a:pPr algn="ctr" defTabSz="1219170"/>
            <a:r>
              <a:rPr lang="fr-FR" sz="3733" b="1" dirty="0">
                <a:solidFill>
                  <a:prstClr val="white"/>
                </a:solidFill>
                <a:latin typeface="Book Antiqua" pitchFamily="18" charset="0"/>
              </a:rPr>
              <a:t>Ô Vierge Marie</a:t>
            </a:r>
          </a:p>
          <a:p>
            <a:pPr algn="ctr" defTabSz="1219170"/>
            <a:r>
              <a:rPr lang="fr-FR" sz="3733" b="1" dirty="0">
                <a:solidFill>
                  <a:prstClr val="white"/>
                </a:solidFill>
                <a:latin typeface="Book Antiqua" pitchFamily="18" charset="0"/>
              </a:rPr>
              <a:t>La fleur sainte, celle</a:t>
            </a:r>
          </a:p>
          <a:p>
            <a:pPr algn="ctr" defTabSz="1219170"/>
            <a:r>
              <a:rPr lang="fr-FR" sz="3733" b="1" dirty="0">
                <a:solidFill>
                  <a:prstClr val="white"/>
                </a:solidFill>
                <a:latin typeface="Book Antiqua" pitchFamily="18" charset="0"/>
              </a:rPr>
              <a:t>Qui est pour  l’encens.</a:t>
            </a:r>
          </a:p>
        </p:txBody>
      </p:sp>
      <p:sp>
        <p:nvSpPr>
          <p:cNvPr id="2" name="ZoneTexte 1">
            <a:extLst>
              <a:ext uri="{FF2B5EF4-FFF2-40B4-BE49-F238E27FC236}">
                <a16:creationId xmlns:a16="http://schemas.microsoft.com/office/drawing/2014/main" id="{B83661BB-EFCE-0943-83B4-01E30B853B8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5CF474DE-0DB0-597C-6C65-7D8DFB15F4A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70104585"/>
      </p:ext>
    </p:extLst>
  </p:cSld>
  <p:clrMapOvr>
    <a:masterClrMapping/>
  </p:clrMapOvr>
</p:sld>
</file>

<file path=ppt/slides/slide233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924489CE-1A42-59F9-EF77-6E3DCDCA64AA}"/>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3583F180-E183-3572-BD24-FEE028AD2612}"/>
              </a:ext>
            </a:extLst>
          </p:cNvPr>
          <p:cNvSpPr/>
          <p:nvPr/>
        </p:nvSpPr>
        <p:spPr>
          <a:xfrm>
            <a:off x="6672064" y="340592"/>
            <a:ext cx="5088565" cy="156966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سبحوه</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ككثرة عظمته.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FE260B95-1C59-30FB-C62E-60A2AC0B6488}"/>
              </a:ext>
            </a:extLst>
          </p:cNvPr>
          <p:cNvSpPr/>
          <p:nvPr/>
        </p:nvSpPr>
        <p:spPr>
          <a:xfrm>
            <a:off x="431371" y="332657"/>
            <a:ext cx="6096677" cy="2062296"/>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en-US"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erof</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kata</a:t>
            </a:r>
            <a:b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p`asai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nte</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tefmetnis</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b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=a=l</a:t>
            </a:r>
          </a:p>
        </p:txBody>
      </p:sp>
      <p:sp>
        <p:nvSpPr>
          <p:cNvPr id="7" name="Rectangle 6">
            <a:extLst>
              <a:ext uri="{FF2B5EF4-FFF2-40B4-BE49-F238E27FC236}">
                <a16:creationId xmlns:a16="http://schemas.microsoft.com/office/drawing/2014/main" id="{970D7C03-B6CF-D2CC-8F77-FABE14DF84CC}"/>
              </a:ext>
            </a:extLst>
          </p:cNvPr>
          <p:cNvSpPr/>
          <p:nvPr/>
        </p:nvSpPr>
        <p:spPr>
          <a:xfrm>
            <a:off x="448230" y="3959186"/>
            <a:ext cx="11312399" cy="124123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Louez-le en toute sa grandeur</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p:txBody>
      </p:sp>
      <p:sp>
        <p:nvSpPr>
          <p:cNvPr id="17" name="ZoneTexte 16">
            <a:extLst>
              <a:ext uri="{FF2B5EF4-FFF2-40B4-BE49-F238E27FC236}">
                <a16:creationId xmlns:a16="http://schemas.microsoft.com/office/drawing/2014/main" id="{587CE879-C86D-DCC9-B724-619D5A0F1D9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7D3D8899-9448-76B9-FD0C-6B1D8B25666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974065245"/>
      </p:ext>
    </p:extLst>
  </p:cSld>
  <p:clrMapOvr>
    <a:masterClrMapping/>
  </p:clrMapOvr>
</p:sld>
</file>

<file path=ppt/slides/slide233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497F40EE-79BC-4361-5328-EDCFAB152359}"/>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9D63F9A7-EF31-C408-A767-E12FDC4FF901}"/>
              </a:ext>
            </a:extLst>
          </p:cNvPr>
          <p:cNvSpPr/>
          <p:nvPr/>
        </p:nvSpPr>
        <p:spPr>
          <a:xfrm>
            <a:off x="6672064" y="340592"/>
            <a:ext cx="5088565" cy="156966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سبحوه</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بصوت البوق.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C1CAE7E6-613E-A518-8528-8B099328AA91}"/>
              </a:ext>
            </a:extLst>
          </p:cNvPr>
          <p:cNvSpPr/>
          <p:nvPr/>
        </p:nvSpPr>
        <p:spPr>
          <a:xfrm>
            <a:off x="431371" y="332656"/>
            <a:ext cx="6096677" cy="14056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267" b="0" i="0" u="none" strike="noStrike" kern="1200" cap="none" spc="0" normalizeH="0" baseline="0" noProof="0">
                <a:ln>
                  <a:noFill/>
                </a:ln>
                <a:solidFill>
                  <a:prstClr val="white"/>
                </a:solidFill>
                <a:effectLst/>
                <a:uLnTx/>
                <a:uFillTx/>
                <a:latin typeface="CS Avva Shenouda" pitchFamily="34" charset="0"/>
                <a:ea typeface="+mn-ea"/>
                <a:cs typeface="+mn-cs"/>
              </a:rPr>
              <a:t>¿ </a:t>
            </a:r>
            <a:r>
              <a:rPr kumimoji="0" lang="en-US" sz="4267" b="0" i="0" u="none" strike="noStrike" kern="1200" cap="none" spc="0" normalizeH="0" baseline="0" noProof="0">
                <a:ln>
                  <a:noFill/>
                </a:ln>
                <a:solidFill>
                  <a:prstClr val="white"/>
                </a:solidFill>
                <a:effectLst/>
                <a:uLnTx/>
                <a:uFillTx/>
                <a:latin typeface="CS Avva Shenouda" pitchFamily="34" charset="0"/>
                <a:ea typeface="+mn-ea"/>
                <a:cs typeface="+mn-cs"/>
              </a:rPr>
              <a:t>`</a:t>
            </a:r>
            <a:r>
              <a:rPr kumimoji="0" lang="pt-BR" sz="4267" b="0" i="0" u="none" strike="noStrike" kern="1200" cap="none" spc="0" normalizeH="0" baseline="0" noProof="0">
                <a:ln>
                  <a:noFill/>
                </a:ln>
                <a:solidFill>
                  <a:prstClr val="white"/>
                </a:solidFill>
                <a:effectLst/>
                <a:uLnTx/>
                <a:uFillTx/>
                <a:latin typeface="CS Avva Shenouda" pitchFamily="34" charset="0"/>
                <a:ea typeface="+mn-ea"/>
                <a:cs typeface="+mn-cs"/>
              </a:rPr>
              <a:t>Cmou </a:t>
            </a:r>
            <a:r>
              <a:rPr kumimoji="0" lang="pt-BR" sz="4267" b="0" i="0" u="none" strike="noStrike" kern="1200" cap="none" spc="0" normalizeH="0" baseline="0" noProof="0" dirty="0">
                <a:ln>
                  <a:noFill/>
                </a:ln>
                <a:solidFill>
                  <a:prstClr val="white"/>
                </a:solidFill>
                <a:effectLst/>
                <a:uLnTx/>
                <a:uFillTx/>
                <a:latin typeface="CS Avva Shenouda" pitchFamily="34" charset="0"/>
                <a:ea typeface="+mn-ea"/>
                <a:cs typeface="+mn-cs"/>
              </a:rPr>
              <a:t>`erof qen ou`cmy `ncalpiggoc =a=l.</a:t>
            </a:r>
            <a:endPar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8ED59004-C888-B5DC-137B-CD23BF3242BF}"/>
              </a:ext>
            </a:extLst>
          </p:cNvPr>
          <p:cNvSpPr/>
          <p:nvPr/>
        </p:nvSpPr>
        <p:spPr>
          <a:xfrm>
            <a:off x="448230" y="3959186"/>
            <a:ext cx="11312399" cy="124123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Louez-le par l’éclat du cor</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p:txBody>
      </p:sp>
      <p:sp>
        <p:nvSpPr>
          <p:cNvPr id="17" name="ZoneTexte 16">
            <a:extLst>
              <a:ext uri="{FF2B5EF4-FFF2-40B4-BE49-F238E27FC236}">
                <a16:creationId xmlns:a16="http://schemas.microsoft.com/office/drawing/2014/main" id="{C0870707-20AC-8025-7F72-F1348C6B162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F74865AF-2ABC-E48D-2AAA-0894B0AC6DA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891910472"/>
      </p:ext>
    </p:extLst>
  </p:cSld>
  <p:clrMapOvr>
    <a:masterClrMapping/>
  </p:clrMapOvr>
</p:sld>
</file>

<file path=ppt/slides/slide233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A3A581AB-AF54-90CF-A1D9-B97F861606F7}"/>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2F9AB814-FA8C-36D0-5331-32D15F504FE1}"/>
              </a:ext>
            </a:extLst>
          </p:cNvPr>
          <p:cNvSpPr/>
          <p:nvPr/>
        </p:nvSpPr>
        <p:spPr>
          <a:xfrm>
            <a:off x="6672064" y="340592"/>
            <a:ext cx="5088565" cy="156966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سبحوه</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بالمزمار والقيثار.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E7D407EC-36B1-2AA7-18FB-2E3097EB4994}"/>
              </a:ext>
            </a:extLst>
          </p:cNvPr>
          <p:cNvSpPr/>
          <p:nvPr/>
        </p:nvSpPr>
        <p:spPr>
          <a:xfrm>
            <a:off x="431371" y="332656"/>
            <a:ext cx="6096677" cy="2062296"/>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en-US" sz="4267" b="0" i="0" u="none" strike="noStrike" kern="1200" cap="none" spc="0" normalizeH="0" baseline="0" noProof="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a:ln>
                  <a:noFill/>
                </a:ln>
                <a:solidFill>
                  <a:prstClr val="white"/>
                </a:solidFill>
                <a:effectLst/>
                <a:uLnTx/>
                <a:uFillTx/>
                <a:latin typeface="CS Avva Shenouda" pitchFamily="34" charset="0"/>
                <a:ea typeface="+mn-ea"/>
                <a:cs typeface="+mn-cs"/>
              </a:rPr>
              <a:t>Cmou </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erof</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ou'altyrion</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nem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ouku;ara</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=a=l.</a:t>
            </a:r>
          </a:p>
        </p:txBody>
      </p:sp>
      <p:sp>
        <p:nvSpPr>
          <p:cNvPr id="7" name="Rectangle 6">
            <a:extLst>
              <a:ext uri="{FF2B5EF4-FFF2-40B4-BE49-F238E27FC236}">
                <a16:creationId xmlns:a16="http://schemas.microsoft.com/office/drawing/2014/main" id="{0D4FCC0F-C1F7-74CF-CBE0-93C2A0C4A4D9}"/>
              </a:ext>
            </a:extLst>
          </p:cNvPr>
          <p:cNvSpPr/>
          <p:nvPr/>
        </p:nvSpPr>
        <p:spPr>
          <a:xfrm>
            <a:off x="448230" y="3959186"/>
            <a:ext cx="11312399" cy="124123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Louez-le par la harpe et la cithare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p:txBody>
      </p:sp>
      <p:sp>
        <p:nvSpPr>
          <p:cNvPr id="17" name="ZoneTexte 16">
            <a:extLst>
              <a:ext uri="{FF2B5EF4-FFF2-40B4-BE49-F238E27FC236}">
                <a16:creationId xmlns:a16="http://schemas.microsoft.com/office/drawing/2014/main" id="{C7CCEADB-B9EA-AB15-015E-019B75CEA44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78F97EED-9341-8605-F47A-391106BEA4D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230853339"/>
      </p:ext>
    </p:extLst>
  </p:cSld>
  <p:clrMapOvr>
    <a:masterClrMapping/>
  </p:clrMapOvr>
</p:sld>
</file>

<file path=ppt/slides/slide233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994C8612-8A78-174E-AC1B-EE3450CAB227}"/>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86BC7B31-926B-8BB3-91A2-312E0A5AB8D6}"/>
              </a:ext>
            </a:extLst>
          </p:cNvPr>
          <p:cNvSpPr/>
          <p:nvPr/>
        </p:nvSpPr>
        <p:spPr>
          <a:xfrm>
            <a:off x="6672064" y="340592"/>
            <a:ext cx="5088565" cy="156966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سبحوه</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بدفوف وصفوف.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1749C4F3-66B5-E19A-9554-959BC5E4E0EF}"/>
              </a:ext>
            </a:extLst>
          </p:cNvPr>
          <p:cNvSpPr/>
          <p:nvPr/>
        </p:nvSpPr>
        <p:spPr>
          <a:xfrm>
            <a:off x="431371" y="332656"/>
            <a:ext cx="6096677" cy="2062296"/>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267" b="0" i="0" u="none" strike="noStrike" kern="1200" cap="none" spc="0" normalizeH="0" baseline="0" noProof="0">
                <a:ln>
                  <a:noFill/>
                </a:ln>
                <a:solidFill>
                  <a:prstClr val="white"/>
                </a:solidFill>
                <a:effectLst/>
                <a:uLnTx/>
                <a:uFillTx/>
                <a:latin typeface="CS Avva Shenouda" pitchFamily="34" charset="0"/>
                <a:ea typeface="+mn-ea"/>
                <a:cs typeface="+mn-cs"/>
              </a:rPr>
              <a:t>¿ `Cmou </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erof</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hankemkem</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nem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han,oroc</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=a=l.</a:t>
            </a:r>
          </a:p>
        </p:txBody>
      </p:sp>
      <p:sp>
        <p:nvSpPr>
          <p:cNvPr id="7" name="Rectangle 6">
            <a:extLst>
              <a:ext uri="{FF2B5EF4-FFF2-40B4-BE49-F238E27FC236}">
                <a16:creationId xmlns:a16="http://schemas.microsoft.com/office/drawing/2014/main" id="{4E845CA5-098F-10EA-EC36-32C1F7EB9695}"/>
              </a:ext>
            </a:extLst>
          </p:cNvPr>
          <p:cNvSpPr/>
          <p:nvPr/>
        </p:nvSpPr>
        <p:spPr>
          <a:xfrm>
            <a:off x="448230" y="3959186"/>
            <a:ext cx="11312399" cy="124123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Louez-le par la danse et le tambour</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p:txBody>
      </p:sp>
      <p:sp>
        <p:nvSpPr>
          <p:cNvPr id="17" name="ZoneTexte 16">
            <a:extLst>
              <a:ext uri="{FF2B5EF4-FFF2-40B4-BE49-F238E27FC236}">
                <a16:creationId xmlns:a16="http://schemas.microsoft.com/office/drawing/2014/main" id="{43B0A00F-DB81-2264-E731-F07F51621C9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26C5B143-9B08-E634-FAEF-4043B1579DC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030293497"/>
      </p:ext>
    </p:extLst>
  </p:cSld>
  <p:clrMapOvr>
    <a:masterClrMapping/>
  </p:clrMapOvr>
</p:sld>
</file>

<file path=ppt/slides/slide233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0A0F90E1-E5C8-EAD8-1BC7-14E73C624C2F}"/>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EF4148AF-604B-E0B6-C007-4E3CF5DE83E1}"/>
              </a:ext>
            </a:extLst>
          </p:cNvPr>
          <p:cNvSpPr/>
          <p:nvPr/>
        </p:nvSpPr>
        <p:spPr>
          <a:xfrm>
            <a:off x="6672064" y="340592"/>
            <a:ext cx="5088565" cy="156966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سبحوه</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بأوتار وأرغن.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F82F0379-B922-0124-FDEE-88A6ADD26785}"/>
              </a:ext>
            </a:extLst>
          </p:cNvPr>
          <p:cNvSpPr/>
          <p:nvPr/>
        </p:nvSpPr>
        <p:spPr>
          <a:xfrm>
            <a:off x="431371" y="332656"/>
            <a:ext cx="6096677" cy="14056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en-US" sz="4267" b="0" i="0" u="none" strike="noStrike" kern="1200" cap="none" spc="0" normalizeH="0" baseline="0" noProof="0">
                <a:ln>
                  <a:noFill/>
                </a:ln>
                <a:solidFill>
                  <a:prstClr val="white"/>
                </a:solidFill>
                <a:effectLst/>
                <a:uLnTx/>
                <a:uFillTx/>
                <a:latin typeface="CS Avva Shenouda" pitchFamily="34" charset="0"/>
                <a:ea typeface="+mn-ea"/>
                <a:cs typeface="+mn-cs"/>
              </a:rPr>
              <a:t>`</a:t>
            </a:r>
            <a:r>
              <a:rPr kumimoji="0" lang="pt-BR" sz="4267" b="0" i="0" u="none" strike="noStrike" kern="1200" cap="none" spc="0" normalizeH="0" baseline="0" noProof="0">
                <a:ln>
                  <a:noFill/>
                </a:ln>
                <a:solidFill>
                  <a:prstClr val="white"/>
                </a:solidFill>
                <a:effectLst/>
                <a:uLnTx/>
                <a:uFillTx/>
                <a:latin typeface="CS Avva Shenouda" pitchFamily="34" charset="0"/>
                <a:ea typeface="+mn-ea"/>
                <a:cs typeface="+mn-cs"/>
              </a:rPr>
              <a:t>Cmou </a:t>
            </a:r>
            <a:r>
              <a:rPr kumimoji="0" lang="pt-BR" sz="4267" b="0" i="0" u="none" strike="noStrike" kern="1200" cap="none" spc="0" normalizeH="0" baseline="0" noProof="0" dirty="0">
                <a:ln>
                  <a:noFill/>
                </a:ln>
                <a:solidFill>
                  <a:prstClr val="white"/>
                </a:solidFill>
                <a:effectLst/>
                <a:uLnTx/>
                <a:uFillTx/>
                <a:latin typeface="CS Avva Shenouda" pitchFamily="34" charset="0"/>
                <a:ea typeface="+mn-ea"/>
                <a:cs typeface="+mn-cs"/>
              </a:rPr>
              <a:t>`erof qen hankap nem ouorganon =a=l.</a:t>
            </a:r>
            <a:endPar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D7A0A585-7C6A-6AC5-5DD5-84B8090F05FB}"/>
              </a:ext>
            </a:extLst>
          </p:cNvPr>
          <p:cNvSpPr/>
          <p:nvPr/>
        </p:nvSpPr>
        <p:spPr>
          <a:xfrm>
            <a:off x="448230" y="3959186"/>
            <a:ext cx="11312399" cy="124123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Louez-le par les cordes et les flûtes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p:txBody>
      </p:sp>
      <p:sp>
        <p:nvSpPr>
          <p:cNvPr id="17" name="ZoneTexte 16">
            <a:extLst>
              <a:ext uri="{FF2B5EF4-FFF2-40B4-BE49-F238E27FC236}">
                <a16:creationId xmlns:a16="http://schemas.microsoft.com/office/drawing/2014/main" id="{5E0D6B15-F583-0FBF-A688-E4F884CB044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644B0777-C64D-1CF7-BA91-B0DE74D711D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336552717"/>
      </p:ext>
    </p:extLst>
  </p:cSld>
  <p:clrMapOvr>
    <a:masterClrMapping/>
  </p:clrMapOvr>
</p:sld>
</file>

<file path=ppt/slides/slide233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44863658-5B4D-5E4C-8815-DBEB504690FB}"/>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18AF5AAD-122C-FCFA-A7A5-0BC753C0AD94}"/>
              </a:ext>
            </a:extLst>
          </p:cNvPr>
          <p:cNvSpPr/>
          <p:nvPr/>
        </p:nvSpPr>
        <p:spPr>
          <a:xfrm>
            <a:off x="6672064" y="340592"/>
            <a:ext cx="5088565" cy="156966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سبحوه</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بصنوج حسنة الصوت.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41EBA688-BC89-DA7B-4A40-30148A3502D6}"/>
              </a:ext>
            </a:extLst>
          </p:cNvPr>
          <p:cNvSpPr/>
          <p:nvPr/>
        </p:nvSpPr>
        <p:spPr>
          <a:xfrm>
            <a:off x="431371" y="332656"/>
            <a:ext cx="6096677" cy="2062296"/>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267" b="0" i="0" u="none" strike="noStrike" kern="1200" cap="none" spc="0" normalizeH="0" baseline="0" noProof="0">
                <a:ln>
                  <a:noFill/>
                </a:ln>
                <a:solidFill>
                  <a:prstClr val="white"/>
                </a:solidFill>
                <a:effectLst/>
                <a:uLnTx/>
                <a:uFillTx/>
                <a:latin typeface="CS Avva Shenouda" pitchFamily="34" charset="0"/>
                <a:ea typeface="+mn-ea"/>
                <a:cs typeface="+mn-cs"/>
              </a:rPr>
              <a:t>¿ `Cmou </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erof</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hankumbalon</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enece</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tou`cmy</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=a=l.</a:t>
            </a:r>
          </a:p>
        </p:txBody>
      </p:sp>
      <p:sp>
        <p:nvSpPr>
          <p:cNvPr id="7" name="Rectangle 6">
            <a:extLst>
              <a:ext uri="{FF2B5EF4-FFF2-40B4-BE49-F238E27FC236}">
                <a16:creationId xmlns:a16="http://schemas.microsoft.com/office/drawing/2014/main" id="{ED10A2E3-2483-DC26-AFAA-1BEF6FFFBB46}"/>
              </a:ext>
            </a:extLst>
          </p:cNvPr>
          <p:cNvSpPr/>
          <p:nvPr/>
        </p:nvSpPr>
        <p:spPr>
          <a:xfrm>
            <a:off x="448230" y="3959186"/>
            <a:ext cx="11312399" cy="124123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Louez-le par les cymbales sonores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p:txBody>
      </p:sp>
      <p:sp>
        <p:nvSpPr>
          <p:cNvPr id="17" name="ZoneTexte 16">
            <a:extLst>
              <a:ext uri="{FF2B5EF4-FFF2-40B4-BE49-F238E27FC236}">
                <a16:creationId xmlns:a16="http://schemas.microsoft.com/office/drawing/2014/main" id="{E8027EC2-E896-33DD-9627-7D6305B7E3B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C144F426-2F33-F903-1A90-E44EA997782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819764920"/>
      </p:ext>
    </p:extLst>
  </p:cSld>
  <p:clrMapOvr>
    <a:masterClrMapping/>
  </p:clrMapOvr>
</p:sld>
</file>

<file path=ppt/slides/slide233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BDCCF6CA-B62F-0FDF-EF8F-0CF2B31F22E8}"/>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E7BCDA42-7D81-2944-3A8E-569E1CA792A6}"/>
              </a:ext>
            </a:extLst>
          </p:cNvPr>
          <p:cNvSpPr/>
          <p:nvPr/>
        </p:nvSpPr>
        <p:spPr>
          <a:xfrm>
            <a:off x="6672064" y="340592"/>
            <a:ext cx="5088565" cy="156966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سبحوه</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بصنوج التهليل.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1E41C5CC-02B8-2275-448C-45F6B0436253}"/>
              </a:ext>
            </a:extLst>
          </p:cNvPr>
          <p:cNvSpPr/>
          <p:nvPr/>
        </p:nvSpPr>
        <p:spPr>
          <a:xfrm>
            <a:off x="431371" y="332656"/>
            <a:ext cx="6096677" cy="2062296"/>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en-US" sz="4267" b="0" i="0" u="none" strike="noStrike" kern="1200" cap="none" spc="0" normalizeH="0" baseline="0" noProof="0">
                <a:ln>
                  <a:noFill/>
                </a:ln>
                <a:solidFill>
                  <a:prstClr val="white"/>
                </a:solidFill>
                <a:effectLst/>
                <a:uLnTx/>
                <a:uFillTx/>
                <a:latin typeface="CS Avva Shenouda" pitchFamily="34" charset="0"/>
                <a:ea typeface="+mn-ea"/>
                <a:cs typeface="+mn-cs"/>
              </a:rPr>
              <a:t>`</a:t>
            </a:r>
            <a:r>
              <a:rPr kumimoji="0" lang="pt-BR" sz="4267" b="0" i="0" u="none" strike="noStrike" kern="1200" cap="none" spc="0" normalizeH="0" baseline="0" noProof="0">
                <a:ln>
                  <a:noFill/>
                </a:ln>
                <a:solidFill>
                  <a:prstClr val="white"/>
                </a:solidFill>
                <a:effectLst/>
                <a:uLnTx/>
                <a:uFillTx/>
                <a:latin typeface="CS Avva Shenouda" pitchFamily="34" charset="0"/>
                <a:ea typeface="+mn-ea"/>
                <a:cs typeface="+mn-cs"/>
              </a:rPr>
              <a:t>Cmou </a:t>
            </a:r>
            <a:r>
              <a:rPr kumimoji="0" lang="pt-BR" sz="4267" b="0" i="0" u="none" strike="noStrike" kern="1200" cap="none" spc="0" normalizeH="0" baseline="0" noProof="0" dirty="0">
                <a:ln>
                  <a:noFill/>
                </a:ln>
                <a:solidFill>
                  <a:prstClr val="white"/>
                </a:solidFill>
                <a:effectLst/>
                <a:uLnTx/>
                <a:uFillTx/>
                <a:latin typeface="CS Avva Shenouda" pitchFamily="34" charset="0"/>
                <a:ea typeface="+mn-ea"/>
                <a:cs typeface="+mn-cs"/>
              </a:rPr>
              <a:t>`erof qen hankumbalon `nte ou`e`slylou`i =a=l.</a:t>
            </a:r>
            <a:endPar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05ED594B-1780-E2CD-6365-EB3A03F4C2D1}"/>
              </a:ext>
            </a:extLst>
          </p:cNvPr>
          <p:cNvSpPr/>
          <p:nvPr/>
        </p:nvSpPr>
        <p:spPr>
          <a:xfrm>
            <a:off x="448230" y="3959185"/>
            <a:ext cx="11312399" cy="124123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Louez-le par les cymbales triomphantes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p:txBody>
      </p:sp>
      <p:sp>
        <p:nvSpPr>
          <p:cNvPr id="17" name="ZoneTexte 16">
            <a:extLst>
              <a:ext uri="{FF2B5EF4-FFF2-40B4-BE49-F238E27FC236}">
                <a16:creationId xmlns:a16="http://schemas.microsoft.com/office/drawing/2014/main" id="{21D9A586-6364-FF9D-EC5D-2A1EE599178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E9FF9C6C-820E-311D-9FD1-69246FE60C0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289697016"/>
      </p:ext>
    </p:extLst>
  </p:cSld>
  <p:clrMapOvr>
    <a:masterClrMapping/>
  </p:clrMapOvr>
</p:sld>
</file>

<file path=ppt/slides/slide233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793681D8-F395-5652-DF49-EAB967C50815}"/>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C7104BDA-4178-796A-55F6-F4C911C222D9}"/>
              </a:ext>
            </a:extLst>
          </p:cNvPr>
          <p:cNvSpPr/>
          <p:nvPr/>
        </p:nvSpPr>
        <p:spPr>
          <a:xfrm>
            <a:off x="6672064" y="340592"/>
            <a:ext cx="5088565" cy="156966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كل نسمة فلتسبح اسم الرب إلهنا.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BFF29FB3-DFD0-B738-BD10-F27253F209F0}"/>
              </a:ext>
            </a:extLst>
          </p:cNvPr>
          <p:cNvSpPr/>
          <p:nvPr/>
        </p:nvSpPr>
        <p:spPr>
          <a:xfrm>
            <a:off x="431371" y="332657"/>
            <a:ext cx="6096677" cy="2062296"/>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Nifi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err="1">
                <a:ln>
                  <a:noFill/>
                </a:ln>
                <a:solidFill>
                  <a:prstClr val="white"/>
                </a:solidFill>
                <a:effectLst/>
                <a:uLnTx/>
                <a:uFillTx/>
                <a:latin typeface="CS Avva Shenouda" pitchFamily="34" charset="0"/>
                <a:ea typeface="+mn-ea"/>
                <a:cs typeface="+mn-cs"/>
              </a:rPr>
              <a:t>niben</a:t>
            </a:r>
            <a:r>
              <a:rPr kumimoji="0" lang="fr-FR" sz="4267" b="0" i="0" u="none" strike="noStrike" kern="1200" cap="none" spc="0" normalizeH="0" baseline="0" noProof="0">
                <a:ln>
                  <a:noFill/>
                </a:ln>
                <a:solidFill>
                  <a:prstClr val="white"/>
                </a:solidFill>
                <a:effectLst/>
                <a:uLnTx/>
                <a:uFillTx/>
                <a:latin typeface="CS Avva Shenouda" pitchFamily="34" charset="0"/>
                <a:ea typeface="+mn-ea"/>
                <a:cs typeface="+mn-cs"/>
              </a:rPr>
              <a:t> marou`cmou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tyrou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e`Vran</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a:ln>
                  <a:noFill/>
                </a:ln>
                <a:solidFill>
                  <a:prstClr val="white"/>
                </a:solidFill>
                <a:effectLst/>
                <a:uLnTx/>
                <a:uFillTx/>
                <a:latin typeface="CS Avva Shenouda" pitchFamily="34" charset="0"/>
                <a:ea typeface="+mn-ea"/>
                <a:cs typeface="+mn-cs"/>
              </a:rPr>
              <a:t>`m`P</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Pennou</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=a=l.</a:t>
            </a:r>
          </a:p>
        </p:txBody>
      </p:sp>
      <p:sp>
        <p:nvSpPr>
          <p:cNvPr id="7" name="Rectangle 6">
            <a:extLst>
              <a:ext uri="{FF2B5EF4-FFF2-40B4-BE49-F238E27FC236}">
                <a16:creationId xmlns:a16="http://schemas.microsoft.com/office/drawing/2014/main" id="{533EED58-CDE7-70AD-9733-C48A76BDE733}"/>
              </a:ext>
            </a:extLst>
          </p:cNvPr>
          <p:cNvSpPr/>
          <p:nvPr/>
        </p:nvSpPr>
        <p:spPr>
          <a:xfrm>
            <a:off x="448230" y="3959185"/>
            <a:ext cx="11329257" cy="181569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Que tout ce qui respire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loue le nom du Seigneur notre Dieu</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p:txBody>
      </p:sp>
      <p:sp>
        <p:nvSpPr>
          <p:cNvPr id="17" name="ZoneTexte 16">
            <a:extLst>
              <a:ext uri="{FF2B5EF4-FFF2-40B4-BE49-F238E27FC236}">
                <a16:creationId xmlns:a16="http://schemas.microsoft.com/office/drawing/2014/main" id="{7B603C78-A2FA-2214-9C59-611390A0B97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835C179A-EAA9-E085-A8C1-0675A0849A2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294768234"/>
      </p:ext>
    </p:extLst>
  </p:cSld>
  <p:clrMapOvr>
    <a:masterClrMapping/>
  </p:clrMapOvr>
</p:sld>
</file>

<file path=ppt/slides/slide233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A013C52B-FB07-F9EA-B2AD-6BC7BCD48286}"/>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1183483D-50EA-2BC2-692F-3F20A4A6073D}"/>
              </a:ext>
            </a:extLst>
          </p:cNvPr>
          <p:cNvSpPr/>
          <p:nvPr/>
        </p:nvSpPr>
        <p:spPr>
          <a:xfrm>
            <a:off x="6672064" y="340592"/>
            <a:ext cx="5088565" cy="156966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المجد للآب والأبن والروح القدس.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D0DC7F9B-3504-287E-9FD3-CFD881716145}"/>
              </a:ext>
            </a:extLst>
          </p:cNvPr>
          <p:cNvSpPr/>
          <p:nvPr/>
        </p:nvSpPr>
        <p:spPr>
          <a:xfrm>
            <a:off x="431371" y="332657"/>
            <a:ext cx="6096677" cy="14056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Doxa Patri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ke</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Uiw</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ke</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agiw</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267" b="0" i="0" u="none" strike="noStrike" kern="1200" cap="none" spc="0" normalizeH="0" baseline="0" noProof="0" dirty="0" err="1">
                <a:ln>
                  <a:noFill/>
                </a:ln>
                <a:solidFill>
                  <a:prstClr val="white"/>
                </a:solidFill>
                <a:effectLst/>
                <a:uLnTx/>
                <a:uFillTx/>
                <a:latin typeface="CS Avva Shenouda" pitchFamily="34" charset="0"/>
                <a:ea typeface="+mn-ea"/>
                <a:cs typeface="+mn-cs"/>
              </a:rPr>
              <a:t>Pneumati</a:t>
            </a: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=a=l.</a:t>
            </a:r>
          </a:p>
        </p:txBody>
      </p:sp>
      <p:sp>
        <p:nvSpPr>
          <p:cNvPr id="7" name="Rectangle 6">
            <a:extLst>
              <a:ext uri="{FF2B5EF4-FFF2-40B4-BE49-F238E27FC236}">
                <a16:creationId xmlns:a16="http://schemas.microsoft.com/office/drawing/2014/main" id="{8CF247FF-4CAC-6740-7012-58788EDCAEEE}"/>
              </a:ext>
            </a:extLst>
          </p:cNvPr>
          <p:cNvSpPr/>
          <p:nvPr/>
        </p:nvSpPr>
        <p:spPr>
          <a:xfrm>
            <a:off x="448230" y="3959185"/>
            <a:ext cx="11312399" cy="124123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Gloire au Père et au Fils et au Saint-Esprit</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p:txBody>
      </p:sp>
      <p:sp>
        <p:nvSpPr>
          <p:cNvPr id="17" name="ZoneTexte 16">
            <a:extLst>
              <a:ext uri="{FF2B5EF4-FFF2-40B4-BE49-F238E27FC236}">
                <a16:creationId xmlns:a16="http://schemas.microsoft.com/office/drawing/2014/main" id="{8D0EBE23-E0D5-C72A-FF63-40088D742B7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5589B7B5-3308-9B0F-DF27-8B86D8DE569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317520663"/>
      </p:ext>
    </p:extLst>
  </p:cSld>
  <p:clrMapOvr>
    <a:masterClrMapping/>
  </p:clrMapOvr>
</p:sld>
</file>

<file path=ppt/slides/slide233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5F53AAAD-3F16-CDC5-F863-82E80EF4CB8B}"/>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DDC3478A-4681-1A99-6F6D-ECCFABAA18A4}"/>
              </a:ext>
            </a:extLst>
          </p:cNvPr>
          <p:cNvSpPr/>
          <p:nvPr/>
        </p:nvSpPr>
        <p:spPr>
          <a:xfrm>
            <a:off x="6672064" y="340592"/>
            <a:ext cx="5088565" cy="156966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الآن وكل أوان وإلى دهر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الداهرين</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آمين.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4F5C24C2-8706-54FA-B912-83199C8003A8}"/>
              </a:ext>
            </a:extLst>
          </p:cNvPr>
          <p:cNvSpPr/>
          <p:nvPr/>
        </p:nvSpPr>
        <p:spPr>
          <a:xfrm>
            <a:off x="431371" y="332657"/>
            <a:ext cx="6096677" cy="2062296"/>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en-US" sz="4267" b="0" i="0" u="none" strike="noStrike" kern="1200" cap="none" spc="0" normalizeH="0" baseline="0" noProof="0" dirty="0" err="1">
                <a:ln>
                  <a:noFill/>
                </a:ln>
                <a:solidFill>
                  <a:prstClr val="white"/>
                </a:solidFill>
                <a:effectLst/>
                <a:uLnTx/>
                <a:uFillTx/>
                <a:latin typeface="CS Avva Shenouda" pitchFamily="34" charset="0"/>
                <a:ea typeface="+mn-ea"/>
                <a:cs typeface="+mn-cs"/>
              </a:rPr>
              <a:t>Ke</a:t>
            </a:r>
            <a:r>
              <a:rPr kumimoji="0" lang="en-US" sz="4267" b="0" i="0" u="none" strike="noStrike" kern="1200" cap="none" spc="0" normalizeH="0" baseline="0" noProof="0" dirty="0">
                <a:ln>
                  <a:noFill/>
                </a:ln>
                <a:solidFill>
                  <a:prstClr val="white"/>
                </a:solidFill>
                <a:effectLst/>
                <a:uLnTx/>
                <a:uFillTx/>
                <a:latin typeface="CS Avva Shenouda" pitchFamily="34" charset="0"/>
                <a:ea typeface="+mn-ea"/>
                <a:cs typeface="+mn-cs"/>
              </a:rPr>
              <a:t> nun </a:t>
            </a:r>
            <a:r>
              <a:rPr kumimoji="0" lang="en-US" sz="4267" b="0" i="0" u="none" strike="noStrike" kern="1200" cap="none" spc="0" normalizeH="0" baseline="0" noProof="0" dirty="0" err="1">
                <a:ln>
                  <a:noFill/>
                </a:ln>
                <a:solidFill>
                  <a:prstClr val="white"/>
                </a:solidFill>
                <a:effectLst/>
                <a:uLnTx/>
                <a:uFillTx/>
                <a:latin typeface="CS Avva Shenouda" pitchFamily="34" charset="0"/>
                <a:ea typeface="+mn-ea"/>
                <a:cs typeface="+mn-cs"/>
              </a:rPr>
              <a:t>ke</a:t>
            </a:r>
            <a:r>
              <a:rPr kumimoji="0" lang="en-US"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en-US" sz="4267" b="0" i="0" u="none" strike="noStrike" kern="1200" cap="none" spc="0" normalizeH="0" baseline="0" noProof="0" dirty="0" err="1">
                <a:ln>
                  <a:noFill/>
                </a:ln>
                <a:solidFill>
                  <a:prstClr val="white"/>
                </a:solidFill>
                <a:effectLst/>
                <a:uLnTx/>
                <a:uFillTx/>
                <a:latin typeface="CS Avva Shenouda" pitchFamily="34" charset="0"/>
                <a:ea typeface="+mn-ea"/>
                <a:cs typeface="+mn-cs"/>
              </a:rPr>
              <a:t>a`i</a:t>
            </a:r>
            <a:r>
              <a:rPr kumimoji="0" lang="en-US"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en-US" sz="4267" b="0" i="0" u="none" strike="noStrike" kern="1200" cap="none" spc="0" normalizeH="0" baseline="0" noProof="0" dirty="0" err="1">
                <a:ln>
                  <a:noFill/>
                </a:ln>
                <a:solidFill>
                  <a:prstClr val="white"/>
                </a:solidFill>
                <a:effectLst/>
                <a:uLnTx/>
                <a:uFillTx/>
                <a:latin typeface="CS Avva Shenouda" pitchFamily="34" charset="0"/>
                <a:ea typeface="+mn-ea"/>
                <a:cs typeface="+mn-cs"/>
              </a:rPr>
              <a:t>ke</a:t>
            </a:r>
            <a:r>
              <a:rPr kumimoji="0" lang="en-US"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en-US" sz="4267" b="0" i="0" u="none" strike="noStrike" kern="1200" cap="none" spc="0" normalizeH="0" baseline="0" noProof="0" dirty="0" err="1">
                <a:ln>
                  <a:noFill/>
                </a:ln>
                <a:solidFill>
                  <a:prstClr val="white"/>
                </a:solidFill>
                <a:effectLst/>
                <a:uLnTx/>
                <a:uFillTx/>
                <a:latin typeface="CS Avva Shenouda" pitchFamily="34" charset="0"/>
                <a:ea typeface="+mn-ea"/>
                <a:cs typeface="+mn-cs"/>
              </a:rPr>
              <a:t>ictouc</a:t>
            </a:r>
            <a:r>
              <a:rPr kumimoji="0" lang="en-US"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en-US"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e`wnac</a:t>
            </a:r>
            <a:r>
              <a:rPr kumimoji="0" lang="en-US"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en-US" sz="4267" b="0" i="0" u="none" strike="noStrike" kern="1200" cap="none" spc="0" normalizeH="0" baseline="0" noProof="0" dirty="0" err="1">
                <a:ln>
                  <a:noFill/>
                </a:ln>
                <a:solidFill>
                  <a:prstClr val="white"/>
                </a:solidFill>
                <a:effectLst/>
                <a:uLnTx/>
                <a:uFillTx/>
                <a:latin typeface="CS Avva Shenouda" pitchFamily="34" charset="0"/>
                <a:ea typeface="+mn-ea"/>
                <a:cs typeface="+mn-cs"/>
              </a:rPr>
              <a:t>twn</a:t>
            </a:r>
            <a:r>
              <a:rPr kumimoji="0" lang="en-US"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en-US" sz="4267" b="0" i="0" u="none" strike="noStrike" kern="1200" cap="none" spc="0" normalizeH="0" baseline="0" noProof="0" dirty="0" err="1">
                <a:ln>
                  <a:noFill/>
                </a:ln>
                <a:solidFill>
                  <a:prstClr val="white"/>
                </a:solidFill>
                <a:effectLst/>
                <a:uLnTx/>
                <a:uFillTx/>
                <a:latin typeface="CS Avva Shenouda" pitchFamily="34" charset="0"/>
                <a:ea typeface="+mn-ea"/>
                <a:cs typeface="+mn-cs"/>
              </a:rPr>
              <a:t>e`wnwn</a:t>
            </a:r>
            <a:r>
              <a:rPr kumimoji="0" lang="en-US" sz="4267"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en-US" sz="4267" b="0" i="0" u="none" strike="noStrike" kern="1200" cap="none" spc="0" normalizeH="0" baseline="0" noProof="0" dirty="0" err="1">
                <a:ln>
                  <a:noFill/>
                </a:ln>
                <a:solidFill>
                  <a:prstClr val="white"/>
                </a:solidFill>
                <a:effectLst/>
                <a:uLnTx/>
                <a:uFillTx/>
                <a:latin typeface="CS Avva Shenouda" pitchFamily="34" charset="0"/>
                <a:ea typeface="+mn-ea"/>
                <a:cs typeface="+mn-cs"/>
              </a:rPr>
              <a:t>amyn</a:t>
            </a:r>
            <a:r>
              <a:rPr kumimoji="0" lang="en-US" sz="4267" b="0" i="0" u="none" strike="noStrike" kern="1200" cap="none" spc="0" normalizeH="0" baseline="0" noProof="0" dirty="0">
                <a:ln>
                  <a:noFill/>
                </a:ln>
                <a:solidFill>
                  <a:prstClr val="white"/>
                </a:solidFill>
                <a:effectLst/>
                <a:uLnTx/>
                <a:uFillTx/>
                <a:latin typeface="CS Avva Shenouda" pitchFamily="34" charset="0"/>
                <a:ea typeface="+mn-ea"/>
                <a:cs typeface="+mn-cs"/>
              </a:rPr>
              <a:t> =a=l.</a:t>
            </a:r>
            <a:endPar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A5EA8C21-27B2-70F1-D56E-D8D54893ECFD}"/>
              </a:ext>
            </a:extLst>
          </p:cNvPr>
          <p:cNvSpPr/>
          <p:nvPr/>
        </p:nvSpPr>
        <p:spPr>
          <a:xfrm>
            <a:off x="143339" y="3959185"/>
            <a:ext cx="11905323" cy="181569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Maintenant et toujours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dans les siècles des siècles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p:txBody>
      </p:sp>
      <p:sp>
        <p:nvSpPr>
          <p:cNvPr id="17" name="ZoneTexte 16">
            <a:extLst>
              <a:ext uri="{FF2B5EF4-FFF2-40B4-BE49-F238E27FC236}">
                <a16:creationId xmlns:a16="http://schemas.microsoft.com/office/drawing/2014/main" id="{4A658D0E-D0B6-5406-3551-3A549BA253C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3F38C862-F0A2-7E60-BDD9-49E15CA487E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761806336"/>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8016213" y="340594"/>
            <a:ext cx="3744416"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التي طلعت</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وأزهرت</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من أصل رؤساء</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الآباء والأنبياء</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:yetac]ou`w `e`pswi @ acviri `ebol @ qen `;nouni</a:t>
            </a:r>
            <a:br>
              <a:rPr lang="it-IT" sz="3733" dirty="0">
                <a:solidFill>
                  <a:prstClr val="white"/>
                </a:solidFill>
                <a:latin typeface="CS Avva Shenouda" pitchFamily="34" charset="0"/>
              </a:rPr>
            </a:br>
            <a:r>
              <a:rPr lang="it-IT" sz="3733" dirty="0">
                <a:solidFill>
                  <a:prstClr val="white"/>
                </a:solidFill>
                <a:latin typeface="CS Avva Shenouda" pitchFamily="34" charset="0"/>
              </a:rPr>
              <a:t>`nnipatriar,yc @ nem ni`provytyc.</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Celle qui a poussé</a:t>
            </a:r>
          </a:p>
          <a:p>
            <a:pPr algn="ctr" defTabSz="1219170"/>
            <a:r>
              <a:rPr lang="fr-FR" sz="3733" b="1" dirty="0">
                <a:solidFill>
                  <a:prstClr val="white"/>
                </a:solidFill>
                <a:latin typeface="Book Antiqua" pitchFamily="18" charset="0"/>
              </a:rPr>
              <a:t>Et qui a fleuri</a:t>
            </a:r>
          </a:p>
          <a:p>
            <a:pPr algn="ctr" defTabSz="1219170"/>
            <a:r>
              <a:rPr lang="fr-FR" sz="3733" b="1" dirty="0">
                <a:solidFill>
                  <a:prstClr val="white"/>
                </a:solidFill>
                <a:latin typeface="Book Antiqua" pitchFamily="18" charset="0"/>
              </a:rPr>
              <a:t>De la race des chefs</a:t>
            </a:r>
          </a:p>
          <a:p>
            <a:pPr algn="ctr" defTabSz="1219170"/>
            <a:r>
              <a:rPr lang="fr-FR" sz="3733" b="1" dirty="0">
                <a:solidFill>
                  <a:prstClr val="white"/>
                </a:solidFill>
                <a:latin typeface="Book Antiqua" pitchFamily="18" charset="0"/>
              </a:rPr>
              <a:t>Des pères et prophètes.</a:t>
            </a:r>
          </a:p>
        </p:txBody>
      </p:sp>
      <p:sp>
        <p:nvSpPr>
          <p:cNvPr id="2" name="ZoneTexte 1">
            <a:extLst>
              <a:ext uri="{FF2B5EF4-FFF2-40B4-BE49-F238E27FC236}">
                <a16:creationId xmlns:a16="http://schemas.microsoft.com/office/drawing/2014/main" id="{867BC51A-F073-40B6-1D01-E4C469BEA48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629E3A93-0211-A50C-D130-0325F7C2E85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03841456"/>
      </p:ext>
    </p:extLst>
  </p:cSld>
  <p:clrMapOvr>
    <a:masterClrMapping/>
  </p:clrMapOvr>
</p:sld>
</file>

<file path=ppt/slides/slide234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7DB55A43-C88B-F0A7-7126-A8B358C4752B}"/>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C5CB4F80-4696-9A50-C557-C7BF64C42AA4}"/>
              </a:ext>
            </a:extLst>
          </p:cNvPr>
          <p:cNvSpPr/>
          <p:nvPr/>
        </p:nvSpPr>
        <p:spPr>
          <a:xfrm>
            <a:off x="6672064" y="340592"/>
            <a:ext cx="5088565" cy="156966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alibri"/>
                <a:ea typeface="+mn-ea"/>
                <a:cs typeface="+mn-cs"/>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r>
              <a:rPr kumimoji="0" lang="fr-FR" sz="4800" b="0" i="0" u="none" strike="noStrike" kern="1200" cap="none" spc="0" normalizeH="0" baseline="0" noProof="0" dirty="0">
                <a:ln>
                  <a:noFill/>
                </a:ln>
                <a:solidFill>
                  <a:prstClr val="white"/>
                </a:solidFill>
                <a:effectLst/>
                <a:uLnTx/>
                <a:uFillTx/>
                <a:latin typeface="Calibri"/>
                <a:ea typeface="+mn-ea"/>
                <a:cs typeface="+mn-cs"/>
              </a:rPr>
              <a:t> </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المجد لإلهنا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FCF966D1-326F-CB2A-83B0-A3C1C14AA990}"/>
              </a:ext>
            </a:extLst>
          </p:cNvPr>
          <p:cNvSpPr/>
          <p:nvPr/>
        </p:nvSpPr>
        <p:spPr>
          <a:xfrm>
            <a:off x="431371" y="332656"/>
            <a:ext cx="5568619" cy="14056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267" b="0" i="0" u="none" strike="noStrike" kern="1200" cap="none" spc="0" normalizeH="0" baseline="0" noProof="0" dirty="0">
                <a:ln>
                  <a:noFill/>
                </a:ln>
                <a:solidFill>
                  <a:prstClr val="white"/>
                </a:solidFill>
                <a:effectLst/>
                <a:uLnTx/>
                <a:uFillTx/>
                <a:latin typeface="CS Avva Shenouda" pitchFamily="34" charset="0"/>
                <a:ea typeface="+mn-ea"/>
                <a:cs typeface="+mn-cs"/>
              </a:rPr>
              <a:t>A=l =a=l. Doxaci `o :eoc `ymwn =a=l.</a:t>
            </a:r>
            <a:endParaRPr kumimoji="0" lang="fr-FR" sz="4267"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B3E2B98B-38B1-982A-F100-F0A628223C4F}"/>
              </a:ext>
            </a:extLst>
          </p:cNvPr>
          <p:cNvSpPr/>
          <p:nvPr/>
        </p:nvSpPr>
        <p:spPr>
          <a:xfrm>
            <a:off x="448230" y="3717032"/>
            <a:ext cx="11312399" cy="124123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 </a:t>
            </a:r>
            <a:r>
              <a:rPr kumimoji="0" lang="fr-FR" sz="3733" b="1" i="0" u="none" strike="noStrike" kern="1200" cap="none" spc="0" normalizeH="0" baseline="0" noProof="0" dirty="0" err="1">
                <a:ln>
                  <a:noFill/>
                </a:ln>
                <a:solidFill>
                  <a:prstClr val="white"/>
                </a:solidFill>
                <a:effectLst/>
                <a:uLnTx/>
                <a:uFillTx/>
                <a:latin typeface="Book Antiqua" pitchFamily="18" charset="0"/>
                <a:ea typeface="+mn-ea"/>
                <a:cs typeface="+mn-cs"/>
              </a:rPr>
              <a:t>Alléluia</a:t>
            </a: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 Gloire soit à notre Dieu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Alléluia</a:t>
            </a:r>
          </a:p>
        </p:txBody>
      </p:sp>
      <p:sp>
        <p:nvSpPr>
          <p:cNvPr id="17" name="ZoneTexte 16">
            <a:extLst>
              <a:ext uri="{FF2B5EF4-FFF2-40B4-BE49-F238E27FC236}">
                <a16:creationId xmlns:a16="http://schemas.microsoft.com/office/drawing/2014/main" id="{10A6D80C-7D1C-075A-74A5-A327AE47D98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8" name="ZoneTexte 17">
            <a:hlinkClick r:id="rId2" action="ppaction://hlinksldjump"/>
            <a:extLst>
              <a:ext uri="{FF2B5EF4-FFF2-40B4-BE49-F238E27FC236}">
                <a16:creationId xmlns:a16="http://schemas.microsoft.com/office/drawing/2014/main" id="{5B613E91-B7B1-17E4-86BC-5B250C1DF51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105216876"/>
      </p:ext>
    </p:extLst>
  </p:cSld>
  <p:clrMapOvr>
    <a:masterClrMapping/>
  </p:clrMapOvr>
</p:sld>
</file>

<file path=ppt/slides/slide234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5C5DA6C7-A5C8-5432-E47A-E6E1BA95A7EA}"/>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BC51E648-C069-1B61-3FAD-D2602D8A05B3}"/>
              </a:ext>
            </a:extLst>
          </p:cNvPr>
          <p:cNvSpPr/>
          <p:nvPr/>
        </p:nvSpPr>
        <p:spPr>
          <a:xfrm>
            <a:off x="6672064" y="340592"/>
            <a:ext cx="4910336" cy="1569660"/>
          </a:xfrm>
          <a:prstGeom prst="rect">
            <a:avLst/>
          </a:prstGeom>
        </p:spPr>
        <p:txBody>
          <a:bodyPr wrap="square">
            <a:spAutoFit/>
          </a:bodyPr>
          <a:lstStyle/>
          <a:p>
            <a:pPr marL="0" marR="0" lvl="0" indent="0" algn="just" defTabSz="914273" rtl="1"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alibri"/>
                <a:ea typeface="+mn-ea"/>
                <a:cs typeface="+mn-cs"/>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914273" rtl="1"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alibri"/>
                <a:ea typeface="+mn-ea"/>
                <a:cs typeface="+mn-cs"/>
              </a:rPr>
              <a:t> </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المجد لإلهنا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هلليلويا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C792714C-F35F-D57A-8059-D0C74C82BF90}"/>
              </a:ext>
            </a:extLst>
          </p:cNvPr>
          <p:cNvSpPr/>
          <p:nvPr/>
        </p:nvSpPr>
        <p:spPr>
          <a:xfrm>
            <a:off x="533400" y="332657"/>
            <a:ext cx="5994648" cy="1323439"/>
          </a:xfrm>
          <a:prstGeom prst="rect">
            <a:avLst/>
          </a:prstGeom>
        </p:spPr>
        <p:txBody>
          <a:bodyPr wrap="square">
            <a:spAutoFit/>
          </a:bodyPr>
          <a:lstStyle/>
          <a:p>
            <a:pPr marL="0" marR="0" lvl="0" indent="0" algn="just" defTabSz="914273" rtl="0" eaLnBrk="1" fontAlgn="auto" latinLnBrk="0" hangingPunct="1">
              <a:lnSpc>
                <a:spcPct val="100000"/>
              </a:lnSpc>
              <a:spcBef>
                <a:spcPts val="0"/>
              </a:spcBef>
              <a:spcAft>
                <a:spcPts val="0"/>
              </a:spcAft>
              <a:buClrTx/>
              <a:buSzTx/>
              <a:buFontTx/>
              <a:buNone/>
              <a:tabLst/>
              <a:defRPr/>
            </a:pP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A=l =a=l.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Pi`wou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va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Pennou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pe</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=a=l.</a:t>
            </a:r>
          </a:p>
        </p:txBody>
      </p:sp>
      <p:sp>
        <p:nvSpPr>
          <p:cNvPr id="7" name="Rectangle 6">
            <a:extLst>
              <a:ext uri="{FF2B5EF4-FFF2-40B4-BE49-F238E27FC236}">
                <a16:creationId xmlns:a16="http://schemas.microsoft.com/office/drawing/2014/main" id="{6867B55C-E68F-4F7E-E58D-3520D099E1A3}"/>
              </a:ext>
            </a:extLst>
          </p:cNvPr>
          <p:cNvSpPr/>
          <p:nvPr/>
        </p:nvSpPr>
        <p:spPr>
          <a:xfrm>
            <a:off x="2863772" y="4209871"/>
            <a:ext cx="6408712" cy="1200329"/>
          </a:xfrm>
          <a:prstGeom prst="rect">
            <a:avLst/>
          </a:prstGeom>
        </p:spPr>
        <p:txBody>
          <a:bodyPr wrap="squar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prstClr val="white"/>
                </a:solidFill>
                <a:effectLst/>
                <a:uLnTx/>
                <a:uFillTx/>
                <a:latin typeface="Book Antiqua" pitchFamily="18" charset="0"/>
                <a:ea typeface="+mn-ea"/>
                <a:cs typeface="+mn-cs"/>
              </a:rPr>
              <a:t>Alléluia </a:t>
            </a:r>
            <a:r>
              <a:rPr kumimoji="0" lang="fr-FR" sz="3600" b="1" i="0" u="none" strike="noStrike" kern="1200" cap="none" spc="0" normalizeH="0" baseline="0" noProof="0" dirty="0" err="1">
                <a:ln>
                  <a:noFill/>
                </a:ln>
                <a:solidFill>
                  <a:prstClr val="white"/>
                </a:solidFill>
                <a:effectLst/>
                <a:uLnTx/>
                <a:uFillTx/>
                <a:latin typeface="Book Antiqua" pitchFamily="18" charset="0"/>
                <a:ea typeface="+mn-ea"/>
                <a:cs typeface="+mn-cs"/>
              </a:rPr>
              <a:t>Alléluia</a:t>
            </a:r>
            <a:r>
              <a:rPr kumimoji="0" lang="fr-FR" sz="3600" b="1" i="0" u="none" strike="noStrike" kern="1200" cap="none" spc="0" normalizeH="0" baseline="0" noProof="0" dirty="0">
                <a:ln>
                  <a:noFill/>
                </a:ln>
                <a:solidFill>
                  <a:prstClr val="white"/>
                </a:solidFill>
                <a:effectLst/>
                <a:uLnTx/>
                <a:uFillTx/>
                <a:latin typeface="Book Antiqua" pitchFamily="18" charset="0"/>
                <a:ea typeface="+mn-ea"/>
                <a:cs typeface="+mn-cs"/>
              </a:rPr>
              <a:t> Gloire soit à notre Dieu Alléluia</a:t>
            </a:r>
          </a:p>
        </p:txBody>
      </p:sp>
      <p:sp>
        <p:nvSpPr>
          <p:cNvPr id="2" name="ZoneTexte 1">
            <a:extLst>
              <a:ext uri="{FF2B5EF4-FFF2-40B4-BE49-F238E27FC236}">
                <a16:creationId xmlns:a16="http://schemas.microsoft.com/office/drawing/2014/main" id="{86AA2CCE-6E7C-D29C-E842-60DBFF6D950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- 4</a:t>
            </a:r>
            <a:r>
              <a:rPr kumimoji="0" lang="fr-FR" sz="1600" b="0" i="0" u="none" strike="noStrike" kern="1200" cap="none" spc="0" normalizeH="0" baseline="30000" noProof="0" dirty="0">
                <a:ln>
                  <a:noFill/>
                </a:ln>
                <a:solidFill>
                  <a:prstClr val="white"/>
                </a:solidFill>
                <a:effectLst/>
                <a:uLnTx/>
                <a:uFillTx/>
                <a:latin typeface="Book Antiqua" pitchFamily="18" charset="0"/>
                <a:ea typeface="+mn-ea"/>
                <a:cs typeface="+mn-cs"/>
              </a:rPr>
              <a:t>ème</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Hos</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endPar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3" name="ZoneTexte 2">
            <a:hlinkClick r:id="rId2" action="ppaction://hlinksldjump"/>
            <a:extLst>
              <a:ext uri="{FF2B5EF4-FFF2-40B4-BE49-F238E27FC236}">
                <a16:creationId xmlns:a16="http://schemas.microsoft.com/office/drawing/2014/main" id="{9897D68D-F079-1CFB-0455-369CE946C1F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010579267"/>
      </p:ext>
    </p:extLst>
  </p:cSld>
  <p:clrMapOvr>
    <a:masterClrMapping/>
  </p:clrMapOvr>
</p:sld>
</file>

<file path=ppt/slides/slide23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5" name="Rectangle 14"/>
          <p:cNvSpPr/>
          <p:nvPr/>
        </p:nvSpPr>
        <p:spPr>
          <a:xfrm>
            <a:off x="5043916" y="980731"/>
            <a:ext cx="2165978" cy="830997"/>
          </a:xfrm>
          <a:prstGeom prst="rect">
            <a:avLst/>
          </a:prstGeom>
        </p:spPr>
        <p:txBody>
          <a:bodyPr wrap="none">
            <a:spAutoFit/>
          </a:bodyPr>
          <a:lstStyle/>
          <a:p>
            <a:pPr algn="ctr"/>
            <a:r>
              <a:rPr lang="fr-FR" sz="4800" dirty="0">
                <a:solidFill>
                  <a:prstClr val="white"/>
                </a:solidFill>
                <a:latin typeface="CS Avva Shenouda" pitchFamily="34" charset="0"/>
              </a:rPr>
              <a:t>}'</a:t>
            </a:r>
            <a:r>
              <a:rPr lang="fr-FR" sz="4800" dirty="0" err="1">
                <a:solidFill>
                  <a:prstClr val="white"/>
                </a:solidFill>
                <a:latin typeface="CS Avva Shenouda" pitchFamily="34" charset="0"/>
              </a:rPr>
              <a:t>ali</a:t>
            </a:r>
            <a:endParaRPr lang="fr-FR" sz="4800" dirty="0">
              <a:solidFill>
                <a:prstClr val="white"/>
              </a:solidFill>
              <a:latin typeface="CS Avva Shenouda" pitchFamily="34" charset="0"/>
            </a:endParaRPr>
          </a:p>
        </p:txBody>
      </p:sp>
      <p:sp>
        <p:nvSpPr>
          <p:cNvPr id="16" name="Rectangle 15"/>
          <p:cNvSpPr/>
          <p:nvPr/>
        </p:nvSpPr>
        <p:spPr>
          <a:xfrm>
            <a:off x="2241669" y="2768535"/>
            <a:ext cx="7543465" cy="1261884"/>
          </a:xfrm>
          <a:prstGeom prst="rect">
            <a:avLst/>
          </a:prstGeom>
        </p:spPr>
        <p:txBody>
          <a:bodyPr wrap="square">
            <a:spAutoFit/>
          </a:bodyPr>
          <a:lstStyle/>
          <a:p>
            <a:pPr algn="ctr"/>
            <a:r>
              <a:rPr lang="fr-FR" sz="3800" dirty="0" err="1">
                <a:solidFill>
                  <a:prstClr val="white"/>
                </a:solidFill>
                <a:latin typeface="Book Antiqua" pitchFamily="18" charset="0"/>
              </a:rPr>
              <a:t>Psalie</a:t>
            </a:r>
            <a:r>
              <a:rPr lang="fr-FR" sz="3800" dirty="0">
                <a:solidFill>
                  <a:prstClr val="white"/>
                </a:solidFill>
                <a:latin typeface="Book Antiqua" pitchFamily="18" charset="0"/>
              </a:rPr>
              <a:t> </a:t>
            </a:r>
            <a:r>
              <a:rPr lang="fr-FR" sz="3800" dirty="0" err="1">
                <a:solidFill>
                  <a:prstClr val="white"/>
                </a:solidFill>
                <a:latin typeface="Book Antiqua" pitchFamily="18" charset="0"/>
              </a:rPr>
              <a:t>Watos</a:t>
            </a:r>
            <a:r>
              <a:rPr lang="fr-FR" sz="3800" dirty="0">
                <a:solidFill>
                  <a:prstClr val="white"/>
                </a:solidFill>
                <a:latin typeface="Book Antiqua" pitchFamily="18" charset="0"/>
              </a:rPr>
              <a:t> (1) de l’office de l’encens de la veille</a:t>
            </a:r>
          </a:p>
        </p:txBody>
      </p:sp>
      <p:sp>
        <p:nvSpPr>
          <p:cNvPr id="6" name="Rectangle 5"/>
          <p:cNvSpPr/>
          <p:nvPr/>
        </p:nvSpPr>
        <p:spPr>
          <a:xfrm>
            <a:off x="4151787" y="2564904"/>
            <a:ext cx="184731" cy="861774"/>
          </a:xfrm>
          <a:prstGeom prst="rect">
            <a:avLst/>
          </a:prstGeom>
        </p:spPr>
        <p:txBody>
          <a:bodyPr wrap="none">
            <a:spAutoFit/>
          </a:bodyPr>
          <a:lstStyle/>
          <a:p>
            <a:endParaRPr lang="fr-FR" sz="5000" dirty="0">
              <a:solidFill>
                <a:prstClr val="white"/>
              </a:solidFill>
              <a:latin typeface="CS Avva Shenouda" pitchFamily="34" charset="0"/>
            </a:endParaRPr>
          </a:p>
        </p:txBody>
      </p:sp>
      <p:sp>
        <p:nvSpPr>
          <p:cNvPr id="7" name="Rectangle 6">
            <a:hlinkClick r:id="rId2" action="ppaction://hlinksldjump"/>
          </p:cNvPr>
          <p:cNvSpPr/>
          <p:nvPr/>
        </p:nvSpPr>
        <p:spPr>
          <a:xfrm>
            <a:off x="5105400" y="5589240"/>
            <a:ext cx="3168352" cy="64807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t>Psalie</a:t>
            </a:r>
            <a:r>
              <a:rPr lang="fr-FR" dirty="0"/>
              <a:t> </a:t>
            </a:r>
            <a:r>
              <a:rPr lang="fr-FR" dirty="0" err="1"/>
              <a:t>Watos</a:t>
            </a:r>
            <a:r>
              <a:rPr lang="fr-FR" dirty="0"/>
              <a:t> (2) pour l’office de l’encens de la veille</a:t>
            </a:r>
          </a:p>
        </p:txBody>
      </p:sp>
      <p:pic>
        <p:nvPicPr>
          <p:cNvPr id="10"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31</a:t>
            </a:r>
          </a:p>
        </p:txBody>
      </p:sp>
      <p:sp>
        <p:nvSpPr>
          <p:cNvPr id="2" name="Rectangle 1">
            <a:hlinkClick r:id="rId4" action="ppaction://hlinksldjump"/>
            <a:extLst>
              <a:ext uri="{FF2B5EF4-FFF2-40B4-BE49-F238E27FC236}">
                <a16:creationId xmlns:a16="http://schemas.microsoft.com/office/drawing/2014/main" id="{9DBF0570-3880-3502-7892-44EF968FE78F}"/>
              </a:ext>
            </a:extLst>
          </p:cNvPr>
          <p:cNvSpPr/>
          <p:nvPr/>
        </p:nvSpPr>
        <p:spPr>
          <a:xfrm>
            <a:off x="8601472" y="5589240"/>
            <a:ext cx="3168352" cy="64807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t>Cantique </a:t>
            </a:r>
            <a:r>
              <a:rPr lang="fr-FR" dirty="0" err="1"/>
              <a:t>Watos</a:t>
            </a:r>
            <a:r>
              <a:rPr lang="fr-FR" dirty="0"/>
              <a:t> pour la Vierge</a:t>
            </a:r>
          </a:p>
        </p:txBody>
      </p:sp>
      <p:sp>
        <p:nvSpPr>
          <p:cNvPr id="3" name="ZoneTexte 2">
            <a:extLst>
              <a:ext uri="{FF2B5EF4-FFF2-40B4-BE49-F238E27FC236}">
                <a16:creationId xmlns:a16="http://schemas.microsoft.com/office/drawing/2014/main" id="{B1FAE511-36D2-6124-E8A1-F0F8ABB4CE9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4" name="ZoneTexte 3">
            <a:hlinkClick r:id="rId5" action="ppaction://hlinksldjump"/>
            <a:extLst>
              <a:ext uri="{FF2B5EF4-FFF2-40B4-BE49-F238E27FC236}">
                <a16:creationId xmlns:a16="http://schemas.microsoft.com/office/drawing/2014/main" id="{A519F3B8-EF98-E129-E37B-2D87F42C77B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201866624"/>
      </p:ext>
    </p:extLst>
  </p:cSld>
  <p:clrMapOvr>
    <a:masterClrMapping/>
  </p:clrMapOvr>
  <p:transition/>
</p:sld>
</file>

<file path=ppt/slides/slide234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تعالوا جميعاً بفرح</a:t>
            </a:r>
            <a:endParaRPr lang="fr-FR" sz="4800" dirty="0">
              <a:solidFill>
                <a:prstClr val="white"/>
              </a:solidFill>
            </a:endParaRPr>
          </a:p>
          <a:p>
            <a:pPr algn="just" rtl="1"/>
            <a:r>
              <a:rPr lang="ar-EG" sz="4800" dirty="0">
                <a:solidFill>
                  <a:prstClr val="white"/>
                </a:solidFill>
              </a:rPr>
              <a:t>تعالوا جميعاً بتهليل</a:t>
            </a:r>
            <a:endParaRPr lang="fr-FR" sz="4800" dirty="0">
              <a:solidFill>
                <a:prstClr val="white"/>
              </a:solidFill>
            </a:endParaRPr>
          </a:p>
          <a:p>
            <a:pPr algn="just" rtl="1"/>
            <a:r>
              <a:rPr lang="ar-EG" sz="4800" dirty="0">
                <a:solidFill>
                  <a:prstClr val="white"/>
                </a:solidFill>
              </a:rPr>
              <a:t>تعالوا جميعاً بسرور</a:t>
            </a:r>
            <a:endParaRPr lang="fr-FR" sz="4800" dirty="0">
              <a:solidFill>
                <a:prstClr val="white"/>
              </a:solidFill>
            </a:endParaRPr>
          </a:p>
          <a:p>
            <a:pPr algn="just" rtl="1"/>
            <a:r>
              <a:rPr lang="ar-EG" sz="4800" dirty="0">
                <a:solidFill>
                  <a:prstClr val="white"/>
                </a:solidFill>
              </a:rPr>
              <a:t>يا جميع بني البشر.</a:t>
            </a:r>
            <a:endParaRPr lang="fr-FR" sz="4800" dirty="0">
              <a:solidFill>
                <a:prstClr val="white"/>
              </a:solidFill>
            </a:endParaRPr>
          </a:p>
        </p:txBody>
      </p:sp>
      <p:sp>
        <p:nvSpPr>
          <p:cNvPr id="7" name="Rectangle 6"/>
          <p:cNvSpPr/>
          <p:nvPr/>
        </p:nvSpPr>
        <p:spPr>
          <a:xfrm>
            <a:off x="1631504" y="3959188"/>
            <a:ext cx="9001000" cy="2308324"/>
          </a:xfrm>
          <a:prstGeom prst="rect">
            <a:avLst/>
          </a:prstGeom>
        </p:spPr>
        <p:txBody>
          <a:bodyPr wrap="square">
            <a:spAutoFit/>
          </a:bodyPr>
          <a:lstStyle/>
          <a:p>
            <a:pPr algn="ctr"/>
            <a:r>
              <a:rPr lang="fr-FR" sz="3600" b="1" dirty="0">
                <a:solidFill>
                  <a:prstClr val="white"/>
                </a:solidFill>
                <a:latin typeface="Book Antiqua" pitchFamily="18" charset="0"/>
              </a:rPr>
              <a:t>Venez tous avec joie, </a:t>
            </a:r>
          </a:p>
          <a:p>
            <a:pPr algn="ctr"/>
            <a:r>
              <a:rPr lang="fr-FR" sz="3600" b="1" dirty="0">
                <a:solidFill>
                  <a:prstClr val="white"/>
                </a:solidFill>
                <a:latin typeface="Book Antiqua" pitchFamily="18" charset="0"/>
              </a:rPr>
              <a:t>venez tous en exultant, </a:t>
            </a:r>
          </a:p>
          <a:p>
            <a:pPr algn="ctr"/>
            <a:r>
              <a:rPr lang="fr-FR" sz="3600" b="1" dirty="0">
                <a:solidFill>
                  <a:prstClr val="white"/>
                </a:solidFill>
                <a:latin typeface="Book Antiqua" pitchFamily="18" charset="0"/>
              </a:rPr>
              <a:t>venez tous avec allégresse, </a:t>
            </a:r>
          </a:p>
          <a:p>
            <a:pPr algn="ctr"/>
            <a:r>
              <a:rPr lang="fr-FR" sz="3600" b="1" dirty="0">
                <a:solidFill>
                  <a:prstClr val="white"/>
                </a:solidFill>
                <a:latin typeface="Book Antiqua" pitchFamily="18" charset="0"/>
              </a:rPr>
              <a:t>vous tous les humains. </a:t>
            </a:r>
          </a:p>
        </p:txBody>
      </p:sp>
      <p:sp>
        <p:nvSpPr>
          <p:cNvPr id="12" name="Rectangle 11"/>
          <p:cNvSpPr/>
          <p:nvPr/>
        </p:nvSpPr>
        <p:spPr>
          <a:xfrm>
            <a:off x="457200" y="335101"/>
            <a:ext cx="6070848" cy="3170099"/>
          </a:xfrm>
          <a:prstGeom prst="rect">
            <a:avLst/>
          </a:prstGeom>
        </p:spPr>
        <p:txBody>
          <a:bodyPr wrap="square">
            <a:spAutoFit/>
          </a:bodyPr>
          <a:lstStyle/>
          <a:p>
            <a:pPr algn="just"/>
            <a:r>
              <a:rPr lang="fr-FR" sz="4000" dirty="0" err="1">
                <a:solidFill>
                  <a:prstClr val="white"/>
                </a:solidFill>
                <a:latin typeface="CS Avva Shenouda" pitchFamily="34" charset="0"/>
              </a:rPr>
              <a:t>Amwini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tyrou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ourasi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amwini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tyrou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ou;elyl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amwini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tyrou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ouounof</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nensyri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tyrou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nirwmi</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78FE473D-5E09-34EB-8D77-84F0D2A2AED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A3AE49FF-6054-FBEC-4AD5-CD2032B2397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264939873"/>
      </p:ext>
    </p:extLst>
  </p:cSld>
  <p:clrMapOvr>
    <a:masterClrMapping/>
  </p:clrMapOvr>
  <p:transition/>
</p:sld>
</file>

<file path=ppt/slides/slide23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الحكماء والفهماء</a:t>
            </a:r>
            <a:endParaRPr lang="fr-FR" sz="4800" dirty="0">
              <a:solidFill>
                <a:prstClr val="white"/>
              </a:solidFill>
            </a:endParaRPr>
          </a:p>
          <a:p>
            <a:pPr algn="just" rtl="1"/>
            <a:r>
              <a:rPr lang="ar-EG" sz="4800" dirty="0">
                <a:solidFill>
                  <a:prstClr val="white"/>
                </a:solidFill>
              </a:rPr>
              <a:t>الشيوخ والشبان</a:t>
            </a:r>
            <a:endParaRPr lang="fr-FR" sz="4800" dirty="0">
              <a:solidFill>
                <a:prstClr val="white"/>
              </a:solidFill>
            </a:endParaRPr>
          </a:p>
          <a:p>
            <a:pPr algn="just" rtl="1"/>
            <a:r>
              <a:rPr lang="ar-EG" sz="4800" dirty="0">
                <a:solidFill>
                  <a:prstClr val="white"/>
                </a:solidFill>
              </a:rPr>
              <a:t>الرجال النساء</a:t>
            </a:r>
            <a:endParaRPr lang="fr-FR" sz="4800" dirty="0">
              <a:solidFill>
                <a:prstClr val="white"/>
              </a:solidFill>
            </a:endParaRPr>
          </a:p>
          <a:p>
            <a:pPr algn="just" rtl="1"/>
            <a:r>
              <a:rPr lang="ar-EG" sz="4800" dirty="0">
                <a:solidFill>
                  <a:prstClr val="white"/>
                </a:solidFill>
              </a:rPr>
              <a:t>جميع بني آدم.</a:t>
            </a:r>
          </a:p>
        </p:txBody>
      </p:sp>
      <p:sp>
        <p:nvSpPr>
          <p:cNvPr id="7" name="Rectangle 6"/>
          <p:cNvSpPr/>
          <p:nvPr/>
        </p:nvSpPr>
        <p:spPr>
          <a:xfrm>
            <a:off x="1631504" y="3959188"/>
            <a:ext cx="9001000" cy="2308324"/>
          </a:xfrm>
          <a:prstGeom prst="rect">
            <a:avLst/>
          </a:prstGeom>
        </p:spPr>
        <p:txBody>
          <a:bodyPr wrap="square">
            <a:spAutoFit/>
          </a:bodyPr>
          <a:lstStyle/>
          <a:p>
            <a:pPr algn="ctr"/>
            <a:r>
              <a:rPr lang="fr-FR" sz="3600" b="1" dirty="0">
                <a:solidFill>
                  <a:prstClr val="white"/>
                </a:solidFill>
                <a:latin typeface="Book Antiqua" pitchFamily="18" charset="0"/>
              </a:rPr>
              <a:t>Les sages et les savants, </a:t>
            </a:r>
          </a:p>
          <a:p>
            <a:pPr algn="ctr"/>
            <a:r>
              <a:rPr lang="fr-FR" sz="3600" b="1" dirty="0">
                <a:solidFill>
                  <a:prstClr val="white"/>
                </a:solidFill>
                <a:latin typeface="Book Antiqua" pitchFamily="18" charset="0"/>
              </a:rPr>
              <a:t>les anciens et les jeunes, </a:t>
            </a:r>
          </a:p>
          <a:p>
            <a:pPr algn="ctr"/>
            <a:r>
              <a:rPr lang="fr-FR" sz="3600" b="1" dirty="0">
                <a:solidFill>
                  <a:prstClr val="white"/>
                </a:solidFill>
                <a:latin typeface="Book Antiqua" pitchFamily="18" charset="0"/>
              </a:rPr>
              <a:t>les hommes et les femmes, </a:t>
            </a:r>
          </a:p>
          <a:p>
            <a:pPr algn="ctr"/>
            <a:r>
              <a:rPr lang="fr-FR" sz="3600" b="1" dirty="0">
                <a:solidFill>
                  <a:prstClr val="white"/>
                </a:solidFill>
                <a:latin typeface="Book Antiqua" pitchFamily="18" charset="0"/>
              </a:rPr>
              <a:t>tous les enfants d’Adam</a:t>
            </a:r>
          </a:p>
        </p:txBody>
      </p:sp>
      <p:sp>
        <p:nvSpPr>
          <p:cNvPr id="12" name="Rectangle 11"/>
          <p:cNvSpPr/>
          <p:nvPr/>
        </p:nvSpPr>
        <p:spPr>
          <a:xfrm>
            <a:off x="457200" y="335101"/>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Bon </a:t>
            </a:r>
            <a:r>
              <a:rPr lang="fr-FR" sz="4000" dirty="0" err="1">
                <a:solidFill>
                  <a:prstClr val="white"/>
                </a:solidFill>
                <a:latin typeface="CS Avva Shenouda" pitchFamily="34" charset="0"/>
              </a:rPr>
              <a:t>oucabe</a:t>
            </a:r>
            <a:r>
              <a:rPr lang="fr-FR" sz="4000" dirty="0">
                <a:solidFill>
                  <a:prstClr val="white"/>
                </a:solidFill>
                <a:latin typeface="CS Avva Shenouda" pitchFamily="34" charset="0"/>
              </a:rPr>
              <a:t> bon </a:t>
            </a:r>
            <a:r>
              <a:rPr lang="fr-FR" sz="4000" dirty="0" err="1">
                <a:solidFill>
                  <a:prstClr val="white"/>
                </a:solidFill>
                <a:latin typeface="CS Avva Shenouda" pitchFamily="34" charset="0"/>
              </a:rPr>
              <a:t>oukathyt</a:t>
            </a:r>
            <a:r>
              <a:rPr lang="fr-FR" sz="4000" dirty="0">
                <a:solidFill>
                  <a:prstClr val="white"/>
                </a:solidFill>
                <a:latin typeface="CS Avva Shenouda" pitchFamily="34" charset="0"/>
              </a:rPr>
              <a:t> @ bon </a:t>
            </a:r>
            <a:r>
              <a:rPr lang="fr-FR" sz="4000" dirty="0" err="1">
                <a:solidFill>
                  <a:prstClr val="white"/>
                </a:solidFill>
                <a:latin typeface="CS Avva Shenouda" pitchFamily="34" charset="0"/>
              </a:rPr>
              <a:t>ouqelloi</a:t>
            </a:r>
            <a:r>
              <a:rPr lang="fr-FR" sz="4000" dirty="0">
                <a:solidFill>
                  <a:prstClr val="white"/>
                </a:solidFill>
                <a:latin typeface="CS Avva Shenouda" pitchFamily="34" charset="0"/>
              </a:rPr>
              <a:t> bon </a:t>
            </a:r>
            <a:r>
              <a:rPr lang="fr-FR" sz="4000" dirty="0" err="1">
                <a:solidFill>
                  <a:prstClr val="white"/>
                </a:solidFill>
                <a:latin typeface="CS Avva Shenouda" pitchFamily="34" charset="0"/>
              </a:rPr>
              <a:t>ouqelsiri</a:t>
            </a:r>
            <a:r>
              <a:rPr lang="fr-FR" sz="4000" dirty="0">
                <a:solidFill>
                  <a:prstClr val="white"/>
                </a:solidFill>
                <a:latin typeface="CS Avva Shenouda" pitchFamily="34" charset="0"/>
              </a:rPr>
              <a:t> @ bon </a:t>
            </a:r>
            <a:r>
              <a:rPr lang="fr-FR" sz="4000" dirty="0" err="1">
                <a:solidFill>
                  <a:prstClr val="white"/>
                </a:solidFill>
                <a:latin typeface="CS Avva Shenouda" pitchFamily="34" charset="0"/>
              </a:rPr>
              <a:t>ourwmi</a:t>
            </a:r>
            <a:r>
              <a:rPr lang="fr-FR" sz="4000" dirty="0">
                <a:solidFill>
                  <a:prstClr val="white"/>
                </a:solidFill>
                <a:latin typeface="CS Avva Shenouda" pitchFamily="34" charset="0"/>
              </a:rPr>
              <a:t> bon </a:t>
            </a:r>
            <a:r>
              <a:rPr lang="fr-FR" sz="4000" dirty="0" err="1">
                <a:solidFill>
                  <a:prstClr val="white"/>
                </a:solidFill>
                <a:latin typeface="CS Avva Shenouda" pitchFamily="34" charset="0"/>
              </a:rPr>
              <a:t>ou`chimi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nensyri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tyrou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`Adam</a:t>
            </a:r>
          </a:p>
        </p:txBody>
      </p:sp>
      <p:sp>
        <p:nvSpPr>
          <p:cNvPr id="2" name="ZoneTexte 1">
            <a:extLst>
              <a:ext uri="{FF2B5EF4-FFF2-40B4-BE49-F238E27FC236}">
                <a16:creationId xmlns:a16="http://schemas.microsoft.com/office/drawing/2014/main" id="{1F733401-9BCA-4D9C-2E79-40F2EF18BA7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85A7CFF3-A537-160E-6CE3-1AAD8A4A6A1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658167011"/>
      </p:ext>
    </p:extLst>
  </p:cSld>
  <p:clrMapOvr>
    <a:masterClrMapping/>
  </p:clrMapOvr>
  <p:transition/>
</p:sld>
</file>

<file path=ppt/slides/slide23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تعالوا اسمعوا مني</a:t>
            </a:r>
            <a:endParaRPr lang="fr-FR" sz="4800" dirty="0">
              <a:solidFill>
                <a:prstClr val="white"/>
              </a:solidFill>
            </a:endParaRPr>
          </a:p>
          <a:p>
            <a:pPr algn="just" rtl="1"/>
            <a:r>
              <a:rPr lang="ar-EG" sz="4800" dirty="0">
                <a:solidFill>
                  <a:prstClr val="white"/>
                </a:solidFill>
              </a:rPr>
              <a:t>لأني أنا اخبركم</a:t>
            </a:r>
            <a:endParaRPr lang="fr-FR" sz="4800" dirty="0">
              <a:solidFill>
                <a:prstClr val="white"/>
              </a:solidFill>
            </a:endParaRPr>
          </a:p>
          <a:p>
            <a:pPr algn="just" rtl="1"/>
            <a:r>
              <a:rPr lang="ar-EG" sz="4800" dirty="0">
                <a:solidFill>
                  <a:prstClr val="white"/>
                </a:solidFill>
              </a:rPr>
              <a:t>أن الله الحقيقي أتي</a:t>
            </a:r>
            <a:endParaRPr lang="fr-FR" sz="4800" dirty="0">
              <a:solidFill>
                <a:prstClr val="white"/>
              </a:solidFill>
            </a:endParaRPr>
          </a:p>
          <a:p>
            <a:pPr algn="just" rtl="1"/>
            <a:r>
              <a:rPr lang="ar-EG" sz="4800" dirty="0">
                <a:solidFill>
                  <a:prstClr val="white"/>
                </a:solidFill>
              </a:rPr>
              <a:t>وتجسد من العذراء.</a:t>
            </a:r>
            <a:endParaRPr lang="fr-FR" sz="4800" dirty="0">
              <a:solidFill>
                <a:prstClr val="white"/>
              </a:solidFill>
            </a:endParaRPr>
          </a:p>
        </p:txBody>
      </p:sp>
      <p:sp>
        <p:nvSpPr>
          <p:cNvPr id="7" name="Rectangle 6"/>
          <p:cNvSpPr/>
          <p:nvPr/>
        </p:nvSpPr>
        <p:spPr>
          <a:xfrm>
            <a:off x="1631504" y="38100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Venez m'écouter, </a:t>
            </a:r>
          </a:p>
          <a:p>
            <a:pPr algn="ctr"/>
            <a:r>
              <a:rPr lang="fr-FR" sz="3600" b="1" dirty="0">
                <a:solidFill>
                  <a:prstClr val="white"/>
                </a:solidFill>
                <a:latin typeface="Book Antiqua" pitchFamily="18" charset="0"/>
              </a:rPr>
              <a:t>car je vous le dis, </a:t>
            </a:r>
          </a:p>
          <a:p>
            <a:pPr algn="ctr"/>
            <a:r>
              <a:rPr lang="fr-FR" sz="3600" b="1" dirty="0">
                <a:solidFill>
                  <a:prstClr val="white"/>
                </a:solidFill>
                <a:latin typeface="Book Antiqua" pitchFamily="18" charset="0"/>
              </a:rPr>
              <a:t>le vrai Dieu est venu, </a:t>
            </a:r>
          </a:p>
          <a:p>
            <a:pPr algn="ctr"/>
            <a:r>
              <a:rPr lang="fr-FR" sz="3600" b="1" dirty="0">
                <a:solidFill>
                  <a:prstClr val="white"/>
                </a:solidFill>
                <a:latin typeface="Book Antiqua" pitchFamily="18" charset="0"/>
              </a:rPr>
              <a:t>et S'est incarné de la Vierge</a:t>
            </a:r>
          </a:p>
        </p:txBody>
      </p:sp>
      <p:sp>
        <p:nvSpPr>
          <p:cNvPr id="12" name="Rectangle 11"/>
          <p:cNvSpPr/>
          <p:nvPr/>
        </p:nvSpPr>
        <p:spPr>
          <a:xfrm>
            <a:off x="457200" y="335101"/>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Ge </a:t>
            </a:r>
            <a:r>
              <a:rPr lang="fr-FR" sz="4000" dirty="0" err="1">
                <a:solidFill>
                  <a:prstClr val="white"/>
                </a:solidFill>
                <a:latin typeface="CS Avva Shenouda" pitchFamily="34" charset="0"/>
              </a:rPr>
              <a:t>gar</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amwini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cwtem</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eroi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ge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gar</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anok</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natamwten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ge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gar</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af`i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nje</a:t>
            </a:r>
            <a:r>
              <a:rPr lang="fr-FR" sz="4000" dirty="0">
                <a:solidFill>
                  <a:prstClr val="white"/>
                </a:solidFill>
                <a:latin typeface="CS Avva Shenouda" pitchFamily="34" charset="0"/>
              </a:rPr>
              <a:t> V] `</a:t>
            </a:r>
            <a:r>
              <a:rPr lang="fr-FR" sz="4000" dirty="0" err="1">
                <a:solidFill>
                  <a:prstClr val="white"/>
                </a:solidFill>
                <a:latin typeface="CS Avva Shenouda" pitchFamily="34" charset="0"/>
              </a:rPr>
              <a:t>mmyi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af</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icarx</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par;enoc</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CEE7D54D-1E4B-718B-8D26-4A2AD44D079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96F51100-77C6-E407-D0D5-895E3273262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663811461"/>
      </p:ext>
    </p:extLst>
  </p:cSld>
  <p:clrMapOvr>
    <a:masterClrMapping/>
  </p:clrMapOvr>
  <p:transition/>
</p:sld>
</file>

<file path=ppt/slides/slide23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2"/>
            <a:ext cx="5062736" cy="3046988"/>
          </a:xfrm>
          <a:prstGeom prst="rect">
            <a:avLst/>
          </a:prstGeom>
        </p:spPr>
        <p:txBody>
          <a:bodyPr wrap="square">
            <a:spAutoFit/>
          </a:bodyPr>
          <a:lstStyle/>
          <a:p>
            <a:pPr algn="just" rtl="1"/>
            <a:r>
              <a:rPr lang="ar-EG" sz="4800" dirty="0">
                <a:solidFill>
                  <a:prstClr val="white"/>
                </a:solidFill>
              </a:rPr>
              <a:t>حقاً ولدته</a:t>
            </a:r>
            <a:endParaRPr lang="fr-FR" sz="4800" dirty="0">
              <a:solidFill>
                <a:prstClr val="white"/>
              </a:solidFill>
            </a:endParaRPr>
          </a:p>
          <a:p>
            <a:pPr algn="just" rtl="1"/>
            <a:r>
              <a:rPr lang="ar-EG" sz="4800" dirty="0">
                <a:solidFill>
                  <a:prstClr val="white"/>
                </a:solidFill>
              </a:rPr>
              <a:t>وهي حقاً </a:t>
            </a:r>
            <a:endParaRPr lang="fr-FR" sz="4800" dirty="0">
              <a:solidFill>
                <a:prstClr val="white"/>
              </a:solidFill>
            </a:endParaRPr>
          </a:p>
          <a:p>
            <a:pPr algn="just" rtl="1"/>
            <a:r>
              <a:rPr lang="ar-EG" sz="4800" dirty="0">
                <a:solidFill>
                  <a:prstClr val="white"/>
                </a:solidFill>
              </a:rPr>
              <a:t>ولدت الكلمة</a:t>
            </a:r>
            <a:endParaRPr lang="fr-FR" sz="4800" dirty="0">
              <a:solidFill>
                <a:prstClr val="white"/>
              </a:solidFill>
            </a:endParaRPr>
          </a:p>
          <a:p>
            <a:pPr algn="just" rtl="1"/>
            <a:r>
              <a:rPr lang="ar-EG" sz="4800" dirty="0" err="1">
                <a:solidFill>
                  <a:prstClr val="white"/>
                </a:solidFill>
              </a:rPr>
              <a:t>ببتوليتها</a:t>
            </a:r>
            <a:r>
              <a:rPr lang="ar-EG" sz="4800" dirty="0">
                <a:solidFill>
                  <a:prstClr val="white"/>
                </a:solidFill>
              </a:rPr>
              <a:t> الحقيقية.</a:t>
            </a:r>
            <a:endParaRPr lang="fr-FR" sz="4800" dirty="0">
              <a:solidFill>
                <a:prstClr val="white"/>
              </a:solidFill>
            </a:endParaRPr>
          </a:p>
        </p:txBody>
      </p:sp>
      <p:sp>
        <p:nvSpPr>
          <p:cNvPr id="7" name="Rectangle 6"/>
          <p:cNvSpPr/>
          <p:nvPr/>
        </p:nvSpPr>
        <p:spPr>
          <a:xfrm>
            <a:off x="1631504" y="3959188"/>
            <a:ext cx="9001000" cy="2308324"/>
          </a:xfrm>
          <a:prstGeom prst="rect">
            <a:avLst/>
          </a:prstGeom>
        </p:spPr>
        <p:txBody>
          <a:bodyPr wrap="square">
            <a:spAutoFit/>
          </a:bodyPr>
          <a:lstStyle/>
          <a:p>
            <a:pPr algn="ctr"/>
            <a:r>
              <a:rPr lang="fr-FR" sz="3600" b="1" dirty="0">
                <a:solidFill>
                  <a:prstClr val="white"/>
                </a:solidFill>
                <a:latin typeface="Book Antiqua" pitchFamily="18" charset="0"/>
              </a:rPr>
              <a:t>En vérité elle L’a enfanté,</a:t>
            </a:r>
          </a:p>
          <a:p>
            <a:pPr algn="ctr"/>
            <a:r>
              <a:rPr lang="fr-FR" sz="3600" b="1" dirty="0">
                <a:solidFill>
                  <a:prstClr val="white"/>
                </a:solidFill>
                <a:latin typeface="Book Antiqua" pitchFamily="18" charset="0"/>
              </a:rPr>
              <a:t> et elle est vraiment </a:t>
            </a:r>
          </a:p>
          <a:p>
            <a:pPr algn="ctr"/>
            <a:r>
              <a:rPr lang="fr-FR" sz="3600" b="1" dirty="0">
                <a:solidFill>
                  <a:prstClr val="white"/>
                </a:solidFill>
                <a:latin typeface="Book Antiqua" pitchFamily="18" charset="0"/>
              </a:rPr>
              <a:t>la mère du Verbe, </a:t>
            </a:r>
          </a:p>
          <a:p>
            <a:pPr algn="ctr"/>
            <a:r>
              <a:rPr lang="fr-FR" sz="3600" b="1" dirty="0">
                <a:solidFill>
                  <a:prstClr val="white"/>
                </a:solidFill>
                <a:latin typeface="Book Antiqua" pitchFamily="18" charset="0"/>
              </a:rPr>
              <a:t>et sa virginité est véritable</a:t>
            </a:r>
          </a:p>
        </p:txBody>
      </p:sp>
      <p:sp>
        <p:nvSpPr>
          <p:cNvPr id="12" name="Rectangle 11"/>
          <p:cNvSpPr/>
          <p:nvPr/>
        </p:nvSpPr>
        <p:spPr>
          <a:xfrm>
            <a:off x="457200" y="264855"/>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Dikewc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acmici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mmof</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dikewc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ecoi</a:t>
            </a:r>
            <a:r>
              <a:rPr lang="fr-FR" sz="4000" dirty="0">
                <a:solidFill>
                  <a:prstClr val="white"/>
                </a:solidFill>
                <a:latin typeface="CS Avva Shenouda" pitchFamily="34" charset="0"/>
              </a:rPr>
              <a:t> `n`</a:t>
            </a:r>
            <a:r>
              <a:rPr lang="fr-FR" sz="4000" dirty="0" err="1">
                <a:solidFill>
                  <a:prstClr val="white"/>
                </a:solidFill>
                <a:latin typeface="CS Avva Shenouda" pitchFamily="34" charset="0"/>
              </a:rPr>
              <a:t>ata</a:t>
            </a:r>
            <a:r>
              <a:rPr lang="fr-FR" sz="4000" dirty="0">
                <a:solidFill>
                  <a:prstClr val="white"/>
                </a:solidFill>
                <a:latin typeface="CS Avva Shenouda" pitchFamily="34" charset="0"/>
              </a:rPr>
              <a:t>[ni @ </a:t>
            </a:r>
            <a:r>
              <a:rPr lang="fr-FR" sz="4000" dirty="0" err="1">
                <a:solidFill>
                  <a:prstClr val="white"/>
                </a:solidFill>
                <a:latin typeface="CS Avva Shenouda" pitchFamily="34" charset="0"/>
              </a:rPr>
              <a:t>dikewc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acmici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mpilogoc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tecpar;enia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mmyi</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B4A9A428-3A02-5FB2-CFA3-FF63016C122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23B85EB2-637F-2072-18AF-DBA3A244EC2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062033351"/>
      </p:ext>
    </p:extLst>
  </p:cSld>
  <p:clrMapOvr>
    <a:masterClrMapping/>
  </p:clrMapOvr>
  <p:transition/>
</p:sld>
</file>

<file path=ppt/slides/slide234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من في الحكماء الفهماء</a:t>
            </a:r>
            <a:endParaRPr lang="fr-FR" sz="4800" dirty="0">
              <a:solidFill>
                <a:prstClr val="white"/>
              </a:solidFill>
            </a:endParaRPr>
          </a:p>
          <a:p>
            <a:pPr algn="just" rtl="1"/>
            <a:r>
              <a:rPr lang="ar-EG" sz="4800" dirty="0">
                <a:solidFill>
                  <a:prstClr val="white"/>
                </a:solidFill>
              </a:rPr>
              <a:t>الذين علي الأرض</a:t>
            </a:r>
            <a:endParaRPr lang="fr-FR" sz="4800" dirty="0">
              <a:solidFill>
                <a:prstClr val="white"/>
              </a:solidFill>
            </a:endParaRPr>
          </a:p>
          <a:p>
            <a:pPr algn="just" rtl="1"/>
            <a:r>
              <a:rPr lang="ar-EG" sz="4800" dirty="0">
                <a:solidFill>
                  <a:prstClr val="white"/>
                </a:solidFill>
              </a:rPr>
              <a:t>يصير عقله </a:t>
            </a:r>
            <a:r>
              <a:rPr lang="ar-EG" sz="4800" dirty="0" err="1">
                <a:solidFill>
                  <a:prstClr val="white"/>
                </a:solidFill>
              </a:rPr>
              <a:t>سمائياً</a:t>
            </a:r>
            <a:endParaRPr lang="fr-FR" sz="4800" dirty="0">
              <a:solidFill>
                <a:prstClr val="white"/>
              </a:solidFill>
            </a:endParaRPr>
          </a:p>
          <a:p>
            <a:pPr algn="just" rtl="1"/>
            <a:r>
              <a:rPr lang="ar-EG" sz="4800" dirty="0">
                <a:solidFill>
                  <a:prstClr val="white"/>
                </a:solidFill>
              </a:rPr>
              <a:t>ينطق بكرامة العذراء.</a:t>
            </a:r>
          </a:p>
        </p:txBody>
      </p:sp>
      <p:sp>
        <p:nvSpPr>
          <p:cNvPr id="7" name="Rectangle 6"/>
          <p:cNvSpPr/>
          <p:nvPr/>
        </p:nvSpPr>
        <p:spPr>
          <a:xfrm>
            <a:off x="1631504" y="3959188"/>
            <a:ext cx="9001000" cy="2308324"/>
          </a:xfrm>
          <a:prstGeom prst="rect">
            <a:avLst/>
          </a:prstGeom>
        </p:spPr>
        <p:txBody>
          <a:bodyPr wrap="square">
            <a:spAutoFit/>
          </a:bodyPr>
          <a:lstStyle/>
          <a:p>
            <a:pPr algn="ctr"/>
            <a:r>
              <a:rPr lang="fr-FR" sz="3600" b="1" dirty="0">
                <a:solidFill>
                  <a:prstClr val="white"/>
                </a:solidFill>
                <a:latin typeface="Book Antiqua" pitchFamily="18" charset="0"/>
              </a:rPr>
              <a:t>Qui parmi les sages </a:t>
            </a:r>
          </a:p>
          <a:p>
            <a:pPr algn="ctr"/>
            <a:r>
              <a:rPr lang="fr-FR" sz="3600" b="1" dirty="0">
                <a:solidFill>
                  <a:prstClr val="white"/>
                </a:solidFill>
                <a:latin typeface="Book Antiqua" pitchFamily="18" charset="0"/>
              </a:rPr>
              <a:t>intelligents, sur la terre, </a:t>
            </a:r>
          </a:p>
          <a:p>
            <a:pPr algn="ctr"/>
            <a:r>
              <a:rPr lang="fr-FR" sz="3600" b="1" dirty="0">
                <a:solidFill>
                  <a:prstClr val="white"/>
                </a:solidFill>
                <a:latin typeface="Book Antiqua" pitchFamily="18" charset="0"/>
              </a:rPr>
              <a:t>dont la raison devient céleste, </a:t>
            </a:r>
          </a:p>
          <a:p>
            <a:pPr algn="ctr"/>
            <a:r>
              <a:rPr lang="fr-FR" sz="3600" b="1" dirty="0">
                <a:solidFill>
                  <a:prstClr val="white"/>
                </a:solidFill>
                <a:latin typeface="Book Antiqua" pitchFamily="18" charset="0"/>
              </a:rPr>
              <a:t>peut décrire la dignité de la Vierge</a:t>
            </a:r>
          </a:p>
        </p:txBody>
      </p:sp>
      <p:sp>
        <p:nvSpPr>
          <p:cNvPr id="12" name="Rectangle 11"/>
          <p:cNvSpPr/>
          <p:nvPr/>
        </p:nvSpPr>
        <p:spPr>
          <a:xfrm>
            <a:off x="457200" y="335101"/>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Ere </a:t>
            </a:r>
            <a:r>
              <a:rPr lang="fr-FR" sz="4000" dirty="0" err="1">
                <a:solidFill>
                  <a:prstClr val="white"/>
                </a:solidFill>
                <a:latin typeface="CS Avva Shenouda" pitchFamily="34" charset="0"/>
              </a:rPr>
              <a:t>nim</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nicovoc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nirem`nka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ethijen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pikahi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na`ser</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pefnouc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nrem`mve</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efjw</a:t>
            </a:r>
            <a:r>
              <a:rPr lang="fr-FR" sz="4000" dirty="0">
                <a:solidFill>
                  <a:prstClr val="white"/>
                </a:solidFill>
                <a:latin typeface="CS Avva Shenouda" pitchFamily="34" charset="0"/>
              </a:rPr>
              <a:t> `m`</a:t>
            </a:r>
            <a:r>
              <a:rPr lang="fr-FR" sz="4000" dirty="0" err="1">
                <a:solidFill>
                  <a:prstClr val="white"/>
                </a:solidFill>
                <a:latin typeface="CS Avva Shenouda" pitchFamily="34" charset="0"/>
              </a:rPr>
              <a:t>ptaio</a:t>
            </a:r>
            <a:br>
              <a:rPr lang="fr-FR" sz="4000" dirty="0">
                <a:solidFill>
                  <a:prstClr val="white"/>
                </a:solidFill>
                <a:latin typeface="CS Avva Shenouda" pitchFamily="34" charset="0"/>
              </a:rPr>
            </a:br>
            <a:r>
              <a:rPr lang="fr-FR" sz="4000" dirty="0">
                <a:solidFill>
                  <a:prstClr val="white"/>
                </a:solidFill>
                <a:latin typeface="CS Avva Shenouda" pitchFamily="34" charset="0"/>
              </a:rPr>
              <a:t>`n]</a:t>
            </a:r>
            <a:r>
              <a:rPr lang="fr-FR" sz="4000" dirty="0" err="1">
                <a:solidFill>
                  <a:prstClr val="white"/>
                </a:solidFill>
                <a:latin typeface="CS Avva Shenouda" pitchFamily="34" charset="0"/>
              </a:rPr>
              <a:t>Par;enoc</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D19C0E17-D34A-6A8E-D318-CDA88B09FEE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0321B6D6-492C-67F8-5401-C509D03812F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666107368"/>
      </p:ext>
    </p:extLst>
  </p:cSld>
  <p:clrMapOvr>
    <a:masterClrMapping/>
  </p:clrMapOvr>
  <p:transition/>
</p:sld>
</file>

<file path=ppt/slides/slide23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2"/>
            <a:ext cx="5032292" cy="2985433"/>
          </a:xfrm>
          <a:prstGeom prst="rect">
            <a:avLst/>
          </a:prstGeom>
        </p:spPr>
        <p:txBody>
          <a:bodyPr wrap="square">
            <a:spAutoFit/>
          </a:bodyPr>
          <a:lstStyle/>
          <a:p>
            <a:pPr algn="just" rtl="1"/>
            <a:r>
              <a:rPr lang="ar-EG" sz="4800" dirty="0">
                <a:solidFill>
                  <a:prstClr val="white"/>
                </a:solidFill>
              </a:rPr>
              <a:t>سبع طغمات الملائكة</a:t>
            </a:r>
            <a:endParaRPr lang="fr-FR" sz="4800" dirty="0">
              <a:solidFill>
                <a:prstClr val="white"/>
              </a:solidFill>
            </a:endParaRPr>
          </a:p>
          <a:p>
            <a:pPr algn="just" rtl="1"/>
            <a:r>
              <a:rPr lang="ar-EG" sz="4800" dirty="0">
                <a:solidFill>
                  <a:prstClr val="white"/>
                </a:solidFill>
              </a:rPr>
              <a:t>السبعة العساكر العظماء</a:t>
            </a:r>
            <a:endParaRPr lang="fr-FR" sz="4800" dirty="0">
              <a:solidFill>
                <a:prstClr val="white"/>
              </a:solidFill>
            </a:endParaRPr>
          </a:p>
          <a:p>
            <a:pPr algn="just" rtl="1"/>
            <a:r>
              <a:rPr lang="ar-EG" sz="4400" dirty="0">
                <a:solidFill>
                  <a:prstClr val="white"/>
                </a:solidFill>
              </a:rPr>
              <a:t>السبع الطغمات في صهيون</a:t>
            </a:r>
            <a:endParaRPr lang="fr-FR" sz="4400" dirty="0">
              <a:solidFill>
                <a:prstClr val="white"/>
              </a:solidFill>
            </a:endParaRPr>
          </a:p>
          <a:p>
            <a:pPr algn="just" rtl="1"/>
            <a:r>
              <a:rPr lang="ar-EG" sz="4800" dirty="0">
                <a:solidFill>
                  <a:prstClr val="white"/>
                </a:solidFill>
              </a:rPr>
              <a:t>يرتلون للعذراء.</a:t>
            </a:r>
          </a:p>
        </p:txBody>
      </p:sp>
      <p:sp>
        <p:nvSpPr>
          <p:cNvPr id="7" name="Rectangle 6"/>
          <p:cNvSpPr/>
          <p:nvPr/>
        </p:nvSpPr>
        <p:spPr>
          <a:xfrm>
            <a:off x="1631504" y="38862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Les sept grades d’anges, </a:t>
            </a:r>
          </a:p>
          <a:p>
            <a:pPr algn="ctr"/>
            <a:r>
              <a:rPr lang="fr-FR" sz="3600" b="1" dirty="0">
                <a:solidFill>
                  <a:prstClr val="white"/>
                </a:solidFill>
                <a:latin typeface="Book Antiqua" pitchFamily="18" charset="0"/>
              </a:rPr>
              <a:t>les sept grandes armées, </a:t>
            </a:r>
          </a:p>
          <a:p>
            <a:pPr algn="ctr"/>
            <a:r>
              <a:rPr lang="fr-FR" sz="3600" b="1" dirty="0">
                <a:solidFill>
                  <a:prstClr val="white"/>
                </a:solidFill>
                <a:latin typeface="Book Antiqua" pitchFamily="18" charset="0"/>
              </a:rPr>
              <a:t>les sept grades dans Sion, </a:t>
            </a:r>
          </a:p>
          <a:p>
            <a:pPr algn="ctr"/>
            <a:r>
              <a:rPr lang="fr-FR" sz="3600" b="1" dirty="0">
                <a:solidFill>
                  <a:prstClr val="white"/>
                </a:solidFill>
                <a:latin typeface="Book Antiqua" pitchFamily="18" charset="0"/>
              </a:rPr>
              <a:t>chantent pour la Vierge </a:t>
            </a:r>
          </a:p>
        </p:txBody>
      </p:sp>
      <p:sp>
        <p:nvSpPr>
          <p:cNvPr id="12" name="Rectangle 11"/>
          <p:cNvSpPr/>
          <p:nvPr/>
        </p:nvSpPr>
        <p:spPr>
          <a:xfrm>
            <a:off x="457200" y="264855"/>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Sasf</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ntagma</a:t>
            </a:r>
            <a:r>
              <a:rPr lang="fr-FR" sz="4000" dirty="0">
                <a:solidFill>
                  <a:prstClr val="white"/>
                </a:solidFill>
                <a:latin typeface="CS Avva Shenouda" pitchFamily="34" charset="0"/>
              </a:rPr>
              <a:t> `n`</a:t>
            </a:r>
            <a:r>
              <a:rPr lang="fr-FR" sz="4000" dirty="0" err="1">
                <a:solidFill>
                  <a:prstClr val="white"/>
                </a:solidFill>
                <a:latin typeface="CS Avva Shenouda" pitchFamily="34" charset="0"/>
              </a:rPr>
              <a:t>aggeloc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sasf</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nnis</a:t>
            </a:r>
            <a:r>
              <a:rPr lang="fr-FR" sz="4000" dirty="0">
                <a:solidFill>
                  <a:prstClr val="white"/>
                </a:solidFill>
                <a:latin typeface="CS Avva Shenouda" pitchFamily="34" charset="0"/>
              </a:rPr>
              <a:t>] `n`</a:t>
            </a:r>
            <a:r>
              <a:rPr lang="fr-FR" sz="4000" dirty="0" err="1">
                <a:solidFill>
                  <a:prstClr val="white"/>
                </a:solidFill>
                <a:latin typeface="CS Avva Shenouda" pitchFamily="34" charset="0"/>
              </a:rPr>
              <a:t>ctratia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sasf</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ntagma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Ciwn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ce`erhumnoc</a:t>
            </a:r>
            <a:r>
              <a:rPr lang="fr-FR" sz="4000" dirty="0">
                <a:solidFill>
                  <a:prstClr val="white"/>
                </a:solidFill>
                <a:latin typeface="CS Avva Shenouda" pitchFamily="34" charset="0"/>
              </a:rPr>
              <a:t> `n]</a:t>
            </a:r>
            <a:r>
              <a:rPr lang="fr-FR" sz="4000" dirty="0" err="1">
                <a:solidFill>
                  <a:prstClr val="white"/>
                </a:solidFill>
                <a:latin typeface="CS Avva Shenouda" pitchFamily="34" charset="0"/>
              </a:rPr>
              <a:t>Par;enoc</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121CDA41-45CD-A3E4-AECE-0792AFD077B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475A0371-ED08-9E9F-2115-B018BC678CC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06638442"/>
      </p:ext>
    </p:extLst>
  </p:cSld>
  <p:clrMapOvr>
    <a:masterClrMapping/>
  </p:clrMapOvr>
  <p:transition/>
</p:sld>
</file>

<file path=ppt/slides/slide234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ها الخليقة كلها معاً</a:t>
            </a:r>
            <a:endParaRPr lang="fr-FR" sz="4800" dirty="0">
              <a:solidFill>
                <a:prstClr val="white"/>
              </a:solidFill>
            </a:endParaRPr>
          </a:p>
          <a:p>
            <a:pPr algn="just" rtl="1"/>
            <a:r>
              <a:rPr lang="ar-EG" sz="4800" dirty="0">
                <a:solidFill>
                  <a:prstClr val="white"/>
                </a:solidFill>
              </a:rPr>
              <a:t>يمجدون العذراء</a:t>
            </a:r>
            <a:endParaRPr lang="fr-FR" sz="4800" dirty="0">
              <a:solidFill>
                <a:prstClr val="white"/>
              </a:solidFill>
            </a:endParaRPr>
          </a:p>
          <a:p>
            <a:pPr algn="just" rtl="1"/>
            <a:r>
              <a:rPr lang="ar-EG" sz="4800" dirty="0">
                <a:solidFill>
                  <a:prstClr val="white"/>
                </a:solidFill>
              </a:rPr>
              <a:t>من مشارق الشمس</a:t>
            </a:r>
            <a:endParaRPr lang="fr-FR" sz="4800" dirty="0">
              <a:solidFill>
                <a:prstClr val="white"/>
              </a:solidFill>
            </a:endParaRPr>
          </a:p>
          <a:p>
            <a:pPr algn="just" rtl="1"/>
            <a:r>
              <a:rPr lang="ar-EG" sz="4800" dirty="0">
                <a:solidFill>
                  <a:prstClr val="white"/>
                </a:solidFill>
              </a:rPr>
              <a:t>إلي مغاربها.</a:t>
            </a:r>
            <a:endParaRPr lang="fr-FR" sz="4800" dirty="0">
              <a:solidFill>
                <a:prstClr val="white"/>
              </a:solidFill>
            </a:endParaRPr>
          </a:p>
        </p:txBody>
      </p:sp>
      <p:sp>
        <p:nvSpPr>
          <p:cNvPr id="7" name="Rectangle 6"/>
          <p:cNvSpPr/>
          <p:nvPr/>
        </p:nvSpPr>
        <p:spPr>
          <a:xfrm>
            <a:off x="1631504" y="38862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Voici toute la création, </a:t>
            </a:r>
          </a:p>
          <a:p>
            <a:pPr algn="ctr"/>
            <a:r>
              <a:rPr lang="fr-FR" sz="3600" b="1" dirty="0">
                <a:solidFill>
                  <a:prstClr val="white"/>
                </a:solidFill>
                <a:latin typeface="Book Antiqua" pitchFamily="18" charset="0"/>
              </a:rPr>
              <a:t>glorifie la Vierge, </a:t>
            </a:r>
          </a:p>
          <a:p>
            <a:pPr algn="ctr"/>
            <a:r>
              <a:rPr lang="fr-FR" sz="3600" b="1" dirty="0">
                <a:solidFill>
                  <a:prstClr val="white"/>
                </a:solidFill>
                <a:latin typeface="Book Antiqua" pitchFamily="18" charset="0"/>
              </a:rPr>
              <a:t>du lever du soleil, </a:t>
            </a:r>
          </a:p>
          <a:p>
            <a:pPr algn="ctr"/>
            <a:r>
              <a:rPr lang="fr-FR" sz="3600" b="1" dirty="0">
                <a:solidFill>
                  <a:prstClr val="white"/>
                </a:solidFill>
                <a:latin typeface="Book Antiqua" pitchFamily="18" charset="0"/>
              </a:rPr>
              <a:t>jusqu’au couchant</a:t>
            </a:r>
          </a:p>
        </p:txBody>
      </p:sp>
      <p:sp>
        <p:nvSpPr>
          <p:cNvPr id="12" name="Rectangle 11"/>
          <p:cNvSpPr/>
          <p:nvPr/>
        </p:nvSpPr>
        <p:spPr>
          <a:xfrm>
            <a:off x="457200" y="335101"/>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Yc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ktycic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tyrc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eucop</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yc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wou</a:t>
            </a:r>
            <a:r>
              <a:rPr lang="fr-FR" sz="4000" dirty="0">
                <a:solidFill>
                  <a:prstClr val="white"/>
                </a:solidFill>
                <a:latin typeface="CS Avva Shenouda" pitchFamily="34" charset="0"/>
              </a:rPr>
              <a:t> `n]</a:t>
            </a:r>
            <a:r>
              <a:rPr lang="fr-FR" sz="4000" dirty="0" err="1">
                <a:solidFill>
                  <a:prstClr val="white"/>
                </a:solidFill>
                <a:latin typeface="CS Avva Shenouda" pitchFamily="34" charset="0"/>
              </a:rPr>
              <a:t>Par;enoc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icjen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nimansai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vry</a:t>
            </a:r>
            <a:r>
              <a:rPr lang="fr-FR" sz="4000" dirty="0">
                <a:solidFill>
                  <a:prstClr val="white"/>
                </a:solidFill>
                <a:latin typeface="CS Avva Shenouda" pitchFamily="34" charset="0"/>
              </a:rPr>
              <a:t> @ nem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 sa </a:t>
            </a:r>
            <a:r>
              <a:rPr lang="fr-FR" sz="4000" dirty="0" err="1">
                <a:solidFill>
                  <a:prstClr val="white"/>
                </a:solidFill>
                <a:latin typeface="CS Avva Shenouda" pitchFamily="34" charset="0"/>
              </a:rPr>
              <a:t>nefmanhwtp</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531EB107-FEFB-3535-B43C-B3522CE3CBE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B8AD0413-406F-A90E-99CD-3427B26063D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783316160"/>
      </p:ext>
    </p:extLst>
  </p:cSld>
  <p:clrMapOvr>
    <a:masterClrMapping/>
  </p:clrMapOvr>
  <p:transition/>
</p:sld>
</file>

<file path=ppt/slides/slide23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8208235" y="340594"/>
            <a:ext cx="355239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مثل عصا</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هارون الكاهن</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أزهرت</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وأوسقت ثمرًا.</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 `M`vry] `mpi`sbwt @ `nte A`arwn piouyb @ etafviri `ebol @ afopt `nkarpoc.</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Comme le bâton</a:t>
            </a:r>
          </a:p>
          <a:p>
            <a:pPr algn="ctr" defTabSz="1219170"/>
            <a:r>
              <a:rPr lang="fr-FR" sz="3733" b="1" dirty="0">
                <a:solidFill>
                  <a:prstClr val="white"/>
                </a:solidFill>
                <a:latin typeface="Book Antiqua" pitchFamily="18" charset="0"/>
              </a:rPr>
              <a:t>D’Aaron le prêtre</a:t>
            </a:r>
          </a:p>
          <a:p>
            <a:pPr algn="ctr" defTabSz="1219170"/>
            <a:r>
              <a:rPr lang="fr-FR" sz="3733" b="1" dirty="0">
                <a:solidFill>
                  <a:prstClr val="white"/>
                </a:solidFill>
                <a:latin typeface="Book Antiqua" pitchFamily="18" charset="0"/>
              </a:rPr>
              <a:t>Elle avait fleuri</a:t>
            </a:r>
          </a:p>
          <a:p>
            <a:pPr algn="ctr" defTabSz="1219170"/>
            <a:r>
              <a:rPr lang="fr-FR" sz="3733" b="1" dirty="0">
                <a:solidFill>
                  <a:prstClr val="white"/>
                </a:solidFill>
                <a:latin typeface="Book Antiqua" pitchFamily="18" charset="0"/>
              </a:rPr>
              <a:t>Et porta un fruit.</a:t>
            </a:r>
          </a:p>
        </p:txBody>
      </p:sp>
      <p:sp>
        <p:nvSpPr>
          <p:cNvPr id="2" name="ZoneTexte 1">
            <a:extLst>
              <a:ext uri="{FF2B5EF4-FFF2-40B4-BE49-F238E27FC236}">
                <a16:creationId xmlns:a16="http://schemas.microsoft.com/office/drawing/2014/main" id="{DC17DB99-D5FA-5673-5971-244AA7E3232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874F5F48-53B7-0A35-2FA8-12E292C2E27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90037204"/>
      </p:ext>
    </p:extLst>
  </p:cSld>
  <p:clrMapOvr>
    <a:masterClrMapping/>
  </p:clrMapOvr>
</p:sld>
</file>

<file path=ppt/slides/slide235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لأن الله هو الإله الحقيقي</a:t>
            </a:r>
            <a:endParaRPr lang="fr-FR" sz="4800" dirty="0">
              <a:solidFill>
                <a:prstClr val="white"/>
              </a:solidFill>
            </a:endParaRPr>
          </a:p>
          <a:p>
            <a:pPr algn="just" rtl="1"/>
            <a:r>
              <a:rPr lang="ar-EG" sz="4800" dirty="0">
                <a:solidFill>
                  <a:prstClr val="white"/>
                </a:solidFill>
              </a:rPr>
              <a:t>الله الكلمة الآب</a:t>
            </a:r>
            <a:endParaRPr lang="fr-FR" sz="4800" dirty="0">
              <a:solidFill>
                <a:prstClr val="white"/>
              </a:solidFill>
            </a:endParaRPr>
          </a:p>
          <a:p>
            <a:pPr algn="just" rtl="1"/>
            <a:r>
              <a:rPr lang="ar-EG" sz="4800" dirty="0">
                <a:solidFill>
                  <a:prstClr val="white"/>
                </a:solidFill>
              </a:rPr>
              <a:t>الله </a:t>
            </a:r>
            <a:r>
              <a:rPr lang="ar-EG" sz="4800" dirty="0" err="1">
                <a:solidFill>
                  <a:prstClr val="white"/>
                </a:solidFill>
              </a:rPr>
              <a:t>إبن</a:t>
            </a:r>
            <a:r>
              <a:rPr lang="ar-EG" sz="4800" dirty="0">
                <a:solidFill>
                  <a:prstClr val="white"/>
                </a:solidFill>
              </a:rPr>
              <a:t> العذراء</a:t>
            </a:r>
            <a:endParaRPr lang="fr-FR" sz="4800" dirty="0">
              <a:solidFill>
                <a:prstClr val="white"/>
              </a:solidFill>
            </a:endParaRPr>
          </a:p>
          <a:p>
            <a:pPr algn="just" rtl="1"/>
            <a:r>
              <a:rPr lang="ar-EG" sz="4800" dirty="0" err="1">
                <a:solidFill>
                  <a:prstClr val="white"/>
                </a:solidFill>
              </a:rPr>
              <a:t>إبنة</a:t>
            </a:r>
            <a:r>
              <a:rPr lang="ar-EG" sz="4800" dirty="0">
                <a:solidFill>
                  <a:prstClr val="white"/>
                </a:solidFill>
              </a:rPr>
              <a:t> يواقيم وحنة.</a:t>
            </a:r>
            <a:endParaRPr lang="fr-FR" sz="4800" dirty="0">
              <a:solidFill>
                <a:prstClr val="white"/>
              </a:solidFill>
            </a:endParaRPr>
          </a:p>
        </p:txBody>
      </p:sp>
      <p:sp>
        <p:nvSpPr>
          <p:cNvPr id="7" name="Rectangle 6"/>
          <p:cNvSpPr/>
          <p:nvPr/>
        </p:nvSpPr>
        <p:spPr>
          <a:xfrm>
            <a:off x="1631504" y="38100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Car Dieu est le vrai Dieu, </a:t>
            </a:r>
          </a:p>
          <a:p>
            <a:pPr algn="ctr"/>
            <a:r>
              <a:rPr lang="fr-FR" sz="3600" b="1" dirty="0">
                <a:solidFill>
                  <a:prstClr val="white"/>
                </a:solidFill>
                <a:latin typeface="Book Antiqua" pitchFamily="18" charset="0"/>
              </a:rPr>
              <a:t>Dieu le Verbe du Père, </a:t>
            </a:r>
          </a:p>
          <a:p>
            <a:pPr algn="ctr"/>
            <a:r>
              <a:rPr lang="fr-FR" sz="3600" b="1" dirty="0">
                <a:solidFill>
                  <a:prstClr val="white"/>
                </a:solidFill>
                <a:latin typeface="Book Antiqua" pitchFamily="18" charset="0"/>
              </a:rPr>
              <a:t>Dieu le fils de la Vierge, </a:t>
            </a:r>
          </a:p>
          <a:p>
            <a:pPr algn="ctr"/>
            <a:r>
              <a:rPr lang="fr-FR" sz="3600" b="1" dirty="0">
                <a:solidFill>
                  <a:prstClr val="white"/>
                </a:solidFill>
                <a:latin typeface="Book Antiqua" pitchFamily="18" charset="0"/>
              </a:rPr>
              <a:t>fille de Joachim et d’Anne </a:t>
            </a:r>
          </a:p>
        </p:txBody>
      </p:sp>
      <p:sp>
        <p:nvSpPr>
          <p:cNvPr id="12" name="Rectangle 11"/>
          <p:cNvSpPr/>
          <p:nvPr/>
        </p:nvSpPr>
        <p:spPr>
          <a:xfrm>
            <a:off x="457200" y="335101"/>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gar</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a:t>
            </a:r>
            <a:r>
              <a:rPr lang="fr-FR" sz="4000" dirty="0">
                <a:solidFill>
                  <a:prstClr val="white"/>
                </a:solidFill>
                <a:latin typeface="CS Avva Shenouda" pitchFamily="34" charset="0"/>
              </a:rPr>
              <a:t> V] `</a:t>
            </a:r>
            <a:r>
              <a:rPr lang="fr-FR" sz="4000" dirty="0" err="1">
                <a:solidFill>
                  <a:prstClr val="white"/>
                </a:solidFill>
                <a:latin typeface="CS Avva Shenouda" pitchFamily="34" charset="0"/>
              </a:rPr>
              <a:t>mmyi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pilogoc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Viwt</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psyri</a:t>
            </a:r>
            <a:r>
              <a:rPr lang="fr-FR" sz="4000" dirty="0">
                <a:solidFill>
                  <a:prstClr val="white"/>
                </a:solidFill>
                <a:latin typeface="CS Avva Shenouda" pitchFamily="34" charset="0"/>
              </a:rPr>
              <a:t> `n]</a:t>
            </a:r>
            <a:r>
              <a:rPr lang="fr-FR" sz="4000" dirty="0" err="1">
                <a:solidFill>
                  <a:prstClr val="white"/>
                </a:solidFill>
                <a:latin typeface="CS Avva Shenouda" pitchFamily="34" charset="0"/>
              </a:rPr>
              <a:t>Par;enoc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tseri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nIwakim</a:t>
            </a:r>
            <a:r>
              <a:rPr lang="fr-FR" sz="4000" dirty="0">
                <a:solidFill>
                  <a:prstClr val="white"/>
                </a:solidFill>
                <a:latin typeface="CS Avva Shenouda" pitchFamily="34" charset="0"/>
              </a:rPr>
              <a:t> nem Anna.</a:t>
            </a:r>
          </a:p>
        </p:txBody>
      </p:sp>
      <p:sp>
        <p:nvSpPr>
          <p:cNvPr id="2" name="ZoneTexte 1">
            <a:extLst>
              <a:ext uri="{FF2B5EF4-FFF2-40B4-BE49-F238E27FC236}">
                <a16:creationId xmlns:a16="http://schemas.microsoft.com/office/drawing/2014/main" id="{BE8E5B7F-F7F6-ADA8-146C-777B50F65BD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9EC83960-D1B1-9F46-08D0-30FBCE426CB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003189315"/>
      </p:ext>
    </p:extLst>
  </p:cSld>
  <p:clrMapOvr>
    <a:masterClrMapping/>
  </p:clrMapOvr>
  <p:transition/>
</p:sld>
</file>

<file path=ppt/slides/slide23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58676"/>
            <a:ext cx="5062736" cy="2431435"/>
          </a:xfrm>
          <a:prstGeom prst="rect">
            <a:avLst/>
          </a:prstGeom>
        </p:spPr>
        <p:txBody>
          <a:bodyPr wrap="square">
            <a:spAutoFit/>
          </a:bodyPr>
          <a:lstStyle/>
          <a:p>
            <a:pPr algn="just" rtl="1"/>
            <a:r>
              <a:rPr lang="ar-EG" sz="3800" dirty="0">
                <a:solidFill>
                  <a:prstClr val="white"/>
                </a:solidFill>
              </a:rPr>
              <a:t>يسوع المسيح ذو </a:t>
            </a:r>
            <a:r>
              <a:rPr lang="ar-EG" sz="3800" dirty="0" err="1">
                <a:solidFill>
                  <a:prstClr val="white"/>
                </a:solidFill>
              </a:rPr>
              <a:t>الإسم</a:t>
            </a:r>
            <a:r>
              <a:rPr lang="ar-EG" sz="3800" dirty="0">
                <a:solidFill>
                  <a:prstClr val="white"/>
                </a:solidFill>
              </a:rPr>
              <a:t> المخلص</a:t>
            </a:r>
            <a:endParaRPr lang="fr-FR" sz="3800" dirty="0">
              <a:solidFill>
                <a:prstClr val="white"/>
              </a:solidFill>
            </a:endParaRPr>
          </a:p>
          <a:p>
            <a:pPr algn="just" rtl="1"/>
            <a:r>
              <a:rPr lang="ar-EG" sz="3800" dirty="0">
                <a:solidFill>
                  <a:prstClr val="white"/>
                </a:solidFill>
              </a:rPr>
              <a:t>يسوع المسيح ذو </a:t>
            </a:r>
            <a:r>
              <a:rPr lang="ar-EG" sz="3800" dirty="0" err="1">
                <a:solidFill>
                  <a:prstClr val="white"/>
                </a:solidFill>
              </a:rPr>
              <a:t>الإسم</a:t>
            </a:r>
            <a:r>
              <a:rPr lang="ar-EG" sz="3800" dirty="0">
                <a:solidFill>
                  <a:prstClr val="white"/>
                </a:solidFill>
              </a:rPr>
              <a:t> الحلو</a:t>
            </a:r>
            <a:endParaRPr lang="fr-FR" sz="3800" dirty="0">
              <a:solidFill>
                <a:prstClr val="white"/>
              </a:solidFill>
            </a:endParaRPr>
          </a:p>
          <a:p>
            <a:pPr algn="just" rtl="1"/>
            <a:r>
              <a:rPr lang="ar-EG" sz="3800" dirty="0">
                <a:solidFill>
                  <a:prstClr val="white"/>
                </a:solidFill>
              </a:rPr>
              <a:t>يسوع المسيح معطي الحياة</a:t>
            </a:r>
            <a:endParaRPr lang="fr-FR" sz="3800" dirty="0">
              <a:solidFill>
                <a:prstClr val="white"/>
              </a:solidFill>
            </a:endParaRPr>
          </a:p>
          <a:p>
            <a:pPr algn="just" rtl="1"/>
            <a:r>
              <a:rPr lang="ar-EG" sz="3800" dirty="0">
                <a:solidFill>
                  <a:prstClr val="white"/>
                </a:solidFill>
              </a:rPr>
              <a:t>تجسد من العذراء.</a:t>
            </a:r>
            <a:endParaRPr lang="fr-FR" sz="3800" dirty="0">
              <a:solidFill>
                <a:prstClr val="white"/>
              </a:solidFill>
            </a:endParaRPr>
          </a:p>
        </p:txBody>
      </p:sp>
      <p:sp>
        <p:nvSpPr>
          <p:cNvPr id="7" name="Rectangle 6"/>
          <p:cNvSpPr/>
          <p:nvPr/>
        </p:nvSpPr>
        <p:spPr>
          <a:xfrm>
            <a:off x="1631504" y="38862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Jésus-Christ au Nom salutaire, </a:t>
            </a:r>
          </a:p>
          <a:p>
            <a:pPr algn="ctr"/>
            <a:r>
              <a:rPr lang="fr-FR" sz="3600" b="1" dirty="0">
                <a:solidFill>
                  <a:prstClr val="white"/>
                </a:solidFill>
                <a:latin typeface="Book Antiqua" pitchFamily="18" charset="0"/>
              </a:rPr>
              <a:t>Jésus-Christ au doux Nom,</a:t>
            </a:r>
          </a:p>
          <a:p>
            <a:pPr algn="ctr"/>
            <a:r>
              <a:rPr lang="fr-FR" sz="3600" b="1" dirty="0">
                <a:solidFill>
                  <a:prstClr val="white"/>
                </a:solidFill>
                <a:latin typeface="Book Antiqua" pitchFamily="18" charset="0"/>
              </a:rPr>
              <a:t> Jésus-Christ donateur de vie, </a:t>
            </a:r>
          </a:p>
          <a:p>
            <a:pPr algn="ctr"/>
            <a:r>
              <a:rPr lang="fr-FR" sz="3600" b="1" dirty="0">
                <a:solidFill>
                  <a:prstClr val="white"/>
                </a:solidFill>
                <a:latin typeface="Book Antiqua" pitchFamily="18" charset="0"/>
              </a:rPr>
              <a:t>S’est incarné de la Vierge</a:t>
            </a:r>
          </a:p>
        </p:txBody>
      </p:sp>
      <p:sp>
        <p:nvSpPr>
          <p:cNvPr id="12" name="Rectangle 11"/>
          <p:cNvSpPr/>
          <p:nvPr/>
        </p:nvSpPr>
        <p:spPr>
          <a:xfrm>
            <a:off x="457200" y="335101"/>
            <a:ext cx="6070848" cy="3170099"/>
          </a:xfrm>
          <a:prstGeom prst="rect">
            <a:avLst/>
          </a:prstGeom>
        </p:spPr>
        <p:txBody>
          <a:bodyPr wrap="square">
            <a:spAutoFit/>
          </a:bodyPr>
          <a:lstStyle/>
          <a:p>
            <a:pPr algn="just"/>
            <a:r>
              <a:rPr lang="es-ES" sz="4000" dirty="0">
                <a:solidFill>
                  <a:prstClr val="white"/>
                </a:solidFill>
                <a:latin typeface="CS Avva Shenouda" pitchFamily="34" charset="0"/>
              </a:rPr>
              <a:t>I=y=c P=,=c va piran `</a:t>
            </a:r>
            <a:r>
              <a:rPr lang="es-ES" sz="4000" dirty="0" err="1">
                <a:solidFill>
                  <a:prstClr val="white"/>
                </a:solidFill>
                <a:latin typeface="CS Avva Shenouda" pitchFamily="34" charset="0"/>
              </a:rPr>
              <a:t>noujai</a:t>
            </a:r>
            <a:r>
              <a:rPr lang="es-ES" sz="4000" dirty="0">
                <a:solidFill>
                  <a:prstClr val="white"/>
                </a:solidFill>
                <a:latin typeface="CS Avva Shenouda" pitchFamily="34" charset="0"/>
              </a:rPr>
              <a:t> @ I=y=c P=,=c va piran </a:t>
            </a:r>
            <a:r>
              <a:rPr lang="es-ES" sz="4000" dirty="0" err="1">
                <a:solidFill>
                  <a:prstClr val="white"/>
                </a:solidFill>
                <a:latin typeface="CS Avva Shenouda" pitchFamily="34" charset="0"/>
              </a:rPr>
              <a:t>etholj</a:t>
            </a:r>
            <a:r>
              <a:rPr lang="es-ES" sz="4000" dirty="0">
                <a:solidFill>
                  <a:prstClr val="white"/>
                </a:solidFill>
                <a:latin typeface="CS Avva Shenouda" pitchFamily="34" charset="0"/>
              </a:rPr>
              <a:t> @ I=y=c P=,=c `</a:t>
            </a:r>
            <a:r>
              <a:rPr lang="es-ES" sz="4000" dirty="0" err="1">
                <a:solidFill>
                  <a:prstClr val="white"/>
                </a:solidFill>
                <a:latin typeface="CS Avva Shenouda" pitchFamily="34" charset="0"/>
              </a:rPr>
              <a:t>vref</a:t>
            </a:r>
            <a:r>
              <a:rPr lang="es-ES" sz="4000" dirty="0">
                <a:solidFill>
                  <a:prstClr val="white"/>
                </a:solidFill>
                <a:latin typeface="CS Avva Shenouda" pitchFamily="34" charset="0"/>
              </a:rPr>
              <a:t>] `</a:t>
            </a:r>
            <a:r>
              <a:rPr lang="es-ES" sz="4000" dirty="0" err="1">
                <a:solidFill>
                  <a:prstClr val="white"/>
                </a:solidFill>
                <a:latin typeface="CS Avva Shenouda" pitchFamily="34" charset="0"/>
              </a:rPr>
              <a:t>m`pwnq</a:t>
            </a:r>
            <a:r>
              <a:rPr lang="es-ES" sz="4000" dirty="0">
                <a:solidFill>
                  <a:prstClr val="white"/>
                </a:solidFill>
                <a:latin typeface="CS Avva Shenouda" pitchFamily="34" charset="0"/>
              </a:rPr>
              <a:t> @ `</a:t>
            </a:r>
            <a:r>
              <a:rPr lang="es-ES" sz="4000" dirty="0" err="1">
                <a:solidFill>
                  <a:prstClr val="white"/>
                </a:solidFill>
                <a:latin typeface="CS Avva Shenouda" pitchFamily="34" charset="0"/>
              </a:rPr>
              <a:t>etaf</a:t>
            </a:r>
            <a:r>
              <a:rPr lang="es-ES" sz="4000" dirty="0">
                <a:solidFill>
                  <a:prstClr val="white"/>
                </a:solidFill>
                <a:latin typeface="CS Avva Shenouda" pitchFamily="34" charset="0"/>
              </a:rPr>
              <a:t>[</a:t>
            </a:r>
            <a:r>
              <a:rPr lang="es-ES" sz="4000" dirty="0" err="1">
                <a:solidFill>
                  <a:prstClr val="white"/>
                </a:solidFill>
                <a:latin typeface="CS Avva Shenouda" pitchFamily="34" charset="0"/>
              </a:rPr>
              <a:t>icarx</a:t>
            </a:r>
            <a:r>
              <a:rPr lang="es-ES" sz="4000" dirty="0">
                <a:solidFill>
                  <a:prstClr val="white"/>
                </a:solidFill>
                <a:latin typeface="CS Avva Shenouda" pitchFamily="34" charset="0"/>
              </a:rPr>
              <a:t> </a:t>
            </a:r>
            <a:r>
              <a:rPr lang="es-ES" sz="4000" dirty="0" err="1">
                <a:solidFill>
                  <a:prstClr val="white"/>
                </a:solidFill>
                <a:latin typeface="CS Avva Shenouda" pitchFamily="34" charset="0"/>
              </a:rPr>
              <a:t>qen</a:t>
            </a:r>
            <a:r>
              <a:rPr lang="es-ES" sz="4000" dirty="0">
                <a:solidFill>
                  <a:prstClr val="white"/>
                </a:solidFill>
                <a:latin typeface="CS Avva Shenouda" pitchFamily="34" charset="0"/>
              </a:rPr>
              <a:t> ]</a:t>
            </a:r>
            <a:r>
              <a:rPr lang="es-ES" sz="4000" dirty="0" err="1">
                <a:solidFill>
                  <a:prstClr val="white"/>
                </a:solidFill>
                <a:latin typeface="CS Avva Shenouda" pitchFamily="34" charset="0"/>
              </a:rPr>
              <a:t>Par;enoc</a:t>
            </a:r>
            <a:r>
              <a:rPr lang="es-ES" sz="4000" dirty="0">
                <a:solidFill>
                  <a:prstClr val="white"/>
                </a:solidFill>
                <a:latin typeface="CS Avva Shenouda" pitchFamily="34" charset="0"/>
              </a:rPr>
              <a:t>.</a:t>
            </a:r>
            <a:endParaRPr lang="fr-FR" sz="4000" dirty="0">
              <a:solidFill>
                <a:prstClr val="white"/>
              </a:solidFill>
              <a:latin typeface="CS Avva Shenouda" pitchFamily="34" charset="0"/>
            </a:endParaRPr>
          </a:p>
        </p:txBody>
      </p:sp>
      <p:sp>
        <p:nvSpPr>
          <p:cNvPr id="2" name="ZoneTexte 1">
            <a:extLst>
              <a:ext uri="{FF2B5EF4-FFF2-40B4-BE49-F238E27FC236}">
                <a16:creationId xmlns:a16="http://schemas.microsoft.com/office/drawing/2014/main" id="{626CA213-D7C4-D48F-DD46-A950CAAEEFC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E342D173-BAA9-4E38-BC74-20F921C7F16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707223253"/>
      </p:ext>
    </p:extLst>
  </p:cSld>
  <p:clrMapOvr>
    <a:masterClrMapping/>
  </p:clrMapOvr>
  <p:transition/>
</p:sld>
</file>

<file path=ppt/slides/slide23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كما قال</a:t>
            </a:r>
            <a:endParaRPr lang="fr-FR" sz="4800" dirty="0">
              <a:solidFill>
                <a:prstClr val="white"/>
              </a:solidFill>
            </a:endParaRPr>
          </a:p>
          <a:p>
            <a:pPr algn="just" rtl="1"/>
            <a:r>
              <a:rPr lang="ar-EG" sz="4800" dirty="0" err="1">
                <a:solidFill>
                  <a:prstClr val="white"/>
                </a:solidFill>
              </a:rPr>
              <a:t>أشعياء</a:t>
            </a:r>
            <a:r>
              <a:rPr lang="ar-EG" sz="4800" dirty="0">
                <a:solidFill>
                  <a:prstClr val="white"/>
                </a:solidFill>
              </a:rPr>
              <a:t> النبي</a:t>
            </a:r>
            <a:endParaRPr lang="fr-FR" sz="4800" dirty="0">
              <a:solidFill>
                <a:prstClr val="white"/>
              </a:solidFill>
            </a:endParaRPr>
          </a:p>
          <a:p>
            <a:pPr algn="just" rtl="1"/>
            <a:r>
              <a:rPr lang="ar-EG" sz="4800" dirty="0">
                <a:solidFill>
                  <a:prstClr val="white"/>
                </a:solidFill>
              </a:rPr>
              <a:t>أن العذراء تحبل</a:t>
            </a:r>
            <a:endParaRPr lang="fr-FR" sz="4800" dirty="0">
              <a:solidFill>
                <a:prstClr val="white"/>
              </a:solidFill>
            </a:endParaRPr>
          </a:p>
          <a:p>
            <a:pPr algn="just" rtl="1"/>
            <a:r>
              <a:rPr lang="ar-EG" sz="4800" dirty="0">
                <a:solidFill>
                  <a:prstClr val="white"/>
                </a:solidFill>
              </a:rPr>
              <a:t>وتلد </a:t>
            </a:r>
            <a:r>
              <a:rPr lang="ar-EG" sz="4800" dirty="0" err="1">
                <a:solidFill>
                  <a:prstClr val="white"/>
                </a:solidFill>
              </a:rPr>
              <a:t>عمانوئيل</a:t>
            </a:r>
            <a:r>
              <a:rPr lang="ar-EG" sz="4800" dirty="0">
                <a:solidFill>
                  <a:prstClr val="white"/>
                </a:solidFill>
              </a:rPr>
              <a:t>.</a:t>
            </a:r>
            <a:endParaRPr lang="fr-FR" sz="4800" dirty="0">
              <a:solidFill>
                <a:prstClr val="white"/>
              </a:solidFill>
            </a:endParaRPr>
          </a:p>
        </p:txBody>
      </p:sp>
      <p:sp>
        <p:nvSpPr>
          <p:cNvPr id="7" name="Rectangle 6"/>
          <p:cNvSpPr/>
          <p:nvPr/>
        </p:nvSpPr>
        <p:spPr>
          <a:xfrm>
            <a:off x="1631504" y="3959188"/>
            <a:ext cx="9001000" cy="2308324"/>
          </a:xfrm>
          <a:prstGeom prst="rect">
            <a:avLst/>
          </a:prstGeom>
        </p:spPr>
        <p:txBody>
          <a:bodyPr wrap="square">
            <a:spAutoFit/>
          </a:bodyPr>
          <a:lstStyle/>
          <a:p>
            <a:pPr algn="ctr"/>
            <a:r>
              <a:rPr lang="fr-FR" sz="3600" b="1" dirty="0">
                <a:solidFill>
                  <a:prstClr val="white"/>
                </a:solidFill>
                <a:latin typeface="Book Antiqua" pitchFamily="18" charset="0"/>
              </a:rPr>
              <a:t>Comme l’a dit, </a:t>
            </a:r>
          </a:p>
          <a:p>
            <a:pPr algn="ctr"/>
            <a:r>
              <a:rPr lang="fr-FR" sz="3600" b="1" dirty="0">
                <a:solidFill>
                  <a:prstClr val="white"/>
                </a:solidFill>
                <a:latin typeface="Book Antiqua" pitchFamily="18" charset="0"/>
              </a:rPr>
              <a:t>Isaïe le prophète, </a:t>
            </a:r>
          </a:p>
          <a:p>
            <a:pPr algn="ctr"/>
            <a:r>
              <a:rPr lang="fr-FR" sz="3600" b="1" dirty="0">
                <a:solidFill>
                  <a:prstClr val="white"/>
                </a:solidFill>
                <a:latin typeface="Book Antiqua" pitchFamily="18" charset="0"/>
              </a:rPr>
              <a:t>la vierge sera enceinte, </a:t>
            </a:r>
          </a:p>
          <a:p>
            <a:pPr algn="ctr"/>
            <a:r>
              <a:rPr lang="fr-FR" sz="3600" b="1" dirty="0">
                <a:solidFill>
                  <a:prstClr val="white"/>
                </a:solidFill>
                <a:latin typeface="Book Antiqua" pitchFamily="18" charset="0"/>
              </a:rPr>
              <a:t>et enfantera Emmanuel</a:t>
            </a:r>
          </a:p>
        </p:txBody>
      </p:sp>
      <p:sp>
        <p:nvSpPr>
          <p:cNvPr id="12" name="Rectangle 11"/>
          <p:cNvSpPr/>
          <p:nvPr/>
        </p:nvSpPr>
        <p:spPr>
          <a:xfrm>
            <a:off x="457200" y="335101"/>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Kata `</a:t>
            </a:r>
            <a:r>
              <a:rPr lang="fr-FR" sz="4000" dirty="0" err="1">
                <a:solidFill>
                  <a:prstClr val="white"/>
                </a:solidFill>
                <a:latin typeface="CS Avva Shenouda" pitchFamily="34" charset="0"/>
              </a:rPr>
              <a:t>vry</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etafjoc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nje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Yca`yac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pi`provytyc</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ec`eerboki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nje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Par;enoc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ouoh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ec`emici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nEmmanouyl</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FD52F3BB-64A0-CCFD-08C2-B68DAB5EC12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7B1AA238-BB26-6DCC-98BE-14E09BBB5BA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870561130"/>
      </p:ext>
    </p:extLst>
  </p:cSld>
  <p:clrMapOvr>
    <a:masterClrMapping/>
  </p:clrMapOvr>
  <p:transition/>
</p:sld>
</file>

<file path=ppt/slides/slide23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كل الشعوب وكل القبائل</a:t>
            </a:r>
            <a:endParaRPr lang="fr-FR" sz="4400" dirty="0">
              <a:solidFill>
                <a:prstClr val="white"/>
              </a:solidFill>
            </a:endParaRPr>
          </a:p>
          <a:p>
            <a:pPr algn="just" rtl="1"/>
            <a:r>
              <a:rPr lang="ar-EG" sz="4400" dirty="0">
                <a:solidFill>
                  <a:prstClr val="white"/>
                </a:solidFill>
              </a:rPr>
              <a:t>كل الشعوب الارثوذكسيين</a:t>
            </a:r>
            <a:endParaRPr lang="fr-FR" sz="4400" dirty="0">
              <a:solidFill>
                <a:prstClr val="white"/>
              </a:solidFill>
            </a:endParaRPr>
          </a:p>
          <a:p>
            <a:pPr algn="just" rtl="1"/>
            <a:r>
              <a:rPr lang="ar-EG" sz="4400" dirty="0">
                <a:solidFill>
                  <a:prstClr val="white"/>
                </a:solidFill>
              </a:rPr>
              <a:t>كل ميناء للخلاص </a:t>
            </a:r>
            <a:endParaRPr lang="fr-FR" sz="4400" dirty="0">
              <a:solidFill>
                <a:prstClr val="white"/>
              </a:solidFill>
            </a:endParaRPr>
          </a:p>
          <a:p>
            <a:pPr algn="just" rtl="1"/>
            <a:r>
              <a:rPr lang="ar-EG" sz="4400" dirty="0">
                <a:solidFill>
                  <a:prstClr val="white"/>
                </a:solidFill>
              </a:rPr>
              <a:t>أنبع لهم منها.</a:t>
            </a:r>
            <a:endParaRPr lang="fr-FR" sz="4400" dirty="0">
              <a:solidFill>
                <a:prstClr val="white"/>
              </a:solidFill>
            </a:endParaRPr>
          </a:p>
        </p:txBody>
      </p:sp>
      <p:sp>
        <p:nvSpPr>
          <p:cNvPr id="7" name="Rectangle 6"/>
          <p:cNvSpPr/>
          <p:nvPr/>
        </p:nvSpPr>
        <p:spPr>
          <a:xfrm>
            <a:off x="1631504" y="3959188"/>
            <a:ext cx="9001000" cy="2308324"/>
          </a:xfrm>
          <a:prstGeom prst="rect">
            <a:avLst/>
          </a:prstGeom>
        </p:spPr>
        <p:txBody>
          <a:bodyPr wrap="square">
            <a:spAutoFit/>
          </a:bodyPr>
          <a:lstStyle/>
          <a:p>
            <a:pPr algn="ctr"/>
            <a:r>
              <a:rPr lang="fr-FR" sz="3600" b="1" dirty="0">
                <a:solidFill>
                  <a:prstClr val="white"/>
                </a:solidFill>
                <a:latin typeface="Book Antiqua" pitchFamily="18" charset="0"/>
              </a:rPr>
              <a:t>Tous les peuples et toutes les tribus, </a:t>
            </a:r>
          </a:p>
          <a:p>
            <a:pPr algn="ctr"/>
            <a:r>
              <a:rPr lang="fr-FR" sz="3600" b="1" dirty="0">
                <a:solidFill>
                  <a:prstClr val="white"/>
                </a:solidFill>
                <a:latin typeface="Book Antiqua" pitchFamily="18" charset="0"/>
              </a:rPr>
              <a:t>tous les peuples orthodoxes, </a:t>
            </a:r>
          </a:p>
          <a:p>
            <a:pPr algn="ctr"/>
            <a:r>
              <a:rPr lang="fr-FR" sz="3600" b="1" dirty="0">
                <a:solidFill>
                  <a:prstClr val="white"/>
                </a:solidFill>
                <a:latin typeface="Book Antiqua" pitchFamily="18" charset="0"/>
              </a:rPr>
              <a:t>sont menés au port </a:t>
            </a:r>
          </a:p>
          <a:p>
            <a:pPr algn="ctr"/>
            <a:r>
              <a:rPr lang="fr-FR" sz="3600" b="1" dirty="0">
                <a:solidFill>
                  <a:prstClr val="white"/>
                </a:solidFill>
                <a:latin typeface="Book Antiqua" pitchFamily="18" charset="0"/>
              </a:rPr>
              <a:t>du salut grâce à elle.</a:t>
            </a:r>
          </a:p>
        </p:txBody>
      </p:sp>
      <p:sp>
        <p:nvSpPr>
          <p:cNvPr id="12" name="Rectangle 11"/>
          <p:cNvSpPr/>
          <p:nvPr/>
        </p:nvSpPr>
        <p:spPr>
          <a:xfrm>
            <a:off x="457200" y="335101"/>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Laoc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niben</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vuly</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niben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laoc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niben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nor;odoxoc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lumyn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niben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pioujai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bebi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nwou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nqytc</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793A28D1-F37F-0DE2-2F70-35CE3855269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D18F315A-6996-092B-5C8D-7F797FDE0BA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201238385"/>
      </p:ext>
    </p:extLst>
  </p:cSld>
  <p:clrMapOvr>
    <a:masterClrMapping/>
  </p:clrMapOvr>
  <p:transition/>
</p:sld>
</file>

<file path=ppt/slides/slide235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موسي واضع الناموس</a:t>
            </a:r>
            <a:endParaRPr lang="fr-FR" sz="4800" dirty="0">
              <a:solidFill>
                <a:prstClr val="white"/>
              </a:solidFill>
            </a:endParaRPr>
          </a:p>
          <a:p>
            <a:pPr algn="just" rtl="1"/>
            <a:r>
              <a:rPr lang="ar-EG" sz="4800" dirty="0" err="1">
                <a:solidFill>
                  <a:prstClr val="white"/>
                </a:solidFill>
              </a:rPr>
              <a:t>وملكيصادق</a:t>
            </a:r>
            <a:r>
              <a:rPr lang="ar-EG" sz="4800" dirty="0">
                <a:solidFill>
                  <a:prstClr val="white"/>
                </a:solidFill>
              </a:rPr>
              <a:t> وهرون</a:t>
            </a:r>
            <a:endParaRPr lang="fr-FR" sz="4800" dirty="0">
              <a:solidFill>
                <a:prstClr val="white"/>
              </a:solidFill>
            </a:endParaRPr>
          </a:p>
          <a:p>
            <a:pPr algn="just" rtl="1"/>
            <a:r>
              <a:rPr lang="ar-EG" sz="4800" dirty="0">
                <a:solidFill>
                  <a:prstClr val="white"/>
                </a:solidFill>
              </a:rPr>
              <a:t>ومرقس الرسول</a:t>
            </a:r>
            <a:endParaRPr lang="fr-FR" sz="4800" dirty="0">
              <a:solidFill>
                <a:prstClr val="white"/>
              </a:solidFill>
            </a:endParaRPr>
          </a:p>
          <a:p>
            <a:pPr algn="just" rtl="1"/>
            <a:r>
              <a:rPr lang="ar-EG" sz="4800" dirty="0">
                <a:solidFill>
                  <a:prstClr val="white"/>
                </a:solidFill>
              </a:rPr>
              <a:t>يفتخرون بالعذراء.</a:t>
            </a:r>
            <a:endParaRPr lang="fr-FR" sz="4800" dirty="0">
              <a:solidFill>
                <a:prstClr val="white"/>
              </a:solidFill>
            </a:endParaRPr>
          </a:p>
        </p:txBody>
      </p:sp>
      <p:sp>
        <p:nvSpPr>
          <p:cNvPr id="7" name="Rectangle 6"/>
          <p:cNvSpPr/>
          <p:nvPr/>
        </p:nvSpPr>
        <p:spPr>
          <a:xfrm>
            <a:off x="1631504" y="39624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Moïse qui a établit la Loi, </a:t>
            </a:r>
          </a:p>
          <a:p>
            <a:pPr algn="ctr"/>
            <a:r>
              <a:rPr lang="fr-FR" sz="3600" b="1" dirty="0">
                <a:solidFill>
                  <a:prstClr val="white"/>
                </a:solidFill>
                <a:latin typeface="Book Antiqua" pitchFamily="18" charset="0"/>
              </a:rPr>
              <a:t>Melchisédech et Aaron, </a:t>
            </a:r>
          </a:p>
          <a:p>
            <a:pPr algn="ctr"/>
            <a:r>
              <a:rPr lang="fr-FR" sz="3600" b="1" dirty="0">
                <a:solidFill>
                  <a:prstClr val="white"/>
                </a:solidFill>
                <a:latin typeface="Book Antiqua" pitchFamily="18" charset="0"/>
              </a:rPr>
              <a:t>et Marc l’apôtre, </a:t>
            </a:r>
          </a:p>
          <a:p>
            <a:pPr algn="ctr"/>
            <a:r>
              <a:rPr lang="fr-FR" sz="3600" b="1" dirty="0">
                <a:solidFill>
                  <a:prstClr val="white"/>
                </a:solidFill>
                <a:latin typeface="Book Antiqua" pitchFamily="18" charset="0"/>
              </a:rPr>
              <a:t>font de la Vierge leur fierté</a:t>
            </a:r>
          </a:p>
        </p:txBody>
      </p:sp>
      <p:sp>
        <p:nvSpPr>
          <p:cNvPr id="12" name="Rectangle 11"/>
          <p:cNvSpPr/>
          <p:nvPr/>
        </p:nvSpPr>
        <p:spPr>
          <a:xfrm>
            <a:off x="457200" y="329148"/>
            <a:ext cx="6070848" cy="3785652"/>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Mw`ucyc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gar</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pinomo;etyc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Mel,icedek</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Aarwn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Markoc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pi`apoctoloc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cesousou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mmwou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ejen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par;enoc</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C0B1DDCC-BD69-E886-24FB-0694DF04627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537A1F35-0BCA-D75D-CC2A-01E845F2DA8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392910216"/>
      </p:ext>
    </p:extLst>
  </p:cSld>
  <p:clrMapOvr>
    <a:masterClrMapping/>
  </p:clrMapOvr>
  <p:transition/>
</p:sld>
</file>

<file path=ppt/slides/slide235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62736" cy="2800767"/>
          </a:xfrm>
          <a:prstGeom prst="rect">
            <a:avLst/>
          </a:prstGeom>
        </p:spPr>
        <p:txBody>
          <a:bodyPr wrap="square">
            <a:spAutoFit/>
          </a:bodyPr>
          <a:lstStyle/>
          <a:p>
            <a:pPr algn="just" rtl="1"/>
            <a:r>
              <a:rPr lang="ar-EG" sz="4400" dirty="0" err="1">
                <a:solidFill>
                  <a:prstClr val="white"/>
                </a:solidFill>
              </a:rPr>
              <a:t>الشاروبيم</a:t>
            </a:r>
            <a:r>
              <a:rPr lang="ar-EG" sz="4400" dirty="0">
                <a:solidFill>
                  <a:prstClr val="white"/>
                </a:solidFill>
              </a:rPr>
              <a:t> ذو الستة الأجنحة</a:t>
            </a:r>
            <a:endParaRPr lang="fr-FR" sz="4400" dirty="0">
              <a:solidFill>
                <a:prstClr val="white"/>
              </a:solidFill>
            </a:endParaRPr>
          </a:p>
          <a:p>
            <a:pPr algn="just" rtl="1"/>
            <a:r>
              <a:rPr lang="ar-EG" sz="4400" dirty="0" err="1">
                <a:solidFill>
                  <a:prstClr val="white"/>
                </a:solidFill>
              </a:rPr>
              <a:t>والسيرافيم</a:t>
            </a:r>
            <a:r>
              <a:rPr lang="ar-EG" sz="4400" dirty="0">
                <a:solidFill>
                  <a:prstClr val="white"/>
                </a:solidFill>
              </a:rPr>
              <a:t> كثيرون الأعيُن</a:t>
            </a:r>
            <a:endParaRPr lang="fr-FR" sz="4400" dirty="0">
              <a:solidFill>
                <a:prstClr val="white"/>
              </a:solidFill>
            </a:endParaRPr>
          </a:p>
          <a:p>
            <a:pPr algn="just" rtl="1"/>
            <a:r>
              <a:rPr lang="ar-EG" sz="4400" dirty="0">
                <a:solidFill>
                  <a:prstClr val="white"/>
                </a:solidFill>
              </a:rPr>
              <a:t>وكل الطغمات الملائكية</a:t>
            </a:r>
            <a:endParaRPr lang="fr-FR" sz="4400" dirty="0">
              <a:solidFill>
                <a:prstClr val="white"/>
              </a:solidFill>
            </a:endParaRPr>
          </a:p>
          <a:p>
            <a:pPr algn="just" rtl="1"/>
            <a:r>
              <a:rPr lang="ar-EG" sz="4400" dirty="0">
                <a:solidFill>
                  <a:prstClr val="white"/>
                </a:solidFill>
              </a:rPr>
              <a:t>يمجدون العذراء.</a:t>
            </a:r>
            <a:endParaRPr lang="fr-FR" sz="4400" dirty="0">
              <a:solidFill>
                <a:prstClr val="white"/>
              </a:solidFill>
            </a:endParaRPr>
          </a:p>
        </p:txBody>
      </p:sp>
      <p:sp>
        <p:nvSpPr>
          <p:cNvPr id="7" name="Rectangle 6"/>
          <p:cNvSpPr/>
          <p:nvPr/>
        </p:nvSpPr>
        <p:spPr>
          <a:xfrm>
            <a:off x="1631504" y="3959188"/>
            <a:ext cx="9001000" cy="2308324"/>
          </a:xfrm>
          <a:prstGeom prst="rect">
            <a:avLst/>
          </a:prstGeom>
        </p:spPr>
        <p:txBody>
          <a:bodyPr wrap="square">
            <a:spAutoFit/>
          </a:bodyPr>
          <a:lstStyle/>
          <a:p>
            <a:pPr algn="ctr"/>
            <a:r>
              <a:rPr lang="fr-FR" sz="3600" b="1" dirty="0">
                <a:solidFill>
                  <a:prstClr val="white"/>
                </a:solidFill>
                <a:latin typeface="Book Antiqua" pitchFamily="18" charset="0"/>
              </a:rPr>
              <a:t>Les chérubins aux six ailes, </a:t>
            </a:r>
          </a:p>
          <a:p>
            <a:pPr algn="ctr"/>
            <a:r>
              <a:rPr lang="fr-FR" sz="3600" b="1" dirty="0">
                <a:solidFill>
                  <a:prstClr val="white"/>
                </a:solidFill>
                <a:latin typeface="Book Antiqua" pitchFamily="18" charset="0"/>
              </a:rPr>
              <a:t>et les séraphins aux yeux multiples, </a:t>
            </a:r>
          </a:p>
          <a:p>
            <a:pPr algn="ctr"/>
            <a:r>
              <a:rPr lang="fr-FR" sz="3600" b="1" dirty="0">
                <a:solidFill>
                  <a:prstClr val="white"/>
                </a:solidFill>
                <a:latin typeface="Book Antiqua" pitchFamily="18" charset="0"/>
              </a:rPr>
              <a:t>et tous les grades célestes, </a:t>
            </a:r>
          </a:p>
          <a:p>
            <a:pPr algn="ctr"/>
            <a:r>
              <a:rPr lang="fr-FR" sz="3600" b="1" dirty="0">
                <a:solidFill>
                  <a:prstClr val="white"/>
                </a:solidFill>
                <a:latin typeface="Book Antiqua" pitchFamily="18" charset="0"/>
              </a:rPr>
              <a:t>glorifient la Vierge</a:t>
            </a:r>
          </a:p>
        </p:txBody>
      </p:sp>
      <p:sp>
        <p:nvSpPr>
          <p:cNvPr id="12" name="Rectangle 11"/>
          <p:cNvSpPr/>
          <p:nvPr/>
        </p:nvSpPr>
        <p:spPr>
          <a:xfrm>
            <a:off x="457200" y="335101"/>
            <a:ext cx="6070848" cy="3170099"/>
          </a:xfrm>
          <a:prstGeom prst="rect">
            <a:avLst/>
          </a:prstGeom>
        </p:spPr>
        <p:txBody>
          <a:bodyPr wrap="square">
            <a:spAutoFit/>
          </a:bodyPr>
          <a:lstStyle/>
          <a:p>
            <a:pPr algn="just"/>
            <a:r>
              <a:rPr lang="fr-FR" sz="4000" dirty="0" err="1">
                <a:solidFill>
                  <a:prstClr val="white"/>
                </a:solidFill>
                <a:latin typeface="CS Avva Shenouda" pitchFamily="34" charset="0"/>
              </a:rPr>
              <a:t>Ni,eroubim</a:t>
            </a:r>
            <a:r>
              <a:rPr lang="fr-FR" sz="4000" dirty="0">
                <a:solidFill>
                  <a:prstClr val="white"/>
                </a:solidFill>
                <a:latin typeface="CS Avva Shenouda" pitchFamily="34" charset="0"/>
              </a:rPr>
              <a:t> na </a:t>
            </a:r>
            <a:r>
              <a:rPr lang="fr-FR" sz="4000" dirty="0" err="1">
                <a:solidFill>
                  <a:prstClr val="white"/>
                </a:solidFill>
                <a:latin typeface="CS Avva Shenouda" pitchFamily="34" charset="0"/>
              </a:rPr>
              <a:t>picoou</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ntenh</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niceravim</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etos</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mbal</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nitagma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tyrou</a:t>
            </a:r>
            <a:br>
              <a:rPr lang="fr-FR" sz="4000" dirty="0">
                <a:solidFill>
                  <a:prstClr val="white"/>
                </a:solidFill>
                <a:latin typeface="CS Avva Shenouda" pitchFamily="34" charset="0"/>
              </a:rPr>
            </a:br>
            <a:r>
              <a:rPr lang="fr-FR" sz="4000" dirty="0">
                <a:solidFill>
                  <a:prstClr val="white"/>
                </a:solidFill>
                <a:latin typeface="CS Avva Shenouda" pitchFamily="34" charset="0"/>
              </a:rPr>
              <a:t>`n`</a:t>
            </a:r>
            <a:r>
              <a:rPr lang="fr-FR" sz="4000" dirty="0" err="1">
                <a:solidFill>
                  <a:prstClr val="white"/>
                </a:solidFill>
                <a:latin typeface="CS Avva Shenouda" pitchFamily="34" charset="0"/>
              </a:rPr>
              <a:t>aggelikon</a:t>
            </a:r>
            <a:r>
              <a:rPr lang="fr-FR" sz="4000" dirty="0">
                <a:solidFill>
                  <a:prstClr val="white"/>
                </a:solidFill>
                <a:latin typeface="CS Avva Shenouda" pitchFamily="34" charset="0"/>
              </a:rPr>
              <a:t> @ ce]`</a:t>
            </a:r>
            <a:r>
              <a:rPr lang="fr-FR" sz="4000" dirty="0" err="1">
                <a:solidFill>
                  <a:prstClr val="white"/>
                </a:solidFill>
                <a:latin typeface="CS Avva Shenouda" pitchFamily="34" charset="0"/>
              </a:rPr>
              <a:t>wou</a:t>
            </a:r>
            <a:br>
              <a:rPr lang="fr-FR" sz="4000" dirty="0">
                <a:solidFill>
                  <a:prstClr val="white"/>
                </a:solidFill>
                <a:latin typeface="CS Avva Shenouda" pitchFamily="34" charset="0"/>
              </a:rPr>
            </a:br>
            <a:r>
              <a:rPr lang="fr-FR" sz="4000" dirty="0">
                <a:solidFill>
                  <a:prstClr val="white"/>
                </a:solidFill>
                <a:latin typeface="CS Avva Shenouda" pitchFamily="34" charset="0"/>
              </a:rPr>
              <a:t>`n]</a:t>
            </a:r>
            <a:r>
              <a:rPr lang="fr-FR" sz="4000" dirty="0" err="1">
                <a:solidFill>
                  <a:prstClr val="white"/>
                </a:solidFill>
                <a:latin typeface="CS Avva Shenouda" pitchFamily="34" charset="0"/>
              </a:rPr>
              <a:t>Par;enoc</a:t>
            </a:r>
            <a:r>
              <a:rPr lang="fr-FR" sz="4000" dirty="0">
                <a:solidFill>
                  <a:prstClr val="white"/>
                </a:solidFill>
                <a:latin typeface="CS Avva Shenouda" pitchFamily="34" charset="0"/>
              </a:rPr>
              <a:t>. </a:t>
            </a:r>
          </a:p>
        </p:txBody>
      </p:sp>
      <p:sp>
        <p:nvSpPr>
          <p:cNvPr id="2" name="ZoneTexte 1">
            <a:extLst>
              <a:ext uri="{FF2B5EF4-FFF2-40B4-BE49-F238E27FC236}">
                <a16:creationId xmlns:a16="http://schemas.microsoft.com/office/drawing/2014/main" id="{9D81AF48-3D63-86DE-5B97-5C86CD51927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E3D7CBC3-172B-1341-F131-6F157A2FCE5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108039168"/>
      </p:ext>
    </p:extLst>
  </p:cSld>
  <p:clrMapOvr>
    <a:masterClrMapping/>
  </p:clrMapOvr>
  <p:transition/>
</p:sld>
</file>

<file path=ppt/slides/slide235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كل أشجار الحياة</a:t>
            </a:r>
            <a:endParaRPr lang="fr-FR" sz="4800" dirty="0">
              <a:solidFill>
                <a:prstClr val="white"/>
              </a:solidFill>
            </a:endParaRPr>
          </a:p>
          <a:p>
            <a:pPr algn="just" rtl="1"/>
            <a:r>
              <a:rPr lang="ar-EG" sz="4800" dirty="0">
                <a:solidFill>
                  <a:prstClr val="white"/>
                </a:solidFill>
              </a:rPr>
              <a:t>زينة الفردوس</a:t>
            </a:r>
            <a:endParaRPr lang="fr-FR" sz="4800" dirty="0">
              <a:solidFill>
                <a:prstClr val="white"/>
              </a:solidFill>
            </a:endParaRPr>
          </a:p>
          <a:p>
            <a:pPr algn="just" rtl="1"/>
            <a:r>
              <a:rPr lang="ar-EG" sz="4800" dirty="0">
                <a:solidFill>
                  <a:prstClr val="white"/>
                </a:solidFill>
              </a:rPr>
              <a:t>زينة كل </a:t>
            </a:r>
            <a:r>
              <a:rPr lang="ar-EG" sz="4800" dirty="0" err="1">
                <a:solidFill>
                  <a:prstClr val="white"/>
                </a:solidFill>
              </a:rPr>
              <a:t>العذاري</a:t>
            </a:r>
            <a:endParaRPr lang="fr-FR" sz="4800" dirty="0">
              <a:solidFill>
                <a:prstClr val="white"/>
              </a:solidFill>
            </a:endParaRPr>
          </a:p>
          <a:p>
            <a:pPr algn="just" rtl="1"/>
            <a:r>
              <a:rPr lang="ar-EG" sz="4800" dirty="0">
                <a:solidFill>
                  <a:prstClr val="white"/>
                </a:solidFill>
              </a:rPr>
              <a:t>هي مريم العذراء.</a:t>
            </a:r>
            <a:endParaRPr lang="fr-FR" sz="4800" dirty="0">
              <a:solidFill>
                <a:prstClr val="white"/>
              </a:solidFill>
            </a:endParaRPr>
          </a:p>
        </p:txBody>
      </p:sp>
      <p:sp>
        <p:nvSpPr>
          <p:cNvPr id="7" name="Rectangle 6"/>
          <p:cNvSpPr/>
          <p:nvPr/>
        </p:nvSpPr>
        <p:spPr>
          <a:xfrm>
            <a:off x="1631504" y="38100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Tous les arbres de vie, </a:t>
            </a:r>
          </a:p>
          <a:p>
            <a:pPr algn="ctr"/>
            <a:r>
              <a:rPr lang="fr-FR" sz="3600" b="1" dirty="0">
                <a:solidFill>
                  <a:prstClr val="white"/>
                </a:solidFill>
                <a:latin typeface="Book Antiqua" pitchFamily="18" charset="0"/>
              </a:rPr>
              <a:t>la parure du paradis, </a:t>
            </a:r>
          </a:p>
          <a:p>
            <a:pPr algn="ctr"/>
            <a:r>
              <a:rPr lang="fr-FR" sz="3600" b="1" dirty="0">
                <a:solidFill>
                  <a:prstClr val="white"/>
                </a:solidFill>
                <a:latin typeface="Book Antiqua" pitchFamily="18" charset="0"/>
              </a:rPr>
              <a:t>la parure de toutes les vierges, </a:t>
            </a:r>
          </a:p>
          <a:p>
            <a:pPr algn="ctr"/>
            <a:r>
              <a:rPr lang="fr-FR" sz="3600" b="1" dirty="0">
                <a:solidFill>
                  <a:prstClr val="white"/>
                </a:solidFill>
                <a:latin typeface="Book Antiqua" pitchFamily="18" charset="0"/>
              </a:rPr>
              <a:t>c’est la Vierge Marie </a:t>
            </a:r>
          </a:p>
        </p:txBody>
      </p:sp>
      <p:sp>
        <p:nvSpPr>
          <p:cNvPr id="12" name="Rectangle 11"/>
          <p:cNvSpPr/>
          <p:nvPr/>
        </p:nvSpPr>
        <p:spPr>
          <a:xfrm>
            <a:off x="457200" y="335101"/>
            <a:ext cx="6070848" cy="3170099"/>
          </a:xfrm>
          <a:prstGeom prst="rect">
            <a:avLst/>
          </a:prstGeom>
        </p:spPr>
        <p:txBody>
          <a:bodyPr wrap="square">
            <a:spAutoFit/>
          </a:bodyPr>
          <a:lstStyle/>
          <a:p>
            <a:pPr algn="just"/>
            <a:r>
              <a:rPr lang="fr-FR" sz="4000" dirty="0" err="1">
                <a:solidFill>
                  <a:prstClr val="white"/>
                </a:solidFill>
                <a:latin typeface="CS Avva Shenouda" pitchFamily="34" charset="0"/>
              </a:rPr>
              <a:t>Xulon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niben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pwnq</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xolcel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mpiparadicoc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xolcel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nnipar;enoc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tyrou</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pe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Par;enoc</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B1BF20A7-2216-7D20-93B0-A1F2093C603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9F684180-7947-BF29-3A87-EFDCAD01BDF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783394753"/>
      </p:ext>
    </p:extLst>
  </p:cSld>
  <p:clrMapOvr>
    <a:masterClrMapping/>
  </p:clrMapOvr>
  <p:transition/>
</p:sld>
</file>

<file path=ppt/slides/slide235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الكرسي الذي للعلي</a:t>
            </a:r>
            <a:endParaRPr lang="fr-FR" sz="4800" dirty="0">
              <a:solidFill>
                <a:prstClr val="white"/>
              </a:solidFill>
            </a:endParaRPr>
          </a:p>
          <a:p>
            <a:pPr algn="just" rtl="1"/>
            <a:r>
              <a:rPr lang="ar-EG" sz="4800" dirty="0">
                <a:solidFill>
                  <a:prstClr val="white"/>
                </a:solidFill>
              </a:rPr>
              <a:t>المركبة </a:t>
            </a:r>
            <a:r>
              <a:rPr lang="ar-EG" sz="4800" dirty="0" err="1">
                <a:solidFill>
                  <a:prstClr val="white"/>
                </a:solidFill>
              </a:rPr>
              <a:t>الشاروبيمية</a:t>
            </a:r>
            <a:endParaRPr lang="fr-FR" sz="4800" dirty="0">
              <a:solidFill>
                <a:prstClr val="white"/>
              </a:solidFill>
            </a:endParaRPr>
          </a:p>
          <a:p>
            <a:pPr algn="just" rtl="1"/>
            <a:r>
              <a:rPr lang="ar-EG" sz="4800" dirty="0">
                <a:solidFill>
                  <a:prstClr val="white"/>
                </a:solidFill>
              </a:rPr>
              <a:t>الفلك المنير</a:t>
            </a:r>
            <a:endParaRPr lang="fr-FR" sz="4800" dirty="0">
              <a:solidFill>
                <a:prstClr val="white"/>
              </a:solidFill>
            </a:endParaRPr>
          </a:p>
          <a:p>
            <a:pPr algn="just" rtl="1"/>
            <a:r>
              <a:rPr lang="ar-EG" sz="4800" dirty="0">
                <a:solidFill>
                  <a:prstClr val="white"/>
                </a:solidFill>
              </a:rPr>
              <a:t>هو مريم العذراء.</a:t>
            </a:r>
            <a:endParaRPr lang="fr-FR" sz="4800" dirty="0">
              <a:solidFill>
                <a:prstClr val="white"/>
              </a:solidFill>
            </a:endParaRPr>
          </a:p>
        </p:txBody>
      </p:sp>
      <p:sp>
        <p:nvSpPr>
          <p:cNvPr id="7" name="Rectangle 6"/>
          <p:cNvSpPr/>
          <p:nvPr/>
        </p:nvSpPr>
        <p:spPr>
          <a:xfrm>
            <a:off x="1631504" y="38100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Le siège du Très-Haut, </a:t>
            </a:r>
          </a:p>
          <a:p>
            <a:pPr algn="ctr"/>
            <a:r>
              <a:rPr lang="fr-FR" sz="3600" b="1" dirty="0">
                <a:solidFill>
                  <a:prstClr val="white"/>
                </a:solidFill>
                <a:latin typeface="Book Antiqua" pitchFamily="18" charset="0"/>
              </a:rPr>
              <a:t>le trône chérubin, </a:t>
            </a:r>
          </a:p>
          <a:p>
            <a:pPr algn="ctr"/>
            <a:r>
              <a:rPr lang="fr-FR" sz="3600" b="1" dirty="0">
                <a:solidFill>
                  <a:prstClr val="white"/>
                </a:solidFill>
                <a:latin typeface="Book Antiqua" pitchFamily="18" charset="0"/>
              </a:rPr>
              <a:t>le firmament lumineux, </a:t>
            </a:r>
          </a:p>
          <a:p>
            <a:pPr algn="ctr"/>
            <a:r>
              <a:rPr lang="fr-FR" sz="3600" b="1" dirty="0">
                <a:solidFill>
                  <a:prstClr val="white"/>
                </a:solidFill>
                <a:latin typeface="Book Antiqua" pitchFamily="18" charset="0"/>
              </a:rPr>
              <a:t>c’est la Vierge Marie</a:t>
            </a:r>
          </a:p>
        </p:txBody>
      </p:sp>
      <p:sp>
        <p:nvSpPr>
          <p:cNvPr id="12" name="Rectangle 11"/>
          <p:cNvSpPr/>
          <p:nvPr/>
        </p:nvSpPr>
        <p:spPr>
          <a:xfrm>
            <a:off x="457200" y="326410"/>
            <a:ext cx="6070848" cy="2492990"/>
          </a:xfrm>
          <a:prstGeom prst="rect">
            <a:avLst/>
          </a:prstGeom>
        </p:spPr>
        <p:txBody>
          <a:bodyPr wrap="square">
            <a:spAutoFit/>
          </a:bodyPr>
          <a:lstStyle/>
          <a:p>
            <a:pPr algn="just"/>
            <a:r>
              <a:rPr lang="fr-FR" sz="3900" dirty="0">
                <a:solidFill>
                  <a:prstClr val="white"/>
                </a:solidFill>
                <a:latin typeface="CS Avva Shenouda" pitchFamily="34" charset="0"/>
              </a:rPr>
              <a:t>+ Pi`;</a:t>
            </a:r>
            <a:r>
              <a:rPr lang="fr-FR" sz="3900" dirty="0" err="1">
                <a:solidFill>
                  <a:prstClr val="white"/>
                </a:solidFill>
                <a:latin typeface="CS Avva Shenouda" pitchFamily="34" charset="0"/>
              </a:rPr>
              <a:t>ronoc</a:t>
            </a:r>
            <a:r>
              <a:rPr lang="fr-FR" sz="3900" dirty="0">
                <a:solidFill>
                  <a:prstClr val="white"/>
                </a:solidFill>
                <a:latin typeface="CS Avva Shenouda" pitchFamily="34" charset="0"/>
              </a:rPr>
              <a:t> `</a:t>
            </a:r>
            <a:r>
              <a:rPr lang="fr-FR" sz="3900" dirty="0" err="1">
                <a:solidFill>
                  <a:prstClr val="white"/>
                </a:solidFill>
                <a:latin typeface="CS Avva Shenouda" pitchFamily="34" charset="0"/>
              </a:rPr>
              <a:t>nte</a:t>
            </a:r>
            <a:r>
              <a:rPr lang="fr-FR" sz="3900" dirty="0">
                <a:solidFill>
                  <a:prstClr val="white"/>
                </a:solidFill>
                <a:latin typeface="CS Avva Shenouda" pitchFamily="34" charset="0"/>
              </a:rPr>
              <a:t> </a:t>
            </a:r>
            <a:r>
              <a:rPr lang="fr-FR" sz="3900" dirty="0" err="1">
                <a:solidFill>
                  <a:prstClr val="white"/>
                </a:solidFill>
                <a:latin typeface="CS Avva Shenouda" pitchFamily="34" charset="0"/>
              </a:rPr>
              <a:t>vy`et</a:t>
            </a:r>
            <a:r>
              <a:rPr lang="fr-FR" sz="3900" dirty="0">
                <a:solidFill>
                  <a:prstClr val="white"/>
                </a:solidFill>
                <a:latin typeface="CS Avva Shenouda" pitchFamily="34" charset="0"/>
              </a:rPr>
              <a:t>[</a:t>
            </a:r>
            <a:r>
              <a:rPr lang="fr-FR" sz="3900" dirty="0" err="1">
                <a:solidFill>
                  <a:prstClr val="white"/>
                </a:solidFill>
                <a:latin typeface="CS Avva Shenouda" pitchFamily="34" charset="0"/>
              </a:rPr>
              <a:t>oci</a:t>
            </a:r>
            <a:r>
              <a:rPr lang="fr-FR" sz="3900" dirty="0">
                <a:solidFill>
                  <a:prstClr val="white"/>
                </a:solidFill>
                <a:latin typeface="CS Avva Shenouda" pitchFamily="34" charset="0"/>
              </a:rPr>
              <a:t> @ `pharma `</a:t>
            </a:r>
            <a:r>
              <a:rPr lang="fr-FR" sz="3900" dirty="0" err="1">
                <a:solidFill>
                  <a:prstClr val="white"/>
                </a:solidFill>
                <a:latin typeface="CS Avva Shenouda" pitchFamily="34" charset="0"/>
              </a:rPr>
              <a:t>nni,eroubimukon</a:t>
            </a:r>
            <a:r>
              <a:rPr lang="fr-FR" sz="3900" dirty="0">
                <a:solidFill>
                  <a:prstClr val="white"/>
                </a:solidFill>
                <a:latin typeface="CS Avva Shenouda" pitchFamily="34" charset="0"/>
              </a:rPr>
              <a:t> @ </a:t>
            </a:r>
            <a:r>
              <a:rPr lang="fr-FR" sz="3900" dirty="0" err="1">
                <a:solidFill>
                  <a:prstClr val="white"/>
                </a:solidFill>
                <a:latin typeface="CS Avva Shenouda" pitchFamily="34" charset="0"/>
              </a:rPr>
              <a:t>pi`ctere`wma</a:t>
            </a:r>
            <a:r>
              <a:rPr lang="fr-FR" sz="3900" dirty="0">
                <a:solidFill>
                  <a:prstClr val="white"/>
                </a:solidFill>
                <a:latin typeface="CS Avva Shenouda" pitchFamily="34" charset="0"/>
              </a:rPr>
              <a:t> `</a:t>
            </a:r>
            <a:r>
              <a:rPr lang="fr-FR" sz="3900" dirty="0" err="1">
                <a:solidFill>
                  <a:prstClr val="white"/>
                </a:solidFill>
                <a:latin typeface="CS Avva Shenouda" pitchFamily="34" charset="0"/>
              </a:rPr>
              <a:t>eterouwini</a:t>
            </a:r>
            <a:r>
              <a:rPr lang="fr-FR" sz="3900" dirty="0">
                <a:solidFill>
                  <a:prstClr val="white"/>
                </a:solidFill>
                <a:latin typeface="CS Avva Shenouda" pitchFamily="34" charset="0"/>
              </a:rPr>
              <a:t> @ </a:t>
            </a:r>
            <a:r>
              <a:rPr lang="fr-FR" sz="3900" dirty="0" err="1">
                <a:solidFill>
                  <a:prstClr val="white"/>
                </a:solidFill>
                <a:latin typeface="CS Avva Shenouda" pitchFamily="34" charset="0"/>
              </a:rPr>
              <a:t>pe</a:t>
            </a:r>
            <a:r>
              <a:rPr lang="fr-FR" sz="3900" dirty="0">
                <a:solidFill>
                  <a:prstClr val="white"/>
                </a:solidFill>
                <a:latin typeface="CS Avva Shenouda" pitchFamily="34" charset="0"/>
              </a:rPr>
              <a:t> </a:t>
            </a:r>
            <a:r>
              <a:rPr lang="fr-FR" sz="3900" dirty="0" err="1">
                <a:solidFill>
                  <a:prstClr val="white"/>
                </a:solidFill>
                <a:latin typeface="CS Avva Shenouda" pitchFamily="34" charset="0"/>
              </a:rPr>
              <a:t>Mari`a</a:t>
            </a:r>
            <a:r>
              <a:rPr lang="fr-FR" sz="3900" dirty="0">
                <a:solidFill>
                  <a:prstClr val="white"/>
                </a:solidFill>
                <a:latin typeface="CS Avva Shenouda" pitchFamily="34" charset="0"/>
              </a:rPr>
              <a:t> ]</a:t>
            </a:r>
            <a:r>
              <a:rPr lang="fr-FR" sz="3900" dirty="0" err="1">
                <a:solidFill>
                  <a:prstClr val="white"/>
                </a:solidFill>
                <a:latin typeface="CS Avva Shenouda" pitchFamily="34" charset="0"/>
              </a:rPr>
              <a:t>par;enoc</a:t>
            </a:r>
            <a:r>
              <a:rPr lang="fr-FR" sz="39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A461B17D-09B3-9B4F-B791-C233BEDDFA3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7A33B103-1283-8A0E-2ECD-ED5F1D0E565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447225235"/>
      </p:ext>
    </p:extLst>
  </p:cSld>
  <p:clrMapOvr>
    <a:masterClrMapping/>
  </p:clrMapOvr>
  <p:transition/>
</p:sld>
</file>

<file path=ppt/slides/slide235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2"/>
            <a:ext cx="5062736" cy="2554545"/>
          </a:xfrm>
          <a:prstGeom prst="rect">
            <a:avLst/>
          </a:prstGeom>
        </p:spPr>
        <p:txBody>
          <a:bodyPr wrap="square">
            <a:spAutoFit/>
          </a:bodyPr>
          <a:lstStyle/>
          <a:p>
            <a:pPr algn="just" rtl="1"/>
            <a:r>
              <a:rPr lang="ar-EG" sz="4000" dirty="0">
                <a:solidFill>
                  <a:prstClr val="white"/>
                </a:solidFill>
              </a:rPr>
              <a:t>أفرحي يا سيدتي أم سيدي</a:t>
            </a:r>
            <a:endParaRPr lang="fr-FR" sz="4000" dirty="0">
              <a:solidFill>
                <a:prstClr val="white"/>
              </a:solidFill>
            </a:endParaRPr>
          </a:p>
          <a:p>
            <a:pPr algn="just" rtl="1"/>
            <a:r>
              <a:rPr lang="ar-EG" sz="4000" dirty="0" err="1">
                <a:solidFill>
                  <a:prstClr val="white"/>
                </a:solidFill>
              </a:rPr>
              <a:t>إفرحي</a:t>
            </a:r>
            <a:r>
              <a:rPr lang="ar-EG" sz="4000" dirty="0">
                <a:solidFill>
                  <a:prstClr val="white"/>
                </a:solidFill>
              </a:rPr>
              <a:t> أيتها الملكة أم الملك</a:t>
            </a:r>
            <a:endParaRPr lang="fr-FR" sz="4000" dirty="0">
              <a:solidFill>
                <a:prstClr val="white"/>
              </a:solidFill>
            </a:endParaRPr>
          </a:p>
          <a:p>
            <a:pPr algn="just" rtl="1"/>
            <a:r>
              <a:rPr lang="ar-EG" sz="4000" dirty="0" err="1">
                <a:solidFill>
                  <a:prstClr val="white"/>
                </a:solidFill>
              </a:rPr>
              <a:t>إفرحي</a:t>
            </a:r>
            <a:r>
              <a:rPr lang="ar-EG" sz="4000" dirty="0">
                <a:solidFill>
                  <a:prstClr val="white"/>
                </a:solidFill>
              </a:rPr>
              <a:t> أيتها العروسة الحقيقية</a:t>
            </a:r>
            <a:endParaRPr lang="fr-FR" sz="4000" dirty="0">
              <a:solidFill>
                <a:prstClr val="white"/>
              </a:solidFill>
            </a:endParaRPr>
          </a:p>
          <a:p>
            <a:pPr algn="just" rtl="1"/>
            <a:r>
              <a:rPr lang="ar-EG" sz="4000" dirty="0">
                <a:solidFill>
                  <a:prstClr val="white"/>
                </a:solidFill>
              </a:rPr>
              <a:t>التي ولدت الختن.</a:t>
            </a:r>
            <a:endParaRPr lang="fr-FR" sz="4000" dirty="0">
              <a:solidFill>
                <a:prstClr val="white"/>
              </a:solidFill>
            </a:endParaRPr>
          </a:p>
        </p:txBody>
      </p:sp>
      <p:sp>
        <p:nvSpPr>
          <p:cNvPr id="7" name="Rectangle 6"/>
          <p:cNvSpPr/>
          <p:nvPr/>
        </p:nvSpPr>
        <p:spPr>
          <a:xfrm>
            <a:off x="1631504" y="37338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Réjouis-toi ô ma Dame </a:t>
            </a:r>
          </a:p>
          <a:p>
            <a:pPr algn="ctr"/>
            <a:r>
              <a:rPr lang="fr-FR" sz="3600" b="1" dirty="0">
                <a:solidFill>
                  <a:prstClr val="white"/>
                </a:solidFill>
                <a:latin typeface="Book Antiqua" pitchFamily="18" charset="0"/>
              </a:rPr>
              <a:t>mère de mon Maître, réjouies-toi </a:t>
            </a:r>
          </a:p>
          <a:p>
            <a:pPr algn="ctr"/>
            <a:r>
              <a:rPr lang="fr-FR" sz="3600" b="1" dirty="0">
                <a:solidFill>
                  <a:prstClr val="white"/>
                </a:solidFill>
                <a:latin typeface="Book Antiqua" pitchFamily="18" charset="0"/>
              </a:rPr>
              <a:t>ô ma Reine mère du Roi, réjouies-toi </a:t>
            </a:r>
          </a:p>
          <a:p>
            <a:pPr algn="ctr"/>
            <a:r>
              <a:rPr lang="fr-FR" sz="3600" b="1" dirty="0">
                <a:solidFill>
                  <a:prstClr val="white"/>
                </a:solidFill>
                <a:latin typeface="Book Antiqua" pitchFamily="18" charset="0"/>
              </a:rPr>
              <a:t>toi l’épouse véritable, la mère de l’époux.</a:t>
            </a:r>
          </a:p>
        </p:txBody>
      </p:sp>
      <p:sp>
        <p:nvSpPr>
          <p:cNvPr id="12" name="Rectangle 11"/>
          <p:cNvSpPr/>
          <p:nvPr/>
        </p:nvSpPr>
        <p:spPr>
          <a:xfrm>
            <a:off x="457200" y="264855"/>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Rasi</a:t>
            </a:r>
            <a:r>
              <a:rPr lang="fr-FR" sz="4000" dirty="0">
                <a:solidFill>
                  <a:prstClr val="white"/>
                </a:solidFill>
                <a:latin typeface="CS Avva Shenouda" pitchFamily="34" charset="0"/>
              </a:rPr>
              <a:t> ta¡ `;</a:t>
            </a:r>
            <a:r>
              <a:rPr lang="fr-FR" sz="4000" dirty="0" err="1">
                <a:solidFill>
                  <a:prstClr val="white"/>
                </a:solidFill>
                <a:latin typeface="CS Avva Shenouda" pitchFamily="34" charset="0"/>
              </a:rPr>
              <a:t>mau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rasi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ourw</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mpiouro</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rasi</a:t>
            </a:r>
            <a:r>
              <a:rPr lang="fr-FR" sz="4000" dirty="0">
                <a:solidFill>
                  <a:prstClr val="white"/>
                </a:solidFill>
                <a:latin typeface="CS Avva Shenouda" pitchFamily="34" charset="0"/>
              </a:rPr>
              <a:t> `w ]</a:t>
            </a:r>
            <a:r>
              <a:rPr lang="fr-FR" sz="4000" dirty="0" err="1">
                <a:solidFill>
                  <a:prstClr val="white"/>
                </a:solidFill>
                <a:latin typeface="CS Avva Shenouda" pitchFamily="34" charset="0"/>
              </a:rPr>
              <a:t>selyt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mmyi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etacmici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mpipatselet</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0CA8B489-7CCF-425E-0786-B19DFA9C03A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92830A89-FC93-441F-F818-394842C5029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262773855"/>
      </p:ext>
    </p:extLst>
  </p:cSld>
  <p:clrMapOvr>
    <a:masterClrMapping/>
  </p:clrMapOvr>
  <p:transition/>
</p:sld>
</file>

<file path=ppt/slides/slide235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سليمان </a:t>
            </a:r>
            <a:r>
              <a:rPr lang="ar-EG" sz="4800" dirty="0" err="1">
                <a:solidFill>
                  <a:prstClr val="white"/>
                </a:solidFill>
              </a:rPr>
              <a:t>إبن</a:t>
            </a:r>
            <a:r>
              <a:rPr lang="ar-EG" sz="4800" dirty="0">
                <a:solidFill>
                  <a:prstClr val="white"/>
                </a:solidFill>
              </a:rPr>
              <a:t> داود</a:t>
            </a:r>
            <a:endParaRPr lang="fr-FR" sz="4800" dirty="0">
              <a:solidFill>
                <a:prstClr val="white"/>
              </a:solidFill>
            </a:endParaRPr>
          </a:p>
          <a:p>
            <a:pPr algn="just" rtl="1"/>
            <a:r>
              <a:rPr lang="ar-EG" sz="4800" dirty="0">
                <a:solidFill>
                  <a:prstClr val="white"/>
                </a:solidFill>
              </a:rPr>
              <a:t>وصموئيل النبي</a:t>
            </a:r>
            <a:endParaRPr lang="fr-FR" sz="4800" dirty="0">
              <a:solidFill>
                <a:prstClr val="white"/>
              </a:solidFill>
            </a:endParaRPr>
          </a:p>
          <a:p>
            <a:pPr algn="just" rtl="1"/>
            <a:r>
              <a:rPr lang="ar-EG" sz="4800" dirty="0">
                <a:solidFill>
                  <a:prstClr val="white"/>
                </a:solidFill>
              </a:rPr>
              <a:t>وساويرس البطريرك</a:t>
            </a:r>
            <a:endParaRPr lang="fr-FR" sz="4800" dirty="0">
              <a:solidFill>
                <a:prstClr val="white"/>
              </a:solidFill>
            </a:endParaRPr>
          </a:p>
          <a:p>
            <a:pPr algn="just" rtl="1"/>
            <a:r>
              <a:rPr lang="ar-EG" sz="4800" dirty="0">
                <a:solidFill>
                  <a:prstClr val="white"/>
                </a:solidFill>
              </a:rPr>
              <a:t>يمجدون العذراء.</a:t>
            </a:r>
            <a:endParaRPr lang="fr-FR" sz="4800" dirty="0">
              <a:solidFill>
                <a:prstClr val="white"/>
              </a:solidFill>
            </a:endParaRPr>
          </a:p>
        </p:txBody>
      </p:sp>
      <p:sp>
        <p:nvSpPr>
          <p:cNvPr id="7" name="Rectangle 6"/>
          <p:cNvSpPr/>
          <p:nvPr/>
        </p:nvSpPr>
        <p:spPr>
          <a:xfrm>
            <a:off x="1631504" y="38100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Salomon fils de David, </a:t>
            </a:r>
          </a:p>
          <a:p>
            <a:pPr algn="ctr"/>
            <a:r>
              <a:rPr lang="fr-FR" sz="3600" b="1" dirty="0">
                <a:solidFill>
                  <a:prstClr val="white"/>
                </a:solidFill>
                <a:latin typeface="Book Antiqua" pitchFamily="18" charset="0"/>
              </a:rPr>
              <a:t>et Samuel le prophète, </a:t>
            </a:r>
          </a:p>
          <a:p>
            <a:pPr algn="ctr"/>
            <a:r>
              <a:rPr lang="fr-FR" sz="3600" b="1" dirty="0">
                <a:solidFill>
                  <a:prstClr val="white"/>
                </a:solidFill>
                <a:latin typeface="Book Antiqua" pitchFamily="18" charset="0"/>
              </a:rPr>
              <a:t>et Sévère le patriarche, </a:t>
            </a:r>
          </a:p>
          <a:p>
            <a:pPr algn="ctr"/>
            <a:r>
              <a:rPr lang="fr-FR" sz="3600" b="1" dirty="0">
                <a:solidFill>
                  <a:prstClr val="white"/>
                </a:solidFill>
                <a:latin typeface="Book Antiqua" pitchFamily="18" charset="0"/>
              </a:rPr>
              <a:t>glorifient la Vierge</a:t>
            </a:r>
          </a:p>
        </p:txBody>
      </p:sp>
      <p:sp>
        <p:nvSpPr>
          <p:cNvPr id="12" name="Rectangle 11"/>
          <p:cNvSpPr/>
          <p:nvPr/>
        </p:nvSpPr>
        <p:spPr>
          <a:xfrm>
            <a:off x="457200" y="264855"/>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Colomwn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psyri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nDauid</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Camou`yl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pi`provytyc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Ceu`yroc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pipatriar,yc</a:t>
            </a:r>
            <a:r>
              <a:rPr lang="fr-FR" sz="4000" dirty="0">
                <a:solidFill>
                  <a:prstClr val="white"/>
                </a:solidFill>
                <a:latin typeface="CS Avva Shenouda" pitchFamily="34" charset="0"/>
              </a:rPr>
              <a:t> @ ce]</a:t>
            </a:r>
            <a:r>
              <a:rPr lang="fr-FR" sz="4000" dirty="0" err="1">
                <a:solidFill>
                  <a:prstClr val="white"/>
                </a:solidFill>
                <a:latin typeface="CS Avva Shenouda" pitchFamily="34" charset="0"/>
              </a:rPr>
              <a:t>wou</a:t>
            </a:r>
            <a:r>
              <a:rPr lang="fr-FR" sz="4000" dirty="0">
                <a:solidFill>
                  <a:prstClr val="white"/>
                </a:solidFill>
                <a:latin typeface="CS Avva Shenouda" pitchFamily="34" charset="0"/>
              </a:rPr>
              <a:t> `n]</a:t>
            </a:r>
            <a:r>
              <a:rPr lang="fr-FR" sz="4000" dirty="0" err="1">
                <a:solidFill>
                  <a:prstClr val="white"/>
                </a:solidFill>
                <a:latin typeface="CS Avva Shenouda" pitchFamily="34" charset="0"/>
              </a:rPr>
              <a:t>par;enoc</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1185FA77-D1FB-0D40-A365-76E0F1F1A5D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43A70187-C4A0-0E0A-9253-CB9F6E5F2B1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446385298"/>
      </p:ext>
    </p:extLst>
  </p:cSld>
  <p:clrMapOvr>
    <a:masterClrMapping/>
  </p:clrMapOvr>
  <p:transition/>
</p:sld>
</file>

<file path=ppt/slides/slide23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8112224" y="340593"/>
            <a:ext cx="3648405"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لأنك ولدت الكلمة</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بغير زرع بشر</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وبتوليتك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بغير فساد.</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Je `are`jvo `mPilogoc @ a[ne `cperma `nrwmi @ ecoi `nattako @ `nje tecpar;eni`a.</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tu as enfanté</a:t>
            </a:r>
          </a:p>
          <a:p>
            <a:pPr algn="ctr" defTabSz="1219170"/>
            <a:r>
              <a:rPr lang="fr-FR" sz="3733" b="1" dirty="0">
                <a:solidFill>
                  <a:prstClr val="white"/>
                </a:solidFill>
                <a:latin typeface="Book Antiqua" pitchFamily="18" charset="0"/>
              </a:rPr>
              <a:t>Le Verbe sans semence</a:t>
            </a:r>
          </a:p>
          <a:p>
            <a:pPr algn="ctr" defTabSz="1219170"/>
            <a:r>
              <a:rPr lang="fr-FR" sz="3733" b="1" dirty="0">
                <a:solidFill>
                  <a:prstClr val="white"/>
                </a:solidFill>
                <a:latin typeface="Book Antiqua" pitchFamily="18" charset="0"/>
              </a:rPr>
              <a:t>Et ta virginité</a:t>
            </a:r>
          </a:p>
          <a:p>
            <a:pPr algn="ctr" defTabSz="1219170"/>
            <a:r>
              <a:rPr lang="fr-FR" sz="3733" b="1" dirty="0">
                <a:solidFill>
                  <a:prstClr val="white"/>
                </a:solidFill>
                <a:latin typeface="Book Antiqua" pitchFamily="18" charset="0"/>
              </a:rPr>
              <a:t>Etait sans corruption.</a:t>
            </a:r>
          </a:p>
        </p:txBody>
      </p:sp>
      <p:sp>
        <p:nvSpPr>
          <p:cNvPr id="2" name="ZoneTexte 1">
            <a:extLst>
              <a:ext uri="{FF2B5EF4-FFF2-40B4-BE49-F238E27FC236}">
                <a16:creationId xmlns:a16="http://schemas.microsoft.com/office/drawing/2014/main" id="{B7D5BC75-43AE-47C7-0994-4F952BC197B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C3C76740-4AC6-5CB9-76D2-F5F5AE17424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15717603"/>
      </p:ext>
    </p:extLst>
  </p:cSld>
  <p:clrMapOvr>
    <a:masterClrMapping/>
  </p:clrMapOvr>
</p:sld>
</file>

<file path=ppt/slides/slide236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عظمتك يا مريم</a:t>
            </a:r>
            <a:endParaRPr lang="fr-FR" sz="4800" dirty="0">
              <a:solidFill>
                <a:prstClr val="white"/>
              </a:solidFill>
            </a:endParaRPr>
          </a:p>
          <a:p>
            <a:pPr algn="just" rtl="1"/>
            <a:r>
              <a:rPr lang="ar-EG" sz="4800" dirty="0">
                <a:solidFill>
                  <a:prstClr val="white"/>
                </a:solidFill>
              </a:rPr>
              <a:t>متعالية أكثر من السماء</a:t>
            </a:r>
            <a:endParaRPr lang="fr-FR" sz="4800" dirty="0">
              <a:solidFill>
                <a:prstClr val="white"/>
              </a:solidFill>
            </a:endParaRPr>
          </a:p>
          <a:p>
            <a:pPr algn="just" rtl="1"/>
            <a:r>
              <a:rPr lang="ar-EG" sz="4800" dirty="0">
                <a:solidFill>
                  <a:prstClr val="white"/>
                </a:solidFill>
              </a:rPr>
              <a:t>تلدين </a:t>
            </a:r>
            <a:r>
              <a:rPr lang="ar-EG" sz="4800" dirty="0" err="1">
                <a:solidFill>
                  <a:prstClr val="white"/>
                </a:solidFill>
              </a:rPr>
              <a:t>إبناً</a:t>
            </a:r>
            <a:endParaRPr lang="fr-FR" sz="4800" dirty="0">
              <a:solidFill>
                <a:prstClr val="white"/>
              </a:solidFill>
            </a:endParaRPr>
          </a:p>
          <a:p>
            <a:pPr algn="just" rtl="1"/>
            <a:r>
              <a:rPr lang="ar-EG" sz="4800" dirty="0">
                <a:solidFill>
                  <a:prstClr val="white"/>
                </a:solidFill>
              </a:rPr>
              <a:t>يدعي </a:t>
            </a:r>
            <a:r>
              <a:rPr lang="ar-EG" sz="4800" dirty="0" err="1">
                <a:solidFill>
                  <a:prstClr val="white"/>
                </a:solidFill>
              </a:rPr>
              <a:t>إسمه</a:t>
            </a:r>
            <a:r>
              <a:rPr lang="ar-EG" sz="4800" dirty="0">
                <a:solidFill>
                  <a:prstClr val="white"/>
                </a:solidFill>
              </a:rPr>
              <a:t> </a:t>
            </a:r>
            <a:r>
              <a:rPr lang="ar-EG" sz="4800" dirty="0" err="1">
                <a:solidFill>
                  <a:prstClr val="white"/>
                </a:solidFill>
              </a:rPr>
              <a:t>عمانوئيل</a:t>
            </a:r>
            <a:r>
              <a:rPr lang="ar-EG" sz="4800" dirty="0">
                <a:solidFill>
                  <a:prstClr val="white"/>
                </a:solidFill>
              </a:rPr>
              <a:t>.</a:t>
            </a:r>
            <a:endParaRPr lang="fr-FR" sz="4800" dirty="0">
              <a:solidFill>
                <a:prstClr val="white"/>
              </a:solidFill>
            </a:endParaRPr>
          </a:p>
        </p:txBody>
      </p:sp>
      <p:sp>
        <p:nvSpPr>
          <p:cNvPr id="7" name="Rectangle 6"/>
          <p:cNvSpPr/>
          <p:nvPr/>
        </p:nvSpPr>
        <p:spPr>
          <a:xfrm>
            <a:off x="1631504" y="3959188"/>
            <a:ext cx="9001000" cy="2308324"/>
          </a:xfrm>
          <a:prstGeom prst="rect">
            <a:avLst/>
          </a:prstGeom>
        </p:spPr>
        <p:txBody>
          <a:bodyPr wrap="square">
            <a:spAutoFit/>
          </a:bodyPr>
          <a:lstStyle/>
          <a:p>
            <a:pPr algn="ctr"/>
            <a:r>
              <a:rPr lang="fr-FR" sz="3600" b="1" dirty="0">
                <a:solidFill>
                  <a:prstClr val="white"/>
                </a:solidFill>
                <a:latin typeface="Book Antiqua" pitchFamily="18" charset="0"/>
              </a:rPr>
              <a:t>Ta grandeur ô Marie, </a:t>
            </a:r>
          </a:p>
          <a:p>
            <a:pPr algn="ctr"/>
            <a:r>
              <a:rPr lang="fr-FR" sz="3600" b="1" dirty="0">
                <a:solidFill>
                  <a:prstClr val="white"/>
                </a:solidFill>
                <a:latin typeface="Book Antiqua" pitchFamily="18" charset="0"/>
              </a:rPr>
              <a:t>est plus haute que les cieux, </a:t>
            </a:r>
          </a:p>
          <a:p>
            <a:pPr algn="ctr"/>
            <a:r>
              <a:rPr lang="fr-FR" sz="3600" b="1" dirty="0">
                <a:solidFill>
                  <a:prstClr val="white"/>
                </a:solidFill>
                <a:latin typeface="Book Antiqua" pitchFamily="18" charset="0"/>
              </a:rPr>
              <a:t>tu enfanteras un fils, </a:t>
            </a:r>
          </a:p>
          <a:p>
            <a:pPr algn="ctr"/>
            <a:r>
              <a:rPr lang="fr-FR" sz="3600" b="1" dirty="0">
                <a:solidFill>
                  <a:prstClr val="white"/>
                </a:solidFill>
                <a:latin typeface="Book Antiqua" pitchFamily="18" charset="0"/>
              </a:rPr>
              <a:t>son nom sera Emmanuel</a:t>
            </a:r>
          </a:p>
        </p:txBody>
      </p:sp>
      <p:sp>
        <p:nvSpPr>
          <p:cNvPr id="12" name="Rectangle 11"/>
          <p:cNvSpPr/>
          <p:nvPr/>
        </p:nvSpPr>
        <p:spPr>
          <a:xfrm>
            <a:off x="457200" y="335101"/>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Temetnis</a:t>
            </a:r>
            <a:r>
              <a:rPr lang="fr-FR" sz="4000" dirty="0">
                <a:solidFill>
                  <a:prstClr val="white"/>
                </a:solidFill>
                <a:latin typeface="CS Avva Shenouda" pitchFamily="34" charset="0"/>
              </a:rPr>
              <a:t>] `w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teca`pswi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ehote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tve</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teramici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nousyri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euemou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epefran</a:t>
            </a:r>
            <a:r>
              <a:rPr lang="fr-FR" sz="4000" dirty="0">
                <a:solidFill>
                  <a:prstClr val="white"/>
                </a:solidFill>
                <a:latin typeface="CS Avva Shenouda" pitchFamily="34" charset="0"/>
              </a:rPr>
              <a:t> je </a:t>
            </a:r>
            <a:r>
              <a:rPr lang="fr-FR" sz="4000" dirty="0" err="1">
                <a:solidFill>
                  <a:prstClr val="white"/>
                </a:solidFill>
                <a:latin typeface="CS Avva Shenouda" pitchFamily="34" charset="0"/>
              </a:rPr>
              <a:t>Emmanouyl</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6FFCA71C-5CD1-D405-6F33-112CBF70362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127B51B2-02C9-F80A-C3EA-105F9B7347E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321431301"/>
      </p:ext>
    </p:extLst>
  </p:cSld>
  <p:clrMapOvr>
    <a:masterClrMapping/>
  </p:clrMapOvr>
  <p:transition/>
</p:sld>
</file>

<file path=ppt/slides/slide23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2554545"/>
          </a:xfrm>
          <a:prstGeom prst="rect">
            <a:avLst/>
          </a:prstGeom>
        </p:spPr>
        <p:txBody>
          <a:bodyPr wrap="square">
            <a:spAutoFit/>
          </a:bodyPr>
          <a:lstStyle/>
          <a:p>
            <a:pPr algn="just" rtl="1"/>
            <a:r>
              <a:rPr lang="ar-EG" sz="4000" dirty="0">
                <a:solidFill>
                  <a:prstClr val="white"/>
                </a:solidFill>
              </a:rPr>
              <a:t>ليس من يشبهك</a:t>
            </a:r>
            <a:endParaRPr lang="fr-FR" sz="4000" dirty="0">
              <a:solidFill>
                <a:prstClr val="white"/>
              </a:solidFill>
            </a:endParaRPr>
          </a:p>
          <a:p>
            <a:pPr algn="just" rtl="1"/>
            <a:r>
              <a:rPr lang="ar-EG" sz="4000" dirty="0">
                <a:solidFill>
                  <a:prstClr val="white"/>
                </a:solidFill>
              </a:rPr>
              <a:t>ليس في السماء وعلي الأرض</a:t>
            </a:r>
            <a:endParaRPr lang="fr-FR" sz="4000" dirty="0">
              <a:solidFill>
                <a:prstClr val="white"/>
              </a:solidFill>
            </a:endParaRPr>
          </a:p>
          <a:p>
            <a:pPr algn="just" rtl="1"/>
            <a:r>
              <a:rPr lang="ar-EG" sz="4000" dirty="0">
                <a:solidFill>
                  <a:prstClr val="white"/>
                </a:solidFill>
              </a:rPr>
              <a:t>ليس لي أنا استطاعة</a:t>
            </a:r>
            <a:endParaRPr lang="fr-FR" sz="4000" dirty="0">
              <a:solidFill>
                <a:prstClr val="white"/>
              </a:solidFill>
            </a:endParaRPr>
          </a:p>
          <a:p>
            <a:pPr algn="just" rtl="1"/>
            <a:r>
              <a:rPr lang="ar-EG" sz="4000" dirty="0">
                <a:solidFill>
                  <a:prstClr val="white"/>
                </a:solidFill>
              </a:rPr>
              <a:t>أن أنطق بكرامتك.</a:t>
            </a:r>
            <a:endParaRPr lang="fr-FR" sz="4000" dirty="0">
              <a:solidFill>
                <a:prstClr val="white"/>
              </a:solidFill>
            </a:endParaRPr>
          </a:p>
        </p:txBody>
      </p:sp>
      <p:sp>
        <p:nvSpPr>
          <p:cNvPr id="7" name="Rectangle 6"/>
          <p:cNvSpPr/>
          <p:nvPr/>
        </p:nvSpPr>
        <p:spPr>
          <a:xfrm>
            <a:off x="1631504" y="3959188"/>
            <a:ext cx="9001000" cy="2308324"/>
          </a:xfrm>
          <a:prstGeom prst="rect">
            <a:avLst/>
          </a:prstGeom>
        </p:spPr>
        <p:txBody>
          <a:bodyPr wrap="square">
            <a:spAutoFit/>
          </a:bodyPr>
          <a:lstStyle/>
          <a:p>
            <a:pPr algn="ctr"/>
            <a:r>
              <a:rPr lang="fr-FR" sz="3600" b="1" dirty="0">
                <a:solidFill>
                  <a:prstClr val="white"/>
                </a:solidFill>
                <a:latin typeface="Book Antiqua" pitchFamily="18" charset="0"/>
              </a:rPr>
              <a:t>Personne ne te ressemble, </a:t>
            </a:r>
          </a:p>
          <a:p>
            <a:pPr algn="ctr"/>
            <a:r>
              <a:rPr lang="fr-FR" sz="3600" b="1" dirty="0">
                <a:solidFill>
                  <a:prstClr val="white"/>
                </a:solidFill>
                <a:latin typeface="Book Antiqua" pitchFamily="18" charset="0"/>
              </a:rPr>
              <a:t>ni au ciel ni sur la terre, </a:t>
            </a:r>
          </a:p>
          <a:p>
            <a:pPr algn="ctr"/>
            <a:r>
              <a:rPr lang="fr-FR" sz="3600" b="1" dirty="0">
                <a:solidFill>
                  <a:prstClr val="white"/>
                </a:solidFill>
                <a:latin typeface="Book Antiqua" pitchFamily="18" charset="0"/>
              </a:rPr>
              <a:t>je ne suis pas capable, </a:t>
            </a:r>
          </a:p>
          <a:p>
            <a:pPr algn="ctr"/>
            <a:r>
              <a:rPr lang="fr-FR" sz="3600" b="1" dirty="0">
                <a:solidFill>
                  <a:prstClr val="white"/>
                </a:solidFill>
                <a:latin typeface="Book Antiqua" pitchFamily="18" charset="0"/>
              </a:rPr>
              <a:t>de décrire ton honneur</a:t>
            </a:r>
          </a:p>
        </p:txBody>
      </p:sp>
      <p:sp>
        <p:nvSpPr>
          <p:cNvPr id="12" name="Rectangle 11"/>
          <p:cNvSpPr/>
          <p:nvPr/>
        </p:nvSpPr>
        <p:spPr>
          <a:xfrm>
            <a:off x="457200" y="335101"/>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Ummon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vy`eten;wnt</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ero</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ummon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tve</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hijen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pikahi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ummon</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sjom</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mmoi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anok</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e;ricaji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epetaio</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E3C249E4-38EF-EE00-4911-69F4F8BAB52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5E59FB15-B4C3-5A80-9C25-29F779234F1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750397781"/>
      </p:ext>
    </p:extLst>
  </p:cSld>
  <p:clrMapOvr>
    <a:masterClrMapping/>
  </p:clrMapOvr>
  <p:transition/>
</p:sld>
</file>

<file path=ppt/slides/slide236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الذي خلق السماء والأرض</a:t>
            </a:r>
            <a:endParaRPr lang="fr-FR" sz="4400" dirty="0">
              <a:solidFill>
                <a:prstClr val="white"/>
              </a:solidFill>
            </a:endParaRPr>
          </a:p>
          <a:p>
            <a:pPr algn="just" rtl="1"/>
            <a:r>
              <a:rPr lang="ar-EG" sz="4400" dirty="0">
                <a:solidFill>
                  <a:prstClr val="white"/>
                </a:solidFill>
              </a:rPr>
              <a:t>المولود من الآب</a:t>
            </a:r>
            <a:endParaRPr lang="fr-FR" sz="4400" dirty="0">
              <a:solidFill>
                <a:prstClr val="white"/>
              </a:solidFill>
            </a:endParaRPr>
          </a:p>
          <a:p>
            <a:pPr algn="just" rtl="1"/>
            <a:r>
              <a:rPr lang="ar-EG" sz="4400" dirty="0">
                <a:solidFill>
                  <a:prstClr val="white"/>
                </a:solidFill>
              </a:rPr>
              <a:t>أتي وحل في بطنك</a:t>
            </a:r>
            <a:endParaRPr lang="fr-FR" sz="4400" dirty="0">
              <a:solidFill>
                <a:prstClr val="white"/>
              </a:solidFill>
            </a:endParaRPr>
          </a:p>
          <a:p>
            <a:pPr algn="just" rtl="1"/>
            <a:r>
              <a:rPr lang="ar-EG" sz="4400" dirty="0">
                <a:solidFill>
                  <a:prstClr val="white"/>
                </a:solidFill>
              </a:rPr>
              <a:t>تسعة شهور عدداً.</a:t>
            </a:r>
          </a:p>
        </p:txBody>
      </p:sp>
      <p:sp>
        <p:nvSpPr>
          <p:cNvPr id="7" name="Rectangle 6"/>
          <p:cNvSpPr/>
          <p:nvPr/>
        </p:nvSpPr>
        <p:spPr>
          <a:xfrm>
            <a:off x="1631504" y="3959188"/>
            <a:ext cx="9001000" cy="2308324"/>
          </a:xfrm>
          <a:prstGeom prst="rect">
            <a:avLst/>
          </a:prstGeom>
        </p:spPr>
        <p:txBody>
          <a:bodyPr wrap="square">
            <a:spAutoFit/>
          </a:bodyPr>
          <a:lstStyle/>
          <a:p>
            <a:pPr algn="ctr"/>
            <a:r>
              <a:rPr lang="fr-FR" sz="3600" b="1" dirty="0">
                <a:solidFill>
                  <a:prstClr val="white"/>
                </a:solidFill>
                <a:latin typeface="Book Antiqua" pitchFamily="18" charset="0"/>
              </a:rPr>
              <a:t>Celui qui a crée le ciel et la terre, </a:t>
            </a:r>
          </a:p>
          <a:p>
            <a:pPr algn="ctr"/>
            <a:r>
              <a:rPr lang="fr-FR" sz="3600" b="1" dirty="0">
                <a:solidFill>
                  <a:prstClr val="white"/>
                </a:solidFill>
                <a:latin typeface="Book Antiqua" pitchFamily="18" charset="0"/>
              </a:rPr>
              <a:t>Celui qui est né du Père, </a:t>
            </a:r>
          </a:p>
          <a:p>
            <a:pPr algn="ctr"/>
            <a:r>
              <a:rPr lang="fr-FR" sz="3600" b="1" dirty="0">
                <a:solidFill>
                  <a:prstClr val="white"/>
                </a:solidFill>
                <a:latin typeface="Book Antiqua" pitchFamily="18" charset="0"/>
              </a:rPr>
              <a:t>est venu dans ton sein, </a:t>
            </a:r>
          </a:p>
          <a:p>
            <a:pPr algn="ctr"/>
            <a:r>
              <a:rPr lang="fr-FR" sz="3600" b="1" dirty="0">
                <a:solidFill>
                  <a:prstClr val="white"/>
                </a:solidFill>
                <a:latin typeface="Book Antiqua" pitchFamily="18" charset="0"/>
              </a:rPr>
              <a:t>pendant neuf mois</a:t>
            </a:r>
          </a:p>
        </p:txBody>
      </p:sp>
      <p:sp>
        <p:nvSpPr>
          <p:cNvPr id="12" name="Rectangle 11"/>
          <p:cNvSpPr/>
          <p:nvPr/>
        </p:nvSpPr>
        <p:spPr>
          <a:xfrm>
            <a:off x="457200" y="487501"/>
            <a:ext cx="6070848" cy="3170099"/>
          </a:xfrm>
          <a:prstGeom prst="rect">
            <a:avLst/>
          </a:prstGeom>
        </p:spPr>
        <p:txBody>
          <a:bodyPr wrap="square">
            <a:spAutoFit/>
          </a:bodyPr>
          <a:lstStyle/>
          <a:p>
            <a:pPr algn="just"/>
            <a:r>
              <a:rPr lang="fr-FR" sz="4000" dirty="0" err="1">
                <a:solidFill>
                  <a:prstClr val="white"/>
                </a:solidFill>
                <a:latin typeface="CS Avva Shenouda" pitchFamily="34" charset="0"/>
              </a:rPr>
              <a:t>Vy`etaf;amio</a:t>
            </a:r>
            <a:r>
              <a:rPr lang="fr-FR" sz="4000" dirty="0">
                <a:solidFill>
                  <a:prstClr val="white"/>
                </a:solidFill>
                <a:latin typeface="CS Avva Shenouda" pitchFamily="34" charset="0"/>
              </a:rPr>
              <a:t> `n`</a:t>
            </a:r>
            <a:r>
              <a:rPr lang="fr-FR" sz="4000" dirty="0" err="1">
                <a:solidFill>
                  <a:prstClr val="white"/>
                </a:solidFill>
                <a:latin typeface="CS Avva Shenouda" pitchFamily="34" charset="0"/>
              </a:rPr>
              <a:t>tve</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pkahi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vy`e;nyou</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Viwt</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af`i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afswpi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teneji</a:t>
            </a:r>
            <a:r>
              <a:rPr lang="fr-FR" sz="4000" dirty="0">
                <a:solidFill>
                  <a:prstClr val="white"/>
                </a:solidFill>
                <a:latin typeface="CS Avva Shenouda" pitchFamily="34" charset="0"/>
              </a:rPr>
              <a:t> @ `m'</a:t>
            </a:r>
            <a:r>
              <a:rPr lang="fr-FR" sz="4000" dirty="0" err="1">
                <a:solidFill>
                  <a:prstClr val="white"/>
                </a:solidFill>
                <a:latin typeface="CS Avva Shenouda" pitchFamily="34" charset="0"/>
              </a:rPr>
              <a:t>it</a:t>
            </a:r>
            <a:r>
              <a:rPr lang="fr-FR" sz="4000" dirty="0">
                <a:solidFill>
                  <a:prstClr val="white"/>
                </a:solidFill>
                <a:latin typeface="CS Avva Shenouda" pitchFamily="34" charset="0"/>
              </a:rPr>
              <a:t> `n`abot `n`</a:t>
            </a:r>
            <a:r>
              <a:rPr lang="fr-FR" sz="4000" dirty="0" err="1">
                <a:solidFill>
                  <a:prstClr val="white"/>
                </a:solidFill>
                <a:latin typeface="CS Avva Shenouda" pitchFamily="34" charset="0"/>
              </a:rPr>
              <a:t>ypi</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A1037A11-84B6-CB2E-62DD-2CB1F2862E3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FD64E127-4E31-D3FC-208E-5CD165D9460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288010798"/>
      </p:ext>
    </p:extLst>
  </p:cSld>
  <p:clrMapOvr>
    <a:masterClrMapping/>
  </p:clrMapOvr>
  <p:transition/>
</p:sld>
</file>

<file path=ppt/slides/slide236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2"/>
            <a:ext cx="5032292" cy="2554545"/>
          </a:xfrm>
          <a:prstGeom prst="rect">
            <a:avLst/>
          </a:prstGeom>
        </p:spPr>
        <p:txBody>
          <a:bodyPr wrap="square">
            <a:spAutoFit/>
          </a:bodyPr>
          <a:lstStyle/>
          <a:p>
            <a:pPr algn="just" rtl="1"/>
            <a:r>
              <a:rPr lang="ar-EG" sz="4000" dirty="0">
                <a:solidFill>
                  <a:prstClr val="white"/>
                </a:solidFill>
              </a:rPr>
              <a:t>السلام لينبوع ماء الحياة</a:t>
            </a:r>
            <a:endParaRPr lang="fr-FR" sz="4000" dirty="0">
              <a:solidFill>
                <a:prstClr val="white"/>
              </a:solidFill>
            </a:endParaRPr>
          </a:p>
          <a:p>
            <a:pPr algn="just" rtl="1"/>
            <a:r>
              <a:rPr lang="ar-EG" sz="4000" dirty="0">
                <a:solidFill>
                  <a:prstClr val="white"/>
                </a:solidFill>
              </a:rPr>
              <a:t>السلام للقسط الدهب</a:t>
            </a:r>
            <a:endParaRPr lang="fr-FR" sz="4000" dirty="0">
              <a:solidFill>
                <a:prstClr val="white"/>
              </a:solidFill>
            </a:endParaRPr>
          </a:p>
          <a:p>
            <a:pPr algn="just" rtl="1"/>
            <a:r>
              <a:rPr lang="ar-EG" sz="4000" dirty="0">
                <a:solidFill>
                  <a:prstClr val="white"/>
                </a:solidFill>
              </a:rPr>
              <a:t>السلام للتابوت الذي بلا عين</a:t>
            </a:r>
            <a:endParaRPr lang="fr-FR" sz="4000" dirty="0">
              <a:solidFill>
                <a:prstClr val="white"/>
              </a:solidFill>
            </a:endParaRPr>
          </a:p>
          <a:p>
            <a:pPr algn="just" rtl="1"/>
            <a:r>
              <a:rPr lang="ar-EG" sz="4000" dirty="0">
                <a:solidFill>
                  <a:prstClr val="white"/>
                </a:solidFill>
              </a:rPr>
              <a:t>في قبة الشهادة.</a:t>
            </a:r>
          </a:p>
        </p:txBody>
      </p:sp>
      <p:sp>
        <p:nvSpPr>
          <p:cNvPr id="7" name="Rectangle 6"/>
          <p:cNvSpPr/>
          <p:nvPr/>
        </p:nvSpPr>
        <p:spPr>
          <a:xfrm>
            <a:off x="1631504" y="37338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Salut à la source de l’eau de vie, </a:t>
            </a:r>
          </a:p>
          <a:p>
            <a:pPr algn="ctr"/>
            <a:r>
              <a:rPr lang="fr-FR" sz="3600" b="1" dirty="0">
                <a:solidFill>
                  <a:prstClr val="white"/>
                </a:solidFill>
                <a:latin typeface="Book Antiqua" pitchFamily="18" charset="0"/>
              </a:rPr>
              <a:t>salut à l’urne en or, </a:t>
            </a:r>
          </a:p>
          <a:p>
            <a:pPr algn="ctr"/>
            <a:r>
              <a:rPr lang="fr-FR" sz="3600" b="1" dirty="0">
                <a:solidFill>
                  <a:prstClr val="white"/>
                </a:solidFill>
                <a:latin typeface="Book Antiqua" pitchFamily="18" charset="0"/>
              </a:rPr>
              <a:t>salut à l’arche pure, </a:t>
            </a:r>
          </a:p>
          <a:p>
            <a:pPr algn="ctr"/>
            <a:r>
              <a:rPr lang="fr-FR" sz="3600" b="1" dirty="0">
                <a:solidFill>
                  <a:prstClr val="white"/>
                </a:solidFill>
                <a:latin typeface="Book Antiqua" pitchFamily="18" charset="0"/>
              </a:rPr>
              <a:t>dans la tente des martyrs</a:t>
            </a:r>
          </a:p>
        </p:txBody>
      </p:sp>
      <p:sp>
        <p:nvSpPr>
          <p:cNvPr id="12" name="Rectangle 11"/>
          <p:cNvSpPr/>
          <p:nvPr/>
        </p:nvSpPr>
        <p:spPr>
          <a:xfrm>
            <a:off x="457200" y="335101"/>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&lt;</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moumi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mmwou</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nwnq</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pi`ctamnoc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nnoub</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kubwtoc</a:t>
            </a:r>
            <a:r>
              <a:rPr lang="fr-FR" sz="4000" dirty="0">
                <a:solidFill>
                  <a:prstClr val="white"/>
                </a:solidFill>
                <a:latin typeface="CS Avva Shenouda" pitchFamily="34" charset="0"/>
              </a:rPr>
              <a:t> `n`</a:t>
            </a:r>
            <a:r>
              <a:rPr lang="fr-FR" sz="4000" dirty="0" err="1">
                <a:solidFill>
                  <a:prstClr val="white"/>
                </a:solidFill>
                <a:latin typeface="CS Avva Shenouda" pitchFamily="34" charset="0"/>
              </a:rPr>
              <a:t>ata</a:t>
            </a:r>
            <a:r>
              <a:rPr lang="fr-FR" sz="4000" dirty="0">
                <a:solidFill>
                  <a:prstClr val="white"/>
                </a:solidFill>
                <a:latin typeface="CS Avva Shenouda" pitchFamily="34" charset="0"/>
              </a:rPr>
              <a:t>[ni @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ckuny</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metme;re</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1B626667-CFF5-BA6B-3DA4-BFD185B7055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FBED2CD8-9CF1-777E-E105-98B81AC655D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40624306"/>
      </p:ext>
    </p:extLst>
  </p:cSld>
  <p:clrMapOvr>
    <a:masterClrMapping/>
  </p:clrMapOvr>
  <p:transition/>
</p:sld>
</file>

<file path=ppt/slides/slide236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زينة جميع </a:t>
            </a:r>
            <a:r>
              <a:rPr lang="ar-EG" sz="4800" dirty="0" err="1">
                <a:solidFill>
                  <a:prstClr val="white"/>
                </a:solidFill>
              </a:rPr>
              <a:t>العذراي</a:t>
            </a:r>
            <a:endParaRPr lang="fr-FR" sz="4800" dirty="0">
              <a:solidFill>
                <a:prstClr val="white"/>
              </a:solidFill>
            </a:endParaRPr>
          </a:p>
          <a:p>
            <a:pPr algn="just" rtl="1"/>
            <a:r>
              <a:rPr lang="ar-EG" sz="4800" dirty="0">
                <a:solidFill>
                  <a:prstClr val="white"/>
                </a:solidFill>
              </a:rPr>
              <a:t>وكل أنفس الأرثوذكسيين</a:t>
            </a:r>
            <a:endParaRPr lang="fr-FR" sz="4800" dirty="0">
              <a:solidFill>
                <a:prstClr val="white"/>
              </a:solidFill>
            </a:endParaRPr>
          </a:p>
          <a:p>
            <a:pPr algn="just" rtl="1"/>
            <a:r>
              <a:rPr lang="ar-EG" sz="4800" dirty="0">
                <a:solidFill>
                  <a:prstClr val="white"/>
                </a:solidFill>
              </a:rPr>
              <a:t>وكل الأنفس تباركت</a:t>
            </a:r>
            <a:endParaRPr lang="fr-FR" sz="4800" dirty="0">
              <a:solidFill>
                <a:prstClr val="white"/>
              </a:solidFill>
            </a:endParaRPr>
          </a:p>
          <a:p>
            <a:pPr algn="just" rtl="1"/>
            <a:r>
              <a:rPr lang="ar-EG" sz="4800" dirty="0">
                <a:solidFill>
                  <a:prstClr val="white"/>
                </a:solidFill>
              </a:rPr>
              <a:t>يا مريم العذراء.</a:t>
            </a:r>
            <a:endParaRPr lang="fr-FR" sz="4800" dirty="0">
              <a:solidFill>
                <a:prstClr val="white"/>
              </a:solidFill>
            </a:endParaRPr>
          </a:p>
        </p:txBody>
      </p:sp>
      <p:sp>
        <p:nvSpPr>
          <p:cNvPr id="7" name="Rectangle 6"/>
          <p:cNvSpPr/>
          <p:nvPr/>
        </p:nvSpPr>
        <p:spPr>
          <a:xfrm>
            <a:off x="1631504" y="3959188"/>
            <a:ext cx="9001000" cy="2308324"/>
          </a:xfrm>
          <a:prstGeom prst="rect">
            <a:avLst/>
          </a:prstGeom>
        </p:spPr>
        <p:txBody>
          <a:bodyPr wrap="square">
            <a:spAutoFit/>
          </a:bodyPr>
          <a:lstStyle/>
          <a:p>
            <a:pPr algn="ctr"/>
            <a:r>
              <a:rPr lang="fr-FR" sz="3600" b="1" dirty="0">
                <a:solidFill>
                  <a:prstClr val="white"/>
                </a:solidFill>
                <a:latin typeface="Book Antiqua" pitchFamily="18" charset="0"/>
              </a:rPr>
              <a:t>La parure de toutes les vierges, </a:t>
            </a:r>
          </a:p>
          <a:p>
            <a:pPr algn="ctr"/>
            <a:r>
              <a:rPr lang="fr-FR" sz="3600" b="1" dirty="0">
                <a:solidFill>
                  <a:prstClr val="white"/>
                </a:solidFill>
                <a:latin typeface="Book Antiqua" pitchFamily="18" charset="0"/>
              </a:rPr>
              <a:t>toutes les âmes orthodoxes,</a:t>
            </a:r>
          </a:p>
          <a:p>
            <a:pPr algn="ctr"/>
            <a:r>
              <a:rPr lang="fr-FR" sz="3600" b="1" dirty="0">
                <a:solidFill>
                  <a:prstClr val="white"/>
                </a:solidFill>
                <a:latin typeface="Book Antiqua" pitchFamily="18" charset="0"/>
              </a:rPr>
              <a:t> toutes les âmes ont été </a:t>
            </a:r>
          </a:p>
          <a:p>
            <a:pPr algn="ctr"/>
            <a:r>
              <a:rPr lang="fr-FR" sz="3600" b="1" dirty="0">
                <a:solidFill>
                  <a:prstClr val="white"/>
                </a:solidFill>
                <a:latin typeface="Book Antiqua" pitchFamily="18" charset="0"/>
              </a:rPr>
              <a:t>bénies, ô Vierge Marie</a:t>
            </a:r>
          </a:p>
        </p:txBody>
      </p:sp>
      <p:sp>
        <p:nvSpPr>
          <p:cNvPr id="12" name="Rectangle 11"/>
          <p:cNvSpPr/>
          <p:nvPr/>
        </p:nvSpPr>
        <p:spPr>
          <a:xfrm>
            <a:off x="457200" y="335101"/>
            <a:ext cx="6070848" cy="3170099"/>
          </a:xfrm>
          <a:prstGeom prst="rect">
            <a:avLst/>
          </a:prstGeom>
        </p:spPr>
        <p:txBody>
          <a:bodyPr wrap="square">
            <a:spAutoFit/>
          </a:bodyPr>
          <a:lstStyle/>
          <a:p>
            <a:pPr algn="just"/>
            <a:r>
              <a:rPr lang="es-ES" sz="4000" dirty="0">
                <a:solidFill>
                  <a:prstClr val="white"/>
                </a:solidFill>
                <a:latin typeface="CS Avva Shenouda" pitchFamily="34" charset="0"/>
              </a:rPr>
              <a:t>+ `"</a:t>
            </a:r>
            <a:r>
              <a:rPr lang="es-ES" sz="4000" dirty="0" err="1">
                <a:solidFill>
                  <a:prstClr val="white"/>
                </a:solidFill>
                <a:latin typeface="CS Avva Shenouda" pitchFamily="34" charset="0"/>
              </a:rPr>
              <a:t>olcel</a:t>
            </a:r>
            <a:r>
              <a:rPr lang="es-ES" sz="4000" dirty="0">
                <a:solidFill>
                  <a:prstClr val="white"/>
                </a:solidFill>
                <a:latin typeface="CS Avva Shenouda" pitchFamily="34" charset="0"/>
              </a:rPr>
              <a:t> `</a:t>
            </a:r>
            <a:r>
              <a:rPr lang="es-ES" sz="4000" dirty="0" err="1">
                <a:solidFill>
                  <a:prstClr val="white"/>
                </a:solidFill>
                <a:latin typeface="CS Avva Shenouda" pitchFamily="34" charset="0"/>
              </a:rPr>
              <a:t>nnipar;enoc</a:t>
            </a:r>
            <a:r>
              <a:rPr lang="es-ES" sz="4000" dirty="0">
                <a:solidFill>
                  <a:prstClr val="white"/>
                </a:solidFill>
                <a:latin typeface="CS Avva Shenouda" pitchFamily="34" charset="0"/>
              </a:rPr>
              <a:t> </a:t>
            </a:r>
            <a:r>
              <a:rPr lang="es-ES" sz="4000" dirty="0" err="1">
                <a:solidFill>
                  <a:prstClr val="white"/>
                </a:solidFill>
                <a:latin typeface="CS Avva Shenouda" pitchFamily="34" charset="0"/>
              </a:rPr>
              <a:t>tyrou</a:t>
            </a:r>
            <a:r>
              <a:rPr lang="es-ES" sz="4000" dirty="0">
                <a:solidFill>
                  <a:prstClr val="white"/>
                </a:solidFill>
                <a:latin typeface="CS Avva Shenouda" pitchFamily="34" charset="0"/>
              </a:rPr>
              <a:t> @ `'</a:t>
            </a:r>
            <a:r>
              <a:rPr lang="es-ES" sz="4000" dirty="0" err="1">
                <a:solidFill>
                  <a:prstClr val="white"/>
                </a:solidFill>
                <a:latin typeface="CS Avva Shenouda" pitchFamily="34" charset="0"/>
              </a:rPr>
              <a:t>u,y</a:t>
            </a:r>
            <a:r>
              <a:rPr lang="es-ES" sz="4000" dirty="0">
                <a:solidFill>
                  <a:prstClr val="white"/>
                </a:solidFill>
                <a:latin typeface="CS Avva Shenouda" pitchFamily="34" charset="0"/>
              </a:rPr>
              <a:t> </a:t>
            </a:r>
            <a:r>
              <a:rPr lang="es-ES" sz="4000" dirty="0" err="1">
                <a:solidFill>
                  <a:prstClr val="white"/>
                </a:solidFill>
                <a:latin typeface="CS Avva Shenouda" pitchFamily="34" charset="0"/>
              </a:rPr>
              <a:t>niben</a:t>
            </a:r>
            <a:br>
              <a:rPr lang="es-ES" sz="4000" dirty="0">
                <a:solidFill>
                  <a:prstClr val="white"/>
                </a:solidFill>
                <a:latin typeface="CS Avva Shenouda" pitchFamily="34" charset="0"/>
              </a:rPr>
            </a:br>
            <a:r>
              <a:rPr lang="es-ES" sz="4000" dirty="0">
                <a:solidFill>
                  <a:prstClr val="white"/>
                </a:solidFill>
                <a:latin typeface="CS Avva Shenouda" pitchFamily="34" charset="0"/>
              </a:rPr>
              <a:t>`</a:t>
            </a:r>
            <a:r>
              <a:rPr lang="es-ES" sz="4000" dirty="0" err="1">
                <a:solidFill>
                  <a:prstClr val="white"/>
                </a:solidFill>
                <a:latin typeface="CS Avva Shenouda" pitchFamily="34" charset="0"/>
              </a:rPr>
              <a:t>nor;odoxoc</a:t>
            </a:r>
            <a:r>
              <a:rPr lang="es-ES" sz="4000" dirty="0">
                <a:solidFill>
                  <a:prstClr val="white"/>
                </a:solidFill>
                <a:latin typeface="CS Avva Shenouda" pitchFamily="34" charset="0"/>
              </a:rPr>
              <a:t> @ `'</a:t>
            </a:r>
            <a:r>
              <a:rPr lang="es-ES" sz="4000" dirty="0" err="1">
                <a:solidFill>
                  <a:prstClr val="white"/>
                </a:solidFill>
                <a:latin typeface="CS Avva Shenouda" pitchFamily="34" charset="0"/>
              </a:rPr>
              <a:t>u,y</a:t>
            </a:r>
            <a:r>
              <a:rPr lang="es-ES" sz="4000" dirty="0">
                <a:solidFill>
                  <a:prstClr val="white"/>
                </a:solidFill>
                <a:latin typeface="CS Avva Shenouda" pitchFamily="34" charset="0"/>
              </a:rPr>
              <a:t> </a:t>
            </a:r>
            <a:r>
              <a:rPr lang="es-ES" sz="4000" dirty="0" err="1">
                <a:solidFill>
                  <a:prstClr val="white"/>
                </a:solidFill>
                <a:latin typeface="CS Avva Shenouda" pitchFamily="34" charset="0"/>
              </a:rPr>
              <a:t>niben</a:t>
            </a:r>
            <a:r>
              <a:rPr lang="es-ES" sz="4000" dirty="0">
                <a:solidFill>
                  <a:prstClr val="white"/>
                </a:solidFill>
                <a:latin typeface="CS Avva Shenouda" pitchFamily="34" charset="0"/>
              </a:rPr>
              <a:t> </a:t>
            </a:r>
            <a:r>
              <a:rPr lang="es-ES" sz="4000" dirty="0" err="1">
                <a:solidFill>
                  <a:prstClr val="white"/>
                </a:solidFill>
                <a:latin typeface="CS Avva Shenouda" pitchFamily="34" charset="0"/>
              </a:rPr>
              <a:t>ce`cmou</a:t>
            </a:r>
            <a:r>
              <a:rPr lang="es-ES" sz="4000" dirty="0">
                <a:solidFill>
                  <a:prstClr val="white"/>
                </a:solidFill>
                <a:latin typeface="CS Avva Shenouda" pitchFamily="34" charset="0"/>
              </a:rPr>
              <a:t> `ero @ `w </a:t>
            </a:r>
            <a:r>
              <a:rPr lang="es-ES" sz="4000" dirty="0" err="1">
                <a:solidFill>
                  <a:prstClr val="white"/>
                </a:solidFill>
                <a:latin typeface="CS Avva Shenouda" pitchFamily="34" charset="0"/>
              </a:rPr>
              <a:t>Mari`a</a:t>
            </a:r>
            <a:r>
              <a:rPr lang="es-ES" sz="4000" dirty="0">
                <a:solidFill>
                  <a:prstClr val="white"/>
                </a:solidFill>
                <a:latin typeface="CS Avva Shenouda" pitchFamily="34" charset="0"/>
              </a:rPr>
              <a:t> ]</a:t>
            </a:r>
            <a:r>
              <a:rPr lang="es-ES" sz="4000" dirty="0" err="1">
                <a:solidFill>
                  <a:prstClr val="white"/>
                </a:solidFill>
                <a:latin typeface="CS Avva Shenouda" pitchFamily="34" charset="0"/>
              </a:rPr>
              <a:t>par;enoc</a:t>
            </a:r>
            <a:r>
              <a:rPr lang="es-ES" sz="4000" dirty="0">
                <a:solidFill>
                  <a:prstClr val="white"/>
                </a:solidFill>
                <a:latin typeface="CS Avva Shenouda" pitchFamily="34" charset="0"/>
              </a:rPr>
              <a:t>.</a:t>
            </a:r>
            <a:endParaRPr lang="fr-FR" sz="4000" dirty="0">
              <a:solidFill>
                <a:prstClr val="white"/>
              </a:solidFill>
              <a:latin typeface="CS Avva Shenouda" pitchFamily="34" charset="0"/>
            </a:endParaRPr>
          </a:p>
        </p:txBody>
      </p:sp>
      <p:sp>
        <p:nvSpPr>
          <p:cNvPr id="2" name="ZoneTexte 1">
            <a:extLst>
              <a:ext uri="{FF2B5EF4-FFF2-40B4-BE49-F238E27FC236}">
                <a16:creationId xmlns:a16="http://schemas.microsoft.com/office/drawing/2014/main" id="{5BB026B0-1731-9483-DA26-56607B67E1E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CE50302E-3572-B666-C103-6274F0B8A32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086087168"/>
      </p:ext>
    </p:extLst>
  </p:cSld>
  <p:clrMapOvr>
    <a:masterClrMapping/>
  </p:clrMapOvr>
  <p:transition/>
</p:sld>
</file>

<file path=ppt/slides/slide23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2"/>
            <a:ext cx="5032292" cy="2800767"/>
          </a:xfrm>
          <a:prstGeom prst="rect">
            <a:avLst/>
          </a:prstGeom>
        </p:spPr>
        <p:txBody>
          <a:bodyPr wrap="square">
            <a:spAutoFit/>
          </a:bodyPr>
          <a:lstStyle/>
          <a:p>
            <a:pPr algn="just" rtl="1"/>
            <a:r>
              <a:rPr lang="ar-EG" sz="4400" dirty="0">
                <a:solidFill>
                  <a:prstClr val="white"/>
                </a:solidFill>
              </a:rPr>
              <a:t>أيتها الحمامة النورانية</a:t>
            </a:r>
            <a:endParaRPr lang="fr-FR" sz="4400" dirty="0">
              <a:solidFill>
                <a:prstClr val="white"/>
              </a:solidFill>
            </a:endParaRPr>
          </a:p>
          <a:p>
            <a:pPr algn="just" rtl="1"/>
            <a:r>
              <a:rPr lang="ar-EG" sz="4400" dirty="0">
                <a:solidFill>
                  <a:prstClr val="white"/>
                </a:solidFill>
              </a:rPr>
              <a:t>أيتها النعمة الكاملة</a:t>
            </a:r>
            <a:endParaRPr lang="fr-FR" sz="4400" dirty="0">
              <a:solidFill>
                <a:prstClr val="white"/>
              </a:solidFill>
            </a:endParaRPr>
          </a:p>
          <a:p>
            <a:pPr algn="just" rtl="1"/>
            <a:r>
              <a:rPr lang="ar-EG" sz="4400" dirty="0">
                <a:solidFill>
                  <a:prstClr val="white"/>
                </a:solidFill>
              </a:rPr>
              <a:t>يا عصاة هرون</a:t>
            </a:r>
            <a:endParaRPr lang="fr-FR" sz="4400" dirty="0">
              <a:solidFill>
                <a:prstClr val="white"/>
              </a:solidFill>
            </a:endParaRPr>
          </a:p>
          <a:p>
            <a:pPr algn="just" rtl="1"/>
            <a:r>
              <a:rPr lang="ar-EG" sz="4400" dirty="0">
                <a:solidFill>
                  <a:prstClr val="white"/>
                </a:solidFill>
              </a:rPr>
              <a:t>التي أزهرت وأعطت ثمرة.</a:t>
            </a:r>
          </a:p>
        </p:txBody>
      </p:sp>
      <p:sp>
        <p:nvSpPr>
          <p:cNvPr id="7" name="Rectangle 6"/>
          <p:cNvSpPr/>
          <p:nvPr/>
        </p:nvSpPr>
        <p:spPr>
          <a:xfrm>
            <a:off x="1631504" y="38100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Ô toi la colombe lumineuse, </a:t>
            </a:r>
          </a:p>
          <a:p>
            <a:pPr algn="ctr"/>
            <a:r>
              <a:rPr lang="fr-FR" sz="3600" b="1" dirty="0">
                <a:solidFill>
                  <a:prstClr val="white"/>
                </a:solidFill>
                <a:latin typeface="Book Antiqua" pitchFamily="18" charset="0"/>
              </a:rPr>
              <a:t>ô toi la grâce parfaite, </a:t>
            </a:r>
          </a:p>
          <a:p>
            <a:pPr algn="ctr"/>
            <a:r>
              <a:rPr lang="fr-FR" sz="3600" b="1" dirty="0">
                <a:solidFill>
                  <a:prstClr val="white"/>
                </a:solidFill>
                <a:latin typeface="Book Antiqua" pitchFamily="18" charset="0"/>
              </a:rPr>
              <a:t>ô toi le bâton d’Aaron, </a:t>
            </a:r>
          </a:p>
          <a:p>
            <a:pPr algn="ctr"/>
            <a:r>
              <a:rPr lang="fr-FR" sz="3600" b="1" dirty="0">
                <a:solidFill>
                  <a:prstClr val="white"/>
                </a:solidFill>
                <a:latin typeface="Book Antiqua" pitchFamily="18" charset="0"/>
              </a:rPr>
              <a:t>qui a fleuri et donna du fruit</a:t>
            </a:r>
          </a:p>
        </p:txBody>
      </p:sp>
      <p:sp>
        <p:nvSpPr>
          <p:cNvPr id="12" name="Rectangle 11"/>
          <p:cNvSpPr/>
          <p:nvPr/>
        </p:nvSpPr>
        <p:spPr>
          <a:xfrm>
            <a:off x="457200" y="335101"/>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`W ][</a:t>
            </a:r>
            <a:r>
              <a:rPr lang="fr-FR" sz="4000" dirty="0" err="1">
                <a:solidFill>
                  <a:prstClr val="white"/>
                </a:solidFill>
                <a:latin typeface="CS Avva Shenouda" pitchFamily="34" charset="0"/>
              </a:rPr>
              <a:t>rompi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nouwini</a:t>
            </a:r>
            <a:r>
              <a:rPr lang="fr-FR" sz="4000" dirty="0">
                <a:solidFill>
                  <a:prstClr val="white"/>
                </a:solidFill>
                <a:latin typeface="CS Avva Shenouda" pitchFamily="34" charset="0"/>
              </a:rPr>
              <a:t> @ `w </a:t>
            </a:r>
            <a:r>
              <a:rPr lang="fr-FR" sz="4000" dirty="0" err="1">
                <a:solidFill>
                  <a:prstClr val="white"/>
                </a:solidFill>
                <a:latin typeface="CS Avva Shenouda" pitchFamily="34" charset="0"/>
              </a:rPr>
              <a:t>pi`hmot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etjyk</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 @ `w </a:t>
            </a:r>
            <a:r>
              <a:rPr lang="fr-FR" sz="4000" dirty="0" err="1">
                <a:solidFill>
                  <a:prstClr val="white"/>
                </a:solidFill>
                <a:latin typeface="CS Avva Shenouda" pitchFamily="34" charset="0"/>
              </a:rPr>
              <a:t>pisbwt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Aarwn</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etafviri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ouoh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af</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karpoc</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8B57978F-AFEF-13A8-A3A3-A4425FAE2EE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9CB56774-4B6D-A9C7-50AE-595691766D2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49113826"/>
      </p:ext>
    </p:extLst>
  </p:cSld>
  <p:clrMapOvr>
    <a:masterClrMapping/>
  </p:clrMapOvr>
  <p:transition/>
</p:sld>
</file>

<file path=ppt/slides/slide23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5" name="Rectangle 14"/>
          <p:cNvSpPr/>
          <p:nvPr/>
        </p:nvSpPr>
        <p:spPr>
          <a:xfrm>
            <a:off x="5043916" y="980731"/>
            <a:ext cx="2165978" cy="830997"/>
          </a:xfrm>
          <a:prstGeom prst="rect">
            <a:avLst/>
          </a:prstGeom>
        </p:spPr>
        <p:txBody>
          <a:bodyPr wrap="none">
            <a:spAutoFit/>
          </a:bodyPr>
          <a:lstStyle/>
          <a:p>
            <a:pPr algn="ctr"/>
            <a:r>
              <a:rPr lang="fr-FR" sz="4800" dirty="0">
                <a:solidFill>
                  <a:prstClr val="white"/>
                </a:solidFill>
                <a:latin typeface="CS Avva Shenouda" pitchFamily="34" charset="0"/>
              </a:rPr>
              <a:t>}'</a:t>
            </a:r>
            <a:r>
              <a:rPr lang="fr-FR" sz="4800" dirty="0" err="1">
                <a:solidFill>
                  <a:prstClr val="white"/>
                </a:solidFill>
                <a:latin typeface="CS Avva Shenouda" pitchFamily="34" charset="0"/>
              </a:rPr>
              <a:t>ali</a:t>
            </a:r>
            <a:endParaRPr lang="fr-FR" sz="4800" dirty="0">
              <a:solidFill>
                <a:prstClr val="white"/>
              </a:solidFill>
              <a:latin typeface="CS Avva Shenouda" pitchFamily="34" charset="0"/>
            </a:endParaRPr>
          </a:p>
        </p:txBody>
      </p:sp>
      <p:sp>
        <p:nvSpPr>
          <p:cNvPr id="6" name="Rectangle 5"/>
          <p:cNvSpPr/>
          <p:nvPr/>
        </p:nvSpPr>
        <p:spPr>
          <a:xfrm>
            <a:off x="4151787" y="2564904"/>
            <a:ext cx="184731" cy="861774"/>
          </a:xfrm>
          <a:prstGeom prst="rect">
            <a:avLst/>
          </a:prstGeom>
        </p:spPr>
        <p:txBody>
          <a:bodyPr wrap="none">
            <a:spAutoFit/>
          </a:bodyPr>
          <a:lstStyle/>
          <a:p>
            <a:endParaRPr lang="fr-FR" sz="5000" dirty="0">
              <a:solidFill>
                <a:prstClr val="white"/>
              </a:solidFill>
              <a:latin typeface="CS Avva Shenouda" pitchFamily="34" charset="0"/>
            </a:endParaRPr>
          </a:p>
        </p:txBody>
      </p:sp>
      <p:sp>
        <p:nvSpPr>
          <p:cNvPr id="7" name="Rectangle 6"/>
          <p:cNvSpPr/>
          <p:nvPr/>
        </p:nvSpPr>
        <p:spPr>
          <a:xfrm>
            <a:off x="2241669" y="2768535"/>
            <a:ext cx="7543465" cy="1261884"/>
          </a:xfrm>
          <a:prstGeom prst="rect">
            <a:avLst/>
          </a:prstGeom>
        </p:spPr>
        <p:txBody>
          <a:bodyPr wrap="square">
            <a:spAutoFit/>
          </a:bodyPr>
          <a:lstStyle/>
          <a:p>
            <a:pPr algn="ctr"/>
            <a:r>
              <a:rPr lang="fr-FR" sz="3800" dirty="0" err="1">
                <a:solidFill>
                  <a:prstClr val="white"/>
                </a:solidFill>
                <a:latin typeface="Book Antiqua" pitchFamily="18" charset="0"/>
              </a:rPr>
              <a:t>Psalie</a:t>
            </a:r>
            <a:r>
              <a:rPr lang="fr-FR" sz="3800" dirty="0">
                <a:solidFill>
                  <a:prstClr val="white"/>
                </a:solidFill>
                <a:latin typeface="Book Antiqua" pitchFamily="18" charset="0"/>
              </a:rPr>
              <a:t> </a:t>
            </a:r>
            <a:r>
              <a:rPr lang="fr-FR" sz="3800" dirty="0" err="1">
                <a:solidFill>
                  <a:prstClr val="white"/>
                </a:solidFill>
                <a:latin typeface="Book Antiqua" pitchFamily="18" charset="0"/>
              </a:rPr>
              <a:t>Watos</a:t>
            </a:r>
            <a:r>
              <a:rPr lang="fr-FR" sz="3800" dirty="0">
                <a:solidFill>
                  <a:prstClr val="white"/>
                </a:solidFill>
                <a:latin typeface="Book Antiqua" pitchFamily="18" charset="0"/>
              </a:rPr>
              <a:t> (2) de l’office de l’encens de la veille</a:t>
            </a: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34</a:t>
            </a:r>
          </a:p>
        </p:txBody>
      </p:sp>
      <p:sp>
        <p:nvSpPr>
          <p:cNvPr id="3" name="Rectangle 2">
            <a:hlinkClick r:id="rId3" action="ppaction://hlinksldjump"/>
            <a:extLst>
              <a:ext uri="{FF2B5EF4-FFF2-40B4-BE49-F238E27FC236}">
                <a16:creationId xmlns:a16="http://schemas.microsoft.com/office/drawing/2014/main" id="{3D6AC2FE-6C02-CC6C-8898-EEF37D3461C6}"/>
              </a:ext>
            </a:extLst>
          </p:cNvPr>
          <p:cNvSpPr/>
          <p:nvPr/>
        </p:nvSpPr>
        <p:spPr>
          <a:xfrm>
            <a:off x="8601472" y="5589240"/>
            <a:ext cx="3168352" cy="64807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t>Cantique </a:t>
            </a:r>
            <a:r>
              <a:rPr lang="fr-FR" dirty="0" err="1"/>
              <a:t>Watos</a:t>
            </a:r>
            <a:r>
              <a:rPr lang="fr-FR" dirty="0"/>
              <a:t> pour la Vierge</a:t>
            </a:r>
          </a:p>
        </p:txBody>
      </p:sp>
      <p:sp>
        <p:nvSpPr>
          <p:cNvPr id="2" name="ZoneTexte 1">
            <a:extLst>
              <a:ext uri="{FF2B5EF4-FFF2-40B4-BE49-F238E27FC236}">
                <a16:creationId xmlns:a16="http://schemas.microsoft.com/office/drawing/2014/main" id="{9370EB72-6219-723E-6BA3-BB9013FF21A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4" name="ZoneTexte 3">
            <a:hlinkClick r:id="rId4" action="ppaction://hlinksldjump"/>
            <a:extLst>
              <a:ext uri="{FF2B5EF4-FFF2-40B4-BE49-F238E27FC236}">
                <a16:creationId xmlns:a16="http://schemas.microsoft.com/office/drawing/2014/main" id="{769C7DD1-7DA9-DA97-A651-EC4F7278EFE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499380726"/>
      </p:ext>
    </p:extLst>
  </p:cSld>
  <p:clrMapOvr>
    <a:masterClrMapping/>
  </p:clrMapOvr>
  <p:transition/>
</p:sld>
</file>

<file path=ppt/slides/slide23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العروسة النقية </a:t>
            </a:r>
            <a:endParaRPr lang="fr-FR" sz="4800" dirty="0">
              <a:solidFill>
                <a:prstClr val="white"/>
              </a:solidFill>
            </a:endParaRPr>
          </a:p>
          <a:p>
            <a:pPr algn="just" rtl="1"/>
            <a:r>
              <a:rPr lang="ar-EG" sz="4800" dirty="0">
                <a:solidFill>
                  <a:prstClr val="white"/>
                </a:solidFill>
              </a:rPr>
              <a:t>العذراء الهادئة </a:t>
            </a:r>
            <a:endParaRPr lang="fr-FR" sz="4800" dirty="0">
              <a:solidFill>
                <a:prstClr val="white"/>
              </a:solidFill>
            </a:endParaRPr>
          </a:p>
          <a:p>
            <a:pPr algn="just" rtl="1"/>
            <a:r>
              <a:rPr lang="ar-EG" sz="4800" dirty="0">
                <a:solidFill>
                  <a:prstClr val="white"/>
                </a:solidFill>
              </a:rPr>
              <a:t>أم الله الكلمة </a:t>
            </a:r>
            <a:endParaRPr lang="fr-FR" sz="4800" dirty="0">
              <a:solidFill>
                <a:prstClr val="white"/>
              </a:solidFill>
            </a:endParaRPr>
          </a:p>
          <a:p>
            <a:pPr algn="just" rtl="1"/>
            <a:r>
              <a:rPr lang="ar-EG" sz="4800" dirty="0">
                <a:solidFill>
                  <a:prstClr val="white"/>
                </a:solidFill>
              </a:rPr>
              <a:t>مريم والدة الإله.</a:t>
            </a:r>
          </a:p>
        </p:txBody>
      </p:sp>
      <p:sp>
        <p:nvSpPr>
          <p:cNvPr id="7" name="Rectangle 6"/>
          <p:cNvSpPr/>
          <p:nvPr/>
        </p:nvSpPr>
        <p:spPr>
          <a:xfrm>
            <a:off x="1631504" y="3581400"/>
            <a:ext cx="9001000" cy="2554545"/>
          </a:xfrm>
          <a:prstGeom prst="rect">
            <a:avLst/>
          </a:prstGeom>
        </p:spPr>
        <p:txBody>
          <a:bodyPr wrap="square">
            <a:spAutoFit/>
          </a:bodyPr>
          <a:lstStyle/>
          <a:p>
            <a:pPr algn="ctr"/>
            <a:r>
              <a:rPr lang="fr-FR" sz="4000" b="1" dirty="0">
                <a:solidFill>
                  <a:prstClr val="white"/>
                </a:solidFill>
                <a:latin typeface="Book Antiqua" pitchFamily="18" charset="0"/>
              </a:rPr>
              <a:t>L’épouse pure, </a:t>
            </a:r>
          </a:p>
          <a:p>
            <a:pPr algn="ctr"/>
            <a:r>
              <a:rPr lang="fr-FR" sz="4000" b="1" dirty="0">
                <a:solidFill>
                  <a:prstClr val="white"/>
                </a:solidFill>
                <a:latin typeface="Book Antiqua" pitchFamily="18" charset="0"/>
              </a:rPr>
              <a:t>la vierge calme, </a:t>
            </a:r>
          </a:p>
          <a:p>
            <a:pPr algn="ctr"/>
            <a:r>
              <a:rPr lang="fr-FR" sz="4000" b="1" dirty="0">
                <a:solidFill>
                  <a:prstClr val="white"/>
                </a:solidFill>
                <a:latin typeface="Book Antiqua" pitchFamily="18" charset="0"/>
              </a:rPr>
              <a:t>la mère de Dieu le Verbe, </a:t>
            </a:r>
          </a:p>
          <a:p>
            <a:pPr algn="ctr"/>
            <a:r>
              <a:rPr lang="fr-FR" sz="4000" b="1" dirty="0">
                <a:solidFill>
                  <a:prstClr val="white"/>
                </a:solidFill>
                <a:latin typeface="Book Antiqua" pitchFamily="18" charset="0"/>
              </a:rPr>
              <a:t>Marie la mère de Dieu</a:t>
            </a:r>
          </a:p>
        </p:txBody>
      </p:sp>
      <p:sp>
        <p:nvSpPr>
          <p:cNvPr id="12" name="Rectangle 11"/>
          <p:cNvSpPr/>
          <p:nvPr/>
        </p:nvSpPr>
        <p:spPr>
          <a:xfrm>
            <a:off x="457200" y="475833"/>
            <a:ext cx="6070848" cy="2800767"/>
          </a:xfrm>
          <a:prstGeom prst="rect">
            <a:avLst/>
          </a:prstGeom>
        </p:spPr>
        <p:txBody>
          <a:bodyPr wrap="square">
            <a:spAutoFit/>
          </a:bodyPr>
          <a:lstStyle/>
          <a:p>
            <a:pPr algn="just"/>
            <a:r>
              <a:rPr lang="fr-FR" sz="4400" dirty="0">
                <a:solidFill>
                  <a:prstClr val="white"/>
                </a:solidFill>
                <a:latin typeface="CS Avva Shenouda" pitchFamily="34" charset="0"/>
              </a:rPr>
              <a:t>}</a:t>
            </a:r>
            <a:r>
              <a:rPr lang="fr-FR" sz="4400" dirty="0" err="1">
                <a:solidFill>
                  <a:prstClr val="white"/>
                </a:solidFill>
                <a:latin typeface="CS Avva Shenouda" pitchFamily="34" charset="0"/>
              </a:rPr>
              <a:t>selet</a:t>
            </a:r>
            <a:r>
              <a:rPr lang="fr-FR" sz="4400" dirty="0">
                <a:solidFill>
                  <a:prstClr val="white"/>
                </a:solidFill>
                <a:latin typeface="CS Avva Shenouda" pitchFamily="34" charset="0"/>
              </a:rPr>
              <a:t> `</a:t>
            </a:r>
            <a:r>
              <a:rPr lang="fr-FR" sz="4400" dirty="0" err="1">
                <a:solidFill>
                  <a:prstClr val="white"/>
                </a:solidFill>
                <a:latin typeface="CS Avva Shenouda" pitchFamily="34" charset="0"/>
              </a:rPr>
              <a:t>nka;aroc</a:t>
            </a:r>
            <a:r>
              <a:rPr lang="fr-FR" sz="4400" dirty="0">
                <a:solidFill>
                  <a:prstClr val="white"/>
                </a:solidFill>
                <a:latin typeface="CS Avva Shenouda" pitchFamily="34" charset="0"/>
              </a:rPr>
              <a:t> @ ]</a:t>
            </a:r>
            <a:r>
              <a:rPr lang="fr-FR" sz="4400" dirty="0" err="1">
                <a:solidFill>
                  <a:prstClr val="white"/>
                </a:solidFill>
                <a:latin typeface="CS Avva Shenouda" pitchFamily="34" charset="0"/>
              </a:rPr>
              <a:t>cemne</a:t>
            </a:r>
            <a:r>
              <a:rPr lang="fr-FR" sz="4400" dirty="0">
                <a:solidFill>
                  <a:prstClr val="white"/>
                </a:solidFill>
                <a:latin typeface="CS Avva Shenouda" pitchFamily="34" charset="0"/>
              </a:rPr>
              <a:t> `</a:t>
            </a:r>
            <a:r>
              <a:rPr lang="fr-FR" sz="4400" dirty="0" err="1">
                <a:solidFill>
                  <a:prstClr val="white"/>
                </a:solidFill>
                <a:latin typeface="CS Avva Shenouda" pitchFamily="34" charset="0"/>
              </a:rPr>
              <a:t>mpar;enoc</a:t>
            </a:r>
            <a:r>
              <a:rPr lang="fr-FR" sz="4400" dirty="0">
                <a:solidFill>
                  <a:prstClr val="white"/>
                </a:solidFill>
                <a:latin typeface="CS Avva Shenouda" pitchFamily="34" charset="0"/>
              </a:rPr>
              <a:t> @ `;</a:t>
            </a:r>
            <a:r>
              <a:rPr lang="fr-FR" sz="4400" dirty="0" err="1">
                <a:solidFill>
                  <a:prstClr val="white"/>
                </a:solidFill>
                <a:latin typeface="CS Avva Shenouda" pitchFamily="34" charset="0"/>
              </a:rPr>
              <a:t>mau</a:t>
            </a:r>
            <a:r>
              <a:rPr lang="fr-FR" sz="4400" dirty="0">
                <a:solidFill>
                  <a:prstClr val="white"/>
                </a:solidFill>
                <a:latin typeface="CS Avva Shenouda" pitchFamily="34" charset="0"/>
              </a:rPr>
              <a:t> `mV] </a:t>
            </a:r>
            <a:r>
              <a:rPr lang="fr-FR" sz="4400" dirty="0" err="1">
                <a:solidFill>
                  <a:prstClr val="white"/>
                </a:solidFill>
                <a:latin typeface="CS Avva Shenouda" pitchFamily="34" charset="0"/>
              </a:rPr>
              <a:t>pilogoc</a:t>
            </a:r>
            <a:r>
              <a:rPr lang="fr-FR" sz="4400" dirty="0">
                <a:solidFill>
                  <a:prstClr val="white"/>
                </a:solidFill>
                <a:latin typeface="CS Avva Shenouda" pitchFamily="34" charset="0"/>
              </a:rPr>
              <a:t> @ </a:t>
            </a:r>
            <a:r>
              <a:rPr lang="fr-FR" sz="4400" dirty="0" err="1">
                <a:solidFill>
                  <a:prstClr val="white"/>
                </a:solidFill>
                <a:latin typeface="CS Avva Shenouda" pitchFamily="34" charset="0"/>
              </a:rPr>
              <a:t>Mari`a</a:t>
            </a:r>
            <a:r>
              <a:rPr lang="fr-FR" sz="4400" dirty="0">
                <a:solidFill>
                  <a:prstClr val="white"/>
                </a:solidFill>
                <a:latin typeface="CS Avva Shenouda" pitchFamily="34" charset="0"/>
              </a:rPr>
              <a:t> ];</a:t>
            </a:r>
            <a:r>
              <a:rPr lang="fr-FR" sz="4400" dirty="0" err="1">
                <a:solidFill>
                  <a:prstClr val="white"/>
                </a:solidFill>
                <a:latin typeface="CS Avva Shenouda" pitchFamily="34" charset="0"/>
              </a:rPr>
              <a:t>eodokoc</a:t>
            </a:r>
            <a:r>
              <a:rPr lang="fr-FR" sz="44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AC388E9A-CB0C-6FEE-44EF-143C65177D8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8FCE7C0B-A01D-CA36-D37C-593E0796C78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980156735"/>
      </p:ext>
    </p:extLst>
  </p:cSld>
  <p:clrMapOvr>
    <a:masterClrMapping/>
  </p:clrMapOvr>
  <p:transition/>
</p:sld>
</file>

<file path=ppt/slides/slide23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err="1">
                <a:solidFill>
                  <a:prstClr val="white"/>
                </a:solidFill>
              </a:rPr>
              <a:t>إقبل</a:t>
            </a:r>
            <a:r>
              <a:rPr lang="ar-EG" sz="4800" dirty="0">
                <a:solidFill>
                  <a:prstClr val="white"/>
                </a:solidFill>
              </a:rPr>
              <a:t> طلباتها عنا </a:t>
            </a:r>
            <a:endParaRPr lang="fr-FR" sz="4800" dirty="0">
              <a:solidFill>
                <a:prstClr val="white"/>
              </a:solidFill>
            </a:endParaRPr>
          </a:p>
          <a:p>
            <a:pPr algn="just" rtl="1"/>
            <a:r>
              <a:rPr lang="ar-EG" sz="4800" dirty="0">
                <a:solidFill>
                  <a:prstClr val="white"/>
                </a:solidFill>
              </a:rPr>
              <a:t>أيها المسيح وتحنن علينا. </a:t>
            </a:r>
            <a:endParaRPr lang="fr-FR" sz="4800" dirty="0">
              <a:solidFill>
                <a:prstClr val="white"/>
              </a:solidFill>
            </a:endParaRPr>
          </a:p>
          <a:p>
            <a:pPr algn="just" rtl="1"/>
            <a:r>
              <a:rPr lang="ar-EG" sz="4800" dirty="0">
                <a:solidFill>
                  <a:prstClr val="white"/>
                </a:solidFill>
              </a:rPr>
              <a:t>وأغفر لنا خطايانا. </a:t>
            </a:r>
            <a:endParaRPr lang="fr-FR" sz="4800" dirty="0">
              <a:solidFill>
                <a:prstClr val="white"/>
              </a:solidFill>
            </a:endParaRPr>
          </a:p>
          <a:p>
            <a:pPr algn="just" rtl="1"/>
            <a:r>
              <a:rPr lang="ar-EG" sz="4800" dirty="0">
                <a:solidFill>
                  <a:prstClr val="white"/>
                </a:solidFill>
              </a:rPr>
              <a:t>من أجل مريم اسمعنا.</a:t>
            </a:r>
          </a:p>
        </p:txBody>
      </p:sp>
      <p:sp>
        <p:nvSpPr>
          <p:cNvPr id="7" name="Rectangle 6"/>
          <p:cNvSpPr/>
          <p:nvPr/>
        </p:nvSpPr>
        <p:spPr>
          <a:xfrm>
            <a:off x="1631504" y="38100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Accepte ses demandes pour nous,</a:t>
            </a:r>
          </a:p>
          <a:p>
            <a:pPr algn="ctr"/>
            <a:r>
              <a:rPr lang="fr-FR" sz="3600" b="1" dirty="0">
                <a:solidFill>
                  <a:prstClr val="white"/>
                </a:solidFill>
                <a:latin typeface="Book Antiqua" pitchFamily="18" charset="0"/>
              </a:rPr>
              <a:t> ô christ soit compatissant envers nous, pardonne nous nos péchés, </a:t>
            </a:r>
          </a:p>
          <a:p>
            <a:pPr algn="ctr"/>
            <a:r>
              <a:rPr lang="fr-FR" sz="3600" b="1" dirty="0">
                <a:solidFill>
                  <a:prstClr val="white"/>
                </a:solidFill>
                <a:latin typeface="Book Antiqua" pitchFamily="18" charset="0"/>
              </a:rPr>
              <a:t>pour Marie écoute nous </a:t>
            </a:r>
          </a:p>
        </p:txBody>
      </p:sp>
      <p:sp>
        <p:nvSpPr>
          <p:cNvPr id="12" name="Rectangle 11"/>
          <p:cNvSpPr/>
          <p:nvPr/>
        </p:nvSpPr>
        <p:spPr>
          <a:xfrm>
            <a:off x="457200" y="264855"/>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{i `</a:t>
            </a:r>
            <a:r>
              <a:rPr lang="fr-FR" sz="4000" dirty="0" err="1">
                <a:solidFill>
                  <a:prstClr val="white"/>
                </a:solidFill>
                <a:latin typeface="CS Avva Shenouda" pitchFamily="34" charset="0"/>
              </a:rPr>
              <a:t>nnec</a:t>
            </a:r>
            <a:r>
              <a:rPr lang="fr-FR" sz="4000" dirty="0">
                <a:solidFill>
                  <a:prstClr val="white"/>
                </a:solidFill>
                <a:latin typeface="CS Avva Shenouda" pitchFamily="34" charset="0"/>
              </a:rPr>
              <a:t>]ho `</a:t>
            </a:r>
            <a:r>
              <a:rPr lang="fr-FR" sz="4000" dirty="0" err="1">
                <a:solidFill>
                  <a:prstClr val="white"/>
                </a:solidFill>
                <a:latin typeface="CS Avva Shenouda" pitchFamily="34" charset="0"/>
              </a:rPr>
              <a:t>ejwn</a:t>
            </a:r>
            <a:r>
              <a:rPr lang="fr-FR" sz="4000" dirty="0">
                <a:solidFill>
                  <a:prstClr val="white"/>
                </a:solidFill>
                <a:latin typeface="CS Avva Shenouda" pitchFamily="34" charset="0"/>
              </a:rPr>
              <a:t> @ `w P=,=c </a:t>
            </a:r>
            <a:r>
              <a:rPr lang="fr-FR" sz="4000" dirty="0" err="1">
                <a:solidFill>
                  <a:prstClr val="white"/>
                </a:solidFill>
                <a:latin typeface="CS Avva Shenouda" pitchFamily="34" charset="0"/>
              </a:rPr>
              <a:t>senhyt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qaron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nennobi</a:t>
            </a:r>
            <a:r>
              <a:rPr lang="fr-FR" sz="4000" dirty="0">
                <a:solidFill>
                  <a:prstClr val="white"/>
                </a:solidFill>
                <a:latin typeface="CS Avva Shenouda" pitchFamily="34" charset="0"/>
              </a:rPr>
              <a:t> ,w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 nan @ </a:t>
            </a:r>
            <a:r>
              <a:rPr lang="fr-FR" sz="4000" dirty="0" err="1">
                <a:solidFill>
                  <a:prstClr val="white"/>
                </a:solidFill>
                <a:latin typeface="CS Avva Shenouda" pitchFamily="34" charset="0"/>
              </a:rPr>
              <a:t>e;be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cwtem</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eron</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079E348F-0FFE-D3A0-4DE1-D5967C3F764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3EF1A401-B0BC-921A-760C-FA586E18881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89109789"/>
      </p:ext>
    </p:extLst>
  </p:cSld>
  <p:clrMapOvr>
    <a:masterClrMapping/>
  </p:clrMapOvr>
  <p:transition/>
</p:sld>
</file>

<file path=ppt/slides/slide23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2554545"/>
          </a:xfrm>
          <a:prstGeom prst="rect">
            <a:avLst/>
          </a:prstGeom>
        </p:spPr>
        <p:txBody>
          <a:bodyPr wrap="square">
            <a:spAutoFit/>
          </a:bodyPr>
          <a:lstStyle/>
          <a:p>
            <a:pPr algn="just" rtl="1"/>
            <a:r>
              <a:rPr lang="ar-EG" sz="4000" dirty="0">
                <a:solidFill>
                  <a:prstClr val="white"/>
                </a:solidFill>
              </a:rPr>
              <a:t>لأنك أنت إله رؤوف </a:t>
            </a:r>
            <a:endParaRPr lang="fr-FR" sz="4000" dirty="0">
              <a:solidFill>
                <a:prstClr val="white"/>
              </a:solidFill>
            </a:endParaRPr>
          </a:p>
          <a:p>
            <a:pPr algn="just" rtl="1"/>
            <a:r>
              <a:rPr lang="ar-EG" sz="4000" dirty="0">
                <a:solidFill>
                  <a:prstClr val="white"/>
                </a:solidFill>
              </a:rPr>
              <a:t>أضيء عقلنا وقلبنا </a:t>
            </a:r>
            <a:endParaRPr lang="fr-FR" sz="4000" dirty="0">
              <a:solidFill>
                <a:prstClr val="white"/>
              </a:solidFill>
            </a:endParaRPr>
          </a:p>
          <a:p>
            <a:pPr algn="just" rtl="1"/>
            <a:r>
              <a:rPr lang="ar-EG" sz="4000" dirty="0">
                <a:solidFill>
                  <a:prstClr val="white"/>
                </a:solidFill>
              </a:rPr>
              <a:t>من قِبل طلبات هذه العروسة </a:t>
            </a:r>
            <a:endParaRPr lang="fr-FR" sz="4000" dirty="0">
              <a:solidFill>
                <a:prstClr val="white"/>
              </a:solidFill>
            </a:endParaRPr>
          </a:p>
          <a:p>
            <a:pPr algn="just" rtl="1"/>
            <a:r>
              <a:rPr lang="ar-EG" sz="4000" dirty="0">
                <a:solidFill>
                  <a:prstClr val="white"/>
                </a:solidFill>
              </a:rPr>
              <a:t>مريم أم طويل </a:t>
            </a:r>
            <a:r>
              <a:rPr lang="ar-EG" sz="4000" dirty="0" err="1">
                <a:solidFill>
                  <a:prstClr val="white"/>
                </a:solidFill>
              </a:rPr>
              <a:t>الآناة</a:t>
            </a:r>
            <a:r>
              <a:rPr lang="ar-EG" sz="4000" dirty="0">
                <a:solidFill>
                  <a:prstClr val="white"/>
                </a:solidFill>
              </a:rPr>
              <a:t>. </a:t>
            </a:r>
          </a:p>
        </p:txBody>
      </p:sp>
      <p:sp>
        <p:nvSpPr>
          <p:cNvPr id="7" name="Rectangle 6"/>
          <p:cNvSpPr/>
          <p:nvPr/>
        </p:nvSpPr>
        <p:spPr>
          <a:xfrm>
            <a:off x="1631504" y="38862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Car Tu es un Dieu miséricordieux, </a:t>
            </a:r>
          </a:p>
          <a:p>
            <a:pPr algn="ctr"/>
            <a:r>
              <a:rPr lang="fr-FR" sz="3600" b="1" dirty="0">
                <a:solidFill>
                  <a:prstClr val="white"/>
                </a:solidFill>
                <a:latin typeface="Book Antiqua" pitchFamily="18" charset="0"/>
              </a:rPr>
              <a:t>illumine nos esprits et nos cœurs,</a:t>
            </a:r>
          </a:p>
          <a:p>
            <a:pPr algn="ctr"/>
            <a:r>
              <a:rPr lang="fr-FR" sz="3600" b="1" dirty="0">
                <a:solidFill>
                  <a:prstClr val="white"/>
                </a:solidFill>
                <a:latin typeface="Book Antiqua" pitchFamily="18" charset="0"/>
              </a:rPr>
              <a:t> par les demandes de cette épouse, </a:t>
            </a:r>
          </a:p>
          <a:p>
            <a:pPr algn="ctr"/>
            <a:r>
              <a:rPr lang="fr-FR" sz="3600" b="1" dirty="0">
                <a:solidFill>
                  <a:prstClr val="white"/>
                </a:solidFill>
                <a:latin typeface="Book Antiqua" pitchFamily="18" charset="0"/>
              </a:rPr>
              <a:t>Marie mère de celui qui est lent à la colère</a:t>
            </a:r>
          </a:p>
        </p:txBody>
      </p:sp>
      <p:sp>
        <p:nvSpPr>
          <p:cNvPr id="12" name="Rectangle 11"/>
          <p:cNvSpPr/>
          <p:nvPr/>
        </p:nvSpPr>
        <p:spPr>
          <a:xfrm>
            <a:off x="457200" y="335101"/>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Je `</a:t>
            </a:r>
            <a:r>
              <a:rPr lang="fr-FR" sz="4000" dirty="0" err="1">
                <a:solidFill>
                  <a:prstClr val="white"/>
                </a:solidFill>
                <a:latin typeface="CS Avva Shenouda" pitchFamily="34" charset="0"/>
              </a:rPr>
              <a:t>n;ok</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ouNou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nna`yt</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ariouwini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mpennouc</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penhyt</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hiten</a:t>
            </a:r>
            <a:r>
              <a:rPr lang="fr-FR" sz="4000" dirty="0">
                <a:solidFill>
                  <a:prstClr val="white"/>
                </a:solidFill>
                <a:latin typeface="CS Avva Shenouda" pitchFamily="34" charset="0"/>
              </a:rPr>
              <a:t> ni]ho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taiselet</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mau</a:t>
            </a:r>
            <a:r>
              <a:rPr lang="fr-FR" sz="4000" dirty="0">
                <a:solidFill>
                  <a:prstClr val="white"/>
                </a:solidFill>
                <a:latin typeface="CS Avva Shenouda" pitchFamily="34" charset="0"/>
              </a:rPr>
              <a:t> </a:t>
            </a:r>
          </a:p>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mpirefwou</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nhyt</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1696C9F7-954C-14C8-9C8D-F44B27A476E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B05A1FCE-F2FD-0441-728E-163196225DD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524843268"/>
      </p:ext>
    </p:extLst>
  </p:cSld>
  <p:clrMapOvr>
    <a:masterClrMapping/>
  </p:clrMapOvr>
  <p:transition/>
</p:sld>
</file>

<file path=ppt/slides/slide23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8304245" y="340594"/>
            <a:ext cx="3456384" cy="2718949"/>
          </a:xfrm>
          <a:prstGeom prst="rect">
            <a:avLst/>
          </a:prstGeom>
        </p:spPr>
        <p:txBody>
          <a:bodyPr wrap="square">
            <a:spAutoFit/>
          </a:bodyPr>
          <a:lstStyle/>
          <a:p>
            <a:pPr algn="just" defTabSz="1219170" rtl="1"/>
            <a:r>
              <a:rPr lang="ar-AE" sz="4267" dirty="0">
                <a:solidFill>
                  <a:prstClr val="white"/>
                </a:solidFill>
                <a:latin typeface="Calibri"/>
                <a:cs typeface="Arial" panose="020B0604020202020204" pitchFamily="34" charset="0"/>
              </a:rPr>
              <a:t>فلهذا نمجدك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كوالدة الإله</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اسألي ابنك</a:t>
            </a:r>
            <a:endParaRPr lang="fr-FR" sz="4267" dirty="0">
              <a:solidFill>
                <a:prstClr val="white"/>
              </a:solidFill>
              <a:latin typeface="Calibri"/>
            </a:endParaRPr>
          </a:p>
          <a:p>
            <a:pPr algn="just" defTabSz="1219170" rtl="1"/>
            <a:r>
              <a:rPr lang="ar-AE" sz="4267" dirty="0">
                <a:solidFill>
                  <a:prstClr val="white"/>
                </a:solidFill>
                <a:latin typeface="Calibri"/>
                <a:cs typeface="Arial" panose="020B0604020202020204" pitchFamily="34" charset="0"/>
              </a:rPr>
              <a:t>ليغفر لنا.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it-IT" sz="3733" dirty="0">
                <a:solidFill>
                  <a:prstClr val="white"/>
                </a:solidFill>
                <a:latin typeface="CS Avva Shenouda" pitchFamily="34" charset="0"/>
              </a:rPr>
              <a:t>¿ E;be vai ten]`wou ne @ hwc :e`otokoc @ ma]ho `mpesyri @ e;ref,w nan `ebol.</a:t>
            </a:r>
            <a:endParaRPr lang="fr-FR" sz="3733" dirty="0">
              <a:solidFill>
                <a:prstClr val="white"/>
              </a:solidFill>
              <a:latin typeface="CS Avva Shenouda" pitchFamily="34" charset="0"/>
            </a:endParaRPr>
          </a:p>
        </p:txBody>
      </p:sp>
      <p:sp>
        <p:nvSpPr>
          <p:cNvPr id="7" name="Rectangle 6"/>
          <p:cNvSpPr/>
          <p:nvPr/>
        </p:nvSpPr>
        <p:spPr>
          <a:xfrm>
            <a:off x="2855640" y="3813043"/>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Pour cela nous te glorifions</a:t>
            </a:r>
          </a:p>
          <a:p>
            <a:pPr algn="ctr" defTabSz="1219170"/>
            <a:r>
              <a:rPr lang="fr-FR" sz="3733" b="1" dirty="0">
                <a:solidFill>
                  <a:prstClr val="white"/>
                </a:solidFill>
                <a:latin typeface="Book Antiqua" pitchFamily="18" charset="0"/>
              </a:rPr>
              <a:t>En tant que mère de Dieu</a:t>
            </a:r>
          </a:p>
          <a:p>
            <a:pPr algn="ctr" defTabSz="1219170"/>
            <a:r>
              <a:rPr lang="fr-FR" sz="3733" b="1" dirty="0">
                <a:solidFill>
                  <a:prstClr val="white"/>
                </a:solidFill>
                <a:latin typeface="Book Antiqua" pitchFamily="18" charset="0"/>
              </a:rPr>
              <a:t>Demande à ton Fils</a:t>
            </a:r>
          </a:p>
          <a:p>
            <a:pPr algn="ctr" defTabSz="1219170"/>
            <a:r>
              <a:rPr lang="fr-FR" sz="3733" b="1" dirty="0">
                <a:solidFill>
                  <a:prstClr val="white"/>
                </a:solidFill>
                <a:latin typeface="Book Antiqua" pitchFamily="18" charset="0"/>
              </a:rPr>
              <a:t>De nous pardonner.</a:t>
            </a:r>
          </a:p>
        </p:txBody>
      </p:sp>
      <p:sp>
        <p:nvSpPr>
          <p:cNvPr id="2" name="ZoneTexte 1">
            <a:extLst>
              <a:ext uri="{FF2B5EF4-FFF2-40B4-BE49-F238E27FC236}">
                <a16:creationId xmlns:a16="http://schemas.microsoft.com/office/drawing/2014/main" id="{668F4BB0-8036-4427-B89C-4C27B74D7E4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&lt;ere ne Mari`a</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E8349C39-22C3-FD8C-FF41-06AF6FD68D4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14631432"/>
      </p:ext>
    </p:extLst>
  </p:cSld>
  <p:clrMapOvr>
    <a:masterClrMapping/>
  </p:clrMapOvr>
</p:sld>
</file>

<file path=ppt/slides/slide23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528048" y="340592"/>
            <a:ext cx="5176308" cy="2554545"/>
          </a:xfrm>
          <a:prstGeom prst="rect">
            <a:avLst/>
          </a:prstGeom>
        </p:spPr>
        <p:txBody>
          <a:bodyPr wrap="square">
            <a:spAutoFit/>
          </a:bodyPr>
          <a:lstStyle/>
          <a:p>
            <a:pPr algn="just" rtl="1"/>
            <a:r>
              <a:rPr lang="ar-EG" sz="4000" dirty="0">
                <a:solidFill>
                  <a:prstClr val="white"/>
                </a:solidFill>
              </a:rPr>
              <a:t>سبحوه ومجدوه </a:t>
            </a:r>
            <a:endParaRPr lang="fr-FR" sz="4000" dirty="0">
              <a:solidFill>
                <a:prstClr val="white"/>
              </a:solidFill>
            </a:endParaRPr>
          </a:p>
          <a:p>
            <a:pPr algn="just" rtl="1"/>
            <a:r>
              <a:rPr lang="ar-EG" sz="4000" dirty="0">
                <a:solidFill>
                  <a:prstClr val="white"/>
                </a:solidFill>
              </a:rPr>
              <a:t>أيها الشعوب الأرثوذكسيين </a:t>
            </a:r>
            <a:endParaRPr lang="fr-FR" sz="4000" dirty="0">
              <a:solidFill>
                <a:prstClr val="white"/>
              </a:solidFill>
            </a:endParaRPr>
          </a:p>
          <a:p>
            <a:pPr algn="just" rtl="1"/>
            <a:r>
              <a:rPr lang="ar-EG" sz="4000" dirty="0">
                <a:solidFill>
                  <a:prstClr val="white"/>
                </a:solidFill>
              </a:rPr>
              <a:t>قائلين أيها المسيح شعبك أحفظه </a:t>
            </a:r>
            <a:endParaRPr lang="fr-FR" sz="4000" dirty="0">
              <a:solidFill>
                <a:prstClr val="white"/>
              </a:solidFill>
            </a:endParaRPr>
          </a:p>
          <a:p>
            <a:pPr algn="just" rtl="1"/>
            <a:r>
              <a:rPr lang="ar-EG" sz="4000" dirty="0">
                <a:solidFill>
                  <a:prstClr val="white"/>
                </a:solidFill>
              </a:rPr>
              <a:t>من أجل مريم البتول.</a:t>
            </a:r>
          </a:p>
        </p:txBody>
      </p:sp>
      <p:sp>
        <p:nvSpPr>
          <p:cNvPr id="7" name="Rectangle 6"/>
          <p:cNvSpPr/>
          <p:nvPr/>
        </p:nvSpPr>
        <p:spPr>
          <a:xfrm>
            <a:off x="1631504" y="40386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Louez-le glorifiez-le, </a:t>
            </a:r>
          </a:p>
          <a:p>
            <a:pPr algn="ctr"/>
            <a:r>
              <a:rPr lang="fr-FR" sz="3600" b="1" dirty="0">
                <a:solidFill>
                  <a:prstClr val="white"/>
                </a:solidFill>
                <a:latin typeface="Book Antiqua" pitchFamily="18" charset="0"/>
              </a:rPr>
              <a:t>vous les peuples orthodoxes, </a:t>
            </a:r>
          </a:p>
          <a:p>
            <a:pPr algn="ctr"/>
            <a:r>
              <a:rPr lang="fr-FR" sz="3600" b="1" dirty="0">
                <a:solidFill>
                  <a:prstClr val="white"/>
                </a:solidFill>
                <a:latin typeface="Book Antiqua" pitchFamily="18" charset="0"/>
              </a:rPr>
              <a:t>en disant ô Christ protège ton peuple, </a:t>
            </a:r>
          </a:p>
          <a:p>
            <a:pPr algn="ctr"/>
            <a:r>
              <a:rPr lang="fr-FR" sz="3600" b="1" dirty="0">
                <a:solidFill>
                  <a:prstClr val="white"/>
                </a:solidFill>
                <a:latin typeface="Book Antiqua" pitchFamily="18" charset="0"/>
              </a:rPr>
              <a:t>pour Marie la vierge </a:t>
            </a:r>
          </a:p>
        </p:txBody>
      </p:sp>
      <p:sp>
        <p:nvSpPr>
          <p:cNvPr id="12" name="Rectangle 11"/>
          <p:cNvSpPr/>
          <p:nvPr/>
        </p:nvSpPr>
        <p:spPr>
          <a:xfrm>
            <a:off x="457200" y="335101"/>
            <a:ext cx="5867400" cy="3170099"/>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Hwc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erof</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ma`wou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naf</a:t>
            </a:r>
            <a:r>
              <a:rPr lang="fr-FR" sz="4000" dirty="0">
                <a:solidFill>
                  <a:prstClr val="white"/>
                </a:solidFill>
                <a:latin typeface="CS Avva Shenouda" pitchFamily="34" charset="0"/>
              </a:rPr>
              <a:t> @ `w </a:t>
            </a:r>
            <a:r>
              <a:rPr lang="fr-FR" sz="4000" dirty="0" err="1">
                <a:solidFill>
                  <a:prstClr val="white"/>
                </a:solidFill>
                <a:latin typeface="CS Avva Shenouda" pitchFamily="34" charset="0"/>
              </a:rPr>
              <a:t>nilaoc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nor;odoxoc</a:t>
            </a:r>
            <a:r>
              <a:rPr lang="fr-FR" sz="4000" dirty="0">
                <a:solidFill>
                  <a:prstClr val="white"/>
                </a:solidFill>
                <a:latin typeface="CS Avva Shenouda" pitchFamily="34" charset="0"/>
              </a:rPr>
              <a:t> @ je P=,=c </a:t>
            </a:r>
            <a:r>
              <a:rPr lang="fr-FR" sz="4000" dirty="0" err="1">
                <a:solidFill>
                  <a:prstClr val="white"/>
                </a:solidFill>
                <a:latin typeface="CS Avva Shenouda" pitchFamily="34" charset="0"/>
              </a:rPr>
              <a:t>peklaoc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areh</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erof</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e;be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Par;enoc</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5AD53A04-D547-591A-AD21-FA68EEB1842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47BB9E8A-28B2-2948-35AC-06627B577FD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857040210"/>
      </p:ext>
    </p:extLst>
  </p:cSld>
  <p:clrMapOvr>
    <a:masterClrMapping/>
  </p:clrMapOvr>
  <p:transition/>
</p:sld>
</file>

<file path=ppt/slides/slide23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بتحننك يا رب </a:t>
            </a:r>
            <a:endParaRPr lang="fr-FR" sz="4800" dirty="0">
              <a:solidFill>
                <a:prstClr val="white"/>
              </a:solidFill>
            </a:endParaRPr>
          </a:p>
          <a:p>
            <a:pPr algn="just" rtl="1"/>
            <a:r>
              <a:rPr lang="ar-EG" sz="4800" dirty="0" err="1">
                <a:solidFill>
                  <a:prstClr val="white"/>
                </a:solidFill>
              </a:rPr>
              <a:t>إحفظنا</a:t>
            </a:r>
            <a:r>
              <a:rPr lang="ar-EG" sz="4800" dirty="0">
                <a:solidFill>
                  <a:prstClr val="white"/>
                </a:solidFill>
              </a:rPr>
              <a:t> واحرسنا </a:t>
            </a:r>
            <a:endParaRPr lang="fr-FR" sz="4800" dirty="0">
              <a:solidFill>
                <a:prstClr val="white"/>
              </a:solidFill>
            </a:endParaRPr>
          </a:p>
          <a:p>
            <a:pPr algn="just" rtl="1"/>
            <a:r>
              <a:rPr lang="ar-EG" sz="4800" dirty="0">
                <a:solidFill>
                  <a:prstClr val="white"/>
                </a:solidFill>
              </a:rPr>
              <a:t>من قِبل طلبات سيدتنا </a:t>
            </a:r>
            <a:endParaRPr lang="fr-FR" sz="4800" dirty="0">
              <a:solidFill>
                <a:prstClr val="white"/>
              </a:solidFill>
            </a:endParaRPr>
          </a:p>
          <a:p>
            <a:pPr algn="just" rtl="1"/>
            <a:r>
              <a:rPr lang="ar-EG" sz="4800" dirty="0">
                <a:solidFill>
                  <a:prstClr val="white"/>
                </a:solidFill>
              </a:rPr>
              <a:t>مريم والدة الإله.</a:t>
            </a:r>
          </a:p>
        </p:txBody>
      </p:sp>
      <p:sp>
        <p:nvSpPr>
          <p:cNvPr id="7" name="Rectangle 6"/>
          <p:cNvSpPr/>
          <p:nvPr/>
        </p:nvSpPr>
        <p:spPr>
          <a:xfrm>
            <a:off x="1631504" y="38100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Par ta compassion ô Seigneur, </a:t>
            </a:r>
          </a:p>
          <a:p>
            <a:pPr algn="ctr"/>
            <a:r>
              <a:rPr lang="fr-FR" sz="3600" b="1" dirty="0">
                <a:solidFill>
                  <a:prstClr val="white"/>
                </a:solidFill>
                <a:latin typeface="Book Antiqua" pitchFamily="18" charset="0"/>
              </a:rPr>
              <a:t>garde nous et protège nous,</a:t>
            </a:r>
          </a:p>
          <a:p>
            <a:pPr algn="ctr"/>
            <a:r>
              <a:rPr lang="fr-FR" sz="3600" b="1" dirty="0">
                <a:solidFill>
                  <a:prstClr val="white"/>
                </a:solidFill>
                <a:latin typeface="Book Antiqua" pitchFamily="18" charset="0"/>
              </a:rPr>
              <a:t> par les demandes de notre dame,</a:t>
            </a:r>
          </a:p>
          <a:p>
            <a:pPr algn="ctr"/>
            <a:r>
              <a:rPr lang="fr-FR" sz="3600" b="1" dirty="0">
                <a:solidFill>
                  <a:prstClr val="white"/>
                </a:solidFill>
                <a:latin typeface="Book Antiqua" pitchFamily="18" charset="0"/>
              </a:rPr>
              <a:t> Marie la mère de Dieu</a:t>
            </a:r>
          </a:p>
        </p:txBody>
      </p:sp>
      <p:sp>
        <p:nvSpPr>
          <p:cNvPr id="12" name="Rectangle 11"/>
          <p:cNvSpPr/>
          <p:nvPr/>
        </p:nvSpPr>
        <p:spPr>
          <a:xfrm>
            <a:off x="457200" y="341055"/>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tekmetsenhyt</a:t>
            </a:r>
            <a:r>
              <a:rPr lang="fr-FR" sz="4000" dirty="0">
                <a:solidFill>
                  <a:prstClr val="white"/>
                </a:solidFill>
                <a:latin typeface="CS Avva Shenouda" pitchFamily="34" charset="0"/>
              </a:rPr>
              <a:t> `P¡ @ `</a:t>
            </a:r>
            <a:r>
              <a:rPr lang="fr-FR" sz="4000" dirty="0" err="1">
                <a:solidFill>
                  <a:prstClr val="white"/>
                </a:solidFill>
                <a:latin typeface="CS Avva Shenouda" pitchFamily="34" charset="0"/>
              </a:rPr>
              <a:t>areh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eron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ouoh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rwic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hiten</a:t>
            </a:r>
            <a:r>
              <a:rPr lang="fr-FR" sz="4000" dirty="0">
                <a:solidFill>
                  <a:prstClr val="white"/>
                </a:solidFill>
                <a:latin typeface="CS Avva Shenouda" pitchFamily="34" charset="0"/>
              </a:rPr>
              <a:t> ni]ho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e`otokoc</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595DDB54-3447-DCFF-8512-44A8C26F9A4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AF488D6F-AFE1-3DBD-59BD-F15780E340C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934422166"/>
      </p:ext>
    </p:extLst>
  </p:cSld>
  <p:clrMapOvr>
    <a:masterClrMapping/>
  </p:clrMapOvr>
  <p:transition/>
</p:sld>
</file>

<file path=ppt/slides/slide23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مباركة ثمرتك </a:t>
            </a:r>
            <a:endParaRPr lang="fr-FR" sz="4800" dirty="0">
              <a:solidFill>
                <a:prstClr val="white"/>
              </a:solidFill>
            </a:endParaRPr>
          </a:p>
          <a:p>
            <a:pPr algn="just" rtl="1"/>
            <a:r>
              <a:rPr lang="ar-EG" sz="4800" dirty="0">
                <a:solidFill>
                  <a:prstClr val="white"/>
                </a:solidFill>
              </a:rPr>
              <a:t>لأنك ولدت لنا الله. </a:t>
            </a:r>
            <a:endParaRPr lang="fr-FR" sz="4800" dirty="0">
              <a:solidFill>
                <a:prstClr val="white"/>
              </a:solidFill>
            </a:endParaRPr>
          </a:p>
          <a:p>
            <a:pPr algn="just" rtl="1"/>
            <a:r>
              <a:rPr lang="ar-EG" sz="4800" dirty="0">
                <a:solidFill>
                  <a:prstClr val="white"/>
                </a:solidFill>
              </a:rPr>
              <a:t>طوباك يا مريم </a:t>
            </a:r>
            <a:endParaRPr lang="fr-FR" sz="4800" dirty="0">
              <a:solidFill>
                <a:prstClr val="white"/>
              </a:solidFill>
            </a:endParaRPr>
          </a:p>
          <a:p>
            <a:pPr algn="just" rtl="1"/>
            <a:r>
              <a:rPr lang="ar-EG" sz="4800" dirty="0">
                <a:solidFill>
                  <a:prstClr val="white"/>
                </a:solidFill>
              </a:rPr>
              <a:t>البتول أم المخلص.</a:t>
            </a:r>
          </a:p>
        </p:txBody>
      </p:sp>
      <p:sp>
        <p:nvSpPr>
          <p:cNvPr id="7" name="Rectangle 6"/>
          <p:cNvSpPr/>
          <p:nvPr/>
        </p:nvSpPr>
        <p:spPr>
          <a:xfrm>
            <a:off x="1631504" y="37338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Béni est ton fruit,</a:t>
            </a:r>
          </a:p>
          <a:p>
            <a:pPr algn="ctr"/>
            <a:r>
              <a:rPr lang="fr-FR" sz="3600" b="1" dirty="0">
                <a:solidFill>
                  <a:prstClr val="white"/>
                </a:solidFill>
                <a:latin typeface="Book Antiqua" pitchFamily="18" charset="0"/>
              </a:rPr>
              <a:t> car tu nous a enfanté Dieu,</a:t>
            </a:r>
          </a:p>
          <a:p>
            <a:pPr algn="ctr"/>
            <a:r>
              <a:rPr lang="fr-FR" sz="3600" b="1" dirty="0">
                <a:solidFill>
                  <a:prstClr val="white"/>
                </a:solidFill>
                <a:latin typeface="Book Antiqua" pitchFamily="18" charset="0"/>
              </a:rPr>
              <a:t> Heureuse es tu Marie la vierge,</a:t>
            </a:r>
          </a:p>
          <a:p>
            <a:pPr algn="ctr"/>
            <a:r>
              <a:rPr lang="fr-FR" sz="3600" b="1" dirty="0">
                <a:solidFill>
                  <a:prstClr val="white"/>
                </a:solidFill>
                <a:latin typeface="Book Antiqua" pitchFamily="18" charset="0"/>
              </a:rPr>
              <a:t> la mère du Sauveur</a:t>
            </a:r>
          </a:p>
        </p:txBody>
      </p:sp>
      <p:sp>
        <p:nvSpPr>
          <p:cNvPr id="12" name="Rectangle 11"/>
          <p:cNvSpPr/>
          <p:nvPr/>
        </p:nvSpPr>
        <p:spPr>
          <a:xfrm>
            <a:off x="457200" y="335101"/>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F`cmarwout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nje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pekarpoc</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aremici</a:t>
            </a:r>
            <a:r>
              <a:rPr lang="fr-FR" sz="4000" dirty="0">
                <a:solidFill>
                  <a:prstClr val="white"/>
                </a:solidFill>
                <a:latin typeface="CS Avva Shenouda" pitchFamily="34" charset="0"/>
              </a:rPr>
              <a:t> nan `mV] @ `</a:t>
            </a:r>
            <a:r>
              <a:rPr lang="fr-FR" sz="4000" dirty="0" err="1">
                <a:solidFill>
                  <a:prstClr val="white"/>
                </a:solidFill>
                <a:latin typeface="CS Avva Shenouda" pitchFamily="34" charset="0"/>
              </a:rPr>
              <a:t>wounia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par;enoc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mau</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mpirefcw</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2287309F-5A1A-4163-9253-618FA7FD1BA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F8EA46D2-BB2F-EE9B-08A2-ED9A076E271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216640806"/>
      </p:ext>
    </p:extLst>
  </p:cSld>
  <p:clrMapOvr>
    <a:masterClrMapping/>
  </p:clrMapOvr>
  <p:transition/>
</p:sld>
</file>

<file path=ppt/slides/slide23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2554545"/>
          </a:xfrm>
          <a:prstGeom prst="rect">
            <a:avLst/>
          </a:prstGeom>
        </p:spPr>
        <p:txBody>
          <a:bodyPr wrap="square">
            <a:spAutoFit/>
          </a:bodyPr>
          <a:lstStyle/>
          <a:p>
            <a:pPr algn="just" rtl="1"/>
            <a:r>
              <a:rPr lang="ar-EG" sz="4000" dirty="0">
                <a:solidFill>
                  <a:prstClr val="white"/>
                </a:solidFill>
              </a:rPr>
              <a:t>أيها الحال في الكل </a:t>
            </a:r>
            <a:endParaRPr lang="fr-FR" sz="4000" dirty="0">
              <a:solidFill>
                <a:prstClr val="white"/>
              </a:solidFill>
            </a:endParaRPr>
          </a:p>
          <a:p>
            <a:pPr algn="just" rtl="1"/>
            <a:r>
              <a:rPr lang="ar-EG" sz="4000" dirty="0">
                <a:solidFill>
                  <a:prstClr val="white"/>
                </a:solidFill>
              </a:rPr>
              <a:t>وحياة كل البشر </a:t>
            </a:r>
            <a:endParaRPr lang="fr-FR" sz="4000" dirty="0">
              <a:solidFill>
                <a:prstClr val="white"/>
              </a:solidFill>
            </a:endParaRPr>
          </a:p>
          <a:p>
            <a:pPr algn="just" rtl="1"/>
            <a:r>
              <a:rPr lang="ar-EG" sz="4000" dirty="0">
                <a:solidFill>
                  <a:prstClr val="white"/>
                </a:solidFill>
              </a:rPr>
              <a:t>نطلب إليك في كل حين قائلين </a:t>
            </a:r>
            <a:endParaRPr lang="fr-FR" sz="4000" dirty="0">
              <a:solidFill>
                <a:prstClr val="white"/>
              </a:solidFill>
            </a:endParaRPr>
          </a:p>
          <a:p>
            <a:pPr algn="just" rtl="1"/>
            <a:r>
              <a:rPr lang="ar-EG" sz="4000" dirty="0">
                <a:solidFill>
                  <a:prstClr val="white"/>
                </a:solidFill>
              </a:rPr>
              <a:t>يا الله اسمعنا وارحمنا.</a:t>
            </a:r>
          </a:p>
        </p:txBody>
      </p:sp>
      <p:sp>
        <p:nvSpPr>
          <p:cNvPr id="7" name="Rectangle 6"/>
          <p:cNvSpPr/>
          <p:nvPr/>
        </p:nvSpPr>
        <p:spPr>
          <a:xfrm>
            <a:off x="1631504" y="39624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Ô Toi qui repose en tous, </a:t>
            </a:r>
          </a:p>
          <a:p>
            <a:pPr algn="ctr"/>
            <a:r>
              <a:rPr lang="fr-FR" sz="3600" b="1" dirty="0">
                <a:solidFill>
                  <a:prstClr val="white"/>
                </a:solidFill>
                <a:latin typeface="Book Antiqua" pitchFamily="18" charset="0"/>
              </a:rPr>
              <a:t>et la vie de tous les hommes, </a:t>
            </a:r>
          </a:p>
          <a:p>
            <a:pPr algn="ctr"/>
            <a:r>
              <a:rPr lang="fr-FR" sz="3600" b="1" dirty="0">
                <a:solidFill>
                  <a:prstClr val="white"/>
                </a:solidFill>
                <a:latin typeface="Book Antiqua" pitchFamily="18" charset="0"/>
              </a:rPr>
              <a:t>nous Te demandons en tout temps, </a:t>
            </a:r>
          </a:p>
          <a:p>
            <a:pPr algn="ctr"/>
            <a:r>
              <a:rPr lang="fr-FR" sz="3600" b="1" dirty="0">
                <a:solidFill>
                  <a:prstClr val="white"/>
                </a:solidFill>
                <a:latin typeface="Book Antiqua" pitchFamily="18" charset="0"/>
              </a:rPr>
              <a:t>ô Dieu écoute nous et aie pitié de nous</a:t>
            </a:r>
          </a:p>
        </p:txBody>
      </p:sp>
      <p:sp>
        <p:nvSpPr>
          <p:cNvPr id="12" name="Rectangle 11"/>
          <p:cNvSpPr/>
          <p:nvPr/>
        </p:nvSpPr>
        <p:spPr>
          <a:xfrm>
            <a:off x="457200" y="335101"/>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Swpi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ouon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niben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ouoh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pwnq</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nrwmi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niben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tentwbh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erok</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ncyou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niben</a:t>
            </a:r>
            <a:r>
              <a:rPr lang="fr-FR" sz="4000" dirty="0">
                <a:solidFill>
                  <a:prstClr val="white"/>
                </a:solidFill>
                <a:latin typeface="CS Avva Shenouda" pitchFamily="34" charset="0"/>
              </a:rPr>
              <a:t> @ je V] </a:t>
            </a:r>
            <a:r>
              <a:rPr lang="fr-FR" sz="4000" dirty="0" err="1">
                <a:solidFill>
                  <a:prstClr val="white"/>
                </a:solidFill>
                <a:latin typeface="CS Avva Shenouda" pitchFamily="34" charset="0"/>
              </a:rPr>
              <a:t>cwtem`eron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ouoh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nai</a:t>
            </a:r>
            <a:r>
              <a:rPr lang="fr-FR" sz="4000" dirty="0">
                <a:solidFill>
                  <a:prstClr val="white"/>
                </a:solidFill>
                <a:latin typeface="CS Avva Shenouda" pitchFamily="34" charset="0"/>
              </a:rPr>
              <a:t> nan.</a:t>
            </a:r>
          </a:p>
        </p:txBody>
      </p:sp>
      <p:sp>
        <p:nvSpPr>
          <p:cNvPr id="2" name="ZoneTexte 1">
            <a:extLst>
              <a:ext uri="{FF2B5EF4-FFF2-40B4-BE49-F238E27FC236}">
                <a16:creationId xmlns:a16="http://schemas.microsoft.com/office/drawing/2014/main" id="{715632FF-B00B-1E5B-5CA7-5F843B07197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01924794-62BA-3389-5F24-6548F435F37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780786316"/>
      </p:ext>
    </p:extLst>
  </p:cSld>
  <p:clrMapOvr>
    <a:masterClrMapping/>
  </p:clrMapOvr>
  <p:transition/>
</p:sld>
</file>

<file path=ppt/slides/slide23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أيها الواحد من الثالوث </a:t>
            </a:r>
            <a:endParaRPr lang="fr-FR" sz="4800" dirty="0">
              <a:solidFill>
                <a:prstClr val="white"/>
              </a:solidFill>
            </a:endParaRPr>
          </a:p>
          <a:p>
            <a:pPr algn="just" rtl="1"/>
            <a:r>
              <a:rPr lang="ar-EG" sz="4800" dirty="0">
                <a:solidFill>
                  <a:prstClr val="white"/>
                </a:solidFill>
              </a:rPr>
              <a:t>ربنا يسوع المسيح </a:t>
            </a:r>
            <a:endParaRPr lang="fr-FR" sz="4800" dirty="0">
              <a:solidFill>
                <a:prstClr val="white"/>
              </a:solidFill>
            </a:endParaRPr>
          </a:p>
          <a:p>
            <a:pPr algn="just" rtl="1"/>
            <a:r>
              <a:rPr lang="ar-EG" sz="4800" dirty="0">
                <a:solidFill>
                  <a:prstClr val="white"/>
                </a:solidFill>
              </a:rPr>
              <a:t>الذي تجسد من العذراء </a:t>
            </a:r>
            <a:endParaRPr lang="fr-FR" sz="4800" dirty="0">
              <a:solidFill>
                <a:prstClr val="white"/>
              </a:solidFill>
            </a:endParaRPr>
          </a:p>
          <a:p>
            <a:pPr algn="just" rtl="1"/>
            <a:r>
              <a:rPr lang="ar-EG" sz="4800" dirty="0">
                <a:solidFill>
                  <a:prstClr val="white"/>
                </a:solidFill>
              </a:rPr>
              <a:t>مريم والدة الإله.</a:t>
            </a:r>
          </a:p>
        </p:txBody>
      </p:sp>
      <p:sp>
        <p:nvSpPr>
          <p:cNvPr id="7" name="Rectangle 6"/>
          <p:cNvSpPr/>
          <p:nvPr/>
        </p:nvSpPr>
        <p:spPr>
          <a:xfrm>
            <a:off x="1631504" y="38862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Ô Toi l’Unique de la Trinité,</a:t>
            </a:r>
          </a:p>
          <a:p>
            <a:pPr algn="ctr"/>
            <a:r>
              <a:rPr lang="fr-FR" sz="3600" b="1" dirty="0">
                <a:solidFill>
                  <a:prstClr val="white"/>
                </a:solidFill>
                <a:latin typeface="Book Antiqua" pitchFamily="18" charset="0"/>
              </a:rPr>
              <a:t> notre seigneur Jésus-Christ, </a:t>
            </a:r>
          </a:p>
          <a:p>
            <a:pPr algn="ctr"/>
            <a:r>
              <a:rPr lang="fr-FR" sz="3600" b="1" dirty="0">
                <a:solidFill>
                  <a:prstClr val="white"/>
                </a:solidFill>
                <a:latin typeface="Book Antiqua" pitchFamily="18" charset="0"/>
              </a:rPr>
              <a:t>qui s’est incarné de la Vierge, </a:t>
            </a:r>
          </a:p>
          <a:p>
            <a:pPr algn="ctr"/>
            <a:r>
              <a:rPr lang="fr-FR" sz="3600" b="1" dirty="0">
                <a:solidFill>
                  <a:prstClr val="white"/>
                </a:solidFill>
                <a:latin typeface="Book Antiqua" pitchFamily="18" charset="0"/>
              </a:rPr>
              <a:t>Marie la mère de Dieu</a:t>
            </a:r>
          </a:p>
        </p:txBody>
      </p:sp>
      <p:sp>
        <p:nvSpPr>
          <p:cNvPr id="12" name="Rectangle 11"/>
          <p:cNvSpPr/>
          <p:nvPr/>
        </p:nvSpPr>
        <p:spPr>
          <a:xfrm>
            <a:off x="457200" y="335101"/>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`W ouai `</a:t>
            </a:r>
            <a:r>
              <a:rPr lang="fr-FR" sz="4000" dirty="0" err="1">
                <a:solidFill>
                  <a:prstClr val="white"/>
                </a:solidFill>
                <a:latin typeface="CS Avva Shenouda" pitchFamily="34" charset="0"/>
              </a:rPr>
              <a:t>ebolqen</a:t>
            </a:r>
            <a:r>
              <a:rPr lang="fr-FR" sz="4000" dirty="0">
                <a:solidFill>
                  <a:prstClr val="white"/>
                </a:solidFill>
                <a:latin typeface="CS Avva Shenouda" pitchFamily="34" charset="0"/>
              </a:rPr>
              <a:t> ]`Triac @ </a:t>
            </a:r>
            <a:r>
              <a:rPr lang="fr-FR" sz="4000" dirty="0" err="1">
                <a:solidFill>
                  <a:prstClr val="white"/>
                </a:solidFill>
                <a:latin typeface="CS Avva Shenouda" pitchFamily="34" charset="0"/>
              </a:rPr>
              <a:t>pe</a:t>
            </a:r>
            <a:r>
              <a:rPr lang="fr-FR" sz="4000" dirty="0">
                <a:solidFill>
                  <a:prstClr val="white"/>
                </a:solidFill>
                <a:latin typeface="CS Avva Shenouda" pitchFamily="34" charset="0"/>
              </a:rPr>
              <a:t> Pen¡ I=y=c P=,=c @ `</a:t>
            </a:r>
            <a:r>
              <a:rPr lang="fr-FR" sz="4000" dirty="0" err="1">
                <a:solidFill>
                  <a:prstClr val="white"/>
                </a:solidFill>
                <a:latin typeface="CS Avva Shenouda" pitchFamily="34" charset="0"/>
              </a:rPr>
              <a:t>etaf</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icarx</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par;enoc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e`otokoc</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A490FDE5-6374-1F2A-078B-FE0536B181D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B2DE7B8B-848B-CD9B-D7AD-6085448A208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51108477"/>
      </p:ext>
    </p:extLst>
  </p:cSld>
  <p:clrMapOvr>
    <a:masterClrMapping/>
  </p:clrMapOvr>
  <p:transition/>
</p:sld>
</file>

<file path=ppt/slides/slide23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يا مخلص الكل </a:t>
            </a:r>
            <a:endParaRPr lang="fr-FR" sz="4800" dirty="0">
              <a:solidFill>
                <a:prstClr val="white"/>
              </a:solidFill>
            </a:endParaRPr>
          </a:p>
          <a:p>
            <a:pPr algn="just" rtl="1"/>
            <a:r>
              <a:rPr lang="ar-EG" sz="4800" dirty="0">
                <a:solidFill>
                  <a:prstClr val="white"/>
                </a:solidFill>
              </a:rPr>
              <a:t>يا ابن الله نجنا </a:t>
            </a:r>
            <a:endParaRPr lang="fr-FR" sz="4800" dirty="0">
              <a:solidFill>
                <a:prstClr val="white"/>
              </a:solidFill>
            </a:endParaRPr>
          </a:p>
          <a:p>
            <a:pPr algn="just" rtl="1"/>
            <a:r>
              <a:rPr lang="ar-EG" sz="4800" dirty="0">
                <a:solidFill>
                  <a:prstClr val="white"/>
                </a:solidFill>
              </a:rPr>
              <a:t>وكن معنا في كل حين </a:t>
            </a:r>
            <a:endParaRPr lang="fr-FR" sz="4800" dirty="0">
              <a:solidFill>
                <a:prstClr val="white"/>
              </a:solidFill>
            </a:endParaRPr>
          </a:p>
          <a:p>
            <a:pPr algn="just" rtl="1"/>
            <a:r>
              <a:rPr lang="ar-EG" sz="4800" dirty="0">
                <a:solidFill>
                  <a:prstClr val="white"/>
                </a:solidFill>
              </a:rPr>
              <a:t>من أجل البتول أغفر لنا.</a:t>
            </a:r>
          </a:p>
        </p:txBody>
      </p:sp>
      <p:sp>
        <p:nvSpPr>
          <p:cNvPr id="7" name="Rectangle 6"/>
          <p:cNvSpPr/>
          <p:nvPr/>
        </p:nvSpPr>
        <p:spPr>
          <a:xfrm>
            <a:off x="1631504" y="39624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Ô toi le Sauveur de tous, </a:t>
            </a:r>
          </a:p>
          <a:p>
            <a:pPr algn="ctr"/>
            <a:r>
              <a:rPr lang="fr-FR" sz="3600" b="1" dirty="0">
                <a:solidFill>
                  <a:prstClr val="white"/>
                </a:solidFill>
                <a:latin typeface="Book Antiqua" pitchFamily="18" charset="0"/>
              </a:rPr>
              <a:t>ô Fils de Dieu délivre nous, </a:t>
            </a:r>
          </a:p>
          <a:p>
            <a:pPr algn="ctr"/>
            <a:r>
              <a:rPr lang="fr-FR" sz="3600" b="1" dirty="0">
                <a:solidFill>
                  <a:prstClr val="white"/>
                </a:solidFill>
                <a:latin typeface="Book Antiqua" pitchFamily="18" charset="0"/>
              </a:rPr>
              <a:t>et sois avec nous en tout temps,</a:t>
            </a:r>
          </a:p>
          <a:p>
            <a:pPr algn="ctr"/>
            <a:r>
              <a:rPr lang="fr-FR" sz="3600" b="1" dirty="0">
                <a:solidFill>
                  <a:prstClr val="white"/>
                </a:solidFill>
                <a:latin typeface="Book Antiqua" pitchFamily="18" charset="0"/>
              </a:rPr>
              <a:t> pour la Vierge pardonne nous</a:t>
            </a:r>
          </a:p>
        </p:txBody>
      </p:sp>
      <p:sp>
        <p:nvSpPr>
          <p:cNvPr id="12" name="Rectangle 11"/>
          <p:cNvSpPr/>
          <p:nvPr/>
        </p:nvSpPr>
        <p:spPr>
          <a:xfrm>
            <a:off x="457200" y="335101"/>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"w] </a:t>
            </a:r>
            <a:r>
              <a:rPr lang="fr-FR" sz="4000" dirty="0" err="1">
                <a:solidFill>
                  <a:prstClr val="white"/>
                </a:solidFill>
                <a:latin typeface="CS Avva Shenouda" pitchFamily="34" charset="0"/>
              </a:rPr>
              <a:t>gar</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nouon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niben</a:t>
            </a:r>
            <a:r>
              <a:rPr lang="fr-FR" sz="4000" dirty="0">
                <a:solidFill>
                  <a:prstClr val="white"/>
                </a:solidFill>
                <a:latin typeface="CS Avva Shenouda" pitchFamily="34" charset="0"/>
              </a:rPr>
              <a:t> @ `w `</a:t>
            </a:r>
            <a:r>
              <a:rPr lang="fr-FR" sz="4000" dirty="0" err="1">
                <a:solidFill>
                  <a:prstClr val="white"/>
                </a:solidFill>
                <a:latin typeface="CS Avva Shenouda" pitchFamily="34" charset="0"/>
              </a:rPr>
              <a:t>Uioc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nahmen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swpi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neman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ncyou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niben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e;be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par;enoc</a:t>
            </a:r>
            <a:r>
              <a:rPr lang="fr-FR" sz="4000" dirty="0">
                <a:solidFill>
                  <a:prstClr val="white"/>
                </a:solidFill>
                <a:latin typeface="CS Avva Shenouda" pitchFamily="34" charset="0"/>
              </a:rPr>
              <a:t> ,w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 nan.</a:t>
            </a:r>
          </a:p>
        </p:txBody>
      </p:sp>
      <p:sp>
        <p:nvSpPr>
          <p:cNvPr id="2" name="ZoneTexte 1">
            <a:extLst>
              <a:ext uri="{FF2B5EF4-FFF2-40B4-BE49-F238E27FC236}">
                <a16:creationId xmlns:a16="http://schemas.microsoft.com/office/drawing/2014/main" id="{89C69EF7-2DCC-817E-27B8-AABEB27FB1A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F2EA7E85-6424-7062-A523-84EE085A868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263299079"/>
      </p:ext>
    </p:extLst>
  </p:cSld>
  <p:clrMapOvr>
    <a:masterClrMapping/>
  </p:clrMapOvr>
  <p:transition/>
</p:sld>
</file>

<file path=ppt/slides/slide23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اغفر لنا يا رب آثامنا </a:t>
            </a:r>
            <a:endParaRPr lang="fr-FR" sz="4800" dirty="0">
              <a:solidFill>
                <a:prstClr val="white"/>
              </a:solidFill>
            </a:endParaRPr>
          </a:p>
          <a:p>
            <a:pPr algn="just" rtl="1"/>
            <a:r>
              <a:rPr lang="ar-EG" sz="4800" dirty="0">
                <a:solidFill>
                  <a:prstClr val="white"/>
                </a:solidFill>
              </a:rPr>
              <a:t>وأعطنا حكمة. </a:t>
            </a:r>
            <a:endParaRPr lang="fr-FR" sz="4800" dirty="0">
              <a:solidFill>
                <a:prstClr val="white"/>
              </a:solidFill>
            </a:endParaRPr>
          </a:p>
          <a:p>
            <a:pPr algn="just" rtl="1"/>
            <a:r>
              <a:rPr lang="ar-EG" sz="4800" dirty="0">
                <a:solidFill>
                  <a:prstClr val="white"/>
                </a:solidFill>
              </a:rPr>
              <a:t>بشفاعات العروسة النقية </a:t>
            </a:r>
            <a:endParaRPr lang="fr-FR" sz="4800" dirty="0">
              <a:solidFill>
                <a:prstClr val="white"/>
              </a:solidFill>
            </a:endParaRPr>
          </a:p>
          <a:p>
            <a:pPr algn="just" rtl="1"/>
            <a:r>
              <a:rPr lang="ar-EG" sz="4800" dirty="0">
                <a:solidFill>
                  <a:prstClr val="white"/>
                </a:solidFill>
              </a:rPr>
              <a:t>القديسة مريم.</a:t>
            </a:r>
          </a:p>
        </p:txBody>
      </p:sp>
      <p:sp>
        <p:nvSpPr>
          <p:cNvPr id="7" name="Rectangle 6"/>
          <p:cNvSpPr/>
          <p:nvPr/>
        </p:nvSpPr>
        <p:spPr>
          <a:xfrm>
            <a:off x="1631504" y="38862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Pardonnes nous Seigneur nos iniquités,</a:t>
            </a:r>
          </a:p>
          <a:p>
            <a:pPr algn="ctr"/>
            <a:r>
              <a:rPr lang="fr-FR" sz="3600" b="1" dirty="0">
                <a:solidFill>
                  <a:prstClr val="white"/>
                </a:solidFill>
                <a:latin typeface="Book Antiqua" pitchFamily="18" charset="0"/>
              </a:rPr>
              <a:t> et donnes nous la sagesse,</a:t>
            </a:r>
          </a:p>
          <a:p>
            <a:pPr algn="ctr"/>
            <a:r>
              <a:rPr lang="fr-FR" sz="3600" b="1" dirty="0">
                <a:solidFill>
                  <a:prstClr val="white"/>
                </a:solidFill>
                <a:latin typeface="Book Antiqua" pitchFamily="18" charset="0"/>
              </a:rPr>
              <a:t> par les intercessions </a:t>
            </a:r>
          </a:p>
          <a:p>
            <a:pPr algn="ctr"/>
            <a:r>
              <a:rPr lang="fr-FR" sz="3600" b="1" dirty="0">
                <a:solidFill>
                  <a:prstClr val="white"/>
                </a:solidFill>
                <a:latin typeface="Book Antiqua" pitchFamily="18" charset="0"/>
              </a:rPr>
              <a:t>de l’épouse pure, sainte Marie</a:t>
            </a:r>
          </a:p>
        </p:txBody>
      </p:sp>
      <p:sp>
        <p:nvSpPr>
          <p:cNvPr id="12" name="Rectangle 11"/>
          <p:cNvSpPr/>
          <p:nvPr/>
        </p:nvSpPr>
        <p:spPr>
          <a:xfrm>
            <a:off x="457200" y="335101"/>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&lt;w nan `P¡ `</a:t>
            </a:r>
            <a:r>
              <a:rPr lang="fr-FR" sz="4000" dirty="0" err="1">
                <a:solidFill>
                  <a:prstClr val="white"/>
                </a:solidFill>
                <a:latin typeface="CS Avva Shenouda" pitchFamily="34" charset="0"/>
              </a:rPr>
              <a:t>nnen`anomia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ouoh</a:t>
            </a:r>
            <a:r>
              <a:rPr lang="fr-FR" sz="4000" dirty="0">
                <a:solidFill>
                  <a:prstClr val="white"/>
                </a:solidFill>
                <a:latin typeface="CS Avva Shenouda" pitchFamily="34" charset="0"/>
              </a:rPr>
              <a:t> moi nan `</a:t>
            </a:r>
            <a:r>
              <a:rPr lang="fr-FR" sz="4000" dirty="0" err="1">
                <a:solidFill>
                  <a:prstClr val="white"/>
                </a:solidFill>
                <a:latin typeface="CS Avva Shenouda" pitchFamily="34" charset="0"/>
              </a:rPr>
              <a:t>noucovia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hiten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ni`precbua</a:t>
            </a:r>
            <a:br>
              <a:rPr lang="fr-FR" sz="4000" dirty="0">
                <a:solidFill>
                  <a:prstClr val="white"/>
                </a:solidFill>
                <a:latin typeface="CS Avva Shenouda" pitchFamily="34" charset="0"/>
              </a:rPr>
            </a:br>
            <a:r>
              <a:rPr lang="fr-FR" sz="4000" dirty="0">
                <a:solidFill>
                  <a:prstClr val="white"/>
                </a:solidFill>
                <a:latin typeface="CS Avva Shenouda" pitchFamily="34" charset="0"/>
              </a:rPr>
              <a:t>`n]</a:t>
            </a:r>
            <a:r>
              <a:rPr lang="fr-FR" sz="4000" dirty="0" err="1">
                <a:solidFill>
                  <a:prstClr val="white"/>
                </a:solidFill>
                <a:latin typeface="CS Avva Shenouda" pitchFamily="34" charset="0"/>
              </a:rPr>
              <a:t>pan`agi`a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selet</a:t>
            </a:r>
            <a:r>
              <a:rPr lang="fr-FR" sz="4000" dirty="0">
                <a:solidFill>
                  <a:prstClr val="white"/>
                </a:solidFill>
                <a:latin typeface="CS Avva Shenouda" pitchFamily="34" charset="0"/>
              </a:rPr>
              <a:t> =e=;=u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28D81084-4790-7B66-1BC6-0A67F4A364D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C4A469D8-751B-95DC-4362-082B1642204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404180921"/>
      </p:ext>
    </p:extLst>
  </p:cSld>
  <p:clrMapOvr>
    <a:masterClrMapping/>
  </p:clrMapOvr>
  <p:transition/>
</p:sld>
</file>

<file path=ppt/slides/slide23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إله الآلهة </a:t>
            </a:r>
            <a:endParaRPr lang="fr-FR" sz="4800" dirty="0">
              <a:solidFill>
                <a:prstClr val="white"/>
              </a:solidFill>
            </a:endParaRPr>
          </a:p>
          <a:p>
            <a:pPr algn="just" rtl="1"/>
            <a:r>
              <a:rPr lang="ar-EG" sz="4800" dirty="0" err="1">
                <a:solidFill>
                  <a:prstClr val="white"/>
                </a:solidFill>
              </a:rPr>
              <a:t>عمانوئيل</a:t>
            </a:r>
            <a:r>
              <a:rPr lang="ar-EG" sz="4800" dirty="0">
                <a:solidFill>
                  <a:prstClr val="white"/>
                </a:solidFill>
              </a:rPr>
              <a:t> إلهنا. </a:t>
            </a:r>
            <a:endParaRPr lang="fr-FR" sz="4800" dirty="0">
              <a:solidFill>
                <a:prstClr val="white"/>
              </a:solidFill>
            </a:endParaRPr>
          </a:p>
          <a:p>
            <a:pPr algn="just" rtl="1"/>
            <a:r>
              <a:rPr lang="ar-EG" sz="4800" dirty="0">
                <a:solidFill>
                  <a:prstClr val="white"/>
                </a:solidFill>
              </a:rPr>
              <a:t>الذي تجسد منك </a:t>
            </a:r>
            <a:endParaRPr lang="fr-FR" sz="4800" dirty="0">
              <a:solidFill>
                <a:prstClr val="white"/>
              </a:solidFill>
            </a:endParaRPr>
          </a:p>
          <a:p>
            <a:pPr algn="just" rtl="1"/>
            <a:r>
              <a:rPr lang="ar-EG" sz="4800" dirty="0">
                <a:solidFill>
                  <a:prstClr val="white"/>
                </a:solidFill>
              </a:rPr>
              <a:t>يا مريم القبة الثانية.</a:t>
            </a:r>
          </a:p>
        </p:txBody>
      </p:sp>
      <p:sp>
        <p:nvSpPr>
          <p:cNvPr id="7" name="Rectangle 6"/>
          <p:cNvSpPr/>
          <p:nvPr/>
        </p:nvSpPr>
        <p:spPr>
          <a:xfrm>
            <a:off x="1631504" y="39624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Le Dieu des dieux,</a:t>
            </a:r>
          </a:p>
          <a:p>
            <a:pPr algn="ctr"/>
            <a:r>
              <a:rPr lang="fr-FR" sz="3600" b="1" dirty="0">
                <a:solidFill>
                  <a:prstClr val="white"/>
                </a:solidFill>
                <a:latin typeface="Book Antiqua" pitchFamily="18" charset="0"/>
              </a:rPr>
              <a:t> Emmanuel notre Dieu, </a:t>
            </a:r>
          </a:p>
          <a:p>
            <a:pPr algn="ctr"/>
            <a:r>
              <a:rPr lang="fr-FR" sz="3600" b="1" dirty="0">
                <a:solidFill>
                  <a:prstClr val="white"/>
                </a:solidFill>
                <a:latin typeface="Book Antiqua" pitchFamily="18" charset="0"/>
              </a:rPr>
              <a:t>qui s’est incarné de toi </a:t>
            </a:r>
          </a:p>
          <a:p>
            <a:pPr algn="ctr"/>
            <a:r>
              <a:rPr lang="fr-FR" sz="3600" b="1" dirty="0">
                <a:solidFill>
                  <a:prstClr val="white"/>
                </a:solidFill>
                <a:latin typeface="Book Antiqua" pitchFamily="18" charset="0"/>
              </a:rPr>
              <a:t>Marie, la seconde tente</a:t>
            </a:r>
          </a:p>
        </p:txBody>
      </p:sp>
      <p:sp>
        <p:nvSpPr>
          <p:cNvPr id="12" name="Rectangle 11"/>
          <p:cNvSpPr/>
          <p:nvPr/>
        </p:nvSpPr>
        <p:spPr>
          <a:xfrm>
            <a:off x="457200" y="335101"/>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V] </a:t>
            </a:r>
            <a:r>
              <a:rPr lang="fr-FR" sz="4000" dirty="0" err="1">
                <a:solidFill>
                  <a:prstClr val="white"/>
                </a:solidFill>
                <a:latin typeface="CS Avva Shenouda" pitchFamily="34" charset="0"/>
              </a:rPr>
              <a:t>gar</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ninou</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Emmanouyl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Pennou</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vy`etaf</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icarx</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nqy</a:t>
            </a:r>
            <a:r>
              <a:rPr lang="fr-FR" sz="4000" dirty="0">
                <a:solidFill>
                  <a:prstClr val="white"/>
                </a:solidFill>
                <a:latin typeface="CS Avva Shenouda" pitchFamily="34" charset="0"/>
              </a:rPr>
              <a:t>] @ `w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ckuny</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mmah`cnou</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D4DC86E3-3316-9B7D-481D-2F5F177436B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F481D50F-EFE5-E115-B321-8741526E86E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614099904"/>
      </p:ext>
    </p:extLst>
  </p:cSld>
  <p:clrMapOvr>
    <a:masterClrMapping/>
  </p:clrMapOvr>
  <p:transition/>
</p:sld>
</file>

<file path=ppt/slides/slide23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لأن ها الرب الإله </a:t>
            </a:r>
            <a:endParaRPr lang="fr-FR" sz="4800" dirty="0">
              <a:solidFill>
                <a:prstClr val="white"/>
              </a:solidFill>
            </a:endParaRPr>
          </a:p>
          <a:p>
            <a:pPr algn="just" rtl="1"/>
            <a:r>
              <a:rPr lang="ar-EG" sz="4800" dirty="0">
                <a:solidFill>
                  <a:prstClr val="white"/>
                </a:solidFill>
              </a:rPr>
              <a:t>ملك الملكوت تجسد </a:t>
            </a:r>
            <a:endParaRPr lang="fr-FR" sz="4800" dirty="0">
              <a:solidFill>
                <a:prstClr val="white"/>
              </a:solidFill>
            </a:endParaRPr>
          </a:p>
          <a:p>
            <a:pPr algn="just" rtl="1"/>
            <a:r>
              <a:rPr lang="ar-EG" sz="4800" dirty="0">
                <a:solidFill>
                  <a:prstClr val="white"/>
                </a:solidFill>
              </a:rPr>
              <a:t>من الملكة مريم </a:t>
            </a:r>
            <a:endParaRPr lang="fr-FR" sz="4800" dirty="0">
              <a:solidFill>
                <a:prstClr val="white"/>
              </a:solidFill>
            </a:endParaRPr>
          </a:p>
          <a:p>
            <a:pPr algn="just" rtl="1"/>
            <a:r>
              <a:rPr lang="ar-EG" sz="4800" dirty="0">
                <a:solidFill>
                  <a:prstClr val="white"/>
                </a:solidFill>
              </a:rPr>
              <a:t>الممتلئة مجداً.</a:t>
            </a:r>
          </a:p>
        </p:txBody>
      </p:sp>
      <p:sp>
        <p:nvSpPr>
          <p:cNvPr id="7" name="Rectangle 6"/>
          <p:cNvSpPr/>
          <p:nvPr/>
        </p:nvSpPr>
        <p:spPr>
          <a:xfrm>
            <a:off x="1631504" y="38100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Car voici le Seigneur le Roi, </a:t>
            </a:r>
          </a:p>
          <a:p>
            <a:pPr algn="ctr"/>
            <a:r>
              <a:rPr lang="fr-FR" sz="3600" b="1" dirty="0">
                <a:solidFill>
                  <a:prstClr val="white"/>
                </a:solidFill>
                <a:latin typeface="Book Antiqua" pitchFamily="18" charset="0"/>
              </a:rPr>
              <a:t>et le Dieu du royaume, </a:t>
            </a:r>
          </a:p>
          <a:p>
            <a:pPr algn="ctr"/>
            <a:r>
              <a:rPr lang="fr-FR" sz="3600" b="1" dirty="0">
                <a:solidFill>
                  <a:prstClr val="white"/>
                </a:solidFill>
                <a:latin typeface="Book Antiqua" pitchFamily="18" charset="0"/>
              </a:rPr>
              <a:t>s’est incarné de la reine,</a:t>
            </a:r>
          </a:p>
          <a:p>
            <a:pPr algn="ctr"/>
            <a:r>
              <a:rPr lang="fr-FR" sz="3600" b="1" dirty="0">
                <a:solidFill>
                  <a:prstClr val="white"/>
                </a:solidFill>
                <a:latin typeface="Book Antiqua" pitchFamily="18" charset="0"/>
              </a:rPr>
              <a:t> Marie pleine de gloire </a:t>
            </a:r>
          </a:p>
        </p:txBody>
      </p:sp>
      <p:sp>
        <p:nvSpPr>
          <p:cNvPr id="12" name="Rectangle 11"/>
          <p:cNvSpPr/>
          <p:nvPr/>
        </p:nvSpPr>
        <p:spPr>
          <a:xfrm>
            <a:off x="457200" y="341055"/>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Uppe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gar</a:t>
            </a:r>
            <a:r>
              <a:rPr lang="fr-FR" sz="4000" dirty="0">
                <a:solidFill>
                  <a:prstClr val="white"/>
                </a:solidFill>
                <a:latin typeface="CS Avva Shenouda" pitchFamily="34" charset="0"/>
              </a:rPr>
              <a:t> `P¡ `</a:t>
            </a:r>
            <a:r>
              <a:rPr lang="fr-FR" sz="4000" dirty="0" err="1">
                <a:solidFill>
                  <a:prstClr val="white"/>
                </a:solidFill>
                <a:latin typeface="CS Avva Shenouda" pitchFamily="34" charset="0"/>
              </a:rPr>
              <a:t>pouro</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ouoh</a:t>
            </a:r>
            <a:r>
              <a:rPr lang="fr-FR" sz="4000" dirty="0">
                <a:solidFill>
                  <a:prstClr val="white"/>
                </a:solidFill>
                <a:latin typeface="CS Avva Shenouda" pitchFamily="34" charset="0"/>
              </a:rPr>
              <a:t> V] `n]</a:t>
            </a:r>
            <a:r>
              <a:rPr lang="fr-FR" sz="4000" dirty="0" err="1">
                <a:solidFill>
                  <a:prstClr val="white"/>
                </a:solidFill>
                <a:latin typeface="CS Avva Shenouda" pitchFamily="34" charset="0"/>
              </a:rPr>
              <a:t>metouro</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af</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icarx</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ebolqen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ourw</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;y`</a:t>
            </a:r>
            <a:r>
              <a:rPr lang="fr-FR" sz="4000" dirty="0" err="1">
                <a:solidFill>
                  <a:prstClr val="white"/>
                </a:solidFill>
                <a:latin typeface="CS Avva Shenouda" pitchFamily="34" charset="0"/>
              </a:rPr>
              <a:t>e;meh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nwou</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71B3324D-E21F-F221-E361-EC1DEA96A46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4CC3CB30-4A0C-B922-5A3F-53AAB46ED3C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624521074"/>
      </p:ext>
    </p:extLst>
  </p:cSld>
  <p:clrMapOvr>
    <a:masterClrMapping/>
  </p:clrMapOvr>
  <p:transition/>
</p:sld>
</file>

<file path=ppt/slides/slide237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نسألك أيها الرب إلهنا </a:t>
            </a:r>
            <a:endParaRPr lang="fr-FR" sz="4800" dirty="0">
              <a:solidFill>
                <a:prstClr val="white"/>
              </a:solidFill>
            </a:endParaRPr>
          </a:p>
          <a:p>
            <a:pPr algn="just" rtl="1"/>
            <a:r>
              <a:rPr lang="ar-EG" sz="4800" dirty="0">
                <a:solidFill>
                  <a:prstClr val="white"/>
                </a:solidFill>
              </a:rPr>
              <a:t>أعطنا خلاصاً </a:t>
            </a:r>
            <a:endParaRPr lang="fr-FR" sz="4800" dirty="0">
              <a:solidFill>
                <a:prstClr val="white"/>
              </a:solidFill>
            </a:endParaRPr>
          </a:p>
          <a:p>
            <a:pPr algn="just" rtl="1"/>
            <a:r>
              <a:rPr lang="ar-EG" sz="4800" dirty="0">
                <a:solidFill>
                  <a:prstClr val="white"/>
                </a:solidFill>
              </a:rPr>
              <a:t>بشفاعات والدة الإله </a:t>
            </a:r>
            <a:endParaRPr lang="fr-FR" sz="4800" dirty="0">
              <a:solidFill>
                <a:prstClr val="white"/>
              </a:solidFill>
            </a:endParaRPr>
          </a:p>
          <a:p>
            <a:pPr algn="just" rtl="1"/>
            <a:r>
              <a:rPr lang="ar-EG" sz="4800" dirty="0">
                <a:solidFill>
                  <a:prstClr val="white"/>
                </a:solidFill>
              </a:rPr>
              <a:t>العذراء مريم.</a:t>
            </a:r>
          </a:p>
        </p:txBody>
      </p:sp>
      <p:sp>
        <p:nvSpPr>
          <p:cNvPr id="7" name="Rectangle 6"/>
          <p:cNvSpPr/>
          <p:nvPr/>
        </p:nvSpPr>
        <p:spPr>
          <a:xfrm>
            <a:off x="1631504" y="38100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Nous t’implorons au Seigneur notre Dieu, donne-nous le salut,</a:t>
            </a:r>
          </a:p>
          <a:p>
            <a:pPr algn="ctr"/>
            <a:r>
              <a:rPr lang="fr-FR" sz="3600" b="1" dirty="0">
                <a:solidFill>
                  <a:prstClr val="white"/>
                </a:solidFill>
                <a:latin typeface="Book Antiqua" pitchFamily="18" charset="0"/>
              </a:rPr>
              <a:t> par les intercessions </a:t>
            </a:r>
          </a:p>
          <a:p>
            <a:pPr algn="ctr"/>
            <a:r>
              <a:rPr lang="fr-FR" sz="3600" b="1" dirty="0">
                <a:solidFill>
                  <a:prstClr val="white"/>
                </a:solidFill>
                <a:latin typeface="Book Antiqua" pitchFamily="18" charset="0"/>
              </a:rPr>
              <a:t>de la Mère de Dieu , la Vierge Marie</a:t>
            </a:r>
          </a:p>
        </p:txBody>
      </p:sp>
      <p:sp>
        <p:nvSpPr>
          <p:cNvPr id="12" name="Rectangle 11"/>
          <p:cNvSpPr/>
          <p:nvPr/>
        </p:nvSpPr>
        <p:spPr>
          <a:xfrm>
            <a:off x="457200" y="335101"/>
            <a:ext cx="6070848" cy="3170099"/>
          </a:xfrm>
          <a:prstGeom prst="rect">
            <a:avLst/>
          </a:prstGeom>
        </p:spPr>
        <p:txBody>
          <a:bodyPr wrap="square">
            <a:spAutoFit/>
          </a:bodyPr>
          <a:lstStyle/>
          <a:p>
            <a:pPr algn="just"/>
            <a:r>
              <a:rPr lang="fr-FR" sz="4000" dirty="0" err="1">
                <a:solidFill>
                  <a:prstClr val="white"/>
                </a:solidFill>
                <a:latin typeface="CS Avva Shenouda" pitchFamily="34" charset="0"/>
              </a:rPr>
              <a:t>Ten</a:t>
            </a:r>
            <a:r>
              <a:rPr lang="fr-FR" sz="4000" dirty="0">
                <a:solidFill>
                  <a:prstClr val="white"/>
                </a:solidFill>
                <a:latin typeface="CS Avva Shenouda" pitchFamily="34" charset="0"/>
              </a:rPr>
              <a:t>]ho `</a:t>
            </a:r>
            <a:r>
              <a:rPr lang="fr-FR" sz="4000" dirty="0" err="1">
                <a:solidFill>
                  <a:prstClr val="white"/>
                </a:solidFill>
                <a:latin typeface="CS Avva Shenouda" pitchFamily="34" charset="0"/>
              </a:rPr>
              <a:t>erok</a:t>
            </a:r>
            <a:r>
              <a:rPr lang="fr-FR" sz="4000" dirty="0">
                <a:solidFill>
                  <a:prstClr val="white"/>
                </a:solidFill>
                <a:latin typeface="CS Avva Shenouda" pitchFamily="34" charset="0"/>
              </a:rPr>
              <a:t> `P¡ </a:t>
            </a:r>
            <a:r>
              <a:rPr lang="fr-FR" sz="4000" dirty="0" err="1">
                <a:solidFill>
                  <a:prstClr val="white"/>
                </a:solidFill>
                <a:latin typeface="CS Avva Shenouda" pitchFamily="34" charset="0"/>
              </a:rPr>
              <a:t>Pennou</a:t>
            </a:r>
            <a:r>
              <a:rPr lang="fr-FR" sz="4000" dirty="0">
                <a:solidFill>
                  <a:prstClr val="white"/>
                </a:solidFill>
                <a:latin typeface="CS Avva Shenouda" pitchFamily="34" charset="0"/>
              </a:rPr>
              <a:t>] @ moi nan</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noucwtyria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hiten</a:t>
            </a:r>
            <a:r>
              <a:rPr lang="fr-FR" sz="4000" dirty="0">
                <a:solidFill>
                  <a:prstClr val="white"/>
                </a:solidFill>
                <a:latin typeface="CS Avva Shenouda" pitchFamily="34" charset="0"/>
              </a:rPr>
              <a:t> ni]ho</a:t>
            </a:r>
            <a:br>
              <a:rPr lang="fr-FR" sz="4000" dirty="0">
                <a:solidFill>
                  <a:prstClr val="white"/>
                </a:solidFill>
                <a:latin typeface="CS Avva Shenouda" pitchFamily="34" charset="0"/>
              </a:rPr>
            </a:br>
            <a:r>
              <a:rPr lang="fr-FR" sz="4000" dirty="0">
                <a:solidFill>
                  <a:prstClr val="white"/>
                </a:solidFill>
                <a:latin typeface="CS Avva Shenouda" pitchFamily="34" charset="0"/>
              </a:rPr>
              <a:t>`n]</a:t>
            </a:r>
            <a:r>
              <a:rPr lang="fr-FR" sz="4000" dirty="0" err="1">
                <a:solidFill>
                  <a:prstClr val="white"/>
                </a:solidFill>
                <a:latin typeface="CS Avva Shenouda" pitchFamily="34" charset="0"/>
              </a:rPr>
              <a:t>macNou</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Par;enoc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6880E291-DEDF-1096-477C-22EE951B73D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E411ACF9-802B-8EEB-96E1-5AD847EBB37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152985177"/>
      </p:ext>
    </p:extLst>
  </p:cSld>
  <p:clrMapOvr>
    <a:masterClrMapping/>
  </p:clrMapOvr>
  <p:transition/>
</p:sld>
</file>

<file path=ppt/slides/slide23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6" name="Rectangle 15"/>
          <p:cNvSpPr/>
          <p:nvPr/>
        </p:nvSpPr>
        <p:spPr>
          <a:xfrm>
            <a:off x="1847528" y="2424370"/>
            <a:ext cx="8424936" cy="1569660"/>
          </a:xfrm>
          <a:prstGeom prst="rect">
            <a:avLst/>
          </a:prstGeom>
        </p:spPr>
        <p:txBody>
          <a:bodyPr wrap="square">
            <a:spAutoFit/>
          </a:bodyPr>
          <a:lstStyle/>
          <a:p>
            <a:pPr algn="ctr"/>
            <a:r>
              <a:rPr lang="fr-FR" sz="4800" dirty="0">
                <a:solidFill>
                  <a:prstClr val="white"/>
                </a:solidFill>
                <a:latin typeface="Book Antiqua" pitchFamily="18" charset="0"/>
              </a:rPr>
              <a:t>Cantique « Ô Vierge Marie »</a:t>
            </a:r>
          </a:p>
          <a:p>
            <a:pPr algn="ctr"/>
            <a:r>
              <a:rPr lang="ar-EG" sz="4800" dirty="0">
                <a:solidFill>
                  <a:prstClr val="white"/>
                </a:solidFill>
                <a:latin typeface="Book Antiqua" pitchFamily="18" charset="0"/>
              </a:rPr>
              <a:t>يا م ر ى م </a:t>
            </a:r>
            <a:endParaRPr lang="fr-FR" sz="4800" dirty="0">
              <a:solidFill>
                <a:prstClr val="white"/>
              </a:solidFill>
              <a:latin typeface="Book Antiqua" pitchFamily="18" charset="0"/>
            </a:endParaRPr>
          </a:p>
        </p:txBody>
      </p:sp>
      <p:pic>
        <p:nvPicPr>
          <p:cNvPr id="5"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375</a:t>
            </a:r>
          </a:p>
        </p:txBody>
      </p:sp>
      <p:sp>
        <p:nvSpPr>
          <p:cNvPr id="7" name="Rectangle 6">
            <a:hlinkClick r:id="rId3" action="ppaction://hlinksldjump"/>
          </p:cNvPr>
          <p:cNvSpPr/>
          <p:nvPr/>
        </p:nvSpPr>
        <p:spPr>
          <a:xfrm>
            <a:off x="6960096" y="6105106"/>
            <a:ext cx="2232248"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a:t>
            </a:r>
            <a:r>
              <a:rPr lang="fr-FR" sz="1100" dirty="0" err="1">
                <a:solidFill>
                  <a:prstClr val="white"/>
                </a:solidFill>
                <a:latin typeface="CS Avva Shenouda" panose="020B7200000000000000" pitchFamily="34" charset="0"/>
              </a:rPr>
              <a:t>Apahyt</a:t>
            </a:r>
            <a:r>
              <a:rPr lang="fr-FR" sz="1100" dirty="0">
                <a:solidFill>
                  <a:prstClr val="white"/>
                </a:solidFill>
                <a:latin typeface="CS Avva Shenouda" panose="020B7200000000000000" pitchFamily="34" charset="0"/>
              </a:rPr>
              <a:t> nem </a:t>
            </a:r>
            <a:r>
              <a:rPr lang="fr-FR" sz="1100" dirty="0" err="1">
                <a:solidFill>
                  <a:prstClr val="white"/>
                </a:solidFill>
                <a:latin typeface="CS Avva Shenouda" panose="020B7200000000000000" pitchFamily="34" charset="0"/>
              </a:rPr>
              <a:t>palac</a:t>
            </a:r>
            <a:endParaRPr lang="fr-FR" sz="1100" dirty="0">
              <a:solidFill>
                <a:prstClr val="white"/>
              </a:solidFill>
              <a:latin typeface="Book Antiqua" pitchFamily="18" charset="0"/>
            </a:endParaRPr>
          </a:p>
        </p:txBody>
      </p:sp>
      <p:sp>
        <p:nvSpPr>
          <p:cNvPr id="10" name="Rectangle 9">
            <a:hlinkClick r:id="rId4" action="ppaction://hlinksldjump"/>
          </p:cNvPr>
          <p:cNvSpPr/>
          <p:nvPr/>
        </p:nvSpPr>
        <p:spPr>
          <a:xfrm>
            <a:off x="9264352" y="6105106"/>
            <a:ext cx="1368152"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2</a:t>
            </a:r>
            <a:r>
              <a:rPr lang="fr-FR" sz="1100" baseline="30000" dirty="0"/>
              <a:t>nd</a:t>
            </a:r>
            <a:r>
              <a:rPr lang="fr-FR" sz="1100" dirty="0"/>
              <a:t> </a:t>
            </a:r>
            <a:r>
              <a:rPr lang="fr-FR" sz="1100" dirty="0" err="1"/>
              <a:t>Hos</a:t>
            </a:r>
            <a:endParaRPr lang="fr-FR" sz="1100"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8E159CA2-581E-6ECD-4980-834F4E9CE84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3" name="ZoneTexte 2">
            <a:hlinkClick r:id="rId5" action="ppaction://hlinksldjump"/>
            <a:extLst>
              <a:ext uri="{FF2B5EF4-FFF2-40B4-BE49-F238E27FC236}">
                <a16:creationId xmlns:a16="http://schemas.microsoft.com/office/drawing/2014/main" id="{6A6151D5-1297-36D8-09D6-34C2BC958DC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26228283"/>
      </p:ext>
    </p:extLst>
  </p:cSld>
  <p:clrMapOvr>
    <a:masterClrMapping/>
  </p:clrMapOvr>
  <p:transition/>
</p:sld>
</file>

<file path=ppt/slides/slide23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بارك ميراثك </a:t>
            </a:r>
            <a:endParaRPr lang="fr-FR" sz="4800" dirty="0">
              <a:solidFill>
                <a:prstClr val="white"/>
              </a:solidFill>
            </a:endParaRPr>
          </a:p>
          <a:p>
            <a:pPr algn="just" rtl="1"/>
            <a:r>
              <a:rPr lang="ar-EG" sz="4800" dirty="0">
                <a:solidFill>
                  <a:prstClr val="white"/>
                </a:solidFill>
              </a:rPr>
              <a:t>وأعطنا توبة </a:t>
            </a:r>
            <a:endParaRPr lang="fr-FR" sz="4800" dirty="0">
              <a:solidFill>
                <a:prstClr val="white"/>
              </a:solidFill>
            </a:endParaRPr>
          </a:p>
          <a:p>
            <a:pPr algn="just" rtl="1"/>
            <a:r>
              <a:rPr lang="ar-EG" sz="4800" dirty="0">
                <a:solidFill>
                  <a:prstClr val="white"/>
                </a:solidFill>
              </a:rPr>
              <a:t>من قبل طلبات وشفاعات </a:t>
            </a:r>
            <a:endParaRPr lang="fr-FR" sz="4800" dirty="0">
              <a:solidFill>
                <a:prstClr val="white"/>
              </a:solidFill>
            </a:endParaRPr>
          </a:p>
          <a:p>
            <a:pPr algn="just" rtl="1"/>
            <a:r>
              <a:rPr lang="ar-EG" sz="4800" dirty="0">
                <a:solidFill>
                  <a:prstClr val="white"/>
                </a:solidFill>
              </a:rPr>
              <a:t>مريم والدة الإله.</a:t>
            </a:r>
          </a:p>
        </p:txBody>
      </p:sp>
      <p:sp>
        <p:nvSpPr>
          <p:cNvPr id="7" name="Rectangle 6"/>
          <p:cNvSpPr/>
          <p:nvPr/>
        </p:nvSpPr>
        <p:spPr>
          <a:xfrm>
            <a:off x="1631504" y="38862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Bénis ton héritage,</a:t>
            </a:r>
          </a:p>
          <a:p>
            <a:pPr algn="ctr"/>
            <a:r>
              <a:rPr lang="fr-FR" sz="3600" b="1" dirty="0">
                <a:solidFill>
                  <a:prstClr val="white"/>
                </a:solidFill>
                <a:latin typeface="Book Antiqua" pitchFamily="18" charset="0"/>
              </a:rPr>
              <a:t> et donnes-nous le repentir,</a:t>
            </a:r>
          </a:p>
          <a:p>
            <a:pPr algn="ctr"/>
            <a:r>
              <a:rPr lang="fr-FR" sz="3600" b="1" dirty="0">
                <a:solidFill>
                  <a:prstClr val="white"/>
                </a:solidFill>
                <a:latin typeface="Book Antiqua" pitchFamily="18" charset="0"/>
              </a:rPr>
              <a:t> par les demandes et les intercessions,</a:t>
            </a:r>
          </a:p>
          <a:p>
            <a:pPr algn="ctr"/>
            <a:r>
              <a:rPr lang="fr-FR" sz="3600" b="1" dirty="0">
                <a:solidFill>
                  <a:prstClr val="white"/>
                </a:solidFill>
                <a:latin typeface="Book Antiqua" pitchFamily="18" charset="0"/>
              </a:rPr>
              <a:t> de Marie la Mère de Dieu</a:t>
            </a:r>
          </a:p>
        </p:txBody>
      </p:sp>
      <p:sp>
        <p:nvSpPr>
          <p:cNvPr id="12" name="Rectangle 11"/>
          <p:cNvSpPr/>
          <p:nvPr/>
        </p:nvSpPr>
        <p:spPr>
          <a:xfrm>
            <a:off x="457200" y="329148"/>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Cmou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etek`klyronomia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ouoh</a:t>
            </a:r>
            <a:r>
              <a:rPr lang="fr-FR" sz="4000" dirty="0">
                <a:solidFill>
                  <a:prstClr val="white"/>
                </a:solidFill>
                <a:latin typeface="CS Avva Shenouda" pitchFamily="34" charset="0"/>
              </a:rPr>
              <a:t> moi nan</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noumetanoia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hiten</a:t>
            </a:r>
            <a:r>
              <a:rPr lang="fr-FR" sz="4000" dirty="0">
                <a:solidFill>
                  <a:prstClr val="white"/>
                </a:solidFill>
                <a:latin typeface="CS Avva Shenouda" pitchFamily="34" charset="0"/>
              </a:rPr>
              <a:t> ni]ho nem </a:t>
            </a:r>
            <a:r>
              <a:rPr lang="fr-FR" sz="4000" dirty="0" err="1">
                <a:solidFill>
                  <a:prstClr val="white"/>
                </a:solidFill>
                <a:latin typeface="CS Avva Shenouda" pitchFamily="34" charset="0"/>
              </a:rPr>
              <a:t>ni`precbua</a:t>
            </a:r>
            <a:r>
              <a:rPr lang="fr-FR" sz="4000" dirty="0">
                <a:solidFill>
                  <a:prstClr val="white"/>
                </a:solidFill>
                <a:latin typeface="CS Avva Shenouda" pitchFamily="34" charset="0"/>
              </a:rPr>
              <a:t> @ `n};</a:t>
            </a:r>
            <a:r>
              <a:rPr lang="fr-FR" sz="4000" dirty="0" err="1">
                <a:solidFill>
                  <a:prstClr val="white"/>
                </a:solidFill>
                <a:latin typeface="CS Avva Shenouda" pitchFamily="34" charset="0"/>
              </a:rPr>
              <a:t>e`otokoc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D9563DAD-D84C-3B61-61F5-1DAE832BD7D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FA741ED9-ED40-1B39-3DB9-18DFC416DAC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246421784"/>
      </p:ext>
    </p:extLst>
  </p:cSld>
  <p:clrMapOvr>
    <a:masterClrMapping/>
  </p:clrMapOvr>
  <p:transition/>
</p:sld>
</file>

<file path=ppt/slides/slide23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كل البشر تسبحها </a:t>
            </a:r>
            <a:endParaRPr lang="fr-FR" sz="4800" dirty="0">
              <a:solidFill>
                <a:prstClr val="white"/>
              </a:solidFill>
            </a:endParaRPr>
          </a:p>
          <a:p>
            <a:pPr algn="just" rtl="1"/>
            <a:r>
              <a:rPr lang="ar-EG" sz="4800" dirty="0">
                <a:solidFill>
                  <a:prstClr val="white"/>
                </a:solidFill>
              </a:rPr>
              <a:t>وكل لسان يمجدها </a:t>
            </a:r>
            <a:endParaRPr lang="fr-FR" sz="4800" dirty="0">
              <a:solidFill>
                <a:prstClr val="white"/>
              </a:solidFill>
            </a:endParaRPr>
          </a:p>
          <a:p>
            <a:pPr algn="just" rtl="1"/>
            <a:r>
              <a:rPr lang="ar-EG" sz="4800" dirty="0">
                <a:solidFill>
                  <a:prstClr val="white"/>
                </a:solidFill>
              </a:rPr>
              <a:t>الشورية الدهب النقية </a:t>
            </a:r>
            <a:endParaRPr lang="fr-FR" sz="4800" dirty="0">
              <a:solidFill>
                <a:prstClr val="white"/>
              </a:solidFill>
            </a:endParaRPr>
          </a:p>
          <a:p>
            <a:pPr algn="just" rtl="1"/>
            <a:r>
              <a:rPr lang="ar-EG" sz="4800" dirty="0">
                <a:solidFill>
                  <a:prstClr val="white"/>
                </a:solidFill>
              </a:rPr>
              <a:t>مريم ابنه الصديقين.</a:t>
            </a:r>
          </a:p>
        </p:txBody>
      </p:sp>
      <p:sp>
        <p:nvSpPr>
          <p:cNvPr id="7" name="Rectangle 6"/>
          <p:cNvSpPr/>
          <p:nvPr/>
        </p:nvSpPr>
        <p:spPr>
          <a:xfrm>
            <a:off x="1631504" y="38862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Tous les hommes la louent, </a:t>
            </a:r>
          </a:p>
          <a:p>
            <a:pPr algn="ctr"/>
            <a:r>
              <a:rPr lang="fr-FR" sz="3600" b="1" dirty="0">
                <a:solidFill>
                  <a:prstClr val="white"/>
                </a:solidFill>
                <a:latin typeface="Book Antiqua" pitchFamily="18" charset="0"/>
              </a:rPr>
              <a:t>et chaque langue la glorifie, </a:t>
            </a:r>
          </a:p>
          <a:p>
            <a:pPr algn="ctr"/>
            <a:r>
              <a:rPr lang="fr-FR" sz="3600" b="1" dirty="0">
                <a:solidFill>
                  <a:prstClr val="white"/>
                </a:solidFill>
                <a:latin typeface="Book Antiqua" pitchFamily="18" charset="0"/>
              </a:rPr>
              <a:t>l’encensoir pur en or, </a:t>
            </a:r>
          </a:p>
          <a:p>
            <a:pPr algn="ctr"/>
            <a:r>
              <a:rPr lang="fr-FR" sz="3600" b="1" dirty="0">
                <a:solidFill>
                  <a:prstClr val="white"/>
                </a:solidFill>
                <a:latin typeface="Book Antiqua" pitchFamily="18" charset="0"/>
              </a:rPr>
              <a:t>Marie fille des justes</a:t>
            </a:r>
          </a:p>
        </p:txBody>
      </p:sp>
      <p:sp>
        <p:nvSpPr>
          <p:cNvPr id="12" name="Rectangle 11"/>
          <p:cNvSpPr/>
          <p:nvPr/>
        </p:nvSpPr>
        <p:spPr>
          <a:xfrm>
            <a:off x="457200" y="341055"/>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Rwmi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niben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cehwc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eroc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laoc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niben</a:t>
            </a:r>
            <a:r>
              <a:rPr lang="fr-FR" sz="4000" dirty="0">
                <a:solidFill>
                  <a:prstClr val="white"/>
                </a:solidFill>
                <a:latin typeface="CS Avva Shenouda" pitchFamily="34" charset="0"/>
              </a:rPr>
              <a:t> ce]</a:t>
            </a:r>
            <a:r>
              <a:rPr lang="fr-FR" sz="4000" dirty="0" err="1">
                <a:solidFill>
                  <a:prstClr val="white"/>
                </a:solidFill>
                <a:latin typeface="CS Avva Shenouda" pitchFamily="34" charset="0"/>
              </a:rPr>
              <a:t>wou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nac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soury</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nnoub</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nka;aroc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tseri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nnidikeoc</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80193870-583C-B2FC-F415-1CDB0823396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59DB4BEF-D510-7365-554C-AE8B4DBC395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856703461"/>
      </p:ext>
    </p:extLst>
  </p:cSld>
  <p:clrMapOvr>
    <a:masterClrMapping/>
  </p:clrMapOvr>
  <p:transition/>
</p:sld>
</file>

<file path=ppt/slides/slide238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حياة المسيحيين </a:t>
            </a:r>
            <a:endParaRPr lang="fr-FR" sz="4800" dirty="0">
              <a:solidFill>
                <a:prstClr val="white"/>
              </a:solidFill>
            </a:endParaRPr>
          </a:p>
          <a:p>
            <a:pPr algn="just" rtl="1"/>
            <a:r>
              <a:rPr lang="ar-EG" sz="4800" dirty="0">
                <a:solidFill>
                  <a:prstClr val="white"/>
                </a:solidFill>
              </a:rPr>
              <a:t>يا مريم فخر جنسنا. </a:t>
            </a:r>
            <a:endParaRPr lang="fr-FR" sz="4800" dirty="0">
              <a:solidFill>
                <a:prstClr val="white"/>
              </a:solidFill>
            </a:endParaRPr>
          </a:p>
          <a:p>
            <a:pPr algn="just" rtl="1"/>
            <a:r>
              <a:rPr lang="ar-EG" sz="4800" dirty="0">
                <a:solidFill>
                  <a:prstClr val="white"/>
                </a:solidFill>
              </a:rPr>
              <a:t>العروسة بغير زواج </a:t>
            </a:r>
            <a:endParaRPr lang="fr-FR" sz="4800" dirty="0">
              <a:solidFill>
                <a:prstClr val="white"/>
              </a:solidFill>
            </a:endParaRPr>
          </a:p>
          <a:p>
            <a:pPr algn="just" rtl="1"/>
            <a:r>
              <a:rPr lang="ar-EG" sz="4800" dirty="0">
                <a:solidFill>
                  <a:prstClr val="white"/>
                </a:solidFill>
              </a:rPr>
              <a:t>مريم أم الخالق.</a:t>
            </a:r>
          </a:p>
        </p:txBody>
      </p:sp>
      <p:sp>
        <p:nvSpPr>
          <p:cNvPr id="7" name="Rectangle 6"/>
          <p:cNvSpPr/>
          <p:nvPr/>
        </p:nvSpPr>
        <p:spPr>
          <a:xfrm>
            <a:off x="1631504" y="38862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La vie des chrétiens, </a:t>
            </a:r>
          </a:p>
          <a:p>
            <a:pPr algn="ctr"/>
            <a:r>
              <a:rPr lang="fr-FR" sz="3600" b="1" dirty="0">
                <a:solidFill>
                  <a:prstClr val="white"/>
                </a:solidFill>
                <a:latin typeface="Book Antiqua" pitchFamily="18" charset="0"/>
              </a:rPr>
              <a:t>Marie fierté du genre humain, </a:t>
            </a:r>
          </a:p>
          <a:p>
            <a:pPr algn="ctr"/>
            <a:r>
              <a:rPr lang="fr-FR" sz="3600" b="1" dirty="0">
                <a:solidFill>
                  <a:prstClr val="white"/>
                </a:solidFill>
                <a:latin typeface="Book Antiqua" pitchFamily="18" charset="0"/>
              </a:rPr>
              <a:t>l’épouse non mariée, </a:t>
            </a:r>
          </a:p>
          <a:p>
            <a:pPr algn="ctr"/>
            <a:r>
              <a:rPr lang="fr-FR" sz="3600" b="1" dirty="0">
                <a:solidFill>
                  <a:prstClr val="white"/>
                </a:solidFill>
                <a:latin typeface="Book Antiqua" pitchFamily="18" charset="0"/>
              </a:rPr>
              <a:t>Marie mère du Créateur</a:t>
            </a:r>
          </a:p>
        </p:txBody>
      </p:sp>
      <p:sp>
        <p:nvSpPr>
          <p:cNvPr id="12" name="Rectangle 11"/>
          <p:cNvSpPr/>
          <p:nvPr/>
        </p:nvSpPr>
        <p:spPr>
          <a:xfrm>
            <a:off x="457200" y="326410"/>
            <a:ext cx="6070848" cy="2492990"/>
          </a:xfrm>
          <a:prstGeom prst="rect">
            <a:avLst/>
          </a:prstGeom>
        </p:spPr>
        <p:txBody>
          <a:bodyPr wrap="square">
            <a:spAutoFit/>
          </a:bodyPr>
          <a:lstStyle/>
          <a:p>
            <a:pPr algn="just"/>
            <a:r>
              <a:rPr lang="pt-BR" sz="3800" dirty="0">
                <a:solidFill>
                  <a:prstClr val="white"/>
                </a:solidFill>
                <a:latin typeface="CS Avva Shenouda" pitchFamily="34" charset="0"/>
              </a:rPr>
              <a:t>+ `Pwnq `nni`,ricti`anoc @ Mari`a `psousou `mpengenoc @ ]selet `n`atgamoc @ Mari`a `;mau `mpidumiorgoc.</a:t>
            </a:r>
            <a:endParaRPr lang="fr-FR" sz="3800" dirty="0">
              <a:solidFill>
                <a:prstClr val="white"/>
              </a:solidFill>
              <a:latin typeface="CS Avva Shenouda" pitchFamily="34" charset="0"/>
            </a:endParaRPr>
          </a:p>
        </p:txBody>
      </p:sp>
      <p:sp>
        <p:nvSpPr>
          <p:cNvPr id="2" name="ZoneTexte 1">
            <a:extLst>
              <a:ext uri="{FF2B5EF4-FFF2-40B4-BE49-F238E27FC236}">
                <a16:creationId xmlns:a16="http://schemas.microsoft.com/office/drawing/2014/main" id="{D7F6614E-3671-B6D6-5D96-549159980E1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56E57EE9-D362-7BF5-CFC8-C8BC80F251E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586802442"/>
      </p:ext>
    </p:extLst>
  </p:cSld>
  <p:clrMapOvr>
    <a:masterClrMapping/>
  </p:clrMapOvr>
  <p:transition/>
</p:sld>
</file>

<file path=ppt/slides/slide238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4986536" cy="2554545"/>
          </a:xfrm>
          <a:prstGeom prst="rect">
            <a:avLst/>
          </a:prstGeom>
        </p:spPr>
        <p:txBody>
          <a:bodyPr wrap="square">
            <a:spAutoFit/>
          </a:bodyPr>
          <a:lstStyle/>
          <a:p>
            <a:pPr algn="just" rtl="1"/>
            <a:r>
              <a:rPr lang="ar-EG" sz="4000" dirty="0">
                <a:solidFill>
                  <a:prstClr val="white"/>
                </a:solidFill>
              </a:rPr>
              <a:t>لأنه الله بالحقيقة </a:t>
            </a:r>
            <a:endParaRPr lang="fr-FR" sz="4000" dirty="0">
              <a:solidFill>
                <a:prstClr val="white"/>
              </a:solidFill>
            </a:endParaRPr>
          </a:p>
          <a:p>
            <a:pPr algn="just" rtl="1"/>
            <a:r>
              <a:rPr lang="ar-EG" sz="4000" dirty="0">
                <a:solidFill>
                  <a:prstClr val="white"/>
                </a:solidFill>
              </a:rPr>
              <a:t>معطي الحياة لكل أحد </a:t>
            </a:r>
            <a:endParaRPr lang="fr-FR" sz="4000" dirty="0">
              <a:solidFill>
                <a:prstClr val="white"/>
              </a:solidFill>
            </a:endParaRPr>
          </a:p>
          <a:p>
            <a:pPr algn="just" rtl="1"/>
            <a:r>
              <a:rPr lang="ar-EG" sz="4000" dirty="0">
                <a:solidFill>
                  <a:prstClr val="white"/>
                </a:solidFill>
              </a:rPr>
              <a:t>الذي تجسد من الملكة الحقيقية </a:t>
            </a:r>
            <a:endParaRPr lang="fr-FR" sz="4000" dirty="0">
              <a:solidFill>
                <a:prstClr val="white"/>
              </a:solidFill>
            </a:endParaRPr>
          </a:p>
          <a:p>
            <a:pPr algn="just" rtl="1"/>
            <a:r>
              <a:rPr lang="ar-EG" sz="4000" dirty="0">
                <a:solidFill>
                  <a:prstClr val="white"/>
                </a:solidFill>
              </a:rPr>
              <a:t>مريم أم الرحمان.</a:t>
            </a:r>
          </a:p>
        </p:txBody>
      </p:sp>
      <p:sp>
        <p:nvSpPr>
          <p:cNvPr id="7" name="Rectangle 6"/>
          <p:cNvSpPr/>
          <p:nvPr/>
        </p:nvSpPr>
        <p:spPr>
          <a:xfrm>
            <a:off x="1631504" y="38862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Car Dieu en vérité, </a:t>
            </a:r>
          </a:p>
          <a:p>
            <a:pPr algn="ctr"/>
            <a:r>
              <a:rPr lang="fr-FR" sz="3600" b="1" dirty="0">
                <a:solidFill>
                  <a:prstClr val="white"/>
                </a:solidFill>
                <a:latin typeface="Book Antiqua" pitchFamily="18" charset="0"/>
              </a:rPr>
              <a:t>qui donne la vie à chacun,</a:t>
            </a:r>
          </a:p>
          <a:p>
            <a:pPr algn="ctr"/>
            <a:r>
              <a:rPr lang="fr-FR" sz="3600" b="1" dirty="0">
                <a:solidFill>
                  <a:prstClr val="white"/>
                </a:solidFill>
                <a:latin typeface="Book Antiqua" pitchFamily="18" charset="0"/>
              </a:rPr>
              <a:t> s’est incarné de la reine véritable,</a:t>
            </a:r>
          </a:p>
          <a:p>
            <a:pPr algn="ctr"/>
            <a:r>
              <a:rPr lang="fr-FR" sz="3600" b="1" dirty="0">
                <a:solidFill>
                  <a:prstClr val="white"/>
                </a:solidFill>
                <a:latin typeface="Book Antiqua" pitchFamily="18" charset="0"/>
              </a:rPr>
              <a:t> Marie mère du miséricordieux</a:t>
            </a:r>
          </a:p>
        </p:txBody>
      </p:sp>
      <p:sp>
        <p:nvSpPr>
          <p:cNvPr id="12" name="Rectangle 11"/>
          <p:cNvSpPr/>
          <p:nvPr/>
        </p:nvSpPr>
        <p:spPr>
          <a:xfrm>
            <a:off x="457200" y="329148"/>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Ou :</a:t>
            </a:r>
            <a:r>
              <a:rPr lang="fr-FR" sz="4000" dirty="0" err="1">
                <a:solidFill>
                  <a:prstClr val="white"/>
                </a:solidFill>
                <a:latin typeface="CS Avva Shenouda" pitchFamily="34" charset="0"/>
              </a:rPr>
              <a:t>eoc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gar</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oume;myi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vref</a:t>
            </a:r>
            <a:r>
              <a:rPr lang="fr-FR" sz="4000" dirty="0">
                <a:solidFill>
                  <a:prstClr val="white"/>
                </a:solidFill>
                <a:latin typeface="CS Avva Shenouda" pitchFamily="34" charset="0"/>
              </a:rPr>
              <a:t>] `m`</a:t>
            </a:r>
            <a:r>
              <a:rPr lang="fr-FR" sz="4000" dirty="0" err="1">
                <a:solidFill>
                  <a:prstClr val="white"/>
                </a:solidFill>
                <a:latin typeface="CS Avva Shenouda" pitchFamily="34" charset="0"/>
              </a:rPr>
              <a:t>pwnq</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nouon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niben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etaf</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icarx</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ourw</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mmy</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mpirefnai</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6765B33E-14C7-EF31-26D1-34A041D9BF2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F80D8B4C-D27A-B62B-41AD-98AE9617496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040095705"/>
      </p:ext>
    </p:extLst>
  </p:cSld>
  <p:clrMapOvr>
    <a:masterClrMapping/>
  </p:clrMapOvr>
  <p:transition/>
</p:sld>
</file>

<file path=ppt/slides/slide238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مرتفعة هي طهارتك </a:t>
            </a:r>
            <a:endParaRPr lang="fr-FR" sz="4800" dirty="0">
              <a:solidFill>
                <a:prstClr val="white"/>
              </a:solidFill>
            </a:endParaRPr>
          </a:p>
          <a:p>
            <a:pPr algn="just" rtl="1"/>
            <a:r>
              <a:rPr lang="ar-EG" sz="4800" dirty="0">
                <a:solidFill>
                  <a:prstClr val="white"/>
                </a:solidFill>
              </a:rPr>
              <a:t>أيتها الحمامة الحسنة </a:t>
            </a:r>
            <a:endParaRPr lang="fr-FR" sz="4800" dirty="0">
              <a:solidFill>
                <a:prstClr val="white"/>
              </a:solidFill>
            </a:endParaRPr>
          </a:p>
          <a:p>
            <a:pPr algn="just" rtl="1"/>
            <a:r>
              <a:rPr lang="ar-EG" sz="4800" dirty="0">
                <a:solidFill>
                  <a:prstClr val="white"/>
                </a:solidFill>
              </a:rPr>
              <a:t>مريم ام ملك المجد </a:t>
            </a:r>
            <a:endParaRPr lang="fr-FR" sz="4800" dirty="0">
              <a:solidFill>
                <a:prstClr val="white"/>
              </a:solidFill>
            </a:endParaRPr>
          </a:p>
          <a:p>
            <a:pPr algn="just" rtl="1"/>
            <a:r>
              <a:rPr lang="ar-EG" sz="4800" dirty="0">
                <a:solidFill>
                  <a:prstClr val="white"/>
                </a:solidFill>
              </a:rPr>
              <a:t>مخلصنا الصالح.</a:t>
            </a:r>
          </a:p>
        </p:txBody>
      </p:sp>
      <p:sp>
        <p:nvSpPr>
          <p:cNvPr id="7" name="Rectangle 6"/>
          <p:cNvSpPr/>
          <p:nvPr/>
        </p:nvSpPr>
        <p:spPr>
          <a:xfrm>
            <a:off x="1631504" y="37338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Ta pureté est élevée, </a:t>
            </a:r>
          </a:p>
          <a:p>
            <a:pPr algn="ctr"/>
            <a:r>
              <a:rPr lang="fr-FR" sz="3600" b="1" dirty="0">
                <a:solidFill>
                  <a:prstClr val="white"/>
                </a:solidFill>
                <a:latin typeface="Book Antiqua" pitchFamily="18" charset="0"/>
              </a:rPr>
              <a:t>ô toi la belle colombe, </a:t>
            </a:r>
          </a:p>
          <a:p>
            <a:pPr algn="ctr"/>
            <a:r>
              <a:rPr lang="fr-FR" sz="3600" b="1" dirty="0">
                <a:solidFill>
                  <a:prstClr val="white"/>
                </a:solidFill>
                <a:latin typeface="Book Antiqua" pitchFamily="18" charset="0"/>
              </a:rPr>
              <a:t>Marie mère du Dieu de gloire,</a:t>
            </a:r>
          </a:p>
          <a:p>
            <a:pPr algn="ctr"/>
            <a:r>
              <a:rPr lang="fr-FR" sz="3600" b="1" dirty="0">
                <a:solidFill>
                  <a:prstClr val="white"/>
                </a:solidFill>
                <a:latin typeface="Book Antiqua" pitchFamily="18" charset="0"/>
              </a:rPr>
              <a:t> notre bon sauveur</a:t>
            </a:r>
          </a:p>
        </p:txBody>
      </p:sp>
      <p:sp>
        <p:nvSpPr>
          <p:cNvPr id="12" name="Rectangle 11"/>
          <p:cNvSpPr/>
          <p:nvPr/>
        </p:nvSpPr>
        <p:spPr>
          <a:xfrm>
            <a:off x="482352" y="335101"/>
            <a:ext cx="6070848" cy="3170099"/>
          </a:xfrm>
          <a:prstGeom prst="rect">
            <a:avLst/>
          </a:prstGeom>
        </p:spPr>
        <p:txBody>
          <a:bodyPr wrap="square">
            <a:spAutoFit/>
          </a:bodyPr>
          <a:lstStyle/>
          <a:p>
            <a:pPr algn="just"/>
            <a:r>
              <a:rPr lang="fr-FR" sz="4000" dirty="0" err="1">
                <a:solidFill>
                  <a:prstClr val="white"/>
                </a:solidFill>
                <a:latin typeface="CS Avva Shenouda" pitchFamily="34" charset="0"/>
              </a:rPr>
              <a:t>Xa`pswi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petoubo</a:t>
            </a:r>
            <a:r>
              <a:rPr lang="fr-FR" sz="4000" dirty="0">
                <a:solidFill>
                  <a:prstClr val="white"/>
                </a:solidFill>
                <a:latin typeface="CS Avva Shenouda" pitchFamily="34" charset="0"/>
              </a:rPr>
              <a:t> @ `w ][</a:t>
            </a:r>
            <a:r>
              <a:rPr lang="fr-FR" sz="4000" dirty="0" err="1">
                <a:solidFill>
                  <a:prstClr val="white"/>
                </a:solidFill>
                <a:latin typeface="CS Avva Shenouda" pitchFamily="34" charset="0"/>
              </a:rPr>
              <a:t>rompi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e;necwc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mau</a:t>
            </a:r>
            <a:r>
              <a:rPr lang="fr-FR" sz="4000" dirty="0">
                <a:solidFill>
                  <a:prstClr val="white"/>
                </a:solidFill>
                <a:latin typeface="CS Avva Shenouda" pitchFamily="34" charset="0"/>
              </a:rPr>
              <a:t> `m`</a:t>
            </a:r>
            <a:r>
              <a:rPr lang="fr-FR" sz="4000" dirty="0" err="1">
                <a:solidFill>
                  <a:prstClr val="white"/>
                </a:solidFill>
                <a:latin typeface="CS Avva Shenouda" pitchFamily="34" charset="0"/>
              </a:rPr>
              <a:t>pouro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pwou</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pencwtyr</a:t>
            </a:r>
            <a:r>
              <a:rPr lang="fr-FR" sz="4000" dirty="0">
                <a:solidFill>
                  <a:prstClr val="white"/>
                </a:solidFill>
                <a:latin typeface="CS Avva Shenouda" pitchFamily="34" charset="0"/>
              </a:rPr>
              <a:t> `n`</a:t>
            </a:r>
            <a:r>
              <a:rPr lang="fr-FR" sz="4000" dirty="0" err="1">
                <a:solidFill>
                  <a:prstClr val="white"/>
                </a:solidFill>
                <a:latin typeface="CS Avva Shenouda" pitchFamily="34" charset="0"/>
              </a:rPr>
              <a:t>aga;oc</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CC506A6B-EF41-CD65-1189-796B6F481BA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B2AB5059-EDFB-62B6-42DF-EFBA56C9F1C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509841209"/>
      </p:ext>
    </p:extLst>
  </p:cSld>
  <p:clrMapOvr>
    <a:masterClrMapping/>
  </p:clrMapOvr>
  <p:transition/>
</p:sld>
</file>

<file path=ppt/slides/slide238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رؤساء الآباء يباركونك </a:t>
            </a:r>
            <a:endParaRPr lang="fr-FR" sz="4800" dirty="0">
              <a:solidFill>
                <a:prstClr val="white"/>
              </a:solidFill>
            </a:endParaRPr>
          </a:p>
          <a:p>
            <a:pPr algn="just" rtl="1"/>
            <a:r>
              <a:rPr lang="ar-EG" sz="4800" dirty="0">
                <a:solidFill>
                  <a:prstClr val="white"/>
                </a:solidFill>
              </a:rPr>
              <a:t>والأنبياء يمجدونك </a:t>
            </a:r>
            <a:endParaRPr lang="fr-FR" sz="4800" dirty="0">
              <a:solidFill>
                <a:prstClr val="white"/>
              </a:solidFill>
            </a:endParaRPr>
          </a:p>
          <a:p>
            <a:pPr algn="just" rtl="1"/>
            <a:r>
              <a:rPr lang="ar-EG" sz="4800" dirty="0">
                <a:solidFill>
                  <a:prstClr val="white"/>
                </a:solidFill>
              </a:rPr>
              <a:t>ونحن نسجد لك </a:t>
            </a:r>
            <a:endParaRPr lang="fr-FR" sz="4800" dirty="0">
              <a:solidFill>
                <a:prstClr val="white"/>
              </a:solidFill>
            </a:endParaRPr>
          </a:p>
          <a:p>
            <a:pPr algn="just" rtl="1"/>
            <a:r>
              <a:rPr lang="ar-EG" sz="4800" dirty="0">
                <a:solidFill>
                  <a:prstClr val="white"/>
                </a:solidFill>
              </a:rPr>
              <a:t>يا ربنا يسوع المسيح.</a:t>
            </a:r>
          </a:p>
        </p:txBody>
      </p:sp>
      <p:sp>
        <p:nvSpPr>
          <p:cNvPr id="7" name="Rectangle 6"/>
          <p:cNvSpPr/>
          <p:nvPr/>
        </p:nvSpPr>
        <p:spPr>
          <a:xfrm>
            <a:off x="1631504" y="38100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Les patriarches Te bénissent, </a:t>
            </a:r>
          </a:p>
          <a:p>
            <a:pPr algn="ctr"/>
            <a:r>
              <a:rPr lang="fr-FR" sz="3600" b="1" dirty="0">
                <a:solidFill>
                  <a:prstClr val="white"/>
                </a:solidFill>
                <a:latin typeface="Book Antiqua" pitchFamily="18" charset="0"/>
              </a:rPr>
              <a:t>les prophètes Te rendent gloire,</a:t>
            </a:r>
          </a:p>
          <a:p>
            <a:pPr algn="ctr"/>
            <a:r>
              <a:rPr lang="fr-FR" sz="3600" b="1" dirty="0">
                <a:solidFill>
                  <a:prstClr val="white"/>
                </a:solidFill>
                <a:latin typeface="Book Antiqua" pitchFamily="18" charset="0"/>
              </a:rPr>
              <a:t> et nous nous T’adorons,</a:t>
            </a:r>
          </a:p>
          <a:p>
            <a:pPr algn="ctr"/>
            <a:r>
              <a:rPr lang="fr-FR" sz="3600" b="1" dirty="0">
                <a:solidFill>
                  <a:prstClr val="white"/>
                </a:solidFill>
                <a:latin typeface="Book Antiqua" pitchFamily="18" charset="0"/>
              </a:rPr>
              <a:t> ô notre Seigneur Jésus-Christ</a:t>
            </a:r>
          </a:p>
        </p:txBody>
      </p:sp>
      <p:sp>
        <p:nvSpPr>
          <p:cNvPr id="12" name="Rectangle 11"/>
          <p:cNvSpPr/>
          <p:nvPr/>
        </p:nvSpPr>
        <p:spPr>
          <a:xfrm>
            <a:off x="457200" y="381000"/>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Nipatriar,yc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ce`cmou</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erok</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ni`provytyc</a:t>
            </a:r>
            <a:r>
              <a:rPr lang="fr-FR" sz="4000" dirty="0">
                <a:solidFill>
                  <a:prstClr val="white"/>
                </a:solidFill>
                <a:latin typeface="CS Avva Shenouda" pitchFamily="34" charset="0"/>
              </a:rPr>
              <a:t> ce]`</a:t>
            </a:r>
            <a:r>
              <a:rPr lang="fr-FR" sz="4000" dirty="0" err="1">
                <a:solidFill>
                  <a:prstClr val="white"/>
                </a:solidFill>
                <a:latin typeface="CS Avva Shenouda" pitchFamily="34" charset="0"/>
              </a:rPr>
              <a:t>wou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nak</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ouoh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anon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tenouwst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mmok</a:t>
            </a:r>
            <a:r>
              <a:rPr lang="fr-FR" sz="4000" dirty="0">
                <a:solidFill>
                  <a:prstClr val="white"/>
                </a:solidFill>
                <a:latin typeface="CS Avva Shenouda" pitchFamily="34" charset="0"/>
              </a:rPr>
              <a:t> @ `w Pen¡ I=y=c P=,=c.</a:t>
            </a:r>
          </a:p>
        </p:txBody>
      </p:sp>
      <p:sp>
        <p:nvSpPr>
          <p:cNvPr id="2" name="ZoneTexte 1">
            <a:extLst>
              <a:ext uri="{FF2B5EF4-FFF2-40B4-BE49-F238E27FC236}">
                <a16:creationId xmlns:a16="http://schemas.microsoft.com/office/drawing/2014/main" id="{CF03B27C-7521-06DF-6B23-806A05E618C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3E57D957-B049-2E2A-C26F-8BBC6E4CB1D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608055411"/>
      </p:ext>
    </p:extLst>
  </p:cSld>
  <p:clrMapOvr>
    <a:masterClrMapping/>
  </p:clrMapOvr>
  <p:transition/>
</p:sld>
</file>

<file path=ppt/slides/slide238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62736" cy="2554545"/>
          </a:xfrm>
          <a:prstGeom prst="rect">
            <a:avLst/>
          </a:prstGeom>
        </p:spPr>
        <p:txBody>
          <a:bodyPr wrap="square">
            <a:spAutoFit/>
          </a:bodyPr>
          <a:lstStyle/>
          <a:p>
            <a:pPr algn="just" rtl="1"/>
            <a:r>
              <a:rPr lang="ar-EG" sz="4000" dirty="0">
                <a:solidFill>
                  <a:prstClr val="white"/>
                </a:solidFill>
              </a:rPr>
              <a:t>فلنسبحك ونمجدك </a:t>
            </a:r>
            <a:endParaRPr lang="fr-FR" sz="4000" dirty="0">
              <a:solidFill>
                <a:prstClr val="white"/>
              </a:solidFill>
            </a:endParaRPr>
          </a:p>
          <a:p>
            <a:pPr algn="just" rtl="1"/>
            <a:r>
              <a:rPr lang="ar-EG" sz="4000" dirty="0">
                <a:solidFill>
                  <a:prstClr val="white"/>
                </a:solidFill>
              </a:rPr>
              <a:t>لأنك أتيت وخلصتنا </a:t>
            </a:r>
            <a:endParaRPr lang="fr-FR" sz="4000" dirty="0">
              <a:solidFill>
                <a:prstClr val="white"/>
              </a:solidFill>
            </a:endParaRPr>
          </a:p>
          <a:p>
            <a:pPr algn="just" rtl="1"/>
            <a:r>
              <a:rPr lang="ar-EG" sz="4000" dirty="0">
                <a:solidFill>
                  <a:prstClr val="white"/>
                </a:solidFill>
              </a:rPr>
              <a:t>يا ابن الله أقبلنا إليك </a:t>
            </a:r>
            <a:endParaRPr lang="fr-FR" sz="4000" dirty="0">
              <a:solidFill>
                <a:prstClr val="white"/>
              </a:solidFill>
            </a:endParaRPr>
          </a:p>
          <a:p>
            <a:pPr algn="just" rtl="1"/>
            <a:r>
              <a:rPr lang="ar-EG" sz="4000" dirty="0">
                <a:solidFill>
                  <a:prstClr val="white"/>
                </a:solidFill>
              </a:rPr>
              <a:t>من أجل مريم رفعة الصديقين.</a:t>
            </a:r>
          </a:p>
        </p:txBody>
      </p:sp>
      <p:sp>
        <p:nvSpPr>
          <p:cNvPr id="7" name="Rectangle 6"/>
          <p:cNvSpPr/>
          <p:nvPr/>
        </p:nvSpPr>
        <p:spPr>
          <a:xfrm>
            <a:off x="457200" y="3962400"/>
            <a:ext cx="11247156" cy="2308324"/>
          </a:xfrm>
          <a:prstGeom prst="rect">
            <a:avLst/>
          </a:prstGeom>
        </p:spPr>
        <p:txBody>
          <a:bodyPr wrap="square">
            <a:spAutoFit/>
          </a:bodyPr>
          <a:lstStyle/>
          <a:p>
            <a:pPr algn="ctr"/>
            <a:r>
              <a:rPr lang="fr-FR" sz="3600" b="1" dirty="0">
                <a:solidFill>
                  <a:prstClr val="white"/>
                </a:solidFill>
                <a:latin typeface="Book Antiqua" pitchFamily="18" charset="0"/>
              </a:rPr>
              <a:t>Que nous te louions et que nous te glorifions, </a:t>
            </a:r>
          </a:p>
          <a:p>
            <a:pPr algn="ctr"/>
            <a:r>
              <a:rPr lang="fr-FR" sz="3600" b="1" dirty="0">
                <a:solidFill>
                  <a:prstClr val="white"/>
                </a:solidFill>
                <a:latin typeface="Book Antiqua" pitchFamily="18" charset="0"/>
              </a:rPr>
              <a:t>car Tu es venu et tu nous a sauvés, </a:t>
            </a:r>
          </a:p>
          <a:p>
            <a:pPr algn="ctr"/>
            <a:r>
              <a:rPr lang="fr-FR" sz="3600" b="1" dirty="0">
                <a:solidFill>
                  <a:prstClr val="white"/>
                </a:solidFill>
                <a:latin typeface="Book Antiqua" pitchFamily="18" charset="0"/>
              </a:rPr>
              <a:t>ô Fils de Dieu accepte nous auprès de Toi, </a:t>
            </a:r>
          </a:p>
          <a:p>
            <a:pPr algn="ctr"/>
            <a:r>
              <a:rPr lang="fr-FR" sz="3600" b="1" dirty="0">
                <a:solidFill>
                  <a:prstClr val="white"/>
                </a:solidFill>
                <a:latin typeface="Book Antiqua" pitchFamily="18" charset="0"/>
              </a:rPr>
              <a:t>pour Marie la gloire des justes</a:t>
            </a:r>
          </a:p>
        </p:txBody>
      </p:sp>
      <p:sp>
        <p:nvSpPr>
          <p:cNvPr id="12" name="Rectangle 11"/>
          <p:cNvSpPr/>
          <p:nvPr/>
        </p:nvSpPr>
        <p:spPr>
          <a:xfrm>
            <a:off x="457200" y="260390"/>
            <a:ext cx="6070848" cy="3016210"/>
          </a:xfrm>
          <a:prstGeom prst="rect">
            <a:avLst/>
          </a:prstGeom>
        </p:spPr>
        <p:txBody>
          <a:bodyPr wrap="square">
            <a:spAutoFit/>
          </a:bodyPr>
          <a:lstStyle/>
          <a:p>
            <a:pPr algn="just"/>
            <a:r>
              <a:rPr lang="fr-FR" sz="3800" dirty="0">
                <a:solidFill>
                  <a:prstClr val="white"/>
                </a:solidFill>
                <a:latin typeface="CS Avva Shenouda" pitchFamily="34" charset="0"/>
              </a:rPr>
              <a:t>+ </a:t>
            </a:r>
            <a:r>
              <a:rPr lang="fr-FR" sz="3800" dirty="0" err="1">
                <a:solidFill>
                  <a:prstClr val="white"/>
                </a:solidFill>
                <a:latin typeface="CS Avva Shenouda" pitchFamily="34" charset="0"/>
              </a:rPr>
              <a:t>Marenhwc</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erok</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ten</a:t>
            </a:r>
            <a:r>
              <a:rPr lang="fr-FR" sz="3800" dirty="0">
                <a:solidFill>
                  <a:prstClr val="white"/>
                </a:solidFill>
                <a:latin typeface="CS Avva Shenouda" pitchFamily="34" charset="0"/>
              </a:rPr>
              <a:t>]</a:t>
            </a:r>
            <a:r>
              <a:rPr lang="fr-FR" sz="3800" dirty="0" err="1">
                <a:solidFill>
                  <a:prstClr val="white"/>
                </a:solidFill>
                <a:latin typeface="CS Avva Shenouda" pitchFamily="34" charset="0"/>
              </a:rPr>
              <a:t>wou</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nak</a:t>
            </a:r>
            <a:r>
              <a:rPr lang="fr-FR" sz="3800" dirty="0">
                <a:solidFill>
                  <a:prstClr val="white"/>
                </a:solidFill>
                <a:latin typeface="CS Avva Shenouda" pitchFamily="34" charset="0"/>
              </a:rPr>
              <a:t> @ je </a:t>
            </a:r>
            <a:r>
              <a:rPr lang="fr-FR" sz="3800" dirty="0" err="1">
                <a:solidFill>
                  <a:prstClr val="white"/>
                </a:solidFill>
                <a:latin typeface="CS Avva Shenouda" pitchFamily="34" charset="0"/>
              </a:rPr>
              <a:t>ak`i</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ouoh</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akcw</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mmon</a:t>
            </a:r>
            <a:r>
              <a:rPr lang="fr-FR" sz="3800" dirty="0">
                <a:solidFill>
                  <a:prstClr val="white"/>
                </a:solidFill>
                <a:latin typeface="CS Avva Shenouda" pitchFamily="34" charset="0"/>
              </a:rPr>
              <a:t> @ `w `</a:t>
            </a:r>
            <a:r>
              <a:rPr lang="fr-FR" sz="3800" dirty="0" err="1">
                <a:solidFill>
                  <a:prstClr val="white"/>
                </a:solidFill>
                <a:latin typeface="CS Avva Shenouda" pitchFamily="34" charset="0"/>
              </a:rPr>
              <a:t>Uioc</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eoc</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sopten</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erok</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e;be</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Mari`a</a:t>
            </a:r>
            <a:r>
              <a:rPr lang="fr-FR" sz="3800" dirty="0">
                <a:solidFill>
                  <a:prstClr val="white"/>
                </a:solidFill>
                <a:latin typeface="CS Avva Shenouda" pitchFamily="34" charset="0"/>
              </a:rPr>
              <a:t> `p[ici `</a:t>
            </a:r>
            <a:r>
              <a:rPr lang="fr-FR" sz="3800" dirty="0" err="1">
                <a:solidFill>
                  <a:prstClr val="white"/>
                </a:solidFill>
                <a:latin typeface="CS Avva Shenouda" pitchFamily="34" charset="0"/>
              </a:rPr>
              <a:t>nnidikeoc</a:t>
            </a:r>
            <a:r>
              <a:rPr lang="fr-FR" sz="38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97A0FF54-E5DE-1A8D-9F49-75FEABE7648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AF1BF901-CFC6-4A65-9E36-C3C6CCE8AC5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140417834"/>
      </p:ext>
    </p:extLst>
  </p:cSld>
  <p:clrMapOvr>
    <a:masterClrMapping/>
  </p:clrMapOvr>
  <p:transition/>
</p:sld>
</file>

<file path=ppt/slides/slide238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62736" cy="2554545"/>
          </a:xfrm>
          <a:prstGeom prst="rect">
            <a:avLst/>
          </a:prstGeom>
        </p:spPr>
        <p:txBody>
          <a:bodyPr wrap="square">
            <a:spAutoFit/>
          </a:bodyPr>
          <a:lstStyle/>
          <a:p>
            <a:pPr algn="just" rtl="1"/>
            <a:r>
              <a:rPr lang="ar-EG" sz="4000" dirty="0">
                <a:solidFill>
                  <a:prstClr val="white"/>
                </a:solidFill>
              </a:rPr>
              <a:t>كل الشعوب تسبحها </a:t>
            </a:r>
            <a:endParaRPr lang="fr-FR" sz="4000" dirty="0">
              <a:solidFill>
                <a:prstClr val="white"/>
              </a:solidFill>
            </a:endParaRPr>
          </a:p>
          <a:p>
            <a:pPr algn="just" rtl="1"/>
            <a:r>
              <a:rPr lang="ar-EG" sz="4000" dirty="0">
                <a:solidFill>
                  <a:prstClr val="white"/>
                </a:solidFill>
              </a:rPr>
              <a:t>قائلين السلام لك أيتها العذراء </a:t>
            </a:r>
            <a:endParaRPr lang="fr-FR" sz="4000" dirty="0">
              <a:solidFill>
                <a:prstClr val="white"/>
              </a:solidFill>
            </a:endParaRPr>
          </a:p>
          <a:p>
            <a:pPr algn="just" rtl="1"/>
            <a:r>
              <a:rPr lang="ar-EG" sz="4000" dirty="0">
                <a:solidFill>
                  <a:prstClr val="white"/>
                </a:solidFill>
              </a:rPr>
              <a:t>مريم أم الكلمة </a:t>
            </a:r>
            <a:endParaRPr lang="fr-FR" sz="4000" dirty="0">
              <a:solidFill>
                <a:prstClr val="white"/>
              </a:solidFill>
            </a:endParaRPr>
          </a:p>
          <a:p>
            <a:pPr algn="just" rtl="1"/>
            <a:r>
              <a:rPr lang="ar-EG" sz="4000" dirty="0">
                <a:solidFill>
                  <a:prstClr val="white"/>
                </a:solidFill>
              </a:rPr>
              <a:t>ابن الله الحقيقي.</a:t>
            </a:r>
          </a:p>
        </p:txBody>
      </p:sp>
      <p:sp>
        <p:nvSpPr>
          <p:cNvPr id="7" name="Rectangle 6"/>
          <p:cNvSpPr/>
          <p:nvPr/>
        </p:nvSpPr>
        <p:spPr>
          <a:xfrm>
            <a:off x="1631504" y="38100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Tous les peuples la louent, </a:t>
            </a:r>
          </a:p>
          <a:p>
            <a:pPr algn="ctr"/>
            <a:r>
              <a:rPr lang="fr-FR" sz="3600" b="1" dirty="0">
                <a:solidFill>
                  <a:prstClr val="white"/>
                </a:solidFill>
                <a:latin typeface="Book Antiqua" pitchFamily="18" charset="0"/>
              </a:rPr>
              <a:t>en disant salut à toi ô vierge,</a:t>
            </a:r>
          </a:p>
          <a:p>
            <a:pPr algn="ctr"/>
            <a:r>
              <a:rPr lang="fr-FR" sz="3600" b="1" dirty="0">
                <a:solidFill>
                  <a:prstClr val="white"/>
                </a:solidFill>
                <a:latin typeface="Book Antiqua" pitchFamily="18" charset="0"/>
              </a:rPr>
              <a:t> Marie mère du Verbe, </a:t>
            </a:r>
          </a:p>
          <a:p>
            <a:pPr algn="ctr"/>
            <a:r>
              <a:rPr lang="fr-FR" sz="3600" b="1" dirty="0">
                <a:solidFill>
                  <a:prstClr val="white"/>
                </a:solidFill>
                <a:latin typeface="Book Antiqua" pitchFamily="18" charset="0"/>
              </a:rPr>
              <a:t>Fils du vrai Dieu</a:t>
            </a:r>
          </a:p>
        </p:txBody>
      </p:sp>
      <p:sp>
        <p:nvSpPr>
          <p:cNvPr id="12" name="Rectangle 11"/>
          <p:cNvSpPr/>
          <p:nvPr/>
        </p:nvSpPr>
        <p:spPr>
          <a:xfrm>
            <a:off x="457200" y="341055"/>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Laoc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niben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cehwc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eroc</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`w ]</a:t>
            </a:r>
            <a:r>
              <a:rPr lang="fr-FR" sz="4000" dirty="0" err="1">
                <a:solidFill>
                  <a:prstClr val="white"/>
                </a:solidFill>
                <a:latin typeface="CS Avva Shenouda" pitchFamily="34" charset="0"/>
              </a:rPr>
              <a:t>par;enoc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mpilogoc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psyri</a:t>
            </a:r>
            <a:r>
              <a:rPr lang="fr-FR" sz="4000" dirty="0">
                <a:solidFill>
                  <a:prstClr val="white"/>
                </a:solidFill>
                <a:latin typeface="CS Avva Shenouda" pitchFamily="34" charset="0"/>
              </a:rPr>
              <a:t> `mV] `</a:t>
            </a:r>
            <a:r>
              <a:rPr lang="fr-FR" sz="4000" dirty="0" err="1">
                <a:solidFill>
                  <a:prstClr val="white"/>
                </a:solidFill>
                <a:latin typeface="CS Avva Shenouda" pitchFamily="34" charset="0"/>
              </a:rPr>
              <a:t>aly;wc</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85DB0FFA-97B3-61CD-699F-BE05F07129C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224779BB-12C7-3FCC-35BD-E8A4326777F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915290308"/>
      </p:ext>
    </p:extLst>
  </p:cSld>
  <p:clrMapOvr>
    <a:masterClrMapping/>
  </p:clrMapOvr>
  <p:transition/>
</p:sld>
</file>

<file path=ppt/slides/slide238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حسناً تكلموا من اجلها </a:t>
            </a:r>
            <a:endParaRPr lang="fr-FR" sz="4800" dirty="0">
              <a:solidFill>
                <a:prstClr val="white"/>
              </a:solidFill>
            </a:endParaRPr>
          </a:p>
          <a:p>
            <a:pPr algn="just" rtl="1"/>
            <a:r>
              <a:rPr lang="ar-EG" sz="4800" dirty="0">
                <a:solidFill>
                  <a:prstClr val="white"/>
                </a:solidFill>
              </a:rPr>
              <a:t>الأنبياء والصديقين </a:t>
            </a:r>
            <a:endParaRPr lang="fr-FR" sz="4800" dirty="0">
              <a:solidFill>
                <a:prstClr val="white"/>
              </a:solidFill>
            </a:endParaRPr>
          </a:p>
          <a:p>
            <a:pPr algn="just" rtl="1"/>
            <a:r>
              <a:rPr lang="ar-EG" sz="4800" dirty="0">
                <a:solidFill>
                  <a:prstClr val="white"/>
                </a:solidFill>
              </a:rPr>
              <a:t>انه يأتي ويتجسد منها </a:t>
            </a:r>
            <a:endParaRPr lang="fr-FR" sz="4800" dirty="0">
              <a:solidFill>
                <a:prstClr val="white"/>
              </a:solidFill>
            </a:endParaRPr>
          </a:p>
          <a:p>
            <a:pPr algn="just" rtl="1"/>
            <a:r>
              <a:rPr lang="ar-EG" sz="4800" dirty="0">
                <a:solidFill>
                  <a:prstClr val="white"/>
                </a:solidFill>
              </a:rPr>
              <a:t>محب البشر الصالح.</a:t>
            </a:r>
          </a:p>
        </p:txBody>
      </p:sp>
      <p:sp>
        <p:nvSpPr>
          <p:cNvPr id="7" name="Rectangle 6"/>
          <p:cNvSpPr/>
          <p:nvPr/>
        </p:nvSpPr>
        <p:spPr>
          <a:xfrm>
            <a:off x="1631504" y="38862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Les prophètes et les justes, ont prononcé</a:t>
            </a:r>
          </a:p>
          <a:p>
            <a:pPr algn="ctr"/>
            <a:r>
              <a:rPr lang="fr-FR" sz="3600" b="1" dirty="0">
                <a:solidFill>
                  <a:prstClr val="white"/>
                </a:solidFill>
                <a:latin typeface="Book Antiqua" pitchFamily="18" charset="0"/>
              </a:rPr>
              <a:t> de belles paroles à propos d’elle : </a:t>
            </a:r>
          </a:p>
          <a:p>
            <a:pPr algn="ctr"/>
            <a:r>
              <a:rPr lang="fr-FR" sz="3600" b="1" dirty="0">
                <a:solidFill>
                  <a:prstClr val="white"/>
                </a:solidFill>
                <a:latin typeface="Book Antiqua" pitchFamily="18" charset="0"/>
              </a:rPr>
              <a:t>Il viendra et s’incarnera d’elle,</a:t>
            </a:r>
          </a:p>
          <a:p>
            <a:pPr algn="ctr"/>
            <a:r>
              <a:rPr lang="fr-FR" sz="3600" b="1" dirty="0">
                <a:solidFill>
                  <a:prstClr val="white"/>
                </a:solidFill>
                <a:latin typeface="Book Antiqua" pitchFamily="18" charset="0"/>
              </a:rPr>
              <a:t> le bon Ami du genre humain</a:t>
            </a:r>
          </a:p>
        </p:txBody>
      </p:sp>
      <p:sp>
        <p:nvSpPr>
          <p:cNvPr id="12" name="Rectangle 11"/>
          <p:cNvSpPr/>
          <p:nvPr/>
        </p:nvSpPr>
        <p:spPr>
          <a:xfrm>
            <a:off x="457200" y="335101"/>
            <a:ext cx="6070848" cy="3170099"/>
          </a:xfrm>
          <a:prstGeom prst="rect">
            <a:avLst/>
          </a:prstGeom>
        </p:spPr>
        <p:txBody>
          <a:bodyPr wrap="square">
            <a:spAutoFit/>
          </a:bodyPr>
          <a:lstStyle/>
          <a:p>
            <a:pPr algn="just"/>
            <a:r>
              <a:rPr lang="fr-FR" sz="4000" dirty="0" err="1">
                <a:solidFill>
                  <a:prstClr val="white"/>
                </a:solidFill>
                <a:latin typeface="CS Avva Shenouda" pitchFamily="34" charset="0"/>
              </a:rPr>
              <a:t>Kalwc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aucaji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e;bytc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nje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ni`provytyc</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nidikeoc</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ef`e`i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ef`e</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icarx</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nqytc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nje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pimairwmi</a:t>
            </a:r>
            <a:r>
              <a:rPr lang="fr-FR" sz="4000" dirty="0">
                <a:solidFill>
                  <a:prstClr val="white"/>
                </a:solidFill>
                <a:latin typeface="CS Avva Shenouda" pitchFamily="34" charset="0"/>
              </a:rPr>
              <a:t> `n`</a:t>
            </a:r>
            <a:r>
              <a:rPr lang="fr-FR" sz="4000" dirty="0" err="1">
                <a:solidFill>
                  <a:prstClr val="white"/>
                </a:solidFill>
                <a:latin typeface="CS Avva Shenouda" pitchFamily="34" charset="0"/>
              </a:rPr>
              <a:t>aga;oc</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3CFF4BF1-4836-0F4D-7977-C3546A24FD0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8DFCC33D-E64D-99BC-419C-6384B886B79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77990730"/>
      </p:ext>
    </p:extLst>
  </p:cSld>
  <p:clrMapOvr>
    <a:masterClrMapping/>
  </p:clrMapOvr>
  <p:transition/>
</p:sld>
</file>

<file path=ppt/slides/slide238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يسوع المسيح ابن الله </a:t>
            </a:r>
            <a:endParaRPr lang="fr-FR" sz="4800" dirty="0">
              <a:solidFill>
                <a:prstClr val="white"/>
              </a:solidFill>
            </a:endParaRPr>
          </a:p>
          <a:p>
            <a:pPr algn="just" rtl="1"/>
            <a:r>
              <a:rPr lang="ar-EG" sz="4800" dirty="0">
                <a:solidFill>
                  <a:prstClr val="white"/>
                </a:solidFill>
              </a:rPr>
              <a:t>المساوي مع الله </a:t>
            </a:r>
            <a:endParaRPr lang="fr-FR" sz="4800" dirty="0">
              <a:solidFill>
                <a:prstClr val="white"/>
              </a:solidFill>
            </a:endParaRPr>
          </a:p>
          <a:p>
            <a:pPr algn="just" rtl="1"/>
            <a:r>
              <a:rPr lang="ar-EG" sz="4800" dirty="0">
                <a:solidFill>
                  <a:prstClr val="white"/>
                </a:solidFill>
              </a:rPr>
              <a:t>أتي وتجسد منك </a:t>
            </a:r>
            <a:endParaRPr lang="fr-FR" sz="4800" dirty="0">
              <a:solidFill>
                <a:prstClr val="white"/>
              </a:solidFill>
            </a:endParaRPr>
          </a:p>
          <a:p>
            <a:pPr algn="just" rtl="1"/>
            <a:r>
              <a:rPr lang="ar-EG" sz="4800" dirty="0">
                <a:solidFill>
                  <a:prstClr val="white"/>
                </a:solidFill>
              </a:rPr>
              <a:t>يا مريم أم إلهنا.</a:t>
            </a:r>
          </a:p>
        </p:txBody>
      </p:sp>
      <p:sp>
        <p:nvSpPr>
          <p:cNvPr id="7" name="Rectangle 6"/>
          <p:cNvSpPr/>
          <p:nvPr/>
        </p:nvSpPr>
        <p:spPr>
          <a:xfrm>
            <a:off x="1631504" y="38862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Jésus-Christ le Fils de Dieu, </a:t>
            </a:r>
          </a:p>
          <a:p>
            <a:pPr algn="ctr"/>
            <a:r>
              <a:rPr lang="fr-FR" sz="3600" b="1" dirty="0">
                <a:solidFill>
                  <a:prstClr val="white"/>
                </a:solidFill>
                <a:latin typeface="Book Antiqua" pitchFamily="18" charset="0"/>
              </a:rPr>
              <a:t>l’égal à Dieu, est venu </a:t>
            </a:r>
          </a:p>
          <a:p>
            <a:pPr algn="ctr"/>
            <a:r>
              <a:rPr lang="fr-FR" sz="3600" b="1" dirty="0">
                <a:solidFill>
                  <a:prstClr val="white"/>
                </a:solidFill>
                <a:latin typeface="Book Antiqua" pitchFamily="18" charset="0"/>
              </a:rPr>
              <a:t>et s’est incarné de toi, </a:t>
            </a:r>
          </a:p>
          <a:p>
            <a:pPr algn="ctr"/>
            <a:r>
              <a:rPr lang="fr-FR" sz="3600" b="1" dirty="0">
                <a:solidFill>
                  <a:prstClr val="white"/>
                </a:solidFill>
                <a:latin typeface="Book Antiqua" pitchFamily="18" charset="0"/>
              </a:rPr>
              <a:t>ô Marie Mère de notre Dieu</a:t>
            </a:r>
          </a:p>
        </p:txBody>
      </p:sp>
      <p:sp>
        <p:nvSpPr>
          <p:cNvPr id="12" name="Rectangle 11"/>
          <p:cNvSpPr/>
          <p:nvPr/>
        </p:nvSpPr>
        <p:spPr>
          <a:xfrm>
            <a:off x="457200" y="417255"/>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I=y=c P=,=c `</a:t>
            </a:r>
            <a:r>
              <a:rPr lang="fr-FR" sz="4000" dirty="0" err="1">
                <a:solidFill>
                  <a:prstClr val="white"/>
                </a:solidFill>
                <a:latin typeface="CS Avva Shenouda" pitchFamily="34" charset="0"/>
              </a:rPr>
              <a:t>psyri</a:t>
            </a:r>
            <a:r>
              <a:rPr lang="fr-FR" sz="4000" dirty="0">
                <a:solidFill>
                  <a:prstClr val="white"/>
                </a:solidFill>
                <a:latin typeface="CS Avva Shenouda" pitchFamily="34" charset="0"/>
              </a:rPr>
              <a:t> `mV] @ </a:t>
            </a:r>
            <a:r>
              <a:rPr lang="fr-FR" sz="4000" dirty="0" err="1">
                <a:solidFill>
                  <a:prstClr val="white"/>
                </a:solidFill>
                <a:latin typeface="CS Avva Shenouda" pitchFamily="34" charset="0"/>
              </a:rPr>
              <a:t>etoi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nhucoc</a:t>
            </a:r>
            <a:r>
              <a:rPr lang="fr-FR" sz="4000" dirty="0">
                <a:solidFill>
                  <a:prstClr val="white"/>
                </a:solidFill>
                <a:latin typeface="CS Avva Shenouda" pitchFamily="34" charset="0"/>
              </a:rPr>
              <a:t> nem V] @</a:t>
            </a:r>
            <a:br>
              <a:rPr lang="fr-FR" sz="4000" dirty="0">
                <a:solidFill>
                  <a:prstClr val="white"/>
                </a:solidFill>
                <a:latin typeface="CS Avva Shenouda" pitchFamily="34" charset="0"/>
              </a:rPr>
            </a:br>
            <a:r>
              <a:rPr lang="fr-FR" sz="4000" dirty="0">
                <a:solidFill>
                  <a:prstClr val="white"/>
                </a:solidFill>
                <a:latin typeface="CS Avva Shenouda" pitchFamily="34" charset="0"/>
              </a:rPr>
              <a:t>`i </a:t>
            </a:r>
            <a:r>
              <a:rPr lang="fr-FR" sz="4000" dirty="0" err="1">
                <a:solidFill>
                  <a:prstClr val="white"/>
                </a:solidFill>
                <a:latin typeface="CS Avva Shenouda" pitchFamily="34" charset="0"/>
              </a:rPr>
              <a:t>af</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icarx</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nqy</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mPennou</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19342AEB-446F-0377-EACC-7BE48DC53E7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62500426-FC51-8228-36B5-0F65B0E5A3A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645769898"/>
      </p:ext>
    </p:extLst>
  </p:cSld>
  <p:clrMapOvr>
    <a:masterClrMapping/>
  </p:clrMapOvr>
  <p:transition/>
</p:sld>
</file>

<file path=ppt/slides/slide23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77BF43B9-3E4D-7CC1-D64D-C5E22DBB21E0}"/>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72498275-89EB-1E84-9E66-92838C60A88A}"/>
              </a:ext>
            </a:extLst>
          </p:cNvPr>
          <p:cNvGraphicFramePr>
            <a:graphicFrameLocks noGrp="1"/>
          </p:cNvGraphicFramePr>
          <p:nvPr/>
        </p:nvGraphicFramePr>
        <p:xfrm>
          <a:off x="304800" y="332656"/>
          <a:ext cx="11582400" cy="5868652"/>
        </p:xfrm>
        <a:graphic>
          <a:graphicData uri="http://schemas.openxmlformats.org/drawingml/2006/table">
            <a:tbl>
              <a:tblPr firstRow="1" bandRow="1">
                <a:tableStyleId>{2D5ABB26-0587-4C30-8999-92F81FD0307C}</a:tableStyleId>
              </a:tblPr>
              <a:tblGrid>
                <a:gridCol w="6983945">
                  <a:extLst>
                    <a:ext uri="{9D8B030D-6E8A-4147-A177-3AD203B41FA5}">
                      <a16:colId xmlns:a16="http://schemas.microsoft.com/office/drawing/2014/main" val="20000"/>
                    </a:ext>
                  </a:extLst>
                </a:gridCol>
                <a:gridCol w="4598455">
                  <a:extLst>
                    <a:ext uri="{9D8B030D-6E8A-4147-A177-3AD203B41FA5}">
                      <a16:colId xmlns:a16="http://schemas.microsoft.com/office/drawing/2014/main" val="20001"/>
                    </a:ext>
                  </a:extLst>
                </a:gridCol>
              </a:tblGrid>
              <a:tr h="3024336">
                <a:tc>
                  <a:txBody>
                    <a:bodyPr/>
                    <a:lstStyle/>
                    <a:p>
                      <a:r>
                        <a:rPr lang="fr-FR" sz="2600" b="1" kern="1200" dirty="0">
                          <a:solidFill>
                            <a:prstClr val="white"/>
                          </a:solidFill>
                          <a:latin typeface="Book Antiqua" pitchFamily="18" charset="0"/>
                          <a:ea typeface="+mn-ea"/>
                          <a:cs typeface="+mn-cs"/>
                        </a:rPr>
                        <a:t>1. Ô Vierge Marie, Reine de Pureté</a:t>
                      </a:r>
                    </a:p>
                    <a:p>
                      <a:r>
                        <a:rPr lang="fr-FR" sz="2600" b="1" kern="1200" dirty="0">
                          <a:solidFill>
                            <a:prstClr val="white"/>
                          </a:solidFill>
                          <a:latin typeface="Book Antiqua" pitchFamily="18" charset="0"/>
                          <a:ea typeface="+mn-ea"/>
                          <a:cs typeface="+mn-cs"/>
                        </a:rPr>
                        <a:t>De gloire infinie, tu es couronnée</a:t>
                      </a:r>
                    </a:p>
                    <a:p>
                      <a:r>
                        <a:rPr lang="fr-FR" sz="2600" b="1" kern="1200" dirty="0">
                          <a:solidFill>
                            <a:prstClr val="white"/>
                          </a:solidFill>
                          <a:latin typeface="Book Antiqua" pitchFamily="18" charset="0"/>
                          <a:ea typeface="+mn-ea"/>
                          <a:cs typeface="+mn-cs"/>
                        </a:rPr>
                        <a:t>Car le Dieu de Vie, que tu as porté</a:t>
                      </a:r>
                    </a:p>
                    <a:p>
                      <a:r>
                        <a:rPr lang="fr-FR" sz="2600" b="1" kern="1200" dirty="0">
                          <a:solidFill>
                            <a:prstClr val="white"/>
                          </a:solidFill>
                          <a:latin typeface="Book Antiqua" pitchFamily="18" charset="0"/>
                          <a:ea typeface="+mn-ea"/>
                          <a:cs typeface="+mn-cs"/>
                        </a:rPr>
                        <a:t>C’est Lui la Lumière, qui t’avait créée</a:t>
                      </a:r>
                    </a:p>
                  </a:txBody>
                  <a:tcPr/>
                </a:tc>
                <a:tc>
                  <a:txBody>
                    <a:bodyPr/>
                    <a:lstStyle/>
                    <a:p>
                      <a:pPr algn="r" rtl="1"/>
                      <a:r>
                        <a:rPr lang="ar-EG" sz="3200" b="1" kern="1200" dirty="0">
                          <a:solidFill>
                            <a:prstClr val="white"/>
                          </a:solidFill>
                          <a:latin typeface="+mn-lt"/>
                          <a:ea typeface="+mn-ea"/>
                          <a:cs typeface="+mn-cs"/>
                        </a:rPr>
                        <a:t>يا م ر ى م يا ست </a:t>
                      </a:r>
                      <a:r>
                        <a:rPr lang="ar-EG" sz="3200" b="1" kern="1200" dirty="0" err="1">
                          <a:solidFill>
                            <a:prstClr val="white"/>
                          </a:solidFill>
                          <a:latin typeface="+mn-lt"/>
                          <a:ea typeface="+mn-ea"/>
                          <a:cs typeface="+mn-cs"/>
                        </a:rPr>
                        <a:t>الأبكار</a:t>
                      </a:r>
                      <a:endParaRPr lang="ar-EG" sz="3200" b="1" kern="1200" dirty="0">
                        <a:solidFill>
                          <a:prstClr val="white"/>
                        </a:solidFill>
                        <a:latin typeface="+mn-lt"/>
                        <a:ea typeface="+mn-ea"/>
                        <a:cs typeface="+mn-cs"/>
                      </a:endParaRPr>
                    </a:p>
                    <a:p>
                      <a:pPr algn="r" rtl="1"/>
                      <a:r>
                        <a:rPr lang="ar-EG" sz="3200" b="1" kern="1200" dirty="0">
                          <a:solidFill>
                            <a:prstClr val="white"/>
                          </a:solidFill>
                          <a:latin typeface="+mn-lt"/>
                          <a:ea typeface="+mn-ea"/>
                          <a:cs typeface="+mn-cs"/>
                        </a:rPr>
                        <a:t>قد نلتِ التعظيم من نور الأنوار</a:t>
                      </a:r>
                    </a:p>
                    <a:p>
                      <a:pPr algn="r" rtl="1"/>
                      <a:r>
                        <a:rPr lang="ar-EG" sz="3200" b="1" kern="1200" dirty="0">
                          <a:solidFill>
                            <a:prstClr val="white"/>
                          </a:solidFill>
                          <a:latin typeface="+mn-lt"/>
                          <a:ea typeface="+mn-ea"/>
                          <a:cs typeface="+mn-cs"/>
                        </a:rPr>
                        <a:t>ووهبتِ تعظيم من عنده قد صار</a:t>
                      </a:r>
                    </a:p>
                    <a:p>
                      <a:pPr algn="r" rtl="1"/>
                      <a:r>
                        <a:rPr lang="ar-EG" sz="3200" b="1" kern="1200" dirty="0">
                          <a:solidFill>
                            <a:prstClr val="white"/>
                          </a:solidFill>
                          <a:latin typeface="+mn-lt"/>
                          <a:ea typeface="+mn-ea"/>
                          <a:cs typeface="+mn-cs"/>
                        </a:rPr>
                        <a:t>وحملتِ الخالق من ذا لا يحتار</a:t>
                      </a:r>
                    </a:p>
                  </a:txBody>
                  <a:tcPr/>
                </a:tc>
                <a:extLst>
                  <a:ext uri="{0D108BD9-81ED-4DB2-BD59-A6C34878D82A}">
                    <a16:rowId xmlns:a16="http://schemas.microsoft.com/office/drawing/2014/main" val="10000"/>
                  </a:ext>
                </a:extLst>
              </a:tr>
              <a:tr h="2844316">
                <a:tc>
                  <a:txBody>
                    <a:bodyPr/>
                    <a:lstStyle/>
                    <a:p>
                      <a:r>
                        <a:rPr lang="fr-FR" sz="2600" b="1" kern="1200" dirty="0">
                          <a:solidFill>
                            <a:prstClr val="white"/>
                          </a:solidFill>
                          <a:latin typeface="Book Antiqua" pitchFamily="18" charset="0"/>
                          <a:ea typeface="+mn-ea"/>
                          <a:cs typeface="+mn-cs"/>
                        </a:rPr>
                        <a:t>2.</a:t>
                      </a:r>
                      <a:r>
                        <a:rPr lang="fr-FR" sz="2600" b="1" kern="1200" baseline="0" dirty="0">
                          <a:solidFill>
                            <a:prstClr val="white"/>
                          </a:solidFill>
                          <a:latin typeface="Book Antiqua" pitchFamily="18" charset="0"/>
                          <a:ea typeface="+mn-ea"/>
                          <a:cs typeface="+mn-cs"/>
                        </a:rPr>
                        <a:t> </a:t>
                      </a:r>
                      <a:r>
                        <a:rPr lang="fr-FR" sz="2600" b="1" kern="1200" dirty="0">
                          <a:solidFill>
                            <a:prstClr val="white"/>
                          </a:solidFill>
                          <a:latin typeface="Book Antiqua" pitchFamily="18" charset="0"/>
                          <a:ea typeface="+mn-ea"/>
                          <a:cs typeface="+mn-cs"/>
                        </a:rPr>
                        <a:t>Ô merveille immense, perle si précieuse</a:t>
                      </a:r>
                    </a:p>
                    <a:p>
                      <a:r>
                        <a:rPr lang="fr-FR" sz="2600" b="1" kern="1200" dirty="0">
                          <a:solidFill>
                            <a:prstClr val="white"/>
                          </a:solidFill>
                          <a:latin typeface="Book Antiqua" pitchFamily="18" charset="0"/>
                          <a:ea typeface="+mn-ea"/>
                          <a:cs typeface="+mn-cs"/>
                        </a:rPr>
                        <a:t>Toi que tous appellent, Vierge Bienheureuse</a:t>
                      </a:r>
                    </a:p>
                    <a:p>
                      <a:r>
                        <a:rPr lang="fr-FR" sz="2600" b="1" kern="1200" dirty="0">
                          <a:solidFill>
                            <a:prstClr val="white"/>
                          </a:solidFill>
                          <a:latin typeface="Book Antiqua" pitchFamily="18" charset="0"/>
                          <a:ea typeface="+mn-ea"/>
                          <a:cs typeface="+mn-cs"/>
                        </a:rPr>
                        <a:t>Fille de Joachim, dépassas les anges</a:t>
                      </a:r>
                    </a:p>
                    <a:p>
                      <a:r>
                        <a:rPr lang="fr-FR" sz="2600" b="1" kern="1200" dirty="0">
                          <a:solidFill>
                            <a:prstClr val="white"/>
                          </a:solidFill>
                          <a:latin typeface="Book Antiqua" pitchFamily="18" charset="0"/>
                          <a:ea typeface="+mn-ea"/>
                          <a:cs typeface="+mn-cs"/>
                        </a:rPr>
                        <a:t>Et dans l’Evangile, ta belle louange</a:t>
                      </a:r>
                    </a:p>
                    <a:p>
                      <a:endParaRPr lang="fr-FR" sz="2600" b="1" kern="1200" dirty="0">
                        <a:solidFill>
                          <a:prstClr val="white"/>
                        </a:solidFill>
                        <a:latin typeface="Book Antiqua" pitchFamily="18" charset="0"/>
                        <a:ea typeface="+mn-ea"/>
                        <a:cs typeface="+mn-cs"/>
                      </a:endParaRPr>
                    </a:p>
                  </a:txBody>
                  <a:tcPr/>
                </a:tc>
                <a:tc>
                  <a:txBody>
                    <a:bodyPr/>
                    <a:lstStyle/>
                    <a:p>
                      <a:pPr algn="r" rtl="1"/>
                      <a:r>
                        <a:rPr lang="ar-EG" sz="3200" b="1" kern="1200" dirty="0">
                          <a:solidFill>
                            <a:prstClr val="white"/>
                          </a:solidFill>
                          <a:latin typeface="+mn-lt"/>
                          <a:ea typeface="+mn-ea"/>
                          <a:cs typeface="+mn-cs"/>
                        </a:rPr>
                        <a:t>قد صرتِ أعجوبة للرؤساء أمثال</a:t>
                      </a:r>
                    </a:p>
                    <a:p>
                      <a:pPr algn="r" rtl="1"/>
                      <a:r>
                        <a:rPr lang="ar-EG" sz="3200" b="1" kern="1200" dirty="0">
                          <a:solidFill>
                            <a:prstClr val="white"/>
                          </a:solidFill>
                          <a:latin typeface="+mn-lt"/>
                          <a:ea typeface="+mn-ea"/>
                          <a:cs typeface="+mn-cs"/>
                        </a:rPr>
                        <a:t>دُرة محجوبة وفي الإنجيل قد قال</a:t>
                      </a:r>
                    </a:p>
                    <a:p>
                      <a:pPr algn="r" rtl="1"/>
                      <a:r>
                        <a:rPr lang="ar-EG" sz="3200" b="1" kern="1200" dirty="0">
                          <a:solidFill>
                            <a:prstClr val="white"/>
                          </a:solidFill>
                          <a:latin typeface="+mn-lt"/>
                          <a:ea typeface="+mn-ea"/>
                          <a:cs typeface="+mn-cs"/>
                        </a:rPr>
                        <a:t>يُعطوك الطوبى في كل الأجيال</a:t>
                      </a:r>
                    </a:p>
                    <a:p>
                      <a:pPr algn="r" rtl="1"/>
                      <a:r>
                        <a:rPr lang="ar-EG" sz="3200" b="1" kern="1200" dirty="0">
                          <a:solidFill>
                            <a:prstClr val="white"/>
                          </a:solidFill>
                          <a:latin typeface="+mn-lt"/>
                          <a:ea typeface="+mn-ea"/>
                          <a:cs typeface="+mn-cs"/>
                        </a:rPr>
                        <a:t>يا </a:t>
                      </a:r>
                      <a:r>
                        <a:rPr lang="ar-EG" sz="3200" b="1" kern="1200" dirty="0" err="1">
                          <a:solidFill>
                            <a:prstClr val="white"/>
                          </a:solidFill>
                          <a:latin typeface="+mn-lt"/>
                          <a:ea typeface="+mn-ea"/>
                          <a:cs typeface="+mn-cs"/>
                        </a:rPr>
                        <a:t>إبنة</a:t>
                      </a:r>
                      <a:r>
                        <a:rPr lang="ar-EG" sz="3200" b="1" kern="1200" dirty="0">
                          <a:solidFill>
                            <a:prstClr val="white"/>
                          </a:solidFill>
                          <a:latin typeface="+mn-lt"/>
                          <a:ea typeface="+mn-ea"/>
                          <a:cs typeface="+mn-cs"/>
                        </a:rPr>
                        <a:t> </a:t>
                      </a:r>
                      <a:r>
                        <a:rPr lang="ar-EG" sz="3200" b="1" kern="1200" dirty="0" err="1">
                          <a:solidFill>
                            <a:prstClr val="white"/>
                          </a:solidFill>
                          <a:latin typeface="+mn-lt"/>
                          <a:ea typeface="+mn-ea"/>
                          <a:cs typeface="+mn-cs"/>
                        </a:rPr>
                        <a:t>يواقيم</a:t>
                      </a:r>
                      <a:r>
                        <a:rPr lang="ar-EG" sz="3200" b="1" kern="1200" dirty="0">
                          <a:solidFill>
                            <a:prstClr val="white"/>
                          </a:solidFill>
                          <a:latin typeface="+mn-lt"/>
                          <a:ea typeface="+mn-ea"/>
                          <a:cs typeface="+mn-cs"/>
                        </a:rPr>
                        <a:t> قد فُقتِ </a:t>
                      </a:r>
                      <a:r>
                        <a:rPr lang="ar-EG" sz="3200" b="1" kern="1200" dirty="0" err="1">
                          <a:solidFill>
                            <a:prstClr val="white"/>
                          </a:solidFill>
                          <a:latin typeface="+mn-lt"/>
                          <a:ea typeface="+mn-ea"/>
                          <a:cs typeface="+mn-cs"/>
                        </a:rPr>
                        <a:t>الشاروبيم</a:t>
                      </a:r>
                      <a:endParaRPr lang="ar-EG" sz="3200" b="1" kern="1200" dirty="0">
                        <a:solidFill>
                          <a:prstClr val="white"/>
                        </a:solidFill>
                        <a:latin typeface="+mn-lt"/>
                        <a:ea typeface="+mn-ea"/>
                        <a:cs typeface="+mn-cs"/>
                      </a:endParaRPr>
                    </a:p>
                    <a:p>
                      <a:endParaRPr lang="fr-FR" sz="16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BD6BB4DE-1C4B-328D-7383-4AB1B050FCC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BB8F8FC2-32E5-7060-EF5A-4484EAD935A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10636606"/>
      </p:ext>
    </p:extLst>
  </p:cSld>
  <p:clrMapOvr>
    <a:masterClrMapping/>
  </p:clrMapOvr>
  <p:transition/>
</p:sld>
</file>

<file path=ppt/slides/slide23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هذه هي أورشليم </a:t>
            </a:r>
            <a:endParaRPr lang="fr-FR" sz="4400" dirty="0">
              <a:solidFill>
                <a:prstClr val="white"/>
              </a:solidFill>
            </a:endParaRPr>
          </a:p>
          <a:p>
            <a:pPr algn="just" rtl="1"/>
            <a:r>
              <a:rPr lang="ar-EG" sz="4400" dirty="0">
                <a:solidFill>
                  <a:prstClr val="white"/>
                </a:solidFill>
              </a:rPr>
              <a:t>السمائية مدينة إلهنا </a:t>
            </a:r>
            <a:endParaRPr lang="fr-FR" sz="4400" dirty="0">
              <a:solidFill>
                <a:prstClr val="white"/>
              </a:solidFill>
            </a:endParaRPr>
          </a:p>
          <a:p>
            <a:pPr algn="just" rtl="1"/>
            <a:r>
              <a:rPr lang="ar-EG" sz="4400" dirty="0">
                <a:solidFill>
                  <a:prstClr val="white"/>
                </a:solidFill>
              </a:rPr>
              <a:t>لأنك أنت هي السماء الثانية </a:t>
            </a:r>
            <a:endParaRPr lang="fr-FR" sz="4400" dirty="0">
              <a:solidFill>
                <a:prstClr val="white"/>
              </a:solidFill>
            </a:endParaRPr>
          </a:p>
          <a:p>
            <a:pPr algn="just" rtl="1"/>
            <a:r>
              <a:rPr lang="ar-EG" sz="4400" dirty="0">
                <a:solidFill>
                  <a:prstClr val="white"/>
                </a:solidFill>
              </a:rPr>
              <a:t>يا مريم والدة الإله.</a:t>
            </a:r>
          </a:p>
        </p:txBody>
      </p:sp>
      <p:sp>
        <p:nvSpPr>
          <p:cNvPr id="7" name="Rectangle 6"/>
          <p:cNvSpPr/>
          <p:nvPr/>
        </p:nvSpPr>
        <p:spPr>
          <a:xfrm>
            <a:off x="1631504" y="38862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Voici la Jérusalem céleste,</a:t>
            </a:r>
          </a:p>
          <a:p>
            <a:pPr algn="ctr"/>
            <a:r>
              <a:rPr lang="fr-FR" sz="3600" b="1" dirty="0">
                <a:solidFill>
                  <a:prstClr val="white"/>
                </a:solidFill>
                <a:latin typeface="Book Antiqua" pitchFamily="18" charset="0"/>
              </a:rPr>
              <a:t> la ville de notre Dieu, </a:t>
            </a:r>
          </a:p>
          <a:p>
            <a:pPr algn="ctr"/>
            <a:r>
              <a:rPr lang="fr-FR" sz="3600" b="1" dirty="0">
                <a:solidFill>
                  <a:prstClr val="white"/>
                </a:solidFill>
                <a:latin typeface="Book Antiqua" pitchFamily="18" charset="0"/>
              </a:rPr>
              <a:t>car tu es le second ciel, </a:t>
            </a:r>
          </a:p>
          <a:p>
            <a:pPr algn="ctr"/>
            <a:r>
              <a:rPr lang="fr-FR" sz="3600" b="1" dirty="0">
                <a:solidFill>
                  <a:prstClr val="white"/>
                </a:solidFill>
                <a:latin typeface="Book Antiqua" pitchFamily="18" charset="0"/>
              </a:rPr>
              <a:t>ô Marie Mère de Dieu</a:t>
            </a:r>
          </a:p>
        </p:txBody>
      </p:sp>
      <p:sp>
        <p:nvSpPr>
          <p:cNvPr id="12" name="Rectangle 11"/>
          <p:cNvSpPr/>
          <p:nvPr/>
        </p:nvSpPr>
        <p:spPr>
          <a:xfrm>
            <a:off x="457200" y="411301"/>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:ai te </a:t>
            </a:r>
            <a:r>
              <a:rPr lang="fr-FR" sz="4000" dirty="0" err="1">
                <a:solidFill>
                  <a:prstClr val="white"/>
                </a:solidFill>
                <a:latin typeface="CS Avva Shenouda" pitchFamily="34" charset="0"/>
              </a:rPr>
              <a:t>Ieroucalym</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tve</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tpolic</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mPennou</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n;o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mah`cnou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mve</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macNou</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B6BBFBDD-C3E1-160B-D164-AC6DE341FDF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43E0C9CD-674B-D663-631D-5E6579F0C04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887261268"/>
      </p:ext>
    </p:extLst>
  </p:cSld>
  <p:clrMapOvr>
    <a:masterClrMapping/>
  </p:clrMapOvr>
  <p:transition/>
</p:sld>
</file>

<file path=ppt/slides/slide23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هوذا الله الرؤوف </a:t>
            </a:r>
            <a:endParaRPr lang="fr-FR" sz="4400" dirty="0">
              <a:solidFill>
                <a:prstClr val="white"/>
              </a:solidFill>
            </a:endParaRPr>
          </a:p>
          <a:p>
            <a:pPr algn="just" rtl="1"/>
            <a:r>
              <a:rPr lang="ar-EG" sz="4400" dirty="0">
                <a:solidFill>
                  <a:prstClr val="white"/>
                </a:solidFill>
              </a:rPr>
              <a:t>طأطأ السماء </a:t>
            </a:r>
            <a:endParaRPr lang="fr-FR" sz="4400" dirty="0">
              <a:solidFill>
                <a:prstClr val="white"/>
              </a:solidFill>
            </a:endParaRPr>
          </a:p>
          <a:p>
            <a:pPr algn="just" rtl="1"/>
            <a:r>
              <a:rPr lang="ar-EG" sz="4400" dirty="0">
                <a:solidFill>
                  <a:prstClr val="white"/>
                </a:solidFill>
              </a:rPr>
              <a:t>ونزل وتجسد من العروسة </a:t>
            </a:r>
            <a:endParaRPr lang="fr-FR" sz="4400" dirty="0">
              <a:solidFill>
                <a:prstClr val="white"/>
              </a:solidFill>
            </a:endParaRPr>
          </a:p>
          <a:p>
            <a:pPr algn="just" rtl="1"/>
            <a:r>
              <a:rPr lang="ar-EG" sz="4400" dirty="0">
                <a:solidFill>
                  <a:prstClr val="white"/>
                </a:solidFill>
              </a:rPr>
              <a:t>مريم أم </a:t>
            </a:r>
            <a:r>
              <a:rPr lang="ar-EG" sz="4400" dirty="0" err="1">
                <a:solidFill>
                  <a:prstClr val="white"/>
                </a:solidFill>
              </a:rPr>
              <a:t>المتحنن</a:t>
            </a:r>
            <a:r>
              <a:rPr lang="ar-EG" sz="4400" dirty="0">
                <a:solidFill>
                  <a:prstClr val="white"/>
                </a:solidFill>
              </a:rPr>
              <a:t>.</a:t>
            </a:r>
          </a:p>
        </p:txBody>
      </p:sp>
      <p:sp>
        <p:nvSpPr>
          <p:cNvPr id="7" name="Rectangle 6"/>
          <p:cNvSpPr/>
          <p:nvPr/>
        </p:nvSpPr>
        <p:spPr>
          <a:xfrm>
            <a:off x="1631504" y="38100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Voici que le Dieu tendre, </a:t>
            </a:r>
          </a:p>
          <a:p>
            <a:pPr algn="ctr"/>
            <a:r>
              <a:rPr lang="fr-FR" sz="3600" b="1" dirty="0">
                <a:solidFill>
                  <a:prstClr val="white"/>
                </a:solidFill>
                <a:latin typeface="Book Antiqua" pitchFamily="18" charset="0"/>
              </a:rPr>
              <a:t>fit trembler les cieux et descendit,</a:t>
            </a:r>
          </a:p>
          <a:p>
            <a:pPr algn="ctr"/>
            <a:r>
              <a:rPr lang="fr-FR" sz="3600" b="1" dirty="0">
                <a:solidFill>
                  <a:prstClr val="white"/>
                </a:solidFill>
                <a:latin typeface="Book Antiqua" pitchFamily="18" charset="0"/>
              </a:rPr>
              <a:t> et s’est incarné de l’épouse,</a:t>
            </a:r>
          </a:p>
          <a:p>
            <a:pPr algn="ctr"/>
            <a:r>
              <a:rPr lang="fr-FR" sz="3600" b="1" dirty="0">
                <a:solidFill>
                  <a:prstClr val="white"/>
                </a:solidFill>
                <a:latin typeface="Book Antiqua" pitchFamily="18" charset="0"/>
              </a:rPr>
              <a:t> Marie Mère du miséricordieux</a:t>
            </a:r>
          </a:p>
        </p:txBody>
      </p:sp>
      <p:sp>
        <p:nvSpPr>
          <p:cNvPr id="12" name="Rectangle 11"/>
          <p:cNvSpPr/>
          <p:nvPr/>
        </p:nvSpPr>
        <p:spPr>
          <a:xfrm>
            <a:off x="457200" y="387965"/>
            <a:ext cx="6070848" cy="2431435"/>
          </a:xfrm>
          <a:prstGeom prst="rect">
            <a:avLst/>
          </a:prstGeom>
        </p:spPr>
        <p:txBody>
          <a:bodyPr wrap="square">
            <a:spAutoFit/>
          </a:bodyPr>
          <a:lstStyle/>
          <a:p>
            <a:pPr algn="just"/>
            <a:r>
              <a:rPr lang="fr-FR" sz="3800" dirty="0" err="1">
                <a:solidFill>
                  <a:prstClr val="white"/>
                </a:solidFill>
                <a:latin typeface="CS Avva Shenouda" pitchFamily="34" charset="0"/>
              </a:rPr>
              <a:t>Yppe</a:t>
            </a:r>
            <a:r>
              <a:rPr lang="fr-FR" sz="3800" dirty="0">
                <a:solidFill>
                  <a:prstClr val="white"/>
                </a:solidFill>
                <a:latin typeface="CS Avva Shenouda" pitchFamily="34" charset="0"/>
              </a:rPr>
              <a:t> V] </a:t>
            </a:r>
            <a:r>
              <a:rPr lang="fr-FR" sz="3800" dirty="0" err="1">
                <a:solidFill>
                  <a:prstClr val="white"/>
                </a:solidFill>
                <a:latin typeface="CS Avva Shenouda" pitchFamily="34" charset="0"/>
              </a:rPr>
              <a:t>pina`yt</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afrek</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tve</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afi</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epecyt</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af</a:t>
            </a:r>
            <a:r>
              <a:rPr lang="fr-FR" sz="3800" dirty="0">
                <a:solidFill>
                  <a:prstClr val="white"/>
                </a:solidFill>
                <a:latin typeface="CS Avva Shenouda" pitchFamily="34" charset="0"/>
              </a:rPr>
              <a:t>[</a:t>
            </a:r>
            <a:r>
              <a:rPr lang="fr-FR" sz="3800" dirty="0" err="1">
                <a:solidFill>
                  <a:prstClr val="white"/>
                </a:solidFill>
                <a:latin typeface="CS Avva Shenouda" pitchFamily="34" charset="0"/>
              </a:rPr>
              <a:t>icarx</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qen</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selet</a:t>
            </a:r>
            <a:r>
              <a:rPr lang="fr-FR" sz="3800" dirty="0">
                <a:solidFill>
                  <a:prstClr val="white"/>
                </a:solidFill>
                <a:latin typeface="CS Avva Shenouda" pitchFamily="34" charset="0"/>
              </a:rPr>
              <a:t> @ </a:t>
            </a:r>
            <a:r>
              <a:rPr lang="fr-FR" sz="3800" dirty="0" err="1">
                <a:solidFill>
                  <a:prstClr val="white"/>
                </a:solidFill>
                <a:latin typeface="CS Avva Shenouda" pitchFamily="34" charset="0"/>
              </a:rPr>
              <a:t>Mari`a</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mau</a:t>
            </a:r>
            <a:r>
              <a:rPr lang="fr-FR" sz="3800" dirty="0">
                <a:solidFill>
                  <a:prstClr val="white"/>
                </a:solidFill>
                <a:latin typeface="CS Avva Shenouda" pitchFamily="34" charset="0"/>
              </a:rPr>
              <a:t> `</a:t>
            </a:r>
            <a:r>
              <a:rPr lang="fr-FR" sz="3800" dirty="0" err="1">
                <a:solidFill>
                  <a:prstClr val="white"/>
                </a:solidFill>
                <a:latin typeface="CS Avva Shenouda" pitchFamily="34" charset="0"/>
              </a:rPr>
              <a:t>mpirefsenhyt</a:t>
            </a:r>
            <a:endParaRPr lang="fr-FR" sz="3800" dirty="0">
              <a:solidFill>
                <a:prstClr val="white"/>
              </a:solidFill>
              <a:latin typeface="CS Avva Shenouda" pitchFamily="34" charset="0"/>
            </a:endParaRPr>
          </a:p>
        </p:txBody>
      </p:sp>
      <p:sp>
        <p:nvSpPr>
          <p:cNvPr id="2" name="ZoneTexte 1">
            <a:extLst>
              <a:ext uri="{FF2B5EF4-FFF2-40B4-BE49-F238E27FC236}">
                <a16:creationId xmlns:a16="http://schemas.microsoft.com/office/drawing/2014/main" id="{CA8CF206-A6C5-9143-0C27-2F04BA94EBE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00F328DB-30AB-742E-0F32-224FC2807BA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484759768"/>
      </p:ext>
    </p:extLst>
  </p:cSld>
  <p:clrMapOvr>
    <a:masterClrMapping/>
  </p:clrMapOvr>
  <p:transition/>
</p:sld>
</file>

<file path=ppt/slides/slide23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كل الحيوانات والملائكة </a:t>
            </a:r>
            <a:endParaRPr lang="fr-FR" sz="4800" dirty="0">
              <a:solidFill>
                <a:prstClr val="white"/>
              </a:solidFill>
            </a:endParaRPr>
          </a:p>
          <a:p>
            <a:pPr algn="just" rtl="1"/>
            <a:r>
              <a:rPr lang="ar-EG" sz="4800" dirty="0">
                <a:solidFill>
                  <a:prstClr val="white"/>
                </a:solidFill>
              </a:rPr>
              <a:t>أتوا وسجدوا لها </a:t>
            </a:r>
            <a:endParaRPr lang="fr-FR" sz="4800" dirty="0">
              <a:solidFill>
                <a:prstClr val="white"/>
              </a:solidFill>
            </a:endParaRPr>
          </a:p>
          <a:p>
            <a:pPr algn="just" rtl="1"/>
            <a:r>
              <a:rPr lang="ar-EG" sz="4800" dirty="0">
                <a:solidFill>
                  <a:prstClr val="white"/>
                </a:solidFill>
              </a:rPr>
              <a:t>اليمامة النقية </a:t>
            </a:r>
            <a:endParaRPr lang="fr-FR" sz="4800" dirty="0">
              <a:solidFill>
                <a:prstClr val="white"/>
              </a:solidFill>
            </a:endParaRPr>
          </a:p>
          <a:p>
            <a:pPr algn="just" rtl="1"/>
            <a:r>
              <a:rPr lang="ar-EG" sz="4800" dirty="0">
                <a:solidFill>
                  <a:prstClr val="white"/>
                </a:solidFill>
              </a:rPr>
              <a:t>مريم والدة الإله.</a:t>
            </a:r>
          </a:p>
        </p:txBody>
      </p:sp>
      <p:sp>
        <p:nvSpPr>
          <p:cNvPr id="7" name="Rectangle 6"/>
          <p:cNvSpPr/>
          <p:nvPr/>
        </p:nvSpPr>
        <p:spPr>
          <a:xfrm>
            <a:off x="1631504" y="38862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Tous les animaux et les anges, </a:t>
            </a:r>
          </a:p>
          <a:p>
            <a:pPr algn="ctr"/>
            <a:r>
              <a:rPr lang="fr-FR" sz="3600" b="1" dirty="0">
                <a:solidFill>
                  <a:prstClr val="white"/>
                </a:solidFill>
                <a:latin typeface="Book Antiqua" pitchFamily="18" charset="0"/>
              </a:rPr>
              <a:t>sont venus et l’ont adorée,</a:t>
            </a:r>
          </a:p>
          <a:p>
            <a:pPr algn="ctr"/>
            <a:r>
              <a:rPr lang="fr-FR" sz="3600" b="1" dirty="0">
                <a:solidFill>
                  <a:prstClr val="white"/>
                </a:solidFill>
                <a:latin typeface="Book Antiqua" pitchFamily="18" charset="0"/>
              </a:rPr>
              <a:t> la colombe pure,</a:t>
            </a:r>
          </a:p>
          <a:p>
            <a:pPr algn="ctr"/>
            <a:r>
              <a:rPr lang="fr-FR" sz="3600" b="1" dirty="0">
                <a:solidFill>
                  <a:prstClr val="white"/>
                </a:solidFill>
                <a:latin typeface="Book Antiqua" pitchFamily="18" charset="0"/>
              </a:rPr>
              <a:t> Marie Mère de Dieu</a:t>
            </a:r>
          </a:p>
        </p:txBody>
      </p:sp>
      <p:sp>
        <p:nvSpPr>
          <p:cNvPr id="12" name="Rectangle 11"/>
          <p:cNvSpPr/>
          <p:nvPr/>
        </p:nvSpPr>
        <p:spPr>
          <a:xfrm>
            <a:off x="457200" y="335101"/>
            <a:ext cx="6070848" cy="3170099"/>
          </a:xfrm>
          <a:prstGeom prst="rect">
            <a:avLst/>
          </a:prstGeom>
        </p:spPr>
        <p:txBody>
          <a:bodyPr wrap="square">
            <a:spAutoFit/>
          </a:bodyPr>
          <a:lstStyle/>
          <a:p>
            <a:pPr algn="just"/>
            <a:r>
              <a:rPr lang="fr-FR" sz="4000" dirty="0" err="1">
                <a:solidFill>
                  <a:prstClr val="white"/>
                </a:solidFill>
                <a:latin typeface="CS Avva Shenouda" pitchFamily="34" charset="0"/>
              </a:rPr>
              <a:t>Zw`on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niben</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ni`aggeloc</a:t>
            </a:r>
            <a:r>
              <a:rPr lang="fr-FR" sz="4000" dirty="0">
                <a:solidFill>
                  <a:prstClr val="white"/>
                </a:solidFill>
                <a:latin typeface="CS Avva Shenouda" pitchFamily="34" charset="0"/>
              </a:rPr>
              <a:t> @ au`i `</a:t>
            </a:r>
            <a:r>
              <a:rPr lang="fr-FR" sz="4000" dirty="0" err="1">
                <a:solidFill>
                  <a:prstClr val="white"/>
                </a:solidFill>
                <a:latin typeface="CS Avva Shenouda" pitchFamily="34" charset="0"/>
              </a:rPr>
              <a:t>e`qryi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euouwst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rom`psal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nka;aroc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e`otokoc</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B6CD6491-547B-0F2D-D962-F9AD5D60A60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E166A450-FF97-0C6D-3434-7CACC5867FE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878401494"/>
      </p:ext>
    </p:extLst>
  </p:cSld>
  <p:clrMapOvr>
    <a:masterClrMapping/>
  </p:clrMapOvr>
  <p:transition/>
</p:sld>
</file>

<file path=ppt/slides/slide239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تكلموا من أجلك بكرامات </a:t>
            </a:r>
            <a:endParaRPr lang="fr-FR" sz="4400" dirty="0">
              <a:solidFill>
                <a:prstClr val="white"/>
              </a:solidFill>
            </a:endParaRPr>
          </a:p>
          <a:p>
            <a:pPr algn="just" rtl="1"/>
            <a:r>
              <a:rPr lang="ar-EG" sz="4400" dirty="0">
                <a:solidFill>
                  <a:prstClr val="white"/>
                </a:solidFill>
              </a:rPr>
              <a:t>يا مدينة الله قائلين </a:t>
            </a:r>
            <a:endParaRPr lang="fr-FR" sz="4400" dirty="0">
              <a:solidFill>
                <a:prstClr val="white"/>
              </a:solidFill>
            </a:endParaRPr>
          </a:p>
          <a:p>
            <a:pPr algn="just" rtl="1"/>
            <a:r>
              <a:rPr lang="ar-EG" sz="4400" dirty="0">
                <a:solidFill>
                  <a:prstClr val="white"/>
                </a:solidFill>
              </a:rPr>
              <a:t>أنك أنت هي السماء الجديدة </a:t>
            </a:r>
            <a:endParaRPr lang="fr-FR" sz="4400" dirty="0">
              <a:solidFill>
                <a:prstClr val="white"/>
              </a:solidFill>
            </a:endParaRPr>
          </a:p>
          <a:p>
            <a:pPr algn="just" rtl="1"/>
            <a:r>
              <a:rPr lang="ar-EG" sz="4400" dirty="0">
                <a:solidFill>
                  <a:prstClr val="white"/>
                </a:solidFill>
              </a:rPr>
              <a:t>يا مريم والدة الإله.</a:t>
            </a:r>
          </a:p>
        </p:txBody>
      </p:sp>
      <p:sp>
        <p:nvSpPr>
          <p:cNvPr id="7" name="Rectangle 6"/>
          <p:cNvSpPr/>
          <p:nvPr/>
        </p:nvSpPr>
        <p:spPr>
          <a:xfrm>
            <a:off x="1631504" y="38862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Ils ont parlé de toi avec honneurs,</a:t>
            </a:r>
          </a:p>
          <a:p>
            <a:pPr algn="ctr"/>
            <a:r>
              <a:rPr lang="fr-FR" sz="3600" b="1" dirty="0">
                <a:solidFill>
                  <a:prstClr val="white"/>
                </a:solidFill>
                <a:latin typeface="Book Antiqua" pitchFamily="18" charset="0"/>
              </a:rPr>
              <a:t> ô ville de Dieu, en disant</a:t>
            </a:r>
          </a:p>
          <a:p>
            <a:pPr algn="ctr"/>
            <a:r>
              <a:rPr lang="fr-FR" sz="3600" b="1" dirty="0">
                <a:solidFill>
                  <a:prstClr val="white"/>
                </a:solidFill>
                <a:latin typeface="Book Antiqua" pitchFamily="18" charset="0"/>
              </a:rPr>
              <a:t> tu es le nouveau ciel, </a:t>
            </a:r>
          </a:p>
          <a:p>
            <a:pPr algn="ctr"/>
            <a:r>
              <a:rPr lang="fr-FR" sz="3600" b="1" dirty="0">
                <a:solidFill>
                  <a:prstClr val="white"/>
                </a:solidFill>
                <a:latin typeface="Book Antiqua" pitchFamily="18" charset="0"/>
              </a:rPr>
              <a:t>ô Marie Mère de Dieu</a:t>
            </a:r>
          </a:p>
        </p:txBody>
      </p:sp>
      <p:sp>
        <p:nvSpPr>
          <p:cNvPr id="12" name="Rectangle 11"/>
          <p:cNvSpPr/>
          <p:nvPr/>
        </p:nvSpPr>
        <p:spPr>
          <a:xfrm>
            <a:off x="457200" y="417255"/>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Eucaji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nhantaio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e;by</a:t>
            </a:r>
            <a:r>
              <a:rPr lang="fr-FR" sz="4000" dirty="0">
                <a:solidFill>
                  <a:prstClr val="white"/>
                </a:solidFill>
                <a:latin typeface="CS Avva Shenouda" pitchFamily="34" charset="0"/>
              </a:rPr>
              <a:t>] @ `w ]</a:t>
            </a:r>
            <a:r>
              <a:rPr lang="fr-FR" sz="4000" dirty="0" err="1">
                <a:solidFill>
                  <a:prstClr val="white"/>
                </a:solidFill>
                <a:latin typeface="CS Avva Shenouda" pitchFamily="34" charset="0"/>
              </a:rPr>
              <a:t>baki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V] @ je `</a:t>
            </a:r>
            <a:r>
              <a:rPr lang="fr-FR" sz="4000" dirty="0" err="1">
                <a:solidFill>
                  <a:prstClr val="white"/>
                </a:solidFill>
                <a:latin typeface="CS Avva Shenouda" pitchFamily="34" charset="0"/>
              </a:rPr>
              <a:t>n;o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ve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mberi</a:t>
            </a:r>
            <a:r>
              <a:rPr lang="fr-FR" sz="4000" dirty="0">
                <a:solidFill>
                  <a:prstClr val="white"/>
                </a:solidFill>
                <a:latin typeface="CS Avva Shenouda" pitchFamily="34" charset="0"/>
              </a:rPr>
              <a:t> @ `w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macNou</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21C150A6-BC43-1862-26DE-DDA8D046BFF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6E1DF5E3-0FE7-6D76-DFA1-F982A9289D0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614661998"/>
      </p:ext>
    </p:extLst>
  </p:cSld>
  <p:clrMapOvr>
    <a:masterClrMapping/>
  </p:clrMapOvr>
  <p:transition/>
</p:sld>
</file>

<file path=ppt/slides/slide239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لأن داود الملك البار </a:t>
            </a:r>
            <a:endParaRPr lang="fr-FR" sz="4400" dirty="0">
              <a:solidFill>
                <a:prstClr val="white"/>
              </a:solidFill>
            </a:endParaRPr>
          </a:p>
          <a:p>
            <a:pPr algn="just" rtl="1"/>
            <a:r>
              <a:rPr lang="ar-EG" sz="4400" dirty="0">
                <a:solidFill>
                  <a:prstClr val="white"/>
                </a:solidFill>
              </a:rPr>
              <a:t>قال قدوس هو هيكلك </a:t>
            </a:r>
            <a:endParaRPr lang="fr-FR" sz="4400" dirty="0">
              <a:solidFill>
                <a:prstClr val="white"/>
              </a:solidFill>
            </a:endParaRPr>
          </a:p>
          <a:p>
            <a:pPr algn="just" rtl="1"/>
            <a:r>
              <a:rPr lang="ar-EG" sz="4400" dirty="0">
                <a:solidFill>
                  <a:prstClr val="white"/>
                </a:solidFill>
              </a:rPr>
              <a:t>الذي هذا هو الملكة الحقيقة </a:t>
            </a:r>
            <a:endParaRPr lang="fr-FR" sz="4400" dirty="0">
              <a:solidFill>
                <a:prstClr val="white"/>
              </a:solidFill>
            </a:endParaRPr>
          </a:p>
          <a:p>
            <a:pPr algn="just" rtl="1"/>
            <a:r>
              <a:rPr lang="ar-EG" sz="4400" dirty="0">
                <a:solidFill>
                  <a:prstClr val="white"/>
                </a:solidFill>
              </a:rPr>
              <a:t>مريم أم النور الحقيقي.</a:t>
            </a:r>
          </a:p>
        </p:txBody>
      </p:sp>
      <p:sp>
        <p:nvSpPr>
          <p:cNvPr id="7" name="Rectangle 6"/>
          <p:cNvSpPr/>
          <p:nvPr/>
        </p:nvSpPr>
        <p:spPr>
          <a:xfrm>
            <a:off x="1631504" y="38862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Car David le roi juste,</a:t>
            </a:r>
          </a:p>
          <a:p>
            <a:pPr algn="ctr"/>
            <a:r>
              <a:rPr lang="fr-FR" sz="3600" b="1" dirty="0">
                <a:solidFill>
                  <a:prstClr val="white"/>
                </a:solidFill>
                <a:latin typeface="Book Antiqua" pitchFamily="18" charset="0"/>
              </a:rPr>
              <a:t> a dit Saint est ton autel,</a:t>
            </a:r>
          </a:p>
          <a:p>
            <a:pPr algn="ctr"/>
            <a:r>
              <a:rPr lang="fr-FR" sz="3600" b="1" dirty="0">
                <a:solidFill>
                  <a:prstClr val="white"/>
                </a:solidFill>
                <a:latin typeface="Book Antiqua" pitchFamily="18" charset="0"/>
              </a:rPr>
              <a:t> qui est la reine véritable, </a:t>
            </a:r>
          </a:p>
          <a:p>
            <a:pPr algn="ctr"/>
            <a:r>
              <a:rPr lang="fr-FR" sz="3600" b="1" dirty="0">
                <a:solidFill>
                  <a:prstClr val="white"/>
                </a:solidFill>
                <a:latin typeface="Book Antiqua" pitchFamily="18" charset="0"/>
              </a:rPr>
              <a:t>Marie Mère de la vraie lumière</a:t>
            </a:r>
          </a:p>
        </p:txBody>
      </p:sp>
      <p:sp>
        <p:nvSpPr>
          <p:cNvPr id="12" name="Rectangle 11"/>
          <p:cNvSpPr/>
          <p:nvPr/>
        </p:nvSpPr>
        <p:spPr>
          <a:xfrm>
            <a:off x="457200" y="411301"/>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Dauid</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gar</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pouro</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mpi</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myi</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fouab</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nje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pek`ervei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vai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ourw</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mmyi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mau</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mpiouwini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mmyi</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1E4A8D10-7D01-2EB8-0B3E-C80F01CC6DE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C1950EE2-EE76-4602-A95A-3F9483FBD9C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337344378"/>
      </p:ext>
    </p:extLst>
  </p:cSld>
  <p:clrMapOvr>
    <a:masterClrMapping/>
  </p:clrMapOvr>
  <p:transition/>
</p:sld>
</file>

<file path=ppt/slides/slide239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ولأنه قال أيضاً الملك </a:t>
            </a:r>
            <a:endParaRPr lang="fr-FR" sz="4800" dirty="0">
              <a:solidFill>
                <a:prstClr val="white"/>
              </a:solidFill>
            </a:endParaRPr>
          </a:p>
          <a:p>
            <a:pPr algn="just" rtl="1"/>
            <a:r>
              <a:rPr lang="ar-EG" sz="4800" dirty="0">
                <a:solidFill>
                  <a:prstClr val="white"/>
                </a:solidFill>
              </a:rPr>
              <a:t>قد قامت الملكة </a:t>
            </a:r>
            <a:endParaRPr lang="fr-FR" sz="4800" dirty="0">
              <a:solidFill>
                <a:prstClr val="white"/>
              </a:solidFill>
            </a:endParaRPr>
          </a:p>
          <a:p>
            <a:pPr algn="just" rtl="1"/>
            <a:r>
              <a:rPr lang="ar-EG" sz="4800" dirty="0">
                <a:solidFill>
                  <a:prstClr val="white"/>
                </a:solidFill>
              </a:rPr>
              <a:t>مريم المملؤة مجداً </a:t>
            </a:r>
            <a:endParaRPr lang="fr-FR" sz="4800" dirty="0">
              <a:solidFill>
                <a:prstClr val="white"/>
              </a:solidFill>
            </a:endParaRPr>
          </a:p>
          <a:p>
            <a:pPr algn="just" rtl="1"/>
            <a:r>
              <a:rPr lang="ar-EG" sz="4800" dirty="0">
                <a:solidFill>
                  <a:prstClr val="white"/>
                </a:solidFill>
              </a:rPr>
              <a:t>عن يمينك أيها الملك. </a:t>
            </a:r>
          </a:p>
        </p:txBody>
      </p:sp>
      <p:sp>
        <p:nvSpPr>
          <p:cNvPr id="7" name="Rectangle 6"/>
          <p:cNvSpPr/>
          <p:nvPr/>
        </p:nvSpPr>
        <p:spPr>
          <a:xfrm>
            <a:off x="1631504" y="38100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Car le roi a aussi dit,</a:t>
            </a:r>
          </a:p>
          <a:p>
            <a:pPr algn="ctr"/>
            <a:r>
              <a:rPr lang="fr-FR" sz="3600" b="1" dirty="0">
                <a:solidFill>
                  <a:prstClr val="white"/>
                </a:solidFill>
                <a:latin typeface="Book Antiqua" pitchFamily="18" charset="0"/>
              </a:rPr>
              <a:t> la reine, Marie </a:t>
            </a:r>
          </a:p>
          <a:p>
            <a:pPr algn="ctr"/>
            <a:r>
              <a:rPr lang="fr-FR" sz="3600" b="1" dirty="0">
                <a:solidFill>
                  <a:prstClr val="white"/>
                </a:solidFill>
                <a:latin typeface="Book Antiqua" pitchFamily="18" charset="0"/>
              </a:rPr>
              <a:t>pleine de gloire, </a:t>
            </a:r>
          </a:p>
          <a:p>
            <a:pPr algn="ctr"/>
            <a:r>
              <a:rPr lang="fr-FR" sz="3600" b="1" dirty="0">
                <a:solidFill>
                  <a:prstClr val="white"/>
                </a:solidFill>
                <a:latin typeface="Book Antiqua" pitchFamily="18" charset="0"/>
              </a:rPr>
              <a:t>est à Ta droite ô Roi</a:t>
            </a:r>
          </a:p>
        </p:txBody>
      </p:sp>
      <p:sp>
        <p:nvSpPr>
          <p:cNvPr id="12" name="Rectangle 11"/>
          <p:cNvSpPr/>
          <p:nvPr/>
        </p:nvSpPr>
        <p:spPr>
          <a:xfrm>
            <a:off x="457200" y="411301"/>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Ge </a:t>
            </a:r>
            <a:r>
              <a:rPr lang="fr-FR" sz="4000" dirty="0" err="1">
                <a:solidFill>
                  <a:prstClr val="white"/>
                </a:solidFill>
                <a:latin typeface="CS Avva Shenouda" pitchFamily="34" charset="0"/>
              </a:rPr>
              <a:t>gar</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afjoc</a:t>
            </a:r>
            <a:r>
              <a:rPr lang="fr-FR" sz="4000" dirty="0">
                <a:solidFill>
                  <a:prstClr val="white"/>
                </a:solidFill>
                <a:latin typeface="CS Avva Shenouda" pitchFamily="34" charset="0"/>
              </a:rPr>
              <a:t> on `</a:t>
            </a:r>
            <a:r>
              <a:rPr lang="fr-FR" sz="4000" dirty="0" err="1">
                <a:solidFill>
                  <a:prstClr val="white"/>
                </a:solidFill>
                <a:latin typeface="CS Avva Shenouda" pitchFamily="34" charset="0"/>
              </a:rPr>
              <a:t>nje</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pouro</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ac`ohi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eratc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nje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ourw</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caouinam</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mmok</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pouro</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;y`</a:t>
            </a:r>
            <a:r>
              <a:rPr lang="fr-FR" sz="4000" dirty="0" err="1">
                <a:solidFill>
                  <a:prstClr val="white"/>
                </a:solidFill>
                <a:latin typeface="CS Avva Shenouda" pitchFamily="34" charset="0"/>
              </a:rPr>
              <a:t>e;meh</a:t>
            </a:r>
            <a:r>
              <a:rPr lang="fr-FR" sz="4000" dirty="0">
                <a:solidFill>
                  <a:prstClr val="white"/>
                </a:solidFill>
                <a:latin typeface="CS Avva Shenouda" pitchFamily="34" charset="0"/>
              </a:rPr>
              <a:t> `n`</a:t>
            </a:r>
            <a:r>
              <a:rPr lang="fr-FR" sz="4000" dirty="0" err="1">
                <a:solidFill>
                  <a:prstClr val="white"/>
                </a:solidFill>
                <a:latin typeface="CS Avva Shenouda" pitchFamily="34" charset="0"/>
              </a:rPr>
              <a:t>wou</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9DE15445-1237-14EA-ECDA-41831BF7A51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FCB0287D-D721-6D8E-60FD-4904022F32F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715751120"/>
      </p:ext>
    </p:extLst>
  </p:cSld>
  <p:clrMapOvr>
    <a:masterClrMapping/>
  </p:clrMapOvr>
  <p:transition/>
</p:sld>
</file>

<file path=ppt/slides/slide239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2554545"/>
          </a:xfrm>
          <a:prstGeom prst="rect">
            <a:avLst/>
          </a:prstGeom>
        </p:spPr>
        <p:txBody>
          <a:bodyPr wrap="square">
            <a:spAutoFit/>
          </a:bodyPr>
          <a:lstStyle/>
          <a:p>
            <a:pPr algn="just" rtl="1"/>
            <a:r>
              <a:rPr lang="ar-EG" sz="4000" dirty="0">
                <a:solidFill>
                  <a:prstClr val="white"/>
                </a:solidFill>
              </a:rPr>
              <a:t>كل عساكر المجد </a:t>
            </a:r>
            <a:endParaRPr lang="fr-FR" sz="4000" dirty="0">
              <a:solidFill>
                <a:prstClr val="white"/>
              </a:solidFill>
            </a:endParaRPr>
          </a:p>
          <a:p>
            <a:pPr algn="just" rtl="1"/>
            <a:r>
              <a:rPr lang="ar-EG" sz="4000" dirty="0">
                <a:solidFill>
                  <a:prstClr val="white"/>
                </a:solidFill>
              </a:rPr>
              <a:t>تكلموا بكرامتك يا مريم </a:t>
            </a:r>
            <a:endParaRPr lang="fr-FR" sz="4000" dirty="0">
              <a:solidFill>
                <a:prstClr val="white"/>
              </a:solidFill>
            </a:endParaRPr>
          </a:p>
          <a:p>
            <a:pPr algn="just" rtl="1"/>
            <a:r>
              <a:rPr lang="ar-EG" sz="4000" dirty="0">
                <a:solidFill>
                  <a:prstClr val="white"/>
                </a:solidFill>
              </a:rPr>
              <a:t>أم ملك المجد. </a:t>
            </a:r>
            <a:endParaRPr lang="fr-FR" sz="4000" dirty="0">
              <a:solidFill>
                <a:prstClr val="white"/>
              </a:solidFill>
            </a:endParaRPr>
          </a:p>
          <a:p>
            <a:pPr algn="just" rtl="1"/>
            <a:r>
              <a:rPr lang="ar-EG" sz="4000" dirty="0">
                <a:solidFill>
                  <a:prstClr val="white"/>
                </a:solidFill>
              </a:rPr>
              <a:t>يسوع المسيح صاحب الحكمة.</a:t>
            </a:r>
          </a:p>
        </p:txBody>
      </p:sp>
      <p:sp>
        <p:nvSpPr>
          <p:cNvPr id="7" name="Rectangle 6"/>
          <p:cNvSpPr/>
          <p:nvPr/>
        </p:nvSpPr>
        <p:spPr>
          <a:xfrm>
            <a:off x="1631504" y="39624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Toutes les armées de gloire, </a:t>
            </a:r>
          </a:p>
          <a:p>
            <a:pPr algn="ctr"/>
            <a:r>
              <a:rPr lang="fr-FR" sz="3600" b="1" dirty="0">
                <a:solidFill>
                  <a:prstClr val="white"/>
                </a:solidFill>
                <a:latin typeface="Book Antiqua" pitchFamily="18" charset="0"/>
              </a:rPr>
              <a:t>ont parlé de toi avec honneurs,</a:t>
            </a:r>
          </a:p>
          <a:p>
            <a:pPr algn="ctr"/>
            <a:r>
              <a:rPr lang="fr-FR" sz="3600" b="1" dirty="0">
                <a:solidFill>
                  <a:prstClr val="white"/>
                </a:solidFill>
                <a:latin typeface="Book Antiqua" pitchFamily="18" charset="0"/>
              </a:rPr>
              <a:t> ô Marie mère du roi de gloire, </a:t>
            </a:r>
          </a:p>
          <a:p>
            <a:pPr algn="ctr"/>
            <a:r>
              <a:rPr lang="fr-FR" sz="3600" b="1" dirty="0">
                <a:solidFill>
                  <a:prstClr val="white"/>
                </a:solidFill>
                <a:latin typeface="Book Antiqua" pitchFamily="18" charset="0"/>
              </a:rPr>
              <a:t>Jésus-Christ la Sagesse</a:t>
            </a:r>
          </a:p>
        </p:txBody>
      </p:sp>
      <p:sp>
        <p:nvSpPr>
          <p:cNvPr id="12" name="Rectangle 11"/>
          <p:cNvSpPr/>
          <p:nvPr/>
        </p:nvSpPr>
        <p:spPr>
          <a:xfrm>
            <a:off x="457200" y="417255"/>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Bacmoc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niben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pwou</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aucaji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epetaio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mau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mpouro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pwou</a:t>
            </a:r>
            <a:r>
              <a:rPr lang="fr-FR" sz="4000" dirty="0">
                <a:solidFill>
                  <a:prstClr val="white"/>
                </a:solidFill>
                <a:latin typeface="CS Avva Shenouda" pitchFamily="34" charset="0"/>
              </a:rPr>
              <a:t> @ I=y=c P=,=c va ]</a:t>
            </a:r>
            <a:r>
              <a:rPr lang="fr-FR" sz="4000" dirty="0" err="1">
                <a:solidFill>
                  <a:prstClr val="white"/>
                </a:solidFill>
                <a:latin typeface="CS Avva Shenouda" pitchFamily="34" charset="0"/>
              </a:rPr>
              <a:t>covia</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45D117C3-F40C-C987-FF63-A75A3BAB353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E7DC8BE3-F900-21FE-40B8-1918F6D29BF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32323060"/>
      </p:ext>
    </p:extLst>
  </p:cSld>
  <p:clrMapOvr>
    <a:masterClrMapping/>
  </p:clrMapOvr>
  <p:transition/>
</p:sld>
</file>

<file path=ppt/slides/slide239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ونحن أيضاً نسبحك </a:t>
            </a:r>
            <a:endParaRPr lang="fr-FR" sz="4800" dirty="0">
              <a:solidFill>
                <a:prstClr val="white"/>
              </a:solidFill>
            </a:endParaRPr>
          </a:p>
          <a:p>
            <a:pPr algn="just" rtl="1"/>
            <a:r>
              <a:rPr lang="ar-EG" sz="4800" dirty="0">
                <a:solidFill>
                  <a:prstClr val="white"/>
                </a:solidFill>
              </a:rPr>
              <a:t>يا مخلصنا الوسيط </a:t>
            </a:r>
            <a:endParaRPr lang="fr-FR" sz="4800" dirty="0">
              <a:solidFill>
                <a:prstClr val="white"/>
              </a:solidFill>
            </a:endParaRPr>
          </a:p>
          <a:p>
            <a:pPr algn="just" rtl="1"/>
            <a:r>
              <a:rPr lang="ar-EG" sz="4800" dirty="0">
                <a:solidFill>
                  <a:prstClr val="white"/>
                </a:solidFill>
              </a:rPr>
              <a:t>ونسجد لك يا يسوع </a:t>
            </a:r>
            <a:endParaRPr lang="fr-FR" sz="4800" dirty="0">
              <a:solidFill>
                <a:prstClr val="white"/>
              </a:solidFill>
            </a:endParaRPr>
          </a:p>
          <a:p>
            <a:pPr algn="just" rtl="1"/>
            <a:r>
              <a:rPr lang="ar-EG" sz="4800" dirty="0">
                <a:solidFill>
                  <a:prstClr val="white"/>
                </a:solidFill>
              </a:rPr>
              <a:t>المسيح الماسيا.</a:t>
            </a:r>
            <a:endParaRPr lang="fr-FR" sz="4800" dirty="0">
              <a:solidFill>
                <a:prstClr val="white"/>
              </a:solidFill>
            </a:endParaRPr>
          </a:p>
        </p:txBody>
      </p:sp>
      <p:sp>
        <p:nvSpPr>
          <p:cNvPr id="7" name="Rectangle 6"/>
          <p:cNvSpPr/>
          <p:nvPr/>
        </p:nvSpPr>
        <p:spPr>
          <a:xfrm>
            <a:off x="1631504" y="38100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Nous aussi te louons,</a:t>
            </a:r>
          </a:p>
          <a:p>
            <a:pPr algn="ctr"/>
            <a:r>
              <a:rPr lang="fr-FR" sz="3600" b="1" dirty="0">
                <a:solidFill>
                  <a:prstClr val="white"/>
                </a:solidFill>
                <a:latin typeface="Book Antiqua" pitchFamily="18" charset="0"/>
              </a:rPr>
              <a:t> ô notre Sauveur médiateur, </a:t>
            </a:r>
          </a:p>
          <a:p>
            <a:pPr algn="ctr"/>
            <a:r>
              <a:rPr lang="fr-FR" sz="3600" b="1" dirty="0">
                <a:solidFill>
                  <a:prstClr val="white"/>
                </a:solidFill>
                <a:latin typeface="Book Antiqua" pitchFamily="18" charset="0"/>
              </a:rPr>
              <a:t>et nous T’adorons, </a:t>
            </a:r>
          </a:p>
          <a:p>
            <a:pPr algn="ctr"/>
            <a:r>
              <a:rPr lang="fr-FR" sz="3600" b="1" dirty="0">
                <a:solidFill>
                  <a:prstClr val="white"/>
                </a:solidFill>
                <a:latin typeface="Book Antiqua" pitchFamily="18" charset="0"/>
              </a:rPr>
              <a:t>ô Jésus-Christ le Messie</a:t>
            </a:r>
          </a:p>
        </p:txBody>
      </p:sp>
      <p:sp>
        <p:nvSpPr>
          <p:cNvPr id="12" name="Rectangle 11"/>
          <p:cNvSpPr/>
          <p:nvPr/>
        </p:nvSpPr>
        <p:spPr>
          <a:xfrm>
            <a:off x="457200" y="17324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`Anon </a:t>
            </a:r>
            <a:r>
              <a:rPr lang="fr-FR" sz="4000" dirty="0" err="1">
                <a:solidFill>
                  <a:prstClr val="white"/>
                </a:solidFill>
                <a:latin typeface="CS Avva Shenouda" pitchFamily="34" charset="0"/>
              </a:rPr>
              <a:t>hwn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tenhwc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erok</a:t>
            </a:r>
            <a:r>
              <a:rPr lang="fr-FR" sz="4000" dirty="0">
                <a:solidFill>
                  <a:prstClr val="white"/>
                </a:solidFill>
                <a:latin typeface="CS Avva Shenouda" pitchFamily="34" charset="0"/>
              </a:rPr>
              <a:t> @ `w </a:t>
            </a:r>
            <a:r>
              <a:rPr lang="fr-FR" sz="4000" dirty="0" err="1">
                <a:solidFill>
                  <a:prstClr val="white"/>
                </a:solidFill>
                <a:latin typeface="CS Avva Shenouda" pitchFamily="34" charset="0"/>
              </a:rPr>
              <a:t>pencwtyr</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pimecityc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ouoh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tenouwst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mmok</a:t>
            </a:r>
            <a:r>
              <a:rPr lang="fr-FR" sz="4000" dirty="0">
                <a:solidFill>
                  <a:prstClr val="white"/>
                </a:solidFill>
                <a:latin typeface="CS Avva Shenouda" pitchFamily="34" charset="0"/>
              </a:rPr>
              <a:t> @ I=y=c P=,=c </a:t>
            </a:r>
            <a:r>
              <a:rPr lang="fr-FR" sz="4000" dirty="0" err="1">
                <a:solidFill>
                  <a:prstClr val="white"/>
                </a:solidFill>
                <a:latin typeface="CS Avva Shenouda" pitchFamily="34" charset="0"/>
              </a:rPr>
              <a:t>Meciac</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5E814685-712D-1CFD-E1B5-07426F3936A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0A9F49CC-F9F9-C9D7-68DF-10714A087B3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67572819"/>
      </p:ext>
    </p:extLst>
  </p:cSld>
  <p:clrMapOvr>
    <a:masterClrMapping/>
  </p:clrMapOvr>
  <p:transition/>
</p:sld>
</file>

<file path=ppt/slides/slide239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6672064" y="340593"/>
            <a:ext cx="5032292" cy="2554545"/>
          </a:xfrm>
          <a:prstGeom prst="rect">
            <a:avLst/>
          </a:prstGeom>
        </p:spPr>
        <p:txBody>
          <a:bodyPr wrap="square">
            <a:spAutoFit/>
          </a:bodyPr>
          <a:lstStyle/>
          <a:p>
            <a:pPr algn="just" rtl="1"/>
            <a:r>
              <a:rPr lang="ar-EG" sz="4000" dirty="0">
                <a:solidFill>
                  <a:prstClr val="white"/>
                </a:solidFill>
              </a:rPr>
              <a:t>نسألك يا إلهنا </a:t>
            </a:r>
            <a:endParaRPr lang="fr-FR" sz="4000" dirty="0">
              <a:solidFill>
                <a:prstClr val="white"/>
              </a:solidFill>
            </a:endParaRPr>
          </a:p>
          <a:p>
            <a:pPr algn="just" rtl="1"/>
            <a:r>
              <a:rPr lang="ar-EG" sz="4000" dirty="0">
                <a:solidFill>
                  <a:prstClr val="white"/>
                </a:solidFill>
              </a:rPr>
              <a:t>نحن الخطاة الضعفاء </a:t>
            </a:r>
            <a:endParaRPr lang="fr-FR" sz="4000" dirty="0">
              <a:solidFill>
                <a:prstClr val="white"/>
              </a:solidFill>
            </a:endParaRPr>
          </a:p>
          <a:p>
            <a:pPr algn="just" rtl="1"/>
            <a:r>
              <a:rPr lang="ar-EG" sz="4000" dirty="0">
                <a:solidFill>
                  <a:prstClr val="white"/>
                </a:solidFill>
              </a:rPr>
              <a:t>اغفر لنا خطايانا </a:t>
            </a:r>
            <a:endParaRPr lang="fr-FR" sz="4000" dirty="0">
              <a:solidFill>
                <a:prstClr val="white"/>
              </a:solidFill>
            </a:endParaRPr>
          </a:p>
          <a:p>
            <a:pPr algn="just" rtl="1"/>
            <a:r>
              <a:rPr lang="ar-EG" sz="4000" dirty="0">
                <a:solidFill>
                  <a:prstClr val="white"/>
                </a:solidFill>
              </a:rPr>
              <a:t>من اجل مريم السماء الجديدة.</a:t>
            </a:r>
          </a:p>
        </p:txBody>
      </p:sp>
      <p:sp>
        <p:nvSpPr>
          <p:cNvPr id="7" name="Rectangle 6"/>
          <p:cNvSpPr/>
          <p:nvPr/>
        </p:nvSpPr>
        <p:spPr>
          <a:xfrm>
            <a:off x="1631504" y="3886200"/>
            <a:ext cx="9001000" cy="2308324"/>
          </a:xfrm>
          <a:prstGeom prst="rect">
            <a:avLst/>
          </a:prstGeom>
        </p:spPr>
        <p:txBody>
          <a:bodyPr wrap="square">
            <a:spAutoFit/>
          </a:bodyPr>
          <a:lstStyle/>
          <a:p>
            <a:pPr algn="ctr"/>
            <a:r>
              <a:rPr lang="fr-FR" sz="3600" b="1" dirty="0">
                <a:solidFill>
                  <a:prstClr val="white"/>
                </a:solidFill>
                <a:latin typeface="Book Antiqua" pitchFamily="18" charset="0"/>
              </a:rPr>
              <a:t>Nous te demandons ô notre Dieu, </a:t>
            </a:r>
          </a:p>
          <a:p>
            <a:pPr algn="ctr"/>
            <a:r>
              <a:rPr lang="fr-FR" sz="3600" b="1" dirty="0">
                <a:solidFill>
                  <a:prstClr val="white"/>
                </a:solidFill>
                <a:latin typeface="Book Antiqua" pitchFamily="18" charset="0"/>
              </a:rPr>
              <a:t>nous les faibles pécheurs,</a:t>
            </a:r>
          </a:p>
          <a:p>
            <a:pPr algn="ctr"/>
            <a:r>
              <a:rPr lang="fr-FR" sz="3600" b="1" dirty="0">
                <a:solidFill>
                  <a:prstClr val="white"/>
                </a:solidFill>
                <a:latin typeface="Book Antiqua" pitchFamily="18" charset="0"/>
              </a:rPr>
              <a:t> pardonne-nous nos péchés, </a:t>
            </a:r>
          </a:p>
          <a:p>
            <a:pPr algn="ctr"/>
            <a:r>
              <a:rPr lang="fr-FR" sz="3600" b="1" dirty="0">
                <a:solidFill>
                  <a:prstClr val="white"/>
                </a:solidFill>
                <a:latin typeface="Book Antiqua" pitchFamily="18" charset="0"/>
              </a:rPr>
              <a:t>pour Marie le nouveau ciel </a:t>
            </a:r>
          </a:p>
        </p:txBody>
      </p:sp>
      <p:sp>
        <p:nvSpPr>
          <p:cNvPr id="12" name="Rectangle 11"/>
          <p:cNvSpPr/>
          <p:nvPr/>
        </p:nvSpPr>
        <p:spPr>
          <a:xfrm>
            <a:off x="482352" y="487501"/>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}]ho `</a:t>
            </a:r>
            <a:r>
              <a:rPr lang="fr-FR" sz="4000" dirty="0" err="1">
                <a:solidFill>
                  <a:prstClr val="white"/>
                </a:solidFill>
                <a:latin typeface="CS Avva Shenouda" pitchFamily="34" charset="0"/>
              </a:rPr>
              <a:t>erok</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Pennou</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anon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nijwb</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nniref`ernobi</a:t>
            </a:r>
            <a:r>
              <a:rPr lang="fr-FR" sz="4000" dirty="0">
                <a:solidFill>
                  <a:prstClr val="white"/>
                </a:solidFill>
                <a:latin typeface="CS Avva Shenouda" pitchFamily="34" charset="0"/>
              </a:rPr>
              <a:t> @ ,w nan</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nnennobi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e;be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ve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mberi</a:t>
            </a:r>
            <a:r>
              <a:rPr lang="fr-FR" sz="4000" dirty="0">
                <a:solidFill>
                  <a:prstClr val="white"/>
                </a:solidFill>
                <a:latin typeface="CS Avva Shenouda" pitchFamily="34" charset="0"/>
              </a:rPr>
              <a:t>.</a:t>
            </a:r>
          </a:p>
        </p:txBody>
      </p:sp>
      <p:sp>
        <p:nvSpPr>
          <p:cNvPr id="2" name="ZoneTexte 1">
            <a:extLst>
              <a:ext uri="{FF2B5EF4-FFF2-40B4-BE49-F238E27FC236}">
                <a16:creationId xmlns:a16="http://schemas.microsoft.com/office/drawing/2014/main" id="{EA18BD23-E6D7-450D-DC3C-C28FA521F3F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(2)</a:t>
            </a:r>
            <a:endParaRPr lang="ar-EG"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DACF03DB-C43E-48F4-A7AA-A63C64246D6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028764137"/>
      </p:ext>
    </p:extLst>
  </p:cSld>
  <p:clrMapOvr>
    <a:masterClrMapping/>
  </p:clrMapOvr>
  <p:transition/>
</p:sld>
</file>

<file path=ppt/slides/slide239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6" name="Rectangle 15"/>
          <p:cNvSpPr/>
          <p:nvPr/>
        </p:nvSpPr>
        <p:spPr>
          <a:xfrm>
            <a:off x="1847528" y="2708923"/>
            <a:ext cx="8424936" cy="2431435"/>
          </a:xfrm>
          <a:prstGeom prst="rect">
            <a:avLst/>
          </a:prstGeom>
        </p:spPr>
        <p:txBody>
          <a:bodyPr wrap="square">
            <a:spAutoFit/>
          </a:bodyPr>
          <a:lstStyle/>
          <a:p>
            <a:pPr algn="ctr"/>
            <a:r>
              <a:rPr lang="fr-FR" sz="3800" dirty="0">
                <a:solidFill>
                  <a:prstClr val="white"/>
                </a:solidFill>
                <a:latin typeface="Book Antiqua" pitchFamily="18" charset="0"/>
              </a:rPr>
              <a:t>Cantique </a:t>
            </a:r>
            <a:r>
              <a:rPr lang="fr-FR" sz="3800" dirty="0" err="1">
                <a:solidFill>
                  <a:prstClr val="white"/>
                </a:solidFill>
                <a:latin typeface="Book Antiqua" pitchFamily="18" charset="0"/>
              </a:rPr>
              <a:t>Watos</a:t>
            </a:r>
            <a:r>
              <a:rPr lang="fr-FR" sz="3800" dirty="0">
                <a:solidFill>
                  <a:prstClr val="white"/>
                </a:solidFill>
                <a:latin typeface="Book Antiqua" pitchFamily="18" charset="0"/>
              </a:rPr>
              <a:t> pour la Vierge Marie</a:t>
            </a:r>
          </a:p>
          <a:p>
            <a:pPr algn="ctr"/>
            <a:endParaRPr lang="fr-FR" sz="3800" dirty="0">
              <a:solidFill>
                <a:prstClr val="white"/>
              </a:solidFill>
              <a:latin typeface="Book Antiqua" pitchFamily="18" charset="0"/>
            </a:endParaRPr>
          </a:p>
          <a:p>
            <a:pPr algn="ctr"/>
            <a:r>
              <a:rPr lang="fr-FR" sz="3600" i="1" dirty="0">
                <a:solidFill>
                  <a:prstClr val="white"/>
                </a:solidFill>
                <a:latin typeface="Book Antiqua" pitchFamily="18" charset="0"/>
              </a:rPr>
              <a:t>« Je loue la Vierge ô Marie »</a:t>
            </a:r>
            <a:endParaRPr lang="fr-FR" sz="3800" dirty="0">
              <a:solidFill>
                <a:prstClr val="white"/>
              </a:solidFill>
              <a:latin typeface="Book Antiqua" pitchFamily="18" charset="0"/>
            </a:endParaRPr>
          </a:p>
          <a:p>
            <a:pPr algn="ctr"/>
            <a:r>
              <a:rPr lang="ar-EG" sz="4000" dirty="0">
                <a:solidFill>
                  <a:prstClr val="white"/>
                </a:solidFill>
              </a:rPr>
              <a:t>أمدح في عذراء وبتول</a:t>
            </a:r>
            <a:endParaRPr lang="fr-FR" sz="3800" dirty="0">
              <a:solidFill>
                <a:prstClr val="white"/>
              </a:solidFill>
              <a:latin typeface="Book Antiqua" pitchFamily="18" charset="0"/>
            </a:endParaRPr>
          </a:p>
        </p:txBody>
      </p:sp>
      <p:sp>
        <p:nvSpPr>
          <p:cNvPr id="6" name="Rectangle 5"/>
          <p:cNvSpPr/>
          <p:nvPr/>
        </p:nvSpPr>
        <p:spPr>
          <a:xfrm>
            <a:off x="4151787" y="2564904"/>
            <a:ext cx="184731" cy="861774"/>
          </a:xfrm>
          <a:prstGeom prst="rect">
            <a:avLst/>
          </a:prstGeom>
        </p:spPr>
        <p:txBody>
          <a:bodyPr wrap="none">
            <a:spAutoFit/>
          </a:bodyPr>
          <a:lstStyle/>
          <a:p>
            <a:endParaRPr lang="fr-FR" sz="5000" dirty="0">
              <a:solidFill>
                <a:prstClr val="white"/>
              </a:solidFill>
              <a:latin typeface="CS Avva Shenouda" pitchFamily="34" charset="0"/>
            </a:endParaRPr>
          </a:p>
        </p:txBody>
      </p:sp>
      <p:pic>
        <p:nvPicPr>
          <p:cNvPr id="7"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40</a:t>
            </a:r>
          </a:p>
        </p:txBody>
      </p:sp>
      <p:sp>
        <p:nvSpPr>
          <p:cNvPr id="2" name="ZoneTexte 1">
            <a:extLst>
              <a:ext uri="{FF2B5EF4-FFF2-40B4-BE49-F238E27FC236}">
                <a16:creationId xmlns:a16="http://schemas.microsoft.com/office/drawing/2014/main" id="{BE187682-4D71-AE38-2EF3-5AC64BC8030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Cantique </a:t>
            </a:r>
            <a:r>
              <a:rPr lang="fr-FR" sz="1600" dirty="0" err="1">
                <a:solidFill>
                  <a:prstClr val="white"/>
                </a:solidFill>
              </a:rPr>
              <a:t>Watos</a:t>
            </a:r>
            <a:r>
              <a:rPr lang="fr-FR" sz="1600" dirty="0">
                <a:solidFill>
                  <a:prstClr val="white"/>
                </a:solidFill>
              </a:rPr>
              <a:t> pour la Vierge Marie</a:t>
            </a:r>
          </a:p>
        </p:txBody>
      </p:sp>
      <p:sp>
        <p:nvSpPr>
          <p:cNvPr id="3" name="ZoneTexte 2">
            <a:hlinkClick r:id="rId3" action="ppaction://hlinksldjump"/>
            <a:extLst>
              <a:ext uri="{FF2B5EF4-FFF2-40B4-BE49-F238E27FC236}">
                <a16:creationId xmlns:a16="http://schemas.microsoft.com/office/drawing/2014/main" id="{468369CA-1B95-C16D-3359-B69409D5BAA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786648147"/>
      </p:ext>
    </p:extLst>
  </p:cSld>
  <p:clrMapOvr>
    <a:masterClrMapping/>
  </p:clrMapOvr>
  <p:transition/>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185022"/>
          </a:xfrm>
          <a:prstGeom prst="rect">
            <a:avLst/>
          </a:prstGeom>
        </p:spPr>
        <p:txBody>
          <a:bodyPr wrap="square">
            <a:spAutoFit/>
          </a:bodyPr>
          <a:lstStyle/>
          <a:p>
            <a:pPr algn="just" defTabSz="1219170" rtl="1"/>
            <a:r>
              <a:rPr lang="ar-EG" sz="4533" dirty="0">
                <a:solidFill>
                  <a:prstClr val="white"/>
                </a:solidFill>
                <a:latin typeface="Calibri"/>
                <a:cs typeface="Arial" panose="020B0604020202020204" pitchFamily="34" charset="0"/>
              </a:rPr>
              <a:t>الآن وكل أوان</a:t>
            </a:r>
            <a:br>
              <a:rPr lang="fr-FR" sz="4533" dirty="0">
                <a:solidFill>
                  <a:prstClr val="white"/>
                </a:solidFill>
                <a:latin typeface="Calibri"/>
              </a:rPr>
            </a:br>
            <a:r>
              <a:rPr lang="ar-EG" sz="4533" dirty="0">
                <a:solidFill>
                  <a:prstClr val="white"/>
                </a:solidFill>
                <a:latin typeface="Calibri"/>
                <a:cs typeface="Arial" panose="020B0604020202020204" pitchFamily="34" charset="0"/>
              </a:rPr>
              <a:t> وإلى دهر </a:t>
            </a:r>
            <a:r>
              <a:rPr lang="ar-EG" sz="4533" dirty="0" err="1">
                <a:solidFill>
                  <a:prstClr val="white"/>
                </a:solidFill>
                <a:latin typeface="Calibri"/>
                <a:cs typeface="Arial" panose="020B0604020202020204" pitchFamily="34" charset="0"/>
              </a:rPr>
              <a:t>الداهرين</a:t>
            </a:r>
            <a:r>
              <a:rPr lang="ar-EG" sz="4533" dirty="0">
                <a:solidFill>
                  <a:prstClr val="white"/>
                </a:solidFill>
                <a:latin typeface="Calibri"/>
                <a:cs typeface="Arial" panose="020B0604020202020204" pitchFamily="34" charset="0"/>
              </a:rPr>
              <a:t> أمين. المجد لك يا محب البشر</a:t>
            </a:r>
            <a:endParaRPr lang="fr-FR" sz="4533" dirty="0">
              <a:solidFill>
                <a:prstClr val="white"/>
              </a:solidFill>
              <a:latin typeface="Calibri"/>
            </a:endParaRPr>
          </a:p>
        </p:txBody>
      </p:sp>
      <p:sp>
        <p:nvSpPr>
          <p:cNvPr id="6" name="Rectangle 5"/>
          <p:cNvSpPr/>
          <p:nvPr/>
        </p:nvSpPr>
        <p:spPr>
          <a:xfrm>
            <a:off x="431371" y="332657"/>
            <a:ext cx="5856651" cy="1815690"/>
          </a:xfrm>
          <a:prstGeom prst="rect">
            <a:avLst/>
          </a:prstGeom>
        </p:spPr>
        <p:txBody>
          <a:bodyPr wrap="square">
            <a:spAutoFit/>
          </a:bodyPr>
          <a:lstStyle/>
          <a:p>
            <a:pPr algn="just" defTabSz="1219170"/>
            <a:r>
              <a:rPr lang="en-US" sz="3733" dirty="0">
                <a:solidFill>
                  <a:prstClr val="white"/>
                </a:solidFill>
                <a:latin typeface="CS Avva Shenouda" pitchFamily="34" charset="0"/>
              </a:rPr>
              <a:t>¿ Ke nun </a:t>
            </a:r>
            <a:r>
              <a:rPr lang="en-US" sz="3733" dirty="0" err="1">
                <a:solidFill>
                  <a:prstClr val="white"/>
                </a:solidFill>
                <a:latin typeface="CS Avva Shenouda" pitchFamily="34" charset="0"/>
              </a:rPr>
              <a:t>ke</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a`i</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ke</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ic</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touc</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e`wnac</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twn</a:t>
            </a:r>
            <a:r>
              <a:rPr lang="en-US" sz="3733" dirty="0">
                <a:solidFill>
                  <a:prstClr val="white"/>
                </a:solidFill>
                <a:latin typeface="CS Avva Shenouda" pitchFamily="34" charset="0"/>
              </a:rPr>
              <a:t> `</a:t>
            </a:r>
            <a:r>
              <a:rPr lang="en-US" sz="3733" dirty="0" err="1">
                <a:solidFill>
                  <a:prstClr val="white"/>
                </a:solidFill>
                <a:latin typeface="CS Avva Shenouda" pitchFamily="34" charset="0"/>
              </a:rPr>
              <a:t>e`wnwn</a:t>
            </a:r>
            <a:br>
              <a:rPr lang="en-US" sz="3733" dirty="0">
                <a:solidFill>
                  <a:prstClr val="white"/>
                </a:solidFill>
                <a:latin typeface="CS Avva Shenouda" pitchFamily="34" charset="0"/>
              </a:rPr>
            </a:br>
            <a:r>
              <a:rPr lang="en-US" sz="3733" dirty="0">
                <a:solidFill>
                  <a:prstClr val="white"/>
                </a:solidFill>
                <a:latin typeface="CS Avva Shenouda" pitchFamily="34" charset="0"/>
              </a:rPr>
              <a:t>`</a:t>
            </a:r>
            <a:r>
              <a:rPr lang="en-US" sz="3733" dirty="0" err="1">
                <a:solidFill>
                  <a:prstClr val="white"/>
                </a:solidFill>
                <a:latin typeface="CS Avva Shenouda" pitchFamily="34" charset="0"/>
              </a:rPr>
              <a:t>amyn</a:t>
            </a:r>
            <a:r>
              <a:rPr lang="en-US" sz="3733" dirty="0">
                <a:solidFill>
                  <a:prstClr val="white"/>
                </a:solidFill>
                <a:latin typeface="CS Avva Shenouda" pitchFamily="34" charset="0"/>
              </a:rPr>
              <a:t> @  do...</a:t>
            </a:r>
            <a:endParaRPr lang="fr-FR" sz="3733" dirty="0">
              <a:solidFill>
                <a:prstClr val="white"/>
              </a:solidFill>
              <a:latin typeface="CS Avva Shenouda" pitchFamily="34" charset="0"/>
            </a:endParaRPr>
          </a:p>
        </p:txBody>
      </p:sp>
      <p:sp>
        <p:nvSpPr>
          <p:cNvPr id="7" name="Rectangle 6"/>
          <p:cNvSpPr/>
          <p:nvPr/>
        </p:nvSpPr>
        <p:spPr>
          <a:xfrm>
            <a:off x="1576355" y="3959186"/>
            <a:ext cx="9056148" cy="1815690"/>
          </a:xfrm>
          <a:prstGeom prst="rect">
            <a:avLst/>
          </a:prstGeom>
        </p:spPr>
        <p:txBody>
          <a:bodyPr wrap="square">
            <a:spAutoFit/>
          </a:bodyPr>
          <a:lstStyle/>
          <a:p>
            <a:pPr algn="ctr" defTabSz="1219170"/>
            <a:r>
              <a:rPr lang="fr-FR" sz="3733" b="1" dirty="0">
                <a:solidFill>
                  <a:prstClr val="white"/>
                </a:solidFill>
                <a:latin typeface="Book Antiqua" pitchFamily="18" charset="0"/>
              </a:rPr>
              <a:t>Maintenant et pour toujours</a:t>
            </a:r>
          </a:p>
          <a:p>
            <a:pPr algn="ctr" defTabSz="1219170"/>
            <a:r>
              <a:rPr lang="fr-FR" sz="3733" b="1" dirty="0">
                <a:solidFill>
                  <a:prstClr val="white"/>
                </a:solidFill>
                <a:latin typeface="Book Antiqua" pitchFamily="18" charset="0"/>
              </a:rPr>
              <a:t>Pour les siècles des siècles Amen</a:t>
            </a:r>
          </a:p>
          <a:p>
            <a:pPr algn="ctr" defTabSz="1219170"/>
            <a:r>
              <a:rPr lang="fr-FR" sz="3733" b="1" dirty="0">
                <a:solidFill>
                  <a:prstClr val="white"/>
                </a:solidFill>
                <a:latin typeface="Book Antiqua" pitchFamily="18" charset="0"/>
              </a:rPr>
              <a:t>Gloire à Toi...</a:t>
            </a:r>
          </a:p>
        </p:txBody>
      </p:sp>
      <p:sp>
        <p:nvSpPr>
          <p:cNvPr id="2" name="ZoneTexte 1">
            <a:extLst>
              <a:ext uri="{FF2B5EF4-FFF2-40B4-BE49-F238E27FC236}">
                <a16:creationId xmlns:a16="http://schemas.microsoft.com/office/drawing/2014/main" id="{59B99895-8A44-302B-6FC2-C6D2FA5DB34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ynou</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4" name="ZoneTexte 3">
            <a:hlinkClick r:id="rId2" action="ppaction://hlinksldjump"/>
            <a:extLst>
              <a:ext uri="{FF2B5EF4-FFF2-40B4-BE49-F238E27FC236}">
                <a16:creationId xmlns:a16="http://schemas.microsoft.com/office/drawing/2014/main" id="{C73F9864-3374-8B5C-29E9-954D0751BF0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36252732"/>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360A103F-1AE7-3DFF-0F55-6D5A0C6D074F}"/>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2C4E1A9A-D761-B1C4-BF0A-2C2D56A3B294}"/>
              </a:ext>
            </a:extLst>
          </p:cNvPr>
          <p:cNvGraphicFramePr>
            <a:graphicFrameLocks noGrp="1"/>
          </p:cNvGraphicFramePr>
          <p:nvPr/>
        </p:nvGraphicFramePr>
        <p:xfrm>
          <a:off x="457200" y="332656"/>
          <a:ext cx="11247156" cy="5868652"/>
        </p:xfrm>
        <a:graphic>
          <a:graphicData uri="http://schemas.openxmlformats.org/drawingml/2006/table">
            <a:tbl>
              <a:tblPr firstRow="1" bandRow="1">
                <a:tableStyleId>{2D5ABB26-0587-4C30-8999-92F81FD0307C}</a:tableStyleId>
              </a:tblPr>
              <a:tblGrid>
                <a:gridCol w="6934200">
                  <a:extLst>
                    <a:ext uri="{9D8B030D-6E8A-4147-A177-3AD203B41FA5}">
                      <a16:colId xmlns:a16="http://schemas.microsoft.com/office/drawing/2014/main" val="20000"/>
                    </a:ext>
                  </a:extLst>
                </a:gridCol>
                <a:gridCol w="4312956">
                  <a:extLst>
                    <a:ext uri="{9D8B030D-6E8A-4147-A177-3AD203B41FA5}">
                      <a16:colId xmlns:a16="http://schemas.microsoft.com/office/drawing/2014/main" val="20001"/>
                    </a:ext>
                  </a:extLst>
                </a:gridCol>
              </a:tblGrid>
              <a:tr h="3024336">
                <a:tc>
                  <a:txBody>
                    <a:bodyPr/>
                    <a:lstStyle/>
                    <a:p>
                      <a:r>
                        <a:rPr lang="fr-FR" sz="2700" b="1" kern="1200" dirty="0">
                          <a:solidFill>
                            <a:prstClr val="white"/>
                          </a:solidFill>
                          <a:latin typeface="Book Antiqua" pitchFamily="18" charset="0"/>
                          <a:ea typeface="+mn-ea"/>
                          <a:cs typeface="+mn-cs"/>
                        </a:rPr>
                        <a:t>3. Ô Marie, nulle autre, nulle autre que toi</a:t>
                      </a:r>
                    </a:p>
                    <a:p>
                      <a:r>
                        <a:rPr lang="fr-FR" sz="2800" b="1" kern="1200" dirty="0">
                          <a:solidFill>
                            <a:prstClr val="white"/>
                          </a:solidFill>
                          <a:latin typeface="Book Antiqua" pitchFamily="18" charset="0"/>
                          <a:ea typeface="+mn-ea"/>
                          <a:cs typeface="+mn-cs"/>
                        </a:rPr>
                        <a:t>N’a reçu tes grâces, si pleines de joie</a:t>
                      </a:r>
                    </a:p>
                    <a:p>
                      <a:r>
                        <a:rPr lang="fr-FR" sz="2800" b="1" kern="1200" dirty="0">
                          <a:solidFill>
                            <a:prstClr val="white"/>
                          </a:solidFill>
                          <a:latin typeface="Book Antiqua" pitchFamily="18" charset="0"/>
                          <a:ea typeface="+mn-ea"/>
                          <a:cs typeface="+mn-cs"/>
                        </a:rPr>
                        <a:t>Et de la Parole, tu devins l’abri</a:t>
                      </a:r>
                    </a:p>
                    <a:p>
                      <a:r>
                        <a:rPr lang="fr-FR" sz="2700" b="1" kern="1200" dirty="0">
                          <a:solidFill>
                            <a:prstClr val="white"/>
                          </a:solidFill>
                          <a:latin typeface="Book Antiqua" pitchFamily="18" charset="0"/>
                          <a:ea typeface="+mn-ea"/>
                          <a:cs typeface="+mn-cs"/>
                        </a:rPr>
                        <a:t>Les savants, les sages, ne l’ont pas compris</a:t>
                      </a:r>
                    </a:p>
                  </a:txBody>
                  <a:tcPr/>
                </a:tc>
                <a:tc>
                  <a:txBody>
                    <a:bodyPr/>
                    <a:lstStyle/>
                    <a:p>
                      <a:pPr algn="r" rtl="1"/>
                      <a:r>
                        <a:rPr lang="ar-EG" sz="3200" b="1" kern="1200" dirty="0">
                          <a:solidFill>
                            <a:prstClr val="white"/>
                          </a:solidFill>
                          <a:latin typeface="+mn-lt"/>
                          <a:ea typeface="+mn-ea"/>
                          <a:cs typeface="+mn-cs"/>
                        </a:rPr>
                        <a:t>من نال ما نُلتِ يا أم الرحمة</a:t>
                      </a:r>
                    </a:p>
                    <a:p>
                      <a:pPr algn="r" rtl="1"/>
                      <a:r>
                        <a:rPr lang="ar-EG" sz="3200" b="1" kern="1200" dirty="0">
                          <a:solidFill>
                            <a:prstClr val="white"/>
                          </a:solidFill>
                          <a:latin typeface="+mn-lt"/>
                          <a:ea typeface="+mn-ea"/>
                          <a:cs typeface="+mn-cs"/>
                        </a:rPr>
                        <a:t>وأنتِ قد صرتِ </a:t>
                      </a:r>
                      <a:r>
                        <a:rPr lang="ar-EG" sz="3200" b="1" kern="1200" dirty="0" err="1">
                          <a:solidFill>
                            <a:prstClr val="white"/>
                          </a:solidFill>
                          <a:latin typeface="+mn-lt"/>
                          <a:ea typeface="+mn-ea"/>
                          <a:cs typeface="+mn-cs"/>
                        </a:rPr>
                        <a:t>مملوئة</a:t>
                      </a:r>
                      <a:r>
                        <a:rPr lang="ar-EG" sz="3200" b="1" kern="1200" dirty="0">
                          <a:solidFill>
                            <a:prstClr val="white"/>
                          </a:solidFill>
                          <a:latin typeface="+mn-lt"/>
                          <a:ea typeface="+mn-ea"/>
                          <a:cs typeface="+mn-cs"/>
                        </a:rPr>
                        <a:t> نعمة</a:t>
                      </a:r>
                    </a:p>
                    <a:p>
                      <a:pPr algn="r" rtl="1"/>
                      <a:r>
                        <a:rPr lang="ar-EG" sz="3200" b="1" kern="1200" dirty="0">
                          <a:solidFill>
                            <a:prstClr val="white"/>
                          </a:solidFill>
                          <a:latin typeface="+mn-lt"/>
                          <a:ea typeface="+mn-ea"/>
                          <a:cs typeface="+mn-cs"/>
                        </a:rPr>
                        <a:t>وللاهوت صرتِ حجاباً للكلمة</a:t>
                      </a:r>
                    </a:p>
                    <a:p>
                      <a:pPr algn="r" rtl="1"/>
                      <a:r>
                        <a:rPr lang="ar-EG" sz="3200" b="1" kern="1200" dirty="0">
                          <a:solidFill>
                            <a:prstClr val="white"/>
                          </a:solidFill>
                          <a:latin typeface="+mn-lt"/>
                          <a:ea typeface="+mn-ea"/>
                          <a:cs typeface="+mn-cs"/>
                        </a:rPr>
                        <a:t>واحتار فيكِ أرباب التفهيم</a:t>
                      </a: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4. Arche de l’Alliance, encensoir d’Aaron</a:t>
                      </a:r>
                    </a:p>
                    <a:p>
                      <a:r>
                        <a:rPr lang="fr-FR" sz="2800" b="1" kern="1200" dirty="0">
                          <a:solidFill>
                            <a:prstClr val="white"/>
                          </a:solidFill>
                          <a:latin typeface="Book Antiqua" pitchFamily="18" charset="0"/>
                          <a:ea typeface="+mn-ea"/>
                          <a:cs typeface="+mn-cs"/>
                        </a:rPr>
                        <a:t>Ô glorieuse Marie, fille de Sion</a:t>
                      </a:r>
                    </a:p>
                    <a:p>
                      <a:r>
                        <a:rPr lang="fr-FR" sz="2800" b="1" kern="1200" dirty="0">
                          <a:solidFill>
                            <a:prstClr val="white"/>
                          </a:solidFill>
                          <a:latin typeface="Book Antiqua" pitchFamily="18" charset="0"/>
                          <a:ea typeface="+mn-ea"/>
                          <a:cs typeface="+mn-cs"/>
                        </a:rPr>
                        <a:t>Mère de Lumière, éclaire mes yeux</a:t>
                      </a:r>
                    </a:p>
                    <a:p>
                      <a:r>
                        <a:rPr lang="fr-FR" sz="2800" b="1" kern="1200" dirty="0">
                          <a:solidFill>
                            <a:prstClr val="white"/>
                          </a:solidFill>
                          <a:latin typeface="Book Antiqua" pitchFamily="18" charset="0"/>
                          <a:ea typeface="+mn-ea"/>
                          <a:cs typeface="+mn-cs"/>
                        </a:rPr>
                        <a:t>Si pleine de grâce, ô Mère de Dieu</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200" b="1" kern="1200" dirty="0">
                          <a:solidFill>
                            <a:prstClr val="white"/>
                          </a:solidFill>
                          <a:latin typeface="+mn-lt"/>
                          <a:ea typeface="+mn-ea"/>
                          <a:cs typeface="+mn-cs"/>
                        </a:rPr>
                        <a:t>يا تابوت العهد يا مجمرة هارون</a:t>
                      </a:r>
                    </a:p>
                    <a:p>
                      <a:pPr algn="r" rtl="1"/>
                      <a:r>
                        <a:rPr lang="ar-EG" sz="3200" b="1" kern="1200" dirty="0">
                          <a:solidFill>
                            <a:prstClr val="white"/>
                          </a:solidFill>
                          <a:latin typeface="+mn-lt"/>
                          <a:ea typeface="+mn-ea"/>
                          <a:cs typeface="+mn-cs"/>
                        </a:rPr>
                        <a:t>يا روح المجد يا </a:t>
                      </a:r>
                      <a:r>
                        <a:rPr lang="ar-EG" sz="3200" b="1" kern="1200" dirty="0" err="1">
                          <a:solidFill>
                            <a:prstClr val="white"/>
                          </a:solidFill>
                          <a:latin typeface="+mn-lt"/>
                          <a:ea typeface="+mn-ea"/>
                          <a:cs typeface="+mn-cs"/>
                        </a:rPr>
                        <a:t>إبنة</a:t>
                      </a:r>
                      <a:r>
                        <a:rPr lang="ar-EG" sz="3200" b="1" kern="1200" dirty="0">
                          <a:solidFill>
                            <a:prstClr val="white"/>
                          </a:solidFill>
                          <a:latin typeface="+mn-lt"/>
                          <a:ea typeface="+mn-ea"/>
                          <a:cs typeface="+mn-cs"/>
                        </a:rPr>
                        <a:t> صهيون</a:t>
                      </a:r>
                    </a:p>
                    <a:p>
                      <a:pPr algn="r" rtl="1"/>
                      <a:r>
                        <a:rPr lang="ar-EG" sz="3200" b="1" kern="1200" dirty="0">
                          <a:solidFill>
                            <a:prstClr val="white"/>
                          </a:solidFill>
                          <a:latin typeface="+mn-lt"/>
                          <a:ea typeface="+mn-ea"/>
                          <a:cs typeface="+mn-cs"/>
                        </a:rPr>
                        <a:t>يا نور العيون بكِ نسعدُ</a:t>
                      </a:r>
                    </a:p>
                    <a:p>
                      <a:pPr algn="r" rtl="1"/>
                      <a:r>
                        <a:rPr lang="ar-EG" sz="3200" b="1" kern="1200" dirty="0">
                          <a:solidFill>
                            <a:prstClr val="white"/>
                          </a:solidFill>
                          <a:latin typeface="+mn-lt"/>
                          <a:ea typeface="+mn-ea"/>
                          <a:cs typeface="+mn-cs"/>
                        </a:rPr>
                        <a:t>ونحظى بالنعيم يا مملوءة نعمة</a:t>
                      </a:r>
                    </a:p>
                    <a:p>
                      <a:endParaRPr lang="fr-FR" sz="16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23AD66DB-75B2-9A3F-6CCB-D7762B3FC15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903DBC43-BA7F-8118-1531-9313712E32E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36166095"/>
      </p:ext>
    </p:extLst>
  </p:cSld>
  <p:clrMapOvr>
    <a:masterClrMapping/>
  </p:clrMapOvr>
  <p:transition/>
</p:sld>
</file>

<file path=ppt/slides/slide240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899062488"/>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 Je loue la Vierge ô Marie</a:t>
                      </a:r>
                    </a:p>
                    <a:p>
                      <a:pPr algn="l"/>
                      <a:r>
                        <a:rPr lang="fr-FR" sz="2800" b="1" kern="1200" dirty="0">
                          <a:solidFill>
                            <a:prstClr val="white"/>
                          </a:solidFill>
                          <a:latin typeface="Book Antiqua" pitchFamily="18" charset="0"/>
                          <a:ea typeface="+mn-ea"/>
                          <a:cs typeface="+mn-cs"/>
                        </a:rPr>
                        <a:t>Soir et matin, je chante et prie</a:t>
                      </a:r>
                    </a:p>
                    <a:p>
                      <a:pPr algn="l"/>
                      <a:r>
                        <a:rPr lang="fr-FR" sz="2800" b="1" kern="1200" dirty="0">
                          <a:solidFill>
                            <a:prstClr val="white"/>
                          </a:solidFill>
                          <a:latin typeface="Book Antiqua" pitchFamily="18" charset="0"/>
                          <a:ea typeface="+mn-ea"/>
                          <a:cs typeface="+mn-cs"/>
                        </a:rPr>
                        <a:t>Si fort, je loue, je chante et dis</a:t>
                      </a:r>
                    </a:p>
                    <a:p>
                      <a:pPr algn="l"/>
                      <a:r>
                        <a:rPr lang="fr-FR" sz="2800" b="1" kern="1200" dirty="0">
                          <a:solidFill>
                            <a:prstClr val="white"/>
                          </a:solidFill>
                          <a:latin typeface="Book Antiqua" pitchFamily="18" charset="0"/>
                          <a:ea typeface="+mn-ea"/>
                          <a:cs typeface="+mn-cs"/>
                        </a:rPr>
                        <a:t>Heureuse es-tu Vierge Marie</a:t>
                      </a:r>
                    </a:p>
                  </a:txBody>
                  <a:tcPr/>
                </a:tc>
                <a:tc>
                  <a:txBody>
                    <a:bodyPr/>
                    <a:lstStyle/>
                    <a:p>
                      <a:pPr algn="r" rtl="1"/>
                      <a:r>
                        <a:rPr lang="ar-EG" sz="3600" b="0" kern="1200" dirty="0">
                          <a:solidFill>
                            <a:prstClr val="white"/>
                          </a:solidFill>
                          <a:latin typeface="+mn-lt"/>
                          <a:ea typeface="+mn-ea"/>
                          <a:cs typeface="+mn-cs"/>
                        </a:rPr>
                        <a:t>+ أمدح في عذراء وبتول، </a:t>
                      </a:r>
                    </a:p>
                    <a:p>
                      <a:pPr algn="r" rtl="1"/>
                      <a:r>
                        <a:rPr lang="ar-EG" sz="3600" b="0" kern="1200" dirty="0">
                          <a:solidFill>
                            <a:prstClr val="white"/>
                          </a:solidFill>
                          <a:latin typeface="+mn-lt"/>
                          <a:ea typeface="+mn-ea"/>
                          <a:cs typeface="+mn-cs"/>
                        </a:rPr>
                        <a:t>وأصيح عشية مع </a:t>
                      </a:r>
                      <a:r>
                        <a:rPr lang="ar-EG" sz="3600" b="0" kern="1200" dirty="0" err="1">
                          <a:solidFill>
                            <a:prstClr val="white"/>
                          </a:solidFill>
                          <a:latin typeface="+mn-lt"/>
                          <a:ea typeface="+mn-ea"/>
                          <a:cs typeface="+mn-cs"/>
                        </a:rPr>
                        <a:t>باكر،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بأعلى صوتى </a:t>
                      </a:r>
                      <a:r>
                        <a:rPr lang="ar-EG" sz="3600" b="0" kern="1200" dirty="0" err="1">
                          <a:solidFill>
                            <a:prstClr val="white"/>
                          </a:solidFill>
                          <a:latin typeface="+mn-lt"/>
                          <a:ea typeface="+mn-ea"/>
                          <a:cs typeface="+mn-cs"/>
                        </a:rPr>
                        <a:t>وأقول.</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ايتها العذراء.</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 En vérité, nous recevons</a:t>
                      </a:r>
                    </a:p>
                    <a:p>
                      <a:r>
                        <a:rPr lang="fr-FR" sz="2800" b="1" kern="1200" dirty="0">
                          <a:solidFill>
                            <a:prstClr val="white"/>
                          </a:solidFill>
                          <a:latin typeface="Book Antiqua" pitchFamily="18" charset="0"/>
                          <a:ea typeface="+mn-ea"/>
                          <a:cs typeface="+mn-cs"/>
                        </a:rPr>
                        <a:t>Tous ces bienfaits qui donnent vie</a:t>
                      </a:r>
                    </a:p>
                    <a:p>
                      <a:r>
                        <a:rPr lang="fr-FR" sz="2800" b="1" kern="1200" dirty="0">
                          <a:solidFill>
                            <a:prstClr val="white"/>
                          </a:solidFill>
                          <a:latin typeface="Book Antiqua" pitchFamily="18" charset="0"/>
                          <a:ea typeface="+mn-ea"/>
                          <a:cs typeface="+mn-cs"/>
                        </a:rPr>
                        <a:t>Si nous prions, si nous chantons</a:t>
                      </a:r>
                    </a:p>
                    <a:p>
                      <a:r>
                        <a:rPr lang="fr-FR" sz="2800" b="1" kern="1200" dirty="0">
                          <a:solidFill>
                            <a:prstClr val="white"/>
                          </a:solidFill>
                          <a:latin typeface="Book Antiqua" pitchFamily="18" charset="0"/>
                          <a:ea typeface="+mn-ea"/>
                          <a:cs typeface="+mn-cs"/>
                        </a:rPr>
                        <a:t>Heureuse es-tu Vierge Marie</a:t>
                      </a:r>
                    </a:p>
                  </a:txBody>
                  <a:tcPr/>
                </a:tc>
                <a:tc>
                  <a:txBody>
                    <a:bodyPr/>
                    <a:lstStyle/>
                    <a:p>
                      <a:pPr algn="r" rtl="1"/>
                      <a:r>
                        <a:rPr lang="ar-EG" sz="3600" b="0" kern="1200" dirty="0">
                          <a:solidFill>
                            <a:prstClr val="white"/>
                          </a:solidFill>
                          <a:latin typeface="+mn-lt"/>
                          <a:ea typeface="+mn-ea"/>
                          <a:cs typeface="+mn-cs"/>
                        </a:rPr>
                        <a:t>+ بحق إننا نُعطى </a:t>
                      </a:r>
                      <a:r>
                        <a:rPr lang="ar-EG" sz="3600" b="0" kern="1200" dirty="0" err="1">
                          <a:solidFill>
                            <a:prstClr val="white"/>
                          </a:solidFill>
                          <a:latin typeface="+mn-lt"/>
                          <a:ea typeface="+mn-ea"/>
                          <a:cs typeface="+mn-cs"/>
                        </a:rPr>
                        <a:t>وننال،</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تلك الخيرات </a:t>
                      </a:r>
                      <a:r>
                        <a:rPr lang="ar-EG" sz="3600" b="0" kern="1200" dirty="0" err="1">
                          <a:solidFill>
                            <a:prstClr val="white"/>
                          </a:solidFill>
                          <a:latin typeface="+mn-lt"/>
                          <a:ea typeface="+mn-ea"/>
                          <a:cs typeface="+mn-cs"/>
                        </a:rPr>
                        <a:t>المنتظرة،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إذا صحنا بالصوت </a:t>
                      </a:r>
                      <a:r>
                        <a:rPr lang="ar-EG" sz="3600" b="0" kern="1200" dirty="0" err="1">
                          <a:solidFill>
                            <a:prstClr val="white"/>
                          </a:solidFill>
                          <a:latin typeface="+mn-lt"/>
                          <a:ea typeface="+mn-ea"/>
                          <a:cs typeface="+mn-cs"/>
                        </a:rPr>
                        <a:t>العال،</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أيتها العذراء.</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FBDA33E3-CC3C-104A-7507-4E84D6ADC61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Cantique </a:t>
            </a:r>
            <a:r>
              <a:rPr lang="fr-FR" sz="1600" dirty="0" err="1">
                <a:solidFill>
                  <a:prstClr val="white"/>
                </a:solidFill>
              </a:rPr>
              <a:t>Watos</a:t>
            </a:r>
            <a:r>
              <a:rPr lang="fr-FR" sz="1600" dirty="0">
                <a:solidFill>
                  <a:prstClr val="white"/>
                </a:solidFill>
              </a:rPr>
              <a:t> pour la Vierge Marie</a:t>
            </a:r>
          </a:p>
        </p:txBody>
      </p:sp>
      <p:sp>
        <p:nvSpPr>
          <p:cNvPr id="4" name="ZoneTexte 3">
            <a:hlinkClick r:id="rId2" action="ppaction://hlinksldjump"/>
            <a:extLst>
              <a:ext uri="{FF2B5EF4-FFF2-40B4-BE49-F238E27FC236}">
                <a16:creationId xmlns:a16="http://schemas.microsoft.com/office/drawing/2014/main" id="{8148CC69-B6BE-36D4-E4D0-8902D80EC2B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070908558"/>
      </p:ext>
    </p:extLst>
  </p:cSld>
  <p:clrMapOvr>
    <a:masterClrMapping/>
  </p:clrMapOvr>
  <p:transition/>
</p:sld>
</file>

<file path=ppt/slides/slide240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276587653"/>
              </p:ext>
            </p:extLst>
          </p:nvPr>
        </p:nvGraphicFramePr>
        <p:xfrm>
          <a:off x="457200" y="332656"/>
          <a:ext cx="11247156" cy="5652628"/>
        </p:xfrm>
        <a:graphic>
          <a:graphicData uri="http://schemas.openxmlformats.org/drawingml/2006/table">
            <a:tbl>
              <a:tblPr firstRow="1" bandRow="1">
                <a:tableStyleId>{2D5ABB26-0587-4C30-8999-92F81FD0307C}</a:tableStyleId>
              </a:tblPr>
              <a:tblGrid>
                <a:gridCol w="6878426">
                  <a:extLst>
                    <a:ext uri="{9D8B030D-6E8A-4147-A177-3AD203B41FA5}">
                      <a16:colId xmlns:a16="http://schemas.microsoft.com/office/drawing/2014/main" val="20000"/>
                    </a:ext>
                  </a:extLst>
                </a:gridCol>
                <a:gridCol w="4368730">
                  <a:extLst>
                    <a:ext uri="{9D8B030D-6E8A-4147-A177-3AD203B41FA5}">
                      <a16:colId xmlns:a16="http://schemas.microsoft.com/office/drawing/2014/main" val="20001"/>
                    </a:ext>
                  </a:extLst>
                </a:gridCol>
              </a:tblGrid>
              <a:tr h="2808312">
                <a:tc>
                  <a:txBody>
                    <a:bodyPr/>
                    <a:lstStyle/>
                    <a:p>
                      <a:pPr algn="l"/>
                      <a:r>
                        <a:rPr lang="fr-FR" sz="2800" b="1" kern="1200" dirty="0">
                          <a:solidFill>
                            <a:prstClr val="white"/>
                          </a:solidFill>
                          <a:latin typeface="Book Antiqua" pitchFamily="18" charset="0"/>
                          <a:ea typeface="+mn-ea"/>
                          <a:cs typeface="+mn-cs"/>
                        </a:rPr>
                        <a:t>3. Vers toi s’avance Gabriel</a:t>
                      </a:r>
                    </a:p>
                    <a:p>
                      <a:pPr algn="l"/>
                      <a:r>
                        <a:rPr lang="fr-FR" sz="2800" b="1" kern="1200" dirty="0">
                          <a:solidFill>
                            <a:prstClr val="white"/>
                          </a:solidFill>
                          <a:latin typeface="Book Antiqua" pitchFamily="18" charset="0"/>
                          <a:ea typeface="+mn-ea"/>
                          <a:cs typeface="+mn-cs"/>
                        </a:rPr>
                        <a:t>Il te salue, Vierge Marie</a:t>
                      </a:r>
                    </a:p>
                    <a:p>
                      <a:pPr algn="l"/>
                      <a:r>
                        <a:rPr lang="fr-FR" sz="2800" b="1" kern="1200" dirty="0">
                          <a:solidFill>
                            <a:prstClr val="white"/>
                          </a:solidFill>
                          <a:latin typeface="Book Antiqua" pitchFamily="18" charset="0"/>
                          <a:ea typeface="+mn-ea"/>
                          <a:cs typeface="+mn-cs"/>
                        </a:rPr>
                        <a:t>T’annonce l’immense nouvelle</a:t>
                      </a:r>
                    </a:p>
                    <a:p>
                      <a:pPr algn="l"/>
                      <a:r>
                        <a:rPr lang="fr-FR" sz="2800" b="1" kern="1200" dirty="0">
                          <a:solidFill>
                            <a:prstClr val="white"/>
                          </a:solidFill>
                          <a:latin typeface="Book Antiqua" pitchFamily="18" charset="0"/>
                          <a:ea typeface="+mn-ea"/>
                          <a:cs typeface="+mn-cs"/>
                        </a:rPr>
                        <a:t>Heureuse es-tu Vierge Marie</a:t>
                      </a:r>
                    </a:p>
                  </a:txBody>
                  <a:tcPr/>
                </a:tc>
                <a:tc>
                  <a:txBody>
                    <a:bodyPr/>
                    <a:lstStyle/>
                    <a:p>
                      <a:pPr algn="r" rtl="1"/>
                      <a:r>
                        <a:rPr lang="ar-EG" sz="3600" b="0" kern="1200" dirty="0">
                          <a:solidFill>
                            <a:prstClr val="white"/>
                          </a:solidFill>
                          <a:latin typeface="+mn-lt"/>
                          <a:ea typeface="+mn-ea"/>
                          <a:cs typeface="+mn-cs"/>
                        </a:rPr>
                        <a:t>+ تقدم نحوكِ </a:t>
                      </a:r>
                      <a:r>
                        <a:rPr lang="ar-EG" sz="3600" b="0" kern="1200" dirty="0" err="1">
                          <a:solidFill>
                            <a:prstClr val="white"/>
                          </a:solidFill>
                          <a:latin typeface="+mn-lt"/>
                          <a:ea typeface="+mn-ea"/>
                          <a:cs typeface="+mn-cs"/>
                        </a:rPr>
                        <a:t>غبريال،</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وأعلن صوته بالبشري </a:t>
                      </a:r>
                    </a:p>
                    <a:p>
                      <a:pPr algn="r" rtl="1"/>
                      <a:r>
                        <a:rPr lang="ar-EG" sz="3600" b="0" kern="1200" dirty="0">
                          <a:solidFill>
                            <a:prstClr val="white"/>
                          </a:solidFill>
                          <a:latin typeface="+mn-lt"/>
                          <a:ea typeface="+mn-ea"/>
                          <a:cs typeface="+mn-cs"/>
                        </a:rPr>
                        <a:t>وأعطاكِ السلامُ </a:t>
                      </a:r>
                      <a:r>
                        <a:rPr lang="ar-EG" sz="3600" b="0" kern="1200" dirty="0" err="1">
                          <a:solidFill>
                            <a:prstClr val="white"/>
                          </a:solidFill>
                          <a:latin typeface="+mn-lt"/>
                          <a:ea typeface="+mn-ea"/>
                          <a:cs typeface="+mn-cs"/>
                        </a:rPr>
                        <a:t>وقال،</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أيتها العذراء.</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4. Là dans ton sein, tu Le portas</a:t>
                      </a:r>
                    </a:p>
                    <a:p>
                      <a:r>
                        <a:rPr lang="fr-FR" sz="2800" b="1" kern="1200" dirty="0">
                          <a:solidFill>
                            <a:prstClr val="white"/>
                          </a:solidFill>
                          <a:latin typeface="Book Antiqua" pitchFamily="18" charset="0"/>
                          <a:ea typeface="+mn-ea"/>
                          <a:cs typeface="+mn-cs"/>
                        </a:rPr>
                        <a:t>Comme l’annoncent les écrits</a:t>
                      </a:r>
                    </a:p>
                    <a:p>
                      <a:r>
                        <a:rPr lang="fr-FR" sz="2800" b="1" kern="1200" dirty="0">
                          <a:solidFill>
                            <a:prstClr val="white"/>
                          </a:solidFill>
                          <a:latin typeface="Book Antiqua" pitchFamily="18" charset="0"/>
                          <a:ea typeface="+mn-ea"/>
                          <a:cs typeface="+mn-cs"/>
                        </a:rPr>
                        <a:t>C’est le Seigneur qui vient en toi</a:t>
                      </a:r>
                    </a:p>
                    <a:p>
                      <a:r>
                        <a:rPr lang="fr-FR" sz="2800" b="1" kern="1200" dirty="0">
                          <a:solidFill>
                            <a:prstClr val="white"/>
                          </a:solidFill>
                          <a:latin typeface="Book Antiqua" pitchFamily="18" charset="0"/>
                          <a:ea typeface="+mn-ea"/>
                          <a:cs typeface="+mn-cs"/>
                        </a:rPr>
                        <a:t>Heureuse es-tu Vierge Marie</a:t>
                      </a:r>
                    </a:p>
                  </a:txBody>
                  <a:tcPr/>
                </a:tc>
                <a:tc>
                  <a:txBody>
                    <a:bodyPr/>
                    <a:lstStyle/>
                    <a:p>
                      <a:pPr algn="r" rtl="1"/>
                      <a:r>
                        <a:rPr lang="ar-EG" sz="3600" b="0" kern="1200" dirty="0">
                          <a:solidFill>
                            <a:prstClr val="white"/>
                          </a:solidFill>
                          <a:latin typeface="+mn-lt"/>
                          <a:ea typeface="+mn-ea"/>
                          <a:cs typeface="+mn-cs"/>
                        </a:rPr>
                        <a:t>+ جوف أحشاكِ حمل </a:t>
                      </a:r>
                      <a:r>
                        <a:rPr lang="ar-EG" sz="3600" b="0" kern="1200" dirty="0" err="1">
                          <a:solidFill>
                            <a:prstClr val="white"/>
                          </a:solidFill>
                          <a:latin typeface="+mn-lt"/>
                          <a:ea typeface="+mn-ea"/>
                          <a:cs typeface="+mn-cs"/>
                        </a:rPr>
                        <a:t>باريكِ،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كما قالوا أهل </a:t>
                      </a:r>
                      <a:r>
                        <a:rPr lang="ar-EG" sz="3600" b="0" kern="1200" dirty="0" err="1">
                          <a:solidFill>
                            <a:prstClr val="white"/>
                          </a:solidFill>
                          <a:latin typeface="+mn-lt"/>
                          <a:ea typeface="+mn-ea"/>
                          <a:cs typeface="+mn-cs"/>
                        </a:rPr>
                        <a:t>النبوة،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إن الرب الإله يسكن </a:t>
                      </a:r>
                      <a:r>
                        <a:rPr lang="ar-EG" sz="3600" b="0" kern="1200" dirty="0" err="1">
                          <a:solidFill>
                            <a:prstClr val="white"/>
                          </a:solidFill>
                          <a:latin typeface="+mn-lt"/>
                          <a:ea typeface="+mn-ea"/>
                          <a:cs typeface="+mn-cs"/>
                        </a:rPr>
                        <a:t>فيكِ،</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أيتها العذراء.</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0682922E-223A-640C-43B8-AB03A3D66B0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Cantique </a:t>
            </a:r>
            <a:r>
              <a:rPr lang="fr-FR" sz="1600" dirty="0" err="1">
                <a:solidFill>
                  <a:prstClr val="white"/>
                </a:solidFill>
              </a:rPr>
              <a:t>Watos</a:t>
            </a:r>
            <a:r>
              <a:rPr lang="fr-FR" sz="1600" dirty="0">
                <a:solidFill>
                  <a:prstClr val="white"/>
                </a:solidFill>
              </a:rPr>
              <a:t> pour la Vierge Marie</a:t>
            </a:r>
          </a:p>
        </p:txBody>
      </p:sp>
      <p:sp>
        <p:nvSpPr>
          <p:cNvPr id="4" name="ZoneTexte 3">
            <a:hlinkClick r:id="rId2" action="ppaction://hlinksldjump"/>
            <a:extLst>
              <a:ext uri="{FF2B5EF4-FFF2-40B4-BE49-F238E27FC236}">
                <a16:creationId xmlns:a16="http://schemas.microsoft.com/office/drawing/2014/main" id="{400CB988-3367-1AFA-9F64-17AD5E46526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913321761"/>
      </p:ext>
    </p:extLst>
  </p:cSld>
  <p:clrMapOvr>
    <a:masterClrMapping/>
  </p:clrMapOvr>
  <p:transition/>
</p:sld>
</file>

<file path=ppt/slides/slide240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790639858"/>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878426">
                  <a:extLst>
                    <a:ext uri="{9D8B030D-6E8A-4147-A177-3AD203B41FA5}">
                      <a16:colId xmlns:a16="http://schemas.microsoft.com/office/drawing/2014/main" val="20000"/>
                    </a:ext>
                  </a:extLst>
                </a:gridCol>
                <a:gridCol w="4368730">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5. Si beau, si grand, ton nom Marie</a:t>
                      </a:r>
                    </a:p>
                    <a:p>
                      <a:pPr algn="l"/>
                      <a:r>
                        <a:rPr lang="fr-FR" sz="2800" b="1" kern="1200" dirty="0">
                          <a:solidFill>
                            <a:prstClr val="white"/>
                          </a:solidFill>
                          <a:latin typeface="Book Antiqua" pitchFamily="18" charset="0"/>
                          <a:ea typeface="+mn-ea"/>
                          <a:cs typeface="+mn-cs"/>
                        </a:rPr>
                        <a:t>Sages et puissants n’ont pas compris </a:t>
                      </a:r>
                    </a:p>
                    <a:p>
                      <a:pPr algn="l"/>
                      <a:r>
                        <a:rPr lang="fr-FR" sz="2800" b="1" kern="1200" dirty="0">
                          <a:solidFill>
                            <a:prstClr val="white"/>
                          </a:solidFill>
                          <a:latin typeface="Book Antiqua" pitchFamily="18" charset="0"/>
                          <a:ea typeface="+mn-ea"/>
                          <a:cs typeface="+mn-cs"/>
                        </a:rPr>
                        <a:t>Mystère qui confond l’esprit</a:t>
                      </a:r>
                    </a:p>
                    <a:p>
                      <a:pPr algn="l"/>
                      <a:r>
                        <a:rPr lang="fr-FR" sz="2800" b="1" kern="1200" dirty="0">
                          <a:solidFill>
                            <a:prstClr val="white"/>
                          </a:solidFill>
                          <a:latin typeface="Book Antiqua" pitchFamily="18" charset="0"/>
                          <a:ea typeface="+mn-ea"/>
                          <a:cs typeface="+mn-cs"/>
                        </a:rPr>
                        <a:t>Heureuse es-tu Vierge Marie</a:t>
                      </a:r>
                    </a:p>
                  </a:txBody>
                  <a:tcPr/>
                </a:tc>
                <a:tc>
                  <a:txBody>
                    <a:bodyPr/>
                    <a:lstStyle/>
                    <a:p>
                      <a:pPr algn="r" rtl="1"/>
                      <a:r>
                        <a:rPr lang="ar-EG" sz="3600" b="0" kern="1200" dirty="0">
                          <a:solidFill>
                            <a:prstClr val="white"/>
                          </a:solidFill>
                          <a:latin typeface="+mn-lt"/>
                          <a:ea typeface="+mn-ea"/>
                          <a:cs typeface="+mn-cs"/>
                        </a:rPr>
                        <a:t>+ حلوُ هو اسمكِ </a:t>
                      </a:r>
                      <a:r>
                        <a:rPr lang="ar-EG" sz="3600" b="0" kern="1200" dirty="0" err="1">
                          <a:solidFill>
                            <a:prstClr val="white"/>
                          </a:solidFill>
                          <a:latin typeface="+mn-lt"/>
                          <a:ea typeface="+mn-ea"/>
                          <a:cs typeface="+mn-cs"/>
                        </a:rPr>
                        <a:t>وعظيم،</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وتتحير فيه </a:t>
                      </a:r>
                      <a:r>
                        <a:rPr lang="ar-EG" sz="3600" b="0" kern="1200" dirty="0" err="1">
                          <a:solidFill>
                            <a:prstClr val="white"/>
                          </a:solidFill>
                          <a:latin typeface="+mn-lt"/>
                          <a:ea typeface="+mn-ea"/>
                          <a:cs typeface="+mn-cs"/>
                        </a:rPr>
                        <a:t>الفكرة،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ولم يبلغ إليه </a:t>
                      </a:r>
                      <a:r>
                        <a:rPr lang="ar-EG" sz="3600" b="0" kern="1200" dirty="0" err="1">
                          <a:solidFill>
                            <a:prstClr val="white"/>
                          </a:solidFill>
                          <a:latin typeface="+mn-lt"/>
                          <a:ea typeface="+mn-ea"/>
                          <a:cs typeface="+mn-cs"/>
                        </a:rPr>
                        <a:t>حكيم،</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أيتها العذراء.</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6. Du paradis, Adam, chassé</a:t>
                      </a:r>
                    </a:p>
                    <a:p>
                      <a:r>
                        <a:rPr lang="fr-FR" sz="2800" b="1" kern="1200" dirty="0">
                          <a:solidFill>
                            <a:prstClr val="white"/>
                          </a:solidFill>
                          <a:latin typeface="Book Antiqua" pitchFamily="18" charset="0"/>
                          <a:ea typeface="+mn-ea"/>
                          <a:cs typeface="+mn-cs"/>
                        </a:rPr>
                        <a:t>Triste pécheur contre l’Esprit</a:t>
                      </a:r>
                    </a:p>
                    <a:p>
                      <a:r>
                        <a:rPr lang="fr-FR" sz="2800" b="1" kern="1200" dirty="0">
                          <a:solidFill>
                            <a:prstClr val="white"/>
                          </a:solidFill>
                          <a:latin typeface="Book Antiqua" pitchFamily="18" charset="0"/>
                          <a:ea typeface="+mn-ea"/>
                          <a:cs typeface="+mn-cs"/>
                        </a:rPr>
                        <a:t>Mais Dieu Très Saint l’a ramené</a:t>
                      </a:r>
                    </a:p>
                    <a:p>
                      <a:r>
                        <a:rPr lang="fr-FR" sz="2800" b="1" kern="1200" dirty="0">
                          <a:solidFill>
                            <a:prstClr val="white"/>
                          </a:solidFill>
                          <a:latin typeface="Book Antiqua" pitchFamily="18" charset="0"/>
                          <a:ea typeface="+mn-ea"/>
                          <a:cs typeface="+mn-cs"/>
                        </a:rPr>
                        <a:t>Heureuse es-tu Vierge Marie</a:t>
                      </a:r>
                    </a:p>
                  </a:txBody>
                  <a:tcPr/>
                </a:tc>
                <a:tc>
                  <a:txBody>
                    <a:bodyPr/>
                    <a:lstStyle/>
                    <a:p>
                      <a:pPr algn="r" rtl="1"/>
                      <a:r>
                        <a:rPr lang="ar-EG" sz="3600" b="0" kern="1200" dirty="0">
                          <a:solidFill>
                            <a:prstClr val="white"/>
                          </a:solidFill>
                          <a:latin typeface="+mn-lt"/>
                          <a:ea typeface="+mn-ea"/>
                          <a:cs typeface="+mn-cs"/>
                        </a:rPr>
                        <a:t>+ خرج آدم خارج </a:t>
                      </a:r>
                      <a:r>
                        <a:rPr lang="ar-EG" sz="3600" b="0" kern="1200" dirty="0" err="1">
                          <a:solidFill>
                            <a:prstClr val="white"/>
                          </a:solidFill>
                          <a:latin typeface="+mn-lt"/>
                          <a:ea typeface="+mn-ea"/>
                          <a:cs typeface="+mn-cs"/>
                        </a:rPr>
                        <a:t>الفردوس،</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وصار كئيباً في حسرة، </a:t>
                      </a:r>
                    </a:p>
                    <a:p>
                      <a:pPr algn="r" rtl="1"/>
                      <a:r>
                        <a:rPr lang="ar-EG" sz="3600" b="0" kern="1200" dirty="0">
                          <a:solidFill>
                            <a:prstClr val="white"/>
                          </a:solidFill>
                          <a:latin typeface="+mn-lt"/>
                          <a:ea typeface="+mn-ea"/>
                          <a:cs typeface="+mn-cs"/>
                        </a:rPr>
                        <a:t>وأعاده الرب </a:t>
                      </a:r>
                      <a:r>
                        <a:rPr lang="ar-EG" sz="3600" b="0" kern="1200" dirty="0" err="1">
                          <a:solidFill>
                            <a:prstClr val="white"/>
                          </a:solidFill>
                          <a:latin typeface="+mn-lt"/>
                          <a:ea typeface="+mn-ea"/>
                          <a:cs typeface="+mn-cs"/>
                        </a:rPr>
                        <a:t>القدوس،</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أيتها العذراء.</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4DBDC761-A861-DD0D-39E1-61212793753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Cantique </a:t>
            </a:r>
            <a:r>
              <a:rPr lang="fr-FR" sz="1600" dirty="0" err="1">
                <a:solidFill>
                  <a:prstClr val="white"/>
                </a:solidFill>
              </a:rPr>
              <a:t>Watos</a:t>
            </a:r>
            <a:r>
              <a:rPr lang="fr-FR" sz="1600" dirty="0">
                <a:solidFill>
                  <a:prstClr val="white"/>
                </a:solidFill>
              </a:rPr>
              <a:t> pour la Vierge Marie</a:t>
            </a:r>
          </a:p>
        </p:txBody>
      </p:sp>
      <p:sp>
        <p:nvSpPr>
          <p:cNvPr id="4" name="ZoneTexte 3">
            <a:hlinkClick r:id="rId2" action="ppaction://hlinksldjump"/>
            <a:extLst>
              <a:ext uri="{FF2B5EF4-FFF2-40B4-BE49-F238E27FC236}">
                <a16:creationId xmlns:a16="http://schemas.microsoft.com/office/drawing/2014/main" id="{5FC21C96-6096-2760-EDED-A47143C1D6A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785664185"/>
      </p:ext>
    </p:extLst>
  </p:cSld>
  <p:clrMapOvr>
    <a:masterClrMapping/>
  </p:clrMapOvr>
  <p:transition/>
</p:sld>
</file>

<file path=ppt/slides/slide240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748784002"/>
              </p:ext>
            </p:extLst>
          </p:nvPr>
        </p:nvGraphicFramePr>
        <p:xfrm>
          <a:off x="457200" y="303548"/>
          <a:ext cx="11247156" cy="5868652"/>
        </p:xfrm>
        <a:graphic>
          <a:graphicData uri="http://schemas.openxmlformats.org/drawingml/2006/table">
            <a:tbl>
              <a:tblPr firstRow="1" bandRow="1">
                <a:tableStyleId>{2D5ABB26-0587-4C30-8999-92F81FD0307C}</a:tableStyleId>
              </a:tblPr>
              <a:tblGrid>
                <a:gridCol w="6878426">
                  <a:extLst>
                    <a:ext uri="{9D8B030D-6E8A-4147-A177-3AD203B41FA5}">
                      <a16:colId xmlns:a16="http://schemas.microsoft.com/office/drawing/2014/main" val="20000"/>
                    </a:ext>
                  </a:extLst>
                </a:gridCol>
                <a:gridCol w="4368730">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7. Jeunesse perdue, je m’enivrais</a:t>
                      </a:r>
                    </a:p>
                    <a:p>
                      <a:pPr algn="l"/>
                      <a:r>
                        <a:rPr lang="fr-FR" sz="2800" b="1" kern="1200" dirty="0">
                          <a:solidFill>
                            <a:prstClr val="white"/>
                          </a:solidFill>
                          <a:latin typeface="Book Antiqua" pitchFamily="18" charset="0"/>
                          <a:ea typeface="+mn-ea"/>
                          <a:cs typeface="+mn-cs"/>
                        </a:rPr>
                        <a:t>Vierge, aujourd’hui, je te bénis</a:t>
                      </a:r>
                    </a:p>
                    <a:p>
                      <a:pPr algn="l"/>
                      <a:r>
                        <a:rPr lang="fr-FR" sz="2800" b="1" kern="1200" dirty="0">
                          <a:solidFill>
                            <a:prstClr val="white"/>
                          </a:solidFill>
                          <a:latin typeface="Book Antiqua" pitchFamily="18" charset="0"/>
                          <a:ea typeface="+mn-ea"/>
                          <a:cs typeface="+mn-cs"/>
                        </a:rPr>
                        <a:t>Pour toi, toujours, je chanterai</a:t>
                      </a:r>
                    </a:p>
                    <a:p>
                      <a:pPr algn="l"/>
                      <a:r>
                        <a:rPr lang="fr-FR" sz="2800" b="1" kern="1200" dirty="0">
                          <a:solidFill>
                            <a:prstClr val="white"/>
                          </a:solidFill>
                          <a:latin typeface="Book Antiqua" pitchFamily="18" charset="0"/>
                          <a:ea typeface="+mn-ea"/>
                          <a:cs typeface="+mn-cs"/>
                        </a:rPr>
                        <a:t>Heureuse es-tu Vierge Marie</a:t>
                      </a:r>
                    </a:p>
                  </a:txBody>
                  <a:tcPr/>
                </a:tc>
                <a:tc>
                  <a:txBody>
                    <a:bodyPr/>
                    <a:lstStyle/>
                    <a:p>
                      <a:pPr algn="r" rtl="1"/>
                      <a:r>
                        <a:rPr lang="ar-EG" sz="3600" b="0" kern="1200" dirty="0">
                          <a:solidFill>
                            <a:prstClr val="white"/>
                          </a:solidFill>
                          <a:latin typeface="+mn-lt"/>
                          <a:ea typeface="+mn-ea"/>
                          <a:cs typeface="+mn-cs"/>
                        </a:rPr>
                        <a:t>+ عُمرى جميعه وأنا</a:t>
                      </a:r>
                      <a:r>
                        <a:rPr lang="ar-EG" sz="3600" b="0" kern="1200" baseline="0" dirty="0">
                          <a:solidFill>
                            <a:prstClr val="white"/>
                          </a:solidFill>
                          <a:latin typeface="+mn-lt"/>
                          <a:ea typeface="+mn-ea"/>
                          <a:cs typeface="+mn-cs"/>
                        </a:rPr>
                        <a:t> </a:t>
                      </a:r>
                      <a:r>
                        <a:rPr lang="ar-EG" sz="3600" b="0" kern="1200" baseline="0" dirty="0" err="1">
                          <a:solidFill>
                            <a:prstClr val="white"/>
                          </a:solidFill>
                          <a:latin typeface="+mn-lt"/>
                          <a:ea typeface="+mn-ea"/>
                          <a:cs typeface="+mn-cs"/>
                        </a:rPr>
                        <a:t>فرحان</a:t>
                      </a:r>
                      <a:r>
                        <a:rPr lang="ar-EG" sz="3600" b="0" kern="1200" dirty="0" err="1">
                          <a:solidFill>
                            <a:prstClr val="white"/>
                          </a:solidFill>
                          <a:latin typeface="+mn-lt"/>
                          <a:ea typeface="+mn-ea"/>
                          <a:cs typeface="+mn-cs"/>
                        </a:rPr>
                        <a:t>،</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بمعونتك</a:t>
                      </a:r>
                      <a:r>
                        <a:rPr lang="ar-EG" sz="3600" b="0" kern="1200" baseline="0" dirty="0">
                          <a:solidFill>
                            <a:prstClr val="white"/>
                          </a:solidFill>
                          <a:latin typeface="+mn-lt"/>
                          <a:ea typeface="+mn-ea"/>
                          <a:cs typeface="+mn-cs"/>
                        </a:rPr>
                        <a:t> أحيا في مسرة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ومادحك</a:t>
                      </a:r>
                      <a:r>
                        <a:rPr lang="ar-EG" sz="3600" b="0" kern="1200" baseline="0" dirty="0">
                          <a:solidFill>
                            <a:prstClr val="white"/>
                          </a:solidFill>
                          <a:latin typeface="+mn-lt"/>
                          <a:ea typeface="+mn-ea"/>
                          <a:cs typeface="+mn-cs"/>
                        </a:rPr>
                        <a:t> يا ست </a:t>
                      </a:r>
                      <a:r>
                        <a:rPr lang="ar-EG" sz="3600" b="0" kern="1200" baseline="0" dirty="0" err="1">
                          <a:solidFill>
                            <a:prstClr val="white"/>
                          </a:solidFill>
                          <a:latin typeface="+mn-lt"/>
                          <a:ea typeface="+mn-ea"/>
                          <a:cs typeface="+mn-cs"/>
                        </a:rPr>
                        <a:t>الأكوان</a:t>
                      </a:r>
                      <a:r>
                        <a:rPr lang="ar-EG" sz="3600" b="0" kern="1200" dirty="0" err="1">
                          <a:solidFill>
                            <a:prstClr val="white"/>
                          </a:solidFill>
                          <a:latin typeface="+mn-lt"/>
                          <a:ea typeface="+mn-ea"/>
                          <a:cs typeface="+mn-cs"/>
                        </a:rPr>
                        <a:t>،</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أيتها العذراء.</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8. El </a:t>
                      </a:r>
                      <a:r>
                        <a:rPr lang="fr-FR" sz="2800" b="1" kern="1200" dirty="0" err="1">
                          <a:solidFill>
                            <a:prstClr val="white"/>
                          </a:solidFill>
                          <a:latin typeface="Book Antiqua" pitchFamily="18" charset="0"/>
                          <a:ea typeface="+mn-ea"/>
                          <a:cs typeface="+mn-cs"/>
                        </a:rPr>
                        <a:t>Fakhouri</a:t>
                      </a:r>
                      <a:r>
                        <a:rPr lang="fr-FR" sz="2800" b="1" kern="1200" dirty="0">
                          <a:solidFill>
                            <a:prstClr val="white"/>
                          </a:solidFill>
                          <a:latin typeface="Book Antiqua" pitchFamily="18" charset="0"/>
                          <a:ea typeface="+mn-ea"/>
                          <a:cs typeface="+mn-cs"/>
                        </a:rPr>
                        <a:t> t’avait chantée</a:t>
                      </a:r>
                    </a:p>
                    <a:p>
                      <a:r>
                        <a:rPr lang="fr-FR" sz="2800" b="1" kern="1200" dirty="0">
                          <a:solidFill>
                            <a:prstClr val="white"/>
                          </a:solidFill>
                          <a:latin typeface="Book Antiqua" pitchFamily="18" charset="0"/>
                          <a:ea typeface="+mn-ea"/>
                          <a:cs typeface="+mn-cs"/>
                        </a:rPr>
                        <a:t>Fleur au parfum si doux, Marie</a:t>
                      </a:r>
                    </a:p>
                    <a:p>
                      <a:r>
                        <a:rPr lang="fr-FR" sz="2800" b="1" kern="1200" dirty="0">
                          <a:solidFill>
                            <a:prstClr val="white"/>
                          </a:solidFill>
                          <a:latin typeface="Book Antiqua" pitchFamily="18" charset="0"/>
                          <a:ea typeface="+mn-ea"/>
                          <a:cs typeface="+mn-cs"/>
                        </a:rPr>
                        <a:t>Le Psaume t’avait annoncée</a:t>
                      </a:r>
                    </a:p>
                    <a:p>
                      <a:r>
                        <a:rPr lang="fr-FR" sz="2800" b="1" kern="1200" dirty="0">
                          <a:solidFill>
                            <a:prstClr val="white"/>
                          </a:solidFill>
                          <a:latin typeface="Book Antiqua" pitchFamily="18" charset="0"/>
                          <a:ea typeface="+mn-ea"/>
                          <a:cs typeface="+mn-cs"/>
                        </a:rPr>
                        <a:t>Heureuse es-tu Vierge Marie</a:t>
                      </a:r>
                    </a:p>
                  </a:txBody>
                  <a:tcPr/>
                </a:tc>
                <a:tc>
                  <a:txBody>
                    <a:bodyPr/>
                    <a:lstStyle/>
                    <a:p>
                      <a:pPr algn="r" rtl="1"/>
                      <a:r>
                        <a:rPr lang="ar-EG" sz="3600" b="0" kern="1200" dirty="0">
                          <a:solidFill>
                            <a:prstClr val="white"/>
                          </a:solidFill>
                          <a:latin typeface="+mn-lt"/>
                          <a:ea typeface="+mn-ea"/>
                          <a:cs typeface="+mn-cs"/>
                        </a:rPr>
                        <a:t>+ رتل فيك </a:t>
                      </a:r>
                      <a:r>
                        <a:rPr lang="ar-EG" sz="3600" b="0" kern="1200" dirty="0" err="1">
                          <a:solidFill>
                            <a:prstClr val="white"/>
                          </a:solidFill>
                          <a:latin typeface="+mn-lt"/>
                          <a:ea typeface="+mn-ea"/>
                          <a:cs typeface="+mn-cs"/>
                        </a:rPr>
                        <a:t>الفاخورى،</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وسَماكِ زهرة </a:t>
                      </a:r>
                      <a:r>
                        <a:rPr lang="ar-EG" sz="3600" b="0" kern="1200" dirty="0" err="1">
                          <a:solidFill>
                            <a:prstClr val="white"/>
                          </a:solidFill>
                          <a:latin typeface="+mn-lt"/>
                          <a:ea typeface="+mn-ea"/>
                          <a:cs typeface="+mn-cs"/>
                        </a:rPr>
                        <a:t>عطرة،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وأخبر عنك </a:t>
                      </a:r>
                      <a:r>
                        <a:rPr lang="ar-EG" sz="3600" b="0" kern="1200" dirty="0" err="1">
                          <a:solidFill>
                            <a:prstClr val="white"/>
                          </a:solidFill>
                          <a:latin typeface="+mn-lt"/>
                          <a:ea typeface="+mn-ea"/>
                          <a:cs typeface="+mn-cs"/>
                        </a:rPr>
                        <a:t>المزمورِ،</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أيتها العذراء.</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50A99912-B7C4-EC67-E3E1-4E035C6E5F4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Cantique </a:t>
            </a:r>
            <a:r>
              <a:rPr lang="fr-FR" sz="1600" dirty="0" err="1">
                <a:solidFill>
                  <a:prstClr val="white"/>
                </a:solidFill>
              </a:rPr>
              <a:t>Watos</a:t>
            </a:r>
            <a:r>
              <a:rPr lang="fr-FR" sz="1600" dirty="0">
                <a:solidFill>
                  <a:prstClr val="white"/>
                </a:solidFill>
              </a:rPr>
              <a:t> pour la Vierge Marie</a:t>
            </a:r>
          </a:p>
        </p:txBody>
      </p:sp>
      <p:sp>
        <p:nvSpPr>
          <p:cNvPr id="4" name="ZoneTexte 3">
            <a:hlinkClick r:id="rId2" action="ppaction://hlinksldjump"/>
            <a:extLst>
              <a:ext uri="{FF2B5EF4-FFF2-40B4-BE49-F238E27FC236}">
                <a16:creationId xmlns:a16="http://schemas.microsoft.com/office/drawing/2014/main" id="{0CDEE280-ABAC-7E9F-DBDD-D6EB3C686C3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706678066"/>
      </p:ext>
    </p:extLst>
  </p:cSld>
  <p:clrMapOvr>
    <a:masterClrMapping/>
  </p:clrMapOvr>
  <p:transition/>
</p:sld>
</file>

<file path=ppt/slides/slide240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52856936"/>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9. Adam déchu et enchaîné</a:t>
                      </a:r>
                    </a:p>
                    <a:p>
                      <a:pPr algn="l"/>
                      <a:r>
                        <a:rPr lang="fr-FR" sz="2800" b="1" kern="1200" dirty="0">
                          <a:solidFill>
                            <a:prstClr val="white"/>
                          </a:solidFill>
                          <a:latin typeface="Book Antiqua" pitchFamily="18" charset="0"/>
                          <a:ea typeface="+mn-ea"/>
                          <a:cs typeface="+mn-cs"/>
                        </a:rPr>
                        <a:t>Mais Jésus-Christ, ton Fils Marie</a:t>
                      </a:r>
                    </a:p>
                    <a:p>
                      <a:pPr algn="l"/>
                      <a:r>
                        <a:rPr lang="fr-FR" sz="2800" b="1" kern="1200" dirty="0">
                          <a:solidFill>
                            <a:prstClr val="white"/>
                          </a:solidFill>
                          <a:latin typeface="Book Antiqua" pitchFamily="18" charset="0"/>
                          <a:ea typeface="+mn-ea"/>
                          <a:cs typeface="+mn-cs"/>
                        </a:rPr>
                        <a:t>Par Son pardon, l’a ramené</a:t>
                      </a:r>
                    </a:p>
                    <a:p>
                      <a:pPr algn="l"/>
                      <a:r>
                        <a:rPr lang="fr-FR" sz="2800" b="1" kern="1200" dirty="0">
                          <a:solidFill>
                            <a:prstClr val="white"/>
                          </a:solidFill>
                          <a:latin typeface="Book Antiqua" pitchFamily="18" charset="0"/>
                          <a:ea typeface="+mn-ea"/>
                          <a:cs typeface="+mn-cs"/>
                        </a:rPr>
                        <a:t>Heureuse es-tu Vierge Marie</a:t>
                      </a:r>
                    </a:p>
                  </a:txBody>
                  <a:tcPr/>
                </a:tc>
                <a:tc>
                  <a:txBody>
                    <a:bodyPr/>
                    <a:lstStyle/>
                    <a:p>
                      <a:pPr algn="r" rtl="1"/>
                      <a:r>
                        <a:rPr lang="ar-EG" sz="3600" b="0" kern="1200" dirty="0">
                          <a:solidFill>
                            <a:prstClr val="white"/>
                          </a:solidFill>
                          <a:latin typeface="+mn-lt"/>
                          <a:ea typeface="+mn-ea"/>
                          <a:cs typeface="+mn-cs"/>
                        </a:rPr>
                        <a:t>+ ذلَّ آدم وبقى </a:t>
                      </a:r>
                      <a:r>
                        <a:rPr lang="ar-EG" sz="3600" b="0" kern="1200" dirty="0" err="1">
                          <a:solidFill>
                            <a:prstClr val="white"/>
                          </a:solidFill>
                          <a:latin typeface="+mn-lt"/>
                          <a:ea typeface="+mn-ea"/>
                          <a:cs typeface="+mn-cs"/>
                        </a:rPr>
                        <a:t>مأسور،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ورجع بابنكِ ثانى </a:t>
                      </a:r>
                      <a:r>
                        <a:rPr lang="ar-EG" sz="3600" b="0" kern="1200" dirty="0" err="1">
                          <a:solidFill>
                            <a:prstClr val="white"/>
                          </a:solidFill>
                          <a:latin typeface="+mn-lt"/>
                          <a:ea typeface="+mn-ea"/>
                          <a:cs typeface="+mn-cs"/>
                        </a:rPr>
                        <a:t>مرة،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إلى رتبته فَرِحاً </a:t>
                      </a:r>
                      <a:r>
                        <a:rPr lang="ar-EG" sz="3600" b="0" kern="1200" dirty="0" err="1">
                          <a:solidFill>
                            <a:prstClr val="white"/>
                          </a:solidFill>
                          <a:latin typeface="+mn-lt"/>
                          <a:ea typeface="+mn-ea"/>
                          <a:cs typeface="+mn-cs"/>
                        </a:rPr>
                        <a:t>مسرور،</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أيتها العذراء.</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10. Jadis Ezéchiel avait prédit</a:t>
                      </a:r>
                    </a:p>
                    <a:p>
                      <a:r>
                        <a:rPr lang="fr-FR" sz="2800" b="1" kern="1200" dirty="0">
                          <a:solidFill>
                            <a:prstClr val="white"/>
                          </a:solidFill>
                          <a:latin typeface="Book Antiqua" pitchFamily="18" charset="0"/>
                          <a:ea typeface="+mn-ea"/>
                          <a:cs typeface="+mn-cs"/>
                        </a:rPr>
                        <a:t>De toi naîtra le Christ Messie</a:t>
                      </a:r>
                    </a:p>
                    <a:p>
                      <a:r>
                        <a:rPr lang="fr-FR" sz="2800" b="1" kern="1200" dirty="0">
                          <a:solidFill>
                            <a:prstClr val="white"/>
                          </a:solidFill>
                          <a:latin typeface="Book Antiqua" pitchFamily="18" charset="0"/>
                          <a:ea typeface="+mn-ea"/>
                          <a:cs typeface="+mn-cs"/>
                        </a:rPr>
                        <a:t>Lorsque les temps sont accomplis</a:t>
                      </a:r>
                    </a:p>
                    <a:p>
                      <a:r>
                        <a:rPr lang="fr-FR" sz="2800" b="1" kern="1200" dirty="0">
                          <a:solidFill>
                            <a:prstClr val="white"/>
                          </a:solidFill>
                          <a:latin typeface="Book Antiqua" pitchFamily="18" charset="0"/>
                          <a:ea typeface="+mn-ea"/>
                          <a:cs typeface="+mn-cs"/>
                        </a:rPr>
                        <a:t>Heureuse es-tu Vierge Marie</a:t>
                      </a:r>
                    </a:p>
                  </a:txBody>
                  <a:tcPr/>
                </a:tc>
                <a:tc>
                  <a:txBody>
                    <a:bodyPr/>
                    <a:lstStyle/>
                    <a:p>
                      <a:pPr algn="r" rtl="1"/>
                      <a:r>
                        <a:rPr lang="ar-EG" sz="3600" b="0" kern="1200" dirty="0">
                          <a:solidFill>
                            <a:prstClr val="white"/>
                          </a:solidFill>
                          <a:latin typeface="+mn-lt"/>
                          <a:ea typeface="+mn-ea"/>
                          <a:cs typeface="+mn-cs"/>
                        </a:rPr>
                        <a:t>+ سبق وتنبأ </a:t>
                      </a:r>
                      <a:r>
                        <a:rPr lang="ar-EG" sz="3600" b="0" kern="1200" dirty="0" err="1">
                          <a:solidFill>
                            <a:prstClr val="white"/>
                          </a:solidFill>
                          <a:latin typeface="+mn-lt"/>
                          <a:ea typeface="+mn-ea"/>
                          <a:cs typeface="+mn-cs"/>
                        </a:rPr>
                        <a:t>حزقيال،</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وقال يأتى ذو </a:t>
                      </a:r>
                      <a:r>
                        <a:rPr lang="ar-EG" sz="3600" b="0" kern="1200" dirty="0" err="1">
                          <a:solidFill>
                            <a:prstClr val="white"/>
                          </a:solidFill>
                          <a:latin typeface="+mn-lt"/>
                          <a:ea typeface="+mn-ea"/>
                          <a:cs typeface="+mn-cs"/>
                        </a:rPr>
                        <a:t>القدرة،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ويظهر منك في عقبِ الأجيال،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أيتها العذراء.</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F6FE85C7-4057-53CB-057C-2B2880B1379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Cantique </a:t>
            </a:r>
            <a:r>
              <a:rPr lang="fr-FR" sz="1600" dirty="0" err="1">
                <a:solidFill>
                  <a:prstClr val="white"/>
                </a:solidFill>
              </a:rPr>
              <a:t>Watos</a:t>
            </a:r>
            <a:r>
              <a:rPr lang="fr-FR" sz="1600" dirty="0">
                <a:solidFill>
                  <a:prstClr val="white"/>
                </a:solidFill>
              </a:rPr>
              <a:t> pour la Vierge Marie</a:t>
            </a:r>
          </a:p>
        </p:txBody>
      </p:sp>
      <p:sp>
        <p:nvSpPr>
          <p:cNvPr id="4" name="ZoneTexte 3">
            <a:hlinkClick r:id="rId2" action="ppaction://hlinksldjump"/>
            <a:extLst>
              <a:ext uri="{FF2B5EF4-FFF2-40B4-BE49-F238E27FC236}">
                <a16:creationId xmlns:a16="http://schemas.microsoft.com/office/drawing/2014/main" id="{99131849-D36E-BB4F-71F8-6F144793895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82742799"/>
      </p:ext>
    </p:extLst>
  </p:cSld>
  <p:clrMapOvr>
    <a:masterClrMapping/>
  </p:clrMapOvr>
  <p:transition/>
</p:sld>
</file>

<file path=ppt/slides/slide240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121617791"/>
              </p:ext>
            </p:extLst>
          </p:nvPr>
        </p:nvGraphicFramePr>
        <p:xfrm>
          <a:off x="457200" y="332656"/>
          <a:ext cx="11247156" cy="5580620"/>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2736304">
                <a:tc>
                  <a:txBody>
                    <a:bodyPr/>
                    <a:lstStyle/>
                    <a:p>
                      <a:pPr algn="l"/>
                      <a:r>
                        <a:rPr lang="fr-FR" sz="2800" b="1" kern="1200" dirty="0">
                          <a:solidFill>
                            <a:prstClr val="white"/>
                          </a:solidFill>
                          <a:latin typeface="Book Antiqua" pitchFamily="18" charset="0"/>
                          <a:ea typeface="+mn-ea"/>
                          <a:cs typeface="+mn-cs"/>
                        </a:rPr>
                        <a:t>11. Aussi Michée prophétisait</a:t>
                      </a:r>
                    </a:p>
                    <a:p>
                      <a:pPr algn="l"/>
                      <a:r>
                        <a:rPr lang="fr-FR" sz="2800" b="1" kern="1200" dirty="0">
                          <a:solidFill>
                            <a:prstClr val="white"/>
                          </a:solidFill>
                          <a:latin typeface="Book Antiqua" pitchFamily="18" charset="0"/>
                          <a:ea typeface="+mn-ea"/>
                          <a:cs typeface="+mn-cs"/>
                        </a:rPr>
                        <a:t>Grande victoire ! L’ennemi</a:t>
                      </a:r>
                    </a:p>
                    <a:p>
                      <a:pPr algn="l"/>
                      <a:r>
                        <a:rPr lang="fr-FR" sz="2800" b="1" kern="1200" dirty="0">
                          <a:solidFill>
                            <a:prstClr val="white"/>
                          </a:solidFill>
                          <a:latin typeface="Book Antiqua" pitchFamily="18" charset="0"/>
                          <a:ea typeface="+mn-ea"/>
                          <a:cs typeface="+mn-cs"/>
                        </a:rPr>
                        <a:t>Par Dieu sera bien écrasé</a:t>
                      </a:r>
                    </a:p>
                    <a:p>
                      <a:pPr algn="l"/>
                      <a:r>
                        <a:rPr lang="fr-FR" sz="2800" b="1" kern="1200" dirty="0">
                          <a:solidFill>
                            <a:prstClr val="white"/>
                          </a:solidFill>
                          <a:latin typeface="Book Antiqua" pitchFamily="18" charset="0"/>
                          <a:ea typeface="+mn-ea"/>
                          <a:cs typeface="+mn-cs"/>
                        </a:rPr>
                        <a:t>Heureuse es-tu Vierge Marie</a:t>
                      </a:r>
                    </a:p>
                  </a:txBody>
                  <a:tcPr/>
                </a:tc>
                <a:tc>
                  <a:txBody>
                    <a:bodyPr/>
                    <a:lstStyle/>
                    <a:p>
                      <a:pPr algn="r" rtl="1"/>
                      <a:r>
                        <a:rPr lang="ar-EG" sz="3600" b="0" kern="1200" dirty="0">
                          <a:solidFill>
                            <a:prstClr val="white"/>
                          </a:solidFill>
                          <a:latin typeface="+mn-lt"/>
                          <a:ea typeface="+mn-ea"/>
                          <a:cs typeface="+mn-cs"/>
                        </a:rPr>
                        <a:t>+ شَهِدَ </a:t>
                      </a:r>
                      <a:r>
                        <a:rPr lang="ar-EG" sz="3600" b="0" kern="1200" dirty="0" err="1">
                          <a:solidFill>
                            <a:prstClr val="white"/>
                          </a:solidFill>
                          <a:latin typeface="+mn-lt"/>
                          <a:ea typeface="+mn-ea"/>
                          <a:cs typeface="+mn-cs"/>
                        </a:rPr>
                        <a:t>ميخا</a:t>
                      </a:r>
                      <a:r>
                        <a:rPr lang="ar-EG" sz="3600" b="0" kern="1200" dirty="0">
                          <a:solidFill>
                            <a:prstClr val="white"/>
                          </a:solidFill>
                          <a:latin typeface="+mn-lt"/>
                          <a:ea typeface="+mn-ea"/>
                          <a:cs typeface="+mn-cs"/>
                        </a:rPr>
                        <a:t> قال أن </a:t>
                      </a:r>
                      <a:r>
                        <a:rPr lang="ar-EG" sz="3600" b="0" kern="1200" dirty="0" err="1">
                          <a:solidFill>
                            <a:prstClr val="white"/>
                          </a:solidFill>
                          <a:latin typeface="+mn-lt"/>
                          <a:ea typeface="+mn-ea"/>
                          <a:cs typeface="+mn-cs"/>
                        </a:rPr>
                        <a:t>الجبار،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يأتى وتكون </a:t>
                      </a:r>
                      <a:r>
                        <a:rPr lang="ar-EG" sz="3600" b="0" kern="1200" dirty="0" err="1">
                          <a:solidFill>
                            <a:prstClr val="white"/>
                          </a:solidFill>
                          <a:latin typeface="+mn-lt"/>
                          <a:ea typeface="+mn-ea"/>
                          <a:cs typeface="+mn-cs"/>
                        </a:rPr>
                        <a:t>النُصرة،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ويقوم الله على </a:t>
                      </a:r>
                      <a:r>
                        <a:rPr lang="ar-EG" sz="3600" b="0" kern="1200" dirty="0" err="1">
                          <a:solidFill>
                            <a:prstClr val="white"/>
                          </a:solidFill>
                          <a:latin typeface="+mn-lt"/>
                          <a:ea typeface="+mn-ea"/>
                          <a:cs typeface="+mn-cs"/>
                        </a:rPr>
                        <a:t>الأشرار،</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أيتها العذراء.</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12. David annonce en chantant</a:t>
                      </a:r>
                    </a:p>
                    <a:p>
                      <a:r>
                        <a:rPr lang="fr-FR" sz="2800" b="1" kern="1200" dirty="0">
                          <a:solidFill>
                            <a:prstClr val="white"/>
                          </a:solidFill>
                          <a:latin typeface="Book Antiqua" pitchFamily="18" charset="0"/>
                          <a:ea typeface="+mn-ea"/>
                          <a:cs typeface="+mn-cs"/>
                        </a:rPr>
                        <a:t>Sur ses dix cordes, en mélodie</a:t>
                      </a:r>
                    </a:p>
                    <a:p>
                      <a:r>
                        <a:rPr lang="fr-FR" sz="2800" b="1" kern="1200" dirty="0">
                          <a:solidFill>
                            <a:prstClr val="white"/>
                          </a:solidFill>
                          <a:latin typeface="Book Antiqua" pitchFamily="18" charset="0"/>
                          <a:ea typeface="+mn-ea"/>
                          <a:cs typeface="+mn-cs"/>
                        </a:rPr>
                        <a:t>Dieu aime portes de Sion</a:t>
                      </a:r>
                    </a:p>
                    <a:p>
                      <a:r>
                        <a:rPr lang="fr-FR" sz="2800" b="1" kern="1200" dirty="0">
                          <a:solidFill>
                            <a:prstClr val="white"/>
                          </a:solidFill>
                          <a:latin typeface="Book Antiqua" pitchFamily="18" charset="0"/>
                          <a:ea typeface="+mn-ea"/>
                          <a:cs typeface="+mn-cs"/>
                        </a:rPr>
                        <a:t>Heureuse es-tu Vierge Marie</a:t>
                      </a:r>
                    </a:p>
                  </a:txBody>
                  <a:tcPr/>
                </a:tc>
                <a:tc>
                  <a:txBody>
                    <a:bodyPr/>
                    <a:lstStyle/>
                    <a:p>
                      <a:pPr algn="r" rtl="1"/>
                      <a:r>
                        <a:rPr lang="ar-EG" sz="3600" b="0" kern="1200" dirty="0">
                          <a:solidFill>
                            <a:prstClr val="white"/>
                          </a:solidFill>
                          <a:latin typeface="+mn-lt"/>
                          <a:ea typeface="+mn-ea"/>
                          <a:cs typeface="+mn-cs"/>
                        </a:rPr>
                        <a:t>+ صرخ داود بصوت </a:t>
                      </a:r>
                      <a:r>
                        <a:rPr lang="ar-EG" sz="3600" b="0" kern="1200" dirty="0" err="1">
                          <a:solidFill>
                            <a:prstClr val="white"/>
                          </a:solidFill>
                          <a:latin typeface="+mn-lt"/>
                          <a:ea typeface="+mn-ea"/>
                          <a:cs typeface="+mn-cs"/>
                        </a:rPr>
                        <a:t>حنون،</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وحرك أوتاره </a:t>
                      </a:r>
                      <a:r>
                        <a:rPr lang="ar-EG" sz="3600" b="0" kern="1200" dirty="0" err="1">
                          <a:solidFill>
                            <a:prstClr val="white"/>
                          </a:solidFill>
                          <a:latin typeface="+mn-lt"/>
                          <a:ea typeface="+mn-ea"/>
                          <a:cs typeface="+mn-cs"/>
                        </a:rPr>
                        <a:t>العشرة،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أحب الرب أبواب </a:t>
                      </a:r>
                      <a:r>
                        <a:rPr lang="ar-EG" sz="3600" b="0" kern="1200" dirty="0" err="1">
                          <a:solidFill>
                            <a:prstClr val="white"/>
                          </a:solidFill>
                          <a:latin typeface="+mn-lt"/>
                          <a:ea typeface="+mn-ea"/>
                          <a:cs typeface="+mn-cs"/>
                        </a:rPr>
                        <a:t>صهيون،</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أيتها العذراء.</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16FA9FE7-2678-DCFE-0FCC-0528B40144B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Cantique </a:t>
            </a:r>
            <a:r>
              <a:rPr lang="fr-FR" sz="1600" dirty="0" err="1">
                <a:solidFill>
                  <a:prstClr val="white"/>
                </a:solidFill>
              </a:rPr>
              <a:t>Watos</a:t>
            </a:r>
            <a:r>
              <a:rPr lang="fr-FR" sz="1600" dirty="0">
                <a:solidFill>
                  <a:prstClr val="white"/>
                </a:solidFill>
              </a:rPr>
              <a:t> pour la Vierge Marie</a:t>
            </a:r>
          </a:p>
        </p:txBody>
      </p:sp>
      <p:sp>
        <p:nvSpPr>
          <p:cNvPr id="4" name="ZoneTexte 3">
            <a:hlinkClick r:id="rId2" action="ppaction://hlinksldjump"/>
            <a:extLst>
              <a:ext uri="{FF2B5EF4-FFF2-40B4-BE49-F238E27FC236}">
                <a16:creationId xmlns:a16="http://schemas.microsoft.com/office/drawing/2014/main" id="{B79EF5B5-A52F-0577-C0AD-4FD3EDFABEB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4144606"/>
      </p:ext>
    </p:extLst>
  </p:cSld>
  <p:clrMapOvr>
    <a:masterClrMapping/>
  </p:clrMapOvr>
  <p:transition/>
</p:sld>
</file>

<file path=ppt/slides/slide240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716685912"/>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13. Adam, Satan l’avait séduit</a:t>
                      </a:r>
                    </a:p>
                    <a:p>
                      <a:pPr algn="l"/>
                      <a:r>
                        <a:rPr lang="fr-FR" sz="2800" b="1" kern="1200" dirty="0">
                          <a:solidFill>
                            <a:prstClr val="white"/>
                          </a:solidFill>
                          <a:latin typeface="Book Antiqua" pitchFamily="18" charset="0"/>
                          <a:ea typeface="+mn-ea"/>
                          <a:cs typeface="+mn-cs"/>
                        </a:rPr>
                        <a:t>Et au Seigneur, désobéit</a:t>
                      </a:r>
                    </a:p>
                    <a:p>
                      <a:pPr algn="l"/>
                      <a:r>
                        <a:rPr lang="fr-FR" sz="2800" b="1" kern="1200" dirty="0">
                          <a:solidFill>
                            <a:prstClr val="white"/>
                          </a:solidFill>
                          <a:latin typeface="Book Antiqua" pitchFamily="18" charset="0"/>
                          <a:ea typeface="+mn-ea"/>
                          <a:cs typeface="+mn-cs"/>
                        </a:rPr>
                        <a:t>Il fut sauvé par Christ Messie</a:t>
                      </a:r>
                    </a:p>
                    <a:p>
                      <a:pPr algn="l"/>
                      <a:r>
                        <a:rPr lang="fr-FR" sz="2800" b="1" kern="1200" dirty="0">
                          <a:solidFill>
                            <a:prstClr val="white"/>
                          </a:solidFill>
                          <a:latin typeface="Book Antiqua" pitchFamily="18" charset="0"/>
                          <a:ea typeface="+mn-ea"/>
                          <a:cs typeface="+mn-cs"/>
                        </a:rPr>
                        <a:t>Heureuse es-tu Vierge Marie</a:t>
                      </a:r>
                    </a:p>
                  </a:txBody>
                  <a:tcPr/>
                </a:tc>
                <a:tc>
                  <a:txBody>
                    <a:bodyPr/>
                    <a:lstStyle/>
                    <a:p>
                      <a:pPr algn="r" rtl="1"/>
                      <a:r>
                        <a:rPr lang="ar-EG" sz="3600" b="0" kern="1200" dirty="0">
                          <a:solidFill>
                            <a:prstClr val="white"/>
                          </a:solidFill>
                          <a:latin typeface="+mn-lt"/>
                          <a:ea typeface="+mn-ea"/>
                          <a:cs typeface="+mn-cs"/>
                        </a:rPr>
                        <a:t>+ ضَلَّ إبليس آدم </a:t>
                      </a:r>
                      <a:r>
                        <a:rPr lang="ar-EG" sz="3600" b="0" kern="1200" dirty="0" err="1">
                          <a:solidFill>
                            <a:prstClr val="white"/>
                          </a:solidFill>
                          <a:latin typeface="+mn-lt"/>
                          <a:ea typeface="+mn-ea"/>
                          <a:cs typeface="+mn-cs"/>
                        </a:rPr>
                        <a:t>وأَغواه،</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وأكل من تلك </a:t>
                      </a:r>
                      <a:r>
                        <a:rPr lang="ar-EG" sz="3600" b="0" kern="1200" dirty="0" err="1">
                          <a:solidFill>
                            <a:prstClr val="white"/>
                          </a:solidFill>
                          <a:latin typeface="+mn-lt"/>
                          <a:ea typeface="+mn-ea"/>
                          <a:cs typeface="+mn-cs"/>
                        </a:rPr>
                        <a:t>الشجرة،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وأتى ابن الله </a:t>
                      </a:r>
                      <a:r>
                        <a:rPr lang="ar-EG" sz="3600" b="0" kern="1200" dirty="0" err="1">
                          <a:solidFill>
                            <a:prstClr val="white"/>
                          </a:solidFill>
                          <a:latin typeface="+mn-lt"/>
                          <a:ea typeface="+mn-ea"/>
                          <a:cs typeface="+mn-cs"/>
                        </a:rPr>
                        <a:t>وفداه،</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أيتها العذراء.</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14. Les cieux, par Dieu, sont ébranlés</a:t>
                      </a:r>
                    </a:p>
                    <a:p>
                      <a:r>
                        <a:rPr lang="fr-FR" sz="2800" b="1" kern="1200" dirty="0">
                          <a:solidFill>
                            <a:prstClr val="white"/>
                          </a:solidFill>
                          <a:latin typeface="Book Antiqua" pitchFamily="18" charset="0"/>
                          <a:ea typeface="+mn-ea"/>
                          <a:cs typeface="+mn-cs"/>
                        </a:rPr>
                        <a:t>Sur notre terre, Il descendit</a:t>
                      </a:r>
                    </a:p>
                    <a:p>
                      <a:r>
                        <a:rPr lang="fr-FR" sz="2800" b="1" kern="1200" dirty="0">
                          <a:solidFill>
                            <a:prstClr val="white"/>
                          </a:solidFill>
                          <a:latin typeface="Book Antiqua" pitchFamily="18" charset="0"/>
                          <a:ea typeface="+mn-ea"/>
                          <a:cs typeface="+mn-cs"/>
                        </a:rPr>
                        <a:t>Aux créatures, a ressemblé</a:t>
                      </a:r>
                    </a:p>
                    <a:p>
                      <a:r>
                        <a:rPr lang="fr-FR" sz="2800" b="1" kern="1200" dirty="0">
                          <a:solidFill>
                            <a:prstClr val="white"/>
                          </a:solidFill>
                          <a:latin typeface="Book Antiqua" pitchFamily="18" charset="0"/>
                          <a:ea typeface="+mn-ea"/>
                          <a:cs typeface="+mn-cs"/>
                        </a:rPr>
                        <a:t>Heureuse es-tu Vierge Marie</a:t>
                      </a:r>
                    </a:p>
                  </a:txBody>
                  <a:tcPr/>
                </a:tc>
                <a:tc>
                  <a:txBody>
                    <a:bodyPr/>
                    <a:lstStyle/>
                    <a:p>
                      <a:pPr algn="r" rtl="1"/>
                      <a:r>
                        <a:rPr lang="ar-EG" sz="3600" b="0" kern="1200" dirty="0">
                          <a:solidFill>
                            <a:prstClr val="white"/>
                          </a:solidFill>
                          <a:latin typeface="+mn-lt"/>
                          <a:ea typeface="+mn-ea"/>
                          <a:cs typeface="+mn-cs"/>
                        </a:rPr>
                        <a:t>+ طأطأ الرب سماء </a:t>
                      </a:r>
                      <a:r>
                        <a:rPr lang="ar-EG" sz="3600" b="0" kern="1200" dirty="0" err="1">
                          <a:solidFill>
                            <a:prstClr val="white"/>
                          </a:solidFill>
                          <a:latin typeface="+mn-lt"/>
                          <a:ea typeface="+mn-ea"/>
                          <a:cs typeface="+mn-cs"/>
                        </a:rPr>
                        <a:t>السموات،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وجاءَ إلى الأرض </a:t>
                      </a:r>
                      <a:r>
                        <a:rPr lang="ar-EG" sz="3600" b="0" kern="1200" dirty="0" err="1">
                          <a:solidFill>
                            <a:prstClr val="white"/>
                          </a:solidFill>
                          <a:latin typeface="+mn-lt"/>
                          <a:ea typeface="+mn-ea"/>
                          <a:cs typeface="+mn-cs"/>
                        </a:rPr>
                        <a:t>القفرة،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وتشَّبه هو </a:t>
                      </a:r>
                      <a:r>
                        <a:rPr lang="ar-EG" sz="3600" b="0" kern="1200" dirty="0" err="1">
                          <a:solidFill>
                            <a:prstClr val="white"/>
                          </a:solidFill>
                          <a:latin typeface="+mn-lt"/>
                          <a:ea typeface="+mn-ea"/>
                          <a:cs typeface="+mn-cs"/>
                        </a:rPr>
                        <a:t>بالبشريات،</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أيتها العذراء.</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C7C164B8-7C1E-6BCB-F35F-5E5C808BA26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Cantique </a:t>
            </a:r>
            <a:r>
              <a:rPr lang="fr-FR" sz="1600" dirty="0" err="1">
                <a:solidFill>
                  <a:prstClr val="white"/>
                </a:solidFill>
              </a:rPr>
              <a:t>Watos</a:t>
            </a:r>
            <a:r>
              <a:rPr lang="fr-FR" sz="1600" dirty="0">
                <a:solidFill>
                  <a:prstClr val="white"/>
                </a:solidFill>
              </a:rPr>
              <a:t> pour la Vierge Marie</a:t>
            </a:r>
          </a:p>
        </p:txBody>
      </p:sp>
      <p:sp>
        <p:nvSpPr>
          <p:cNvPr id="4" name="ZoneTexte 3">
            <a:hlinkClick r:id="rId2" action="ppaction://hlinksldjump"/>
            <a:extLst>
              <a:ext uri="{FF2B5EF4-FFF2-40B4-BE49-F238E27FC236}">
                <a16:creationId xmlns:a16="http://schemas.microsoft.com/office/drawing/2014/main" id="{8969675C-951F-A019-B40F-4EE8397B6B3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806859187"/>
      </p:ext>
    </p:extLst>
  </p:cSld>
  <p:clrMapOvr>
    <a:masterClrMapping/>
  </p:clrMapOvr>
  <p:transition/>
</p:sld>
</file>

<file path=ppt/slides/slide240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688728980"/>
              </p:ext>
            </p:extLst>
          </p:nvPr>
        </p:nvGraphicFramePr>
        <p:xfrm>
          <a:off x="457200" y="332656"/>
          <a:ext cx="11247156" cy="5652628"/>
        </p:xfrm>
        <a:graphic>
          <a:graphicData uri="http://schemas.openxmlformats.org/drawingml/2006/table">
            <a:tbl>
              <a:tblPr firstRow="1" bandRow="1">
                <a:tableStyleId>{2D5ABB26-0587-4C30-8999-92F81FD0307C}</a:tableStyleId>
              </a:tblPr>
              <a:tblGrid>
                <a:gridCol w="7064330">
                  <a:extLst>
                    <a:ext uri="{9D8B030D-6E8A-4147-A177-3AD203B41FA5}">
                      <a16:colId xmlns:a16="http://schemas.microsoft.com/office/drawing/2014/main" val="20000"/>
                    </a:ext>
                  </a:extLst>
                </a:gridCol>
                <a:gridCol w="4182826">
                  <a:extLst>
                    <a:ext uri="{9D8B030D-6E8A-4147-A177-3AD203B41FA5}">
                      <a16:colId xmlns:a16="http://schemas.microsoft.com/office/drawing/2014/main" val="20001"/>
                    </a:ext>
                  </a:extLst>
                </a:gridCol>
              </a:tblGrid>
              <a:tr h="2808312">
                <a:tc>
                  <a:txBody>
                    <a:bodyPr/>
                    <a:lstStyle/>
                    <a:p>
                      <a:pPr algn="l"/>
                      <a:r>
                        <a:rPr lang="fr-FR" sz="2800" b="1" kern="1200" dirty="0">
                          <a:solidFill>
                            <a:prstClr val="white"/>
                          </a:solidFill>
                          <a:latin typeface="Book Antiqua" pitchFamily="18" charset="0"/>
                          <a:ea typeface="+mn-ea"/>
                          <a:cs typeface="+mn-cs"/>
                        </a:rPr>
                        <a:t>15. De descendance de David</a:t>
                      </a:r>
                    </a:p>
                    <a:p>
                      <a:pPr algn="l"/>
                      <a:r>
                        <a:rPr lang="fr-FR" sz="2800" b="1" kern="1200" dirty="0">
                          <a:solidFill>
                            <a:prstClr val="white"/>
                          </a:solidFill>
                          <a:latin typeface="Book Antiqua" pitchFamily="18" charset="0"/>
                          <a:ea typeface="+mn-ea"/>
                          <a:cs typeface="+mn-cs"/>
                        </a:rPr>
                        <a:t>De tous nos maux, nous a guéris</a:t>
                      </a:r>
                    </a:p>
                    <a:p>
                      <a:pPr algn="l"/>
                      <a:r>
                        <a:rPr lang="fr-FR" sz="2800" b="1" kern="1200" dirty="0">
                          <a:solidFill>
                            <a:prstClr val="white"/>
                          </a:solidFill>
                          <a:latin typeface="Book Antiqua" pitchFamily="18" charset="0"/>
                          <a:ea typeface="+mn-ea"/>
                          <a:cs typeface="+mn-cs"/>
                        </a:rPr>
                        <a:t>Et les mystères, Il nous apprit</a:t>
                      </a:r>
                    </a:p>
                    <a:p>
                      <a:pPr algn="l"/>
                      <a:r>
                        <a:rPr lang="fr-FR" sz="2800" b="1" kern="1200" dirty="0">
                          <a:solidFill>
                            <a:prstClr val="white"/>
                          </a:solidFill>
                          <a:latin typeface="Book Antiqua" pitchFamily="18" charset="0"/>
                          <a:ea typeface="+mn-ea"/>
                          <a:cs typeface="+mn-cs"/>
                        </a:rPr>
                        <a:t>Heureuse es-tu Vierge Marie</a:t>
                      </a:r>
                    </a:p>
                  </a:txBody>
                  <a:tcPr/>
                </a:tc>
                <a:tc>
                  <a:txBody>
                    <a:bodyPr/>
                    <a:lstStyle/>
                    <a:p>
                      <a:pPr algn="r" rtl="1"/>
                      <a:r>
                        <a:rPr lang="ar-EG" sz="3600" b="0" kern="1200" dirty="0">
                          <a:solidFill>
                            <a:prstClr val="white"/>
                          </a:solidFill>
                          <a:latin typeface="+mn-lt"/>
                          <a:ea typeface="+mn-ea"/>
                          <a:cs typeface="+mn-cs"/>
                        </a:rPr>
                        <a:t>+ ظهر من بيت داود </a:t>
                      </a:r>
                      <a:r>
                        <a:rPr lang="ar-EG" sz="3600" b="0" kern="1200" dirty="0" err="1">
                          <a:solidFill>
                            <a:prstClr val="white"/>
                          </a:solidFill>
                          <a:latin typeface="+mn-lt"/>
                          <a:ea typeface="+mn-ea"/>
                          <a:cs typeface="+mn-cs"/>
                        </a:rPr>
                        <a:t>البار،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وشفانا من كل </a:t>
                      </a:r>
                      <a:r>
                        <a:rPr lang="ar-EG" sz="3600" b="0" kern="1200" dirty="0" err="1">
                          <a:solidFill>
                            <a:prstClr val="white"/>
                          </a:solidFill>
                          <a:latin typeface="+mn-lt"/>
                          <a:ea typeface="+mn-ea"/>
                          <a:cs typeface="+mn-cs"/>
                        </a:rPr>
                        <a:t>مضَرة،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وعرفنا سر </a:t>
                      </a:r>
                      <a:r>
                        <a:rPr lang="ar-EG" sz="3600" b="0" kern="1200" dirty="0" err="1">
                          <a:solidFill>
                            <a:prstClr val="white"/>
                          </a:solidFill>
                          <a:latin typeface="+mn-lt"/>
                          <a:ea typeface="+mn-ea"/>
                          <a:cs typeface="+mn-cs"/>
                        </a:rPr>
                        <a:t>الأسرار،</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أيتها العذراء.</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16. Je cherche encore et réfléchis</a:t>
                      </a:r>
                    </a:p>
                    <a:p>
                      <a:r>
                        <a:rPr lang="fr-FR" sz="2800" b="1" kern="1200" dirty="0">
                          <a:solidFill>
                            <a:prstClr val="white"/>
                          </a:solidFill>
                          <a:latin typeface="Book Antiqua" pitchFamily="18" charset="0"/>
                          <a:ea typeface="+mn-ea"/>
                          <a:cs typeface="+mn-cs"/>
                        </a:rPr>
                        <a:t>Mais je n’ai toujours pas compris</a:t>
                      </a:r>
                    </a:p>
                    <a:p>
                      <a:r>
                        <a:rPr lang="fr-FR" sz="2800" b="1" kern="1200" dirty="0">
                          <a:solidFill>
                            <a:prstClr val="white"/>
                          </a:solidFill>
                          <a:latin typeface="Book Antiqua" pitchFamily="18" charset="0"/>
                          <a:ea typeface="+mn-ea"/>
                          <a:cs typeface="+mn-cs"/>
                        </a:rPr>
                        <a:t>Seules tes louanges, je redis</a:t>
                      </a:r>
                    </a:p>
                    <a:p>
                      <a:r>
                        <a:rPr lang="fr-FR" sz="2800" b="1" kern="1200" dirty="0">
                          <a:solidFill>
                            <a:prstClr val="white"/>
                          </a:solidFill>
                          <a:latin typeface="Book Antiqua" pitchFamily="18" charset="0"/>
                          <a:ea typeface="+mn-ea"/>
                          <a:cs typeface="+mn-cs"/>
                        </a:rPr>
                        <a:t>Heureuse es-tu Vierge Marie</a:t>
                      </a:r>
                    </a:p>
                  </a:txBody>
                  <a:tcPr/>
                </a:tc>
                <a:tc>
                  <a:txBody>
                    <a:bodyPr/>
                    <a:lstStyle/>
                    <a:p>
                      <a:pPr algn="r" rtl="1"/>
                      <a:r>
                        <a:rPr lang="ar-EG" sz="3600" b="0" kern="1200" dirty="0">
                          <a:solidFill>
                            <a:prstClr val="white"/>
                          </a:solidFill>
                          <a:latin typeface="+mn-lt"/>
                          <a:ea typeface="+mn-ea"/>
                          <a:cs typeface="+mn-cs"/>
                        </a:rPr>
                        <a:t>+ عَيٍيتُ وأنا أطلب </a:t>
                      </a:r>
                      <a:r>
                        <a:rPr lang="ar-EG" sz="3600" b="0" kern="1200" dirty="0" err="1">
                          <a:solidFill>
                            <a:prstClr val="white"/>
                          </a:solidFill>
                          <a:latin typeface="+mn-lt"/>
                          <a:ea typeface="+mn-ea"/>
                          <a:cs typeface="+mn-cs"/>
                        </a:rPr>
                        <a:t>تفسير،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ولم أبلغ شيئاً </a:t>
                      </a:r>
                      <a:r>
                        <a:rPr lang="ar-EG" sz="3600" b="0" kern="1200" dirty="0" err="1">
                          <a:solidFill>
                            <a:prstClr val="white"/>
                          </a:solidFill>
                          <a:latin typeface="+mn-lt"/>
                          <a:ea typeface="+mn-ea"/>
                          <a:cs typeface="+mn-cs"/>
                        </a:rPr>
                        <a:t>بكثرة،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سوى تمجيد ومديح </a:t>
                      </a:r>
                      <a:r>
                        <a:rPr lang="ar-EG" sz="3600" b="0" kern="1200" dirty="0" err="1">
                          <a:solidFill>
                            <a:prstClr val="white"/>
                          </a:solidFill>
                          <a:latin typeface="+mn-lt"/>
                          <a:ea typeface="+mn-ea"/>
                          <a:cs typeface="+mn-cs"/>
                        </a:rPr>
                        <a:t>يسير،</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أيتها العذراء.</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308F742F-B33F-32E2-C423-B1763377DF6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Cantique </a:t>
            </a:r>
            <a:r>
              <a:rPr lang="fr-FR" sz="1600" dirty="0" err="1">
                <a:solidFill>
                  <a:prstClr val="white"/>
                </a:solidFill>
              </a:rPr>
              <a:t>Watos</a:t>
            </a:r>
            <a:r>
              <a:rPr lang="fr-FR" sz="1600" dirty="0">
                <a:solidFill>
                  <a:prstClr val="white"/>
                </a:solidFill>
              </a:rPr>
              <a:t> pour la Vierge Marie</a:t>
            </a:r>
          </a:p>
        </p:txBody>
      </p:sp>
      <p:sp>
        <p:nvSpPr>
          <p:cNvPr id="4" name="ZoneTexte 3">
            <a:hlinkClick r:id="rId2" action="ppaction://hlinksldjump"/>
            <a:extLst>
              <a:ext uri="{FF2B5EF4-FFF2-40B4-BE49-F238E27FC236}">
                <a16:creationId xmlns:a16="http://schemas.microsoft.com/office/drawing/2014/main" id="{C27F60A9-4AC1-4A6E-4FAC-D26A9096A6A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956215103"/>
      </p:ext>
    </p:extLst>
  </p:cSld>
  <p:clrMapOvr>
    <a:masterClrMapping/>
  </p:clrMapOvr>
  <p:transition/>
</p:sld>
</file>

<file path=ppt/slides/slide240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445531425"/>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041860">
                  <a:extLst>
                    <a:ext uri="{9D8B030D-6E8A-4147-A177-3AD203B41FA5}">
                      <a16:colId xmlns:a16="http://schemas.microsoft.com/office/drawing/2014/main" val="20000"/>
                    </a:ext>
                  </a:extLst>
                </a:gridCol>
                <a:gridCol w="520529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17. Dieu l’Invisible est apparu</a:t>
                      </a:r>
                    </a:p>
                    <a:p>
                      <a:pPr algn="l"/>
                      <a:r>
                        <a:rPr lang="fr-FR" sz="2800" b="1" kern="1200" dirty="0">
                          <a:solidFill>
                            <a:prstClr val="white"/>
                          </a:solidFill>
                          <a:latin typeface="Book Antiqua" pitchFamily="18" charset="0"/>
                          <a:ea typeface="+mn-ea"/>
                          <a:cs typeface="+mn-cs"/>
                        </a:rPr>
                        <a:t>Le Créateur de toute vie</a:t>
                      </a:r>
                    </a:p>
                    <a:p>
                      <a:pPr algn="l"/>
                      <a:r>
                        <a:rPr lang="fr-FR" sz="2800" b="1" kern="1200" dirty="0">
                          <a:solidFill>
                            <a:prstClr val="white"/>
                          </a:solidFill>
                          <a:latin typeface="Book Antiqua" pitchFamily="18" charset="0"/>
                          <a:ea typeface="+mn-ea"/>
                          <a:cs typeface="+mn-cs"/>
                        </a:rPr>
                        <a:t>Ils crucifièrent le Messie</a:t>
                      </a:r>
                    </a:p>
                    <a:p>
                      <a:pPr algn="l"/>
                      <a:r>
                        <a:rPr lang="fr-FR" sz="2800" b="1" kern="1200" dirty="0">
                          <a:solidFill>
                            <a:prstClr val="white"/>
                          </a:solidFill>
                          <a:latin typeface="Book Antiqua" pitchFamily="18" charset="0"/>
                          <a:ea typeface="+mn-ea"/>
                          <a:cs typeface="+mn-cs"/>
                        </a:rPr>
                        <a:t>Heureuse es-tu Vierge Marie</a:t>
                      </a:r>
                    </a:p>
                  </a:txBody>
                  <a:tcPr/>
                </a:tc>
                <a:tc>
                  <a:txBody>
                    <a:bodyPr/>
                    <a:lstStyle/>
                    <a:p>
                      <a:pPr algn="r" rtl="1"/>
                      <a:r>
                        <a:rPr lang="ar-EG" sz="3600" b="0" kern="1200" dirty="0">
                          <a:solidFill>
                            <a:prstClr val="white"/>
                          </a:solidFill>
                          <a:latin typeface="+mn-lt"/>
                          <a:ea typeface="+mn-ea"/>
                          <a:cs typeface="+mn-cs"/>
                        </a:rPr>
                        <a:t>+ غير المرئى كَيفَ </a:t>
                      </a:r>
                      <a:r>
                        <a:rPr lang="ar-EG" sz="3600" b="0" kern="1200" dirty="0" err="1">
                          <a:solidFill>
                            <a:prstClr val="white"/>
                          </a:solidFill>
                          <a:latin typeface="+mn-lt"/>
                          <a:ea typeface="+mn-ea"/>
                          <a:cs typeface="+mn-cs"/>
                        </a:rPr>
                        <a:t>رأوه،</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خالق ما يُرى وما لا </a:t>
                      </a:r>
                      <a:r>
                        <a:rPr lang="ar-EG" sz="3600" b="0" kern="1200" dirty="0" err="1">
                          <a:solidFill>
                            <a:prstClr val="white"/>
                          </a:solidFill>
                          <a:latin typeface="+mn-lt"/>
                          <a:ea typeface="+mn-ea"/>
                          <a:cs typeface="+mn-cs"/>
                        </a:rPr>
                        <a:t>يُرى،</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كيف أهل العالم </a:t>
                      </a:r>
                      <a:r>
                        <a:rPr lang="ar-EG" sz="3600" b="0" kern="1200" dirty="0" err="1">
                          <a:solidFill>
                            <a:prstClr val="white"/>
                          </a:solidFill>
                          <a:latin typeface="+mn-lt"/>
                          <a:ea typeface="+mn-ea"/>
                          <a:cs typeface="+mn-cs"/>
                        </a:rPr>
                        <a:t>صلبوه،</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أيتها العذراء.</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18. Pécheurs, ils capturèrent le Saint</a:t>
                      </a:r>
                    </a:p>
                    <a:p>
                      <a:r>
                        <a:rPr lang="fr-FR" sz="2800" b="1" kern="1200" dirty="0">
                          <a:solidFill>
                            <a:prstClr val="white"/>
                          </a:solidFill>
                          <a:latin typeface="Book Antiqua" pitchFamily="18" charset="0"/>
                          <a:ea typeface="+mn-ea"/>
                          <a:cs typeface="+mn-cs"/>
                        </a:rPr>
                        <a:t>Et mécréants, Le crucifient</a:t>
                      </a:r>
                    </a:p>
                    <a:p>
                      <a:r>
                        <a:rPr lang="fr-FR" sz="2800" b="1" kern="1200" dirty="0">
                          <a:solidFill>
                            <a:prstClr val="white"/>
                          </a:solidFill>
                          <a:latin typeface="Book Antiqua" pitchFamily="18" charset="0"/>
                          <a:ea typeface="+mn-ea"/>
                          <a:cs typeface="+mn-cs"/>
                        </a:rPr>
                        <a:t>Défaite et honte, étaient leur fin</a:t>
                      </a:r>
                    </a:p>
                    <a:p>
                      <a:r>
                        <a:rPr lang="fr-FR" sz="2800" b="1" kern="1200" dirty="0">
                          <a:solidFill>
                            <a:prstClr val="white"/>
                          </a:solidFill>
                          <a:latin typeface="Book Antiqua" pitchFamily="18" charset="0"/>
                          <a:ea typeface="+mn-ea"/>
                          <a:cs typeface="+mn-cs"/>
                        </a:rPr>
                        <a:t>Heureuse es-tu Vierge Marie</a:t>
                      </a:r>
                    </a:p>
                  </a:txBody>
                  <a:tcPr/>
                </a:tc>
                <a:tc>
                  <a:txBody>
                    <a:bodyPr/>
                    <a:lstStyle/>
                    <a:p>
                      <a:pPr algn="r" rtl="1"/>
                      <a:r>
                        <a:rPr lang="ar-EG" sz="3600" b="0" kern="1200" dirty="0">
                          <a:solidFill>
                            <a:prstClr val="white"/>
                          </a:solidFill>
                          <a:latin typeface="+mn-lt"/>
                          <a:ea typeface="+mn-ea"/>
                          <a:cs typeface="+mn-cs"/>
                        </a:rPr>
                        <a:t>+ فعلوا الشر ومسكوا </a:t>
                      </a:r>
                      <a:r>
                        <a:rPr lang="ar-EG" sz="3600" b="0" kern="1200" dirty="0" err="1">
                          <a:solidFill>
                            <a:prstClr val="white"/>
                          </a:solidFill>
                          <a:latin typeface="+mn-lt"/>
                          <a:ea typeface="+mn-ea"/>
                          <a:cs typeface="+mn-cs"/>
                        </a:rPr>
                        <a:t>البار،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وصلبوه القوم </a:t>
                      </a:r>
                      <a:r>
                        <a:rPr lang="ar-EG" sz="3600" b="0" kern="1200" dirty="0" err="1">
                          <a:solidFill>
                            <a:prstClr val="white"/>
                          </a:solidFill>
                          <a:latin typeface="+mn-lt"/>
                          <a:ea typeface="+mn-ea"/>
                          <a:cs typeface="+mn-cs"/>
                        </a:rPr>
                        <a:t>الكفرة،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وصار لهم الخزى مع </a:t>
                      </a:r>
                      <a:r>
                        <a:rPr lang="ar-EG" sz="3600" b="0" kern="1200" dirty="0" err="1">
                          <a:solidFill>
                            <a:prstClr val="white"/>
                          </a:solidFill>
                          <a:latin typeface="+mn-lt"/>
                          <a:ea typeface="+mn-ea"/>
                          <a:cs typeface="+mn-cs"/>
                        </a:rPr>
                        <a:t>العار،</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أيتها العذراء.</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C8BEA50D-9816-AB36-B79A-7C1EE309831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Cantique </a:t>
            </a:r>
            <a:r>
              <a:rPr lang="fr-FR" sz="1600" dirty="0" err="1">
                <a:solidFill>
                  <a:prstClr val="white"/>
                </a:solidFill>
              </a:rPr>
              <a:t>Watos</a:t>
            </a:r>
            <a:r>
              <a:rPr lang="fr-FR" sz="1600" dirty="0">
                <a:solidFill>
                  <a:prstClr val="white"/>
                </a:solidFill>
              </a:rPr>
              <a:t> pour la Vierge Marie</a:t>
            </a:r>
          </a:p>
        </p:txBody>
      </p:sp>
      <p:sp>
        <p:nvSpPr>
          <p:cNvPr id="4" name="ZoneTexte 3">
            <a:hlinkClick r:id="rId2" action="ppaction://hlinksldjump"/>
            <a:extLst>
              <a:ext uri="{FF2B5EF4-FFF2-40B4-BE49-F238E27FC236}">
                <a16:creationId xmlns:a16="http://schemas.microsoft.com/office/drawing/2014/main" id="{C652FAC6-BA5A-C77E-0BAA-CC9AA9C1063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742031878"/>
      </p:ext>
    </p:extLst>
  </p:cSld>
  <p:clrMapOvr>
    <a:masterClrMapping/>
  </p:clrMapOvr>
  <p:transition/>
</p:sld>
</file>

<file path=ppt/slides/slide240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461249580"/>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477000">
                  <a:extLst>
                    <a:ext uri="{9D8B030D-6E8A-4147-A177-3AD203B41FA5}">
                      <a16:colId xmlns:a16="http://schemas.microsoft.com/office/drawing/2014/main" val="20000"/>
                    </a:ext>
                  </a:extLst>
                </a:gridCol>
                <a:gridCol w="47701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19. Je mets en Sion pierre angulaire</a:t>
                      </a:r>
                    </a:p>
                    <a:p>
                      <a:pPr algn="l"/>
                      <a:r>
                        <a:rPr lang="fr-FR" sz="2800" b="1" kern="1200" dirty="0">
                          <a:solidFill>
                            <a:prstClr val="white"/>
                          </a:solidFill>
                          <a:latin typeface="Book Antiqua" pitchFamily="18" charset="0"/>
                          <a:ea typeface="+mn-ea"/>
                          <a:cs typeface="+mn-cs"/>
                        </a:rPr>
                        <a:t>Pierre d’achoppement et de scandale</a:t>
                      </a:r>
                    </a:p>
                    <a:p>
                      <a:pPr algn="l"/>
                      <a:r>
                        <a:rPr lang="fr-FR" sz="2800" b="1" kern="1200" dirty="0">
                          <a:solidFill>
                            <a:prstClr val="white"/>
                          </a:solidFill>
                          <a:latin typeface="Book Antiqua" pitchFamily="18" charset="0"/>
                          <a:ea typeface="+mn-ea"/>
                          <a:cs typeface="+mn-cs"/>
                        </a:rPr>
                        <a:t>Où tombent ceux qui ne croient guère</a:t>
                      </a:r>
                    </a:p>
                    <a:p>
                      <a:pPr algn="l"/>
                      <a:r>
                        <a:rPr lang="fr-FR" sz="2800" b="1" kern="1200" dirty="0">
                          <a:solidFill>
                            <a:prstClr val="white"/>
                          </a:solidFill>
                          <a:latin typeface="Book Antiqua" pitchFamily="18" charset="0"/>
                          <a:ea typeface="+mn-ea"/>
                          <a:cs typeface="+mn-cs"/>
                        </a:rPr>
                        <a:t>Heureuse es-tu Vierge Marie</a:t>
                      </a:r>
                    </a:p>
                  </a:txBody>
                  <a:tcPr/>
                </a:tc>
                <a:tc>
                  <a:txBody>
                    <a:bodyPr/>
                    <a:lstStyle/>
                    <a:p>
                      <a:pPr algn="r" rtl="1"/>
                      <a:r>
                        <a:rPr lang="ar-EG" sz="3600" b="0" kern="1200" dirty="0">
                          <a:solidFill>
                            <a:prstClr val="white"/>
                          </a:solidFill>
                          <a:latin typeface="+mn-lt"/>
                          <a:ea typeface="+mn-ea"/>
                          <a:cs typeface="+mn-cs"/>
                        </a:rPr>
                        <a:t>+ قال إنى واضع في صهيون، </a:t>
                      </a:r>
                    </a:p>
                    <a:p>
                      <a:pPr algn="r" rtl="1"/>
                      <a:r>
                        <a:rPr lang="ar-EG" sz="3600" b="0" kern="1200" dirty="0">
                          <a:solidFill>
                            <a:prstClr val="white"/>
                          </a:solidFill>
                          <a:latin typeface="+mn-lt"/>
                          <a:ea typeface="+mn-ea"/>
                          <a:cs typeface="+mn-cs"/>
                        </a:rPr>
                        <a:t>صخرة شك وحجر </a:t>
                      </a:r>
                      <a:r>
                        <a:rPr lang="ar-EG" sz="3600" b="0" kern="1200" dirty="0" err="1">
                          <a:solidFill>
                            <a:prstClr val="white"/>
                          </a:solidFill>
                          <a:latin typeface="+mn-lt"/>
                          <a:ea typeface="+mn-ea"/>
                          <a:cs typeface="+mn-cs"/>
                        </a:rPr>
                        <a:t>عثرة،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عثروا فيه وقد </a:t>
                      </a:r>
                      <a:r>
                        <a:rPr lang="ar-EG" sz="3600" b="0" kern="1200" dirty="0" err="1">
                          <a:solidFill>
                            <a:prstClr val="white"/>
                          </a:solidFill>
                          <a:latin typeface="+mn-lt"/>
                          <a:ea typeface="+mn-ea"/>
                          <a:cs typeface="+mn-cs"/>
                        </a:rPr>
                        <a:t>سقطوا،</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أيتها العذراء.</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20. Captifs, Satan nous opprimait</a:t>
                      </a:r>
                    </a:p>
                    <a:p>
                      <a:r>
                        <a:rPr lang="fr-FR" sz="2800" b="1" kern="1200" dirty="0">
                          <a:solidFill>
                            <a:prstClr val="white"/>
                          </a:solidFill>
                          <a:latin typeface="Book Antiqua" pitchFamily="18" charset="0"/>
                          <a:ea typeface="+mn-ea"/>
                          <a:cs typeface="+mn-cs"/>
                        </a:rPr>
                        <a:t>Ses chaînes amères qui nous lient</a:t>
                      </a:r>
                    </a:p>
                    <a:p>
                      <a:r>
                        <a:rPr lang="fr-FR" sz="2800" b="1" kern="1200" dirty="0">
                          <a:solidFill>
                            <a:prstClr val="white"/>
                          </a:solidFill>
                          <a:latin typeface="Book Antiqua" pitchFamily="18" charset="0"/>
                          <a:ea typeface="+mn-ea"/>
                          <a:cs typeface="+mn-cs"/>
                        </a:rPr>
                        <a:t>Ton Fils nous a tous libérés</a:t>
                      </a:r>
                    </a:p>
                    <a:p>
                      <a:r>
                        <a:rPr lang="fr-FR" sz="2800" b="1" kern="1200" dirty="0">
                          <a:solidFill>
                            <a:prstClr val="white"/>
                          </a:solidFill>
                          <a:latin typeface="Book Antiqua" pitchFamily="18" charset="0"/>
                          <a:ea typeface="+mn-ea"/>
                          <a:cs typeface="+mn-cs"/>
                        </a:rPr>
                        <a:t>Heureuse es-tu Vierge Marie</a:t>
                      </a:r>
                    </a:p>
                  </a:txBody>
                  <a:tcPr/>
                </a:tc>
                <a:tc>
                  <a:txBody>
                    <a:bodyPr/>
                    <a:lstStyle/>
                    <a:p>
                      <a:pPr algn="r" rtl="1"/>
                      <a:r>
                        <a:rPr lang="ar-EG" sz="3600" b="0" kern="1200" dirty="0">
                          <a:solidFill>
                            <a:prstClr val="white"/>
                          </a:solidFill>
                          <a:latin typeface="+mn-lt"/>
                          <a:ea typeface="+mn-ea"/>
                          <a:cs typeface="+mn-cs"/>
                        </a:rPr>
                        <a:t>+ كنَّا في رق المَكار، </a:t>
                      </a:r>
                    </a:p>
                    <a:p>
                      <a:pPr algn="r" rtl="1"/>
                      <a:r>
                        <a:rPr lang="ar-EG" sz="3600" b="0" kern="1200" dirty="0">
                          <a:solidFill>
                            <a:prstClr val="white"/>
                          </a:solidFill>
                          <a:latin typeface="+mn-lt"/>
                          <a:ea typeface="+mn-ea"/>
                          <a:cs typeface="+mn-cs"/>
                        </a:rPr>
                        <a:t>تحت عبودية </a:t>
                      </a:r>
                      <a:r>
                        <a:rPr lang="ar-EG" sz="3600" b="0" kern="1200" dirty="0" err="1">
                          <a:solidFill>
                            <a:prstClr val="white"/>
                          </a:solidFill>
                          <a:latin typeface="+mn-lt"/>
                          <a:ea typeface="+mn-ea"/>
                          <a:cs typeface="+mn-cs"/>
                        </a:rPr>
                        <a:t>مُرة،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وابنُكِ صيرنا </a:t>
                      </a:r>
                      <a:r>
                        <a:rPr lang="ar-EG" sz="3600" b="0" kern="1200" dirty="0" err="1">
                          <a:solidFill>
                            <a:prstClr val="white"/>
                          </a:solidFill>
                          <a:latin typeface="+mn-lt"/>
                          <a:ea typeface="+mn-ea"/>
                          <a:cs typeface="+mn-cs"/>
                        </a:rPr>
                        <a:t>أحرار،</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أيتها العذراء.</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4B532A5D-1BF5-DBBE-D8EF-F5F98B7393F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Cantique </a:t>
            </a:r>
            <a:r>
              <a:rPr lang="fr-FR" sz="1600" dirty="0" err="1">
                <a:solidFill>
                  <a:prstClr val="white"/>
                </a:solidFill>
              </a:rPr>
              <a:t>Watos</a:t>
            </a:r>
            <a:r>
              <a:rPr lang="fr-FR" sz="1600" dirty="0">
                <a:solidFill>
                  <a:prstClr val="white"/>
                </a:solidFill>
              </a:rPr>
              <a:t> pour la Vierge Marie</a:t>
            </a:r>
          </a:p>
        </p:txBody>
      </p:sp>
      <p:sp>
        <p:nvSpPr>
          <p:cNvPr id="4" name="ZoneTexte 3">
            <a:hlinkClick r:id="rId2" action="ppaction://hlinksldjump"/>
            <a:extLst>
              <a:ext uri="{FF2B5EF4-FFF2-40B4-BE49-F238E27FC236}">
                <a16:creationId xmlns:a16="http://schemas.microsoft.com/office/drawing/2014/main" id="{659A906B-2D6B-2709-C63A-7831368D422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677650579"/>
      </p:ext>
    </p:extLst>
  </p:cSld>
  <p:clrMapOvr>
    <a:masterClrMapping/>
  </p:clrMapOvr>
  <p:transition/>
</p:sld>
</file>

<file path=ppt/slides/slide24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072F7E34-0E17-FC48-3230-104A0D657407}"/>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C910CBE2-F72D-7BD3-244C-2E4ACF1851F4}"/>
              </a:ext>
            </a:extLst>
          </p:cNvPr>
          <p:cNvGraphicFramePr>
            <a:graphicFrameLocks noGrp="1"/>
          </p:cNvGraphicFramePr>
          <p:nvPr/>
        </p:nvGraphicFramePr>
        <p:xfrm>
          <a:off x="381000" y="332656"/>
          <a:ext cx="11582400" cy="5868652"/>
        </p:xfrm>
        <a:graphic>
          <a:graphicData uri="http://schemas.openxmlformats.org/drawingml/2006/table">
            <a:tbl>
              <a:tblPr firstRow="1" bandRow="1">
                <a:tableStyleId>{2D5ABB26-0587-4C30-8999-92F81FD0307C}</a:tableStyleId>
              </a:tblPr>
              <a:tblGrid>
                <a:gridCol w="6604840">
                  <a:extLst>
                    <a:ext uri="{9D8B030D-6E8A-4147-A177-3AD203B41FA5}">
                      <a16:colId xmlns:a16="http://schemas.microsoft.com/office/drawing/2014/main" val="20000"/>
                    </a:ext>
                  </a:extLst>
                </a:gridCol>
                <a:gridCol w="4977560">
                  <a:extLst>
                    <a:ext uri="{9D8B030D-6E8A-4147-A177-3AD203B41FA5}">
                      <a16:colId xmlns:a16="http://schemas.microsoft.com/office/drawing/2014/main" val="20001"/>
                    </a:ext>
                  </a:extLst>
                </a:gridCol>
              </a:tblGrid>
              <a:tr h="3024336">
                <a:tc>
                  <a:txBody>
                    <a:bodyPr/>
                    <a:lstStyle/>
                    <a:p>
                      <a:r>
                        <a:rPr lang="fr-FR" sz="2600" b="1" kern="1200" dirty="0">
                          <a:solidFill>
                            <a:prstClr val="white"/>
                          </a:solidFill>
                          <a:latin typeface="Book Antiqua" pitchFamily="18" charset="0"/>
                          <a:ea typeface="+mn-ea"/>
                          <a:cs typeface="+mn-cs"/>
                        </a:rPr>
                        <a:t>5. Toi pleine de grâce, forteresse sûre</a:t>
                      </a:r>
                    </a:p>
                    <a:p>
                      <a:r>
                        <a:rPr lang="fr-FR" sz="2600" b="1" kern="1200" dirty="0">
                          <a:solidFill>
                            <a:prstClr val="white"/>
                          </a:solidFill>
                          <a:latin typeface="Book Antiqua" pitchFamily="18" charset="0"/>
                          <a:ea typeface="+mn-ea"/>
                          <a:cs typeface="+mn-cs"/>
                        </a:rPr>
                        <a:t>Trésor de pitié, les pauvres, rassure</a:t>
                      </a:r>
                    </a:p>
                    <a:p>
                      <a:r>
                        <a:rPr lang="fr-FR" sz="2600" b="1" kern="1200" dirty="0">
                          <a:solidFill>
                            <a:prstClr val="white"/>
                          </a:solidFill>
                          <a:latin typeface="Book Antiqua" pitchFamily="18" charset="0"/>
                          <a:ea typeface="+mn-ea"/>
                          <a:cs typeface="+mn-cs"/>
                        </a:rPr>
                        <a:t>Ton Fils nous pardonne, Marie intercède</a:t>
                      </a:r>
                    </a:p>
                    <a:p>
                      <a:r>
                        <a:rPr lang="fr-FR" sz="2600" b="1" kern="1200" dirty="0">
                          <a:solidFill>
                            <a:prstClr val="white"/>
                          </a:solidFill>
                          <a:latin typeface="Book Antiqua" pitchFamily="18" charset="0"/>
                          <a:ea typeface="+mn-ea"/>
                          <a:cs typeface="+mn-cs"/>
                        </a:rPr>
                        <a:t>Quand viendra le jour, oh ! viens-nous en aide</a:t>
                      </a:r>
                    </a:p>
                    <a:p>
                      <a:endParaRPr lang="fr-FR" sz="2600" b="1" kern="1200" dirty="0">
                        <a:solidFill>
                          <a:prstClr val="white"/>
                        </a:solidFill>
                        <a:latin typeface="Book Antiqua" pitchFamily="18" charset="0"/>
                        <a:ea typeface="+mn-ea"/>
                        <a:cs typeface="+mn-cs"/>
                      </a:endParaRPr>
                    </a:p>
                  </a:txBody>
                  <a:tcPr/>
                </a:tc>
                <a:tc>
                  <a:txBody>
                    <a:bodyPr/>
                    <a:lstStyle/>
                    <a:p>
                      <a:pPr algn="r" rtl="1"/>
                      <a:r>
                        <a:rPr lang="ar-EG" sz="3200" b="1" kern="1200" dirty="0">
                          <a:solidFill>
                            <a:prstClr val="white"/>
                          </a:solidFill>
                          <a:latin typeface="+mn-lt"/>
                          <a:ea typeface="+mn-ea"/>
                          <a:cs typeface="+mn-cs"/>
                        </a:rPr>
                        <a:t>يا مملوءة نعمة أنتِ الحصن الحصين</a:t>
                      </a:r>
                    </a:p>
                    <a:p>
                      <a:pPr algn="r" rtl="1"/>
                      <a:r>
                        <a:rPr lang="ar-EG" sz="3200" b="1" kern="1200" dirty="0">
                          <a:solidFill>
                            <a:prstClr val="white"/>
                          </a:solidFill>
                          <a:latin typeface="+mn-lt"/>
                          <a:ea typeface="+mn-ea"/>
                          <a:cs typeface="+mn-cs"/>
                        </a:rPr>
                        <a:t>أنتِ كنز الرحمة يا عون المساكين</a:t>
                      </a:r>
                    </a:p>
                    <a:p>
                      <a:pPr algn="r" rtl="1"/>
                      <a:r>
                        <a:rPr lang="ar-EG" sz="3200" b="1" kern="1200" dirty="0">
                          <a:solidFill>
                            <a:prstClr val="white"/>
                          </a:solidFill>
                          <a:latin typeface="+mn-lt"/>
                          <a:ea typeface="+mn-ea"/>
                          <a:cs typeface="+mn-cs"/>
                        </a:rPr>
                        <a:t>بابنك زالت النقمة يا</a:t>
                      </a:r>
                      <a:r>
                        <a:rPr lang="ar-EG" sz="3200" b="1" kern="1200" baseline="0" dirty="0">
                          <a:solidFill>
                            <a:prstClr val="white"/>
                          </a:solidFill>
                          <a:latin typeface="+mn-lt"/>
                          <a:ea typeface="+mn-ea"/>
                          <a:cs typeface="+mn-cs"/>
                        </a:rPr>
                        <a:t> قدس</a:t>
                      </a:r>
                      <a:r>
                        <a:rPr lang="ar-EG" sz="3200" b="1" kern="1200" dirty="0">
                          <a:solidFill>
                            <a:prstClr val="white"/>
                          </a:solidFill>
                          <a:latin typeface="+mn-lt"/>
                          <a:ea typeface="+mn-ea"/>
                          <a:cs typeface="+mn-cs"/>
                        </a:rPr>
                        <a:t> القديسين</a:t>
                      </a:r>
                    </a:p>
                    <a:p>
                      <a:pPr algn="r" rtl="1"/>
                      <a:r>
                        <a:rPr lang="ar-EG" sz="3200" b="1" kern="1200" dirty="0">
                          <a:solidFill>
                            <a:prstClr val="white"/>
                          </a:solidFill>
                          <a:latin typeface="+mn-lt"/>
                          <a:ea typeface="+mn-ea"/>
                          <a:cs typeface="+mn-cs"/>
                        </a:rPr>
                        <a:t>شفيعتنا في الزحمة يا أم الرحيم</a:t>
                      </a:r>
                    </a:p>
                  </a:txBody>
                  <a:tcPr/>
                </a:tc>
                <a:extLst>
                  <a:ext uri="{0D108BD9-81ED-4DB2-BD59-A6C34878D82A}">
                    <a16:rowId xmlns:a16="http://schemas.microsoft.com/office/drawing/2014/main" val="10000"/>
                  </a:ext>
                </a:extLst>
              </a:tr>
              <a:tr h="2844316">
                <a:tc>
                  <a:txBody>
                    <a:bodyPr/>
                    <a:lstStyle/>
                    <a:p>
                      <a:r>
                        <a:rPr lang="fr-FR" sz="2600" b="1" kern="1200" dirty="0">
                          <a:solidFill>
                            <a:prstClr val="white"/>
                          </a:solidFill>
                          <a:latin typeface="Book Antiqua" pitchFamily="18" charset="0"/>
                          <a:ea typeface="+mn-ea"/>
                          <a:cs typeface="+mn-cs"/>
                        </a:rPr>
                        <a:t>6. Nous te magnifions, ô Vierge Marie</a:t>
                      </a:r>
                    </a:p>
                    <a:p>
                      <a:r>
                        <a:rPr lang="fr-FR" sz="2600" b="1" kern="1200" dirty="0">
                          <a:solidFill>
                            <a:prstClr val="white"/>
                          </a:solidFill>
                          <a:latin typeface="Book Antiqua" pitchFamily="18" charset="0"/>
                          <a:ea typeface="+mn-ea"/>
                          <a:cs typeface="+mn-cs"/>
                        </a:rPr>
                        <a:t>Fille de Joachim, ô trône choisi</a:t>
                      </a:r>
                    </a:p>
                    <a:p>
                      <a:r>
                        <a:rPr lang="fr-FR" sz="2600" b="1" kern="1200" dirty="0">
                          <a:solidFill>
                            <a:prstClr val="white"/>
                          </a:solidFill>
                          <a:latin typeface="Book Antiqua" pitchFamily="18" charset="0"/>
                          <a:ea typeface="+mn-ea"/>
                          <a:cs typeface="+mn-cs"/>
                        </a:rPr>
                        <a:t>Ton Fils nous accorde, la vie éternelle</a:t>
                      </a:r>
                    </a:p>
                    <a:p>
                      <a:r>
                        <a:rPr lang="fr-FR" sz="2600" b="1" kern="1200" dirty="0">
                          <a:solidFill>
                            <a:prstClr val="white"/>
                          </a:solidFill>
                          <a:latin typeface="Book Antiqua" pitchFamily="18" charset="0"/>
                          <a:ea typeface="+mn-ea"/>
                          <a:cs typeface="+mn-cs"/>
                        </a:rPr>
                        <a:t>Lavera la honte, faute originelle</a:t>
                      </a:r>
                    </a:p>
                    <a:p>
                      <a:endParaRPr lang="fr-FR" sz="2600" b="1" kern="1200" dirty="0">
                        <a:solidFill>
                          <a:prstClr val="white"/>
                        </a:solidFill>
                        <a:latin typeface="Book Antiqua" pitchFamily="18" charset="0"/>
                        <a:ea typeface="+mn-ea"/>
                        <a:cs typeface="+mn-cs"/>
                      </a:endParaRPr>
                    </a:p>
                  </a:txBody>
                  <a:tcPr/>
                </a:tc>
                <a:tc>
                  <a:txBody>
                    <a:bodyPr/>
                    <a:lstStyle/>
                    <a:p>
                      <a:pPr algn="r" rtl="1"/>
                      <a:r>
                        <a:rPr lang="ar-EG" sz="3200" b="1" kern="1200" dirty="0">
                          <a:solidFill>
                            <a:prstClr val="white"/>
                          </a:solidFill>
                          <a:latin typeface="+mn-lt"/>
                          <a:ea typeface="+mn-ea"/>
                          <a:cs typeface="+mn-cs"/>
                        </a:rPr>
                        <a:t>نقدم لكِ التعظيم يا ست </a:t>
                      </a:r>
                      <a:r>
                        <a:rPr lang="ar-EG" sz="3200" b="1" kern="1200" dirty="0" err="1">
                          <a:solidFill>
                            <a:prstClr val="white"/>
                          </a:solidFill>
                          <a:latin typeface="+mn-lt"/>
                          <a:ea typeface="+mn-ea"/>
                          <a:cs typeface="+mn-cs"/>
                        </a:rPr>
                        <a:t>الأبكار</a:t>
                      </a:r>
                      <a:endParaRPr lang="ar-EG" sz="3200" b="1" kern="1200" dirty="0">
                        <a:solidFill>
                          <a:prstClr val="white"/>
                        </a:solidFill>
                        <a:latin typeface="+mn-lt"/>
                        <a:ea typeface="+mn-ea"/>
                        <a:cs typeface="+mn-cs"/>
                      </a:endParaRPr>
                    </a:p>
                    <a:p>
                      <a:pPr algn="r" rtl="1"/>
                      <a:r>
                        <a:rPr lang="ar-EG" sz="3200" b="1" kern="1200" dirty="0">
                          <a:solidFill>
                            <a:prstClr val="white"/>
                          </a:solidFill>
                          <a:latin typeface="+mn-lt"/>
                          <a:ea typeface="+mn-ea"/>
                          <a:cs typeface="+mn-cs"/>
                        </a:rPr>
                        <a:t>يا </a:t>
                      </a:r>
                      <a:r>
                        <a:rPr lang="ar-EG" sz="3200" b="1" kern="1200" dirty="0" err="1">
                          <a:solidFill>
                            <a:prstClr val="white"/>
                          </a:solidFill>
                          <a:latin typeface="+mn-lt"/>
                          <a:ea typeface="+mn-ea"/>
                          <a:cs typeface="+mn-cs"/>
                        </a:rPr>
                        <a:t>إبنة</a:t>
                      </a:r>
                      <a:r>
                        <a:rPr lang="ar-EG" sz="3200" b="1" kern="1200" dirty="0">
                          <a:solidFill>
                            <a:prstClr val="white"/>
                          </a:solidFill>
                          <a:latin typeface="+mn-lt"/>
                          <a:ea typeface="+mn-ea"/>
                          <a:cs typeface="+mn-cs"/>
                        </a:rPr>
                        <a:t> </a:t>
                      </a:r>
                      <a:r>
                        <a:rPr lang="ar-EG" sz="3200" b="1" kern="1200" dirty="0" err="1">
                          <a:solidFill>
                            <a:prstClr val="white"/>
                          </a:solidFill>
                          <a:latin typeface="+mn-lt"/>
                          <a:ea typeface="+mn-ea"/>
                          <a:cs typeface="+mn-cs"/>
                        </a:rPr>
                        <a:t>يواقيم</a:t>
                      </a:r>
                      <a:r>
                        <a:rPr lang="ar-EG" sz="3200" b="1" kern="1200" dirty="0">
                          <a:solidFill>
                            <a:prstClr val="white"/>
                          </a:solidFill>
                          <a:latin typeface="+mn-lt"/>
                          <a:ea typeface="+mn-ea"/>
                          <a:cs typeface="+mn-cs"/>
                        </a:rPr>
                        <a:t> يا كُرسياً مُختار</a:t>
                      </a:r>
                    </a:p>
                    <a:p>
                      <a:pPr algn="r" rtl="1"/>
                      <a:r>
                        <a:rPr lang="ar-EG" sz="3200" b="1" kern="1200" dirty="0">
                          <a:solidFill>
                            <a:prstClr val="white"/>
                          </a:solidFill>
                          <a:latin typeface="+mn-lt"/>
                          <a:ea typeface="+mn-ea"/>
                          <a:cs typeface="+mn-cs"/>
                        </a:rPr>
                        <a:t>والمولود منكِ كريم أزال عنا العار</a:t>
                      </a:r>
                    </a:p>
                    <a:p>
                      <a:pPr algn="r" rtl="1"/>
                      <a:r>
                        <a:rPr lang="ar-EG" sz="3200" b="1" kern="1200" dirty="0">
                          <a:solidFill>
                            <a:prstClr val="white"/>
                          </a:solidFill>
                          <a:latin typeface="+mn-lt"/>
                          <a:ea typeface="+mn-ea"/>
                          <a:cs typeface="+mn-cs"/>
                        </a:rPr>
                        <a:t>الإله العظيم خالق </a:t>
                      </a:r>
                      <a:r>
                        <a:rPr lang="ar-EG" sz="3200" b="1" kern="1200" dirty="0" err="1">
                          <a:solidFill>
                            <a:prstClr val="white"/>
                          </a:solidFill>
                          <a:latin typeface="+mn-lt"/>
                          <a:ea typeface="+mn-ea"/>
                          <a:cs typeface="+mn-cs"/>
                        </a:rPr>
                        <a:t>الأدهار</a:t>
                      </a:r>
                      <a:endParaRPr lang="ar-EG" sz="3200" b="1" kern="1200" dirty="0">
                        <a:solidFill>
                          <a:prstClr val="white"/>
                        </a:solidFill>
                        <a:latin typeface="+mn-lt"/>
                        <a:ea typeface="+mn-ea"/>
                        <a:cs typeface="+mn-cs"/>
                      </a:endParaRPr>
                    </a:p>
                    <a:p>
                      <a:endParaRPr lang="fr-FR" sz="16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D53C5A10-CBAC-C1B7-3F17-AB8C7F22603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94E22F04-5B1B-B04C-4B59-0842207269D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04116096"/>
      </p:ext>
    </p:extLst>
  </p:cSld>
  <p:clrMapOvr>
    <a:masterClrMapping/>
  </p:clrMapOvr>
  <p:transition/>
</p:sld>
</file>

<file path=ppt/slides/slide24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754531932"/>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5791200">
                  <a:extLst>
                    <a:ext uri="{9D8B030D-6E8A-4147-A177-3AD203B41FA5}">
                      <a16:colId xmlns:a16="http://schemas.microsoft.com/office/drawing/2014/main" val="20000"/>
                    </a:ext>
                  </a:extLst>
                </a:gridCol>
                <a:gridCol w="54559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21. Tu portes robe de lumière</a:t>
                      </a:r>
                    </a:p>
                    <a:p>
                      <a:pPr algn="l"/>
                      <a:r>
                        <a:rPr lang="fr-FR" sz="2800" b="1" kern="1200" dirty="0">
                          <a:solidFill>
                            <a:prstClr val="white"/>
                          </a:solidFill>
                          <a:latin typeface="Book Antiqua" pitchFamily="18" charset="0"/>
                          <a:ea typeface="+mn-ea"/>
                          <a:cs typeface="+mn-cs"/>
                        </a:rPr>
                        <a:t>Arbre qui a porté le Fruit</a:t>
                      </a:r>
                    </a:p>
                    <a:p>
                      <a:pPr algn="l"/>
                      <a:r>
                        <a:rPr lang="fr-FR" sz="2800" b="1" kern="1200" dirty="0">
                          <a:solidFill>
                            <a:prstClr val="white"/>
                          </a:solidFill>
                          <a:latin typeface="Book Antiqua" pitchFamily="18" charset="0"/>
                          <a:ea typeface="+mn-ea"/>
                          <a:cs typeface="+mn-cs"/>
                        </a:rPr>
                        <a:t>Le Fruit divin qui nous libère</a:t>
                      </a:r>
                    </a:p>
                    <a:p>
                      <a:pPr algn="l"/>
                      <a:r>
                        <a:rPr lang="fr-FR" sz="2800" b="1" kern="1200" dirty="0">
                          <a:solidFill>
                            <a:prstClr val="white"/>
                          </a:solidFill>
                          <a:latin typeface="Book Antiqua" pitchFamily="18" charset="0"/>
                          <a:ea typeface="+mn-ea"/>
                          <a:cs typeface="+mn-cs"/>
                        </a:rPr>
                        <a:t>Heureuse es-tu Vierge Marie</a:t>
                      </a:r>
                    </a:p>
                  </a:txBody>
                  <a:tcPr/>
                </a:tc>
                <a:tc>
                  <a:txBody>
                    <a:bodyPr/>
                    <a:lstStyle/>
                    <a:p>
                      <a:pPr algn="r" rtl="1"/>
                      <a:r>
                        <a:rPr lang="ar-EG" sz="3600" b="0" kern="1200" dirty="0">
                          <a:solidFill>
                            <a:prstClr val="white"/>
                          </a:solidFill>
                          <a:latin typeface="+mn-lt"/>
                          <a:ea typeface="+mn-ea"/>
                          <a:cs typeface="+mn-cs"/>
                        </a:rPr>
                        <a:t>+ لبستِ حُلة من </a:t>
                      </a:r>
                      <a:r>
                        <a:rPr lang="ar-EG" sz="3600" b="0" kern="1200" dirty="0" err="1">
                          <a:solidFill>
                            <a:prstClr val="white"/>
                          </a:solidFill>
                          <a:latin typeface="+mn-lt"/>
                          <a:ea typeface="+mn-ea"/>
                          <a:cs typeface="+mn-cs"/>
                        </a:rPr>
                        <a:t>الأنوار،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وصرتِ يا مريم </a:t>
                      </a:r>
                      <a:r>
                        <a:rPr lang="ar-EG" sz="3600" b="0" kern="1200" dirty="0" err="1">
                          <a:solidFill>
                            <a:prstClr val="white"/>
                          </a:solidFill>
                          <a:latin typeface="+mn-lt"/>
                          <a:ea typeface="+mn-ea"/>
                          <a:cs typeface="+mn-cs"/>
                        </a:rPr>
                        <a:t>شجرة،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عظيمة حاملة </a:t>
                      </a:r>
                      <a:r>
                        <a:rPr lang="ar-EG" sz="3600" b="0" kern="1200" dirty="0" err="1">
                          <a:solidFill>
                            <a:prstClr val="white"/>
                          </a:solidFill>
                          <a:latin typeface="+mn-lt"/>
                          <a:ea typeface="+mn-ea"/>
                          <a:cs typeface="+mn-cs"/>
                        </a:rPr>
                        <a:t>الأثمار،</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أيتها العذراء.</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22. Moïse te vit en haut du mont</a:t>
                      </a:r>
                    </a:p>
                    <a:p>
                      <a:r>
                        <a:rPr lang="fr-FR" sz="2800" b="1" kern="1200" dirty="0">
                          <a:solidFill>
                            <a:prstClr val="white"/>
                          </a:solidFill>
                          <a:latin typeface="Book Antiqua" pitchFamily="18" charset="0"/>
                          <a:ea typeface="+mn-ea"/>
                          <a:cs typeface="+mn-cs"/>
                        </a:rPr>
                        <a:t>Dans le buisson, te découvrit</a:t>
                      </a:r>
                    </a:p>
                    <a:p>
                      <a:r>
                        <a:rPr lang="fr-FR" sz="2800" b="1" kern="1200" dirty="0">
                          <a:solidFill>
                            <a:prstClr val="white"/>
                          </a:solidFill>
                          <a:latin typeface="Book Antiqua" pitchFamily="18" charset="0"/>
                          <a:ea typeface="+mn-ea"/>
                          <a:cs typeface="+mn-cs"/>
                        </a:rPr>
                        <a:t>Le feu répandait ses rayons</a:t>
                      </a:r>
                    </a:p>
                    <a:p>
                      <a:r>
                        <a:rPr lang="fr-FR" sz="2800" b="1" kern="1200" dirty="0">
                          <a:solidFill>
                            <a:prstClr val="white"/>
                          </a:solidFill>
                          <a:latin typeface="Book Antiqua" pitchFamily="18" charset="0"/>
                          <a:ea typeface="+mn-ea"/>
                          <a:cs typeface="+mn-cs"/>
                        </a:rPr>
                        <a:t>Heureuse es-tu Vierge Marie</a:t>
                      </a:r>
                    </a:p>
                  </a:txBody>
                  <a:tcPr/>
                </a:tc>
                <a:tc>
                  <a:txBody>
                    <a:bodyPr/>
                    <a:lstStyle/>
                    <a:p>
                      <a:pPr algn="r" rtl="1"/>
                      <a:r>
                        <a:rPr lang="ar-EG" sz="3600" b="0" kern="1200" dirty="0">
                          <a:solidFill>
                            <a:prstClr val="white"/>
                          </a:solidFill>
                          <a:latin typeface="+mn-lt"/>
                          <a:ea typeface="+mn-ea"/>
                          <a:cs typeface="+mn-cs"/>
                        </a:rPr>
                        <a:t>+ موسى رآكِ فوق جبل </a:t>
                      </a:r>
                      <a:r>
                        <a:rPr lang="ar-EG" sz="3600" b="0" kern="1200" dirty="0" err="1">
                          <a:solidFill>
                            <a:prstClr val="white"/>
                          </a:solidFill>
                          <a:latin typeface="+mn-lt"/>
                          <a:ea typeface="+mn-ea"/>
                          <a:cs typeface="+mn-cs"/>
                        </a:rPr>
                        <a:t>الطور،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شبه </a:t>
                      </a:r>
                      <a:r>
                        <a:rPr lang="ar-EG" sz="3600" b="0" kern="1200" dirty="0" err="1">
                          <a:solidFill>
                            <a:prstClr val="white"/>
                          </a:solidFill>
                          <a:latin typeface="+mn-lt"/>
                          <a:ea typeface="+mn-ea"/>
                          <a:cs typeface="+mn-cs"/>
                        </a:rPr>
                        <a:t>العُليقة</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الخضرة،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مُشتملة بشعاع </a:t>
                      </a:r>
                      <a:r>
                        <a:rPr lang="ar-EG" sz="3600" b="0" kern="1200" dirty="0" err="1">
                          <a:solidFill>
                            <a:prstClr val="white"/>
                          </a:solidFill>
                          <a:latin typeface="+mn-lt"/>
                          <a:ea typeface="+mn-ea"/>
                          <a:cs typeface="+mn-cs"/>
                        </a:rPr>
                        <a:t>النور،</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أيتها العذراء.</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2B5D29B0-F110-DAAE-24FF-9E664942A99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Cantique </a:t>
            </a:r>
            <a:r>
              <a:rPr lang="fr-FR" sz="1600" dirty="0" err="1">
                <a:solidFill>
                  <a:prstClr val="white"/>
                </a:solidFill>
              </a:rPr>
              <a:t>Watos</a:t>
            </a:r>
            <a:r>
              <a:rPr lang="fr-FR" sz="1600" dirty="0">
                <a:solidFill>
                  <a:prstClr val="white"/>
                </a:solidFill>
              </a:rPr>
              <a:t> pour la Vierge Marie</a:t>
            </a:r>
          </a:p>
        </p:txBody>
      </p:sp>
      <p:sp>
        <p:nvSpPr>
          <p:cNvPr id="4" name="ZoneTexte 3">
            <a:hlinkClick r:id="rId2" action="ppaction://hlinksldjump"/>
            <a:extLst>
              <a:ext uri="{FF2B5EF4-FFF2-40B4-BE49-F238E27FC236}">
                <a16:creationId xmlns:a16="http://schemas.microsoft.com/office/drawing/2014/main" id="{4BE118CA-F5C5-383D-D87A-49A029CD5C6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164024180"/>
      </p:ext>
    </p:extLst>
  </p:cSld>
  <p:clrMapOvr>
    <a:masterClrMapping/>
  </p:clrMapOvr>
  <p:transition/>
</p:sld>
</file>

<file path=ppt/slides/slide241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333248004"/>
              </p:ext>
            </p:extLst>
          </p:nvPr>
        </p:nvGraphicFramePr>
        <p:xfrm>
          <a:off x="457200" y="303548"/>
          <a:ext cx="11247156" cy="5868652"/>
        </p:xfrm>
        <a:graphic>
          <a:graphicData uri="http://schemas.openxmlformats.org/drawingml/2006/table">
            <a:tbl>
              <a:tblPr firstRow="1" bandRow="1">
                <a:tableStyleId>{2D5ABB26-0587-4C30-8999-92F81FD0307C}</a:tableStyleId>
              </a:tblPr>
              <a:tblGrid>
                <a:gridCol w="6413667">
                  <a:extLst>
                    <a:ext uri="{9D8B030D-6E8A-4147-A177-3AD203B41FA5}">
                      <a16:colId xmlns:a16="http://schemas.microsoft.com/office/drawing/2014/main" val="20000"/>
                    </a:ext>
                  </a:extLst>
                </a:gridCol>
                <a:gridCol w="4833489">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23. Car exilés, tous nous étions</a:t>
                      </a:r>
                    </a:p>
                    <a:p>
                      <a:pPr algn="l"/>
                      <a:r>
                        <a:rPr lang="fr-FR" sz="2800" b="1" kern="1200" dirty="0">
                          <a:solidFill>
                            <a:prstClr val="white"/>
                          </a:solidFill>
                          <a:latin typeface="Book Antiqua" pitchFamily="18" charset="0"/>
                          <a:ea typeface="+mn-ea"/>
                          <a:cs typeface="+mn-cs"/>
                        </a:rPr>
                        <a:t>De cet exil, Christ nous sortit</a:t>
                      </a:r>
                    </a:p>
                    <a:p>
                      <a:pPr algn="l"/>
                      <a:r>
                        <a:rPr lang="fr-FR" sz="2800" b="1" kern="1200" dirty="0">
                          <a:solidFill>
                            <a:prstClr val="white"/>
                          </a:solidFill>
                          <a:latin typeface="Book Antiqua" pitchFamily="18" charset="0"/>
                          <a:ea typeface="+mn-ea"/>
                          <a:cs typeface="+mn-cs"/>
                        </a:rPr>
                        <a:t>Au Paradis, nous retournons</a:t>
                      </a:r>
                    </a:p>
                    <a:p>
                      <a:pPr algn="l"/>
                      <a:r>
                        <a:rPr lang="fr-FR" sz="2800" b="1" kern="1200" dirty="0">
                          <a:solidFill>
                            <a:prstClr val="white"/>
                          </a:solidFill>
                          <a:latin typeface="Book Antiqua" pitchFamily="18" charset="0"/>
                          <a:ea typeface="+mn-ea"/>
                          <a:cs typeface="+mn-cs"/>
                        </a:rPr>
                        <a:t>Heureuse es-tu Vierge Marie </a:t>
                      </a:r>
                    </a:p>
                  </a:txBody>
                  <a:tcPr/>
                </a:tc>
                <a:tc>
                  <a:txBody>
                    <a:bodyPr/>
                    <a:lstStyle/>
                    <a:p>
                      <a:pPr algn="r" rtl="1"/>
                      <a:r>
                        <a:rPr lang="ar-EG" sz="3600" b="0" kern="1200" dirty="0">
                          <a:solidFill>
                            <a:prstClr val="white"/>
                          </a:solidFill>
                          <a:latin typeface="+mn-lt"/>
                          <a:ea typeface="+mn-ea"/>
                          <a:cs typeface="+mn-cs"/>
                        </a:rPr>
                        <a:t>+ نُفينا وعدمنا كل </a:t>
                      </a:r>
                      <a:r>
                        <a:rPr lang="ar-EG" sz="3600" b="0" kern="1200" dirty="0" err="1">
                          <a:solidFill>
                            <a:prstClr val="white"/>
                          </a:solidFill>
                          <a:latin typeface="+mn-lt"/>
                          <a:ea typeface="+mn-ea"/>
                          <a:cs typeface="+mn-cs"/>
                        </a:rPr>
                        <a:t>الخيرات،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ورجعنا </a:t>
                      </a:r>
                      <a:r>
                        <a:rPr lang="ar-EG" sz="3600" b="0" kern="1200" dirty="0" err="1">
                          <a:solidFill>
                            <a:prstClr val="white"/>
                          </a:solidFill>
                          <a:latin typeface="+mn-lt"/>
                          <a:ea typeface="+mn-ea"/>
                          <a:cs typeface="+mn-cs"/>
                        </a:rPr>
                        <a:t>بإبنكِ</a:t>
                      </a:r>
                      <a:r>
                        <a:rPr lang="ar-EG" sz="3600" b="0" kern="1200" dirty="0">
                          <a:solidFill>
                            <a:prstClr val="white"/>
                          </a:solidFill>
                          <a:latin typeface="+mn-lt"/>
                          <a:ea typeface="+mn-ea"/>
                          <a:cs typeface="+mn-cs"/>
                        </a:rPr>
                        <a:t> ثانى </a:t>
                      </a:r>
                      <a:r>
                        <a:rPr lang="ar-EG" sz="3600" b="0" kern="1200" dirty="0" err="1">
                          <a:solidFill>
                            <a:prstClr val="white"/>
                          </a:solidFill>
                          <a:latin typeface="+mn-lt"/>
                          <a:ea typeface="+mn-ea"/>
                          <a:cs typeface="+mn-cs"/>
                        </a:rPr>
                        <a:t>مرة،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إلى الفردوس أرض </a:t>
                      </a:r>
                      <a:r>
                        <a:rPr lang="ar-EG" sz="3600" b="0" kern="1200" dirty="0" err="1">
                          <a:solidFill>
                            <a:prstClr val="white"/>
                          </a:solidFill>
                          <a:latin typeface="+mn-lt"/>
                          <a:ea typeface="+mn-ea"/>
                          <a:cs typeface="+mn-cs"/>
                        </a:rPr>
                        <a:t>الميعاد،</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أيتها العذراء.</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24. Les chaînes de Satan brisées</a:t>
                      </a:r>
                    </a:p>
                    <a:p>
                      <a:r>
                        <a:rPr lang="fr-FR" sz="2800" b="1" kern="1200" dirty="0">
                          <a:solidFill>
                            <a:prstClr val="white"/>
                          </a:solidFill>
                          <a:latin typeface="Book Antiqua" pitchFamily="18" charset="0"/>
                          <a:ea typeface="+mn-ea"/>
                          <a:cs typeface="+mn-cs"/>
                        </a:rPr>
                        <a:t>C’est Ta victoire ô Christ Messie</a:t>
                      </a:r>
                    </a:p>
                    <a:p>
                      <a:r>
                        <a:rPr lang="fr-FR" sz="2800" b="1" kern="1200" dirty="0">
                          <a:solidFill>
                            <a:prstClr val="white"/>
                          </a:solidFill>
                          <a:latin typeface="Book Antiqua" pitchFamily="18" charset="0"/>
                          <a:ea typeface="+mn-ea"/>
                          <a:cs typeface="+mn-cs"/>
                        </a:rPr>
                        <a:t>Tous les croyants, heureux, réjouis</a:t>
                      </a:r>
                    </a:p>
                    <a:p>
                      <a:r>
                        <a:rPr lang="fr-FR" sz="2800" b="1" kern="1200" dirty="0">
                          <a:solidFill>
                            <a:prstClr val="white"/>
                          </a:solidFill>
                          <a:latin typeface="Book Antiqua" pitchFamily="18" charset="0"/>
                          <a:ea typeface="+mn-ea"/>
                          <a:cs typeface="+mn-cs"/>
                        </a:rPr>
                        <a:t>Heureuse es-tu Vierge Marie</a:t>
                      </a:r>
                    </a:p>
                  </a:txBody>
                  <a:tcPr/>
                </a:tc>
                <a:tc>
                  <a:txBody>
                    <a:bodyPr/>
                    <a:lstStyle/>
                    <a:p>
                      <a:pPr algn="r" rtl="1"/>
                      <a:r>
                        <a:rPr lang="ar-EG" sz="3600" b="0" kern="1200" dirty="0">
                          <a:solidFill>
                            <a:prstClr val="white"/>
                          </a:solidFill>
                          <a:latin typeface="+mn-lt"/>
                          <a:ea typeface="+mn-ea"/>
                          <a:cs typeface="+mn-cs"/>
                        </a:rPr>
                        <a:t>+ هزم ابنك حيل </a:t>
                      </a:r>
                      <a:r>
                        <a:rPr lang="ar-EG" sz="3600" b="0" kern="1200" dirty="0" err="1">
                          <a:solidFill>
                            <a:prstClr val="white"/>
                          </a:solidFill>
                          <a:latin typeface="+mn-lt"/>
                          <a:ea typeface="+mn-ea"/>
                          <a:cs typeface="+mn-cs"/>
                        </a:rPr>
                        <a:t>الشيطان،</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وصار له الغلبة </a:t>
                      </a:r>
                      <a:r>
                        <a:rPr lang="ar-EG" sz="3600" b="0" kern="1200" dirty="0" err="1">
                          <a:solidFill>
                            <a:prstClr val="white"/>
                          </a:solidFill>
                          <a:latin typeface="+mn-lt"/>
                          <a:ea typeface="+mn-ea"/>
                          <a:cs typeface="+mn-cs"/>
                        </a:rPr>
                        <a:t>والنصرة،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وقد فرِحَ أهلُ </a:t>
                      </a:r>
                      <a:r>
                        <a:rPr lang="ar-EG" sz="3600" b="0" kern="1200" dirty="0" err="1">
                          <a:solidFill>
                            <a:prstClr val="white"/>
                          </a:solidFill>
                          <a:latin typeface="+mn-lt"/>
                          <a:ea typeface="+mn-ea"/>
                          <a:cs typeface="+mn-cs"/>
                        </a:rPr>
                        <a:t>الإيمان،</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أيتها العذراء.</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5FD1562E-6AEF-35E1-B397-E355541E0EA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Cantique </a:t>
            </a:r>
            <a:r>
              <a:rPr lang="fr-FR" sz="1600" dirty="0" err="1">
                <a:solidFill>
                  <a:prstClr val="white"/>
                </a:solidFill>
              </a:rPr>
              <a:t>Watos</a:t>
            </a:r>
            <a:r>
              <a:rPr lang="fr-FR" sz="1600" dirty="0">
                <a:solidFill>
                  <a:prstClr val="white"/>
                </a:solidFill>
              </a:rPr>
              <a:t> pour la Vierge Marie</a:t>
            </a:r>
          </a:p>
        </p:txBody>
      </p:sp>
      <p:sp>
        <p:nvSpPr>
          <p:cNvPr id="4" name="ZoneTexte 3">
            <a:hlinkClick r:id="rId2" action="ppaction://hlinksldjump"/>
            <a:extLst>
              <a:ext uri="{FF2B5EF4-FFF2-40B4-BE49-F238E27FC236}">
                <a16:creationId xmlns:a16="http://schemas.microsoft.com/office/drawing/2014/main" id="{965EDFC2-4327-4C5C-470A-C2EB3BA5D3F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968864789"/>
      </p:ext>
    </p:extLst>
  </p:cSld>
  <p:clrMapOvr>
    <a:masterClrMapping/>
  </p:clrMapOvr>
  <p:transition/>
</p:sld>
</file>

<file path=ppt/slides/slide241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703182365"/>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25. Bénédictions, tu as reçu</a:t>
                      </a:r>
                    </a:p>
                    <a:p>
                      <a:pPr algn="l"/>
                      <a:r>
                        <a:rPr lang="fr-FR" sz="2800" b="1" kern="1200" dirty="0">
                          <a:solidFill>
                            <a:prstClr val="white"/>
                          </a:solidFill>
                          <a:latin typeface="Book Antiqua" pitchFamily="18" charset="0"/>
                          <a:ea typeface="+mn-ea"/>
                          <a:cs typeface="+mn-cs"/>
                        </a:rPr>
                        <a:t>Joie, allégresse en toi, Marie</a:t>
                      </a:r>
                    </a:p>
                    <a:p>
                      <a:pPr algn="l"/>
                      <a:r>
                        <a:rPr lang="fr-FR" sz="2800" b="1" kern="1200" dirty="0">
                          <a:solidFill>
                            <a:prstClr val="white"/>
                          </a:solidFill>
                          <a:latin typeface="Book Antiqua" pitchFamily="18" charset="0"/>
                          <a:ea typeface="+mn-ea"/>
                          <a:cs typeface="+mn-cs"/>
                        </a:rPr>
                        <a:t>Ô Vierge, incomparable es-tu</a:t>
                      </a:r>
                    </a:p>
                    <a:p>
                      <a:pPr algn="l"/>
                      <a:r>
                        <a:rPr lang="fr-FR" sz="2800" b="1" kern="1200" dirty="0">
                          <a:solidFill>
                            <a:prstClr val="white"/>
                          </a:solidFill>
                          <a:latin typeface="Book Antiqua" pitchFamily="18" charset="0"/>
                          <a:ea typeface="+mn-ea"/>
                          <a:cs typeface="+mn-cs"/>
                        </a:rPr>
                        <a:t>Heureuse es-tu Vierge Marie </a:t>
                      </a:r>
                    </a:p>
                  </a:txBody>
                  <a:tcPr/>
                </a:tc>
                <a:tc>
                  <a:txBody>
                    <a:bodyPr/>
                    <a:lstStyle/>
                    <a:p>
                      <a:pPr algn="r" rtl="1"/>
                      <a:r>
                        <a:rPr lang="ar-EG" sz="3600" b="0" kern="1200" dirty="0">
                          <a:solidFill>
                            <a:prstClr val="white"/>
                          </a:solidFill>
                          <a:latin typeface="+mn-lt"/>
                          <a:ea typeface="+mn-ea"/>
                          <a:cs typeface="+mn-cs"/>
                        </a:rPr>
                        <a:t>+ وجدتِ نعمة وقد </a:t>
                      </a:r>
                      <a:r>
                        <a:rPr lang="ar-EG" sz="3600" b="0" kern="1200" dirty="0" err="1">
                          <a:solidFill>
                            <a:prstClr val="white"/>
                          </a:solidFill>
                          <a:latin typeface="+mn-lt"/>
                          <a:ea typeface="+mn-ea"/>
                          <a:cs typeface="+mn-cs"/>
                        </a:rPr>
                        <a:t>نلتِ،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فرحاً مع بهجة </a:t>
                      </a:r>
                      <a:r>
                        <a:rPr lang="ar-EG" sz="3600" b="0" kern="1200" dirty="0" err="1">
                          <a:solidFill>
                            <a:prstClr val="white"/>
                          </a:solidFill>
                          <a:latin typeface="+mn-lt"/>
                          <a:ea typeface="+mn-ea"/>
                          <a:cs typeface="+mn-cs"/>
                        </a:rPr>
                        <a:t>ومسرة،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ووَصفُكِ يعلو على </a:t>
                      </a:r>
                      <a:r>
                        <a:rPr lang="ar-EG" sz="3600" b="0" kern="1200" dirty="0" err="1">
                          <a:solidFill>
                            <a:prstClr val="white"/>
                          </a:solidFill>
                          <a:latin typeface="+mn-lt"/>
                          <a:ea typeface="+mn-ea"/>
                          <a:cs typeface="+mn-cs"/>
                        </a:rPr>
                        <a:t>مقدرتى،</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أيتها العذراء.</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26. En toi Marie, source de Vie</a:t>
                      </a:r>
                    </a:p>
                    <a:p>
                      <a:r>
                        <a:rPr lang="fr-FR" sz="2800" b="1" kern="1200" dirty="0">
                          <a:solidFill>
                            <a:prstClr val="white"/>
                          </a:solidFill>
                          <a:latin typeface="Book Antiqua" pitchFamily="18" charset="0"/>
                          <a:ea typeface="+mn-ea"/>
                          <a:cs typeface="+mn-cs"/>
                        </a:rPr>
                        <a:t>Toi le rocher, d’où l’eau jaillit</a:t>
                      </a:r>
                    </a:p>
                    <a:p>
                      <a:r>
                        <a:rPr lang="fr-FR" sz="2800" b="1" kern="1200" dirty="0">
                          <a:solidFill>
                            <a:prstClr val="white"/>
                          </a:solidFill>
                          <a:latin typeface="Book Antiqua" pitchFamily="18" charset="0"/>
                          <a:ea typeface="+mn-ea"/>
                          <a:cs typeface="+mn-cs"/>
                        </a:rPr>
                        <a:t>Oh ! prie pour nous ton Fils béni</a:t>
                      </a:r>
                    </a:p>
                    <a:p>
                      <a:r>
                        <a:rPr lang="fr-FR" sz="2800" b="1" kern="1200" dirty="0">
                          <a:solidFill>
                            <a:prstClr val="white"/>
                          </a:solidFill>
                          <a:latin typeface="Book Antiqua" pitchFamily="18" charset="0"/>
                          <a:ea typeface="+mn-ea"/>
                          <a:cs typeface="+mn-cs"/>
                        </a:rPr>
                        <a:t>Heureuse es-tu Vierge Marie</a:t>
                      </a:r>
                    </a:p>
                  </a:txBody>
                  <a:tcPr/>
                </a:tc>
                <a:tc>
                  <a:txBody>
                    <a:bodyPr/>
                    <a:lstStyle/>
                    <a:p>
                      <a:pPr algn="r" rtl="1"/>
                      <a:r>
                        <a:rPr lang="ar-EG" sz="3600" b="0" kern="1200" dirty="0">
                          <a:solidFill>
                            <a:prstClr val="white"/>
                          </a:solidFill>
                          <a:latin typeface="+mn-lt"/>
                          <a:ea typeface="+mn-ea"/>
                          <a:cs typeface="+mn-cs"/>
                        </a:rPr>
                        <a:t>+ لأنهُ ظهرَ منكِ </a:t>
                      </a:r>
                      <a:r>
                        <a:rPr lang="ar-EG" sz="3600" b="0" kern="1200" dirty="0" err="1">
                          <a:solidFill>
                            <a:prstClr val="white"/>
                          </a:solidFill>
                          <a:latin typeface="+mn-lt"/>
                          <a:ea typeface="+mn-ea"/>
                          <a:cs typeface="+mn-cs"/>
                        </a:rPr>
                        <a:t>ينبوع،</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حلو أيتها </a:t>
                      </a:r>
                      <a:r>
                        <a:rPr lang="ar-EG" sz="3600" b="0" kern="1200" dirty="0" err="1">
                          <a:solidFill>
                            <a:prstClr val="white"/>
                          </a:solidFill>
                          <a:latin typeface="+mn-lt"/>
                          <a:ea typeface="+mn-ea"/>
                          <a:cs typeface="+mn-cs"/>
                        </a:rPr>
                        <a:t>الصخرة،</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أسألى</a:t>
                      </a:r>
                      <a:r>
                        <a:rPr lang="ar-EG" sz="3600" b="0" kern="1200" dirty="0">
                          <a:solidFill>
                            <a:prstClr val="white"/>
                          </a:solidFill>
                          <a:latin typeface="+mn-lt"/>
                          <a:ea typeface="+mn-ea"/>
                          <a:cs typeface="+mn-cs"/>
                        </a:rPr>
                        <a:t> فينا أبنك الرب </a:t>
                      </a:r>
                      <a:r>
                        <a:rPr lang="ar-EG" sz="3600" b="0" kern="1200" dirty="0" err="1">
                          <a:solidFill>
                            <a:prstClr val="white"/>
                          </a:solidFill>
                          <a:latin typeface="+mn-lt"/>
                          <a:ea typeface="+mn-ea"/>
                          <a:cs typeface="+mn-cs"/>
                        </a:rPr>
                        <a:t>يسوع،</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أيتها العذراء.</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0272580D-0C32-CE9B-5689-108E90EB901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Cantique </a:t>
            </a:r>
            <a:r>
              <a:rPr lang="fr-FR" sz="1600" dirty="0" err="1">
                <a:solidFill>
                  <a:prstClr val="white"/>
                </a:solidFill>
              </a:rPr>
              <a:t>Watos</a:t>
            </a:r>
            <a:r>
              <a:rPr lang="fr-FR" sz="1600" dirty="0">
                <a:solidFill>
                  <a:prstClr val="white"/>
                </a:solidFill>
              </a:rPr>
              <a:t> pour la Vierge Marie</a:t>
            </a:r>
          </a:p>
        </p:txBody>
      </p:sp>
      <p:sp>
        <p:nvSpPr>
          <p:cNvPr id="4" name="ZoneTexte 3">
            <a:hlinkClick r:id="rId2" action="ppaction://hlinksldjump"/>
            <a:extLst>
              <a:ext uri="{FF2B5EF4-FFF2-40B4-BE49-F238E27FC236}">
                <a16:creationId xmlns:a16="http://schemas.microsoft.com/office/drawing/2014/main" id="{7F1717CD-7291-3F94-B8A0-433122A7AF1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305628162"/>
      </p:ext>
    </p:extLst>
  </p:cSld>
  <p:clrMapOvr>
    <a:masterClrMapping/>
  </p:clrMapOvr>
  <p:transition/>
</p:sld>
</file>

<file path=ppt/slides/slide24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185219851"/>
              </p:ext>
            </p:extLst>
          </p:nvPr>
        </p:nvGraphicFramePr>
        <p:xfrm>
          <a:off x="457200" y="295164"/>
          <a:ext cx="11247156" cy="5724636"/>
        </p:xfrm>
        <a:graphic>
          <a:graphicData uri="http://schemas.openxmlformats.org/drawingml/2006/table">
            <a:tbl>
              <a:tblPr firstRow="1" bandRow="1">
                <a:tableStyleId>{2D5ABB26-0587-4C30-8999-92F81FD0307C}</a:tableStyleId>
              </a:tblPr>
              <a:tblGrid>
                <a:gridCol w="6041860">
                  <a:extLst>
                    <a:ext uri="{9D8B030D-6E8A-4147-A177-3AD203B41FA5}">
                      <a16:colId xmlns:a16="http://schemas.microsoft.com/office/drawing/2014/main" val="20000"/>
                    </a:ext>
                  </a:extLst>
                </a:gridCol>
                <a:gridCol w="5205296">
                  <a:extLst>
                    <a:ext uri="{9D8B030D-6E8A-4147-A177-3AD203B41FA5}">
                      <a16:colId xmlns:a16="http://schemas.microsoft.com/office/drawing/2014/main" val="20001"/>
                    </a:ext>
                  </a:extLst>
                </a:gridCol>
              </a:tblGrid>
              <a:tr h="2880320">
                <a:tc>
                  <a:txBody>
                    <a:bodyPr/>
                    <a:lstStyle/>
                    <a:p>
                      <a:pPr algn="l"/>
                      <a:r>
                        <a:rPr lang="fr-FR" sz="2800" b="1" kern="1200" dirty="0">
                          <a:solidFill>
                            <a:prstClr val="white"/>
                          </a:solidFill>
                          <a:latin typeface="Book Antiqua" pitchFamily="18" charset="0"/>
                          <a:ea typeface="+mn-ea"/>
                          <a:cs typeface="+mn-cs"/>
                        </a:rPr>
                        <a:t>27. Ô Vierge, combien d’ouvriers</a:t>
                      </a:r>
                    </a:p>
                    <a:p>
                      <a:pPr algn="l"/>
                      <a:r>
                        <a:rPr lang="fr-FR" sz="2800" b="1" kern="1200" dirty="0">
                          <a:solidFill>
                            <a:prstClr val="white"/>
                          </a:solidFill>
                          <a:latin typeface="Book Antiqua" pitchFamily="18" charset="0"/>
                          <a:ea typeface="+mn-ea"/>
                          <a:cs typeface="+mn-cs"/>
                        </a:rPr>
                        <a:t>Récompensés, sans mériter</a:t>
                      </a:r>
                    </a:p>
                    <a:p>
                      <a:pPr algn="l"/>
                      <a:r>
                        <a:rPr lang="fr-FR" sz="2800" b="1" kern="1200" dirty="0">
                          <a:solidFill>
                            <a:prstClr val="white"/>
                          </a:solidFill>
                          <a:latin typeface="Book Antiqua" pitchFamily="18" charset="0"/>
                          <a:ea typeface="+mn-ea"/>
                          <a:cs typeface="+mn-cs"/>
                        </a:rPr>
                        <a:t>Et moi aussi pauvre dernier</a:t>
                      </a:r>
                    </a:p>
                    <a:p>
                      <a:pPr algn="l"/>
                      <a:r>
                        <a:rPr lang="fr-FR" sz="2800" b="1" kern="1200" dirty="0">
                          <a:solidFill>
                            <a:prstClr val="white"/>
                          </a:solidFill>
                          <a:latin typeface="Book Antiqua" pitchFamily="18" charset="0"/>
                          <a:ea typeface="+mn-ea"/>
                          <a:cs typeface="+mn-cs"/>
                        </a:rPr>
                        <a:t>Heureuse es-tu Vierge Marie</a:t>
                      </a:r>
                    </a:p>
                  </a:txBody>
                  <a:tcPr/>
                </a:tc>
                <a:tc>
                  <a:txBody>
                    <a:bodyPr/>
                    <a:lstStyle/>
                    <a:p>
                      <a:pPr algn="r" rtl="1"/>
                      <a:r>
                        <a:rPr lang="ar-EG" sz="3600" b="0" kern="1200" dirty="0">
                          <a:solidFill>
                            <a:prstClr val="white"/>
                          </a:solidFill>
                          <a:latin typeface="+mn-lt"/>
                          <a:ea typeface="+mn-ea"/>
                          <a:cs typeface="+mn-cs"/>
                        </a:rPr>
                        <a:t>+ يا أم النور كم </a:t>
                      </a:r>
                      <a:r>
                        <a:rPr lang="ar-EG" sz="3600" b="0" kern="1200" dirty="0" err="1">
                          <a:solidFill>
                            <a:prstClr val="white"/>
                          </a:solidFill>
                          <a:latin typeface="+mn-lt"/>
                          <a:ea typeface="+mn-ea"/>
                          <a:cs typeface="+mn-cs"/>
                        </a:rPr>
                        <a:t>أجير،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جاء في الآخر وأخذ الأجرة، </a:t>
                      </a:r>
                    </a:p>
                    <a:p>
                      <a:pPr algn="r" rtl="1"/>
                      <a:r>
                        <a:rPr lang="ar-EG" sz="3600" b="0" kern="1200" dirty="0">
                          <a:solidFill>
                            <a:prstClr val="white"/>
                          </a:solidFill>
                          <a:latin typeface="+mn-lt"/>
                          <a:ea typeface="+mn-ea"/>
                          <a:cs typeface="+mn-cs"/>
                        </a:rPr>
                        <a:t>وأنا المسكين أتيت </a:t>
                      </a:r>
                      <a:r>
                        <a:rPr lang="ar-EG" sz="3600" b="0" kern="1200" dirty="0" err="1">
                          <a:solidFill>
                            <a:prstClr val="white"/>
                          </a:solidFill>
                          <a:latin typeface="+mn-lt"/>
                          <a:ea typeface="+mn-ea"/>
                          <a:cs typeface="+mn-cs"/>
                        </a:rPr>
                        <a:t>الأخير،</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أيتها العذراء.</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28. Ô bienheureuse es-tu Marie</a:t>
                      </a:r>
                    </a:p>
                    <a:p>
                      <a:r>
                        <a:rPr lang="fr-FR" sz="2800" b="1" kern="1200" dirty="0">
                          <a:solidFill>
                            <a:prstClr val="white"/>
                          </a:solidFill>
                          <a:latin typeface="Book Antiqua" pitchFamily="18" charset="0"/>
                          <a:ea typeface="+mn-ea"/>
                          <a:cs typeface="+mn-cs"/>
                        </a:rPr>
                        <a:t>Moi et le peuple, réunis</a:t>
                      </a:r>
                    </a:p>
                    <a:p>
                      <a:r>
                        <a:rPr lang="fr-FR" sz="2800" b="1" kern="1200" dirty="0">
                          <a:solidFill>
                            <a:prstClr val="white"/>
                          </a:solidFill>
                          <a:latin typeface="Book Antiqua" pitchFamily="18" charset="0"/>
                          <a:ea typeface="+mn-ea"/>
                          <a:cs typeface="+mn-cs"/>
                        </a:rPr>
                        <a:t>Chantons en chœur : oh ! sois bénie</a:t>
                      </a:r>
                    </a:p>
                    <a:p>
                      <a:r>
                        <a:rPr lang="fr-FR" sz="2800" b="1" kern="1200" dirty="0">
                          <a:solidFill>
                            <a:prstClr val="white"/>
                          </a:solidFill>
                          <a:latin typeface="Book Antiqua" pitchFamily="18" charset="0"/>
                          <a:ea typeface="+mn-ea"/>
                          <a:cs typeface="+mn-cs"/>
                        </a:rPr>
                        <a:t>Heureuse es-tu Vierge Marie</a:t>
                      </a:r>
                    </a:p>
                  </a:txBody>
                  <a:tcPr/>
                </a:tc>
                <a:tc>
                  <a:txBody>
                    <a:bodyPr/>
                    <a:lstStyle/>
                    <a:p>
                      <a:pPr algn="r" rtl="1"/>
                      <a:r>
                        <a:rPr lang="ar-EG" sz="3600" b="0" kern="1200" dirty="0">
                          <a:solidFill>
                            <a:prstClr val="white"/>
                          </a:solidFill>
                          <a:latin typeface="+mn-lt"/>
                          <a:ea typeface="+mn-ea"/>
                          <a:cs typeface="+mn-cs"/>
                        </a:rPr>
                        <a:t>+ السلام لمريم </a:t>
                      </a:r>
                      <a:r>
                        <a:rPr lang="ar-EG" sz="3600" b="0" kern="1200" dirty="0" err="1">
                          <a:solidFill>
                            <a:prstClr val="white"/>
                          </a:solidFill>
                          <a:latin typeface="+mn-lt"/>
                          <a:ea typeface="+mn-ea"/>
                          <a:cs typeface="+mn-cs"/>
                        </a:rPr>
                        <a:t>والغِبطات،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وأنا وكل</a:t>
                      </a:r>
                      <a:r>
                        <a:rPr lang="ar-EG" sz="3600" b="0" kern="1200" baseline="0" dirty="0">
                          <a:solidFill>
                            <a:prstClr val="white"/>
                          </a:solidFill>
                          <a:latin typeface="+mn-lt"/>
                          <a:ea typeface="+mn-ea"/>
                          <a:cs typeface="+mn-cs"/>
                        </a:rPr>
                        <a:t> مَن في هذه الحضرة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نصرخ</a:t>
                      </a:r>
                      <a:r>
                        <a:rPr lang="ar-EG" sz="3600" b="0" kern="1200" baseline="0" dirty="0">
                          <a:solidFill>
                            <a:prstClr val="white"/>
                          </a:solidFill>
                          <a:latin typeface="+mn-lt"/>
                          <a:ea typeface="+mn-ea"/>
                          <a:cs typeface="+mn-cs"/>
                        </a:rPr>
                        <a:t> ونصيح بأعلى </a:t>
                      </a:r>
                      <a:r>
                        <a:rPr lang="ar-EG" sz="3600" b="0" kern="1200" baseline="0" dirty="0" err="1">
                          <a:solidFill>
                            <a:prstClr val="white"/>
                          </a:solidFill>
                          <a:latin typeface="+mn-lt"/>
                          <a:ea typeface="+mn-ea"/>
                          <a:cs typeface="+mn-cs"/>
                        </a:rPr>
                        <a:t>الصوت</a:t>
                      </a:r>
                      <a:r>
                        <a:rPr lang="ar-EG" sz="3600" b="0" kern="1200" dirty="0" err="1">
                          <a:solidFill>
                            <a:prstClr val="white"/>
                          </a:solidFill>
                          <a:latin typeface="+mn-lt"/>
                          <a:ea typeface="+mn-ea"/>
                          <a:cs typeface="+mn-cs"/>
                        </a:rPr>
                        <a:t>،</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أيتها العذراء.</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EEB237D0-AAD2-C5BA-3BB3-CE71566574B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Cantique </a:t>
            </a:r>
            <a:r>
              <a:rPr lang="fr-FR" sz="1600" dirty="0" err="1">
                <a:solidFill>
                  <a:prstClr val="white"/>
                </a:solidFill>
              </a:rPr>
              <a:t>Watos</a:t>
            </a:r>
            <a:r>
              <a:rPr lang="fr-FR" sz="1600" dirty="0">
                <a:solidFill>
                  <a:prstClr val="white"/>
                </a:solidFill>
              </a:rPr>
              <a:t> pour la Vierge Marie</a:t>
            </a:r>
          </a:p>
        </p:txBody>
      </p:sp>
      <p:sp>
        <p:nvSpPr>
          <p:cNvPr id="4" name="ZoneTexte 3">
            <a:hlinkClick r:id="rId2" action="ppaction://hlinksldjump"/>
            <a:extLst>
              <a:ext uri="{FF2B5EF4-FFF2-40B4-BE49-F238E27FC236}">
                <a16:creationId xmlns:a16="http://schemas.microsoft.com/office/drawing/2014/main" id="{4417B276-8737-3256-3AE0-FC20951014E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666033882"/>
      </p:ext>
    </p:extLst>
  </p:cSld>
  <p:clrMapOvr>
    <a:masterClrMapping/>
  </p:clrMapOvr>
  <p:transition/>
</p:sld>
</file>

<file path=ppt/slides/slide24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10" name="Rectangle 9"/>
          <p:cNvSpPr/>
          <p:nvPr/>
        </p:nvSpPr>
        <p:spPr>
          <a:xfrm>
            <a:off x="457200" y="566678"/>
            <a:ext cx="6070848" cy="3170099"/>
          </a:xfrm>
          <a:prstGeom prst="rect">
            <a:avLst/>
          </a:prstGeom>
        </p:spPr>
        <p:txBody>
          <a:bodyPr wrap="square">
            <a:spAutoFit/>
          </a:bodyPr>
          <a:lstStyle/>
          <a:p>
            <a:pPr algn="just"/>
            <a:r>
              <a:rPr lang="fr-FR" sz="4000" dirty="0" err="1">
                <a:solidFill>
                  <a:prstClr val="white"/>
                </a:solidFill>
                <a:latin typeface="CS Avva Shenouda" pitchFamily="34" charset="0"/>
              </a:rPr>
              <a:t>Eswp</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ansaner'alin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marenjoc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ou`hloj</a:t>
            </a:r>
            <a:r>
              <a:rPr lang="fr-FR" sz="4000" dirty="0">
                <a:solidFill>
                  <a:prstClr val="white"/>
                </a:solidFill>
                <a:latin typeface="CS Avva Shenouda" pitchFamily="34" charset="0"/>
              </a:rPr>
              <a:t> @ je Pen¡ </a:t>
            </a:r>
            <a:r>
              <a:rPr lang="fr-FR" sz="4000" dirty="0" err="1">
                <a:solidFill>
                  <a:prstClr val="white"/>
                </a:solidFill>
                <a:latin typeface="CS Avva Shenouda" pitchFamily="34" charset="0"/>
              </a:rPr>
              <a:t>Iycouc</a:t>
            </a:r>
            <a:r>
              <a:rPr lang="fr-FR" sz="4000" dirty="0">
                <a:solidFill>
                  <a:prstClr val="white"/>
                </a:solidFill>
                <a:latin typeface="CS Avva Shenouda" pitchFamily="34" charset="0"/>
              </a:rPr>
              <a:t> Pi`,</a:t>
            </a:r>
            <a:r>
              <a:rPr lang="fr-FR" sz="4000" dirty="0" err="1">
                <a:solidFill>
                  <a:prstClr val="white"/>
                </a:solidFill>
                <a:latin typeface="CS Avva Shenouda" pitchFamily="34" charset="0"/>
              </a:rPr>
              <a:t>rictoc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ari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ounai</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nem'u,y</a:t>
            </a:r>
            <a:r>
              <a:rPr lang="fr-FR" sz="4000" dirty="0">
                <a:solidFill>
                  <a:prstClr val="white"/>
                </a:solidFill>
                <a:latin typeface="CS Avva Shenouda" pitchFamily="34" charset="0"/>
              </a:rPr>
              <a:t>.</a:t>
            </a:r>
          </a:p>
        </p:txBody>
      </p:sp>
      <p:sp>
        <p:nvSpPr>
          <p:cNvPr id="11" name="Rectangle 10"/>
          <p:cNvSpPr/>
          <p:nvPr/>
        </p:nvSpPr>
        <p:spPr>
          <a:xfrm>
            <a:off x="6672064" y="556226"/>
            <a:ext cx="5032292" cy="3046988"/>
          </a:xfrm>
          <a:prstGeom prst="rect">
            <a:avLst/>
          </a:prstGeom>
        </p:spPr>
        <p:txBody>
          <a:bodyPr wrap="square">
            <a:spAutoFit/>
          </a:bodyPr>
          <a:lstStyle/>
          <a:p>
            <a:pPr algn="just" rtl="1"/>
            <a:r>
              <a:rPr lang="ar-EG" sz="4800" dirty="0">
                <a:solidFill>
                  <a:prstClr val="white"/>
                </a:solidFill>
              </a:rPr>
              <a:t>إذا ما رتلنا </a:t>
            </a:r>
            <a:endParaRPr lang="fr-FR" sz="4800" dirty="0">
              <a:solidFill>
                <a:prstClr val="white"/>
              </a:solidFill>
            </a:endParaRPr>
          </a:p>
          <a:p>
            <a:pPr algn="just" rtl="1"/>
            <a:r>
              <a:rPr lang="ar-EG" sz="4800" dirty="0">
                <a:solidFill>
                  <a:prstClr val="white"/>
                </a:solidFill>
              </a:rPr>
              <a:t>فلنقل بعذوبة. </a:t>
            </a:r>
            <a:endParaRPr lang="fr-FR" sz="4800" dirty="0">
              <a:solidFill>
                <a:prstClr val="white"/>
              </a:solidFill>
            </a:endParaRPr>
          </a:p>
          <a:p>
            <a:pPr algn="just" rtl="1"/>
            <a:r>
              <a:rPr lang="ar-EG" sz="4800" dirty="0">
                <a:solidFill>
                  <a:prstClr val="white"/>
                </a:solidFill>
              </a:rPr>
              <a:t>يا ربنا يسوع المسيح. </a:t>
            </a:r>
            <a:endParaRPr lang="fr-FR" sz="4800" dirty="0">
              <a:solidFill>
                <a:prstClr val="white"/>
              </a:solidFill>
            </a:endParaRPr>
          </a:p>
          <a:p>
            <a:pPr algn="just" rtl="1"/>
            <a:r>
              <a:rPr lang="ar-EG" sz="4800" dirty="0">
                <a:solidFill>
                  <a:prstClr val="white"/>
                </a:solidFill>
              </a:rPr>
              <a:t>اصنع رحمة مع نفوسنا</a:t>
            </a:r>
            <a:endParaRPr lang="fr-FR" sz="4800" dirty="0">
              <a:solidFill>
                <a:prstClr val="white"/>
              </a:solidFill>
            </a:endParaRPr>
          </a:p>
        </p:txBody>
      </p:sp>
      <p:sp>
        <p:nvSpPr>
          <p:cNvPr id="12" name="Rectangle 11"/>
          <p:cNvSpPr/>
          <p:nvPr/>
        </p:nvSpPr>
        <p:spPr>
          <a:xfrm>
            <a:off x="2135560" y="3886200"/>
            <a:ext cx="7920880" cy="2308324"/>
          </a:xfrm>
          <a:prstGeom prst="rect">
            <a:avLst/>
          </a:prstGeom>
        </p:spPr>
        <p:txBody>
          <a:bodyPr wrap="square">
            <a:spAutoFit/>
          </a:bodyPr>
          <a:lstStyle/>
          <a:p>
            <a:pPr algn="ctr"/>
            <a:r>
              <a:rPr lang="fr-FR" sz="3600" b="1" dirty="0">
                <a:solidFill>
                  <a:prstClr val="white"/>
                </a:solidFill>
                <a:latin typeface="Book Antiqua" pitchFamily="18" charset="0"/>
              </a:rPr>
              <a:t>Ainsi quand nous chanterons </a:t>
            </a:r>
          </a:p>
          <a:p>
            <a:pPr algn="ctr"/>
            <a:r>
              <a:rPr lang="fr-FR" sz="3600" b="1" dirty="0">
                <a:solidFill>
                  <a:prstClr val="white"/>
                </a:solidFill>
                <a:latin typeface="Book Antiqua" pitchFamily="18" charset="0"/>
              </a:rPr>
              <a:t>Entonnons avec douceur</a:t>
            </a:r>
          </a:p>
          <a:p>
            <a:pPr algn="ctr"/>
            <a:r>
              <a:rPr lang="fr-FR" sz="3600" b="1" dirty="0">
                <a:solidFill>
                  <a:prstClr val="white"/>
                </a:solidFill>
                <a:latin typeface="Book Antiqua" pitchFamily="18" charset="0"/>
              </a:rPr>
              <a:t>Jésus-Christ notre Seigneur</a:t>
            </a:r>
          </a:p>
          <a:p>
            <a:pPr algn="ctr"/>
            <a:r>
              <a:rPr lang="fr-FR" sz="3600" b="1" dirty="0">
                <a:solidFill>
                  <a:prstClr val="white"/>
                </a:solidFill>
                <a:latin typeface="Book Antiqua" pitchFamily="18" charset="0"/>
              </a:rPr>
              <a:t>Traite nos âmes avec pitié</a:t>
            </a:r>
          </a:p>
        </p:txBody>
      </p:sp>
      <p:sp>
        <p:nvSpPr>
          <p:cNvPr id="4" name="ZoneTexte 3">
            <a:extLst>
              <a:ext uri="{FF2B5EF4-FFF2-40B4-BE49-F238E27FC236}">
                <a16:creationId xmlns:a16="http://schemas.microsoft.com/office/drawing/2014/main" id="{BDD66808-8E6A-2691-2B3B-71122777553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et Introduction de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A78FB5DA-E69A-CB00-6767-1C7FE892951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590164708"/>
      </p:ext>
    </p:extLst>
  </p:cSld>
  <p:clrMapOvr>
    <a:masterClrMapping/>
  </p:clrMapOvr>
  <p:transition spd="slow"/>
</p:sld>
</file>

<file path=ppt/slides/slide24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10" name="Rectangle 9"/>
          <p:cNvSpPr/>
          <p:nvPr/>
        </p:nvSpPr>
        <p:spPr>
          <a:xfrm>
            <a:off x="457200" y="566678"/>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Doxa patri </a:t>
            </a:r>
            <a:r>
              <a:rPr lang="fr-FR" sz="4000" dirty="0" err="1">
                <a:solidFill>
                  <a:prstClr val="white"/>
                </a:solidFill>
                <a:latin typeface="CS Avva Shenouda" pitchFamily="34" charset="0"/>
              </a:rPr>
              <a:t>ke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Uiw</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ke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agiw</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Pneumati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ke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nun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ke</a:t>
            </a:r>
            <a:r>
              <a:rPr lang="fr-FR" sz="4000" dirty="0">
                <a:solidFill>
                  <a:prstClr val="white"/>
                </a:solidFill>
                <a:latin typeface="CS Avva Shenouda" pitchFamily="34" charset="0"/>
              </a:rPr>
              <a:t> `ai </a:t>
            </a:r>
            <a:r>
              <a:rPr lang="fr-FR" sz="4000" dirty="0" err="1">
                <a:solidFill>
                  <a:prstClr val="white"/>
                </a:solidFill>
                <a:latin typeface="CS Avva Shenouda" pitchFamily="34" charset="0"/>
              </a:rPr>
              <a:t>ke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ictouc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eouwnac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twn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ewnwn</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amyn</a:t>
            </a:r>
            <a:r>
              <a:rPr lang="fr-FR" sz="4000" dirty="0">
                <a:solidFill>
                  <a:prstClr val="white"/>
                </a:solidFill>
                <a:latin typeface="CS Avva Shenouda" pitchFamily="34" charset="0"/>
              </a:rPr>
              <a:t>.</a:t>
            </a:r>
          </a:p>
        </p:txBody>
      </p:sp>
      <p:sp>
        <p:nvSpPr>
          <p:cNvPr id="11" name="Rectangle 10"/>
          <p:cNvSpPr/>
          <p:nvPr/>
        </p:nvSpPr>
        <p:spPr>
          <a:xfrm>
            <a:off x="6672064" y="556226"/>
            <a:ext cx="5032292" cy="3046988"/>
          </a:xfrm>
          <a:prstGeom prst="rect">
            <a:avLst/>
          </a:prstGeom>
        </p:spPr>
        <p:txBody>
          <a:bodyPr wrap="square">
            <a:spAutoFit/>
          </a:bodyPr>
          <a:lstStyle/>
          <a:p>
            <a:pPr algn="just" rtl="1"/>
            <a:r>
              <a:rPr lang="ar-EG" sz="4800" dirty="0">
                <a:solidFill>
                  <a:prstClr val="white"/>
                </a:solidFill>
              </a:rPr>
              <a:t>المجد للآب والابن. </a:t>
            </a:r>
            <a:endParaRPr lang="fr-FR" sz="4800" dirty="0">
              <a:solidFill>
                <a:prstClr val="white"/>
              </a:solidFill>
            </a:endParaRPr>
          </a:p>
          <a:p>
            <a:pPr algn="just" rtl="1"/>
            <a:r>
              <a:rPr lang="ar-EG" sz="4800" dirty="0">
                <a:solidFill>
                  <a:prstClr val="white"/>
                </a:solidFill>
              </a:rPr>
              <a:t>والروح القدوس. </a:t>
            </a:r>
            <a:endParaRPr lang="fr-FR" sz="4800" dirty="0">
              <a:solidFill>
                <a:prstClr val="white"/>
              </a:solidFill>
            </a:endParaRPr>
          </a:p>
          <a:p>
            <a:pPr algn="just" rtl="1"/>
            <a:r>
              <a:rPr lang="ar-EG" sz="4800" dirty="0">
                <a:solidFill>
                  <a:prstClr val="white"/>
                </a:solidFill>
              </a:rPr>
              <a:t>الآن وكل أوان. </a:t>
            </a:r>
            <a:endParaRPr lang="fr-FR" sz="4800" dirty="0">
              <a:solidFill>
                <a:prstClr val="white"/>
              </a:solidFill>
            </a:endParaRPr>
          </a:p>
          <a:p>
            <a:pPr algn="just" rtl="1"/>
            <a:r>
              <a:rPr lang="ar-EG" sz="4800" dirty="0">
                <a:solidFill>
                  <a:prstClr val="white"/>
                </a:solidFill>
              </a:rPr>
              <a:t>والى دهر الداهرين آمين</a:t>
            </a:r>
            <a:endParaRPr lang="fr-FR" sz="4800" dirty="0">
              <a:solidFill>
                <a:prstClr val="white"/>
              </a:solidFill>
            </a:endParaRPr>
          </a:p>
        </p:txBody>
      </p:sp>
      <p:sp>
        <p:nvSpPr>
          <p:cNvPr id="12" name="Rectangle 11"/>
          <p:cNvSpPr/>
          <p:nvPr/>
        </p:nvSpPr>
        <p:spPr>
          <a:xfrm>
            <a:off x="2351584" y="3810000"/>
            <a:ext cx="7560840" cy="2308324"/>
          </a:xfrm>
          <a:prstGeom prst="rect">
            <a:avLst/>
          </a:prstGeom>
        </p:spPr>
        <p:txBody>
          <a:bodyPr wrap="square">
            <a:spAutoFit/>
          </a:bodyPr>
          <a:lstStyle/>
          <a:p>
            <a:pPr algn="ctr"/>
            <a:r>
              <a:rPr lang="fr-FR" sz="3600" b="1" dirty="0">
                <a:solidFill>
                  <a:prstClr val="white"/>
                </a:solidFill>
                <a:latin typeface="Book Antiqua" pitchFamily="18" charset="0"/>
              </a:rPr>
              <a:t>Toute gloire soit au Père</a:t>
            </a:r>
          </a:p>
          <a:p>
            <a:pPr algn="ctr"/>
            <a:r>
              <a:rPr lang="fr-FR" sz="3600" b="1" dirty="0">
                <a:solidFill>
                  <a:prstClr val="white"/>
                </a:solidFill>
                <a:latin typeface="Book Antiqua" pitchFamily="18" charset="0"/>
              </a:rPr>
              <a:t>Au Fils, et au Saint-Esprit </a:t>
            </a:r>
          </a:p>
          <a:p>
            <a:pPr algn="ctr"/>
            <a:r>
              <a:rPr lang="fr-FR" sz="3600" b="1" dirty="0">
                <a:solidFill>
                  <a:prstClr val="white"/>
                </a:solidFill>
                <a:latin typeface="Book Antiqua" pitchFamily="18" charset="0"/>
              </a:rPr>
              <a:t>Maintenant et pour toujours</a:t>
            </a:r>
          </a:p>
          <a:p>
            <a:pPr algn="ctr"/>
            <a:r>
              <a:rPr lang="fr-FR" sz="3600" b="1" dirty="0">
                <a:solidFill>
                  <a:prstClr val="white"/>
                </a:solidFill>
                <a:latin typeface="Book Antiqua" pitchFamily="18" charset="0"/>
              </a:rPr>
              <a:t>Pour les siècles des siècles, Amen. </a:t>
            </a:r>
          </a:p>
        </p:txBody>
      </p:sp>
      <p:sp>
        <p:nvSpPr>
          <p:cNvPr id="2" name="ZoneTexte 1">
            <a:extLst>
              <a:ext uri="{FF2B5EF4-FFF2-40B4-BE49-F238E27FC236}">
                <a16:creationId xmlns:a16="http://schemas.microsoft.com/office/drawing/2014/main" id="{8B005755-3300-94F0-2580-ABD8B9817DB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et Introduction de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fr-FR" sz="1600" dirty="0">
              <a:solidFill>
                <a:prstClr val="white"/>
              </a:solidFill>
              <a:latin typeface="CS Avva Shenouda" pitchFamily="34" charset="0"/>
            </a:endParaRPr>
          </a:p>
        </p:txBody>
      </p:sp>
      <p:sp>
        <p:nvSpPr>
          <p:cNvPr id="3" name="ZoneTexte 2">
            <a:hlinkClick r:id="rId2" action="ppaction://hlinksldjump"/>
            <a:extLst>
              <a:ext uri="{FF2B5EF4-FFF2-40B4-BE49-F238E27FC236}">
                <a16:creationId xmlns:a16="http://schemas.microsoft.com/office/drawing/2014/main" id="{8E122404-AC18-391F-6E25-B237F1BE51C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301872015"/>
      </p:ext>
    </p:extLst>
  </p:cSld>
  <p:clrMapOvr>
    <a:masterClrMapping/>
  </p:clrMapOvr>
  <p:transition spd="slow"/>
</p:sld>
</file>

<file path=ppt/slides/slide24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1559496" y="1769621"/>
            <a:ext cx="9144000" cy="1446550"/>
          </a:xfrm>
          <a:prstGeom prst="rect">
            <a:avLst/>
          </a:prstGeom>
        </p:spPr>
        <p:txBody>
          <a:bodyPr wrap="square">
            <a:spAutoFit/>
          </a:bodyPr>
          <a:lstStyle/>
          <a:p>
            <a:pPr algn="ctr"/>
            <a:r>
              <a:rPr lang="fr-FR" sz="4400" dirty="0">
                <a:solidFill>
                  <a:prstClr val="white"/>
                </a:solidFill>
                <a:latin typeface="CS Avva Shenouda" pitchFamily="34" charset="0"/>
              </a:rPr>
              <a:t>};e`</a:t>
            </a:r>
            <a:r>
              <a:rPr lang="fr-FR" sz="4400" dirty="0" err="1">
                <a:solidFill>
                  <a:prstClr val="white"/>
                </a:solidFill>
                <a:latin typeface="CS Avva Shenouda" pitchFamily="34" charset="0"/>
              </a:rPr>
              <a:t>otoki</a:t>
            </a:r>
            <a:r>
              <a:rPr lang="fr-FR" sz="4400" dirty="0">
                <a:solidFill>
                  <a:prstClr val="white"/>
                </a:solidFill>
                <a:latin typeface="CS Avva Shenouda" pitchFamily="34" charset="0"/>
              </a:rPr>
              <a:t>`a `m`p`</a:t>
            </a:r>
            <a:r>
              <a:rPr lang="fr-FR" sz="4400" dirty="0" err="1">
                <a:solidFill>
                  <a:prstClr val="white"/>
                </a:solidFill>
                <a:latin typeface="CS Avva Shenouda" pitchFamily="34" charset="0"/>
              </a:rPr>
              <a:t>ehoou</a:t>
            </a:r>
            <a:r>
              <a:rPr lang="fr-FR" sz="4400" dirty="0">
                <a:solidFill>
                  <a:prstClr val="white"/>
                </a:solidFill>
                <a:latin typeface="CS Avva Shenouda" pitchFamily="34" charset="0"/>
              </a:rPr>
              <a:t> </a:t>
            </a:r>
          </a:p>
          <a:p>
            <a:pPr algn="ctr"/>
            <a:r>
              <a:rPr lang="fr-FR" sz="4400" dirty="0">
                <a:solidFill>
                  <a:prstClr val="white"/>
                </a:solidFill>
                <a:latin typeface="CS Avva Shenouda" pitchFamily="34" charset="0"/>
              </a:rPr>
              <a:t>`</a:t>
            </a:r>
            <a:r>
              <a:rPr lang="fr-FR" sz="4400" dirty="0" err="1">
                <a:solidFill>
                  <a:prstClr val="white"/>
                </a:solidFill>
                <a:latin typeface="CS Avva Shenouda" pitchFamily="34" charset="0"/>
              </a:rPr>
              <a:t>mPicabbaton</a:t>
            </a:r>
            <a:r>
              <a:rPr lang="fr-FR" sz="4400" dirty="0">
                <a:solidFill>
                  <a:prstClr val="white"/>
                </a:solidFill>
                <a:latin typeface="CS Avva Shenouda" pitchFamily="34" charset="0"/>
              </a:rPr>
              <a:t> @ `</a:t>
            </a:r>
            <a:r>
              <a:rPr lang="fr-FR" sz="4400" dirty="0" err="1">
                <a:solidFill>
                  <a:prstClr val="white"/>
                </a:solidFill>
                <a:latin typeface="CS Avva Shenouda" pitchFamily="34" charset="0"/>
              </a:rPr>
              <a:t>y,oc</a:t>
            </a:r>
            <a:r>
              <a:rPr lang="fr-FR" sz="4400" dirty="0">
                <a:solidFill>
                  <a:prstClr val="white"/>
                </a:solidFill>
                <a:latin typeface="CS Avva Shenouda" pitchFamily="34" charset="0"/>
              </a:rPr>
              <a:t> </a:t>
            </a:r>
            <a:r>
              <a:rPr lang="fr-FR" sz="4400" dirty="0" err="1">
                <a:solidFill>
                  <a:prstClr val="white"/>
                </a:solidFill>
                <a:latin typeface="CS Avva Shenouda" pitchFamily="34" charset="0"/>
              </a:rPr>
              <a:t>Batoc</a:t>
            </a:r>
            <a:endParaRPr lang="fr-FR" sz="4400" dirty="0">
              <a:solidFill>
                <a:prstClr val="white"/>
              </a:solidFill>
              <a:latin typeface="CS Avva Shenouda" pitchFamily="34" charset="0"/>
            </a:endParaRPr>
          </a:p>
        </p:txBody>
      </p:sp>
      <p:sp>
        <p:nvSpPr>
          <p:cNvPr id="7" name="Rectangle 6"/>
          <p:cNvSpPr/>
          <p:nvPr/>
        </p:nvSpPr>
        <p:spPr>
          <a:xfrm>
            <a:off x="1551608" y="3380487"/>
            <a:ext cx="9144000" cy="2277547"/>
          </a:xfrm>
          <a:prstGeom prst="rect">
            <a:avLst/>
          </a:prstGeom>
        </p:spPr>
        <p:txBody>
          <a:bodyPr wrap="square">
            <a:spAutoFit/>
          </a:bodyPr>
          <a:lstStyle/>
          <a:p>
            <a:pPr algn="ctr"/>
            <a:r>
              <a:rPr lang="fr-FR" sz="4400" b="1" dirty="0">
                <a:solidFill>
                  <a:prstClr val="white"/>
                </a:solidFill>
                <a:latin typeface="Book Antiqua" pitchFamily="18" charset="0"/>
              </a:rPr>
              <a:t>Théotokie du samedi sur la mélodie </a:t>
            </a:r>
            <a:r>
              <a:rPr lang="fr-FR" sz="4400" b="1" dirty="0" err="1">
                <a:solidFill>
                  <a:prstClr val="white"/>
                </a:solidFill>
                <a:latin typeface="Book Antiqua" pitchFamily="18" charset="0"/>
              </a:rPr>
              <a:t>Watos</a:t>
            </a:r>
            <a:endParaRPr lang="fr-FR" sz="4400" b="1" dirty="0">
              <a:solidFill>
                <a:prstClr val="white"/>
              </a:solidFill>
              <a:latin typeface="Book Antiqua" pitchFamily="18" charset="0"/>
            </a:endParaRPr>
          </a:p>
          <a:p>
            <a:pPr algn="ctr"/>
            <a:r>
              <a:rPr lang="ar-SA" sz="5400" dirty="0" err="1">
                <a:solidFill>
                  <a:schemeClr val="bg1"/>
                </a:solidFill>
              </a:rPr>
              <a:t>ثيؤطوكية</a:t>
            </a:r>
            <a:r>
              <a:rPr lang="ar-SA" sz="5400" dirty="0">
                <a:solidFill>
                  <a:schemeClr val="bg1"/>
                </a:solidFill>
              </a:rPr>
              <a:t> يوم السبت </a:t>
            </a:r>
            <a:endParaRPr lang="fr-FR" sz="5400" b="1" dirty="0">
              <a:solidFill>
                <a:schemeClr val="bg1"/>
              </a:solidFill>
              <a:latin typeface="Book Antiqua" pitchFamily="18" charset="0"/>
            </a:endParaRP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44</a:t>
            </a:r>
          </a:p>
        </p:txBody>
      </p:sp>
      <p:sp>
        <p:nvSpPr>
          <p:cNvPr id="2" name="ZoneTexte 1">
            <a:extLst>
              <a:ext uri="{FF2B5EF4-FFF2-40B4-BE49-F238E27FC236}">
                <a16:creationId xmlns:a16="http://schemas.microsoft.com/office/drawing/2014/main" id="{A76628BF-FF1A-9F76-9E36-A6C87858644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3" name="ZoneTexte 2">
            <a:hlinkClick r:id="rId3" action="ppaction://hlinksldjump"/>
            <a:extLst>
              <a:ext uri="{FF2B5EF4-FFF2-40B4-BE49-F238E27FC236}">
                <a16:creationId xmlns:a16="http://schemas.microsoft.com/office/drawing/2014/main" id="{391B1D51-36DA-45F0-C99B-28B33AF6BF0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54949849"/>
      </p:ext>
    </p:extLst>
  </p:cSld>
  <p:clrMapOvr>
    <a:masterClrMapping/>
  </p:clrMapOvr>
  <p:transition spd="slow"/>
</p:sld>
</file>

<file path=ppt/slides/slide241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Avva_Marcos" pitchFamily="82" charset="0"/>
              </a:rPr>
              <a:t>%</a:t>
            </a:r>
            <a:r>
              <a:rPr lang="fr-FR" sz="3733" dirty="0" err="1">
                <a:solidFill>
                  <a:prstClr val="white"/>
                </a:solidFill>
                <a:latin typeface="CS Avva Shenouda" pitchFamily="34" charset="0"/>
              </a:rPr>
              <a:t>at;wleb</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ncemne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=e=;=u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hwb</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yetac`ini</a:t>
            </a:r>
            <a:r>
              <a:rPr lang="fr-FR" sz="3733" dirty="0">
                <a:solidFill>
                  <a:prstClr val="white"/>
                </a:solidFill>
                <a:latin typeface="CS Avva Shenouda" pitchFamily="34" charset="0"/>
              </a:rPr>
              <a:t> nan </a:t>
            </a:r>
            <a:r>
              <a:rPr lang="fr-FR" sz="3733">
                <a:solidFill>
                  <a:prstClr val="white"/>
                </a:solidFill>
                <a:latin typeface="CS Avva Shenouda" pitchFamily="34" charset="0"/>
              </a:rPr>
              <a:t>`m`V</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eftalyout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nec`jvoi</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أيتها الغير دنسة العفيفة.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القديسة في كل شيء.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التى</a:t>
            </a:r>
            <a:r>
              <a:rPr lang="ar-EG" sz="4400" dirty="0">
                <a:solidFill>
                  <a:prstClr val="white"/>
                </a:solidFill>
                <a:latin typeface="Calibri"/>
                <a:cs typeface="Arial" panose="020B0604020202020204" pitchFamily="34" charset="0"/>
              </a:rPr>
              <a:t> قدمت لنا الله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محمولا علي ذراعيها.</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Ô toi sans souillure et chaste</a:t>
            </a:r>
          </a:p>
          <a:p>
            <a:pPr algn="ctr" defTabSz="1219170"/>
            <a:r>
              <a:rPr lang="fr-FR" sz="3733" b="1" dirty="0">
                <a:solidFill>
                  <a:prstClr val="white"/>
                </a:solidFill>
                <a:latin typeface="Book Antiqua" pitchFamily="18" charset="0"/>
              </a:rPr>
              <a:t>Ô toi sainte en toute chose</a:t>
            </a:r>
          </a:p>
          <a:p>
            <a:pPr algn="ctr" defTabSz="1219170"/>
            <a:r>
              <a:rPr lang="fr-FR" sz="3733" b="1" dirty="0">
                <a:solidFill>
                  <a:prstClr val="white"/>
                </a:solidFill>
                <a:latin typeface="Book Antiqua" pitchFamily="18" charset="0"/>
              </a:rPr>
              <a:t>Toi qui nous présentas Dieu</a:t>
            </a:r>
          </a:p>
          <a:p>
            <a:pPr algn="ctr" defTabSz="1219170"/>
            <a:r>
              <a:rPr lang="fr-FR" sz="3733" b="1" dirty="0">
                <a:solidFill>
                  <a:prstClr val="white"/>
                </a:solidFill>
                <a:latin typeface="Book Antiqua" pitchFamily="18" charset="0"/>
              </a:rPr>
              <a:t>Qui Le portes dans tes bras</a:t>
            </a:r>
          </a:p>
        </p:txBody>
      </p:sp>
      <p:sp>
        <p:nvSpPr>
          <p:cNvPr id="20" name="ZoneTexte 19">
            <a:extLst>
              <a:ext uri="{FF2B5EF4-FFF2-40B4-BE49-F238E27FC236}">
                <a16:creationId xmlns:a16="http://schemas.microsoft.com/office/drawing/2014/main" id="{463B2CCD-2B69-84D5-BB24-BCE1563DADB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21" name="ZoneTexte 20">
            <a:hlinkClick r:id="rId2" action="ppaction://hlinksldjump"/>
            <a:extLst>
              <a:ext uri="{FF2B5EF4-FFF2-40B4-BE49-F238E27FC236}">
                <a16:creationId xmlns:a16="http://schemas.microsoft.com/office/drawing/2014/main" id="{F0242C8E-F1CF-CAC3-6EEE-2BDC1649A11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33906288"/>
      </p:ext>
    </p:extLst>
  </p:cSld>
  <p:clrMapOvr>
    <a:overrideClrMapping bg1="lt1" tx1="dk1" bg2="lt2" tx2="dk2" accent1="accent1" accent2="accent2" accent3="accent3" accent4="accent4" accent5="accent5" accent6="accent6" hlink="hlink" folHlink="folHlink"/>
  </p:clrMapOvr>
</p:sld>
</file>

<file path=ppt/slides/slide241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86520" y="566677"/>
            <a:ext cx="6041528"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Crasi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ktycic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ecws</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ecjw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mmoc</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ye;meh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err="1">
                <a:solidFill>
                  <a:prstClr val="white"/>
                </a:solidFill>
                <a:latin typeface="CS Avva Shenouda" pitchFamily="34" charset="0"/>
              </a:rPr>
              <a:t>ouoh</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sop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neme</a:t>
            </a:r>
            <a:r>
              <a:rPr lang="fr-FR" sz="3733" dirty="0">
                <a:solidFill>
                  <a:prstClr val="white"/>
                </a:solidFill>
                <a:latin typeface="CS Avva Shenouda" pitchFamily="34" charset="0"/>
              </a:rPr>
              <a:t>.</a:t>
            </a:r>
          </a:p>
        </p:txBody>
      </p:sp>
      <p:sp>
        <p:nvSpPr>
          <p:cNvPr id="11" name="Rectangle 10"/>
          <p:cNvSpPr/>
          <p:nvPr/>
        </p:nvSpPr>
        <p:spPr>
          <a:xfrm>
            <a:off x="6672064" y="556225"/>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تفرح معكِ كل الخليقة.</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صارخة قائلة.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السلام لك يا ممتلئة نعمة.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الرب معكِ.</a:t>
            </a:r>
            <a:endParaRPr lang="fr-FR" sz="4400" dirty="0">
              <a:solidFill>
                <a:prstClr val="white"/>
              </a:solidFill>
              <a:latin typeface="Calibri"/>
            </a:endParaRPr>
          </a:p>
        </p:txBody>
      </p:sp>
      <p:sp>
        <p:nvSpPr>
          <p:cNvPr id="12" name="Rectangle 11"/>
          <p:cNvSpPr/>
          <p:nvPr/>
        </p:nvSpPr>
        <p:spPr>
          <a:xfrm>
            <a:off x="2351584" y="3717032"/>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Toute la création exulte</a:t>
            </a:r>
          </a:p>
          <a:p>
            <a:pPr algn="ctr" defTabSz="1219170"/>
            <a:r>
              <a:rPr lang="fr-FR" sz="3733" b="1" dirty="0">
                <a:solidFill>
                  <a:prstClr val="white"/>
                </a:solidFill>
                <a:latin typeface="Book Antiqua" pitchFamily="18" charset="0"/>
              </a:rPr>
              <a:t>Avec toi, s’écrie et dit :</a:t>
            </a:r>
          </a:p>
          <a:p>
            <a:pPr algn="ctr" defTabSz="1219170"/>
            <a:r>
              <a:rPr lang="fr-FR" sz="3733" b="1" dirty="0">
                <a:solidFill>
                  <a:prstClr val="white"/>
                </a:solidFill>
                <a:latin typeface="Book Antiqua" pitchFamily="18" charset="0"/>
              </a:rPr>
              <a:t>Salut à toi, pleine de grâce</a:t>
            </a:r>
          </a:p>
          <a:p>
            <a:pPr algn="ctr" defTabSz="1219170"/>
            <a:r>
              <a:rPr lang="fr-FR" sz="3733" b="1" dirty="0">
                <a:solidFill>
                  <a:prstClr val="white"/>
                </a:solidFill>
                <a:latin typeface="Book Antiqua" pitchFamily="18" charset="0"/>
              </a:rPr>
              <a:t>Le Seigneur est avec toi.</a:t>
            </a:r>
          </a:p>
        </p:txBody>
      </p:sp>
      <p:sp>
        <p:nvSpPr>
          <p:cNvPr id="20" name="ZoneTexte 19">
            <a:extLst>
              <a:ext uri="{FF2B5EF4-FFF2-40B4-BE49-F238E27FC236}">
                <a16:creationId xmlns:a16="http://schemas.microsoft.com/office/drawing/2014/main" id="{4F1AFE6B-51FE-A66A-4E1A-A9D2D885A7D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21" name="ZoneTexte 20">
            <a:hlinkClick r:id="rId2" action="ppaction://hlinksldjump"/>
            <a:extLst>
              <a:ext uri="{FF2B5EF4-FFF2-40B4-BE49-F238E27FC236}">
                <a16:creationId xmlns:a16="http://schemas.microsoft.com/office/drawing/2014/main" id="{E9C9F96C-3879-D31E-890B-9EEF10FD4ED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89555337"/>
      </p:ext>
    </p:extLst>
  </p:cSld>
  <p:clrMapOvr>
    <a:overrideClrMapping bg1="lt1" tx1="dk1" bg2="lt2" tx2="dk2" accent1="accent1" accent2="accent2" accent3="accent3" accent4="accent4" accent5="accent5" accent6="accent6" hlink="hlink" folHlink="folHlink"/>
  </p:clrMapOvr>
</p:sld>
</file>

<file path=ppt/slides/slide241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ye;meh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yetacjem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yetacmec</a:t>
            </a:r>
            <a:r>
              <a:rPr lang="fr-FR" sz="3733" dirty="0">
                <a:solidFill>
                  <a:prstClr val="white"/>
                </a:solidFill>
                <a:latin typeface="CS Avva Shenouda" pitchFamily="34" charset="0"/>
              </a:rPr>
              <a:t> P=,=c @ </a:t>
            </a:r>
            <a:r>
              <a:rPr lang="fr-FR" sz="3733" err="1">
                <a:solidFill>
                  <a:prstClr val="white"/>
                </a:solidFill>
                <a:latin typeface="CS Avva Shenouda" pitchFamily="34" charset="0"/>
              </a:rPr>
              <a:t>ouoh</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sop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neme</a:t>
            </a:r>
            <a:r>
              <a:rPr lang="fr-FR" sz="3733" dirty="0">
                <a:solidFill>
                  <a:prstClr val="white"/>
                </a:solidFill>
                <a:latin typeface="CS Avva Shenouda" pitchFamily="34" charset="0"/>
              </a:rPr>
              <a:t>.</a:t>
            </a:r>
          </a:p>
        </p:txBody>
      </p:sp>
      <p:sp>
        <p:nvSpPr>
          <p:cNvPr id="11" name="Rectangle 10"/>
          <p:cNvSpPr/>
          <p:nvPr/>
        </p:nvSpPr>
        <p:spPr>
          <a:xfrm>
            <a:off x="6672064" y="556226"/>
            <a:ext cx="5088565" cy="2575192"/>
          </a:xfrm>
          <a:prstGeom prst="rect">
            <a:avLst/>
          </a:prstGeom>
        </p:spPr>
        <p:txBody>
          <a:bodyPr wrap="square">
            <a:spAutoFit/>
          </a:bodyPr>
          <a:lstStyle/>
          <a:p>
            <a:pPr algn="just" defTabSz="1219170" rtl="1"/>
            <a:r>
              <a:rPr lang="ar-EG" sz="4200" dirty="0">
                <a:solidFill>
                  <a:prstClr val="white"/>
                </a:solidFill>
                <a:latin typeface="Calibri"/>
                <a:cs typeface="Arial" panose="020B0604020202020204" pitchFamily="34" charset="0"/>
              </a:rPr>
              <a:t>السلام لك يا ممتلئة نعمة. </a:t>
            </a:r>
            <a:endParaRPr lang="fr-FR" sz="4200"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وجدت نعمة. </a:t>
            </a:r>
            <a:endParaRPr lang="fr-FR" sz="3867"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ولدت المسيح. </a:t>
            </a:r>
            <a:endParaRPr lang="fr-FR" sz="3867" dirty="0">
              <a:solidFill>
                <a:prstClr val="white"/>
              </a:solidFill>
              <a:latin typeface="Calibri"/>
            </a:endParaRPr>
          </a:p>
          <a:p>
            <a:pPr algn="just" defTabSz="1219170" rtl="1"/>
            <a:r>
              <a:rPr lang="ar-EG" sz="4200" dirty="0">
                <a:solidFill>
                  <a:prstClr val="white"/>
                </a:solidFill>
                <a:latin typeface="Calibri"/>
                <a:cs typeface="Arial" panose="020B0604020202020204" pitchFamily="34" charset="0"/>
              </a:rPr>
              <a:t>الرب معك.</a:t>
            </a:r>
            <a:endParaRPr lang="fr-FR" sz="4200"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pleine de grâce, </a:t>
            </a:r>
          </a:p>
          <a:p>
            <a:pPr algn="ctr" defTabSz="1219170"/>
            <a:r>
              <a:rPr lang="fr-FR" sz="3733" b="1" dirty="0">
                <a:solidFill>
                  <a:prstClr val="white"/>
                </a:solidFill>
                <a:latin typeface="Book Antiqua" pitchFamily="18" charset="0"/>
              </a:rPr>
              <a:t>salut à toi qui trouva grâce, </a:t>
            </a:r>
          </a:p>
          <a:p>
            <a:pPr algn="ctr" defTabSz="1219170"/>
            <a:r>
              <a:rPr lang="fr-FR" sz="3733" b="1" dirty="0">
                <a:solidFill>
                  <a:prstClr val="white"/>
                </a:solidFill>
                <a:latin typeface="Book Antiqua" pitchFamily="18" charset="0"/>
              </a:rPr>
              <a:t>salut à toi qui enfanta le Christ,</a:t>
            </a:r>
          </a:p>
          <a:p>
            <a:pPr algn="ctr" defTabSz="1219170"/>
            <a:r>
              <a:rPr lang="fr-FR" sz="3733" b="1" dirty="0">
                <a:solidFill>
                  <a:prstClr val="white"/>
                </a:solidFill>
                <a:latin typeface="Book Antiqua" pitchFamily="18" charset="0"/>
              </a:rPr>
              <a:t>le Seigneur est avec toi.</a:t>
            </a:r>
          </a:p>
        </p:txBody>
      </p:sp>
      <p:sp>
        <p:nvSpPr>
          <p:cNvPr id="19" name="ZoneTexte 18">
            <a:extLst>
              <a:ext uri="{FF2B5EF4-FFF2-40B4-BE49-F238E27FC236}">
                <a16:creationId xmlns:a16="http://schemas.microsoft.com/office/drawing/2014/main" id="{42A11B93-A3E9-8621-CAF9-393A8DB0C27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20" name="ZoneTexte 19">
            <a:hlinkClick r:id="rId2" action="ppaction://hlinksldjump"/>
            <a:extLst>
              <a:ext uri="{FF2B5EF4-FFF2-40B4-BE49-F238E27FC236}">
                <a16:creationId xmlns:a16="http://schemas.microsoft.com/office/drawing/2014/main" id="{6FC8FDB5-861E-2E8B-75DB-0CF885ED06F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84181675"/>
      </p:ext>
    </p:extLst>
  </p:cSld>
  <p:clrMapOvr>
    <a:overrideClrMapping bg1="lt1" tx1="dk1" bg2="lt2" tx2="dk2" accent1="accent1" accent2="accent2" accent3="accent3" accent4="accent4" accent5="accent5" accent6="accent6" hlink="hlink" folHlink="folHlink"/>
  </p:clrMapOvr>
</p:sld>
</file>

<file path=ppt/slides/slide24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FCF71A7A-2121-56C0-E460-765BDE5B627C}"/>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D8D25159-9647-F9C4-9640-7ADF14B95119}"/>
              </a:ext>
            </a:extLst>
          </p:cNvPr>
          <p:cNvGraphicFramePr>
            <a:graphicFrameLocks noGrp="1"/>
          </p:cNvGraphicFramePr>
          <p:nvPr/>
        </p:nvGraphicFramePr>
        <p:xfrm>
          <a:off x="304800" y="332656"/>
          <a:ext cx="11582400" cy="5868652"/>
        </p:xfrm>
        <a:graphic>
          <a:graphicData uri="http://schemas.openxmlformats.org/drawingml/2006/table">
            <a:tbl>
              <a:tblPr firstRow="1" bandRow="1">
                <a:tableStyleId>{2D5ABB26-0587-4C30-8999-92F81FD0307C}</a:tableStyleId>
              </a:tblPr>
              <a:tblGrid>
                <a:gridCol w="6705600">
                  <a:extLst>
                    <a:ext uri="{9D8B030D-6E8A-4147-A177-3AD203B41FA5}">
                      <a16:colId xmlns:a16="http://schemas.microsoft.com/office/drawing/2014/main" val="20000"/>
                    </a:ext>
                  </a:extLst>
                </a:gridCol>
                <a:gridCol w="4876800">
                  <a:extLst>
                    <a:ext uri="{9D8B030D-6E8A-4147-A177-3AD203B41FA5}">
                      <a16:colId xmlns:a16="http://schemas.microsoft.com/office/drawing/2014/main" val="20001"/>
                    </a:ext>
                  </a:extLst>
                </a:gridCol>
              </a:tblGrid>
              <a:tr h="3024336">
                <a:tc>
                  <a:txBody>
                    <a:bodyPr/>
                    <a:lstStyle/>
                    <a:p>
                      <a:r>
                        <a:rPr lang="fr-FR" sz="2600" b="1" kern="1200" dirty="0">
                          <a:solidFill>
                            <a:prstClr val="white"/>
                          </a:solidFill>
                          <a:latin typeface="Book Antiqua" pitchFamily="18" charset="0"/>
                          <a:ea typeface="+mn-ea"/>
                          <a:cs typeface="+mn-cs"/>
                        </a:rPr>
                        <a:t>7. Ô parure des vierges, sainte et vénérée</a:t>
                      </a:r>
                    </a:p>
                    <a:p>
                      <a:r>
                        <a:rPr lang="fr-FR" sz="2600" b="1" kern="1200" dirty="0">
                          <a:solidFill>
                            <a:prstClr val="white"/>
                          </a:solidFill>
                          <a:latin typeface="Book Antiqua" pitchFamily="18" charset="0"/>
                          <a:ea typeface="+mn-ea"/>
                          <a:cs typeface="+mn-cs"/>
                        </a:rPr>
                        <a:t>Pure entre les pures, lumière et clarté</a:t>
                      </a:r>
                    </a:p>
                    <a:p>
                      <a:r>
                        <a:rPr lang="fr-FR" sz="2600" b="1" kern="1200" dirty="0">
                          <a:solidFill>
                            <a:prstClr val="white"/>
                          </a:solidFill>
                          <a:latin typeface="Book Antiqua" pitchFamily="18" charset="0"/>
                          <a:ea typeface="+mn-ea"/>
                          <a:cs typeface="+mn-cs"/>
                        </a:rPr>
                        <a:t>Ô trésor de grâces, Mère de compassion</a:t>
                      </a:r>
                    </a:p>
                    <a:p>
                      <a:r>
                        <a:rPr lang="fr-FR" sz="2600" b="1" kern="1200" dirty="0">
                          <a:solidFill>
                            <a:prstClr val="white"/>
                          </a:solidFill>
                          <a:latin typeface="Book Antiqua" pitchFamily="18" charset="0"/>
                          <a:ea typeface="+mn-ea"/>
                          <a:cs typeface="+mn-cs"/>
                        </a:rPr>
                        <a:t>C’est bien toi la vigne, aux fruits </a:t>
                      </a:r>
                      <a:r>
                        <a:rPr lang="fr-FR" sz="2500" b="1" kern="1200" dirty="0">
                          <a:solidFill>
                            <a:prstClr val="white"/>
                          </a:solidFill>
                          <a:latin typeface="Book Antiqua" pitchFamily="18" charset="0"/>
                          <a:ea typeface="+mn-ea"/>
                          <a:cs typeface="+mn-cs"/>
                        </a:rPr>
                        <a:t>abondants</a:t>
                      </a:r>
                    </a:p>
                    <a:p>
                      <a:endParaRPr lang="fr-FR" sz="2600" b="1" kern="1200" dirty="0">
                        <a:solidFill>
                          <a:prstClr val="white"/>
                        </a:solidFill>
                        <a:latin typeface="Book Antiqua" pitchFamily="18" charset="0"/>
                        <a:ea typeface="+mn-ea"/>
                        <a:cs typeface="+mn-cs"/>
                      </a:endParaRPr>
                    </a:p>
                  </a:txBody>
                  <a:tcPr/>
                </a:tc>
                <a:tc>
                  <a:txBody>
                    <a:bodyPr/>
                    <a:lstStyle/>
                    <a:p>
                      <a:pPr algn="r" rtl="1"/>
                      <a:r>
                        <a:rPr lang="ar-EG" sz="3200" b="1" kern="1200" dirty="0">
                          <a:solidFill>
                            <a:prstClr val="white"/>
                          </a:solidFill>
                          <a:latin typeface="+mn-lt"/>
                          <a:ea typeface="+mn-ea"/>
                          <a:cs typeface="+mn-cs"/>
                        </a:rPr>
                        <a:t>يا زين </a:t>
                      </a:r>
                      <a:r>
                        <a:rPr lang="ar-EG" sz="3200" b="1" kern="1200" dirty="0" err="1">
                          <a:solidFill>
                            <a:prstClr val="white"/>
                          </a:solidFill>
                          <a:latin typeface="+mn-lt"/>
                          <a:ea typeface="+mn-ea"/>
                          <a:cs typeface="+mn-cs"/>
                        </a:rPr>
                        <a:t>الأبكار</a:t>
                      </a:r>
                      <a:r>
                        <a:rPr lang="ar-EG" sz="3200" b="1" kern="1200" dirty="0">
                          <a:solidFill>
                            <a:prstClr val="white"/>
                          </a:solidFill>
                          <a:latin typeface="+mn-lt"/>
                          <a:ea typeface="+mn-ea"/>
                          <a:cs typeface="+mn-cs"/>
                        </a:rPr>
                        <a:t> يا قُدس الأحبار</a:t>
                      </a:r>
                    </a:p>
                    <a:p>
                      <a:pPr algn="r" rtl="1"/>
                      <a:r>
                        <a:rPr lang="ar-EG" sz="3200" b="1" kern="1200" dirty="0">
                          <a:solidFill>
                            <a:prstClr val="white"/>
                          </a:solidFill>
                          <a:latin typeface="+mn-lt"/>
                          <a:ea typeface="+mn-ea"/>
                          <a:cs typeface="+mn-cs"/>
                        </a:rPr>
                        <a:t>يا طُهر الأطهار يا نور الأنوار</a:t>
                      </a:r>
                    </a:p>
                    <a:p>
                      <a:pPr algn="r" rtl="1"/>
                      <a:r>
                        <a:rPr lang="ar-EG" sz="3200" b="1" kern="1200" dirty="0">
                          <a:solidFill>
                            <a:prstClr val="white"/>
                          </a:solidFill>
                          <a:latin typeface="+mn-lt"/>
                          <a:ea typeface="+mn-ea"/>
                          <a:cs typeface="+mn-cs"/>
                        </a:rPr>
                        <a:t>يا كنز النعمة يا أم الرحمة</a:t>
                      </a:r>
                    </a:p>
                    <a:p>
                      <a:pPr algn="r" rtl="1"/>
                      <a:r>
                        <a:rPr lang="ar-EG" sz="3200" b="1" kern="1200" dirty="0">
                          <a:solidFill>
                            <a:prstClr val="white"/>
                          </a:solidFill>
                          <a:latin typeface="+mn-lt"/>
                          <a:ea typeface="+mn-ea"/>
                          <a:cs typeface="+mn-cs"/>
                        </a:rPr>
                        <a:t>أنتِ هي الكرمة المملوءة أثمار</a:t>
                      </a:r>
                    </a:p>
                  </a:txBody>
                  <a:tcPr/>
                </a:tc>
                <a:extLst>
                  <a:ext uri="{0D108BD9-81ED-4DB2-BD59-A6C34878D82A}">
                    <a16:rowId xmlns:a16="http://schemas.microsoft.com/office/drawing/2014/main" val="10000"/>
                  </a:ext>
                </a:extLst>
              </a:tr>
              <a:tr h="2844316">
                <a:tc>
                  <a:txBody>
                    <a:bodyPr/>
                    <a:lstStyle/>
                    <a:p>
                      <a:r>
                        <a:rPr lang="fr-FR" sz="2600" b="1" kern="1200" dirty="0">
                          <a:solidFill>
                            <a:prstClr val="white"/>
                          </a:solidFill>
                          <a:latin typeface="Book Antiqua" pitchFamily="18" charset="0"/>
                          <a:ea typeface="+mn-ea"/>
                          <a:cs typeface="+mn-cs"/>
                        </a:rPr>
                        <a:t>8. Fille de Joachim, tu reçois la gloire</a:t>
                      </a:r>
                    </a:p>
                    <a:p>
                      <a:r>
                        <a:rPr lang="fr-FR" sz="2600" b="1" kern="1200" dirty="0">
                          <a:solidFill>
                            <a:prstClr val="white"/>
                          </a:solidFill>
                          <a:latin typeface="Book Antiqua" pitchFamily="18" charset="0"/>
                          <a:ea typeface="+mn-ea"/>
                          <a:cs typeface="+mn-cs"/>
                        </a:rPr>
                        <a:t>Toi, Jérusalem, fierté et victoire</a:t>
                      </a:r>
                    </a:p>
                    <a:p>
                      <a:r>
                        <a:rPr lang="fr-FR" sz="2600" b="1" kern="1200" dirty="0">
                          <a:solidFill>
                            <a:prstClr val="white"/>
                          </a:solidFill>
                          <a:latin typeface="Book Antiqua" pitchFamily="18" charset="0"/>
                          <a:ea typeface="+mn-ea"/>
                          <a:cs typeface="+mn-cs"/>
                        </a:rPr>
                        <a:t>Et tu es Sion, ô précieux diamant</a:t>
                      </a:r>
                    </a:p>
                    <a:p>
                      <a:r>
                        <a:rPr lang="fr-FR" sz="2600" b="1" kern="1200" dirty="0">
                          <a:solidFill>
                            <a:prstClr val="white"/>
                          </a:solidFill>
                          <a:latin typeface="Book Antiqua" pitchFamily="18" charset="0"/>
                          <a:ea typeface="+mn-ea"/>
                          <a:cs typeface="+mn-cs"/>
                        </a:rPr>
                        <a:t>Tu brisas le piège, les liens de Satan </a:t>
                      </a:r>
                    </a:p>
                    <a:p>
                      <a:endParaRPr lang="fr-FR" sz="2600" b="1" kern="1200" dirty="0">
                        <a:solidFill>
                          <a:prstClr val="white"/>
                        </a:solidFill>
                        <a:latin typeface="Book Antiqua" pitchFamily="18" charset="0"/>
                        <a:ea typeface="+mn-ea"/>
                        <a:cs typeface="+mn-cs"/>
                      </a:endParaRPr>
                    </a:p>
                  </a:txBody>
                  <a:tcPr/>
                </a:tc>
                <a:tc>
                  <a:txBody>
                    <a:bodyPr/>
                    <a:lstStyle/>
                    <a:p>
                      <a:pPr algn="r" rtl="1"/>
                      <a:r>
                        <a:rPr lang="ar-EG" sz="3200" b="1" kern="1200" dirty="0">
                          <a:solidFill>
                            <a:prstClr val="white"/>
                          </a:solidFill>
                          <a:latin typeface="+mn-lt"/>
                          <a:ea typeface="+mn-ea"/>
                          <a:cs typeface="+mn-cs"/>
                        </a:rPr>
                        <a:t>يا </a:t>
                      </a:r>
                      <a:r>
                        <a:rPr lang="ar-EG" sz="3200" b="1" kern="1200" dirty="0" err="1">
                          <a:solidFill>
                            <a:prstClr val="white"/>
                          </a:solidFill>
                          <a:latin typeface="+mn-lt"/>
                          <a:ea typeface="+mn-ea"/>
                          <a:cs typeface="+mn-cs"/>
                        </a:rPr>
                        <a:t>إبنة</a:t>
                      </a:r>
                      <a:r>
                        <a:rPr lang="ar-EG" sz="3200" b="1" kern="1200" dirty="0">
                          <a:solidFill>
                            <a:prstClr val="white"/>
                          </a:solidFill>
                          <a:latin typeface="+mn-lt"/>
                          <a:ea typeface="+mn-ea"/>
                          <a:cs typeface="+mn-cs"/>
                        </a:rPr>
                        <a:t> </a:t>
                      </a:r>
                      <a:r>
                        <a:rPr lang="ar-EG" sz="3200" b="1" kern="1200" dirty="0" err="1">
                          <a:solidFill>
                            <a:prstClr val="white"/>
                          </a:solidFill>
                          <a:latin typeface="+mn-lt"/>
                          <a:ea typeface="+mn-ea"/>
                          <a:cs typeface="+mn-cs"/>
                        </a:rPr>
                        <a:t>يواقيم</a:t>
                      </a:r>
                      <a:r>
                        <a:rPr lang="ar-EG" sz="3200" b="1" kern="1200" dirty="0">
                          <a:solidFill>
                            <a:prstClr val="white"/>
                          </a:solidFill>
                          <a:latin typeface="+mn-lt"/>
                          <a:ea typeface="+mn-ea"/>
                          <a:cs typeface="+mn-cs"/>
                        </a:rPr>
                        <a:t> قد نُلتِ التعظيم</a:t>
                      </a:r>
                    </a:p>
                    <a:p>
                      <a:pPr algn="r" rtl="1"/>
                      <a:r>
                        <a:rPr lang="ar-EG" sz="3200" b="1" kern="1200" dirty="0">
                          <a:solidFill>
                            <a:prstClr val="white"/>
                          </a:solidFill>
                          <a:latin typeface="+mn-lt"/>
                          <a:ea typeface="+mn-ea"/>
                          <a:cs typeface="+mn-cs"/>
                        </a:rPr>
                        <a:t>أنتِ هي أورشليم ذات المجد والفخار</a:t>
                      </a:r>
                    </a:p>
                    <a:p>
                      <a:pPr algn="r" rtl="1"/>
                      <a:r>
                        <a:rPr lang="ar-EG" sz="3200" b="1" kern="1200" dirty="0">
                          <a:solidFill>
                            <a:prstClr val="white"/>
                          </a:solidFill>
                          <a:latin typeface="+mn-lt"/>
                          <a:ea typeface="+mn-ea"/>
                          <a:cs typeface="+mn-cs"/>
                        </a:rPr>
                        <a:t>أنتِ هي صهيون يا جوهر مكنون</a:t>
                      </a:r>
                    </a:p>
                    <a:p>
                      <a:pPr algn="r" rtl="1"/>
                      <a:r>
                        <a:rPr lang="ar-EG" sz="3200" b="1" kern="1200" dirty="0">
                          <a:solidFill>
                            <a:prstClr val="white"/>
                          </a:solidFill>
                          <a:latin typeface="+mn-lt"/>
                          <a:ea typeface="+mn-ea"/>
                          <a:cs typeface="+mn-cs"/>
                        </a:rPr>
                        <a:t>فككت المسجون من يد المكار</a:t>
                      </a:r>
                    </a:p>
                    <a:p>
                      <a:endParaRPr lang="fr-FR" sz="16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00AAA862-52E3-7888-2542-D1D8D02FCE0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C923D7FE-B9C9-752B-33B0-7A2049B4C99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26934179"/>
      </p:ext>
    </p:extLst>
  </p:cSld>
  <p:clrMapOvr>
    <a:masterClrMapping/>
  </p:clrMapOvr>
  <p:transition/>
</p:sld>
</file>

<file path=ppt/slides/slide24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1524000" y="980728"/>
            <a:ext cx="9144000" cy="1631216"/>
          </a:xfrm>
          <a:prstGeom prst="rect">
            <a:avLst/>
          </a:prstGeom>
        </p:spPr>
        <p:txBody>
          <a:bodyPr wrap="square">
            <a:spAutoFit/>
          </a:bodyPr>
          <a:lstStyle/>
          <a:p>
            <a:pPr algn="ctr"/>
            <a:r>
              <a:rPr lang="fr-FR" sz="5000" dirty="0">
                <a:solidFill>
                  <a:prstClr val="white"/>
                </a:solidFill>
                <a:latin typeface="CS Avva Shenouda" pitchFamily="34" charset="0"/>
              </a:rPr>
              <a:t>};e`</a:t>
            </a:r>
            <a:r>
              <a:rPr lang="fr-FR" sz="5000" dirty="0" err="1">
                <a:solidFill>
                  <a:prstClr val="white"/>
                </a:solidFill>
                <a:latin typeface="CS Avva Shenouda" pitchFamily="34" charset="0"/>
              </a:rPr>
              <a:t>otoki</a:t>
            </a:r>
            <a:r>
              <a:rPr lang="fr-FR" sz="5000" dirty="0">
                <a:solidFill>
                  <a:prstClr val="white"/>
                </a:solidFill>
                <a:latin typeface="CS Avva Shenouda" pitchFamily="34" charset="0"/>
              </a:rPr>
              <a:t>`a `m`p`</a:t>
            </a:r>
            <a:r>
              <a:rPr lang="fr-FR" sz="5000" dirty="0" err="1">
                <a:solidFill>
                  <a:prstClr val="white"/>
                </a:solidFill>
                <a:latin typeface="CS Avva Shenouda" pitchFamily="34" charset="0"/>
              </a:rPr>
              <a:t>ehoou</a:t>
            </a:r>
            <a:r>
              <a:rPr lang="fr-FR" sz="5000" dirty="0">
                <a:solidFill>
                  <a:prstClr val="white"/>
                </a:solidFill>
                <a:latin typeface="CS Avva Shenouda" pitchFamily="34" charset="0"/>
              </a:rPr>
              <a:t> </a:t>
            </a:r>
          </a:p>
          <a:p>
            <a:pPr algn="ctr"/>
            <a:r>
              <a:rPr lang="fr-FR" sz="5000" dirty="0">
                <a:solidFill>
                  <a:prstClr val="white"/>
                </a:solidFill>
                <a:latin typeface="CS Avva Shenouda" pitchFamily="34" charset="0"/>
              </a:rPr>
              <a:t>`</a:t>
            </a:r>
            <a:r>
              <a:rPr lang="fr-FR" sz="5000" dirty="0" err="1">
                <a:solidFill>
                  <a:prstClr val="white"/>
                </a:solidFill>
                <a:latin typeface="CS Avva Shenouda" pitchFamily="34" charset="0"/>
              </a:rPr>
              <a:t>mPicabbaton</a:t>
            </a:r>
            <a:r>
              <a:rPr lang="fr-FR" sz="5000" dirty="0">
                <a:solidFill>
                  <a:prstClr val="white"/>
                </a:solidFill>
                <a:latin typeface="CS Avva Shenouda" pitchFamily="34" charset="0"/>
              </a:rPr>
              <a:t> @ `</a:t>
            </a:r>
            <a:r>
              <a:rPr lang="fr-FR" sz="5000" dirty="0" err="1">
                <a:solidFill>
                  <a:prstClr val="white"/>
                </a:solidFill>
                <a:latin typeface="CS Avva Shenouda" pitchFamily="34" charset="0"/>
              </a:rPr>
              <a:t>y,oc</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Batoc</a:t>
            </a:r>
            <a:endParaRPr lang="fr-FR" sz="5000" dirty="0">
              <a:solidFill>
                <a:prstClr val="white"/>
              </a:solidFill>
              <a:latin typeface="CS Avva Shenouda" pitchFamily="34" charset="0"/>
            </a:endParaRPr>
          </a:p>
        </p:txBody>
      </p:sp>
      <p:sp>
        <p:nvSpPr>
          <p:cNvPr id="7" name="Rectangle 6"/>
          <p:cNvSpPr/>
          <p:nvPr/>
        </p:nvSpPr>
        <p:spPr>
          <a:xfrm>
            <a:off x="1524000" y="3959185"/>
            <a:ext cx="9144000" cy="923330"/>
          </a:xfrm>
          <a:prstGeom prst="rect">
            <a:avLst/>
          </a:prstGeom>
        </p:spPr>
        <p:txBody>
          <a:bodyPr wrap="square">
            <a:spAutoFit/>
          </a:bodyPr>
          <a:lstStyle/>
          <a:p>
            <a:pPr algn="ctr"/>
            <a:r>
              <a:rPr lang="fr-FR" sz="5400" b="1" dirty="0">
                <a:solidFill>
                  <a:prstClr val="white"/>
                </a:solidFill>
                <a:latin typeface="Book Antiqua" pitchFamily="18" charset="0"/>
              </a:rPr>
              <a:t>1</a:t>
            </a:r>
            <a:r>
              <a:rPr lang="fr-FR" sz="5400" b="1" baseline="30000" dirty="0">
                <a:solidFill>
                  <a:prstClr val="white"/>
                </a:solidFill>
                <a:latin typeface="Book Antiqua" pitchFamily="18" charset="0"/>
              </a:rPr>
              <a:t>er</a:t>
            </a:r>
            <a:r>
              <a:rPr lang="fr-FR" sz="5400" b="1" dirty="0">
                <a:solidFill>
                  <a:prstClr val="white"/>
                </a:solidFill>
                <a:latin typeface="Book Antiqua" pitchFamily="18" charset="0"/>
              </a:rPr>
              <a:t> interprétation</a:t>
            </a:r>
          </a:p>
        </p:txBody>
      </p:sp>
      <p:sp>
        <p:nvSpPr>
          <p:cNvPr id="2" name="ZoneTexte 1">
            <a:extLst>
              <a:ext uri="{FF2B5EF4-FFF2-40B4-BE49-F238E27FC236}">
                <a16:creationId xmlns:a16="http://schemas.microsoft.com/office/drawing/2014/main" id="{64311E69-CAAE-4638-8277-A12F2961099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interprétation</a:t>
            </a:r>
          </a:p>
        </p:txBody>
      </p:sp>
      <p:sp>
        <p:nvSpPr>
          <p:cNvPr id="3" name="ZoneTexte 2">
            <a:hlinkClick r:id="rId2" action="ppaction://hlinksldjump"/>
            <a:extLst>
              <a:ext uri="{FF2B5EF4-FFF2-40B4-BE49-F238E27FC236}">
                <a16:creationId xmlns:a16="http://schemas.microsoft.com/office/drawing/2014/main" id="{EF0847CB-1FD3-7C9E-E954-8A63B88009D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61540228"/>
      </p:ext>
    </p:extLst>
  </p:cSld>
  <p:clrMapOvr>
    <a:masterClrMapping/>
  </p:clrMapOvr>
  <p:transition spd="slow"/>
</p:sld>
</file>

<file path=ppt/slides/slide24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57200" y="566678"/>
            <a:ext cx="6070848" cy="3170099"/>
          </a:xfrm>
          <a:prstGeom prst="rect">
            <a:avLst/>
          </a:prstGeom>
        </p:spPr>
        <p:txBody>
          <a:bodyPr wrap="square">
            <a:spAutoFit/>
          </a:bodyPr>
          <a:lstStyle/>
          <a:p>
            <a:pPr algn="just"/>
            <a:r>
              <a:rPr lang="fr-FR" sz="4000" dirty="0" err="1">
                <a:solidFill>
                  <a:prstClr val="white"/>
                </a:solidFill>
                <a:latin typeface="CS Avva Shenouda" pitchFamily="34" charset="0"/>
              </a:rPr>
              <a:t>Cundoxac;wmen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ymeran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e;by</a:t>
            </a:r>
            <a:r>
              <a:rPr lang="fr-FR" sz="4000" dirty="0">
                <a:solidFill>
                  <a:prstClr val="white"/>
                </a:solidFill>
                <a:latin typeface="CS Avva Shenouda" pitchFamily="34" charset="0"/>
              </a:rPr>
              <a:t>] `w ]`</a:t>
            </a:r>
            <a:r>
              <a:rPr lang="fr-FR" sz="4000" dirty="0" err="1">
                <a:solidFill>
                  <a:prstClr val="white"/>
                </a:solidFill>
                <a:latin typeface="CS Avva Shenouda" pitchFamily="34" charset="0"/>
              </a:rPr>
              <a:t>proctacia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ansan`ervmeu`i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mperan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umnoumen</a:t>
            </a:r>
            <a:r>
              <a:rPr lang="fr-FR" sz="4000" dirty="0">
                <a:solidFill>
                  <a:prstClr val="white"/>
                </a:solidFill>
                <a:latin typeface="CS Avva Shenouda" pitchFamily="34" charset="0"/>
              </a:rPr>
              <a:t> ce</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adi,octacia</a:t>
            </a:r>
            <a:r>
              <a:rPr lang="fr-FR" sz="4000" dirty="0">
                <a:solidFill>
                  <a:prstClr val="white"/>
                </a:solidFill>
                <a:latin typeface="CS Avva Shenouda" pitchFamily="34" charset="0"/>
              </a:rPr>
              <a:t>.</a:t>
            </a:r>
          </a:p>
        </p:txBody>
      </p:sp>
      <p:sp>
        <p:nvSpPr>
          <p:cNvPr id="11" name="Rectangle 10"/>
          <p:cNvSpPr/>
          <p:nvPr/>
        </p:nvSpPr>
        <p:spPr>
          <a:xfrm>
            <a:off x="6672064" y="556225"/>
            <a:ext cx="5062736" cy="2800767"/>
          </a:xfrm>
          <a:prstGeom prst="rect">
            <a:avLst/>
          </a:prstGeom>
        </p:spPr>
        <p:txBody>
          <a:bodyPr wrap="square">
            <a:spAutoFit/>
          </a:bodyPr>
          <a:lstStyle/>
          <a:p>
            <a:pPr algn="just" rtl="1"/>
            <a:r>
              <a:rPr lang="ar-EG" sz="4400" dirty="0">
                <a:solidFill>
                  <a:prstClr val="white"/>
                </a:solidFill>
              </a:rPr>
              <a:t>نتمجد في هذا اليوم من أجلك أيتها الشفيعة إذا ما ذكرنا أسمك مسبحين إياك باتفاق.</a:t>
            </a:r>
            <a:endParaRPr lang="fr-FR" sz="4400" dirty="0">
              <a:solidFill>
                <a:prstClr val="white"/>
              </a:solidFill>
            </a:endParaRPr>
          </a:p>
        </p:txBody>
      </p:sp>
      <p:sp>
        <p:nvSpPr>
          <p:cNvPr id="12" name="Rectangle 11"/>
          <p:cNvSpPr/>
          <p:nvPr/>
        </p:nvSpPr>
        <p:spPr>
          <a:xfrm>
            <a:off x="2351584" y="3962400"/>
            <a:ext cx="7560840" cy="2308324"/>
          </a:xfrm>
          <a:prstGeom prst="rect">
            <a:avLst/>
          </a:prstGeom>
        </p:spPr>
        <p:txBody>
          <a:bodyPr wrap="square">
            <a:spAutoFit/>
          </a:bodyPr>
          <a:lstStyle/>
          <a:p>
            <a:pPr algn="ctr"/>
            <a:r>
              <a:rPr lang="fr-FR" sz="3600" b="1" dirty="0">
                <a:solidFill>
                  <a:prstClr val="white"/>
                </a:solidFill>
                <a:latin typeface="Book Antiqua" pitchFamily="18" charset="0"/>
              </a:rPr>
              <a:t>Nous nous glorifions en ce jour, </a:t>
            </a:r>
          </a:p>
          <a:p>
            <a:pPr algn="ctr"/>
            <a:r>
              <a:rPr lang="fr-FR" sz="3600" b="1" dirty="0">
                <a:solidFill>
                  <a:prstClr val="white"/>
                </a:solidFill>
                <a:latin typeface="Book Antiqua" pitchFamily="18" charset="0"/>
              </a:rPr>
              <a:t>pour toi ô médiatrice, </a:t>
            </a:r>
          </a:p>
          <a:p>
            <a:pPr algn="ctr"/>
            <a:r>
              <a:rPr lang="fr-FR" sz="3600" b="1" dirty="0">
                <a:solidFill>
                  <a:prstClr val="white"/>
                </a:solidFill>
                <a:latin typeface="Book Antiqua" pitchFamily="18" charset="0"/>
              </a:rPr>
              <a:t>lorsque nous disons ton nom, </a:t>
            </a:r>
          </a:p>
          <a:p>
            <a:pPr algn="ctr"/>
            <a:r>
              <a:rPr lang="fr-FR" sz="3600" b="1" dirty="0">
                <a:solidFill>
                  <a:prstClr val="white"/>
                </a:solidFill>
                <a:latin typeface="Book Antiqua" pitchFamily="18" charset="0"/>
              </a:rPr>
              <a:t>en te louant en accord</a:t>
            </a:r>
          </a:p>
        </p:txBody>
      </p:sp>
      <p:sp>
        <p:nvSpPr>
          <p:cNvPr id="2" name="ZoneTexte 1">
            <a:extLst>
              <a:ext uri="{FF2B5EF4-FFF2-40B4-BE49-F238E27FC236}">
                <a16:creationId xmlns:a16="http://schemas.microsoft.com/office/drawing/2014/main" id="{E86DA387-BF27-EC0B-B9D9-FA126DF9D79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interprétation</a:t>
            </a:r>
          </a:p>
        </p:txBody>
      </p:sp>
      <p:sp>
        <p:nvSpPr>
          <p:cNvPr id="3" name="ZoneTexte 2">
            <a:hlinkClick r:id="rId2" action="ppaction://hlinksldjump"/>
            <a:extLst>
              <a:ext uri="{FF2B5EF4-FFF2-40B4-BE49-F238E27FC236}">
                <a16:creationId xmlns:a16="http://schemas.microsoft.com/office/drawing/2014/main" id="{4F4440EB-80A7-4A24-8E40-1F865D8741A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78046578"/>
      </p:ext>
    </p:extLst>
  </p:cSld>
  <p:clrMapOvr>
    <a:masterClrMapping/>
  </p:clrMapOvr>
  <p:transition spd="slow"/>
</p:sld>
</file>

<file path=ppt/slides/slide24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57200" y="566678"/>
            <a:ext cx="6070848" cy="3170099"/>
          </a:xfrm>
          <a:prstGeom prst="rect">
            <a:avLst/>
          </a:prstGeom>
        </p:spPr>
        <p:txBody>
          <a:bodyPr wrap="square">
            <a:spAutoFit/>
          </a:bodyPr>
          <a:lstStyle/>
          <a:p>
            <a:pPr algn="just"/>
            <a:r>
              <a:rPr lang="fr-FR" sz="4000" dirty="0" err="1">
                <a:solidFill>
                  <a:prstClr val="white"/>
                </a:solidFill>
                <a:latin typeface="CS Avva Shenouda" pitchFamily="34" charset="0"/>
              </a:rPr>
              <a:t>Acpile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ke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agiwtera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pacyc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ktycewc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diapantoc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ke</a:t>
            </a:r>
            <a:r>
              <a:rPr lang="fr-FR" sz="4000" dirty="0">
                <a:solidFill>
                  <a:prstClr val="white"/>
                </a:solidFill>
                <a:latin typeface="CS Avva Shenouda" pitchFamily="34" charset="0"/>
              </a:rPr>
              <a:t> `y </a:t>
            </a:r>
            <a:r>
              <a:rPr lang="fr-FR" sz="4000" dirty="0" err="1">
                <a:solidFill>
                  <a:prstClr val="white"/>
                </a:solidFill>
                <a:latin typeface="CS Avva Shenouda" pitchFamily="34" charset="0"/>
              </a:rPr>
              <a:t>kory</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aly;ectera</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psyri</a:t>
            </a:r>
            <a:r>
              <a:rPr lang="fr-FR" sz="4000" dirty="0">
                <a:solidFill>
                  <a:prstClr val="white"/>
                </a:solidFill>
                <a:latin typeface="CS Avva Shenouda" pitchFamily="34" charset="0"/>
              </a:rPr>
              <a:t> `mV] `</a:t>
            </a:r>
            <a:r>
              <a:rPr lang="fr-FR" sz="4000" dirty="0" err="1">
                <a:solidFill>
                  <a:prstClr val="white"/>
                </a:solidFill>
                <a:latin typeface="CS Avva Shenouda" pitchFamily="34" charset="0"/>
              </a:rPr>
              <a:t>amiantoc</a:t>
            </a:r>
            <a:r>
              <a:rPr lang="fr-FR" sz="4000" dirty="0">
                <a:solidFill>
                  <a:prstClr val="white"/>
                </a:solidFill>
                <a:latin typeface="CS Avva Shenouda" pitchFamily="34" charset="0"/>
              </a:rPr>
              <a:t>.</a:t>
            </a:r>
          </a:p>
        </p:txBody>
      </p:sp>
      <p:sp>
        <p:nvSpPr>
          <p:cNvPr id="11" name="Rectangle 10"/>
          <p:cNvSpPr/>
          <p:nvPr/>
        </p:nvSpPr>
        <p:spPr>
          <a:xfrm>
            <a:off x="6672064" y="556225"/>
            <a:ext cx="5032292" cy="2123658"/>
          </a:xfrm>
          <a:prstGeom prst="rect">
            <a:avLst/>
          </a:prstGeom>
        </p:spPr>
        <p:txBody>
          <a:bodyPr wrap="square">
            <a:spAutoFit/>
          </a:bodyPr>
          <a:lstStyle/>
          <a:p>
            <a:pPr algn="just" rtl="1"/>
            <a:r>
              <a:rPr lang="ar-EG" sz="4400" dirty="0">
                <a:solidFill>
                  <a:prstClr val="white"/>
                </a:solidFill>
              </a:rPr>
              <a:t>يا طاهرة </a:t>
            </a:r>
            <a:r>
              <a:rPr lang="ar-EG" sz="4400" dirty="0" err="1">
                <a:solidFill>
                  <a:prstClr val="white"/>
                </a:solidFill>
              </a:rPr>
              <a:t>واقدس</a:t>
            </a:r>
            <a:r>
              <a:rPr lang="ar-EG" sz="4400" dirty="0">
                <a:solidFill>
                  <a:prstClr val="white"/>
                </a:solidFill>
              </a:rPr>
              <a:t> من كل الخليقة بأسرها وفتاة </a:t>
            </a:r>
            <a:r>
              <a:rPr lang="ar-EG" sz="4400" dirty="0" err="1">
                <a:solidFill>
                  <a:prstClr val="white"/>
                </a:solidFill>
              </a:rPr>
              <a:t>حقيقية</a:t>
            </a:r>
            <a:r>
              <a:rPr lang="ar-EG" sz="4400" dirty="0">
                <a:solidFill>
                  <a:prstClr val="white"/>
                </a:solidFill>
              </a:rPr>
              <a:t> لأن ابن الله </a:t>
            </a:r>
            <a:r>
              <a:rPr lang="ar-EG" sz="4400" dirty="0" err="1">
                <a:solidFill>
                  <a:prstClr val="white"/>
                </a:solidFill>
              </a:rPr>
              <a:t>المنزة.</a:t>
            </a:r>
            <a:endParaRPr lang="fr-FR" sz="4400" dirty="0">
              <a:solidFill>
                <a:prstClr val="white"/>
              </a:solidFill>
            </a:endParaRPr>
          </a:p>
        </p:txBody>
      </p:sp>
      <p:sp>
        <p:nvSpPr>
          <p:cNvPr id="12" name="Rectangle 11"/>
          <p:cNvSpPr/>
          <p:nvPr/>
        </p:nvSpPr>
        <p:spPr>
          <a:xfrm>
            <a:off x="2351584" y="3962400"/>
            <a:ext cx="7560840" cy="2308324"/>
          </a:xfrm>
          <a:prstGeom prst="rect">
            <a:avLst/>
          </a:prstGeom>
        </p:spPr>
        <p:txBody>
          <a:bodyPr wrap="square">
            <a:spAutoFit/>
          </a:bodyPr>
          <a:lstStyle/>
          <a:p>
            <a:pPr algn="ctr"/>
            <a:r>
              <a:rPr lang="fr-FR" sz="3600" b="1" dirty="0">
                <a:solidFill>
                  <a:prstClr val="white"/>
                </a:solidFill>
                <a:latin typeface="Book Antiqua" pitchFamily="18" charset="0"/>
              </a:rPr>
              <a:t>Ô toi qui est pure et plus sainte</a:t>
            </a:r>
          </a:p>
          <a:p>
            <a:pPr algn="ctr"/>
            <a:r>
              <a:rPr lang="fr-FR" sz="3600" b="1" dirty="0">
                <a:solidFill>
                  <a:prstClr val="white"/>
                </a:solidFill>
                <a:latin typeface="Book Antiqua" pitchFamily="18" charset="0"/>
              </a:rPr>
              <a:t> que toute la création, </a:t>
            </a:r>
          </a:p>
          <a:p>
            <a:pPr algn="ctr"/>
            <a:r>
              <a:rPr lang="fr-FR" sz="3600" b="1" dirty="0">
                <a:solidFill>
                  <a:prstClr val="white"/>
                </a:solidFill>
                <a:latin typeface="Book Antiqua" pitchFamily="18" charset="0"/>
              </a:rPr>
              <a:t>vierge véritable, </a:t>
            </a:r>
          </a:p>
          <a:p>
            <a:pPr algn="ctr"/>
            <a:r>
              <a:rPr lang="fr-FR" sz="3600" b="1" dirty="0">
                <a:solidFill>
                  <a:prstClr val="white"/>
                </a:solidFill>
                <a:latin typeface="Book Antiqua" pitchFamily="18" charset="0"/>
              </a:rPr>
              <a:t>par le Fils de Dieu sans souillure</a:t>
            </a:r>
          </a:p>
        </p:txBody>
      </p:sp>
      <p:sp>
        <p:nvSpPr>
          <p:cNvPr id="2" name="ZoneTexte 1">
            <a:extLst>
              <a:ext uri="{FF2B5EF4-FFF2-40B4-BE49-F238E27FC236}">
                <a16:creationId xmlns:a16="http://schemas.microsoft.com/office/drawing/2014/main" id="{E1432095-B181-7AED-D06D-1A77B2D1FF0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interprétation</a:t>
            </a:r>
          </a:p>
        </p:txBody>
      </p:sp>
      <p:sp>
        <p:nvSpPr>
          <p:cNvPr id="3" name="ZoneTexte 2">
            <a:hlinkClick r:id="rId2" action="ppaction://hlinksldjump"/>
            <a:extLst>
              <a:ext uri="{FF2B5EF4-FFF2-40B4-BE49-F238E27FC236}">
                <a16:creationId xmlns:a16="http://schemas.microsoft.com/office/drawing/2014/main" id="{72FEAD66-596F-58F9-C149-C080416E95B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02712002"/>
      </p:ext>
    </p:extLst>
  </p:cSld>
  <p:clrMapOvr>
    <a:masterClrMapping/>
  </p:clrMapOvr>
  <p:transition spd="slow"/>
</p:sld>
</file>

<file path=ppt/slides/slide24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57200" y="566678"/>
            <a:ext cx="6070848" cy="3170099"/>
          </a:xfrm>
          <a:prstGeom prst="rect">
            <a:avLst/>
          </a:prstGeom>
        </p:spPr>
        <p:txBody>
          <a:bodyPr wrap="square">
            <a:spAutoFit/>
          </a:bodyPr>
          <a:lstStyle/>
          <a:p>
            <a:pPr algn="just"/>
            <a:r>
              <a:rPr lang="fr-FR" sz="4000" dirty="0" err="1">
                <a:solidFill>
                  <a:prstClr val="white"/>
                </a:solidFill>
                <a:latin typeface="CS Avva Shenouda" pitchFamily="34" charset="0"/>
              </a:rPr>
              <a:t>Rwmaleoc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polu`eleoc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af`i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saron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cecarkwmenoc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ebolqen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temoumi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eu`kleoc</a:t>
            </a:r>
            <a:r>
              <a:rPr lang="fr-FR" sz="4000" dirty="0">
                <a:solidFill>
                  <a:prstClr val="white"/>
                </a:solidFill>
                <a:latin typeface="CS Avva Shenouda" pitchFamily="34" charset="0"/>
              </a:rPr>
              <a:t> @ en </a:t>
            </a:r>
            <a:r>
              <a:rPr lang="fr-FR" sz="4000" dirty="0" err="1">
                <a:solidFill>
                  <a:prstClr val="white"/>
                </a:solidFill>
                <a:latin typeface="CS Avva Shenouda" pitchFamily="34" charset="0"/>
              </a:rPr>
              <a:t>muctyrion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aumaxenon</a:t>
            </a:r>
            <a:r>
              <a:rPr lang="fr-FR" sz="4000" dirty="0">
                <a:solidFill>
                  <a:prstClr val="white"/>
                </a:solidFill>
                <a:latin typeface="CS Avva Shenouda" pitchFamily="34" charset="0"/>
              </a:rPr>
              <a:t>.</a:t>
            </a:r>
          </a:p>
        </p:txBody>
      </p:sp>
      <p:sp>
        <p:nvSpPr>
          <p:cNvPr id="11" name="Rectangle 10"/>
          <p:cNvSpPr/>
          <p:nvPr/>
        </p:nvSpPr>
        <p:spPr>
          <a:xfrm>
            <a:off x="6672064" y="556225"/>
            <a:ext cx="5032292" cy="2123658"/>
          </a:xfrm>
          <a:prstGeom prst="rect">
            <a:avLst/>
          </a:prstGeom>
        </p:spPr>
        <p:txBody>
          <a:bodyPr wrap="square">
            <a:spAutoFit/>
          </a:bodyPr>
          <a:lstStyle/>
          <a:p>
            <a:pPr algn="just" rtl="1"/>
            <a:r>
              <a:rPr lang="ar-EG" sz="4400" dirty="0">
                <a:solidFill>
                  <a:prstClr val="white"/>
                </a:solidFill>
              </a:rPr>
              <a:t>القوى الكثير الرحمة أتي إلينا متجسداً من ينبوعك الفاخر بسر عجيب غريب.</a:t>
            </a:r>
            <a:endParaRPr lang="fr-FR" sz="4400" dirty="0">
              <a:solidFill>
                <a:prstClr val="white"/>
              </a:solidFill>
            </a:endParaRPr>
          </a:p>
        </p:txBody>
      </p:sp>
      <p:sp>
        <p:nvSpPr>
          <p:cNvPr id="12" name="Rectangle 11"/>
          <p:cNvSpPr/>
          <p:nvPr/>
        </p:nvSpPr>
        <p:spPr>
          <a:xfrm>
            <a:off x="762000" y="3962022"/>
            <a:ext cx="10586450" cy="2308324"/>
          </a:xfrm>
          <a:prstGeom prst="rect">
            <a:avLst/>
          </a:prstGeom>
        </p:spPr>
        <p:txBody>
          <a:bodyPr wrap="square">
            <a:spAutoFit/>
          </a:bodyPr>
          <a:lstStyle/>
          <a:p>
            <a:pPr algn="ctr"/>
            <a:r>
              <a:rPr lang="fr-FR" sz="3600" b="1" dirty="0">
                <a:solidFill>
                  <a:prstClr val="white"/>
                </a:solidFill>
                <a:latin typeface="Book Antiqua" pitchFamily="18" charset="0"/>
              </a:rPr>
              <a:t>Le fort et le miséricordieux, </a:t>
            </a:r>
          </a:p>
          <a:p>
            <a:pPr algn="ctr"/>
            <a:r>
              <a:rPr lang="fr-FR" sz="3600" b="1" dirty="0">
                <a:solidFill>
                  <a:prstClr val="white"/>
                </a:solidFill>
                <a:latin typeface="Book Antiqua" pitchFamily="18" charset="0"/>
              </a:rPr>
              <a:t>est venu à nous et s’incarna, </a:t>
            </a:r>
          </a:p>
          <a:p>
            <a:pPr algn="ctr"/>
            <a:r>
              <a:rPr lang="fr-FR" sz="3600" b="1" dirty="0">
                <a:solidFill>
                  <a:prstClr val="white"/>
                </a:solidFill>
                <a:latin typeface="Book Antiqua" pitchFamily="18" charset="0"/>
              </a:rPr>
              <a:t>de ta source précieuse, par un mystère</a:t>
            </a:r>
          </a:p>
          <a:p>
            <a:pPr algn="ctr"/>
            <a:r>
              <a:rPr lang="fr-FR" sz="3600" b="1" dirty="0">
                <a:solidFill>
                  <a:prstClr val="white"/>
                </a:solidFill>
                <a:latin typeface="Book Antiqua" pitchFamily="18" charset="0"/>
              </a:rPr>
              <a:t> merveilleux et étrange</a:t>
            </a:r>
          </a:p>
        </p:txBody>
      </p:sp>
      <p:sp>
        <p:nvSpPr>
          <p:cNvPr id="2" name="ZoneTexte 1">
            <a:extLst>
              <a:ext uri="{FF2B5EF4-FFF2-40B4-BE49-F238E27FC236}">
                <a16:creationId xmlns:a16="http://schemas.microsoft.com/office/drawing/2014/main" id="{E56A9DB1-53EE-88B4-BBC9-124DD12D4C6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interprétation</a:t>
            </a:r>
          </a:p>
        </p:txBody>
      </p:sp>
      <p:sp>
        <p:nvSpPr>
          <p:cNvPr id="3" name="ZoneTexte 2">
            <a:hlinkClick r:id="rId2" action="ppaction://hlinksldjump"/>
            <a:extLst>
              <a:ext uri="{FF2B5EF4-FFF2-40B4-BE49-F238E27FC236}">
                <a16:creationId xmlns:a16="http://schemas.microsoft.com/office/drawing/2014/main" id="{E77CC4CB-0C6D-D8B4-BCE6-27CF9C35A02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58018527"/>
      </p:ext>
    </p:extLst>
  </p:cSld>
  <p:clrMapOvr>
    <a:masterClrMapping/>
  </p:clrMapOvr>
  <p:transition spd="slow"/>
</p:sld>
</file>

<file path=ppt/slides/slide24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57200" y="566678"/>
            <a:ext cx="6070848" cy="3170099"/>
          </a:xfrm>
          <a:prstGeom prst="rect">
            <a:avLst/>
          </a:prstGeom>
        </p:spPr>
        <p:txBody>
          <a:bodyPr wrap="square">
            <a:spAutoFit/>
          </a:bodyPr>
          <a:lstStyle/>
          <a:p>
            <a:pPr algn="just"/>
            <a:r>
              <a:rPr lang="fr-FR" sz="4000" dirty="0" err="1">
                <a:solidFill>
                  <a:prstClr val="white"/>
                </a:solidFill>
                <a:latin typeface="CS Avva Shenouda" pitchFamily="34" charset="0"/>
              </a:rPr>
              <a:t>Ke</a:t>
            </a:r>
            <a:r>
              <a:rPr lang="fr-FR" sz="4000" dirty="0">
                <a:solidFill>
                  <a:prstClr val="white"/>
                </a:solidFill>
                <a:latin typeface="CS Avva Shenouda" pitchFamily="34" charset="0"/>
              </a:rPr>
              <a:t> di </a:t>
            </a:r>
            <a:r>
              <a:rPr lang="fr-FR" sz="4000" dirty="0" err="1">
                <a:solidFill>
                  <a:prstClr val="white"/>
                </a:solidFill>
                <a:latin typeface="CS Avva Shenouda" pitchFamily="34" charset="0"/>
              </a:rPr>
              <a:t>autou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anon</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umnoumen</a:t>
            </a:r>
            <a:r>
              <a:rPr lang="fr-FR" sz="4000" dirty="0">
                <a:solidFill>
                  <a:prstClr val="white"/>
                </a:solidFill>
                <a:latin typeface="CS Avva Shenouda" pitchFamily="34" charset="0"/>
              </a:rPr>
              <a:t> @ en `</a:t>
            </a:r>
            <a:r>
              <a:rPr lang="fr-FR" sz="4000" dirty="0" err="1">
                <a:solidFill>
                  <a:prstClr val="white"/>
                </a:solidFill>
                <a:latin typeface="CS Avva Shenouda" pitchFamily="34" charset="0"/>
              </a:rPr>
              <a:t>cti,era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ke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antivwnon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ke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diacou</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epenoumen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ipwmen</a:t>
            </a:r>
            <a:r>
              <a:rPr lang="fr-FR" sz="4000" dirty="0">
                <a:solidFill>
                  <a:prstClr val="white"/>
                </a:solidFill>
                <a:latin typeface="CS Avva Shenouda" pitchFamily="34" charset="0"/>
              </a:rPr>
              <a:t> de</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epivanon</a:t>
            </a:r>
            <a:r>
              <a:rPr lang="fr-FR" sz="4000" dirty="0">
                <a:solidFill>
                  <a:prstClr val="white"/>
                </a:solidFill>
                <a:latin typeface="CS Avva Shenouda" pitchFamily="34" charset="0"/>
              </a:rPr>
              <a:t>.</a:t>
            </a:r>
          </a:p>
        </p:txBody>
      </p:sp>
      <p:sp>
        <p:nvSpPr>
          <p:cNvPr id="11" name="Rectangle 10"/>
          <p:cNvSpPr/>
          <p:nvPr/>
        </p:nvSpPr>
        <p:spPr>
          <a:xfrm>
            <a:off x="6672064" y="556225"/>
            <a:ext cx="5032292" cy="2123658"/>
          </a:xfrm>
          <a:prstGeom prst="rect">
            <a:avLst/>
          </a:prstGeom>
        </p:spPr>
        <p:txBody>
          <a:bodyPr wrap="square">
            <a:spAutoFit/>
          </a:bodyPr>
          <a:lstStyle/>
          <a:p>
            <a:pPr algn="just" rtl="1"/>
            <a:r>
              <a:rPr lang="ar-EG" sz="4400" dirty="0">
                <a:solidFill>
                  <a:prstClr val="white"/>
                </a:solidFill>
              </a:rPr>
              <a:t>فمن أجله نحن نسبح بترنيم وتهليل ومن أجلك نمدح ونقول جهراً.</a:t>
            </a:r>
            <a:endParaRPr lang="fr-FR" sz="4400" dirty="0">
              <a:solidFill>
                <a:prstClr val="white"/>
              </a:solidFill>
            </a:endParaRPr>
          </a:p>
        </p:txBody>
      </p:sp>
      <p:sp>
        <p:nvSpPr>
          <p:cNvPr id="12" name="Rectangle 11"/>
          <p:cNvSpPr/>
          <p:nvPr/>
        </p:nvSpPr>
        <p:spPr>
          <a:xfrm>
            <a:off x="2351584" y="3886200"/>
            <a:ext cx="7560840" cy="2308324"/>
          </a:xfrm>
          <a:prstGeom prst="rect">
            <a:avLst/>
          </a:prstGeom>
        </p:spPr>
        <p:txBody>
          <a:bodyPr wrap="square">
            <a:spAutoFit/>
          </a:bodyPr>
          <a:lstStyle/>
          <a:p>
            <a:pPr algn="ctr"/>
            <a:r>
              <a:rPr lang="fr-FR" sz="3600" b="1" dirty="0">
                <a:solidFill>
                  <a:prstClr val="white"/>
                </a:solidFill>
                <a:latin typeface="Book Antiqua" pitchFamily="18" charset="0"/>
              </a:rPr>
              <a:t>A cause de Lui nous chantons, </a:t>
            </a:r>
          </a:p>
          <a:p>
            <a:pPr algn="ctr"/>
            <a:r>
              <a:rPr lang="fr-FR" sz="3600" b="1" dirty="0">
                <a:solidFill>
                  <a:prstClr val="white"/>
                </a:solidFill>
                <a:latin typeface="Book Antiqua" pitchFamily="18" charset="0"/>
              </a:rPr>
              <a:t>avec des louanges joyeuses, </a:t>
            </a:r>
          </a:p>
          <a:p>
            <a:pPr algn="ctr"/>
            <a:r>
              <a:rPr lang="fr-FR" sz="3600" b="1" dirty="0">
                <a:solidFill>
                  <a:prstClr val="white"/>
                </a:solidFill>
                <a:latin typeface="Book Antiqua" pitchFamily="18" charset="0"/>
              </a:rPr>
              <a:t>et à cause de toi nous louons,</a:t>
            </a:r>
          </a:p>
          <a:p>
            <a:pPr algn="ctr"/>
            <a:r>
              <a:rPr lang="fr-FR" sz="3600" b="1" dirty="0">
                <a:solidFill>
                  <a:prstClr val="white"/>
                </a:solidFill>
                <a:latin typeface="Book Antiqua" pitchFamily="18" charset="0"/>
              </a:rPr>
              <a:t> et nous disons ouvertement</a:t>
            </a:r>
          </a:p>
        </p:txBody>
      </p:sp>
      <p:sp>
        <p:nvSpPr>
          <p:cNvPr id="2" name="ZoneTexte 1">
            <a:extLst>
              <a:ext uri="{FF2B5EF4-FFF2-40B4-BE49-F238E27FC236}">
                <a16:creationId xmlns:a16="http://schemas.microsoft.com/office/drawing/2014/main" id="{68AA9E27-4900-064F-903E-E39D7FAF9F5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interprétation</a:t>
            </a:r>
          </a:p>
        </p:txBody>
      </p:sp>
      <p:sp>
        <p:nvSpPr>
          <p:cNvPr id="3" name="ZoneTexte 2">
            <a:hlinkClick r:id="rId2" action="ppaction://hlinksldjump"/>
            <a:extLst>
              <a:ext uri="{FF2B5EF4-FFF2-40B4-BE49-F238E27FC236}">
                <a16:creationId xmlns:a16="http://schemas.microsoft.com/office/drawing/2014/main" id="{5FB4455C-B719-08E3-5934-0190022695F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49967156"/>
      </p:ext>
    </p:extLst>
  </p:cSld>
  <p:clrMapOvr>
    <a:masterClrMapping/>
  </p:clrMapOvr>
  <p:transition spd="slow"/>
</p:sld>
</file>

<file path=ppt/slides/slide24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57200" y="414278"/>
            <a:ext cx="6070848" cy="2862322"/>
          </a:xfrm>
          <a:prstGeom prst="rect">
            <a:avLst/>
          </a:prstGeom>
        </p:spPr>
        <p:txBody>
          <a:bodyPr wrap="square">
            <a:spAutoFit/>
          </a:bodyPr>
          <a:lstStyle/>
          <a:p>
            <a:pPr algn="just"/>
            <a:r>
              <a:rPr lang="fr-FR" sz="3600" dirty="0" err="1">
                <a:solidFill>
                  <a:prstClr val="white"/>
                </a:solidFill>
                <a:latin typeface="CS Avva Shenouda" pitchFamily="34" charset="0"/>
              </a:rPr>
              <a:t>Ic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psyri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nlogoc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e;rwteb</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kenf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mPefiwt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etaca`pswi</a:t>
            </a:r>
            <a:r>
              <a:rPr lang="fr-FR" sz="3600" dirty="0">
                <a:solidFill>
                  <a:prstClr val="white"/>
                </a:solidFill>
                <a:latin typeface="CS Avva Shenouda" pitchFamily="34" charset="0"/>
              </a:rPr>
              <a:t> @ `n`</a:t>
            </a:r>
            <a:r>
              <a:rPr lang="fr-FR" sz="3600" dirty="0" err="1">
                <a:solidFill>
                  <a:prstClr val="white"/>
                </a:solidFill>
                <a:latin typeface="CS Avva Shenouda" pitchFamily="34" charset="0"/>
              </a:rPr>
              <a:t>ar,y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`w ]`</a:t>
            </a:r>
            <a:r>
              <a:rPr lang="fr-FR" sz="3600" dirty="0" err="1">
                <a:solidFill>
                  <a:prstClr val="white"/>
                </a:solidFill>
                <a:latin typeface="CS Avva Shenouda" pitchFamily="34" charset="0"/>
              </a:rPr>
              <a:t>at;wleb</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are`enf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eftalyout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ne`jvoi</a:t>
            </a:r>
            <a:r>
              <a:rPr lang="fr-FR" sz="3600" dirty="0">
                <a:solidFill>
                  <a:prstClr val="white"/>
                </a:solidFill>
                <a:latin typeface="CS Avva Shenouda" pitchFamily="34" charset="0"/>
              </a:rPr>
              <a:t>.</a:t>
            </a:r>
          </a:p>
        </p:txBody>
      </p:sp>
      <p:sp>
        <p:nvSpPr>
          <p:cNvPr id="11" name="Rectangle 10"/>
          <p:cNvSpPr/>
          <p:nvPr/>
        </p:nvSpPr>
        <p:spPr>
          <a:xfrm>
            <a:off x="6672064" y="457200"/>
            <a:ext cx="5062736" cy="2554545"/>
          </a:xfrm>
          <a:prstGeom prst="rect">
            <a:avLst/>
          </a:prstGeom>
        </p:spPr>
        <p:txBody>
          <a:bodyPr wrap="square">
            <a:spAutoFit/>
          </a:bodyPr>
          <a:lstStyle/>
          <a:p>
            <a:pPr algn="just" rtl="1"/>
            <a:r>
              <a:rPr lang="ar-EG" sz="4000" dirty="0">
                <a:solidFill>
                  <a:prstClr val="white"/>
                </a:solidFill>
              </a:rPr>
              <a:t>ها </a:t>
            </a:r>
            <a:r>
              <a:rPr lang="ar-EG" sz="4000" dirty="0" err="1">
                <a:solidFill>
                  <a:prstClr val="white"/>
                </a:solidFill>
              </a:rPr>
              <a:t>هوذا</a:t>
            </a:r>
            <a:r>
              <a:rPr lang="ar-EG" sz="4000" dirty="0">
                <a:solidFill>
                  <a:prstClr val="white"/>
                </a:solidFill>
              </a:rPr>
              <a:t> الابن الكلمة المتكئ في حضن ابيه الذي هو فوق كل رئاسة أيتها الغير </a:t>
            </a:r>
            <a:r>
              <a:rPr lang="ar-EG" sz="4000" dirty="0" err="1">
                <a:solidFill>
                  <a:prstClr val="white"/>
                </a:solidFill>
              </a:rPr>
              <a:t>الدنسة</a:t>
            </a:r>
            <a:r>
              <a:rPr lang="ar-EG" sz="4000" dirty="0">
                <a:solidFill>
                  <a:prstClr val="white"/>
                </a:solidFill>
              </a:rPr>
              <a:t> حملته راكباً على ذراعيك.</a:t>
            </a:r>
            <a:endParaRPr lang="fr-FR" sz="4000" dirty="0">
              <a:solidFill>
                <a:prstClr val="white"/>
              </a:solidFill>
            </a:endParaRPr>
          </a:p>
        </p:txBody>
      </p:sp>
      <p:sp>
        <p:nvSpPr>
          <p:cNvPr id="12" name="Rectangle 11"/>
          <p:cNvSpPr/>
          <p:nvPr/>
        </p:nvSpPr>
        <p:spPr>
          <a:xfrm>
            <a:off x="1524000" y="3733800"/>
            <a:ext cx="9144000" cy="2308324"/>
          </a:xfrm>
          <a:prstGeom prst="rect">
            <a:avLst/>
          </a:prstGeom>
        </p:spPr>
        <p:txBody>
          <a:bodyPr wrap="square">
            <a:spAutoFit/>
          </a:bodyPr>
          <a:lstStyle/>
          <a:p>
            <a:pPr algn="ctr"/>
            <a:r>
              <a:rPr lang="fr-FR" sz="3600" b="1" dirty="0">
                <a:solidFill>
                  <a:prstClr val="white"/>
                </a:solidFill>
                <a:latin typeface="Book Antiqua" pitchFamily="18" charset="0"/>
              </a:rPr>
              <a:t>Voici le Fils le Verbe, qui demeure</a:t>
            </a:r>
          </a:p>
          <a:p>
            <a:pPr algn="ctr"/>
            <a:r>
              <a:rPr lang="fr-FR" sz="3600" b="1" dirty="0">
                <a:solidFill>
                  <a:prstClr val="white"/>
                </a:solidFill>
                <a:latin typeface="Book Antiqua" pitchFamily="18" charset="0"/>
              </a:rPr>
              <a:t> dans le sein du Père qui est au dessus, </a:t>
            </a:r>
          </a:p>
          <a:p>
            <a:pPr algn="ctr"/>
            <a:r>
              <a:rPr lang="fr-FR" sz="3600" b="1" dirty="0">
                <a:solidFill>
                  <a:prstClr val="white"/>
                </a:solidFill>
                <a:latin typeface="Book Antiqua" pitchFamily="18" charset="0"/>
              </a:rPr>
              <a:t>de toute autorité ô toi immaculée, </a:t>
            </a:r>
          </a:p>
          <a:p>
            <a:pPr algn="ctr"/>
            <a:r>
              <a:rPr lang="fr-FR" sz="3600" b="1" dirty="0">
                <a:solidFill>
                  <a:prstClr val="white"/>
                </a:solidFill>
                <a:latin typeface="Book Antiqua" pitchFamily="18" charset="0"/>
              </a:rPr>
              <a:t>tu L’as porté sur tes bras</a:t>
            </a:r>
          </a:p>
        </p:txBody>
      </p:sp>
      <p:sp>
        <p:nvSpPr>
          <p:cNvPr id="2" name="ZoneTexte 1">
            <a:extLst>
              <a:ext uri="{FF2B5EF4-FFF2-40B4-BE49-F238E27FC236}">
                <a16:creationId xmlns:a16="http://schemas.microsoft.com/office/drawing/2014/main" id="{58D118A8-65F6-AD45-2D4E-CB4E3CD1E3D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interprétation</a:t>
            </a:r>
          </a:p>
        </p:txBody>
      </p:sp>
      <p:sp>
        <p:nvSpPr>
          <p:cNvPr id="3" name="ZoneTexte 2">
            <a:hlinkClick r:id="rId2" action="ppaction://hlinksldjump"/>
            <a:extLst>
              <a:ext uri="{FF2B5EF4-FFF2-40B4-BE49-F238E27FC236}">
                <a16:creationId xmlns:a16="http://schemas.microsoft.com/office/drawing/2014/main" id="{4207D6BC-C498-E2FB-3F3D-123B2AEDD87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79928398"/>
      </p:ext>
    </p:extLst>
  </p:cSld>
  <p:clrMapOvr>
    <a:masterClrMapping/>
  </p:clrMapOvr>
  <p:transition spd="slow"/>
</p:sld>
</file>

<file path=ppt/slides/slide24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57200" y="566678"/>
            <a:ext cx="6070848" cy="3170099"/>
          </a:xfrm>
          <a:prstGeom prst="rect">
            <a:avLst/>
          </a:prstGeom>
        </p:spPr>
        <p:txBody>
          <a:bodyPr wrap="square">
            <a:spAutoFit/>
          </a:bodyPr>
          <a:lstStyle/>
          <a:p>
            <a:pPr algn="just"/>
            <a:r>
              <a:rPr lang="fr-FR" sz="4000" dirty="0" err="1">
                <a:solidFill>
                  <a:prstClr val="white"/>
                </a:solidFill>
                <a:latin typeface="CS Avva Shenouda" pitchFamily="34" charset="0"/>
              </a:rPr>
              <a:t>Cerasi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neme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nje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oikoumeny</a:t>
            </a:r>
            <a:r>
              <a:rPr lang="fr-FR" sz="4000" dirty="0">
                <a:solidFill>
                  <a:prstClr val="white"/>
                </a:solidFill>
                <a:latin typeface="CS Avva Shenouda" pitchFamily="34" charset="0"/>
              </a:rPr>
              <a:t> @ nem </a:t>
            </a:r>
            <a:r>
              <a:rPr lang="fr-FR" sz="4000" dirty="0" err="1">
                <a:solidFill>
                  <a:prstClr val="white"/>
                </a:solidFill>
                <a:latin typeface="CS Avva Shenouda" pitchFamily="34" charset="0"/>
              </a:rPr>
              <a:t>ny`etsop</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nqytc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eucop</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ke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aritwmeny</a:t>
            </a:r>
            <a:r>
              <a:rPr lang="fr-FR" sz="4000" dirty="0">
                <a:solidFill>
                  <a:prstClr val="white"/>
                </a:solidFill>
                <a:latin typeface="CS Avva Shenouda" pitchFamily="34" charset="0"/>
              </a:rPr>
              <a:t> @ `P¡ </a:t>
            </a:r>
            <a:r>
              <a:rPr lang="fr-FR" sz="4000" dirty="0" err="1">
                <a:solidFill>
                  <a:prstClr val="white"/>
                </a:solidFill>
                <a:latin typeface="CS Avva Shenouda" pitchFamily="34" charset="0"/>
              </a:rPr>
              <a:t>neme</a:t>
            </a:r>
            <a:r>
              <a:rPr lang="fr-FR" sz="4000" dirty="0">
                <a:solidFill>
                  <a:prstClr val="white"/>
                </a:solidFill>
                <a:latin typeface="CS Avva Shenouda" pitchFamily="34" charset="0"/>
              </a:rPr>
              <a:t> `w ;y=e=;=u.</a:t>
            </a:r>
          </a:p>
        </p:txBody>
      </p:sp>
      <p:sp>
        <p:nvSpPr>
          <p:cNvPr id="11" name="Rectangle 10"/>
          <p:cNvSpPr/>
          <p:nvPr/>
        </p:nvSpPr>
        <p:spPr>
          <a:xfrm>
            <a:off x="6672064" y="556226"/>
            <a:ext cx="5032292" cy="2800767"/>
          </a:xfrm>
          <a:prstGeom prst="rect">
            <a:avLst/>
          </a:prstGeom>
        </p:spPr>
        <p:txBody>
          <a:bodyPr wrap="square">
            <a:spAutoFit/>
          </a:bodyPr>
          <a:lstStyle/>
          <a:p>
            <a:pPr algn="just" rtl="1"/>
            <a:r>
              <a:rPr lang="ar-EG" sz="4400" dirty="0">
                <a:solidFill>
                  <a:prstClr val="white"/>
                </a:solidFill>
              </a:rPr>
              <a:t>تفرح معك المسكونة وسكانها معاً قائلين افرحي يا ممتلئة نعمة الرب معك أيتها الطاهرة.</a:t>
            </a:r>
            <a:endParaRPr lang="fr-FR" sz="4400" dirty="0">
              <a:solidFill>
                <a:prstClr val="white"/>
              </a:solidFill>
            </a:endParaRPr>
          </a:p>
        </p:txBody>
      </p:sp>
      <p:sp>
        <p:nvSpPr>
          <p:cNvPr id="12" name="Rectangle 11"/>
          <p:cNvSpPr/>
          <p:nvPr/>
        </p:nvSpPr>
        <p:spPr>
          <a:xfrm>
            <a:off x="2351584" y="3733800"/>
            <a:ext cx="7560840" cy="2308324"/>
          </a:xfrm>
          <a:prstGeom prst="rect">
            <a:avLst/>
          </a:prstGeom>
        </p:spPr>
        <p:txBody>
          <a:bodyPr wrap="square">
            <a:spAutoFit/>
          </a:bodyPr>
          <a:lstStyle/>
          <a:p>
            <a:pPr algn="ctr"/>
            <a:r>
              <a:rPr lang="fr-FR" sz="3600" b="1" dirty="0">
                <a:solidFill>
                  <a:prstClr val="white"/>
                </a:solidFill>
                <a:latin typeface="Book Antiqua" pitchFamily="18" charset="0"/>
              </a:rPr>
              <a:t>Le monde et ses habitants </a:t>
            </a:r>
          </a:p>
          <a:p>
            <a:pPr algn="ctr"/>
            <a:r>
              <a:rPr lang="fr-FR" sz="3600" b="1" dirty="0">
                <a:solidFill>
                  <a:prstClr val="white"/>
                </a:solidFill>
                <a:latin typeface="Book Antiqua" pitchFamily="18" charset="0"/>
              </a:rPr>
              <a:t>se réjouissent avec toi en disant :  Réjouis-toi ô pleine de grâce, </a:t>
            </a:r>
          </a:p>
          <a:p>
            <a:pPr algn="ctr"/>
            <a:r>
              <a:rPr lang="fr-FR" sz="3600" b="1" dirty="0">
                <a:solidFill>
                  <a:prstClr val="white"/>
                </a:solidFill>
                <a:latin typeface="Book Antiqua" pitchFamily="18" charset="0"/>
              </a:rPr>
              <a:t>le seigneur est avec toi, toi la pure</a:t>
            </a:r>
          </a:p>
        </p:txBody>
      </p:sp>
      <p:sp>
        <p:nvSpPr>
          <p:cNvPr id="2" name="ZoneTexte 1">
            <a:extLst>
              <a:ext uri="{FF2B5EF4-FFF2-40B4-BE49-F238E27FC236}">
                <a16:creationId xmlns:a16="http://schemas.microsoft.com/office/drawing/2014/main" id="{C8A253E8-9882-2DFA-0591-7BA9ADC71C4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interprétation</a:t>
            </a:r>
          </a:p>
        </p:txBody>
      </p:sp>
      <p:sp>
        <p:nvSpPr>
          <p:cNvPr id="3" name="ZoneTexte 2">
            <a:hlinkClick r:id="rId2" action="ppaction://hlinksldjump"/>
            <a:extLst>
              <a:ext uri="{FF2B5EF4-FFF2-40B4-BE49-F238E27FC236}">
                <a16:creationId xmlns:a16="http://schemas.microsoft.com/office/drawing/2014/main" id="{3E7359DB-E45D-042E-F024-A61EFFADD3B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92252773"/>
      </p:ext>
    </p:extLst>
  </p:cSld>
  <p:clrMapOvr>
    <a:masterClrMapping/>
  </p:clrMapOvr>
  <p:transition spd="slow"/>
</p:sld>
</file>

<file path=ppt/slides/slide24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57200" y="566678"/>
            <a:ext cx="6070848" cy="3093154"/>
          </a:xfrm>
          <a:prstGeom prst="rect">
            <a:avLst/>
          </a:prstGeom>
        </p:spPr>
        <p:txBody>
          <a:bodyPr wrap="square">
            <a:spAutoFit/>
          </a:bodyPr>
          <a:lstStyle/>
          <a:p>
            <a:pPr algn="just"/>
            <a:r>
              <a:rPr lang="fr-FR" sz="3900" dirty="0" err="1">
                <a:solidFill>
                  <a:prstClr val="white"/>
                </a:solidFill>
                <a:latin typeface="CS Avva Shenouda" pitchFamily="34" charset="0"/>
              </a:rPr>
              <a:t>Ten</a:t>
            </a:r>
            <a:r>
              <a:rPr lang="fr-FR" sz="3900" dirty="0">
                <a:solidFill>
                  <a:prstClr val="white"/>
                </a:solidFill>
                <a:latin typeface="CS Avva Shenouda" pitchFamily="34" charset="0"/>
              </a:rPr>
              <a:t>]`</a:t>
            </a:r>
            <a:r>
              <a:rPr lang="fr-FR" sz="3900" dirty="0" err="1">
                <a:solidFill>
                  <a:prstClr val="white"/>
                </a:solidFill>
                <a:latin typeface="CS Avva Shenouda" pitchFamily="34" charset="0"/>
              </a:rPr>
              <a:t>wou</a:t>
            </a:r>
            <a:r>
              <a:rPr lang="fr-FR" sz="3900" dirty="0">
                <a:solidFill>
                  <a:prstClr val="white"/>
                </a:solidFill>
                <a:latin typeface="CS Avva Shenouda" pitchFamily="34" charset="0"/>
              </a:rPr>
              <a:t> ne `w ;y`</a:t>
            </a:r>
            <a:r>
              <a:rPr lang="fr-FR" sz="3900" dirty="0" err="1">
                <a:solidFill>
                  <a:prstClr val="white"/>
                </a:solidFill>
                <a:latin typeface="CS Avva Shenouda" pitchFamily="34" charset="0"/>
              </a:rPr>
              <a:t>etcmamat</a:t>
            </a:r>
            <a:r>
              <a:rPr lang="fr-FR" sz="3900" dirty="0">
                <a:solidFill>
                  <a:prstClr val="white"/>
                </a:solidFill>
                <a:latin typeface="CS Avva Shenouda" pitchFamily="34" charset="0"/>
              </a:rPr>
              <a:t> @ sa </a:t>
            </a:r>
            <a:r>
              <a:rPr lang="fr-FR" sz="3900" dirty="0" err="1">
                <a:solidFill>
                  <a:prstClr val="white"/>
                </a:solidFill>
                <a:latin typeface="CS Avva Shenouda" pitchFamily="34" charset="0"/>
              </a:rPr>
              <a:t>pinifi</a:t>
            </a:r>
            <a:r>
              <a:rPr lang="fr-FR" sz="3900" dirty="0">
                <a:solidFill>
                  <a:prstClr val="white"/>
                </a:solidFill>
                <a:latin typeface="CS Avva Shenouda" pitchFamily="34" charset="0"/>
              </a:rPr>
              <a:t> `</a:t>
            </a:r>
            <a:r>
              <a:rPr lang="fr-FR" sz="3900" dirty="0" err="1">
                <a:solidFill>
                  <a:prstClr val="white"/>
                </a:solidFill>
                <a:latin typeface="CS Avva Shenouda" pitchFamily="34" charset="0"/>
              </a:rPr>
              <a:t>nte</a:t>
            </a:r>
            <a:r>
              <a:rPr lang="fr-FR" sz="3900" dirty="0">
                <a:solidFill>
                  <a:prstClr val="white"/>
                </a:solidFill>
                <a:latin typeface="CS Avva Shenouda" pitchFamily="34" charset="0"/>
              </a:rPr>
              <a:t> </a:t>
            </a:r>
            <a:r>
              <a:rPr lang="fr-FR" sz="3900" dirty="0" err="1">
                <a:solidFill>
                  <a:prstClr val="white"/>
                </a:solidFill>
                <a:latin typeface="CS Avva Shenouda" pitchFamily="34" charset="0"/>
              </a:rPr>
              <a:t>leuteoc</a:t>
            </a:r>
            <a:r>
              <a:rPr lang="fr-FR" sz="3900" dirty="0">
                <a:solidFill>
                  <a:prstClr val="white"/>
                </a:solidFill>
                <a:latin typeface="CS Avva Shenouda" pitchFamily="34" charset="0"/>
              </a:rPr>
              <a:t> @ je</a:t>
            </a:r>
            <a:br>
              <a:rPr lang="fr-FR" sz="3900" dirty="0">
                <a:solidFill>
                  <a:prstClr val="white"/>
                </a:solidFill>
                <a:latin typeface="CS Avva Shenouda" pitchFamily="34" charset="0"/>
              </a:rPr>
            </a:br>
            <a:r>
              <a:rPr lang="fr-FR" sz="3900" dirty="0">
                <a:solidFill>
                  <a:prstClr val="white"/>
                </a:solidFill>
                <a:latin typeface="CS Avva Shenouda" pitchFamily="34" charset="0"/>
              </a:rPr>
              <a:t>`</a:t>
            </a:r>
            <a:r>
              <a:rPr lang="fr-FR" sz="3900" dirty="0" err="1">
                <a:solidFill>
                  <a:prstClr val="white"/>
                </a:solidFill>
                <a:latin typeface="CS Avva Shenouda" pitchFamily="34" charset="0"/>
              </a:rPr>
              <a:t>arejimi</a:t>
            </a:r>
            <a:r>
              <a:rPr lang="fr-FR" sz="3900" dirty="0">
                <a:solidFill>
                  <a:prstClr val="white"/>
                </a:solidFill>
                <a:latin typeface="CS Avva Shenouda" pitchFamily="34" charset="0"/>
              </a:rPr>
              <a:t> </a:t>
            </a:r>
            <a:r>
              <a:rPr lang="fr-FR" sz="3900" dirty="0" err="1">
                <a:solidFill>
                  <a:prstClr val="white"/>
                </a:solidFill>
                <a:latin typeface="CS Avva Shenouda" pitchFamily="34" charset="0"/>
              </a:rPr>
              <a:t>gar</a:t>
            </a:r>
            <a:r>
              <a:rPr lang="fr-FR" sz="3900" dirty="0">
                <a:solidFill>
                  <a:prstClr val="white"/>
                </a:solidFill>
                <a:latin typeface="CS Avva Shenouda" pitchFamily="34" charset="0"/>
              </a:rPr>
              <a:t> `</a:t>
            </a:r>
            <a:r>
              <a:rPr lang="fr-FR" sz="3900" dirty="0" err="1">
                <a:solidFill>
                  <a:prstClr val="white"/>
                </a:solidFill>
                <a:latin typeface="CS Avva Shenouda" pitchFamily="34" charset="0"/>
              </a:rPr>
              <a:t>nou`hmot</a:t>
            </a:r>
            <a:r>
              <a:rPr lang="fr-FR" sz="3900" dirty="0">
                <a:solidFill>
                  <a:prstClr val="white"/>
                </a:solidFill>
                <a:latin typeface="CS Avva Shenouda" pitchFamily="34" charset="0"/>
              </a:rPr>
              <a:t> @ </a:t>
            </a:r>
            <a:r>
              <a:rPr lang="fr-FR" sz="3900" dirty="0" err="1">
                <a:solidFill>
                  <a:prstClr val="white"/>
                </a:solidFill>
                <a:latin typeface="CS Avva Shenouda" pitchFamily="34" charset="0"/>
              </a:rPr>
              <a:t>qaten</a:t>
            </a:r>
            <a:r>
              <a:rPr lang="fr-FR" sz="3900" dirty="0">
                <a:solidFill>
                  <a:prstClr val="white"/>
                </a:solidFill>
                <a:latin typeface="CS Avva Shenouda" pitchFamily="34" charset="0"/>
              </a:rPr>
              <a:t> </a:t>
            </a:r>
            <a:r>
              <a:rPr lang="fr-FR" sz="3900" dirty="0" err="1">
                <a:solidFill>
                  <a:prstClr val="white"/>
                </a:solidFill>
                <a:latin typeface="CS Avva Shenouda" pitchFamily="34" charset="0"/>
              </a:rPr>
              <a:t>Pennou</a:t>
            </a:r>
            <a:r>
              <a:rPr lang="fr-FR" sz="3900" dirty="0">
                <a:solidFill>
                  <a:prstClr val="white"/>
                </a:solidFill>
                <a:latin typeface="CS Avva Shenouda" pitchFamily="34" charset="0"/>
              </a:rPr>
              <a:t>] `</a:t>
            </a:r>
            <a:r>
              <a:rPr lang="fr-FR" sz="3900" dirty="0" err="1">
                <a:solidFill>
                  <a:prstClr val="white"/>
                </a:solidFill>
                <a:latin typeface="CS Avva Shenouda" pitchFamily="34" charset="0"/>
              </a:rPr>
              <a:t>Uioc</a:t>
            </a:r>
            <a:r>
              <a:rPr lang="fr-FR" sz="3900" dirty="0">
                <a:solidFill>
                  <a:prstClr val="white"/>
                </a:solidFill>
                <a:latin typeface="CS Avva Shenouda" pitchFamily="34" charset="0"/>
              </a:rPr>
              <a:t> :</a:t>
            </a:r>
            <a:r>
              <a:rPr lang="fr-FR" sz="3900" dirty="0" err="1">
                <a:solidFill>
                  <a:prstClr val="white"/>
                </a:solidFill>
                <a:latin typeface="CS Avva Shenouda" pitchFamily="34" charset="0"/>
              </a:rPr>
              <a:t>eoc</a:t>
            </a:r>
            <a:endParaRPr lang="fr-FR" sz="3900" dirty="0">
              <a:solidFill>
                <a:prstClr val="white"/>
              </a:solidFill>
              <a:latin typeface="CS Avva Shenouda" pitchFamily="34" charset="0"/>
            </a:endParaRPr>
          </a:p>
        </p:txBody>
      </p:sp>
      <p:sp>
        <p:nvSpPr>
          <p:cNvPr id="11" name="Rectangle 10"/>
          <p:cNvSpPr/>
          <p:nvPr/>
        </p:nvSpPr>
        <p:spPr>
          <a:xfrm>
            <a:off x="6672064" y="556225"/>
            <a:ext cx="5032292" cy="2123658"/>
          </a:xfrm>
          <a:prstGeom prst="rect">
            <a:avLst/>
          </a:prstGeom>
        </p:spPr>
        <p:txBody>
          <a:bodyPr wrap="square">
            <a:spAutoFit/>
          </a:bodyPr>
          <a:lstStyle/>
          <a:p>
            <a:pPr algn="just" rtl="1"/>
            <a:r>
              <a:rPr lang="ar-EG" sz="4400" dirty="0">
                <a:solidFill>
                  <a:prstClr val="white"/>
                </a:solidFill>
              </a:rPr>
              <a:t>نمجدك ايتها المباركة، إلى النفس الأخير، لأنك وجدت نعمة، عند إلهك ابن الله.</a:t>
            </a:r>
            <a:endParaRPr lang="fr-FR" sz="4400" dirty="0">
              <a:solidFill>
                <a:prstClr val="white"/>
              </a:solidFill>
            </a:endParaRPr>
          </a:p>
        </p:txBody>
      </p:sp>
      <p:sp>
        <p:nvSpPr>
          <p:cNvPr id="12" name="Rectangle 11"/>
          <p:cNvSpPr/>
          <p:nvPr/>
        </p:nvSpPr>
        <p:spPr>
          <a:xfrm>
            <a:off x="2351584" y="3886200"/>
            <a:ext cx="7560840" cy="2308324"/>
          </a:xfrm>
          <a:prstGeom prst="rect">
            <a:avLst/>
          </a:prstGeom>
        </p:spPr>
        <p:txBody>
          <a:bodyPr wrap="square">
            <a:spAutoFit/>
          </a:bodyPr>
          <a:lstStyle/>
          <a:p>
            <a:pPr algn="ctr"/>
            <a:r>
              <a:rPr lang="fr-FR" sz="3600" b="1" dirty="0">
                <a:solidFill>
                  <a:prstClr val="white"/>
                </a:solidFill>
                <a:latin typeface="Book Antiqua" pitchFamily="18" charset="0"/>
              </a:rPr>
              <a:t>Nous te glorifions ô toi la bénie, jusqu’au dernier souffle, </a:t>
            </a:r>
          </a:p>
          <a:p>
            <a:pPr algn="ctr"/>
            <a:r>
              <a:rPr lang="fr-FR" sz="3600" b="1" dirty="0">
                <a:solidFill>
                  <a:prstClr val="white"/>
                </a:solidFill>
                <a:latin typeface="Book Antiqua" pitchFamily="18" charset="0"/>
              </a:rPr>
              <a:t>car tu as trouvé grâce, </a:t>
            </a:r>
          </a:p>
          <a:p>
            <a:pPr algn="ctr"/>
            <a:r>
              <a:rPr lang="fr-FR" sz="3600" b="1" dirty="0">
                <a:solidFill>
                  <a:prstClr val="white"/>
                </a:solidFill>
                <a:latin typeface="Book Antiqua" pitchFamily="18" charset="0"/>
              </a:rPr>
              <a:t>auprès de ton Dieu Fils de Dieu.</a:t>
            </a:r>
          </a:p>
        </p:txBody>
      </p:sp>
      <p:sp>
        <p:nvSpPr>
          <p:cNvPr id="2" name="ZoneTexte 1">
            <a:extLst>
              <a:ext uri="{FF2B5EF4-FFF2-40B4-BE49-F238E27FC236}">
                <a16:creationId xmlns:a16="http://schemas.microsoft.com/office/drawing/2014/main" id="{4A9E5278-F5FD-5926-49CC-97229B58743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interprétation</a:t>
            </a:r>
          </a:p>
        </p:txBody>
      </p:sp>
      <p:sp>
        <p:nvSpPr>
          <p:cNvPr id="3" name="ZoneTexte 2">
            <a:hlinkClick r:id="rId2" action="ppaction://hlinksldjump"/>
            <a:extLst>
              <a:ext uri="{FF2B5EF4-FFF2-40B4-BE49-F238E27FC236}">
                <a16:creationId xmlns:a16="http://schemas.microsoft.com/office/drawing/2014/main" id="{6D52109E-85DA-1F1F-FB3D-B6A14374AE9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37282983"/>
      </p:ext>
    </p:extLst>
  </p:cSld>
  <p:clrMapOvr>
    <a:masterClrMapping/>
  </p:clrMapOvr>
  <p:transition spd="slow"/>
</p:sld>
</file>

<file path=ppt/slides/slide24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45</a:t>
            </a:r>
          </a:p>
        </p:txBody>
      </p:sp>
      <p:sp>
        <p:nvSpPr>
          <p:cNvPr id="2" name="Rectangle 1">
            <a:extLst>
              <a:ext uri="{FF2B5EF4-FFF2-40B4-BE49-F238E27FC236}">
                <a16:creationId xmlns:a16="http://schemas.microsoft.com/office/drawing/2014/main" id="{5F0017BB-CE6C-0883-F67C-B699B1B5A135}"/>
              </a:ext>
            </a:extLst>
          </p:cNvPr>
          <p:cNvSpPr/>
          <p:nvPr/>
        </p:nvSpPr>
        <p:spPr>
          <a:xfrm>
            <a:off x="533400" y="2286000"/>
            <a:ext cx="11170956" cy="1446550"/>
          </a:xfrm>
          <a:prstGeom prst="rect">
            <a:avLst/>
          </a:prstGeom>
        </p:spPr>
        <p:txBody>
          <a:bodyPr wrap="square">
            <a:spAutoFit/>
          </a:bodyPr>
          <a:lstStyle/>
          <a:p>
            <a:pPr algn="ctr"/>
            <a:r>
              <a:rPr lang="fr-FR" sz="4400" b="1" dirty="0">
                <a:solidFill>
                  <a:prstClr val="white"/>
                </a:solidFill>
                <a:latin typeface="Book Antiqua" pitchFamily="18" charset="0"/>
              </a:rPr>
              <a:t>1</a:t>
            </a:r>
            <a:r>
              <a:rPr lang="fr-FR" sz="4400" b="1" baseline="30000" dirty="0">
                <a:solidFill>
                  <a:prstClr val="white"/>
                </a:solidFill>
                <a:latin typeface="Book Antiqua" pitchFamily="18" charset="0"/>
              </a:rPr>
              <a:t>ère</a:t>
            </a:r>
            <a:r>
              <a:rPr lang="fr-FR" sz="4400" b="1" dirty="0">
                <a:solidFill>
                  <a:prstClr val="white"/>
                </a:solidFill>
                <a:latin typeface="Book Antiqua" pitchFamily="18" charset="0"/>
              </a:rPr>
              <a:t> interprétation de Maître Abo El-Saad </a:t>
            </a:r>
            <a:r>
              <a:rPr lang="ar-AE" sz="4400" b="1" dirty="0">
                <a:solidFill>
                  <a:prstClr val="white"/>
                </a:solidFill>
                <a:latin typeface="Book Antiqua" pitchFamily="18" charset="0"/>
              </a:rPr>
              <a:t>التفسير الأول لأبو السعد </a:t>
            </a:r>
            <a:r>
              <a:rPr lang="ar-AE" sz="4400" b="1" dirty="0" err="1">
                <a:solidFill>
                  <a:prstClr val="white"/>
                </a:solidFill>
                <a:latin typeface="Book Antiqua" pitchFamily="18" charset="0"/>
              </a:rPr>
              <a:t>الأبوتيجي</a:t>
            </a:r>
            <a:endParaRPr lang="fr-FR" sz="4400" b="1" dirty="0">
              <a:solidFill>
                <a:prstClr val="white"/>
              </a:solidFill>
              <a:latin typeface="Book Antiqua" pitchFamily="18" charset="0"/>
            </a:endParaRPr>
          </a:p>
        </p:txBody>
      </p:sp>
      <p:sp>
        <p:nvSpPr>
          <p:cNvPr id="3" name="ZoneTexte 2">
            <a:extLst>
              <a:ext uri="{FF2B5EF4-FFF2-40B4-BE49-F238E27FC236}">
                <a16:creationId xmlns:a16="http://schemas.microsoft.com/office/drawing/2014/main" id="{B77023B8-295A-CF7A-01A0-AB5A376DED9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interprétation</a:t>
            </a:r>
          </a:p>
        </p:txBody>
      </p:sp>
      <p:sp>
        <p:nvSpPr>
          <p:cNvPr id="4" name="ZoneTexte 3">
            <a:hlinkClick r:id="rId3" action="ppaction://hlinksldjump"/>
            <a:extLst>
              <a:ext uri="{FF2B5EF4-FFF2-40B4-BE49-F238E27FC236}">
                <a16:creationId xmlns:a16="http://schemas.microsoft.com/office/drawing/2014/main" id="{C5380D12-CE3A-404C-2711-A3F4DDBE73F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3834369"/>
      </p:ext>
    </p:extLst>
  </p:cSld>
  <p:clrMapOvr>
    <a:masterClrMapping/>
  </p:clrMapOvr>
  <p:transition spd="slow"/>
</p:sld>
</file>

<file path=ppt/slides/slide24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541247707"/>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 Qui fut nommée la Sans-souillure</a:t>
                      </a:r>
                    </a:p>
                    <a:p>
                      <a:pPr algn="l"/>
                      <a:r>
                        <a:rPr lang="fr-FR" sz="2800" b="1" kern="1200" dirty="0">
                          <a:solidFill>
                            <a:prstClr val="white"/>
                          </a:solidFill>
                          <a:latin typeface="Book Antiqua" pitchFamily="18" charset="0"/>
                          <a:ea typeface="+mn-ea"/>
                          <a:cs typeface="+mn-cs"/>
                        </a:rPr>
                        <a:t>Sinon Marie dans sa pureté</a:t>
                      </a:r>
                    </a:p>
                    <a:p>
                      <a:pPr algn="l"/>
                      <a:r>
                        <a:rPr lang="fr-FR" sz="2800" b="1" kern="1200" dirty="0">
                          <a:solidFill>
                            <a:prstClr val="white"/>
                          </a:solidFill>
                          <a:latin typeface="Book Antiqua" pitchFamily="18" charset="0"/>
                          <a:ea typeface="+mn-ea"/>
                          <a:cs typeface="+mn-cs"/>
                        </a:rPr>
                        <a:t>Et toutes mes pensées ne purent</a:t>
                      </a:r>
                    </a:p>
                    <a:p>
                      <a:pPr algn="l"/>
                      <a:r>
                        <a:rPr lang="fr-FR" sz="2800" b="1" kern="1200" dirty="0">
                          <a:solidFill>
                            <a:prstClr val="white"/>
                          </a:solidFill>
                          <a:latin typeface="Book Antiqua" pitchFamily="18" charset="0"/>
                          <a:ea typeface="+mn-ea"/>
                          <a:cs typeface="+mn-cs"/>
                        </a:rPr>
                        <a:t>Lui dire tout notre respect</a:t>
                      </a:r>
                    </a:p>
                  </a:txBody>
                  <a:tcPr/>
                </a:tc>
                <a:tc>
                  <a:txBody>
                    <a:bodyPr/>
                    <a:lstStyle/>
                    <a:p>
                      <a:pPr algn="r" rtl="1"/>
                      <a:r>
                        <a:rPr lang="ar-EG" sz="3600" b="0" kern="1200" dirty="0">
                          <a:solidFill>
                            <a:prstClr val="white"/>
                          </a:solidFill>
                          <a:latin typeface="+mn-lt"/>
                          <a:ea typeface="+mn-ea"/>
                          <a:cs typeface="+mn-cs"/>
                        </a:rPr>
                        <a:t>من هي تدعى الغير </a:t>
                      </a:r>
                      <a:r>
                        <a:rPr lang="ar-EG" sz="3600" b="0" kern="1200" dirty="0" err="1">
                          <a:solidFill>
                            <a:prstClr val="white"/>
                          </a:solidFill>
                          <a:latin typeface="+mn-lt"/>
                          <a:ea typeface="+mn-ea"/>
                          <a:cs typeface="+mn-cs"/>
                        </a:rPr>
                        <a:t>الدنسة،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إلا مريم </a:t>
                      </a:r>
                      <a:r>
                        <a:rPr lang="ar-EG" sz="3600" b="0" kern="1200" dirty="0" err="1">
                          <a:solidFill>
                            <a:prstClr val="white"/>
                          </a:solidFill>
                          <a:latin typeface="+mn-lt"/>
                          <a:ea typeface="+mn-ea"/>
                          <a:cs typeface="+mn-cs"/>
                        </a:rPr>
                        <a:t>بطهارتها،</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وجميع افكاري </a:t>
                      </a:r>
                      <a:r>
                        <a:rPr lang="ar-EG" sz="3600" b="0" kern="1200" dirty="0" err="1">
                          <a:solidFill>
                            <a:prstClr val="white"/>
                          </a:solidFill>
                          <a:latin typeface="+mn-lt"/>
                          <a:ea typeface="+mn-ea"/>
                          <a:cs typeface="+mn-cs"/>
                        </a:rPr>
                        <a:t>ملتمسة،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ولم تنطق بكرامتها.</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 Ô Sainte, tu as enfanté</a:t>
                      </a:r>
                    </a:p>
                    <a:p>
                      <a:r>
                        <a:rPr lang="fr-FR" sz="2800" b="1" kern="1200" dirty="0">
                          <a:solidFill>
                            <a:prstClr val="white"/>
                          </a:solidFill>
                          <a:latin typeface="Book Antiqua" pitchFamily="18" charset="0"/>
                          <a:ea typeface="+mn-ea"/>
                          <a:cs typeface="+mn-cs"/>
                        </a:rPr>
                        <a:t>Et Vierge, tu es demeurée</a:t>
                      </a:r>
                    </a:p>
                    <a:p>
                      <a:r>
                        <a:rPr lang="fr-FR" sz="2800" b="1" kern="1200" dirty="0">
                          <a:solidFill>
                            <a:prstClr val="white"/>
                          </a:solidFill>
                          <a:latin typeface="Book Antiqua" pitchFamily="18" charset="0"/>
                          <a:ea typeface="+mn-ea"/>
                          <a:cs typeface="+mn-cs"/>
                        </a:rPr>
                        <a:t>Tu devins Mère vénérée</a:t>
                      </a:r>
                    </a:p>
                    <a:p>
                      <a:r>
                        <a:rPr lang="fr-FR" sz="2800" b="1" kern="1200" dirty="0">
                          <a:solidFill>
                            <a:prstClr val="white"/>
                          </a:solidFill>
                          <a:latin typeface="Book Antiqua" pitchFamily="18" charset="0"/>
                          <a:ea typeface="+mn-ea"/>
                          <a:cs typeface="+mn-cs"/>
                        </a:rPr>
                        <a:t>Tu dépassas le monde entier</a:t>
                      </a:r>
                    </a:p>
                  </a:txBody>
                  <a:tcPr/>
                </a:tc>
                <a:tc>
                  <a:txBody>
                    <a:bodyPr/>
                    <a:lstStyle/>
                    <a:p>
                      <a:pPr algn="r" rtl="1"/>
                      <a:r>
                        <a:rPr lang="ar-EG" sz="3600" b="0" kern="1200" dirty="0">
                          <a:solidFill>
                            <a:prstClr val="white"/>
                          </a:solidFill>
                          <a:latin typeface="+mn-lt"/>
                          <a:ea typeface="+mn-ea"/>
                          <a:cs typeface="+mn-cs"/>
                        </a:rPr>
                        <a:t>وضعت هذه </a:t>
                      </a:r>
                      <a:r>
                        <a:rPr lang="ar-EG" sz="3600" b="0" kern="1200" dirty="0" err="1">
                          <a:solidFill>
                            <a:prstClr val="white"/>
                          </a:solidFill>
                          <a:latin typeface="+mn-lt"/>
                          <a:ea typeface="+mn-ea"/>
                          <a:cs typeface="+mn-cs"/>
                        </a:rPr>
                        <a:t>القديسة،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وهي عذراء </a:t>
                      </a:r>
                      <a:r>
                        <a:rPr lang="ar-EG" sz="3600" b="0" kern="1200" dirty="0" err="1">
                          <a:solidFill>
                            <a:prstClr val="white"/>
                          </a:solidFill>
                          <a:latin typeface="+mn-lt"/>
                          <a:ea typeface="+mn-ea"/>
                          <a:cs typeface="+mn-cs"/>
                        </a:rPr>
                        <a:t>بطبيعتها،</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وصارت امَاً </a:t>
                      </a:r>
                      <a:r>
                        <a:rPr lang="ar-EG" sz="3600" b="0" kern="1200" dirty="0" err="1">
                          <a:solidFill>
                            <a:prstClr val="white"/>
                          </a:solidFill>
                          <a:latin typeface="+mn-lt"/>
                          <a:ea typeface="+mn-ea"/>
                          <a:cs typeface="+mn-cs"/>
                        </a:rPr>
                        <a:t>ورئيسة،</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وفوق</a:t>
                      </a:r>
                      <a:r>
                        <a:rPr lang="ar-EG" sz="3600" b="0" kern="1200" dirty="0">
                          <a:solidFill>
                            <a:prstClr val="white"/>
                          </a:solidFill>
                          <a:latin typeface="+mn-lt"/>
                          <a:ea typeface="+mn-ea"/>
                          <a:cs typeface="+mn-cs"/>
                        </a:rPr>
                        <a:t> العالم رتبتها.</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BC6BF3FD-1011-302B-C317-6FC652AA523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4E6D3025-127A-588C-7775-6BAD048E1F7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80698272"/>
      </p:ext>
    </p:extLst>
  </p:cSld>
  <p:clrMapOvr>
    <a:masterClrMapping/>
  </p:clrMapOvr>
  <p:transition/>
</p:sld>
</file>

<file path=ppt/slides/slide24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E9875E4C-0CB6-A666-C6C0-1219C009B085}"/>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8F96B71E-7BF4-B909-C8E6-BBDF77DBF5E6}"/>
              </a:ext>
            </a:extLst>
          </p:cNvPr>
          <p:cNvGraphicFramePr>
            <a:graphicFrameLocks noGrp="1"/>
          </p:cNvGraphicFramePr>
          <p:nvPr/>
        </p:nvGraphicFramePr>
        <p:xfrm>
          <a:off x="304800" y="332656"/>
          <a:ext cx="11582400" cy="5868652"/>
        </p:xfrm>
        <a:graphic>
          <a:graphicData uri="http://schemas.openxmlformats.org/drawingml/2006/table">
            <a:tbl>
              <a:tblPr firstRow="1" bandRow="1">
                <a:tableStyleId>{2D5ABB26-0587-4C30-8999-92F81FD0307C}</a:tableStyleId>
              </a:tblPr>
              <a:tblGrid>
                <a:gridCol w="7140888">
                  <a:extLst>
                    <a:ext uri="{9D8B030D-6E8A-4147-A177-3AD203B41FA5}">
                      <a16:colId xmlns:a16="http://schemas.microsoft.com/office/drawing/2014/main" val="20000"/>
                    </a:ext>
                  </a:extLst>
                </a:gridCol>
                <a:gridCol w="4441512">
                  <a:extLst>
                    <a:ext uri="{9D8B030D-6E8A-4147-A177-3AD203B41FA5}">
                      <a16:colId xmlns:a16="http://schemas.microsoft.com/office/drawing/2014/main" val="20001"/>
                    </a:ext>
                  </a:extLst>
                </a:gridCol>
              </a:tblGrid>
              <a:tr h="3024336">
                <a:tc>
                  <a:txBody>
                    <a:bodyPr/>
                    <a:lstStyle/>
                    <a:p>
                      <a:r>
                        <a:rPr lang="fr-FR" sz="2600" b="1" kern="1200" dirty="0">
                          <a:solidFill>
                            <a:prstClr val="white"/>
                          </a:solidFill>
                          <a:latin typeface="Book Antiqua" pitchFamily="18" charset="0"/>
                          <a:ea typeface="+mn-ea"/>
                          <a:cs typeface="+mn-cs"/>
                        </a:rPr>
                        <a:t>9. Du péché du monde, du péché d’Adam</a:t>
                      </a:r>
                    </a:p>
                    <a:p>
                      <a:r>
                        <a:rPr lang="fr-FR" sz="2600" b="1" kern="1200" dirty="0">
                          <a:solidFill>
                            <a:prstClr val="white"/>
                          </a:solidFill>
                          <a:latin typeface="Book Antiqua" pitchFamily="18" charset="0"/>
                          <a:ea typeface="+mn-ea"/>
                          <a:cs typeface="+mn-cs"/>
                        </a:rPr>
                        <a:t>Celui qui nous sauve, est bien ton Enfant</a:t>
                      </a:r>
                    </a:p>
                    <a:p>
                      <a:r>
                        <a:rPr lang="fr-FR" sz="2600" b="1" kern="1200" dirty="0">
                          <a:solidFill>
                            <a:prstClr val="white"/>
                          </a:solidFill>
                          <a:latin typeface="Book Antiqua" pitchFamily="18" charset="0"/>
                          <a:ea typeface="+mn-ea"/>
                          <a:cs typeface="+mn-cs"/>
                        </a:rPr>
                        <a:t>Toi l’enfant Marie, pour ta pureté</a:t>
                      </a:r>
                    </a:p>
                    <a:p>
                      <a:r>
                        <a:rPr lang="fr-FR" sz="2600" b="1" kern="1200" dirty="0">
                          <a:solidFill>
                            <a:prstClr val="white"/>
                          </a:solidFill>
                          <a:latin typeface="Book Antiqua" pitchFamily="18" charset="0"/>
                          <a:ea typeface="+mn-ea"/>
                          <a:cs typeface="+mn-cs"/>
                        </a:rPr>
                        <a:t>Dieu t’avait choisie, ô douce clarté</a:t>
                      </a:r>
                    </a:p>
                  </a:txBody>
                  <a:tcPr/>
                </a:tc>
                <a:tc>
                  <a:txBody>
                    <a:bodyPr/>
                    <a:lstStyle/>
                    <a:p>
                      <a:pPr algn="r" rtl="1"/>
                      <a:r>
                        <a:rPr lang="ar-EG" sz="3000" b="1" kern="1200" dirty="0" err="1">
                          <a:solidFill>
                            <a:prstClr val="white"/>
                          </a:solidFill>
                          <a:latin typeface="+mn-lt"/>
                          <a:ea typeface="+mn-ea"/>
                          <a:cs typeface="+mn-cs"/>
                        </a:rPr>
                        <a:t>إبنك</a:t>
                      </a:r>
                      <a:r>
                        <a:rPr lang="ar-EG" sz="3000" b="1" kern="1200" dirty="0">
                          <a:solidFill>
                            <a:prstClr val="white"/>
                          </a:solidFill>
                          <a:latin typeface="+mn-lt"/>
                          <a:ea typeface="+mn-ea"/>
                          <a:cs typeface="+mn-cs"/>
                        </a:rPr>
                        <a:t> خلص آدم المخطئ النادم</a:t>
                      </a:r>
                    </a:p>
                    <a:p>
                      <a:pPr algn="r" rtl="1"/>
                      <a:r>
                        <a:rPr lang="ar-EG" sz="3000" b="1" kern="1200" dirty="0">
                          <a:solidFill>
                            <a:prstClr val="white"/>
                          </a:solidFill>
                          <a:latin typeface="+mn-lt"/>
                          <a:ea typeface="+mn-ea"/>
                          <a:cs typeface="+mn-cs"/>
                        </a:rPr>
                        <a:t>وعتق العالم من كل الأضرار</a:t>
                      </a:r>
                    </a:p>
                    <a:p>
                      <a:pPr algn="r" rtl="1"/>
                      <a:r>
                        <a:rPr lang="ar-EG" sz="3000" b="1" kern="1200" dirty="0">
                          <a:solidFill>
                            <a:prstClr val="white"/>
                          </a:solidFill>
                          <a:latin typeface="+mn-lt"/>
                          <a:ea typeface="+mn-ea"/>
                          <a:cs typeface="+mn-cs"/>
                        </a:rPr>
                        <a:t>ربك من صغرك لما رأى طُهرك</a:t>
                      </a:r>
                    </a:p>
                    <a:p>
                      <a:pPr algn="r" rtl="1"/>
                      <a:r>
                        <a:rPr lang="ar-EG" sz="3000" b="1" kern="1200" dirty="0">
                          <a:solidFill>
                            <a:prstClr val="white"/>
                          </a:solidFill>
                          <a:latin typeface="+mn-lt"/>
                          <a:ea typeface="+mn-ea"/>
                          <a:cs typeface="+mn-cs"/>
                        </a:rPr>
                        <a:t>قد طيب ذكرك في كل الأقطار</a:t>
                      </a:r>
                    </a:p>
                  </a:txBody>
                  <a:tcPr/>
                </a:tc>
                <a:extLst>
                  <a:ext uri="{0D108BD9-81ED-4DB2-BD59-A6C34878D82A}">
                    <a16:rowId xmlns:a16="http://schemas.microsoft.com/office/drawing/2014/main" val="10000"/>
                  </a:ext>
                </a:extLst>
              </a:tr>
              <a:tr h="2844316">
                <a:tc>
                  <a:txBody>
                    <a:bodyPr/>
                    <a:lstStyle/>
                    <a:p>
                      <a:r>
                        <a:rPr lang="fr-FR" sz="2600" b="1" kern="1200" dirty="0">
                          <a:solidFill>
                            <a:prstClr val="white"/>
                          </a:solidFill>
                          <a:latin typeface="Book Antiqua" pitchFamily="18" charset="0"/>
                          <a:ea typeface="+mn-ea"/>
                          <a:cs typeface="+mn-cs"/>
                        </a:rPr>
                        <a:t>10. Gabriel Son ange, Dieu a envoyé</a:t>
                      </a:r>
                    </a:p>
                    <a:p>
                      <a:r>
                        <a:rPr lang="fr-FR" sz="2600" b="1" kern="1200" dirty="0">
                          <a:solidFill>
                            <a:prstClr val="white"/>
                          </a:solidFill>
                          <a:latin typeface="Book Antiqua" pitchFamily="18" charset="0"/>
                          <a:ea typeface="+mn-ea"/>
                          <a:cs typeface="+mn-cs"/>
                        </a:rPr>
                        <a:t>A Vierge Marie, pour lui annoncer</a:t>
                      </a:r>
                    </a:p>
                    <a:p>
                      <a:r>
                        <a:rPr lang="fr-FR" sz="2600" b="1" kern="1200" dirty="0">
                          <a:solidFill>
                            <a:prstClr val="white"/>
                          </a:solidFill>
                          <a:latin typeface="Book Antiqua" pitchFamily="18" charset="0"/>
                          <a:ea typeface="+mn-ea"/>
                          <a:cs typeface="+mn-cs"/>
                        </a:rPr>
                        <a:t>De toutes les femmes, Dieu t’avait choisie</a:t>
                      </a:r>
                    </a:p>
                    <a:p>
                      <a:r>
                        <a:rPr lang="fr-FR" sz="2600" b="1" kern="1200" dirty="0">
                          <a:solidFill>
                            <a:prstClr val="white"/>
                          </a:solidFill>
                          <a:latin typeface="Book Antiqua" pitchFamily="18" charset="0"/>
                          <a:ea typeface="+mn-ea"/>
                          <a:cs typeface="+mn-cs"/>
                        </a:rPr>
                        <a:t>Et dans tes entrailles, Dieu fera Son nid</a:t>
                      </a:r>
                    </a:p>
                    <a:p>
                      <a:endParaRPr lang="fr-FR" sz="2600" b="1" kern="1200" dirty="0">
                        <a:solidFill>
                          <a:prstClr val="white"/>
                        </a:solidFill>
                        <a:latin typeface="Book Antiqua" pitchFamily="18" charset="0"/>
                        <a:ea typeface="+mn-ea"/>
                        <a:cs typeface="+mn-cs"/>
                      </a:endParaRPr>
                    </a:p>
                  </a:txBody>
                  <a:tcPr/>
                </a:tc>
                <a:tc>
                  <a:txBody>
                    <a:bodyPr/>
                    <a:lstStyle/>
                    <a:p>
                      <a:pPr algn="r" rtl="1"/>
                      <a:r>
                        <a:rPr lang="ar-EG" sz="3000" b="1" kern="1200" dirty="0">
                          <a:solidFill>
                            <a:prstClr val="white"/>
                          </a:solidFill>
                          <a:latin typeface="+mn-lt"/>
                          <a:ea typeface="+mn-ea"/>
                          <a:cs typeface="+mn-cs"/>
                        </a:rPr>
                        <a:t>أرسل لك غبريال بمُحكم الأقوال</a:t>
                      </a:r>
                    </a:p>
                    <a:p>
                      <a:pPr algn="r" rtl="1"/>
                      <a:r>
                        <a:rPr lang="ar-EG" sz="3000" b="1" kern="1200" dirty="0">
                          <a:solidFill>
                            <a:prstClr val="white"/>
                          </a:solidFill>
                          <a:latin typeface="+mn-lt"/>
                          <a:ea typeface="+mn-ea"/>
                          <a:cs typeface="+mn-cs"/>
                        </a:rPr>
                        <a:t>وبشرك إذ قال الله لك أختار</a:t>
                      </a:r>
                    </a:p>
                    <a:p>
                      <a:pPr algn="r" rtl="1"/>
                      <a:r>
                        <a:rPr lang="ar-EG" sz="3000" b="1" kern="1200" dirty="0">
                          <a:solidFill>
                            <a:prstClr val="white"/>
                          </a:solidFill>
                          <a:latin typeface="+mn-lt"/>
                          <a:ea typeface="+mn-ea"/>
                          <a:cs typeface="+mn-cs"/>
                        </a:rPr>
                        <a:t>روح قدسه ملاكِ وسكن في أحشاكِ</a:t>
                      </a:r>
                    </a:p>
                    <a:p>
                      <a:pPr algn="r" rtl="1"/>
                      <a:r>
                        <a:rPr lang="ar-EG" sz="3000" b="1" kern="1200" dirty="0">
                          <a:solidFill>
                            <a:prstClr val="white"/>
                          </a:solidFill>
                          <a:latin typeface="+mn-lt"/>
                          <a:ea typeface="+mn-ea"/>
                          <a:cs typeface="+mn-cs"/>
                        </a:rPr>
                        <a:t>يا عذرا طوباك في كل </a:t>
                      </a:r>
                      <a:r>
                        <a:rPr lang="ar-EG" sz="3000" b="1" kern="1200" dirty="0" err="1">
                          <a:solidFill>
                            <a:prstClr val="white"/>
                          </a:solidFill>
                          <a:latin typeface="+mn-lt"/>
                          <a:ea typeface="+mn-ea"/>
                          <a:cs typeface="+mn-cs"/>
                        </a:rPr>
                        <a:t>الأعصار</a:t>
                      </a:r>
                      <a:endParaRPr lang="ar-EG" sz="3000" b="1" kern="1200" dirty="0">
                        <a:solidFill>
                          <a:prstClr val="white"/>
                        </a:solidFill>
                        <a:latin typeface="+mn-lt"/>
                        <a:ea typeface="+mn-ea"/>
                        <a:cs typeface="+mn-cs"/>
                      </a:endParaRPr>
                    </a:p>
                    <a:p>
                      <a:endParaRPr lang="fr-FR" sz="30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36CB73C0-FC6E-75D6-B5AF-17DC7316B7C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591E9614-C699-E4A9-DB52-F0067B4A4AC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31549311"/>
      </p:ext>
    </p:extLst>
  </p:cSld>
  <p:clrMapOvr>
    <a:masterClrMapping/>
  </p:clrMapOvr>
  <p:transition/>
</p:sld>
</file>

<file path=ppt/slides/slide243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190219696"/>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3. Par-dessus tout es-tu Marie</a:t>
                      </a:r>
                    </a:p>
                    <a:p>
                      <a:pPr algn="l"/>
                      <a:r>
                        <a:rPr lang="fr-FR" sz="2800" b="1" kern="1200" dirty="0">
                          <a:solidFill>
                            <a:prstClr val="white"/>
                          </a:solidFill>
                          <a:latin typeface="Book Antiqua" pitchFamily="18" charset="0"/>
                          <a:ea typeface="+mn-ea"/>
                          <a:cs typeface="+mn-cs"/>
                        </a:rPr>
                        <a:t>Très vénérée, très honorée</a:t>
                      </a:r>
                    </a:p>
                    <a:p>
                      <a:pPr algn="l"/>
                      <a:r>
                        <a:rPr lang="fr-FR" sz="2800" b="1" kern="1200" dirty="0">
                          <a:solidFill>
                            <a:prstClr val="white"/>
                          </a:solidFill>
                          <a:latin typeface="Book Antiqua" pitchFamily="18" charset="0"/>
                          <a:ea typeface="+mn-ea"/>
                          <a:cs typeface="+mn-cs"/>
                        </a:rPr>
                        <a:t>Dépasses les martyrs aussi</a:t>
                      </a:r>
                    </a:p>
                    <a:p>
                      <a:pPr algn="l"/>
                      <a:r>
                        <a:rPr lang="fr-FR" sz="2800" b="1" kern="1200" dirty="0">
                          <a:solidFill>
                            <a:prstClr val="white"/>
                          </a:solidFill>
                          <a:latin typeface="Book Antiqua" pitchFamily="18" charset="0"/>
                          <a:ea typeface="+mn-ea"/>
                          <a:cs typeface="+mn-cs"/>
                        </a:rPr>
                        <a:t>Aux justes, tu fus préférée</a:t>
                      </a:r>
                    </a:p>
                  </a:txBody>
                  <a:tcPr/>
                </a:tc>
                <a:tc>
                  <a:txBody>
                    <a:bodyPr/>
                    <a:lstStyle/>
                    <a:p>
                      <a:pPr algn="r" rtl="1"/>
                      <a:r>
                        <a:rPr lang="ar-EG" sz="3600" b="0" kern="1200" dirty="0">
                          <a:solidFill>
                            <a:prstClr val="white"/>
                          </a:solidFill>
                          <a:latin typeface="+mn-lt"/>
                          <a:ea typeface="+mn-ea"/>
                          <a:cs typeface="+mn-cs"/>
                        </a:rPr>
                        <a:t>عليت يا مريم </a:t>
                      </a:r>
                      <a:r>
                        <a:rPr lang="ar-EG" sz="3600" b="0" kern="1200" dirty="0" err="1">
                          <a:solidFill>
                            <a:prstClr val="white"/>
                          </a:solidFill>
                          <a:latin typeface="+mn-lt"/>
                          <a:ea typeface="+mn-ea"/>
                          <a:cs typeface="+mn-cs"/>
                        </a:rPr>
                        <a:t>جداً،</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وتشرفك فوق </a:t>
                      </a:r>
                      <a:r>
                        <a:rPr lang="ar-EG" sz="3600" b="0" kern="1200" dirty="0" err="1">
                          <a:solidFill>
                            <a:prstClr val="white"/>
                          </a:solidFill>
                          <a:latin typeface="+mn-lt"/>
                          <a:ea typeface="+mn-ea"/>
                          <a:cs typeface="+mn-cs"/>
                        </a:rPr>
                        <a:t>المقدار،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وفقتِ مقدار </a:t>
                      </a:r>
                      <a:r>
                        <a:rPr lang="ar-EG" sz="3600" b="0" kern="1200" dirty="0" err="1">
                          <a:solidFill>
                            <a:prstClr val="white"/>
                          </a:solidFill>
                          <a:latin typeface="+mn-lt"/>
                          <a:ea typeface="+mn-ea"/>
                          <a:cs typeface="+mn-cs"/>
                        </a:rPr>
                        <a:t>الشهداء،</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وتفضلتِ على الأبرار.</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4. Tu vaincs les pièges de Satan</a:t>
                      </a:r>
                    </a:p>
                    <a:p>
                      <a:r>
                        <a:rPr lang="fr-FR" sz="2800" b="1" kern="1200" dirty="0">
                          <a:solidFill>
                            <a:prstClr val="white"/>
                          </a:solidFill>
                          <a:latin typeface="Book Antiqua" pitchFamily="18" charset="0"/>
                          <a:ea typeface="+mn-ea"/>
                          <a:cs typeface="+mn-cs"/>
                        </a:rPr>
                        <a:t>Ton Fils nous sauve de l’enfer</a:t>
                      </a:r>
                    </a:p>
                    <a:p>
                      <a:r>
                        <a:rPr lang="fr-FR" sz="2800" b="1" kern="1200" dirty="0">
                          <a:solidFill>
                            <a:prstClr val="white"/>
                          </a:solidFill>
                          <a:latin typeface="Book Antiqua" pitchFamily="18" charset="0"/>
                          <a:ea typeface="+mn-ea"/>
                          <a:cs typeface="+mn-cs"/>
                        </a:rPr>
                        <a:t>A toi la gloire tout le temps</a:t>
                      </a:r>
                    </a:p>
                    <a:p>
                      <a:r>
                        <a:rPr lang="fr-FR" sz="2800" b="1" kern="1200" dirty="0">
                          <a:solidFill>
                            <a:prstClr val="white"/>
                          </a:solidFill>
                          <a:latin typeface="Book Antiqua" pitchFamily="18" charset="0"/>
                          <a:ea typeface="+mn-ea"/>
                          <a:cs typeface="+mn-cs"/>
                        </a:rPr>
                        <a:t>Pour toute éternité, ô Mère</a:t>
                      </a:r>
                    </a:p>
                  </a:txBody>
                  <a:tcPr/>
                </a:tc>
                <a:tc>
                  <a:txBody>
                    <a:bodyPr/>
                    <a:lstStyle/>
                    <a:p>
                      <a:pPr algn="r" rtl="1"/>
                      <a:r>
                        <a:rPr lang="ar-EG" sz="3600" b="0" kern="1200" dirty="0">
                          <a:solidFill>
                            <a:prstClr val="white"/>
                          </a:solidFill>
                          <a:latin typeface="+mn-lt"/>
                          <a:ea typeface="+mn-ea"/>
                          <a:cs typeface="+mn-cs"/>
                        </a:rPr>
                        <a:t>هزمتِ </a:t>
                      </a:r>
                      <a:r>
                        <a:rPr lang="ar-EG" sz="3600" b="0" kern="1200" dirty="0" err="1">
                          <a:solidFill>
                            <a:prstClr val="white"/>
                          </a:solidFill>
                          <a:latin typeface="+mn-lt"/>
                          <a:ea typeface="+mn-ea"/>
                          <a:cs typeface="+mn-cs"/>
                        </a:rPr>
                        <a:t>كراديس</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الأعداء،</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وبإبنك</a:t>
                      </a:r>
                      <a:r>
                        <a:rPr lang="ar-EG" sz="3600" b="0" kern="1200" dirty="0">
                          <a:solidFill>
                            <a:prstClr val="white"/>
                          </a:solidFill>
                          <a:latin typeface="+mn-lt"/>
                          <a:ea typeface="+mn-ea"/>
                          <a:cs typeface="+mn-cs"/>
                        </a:rPr>
                        <a:t> نَجوْنا من </a:t>
                      </a:r>
                      <a:r>
                        <a:rPr lang="ar-EG" sz="3600" b="0" kern="1200" dirty="0" err="1">
                          <a:solidFill>
                            <a:prstClr val="white"/>
                          </a:solidFill>
                          <a:latin typeface="+mn-lt"/>
                          <a:ea typeface="+mn-ea"/>
                          <a:cs typeface="+mn-cs"/>
                        </a:rPr>
                        <a:t>النار،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نعظمك يا بكر </a:t>
                      </a:r>
                      <a:r>
                        <a:rPr lang="ar-EG" sz="3600" b="0" kern="1200" dirty="0" err="1">
                          <a:solidFill>
                            <a:prstClr val="white"/>
                          </a:solidFill>
                          <a:latin typeface="+mn-lt"/>
                          <a:ea typeface="+mn-ea"/>
                          <a:cs typeface="+mn-cs"/>
                        </a:rPr>
                        <a:t>مدى،</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العمر إلى عقب </a:t>
                      </a:r>
                      <a:r>
                        <a:rPr lang="ar-EG" sz="3600" b="0" kern="1200" dirty="0" err="1">
                          <a:solidFill>
                            <a:prstClr val="white"/>
                          </a:solidFill>
                          <a:latin typeface="+mn-lt"/>
                          <a:ea typeface="+mn-ea"/>
                          <a:cs typeface="+mn-cs"/>
                        </a:rPr>
                        <a:t>الأدهار.</a:t>
                      </a:r>
                      <a:endParaRPr lang="ar-EG" sz="36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EA1C9437-9EB6-EEC5-B52D-BC13AF8142E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6D7D7381-5822-7E77-2410-E67841B4C57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45959345"/>
      </p:ext>
    </p:extLst>
  </p:cSld>
  <p:clrMapOvr>
    <a:masterClrMapping/>
  </p:clrMapOvr>
  <p:transition/>
</p:sld>
</file>

<file path=ppt/slides/slide243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322242451"/>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5. Tout être et tout esprit vivant</a:t>
                      </a:r>
                    </a:p>
                    <a:p>
                      <a:pPr algn="l"/>
                      <a:r>
                        <a:rPr lang="fr-FR" sz="2800" b="1" kern="1200" dirty="0">
                          <a:solidFill>
                            <a:prstClr val="white"/>
                          </a:solidFill>
                          <a:latin typeface="Book Antiqua" pitchFamily="18" charset="0"/>
                          <a:ea typeface="+mn-ea"/>
                          <a:cs typeface="+mn-cs"/>
                        </a:rPr>
                        <a:t>Dès maintenant nous réjouira</a:t>
                      </a:r>
                    </a:p>
                    <a:p>
                      <a:pPr algn="l"/>
                      <a:r>
                        <a:rPr lang="fr-FR" sz="2800" b="1" kern="1200" dirty="0">
                          <a:solidFill>
                            <a:prstClr val="white"/>
                          </a:solidFill>
                          <a:latin typeface="Book Antiqua" pitchFamily="18" charset="0"/>
                          <a:ea typeface="+mn-ea"/>
                          <a:cs typeface="+mn-cs"/>
                        </a:rPr>
                        <a:t>En toute langue et dans tout chant</a:t>
                      </a:r>
                    </a:p>
                    <a:p>
                      <a:pPr algn="l"/>
                      <a:r>
                        <a:rPr lang="fr-FR" sz="2800" b="1" kern="1200" dirty="0">
                          <a:solidFill>
                            <a:prstClr val="white"/>
                          </a:solidFill>
                          <a:latin typeface="Book Antiqua" pitchFamily="18" charset="0"/>
                          <a:ea typeface="+mn-ea"/>
                          <a:cs typeface="+mn-cs"/>
                        </a:rPr>
                        <a:t>A pleine voix, nous comblera</a:t>
                      </a:r>
                    </a:p>
                  </a:txBody>
                  <a:tcPr/>
                </a:tc>
                <a:tc>
                  <a:txBody>
                    <a:bodyPr/>
                    <a:lstStyle/>
                    <a:p>
                      <a:pPr algn="r" rtl="1"/>
                      <a:r>
                        <a:rPr lang="ar-EG" sz="3600" b="0" kern="1200" dirty="0">
                          <a:solidFill>
                            <a:prstClr val="white"/>
                          </a:solidFill>
                          <a:latin typeface="+mn-lt"/>
                          <a:ea typeface="+mn-ea"/>
                          <a:cs typeface="+mn-cs"/>
                        </a:rPr>
                        <a:t>كل جسدٍ حي </a:t>
                      </a:r>
                      <a:r>
                        <a:rPr lang="ar-EG" sz="3600" b="0" kern="1200" dirty="0" err="1">
                          <a:solidFill>
                            <a:prstClr val="white"/>
                          </a:solidFill>
                          <a:latin typeface="+mn-lt"/>
                          <a:ea typeface="+mn-ea"/>
                          <a:cs typeface="+mn-cs"/>
                        </a:rPr>
                        <a:t>ونسمة،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يجئُ الآن </a:t>
                      </a:r>
                      <a:r>
                        <a:rPr lang="ar-EG" sz="3600" b="0" kern="1200" dirty="0" err="1">
                          <a:solidFill>
                            <a:prstClr val="white"/>
                          </a:solidFill>
                          <a:latin typeface="+mn-lt"/>
                          <a:ea typeface="+mn-ea"/>
                          <a:cs typeface="+mn-cs"/>
                        </a:rPr>
                        <a:t>ويهنينا،</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بأي لغة وأي </a:t>
                      </a:r>
                      <a:r>
                        <a:rPr lang="ar-EG" sz="3600" b="0" kern="1200" dirty="0" err="1">
                          <a:solidFill>
                            <a:prstClr val="white"/>
                          </a:solidFill>
                          <a:latin typeface="+mn-lt"/>
                          <a:ea typeface="+mn-ea"/>
                          <a:cs typeface="+mn-cs"/>
                        </a:rPr>
                        <a:t>نغمة،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بصوتٍ عالٍ يناغينا.</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Salut, Mère de Compassion</a:t>
                      </a:r>
                    </a:p>
                    <a:p>
                      <a:r>
                        <a:rPr lang="fr-FR" sz="2800" b="1" kern="1200" dirty="0">
                          <a:solidFill>
                            <a:prstClr val="white"/>
                          </a:solidFill>
                          <a:latin typeface="Book Antiqua" pitchFamily="18" charset="0"/>
                          <a:ea typeface="+mn-ea"/>
                          <a:cs typeface="+mn-cs"/>
                        </a:rPr>
                        <a:t>Nous, tes servants, viens-nous en aide</a:t>
                      </a:r>
                    </a:p>
                    <a:p>
                      <a:r>
                        <a:rPr lang="fr-FR" sz="2800" b="1" kern="1200" dirty="0">
                          <a:solidFill>
                            <a:prstClr val="white"/>
                          </a:solidFill>
                          <a:latin typeface="Book Antiqua" pitchFamily="18" charset="0"/>
                          <a:ea typeface="+mn-ea"/>
                          <a:cs typeface="+mn-cs"/>
                        </a:rPr>
                        <a:t>Pleine de grâce, nous te prions</a:t>
                      </a:r>
                    </a:p>
                    <a:p>
                      <a:r>
                        <a:rPr lang="fr-FR" sz="2800" b="1" kern="1200" dirty="0">
                          <a:solidFill>
                            <a:prstClr val="white"/>
                          </a:solidFill>
                          <a:latin typeface="Book Antiqua" pitchFamily="18" charset="0"/>
                          <a:ea typeface="+mn-ea"/>
                          <a:cs typeface="+mn-cs"/>
                        </a:rPr>
                        <a:t>Près de ton Fils, oh ! intercède</a:t>
                      </a:r>
                    </a:p>
                  </a:txBody>
                  <a:tcPr/>
                </a:tc>
                <a:tc>
                  <a:txBody>
                    <a:bodyPr/>
                    <a:lstStyle/>
                    <a:p>
                      <a:pPr algn="r" rtl="1"/>
                      <a:r>
                        <a:rPr lang="ar-EG" sz="3600" b="0" kern="1200" dirty="0">
                          <a:solidFill>
                            <a:prstClr val="white"/>
                          </a:solidFill>
                          <a:latin typeface="+mn-lt"/>
                          <a:ea typeface="+mn-ea"/>
                          <a:cs typeface="+mn-cs"/>
                        </a:rPr>
                        <a:t>السلام لك يا أم </a:t>
                      </a:r>
                      <a:r>
                        <a:rPr lang="ar-EG" sz="3600" b="0" kern="1200" dirty="0" err="1">
                          <a:solidFill>
                            <a:prstClr val="white"/>
                          </a:solidFill>
                          <a:latin typeface="+mn-lt"/>
                          <a:ea typeface="+mn-ea"/>
                          <a:cs typeface="+mn-cs"/>
                        </a:rPr>
                        <a:t>الرحمة،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نحن عبيدك </a:t>
                      </a:r>
                      <a:r>
                        <a:rPr lang="ar-EG" sz="3600" b="0" kern="1200" dirty="0" err="1">
                          <a:solidFill>
                            <a:prstClr val="white"/>
                          </a:solidFill>
                          <a:latin typeface="+mn-lt"/>
                          <a:ea typeface="+mn-ea"/>
                          <a:cs typeface="+mn-cs"/>
                        </a:rPr>
                        <a:t>جيرينا،</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يا مملوءة </a:t>
                      </a:r>
                      <a:r>
                        <a:rPr lang="ar-EG" sz="3600" b="0" kern="1200" dirty="0" err="1">
                          <a:solidFill>
                            <a:prstClr val="white"/>
                          </a:solidFill>
                          <a:latin typeface="+mn-lt"/>
                          <a:ea typeface="+mn-ea"/>
                          <a:cs typeface="+mn-cs"/>
                        </a:rPr>
                        <a:t>نعمة،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عند ابنك الحبيب اشفعي فينا.</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3076AB4E-A5BD-3456-81E1-CED8D61CC64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E1844794-19E1-1295-4247-32D317CCA8E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16657748"/>
      </p:ext>
    </p:extLst>
  </p:cSld>
  <p:clrMapOvr>
    <a:masterClrMapping/>
  </p:clrMapOvr>
  <p:transition/>
</p:sld>
</file>

<file path=ppt/slides/slide243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46</a:t>
            </a:r>
          </a:p>
        </p:txBody>
      </p:sp>
      <p:sp>
        <p:nvSpPr>
          <p:cNvPr id="4" name="Rectangle 3">
            <a:extLst>
              <a:ext uri="{FF2B5EF4-FFF2-40B4-BE49-F238E27FC236}">
                <a16:creationId xmlns:a16="http://schemas.microsoft.com/office/drawing/2014/main" id="{C1FDD0BD-2EDA-416C-AFC5-A20C6C4B905C}"/>
              </a:ext>
            </a:extLst>
          </p:cNvPr>
          <p:cNvSpPr/>
          <p:nvPr/>
        </p:nvSpPr>
        <p:spPr>
          <a:xfrm>
            <a:off x="533400" y="2286000"/>
            <a:ext cx="11170956" cy="1446550"/>
          </a:xfrm>
          <a:prstGeom prst="rect">
            <a:avLst/>
          </a:prstGeom>
        </p:spPr>
        <p:txBody>
          <a:bodyPr wrap="square">
            <a:spAutoFit/>
          </a:bodyPr>
          <a:lstStyle/>
          <a:p>
            <a:pPr algn="ctr"/>
            <a:r>
              <a:rPr lang="fr-FR" sz="4400" b="1" dirty="0">
                <a:solidFill>
                  <a:prstClr val="white"/>
                </a:solidFill>
                <a:latin typeface="Book Antiqua" pitchFamily="18" charset="0"/>
              </a:rPr>
              <a:t>1</a:t>
            </a:r>
            <a:r>
              <a:rPr lang="fr-FR" sz="4400" b="1" baseline="30000" dirty="0">
                <a:solidFill>
                  <a:prstClr val="white"/>
                </a:solidFill>
                <a:latin typeface="Book Antiqua" pitchFamily="18" charset="0"/>
              </a:rPr>
              <a:t>ère</a:t>
            </a:r>
            <a:r>
              <a:rPr lang="fr-FR" sz="4400" b="1" dirty="0">
                <a:solidFill>
                  <a:prstClr val="white"/>
                </a:solidFill>
                <a:latin typeface="Book Antiqua" pitchFamily="18" charset="0"/>
              </a:rPr>
              <a:t> interprétation de Maître </a:t>
            </a:r>
            <a:r>
              <a:rPr lang="fr-FR" sz="4400" b="1" dirty="0" err="1">
                <a:solidFill>
                  <a:prstClr val="white"/>
                </a:solidFill>
                <a:latin typeface="Book Antiqua" pitchFamily="18" charset="0"/>
              </a:rPr>
              <a:t>Ghobrial</a:t>
            </a:r>
            <a:r>
              <a:rPr lang="fr-FR" sz="4400" b="1" dirty="0">
                <a:solidFill>
                  <a:prstClr val="white"/>
                </a:solidFill>
                <a:latin typeface="Book Antiqua" pitchFamily="18" charset="0"/>
              </a:rPr>
              <a:t> </a:t>
            </a:r>
            <a:r>
              <a:rPr lang="ar-AE" sz="4400" b="1" dirty="0">
                <a:solidFill>
                  <a:prstClr val="white"/>
                </a:solidFill>
                <a:latin typeface="Book Antiqua" pitchFamily="18" charset="0"/>
              </a:rPr>
              <a:t>التفسير الأول للمعلم غبريال</a:t>
            </a:r>
            <a:endParaRPr lang="fr-FR" sz="4400" b="1"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859D92AE-722D-E757-3B60-638F545BA1E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interprétation</a:t>
            </a:r>
          </a:p>
        </p:txBody>
      </p:sp>
      <p:sp>
        <p:nvSpPr>
          <p:cNvPr id="3" name="ZoneTexte 2">
            <a:hlinkClick r:id="rId3" action="ppaction://hlinksldjump"/>
            <a:extLst>
              <a:ext uri="{FF2B5EF4-FFF2-40B4-BE49-F238E27FC236}">
                <a16:creationId xmlns:a16="http://schemas.microsoft.com/office/drawing/2014/main" id="{03C6B3D1-C04A-A906-0524-825EC3547A9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95596650"/>
      </p:ext>
    </p:extLst>
  </p:cSld>
  <p:clrMapOvr>
    <a:masterClrMapping/>
  </p:clrMapOvr>
  <p:transition spd="slow"/>
</p:sld>
</file>

<file path=ppt/slides/slide24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225758218"/>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 Au nom de Dieu, j’ai commencé</a:t>
                      </a:r>
                    </a:p>
                    <a:p>
                      <a:pPr algn="l"/>
                      <a:r>
                        <a:rPr lang="fr-FR" sz="2800" b="1" kern="1200" dirty="0">
                          <a:solidFill>
                            <a:prstClr val="white"/>
                          </a:solidFill>
                          <a:latin typeface="Book Antiqua" pitchFamily="18" charset="0"/>
                          <a:ea typeface="+mn-ea"/>
                          <a:cs typeface="+mn-cs"/>
                        </a:rPr>
                        <a:t>Le Père, le Fils, le Saint Esprit</a:t>
                      </a:r>
                    </a:p>
                    <a:p>
                      <a:pPr algn="l"/>
                      <a:r>
                        <a:rPr lang="fr-FR" sz="2800" b="1" kern="1200" dirty="0">
                          <a:solidFill>
                            <a:prstClr val="white"/>
                          </a:solidFill>
                          <a:latin typeface="Book Antiqua" pitchFamily="18" charset="0"/>
                          <a:ea typeface="+mn-ea"/>
                          <a:cs typeface="+mn-cs"/>
                        </a:rPr>
                        <a:t>C’est un seul Dieu, la Trinité</a:t>
                      </a:r>
                    </a:p>
                    <a:p>
                      <a:pPr algn="l"/>
                      <a:r>
                        <a:rPr lang="fr-FR" sz="2800" b="1" kern="1200" dirty="0">
                          <a:solidFill>
                            <a:prstClr val="white"/>
                          </a:solidFill>
                          <a:latin typeface="Book Antiqua" pitchFamily="18" charset="0"/>
                          <a:ea typeface="+mn-ea"/>
                          <a:cs typeface="+mn-cs"/>
                        </a:rPr>
                        <a:t>Dieu des armées, Saint, Dieu de Vie</a:t>
                      </a:r>
                    </a:p>
                  </a:txBody>
                  <a:tcPr/>
                </a:tc>
                <a:tc>
                  <a:txBody>
                    <a:bodyPr/>
                    <a:lstStyle/>
                    <a:p>
                      <a:pPr algn="r" rtl="1"/>
                      <a:r>
                        <a:rPr lang="ar-EG" sz="3600" b="0" kern="1200" dirty="0">
                          <a:solidFill>
                            <a:prstClr val="white"/>
                          </a:solidFill>
                          <a:latin typeface="+mn-lt"/>
                          <a:ea typeface="+mn-ea"/>
                          <a:cs typeface="+mn-cs"/>
                        </a:rPr>
                        <a:t>أبدي باسم الله </a:t>
                      </a:r>
                      <a:r>
                        <a:rPr lang="ar-EG" sz="3600" b="0" kern="1200" dirty="0" err="1">
                          <a:solidFill>
                            <a:prstClr val="white"/>
                          </a:solidFill>
                          <a:latin typeface="+mn-lt"/>
                          <a:ea typeface="+mn-ea"/>
                          <a:cs typeface="+mn-cs"/>
                        </a:rPr>
                        <a:t>الآب،</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والإبن</a:t>
                      </a:r>
                      <a:r>
                        <a:rPr lang="ar-EG" sz="3600" b="0" kern="1200" dirty="0">
                          <a:solidFill>
                            <a:prstClr val="white"/>
                          </a:solidFill>
                          <a:latin typeface="+mn-lt"/>
                          <a:ea typeface="+mn-ea"/>
                          <a:cs typeface="+mn-cs"/>
                        </a:rPr>
                        <a:t> والروح القدس </a:t>
                      </a:r>
                      <a:r>
                        <a:rPr lang="ar-EG" sz="3600" b="0" kern="1200" dirty="0" err="1">
                          <a:solidFill>
                            <a:prstClr val="white"/>
                          </a:solidFill>
                          <a:latin typeface="+mn-lt"/>
                          <a:ea typeface="+mn-ea"/>
                          <a:cs typeface="+mn-cs"/>
                        </a:rPr>
                        <a:t>الثالوث،</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إله واحد رب </a:t>
                      </a:r>
                      <a:r>
                        <a:rPr lang="ar-EG" sz="3600" b="0" kern="1200" dirty="0" err="1">
                          <a:solidFill>
                            <a:prstClr val="white"/>
                          </a:solidFill>
                          <a:latin typeface="+mn-lt"/>
                          <a:ea typeface="+mn-ea"/>
                          <a:cs typeface="+mn-cs"/>
                        </a:rPr>
                        <a:t>الأرباب.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قدوس الحي رب </a:t>
                      </a:r>
                      <a:r>
                        <a:rPr lang="ar-EG" sz="3600" b="0" kern="1200" dirty="0" err="1">
                          <a:solidFill>
                            <a:prstClr val="white"/>
                          </a:solidFill>
                          <a:latin typeface="+mn-lt"/>
                          <a:ea typeface="+mn-ea"/>
                          <a:cs typeface="+mn-cs"/>
                        </a:rPr>
                        <a:t>الصاباؤوت.</a:t>
                      </a:r>
                      <a:endParaRPr lang="ar-EG" sz="36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 Dieu des armées, Saint, Dieu de Vie</a:t>
                      </a:r>
                    </a:p>
                    <a:p>
                      <a:r>
                        <a:rPr lang="fr-FR" sz="2800" b="1" kern="1200" dirty="0">
                          <a:solidFill>
                            <a:prstClr val="white"/>
                          </a:solidFill>
                          <a:latin typeface="Book Antiqua" pitchFamily="18" charset="0"/>
                          <a:ea typeface="+mn-ea"/>
                          <a:cs typeface="+mn-cs"/>
                        </a:rPr>
                        <a:t>Saint, Eternel, le Dieu vivant</a:t>
                      </a:r>
                    </a:p>
                    <a:p>
                      <a:r>
                        <a:rPr lang="fr-FR" sz="2800" b="1" kern="1200" dirty="0">
                          <a:solidFill>
                            <a:prstClr val="white"/>
                          </a:solidFill>
                          <a:latin typeface="Book Antiqua" pitchFamily="18" charset="0"/>
                          <a:ea typeface="+mn-ea"/>
                          <a:cs typeface="+mn-cs"/>
                        </a:rPr>
                        <a:t>Saint, de la mort, nous donne vie</a:t>
                      </a:r>
                    </a:p>
                    <a:p>
                      <a:r>
                        <a:rPr lang="fr-FR" sz="2800" b="1" kern="1200" dirty="0">
                          <a:solidFill>
                            <a:prstClr val="white"/>
                          </a:solidFill>
                          <a:latin typeface="Book Antiqua" pitchFamily="18" charset="0"/>
                          <a:ea typeface="+mn-ea"/>
                          <a:cs typeface="+mn-cs"/>
                        </a:rPr>
                        <a:t>Nous sauve de tout égarement</a:t>
                      </a:r>
                    </a:p>
                  </a:txBody>
                  <a:tcPr/>
                </a:tc>
                <a:tc>
                  <a:txBody>
                    <a:bodyPr/>
                    <a:lstStyle/>
                    <a:p>
                      <a:pPr algn="r" rtl="1"/>
                      <a:r>
                        <a:rPr lang="ar-EG" sz="3600" b="0" kern="1200" dirty="0">
                          <a:solidFill>
                            <a:prstClr val="white"/>
                          </a:solidFill>
                          <a:latin typeface="+mn-lt"/>
                          <a:ea typeface="+mn-ea"/>
                          <a:cs typeface="+mn-cs"/>
                        </a:rPr>
                        <a:t>قدوس الحي رب </a:t>
                      </a:r>
                      <a:r>
                        <a:rPr lang="ar-EG" sz="3600" b="0" kern="1200" dirty="0" err="1">
                          <a:solidFill>
                            <a:prstClr val="white"/>
                          </a:solidFill>
                          <a:latin typeface="+mn-lt"/>
                          <a:ea typeface="+mn-ea"/>
                          <a:cs typeface="+mn-cs"/>
                        </a:rPr>
                        <a:t>الصاباؤوت،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قدوس الحي بغير </a:t>
                      </a:r>
                      <a:r>
                        <a:rPr lang="ar-EG" sz="3600" b="0" kern="1200" dirty="0" err="1">
                          <a:solidFill>
                            <a:prstClr val="white"/>
                          </a:solidFill>
                          <a:latin typeface="+mn-lt"/>
                          <a:ea typeface="+mn-ea"/>
                          <a:cs typeface="+mn-cs"/>
                        </a:rPr>
                        <a:t>زوال،</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قدوس مَن أحيانا من </a:t>
                      </a:r>
                      <a:r>
                        <a:rPr lang="ar-EG" sz="3600" b="0" kern="1200" dirty="0" err="1">
                          <a:solidFill>
                            <a:prstClr val="white"/>
                          </a:solidFill>
                          <a:latin typeface="+mn-lt"/>
                          <a:ea typeface="+mn-ea"/>
                          <a:cs typeface="+mn-cs"/>
                        </a:rPr>
                        <a:t>الموت،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وأَزَالَ عنَّا كل ضلال.</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0818C83F-12BA-A551-7874-7E03E02F6C6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49ADA43D-545E-9CB2-EBDE-0490E0BC30B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83347629"/>
      </p:ext>
    </p:extLst>
  </p:cSld>
  <p:clrMapOvr>
    <a:masterClrMapping/>
  </p:clrMapOvr>
  <p:transition/>
</p:sld>
</file>

<file path=ppt/slides/slide24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505598057"/>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3. Nous sauve de tout égarement</a:t>
                      </a:r>
                    </a:p>
                    <a:p>
                      <a:pPr algn="l"/>
                      <a:r>
                        <a:rPr lang="fr-FR" sz="2800" b="1" kern="1200" dirty="0">
                          <a:solidFill>
                            <a:prstClr val="white"/>
                          </a:solidFill>
                          <a:latin typeface="Book Antiqua" pitchFamily="18" charset="0"/>
                          <a:ea typeface="+mn-ea"/>
                          <a:cs typeface="+mn-cs"/>
                        </a:rPr>
                        <a:t>De Vierge pure, Son Corps, Il prit</a:t>
                      </a:r>
                    </a:p>
                    <a:p>
                      <a:pPr algn="l"/>
                      <a:r>
                        <a:rPr lang="fr-FR" sz="2800" b="1" kern="1200" dirty="0">
                          <a:solidFill>
                            <a:prstClr val="white"/>
                          </a:solidFill>
                          <a:latin typeface="Book Antiqua" pitchFamily="18" charset="0"/>
                          <a:ea typeface="+mn-ea"/>
                          <a:cs typeface="+mn-cs"/>
                        </a:rPr>
                        <a:t>Fierté des hommes de tout temps</a:t>
                      </a:r>
                    </a:p>
                    <a:p>
                      <a:pPr algn="l"/>
                      <a:r>
                        <a:rPr lang="fr-FR" sz="2800" b="1" kern="1200" dirty="0">
                          <a:solidFill>
                            <a:prstClr val="white"/>
                          </a:solidFill>
                          <a:latin typeface="Book Antiqua" pitchFamily="18" charset="0"/>
                          <a:ea typeface="+mn-ea"/>
                          <a:cs typeface="+mn-cs"/>
                        </a:rPr>
                        <a:t>Ô notre Dame es-tu Marie</a:t>
                      </a:r>
                    </a:p>
                  </a:txBody>
                  <a:tcPr/>
                </a:tc>
                <a:tc>
                  <a:txBody>
                    <a:bodyPr/>
                    <a:lstStyle/>
                    <a:p>
                      <a:pPr algn="r" rtl="1"/>
                      <a:r>
                        <a:rPr lang="ar-EG" sz="3600" b="0" kern="1200" dirty="0">
                          <a:solidFill>
                            <a:prstClr val="white"/>
                          </a:solidFill>
                          <a:latin typeface="+mn-lt"/>
                          <a:ea typeface="+mn-ea"/>
                          <a:cs typeface="+mn-cs"/>
                        </a:rPr>
                        <a:t>وأَزَالَ عنَّا كل </a:t>
                      </a:r>
                      <a:r>
                        <a:rPr lang="ar-EG" sz="3600" b="0" kern="1200" dirty="0" err="1">
                          <a:solidFill>
                            <a:prstClr val="white"/>
                          </a:solidFill>
                          <a:latin typeface="+mn-lt"/>
                          <a:ea typeface="+mn-ea"/>
                          <a:cs typeface="+mn-cs"/>
                        </a:rPr>
                        <a:t>ضلال،</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وتجسد من بكر </a:t>
                      </a:r>
                      <a:r>
                        <a:rPr lang="ar-EG" sz="3600" b="0" kern="1200" dirty="0" err="1">
                          <a:solidFill>
                            <a:prstClr val="white"/>
                          </a:solidFill>
                          <a:latin typeface="+mn-lt"/>
                          <a:ea typeface="+mn-ea"/>
                          <a:cs typeface="+mn-cs"/>
                        </a:rPr>
                        <a:t>نقية،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الغير </a:t>
                      </a:r>
                      <a:r>
                        <a:rPr lang="ar-EG" sz="3600" b="0" kern="1200" dirty="0" err="1">
                          <a:solidFill>
                            <a:prstClr val="white"/>
                          </a:solidFill>
                          <a:latin typeface="+mn-lt"/>
                          <a:ea typeface="+mn-ea"/>
                          <a:cs typeface="+mn-cs"/>
                        </a:rPr>
                        <a:t>دنسة</a:t>
                      </a:r>
                      <a:r>
                        <a:rPr lang="ar-EG" sz="3600" b="0" kern="1200" dirty="0">
                          <a:solidFill>
                            <a:prstClr val="white"/>
                          </a:solidFill>
                          <a:latin typeface="+mn-lt"/>
                          <a:ea typeface="+mn-ea"/>
                          <a:cs typeface="+mn-cs"/>
                        </a:rPr>
                        <a:t> فخر </a:t>
                      </a:r>
                      <a:r>
                        <a:rPr lang="ar-EG" sz="3600" b="0" kern="1200" dirty="0" err="1">
                          <a:solidFill>
                            <a:prstClr val="white"/>
                          </a:solidFill>
                          <a:latin typeface="+mn-lt"/>
                          <a:ea typeface="+mn-ea"/>
                          <a:cs typeface="+mn-cs"/>
                        </a:rPr>
                        <a:t>الأجيال،</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مريم سيدة البشرية.</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4. Ô notre Dame es-tu Marie</a:t>
                      </a:r>
                    </a:p>
                    <a:p>
                      <a:r>
                        <a:rPr lang="fr-FR" sz="2800" b="1" kern="1200" dirty="0">
                          <a:solidFill>
                            <a:prstClr val="white"/>
                          </a:solidFill>
                          <a:latin typeface="Book Antiqua" pitchFamily="18" charset="0"/>
                          <a:ea typeface="+mn-ea"/>
                          <a:cs typeface="+mn-cs"/>
                        </a:rPr>
                        <a:t>De toi, témoignent les saints pères</a:t>
                      </a:r>
                    </a:p>
                    <a:p>
                      <a:r>
                        <a:rPr lang="fr-FR" sz="2800" b="1" kern="1200" dirty="0">
                          <a:solidFill>
                            <a:prstClr val="white"/>
                          </a:solidFill>
                          <a:latin typeface="Book Antiqua" pitchFamily="18" charset="0"/>
                          <a:ea typeface="+mn-ea"/>
                          <a:cs typeface="+mn-cs"/>
                        </a:rPr>
                        <a:t>Moïse, dans le désert, te vit</a:t>
                      </a:r>
                    </a:p>
                    <a:p>
                      <a:r>
                        <a:rPr lang="fr-FR" sz="2800" b="1" kern="1200" dirty="0">
                          <a:solidFill>
                            <a:prstClr val="white"/>
                          </a:solidFill>
                          <a:latin typeface="Book Antiqua" pitchFamily="18" charset="0"/>
                          <a:ea typeface="+mn-ea"/>
                          <a:cs typeface="+mn-cs"/>
                        </a:rPr>
                        <a:t>Buisson ardent, plein de Lumière</a:t>
                      </a:r>
                    </a:p>
                  </a:txBody>
                  <a:tcPr/>
                </a:tc>
                <a:tc>
                  <a:txBody>
                    <a:bodyPr/>
                    <a:lstStyle/>
                    <a:p>
                      <a:pPr algn="r" rtl="1"/>
                      <a:r>
                        <a:rPr lang="ar-EG" sz="3600" b="0" kern="1200" dirty="0">
                          <a:solidFill>
                            <a:prstClr val="white"/>
                          </a:solidFill>
                          <a:latin typeface="+mn-lt"/>
                          <a:ea typeface="+mn-ea"/>
                          <a:cs typeface="+mn-cs"/>
                        </a:rPr>
                        <a:t>مريم سيدة </a:t>
                      </a:r>
                      <a:r>
                        <a:rPr lang="ar-EG" sz="3600" b="0" kern="1200" dirty="0" err="1">
                          <a:solidFill>
                            <a:prstClr val="white"/>
                          </a:solidFill>
                          <a:latin typeface="+mn-lt"/>
                          <a:ea typeface="+mn-ea"/>
                          <a:cs typeface="+mn-cs"/>
                        </a:rPr>
                        <a:t>البشرية،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عنها شهد الآباء </a:t>
                      </a:r>
                      <a:r>
                        <a:rPr lang="ar-EG" sz="3600" b="0" kern="1200" dirty="0" err="1">
                          <a:solidFill>
                            <a:prstClr val="white"/>
                          </a:solidFill>
                          <a:latin typeface="+mn-lt"/>
                          <a:ea typeface="+mn-ea"/>
                          <a:cs typeface="+mn-cs"/>
                        </a:rPr>
                        <a:t>الأبرار،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موسى النبي في </a:t>
                      </a:r>
                      <a:r>
                        <a:rPr lang="ar-EG" sz="3600" b="0" kern="1200" dirty="0" err="1">
                          <a:solidFill>
                            <a:prstClr val="white"/>
                          </a:solidFill>
                          <a:latin typeface="+mn-lt"/>
                          <a:ea typeface="+mn-ea"/>
                          <a:cs typeface="+mn-cs"/>
                        </a:rPr>
                        <a:t>البرية،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عاين </a:t>
                      </a:r>
                      <a:r>
                        <a:rPr lang="ar-EG" sz="3600" b="0" kern="1200" dirty="0" err="1">
                          <a:solidFill>
                            <a:prstClr val="white"/>
                          </a:solidFill>
                          <a:latin typeface="+mn-lt"/>
                          <a:ea typeface="+mn-ea"/>
                          <a:cs typeface="+mn-cs"/>
                        </a:rPr>
                        <a:t>عوسج</a:t>
                      </a:r>
                      <a:r>
                        <a:rPr lang="ar-EG" sz="3600" b="0" kern="1200" dirty="0">
                          <a:solidFill>
                            <a:prstClr val="white"/>
                          </a:solidFill>
                          <a:latin typeface="+mn-lt"/>
                          <a:ea typeface="+mn-ea"/>
                          <a:cs typeface="+mn-cs"/>
                        </a:rPr>
                        <a:t> في قلبه نار.</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CC3385E0-30CA-027A-D4CD-68CF0DC2070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419CD8DE-B6FD-F4A4-2313-BCA79C78F3F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68239834"/>
      </p:ext>
    </p:extLst>
  </p:cSld>
  <p:clrMapOvr>
    <a:masterClrMapping/>
  </p:clrMapOvr>
  <p:transition/>
</p:sld>
</file>

<file path=ppt/slides/slide243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875330268"/>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324600">
                  <a:extLst>
                    <a:ext uri="{9D8B030D-6E8A-4147-A177-3AD203B41FA5}">
                      <a16:colId xmlns:a16="http://schemas.microsoft.com/office/drawing/2014/main" val="20000"/>
                    </a:ext>
                  </a:extLst>
                </a:gridCol>
                <a:gridCol w="49225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5. Buisson ardent, plein de Lumière</a:t>
                      </a:r>
                    </a:p>
                    <a:p>
                      <a:pPr algn="l"/>
                      <a:r>
                        <a:rPr lang="fr-FR" sz="2800" b="1" kern="1200" dirty="0">
                          <a:solidFill>
                            <a:prstClr val="white"/>
                          </a:solidFill>
                          <a:latin typeface="Book Antiqua" pitchFamily="18" charset="0"/>
                          <a:ea typeface="+mn-ea"/>
                          <a:cs typeface="+mn-cs"/>
                        </a:rPr>
                        <a:t>Les hautes flammes, jaillissaient</a:t>
                      </a:r>
                    </a:p>
                    <a:p>
                      <a:pPr algn="l"/>
                      <a:r>
                        <a:rPr lang="fr-FR" sz="2800" b="1" kern="1200" dirty="0">
                          <a:solidFill>
                            <a:prstClr val="white"/>
                          </a:solidFill>
                          <a:latin typeface="Book Antiqua" pitchFamily="18" charset="0"/>
                          <a:ea typeface="+mn-ea"/>
                          <a:cs typeface="+mn-cs"/>
                        </a:rPr>
                        <a:t>Mais, le buisson, ne nuisaient guère</a:t>
                      </a:r>
                    </a:p>
                    <a:p>
                      <a:pPr algn="l"/>
                      <a:r>
                        <a:rPr lang="fr-FR" sz="2800" b="1" kern="1200" dirty="0">
                          <a:solidFill>
                            <a:prstClr val="white"/>
                          </a:solidFill>
                          <a:latin typeface="Book Antiqua" pitchFamily="18" charset="0"/>
                          <a:ea typeface="+mn-ea"/>
                          <a:cs typeface="+mn-cs"/>
                        </a:rPr>
                        <a:t>Ce qu’Ezéchiel aussi voyait</a:t>
                      </a:r>
                    </a:p>
                  </a:txBody>
                  <a:tcPr/>
                </a:tc>
                <a:tc>
                  <a:txBody>
                    <a:bodyPr/>
                    <a:lstStyle/>
                    <a:p>
                      <a:pPr algn="r" rtl="1"/>
                      <a:r>
                        <a:rPr lang="ar-EG" sz="3600" b="0" kern="1200" dirty="0">
                          <a:solidFill>
                            <a:prstClr val="white"/>
                          </a:solidFill>
                          <a:latin typeface="+mn-lt"/>
                          <a:ea typeface="+mn-ea"/>
                          <a:cs typeface="+mn-cs"/>
                        </a:rPr>
                        <a:t>عاين </a:t>
                      </a:r>
                      <a:r>
                        <a:rPr lang="ar-EG" sz="3600" b="0" kern="1200" dirty="0" err="1">
                          <a:solidFill>
                            <a:prstClr val="white"/>
                          </a:solidFill>
                          <a:latin typeface="+mn-lt"/>
                          <a:ea typeface="+mn-ea"/>
                          <a:cs typeface="+mn-cs"/>
                        </a:rPr>
                        <a:t>عوسج</a:t>
                      </a:r>
                      <a:r>
                        <a:rPr lang="ar-EG" sz="3600" b="0" kern="1200" dirty="0">
                          <a:solidFill>
                            <a:prstClr val="white"/>
                          </a:solidFill>
                          <a:latin typeface="+mn-lt"/>
                          <a:ea typeface="+mn-ea"/>
                          <a:cs typeface="+mn-cs"/>
                        </a:rPr>
                        <a:t> في قلبه </a:t>
                      </a:r>
                      <a:r>
                        <a:rPr lang="ar-EG" sz="3600" b="0" kern="1200" dirty="0" err="1">
                          <a:solidFill>
                            <a:prstClr val="white"/>
                          </a:solidFill>
                          <a:latin typeface="+mn-lt"/>
                          <a:ea typeface="+mn-ea"/>
                          <a:cs typeface="+mn-cs"/>
                        </a:rPr>
                        <a:t>نار،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بلهيب صاعد يشعل </a:t>
                      </a:r>
                      <a:r>
                        <a:rPr lang="ar-EG" sz="3600" b="0" kern="1200" dirty="0" err="1">
                          <a:solidFill>
                            <a:prstClr val="white"/>
                          </a:solidFill>
                          <a:latin typeface="+mn-lt"/>
                          <a:ea typeface="+mn-ea"/>
                          <a:cs typeface="+mn-cs"/>
                        </a:rPr>
                        <a:t>إشعال،</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وما مسَّ </a:t>
                      </a:r>
                      <a:r>
                        <a:rPr lang="ar-EG" sz="3600" b="0" kern="1200" dirty="0" err="1">
                          <a:solidFill>
                            <a:prstClr val="white"/>
                          </a:solidFill>
                          <a:latin typeface="+mn-lt"/>
                          <a:ea typeface="+mn-ea"/>
                          <a:cs typeface="+mn-cs"/>
                        </a:rPr>
                        <a:t>العليقة</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أضرار،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وصدق في </a:t>
                      </a:r>
                      <a:r>
                        <a:rPr lang="ar-EG" sz="3600" b="0" kern="1200" dirty="0" err="1">
                          <a:solidFill>
                            <a:prstClr val="white"/>
                          </a:solidFill>
                          <a:latin typeface="+mn-lt"/>
                          <a:ea typeface="+mn-ea"/>
                          <a:cs typeface="+mn-cs"/>
                        </a:rPr>
                        <a:t>رؤياه</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حزقيال.</a:t>
                      </a:r>
                      <a:endParaRPr lang="ar-EG" sz="3600" b="0" kern="1200" dirty="0">
                        <a:solidFill>
                          <a:prstClr val="white"/>
                        </a:solidFill>
                        <a:latin typeface="+mn-lt"/>
                        <a:ea typeface="+mn-ea"/>
                        <a:cs typeface="+mn-cs"/>
                      </a:endParaRPr>
                    </a:p>
                    <a:p>
                      <a:endParaRPr lang="fr-FR" sz="18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6. Ce qu’Ezéchiel aussi voyait</a:t>
                      </a:r>
                    </a:p>
                    <a:p>
                      <a:r>
                        <a:rPr lang="fr-FR" sz="2800" b="1" kern="1200" dirty="0">
                          <a:solidFill>
                            <a:prstClr val="white"/>
                          </a:solidFill>
                          <a:latin typeface="Book Antiqua" pitchFamily="18" charset="0"/>
                          <a:ea typeface="+mn-ea"/>
                          <a:cs typeface="+mn-cs"/>
                        </a:rPr>
                        <a:t>A l’Est, une porte, il prédisait</a:t>
                      </a:r>
                    </a:p>
                    <a:p>
                      <a:r>
                        <a:rPr lang="fr-FR" sz="2800" b="1" kern="1200" dirty="0">
                          <a:solidFill>
                            <a:prstClr val="white"/>
                          </a:solidFill>
                          <a:latin typeface="Book Antiqua" pitchFamily="18" charset="0"/>
                          <a:ea typeface="+mn-ea"/>
                          <a:cs typeface="+mn-cs"/>
                        </a:rPr>
                        <a:t>Le Roi Très-Haut Lui-même entrait</a:t>
                      </a:r>
                    </a:p>
                    <a:p>
                      <a:r>
                        <a:rPr lang="fr-FR" sz="2800" b="1" kern="1200" dirty="0">
                          <a:solidFill>
                            <a:prstClr val="white"/>
                          </a:solidFill>
                          <a:latin typeface="Book Antiqua" pitchFamily="18" charset="0"/>
                          <a:ea typeface="+mn-ea"/>
                          <a:cs typeface="+mn-cs"/>
                        </a:rPr>
                        <a:t>Et en sortait, porte voilée</a:t>
                      </a:r>
                    </a:p>
                  </a:txBody>
                  <a:tcPr/>
                </a:tc>
                <a:tc>
                  <a:txBody>
                    <a:bodyPr/>
                    <a:lstStyle/>
                    <a:p>
                      <a:pPr algn="r" rtl="1"/>
                      <a:r>
                        <a:rPr lang="ar-EG" sz="3600" b="0" kern="1200" dirty="0">
                          <a:solidFill>
                            <a:prstClr val="white"/>
                          </a:solidFill>
                          <a:latin typeface="+mn-lt"/>
                          <a:ea typeface="+mn-ea"/>
                          <a:cs typeface="+mn-cs"/>
                        </a:rPr>
                        <a:t>وصدق في </a:t>
                      </a:r>
                      <a:r>
                        <a:rPr lang="ar-EG" sz="3600" b="0" kern="1200" dirty="0" err="1">
                          <a:solidFill>
                            <a:prstClr val="white"/>
                          </a:solidFill>
                          <a:latin typeface="+mn-lt"/>
                          <a:ea typeface="+mn-ea"/>
                          <a:cs typeface="+mn-cs"/>
                        </a:rPr>
                        <a:t>رؤياه</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حزقيال،</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قال إني رأَيت في المشرق </a:t>
                      </a:r>
                      <a:r>
                        <a:rPr lang="ar-EG" sz="3600" b="0" kern="1200" dirty="0" err="1">
                          <a:solidFill>
                            <a:prstClr val="white"/>
                          </a:solidFill>
                          <a:latin typeface="+mn-lt"/>
                          <a:ea typeface="+mn-ea"/>
                          <a:cs typeface="+mn-cs"/>
                        </a:rPr>
                        <a:t>باب،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وفيه دخل الملك </a:t>
                      </a:r>
                      <a:r>
                        <a:rPr lang="ar-EG" sz="3600" b="0" kern="1200" dirty="0" err="1">
                          <a:solidFill>
                            <a:prstClr val="white"/>
                          </a:solidFill>
                          <a:latin typeface="+mn-lt"/>
                          <a:ea typeface="+mn-ea"/>
                          <a:cs typeface="+mn-cs"/>
                        </a:rPr>
                        <a:t>المُتعال،</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وخرج وعليه </a:t>
                      </a:r>
                      <a:r>
                        <a:rPr lang="ar-EG" sz="3600" b="0" kern="1200" dirty="0" err="1">
                          <a:solidFill>
                            <a:prstClr val="white"/>
                          </a:solidFill>
                          <a:latin typeface="+mn-lt"/>
                          <a:ea typeface="+mn-ea"/>
                          <a:cs typeface="+mn-cs"/>
                        </a:rPr>
                        <a:t>مسبول</a:t>
                      </a:r>
                      <a:r>
                        <a:rPr lang="ar-EG" sz="3600" b="0" kern="1200" dirty="0">
                          <a:solidFill>
                            <a:prstClr val="white"/>
                          </a:solidFill>
                          <a:latin typeface="+mn-lt"/>
                          <a:ea typeface="+mn-ea"/>
                          <a:cs typeface="+mn-cs"/>
                        </a:rPr>
                        <a:t> حجاب.</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766ADD4F-C55C-7B49-A903-875D78EDEA4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F46260E7-B2F4-B07B-A8A6-A21029AF2D4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34130034"/>
      </p:ext>
    </p:extLst>
  </p:cSld>
  <p:clrMapOvr>
    <a:masterClrMapping/>
  </p:clrMapOvr>
  <p:transition/>
</p:sld>
</file>

<file path=ppt/slides/slide24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588484885"/>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7. Et en sortait, porte voilée</a:t>
                      </a:r>
                    </a:p>
                    <a:p>
                      <a:pPr algn="l"/>
                      <a:r>
                        <a:rPr lang="fr-FR" sz="2800" b="1" kern="1200" dirty="0">
                          <a:solidFill>
                            <a:prstClr val="white"/>
                          </a:solidFill>
                          <a:latin typeface="Book Antiqua" pitchFamily="18" charset="0"/>
                          <a:ea typeface="+mn-ea"/>
                          <a:cs typeface="+mn-cs"/>
                        </a:rPr>
                        <a:t>C’était la Vierge pure, choisie</a:t>
                      </a:r>
                    </a:p>
                    <a:p>
                      <a:pPr algn="l"/>
                      <a:r>
                        <a:rPr lang="fr-FR" sz="2800" b="1" kern="1200" dirty="0">
                          <a:solidFill>
                            <a:prstClr val="white"/>
                          </a:solidFill>
                          <a:latin typeface="Book Antiqua" pitchFamily="18" charset="0"/>
                          <a:ea typeface="+mn-ea"/>
                          <a:cs typeface="+mn-cs"/>
                        </a:rPr>
                        <a:t>L’Enfant Jésus, tu L’as porté</a:t>
                      </a:r>
                    </a:p>
                    <a:p>
                      <a:pPr algn="l"/>
                      <a:r>
                        <a:rPr lang="fr-FR" sz="2800" b="1" kern="1200" dirty="0">
                          <a:solidFill>
                            <a:prstClr val="white"/>
                          </a:solidFill>
                          <a:latin typeface="Book Antiqua" pitchFamily="18" charset="0"/>
                          <a:ea typeface="+mn-ea"/>
                          <a:cs typeface="+mn-cs"/>
                        </a:rPr>
                        <a:t>La Vierge pure, c’est toi Marie</a:t>
                      </a:r>
                    </a:p>
                  </a:txBody>
                  <a:tcPr/>
                </a:tc>
                <a:tc>
                  <a:txBody>
                    <a:bodyPr/>
                    <a:lstStyle/>
                    <a:p>
                      <a:pPr algn="r" rtl="1"/>
                      <a:r>
                        <a:rPr lang="ar-EG" sz="3600" b="0" kern="1200" dirty="0">
                          <a:solidFill>
                            <a:prstClr val="white"/>
                          </a:solidFill>
                          <a:latin typeface="+mn-lt"/>
                          <a:ea typeface="+mn-ea"/>
                          <a:cs typeface="+mn-cs"/>
                        </a:rPr>
                        <a:t>وخرج وعليه </a:t>
                      </a:r>
                      <a:r>
                        <a:rPr lang="ar-EG" sz="3600" b="0" kern="1200" dirty="0" err="1">
                          <a:solidFill>
                            <a:prstClr val="white"/>
                          </a:solidFill>
                          <a:latin typeface="+mn-lt"/>
                          <a:ea typeface="+mn-ea"/>
                          <a:cs typeface="+mn-cs"/>
                        </a:rPr>
                        <a:t>مسبول</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حجاب،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مثال بتول بكر </a:t>
                      </a:r>
                      <a:r>
                        <a:rPr lang="ar-EG" sz="3600" b="0" kern="1200" dirty="0" err="1">
                          <a:solidFill>
                            <a:prstClr val="white"/>
                          </a:solidFill>
                          <a:latin typeface="+mn-lt"/>
                          <a:ea typeface="+mn-ea"/>
                          <a:cs typeface="+mn-cs"/>
                        </a:rPr>
                        <a:t>نقية،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حمَلت يسوع رب </a:t>
                      </a:r>
                      <a:r>
                        <a:rPr lang="ar-EG" sz="3600" b="0" kern="1200" dirty="0" err="1">
                          <a:solidFill>
                            <a:prstClr val="white"/>
                          </a:solidFill>
                          <a:latin typeface="+mn-lt"/>
                          <a:ea typeface="+mn-ea"/>
                          <a:cs typeface="+mn-cs"/>
                        </a:rPr>
                        <a:t>الأرباب،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وهي عذراء </a:t>
                      </a:r>
                      <a:r>
                        <a:rPr lang="ar-EG" sz="3600" b="0" kern="1200" dirty="0" err="1">
                          <a:solidFill>
                            <a:prstClr val="white"/>
                          </a:solidFill>
                          <a:latin typeface="+mn-lt"/>
                          <a:ea typeface="+mn-ea"/>
                          <a:cs typeface="+mn-cs"/>
                        </a:rPr>
                        <a:t>ببكورية.</a:t>
                      </a:r>
                      <a:endParaRPr lang="ar-EG" sz="36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8. La Vierge pure, c’est toi Marie</a:t>
                      </a:r>
                    </a:p>
                    <a:p>
                      <a:r>
                        <a:rPr lang="fr-FR" sz="2800" b="1" kern="1200" dirty="0">
                          <a:solidFill>
                            <a:prstClr val="white"/>
                          </a:solidFill>
                          <a:latin typeface="Book Antiqua" pitchFamily="18" charset="0"/>
                          <a:ea typeface="+mn-ea"/>
                          <a:cs typeface="+mn-cs"/>
                        </a:rPr>
                        <a:t>Car tu portas </a:t>
                      </a:r>
                      <a:r>
                        <a:rPr lang="fr-FR" sz="2800" b="1" kern="1200" dirty="0">
                          <a:solidFill>
                            <a:prstClr val="white"/>
                          </a:solidFill>
                          <a:latin typeface="CS Avva Shenouda" pitchFamily="34" charset="0"/>
                          <a:ea typeface="+mn-ea"/>
                          <a:cs typeface="+mn-cs"/>
                        </a:rPr>
                        <a:t>Pi`&lt;</a:t>
                      </a:r>
                      <a:r>
                        <a:rPr lang="fr-FR" sz="2800" b="1" kern="1200" dirty="0" err="1">
                          <a:solidFill>
                            <a:prstClr val="white"/>
                          </a:solidFill>
                          <a:latin typeface="CS Avva Shenouda" pitchFamily="34" charset="0"/>
                          <a:ea typeface="+mn-ea"/>
                          <a:cs typeface="+mn-cs"/>
                        </a:rPr>
                        <a:t>rictoc</a:t>
                      </a:r>
                      <a:endParaRPr lang="fr-FR" sz="2800" b="1" kern="1200" dirty="0">
                        <a:solidFill>
                          <a:prstClr val="white"/>
                        </a:solidFill>
                        <a:latin typeface="CS Avva Shenouda" pitchFamily="34" charset="0"/>
                        <a:ea typeface="+mn-ea"/>
                        <a:cs typeface="+mn-cs"/>
                      </a:endParaRPr>
                    </a:p>
                    <a:p>
                      <a:r>
                        <a:rPr lang="fr-FR" sz="2800" b="1" kern="1200" dirty="0">
                          <a:solidFill>
                            <a:prstClr val="white"/>
                          </a:solidFill>
                          <a:latin typeface="Book Antiqua" pitchFamily="18" charset="0"/>
                          <a:ea typeface="+mn-ea"/>
                          <a:cs typeface="+mn-cs"/>
                        </a:rPr>
                        <a:t>Tu dépassas les hommes aussi</a:t>
                      </a:r>
                    </a:p>
                    <a:p>
                      <a:r>
                        <a:rPr lang="fr-FR" sz="2800" b="1" kern="1200" dirty="0">
                          <a:solidFill>
                            <a:prstClr val="white"/>
                          </a:solidFill>
                          <a:latin typeface="CS Avva Shenouda" pitchFamily="34" charset="0"/>
                          <a:ea typeface="+mn-ea"/>
                          <a:cs typeface="+mn-cs"/>
                        </a:rPr>
                        <a:t>Nem ni`;</a:t>
                      </a:r>
                      <a:r>
                        <a:rPr lang="fr-FR" sz="2800" b="1" kern="1200" dirty="0" err="1">
                          <a:solidFill>
                            <a:prstClr val="white"/>
                          </a:solidFill>
                          <a:latin typeface="CS Avva Shenouda" pitchFamily="34" charset="0"/>
                          <a:ea typeface="+mn-ea"/>
                          <a:cs typeface="+mn-cs"/>
                        </a:rPr>
                        <a:t>my</a:t>
                      </a:r>
                      <a:r>
                        <a:rPr lang="fr-FR" sz="2800" b="1" kern="1200" dirty="0">
                          <a:solidFill>
                            <a:prstClr val="white"/>
                          </a:solidFill>
                          <a:latin typeface="CS Avva Shenouda" pitchFamily="34" charset="0"/>
                          <a:ea typeface="+mn-ea"/>
                          <a:cs typeface="+mn-cs"/>
                        </a:rPr>
                        <a:t> nem </a:t>
                      </a:r>
                      <a:r>
                        <a:rPr lang="fr-FR" sz="2800" b="1" kern="1200" dirty="0" err="1">
                          <a:solidFill>
                            <a:prstClr val="white"/>
                          </a:solidFill>
                          <a:latin typeface="CS Avva Shenouda" pitchFamily="34" charset="0"/>
                          <a:ea typeface="+mn-ea"/>
                          <a:cs typeface="+mn-cs"/>
                        </a:rPr>
                        <a:t>nidikeoc</a:t>
                      </a:r>
                      <a:endParaRPr lang="fr-FR" sz="2800" b="1" kern="1200" dirty="0">
                        <a:solidFill>
                          <a:prstClr val="white"/>
                        </a:solidFill>
                        <a:latin typeface="CS Avva Shenouda"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وهي عذراء </a:t>
                      </a:r>
                      <a:r>
                        <a:rPr lang="ar-EG" sz="3600" b="0" kern="1200" dirty="0" err="1">
                          <a:solidFill>
                            <a:prstClr val="white"/>
                          </a:solidFill>
                          <a:latin typeface="+mn-lt"/>
                          <a:ea typeface="+mn-ea"/>
                          <a:cs typeface="+mn-cs"/>
                        </a:rPr>
                        <a:t>ببكورية،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حملت سيدنا </a:t>
                      </a:r>
                      <a:r>
                        <a:rPr lang="ar-EG" sz="3600" b="0" kern="1200" dirty="0" err="1">
                          <a:solidFill>
                            <a:prstClr val="white"/>
                          </a:solidFill>
                          <a:latin typeface="+mn-lt"/>
                          <a:ea typeface="+mn-ea"/>
                          <a:cs typeface="+mn-cs"/>
                        </a:rPr>
                        <a:t>بيخريستوس،</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وفاقت طبع </a:t>
                      </a:r>
                      <a:r>
                        <a:rPr lang="ar-EG" sz="3600" b="0" kern="1200" dirty="0" err="1">
                          <a:solidFill>
                            <a:prstClr val="white"/>
                          </a:solidFill>
                          <a:latin typeface="+mn-lt"/>
                          <a:ea typeface="+mn-ea"/>
                          <a:cs typeface="+mn-cs"/>
                        </a:rPr>
                        <a:t>البشرية،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نيم ني إثمي نيم ني </a:t>
                      </a:r>
                      <a:r>
                        <a:rPr lang="ar-EG" sz="3600" b="0" kern="1200" dirty="0" err="1">
                          <a:solidFill>
                            <a:prstClr val="white"/>
                          </a:solidFill>
                          <a:latin typeface="+mn-lt"/>
                          <a:ea typeface="+mn-ea"/>
                          <a:cs typeface="+mn-cs"/>
                        </a:rPr>
                        <a:t>ذيكيئوس.</a:t>
                      </a:r>
                      <a:endParaRPr lang="ar-EG" sz="36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393BAB31-875E-96FD-8DE2-4058D3384F6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13E834FC-9675-ABED-3B74-4939061B15D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51088078"/>
      </p:ext>
    </p:extLst>
  </p:cSld>
  <p:clrMapOvr>
    <a:masterClrMapping/>
  </p:clrMapOvr>
  <p:transition/>
</p:sld>
</file>

<file path=ppt/slides/slide243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026420297"/>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9. </a:t>
                      </a:r>
                      <a:r>
                        <a:rPr lang="fr-FR" sz="2800" b="1" kern="1200" dirty="0">
                          <a:solidFill>
                            <a:prstClr val="white"/>
                          </a:solidFill>
                          <a:latin typeface="CS Avva Shenouda" pitchFamily="34" charset="0"/>
                          <a:ea typeface="+mn-ea"/>
                          <a:cs typeface="+mn-cs"/>
                        </a:rPr>
                        <a:t>Nem ni`;</a:t>
                      </a:r>
                      <a:r>
                        <a:rPr lang="fr-FR" sz="2800" b="1" kern="1200" dirty="0" err="1">
                          <a:solidFill>
                            <a:prstClr val="white"/>
                          </a:solidFill>
                          <a:latin typeface="CS Avva Shenouda" pitchFamily="34" charset="0"/>
                          <a:ea typeface="+mn-ea"/>
                          <a:cs typeface="+mn-cs"/>
                        </a:rPr>
                        <a:t>my</a:t>
                      </a:r>
                      <a:r>
                        <a:rPr lang="fr-FR" sz="2800" b="1" kern="1200" dirty="0">
                          <a:solidFill>
                            <a:prstClr val="white"/>
                          </a:solidFill>
                          <a:latin typeface="CS Avva Shenouda" pitchFamily="34" charset="0"/>
                          <a:ea typeface="+mn-ea"/>
                          <a:cs typeface="+mn-cs"/>
                        </a:rPr>
                        <a:t> nem </a:t>
                      </a:r>
                      <a:r>
                        <a:rPr lang="fr-FR" sz="2800" b="1" kern="1200" dirty="0" err="1">
                          <a:solidFill>
                            <a:prstClr val="white"/>
                          </a:solidFill>
                          <a:latin typeface="CS Avva Shenouda" pitchFamily="34" charset="0"/>
                          <a:ea typeface="+mn-ea"/>
                          <a:cs typeface="+mn-cs"/>
                        </a:rPr>
                        <a:t>nidikeoc</a:t>
                      </a:r>
                      <a:endParaRPr lang="fr-FR" sz="2800" b="1" kern="1200" dirty="0">
                        <a:solidFill>
                          <a:prstClr val="white"/>
                        </a:solidFill>
                        <a:latin typeface="CS Avva Shenouda" pitchFamily="34" charset="0"/>
                        <a:ea typeface="+mn-ea"/>
                        <a:cs typeface="+mn-cs"/>
                      </a:endParaRPr>
                    </a:p>
                    <a:p>
                      <a:pPr algn="l"/>
                      <a:r>
                        <a:rPr lang="fr-FR" sz="2800" b="1" kern="1200" dirty="0">
                          <a:solidFill>
                            <a:prstClr val="white"/>
                          </a:solidFill>
                          <a:latin typeface="Book Antiqua" pitchFamily="18" charset="0"/>
                          <a:ea typeface="+mn-ea"/>
                          <a:cs typeface="+mn-cs"/>
                        </a:rPr>
                        <a:t>Et tous les êtres lumineux</a:t>
                      </a:r>
                    </a:p>
                    <a:p>
                      <a:pPr algn="l"/>
                      <a:r>
                        <a:rPr lang="fr-FR" sz="2800" b="1" kern="1200" dirty="0">
                          <a:solidFill>
                            <a:prstClr val="white"/>
                          </a:solidFill>
                          <a:latin typeface="Book Antiqua" pitchFamily="18" charset="0"/>
                          <a:ea typeface="+mn-ea"/>
                          <a:cs typeface="+mn-cs"/>
                        </a:rPr>
                        <a:t>Et tous les rangs </a:t>
                      </a:r>
                      <a:r>
                        <a:rPr lang="fr-FR" sz="2800" b="1" kern="1200" dirty="0" err="1">
                          <a:solidFill>
                            <a:prstClr val="white"/>
                          </a:solidFill>
                          <a:latin typeface="CS Avva Shenouda" panose="020B7200000000000000" pitchFamily="34" charset="0"/>
                          <a:ea typeface="+mn-ea"/>
                          <a:cs typeface="+mn-cs"/>
                        </a:rPr>
                        <a:t>niaggeloc</a:t>
                      </a:r>
                      <a:endParaRPr lang="fr-FR" sz="2800" b="1" kern="1200" dirty="0">
                        <a:solidFill>
                          <a:prstClr val="white"/>
                        </a:solidFill>
                        <a:latin typeface="CS Avva Shenouda" panose="020B7200000000000000" pitchFamily="34" charset="0"/>
                        <a:ea typeface="+mn-ea"/>
                        <a:cs typeface="+mn-cs"/>
                      </a:endParaRPr>
                    </a:p>
                    <a:p>
                      <a:pPr algn="l"/>
                      <a:r>
                        <a:rPr lang="fr-FR" sz="2800" b="1" kern="1200" dirty="0">
                          <a:solidFill>
                            <a:prstClr val="white"/>
                          </a:solidFill>
                          <a:latin typeface="Book Antiqua" pitchFamily="18" charset="0"/>
                          <a:ea typeface="+mn-ea"/>
                          <a:cs typeface="+mn-cs"/>
                        </a:rPr>
                        <a:t>Et les armées qui sont aux cieux</a:t>
                      </a:r>
                    </a:p>
                  </a:txBody>
                  <a:tcPr/>
                </a:tc>
                <a:tc>
                  <a:txBody>
                    <a:bodyPr/>
                    <a:lstStyle/>
                    <a:p>
                      <a:pPr algn="r" rtl="1"/>
                      <a:r>
                        <a:rPr lang="ar-EG" sz="3600" b="0" kern="1200" dirty="0">
                          <a:solidFill>
                            <a:prstClr val="white"/>
                          </a:solidFill>
                          <a:latin typeface="+mn-lt"/>
                          <a:ea typeface="+mn-ea"/>
                          <a:cs typeface="+mn-cs"/>
                        </a:rPr>
                        <a:t>ني إثمي نيم ني </a:t>
                      </a:r>
                      <a:r>
                        <a:rPr lang="ar-EG" sz="3600" b="0" kern="1200" dirty="0" err="1">
                          <a:solidFill>
                            <a:prstClr val="white"/>
                          </a:solidFill>
                          <a:latin typeface="+mn-lt"/>
                          <a:ea typeface="+mn-ea"/>
                          <a:cs typeface="+mn-cs"/>
                        </a:rPr>
                        <a:t>ذيكيئوس،</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وكل طقوس </a:t>
                      </a:r>
                      <a:r>
                        <a:rPr lang="ar-EG" sz="3600" b="0" kern="1200" dirty="0" err="1">
                          <a:solidFill>
                            <a:prstClr val="white"/>
                          </a:solidFill>
                          <a:latin typeface="+mn-lt"/>
                          <a:ea typeface="+mn-ea"/>
                          <a:cs typeface="+mn-cs"/>
                        </a:rPr>
                        <a:t>نورانية،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وجميع </a:t>
                      </a:r>
                      <a:r>
                        <a:rPr lang="ar-EG" sz="3600" b="0" kern="1200" dirty="0" err="1">
                          <a:solidFill>
                            <a:prstClr val="white"/>
                          </a:solidFill>
                          <a:latin typeface="+mn-lt"/>
                          <a:ea typeface="+mn-ea"/>
                          <a:cs typeface="+mn-cs"/>
                        </a:rPr>
                        <a:t>طغمات</a:t>
                      </a:r>
                      <a:r>
                        <a:rPr lang="ar-EG" sz="3600" b="0" kern="1200" dirty="0">
                          <a:solidFill>
                            <a:prstClr val="white"/>
                          </a:solidFill>
                          <a:latin typeface="+mn-lt"/>
                          <a:ea typeface="+mn-ea"/>
                          <a:cs typeface="+mn-cs"/>
                        </a:rPr>
                        <a:t> ني </a:t>
                      </a:r>
                      <a:r>
                        <a:rPr lang="ar-EG" sz="3600" b="0" kern="1200" dirty="0" err="1">
                          <a:solidFill>
                            <a:prstClr val="white"/>
                          </a:solidFill>
                          <a:latin typeface="+mn-lt"/>
                          <a:ea typeface="+mn-ea"/>
                          <a:cs typeface="+mn-cs"/>
                        </a:rPr>
                        <a:t>أنجيلوس،</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وكل أجناد </a:t>
                      </a:r>
                      <a:r>
                        <a:rPr lang="ar-EG" sz="3600" b="0" kern="1200" dirty="0" err="1">
                          <a:solidFill>
                            <a:prstClr val="white"/>
                          </a:solidFill>
                          <a:latin typeface="+mn-lt"/>
                          <a:ea typeface="+mn-ea"/>
                          <a:cs typeface="+mn-cs"/>
                        </a:rPr>
                        <a:t>سمائية.</a:t>
                      </a:r>
                      <a:endParaRPr lang="ar-EG" sz="3600" b="0" kern="1200" dirty="0">
                        <a:solidFill>
                          <a:prstClr val="white"/>
                        </a:solidFill>
                        <a:latin typeface="+mn-lt"/>
                        <a:ea typeface="+mn-ea"/>
                        <a:cs typeface="+mn-cs"/>
                      </a:endParaRP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10. Et les armées qui sont aux cieux</a:t>
                      </a:r>
                    </a:p>
                    <a:p>
                      <a:r>
                        <a:rPr lang="fr-FR" sz="2800" b="1" kern="1200" dirty="0">
                          <a:solidFill>
                            <a:prstClr val="white"/>
                          </a:solidFill>
                          <a:latin typeface="Book Antiqua" pitchFamily="18" charset="0"/>
                          <a:ea typeface="+mn-ea"/>
                          <a:cs typeface="+mn-cs"/>
                        </a:rPr>
                        <a:t>Adorent l’Enfant dans tes bras</a:t>
                      </a:r>
                    </a:p>
                    <a:p>
                      <a:r>
                        <a:rPr lang="fr-FR" sz="2800" b="1" kern="1200" dirty="0">
                          <a:solidFill>
                            <a:prstClr val="white"/>
                          </a:solidFill>
                          <a:latin typeface="Book Antiqua" pitchFamily="18" charset="0"/>
                          <a:ea typeface="+mn-ea"/>
                          <a:cs typeface="+mn-cs"/>
                        </a:rPr>
                        <a:t>Et nous, en chœur, chantons joyeux</a:t>
                      </a:r>
                    </a:p>
                    <a:p>
                      <a:r>
                        <a:rPr lang="fr-FR" sz="2800" b="1" kern="1200" dirty="0">
                          <a:solidFill>
                            <a:prstClr val="white"/>
                          </a:solidFill>
                          <a:latin typeface="Book Antiqua" pitchFamily="18" charset="0"/>
                          <a:ea typeface="+mn-ea"/>
                          <a:cs typeface="+mn-cs"/>
                        </a:rPr>
                        <a:t>Salut à toi, salut à toi</a:t>
                      </a:r>
                    </a:p>
                  </a:txBody>
                  <a:tcPr/>
                </a:tc>
                <a:tc>
                  <a:txBody>
                    <a:bodyPr/>
                    <a:lstStyle/>
                    <a:p>
                      <a:pPr algn="r" rtl="1"/>
                      <a:r>
                        <a:rPr lang="ar-EG" sz="3600" b="0" kern="1200" dirty="0">
                          <a:solidFill>
                            <a:prstClr val="white"/>
                          </a:solidFill>
                          <a:latin typeface="+mn-lt"/>
                          <a:ea typeface="+mn-ea"/>
                          <a:cs typeface="+mn-cs"/>
                        </a:rPr>
                        <a:t>وكل أجناد </a:t>
                      </a:r>
                      <a:r>
                        <a:rPr lang="ar-EG" sz="3600" b="0" kern="1200" dirty="0" err="1">
                          <a:solidFill>
                            <a:prstClr val="white"/>
                          </a:solidFill>
                          <a:latin typeface="+mn-lt"/>
                          <a:ea typeface="+mn-ea"/>
                          <a:cs typeface="+mn-cs"/>
                        </a:rPr>
                        <a:t>سمائية،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تسجد للمحمول بين </a:t>
                      </a:r>
                      <a:r>
                        <a:rPr lang="ar-EG" sz="3600" b="0" kern="1200" dirty="0" err="1">
                          <a:solidFill>
                            <a:prstClr val="white"/>
                          </a:solidFill>
                          <a:latin typeface="+mn-lt"/>
                          <a:ea typeface="+mn-ea"/>
                          <a:cs typeface="+mn-cs"/>
                        </a:rPr>
                        <a:t>يديك،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ونحن نصيح </a:t>
                      </a:r>
                      <a:r>
                        <a:rPr lang="ar-EG" sz="3600" b="0" kern="1200" dirty="0" err="1">
                          <a:solidFill>
                            <a:prstClr val="white"/>
                          </a:solidFill>
                          <a:latin typeface="+mn-lt"/>
                          <a:ea typeface="+mn-ea"/>
                          <a:cs typeface="+mn-cs"/>
                        </a:rPr>
                        <a:t>بالكلية،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السلام لكِ ثم السلام إليك.</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B348FEB0-C6AB-A1BB-A09E-CC25C021074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ACA49E92-217F-F72B-B7A0-DEF1C9BEC5A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02841847"/>
      </p:ext>
    </p:extLst>
  </p:cSld>
  <p:clrMapOvr>
    <a:masterClrMapping/>
  </p:clrMapOvr>
  <p:transition/>
</p:sld>
</file>

<file path=ppt/slides/slide24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169895634"/>
              </p:ext>
            </p:extLst>
          </p:nvPr>
        </p:nvGraphicFramePr>
        <p:xfrm>
          <a:off x="1775520" y="332656"/>
          <a:ext cx="8712968" cy="5868652"/>
        </p:xfrm>
        <a:graphic>
          <a:graphicData uri="http://schemas.openxmlformats.org/drawingml/2006/table">
            <a:tbl>
              <a:tblPr firstRow="1" bandRow="1">
                <a:tableStyleId>{2D5ABB26-0587-4C30-8999-92F81FD0307C}</a:tableStyleId>
              </a:tblPr>
              <a:tblGrid>
                <a:gridCol w="8712968">
                  <a:extLst>
                    <a:ext uri="{9D8B030D-6E8A-4147-A177-3AD203B41FA5}">
                      <a16:colId xmlns:a16="http://schemas.microsoft.com/office/drawing/2014/main" val="20000"/>
                    </a:ext>
                  </a:extLst>
                </a:gridCol>
              </a:tblGrid>
              <a:tr h="3024336">
                <a:tc>
                  <a:txBody>
                    <a:bodyPr/>
                    <a:lstStyle/>
                    <a:p>
                      <a:pPr algn="ctr" rtl="1"/>
                      <a:r>
                        <a:rPr lang="ar-EG" sz="3600" b="0" kern="1200" dirty="0">
                          <a:solidFill>
                            <a:prstClr val="white"/>
                          </a:solidFill>
                          <a:latin typeface="+mn-lt"/>
                          <a:ea typeface="+mn-ea"/>
                          <a:cs typeface="+mn-cs"/>
                        </a:rPr>
                        <a:t>السلام لك ثم السلام </a:t>
                      </a:r>
                      <a:r>
                        <a:rPr lang="ar-EG" sz="3600" b="0" kern="1200" dirty="0" err="1">
                          <a:solidFill>
                            <a:prstClr val="white"/>
                          </a:solidFill>
                          <a:latin typeface="+mn-lt"/>
                          <a:ea typeface="+mn-ea"/>
                          <a:cs typeface="+mn-cs"/>
                        </a:rPr>
                        <a:t>إليك،</a:t>
                      </a:r>
                      <a:r>
                        <a:rPr lang="ar-EG" sz="3600" b="0" kern="1200" dirty="0">
                          <a:solidFill>
                            <a:prstClr val="white"/>
                          </a:solidFill>
                          <a:latin typeface="+mn-lt"/>
                          <a:ea typeface="+mn-ea"/>
                          <a:cs typeface="+mn-cs"/>
                        </a:rPr>
                        <a:t> </a:t>
                      </a:r>
                    </a:p>
                    <a:p>
                      <a:pPr algn="ctr" rtl="1"/>
                      <a:r>
                        <a:rPr lang="ar-EG" sz="3600" b="0" kern="1200" dirty="0">
                          <a:solidFill>
                            <a:prstClr val="white"/>
                          </a:solidFill>
                          <a:latin typeface="+mn-lt"/>
                          <a:ea typeface="+mn-ea"/>
                          <a:cs typeface="+mn-cs"/>
                        </a:rPr>
                        <a:t>ونسألك يا أم </a:t>
                      </a:r>
                      <a:r>
                        <a:rPr lang="ar-EG" sz="3600" b="0" kern="1200" dirty="0" err="1">
                          <a:solidFill>
                            <a:prstClr val="white"/>
                          </a:solidFill>
                          <a:latin typeface="+mn-lt"/>
                          <a:ea typeface="+mn-ea"/>
                          <a:cs typeface="+mn-cs"/>
                        </a:rPr>
                        <a:t>المحبوب،</a:t>
                      </a:r>
                      <a:r>
                        <a:rPr lang="ar-EG" sz="3600" b="0" kern="1200" dirty="0">
                          <a:solidFill>
                            <a:prstClr val="white"/>
                          </a:solidFill>
                          <a:latin typeface="+mn-lt"/>
                          <a:ea typeface="+mn-ea"/>
                          <a:cs typeface="+mn-cs"/>
                        </a:rPr>
                        <a:t> </a:t>
                      </a:r>
                    </a:p>
                    <a:p>
                      <a:pPr algn="ctr" rtl="1"/>
                      <a:r>
                        <a:rPr lang="ar-EG" sz="3600" b="0" kern="1200" dirty="0">
                          <a:solidFill>
                            <a:prstClr val="white"/>
                          </a:solidFill>
                          <a:latin typeface="+mn-lt"/>
                          <a:ea typeface="+mn-ea"/>
                          <a:cs typeface="+mn-cs"/>
                        </a:rPr>
                        <a:t>أن </a:t>
                      </a:r>
                      <a:r>
                        <a:rPr lang="ar-EG" sz="3600" b="0" kern="1200" dirty="0" err="1">
                          <a:solidFill>
                            <a:prstClr val="white"/>
                          </a:solidFill>
                          <a:latin typeface="+mn-lt"/>
                          <a:ea typeface="+mn-ea"/>
                          <a:cs typeface="+mn-cs"/>
                        </a:rPr>
                        <a:t>تحظينا</a:t>
                      </a:r>
                      <a:r>
                        <a:rPr lang="ar-EG" sz="3600" b="0" kern="1200" dirty="0">
                          <a:solidFill>
                            <a:prstClr val="white"/>
                          </a:solidFill>
                          <a:latin typeface="+mn-lt"/>
                          <a:ea typeface="+mn-ea"/>
                          <a:cs typeface="+mn-cs"/>
                        </a:rPr>
                        <a:t> في </a:t>
                      </a:r>
                      <a:r>
                        <a:rPr lang="ar-EG" sz="3600" b="0" kern="1200" dirty="0" err="1">
                          <a:solidFill>
                            <a:prstClr val="white"/>
                          </a:solidFill>
                          <a:latin typeface="+mn-lt"/>
                          <a:ea typeface="+mn-ea"/>
                          <a:cs typeface="+mn-cs"/>
                        </a:rPr>
                        <a:t>مظال</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آبائك،</a:t>
                      </a:r>
                      <a:r>
                        <a:rPr lang="ar-EG" sz="3600" b="0" kern="1200" dirty="0">
                          <a:solidFill>
                            <a:prstClr val="white"/>
                          </a:solidFill>
                          <a:latin typeface="+mn-lt"/>
                          <a:ea typeface="+mn-ea"/>
                          <a:cs typeface="+mn-cs"/>
                        </a:rPr>
                        <a:t> </a:t>
                      </a:r>
                    </a:p>
                    <a:p>
                      <a:pPr algn="ctr" rtl="1"/>
                      <a:r>
                        <a:rPr lang="ar-EG" sz="3600" b="0" kern="1200" dirty="0">
                          <a:solidFill>
                            <a:prstClr val="white"/>
                          </a:solidFill>
                          <a:latin typeface="+mn-lt"/>
                          <a:ea typeface="+mn-ea"/>
                          <a:cs typeface="+mn-cs"/>
                        </a:rPr>
                        <a:t>إبراهيم وإسحق ويعقوب.</a:t>
                      </a:r>
                    </a:p>
                    <a:p>
                      <a:pPr algn="ctr"/>
                      <a:endParaRPr lang="fr-FR" sz="2000" dirty="0"/>
                    </a:p>
                  </a:txBody>
                  <a:tcPr/>
                </a:tc>
                <a:extLst>
                  <a:ext uri="{0D108BD9-81ED-4DB2-BD59-A6C34878D82A}">
                    <a16:rowId xmlns:a16="http://schemas.microsoft.com/office/drawing/2014/main" val="10000"/>
                  </a:ext>
                </a:extLst>
              </a:tr>
              <a:tr h="2844316">
                <a:tc>
                  <a:txBody>
                    <a:bodyPr/>
                    <a:lstStyle/>
                    <a:p>
                      <a:pPr algn="ctr"/>
                      <a:r>
                        <a:rPr lang="fr-FR" sz="2800" b="1" kern="1200" dirty="0">
                          <a:solidFill>
                            <a:prstClr val="white"/>
                          </a:solidFill>
                          <a:latin typeface="Book Antiqua" pitchFamily="18" charset="0"/>
                          <a:ea typeface="+mn-ea"/>
                          <a:cs typeface="+mn-cs"/>
                        </a:rPr>
                        <a:t>Salut à toi, salut à toi</a:t>
                      </a:r>
                    </a:p>
                    <a:p>
                      <a:pPr algn="ctr"/>
                      <a:r>
                        <a:rPr lang="fr-FR" sz="2800" b="1" kern="1200" dirty="0">
                          <a:solidFill>
                            <a:prstClr val="white"/>
                          </a:solidFill>
                          <a:latin typeface="Book Antiqua" pitchFamily="18" charset="0"/>
                          <a:ea typeface="+mn-ea"/>
                          <a:cs typeface="+mn-cs"/>
                        </a:rPr>
                        <a:t>Nous t’implorons, ô notre Dame</a:t>
                      </a:r>
                    </a:p>
                    <a:p>
                      <a:pPr algn="ctr"/>
                      <a:r>
                        <a:rPr lang="fr-FR" sz="2800" b="1" kern="1200" dirty="0">
                          <a:solidFill>
                            <a:prstClr val="white"/>
                          </a:solidFill>
                          <a:latin typeface="Book Antiqua" pitchFamily="18" charset="0"/>
                          <a:ea typeface="+mn-ea"/>
                          <a:cs typeface="+mn-cs"/>
                        </a:rPr>
                        <a:t>Près de tes pères, </a:t>
                      </a:r>
                      <a:r>
                        <a:rPr lang="fr-FR" sz="2800" b="1" kern="1200" dirty="0" err="1">
                          <a:solidFill>
                            <a:prstClr val="white"/>
                          </a:solidFill>
                          <a:latin typeface="Book Antiqua" pitchFamily="18" charset="0"/>
                          <a:ea typeface="+mn-ea"/>
                          <a:cs typeface="+mn-cs"/>
                        </a:rPr>
                        <a:t>garde-moi</a:t>
                      </a:r>
                      <a:endParaRPr lang="fr-FR" sz="2800" b="1" kern="1200" dirty="0">
                        <a:solidFill>
                          <a:prstClr val="white"/>
                        </a:solidFill>
                        <a:latin typeface="Book Antiqua" pitchFamily="18" charset="0"/>
                        <a:ea typeface="+mn-ea"/>
                        <a:cs typeface="+mn-cs"/>
                      </a:endParaRPr>
                    </a:p>
                    <a:p>
                      <a:pPr algn="ctr"/>
                      <a:r>
                        <a:rPr lang="fr-FR" sz="2800" b="1" kern="1200" dirty="0">
                          <a:solidFill>
                            <a:prstClr val="white"/>
                          </a:solidFill>
                          <a:latin typeface="Book Antiqua" pitchFamily="18" charset="0"/>
                          <a:ea typeface="+mn-ea"/>
                          <a:cs typeface="+mn-cs"/>
                        </a:rPr>
                        <a:t>Jacob, Isaac et Abraham</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6E41E434-D1EE-18DA-7278-0E59BC7F9EF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AF28FE42-AB3D-BDAA-8AFF-5E5D044E096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08098072"/>
      </p:ext>
    </p:extLst>
  </p:cSld>
  <p:clrMapOvr>
    <a:masterClrMapping/>
  </p:clrMapOvr>
  <p:transition/>
</p:sld>
</file>

<file path=ppt/slides/slide243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Tenermakarizin</a:t>
            </a:r>
            <a:endParaRPr lang="fr-FR" sz="3733" dirty="0">
              <a:solidFill>
                <a:prstClr val="white"/>
              </a:solidFill>
              <a:latin typeface="CS Avva Shenouda" pitchFamily="34" charset="0"/>
            </a:endParaRPr>
          </a:p>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ntemetnis</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ncaby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ten</a:t>
            </a:r>
            <a:r>
              <a:rPr lang="fr-FR" sz="3733" dirty="0">
                <a:solidFill>
                  <a:prstClr val="white"/>
                </a:solidFill>
                <a:latin typeface="CS Avva Shenouda" pitchFamily="34" charset="0"/>
              </a:rPr>
              <a:t>] ne </a:t>
            </a:r>
          </a:p>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mpi,ereticmoc</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Gabriyl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piaggeloc</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نغبط عظمتك.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أيتها العذراء الحكيمة.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ونعطيك السلام.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مع غبريال الملاك.</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Bienheureuse est ta grandeur</a:t>
            </a:r>
          </a:p>
          <a:p>
            <a:pPr algn="ctr" defTabSz="1219170"/>
            <a:r>
              <a:rPr lang="fr-FR" sz="3733" b="1" dirty="0">
                <a:solidFill>
                  <a:prstClr val="white"/>
                </a:solidFill>
                <a:latin typeface="Book Antiqua" pitchFamily="18" charset="0"/>
              </a:rPr>
              <a:t>Ô toi Vierge pure et sage</a:t>
            </a:r>
          </a:p>
          <a:p>
            <a:pPr algn="ctr" defTabSz="1219170"/>
            <a:r>
              <a:rPr lang="fr-FR" sz="3733" b="1" dirty="0">
                <a:solidFill>
                  <a:prstClr val="white"/>
                </a:solidFill>
                <a:latin typeface="Book Antiqua" pitchFamily="18" charset="0"/>
              </a:rPr>
              <a:t>Nous aussi te saluons</a:t>
            </a:r>
          </a:p>
          <a:p>
            <a:pPr algn="ctr" defTabSz="1219170"/>
            <a:r>
              <a:rPr lang="fr-FR" sz="3733" b="1" dirty="0">
                <a:solidFill>
                  <a:prstClr val="white"/>
                </a:solidFill>
                <a:latin typeface="Book Antiqua" pitchFamily="18" charset="0"/>
              </a:rPr>
              <a:t>Avec l’ange Gabriel.</a:t>
            </a:r>
          </a:p>
        </p:txBody>
      </p:sp>
      <p:sp>
        <p:nvSpPr>
          <p:cNvPr id="20" name="ZoneTexte 19">
            <a:extLst>
              <a:ext uri="{FF2B5EF4-FFF2-40B4-BE49-F238E27FC236}">
                <a16:creationId xmlns:a16="http://schemas.microsoft.com/office/drawing/2014/main" id="{4E5D0B0F-D523-4DC6-2260-8B65231D407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21" name="ZoneTexte 20">
            <a:hlinkClick r:id="rId2" action="ppaction://hlinksldjump"/>
            <a:extLst>
              <a:ext uri="{FF2B5EF4-FFF2-40B4-BE49-F238E27FC236}">
                <a16:creationId xmlns:a16="http://schemas.microsoft.com/office/drawing/2014/main" id="{12FDB113-999E-DB82-976E-9C188E029F0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6928788"/>
      </p:ext>
    </p:extLst>
  </p:cSld>
  <p:clrMapOvr>
    <a:overrideClrMapping bg1="lt1" tx1="dk1" bg2="lt2" tx2="dk2" accent1="accent1" accent2="accent2" accent3="accent3" accent4="accent4" accent5="accent5" accent6="accent6" hlink="hlink" folHlink="folHlink"/>
  </p:clrMapOvr>
</p:sld>
</file>

<file path=ppt/slides/slide24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734CC130-011B-1A74-0D98-879074FEAD99}"/>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58B9B9BE-40B9-C247-A0BE-ACE9AF4EDD07}"/>
              </a:ext>
            </a:extLst>
          </p:cNvPr>
          <p:cNvGraphicFramePr>
            <a:graphicFrameLocks noGrp="1"/>
          </p:cNvGraphicFramePr>
          <p:nvPr/>
        </p:nvGraphicFramePr>
        <p:xfrm>
          <a:off x="381000" y="303548"/>
          <a:ext cx="11353800" cy="5868652"/>
        </p:xfrm>
        <a:graphic>
          <a:graphicData uri="http://schemas.openxmlformats.org/drawingml/2006/table">
            <a:tbl>
              <a:tblPr firstRow="1" bandRow="1">
                <a:tableStyleId>{2D5ABB26-0587-4C30-8999-92F81FD0307C}</a:tableStyleId>
              </a:tblPr>
              <a:tblGrid>
                <a:gridCol w="6647949">
                  <a:extLst>
                    <a:ext uri="{9D8B030D-6E8A-4147-A177-3AD203B41FA5}">
                      <a16:colId xmlns:a16="http://schemas.microsoft.com/office/drawing/2014/main" val="20000"/>
                    </a:ext>
                  </a:extLst>
                </a:gridCol>
                <a:gridCol w="4705851">
                  <a:extLst>
                    <a:ext uri="{9D8B030D-6E8A-4147-A177-3AD203B41FA5}">
                      <a16:colId xmlns:a16="http://schemas.microsoft.com/office/drawing/2014/main" val="20001"/>
                    </a:ext>
                  </a:extLst>
                </a:gridCol>
              </a:tblGrid>
              <a:tr h="3024336">
                <a:tc>
                  <a:txBody>
                    <a:bodyPr/>
                    <a:lstStyle/>
                    <a:p>
                      <a:r>
                        <a:rPr lang="fr-FR" sz="2600" b="1" kern="1200" dirty="0">
                          <a:solidFill>
                            <a:prstClr val="white"/>
                          </a:solidFill>
                          <a:latin typeface="Book Antiqua" pitchFamily="18" charset="0"/>
                          <a:ea typeface="+mn-ea"/>
                          <a:cs typeface="+mn-cs"/>
                        </a:rPr>
                        <a:t>11. Dieu l’Inaccessible, nul n’a regardé</a:t>
                      </a:r>
                    </a:p>
                    <a:p>
                      <a:r>
                        <a:rPr lang="fr-FR" sz="2600" b="1" kern="1200" dirty="0">
                          <a:solidFill>
                            <a:prstClr val="white"/>
                          </a:solidFill>
                          <a:latin typeface="Book Antiqua" pitchFamily="18" charset="0"/>
                          <a:ea typeface="+mn-ea"/>
                          <a:cs typeface="+mn-cs"/>
                        </a:rPr>
                        <a:t>Toi Vierge bénie, tu nous L’as montré</a:t>
                      </a:r>
                    </a:p>
                    <a:p>
                      <a:r>
                        <a:rPr lang="fr-FR" sz="2600" b="1" kern="1200" dirty="0">
                          <a:solidFill>
                            <a:prstClr val="white"/>
                          </a:solidFill>
                          <a:latin typeface="Book Antiqua" pitchFamily="18" charset="0"/>
                          <a:ea typeface="+mn-ea"/>
                          <a:cs typeface="+mn-cs"/>
                        </a:rPr>
                        <a:t>Le Buisson, Moïse, l’avait vu brûler</a:t>
                      </a:r>
                    </a:p>
                    <a:p>
                      <a:r>
                        <a:rPr lang="fr-FR" sz="2600" b="1" kern="1200" dirty="0">
                          <a:solidFill>
                            <a:prstClr val="white"/>
                          </a:solidFill>
                          <a:latin typeface="Book Antiqua" pitchFamily="18" charset="0"/>
                          <a:ea typeface="+mn-ea"/>
                          <a:cs typeface="+mn-cs"/>
                        </a:rPr>
                        <a:t>Feu ardent qui flambe, sans le consumer</a:t>
                      </a:r>
                    </a:p>
                  </a:txBody>
                  <a:tcPr/>
                </a:tc>
                <a:tc>
                  <a:txBody>
                    <a:bodyPr/>
                    <a:lstStyle/>
                    <a:p>
                      <a:pPr algn="r" rtl="1"/>
                      <a:r>
                        <a:rPr lang="ar-EG" sz="3000" b="1" kern="1200" dirty="0">
                          <a:solidFill>
                            <a:prstClr val="white"/>
                          </a:solidFill>
                          <a:latin typeface="+mn-lt"/>
                          <a:ea typeface="+mn-ea"/>
                          <a:cs typeface="+mn-cs"/>
                        </a:rPr>
                        <a:t>إن غير المحسوس الرب القدوس</a:t>
                      </a:r>
                    </a:p>
                    <a:p>
                      <a:pPr algn="r" rtl="1"/>
                      <a:r>
                        <a:rPr lang="ar-EG" sz="3000" b="1" kern="1200" dirty="0">
                          <a:solidFill>
                            <a:prstClr val="white"/>
                          </a:solidFill>
                          <a:latin typeface="+mn-lt"/>
                          <a:ea typeface="+mn-ea"/>
                          <a:cs typeface="+mn-cs"/>
                        </a:rPr>
                        <a:t>منك أتى ودُعي </a:t>
                      </a:r>
                      <a:r>
                        <a:rPr lang="fr-FR" sz="3000" b="1" kern="1200" dirty="0" err="1">
                          <a:solidFill>
                            <a:prstClr val="white"/>
                          </a:solidFill>
                          <a:latin typeface="CS Avva Shenouda" pitchFamily="34" charset="0"/>
                          <a:ea typeface="+mn-ea"/>
                          <a:cs typeface="+mn-cs"/>
                        </a:rPr>
                        <a:t>iycouc</a:t>
                      </a:r>
                      <a:r>
                        <a:rPr lang="ar-EG" sz="3000" b="1" kern="1200" dirty="0">
                          <a:solidFill>
                            <a:prstClr val="white"/>
                          </a:solidFill>
                          <a:latin typeface="+mn-lt"/>
                          <a:ea typeface="+mn-ea"/>
                          <a:cs typeface="+mn-cs"/>
                        </a:rPr>
                        <a:t> ونظرته الأبصار موسى رأى العوسج والنار فيه تتأجج</a:t>
                      </a:r>
                    </a:p>
                    <a:p>
                      <a:pPr algn="r" rtl="1"/>
                      <a:r>
                        <a:rPr lang="ar-EG" sz="3000" b="1" kern="1200" dirty="0">
                          <a:solidFill>
                            <a:prstClr val="white"/>
                          </a:solidFill>
                          <a:latin typeface="+mn-lt"/>
                          <a:ea typeface="+mn-ea"/>
                          <a:cs typeface="+mn-cs"/>
                        </a:rPr>
                        <a:t>وأغصانه تتوهج ما ضرته النار</a:t>
                      </a:r>
                    </a:p>
                  </a:txBody>
                  <a:tcPr/>
                </a:tc>
                <a:extLst>
                  <a:ext uri="{0D108BD9-81ED-4DB2-BD59-A6C34878D82A}">
                    <a16:rowId xmlns:a16="http://schemas.microsoft.com/office/drawing/2014/main" val="10000"/>
                  </a:ext>
                </a:extLst>
              </a:tr>
              <a:tr h="2844316">
                <a:tc>
                  <a:txBody>
                    <a:bodyPr/>
                    <a:lstStyle/>
                    <a:p>
                      <a:r>
                        <a:rPr lang="fr-FR" sz="2600" b="1" kern="1200" dirty="0">
                          <a:solidFill>
                            <a:prstClr val="white"/>
                          </a:solidFill>
                          <a:latin typeface="Book Antiqua" pitchFamily="18" charset="0"/>
                          <a:ea typeface="+mn-ea"/>
                          <a:cs typeface="+mn-cs"/>
                        </a:rPr>
                        <a:t>12. Ô Vierge Marie, ô Buisson Ardent</a:t>
                      </a:r>
                    </a:p>
                    <a:p>
                      <a:r>
                        <a:rPr lang="fr-FR" sz="2600" b="1" kern="1200" dirty="0">
                          <a:solidFill>
                            <a:prstClr val="white"/>
                          </a:solidFill>
                          <a:latin typeface="Book Antiqua" pitchFamily="18" charset="0"/>
                          <a:ea typeface="+mn-ea"/>
                          <a:cs typeface="+mn-cs"/>
                        </a:rPr>
                        <a:t>Tu portas la Flamme, c’était ton Enfant</a:t>
                      </a:r>
                    </a:p>
                    <a:p>
                      <a:r>
                        <a:rPr lang="fr-FR" sz="2600" b="1" kern="1200" dirty="0">
                          <a:solidFill>
                            <a:prstClr val="white"/>
                          </a:solidFill>
                          <a:latin typeface="Book Antiqua" pitchFamily="18" charset="0"/>
                          <a:ea typeface="+mn-ea"/>
                          <a:cs typeface="+mn-cs"/>
                        </a:rPr>
                        <a:t>Car Dieu est la Flamme, Son nom est Jésus</a:t>
                      </a:r>
                    </a:p>
                    <a:p>
                      <a:r>
                        <a:rPr lang="fr-FR" sz="2600" b="1" kern="1200" dirty="0">
                          <a:solidFill>
                            <a:prstClr val="white"/>
                          </a:solidFill>
                          <a:latin typeface="Book Antiqua" pitchFamily="18" charset="0"/>
                          <a:ea typeface="+mn-ea"/>
                          <a:cs typeface="+mn-cs"/>
                        </a:rPr>
                        <a:t>Et Sa Loi, Moïse, sur la pierre, reçut</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200" b="1" kern="1200" dirty="0">
                          <a:solidFill>
                            <a:prstClr val="white"/>
                          </a:solidFill>
                          <a:latin typeface="+mn-lt"/>
                          <a:ea typeface="+mn-ea"/>
                          <a:cs typeface="+mn-cs"/>
                        </a:rPr>
                        <a:t>إن ما رأته </a:t>
                      </a:r>
                      <a:r>
                        <a:rPr lang="ar-EG" sz="3000" b="1" kern="1200" dirty="0">
                          <a:solidFill>
                            <a:prstClr val="white"/>
                          </a:solidFill>
                          <a:latin typeface="+mn-lt"/>
                          <a:ea typeface="+mn-ea"/>
                          <a:cs typeface="+mn-cs"/>
                        </a:rPr>
                        <a:t>العينان مُلتهبً بالنيران</a:t>
                      </a:r>
                    </a:p>
                    <a:p>
                      <a:pPr algn="r" rtl="1"/>
                      <a:r>
                        <a:rPr lang="ar-EG" sz="2800" b="1" kern="1200" dirty="0">
                          <a:solidFill>
                            <a:prstClr val="white"/>
                          </a:solidFill>
                          <a:latin typeface="+mn-lt"/>
                          <a:ea typeface="+mn-ea"/>
                          <a:cs typeface="+mn-cs"/>
                        </a:rPr>
                        <a:t>في العوسج والأغصان هي مريم زينة </a:t>
                      </a:r>
                      <a:r>
                        <a:rPr lang="ar-EG" sz="2800" b="1" kern="1200" dirty="0" err="1">
                          <a:solidFill>
                            <a:prstClr val="white"/>
                          </a:solidFill>
                          <a:latin typeface="+mn-lt"/>
                          <a:ea typeface="+mn-ea"/>
                          <a:cs typeface="+mn-cs"/>
                        </a:rPr>
                        <a:t>الأبكار</a:t>
                      </a:r>
                      <a:endParaRPr lang="ar-EG" sz="2800" b="1" kern="1200" dirty="0">
                        <a:solidFill>
                          <a:prstClr val="white"/>
                        </a:solidFill>
                        <a:latin typeface="+mn-lt"/>
                        <a:ea typeface="+mn-ea"/>
                        <a:cs typeface="+mn-cs"/>
                      </a:endParaRPr>
                    </a:p>
                    <a:p>
                      <a:pPr algn="r" rtl="1"/>
                      <a:r>
                        <a:rPr lang="ar-EG" sz="3000" b="1" kern="1200" dirty="0">
                          <a:solidFill>
                            <a:prstClr val="white"/>
                          </a:solidFill>
                          <a:latin typeface="+mn-lt"/>
                          <a:ea typeface="+mn-ea"/>
                          <a:cs typeface="+mn-cs"/>
                        </a:rPr>
                        <a:t>والنار هي </a:t>
                      </a:r>
                      <a:r>
                        <a:rPr lang="fr-FR" sz="3000" b="1" kern="1200" dirty="0" err="1">
                          <a:solidFill>
                            <a:prstClr val="white"/>
                          </a:solidFill>
                          <a:latin typeface="CS Avva Shenouda" pitchFamily="34" charset="0"/>
                          <a:ea typeface="+mn-ea"/>
                          <a:cs typeface="+mn-cs"/>
                        </a:rPr>
                        <a:t>iycouc</a:t>
                      </a:r>
                      <a:r>
                        <a:rPr lang="ar-EG" sz="3000" b="1" kern="1200" dirty="0">
                          <a:solidFill>
                            <a:prstClr val="white"/>
                          </a:solidFill>
                          <a:latin typeface="+mn-lt"/>
                          <a:ea typeface="+mn-ea"/>
                          <a:cs typeface="+mn-cs"/>
                        </a:rPr>
                        <a:t> الرب القدوس</a:t>
                      </a:r>
                    </a:p>
                    <a:p>
                      <a:pPr algn="r" rtl="1"/>
                      <a:r>
                        <a:rPr lang="ar-EG" sz="3000" b="1" kern="1200" dirty="0">
                          <a:solidFill>
                            <a:prstClr val="white"/>
                          </a:solidFill>
                          <a:latin typeface="+mn-lt"/>
                          <a:ea typeface="+mn-ea"/>
                          <a:cs typeface="+mn-cs"/>
                        </a:rPr>
                        <a:t>معطينا الناموس مكتوباً في الأحجار</a:t>
                      </a:r>
                    </a:p>
                    <a:p>
                      <a:endParaRPr lang="fr-FR" sz="16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3B2625F2-3B84-0A71-6EA1-3DA06C227BA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40C00D4E-054A-D85D-7B6F-5576124CDF3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14907076"/>
      </p:ext>
    </p:extLst>
  </p:cSld>
  <p:clrMapOvr>
    <a:masterClrMapping/>
  </p:clrMapOvr>
  <p:transition/>
</p:sld>
</file>

<file path=ppt/slides/slide244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Je `</a:t>
            </a:r>
            <a:r>
              <a:rPr lang="fr-FR" sz="3733" dirty="0" err="1">
                <a:solidFill>
                  <a:prstClr val="white"/>
                </a:solidFill>
                <a:latin typeface="CS Avva Shenouda" pitchFamily="34" charset="0"/>
              </a:rPr>
              <a:t>ebolhiten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pekarpoc</a:t>
            </a:r>
            <a:r>
              <a:rPr lang="fr-FR" sz="3733" dirty="0">
                <a:solidFill>
                  <a:prstClr val="white"/>
                </a:solidFill>
                <a:latin typeface="CS Avva Shenouda" pitchFamily="34" charset="0"/>
              </a:rPr>
              <a:t> @ `a </a:t>
            </a:r>
            <a:r>
              <a:rPr lang="fr-FR" sz="3733" dirty="0" err="1">
                <a:solidFill>
                  <a:prstClr val="white"/>
                </a:solidFill>
                <a:latin typeface="CS Avva Shenouda" pitchFamily="34" charset="0"/>
              </a:rPr>
              <a:t>pioujai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tahe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pengenoc</a:t>
            </a:r>
            <a:r>
              <a:rPr lang="fr-FR" sz="3733" dirty="0">
                <a:solidFill>
                  <a:prstClr val="white"/>
                </a:solidFill>
                <a:latin typeface="CS Avva Shenouda" pitchFamily="34" charset="0"/>
              </a:rPr>
              <a:t> @ `</a:t>
            </a:r>
            <a:r>
              <a:rPr lang="fr-FR" sz="3733">
                <a:solidFill>
                  <a:prstClr val="white"/>
                </a:solidFill>
                <a:latin typeface="CS Avva Shenouda" pitchFamily="34" charset="0"/>
              </a:rPr>
              <a:t>a `V</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hotpen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nkecop</a:t>
            </a:r>
            <a:r>
              <a:rPr lang="fr-FR" sz="3733" dirty="0">
                <a:solidFill>
                  <a:prstClr val="white"/>
                </a:solidFill>
                <a:latin typeface="CS Avva Shenouda" pitchFamily="34" charset="0"/>
              </a:rPr>
              <a:t> @ </a:t>
            </a:r>
            <a:r>
              <a:rPr lang="fr-FR" sz="3733" err="1">
                <a:solidFill>
                  <a:prstClr val="white"/>
                </a:solidFill>
                <a:latin typeface="CS Avva Shenouda" pitchFamily="34" charset="0"/>
              </a:rPr>
              <a:t>hiten</a:t>
            </a:r>
            <a:r>
              <a:rPr lang="fr-FR" sz="3733">
                <a:solidFill>
                  <a:prstClr val="white"/>
                </a:solidFill>
                <a:latin typeface="CS Avva Shenouda" pitchFamily="34" charset="0"/>
              </a:rPr>
              <a:t> tefmet`aga</a:t>
            </a:r>
            <a:r>
              <a:rPr lang="fr-FR" sz="3733" dirty="0" err="1">
                <a:solidFill>
                  <a:prstClr val="white"/>
                </a:solidFill>
                <a:latin typeface="CS Avva Shenouda" pitchFamily="34" charset="0"/>
              </a:rPr>
              <a:t>;oc</a:t>
            </a:r>
            <a:r>
              <a:rPr lang="fr-FR" sz="3733" dirty="0">
                <a:solidFill>
                  <a:prstClr val="white"/>
                </a:solidFill>
                <a:latin typeface="CS Avva Shenouda" pitchFamily="34" charset="0"/>
              </a:rPr>
              <a:t>.</a:t>
            </a:r>
          </a:p>
        </p:txBody>
      </p:sp>
      <p:sp>
        <p:nvSpPr>
          <p:cNvPr id="11" name="Rectangle 10"/>
          <p:cNvSpPr/>
          <p:nvPr/>
        </p:nvSpPr>
        <p:spPr>
          <a:xfrm>
            <a:off x="6672064" y="556225"/>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لأن من قبل ثمرتك.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أدرك الخلاص جنسنا.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وأصلحنا الله مره أخرى.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من قبل صلاحه.</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c’était de par ton Fruit</a:t>
            </a:r>
          </a:p>
          <a:p>
            <a:pPr algn="ctr" defTabSz="1219170"/>
            <a:r>
              <a:rPr lang="fr-FR" sz="3733" b="1" dirty="0">
                <a:solidFill>
                  <a:prstClr val="white"/>
                </a:solidFill>
                <a:latin typeface="Book Antiqua" pitchFamily="18" charset="0"/>
              </a:rPr>
              <a:t>Que nous parvint le salut</a:t>
            </a:r>
          </a:p>
          <a:p>
            <a:pPr algn="ctr" defTabSz="1219170"/>
            <a:r>
              <a:rPr lang="fr-FR" sz="3733" b="1" dirty="0">
                <a:solidFill>
                  <a:prstClr val="white"/>
                </a:solidFill>
                <a:latin typeface="Book Antiqua" pitchFamily="18" charset="0"/>
              </a:rPr>
              <a:t>Dieu nous a réconciliés</a:t>
            </a:r>
          </a:p>
          <a:p>
            <a:pPr algn="ctr" defTabSz="1219170"/>
            <a:r>
              <a:rPr lang="fr-FR" sz="3733" b="1" dirty="0">
                <a:solidFill>
                  <a:prstClr val="white"/>
                </a:solidFill>
                <a:latin typeface="Book Antiqua" pitchFamily="18" charset="0"/>
              </a:rPr>
              <a:t>A nouveau par Sa bonté</a:t>
            </a:r>
          </a:p>
        </p:txBody>
      </p:sp>
      <p:sp>
        <p:nvSpPr>
          <p:cNvPr id="19" name="ZoneTexte 18">
            <a:extLst>
              <a:ext uri="{FF2B5EF4-FFF2-40B4-BE49-F238E27FC236}">
                <a16:creationId xmlns:a16="http://schemas.microsoft.com/office/drawing/2014/main" id="{980A761B-3429-5084-9575-DC63769F01B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20" name="ZoneTexte 19">
            <a:hlinkClick r:id="rId2" action="ppaction://hlinksldjump"/>
            <a:extLst>
              <a:ext uri="{FF2B5EF4-FFF2-40B4-BE49-F238E27FC236}">
                <a16:creationId xmlns:a16="http://schemas.microsoft.com/office/drawing/2014/main" id="{1297A7A0-19DB-D3B1-AE07-E9666EBE4D8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37693299"/>
      </p:ext>
    </p:extLst>
  </p:cSld>
  <p:clrMapOvr>
    <a:overrideClrMapping bg1="lt1" tx1="dk1" bg2="lt2" tx2="dk2" accent1="accent1" accent2="accent2" accent3="accent3" accent4="accent4" accent5="accent5" accent6="accent6" hlink="hlink" folHlink="folHlink"/>
  </p:clrMapOvr>
</p:sld>
</file>

<file path=ppt/slides/slide244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ye;meh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yetacjem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yetacmec</a:t>
            </a:r>
            <a:r>
              <a:rPr lang="fr-FR" sz="3733" dirty="0">
                <a:solidFill>
                  <a:prstClr val="white"/>
                </a:solidFill>
                <a:latin typeface="CS Avva Shenouda" pitchFamily="34" charset="0"/>
              </a:rPr>
              <a:t> P=,=c @ </a:t>
            </a:r>
            <a:r>
              <a:rPr lang="fr-FR" sz="3733" err="1">
                <a:solidFill>
                  <a:prstClr val="white"/>
                </a:solidFill>
                <a:latin typeface="CS Avva Shenouda" pitchFamily="34" charset="0"/>
              </a:rPr>
              <a:t>ouoh</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sop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neme</a:t>
            </a:r>
            <a:r>
              <a:rPr lang="fr-FR" sz="3733" dirty="0">
                <a:solidFill>
                  <a:prstClr val="white"/>
                </a:solidFill>
                <a:latin typeface="CS Avva Shenouda" pitchFamily="34" charset="0"/>
              </a:rPr>
              <a:t>.</a:t>
            </a:r>
          </a:p>
        </p:txBody>
      </p:sp>
      <p:sp>
        <p:nvSpPr>
          <p:cNvPr id="11" name="Rectangle 10"/>
          <p:cNvSpPr/>
          <p:nvPr/>
        </p:nvSpPr>
        <p:spPr>
          <a:xfrm>
            <a:off x="6672064" y="556226"/>
            <a:ext cx="5105424" cy="2575192"/>
          </a:xfrm>
          <a:prstGeom prst="rect">
            <a:avLst/>
          </a:prstGeom>
        </p:spPr>
        <p:txBody>
          <a:bodyPr wrap="square">
            <a:spAutoFit/>
          </a:bodyPr>
          <a:lstStyle/>
          <a:p>
            <a:pPr algn="just" defTabSz="1219170" rtl="1"/>
            <a:r>
              <a:rPr lang="ar-EG" sz="4200" dirty="0">
                <a:solidFill>
                  <a:prstClr val="white"/>
                </a:solidFill>
                <a:latin typeface="Calibri"/>
                <a:cs typeface="Arial" panose="020B0604020202020204" pitchFamily="34" charset="0"/>
              </a:rPr>
              <a:t>السلام لك يا ممتلئة نعمة. </a:t>
            </a:r>
            <a:endParaRPr lang="fr-FR" sz="4200"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وجدت نعمة. </a:t>
            </a:r>
            <a:endParaRPr lang="fr-FR" sz="3867"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ولدت المسيح. </a:t>
            </a:r>
            <a:endParaRPr lang="fr-FR" sz="3867" dirty="0">
              <a:solidFill>
                <a:prstClr val="white"/>
              </a:solidFill>
              <a:latin typeface="Calibri"/>
            </a:endParaRPr>
          </a:p>
          <a:p>
            <a:pPr algn="just" defTabSz="1219170" rtl="1"/>
            <a:r>
              <a:rPr lang="ar-EG" sz="4200" dirty="0">
                <a:solidFill>
                  <a:prstClr val="white"/>
                </a:solidFill>
                <a:latin typeface="Calibri"/>
                <a:cs typeface="Arial" panose="020B0604020202020204" pitchFamily="34" charset="0"/>
              </a:rPr>
              <a:t>الرب معك.</a:t>
            </a:r>
            <a:endParaRPr lang="fr-FR" sz="4200"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pleine de grâce, </a:t>
            </a:r>
          </a:p>
          <a:p>
            <a:pPr algn="ctr" defTabSz="1219170"/>
            <a:r>
              <a:rPr lang="fr-FR" sz="3733" b="1" dirty="0">
                <a:solidFill>
                  <a:prstClr val="white"/>
                </a:solidFill>
                <a:latin typeface="Book Antiqua" pitchFamily="18" charset="0"/>
              </a:rPr>
              <a:t>salut à toi qui trouva grâce, </a:t>
            </a:r>
          </a:p>
          <a:p>
            <a:pPr algn="ctr" defTabSz="1219170"/>
            <a:r>
              <a:rPr lang="fr-FR" sz="3733" b="1" dirty="0">
                <a:solidFill>
                  <a:prstClr val="white"/>
                </a:solidFill>
                <a:latin typeface="Book Antiqua" pitchFamily="18" charset="0"/>
              </a:rPr>
              <a:t>salut à toi qui enfanta le Christ, </a:t>
            </a:r>
          </a:p>
          <a:p>
            <a:pPr algn="ctr" defTabSz="1219170"/>
            <a:r>
              <a:rPr lang="fr-FR" sz="3733" b="1" dirty="0">
                <a:solidFill>
                  <a:prstClr val="white"/>
                </a:solidFill>
                <a:latin typeface="Book Antiqua" pitchFamily="18" charset="0"/>
              </a:rPr>
              <a:t>le Seigneur est avec toi.</a:t>
            </a:r>
          </a:p>
        </p:txBody>
      </p:sp>
      <p:sp>
        <p:nvSpPr>
          <p:cNvPr id="19" name="ZoneTexte 18">
            <a:extLst>
              <a:ext uri="{FF2B5EF4-FFF2-40B4-BE49-F238E27FC236}">
                <a16:creationId xmlns:a16="http://schemas.microsoft.com/office/drawing/2014/main" id="{4D9F0BB1-23D3-F07B-0215-250E6441B48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20" name="ZoneTexte 19">
            <a:hlinkClick r:id="rId2" action="ppaction://hlinksldjump"/>
            <a:extLst>
              <a:ext uri="{FF2B5EF4-FFF2-40B4-BE49-F238E27FC236}">
                <a16:creationId xmlns:a16="http://schemas.microsoft.com/office/drawing/2014/main" id="{0EEFD0DB-A8DF-FCEE-4C46-A9CD75366CA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42114706"/>
      </p:ext>
    </p:extLst>
  </p:cSld>
  <p:clrMapOvr>
    <a:overrideClrMapping bg1="lt1" tx1="dk1" bg2="lt2" tx2="dk2" accent1="accent1" accent2="accent2" accent3="accent3" accent4="accent4" accent5="accent5" accent6="accent6" hlink="hlink" folHlink="folHlink"/>
  </p:clrMapOvr>
</p:sld>
</file>

<file path=ppt/slides/slide24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49</a:t>
            </a:r>
          </a:p>
        </p:txBody>
      </p:sp>
      <p:sp>
        <p:nvSpPr>
          <p:cNvPr id="4" name="Rectangle 3">
            <a:extLst>
              <a:ext uri="{FF2B5EF4-FFF2-40B4-BE49-F238E27FC236}">
                <a16:creationId xmlns:a16="http://schemas.microsoft.com/office/drawing/2014/main" id="{49BFC925-0767-9CE5-EC9C-86D20A549E17}"/>
              </a:ext>
            </a:extLst>
          </p:cNvPr>
          <p:cNvSpPr/>
          <p:nvPr/>
        </p:nvSpPr>
        <p:spPr>
          <a:xfrm>
            <a:off x="533400" y="2286000"/>
            <a:ext cx="11170956" cy="1446550"/>
          </a:xfrm>
          <a:prstGeom prst="rect">
            <a:avLst/>
          </a:prstGeom>
        </p:spPr>
        <p:txBody>
          <a:bodyPr wrap="square">
            <a:spAutoFit/>
          </a:bodyPr>
          <a:lstStyle/>
          <a:p>
            <a:pPr algn="ctr"/>
            <a:r>
              <a:rPr lang="fr-FR" sz="4400" b="1" dirty="0">
                <a:solidFill>
                  <a:prstClr val="white"/>
                </a:solidFill>
                <a:latin typeface="Book Antiqua" pitchFamily="18" charset="0"/>
              </a:rPr>
              <a:t>2</a:t>
            </a:r>
            <a:r>
              <a:rPr lang="fr-FR" sz="4400" b="1" baseline="30000" dirty="0">
                <a:solidFill>
                  <a:prstClr val="white"/>
                </a:solidFill>
                <a:latin typeface="Book Antiqua" pitchFamily="18" charset="0"/>
              </a:rPr>
              <a:t>ème</a:t>
            </a:r>
            <a:r>
              <a:rPr lang="fr-FR" sz="4400" b="1" dirty="0">
                <a:solidFill>
                  <a:prstClr val="white"/>
                </a:solidFill>
                <a:latin typeface="Book Antiqua" pitchFamily="18" charset="0"/>
              </a:rPr>
              <a:t> interprétation de Maître Abo El-Saad </a:t>
            </a:r>
            <a:r>
              <a:rPr lang="ar-AE" sz="4400" b="1" dirty="0">
                <a:solidFill>
                  <a:prstClr val="white"/>
                </a:solidFill>
                <a:latin typeface="Book Antiqua" pitchFamily="18" charset="0"/>
              </a:rPr>
              <a:t>التفسير الثاني لأبو السعد </a:t>
            </a:r>
            <a:r>
              <a:rPr lang="ar-AE" sz="4400" b="1" dirty="0" err="1">
                <a:solidFill>
                  <a:prstClr val="white"/>
                </a:solidFill>
                <a:latin typeface="Book Antiqua" pitchFamily="18" charset="0"/>
              </a:rPr>
              <a:t>الأبوتيجي</a:t>
            </a:r>
            <a:endParaRPr lang="fr-FR" sz="4400" b="1"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22CB9E55-D773-3396-985E-52D2DF1B1B4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2</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3" name="ZoneTexte 2">
            <a:hlinkClick r:id="rId3" action="ppaction://hlinksldjump"/>
            <a:extLst>
              <a:ext uri="{FF2B5EF4-FFF2-40B4-BE49-F238E27FC236}">
                <a16:creationId xmlns:a16="http://schemas.microsoft.com/office/drawing/2014/main" id="{E6F89ECB-7DDD-B17D-B014-BC0D9F48D4B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45438607"/>
      </p:ext>
    </p:extLst>
  </p:cSld>
  <p:clrMapOvr>
    <a:masterClrMapping/>
  </p:clrMapOvr>
  <p:transition spd="slow"/>
</p:sld>
</file>

<file path=ppt/slides/slide244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477872358"/>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 J’ouvre la bouche pour louer</a:t>
                      </a:r>
                    </a:p>
                    <a:p>
                      <a:pPr algn="l"/>
                      <a:r>
                        <a:rPr lang="fr-FR" sz="2800" b="1" kern="1200" dirty="0">
                          <a:solidFill>
                            <a:prstClr val="white"/>
                          </a:solidFill>
                          <a:latin typeface="Book Antiqua" pitchFamily="18" charset="0"/>
                          <a:ea typeface="+mn-ea"/>
                          <a:cs typeface="+mn-cs"/>
                        </a:rPr>
                        <a:t>Le jour, la nuit, j’ai proclamé</a:t>
                      </a:r>
                    </a:p>
                    <a:p>
                      <a:pPr algn="l"/>
                      <a:r>
                        <a:rPr lang="fr-FR" sz="2800" b="1" kern="1200" dirty="0">
                          <a:solidFill>
                            <a:prstClr val="white"/>
                          </a:solidFill>
                          <a:latin typeface="Book Antiqua" pitchFamily="18" charset="0"/>
                          <a:ea typeface="+mn-ea"/>
                          <a:cs typeface="+mn-cs"/>
                        </a:rPr>
                        <a:t>Marie, toujours, j’ai glorifié</a:t>
                      </a:r>
                    </a:p>
                    <a:p>
                      <a:pPr algn="l"/>
                      <a:r>
                        <a:rPr lang="fr-FR" sz="2800" b="1" kern="1200" dirty="0">
                          <a:solidFill>
                            <a:prstClr val="white"/>
                          </a:solidFill>
                          <a:latin typeface="Book Antiqua" pitchFamily="18" charset="0"/>
                          <a:ea typeface="+mn-ea"/>
                          <a:cs typeface="+mn-cs"/>
                        </a:rPr>
                        <a:t>Et </a:t>
                      </a:r>
                      <a:r>
                        <a:rPr lang="fr-FR" sz="2800" b="1" kern="1200" dirty="0" err="1">
                          <a:solidFill>
                            <a:prstClr val="white"/>
                          </a:solidFill>
                          <a:latin typeface="Book Antiqua" pitchFamily="18" charset="0"/>
                          <a:ea typeface="+mn-ea"/>
                          <a:cs typeface="+mn-cs"/>
                        </a:rPr>
                        <a:t>Esaïe</a:t>
                      </a:r>
                      <a:r>
                        <a:rPr lang="fr-FR" sz="2800" b="1" kern="1200" dirty="0">
                          <a:solidFill>
                            <a:prstClr val="white"/>
                          </a:solidFill>
                          <a:latin typeface="Book Antiqua" pitchFamily="18" charset="0"/>
                          <a:ea typeface="+mn-ea"/>
                          <a:cs typeface="+mn-cs"/>
                        </a:rPr>
                        <a:t> a déclaré :</a:t>
                      </a:r>
                    </a:p>
                  </a:txBody>
                  <a:tcPr/>
                </a:tc>
                <a:tc>
                  <a:txBody>
                    <a:bodyPr/>
                    <a:lstStyle/>
                    <a:p>
                      <a:pPr algn="r" rtl="1"/>
                      <a:r>
                        <a:rPr lang="ar-EG" sz="3600" b="0" kern="1200" dirty="0">
                          <a:solidFill>
                            <a:prstClr val="white"/>
                          </a:solidFill>
                          <a:latin typeface="+mn-lt"/>
                          <a:ea typeface="+mn-ea"/>
                          <a:cs typeface="+mn-cs"/>
                        </a:rPr>
                        <a:t>انا افتح </a:t>
                      </a:r>
                      <a:r>
                        <a:rPr lang="ar-EG" sz="3600" b="0" kern="1200" dirty="0" err="1">
                          <a:solidFill>
                            <a:prstClr val="white"/>
                          </a:solidFill>
                          <a:latin typeface="+mn-lt"/>
                          <a:ea typeface="+mn-ea"/>
                          <a:cs typeface="+mn-cs"/>
                        </a:rPr>
                        <a:t>فاي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بالأمثال،</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وأنطق كل مساء </a:t>
                      </a:r>
                      <a:r>
                        <a:rPr lang="ar-EG" sz="3600" b="0" kern="1200" dirty="0" err="1">
                          <a:solidFill>
                            <a:prstClr val="white"/>
                          </a:solidFill>
                          <a:latin typeface="+mn-lt"/>
                          <a:ea typeface="+mn-ea"/>
                          <a:cs typeface="+mn-cs"/>
                        </a:rPr>
                        <a:t>وصباح،</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بمجدك يا مريم قد </a:t>
                      </a:r>
                      <a:r>
                        <a:rPr lang="ar-EG" sz="3600" b="0" kern="1200" dirty="0" err="1">
                          <a:solidFill>
                            <a:prstClr val="white"/>
                          </a:solidFill>
                          <a:latin typeface="+mn-lt"/>
                          <a:ea typeface="+mn-ea"/>
                          <a:cs typeface="+mn-cs"/>
                        </a:rPr>
                        <a:t>قال،</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أشعياء</a:t>
                      </a:r>
                      <a:r>
                        <a:rPr lang="ar-EG" sz="3600" b="0" kern="1200" dirty="0">
                          <a:solidFill>
                            <a:prstClr val="white"/>
                          </a:solidFill>
                          <a:latin typeface="+mn-lt"/>
                          <a:ea typeface="+mn-ea"/>
                          <a:cs typeface="+mn-cs"/>
                        </a:rPr>
                        <a:t> في السفر وباح.</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 La Vierge, quand l’heure arriva</a:t>
                      </a:r>
                    </a:p>
                    <a:p>
                      <a:r>
                        <a:rPr lang="fr-FR" sz="2800" b="1" kern="1200" dirty="0">
                          <a:solidFill>
                            <a:prstClr val="white"/>
                          </a:solidFill>
                          <a:latin typeface="Book Antiqua" pitchFamily="18" charset="0"/>
                          <a:ea typeface="+mn-ea"/>
                          <a:cs typeface="+mn-cs"/>
                        </a:rPr>
                        <a:t>Enfantera le Bon Pasteur</a:t>
                      </a:r>
                    </a:p>
                    <a:p>
                      <a:r>
                        <a:rPr lang="fr-FR" sz="2800" b="1" kern="1200" dirty="0">
                          <a:solidFill>
                            <a:prstClr val="white"/>
                          </a:solidFill>
                          <a:latin typeface="Book Antiqua" pitchFamily="18" charset="0"/>
                          <a:ea typeface="+mn-ea"/>
                          <a:cs typeface="+mn-cs"/>
                        </a:rPr>
                        <a:t>Par Gabriel, Il t’adressa</a:t>
                      </a:r>
                    </a:p>
                    <a:p>
                      <a:r>
                        <a:rPr lang="fr-FR" sz="2800" b="1" kern="1200" dirty="0">
                          <a:solidFill>
                            <a:prstClr val="white"/>
                          </a:solidFill>
                          <a:latin typeface="Book Antiqua" pitchFamily="18" charset="0"/>
                          <a:ea typeface="+mn-ea"/>
                          <a:cs typeface="+mn-cs"/>
                        </a:rPr>
                        <a:t>Salut et joie et tout </a:t>
                      </a:r>
                      <a:r>
                        <a:rPr lang="fr-FR" sz="2800" b="1" kern="1200" dirty="0" err="1">
                          <a:solidFill>
                            <a:prstClr val="white"/>
                          </a:solidFill>
                          <a:latin typeface="Book Antiqua" pitchFamily="18" charset="0"/>
                          <a:ea typeface="+mn-ea"/>
                          <a:cs typeface="+mn-cs"/>
                        </a:rPr>
                        <a:t>honheur</a:t>
                      </a:r>
                      <a:endParaRPr lang="fr-FR" sz="28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بِكر في عقب </a:t>
                      </a:r>
                      <a:r>
                        <a:rPr lang="ar-EG" sz="3600" b="0" kern="1200" dirty="0" err="1">
                          <a:solidFill>
                            <a:prstClr val="white"/>
                          </a:solidFill>
                          <a:latin typeface="+mn-lt"/>
                          <a:ea typeface="+mn-ea"/>
                          <a:cs typeface="+mn-cs"/>
                        </a:rPr>
                        <a:t>الاجيال،</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تلد الراعي أصل كل </a:t>
                      </a:r>
                      <a:r>
                        <a:rPr lang="ar-EG" sz="3600" b="0" kern="1200" dirty="0" err="1">
                          <a:solidFill>
                            <a:prstClr val="white"/>
                          </a:solidFill>
                          <a:latin typeface="+mn-lt"/>
                          <a:ea typeface="+mn-ea"/>
                          <a:cs typeface="+mn-cs"/>
                        </a:rPr>
                        <a:t>صلاح،</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وهو ارسل لكِ مع </a:t>
                      </a:r>
                      <a:r>
                        <a:rPr lang="ar-EG" sz="3600" b="0" kern="1200" dirty="0" err="1">
                          <a:solidFill>
                            <a:prstClr val="white"/>
                          </a:solidFill>
                          <a:latin typeface="+mn-lt"/>
                          <a:ea typeface="+mn-ea"/>
                          <a:cs typeface="+mn-cs"/>
                        </a:rPr>
                        <a:t>غبريال،</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السلام </a:t>
                      </a:r>
                      <a:r>
                        <a:rPr lang="ar-EG" sz="3600" b="0" kern="1200" dirty="0" err="1">
                          <a:solidFill>
                            <a:prstClr val="white"/>
                          </a:solidFill>
                          <a:latin typeface="+mn-lt"/>
                          <a:ea typeface="+mn-ea"/>
                          <a:cs typeface="+mn-cs"/>
                        </a:rPr>
                        <a:t>والطوبي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والافراح.</a:t>
                      </a:r>
                      <a:endParaRPr lang="ar-EG" sz="36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71E091F2-E56C-A0D0-D7AE-909E994F734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2</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BB30EEA3-6544-BA94-DA5C-FC1B6296257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95772362"/>
      </p:ext>
    </p:extLst>
  </p:cSld>
  <p:clrMapOvr>
    <a:masterClrMapping/>
  </p:clrMapOvr>
  <p:transition/>
</p:sld>
</file>

<file path=ppt/slides/slide24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446015757"/>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134813">
                  <a:extLst>
                    <a:ext uri="{9D8B030D-6E8A-4147-A177-3AD203B41FA5}">
                      <a16:colId xmlns:a16="http://schemas.microsoft.com/office/drawing/2014/main" val="20000"/>
                    </a:ext>
                  </a:extLst>
                </a:gridCol>
                <a:gridCol w="5112343">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3. Le fruit de tes entrailles, Marie</a:t>
                      </a:r>
                    </a:p>
                    <a:p>
                      <a:pPr algn="l"/>
                      <a:r>
                        <a:rPr lang="fr-FR" sz="2800" b="1" kern="1200" dirty="0">
                          <a:solidFill>
                            <a:prstClr val="white"/>
                          </a:solidFill>
                          <a:latin typeface="Book Antiqua" pitchFamily="18" charset="0"/>
                          <a:ea typeface="+mn-ea"/>
                          <a:cs typeface="+mn-cs"/>
                        </a:rPr>
                        <a:t>Est Jésus-Christ notre Messie</a:t>
                      </a:r>
                    </a:p>
                    <a:p>
                      <a:pPr algn="l"/>
                      <a:r>
                        <a:rPr lang="fr-FR" sz="2800" b="1" kern="1200" dirty="0">
                          <a:solidFill>
                            <a:prstClr val="white"/>
                          </a:solidFill>
                          <a:latin typeface="Book Antiqua" pitchFamily="18" charset="0"/>
                          <a:ea typeface="+mn-ea"/>
                          <a:cs typeface="+mn-cs"/>
                        </a:rPr>
                        <a:t>Qui ramena Adam banni</a:t>
                      </a:r>
                    </a:p>
                    <a:p>
                      <a:pPr algn="l"/>
                      <a:r>
                        <a:rPr lang="fr-FR" sz="2800" b="1" kern="1200" dirty="0">
                          <a:solidFill>
                            <a:prstClr val="white"/>
                          </a:solidFill>
                          <a:latin typeface="Book Antiqua" pitchFamily="18" charset="0"/>
                          <a:ea typeface="+mn-ea"/>
                          <a:cs typeface="+mn-cs"/>
                        </a:rPr>
                        <a:t>Le ramena au Paradis</a:t>
                      </a:r>
                    </a:p>
                  </a:txBody>
                  <a:tcPr/>
                </a:tc>
                <a:tc>
                  <a:txBody>
                    <a:bodyPr/>
                    <a:lstStyle/>
                    <a:p>
                      <a:pPr algn="r" rtl="1"/>
                      <a:r>
                        <a:rPr lang="ar-EG" sz="3600" b="0" kern="1200" dirty="0">
                          <a:solidFill>
                            <a:prstClr val="white"/>
                          </a:solidFill>
                          <a:latin typeface="+mn-lt"/>
                          <a:ea typeface="+mn-ea"/>
                          <a:cs typeface="+mn-cs"/>
                        </a:rPr>
                        <a:t>لانًّ من قبل </a:t>
                      </a:r>
                      <a:r>
                        <a:rPr lang="ar-EG" sz="3600" b="0" kern="1200" dirty="0" err="1">
                          <a:solidFill>
                            <a:prstClr val="white"/>
                          </a:solidFill>
                          <a:latin typeface="+mn-lt"/>
                          <a:ea typeface="+mn-ea"/>
                          <a:cs typeface="+mn-cs"/>
                        </a:rPr>
                        <a:t>المولود،</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من احشاكِ ايتها </a:t>
                      </a:r>
                      <a:r>
                        <a:rPr lang="ar-EG" sz="3600" b="0" kern="1200" dirty="0" err="1">
                          <a:solidFill>
                            <a:prstClr val="white"/>
                          </a:solidFill>
                          <a:latin typeface="+mn-lt"/>
                          <a:ea typeface="+mn-ea"/>
                          <a:cs typeface="+mn-cs"/>
                        </a:rPr>
                        <a:t>العذراء،</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رجع آدم الاول </a:t>
                      </a:r>
                      <a:r>
                        <a:rPr lang="ar-EG" sz="3600" b="0" kern="1200" dirty="0" err="1">
                          <a:solidFill>
                            <a:prstClr val="white"/>
                          </a:solidFill>
                          <a:latin typeface="+mn-lt"/>
                          <a:ea typeface="+mn-ea"/>
                          <a:cs typeface="+mn-cs"/>
                        </a:rPr>
                        <a:t>مردود،</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الي الفردوس دفعة اخري.</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4. Par toi, la réconciliation</a:t>
                      </a:r>
                    </a:p>
                    <a:p>
                      <a:r>
                        <a:rPr lang="fr-FR" sz="2800" b="1" kern="1200" dirty="0">
                          <a:solidFill>
                            <a:prstClr val="white"/>
                          </a:solidFill>
                          <a:latin typeface="Book Antiqua" pitchFamily="18" charset="0"/>
                          <a:ea typeface="+mn-ea"/>
                          <a:cs typeface="+mn-cs"/>
                        </a:rPr>
                        <a:t>Du monde et de son Créateur</a:t>
                      </a:r>
                    </a:p>
                    <a:p>
                      <a:r>
                        <a:rPr lang="fr-FR" sz="2800" b="1" kern="1200" dirty="0">
                          <a:solidFill>
                            <a:prstClr val="white"/>
                          </a:solidFill>
                          <a:latin typeface="Book Antiqua" pitchFamily="18" charset="0"/>
                          <a:ea typeface="+mn-ea"/>
                          <a:cs typeface="+mn-cs"/>
                        </a:rPr>
                        <a:t>Il accomplit la Rédemption</a:t>
                      </a:r>
                    </a:p>
                    <a:p>
                      <a:r>
                        <a:rPr lang="fr-FR" sz="2800" b="1" kern="1200" dirty="0">
                          <a:solidFill>
                            <a:prstClr val="white"/>
                          </a:solidFill>
                          <a:latin typeface="Book Antiqua" pitchFamily="18" charset="0"/>
                          <a:ea typeface="+mn-ea"/>
                          <a:cs typeface="+mn-cs"/>
                        </a:rPr>
                        <a:t>Selon l’annonce des précurseurs</a:t>
                      </a:r>
                    </a:p>
                  </a:txBody>
                  <a:tcPr/>
                </a:tc>
                <a:tc>
                  <a:txBody>
                    <a:bodyPr/>
                    <a:lstStyle/>
                    <a:p>
                      <a:pPr algn="r" rtl="1"/>
                      <a:r>
                        <a:rPr lang="ar-EG" sz="3600" b="0" kern="1200" dirty="0">
                          <a:solidFill>
                            <a:prstClr val="white"/>
                          </a:solidFill>
                          <a:latin typeface="+mn-lt"/>
                          <a:ea typeface="+mn-ea"/>
                          <a:cs typeface="+mn-cs"/>
                        </a:rPr>
                        <a:t>وصار الصلح بك </a:t>
                      </a:r>
                      <a:r>
                        <a:rPr lang="ar-EG" sz="3600" b="0" kern="1200" dirty="0" err="1">
                          <a:solidFill>
                            <a:prstClr val="white"/>
                          </a:solidFill>
                          <a:latin typeface="+mn-lt"/>
                          <a:ea typeface="+mn-ea"/>
                          <a:cs typeface="+mn-cs"/>
                        </a:rPr>
                        <a:t>الموجود،</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بين العلم وصاحب </a:t>
                      </a:r>
                      <a:r>
                        <a:rPr lang="ar-EG" sz="3600" b="0" kern="1200" dirty="0" err="1">
                          <a:solidFill>
                            <a:prstClr val="white"/>
                          </a:solidFill>
                          <a:latin typeface="+mn-lt"/>
                          <a:ea typeface="+mn-ea"/>
                          <a:cs typeface="+mn-cs"/>
                        </a:rPr>
                        <a:t>القدرة،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وأكمل سره </a:t>
                      </a:r>
                      <a:r>
                        <a:rPr lang="ar-EG" sz="3600" b="0" kern="1200" dirty="0" err="1">
                          <a:solidFill>
                            <a:prstClr val="white"/>
                          </a:solidFill>
                          <a:latin typeface="+mn-lt"/>
                          <a:ea typeface="+mn-ea"/>
                          <a:cs typeface="+mn-cs"/>
                        </a:rPr>
                        <a:t>المعهود،</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علي السنة اصحاب البشري.</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62FFE4F1-C861-CBB3-C46E-C6B2969EA57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2</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C3300D88-58FE-794B-4DD4-22C09739F4E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79660722"/>
      </p:ext>
    </p:extLst>
  </p:cSld>
  <p:clrMapOvr>
    <a:masterClrMapping/>
  </p:clrMapOvr>
  <p:transition/>
</p:sld>
</file>

<file path=ppt/slides/slide24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946996675"/>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5. Ô Vierge grande et respectée</a:t>
                      </a:r>
                    </a:p>
                    <a:p>
                      <a:pPr algn="l"/>
                      <a:r>
                        <a:rPr lang="fr-FR" sz="2800" b="1" kern="1200" dirty="0">
                          <a:solidFill>
                            <a:prstClr val="white"/>
                          </a:solidFill>
                          <a:latin typeface="Book Antiqua" pitchFamily="18" charset="0"/>
                          <a:ea typeface="+mn-ea"/>
                          <a:cs typeface="+mn-cs"/>
                        </a:rPr>
                        <a:t>Ô Mère de notre Messie</a:t>
                      </a:r>
                    </a:p>
                    <a:p>
                      <a:pPr algn="l"/>
                      <a:r>
                        <a:rPr lang="fr-FR" sz="2800" b="1" kern="1200" dirty="0">
                          <a:solidFill>
                            <a:prstClr val="white"/>
                          </a:solidFill>
                          <a:latin typeface="Book Antiqua" pitchFamily="18" charset="0"/>
                          <a:ea typeface="+mn-ea"/>
                          <a:cs typeface="+mn-cs"/>
                        </a:rPr>
                        <a:t>Par Lui, sentence est écartée</a:t>
                      </a:r>
                    </a:p>
                    <a:p>
                      <a:pPr algn="l"/>
                      <a:r>
                        <a:rPr lang="fr-FR" sz="2800" b="1" kern="1200" dirty="0">
                          <a:solidFill>
                            <a:prstClr val="white"/>
                          </a:solidFill>
                          <a:latin typeface="Book Antiqua" pitchFamily="18" charset="0"/>
                          <a:ea typeface="+mn-ea"/>
                          <a:cs typeface="+mn-cs"/>
                        </a:rPr>
                        <a:t>L’humanité est affranchie</a:t>
                      </a:r>
                    </a:p>
                  </a:txBody>
                  <a:tcPr/>
                </a:tc>
                <a:tc>
                  <a:txBody>
                    <a:bodyPr/>
                    <a:lstStyle/>
                    <a:p>
                      <a:pPr algn="r" rtl="1"/>
                      <a:r>
                        <a:rPr lang="ar-EG" sz="3600" b="0" kern="1200" dirty="0">
                          <a:solidFill>
                            <a:prstClr val="white"/>
                          </a:solidFill>
                          <a:latin typeface="+mn-lt"/>
                          <a:ea typeface="+mn-ea"/>
                          <a:cs typeface="+mn-cs"/>
                        </a:rPr>
                        <a:t>عظيمة انتِ </a:t>
                      </a:r>
                      <a:r>
                        <a:rPr lang="ar-EG" sz="3600" b="0" kern="1200" dirty="0" err="1">
                          <a:solidFill>
                            <a:prstClr val="white"/>
                          </a:solidFill>
                          <a:latin typeface="+mn-lt"/>
                          <a:ea typeface="+mn-ea"/>
                          <a:cs typeface="+mn-cs"/>
                        </a:rPr>
                        <a:t>ومحترمة،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لأنك صرتِ ام </a:t>
                      </a:r>
                      <a:r>
                        <a:rPr lang="ar-EG" sz="3600" b="0" kern="1200" dirty="0" err="1">
                          <a:solidFill>
                            <a:prstClr val="white"/>
                          </a:solidFill>
                          <a:latin typeface="+mn-lt"/>
                          <a:ea typeface="+mn-ea"/>
                          <a:cs typeface="+mn-cs"/>
                        </a:rPr>
                        <a:t>بارينا،</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لأن </a:t>
                      </a:r>
                      <a:r>
                        <a:rPr lang="ar-EG" sz="3600" b="0" kern="1200" dirty="0" err="1">
                          <a:solidFill>
                            <a:prstClr val="white"/>
                          </a:solidFill>
                          <a:latin typeface="+mn-lt"/>
                          <a:ea typeface="+mn-ea"/>
                          <a:cs typeface="+mn-cs"/>
                        </a:rPr>
                        <a:t>بإبنك</a:t>
                      </a:r>
                      <a:r>
                        <a:rPr lang="ar-EG" sz="3600" b="0" kern="1200" dirty="0">
                          <a:solidFill>
                            <a:prstClr val="white"/>
                          </a:solidFill>
                          <a:latin typeface="+mn-lt"/>
                          <a:ea typeface="+mn-ea"/>
                          <a:cs typeface="+mn-cs"/>
                        </a:rPr>
                        <a:t> زالت </a:t>
                      </a:r>
                      <a:r>
                        <a:rPr lang="ar-EG" sz="3600" b="0" kern="1200" dirty="0" err="1">
                          <a:solidFill>
                            <a:prstClr val="white"/>
                          </a:solidFill>
                          <a:latin typeface="+mn-lt"/>
                          <a:ea typeface="+mn-ea"/>
                          <a:cs typeface="+mn-cs"/>
                        </a:rPr>
                        <a:t>النقمة،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عن العالم </a:t>
                      </a:r>
                      <a:r>
                        <a:rPr lang="ar-EG" sz="3600" b="0" kern="1200" dirty="0" err="1">
                          <a:solidFill>
                            <a:prstClr val="white"/>
                          </a:solidFill>
                          <a:latin typeface="+mn-lt"/>
                          <a:ea typeface="+mn-ea"/>
                          <a:cs typeface="+mn-cs"/>
                        </a:rPr>
                        <a:t>وانعتقنا.</a:t>
                      </a:r>
                      <a:endParaRPr lang="ar-EG" sz="3600" b="0" kern="1200" dirty="0">
                        <a:solidFill>
                          <a:prstClr val="white"/>
                        </a:solidFill>
                        <a:latin typeface="+mn-lt"/>
                        <a:ea typeface="+mn-ea"/>
                        <a:cs typeface="+mn-cs"/>
                      </a:endParaRP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Salut, Mère de Compassion</a:t>
                      </a:r>
                    </a:p>
                    <a:p>
                      <a:r>
                        <a:rPr lang="fr-FR" sz="2800" b="1" kern="1200" dirty="0">
                          <a:solidFill>
                            <a:prstClr val="white"/>
                          </a:solidFill>
                          <a:latin typeface="Book Antiqua" pitchFamily="18" charset="0"/>
                          <a:ea typeface="+mn-ea"/>
                          <a:cs typeface="+mn-cs"/>
                        </a:rPr>
                        <a:t>Nous, tes servants, viens-nous en aide</a:t>
                      </a:r>
                    </a:p>
                    <a:p>
                      <a:r>
                        <a:rPr lang="fr-FR" sz="2800" b="1" kern="1200" dirty="0">
                          <a:solidFill>
                            <a:prstClr val="white"/>
                          </a:solidFill>
                          <a:latin typeface="Book Antiqua" pitchFamily="18" charset="0"/>
                          <a:ea typeface="+mn-ea"/>
                          <a:cs typeface="+mn-cs"/>
                        </a:rPr>
                        <a:t>Pleine de grâce, nous te prions</a:t>
                      </a:r>
                    </a:p>
                    <a:p>
                      <a:r>
                        <a:rPr lang="fr-FR" sz="2800" b="1" kern="1200" dirty="0">
                          <a:solidFill>
                            <a:prstClr val="white"/>
                          </a:solidFill>
                          <a:latin typeface="Book Antiqua" pitchFamily="18" charset="0"/>
                          <a:ea typeface="+mn-ea"/>
                          <a:cs typeface="+mn-cs"/>
                        </a:rPr>
                        <a:t>Près de ton Fils, oh ! intercède</a:t>
                      </a:r>
                    </a:p>
                  </a:txBody>
                  <a:tcPr/>
                </a:tc>
                <a:tc>
                  <a:txBody>
                    <a:bodyPr/>
                    <a:lstStyle/>
                    <a:p>
                      <a:pPr algn="r" rtl="1"/>
                      <a:r>
                        <a:rPr lang="ar-EG" sz="3600" b="0" kern="1200" dirty="0">
                          <a:solidFill>
                            <a:prstClr val="white"/>
                          </a:solidFill>
                          <a:latin typeface="+mn-lt"/>
                          <a:ea typeface="+mn-ea"/>
                          <a:cs typeface="+mn-cs"/>
                        </a:rPr>
                        <a:t>السلام لك يا أم </a:t>
                      </a:r>
                      <a:r>
                        <a:rPr lang="ar-EG" sz="3600" b="0" kern="1200" dirty="0" err="1">
                          <a:solidFill>
                            <a:prstClr val="white"/>
                          </a:solidFill>
                          <a:latin typeface="+mn-lt"/>
                          <a:ea typeface="+mn-ea"/>
                          <a:cs typeface="+mn-cs"/>
                        </a:rPr>
                        <a:t>الرحمة،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نحن عبيدك </a:t>
                      </a:r>
                      <a:r>
                        <a:rPr lang="ar-EG" sz="3600" b="0" kern="1200" dirty="0" err="1">
                          <a:solidFill>
                            <a:prstClr val="white"/>
                          </a:solidFill>
                          <a:latin typeface="+mn-lt"/>
                          <a:ea typeface="+mn-ea"/>
                          <a:cs typeface="+mn-cs"/>
                        </a:rPr>
                        <a:t>جيرينا،</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يا مملوءة </a:t>
                      </a:r>
                      <a:r>
                        <a:rPr lang="ar-EG" sz="3600" b="0" kern="1200" dirty="0" err="1">
                          <a:solidFill>
                            <a:prstClr val="white"/>
                          </a:solidFill>
                          <a:latin typeface="+mn-lt"/>
                          <a:ea typeface="+mn-ea"/>
                          <a:cs typeface="+mn-cs"/>
                        </a:rPr>
                        <a:t>نعمة،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عند ابنك الحبيب اشفعي فينا.</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8DFECBA2-5EA0-D230-A6BD-41487E9ACC8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2</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701B386E-EA9B-2C87-B293-11E07D64604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81912702"/>
      </p:ext>
    </p:extLst>
  </p:cSld>
  <p:clrMapOvr>
    <a:masterClrMapping/>
  </p:clrMapOvr>
  <p:transition/>
</p:sld>
</file>

<file path=ppt/slides/slide24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50</a:t>
            </a:r>
          </a:p>
        </p:txBody>
      </p:sp>
      <p:sp>
        <p:nvSpPr>
          <p:cNvPr id="13" name="Rectangle 12">
            <a:extLst>
              <a:ext uri="{FF2B5EF4-FFF2-40B4-BE49-F238E27FC236}">
                <a16:creationId xmlns:a16="http://schemas.microsoft.com/office/drawing/2014/main" id="{E552A36E-D7FF-7BB2-8168-764DB743A9F5}"/>
              </a:ext>
            </a:extLst>
          </p:cNvPr>
          <p:cNvSpPr/>
          <p:nvPr/>
        </p:nvSpPr>
        <p:spPr>
          <a:xfrm>
            <a:off x="533400" y="2286000"/>
            <a:ext cx="11170956" cy="1446550"/>
          </a:xfrm>
          <a:prstGeom prst="rect">
            <a:avLst/>
          </a:prstGeom>
        </p:spPr>
        <p:txBody>
          <a:bodyPr wrap="square">
            <a:spAutoFit/>
          </a:bodyPr>
          <a:lstStyle/>
          <a:p>
            <a:pPr algn="ctr"/>
            <a:r>
              <a:rPr lang="fr-FR" sz="4400" b="1" dirty="0">
                <a:solidFill>
                  <a:prstClr val="white"/>
                </a:solidFill>
                <a:latin typeface="Book Antiqua" pitchFamily="18" charset="0"/>
              </a:rPr>
              <a:t>2</a:t>
            </a:r>
            <a:r>
              <a:rPr lang="fr-FR" sz="4400" b="1" baseline="30000" dirty="0">
                <a:solidFill>
                  <a:prstClr val="white"/>
                </a:solidFill>
                <a:latin typeface="Book Antiqua" pitchFamily="18" charset="0"/>
              </a:rPr>
              <a:t>ème</a:t>
            </a:r>
            <a:r>
              <a:rPr lang="fr-FR" sz="4400" b="1" dirty="0">
                <a:solidFill>
                  <a:prstClr val="white"/>
                </a:solidFill>
                <a:latin typeface="Book Antiqua" pitchFamily="18" charset="0"/>
              </a:rPr>
              <a:t> interprétation de Maître </a:t>
            </a:r>
            <a:r>
              <a:rPr lang="fr-FR" sz="4400" b="1" dirty="0" err="1">
                <a:solidFill>
                  <a:prstClr val="white"/>
                </a:solidFill>
                <a:latin typeface="Book Antiqua" pitchFamily="18" charset="0"/>
              </a:rPr>
              <a:t>Ghobrial</a:t>
            </a:r>
            <a:r>
              <a:rPr lang="fr-FR" sz="4400" b="1" dirty="0">
                <a:solidFill>
                  <a:prstClr val="white"/>
                </a:solidFill>
                <a:latin typeface="Book Antiqua" pitchFamily="18" charset="0"/>
              </a:rPr>
              <a:t> </a:t>
            </a:r>
            <a:r>
              <a:rPr lang="ar-AE" sz="4400" b="1" dirty="0">
                <a:solidFill>
                  <a:prstClr val="white"/>
                </a:solidFill>
                <a:latin typeface="Book Antiqua" pitchFamily="18" charset="0"/>
              </a:rPr>
              <a:t>التفسير الثاني للمعلم غبريال</a:t>
            </a:r>
            <a:endParaRPr lang="fr-FR" sz="4400" b="1"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2A1213C6-D1C4-9C24-49F0-FF98BA54CF4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2</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3" name="ZoneTexte 2">
            <a:hlinkClick r:id="rId3" action="ppaction://hlinksldjump"/>
            <a:extLst>
              <a:ext uri="{FF2B5EF4-FFF2-40B4-BE49-F238E27FC236}">
                <a16:creationId xmlns:a16="http://schemas.microsoft.com/office/drawing/2014/main" id="{2585CDF6-5431-FF67-6A79-4CC6C1E81A1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29368973"/>
      </p:ext>
    </p:extLst>
  </p:cSld>
  <p:clrMapOvr>
    <a:masterClrMapping/>
  </p:clrMapOvr>
  <p:transition spd="slow"/>
</p:sld>
</file>

<file path=ppt/slides/slide244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82780781"/>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019800">
                  <a:extLst>
                    <a:ext uri="{9D8B030D-6E8A-4147-A177-3AD203B41FA5}">
                      <a16:colId xmlns:a16="http://schemas.microsoft.com/office/drawing/2014/main" val="20000"/>
                    </a:ext>
                  </a:extLst>
                </a:gridCol>
                <a:gridCol w="52273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 Les rangs des cieux te magnifient</a:t>
                      </a:r>
                    </a:p>
                    <a:p>
                      <a:pPr algn="l"/>
                      <a:r>
                        <a:rPr lang="fr-FR" sz="2800" b="1" kern="1200" dirty="0">
                          <a:solidFill>
                            <a:prstClr val="white"/>
                          </a:solidFill>
                          <a:latin typeface="Book Antiqua" pitchFamily="18" charset="0"/>
                          <a:ea typeface="+mn-ea"/>
                          <a:cs typeface="+mn-cs"/>
                        </a:rPr>
                        <a:t>Ô Bienheureuse, ils te diront</a:t>
                      </a:r>
                    </a:p>
                    <a:p>
                      <a:pPr algn="l"/>
                      <a:r>
                        <a:rPr lang="fr-FR" sz="2800" b="1" kern="1200" dirty="0">
                          <a:solidFill>
                            <a:prstClr val="white"/>
                          </a:solidFill>
                          <a:latin typeface="Book Antiqua" pitchFamily="18" charset="0"/>
                          <a:ea typeface="+mn-ea"/>
                          <a:cs typeface="+mn-cs"/>
                        </a:rPr>
                        <a:t>Et les puissances réunies</a:t>
                      </a:r>
                    </a:p>
                    <a:p>
                      <a:pPr algn="l"/>
                      <a:r>
                        <a:rPr lang="fr-FR" sz="2800" b="1" kern="1200" dirty="0">
                          <a:solidFill>
                            <a:prstClr val="white"/>
                          </a:solidFill>
                          <a:latin typeface="Book Antiqua" pitchFamily="18" charset="0"/>
                          <a:ea typeface="+mn-ea"/>
                          <a:cs typeface="+mn-cs"/>
                        </a:rPr>
                        <a:t>Tel Gabriel, te salueront</a:t>
                      </a:r>
                    </a:p>
                  </a:txBody>
                  <a:tcPr/>
                </a:tc>
                <a:tc>
                  <a:txBody>
                    <a:bodyPr/>
                    <a:lstStyle/>
                    <a:p>
                      <a:pPr algn="r" rtl="1"/>
                      <a:r>
                        <a:rPr lang="ar-EG" sz="3600" b="0" kern="1200" dirty="0">
                          <a:solidFill>
                            <a:prstClr val="white"/>
                          </a:solidFill>
                          <a:latin typeface="+mn-lt"/>
                          <a:ea typeface="+mn-ea"/>
                          <a:cs typeface="+mn-cs"/>
                        </a:rPr>
                        <a:t>تعظمك كل </a:t>
                      </a:r>
                      <a:r>
                        <a:rPr lang="ar-EG" sz="3600" b="0" kern="1200" dirty="0" err="1">
                          <a:solidFill>
                            <a:prstClr val="white"/>
                          </a:solidFill>
                          <a:latin typeface="+mn-lt"/>
                          <a:ea typeface="+mn-ea"/>
                          <a:cs typeface="+mn-cs"/>
                        </a:rPr>
                        <a:t>الطغمات،</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وتطوبكِ</a:t>
                      </a:r>
                      <a:r>
                        <a:rPr lang="ar-EG" sz="3600" b="0" kern="1200" dirty="0">
                          <a:solidFill>
                            <a:prstClr val="white"/>
                          </a:solidFill>
                          <a:latin typeface="+mn-lt"/>
                          <a:ea typeface="+mn-ea"/>
                          <a:cs typeface="+mn-cs"/>
                        </a:rPr>
                        <a:t> كل </a:t>
                      </a:r>
                      <a:r>
                        <a:rPr lang="ar-EG" sz="3600" b="0" kern="1200" dirty="0" err="1">
                          <a:solidFill>
                            <a:prstClr val="white"/>
                          </a:solidFill>
                          <a:latin typeface="+mn-lt"/>
                          <a:ea typeface="+mn-ea"/>
                          <a:cs typeface="+mn-cs"/>
                        </a:rPr>
                        <a:t>الاجيال،</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وكل المراتب </a:t>
                      </a:r>
                      <a:r>
                        <a:rPr lang="ar-EG" sz="3600" b="0" kern="1200" dirty="0" err="1">
                          <a:solidFill>
                            <a:prstClr val="white"/>
                          </a:solidFill>
                          <a:latin typeface="+mn-lt"/>
                          <a:ea typeface="+mn-ea"/>
                          <a:cs typeface="+mn-cs"/>
                        </a:rPr>
                        <a:t>والقوَّات،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تعطيك السلام مع </a:t>
                      </a:r>
                      <a:r>
                        <a:rPr lang="ar-EG" sz="3600" b="0" kern="1200" dirty="0" err="1">
                          <a:solidFill>
                            <a:prstClr val="white"/>
                          </a:solidFill>
                          <a:latin typeface="+mn-lt"/>
                          <a:ea typeface="+mn-ea"/>
                          <a:cs typeface="+mn-cs"/>
                        </a:rPr>
                        <a:t>غبريال.</a:t>
                      </a:r>
                      <a:endParaRPr lang="ar-EG" sz="36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 Tel Gabriel, te salueront</a:t>
                      </a:r>
                    </a:p>
                    <a:p>
                      <a:r>
                        <a:rPr lang="fr-FR" sz="2800" b="1" kern="1200" dirty="0" err="1">
                          <a:solidFill>
                            <a:prstClr val="white"/>
                          </a:solidFill>
                          <a:latin typeface="CS Avva Shenouda" pitchFamily="34" charset="0"/>
                          <a:ea typeface="+mn-ea"/>
                          <a:cs typeface="+mn-cs"/>
                        </a:rPr>
                        <a:t>Pinis</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nar,yaggeloc</a:t>
                      </a:r>
                      <a:endParaRPr lang="fr-FR" sz="2800" b="1" kern="1200" dirty="0">
                        <a:solidFill>
                          <a:prstClr val="white"/>
                        </a:solidFill>
                        <a:latin typeface="CS Avva Shenouda" pitchFamily="34" charset="0"/>
                        <a:ea typeface="+mn-ea"/>
                        <a:cs typeface="+mn-cs"/>
                      </a:endParaRPr>
                    </a:p>
                    <a:p>
                      <a:r>
                        <a:rPr lang="fr-FR" sz="2800" b="1" kern="1200" dirty="0">
                          <a:solidFill>
                            <a:prstClr val="white"/>
                          </a:solidFill>
                          <a:latin typeface="Book Antiqua" pitchFamily="18" charset="0"/>
                          <a:ea typeface="+mn-ea"/>
                          <a:cs typeface="+mn-cs"/>
                        </a:rPr>
                        <a:t>Dieu, Tes promesses s’accompliront</a:t>
                      </a:r>
                    </a:p>
                    <a:p>
                      <a:r>
                        <a:rPr lang="fr-FR" sz="2800" b="1" kern="1200" dirty="0" err="1">
                          <a:solidFill>
                            <a:prstClr val="white"/>
                          </a:solidFill>
                          <a:latin typeface="CS Avva Shenouda" pitchFamily="34" charset="0"/>
                          <a:ea typeface="+mn-ea"/>
                          <a:cs typeface="+mn-cs"/>
                        </a:rPr>
                        <a:t>Afouwrp</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nje</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Viwt</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pi`aga;oc</a:t>
                      </a:r>
                      <a:endParaRPr lang="fr-FR" sz="2800" b="1" kern="1200" dirty="0">
                        <a:solidFill>
                          <a:prstClr val="white"/>
                        </a:solidFill>
                        <a:latin typeface="CS Avva Shenouda"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تعطيك السلام مع </a:t>
                      </a:r>
                      <a:r>
                        <a:rPr lang="ar-EG" sz="3600" b="0" kern="1200" dirty="0" err="1">
                          <a:solidFill>
                            <a:prstClr val="white"/>
                          </a:solidFill>
                          <a:latin typeface="+mn-lt"/>
                          <a:ea typeface="+mn-ea"/>
                          <a:cs typeface="+mn-cs"/>
                        </a:rPr>
                        <a:t>غبريال،</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بي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نيشتي</a:t>
                      </a:r>
                      <a:r>
                        <a:rPr lang="ar-EG" sz="3600" b="0" kern="1200" dirty="0">
                          <a:solidFill>
                            <a:prstClr val="white"/>
                          </a:solidFill>
                          <a:latin typeface="+mn-lt"/>
                          <a:ea typeface="+mn-ea"/>
                          <a:cs typeface="+mn-cs"/>
                        </a:rPr>
                        <a:t> اِن أرشي </a:t>
                      </a:r>
                      <a:r>
                        <a:rPr lang="ar-EG" sz="3600" b="0" kern="1200" dirty="0" err="1">
                          <a:solidFill>
                            <a:prstClr val="white"/>
                          </a:solidFill>
                          <a:latin typeface="+mn-lt"/>
                          <a:ea typeface="+mn-ea"/>
                          <a:cs typeface="+mn-cs"/>
                        </a:rPr>
                        <a:t>انجيلوس،</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حين تم الاله وعده </a:t>
                      </a:r>
                      <a:r>
                        <a:rPr lang="ar-EG" sz="3600" b="0" kern="1200" dirty="0" err="1">
                          <a:solidFill>
                            <a:prstClr val="white"/>
                          </a:solidFill>
                          <a:latin typeface="+mn-lt"/>
                          <a:ea typeface="+mn-ea"/>
                          <a:cs typeface="+mn-cs"/>
                        </a:rPr>
                        <a:t>بكمال،</a:t>
                      </a:r>
                      <a:r>
                        <a:rPr lang="ar-EG" sz="3600" b="0" kern="1200" dirty="0">
                          <a:solidFill>
                            <a:prstClr val="white"/>
                          </a:solidFill>
                          <a:latin typeface="+mn-lt"/>
                          <a:ea typeface="+mn-ea"/>
                          <a:cs typeface="+mn-cs"/>
                        </a:rPr>
                        <a:t> </a:t>
                      </a:r>
                    </a:p>
                    <a:p>
                      <a:pPr algn="r" rtl="1"/>
                      <a:r>
                        <a:rPr lang="ar-EG" sz="3200" b="0" kern="1200" dirty="0" err="1">
                          <a:solidFill>
                            <a:prstClr val="white"/>
                          </a:solidFill>
                          <a:latin typeface="+mn-lt"/>
                          <a:ea typeface="+mn-ea"/>
                          <a:cs typeface="+mn-cs"/>
                        </a:rPr>
                        <a:t>آف</a:t>
                      </a:r>
                      <a:r>
                        <a:rPr lang="ar-EG" sz="3200" b="0" kern="1200" dirty="0">
                          <a:solidFill>
                            <a:prstClr val="white"/>
                          </a:solidFill>
                          <a:latin typeface="+mn-lt"/>
                          <a:ea typeface="+mn-ea"/>
                          <a:cs typeface="+mn-cs"/>
                        </a:rPr>
                        <a:t> </a:t>
                      </a:r>
                      <a:r>
                        <a:rPr lang="ar-EG" sz="3200" b="0" kern="1200" dirty="0" err="1">
                          <a:solidFill>
                            <a:prstClr val="white"/>
                          </a:solidFill>
                          <a:latin typeface="+mn-lt"/>
                          <a:ea typeface="+mn-ea"/>
                          <a:cs typeface="+mn-cs"/>
                        </a:rPr>
                        <a:t>اؤ</a:t>
                      </a:r>
                      <a:r>
                        <a:rPr lang="ar-EG" sz="3200" b="0" kern="1200" dirty="0">
                          <a:solidFill>
                            <a:prstClr val="white"/>
                          </a:solidFill>
                          <a:latin typeface="+mn-lt"/>
                          <a:ea typeface="+mn-ea"/>
                          <a:cs typeface="+mn-cs"/>
                        </a:rPr>
                        <a:t> أورب انجى </a:t>
                      </a:r>
                      <a:r>
                        <a:rPr lang="ar-EG" sz="3200" b="0" kern="1200" dirty="0" err="1">
                          <a:solidFill>
                            <a:prstClr val="white"/>
                          </a:solidFill>
                          <a:latin typeface="+mn-lt"/>
                          <a:ea typeface="+mn-ea"/>
                          <a:cs typeface="+mn-cs"/>
                        </a:rPr>
                        <a:t>افيوت</a:t>
                      </a:r>
                      <a:r>
                        <a:rPr lang="ar-EG" sz="3200" b="0" kern="1200" dirty="0">
                          <a:solidFill>
                            <a:prstClr val="white"/>
                          </a:solidFill>
                          <a:latin typeface="+mn-lt"/>
                          <a:ea typeface="+mn-ea"/>
                          <a:cs typeface="+mn-cs"/>
                        </a:rPr>
                        <a:t> بي </a:t>
                      </a:r>
                      <a:r>
                        <a:rPr lang="ar-EG" sz="3200" b="0" kern="1200" dirty="0" err="1">
                          <a:solidFill>
                            <a:prstClr val="white"/>
                          </a:solidFill>
                          <a:latin typeface="+mn-lt"/>
                          <a:ea typeface="+mn-ea"/>
                          <a:cs typeface="+mn-cs"/>
                        </a:rPr>
                        <a:t>أغاثوس</a:t>
                      </a:r>
                      <a:endParaRPr lang="ar-EG" sz="32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C3B58FC8-D33C-D563-96CE-45413B4603D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2</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64174DC5-556C-7D31-8206-735F23DD90D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15013739"/>
      </p:ext>
    </p:extLst>
  </p:cSld>
  <p:clrMapOvr>
    <a:masterClrMapping/>
  </p:clrMapOvr>
  <p:transition/>
</p:sld>
</file>

<file path=ppt/slides/slide24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702934214"/>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5410200">
                  <a:extLst>
                    <a:ext uri="{9D8B030D-6E8A-4147-A177-3AD203B41FA5}">
                      <a16:colId xmlns:a16="http://schemas.microsoft.com/office/drawing/2014/main" val="20000"/>
                    </a:ext>
                  </a:extLst>
                </a:gridCol>
                <a:gridCol w="58369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CS Avva Shenouda" pitchFamily="34" charset="0"/>
                          <a:ea typeface="+mn-ea"/>
                          <a:cs typeface="+mn-cs"/>
                        </a:rPr>
                        <a:t>3. </a:t>
                      </a:r>
                      <a:r>
                        <a:rPr lang="fr-FR" sz="2800" b="1" kern="1200" dirty="0" err="1">
                          <a:solidFill>
                            <a:prstClr val="white"/>
                          </a:solidFill>
                          <a:latin typeface="CS Avva Shenouda" pitchFamily="34" charset="0"/>
                          <a:ea typeface="+mn-ea"/>
                          <a:cs typeface="+mn-cs"/>
                        </a:rPr>
                        <a:t>Afouwrp</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nje</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Viwt</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pi`aga;oc</a:t>
                      </a:r>
                      <a:endParaRPr lang="fr-FR" sz="2800" b="1" kern="1200" dirty="0">
                        <a:solidFill>
                          <a:prstClr val="white"/>
                        </a:solidFill>
                        <a:latin typeface="CS Avva Shenouda" pitchFamily="34" charset="0"/>
                        <a:ea typeface="+mn-ea"/>
                        <a:cs typeface="+mn-cs"/>
                      </a:endParaRPr>
                    </a:p>
                    <a:p>
                      <a:pPr algn="l"/>
                      <a:r>
                        <a:rPr lang="fr-FR" sz="2800" b="1" kern="1200" dirty="0">
                          <a:solidFill>
                            <a:prstClr val="white"/>
                          </a:solidFill>
                          <a:latin typeface="Book Antiqua" pitchFamily="18" charset="0"/>
                          <a:ea typeface="+mn-ea"/>
                          <a:cs typeface="+mn-cs"/>
                        </a:rPr>
                        <a:t>A la Vierge nommée Marie</a:t>
                      </a:r>
                    </a:p>
                    <a:p>
                      <a:pPr algn="l"/>
                      <a:r>
                        <a:rPr lang="fr-FR" sz="2800" b="1" kern="1200" dirty="0">
                          <a:solidFill>
                            <a:prstClr val="white"/>
                          </a:solidFill>
                          <a:latin typeface="Book Antiqua" pitchFamily="18" charset="0"/>
                          <a:ea typeface="+mn-ea"/>
                          <a:cs typeface="+mn-cs"/>
                        </a:rPr>
                        <a:t>Annonce la venue d’ </a:t>
                      </a:r>
                      <a:r>
                        <a:rPr lang="fr-FR" sz="2800" b="1" kern="1200" dirty="0" err="1">
                          <a:solidFill>
                            <a:prstClr val="white"/>
                          </a:solidFill>
                          <a:latin typeface="CS Avva Shenouda" pitchFamily="34" charset="0"/>
                          <a:ea typeface="+mn-ea"/>
                          <a:cs typeface="+mn-cs"/>
                        </a:rPr>
                        <a:t>Iycouc</a:t>
                      </a:r>
                      <a:endParaRPr lang="fr-FR" sz="2800" b="1" kern="1200" dirty="0">
                        <a:solidFill>
                          <a:prstClr val="white"/>
                        </a:solidFill>
                        <a:latin typeface="CS Avva Shenouda" pitchFamily="34" charset="0"/>
                        <a:ea typeface="+mn-ea"/>
                        <a:cs typeface="+mn-cs"/>
                      </a:endParaRPr>
                    </a:p>
                    <a:p>
                      <a:pPr algn="l"/>
                      <a:r>
                        <a:rPr lang="fr-FR" sz="2800" b="1" kern="1200" dirty="0">
                          <a:solidFill>
                            <a:prstClr val="white"/>
                          </a:solidFill>
                          <a:latin typeface="Book Antiqua" pitchFamily="18" charset="0"/>
                          <a:ea typeface="+mn-ea"/>
                          <a:cs typeface="+mn-cs"/>
                        </a:rPr>
                        <a:t>Et Sa Naissance inouïe</a:t>
                      </a:r>
                    </a:p>
                  </a:txBody>
                  <a:tcPr/>
                </a:tc>
                <a:tc>
                  <a:txBody>
                    <a:bodyPr/>
                    <a:lstStyle/>
                    <a:p>
                      <a:pPr algn="r" rtl="1"/>
                      <a:r>
                        <a:rPr lang="ar-EG" sz="3600" b="0" kern="1200" dirty="0" err="1">
                          <a:solidFill>
                            <a:prstClr val="white"/>
                          </a:solidFill>
                          <a:latin typeface="+mn-lt"/>
                          <a:ea typeface="+mn-ea"/>
                          <a:cs typeface="+mn-cs"/>
                        </a:rPr>
                        <a:t>آف</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اؤ</a:t>
                      </a:r>
                      <a:r>
                        <a:rPr lang="ar-EG" sz="3600" b="0" kern="1200" dirty="0">
                          <a:solidFill>
                            <a:prstClr val="white"/>
                          </a:solidFill>
                          <a:latin typeface="+mn-lt"/>
                          <a:ea typeface="+mn-ea"/>
                          <a:cs typeface="+mn-cs"/>
                        </a:rPr>
                        <a:t> أورب انجى </a:t>
                      </a:r>
                      <a:r>
                        <a:rPr lang="ar-EG" sz="3600" b="0" kern="1200" dirty="0" err="1">
                          <a:solidFill>
                            <a:prstClr val="white"/>
                          </a:solidFill>
                          <a:latin typeface="+mn-lt"/>
                          <a:ea typeface="+mn-ea"/>
                          <a:cs typeface="+mn-cs"/>
                        </a:rPr>
                        <a:t>افيوت</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بي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أغاثوس،</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الي عذراء تدعي </a:t>
                      </a:r>
                      <a:r>
                        <a:rPr lang="ar-EG" sz="3600" b="0" kern="1200" dirty="0" err="1">
                          <a:solidFill>
                            <a:prstClr val="white"/>
                          </a:solidFill>
                          <a:latin typeface="+mn-lt"/>
                          <a:ea typeface="+mn-ea"/>
                          <a:cs typeface="+mn-cs"/>
                        </a:rPr>
                        <a:t>مريم،</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يبشرها بحلول </a:t>
                      </a:r>
                      <a:r>
                        <a:rPr lang="ar-EG" sz="3600" b="0" kern="1200" dirty="0" err="1">
                          <a:solidFill>
                            <a:prstClr val="white"/>
                          </a:solidFill>
                          <a:latin typeface="+mn-lt"/>
                          <a:ea typeface="+mn-ea"/>
                          <a:cs typeface="+mn-cs"/>
                        </a:rPr>
                        <a:t>إيسوس،</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وميلاده بالسر الأعظم.</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4. Et Sa Naissance inouïe</a:t>
                      </a:r>
                    </a:p>
                    <a:p>
                      <a:r>
                        <a:rPr lang="fr-FR" sz="2800" b="1" kern="1200" dirty="0">
                          <a:solidFill>
                            <a:prstClr val="white"/>
                          </a:solidFill>
                          <a:latin typeface="Book Antiqua" pitchFamily="18" charset="0"/>
                          <a:ea typeface="+mn-ea"/>
                          <a:cs typeface="+mn-cs"/>
                        </a:rPr>
                        <a:t>Heureuse es-tu, l’ange lui dit</a:t>
                      </a:r>
                    </a:p>
                    <a:p>
                      <a:r>
                        <a:rPr lang="fr-FR" sz="2800" b="1" kern="1200" dirty="0">
                          <a:solidFill>
                            <a:prstClr val="white"/>
                          </a:solidFill>
                          <a:latin typeface="Book Antiqua" pitchFamily="18" charset="0"/>
                          <a:ea typeface="+mn-ea"/>
                          <a:cs typeface="+mn-cs"/>
                        </a:rPr>
                        <a:t>Salut ! Dieu m’envoya, Marie</a:t>
                      </a:r>
                    </a:p>
                    <a:p>
                      <a:r>
                        <a:rPr lang="fr-FR" sz="2800" b="1" kern="1200" dirty="0">
                          <a:solidFill>
                            <a:prstClr val="white"/>
                          </a:solidFill>
                          <a:latin typeface="Book Antiqua" pitchFamily="18" charset="0"/>
                          <a:ea typeface="+mn-ea"/>
                          <a:cs typeface="+mn-cs"/>
                        </a:rPr>
                        <a:t>Dès ton enfance, Il t’a choisie</a:t>
                      </a:r>
                    </a:p>
                  </a:txBody>
                  <a:tcPr/>
                </a:tc>
                <a:tc>
                  <a:txBody>
                    <a:bodyPr/>
                    <a:lstStyle/>
                    <a:p>
                      <a:pPr algn="r" rtl="1"/>
                      <a:r>
                        <a:rPr lang="ar-EG" sz="3600" b="0" kern="1200" dirty="0">
                          <a:solidFill>
                            <a:prstClr val="white"/>
                          </a:solidFill>
                          <a:latin typeface="+mn-lt"/>
                          <a:ea typeface="+mn-ea"/>
                          <a:cs typeface="+mn-cs"/>
                        </a:rPr>
                        <a:t>وميلاده بالسر </a:t>
                      </a:r>
                      <a:r>
                        <a:rPr lang="ar-EG" sz="3600" b="0" kern="1200" dirty="0" err="1">
                          <a:solidFill>
                            <a:prstClr val="white"/>
                          </a:solidFill>
                          <a:latin typeface="+mn-lt"/>
                          <a:ea typeface="+mn-ea"/>
                          <a:cs typeface="+mn-cs"/>
                        </a:rPr>
                        <a:t>الأعظم،</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أتاها قائلاً </a:t>
                      </a:r>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ربكِ ارسلني لك </a:t>
                      </a:r>
                      <a:r>
                        <a:rPr lang="ar-EG" sz="3600" b="0" kern="1200" dirty="0" err="1">
                          <a:solidFill>
                            <a:prstClr val="white"/>
                          </a:solidFill>
                          <a:latin typeface="+mn-lt"/>
                          <a:ea typeface="+mn-ea"/>
                          <a:cs typeface="+mn-cs"/>
                        </a:rPr>
                        <a:t>بسلام،</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واختارك</a:t>
                      </a:r>
                      <a:r>
                        <a:rPr lang="ar-EG" sz="3600" b="0" kern="1200" dirty="0">
                          <a:solidFill>
                            <a:prstClr val="white"/>
                          </a:solidFill>
                          <a:latin typeface="+mn-lt"/>
                          <a:ea typeface="+mn-ea"/>
                          <a:cs typeface="+mn-cs"/>
                        </a:rPr>
                        <a:t> من سن صباك.</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0279790E-435D-8E78-5445-9E3BB3659B8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2</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C7A452CD-E8C8-D543-4DF9-7A74F10D609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8109770"/>
      </p:ext>
    </p:extLst>
  </p:cSld>
  <p:clrMapOvr>
    <a:masterClrMapping/>
  </p:clrMapOvr>
  <p:transition/>
</p:sld>
</file>

<file path=ppt/slides/slide244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704732729"/>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5. Dès ton enfance, Il t’a choisie</a:t>
                      </a:r>
                    </a:p>
                    <a:p>
                      <a:pPr algn="l"/>
                      <a:r>
                        <a:rPr lang="fr-FR" sz="2800" b="1" kern="1200" dirty="0">
                          <a:solidFill>
                            <a:prstClr val="white"/>
                          </a:solidFill>
                          <a:latin typeface="Book Antiqua" pitchFamily="18" charset="0"/>
                          <a:ea typeface="+mn-ea"/>
                          <a:cs typeface="+mn-cs"/>
                        </a:rPr>
                        <a:t>Pour habiter en toi, Marie</a:t>
                      </a:r>
                    </a:p>
                    <a:p>
                      <a:pPr algn="l"/>
                      <a:r>
                        <a:rPr lang="fr-FR" sz="2800" b="1" kern="1200" dirty="0">
                          <a:solidFill>
                            <a:prstClr val="white"/>
                          </a:solidFill>
                          <a:latin typeface="Book Antiqua" pitchFamily="18" charset="0"/>
                          <a:ea typeface="+mn-ea"/>
                          <a:cs typeface="+mn-cs"/>
                        </a:rPr>
                        <a:t>Ton Créateur, Donneur de Vie</a:t>
                      </a:r>
                    </a:p>
                    <a:p>
                      <a:pPr algn="l"/>
                      <a:r>
                        <a:rPr lang="fr-FR" sz="2800" b="1" kern="1200" dirty="0">
                          <a:solidFill>
                            <a:prstClr val="white"/>
                          </a:solidFill>
                          <a:latin typeface="Book Antiqua" pitchFamily="18" charset="0"/>
                          <a:ea typeface="+mn-ea"/>
                          <a:cs typeface="+mn-cs"/>
                        </a:rPr>
                        <a:t>Tes bras Le porteront, Marie</a:t>
                      </a:r>
                    </a:p>
                  </a:txBody>
                  <a:tcPr/>
                </a:tc>
                <a:tc>
                  <a:txBody>
                    <a:bodyPr/>
                    <a:lstStyle/>
                    <a:p>
                      <a:pPr algn="r" rtl="1"/>
                      <a:r>
                        <a:rPr lang="ar-EG" sz="3600" b="0" kern="1200" dirty="0" err="1">
                          <a:solidFill>
                            <a:prstClr val="white"/>
                          </a:solidFill>
                          <a:latin typeface="+mn-lt"/>
                          <a:ea typeface="+mn-ea"/>
                          <a:cs typeface="+mn-cs"/>
                        </a:rPr>
                        <a:t>واختارك</a:t>
                      </a:r>
                      <a:r>
                        <a:rPr lang="ar-EG" sz="3600" b="0" kern="1200" dirty="0">
                          <a:solidFill>
                            <a:prstClr val="white"/>
                          </a:solidFill>
                          <a:latin typeface="+mn-lt"/>
                          <a:ea typeface="+mn-ea"/>
                          <a:cs typeface="+mn-cs"/>
                        </a:rPr>
                        <a:t> من سن </a:t>
                      </a:r>
                      <a:r>
                        <a:rPr lang="ar-EG" sz="3600" b="0" kern="1200" dirty="0" err="1">
                          <a:solidFill>
                            <a:prstClr val="white"/>
                          </a:solidFill>
                          <a:latin typeface="+mn-lt"/>
                          <a:ea typeface="+mn-ea"/>
                          <a:cs typeface="+mn-cs"/>
                        </a:rPr>
                        <a:t>صباك،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شاءَ وأراد ان يسكن </a:t>
                      </a:r>
                      <a:r>
                        <a:rPr lang="ar-EG" sz="3600" b="0" kern="1200" dirty="0" err="1">
                          <a:solidFill>
                            <a:prstClr val="white"/>
                          </a:solidFill>
                          <a:latin typeface="+mn-lt"/>
                          <a:ea typeface="+mn-ea"/>
                          <a:cs typeface="+mn-cs"/>
                        </a:rPr>
                        <a:t>فيكِ،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الذي خلقَكِ </a:t>
                      </a:r>
                      <a:r>
                        <a:rPr lang="ar-EG" sz="3600" b="0" kern="1200" dirty="0" err="1">
                          <a:solidFill>
                            <a:prstClr val="white"/>
                          </a:solidFill>
                          <a:latin typeface="+mn-lt"/>
                          <a:ea typeface="+mn-ea"/>
                          <a:cs typeface="+mn-cs"/>
                        </a:rPr>
                        <a:t>وأَنشاكِ،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يصير محمولاً علي ذراعيكِ.</a:t>
                      </a:r>
                    </a:p>
                    <a:p>
                      <a:endParaRPr lang="fr-FR" sz="18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6. Tes bras Le porteront, Marie</a:t>
                      </a:r>
                    </a:p>
                    <a:p>
                      <a:r>
                        <a:rPr lang="fr-FR" sz="2800" b="1" kern="1200" dirty="0">
                          <a:solidFill>
                            <a:prstClr val="white"/>
                          </a:solidFill>
                          <a:latin typeface="Book Antiqua" pitchFamily="18" charset="0"/>
                          <a:ea typeface="+mn-ea"/>
                          <a:cs typeface="+mn-cs"/>
                        </a:rPr>
                        <a:t>Sur les Vivants, il est assis</a:t>
                      </a:r>
                    </a:p>
                    <a:p>
                      <a:r>
                        <a:rPr lang="fr-FR" sz="2800" b="1" kern="1200" dirty="0">
                          <a:solidFill>
                            <a:prstClr val="white"/>
                          </a:solidFill>
                          <a:latin typeface="Book Antiqua" pitchFamily="18" charset="0"/>
                          <a:ea typeface="+mn-ea"/>
                          <a:cs typeface="+mn-cs"/>
                        </a:rPr>
                        <a:t>Elisabeth, parente âgée</a:t>
                      </a:r>
                    </a:p>
                    <a:p>
                      <a:r>
                        <a:rPr lang="fr-FR" sz="2800" b="1" kern="1200" dirty="0">
                          <a:solidFill>
                            <a:prstClr val="white"/>
                          </a:solidFill>
                          <a:latin typeface="Book Antiqua" pitchFamily="18" charset="0"/>
                          <a:ea typeface="+mn-ea"/>
                          <a:cs typeface="+mn-cs"/>
                        </a:rPr>
                        <a:t>Qui ne pouvait pas enfanter</a:t>
                      </a:r>
                    </a:p>
                  </a:txBody>
                  <a:tcPr/>
                </a:tc>
                <a:tc>
                  <a:txBody>
                    <a:bodyPr/>
                    <a:lstStyle/>
                    <a:p>
                      <a:pPr algn="r" rtl="1"/>
                      <a:r>
                        <a:rPr lang="ar-EG" sz="3600" b="0" kern="1200" dirty="0">
                          <a:solidFill>
                            <a:prstClr val="white"/>
                          </a:solidFill>
                          <a:latin typeface="+mn-lt"/>
                          <a:ea typeface="+mn-ea"/>
                          <a:cs typeface="+mn-cs"/>
                        </a:rPr>
                        <a:t>يصير محمولاً علي </a:t>
                      </a:r>
                      <a:r>
                        <a:rPr lang="ar-EG" sz="3600" b="0" kern="1200" dirty="0" err="1">
                          <a:solidFill>
                            <a:prstClr val="white"/>
                          </a:solidFill>
                          <a:latin typeface="+mn-lt"/>
                          <a:ea typeface="+mn-ea"/>
                          <a:cs typeface="+mn-cs"/>
                        </a:rPr>
                        <a:t>ذراعيكِ،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الجالس فوق </a:t>
                      </a:r>
                      <a:r>
                        <a:rPr lang="ar-EG" sz="3600" b="0" kern="1200" dirty="0" err="1">
                          <a:solidFill>
                            <a:prstClr val="white"/>
                          </a:solidFill>
                          <a:latin typeface="+mn-lt"/>
                          <a:ea typeface="+mn-ea"/>
                          <a:cs typeface="+mn-cs"/>
                        </a:rPr>
                        <a:t>الحيوانات،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ومن تدعي بالنسب </a:t>
                      </a:r>
                      <a:r>
                        <a:rPr lang="ar-EG" sz="3600" b="0" kern="1200" dirty="0" err="1">
                          <a:solidFill>
                            <a:prstClr val="white"/>
                          </a:solidFill>
                          <a:latin typeface="+mn-lt"/>
                          <a:ea typeface="+mn-ea"/>
                          <a:cs typeface="+mn-cs"/>
                        </a:rPr>
                        <a:t>إليك،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العاقر </a:t>
                      </a:r>
                      <a:r>
                        <a:rPr lang="ar-EG" sz="3600" b="0" kern="1200" dirty="0" err="1">
                          <a:solidFill>
                            <a:prstClr val="white"/>
                          </a:solidFill>
                          <a:latin typeface="+mn-lt"/>
                          <a:ea typeface="+mn-ea"/>
                          <a:cs typeface="+mn-cs"/>
                        </a:rPr>
                        <a:t>أليصابات.</a:t>
                      </a:r>
                      <a:endParaRPr lang="ar-EG" sz="36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78D5CF8F-311F-020A-E013-0E5A53E6F1F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2</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C57A45F9-1320-97BD-35D4-6F4FA6B45FD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58925135"/>
      </p:ext>
    </p:extLst>
  </p:cSld>
  <p:clrMapOvr>
    <a:masterClrMapping/>
  </p:clrMapOvr>
  <p:transition/>
</p:sld>
</file>

<file path=ppt/slides/slide24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B4645DD5-9FFA-AF36-CD28-45A3A47BE74D}"/>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36068A27-C619-F436-5E30-BA4990146840}"/>
              </a:ext>
            </a:extLst>
          </p:cNvPr>
          <p:cNvGraphicFramePr>
            <a:graphicFrameLocks noGrp="1"/>
          </p:cNvGraphicFramePr>
          <p:nvPr/>
        </p:nvGraphicFramePr>
        <p:xfrm>
          <a:off x="304800" y="332656"/>
          <a:ext cx="11506200" cy="5868652"/>
        </p:xfrm>
        <a:graphic>
          <a:graphicData uri="http://schemas.openxmlformats.org/drawingml/2006/table">
            <a:tbl>
              <a:tblPr firstRow="1" bandRow="1">
                <a:tableStyleId>{2D5ABB26-0587-4C30-8999-92F81FD0307C}</a:tableStyleId>
              </a:tblPr>
              <a:tblGrid>
                <a:gridCol w="6461760">
                  <a:extLst>
                    <a:ext uri="{9D8B030D-6E8A-4147-A177-3AD203B41FA5}">
                      <a16:colId xmlns:a16="http://schemas.microsoft.com/office/drawing/2014/main" val="20000"/>
                    </a:ext>
                  </a:extLst>
                </a:gridCol>
                <a:gridCol w="5044440">
                  <a:extLst>
                    <a:ext uri="{9D8B030D-6E8A-4147-A177-3AD203B41FA5}">
                      <a16:colId xmlns:a16="http://schemas.microsoft.com/office/drawing/2014/main" val="20001"/>
                    </a:ext>
                  </a:extLst>
                </a:gridCol>
              </a:tblGrid>
              <a:tr h="3024336">
                <a:tc>
                  <a:txBody>
                    <a:bodyPr/>
                    <a:lstStyle/>
                    <a:p>
                      <a:pPr algn="l">
                        <a:lnSpc>
                          <a:spcPct val="115000"/>
                        </a:lnSpc>
                        <a:spcAft>
                          <a:spcPts val="0"/>
                        </a:spcAft>
                      </a:pPr>
                      <a:r>
                        <a:rPr lang="fr-FR" sz="2600" b="1" kern="1200" dirty="0">
                          <a:solidFill>
                            <a:prstClr val="white"/>
                          </a:solidFill>
                          <a:latin typeface="Book Antiqua" pitchFamily="18" charset="0"/>
                          <a:ea typeface="+mn-ea"/>
                          <a:cs typeface="+mn-cs"/>
                        </a:rPr>
                        <a:t>13. Isaïe, prophète, l’avait bien prédit</a:t>
                      </a:r>
                    </a:p>
                    <a:p>
                      <a:pPr algn="l">
                        <a:lnSpc>
                          <a:spcPct val="115000"/>
                        </a:lnSpc>
                        <a:spcAft>
                          <a:spcPts val="0"/>
                        </a:spcAft>
                      </a:pPr>
                      <a:r>
                        <a:rPr lang="fr-FR" sz="2600" b="1" kern="1200" dirty="0">
                          <a:solidFill>
                            <a:prstClr val="white"/>
                          </a:solidFill>
                          <a:latin typeface="Book Antiqua" pitchFamily="18" charset="0"/>
                          <a:ea typeface="+mn-ea"/>
                          <a:cs typeface="+mn-cs"/>
                        </a:rPr>
                        <a:t>De Vierge va naître, Roi puissant, Messie</a:t>
                      </a:r>
                    </a:p>
                    <a:p>
                      <a:pPr algn="l">
                        <a:lnSpc>
                          <a:spcPct val="115000"/>
                        </a:lnSpc>
                        <a:spcAft>
                          <a:spcPts val="0"/>
                        </a:spcAft>
                      </a:pPr>
                      <a:r>
                        <a:rPr lang="fr-FR" sz="2600" b="1" kern="1200" dirty="0">
                          <a:solidFill>
                            <a:prstClr val="white"/>
                          </a:solidFill>
                          <a:latin typeface="Book Antiqua" pitchFamily="18" charset="0"/>
                          <a:ea typeface="+mn-ea"/>
                          <a:cs typeface="+mn-cs"/>
                        </a:rPr>
                        <a:t>Ezéchiel le père, a vu de ses yeux</a:t>
                      </a:r>
                    </a:p>
                    <a:p>
                      <a:pPr algn="l">
                        <a:lnSpc>
                          <a:spcPct val="115000"/>
                        </a:lnSpc>
                        <a:spcAft>
                          <a:spcPts val="0"/>
                        </a:spcAft>
                      </a:pPr>
                      <a:r>
                        <a:rPr lang="fr-FR" sz="2600" b="1" kern="1200" dirty="0">
                          <a:solidFill>
                            <a:prstClr val="white"/>
                          </a:solidFill>
                          <a:latin typeface="Book Antiqua" pitchFamily="18" charset="0"/>
                          <a:ea typeface="+mn-ea"/>
                          <a:cs typeface="+mn-cs"/>
                        </a:rPr>
                        <a:t>Un portail où entre, notre Seigneur Dieu</a:t>
                      </a:r>
                    </a:p>
                    <a:p>
                      <a:pPr algn="l">
                        <a:lnSpc>
                          <a:spcPct val="115000"/>
                        </a:lnSpc>
                        <a:spcAft>
                          <a:spcPts val="0"/>
                        </a:spcAft>
                      </a:pPr>
                      <a:endParaRPr lang="fr-FR" sz="2600" b="1" kern="1200" dirty="0">
                        <a:solidFill>
                          <a:prstClr val="white"/>
                        </a:solidFill>
                        <a:latin typeface="Book Antiqua" pitchFamily="18" charset="0"/>
                        <a:ea typeface="+mn-ea"/>
                        <a:cs typeface="+mn-cs"/>
                      </a:endParaRPr>
                    </a:p>
                  </a:txBody>
                  <a:tcPr marL="89535" marR="89535" marT="0" marB="0"/>
                </a:tc>
                <a:tc>
                  <a:txBody>
                    <a:bodyPr/>
                    <a:lstStyle/>
                    <a:p>
                      <a:pPr algn="r" rtl="1"/>
                      <a:r>
                        <a:rPr lang="ar-EG" sz="3000" b="1" kern="1200" dirty="0">
                          <a:solidFill>
                            <a:prstClr val="white"/>
                          </a:solidFill>
                          <a:latin typeface="+mn-lt"/>
                          <a:ea typeface="+mn-ea"/>
                          <a:cs typeface="+mn-cs"/>
                        </a:rPr>
                        <a:t>في </a:t>
                      </a:r>
                      <a:r>
                        <a:rPr lang="ar-EG" sz="3000" b="1" kern="1200" dirty="0" err="1">
                          <a:solidFill>
                            <a:prstClr val="white"/>
                          </a:solidFill>
                          <a:latin typeface="+mn-lt"/>
                          <a:ea typeface="+mn-ea"/>
                          <a:cs typeface="+mn-cs"/>
                        </a:rPr>
                        <a:t>أشعياء</a:t>
                      </a:r>
                      <a:r>
                        <a:rPr lang="ar-EG" sz="3000" b="1" kern="1200" dirty="0">
                          <a:solidFill>
                            <a:prstClr val="white"/>
                          </a:solidFill>
                          <a:latin typeface="+mn-lt"/>
                          <a:ea typeface="+mn-ea"/>
                          <a:cs typeface="+mn-cs"/>
                        </a:rPr>
                        <a:t> قد قيل عن هذا التأويل</a:t>
                      </a:r>
                    </a:p>
                    <a:p>
                      <a:pPr algn="r" rtl="1"/>
                      <a:r>
                        <a:rPr lang="ar-EG" sz="3000" b="1" kern="1200" dirty="0">
                          <a:solidFill>
                            <a:prstClr val="white"/>
                          </a:solidFill>
                          <a:latin typeface="+mn-lt"/>
                          <a:ea typeface="+mn-ea"/>
                          <a:cs typeface="+mn-cs"/>
                        </a:rPr>
                        <a:t>تلد </a:t>
                      </a:r>
                      <a:r>
                        <a:rPr lang="ar-EG" sz="3000" b="1" kern="1200" dirty="0" err="1">
                          <a:solidFill>
                            <a:prstClr val="white"/>
                          </a:solidFill>
                          <a:latin typeface="+mn-lt"/>
                          <a:ea typeface="+mn-ea"/>
                          <a:cs typeface="+mn-cs"/>
                        </a:rPr>
                        <a:t>عمانوئيل</a:t>
                      </a:r>
                      <a:r>
                        <a:rPr lang="ar-EG" sz="3000" b="1" kern="1200" dirty="0">
                          <a:solidFill>
                            <a:prstClr val="white"/>
                          </a:solidFill>
                          <a:latin typeface="+mn-lt"/>
                          <a:ea typeface="+mn-ea"/>
                          <a:cs typeface="+mn-cs"/>
                        </a:rPr>
                        <a:t> الملك الجبار</a:t>
                      </a:r>
                    </a:p>
                    <a:p>
                      <a:pPr algn="r" rtl="1"/>
                      <a:r>
                        <a:rPr lang="ar-EG" sz="3000" b="1" kern="1200" dirty="0" err="1">
                          <a:solidFill>
                            <a:prstClr val="white"/>
                          </a:solidFill>
                          <a:latin typeface="+mn-lt"/>
                          <a:ea typeface="+mn-ea"/>
                          <a:cs typeface="+mn-cs"/>
                        </a:rPr>
                        <a:t>وحزقيال</a:t>
                      </a:r>
                      <a:r>
                        <a:rPr lang="ar-EG" sz="3000" b="1" kern="1200" dirty="0">
                          <a:solidFill>
                            <a:prstClr val="white"/>
                          </a:solidFill>
                          <a:latin typeface="+mn-lt"/>
                          <a:ea typeface="+mn-ea"/>
                          <a:cs typeface="+mn-cs"/>
                        </a:rPr>
                        <a:t> رأى باب دخل فيه رب الأرباب</a:t>
                      </a:r>
                    </a:p>
                    <a:p>
                      <a:pPr algn="r" rtl="1"/>
                      <a:r>
                        <a:rPr lang="ar-EG" sz="3000" b="1" kern="1200" dirty="0">
                          <a:solidFill>
                            <a:prstClr val="white"/>
                          </a:solidFill>
                          <a:latin typeface="+mn-lt"/>
                          <a:ea typeface="+mn-ea"/>
                          <a:cs typeface="+mn-cs"/>
                        </a:rPr>
                        <a:t>وختم الباب مهاب عالي المقدار</a:t>
                      </a:r>
                    </a:p>
                  </a:txBody>
                  <a:tcPr/>
                </a:tc>
                <a:extLst>
                  <a:ext uri="{0D108BD9-81ED-4DB2-BD59-A6C34878D82A}">
                    <a16:rowId xmlns:a16="http://schemas.microsoft.com/office/drawing/2014/main" val="10000"/>
                  </a:ext>
                </a:extLst>
              </a:tr>
              <a:tr h="2844316">
                <a:tc>
                  <a:txBody>
                    <a:bodyPr/>
                    <a:lstStyle/>
                    <a:p>
                      <a:pPr algn="l">
                        <a:lnSpc>
                          <a:spcPct val="115000"/>
                        </a:lnSpc>
                        <a:spcAft>
                          <a:spcPts val="0"/>
                        </a:spcAft>
                      </a:pPr>
                      <a:r>
                        <a:rPr lang="fr-FR" sz="2600" b="1" kern="1200" dirty="0">
                          <a:solidFill>
                            <a:prstClr val="white"/>
                          </a:solidFill>
                          <a:latin typeface="Book Antiqua" pitchFamily="18" charset="0"/>
                          <a:ea typeface="+mn-ea"/>
                          <a:cs typeface="+mn-cs"/>
                        </a:rPr>
                        <a:t>14. Oh ! si haut ton rang, car Jésus, par toi</a:t>
                      </a:r>
                    </a:p>
                    <a:p>
                      <a:pPr algn="l">
                        <a:lnSpc>
                          <a:spcPct val="115000"/>
                        </a:lnSpc>
                        <a:spcAft>
                          <a:spcPts val="0"/>
                        </a:spcAft>
                      </a:pPr>
                      <a:r>
                        <a:rPr lang="fr-FR" sz="2600" b="1" kern="1200" dirty="0">
                          <a:solidFill>
                            <a:prstClr val="white"/>
                          </a:solidFill>
                          <a:latin typeface="Book Antiqua" pitchFamily="18" charset="0"/>
                          <a:ea typeface="+mn-ea"/>
                          <a:cs typeface="+mn-cs"/>
                        </a:rPr>
                        <a:t>En venant au monde, la terre exulta</a:t>
                      </a:r>
                    </a:p>
                    <a:p>
                      <a:pPr algn="l">
                        <a:lnSpc>
                          <a:spcPct val="115000"/>
                        </a:lnSpc>
                        <a:spcAft>
                          <a:spcPts val="0"/>
                        </a:spcAft>
                      </a:pPr>
                      <a:r>
                        <a:rPr lang="fr-FR" sz="2600" b="1" kern="1200" dirty="0">
                          <a:solidFill>
                            <a:prstClr val="white"/>
                          </a:solidFill>
                          <a:latin typeface="Book Antiqua" pitchFamily="18" charset="0"/>
                          <a:ea typeface="+mn-ea"/>
                          <a:cs typeface="+mn-cs"/>
                        </a:rPr>
                        <a:t>Daniel, inspiré, a prophétisé</a:t>
                      </a:r>
                    </a:p>
                    <a:p>
                      <a:pPr algn="l">
                        <a:lnSpc>
                          <a:spcPct val="115000"/>
                        </a:lnSpc>
                        <a:spcAft>
                          <a:spcPts val="0"/>
                        </a:spcAft>
                      </a:pPr>
                      <a:r>
                        <a:rPr lang="fr-FR" sz="2600" b="1" kern="1200" dirty="0">
                          <a:solidFill>
                            <a:prstClr val="white"/>
                          </a:solidFill>
                          <a:latin typeface="Book Antiqua" pitchFamily="18" charset="0"/>
                          <a:ea typeface="+mn-ea"/>
                          <a:cs typeface="+mn-cs"/>
                        </a:rPr>
                        <a:t>Vit trône de Dieu, si haut, élevé</a:t>
                      </a:r>
                    </a:p>
                  </a:txBody>
                  <a:tcPr marL="89535" marR="89535" marT="0" marB="0"/>
                </a:tc>
                <a:tc>
                  <a:txBody>
                    <a:bodyPr/>
                    <a:lstStyle/>
                    <a:p>
                      <a:pPr algn="r" rtl="1"/>
                      <a:r>
                        <a:rPr lang="ar-EG" sz="3200" b="1" kern="1200" dirty="0">
                          <a:solidFill>
                            <a:prstClr val="white"/>
                          </a:solidFill>
                          <a:latin typeface="+mn-lt"/>
                          <a:ea typeface="+mn-ea"/>
                          <a:cs typeface="+mn-cs"/>
                        </a:rPr>
                        <a:t>عال هو قدرك لأن يسوع ابنك</a:t>
                      </a:r>
                    </a:p>
                    <a:p>
                      <a:pPr algn="r" rtl="1"/>
                      <a:r>
                        <a:rPr lang="ar-EG" sz="3200" b="1" kern="1200" dirty="0">
                          <a:solidFill>
                            <a:prstClr val="white"/>
                          </a:solidFill>
                          <a:latin typeface="+mn-lt"/>
                          <a:ea typeface="+mn-ea"/>
                          <a:cs typeface="+mn-cs"/>
                        </a:rPr>
                        <a:t>لما وُلدَ منك تزينت الأمصار</a:t>
                      </a:r>
                    </a:p>
                    <a:p>
                      <a:pPr algn="r" rtl="1"/>
                      <a:r>
                        <a:rPr lang="ar-EG" sz="3200" b="1" kern="1200" dirty="0">
                          <a:solidFill>
                            <a:prstClr val="white"/>
                          </a:solidFill>
                          <a:latin typeface="+mn-lt"/>
                          <a:ea typeface="+mn-ea"/>
                          <a:cs typeface="+mn-cs"/>
                        </a:rPr>
                        <a:t>وأيضاً دانيال تنبأ حيث قال</a:t>
                      </a:r>
                    </a:p>
                    <a:p>
                      <a:pPr algn="r" rtl="1"/>
                      <a:r>
                        <a:rPr lang="ar-EG" sz="3200" b="1" kern="1200" dirty="0">
                          <a:solidFill>
                            <a:prstClr val="white"/>
                          </a:solidFill>
                          <a:latin typeface="+mn-lt"/>
                          <a:ea typeface="+mn-ea"/>
                          <a:cs typeface="+mn-cs"/>
                        </a:rPr>
                        <a:t>رأيت الكرسي العال عالي المقدار</a:t>
                      </a:r>
                    </a:p>
                    <a:p>
                      <a:endParaRPr lang="fr-FR" sz="16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CFDD69C3-8988-32DF-E009-EE65331EBAD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87A64A82-5D62-269B-73D8-54112E4CF4C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97801091"/>
      </p:ext>
    </p:extLst>
  </p:cSld>
  <p:clrMapOvr>
    <a:masterClrMapping/>
  </p:clrMapOvr>
  <p:transition/>
</p:sld>
</file>

<file path=ppt/slides/slide245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844626026"/>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7. Qui ne pouvait pas enfanter</a:t>
                      </a:r>
                    </a:p>
                    <a:p>
                      <a:pPr algn="l"/>
                      <a:r>
                        <a:rPr lang="fr-FR" sz="2800" b="1" kern="1200" dirty="0">
                          <a:solidFill>
                            <a:prstClr val="white"/>
                          </a:solidFill>
                          <a:latin typeface="Book Antiqua" pitchFamily="18" charset="0"/>
                          <a:ea typeface="+mn-ea"/>
                          <a:cs typeface="+mn-cs"/>
                        </a:rPr>
                        <a:t>Accouchera un enfant pieux</a:t>
                      </a:r>
                    </a:p>
                    <a:p>
                      <a:pPr algn="l"/>
                      <a:r>
                        <a:rPr lang="fr-FR" sz="2800" b="1" kern="1200" dirty="0">
                          <a:solidFill>
                            <a:prstClr val="white"/>
                          </a:solidFill>
                          <a:latin typeface="Book Antiqua" pitchFamily="18" charset="0"/>
                          <a:ea typeface="+mn-ea"/>
                          <a:cs typeface="+mn-cs"/>
                        </a:rPr>
                        <a:t>Depuis six mois elle l’a porté</a:t>
                      </a:r>
                    </a:p>
                    <a:p>
                      <a:pPr algn="l"/>
                      <a:r>
                        <a:rPr lang="fr-FR" sz="2800" b="1" kern="1200" dirty="0">
                          <a:solidFill>
                            <a:prstClr val="white"/>
                          </a:solidFill>
                          <a:latin typeface="Book Antiqua" pitchFamily="18" charset="0"/>
                          <a:ea typeface="+mn-ea"/>
                          <a:cs typeface="+mn-cs"/>
                        </a:rPr>
                        <a:t>Car rien n’est impossible à Dieu</a:t>
                      </a:r>
                    </a:p>
                  </a:txBody>
                  <a:tcPr/>
                </a:tc>
                <a:tc>
                  <a:txBody>
                    <a:bodyPr/>
                    <a:lstStyle/>
                    <a:p>
                      <a:pPr algn="r" rtl="1"/>
                      <a:r>
                        <a:rPr lang="ar-EG" sz="3600" b="0" kern="1200" dirty="0">
                          <a:solidFill>
                            <a:prstClr val="white"/>
                          </a:solidFill>
                          <a:latin typeface="+mn-lt"/>
                          <a:ea typeface="+mn-ea"/>
                          <a:cs typeface="+mn-cs"/>
                        </a:rPr>
                        <a:t>العاقر </a:t>
                      </a:r>
                      <a:r>
                        <a:rPr lang="ar-EG" sz="3600" b="0" kern="1200" dirty="0" err="1">
                          <a:solidFill>
                            <a:prstClr val="white"/>
                          </a:solidFill>
                          <a:latin typeface="+mn-lt"/>
                          <a:ea typeface="+mn-ea"/>
                          <a:cs typeface="+mn-cs"/>
                        </a:rPr>
                        <a:t>أليصابات،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اليوم حُبلي بغلام </a:t>
                      </a:r>
                      <a:r>
                        <a:rPr lang="ar-EG" sz="3600" b="0" kern="1200" dirty="0" err="1">
                          <a:solidFill>
                            <a:prstClr val="white"/>
                          </a:solidFill>
                          <a:latin typeface="+mn-lt"/>
                          <a:ea typeface="+mn-ea"/>
                          <a:cs typeface="+mn-cs"/>
                        </a:rPr>
                        <a:t>شهير،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لها ستة اشهر </a:t>
                      </a:r>
                      <a:r>
                        <a:rPr lang="ar-EG" sz="3600" b="0" kern="1200" dirty="0" err="1">
                          <a:solidFill>
                            <a:prstClr val="white"/>
                          </a:solidFill>
                          <a:latin typeface="+mn-lt"/>
                          <a:ea typeface="+mn-ea"/>
                          <a:cs typeface="+mn-cs"/>
                        </a:rPr>
                        <a:t>بثبات،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وليس عند الله امر عسير.</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8. Car rien n’est impossible à Dieu</a:t>
                      </a:r>
                    </a:p>
                    <a:p>
                      <a:r>
                        <a:rPr lang="fr-FR" sz="2800" b="1" kern="1200" dirty="0">
                          <a:solidFill>
                            <a:prstClr val="white"/>
                          </a:solidFill>
                          <a:latin typeface="Book Antiqua" pitchFamily="18" charset="0"/>
                          <a:ea typeface="+mn-ea"/>
                          <a:cs typeface="+mn-cs"/>
                        </a:rPr>
                        <a:t>Et tous Ses vœux sont accomplis</a:t>
                      </a:r>
                    </a:p>
                    <a:p>
                      <a:r>
                        <a:rPr lang="fr-FR" sz="2800" b="1" kern="1200" dirty="0">
                          <a:solidFill>
                            <a:prstClr val="white"/>
                          </a:solidFill>
                          <a:latin typeface="Book Antiqua" pitchFamily="18" charset="0"/>
                          <a:ea typeface="+mn-ea"/>
                          <a:cs typeface="+mn-cs"/>
                        </a:rPr>
                        <a:t>N’aie crainte et crois, c’est ce qu’Il veut</a:t>
                      </a:r>
                    </a:p>
                    <a:p>
                      <a:r>
                        <a:rPr lang="fr-FR" sz="2800" b="1" kern="1200" dirty="0">
                          <a:solidFill>
                            <a:prstClr val="white"/>
                          </a:solidFill>
                          <a:latin typeface="Book Antiqua" pitchFamily="18" charset="0"/>
                          <a:ea typeface="+mn-ea"/>
                          <a:cs typeface="+mn-cs"/>
                        </a:rPr>
                        <a:t>Alors Marie lui répondit</a:t>
                      </a:r>
                    </a:p>
                  </a:txBody>
                  <a:tcPr/>
                </a:tc>
                <a:tc>
                  <a:txBody>
                    <a:bodyPr/>
                    <a:lstStyle/>
                    <a:p>
                      <a:pPr algn="r" rtl="1"/>
                      <a:r>
                        <a:rPr lang="ar-EG" sz="3600" b="0" kern="1200" dirty="0">
                          <a:solidFill>
                            <a:prstClr val="white"/>
                          </a:solidFill>
                          <a:latin typeface="+mn-lt"/>
                          <a:ea typeface="+mn-ea"/>
                          <a:cs typeface="+mn-cs"/>
                        </a:rPr>
                        <a:t>وليس عند الله امر </a:t>
                      </a:r>
                      <a:r>
                        <a:rPr lang="ar-EG" sz="3600" b="0" kern="1200" dirty="0" err="1">
                          <a:solidFill>
                            <a:prstClr val="white"/>
                          </a:solidFill>
                          <a:latin typeface="+mn-lt"/>
                          <a:ea typeface="+mn-ea"/>
                          <a:cs typeface="+mn-cs"/>
                        </a:rPr>
                        <a:t>عسير،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ومهما اراد الرب </a:t>
                      </a:r>
                      <a:r>
                        <a:rPr lang="ar-EG" sz="3600" b="0" kern="1200" dirty="0" err="1">
                          <a:solidFill>
                            <a:prstClr val="white"/>
                          </a:solidFill>
                          <a:latin typeface="+mn-lt"/>
                          <a:ea typeface="+mn-ea"/>
                          <a:cs typeface="+mn-cs"/>
                        </a:rPr>
                        <a:t>يكون،</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صدِّقي واقبلي مني </a:t>
                      </a:r>
                      <a:r>
                        <a:rPr lang="ar-EG" sz="3600" b="0" kern="1200" dirty="0" err="1">
                          <a:solidFill>
                            <a:prstClr val="white"/>
                          </a:solidFill>
                          <a:latin typeface="+mn-lt"/>
                          <a:ea typeface="+mn-ea"/>
                          <a:cs typeface="+mn-cs"/>
                        </a:rPr>
                        <a:t>التبشير،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فجاوبته مريم باتزان.</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02438BFD-FA38-21BF-047F-06FF5105F52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2</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079AB954-9716-9937-C8C3-10ACC96AB79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84691942"/>
      </p:ext>
    </p:extLst>
  </p:cSld>
  <p:clrMapOvr>
    <a:masterClrMapping/>
  </p:clrMapOvr>
  <p:transition/>
</p:sld>
</file>

<file path=ppt/slides/slide24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768383193"/>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9. Alors Marie lui répondit</a:t>
                      </a:r>
                    </a:p>
                    <a:p>
                      <a:pPr algn="l"/>
                      <a:r>
                        <a:rPr lang="fr-FR" sz="2800" b="1" kern="1200" dirty="0">
                          <a:solidFill>
                            <a:prstClr val="white"/>
                          </a:solidFill>
                          <a:latin typeface="Book Antiqua" pitchFamily="18" charset="0"/>
                          <a:ea typeface="+mn-ea"/>
                          <a:cs typeface="+mn-cs"/>
                        </a:rPr>
                        <a:t>Servante du Seigneur, je suis</a:t>
                      </a:r>
                    </a:p>
                    <a:p>
                      <a:pPr algn="l"/>
                      <a:r>
                        <a:rPr lang="fr-FR" sz="2800" b="1" kern="1200" dirty="0">
                          <a:solidFill>
                            <a:prstClr val="white"/>
                          </a:solidFill>
                          <a:latin typeface="Book Antiqua" pitchFamily="18" charset="0"/>
                          <a:ea typeface="+mn-ea"/>
                          <a:cs typeface="+mn-cs"/>
                        </a:rPr>
                        <a:t>Qu’il me soit fait selon Ses vœux</a:t>
                      </a:r>
                    </a:p>
                    <a:p>
                      <a:pPr algn="l"/>
                      <a:r>
                        <a:rPr lang="fr-FR" sz="2800" b="1" kern="1200" dirty="0">
                          <a:solidFill>
                            <a:prstClr val="white"/>
                          </a:solidFill>
                          <a:latin typeface="Book Antiqua" pitchFamily="18" charset="0"/>
                          <a:ea typeface="+mn-ea"/>
                          <a:cs typeface="+mn-cs"/>
                        </a:rPr>
                        <a:t>Car c’est la volonté de Dieu</a:t>
                      </a:r>
                    </a:p>
                  </a:txBody>
                  <a:tcPr/>
                </a:tc>
                <a:tc>
                  <a:txBody>
                    <a:bodyPr/>
                    <a:lstStyle/>
                    <a:p>
                      <a:pPr algn="r" rtl="1"/>
                      <a:r>
                        <a:rPr lang="ar-EG" sz="3600" b="0" kern="1200" dirty="0">
                          <a:solidFill>
                            <a:prstClr val="white"/>
                          </a:solidFill>
                          <a:latin typeface="+mn-lt"/>
                          <a:ea typeface="+mn-ea"/>
                          <a:cs typeface="+mn-cs"/>
                        </a:rPr>
                        <a:t>فجاوبته مريم </a:t>
                      </a:r>
                      <a:r>
                        <a:rPr lang="ar-EG" sz="3600" b="0" kern="1200" dirty="0" err="1">
                          <a:solidFill>
                            <a:prstClr val="white"/>
                          </a:solidFill>
                          <a:latin typeface="+mn-lt"/>
                          <a:ea typeface="+mn-ea"/>
                          <a:cs typeface="+mn-cs"/>
                        </a:rPr>
                        <a:t>باتزان،</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قائلة </a:t>
                      </a:r>
                      <a:r>
                        <a:rPr lang="ar-EG" sz="3600" b="0" kern="1200" dirty="0" err="1">
                          <a:solidFill>
                            <a:prstClr val="white"/>
                          </a:solidFill>
                          <a:latin typeface="+mn-lt"/>
                          <a:ea typeface="+mn-ea"/>
                          <a:cs typeface="+mn-cs"/>
                        </a:rPr>
                        <a:t>هأنذا</a:t>
                      </a:r>
                      <a:r>
                        <a:rPr lang="ar-EG" sz="3600" b="0" kern="1200" dirty="0">
                          <a:solidFill>
                            <a:prstClr val="white"/>
                          </a:solidFill>
                          <a:latin typeface="+mn-lt"/>
                          <a:ea typeface="+mn-ea"/>
                          <a:cs typeface="+mn-cs"/>
                        </a:rPr>
                        <a:t> عبده </a:t>
                      </a:r>
                      <a:r>
                        <a:rPr lang="ar-EG" sz="3600" b="0" kern="1200" dirty="0" err="1">
                          <a:solidFill>
                            <a:prstClr val="white"/>
                          </a:solidFill>
                          <a:latin typeface="+mn-lt"/>
                          <a:ea typeface="+mn-ea"/>
                          <a:cs typeface="+mn-cs"/>
                        </a:rPr>
                        <a:t>الرب،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كقولك لي يا رسول </a:t>
                      </a:r>
                      <a:r>
                        <a:rPr lang="ar-EG" sz="3600" b="0" kern="1200" dirty="0" err="1">
                          <a:solidFill>
                            <a:prstClr val="white"/>
                          </a:solidFill>
                          <a:latin typeface="+mn-lt"/>
                          <a:ea typeface="+mn-ea"/>
                          <a:cs typeface="+mn-cs"/>
                        </a:rPr>
                        <a:t>يكون،</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لهذا أراد الرب وأحبَّ.</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10. Car c’est la volonté de Dieu</a:t>
                      </a:r>
                    </a:p>
                    <a:p>
                      <a:r>
                        <a:rPr lang="fr-FR" sz="2800" b="1" kern="1200" dirty="0">
                          <a:solidFill>
                            <a:prstClr val="white"/>
                          </a:solidFill>
                          <a:latin typeface="Book Antiqua" pitchFamily="18" charset="0"/>
                          <a:ea typeface="+mn-ea"/>
                          <a:cs typeface="+mn-cs"/>
                        </a:rPr>
                        <a:t>En chœur, crions : salut à toi</a:t>
                      </a:r>
                    </a:p>
                    <a:p>
                      <a:r>
                        <a:rPr lang="fr-FR" sz="2800" b="1" kern="1200" dirty="0">
                          <a:solidFill>
                            <a:prstClr val="white"/>
                          </a:solidFill>
                          <a:latin typeface="Book Antiqua" pitchFamily="18" charset="0"/>
                          <a:ea typeface="+mn-ea"/>
                          <a:cs typeface="+mn-cs"/>
                        </a:rPr>
                        <a:t>Heureuse es-tu fierté des Cieux</a:t>
                      </a:r>
                    </a:p>
                    <a:p>
                      <a:r>
                        <a:rPr lang="fr-FR" sz="2800" b="1" kern="1200" dirty="0">
                          <a:solidFill>
                            <a:prstClr val="white"/>
                          </a:solidFill>
                          <a:latin typeface="Book Antiqua" pitchFamily="18" charset="0"/>
                          <a:ea typeface="+mn-ea"/>
                          <a:cs typeface="+mn-cs"/>
                        </a:rPr>
                        <a:t>Salut à toi, salut à toi</a:t>
                      </a:r>
                    </a:p>
                  </a:txBody>
                  <a:tcPr/>
                </a:tc>
                <a:tc>
                  <a:txBody>
                    <a:bodyPr/>
                    <a:lstStyle/>
                    <a:p>
                      <a:pPr algn="r" rtl="1"/>
                      <a:r>
                        <a:rPr lang="ar-EG" sz="3600" b="0" kern="1200" dirty="0">
                          <a:solidFill>
                            <a:prstClr val="white"/>
                          </a:solidFill>
                          <a:latin typeface="+mn-lt"/>
                          <a:ea typeface="+mn-ea"/>
                          <a:cs typeface="+mn-cs"/>
                        </a:rPr>
                        <a:t>لهذا أراد الرب </a:t>
                      </a:r>
                      <a:r>
                        <a:rPr lang="ar-EG" sz="3600" b="0" kern="1200" dirty="0" err="1">
                          <a:solidFill>
                            <a:prstClr val="white"/>
                          </a:solidFill>
                          <a:latin typeface="+mn-lt"/>
                          <a:ea typeface="+mn-ea"/>
                          <a:cs typeface="+mn-cs"/>
                        </a:rPr>
                        <a:t>وأحبَّ،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ونحن الكل </a:t>
                      </a:r>
                      <a:r>
                        <a:rPr lang="ar-EG" sz="3600" b="0" kern="1200" dirty="0" err="1">
                          <a:solidFill>
                            <a:prstClr val="white"/>
                          </a:solidFill>
                          <a:latin typeface="+mn-lt"/>
                          <a:ea typeface="+mn-ea"/>
                          <a:cs typeface="+mn-cs"/>
                        </a:rPr>
                        <a:t>نحييك،</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يا زين كل </a:t>
                      </a:r>
                      <a:r>
                        <a:rPr lang="ar-EG" sz="3600" b="0" kern="1200" dirty="0" err="1">
                          <a:solidFill>
                            <a:prstClr val="white"/>
                          </a:solidFill>
                          <a:latin typeface="+mn-lt"/>
                          <a:ea typeface="+mn-ea"/>
                          <a:cs typeface="+mn-cs"/>
                        </a:rPr>
                        <a:t>رتب،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السلام لكِ ثم السلام إليك.</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43063C6F-A379-8362-3C77-D2803D5FBC8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2</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3E04DDD3-F221-E761-BF27-AFC876EBA08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60143057"/>
      </p:ext>
    </p:extLst>
  </p:cSld>
  <p:clrMapOvr>
    <a:masterClrMapping/>
  </p:clrMapOvr>
  <p:transition/>
</p:sld>
</file>

<file path=ppt/slides/slide24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794306593"/>
              </p:ext>
            </p:extLst>
          </p:nvPr>
        </p:nvGraphicFramePr>
        <p:xfrm>
          <a:off x="457200" y="1704256"/>
          <a:ext cx="11247156" cy="4391744"/>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4391744">
                <a:tc>
                  <a:txBody>
                    <a:bodyPr/>
                    <a:lstStyle/>
                    <a:p>
                      <a:pPr algn="l"/>
                      <a:r>
                        <a:rPr lang="fr-FR" sz="2800" b="1" kern="1200" dirty="0">
                          <a:solidFill>
                            <a:prstClr val="white"/>
                          </a:solidFill>
                          <a:latin typeface="Book Antiqua" pitchFamily="18" charset="0"/>
                          <a:ea typeface="+mn-ea"/>
                          <a:cs typeface="+mn-cs"/>
                        </a:rPr>
                        <a:t>Salut à toi, salut à toi</a:t>
                      </a:r>
                    </a:p>
                    <a:p>
                      <a:pPr algn="l"/>
                      <a:r>
                        <a:rPr lang="fr-FR" sz="2800" b="1" kern="1200" dirty="0">
                          <a:solidFill>
                            <a:prstClr val="white"/>
                          </a:solidFill>
                          <a:latin typeface="Book Antiqua" pitchFamily="18" charset="0"/>
                          <a:ea typeface="+mn-ea"/>
                          <a:cs typeface="+mn-cs"/>
                        </a:rPr>
                        <a:t>Nous t’implorons, ô notre Dame</a:t>
                      </a:r>
                    </a:p>
                    <a:p>
                      <a:pPr algn="l"/>
                      <a:r>
                        <a:rPr lang="fr-FR" sz="2800" b="1" kern="1200" dirty="0">
                          <a:solidFill>
                            <a:prstClr val="white"/>
                          </a:solidFill>
                          <a:latin typeface="Book Antiqua" pitchFamily="18" charset="0"/>
                          <a:ea typeface="+mn-ea"/>
                          <a:cs typeface="+mn-cs"/>
                        </a:rPr>
                        <a:t>Près de tes pères, garde-moi</a:t>
                      </a:r>
                    </a:p>
                    <a:p>
                      <a:pPr algn="l"/>
                      <a:r>
                        <a:rPr lang="fr-FR" sz="2800" b="1" kern="1200" dirty="0">
                          <a:solidFill>
                            <a:prstClr val="white"/>
                          </a:solidFill>
                          <a:latin typeface="Book Antiqua" pitchFamily="18" charset="0"/>
                          <a:ea typeface="+mn-ea"/>
                          <a:cs typeface="+mn-cs"/>
                        </a:rPr>
                        <a:t>Jacob, Isaac et Abraham</a:t>
                      </a:r>
                    </a:p>
                  </a:txBody>
                  <a:tcPr/>
                </a:tc>
                <a:tc>
                  <a:txBody>
                    <a:bodyPr/>
                    <a:lstStyle/>
                    <a:p>
                      <a:pPr algn="r" rtl="1"/>
                      <a:r>
                        <a:rPr lang="ar-EG" sz="3600" b="0" kern="1200" dirty="0">
                          <a:solidFill>
                            <a:prstClr val="white"/>
                          </a:solidFill>
                          <a:latin typeface="+mn-lt"/>
                          <a:ea typeface="+mn-ea"/>
                          <a:cs typeface="+mn-cs"/>
                        </a:rPr>
                        <a:t>السلام لك ثم السلام </a:t>
                      </a:r>
                      <a:r>
                        <a:rPr lang="ar-EG" sz="3600" b="0" kern="1200" dirty="0" err="1">
                          <a:solidFill>
                            <a:prstClr val="white"/>
                          </a:solidFill>
                          <a:latin typeface="+mn-lt"/>
                          <a:ea typeface="+mn-ea"/>
                          <a:cs typeface="+mn-cs"/>
                        </a:rPr>
                        <a:t>إليك،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ونسألك يا أم </a:t>
                      </a:r>
                      <a:r>
                        <a:rPr lang="ar-EG" sz="3600" b="0" kern="1200" dirty="0" err="1">
                          <a:solidFill>
                            <a:prstClr val="white"/>
                          </a:solidFill>
                          <a:latin typeface="+mn-lt"/>
                          <a:ea typeface="+mn-ea"/>
                          <a:cs typeface="+mn-cs"/>
                        </a:rPr>
                        <a:t>المحبوب،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أن </a:t>
                      </a:r>
                      <a:r>
                        <a:rPr lang="ar-EG" sz="3600" b="0" kern="1200" dirty="0" err="1">
                          <a:solidFill>
                            <a:prstClr val="white"/>
                          </a:solidFill>
                          <a:latin typeface="+mn-lt"/>
                          <a:ea typeface="+mn-ea"/>
                          <a:cs typeface="+mn-cs"/>
                        </a:rPr>
                        <a:t>تحظينا</a:t>
                      </a:r>
                      <a:r>
                        <a:rPr lang="ar-EG" sz="3600" b="0" kern="1200" dirty="0">
                          <a:solidFill>
                            <a:prstClr val="white"/>
                          </a:solidFill>
                          <a:latin typeface="+mn-lt"/>
                          <a:ea typeface="+mn-ea"/>
                          <a:cs typeface="+mn-cs"/>
                        </a:rPr>
                        <a:t> في </a:t>
                      </a:r>
                      <a:r>
                        <a:rPr lang="ar-EG" sz="3600" b="0" kern="1200" dirty="0" err="1">
                          <a:solidFill>
                            <a:prstClr val="white"/>
                          </a:solidFill>
                          <a:latin typeface="+mn-lt"/>
                          <a:ea typeface="+mn-ea"/>
                          <a:cs typeface="+mn-cs"/>
                        </a:rPr>
                        <a:t>مظال</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آبائك،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إبراهيم وإسحق ويعقوب.</a:t>
                      </a:r>
                    </a:p>
                    <a:p>
                      <a:endParaRPr lang="fr-FR" sz="2000" dirty="0"/>
                    </a:p>
                  </a:txBody>
                  <a:tcPr/>
                </a:tc>
                <a:extLst>
                  <a:ext uri="{0D108BD9-81ED-4DB2-BD59-A6C34878D82A}">
                    <a16:rowId xmlns:a16="http://schemas.microsoft.com/office/drawing/2014/main" val="10000"/>
                  </a:ext>
                </a:extLst>
              </a:tr>
            </a:tbl>
          </a:graphicData>
        </a:graphic>
      </p:graphicFrame>
      <p:sp>
        <p:nvSpPr>
          <p:cNvPr id="3" name="ZoneTexte 2">
            <a:extLst>
              <a:ext uri="{FF2B5EF4-FFF2-40B4-BE49-F238E27FC236}">
                <a16:creationId xmlns:a16="http://schemas.microsoft.com/office/drawing/2014/main" id="{AB55AF8E-6BBE-02EB-8F60-6C830B1259A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2</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84EF82D4-CC43-F731-4C65-1DE6CCD9432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98554798"/>
      </p:ext>
    </p:extLst>
  </p:cSld>
  <p:clrMapOvr>
    <a:masterClrMapping/>
  </p:clrMapOvr>
  <p:transition/>
</p:sld>
</file>

<file path=ppt/slides/slide245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ma`nselet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nattako</a:t>
            </a:r>
            <a:r>
              <a:rPr lang="fr-FR" sz="3733" dirty="0">
                <a:solidFill>
                  <a:prstClr val="white"/>
                </a:solidFill>
                <a:latin typeface="CS Avva Shenouda" pitchFamily="34" charset="0"/>
              </a:rPr>
              <a:t> @</a:t>
            </a:r>
            <a:br>
              <a:rPr lang="fr-FR" sz="3733" dirty="0">
                <a:solidFill>
                  <a:prstClr val="white"/>
                </a:solidFill>
                <a:latin typeface="CS Avva Shenouda" pitchFamily="34" charset="0"/>
              </a:rPr>
            </a:br>
            <a:r>
              <a:rPr lang="fr-FR" sz="3733" dirty="0">
                <a:solidFill>
                  <a:prstClr val="white"/>
                </a:solidFill>
                <a:latin typeface="CS Avva Shenouda" pitchFamily="34" charset="0"/>
              </a:rPr>
              <a:t>`a Pi=p=n=a =e=;=u `i `</a:t>
            </a:r>
            <a:r>
              <a:rPr lang="fr-FR" sz="3733" dirty="0" err="1">
                <a:solidFill>
                  <a:prstClr val="white"/>
                </a:solidFill>
                <a:latin typeface="CS Avva Shenouda" pitchFamily="34" charset="0"/>
              </a:rPr>
              <a:t>ejw</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oujom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vyet</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oci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e;na`erqyibi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a:t>
            </a:r>
            <a:r>
              <a:rPr lang="fr-FR" sz="3733" dirty="0">
                <a:solidFill>
                  <a:prstClr val="white"/>
                </a:solidFill>
                <a:latin typeface="CS Avva Shenouda" pitchFamily="34" charset="0"/>
              </a:rPr>
              <a:t> Mari`a.</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كخدر بغير فساد.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الروح القدس حل عليك.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وقوه العلى.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ظللتك يا مريم.</a:t>
            </a:r>
            <a:endParaRPr lang="fr-FR" sz="4400" dirty="0">
              <a:solidFill>
                <a:prstClr val="white"/>
              </a:solidFill>
              <a:latin typeface="Calibri"/>
            </a:endParaRPr>
          </a:p>
        </p:txBody>
      </p:sp>
      <p:sp>
        <p:nvSpPr>
          <p:cNvPr id="12" name="Rectangle 11"/>
          <p:cNvSpPr/>
          <p:nvPr/>
        </p:nvSpPr>
        <p:spPr>
          <a:xfrm>
            <a:off x="2351584" y="3717032"/>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Telle l’épouse sans souillure</a:t>
            </a:r>
          </a:p>
          <a:p>
            <a:pPr algn="ctr" defTabSz="1219170"/>
            <a:r>
              <a:rPr lang="fr-FR" sz="3733" b="1" dirty="0">
                <a:solidFill>
                  <a:prstClr val="white"/>
                </a:solidFill>
                <a:latin typeface="Book Antiqua" pitchFamily="18" charset="0"/>
              </a:rPr>
              <a:t>L’Esprit Saint descend sur toi</a:t>
            </a:r>
          </a:p>
          <a:p>
            <a:pPr algn="ctr" defTabSz="1219170"/>
            <a:r>
              <a:rPr lang="fr-FR" sz="3733" b="1" dirty="0">
                <a:solidFill>
                  <a:prstClr val="white"/>
                </a:solidFill>
                <a:latin typeface="Book Antiqua" pitchFamily="18" charset="0"/>
              </a:rPr>
              <a:t>La puissance du Très Haut </a:t>
            </a:r>
          </a:p>
          <a:p>
            <a:pPr algn="ctr" defTabSz="1219170"/>
            <a:r>
              <a:rPr lang="fr-FR" sz="3733" b="1" dirty="0">
                <a:solidFill>
                  <a:prstClr val="white"/>
                </a:solidFill>
                <a:latin typeface="Book Antiqua" pitchFamily="18" charset="0"/>
              </a:rPr>
              <a:t>T’a couverte, ô Marie</a:t>
            </a:r>
          </a:p>
        </p:txBody>
      </p:sp>
      <p:sp>
        <p:nvSpPr>
          <p:cNvPr id="20" name="ZoneTexte 19">
            <a:extLst>
              <a:ext uri="{FF2B5EF4-FFF2-40B4-BE49-F238E27FC236}">
                <a16:creationId xmlns:a16="http://schemas.microsoft.com/office/drawing/2014/main" id="{3EE8C3D2-13BC-2CED-CB28-95C41F859F0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21" name="ZoneTexte 20">
            <a:hlinkClick r:id="rId2" action="ppaction://hlinksldjump"/>
            <a:extLst>
              <a:ext uri="{FF2B5EF4-FFF2-40B4-BE49-F238E27FC236}">
                <a16:creationId xmlns:a16="http://schemas.microsoft.com/office/drawing/2014/main" id="{ECBA160C-8F1A-9E56-F308-4F02206A60F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81266776"/>
      </p:ext>
    </p:extLst>
  </p:cSld>
  <p:clrMapOvr>
    <a:overrideClrMapping bg1="lt1" tx1="dk1" bg2="lt2" tx2="dk2" accent1="accent1" accent2="accent2" accent3="accent3" accent4="accent4" accent5="accent5" accent6="accent6" hlink="hlink" folHlink="folHlink"/>
  </p:clrMapOvr>
</p:sld>
</file>

<file path=ppt/slides/slide245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Je  `</a:t>
            </a:r>
            <a:r>
              <a:rPr lang="fr-FR" sz="3733" dirty="0" err="1">
                <a:solidFill>
                  <a:prstClr val="white"/>
                </a:solidFill>
                <a:latin typeface="CS Avva Shenouda" pitchFamily="34" charset="0"/>
              </a:rPr>
              <a:t>are`jvo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mpi`aly;inoc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nLogoc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nSyri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Viwt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a:t>
            </a:r>
            <a:r>
              <a:rPr lang="fr-FR" sz="3733" err="1">
                <a:solidFill>
                  <a:prstClr val="white"/>
                </a:solidFill>
                <a:latin typeface="CS Avva Shenouda" pitchFamily="34" charset="0"/>
              </a:rPr>
              <a:t>myn</a:t>
            </a:r>
            <a:r>
              <a:rPr lang="fr-FR" sz="3733">
                <a:solidFill>
                  <a:prstClr val="white"/>
                </a:solidFill>
                <a:latin typeface="CS Avva Shenouda" pitchFamily="34" charset="0"/>
              </a:rPr>
              <a:t> `ebol </a:t>
            </a:r>
            <a:r>
              <a:rPr lang="fr-FR" sz="3733" dirty="0">
                <a:solidFill>
                  <a:prstClr val="white"/>
                </a:solidFill>
                <a:latin typeface="CS Avva Shenouda" pitchFamily="34" charset="0"/>
              </a:rPr>
              <a:t>sa `</a:t>
            </a:r>
            <a:r>
              <a:rPr lang="fr-FR" sz="3733" dirty="0" err="1">
                <a:solidFill>
                  <a:prstClr val="white"/>
                </a:solidFill>
                <a:latin typeface="CS Avva Shenouda" pitchFamily="34" charset="0"/>
              </a:rPr>
              <a:t>eneh</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afcotten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nennobi</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لأنك ولدت </a:t>
            </a:r>
            <a:r>
              <a:rPr lang="ar-EG" sz="4400" dirty="0" err="1">
                <a:solidFill>
                  <a:prstClr val="white"/>
                </a:solidFill>
                <a:latin typeface="Calibri"/>
                <a:cs typeface="Arial" panose="020B0604020202020204" pitchFamily="34" charset="0"/>
              </a:rPr>
              <a:t>الكلمه</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الحقيقى</a:t>
            </a:r>
            <a:r>
              <a:rPr lang="ar-EG" sz="4400" dirty="0">
                <a:solidFill>
                  <a:prstClr val="white"/>
                </a:solidFill>
                <a:latin typeface="Calibri"/>
                <a:cs typeface="Arial" panose="020B0604020202020204" pitchFamily="34" charset="0"/>
              </a:rPr>
              <a:t> أبن الاب.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الدائم الى الابد.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أتى وخلصنا من خطايانا.</a:t>
            </a:r>
            <a:endParaRPr lang="fr-FR" sz="4400" dirty="0">
              <a:solidFill>
                <a:prstClr val="white"/>
              </a:solidFill>
              <a:latin typeface="Calibri"/>
            </a:endParaRPr>
          </a:p>
        </p:txBody>
      </p:sp>
      <p:sp>
        <p:nvSpPr>
          <p:cNvPr id="12" name="Rectangle 11"/>
          <p:cNvSpPr/>
          <p:nvPr/>
        </p:nvSpPr>
        <p:spPr>
          <a:xfrm>
            <a:off x="2495600"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tu avais enfanté</a:t>
            </a:r>
          </a:p>
          <a:p>
            <a:pPr algn="ctr" defTabSz="1219170"/>
            <a:r>
              <a:rPr lang="fr-FR" sz="3733" b="1" dirty="0">
                <a:solidFill>
                  <a:prstClr val="white"/>
                </a:solidFill>
                <a:latin typeface="Book Antiqua" pitchFamily="18" charset="0"/>
              </a:rPr>
              <a:t>Lui le Verbe véritable</a:t>
            </a:r>
          </a:p>
          <a:p>
            <a:pPr algn="ctr" defTabSz="1219170"/>
            <a:r>
              <a:rPr lang="fr-FR" sz="3733" b="1" dirty="0">
                <a:solidFill>
                  <a:prstClr val="white"/>
                </a:solidFill>
                <a:latin typeface="Book Antiqua" pitchFamily="18" charset="0"/>
              </a:rPr>
              <a:t>Le Fils éternel du Père</a:t>
            </a:r>
          </a:p>
          <a:p>
            <a:pPr algn="ctr" defTabSz="1219170"/>
            <a:r>
              <a:rPr lang="fr-FR" sz="3733" b="1" dirty="0">
                <a:solidFill>
                  <a:prstClr val="white"/>
                </a:solidFill>
                <a:latin typeface="Book Antiqua" pitchFamily="18" charset="0"/>
              </a:rPr>
              <a:t>Vint, nous sauve de nos péchés.</a:t>
            </a:r>
          </a:p>
        </p:txBody>
      </p:sp>
      <p:sp>
        <p:nvSpPr>
          <p:cNvPr id="20" name="ZoneTexte 19">
            <a:extLst>
              <a:ext uri="{FF2B5EF4-FFF2-40B4-BE49-F238E27FC236}">
                <a16:creationId xmlns:a16="http://schemas.microsoft.com/office/drawing/2014/main" id="{90712DBE-C7A4-13E3-4024-39D356531E2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21" name="ZoneTexte 20">
            <a:hlinkClick r:id="rId2" action="ppaction://hlinksldjump"/>
            <a:extLst>
              <a:ext uri="{FF2B5EF4-FFF2-40B4-BE49-F238E27FC236}">
                <a16:creationId xmlns:a16="http://schemas.microsoft.com/office/drawing/2014/main" id="{34BA05CB-C38A-C6A7-CEF1-1F5D8328BE7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17913508"/>
      </p:ext>
    </p:extLst>
  </p:cSld>
  <p:clrMapOvr>
    <a:overrideClrMapping bg1="lt1" tx1="dk1" bg2="lt2" tx2="dk2" accent1="accent1" accent2="accent2" accent3="accent3" accent4="accent4" accent5="accent5" accent6="accent6" hlink="hlink" folHlink="folHlink"/>
  </p:clrMapOvr>
</p:sld>
</file>

<file path=ppt/slides/slide245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ye;meh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yetacjem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yetacmec</a:t>
            </a:r>
            <a:r>
              <a:rPr lang="fr-FR" sz="3733" dirty="0">
                <a:solidFill>
                  <a:prstClr val="white"/>
                </a:solidFill>
                <a:latin typeface="CS Avva Shenouda" pitchFamily="34" charset="0"/>
              </a:rPr>
              <a:t> P=,=c @ </a:t>
            </a:r>
            <a:r>
              <a:rPr lang="fr-FR" sz="3733" err="1">
                <a:solidFill>
                  <a:prstClr val="white"/>
                </a:solidFill>
                <a:latin typeface="CS Avva Shenouda" pitchFamily="34" charset="0"/>
              </a:rPr>
              <a:t>ouoh</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sop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neme</a:t>
            </a:r>
            <a:r>
              <a:rPr lang="fr-FR" sz="3733" dirty="0">
                <a:solidFill>
                  <a:prstClr val="white"/>
                </a:solidFill>
                <a:latin typeface="CS Avva Shenouda" pitchFamily="34" charset="0"/>
              </a:rPr>
              <a:t>.</a:t>
            </a:r>
          </a:p>
        </p:txBody>
      </p:sp>
      <p:sp>
        <p:nvSpPr>
          <p:cNvPr id="11" name="Rectangle 10"/>
          <p:cNvSpPr/>
          <p:nvPr/>
        </p:nvSpPr>
        <p:spPr>
          <a:xfrm>
            <a:off x="6672064" y="556226"/>
            <a:ext cx="5105424" cy="2575192"/>
          </a:xfrm>
          <a:prstGeom prst="rect">
            <a:avLst/>
          </a:prstGeom>
        </p:spPr>
        <p:txBody>
          <a:bodyPr wrap="square">
            <a:spAutoFit/>
          </a:bodyPr>
          <a:lstStyle/>
          <a:p>
            <a:pPr algn="just" defTabSz="1219170" rtl="1"/>
            <a:r>
              <a:rPr lang="ar-EG" sz="4200" dirty="0">
                <a:solidFill>
                  <a:prstClr val="white"/>
                </a:solidFill>
                <a:latin typeface="Calibri"/>
                <a:cs typeface="Arial" panose="020B0604020202020204" pitchFamily="34" charset="0"/>
              </a:rPr>
              <a:t>السلام لك يا ممتلئة نعمة. </a:t>
            </a:r>
            <a:endParaRPr lang="fr-FR" sz="4200"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وجدت نعمة. </a:t>
            </a:r>
            <a:endParaRPr lang="fr-FR" sz="3867"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ولدت المسيح. </a:t>
            </a:r>
            <a:endParaRPr lang="fr-FR" sz="3867" dirty="0">
              <a:solidFill>
                <a:prstClr val="white"/>
              </a:solidFill>
              <a:latin typeface="Calibri"/>
            </a:endParaRPr>
          </a:p>
          <a:p>
            <a:pPr algn="just" defTabSz="1219170" rtl="1"/>
            <a:r>
              <a:rPr lang="ar-EG" sz="4200" dirty="0">
                <a:solidFill>
                  <a:prstClr val="white"/>
                </a:solidFill>
                <a:latin typeface="Calibri"/>
                <a:cs typeface="Arial" panose="020B0604020202020204" pitchFamily="34" charset="0"/>
              </a:rPr>
              <a:t>الرب معك.</a:t>
            </a:r>
            <a:endParaRPr lang="fr-FR" sz="4200"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pleine de grâce, </a:t>
            </a:r>
          </a:p>
          <a:p>
            <a:pPr algn="ctr" defTabSz="1219170"/>
            <a:r>
              <a:rPr lang="fr-FR" sz="3733" b="1" dirty="0">
                <a:solidFill>
                  <a:prstClr val="white"/>
                </a:solidFill>
                <a:latin typeface="Book Antiqua" pitchFamily="18" charset="0"/>
              </a:rPr>
              <a:t>salut à toi qui trouva grâce, </a:t>
            </a:r>
          </a:p>
          <a:p>
            <a:pPr algn="ctr" defTabSz="1219170"/>
            <a:r>
              <a:rPr lang="fr-FR" sz="3733" b="1" dirty="0">
                <a:solidFill>
                  <a:prstClr val="white"/>
                </a:solidFill>
                <a:latin typeface="Book Antiqua" pitchFamily="18" charset="0"/>
              </a:rPr>
              <a:t>salut à toi qui enfanta le Christ, </a:t>
            </a:r>
          </a:p>
          <a:p>
            <a:pPr algn="ctr" defTabSz="1219170"/>
            <a:r>
              <a:rPr lang="fr-FR" sz="3733" b="1" dirty="0">
                <a:solidFill>
                  <a:prstClr val="white"/>
                </a:solidFill>
                <a:latin typeface="Book Antiqua" pitchFamily="18" charset="0"/>
              </a:rPr>
              <a:t>le Seigneur est avec toi.</a:t>
            </a:r>
          </a:p>
        </p:txBody>
      </p:sp>
      <p:sp>
        <p:nvSpPr>
          <p:cNvPr id="19" name="ZoneTexte 18">
            <a:extLst>
              <a:ext uri="{FF2B5EF4-FFF2-40B4-BE49-F238E27FC236}">
                <a16:creationId xmlns:a16="http://schemas.microsoft.com/office/drawing/2014/main" id="{3E587269-464F-95AB-D786-9DFD4D19D9D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20" name="ZoneTexte 19">
            <a:hlinkClick r:id="rId2" action="ppaction://hlinksldjump"/>
            <a:extLst>
              <a:ext uri="{FF2B5EF4-FFF2-40B4-BE49-F238E27FC236}">
                <a16:creationId xmlns:a16="http://schemas.microsoft.com/office/drawing/2014/main" id="{2A749E39-A746-50A9-B54E-F4F4758840B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41956970"/>
      </p:ext>
    </p:extLst>
  </p:cSld>
  <p:clrMapOvr>
    <a:overrideClrMapping bg1="lt1" tx1="dk1" bg2="lt2" tx2="dk2" accent1="accent1" accent2="accent2" accent3="accent3" accent4="accent4" accent5="accent5" accent6="accent6" hlink="hlink" folHlink="folHlink"/>
  </p:clrMapOvr>
</p:sld>
</file>

<file path=ppt/slides/slide245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53</a:t>
            </a:r>
          </a:p>
        </p:txBody>
      </p:sp>
      <p:sp>
        <p:nvSpPr>
          <p:cNvPr id="4" name="Rectangle 3">
            <a:extLst>
              <a:ext uri="{FF2B5EF4-FFF2-40B4-BE49-F238E27FC236}">
                <a16:creationId xmlns:a16="http://schemas.microsoft.com/office/drawing/2014/main" id="{29C8FDDE-ED20-70ED-4883-9583C967193E}"/>
              </a:ext>
            </a:extLst>
          </p:cNvPr>
          <p:cNvSpPr/>
          <p:nvPr/>
        </p:nvSpPr>
        <p:spPr>
          <a:xfrm>
            <a:off x="533400" y="2286000"/>
            <a:ext cx="11170956" cy="1446550"/>
          </a:xfrm>
          <a:prstGeom prst="rect">
            <a:avLst/>
          </a:prstGeom>
        </p:spPr>
        <p:txBody>
          <a:bodyPr wrap="square">
            <a:spAutoFit/>
          </a:bodyPr>
          <a:lstStyle/>
          <a:p>
            <a:pPr algn="ctr"/>
            <a:r>
              <a:rPr lang="fr-FR" sz="4400" b="1" dirty="0">
                <a:solidFill>
                  <a:prstClr val="white"/>
                </a:solidFill>
                <a:latin typeface="Book Antiqua" pitchFamily="18" charset="0"/>
              </a:rPr>
              <a:t>3</a:t>
            </a:r>
            <a:r>
              <a:rPr lang="fr-FR" sz="4400" b="1" baseline="30000" dirty="0">
                <a:solidFill>
                  <a:prstClr val="white"/>
                </a:solidFill>
                <a:latin typeface="Book Antiqua" pitchFamily="18" charset="0"/>
              </a:rPr>
              <a:t>ème</a:t>
            </a:r>
            <a:r>
              <a:rPr lang="fr-FR" sz="4400" b="1" dirty="0">
                <a:solidFill>
                  <a:prstClr val="white"/>
                </a:solidFill>
                <a:latin typeface="Book Antiqua" pitchFamily="18" charset="0"/>
              </a:rPr>
              <a:t> interprétation de Maître Abo El-Saad </a:t>
            </a:r>
            <a:r>
              <a:rPr lang="ar-AE" sz="4400" b="1" dirty="0">
                <a:solidFill>
                  <a:prstClr val="white"/>
                </a:solidFill>
                <a:latin typeface="Book Antiqua" pitchFamily="18" charset="0"/>
              </a:rPr>
              <a:t>التفسير الثالث لأبو السعد </a:t>
            </a:r>
            <a:r>
              <a:rPr lang="ar-AE" sz="4400" b="1" dirty="0" err="1">
                <a:solidFill>
                  <a:prstClr val="white"/>
                </a:solidFill>
                <a:latin typeface="Book Antiqua" pitchFamily="18" charset="0"/>
              </a:rPr>
              <a:t>الأبوتيجي</a:t>
            </a:r>
            <a:endParaRPr lang="fr-FR" sz="4400" b="1"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FE49314F-B82F-EBE7-15EF-5CB2B7F7ABA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3" name="ZoneTexte 2">
            <a:hlinkClick r:id="rId3" action="ppaction://hlinksldjump"/>
            <a:extLst>
              <a:ext uri="{FF2B5EF4-FFF2-40B4-BE49-F238E27FC236}">
                <a16:creationId xmlns:a16="http://schemas.microsoft.com/office/drawing/2014/main" id="{35B23F8A-96C3-7AA1-06BC-A76B9E04AAB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44427383"/>
      </p:ext>
    </p:extLst>
  </p:cSld>
  <p:clrMapOvr>
    <a:masterClrMapping/>
  </p:clrMapOvr>
  <p:transition spd="slow"/>
</p:sld>
</file>

<file path=ppt/slides/slide245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885862196"/>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 Comme une épouse sans souillure</a:t>
                      </a:r>
                    </a:p>
                    <a:p>
                      <a:pPr algn="l"/>
                      <a:r>
                        <a:rPr lang="fr-FR" sz="2800" b="1" kern="1200" dirty="0">
                          <a:solidFill>
                            <a:prstClr val="white"/>
                          </a:solidFill>
                          <a:latin typeface="Book Antiqua" pitchFamily="18" charset="0"/>
                          <a:ea typeface="+mn-ea"/>
                          <a:cs typeface="+mn-cs"/>
                        </a:rPr>
                        <a:t>Tu accueillis le Saint-Esprit</a:t>
                      </a:r>
                    </a:p>
                    <a:p>
                      <a:pPr algn="l"/>
                      <a:r>
                        <a:rPr lang="fr-FR" sz="2800" b="1" kern="1200" dirty="0">
                          <a:solidFill>
                            <a:prstClr val="white"/>
                          </a:solidFill>
                          <a:latin typeface="Book Antiqua" pitchFamily="18" charset="0"/>
                          <a:ea typeface="+mn-ea"/>
                          <a:cs typeface="+mn-cs"/>
                        </a:rPr>
                        <a:t>Car Dieu voulut que Vierge pure</a:t>
                      </a:r>
                    </a:p>
                    <a:p>
                      <a:pPr algn="l"/>
                      <a:r>
                        <a:rPr lang="fr-FR" sz="2800" b="1" kern="1200" dirty="0">
                          <a:solidFill>
                            <a:prstClr val="white"/>
                          </a:solidFill>
                          <a:latin typeface="Book Antiqua" pitchFamily="18" charset="0"/>
                          <a:ea typeface="+mn-ea"/>
                          <a:cs typeface="+mn-cs"/>
                        </a:rPr>
                        <a:t>Portât Son Fils le Christ Messie</a:t>
                      </a:r>
                    </a:p>
                  </a:txBody>
                  <a:tcPr/>
                </a:tc>
                <a:tc>
                  <a:txBody>
                    <a:bodyPr/>
                    <a:lstStyle/>
                    <a:p>
                      <a:pPr algn="r" rtl="1"/>
                      <a:r>
                        <a:rPr lang="ar-EG" sz="3600" b="0" kern="1200" dirty="0">
                          <a:solidFill>
                            <a:prstClr val="white"/>
                          </a:solidFill>
                          <a:latin typeface="+mn-lt"/>
                          <a:ea typeface="+mn-ea"/>
                          <a:cs typeface="+mn-cs"/>
                        </a:rPr>
                        <a:t>مثل عروسة بغير </a:t>
                      </a:r>
                      <a:r>
                        <a:rPr lang="ar-EG" sz="3600" b="0" kern="1200" dirty="0" err="1">
                          <a:solidFill>
                            <a:prstClr val="white"/>
                          </a:solidFill>
                          <a:latin typeface="+mn-lt"/>
                          <a:ea typeface="+mn-ea"/>
                          <a:cs typeface="+mn-cs"/>
                        </a:rPr>
                        <a:t>فساد،</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قبلت الروح القدس </a:t>
                      </a:r>
                      <a:r>
                        <a:rPr lang="ar-EG" sz="3600" b="0" kern="1200" dirty="0" err="1">
                          <a:solidFill>
                            <a:prstClr val="white"/>
                          </a:solidFill>
                          <a:latin typeface="+mn-lt"/>
                          <a:ea typeface="+mn-ea"/>
                          <a:cs typeface="+mn-cs"/>
                        </a:rPr>
                        <a:t>إليكِ،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اله القدرة شاء </a:t>
                      </a:r>
                      <a:r>
                        <a:rPr lang="ar-EG" sz="3600" b="0" kern="1200" dirty="0" err="1">
                          <a:solidFill>
                            <a:prstClr val="white"/>
                          </a:solidFill>
                          <a:latin typeface="+mn-lt"/>
                          <a:ea typeface="+mn-ea"/>
                          <a:cs typeface="+mn-cs"/>
                        </a:rPr>
                        <a:t>وأراد،</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ان يكون محمولاً عي ذراعيكِ.</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 Au Corps humain, Il S’unira</a:t>
                      </a:r>
                    </a:p>
                    <a:p>
                      <a:r>
                        <a:rPr lang="fr-FR" sz="2800" b="1" kern="1200" dirty="0">
                          <a:solidFill>
                            <a:prstClr val="white"/>
                          </a:solidFill>
                          <a:latin typeface="Book Antiqua" pitchFamily="18" charset="0"/>
                          <a:ea typeface="+mn-ea"/>
                          <a:cs typeface="+mn-cs"/>
                        </a:rPr>
                        <a:t>C’est toi qui L’allaitas, Marie</a:t>
                      </a:r>
                    </a:p>
                    <a:p>
                      <a:r>
                        <a:rPr lang="fr-FR" sz="2800" b="1" kern="1200" dirty="0">
                          <a:solidFill>
                            <a:prstClr val="white"/>
                          </a:solidFill>
                          <a:latin typeface="Book Antiqua" pitchFamily="18" charset="0"/>
                          <a:ea typeface="+mn-ea"/>
                          <a:cs typeface="+mn-cs"/>
                        </a:rPr>
                        <a:t>Et toujours vierge, demeuras</a:t>
                      </a:r>
                    </a:p>
                    <a:p>
                      <a:r>
                        <a:rPr lang="fr-FR" sz="2800" b="1" kern="1200" dirty="0">
                          <a:solidFill>
                            <a:prstClr val="white"/>
                          </a:solidFill>
                          <a:latin typeface="Book Antiqua" pitchFamily="18" charset="0"/>
                          <a:ea typeface="+mn-ea"/>
                          <a:cs typeface="+mn-cs"/>
                        </a:rPr>
                        <a:t>Les prophéties sont accomplies</a:t>
                      </a:r>
                    </a:p>
                  </a:txBody>
                  <a:tcPr/>
                </a:tc>
                <a:tc>
                  <a:txBody>
                    <a:bodyPr/>
                    <a:lstStyle/>
                    <a:p>
                      <a:pPr algn="r" rtl="1"/>
                      <a:r>
                        <a:rPr lang="ar-EG" sz="3600" b="0" kern="1200" dirty="0">
                          <a:solidFill>
                            <a:prstClr val="white"/>
                          </a:solidFill>
                          <a:latin typeface="+mn-lt"/>
                          <a:ea typeface="+mn-ea"/>
                          <a:cs typeface="+mn-cs"/>
                        </a:rPr>
                        <a:t>اتحد جسداً مثل </a:t>
                      </a:r>
                      <a:r>
                        <a:rPr lang="ar-EG" sz="3600" b="0" kern="1200" dirty="0" err="1">
                          <a:solidFill>
                            <a:prstClr val="white"/>
                          </a:solidFill>
                          <a:latin typeface="+mn-lt"/>
                          <a:ea typeface="+mn-ea"/>
                          <a:cs typeface="+mn-cs"/>
                        </a:rPr>
                        <a:t>الاجساد،</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وصار يرضع من لبن </a:t>
                      </a:r>
                      <a:r>
                        <a:rPr lang="ar-EG" sz="3600" b="0" kern="1200" dirty="0" err="1">
                          <a:solidFill>
                            <a:prstClr val="white"/>
                          </a:solidFill>
                          <a:latin typeface="+mn-lt"/>
                          <a:ea typeface="+mn-ea"/>
                          <a:cs typeface="+mn-cs"/>
                        </a:rPr>
                        <a:t>ثديَيكِ،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وصرت من بعد </a:t>
                      </a:r>
                      <a:r>
                        <a:rPr lang="ar-EG" sz="3600" b="0" kern="1200" dirty="0" err="1">
                          <a:solidFill>
                            <a:prstClr val="white"/>
                          </a:solidFill>
                          <a:latin typeface="+mn-lt"/>
                          <a:ea typeface="+mn-ea"/>
                          <a:cs typeface="+mn-cs"/>
                        </a:rPr>
                        <a:t>الميلاد،</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بتولاً وتم القول عليك.</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B0ABADBC-5C86-542C-ACA1-13151D81770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C6B5087B-4C69-ACEC-062B-33D8397E0B8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41929245"/>
      </p:ext>
    </p:extLst>
  </p:cSld>
  <p:clrMapOvr>
    <a:masterClrMapping/>
  </p:clrMapOvr>
  <p:transition/>
</p:sld>
</file>

<file path=ppt/slides/slide245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500010393"/>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041860">
                  <a:extLst>
                    <a:ext uri="{9D8B030D-6E8A-4147-A177-3AD203B41FA5}">
                      <a16:colId xmlns:a16="http://schemas.microsoft.com/office/drawing/2014/main" val="20000"/>
                    </a:ext>
                  </a:extLst>
                </a:gridCol>
                <a:gridCol w="520529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3. Tu enfantas l’Unique de Dieu</a:t>
                      </a:r>
                    </a:p>
                    <a:p>
                      <a:pPr algn="l"/>
                      <a:r>
                        <a:rPr lang="fr-FR" sz="2800" b="1" kern="1200" dirty="0">
                          <a:solidFill>
                            <a:prstClr val="white"/>
                          </a:solidFill>
                          <a:latin typeface="Book Antiqua" pitchFamily="18" charset="0"/>
                          <a:ea typeface="+mn-ea"/>
                          <a:cs typeface="+mn-cs"/>
                        </a:rPr>
                        <a:t>Naquit avant les millénaires</a:t>
                      </a:r>
                    </a:p>
                    <a:p>
                      <a:pPr algn="l"/>
                      <a:r>
                        <a:rPr lang="fr-FR" sz="2800" b="1" kern="1200" dirty="0">
                          <a:solidFill>
                            <a:prstClr val="white"/>
                          </a:solidFill>
                          <a:latin typeface="Book Antiqua" pitchFamily="18" charset="0"/>
                          <a:ea typeface="+mn-ea"/>
                          <a:cs typeface="+mn-cs"/>
                        </a:rPr>
                        <a:t>C’est l’Eternel, Dieu né de Dieu</a:t>
                      </a:r>
                    </a:p>
                    <a:p>
                      <a:pPr algn="l"/>
                      <a:r>
                        <a:rPr lang="fr-FR" sz="2800" b="1" kern="1200" dirty="0">
                          <a:solidFill>
                            <a:prstClr val="white"/>
                          </a:solidFill>
                          <a:latin typeface="Book Antiqua" pitchFamily="18" charset="0"/>
                          <a:ea typeface="+mn-ea"/>
                          <a:cs typeface="+mn-cs"/>
                        </a:rPr>
                        <a:t>Lumière née de la Lumière</a:t>
                      </a:r>
                    </a:p>
                  </a:txBody>
                  <a:tcPr/>
                </a:tc>
                <a:tc>
                  <a:txBody>
                    <a:bodyPr/>
                    <a:lstStyle/>
                    <a:p>
                      <a:pPr algn="r" rtl="1"/>
                      <a:r>
                        <a:rPr lang="ar-EG" sz="3600" b="0" kern="1200" dirty="0">
                          <a:solidFill>
                            <a:prstClr val="white"/>
                          </a:solidFill>
                          <a:latin typeface="+mn-lt"/>
                          <a:ea typeface="+mn-ea"/>
                          <a:cs typeface="+mn-cs"/>
                        </a:rPr>
                        <a:t>لأنك ولدتِ وحيد </a:t>
                      </a:r>
                      <a:r>
                        <a:rPr lang="ar-EG" sz="3600" b="0" kern="1200" dirty="0" err="1">
                          <a:solidFill>
                            <a:prstClr val="white"/>
                          </a:solidFill>
                          <a:latin typeface="+mn-lt"/>
                          <a:ea typeface="+mn-ea"/>
                          <a:cs typeface="+mn-cs"/>
                        </a:rPr>
                        <a:t>الآب،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المولود من كل </a:t>
                      </a:r>
                      <a:r>
                        <a:rPr lang="ar-EG" sz="3600" b="0" kern="1200" dirty="0" err="1">
                          <a:solidFill>
                            <a:prstClr val="white"/>
                          </a:solidFill>
                          <a:latin typeface="+mn-lt"/>
                          <a:ea typeface="+mn-ea"/>
                          <a:cs typeface="+mn-cs"/>
                        </a:rPr>
                        <a:t>الدهور،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الدائم علي آخر </a:t>
                      </a:r>
                      <a:r>
                        <a:rPr lang="ar-EG" sz="3600" b="0" kern="1200" dirty="0" err="1">
                          <a:solidFill>
                            <a:prstClr val="white"/>
                          </a:solidFill>
                          <a:latin typeface="+mn-lt"/>
                          <a:ea typeface="+mn-ea"/>
                          <a:cs typeface="+mn-cs"/>
                        </a:rPr>
                        <a:t>الاحقاب،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اله من اله حق نور من نور.</a:t>
                      </a:r>
                    </a:p>
                    <a:p>
                      <a:endParaRPr lang="fr-FR" sz="18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4. Accourez tous, venez, voyez</a:t>
                      </a:r>
                    </a:p>
                    <a:p>
                      <a:r>
                        <a:rPr lang="fr-FR" sz="2800" b="1" kern="1200" dirty="0">
                          <a:solidFill>
                            <a:prstClr val="white"/>
                          </a:solidFill>
                          <a:latin typeface="Book Antiqua" pitchFamily="18" charset="0"/>
                          <a:ea typeface="+mn-ea"/>
                          <a:cs typeface="+mn-cs"/>
                        </a:rPr>
                        <a:t>Dieu l’Invisible, S’est révélé</a:t>
                      </a:r>
                    </a:p>
                    <a:p>
                      <a:r>
                        <a:rPr lang="fr-FR" sz="2800" b="1" kern="1200" dirty="0">
                          <a:solidFill>
                            <a:prstClr val="white"/>
                          </a:solidFill>
                          <a:latin typeface="Book Antiqua" pitchFamily="18" charset="0"/>
                          <a:ea typeface="+mn-ea"/>
                          <a:cs typeface="+mn-cs"/>
                        </a:rPr>
                        <a:t>Le Dieu puissant tant redouté</a:t>
                      </a:r>
                    </a:p>
                    <a:p>
                      <a:r>
                        <a:rPr lang="fr-FR" sz="2800" b="1" kern="1200" dirty="0">
                          <a:solidFill>
                            <a:prstClr val="white"/>
                          </a:solidFill>
                          <a:latin typeface="Book Antiqua" pitchFamily="18" charset="0"/>
                          <a:ea typeface="+mn-ea"/>
                          <a:cs typeface="+mn-cs"/>
                        </a:rPr>
                        <a:t>Neuf mois, la Vierge L’a porté</a:t>
                      </a:r>
                    </a:p>
                  </a:txBody>
                  <a:tcPr/>
                </a:tc>
                <a:tc>
                  <a:txBody>
                    <a:bodyPr/>
                    <a:lstStyle/>
                    <a:p>
                      <a:pPr algn="r" rtl="1"/>
                      <a:r>
                        <a:rPr lang="ar-EG" sz="3600" b="0" kern="1200" dirty="0">
                          <a:solidFill>
                            <a:prstClr val="white"/>
                          </a:solidFill>
                          <a:latin typeface="+mn-lt"/>
                          <a:ea typeface="+mn-ea"/>
                          <a:cs typeface="+mn-cs"/>
                        </a:rPr>
                        <a:t>تعالوا انظروا يا ذوي </a:t>
                      </a:r>
                      <a:r>
                        <a:rPr lang="ar-EG" sz="3600" b="0" kern="1200" dirty="0" err="1">
                          <a:solidFill>
                            <a:prstClr val="white"/>
                          </a:solidFill>
                          <a:latin typeface="+mn-lt"/>
                          <a:ea typeface="+mn-ea"/>
                          <a:cs typeface="+mn-cs"/>
                        </a:rPr>
                        <a:t>الألباب،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كيف ظهر منك الغير </a:t>
                      </a:r>
                      <a:r>
                        <a:rPr lang="ar-EG" sz="3600" b="0" kern="1200" dirty="0" err="1">
                          <a:solidFill>
                            <a:prstClr val="white"/>
                          </a:solidFill>
                          <a:latin typeface="+mn-lt"/>
                          <a:ea typeface="+mn-ea"/>
                          <a:cs typeface="+mn-cs"/>
                        </a:rPr>
                        <a:t>منظور،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وكيف العجيب العزيز </a:t>
                      </a:r>
                      <a:r>
                        <a:rPr lang="ar-EG" sz="3600" b="0" kern="1200" dirty="0" err="1">
                          <a:solidFill>
                            <a:prstClr val="white"/>
                          </a:solidFill>
                          <a:latin typeface="+mn-lt"/>
                          <a:ea typeface="+mn-ea"/>
                          <a:cs typeface="+mn-cs"/>
                        </a:rPr>
                        <a:t>المهاب،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حَمَلتهُ مريم البكر تسعة شهور.</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D7B518DA-9ACD-1726-9DE6-611019E27E3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C5205FFB-82D1-03A5-7ED4-290C6B5C950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70848645"/>
      </p:ext>
    </p:extLst>
  </p:cSld>
  <p:clrMapOvr>
    <a:masterClrMapping/>
  </p:clrMapOvr>
  <p:transition/>
</p:sld>
</file>

<file path=ppt/slides/slide245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503901925"/>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5. Prions le Dieu d’Eternité</a:t>
                      </a:r>
                    </a:p>
                    <a:p>
                      <a:pPr algn="l"/>
                      <a:r>
                        <a:rPr lang="fr-FR" sz="2800" b="1" kern="1200" dirty="0">
                          <a:solidFill>
                            <a:prstClr val="white"/>
                          </a:solidFill>
                          <a:latin typeface="Book Antiqua" pitchFamily="18" charset="0"/>
                          <a:ea typeface="+mn-ea"/>
                          <a:cs typeface="+mn-cs"/>
                        </a:rPr>
                        <a:t>Accorde-nous tous Tes bienfaits</a:t>
                      </a:r>
                    </a:p>
                    <a:p>
                      <a:pPr algn="l"/>
                      <a:r>
                        <a:rPr lang="fr-FR" sz="2800" b="1" kern="1200" dirty="0">
                          <a:solidFill>
                            <a:prstClr val="white"/>
                          </a:solidFill>
                          <a:latin typeface="Book Antiqua" pitchFamily="18" charset="0"/>
                          <a:ea typeface="+mn-ea"/>
                          <a:cs typeface="+mn-cs"/>
                        </a:rPr>
                        <a:t>La joie, la paix dans notre vie</a:t>
                      </a:r>
                    </a:p>
                    <a:p>
                      <a:pPr algn="l"/>
                      <a:r>
                        <a:rPr lang="fr-FR" sz="2800" b="1" kern="1200" dirty="0">
                          <a:solidFill>
                            <a:prstClr val="white"/>
                          </a:solidFill>
                          <a:latin typeface="Book Antiqua" pitchFamily="18" charset="0"/>
                          <a:ea typeface="+mn-ea"/>
                          <a:cs typeface="+mn-cs"/>
                        </a:rPr>
                        <a:t>Délivre-nous de l’ennemi</a:t>
                      </a:r>
                    </a:p>
                  </a:txBody>
                  <a:tcPr/>
                </a:tc>
                <a:tc>
                  <a:txBody>
                    <a:bodyPr/>
                    <a:lstStyle/>
                    <a:p>
                      <a:pPr algn="r" rtl="1"/>
                      <a:r>
                        <a:rPr lang="ar-EG" sz="3600" b="0" kern="1200" dirty="0">
                          <a:solidFill>
                            <a:prstClr val="white"/>
                          </a:solidFill>
                          <a:latin typeface="+mn-lt"/>
                          <a:ea typeface="+mn-ea"/>
                          <a:cs typeface="+mn-cs"/>
                        </a:rPr>
                        <a:t>تعلوا نسأل اله </a:t>
                      </a:r>
                      <a:r>
                        <a:rPr lang="ar-EG" sz="3600" b="0" kern="1200" dirty="0" err="1">
                          <a:solidFill>
                            <a:prstClr val="white"/>
                          </a:solidFill>
                          <a:latin typeface="+mn-lt"/>
                          <a:ea typeface="+mn-ea"/>
                          <a:cs typeface="+mn-cs"/>
                        </a:rPr>
                        <a:t>العظمة،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من عظم جوده ان </a:t>
                      </a:r>
                      <a:r>
                        <a:rPr lang="ar-EG" sz="3600" b="0" kern="1200" dirty="0" err="1">
                          <a:solidFill>
                            <a:prstClr val="white"/>
                          </a:solidFill>
                          <a:latin typeface="+mn-lt"/>
                          <a:ea typeface="+mn-ea"/>
                          <a:cs typeface="+mn-cs"/>
                        </a:rPr>
                        <a:t>يعطينا،</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حياةً هنيئة </a:t>
                      </a:r>
                      <a:r>
                        <a:rPr lang="ar-EG" sz="3600" b="0" kern="1200" dirty="0" err="1">
                          <a:solidFill>
                            <a:prstClr val="white"/>
                          </a:solidFill>
                          <a:latin typeface="+mn-lt"/>
                          <a:ea typeface="+mn-ea"/>
                          <a:cs typeface="+mn-cs"/>
                        </a:rPr>
                        <a:t>وسالمة،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ومن كيد الاعداء ينجينا.</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Salut, Mère de Compassion</a:t>
                      </a:r>
                    </a:p>
                    <a:p>
                      <a:r>
                        <a:rPr lang="fr-FR" sz="2800" b="1" kern="1200" dirty="0">
                          <a:solidFill>
                            <a:prstClr val="white"/>
                          </a:solidFill>
                          <a:latin typeface="Book Antiqua" pitchFamily="18" charset="0"/>
                          <a:ea typeface="+mn-ea"/>
                          <a:cs typeface="+mn-cs"/>
                        </a:rPr>
                        <a:t>Nous, tes servants, viens-nous en aide</a:t>
                      </a:r>
                    </a:p>
                    <a:p>
                      <a:r>
                        <a:rPr lang="fr-FR" sz="2800" b="1" kern="1200" dirty="0">
                          <a:solidFill>
                            <a:prstClr val="white"/>
                          </a:solidFill>
                          <a:latin typeface="Book Antiqua" pitchFamily="18" charset="0"/>
                          <a:ea typeface="+mn-ea"/>
                          <a:cs typeface="+mn-cs"/>
                        </a:rPr>
                        <a:t>Pleine de grâce, nous te prions</a:t>
                      </a:r>
                    </a:p>
                    <a:p>
                      <a:r>
                        <a:rPr lang="fr-FR" sz="2800" b="1" kern="1200" dirty="0">
                          <a:solidFill>
                            <a:prstClr val="white"/>
                          </a:solidFill>
                          <a:latin typeface="Book Antiqua" pitchFamily="18" charset="0"/>
                          <a:ea typeface="+mn-ea"/>
                          <a:cs typeface="+mn-cs"/>
                        </a:rPr>
                        <a:t>Près de ton Fils, oh ! intercède</a:t>
                      </a:r>
                    </a:p>
                  </a:txBody>
                  <a:tcPr/>
                </a:tc>
                <a:tc>
                  <a:txBody>
                    <a:bodyPr/>
                    <a:lstStyle/>
                    <a:p>
                      <a:pPr algn="r" rtl="1"/>
                      <a:r>
                        <a:rPr lang="ar-EG" sz="3600" b="0" kern="1200" dirty="0">
                          <a:solidFill>
                            <a:prstClr val="white"/>
                          </a:solidFill>
                          <a:latin typeface="+mn-lt"/>
                          <a:ea typeface="+mn-ea"/>
                          <a:cs typeface="+mn-cs"/>
                        </a:rPr>
                        <a:t>السلام لك يا أم </a:t>
                      </a:r>
                      <a:r>
                        <a:rPr lang="ar-EG" sz="3600" b="0" kern="1200" dirty="0" err="1">
                          <a:solidFill>
                            <a:prstClr val="white"/>
                          </a:solidFill>
                          <a:latin typeface="+mn-lt"/>
                          <a:ea typeface="+mn-ea"/>
                          <a:cs typeface="+mn-cs"/>
                        </a:rPr>
                        <a:t>الرحمة،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نحن عبيدك </a:t>
                      </a:r>
                      <a:r>
                        <a:rPr lang="ar-EG" sz="3600" b="0" kern="1200" dirty="0" err="1">
                          <a:solidFill>
                            <a:prstClr val="white"/>
                          </a:solidFill>
                          <a:latin typeface="+mn-lt"/>
                          <a:ea typeface="+mn-ea"/>
                          <a:cs typeface="+mn-cs"/>
                        </a:rPr>
                        <a:t>جيرينا،</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يا مملوءة </a:t>
                      </a:r>
                      <a:r>
                        <a:rPr lang="ar-EG" sz="3600" b="0" kern="1200" dirty="0" err="1">
                          <a:solidFill>
                            <a:prstClr val="white"/>
                          </a:solidFill>
                          <a:latin typeface="+mn-lt"/>
                          <a:ea typeface="+mn-ea"/>
                          <a:cs typeface="+mn-cs"/>
                        </a:rPr>
                        <a:t>نعمة،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عند ابنك الحبيب اشفعي فينا.</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6B012E2B-7864-663A-5DF1-98C0D6D969F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E47F76A2-2F48-70DF-A412-16F5EF96595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23977528"/>
      </p:ext>
    </p:extLst>
  </p:cSld>
  <p:clrMapOvr>
    <a:masterClrMapping/>
  </p:clrMapOvr>
  <p:transition/>
</p:sld>
</file>

<file path=ppt/slides/slide24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0DBFC81E-CBF9-FC79-44D6-14400615C19D}"/>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005E381B-9733-D357-A8F6-8A8D500BE9CE}"/>
              </a:ext>
            </a:extLst>
          </p:cNvPr>
          <p:cNvGraphicFramePr>
            <a:graphicFrameLocks noGrp="1"/>
          </p:cNvGraphicFramePr>
          <p:nvPr/>
        </p:nvGraphicFramePr>
        <p:xfrm>
          <a:off x="381000" y="332656"/>
          <a:ext cx="11430000" cy="5868652"/>
        </p:xfrm>
        <a:graphic>
          <a:graphicData uri="http://schemas.openxmlformats.org/drawingml/2006/table">
            <a:tbl>
              <a:tblPr firstRow="1" bandRow="1">
                <a:tableStyleId>{2D5ABB26-0587-4C30-8999-92F81FD0307C}</a:tableStyleId>
              </a:tblPr>
              <a:tblGrid>
                <a:gridCol w="7010400">
                  <a:extLst>
                    <a:ext uri="{9D8B030D-6E8A-4147-A177-3AD203B41FA5}">
                      <a16:colId xmlns:a16="http://schemas.microsoft.com/office/drawing/2014/main" val="20000"/>
                    </a:ext>
                  </a:extLst>
                </a:gridCol>
                <a:gridCol w="4419600">
                  <a:extLst>
                    <a:ext uri="{9D8B030D-6E8A-4147-A177-3AD203B41FA5}">
                      <a16:colId xmlns:a16="http://schemas.microsoft.com/office/drawing/2014/main" val="20001"/>
                    </a:ext>
                  </a:extLst>
                </a:gridCol>
              </a:tblGrid>
              <a:tr h="3024336">
                <a:tc>
                  <a:txBody>
                    <a:bodyPr/>
                    <a:lstStyle/>
                    <a:p>
                      <a:pPr algn="l">
                        <a:lnSpc>
                          <a:spcPct val="115000"/>
                        </a:lnSpc>
                        <a:spcAft>
                          <a:spcPts val="0"/>
                        </a:spcAft>
                      </a:pPr>
                      <a:r>
                        <a:rPr lang="fr-FR" sz="2500" b="1" kern="1200" dirty="0">
                          <a:solidFill>
                            <a:prstClr val="white"/>
                          </a:solidFill>
                          <a:latin typeface="Book Antiqua" pitchFamily="18" charset="0"/>
                          <a:ea typeface="+mn-ea"/>
                          <a:cs typeface="+mn-cs"/>
                        </a:rPr>
                        <a:t>15. C’est le Fils de l’Homme, que Daniel voyait</a:t>
                      </a:r>
                    </a:p>
                    <a:p>
                      <a:pPr algn="l">
                        <a:lnSpc>
                          <a:spcPct val="115000"/>
                        </a:lnSpc>
                        <a:spcAft>
                          <a:spcPts val="0"/>
                        </a:spcAft>
                      </a:pPr>
                      <a:r>
                        <a:rPr lang="fr-FR" sz="2600" b="1" kern="1200" dirty="0">
                          <a:solidFill>
                            <a:prstClr val="white"/>
                          </a:solidFill>
                          <a:latin typeface="Book Antiqua" pitchFamily="18" charset="0"/>
                          <a:ea typeface="+mn-ea"/>
                          <a:cs typeface="+mn-cs"/>
                        </a:rPr>
                        <a:t>Règne sur le monde, l’univers entier</a:t>
                      </a:r>
                    </a:p>
                    <a:p>
                      <a:pPr algn="l">
                        <a:lnSpc>
                          <a:spcPct val="115000"/>
                        </a:lnSpc>
                        <a:spcAft>
                          <a:spcPts val="0"/>
                        </a:spcAft>
                      </a:pPr>
                      <a:r>
                        <a:rPr lang="fr-FR" sz="2600" b="1" kern="1200" dirty="0">
                          <a:solidFill>
                            <a:prstClr val="white"/>
                          </a:solidFill>
                          <a:latin typeface="Book Antiqua" pitchFamily="18" charset="0"/>
                          <a:ea typeface="+mn-ea"/>
                          <a:cs typeface="+mn-cs"/>
                        </a:rPr>
                        <a:t>C’est le Dieu Puissant, entouré d’armées</a:t>
                      </a:r>
                    </a:p>
                    <a:p>
                      <a:pPr algn="l">
                        <a:lnSpc>
                          <a:spcPct val="115000"/>
                        </a:lnSpc>
                        <a:spcAft>
                          <a:spcPts val="0"/>
                        </a:spcAft>
                      </a:pPr>
                      <a:r>
                        <a:rPr lang="fr-FR" sz="2600" b="1" kern="1200" dirty="0">
                          <a:solidFill>
                            <a:prstClr val="white"/>
                          </a:solidFill>
                          <a:latin typeface="Book Antiqua" pitchFamily="18" charset="0"/>
                          <a:ea typeface="+mn-ea"/>
                          <a:cs typeface="+mn-cs"/>
                        </a:rPr>
                        <a:t>Centaines et milliers, L’ont tous glorifié</a:t>
                      </a:r>
                    </a:p>
                  </a:txBody>
                  <a:tcPr marL="89535" marR="89535" marT="0" marB="0"/>
                </a:tc>
                <a:tc>
                  <a:txBody>
                    <a:bodyPr/>
                    <a:lstStyle/>
                    <a:p>
                      <a:pPr algn="r" rtl="1"/>
                      <a:r>
                        <a:rPr lang="ar-EG" sz="3000" b="1" kern="1200" dirty="0">
                          <a:solidFill>
                            <a:prstClr val="white"/>
                          </a:solidFill>
                          <a:latin typeface="+mn-lt"/>
                          <a:ea typeface="+mn-ea"/>
                          <a:cs typeface="+mn-cs"/>
                        </a:rPr>
                        <a:t>نظرت فوق الأركان شبه ابن الإنسان</a:t>
                      </a:r>
                    </a:p>
                    <a:p>
                      <a:pPr algn="r" rtl="1"/>
                      <a:r>
                        <a:rPr lang="ar-EG" sz="3000" b="1" kern="1200" dirty="0">
                          <a:solidFill>
                            <a:prstClr val="white"/>
                          </a:solidFill>
                          <a:latin typeface="+mn-lt"/>
                          <a:ea typeface="+mn-ea"/>
                          <a:cs typeface="+mn-cs"/>
                        </a:rPr>
                        <a:t>وله السلطان على كل الأقطار</a:t>
                      </a:r>
                    </a:p>
                    <a:p>
                      <a:pPr algn="r" rtl="1"/>
                      <a:r>
                        <a:rPr lang="ar-EG" sz="3000" b="1" kern="1200" dirty="0">
                          <a:solidFill>
                            <a:prstClr val="white"/>
                          </a:solidFill>
                          <a:latin typeface="+mn-lt"/>
                          <a:ea typeface="+mn-ea"/>
                          <a:cs typeface="+mn-cs"/>
                        </a:rPr>
                        <a:t>وهو رب القوات ومن حوله طغمات</a:t>
                      </a:r>
                    </a:p>
                    <a:p>
                      <a:pPr algn="r" rtl="1"/>
                      <a:r>
                        <a:rPr lang="ar-EG" sz="3000" b="1" kern="1200" dirty="0">
                          <a:solidFill>
                            <a:prstClr val="white"/>
                          </a:solidFill>
                          <a:latin typeface="+mn-lt"/>
                          <a:ea typeface="+mn-ea"/>
                          <a:cs typeface="+mn-cs"/>
                        </a:rPr>
                        <a:t>ألوف وربوات من عِظمٍ ووقار</a:t>
                      </a:r>
                    </a:p>
                  </a:txBody>
                  <a:tcPr/>
                </a:tc>
                <a:extLst>
                  <a:ext uri="{0D108BD9-81ED-4DB2-BD59-A6C34878D82A}">
                    <a16:rowId xmlns:a16="http://schemas.microsoft.com/office/drawing/2014/main" val="10000"/>
                  </a:ext>
                </a:extLst>
              </a:tr>
              <a:tr h="2844316">
                <a:tc>
                  <a:txBody>
                    <a:bodyPr/>
                    <a:lstStyle/>
                    <a:p>
                      <a:pPr algn="l">
                        <a:lnSpc>
                          <a:spcPct val="115000"/>
                        </a:lnSpc>
                        <a:spcAft>
                          <a:spcPts val="0"/>
                        </a:spcAft>
                      </a:pPr>
                      <a:r>
                        <a:rPr lang="fr-FR" sz="2600" b="1" kern="1200" dirty="0">
                          <a:solidFill>
                            <a:prstClr val="white"/>
                          </a:solidFill>
                          <a:latin typeface="Book Antiqua" pitchFamily="18" charset="0"/>
                          <a:ea typeface="+mn-ea"/>
                          <a:cs typeface="+mn-cs"/>
                        </a:rPr>
                        <a:t>16. Fille de Joachim, tu dépasses bien</a:t>
                      </a:r>
                    </a:p>
                    <a:p>
                      <a:pPr algn="l">
                        <a:lnSpc>
                          <a:spcPct val="115000"/>
                        </a:lnSpc>
                        <a:spcAft>
                          <a:spcPts val="0"/>
                        </a:spcAft>
                      </a:pPr>
                      <a:r>
                        <a:rPr lang="fr-FR" sz="2600" b="1" kern="1200" dirty="0">
                          <a:solidFill>
                            <a:prstClr val="white"/>
                          </a:solidFill>
                          <a:latin typeface="Book Antiqua" pitchFamily="18" charset="0"/>
                          <a:ea typeface="+mn-ea"/>
                          <a:cs typeface="+mn-cs"/>
                        </a:rPr>
                        <a:t>Anges Chérubins et les Séraphins</a:t>
                      </a:r>
                    </a:p>
                    <a:p>
                      <a:pPr algn="l">
                        <a:lnSpc>
                          <a:spcPct val="115000"/>
                        </a:lnSpc>
                        <a:spcAft>
                          <a:spcPts val="0"/>
                        </a:spcAft>
                      </a:pPr>
                      <a:r>
                        <a:rPr lang="fr-FR" sz="2600" b="1" kern="1200" dirty="0">
                          <a:solidFill>
                            <a:prstClr val="white"/>
                          </a:solidFill>
                          <a:latin typeface="Book Antiqua" pitchFamily="18" charset="0"/>
                          <a:ea typeface="+mn-ea"/>
                          <a:cs typeface="+mn-cs"/>
                        </a:rPr>
                        <a:t>De toi, Christ est né, David t’a louée</a:t>
                      </a:r>
                    </a:p>
                    <a:p>
                      <a:pPr algn="l">
                        <a:lnSpc>
                          <a:spcPct val="115000"/>
                        </a:lnSpc>
                        <a:spcAft>
                          <a:spcPts val="0"/>
                        </a:spcAft>
                      </a:pPr>
                      <a:r>
                        <a:rPr lang="fr-FR" sz="2600" b="1" kern="1200" dirty="0">
                          <a:solidFill>
                            <a:prstClr val="white"/>
                          </a:solidFill>
                          <a:latin typeface="Book Antiqua" pitchFamily="18" charset="0"/>
                          <a:ea typeface="+mn-ea"/>
                          <a:cs typeface="+mn-cs"/>
                        </a:rPr>
                        <a:t>Et sur sa cithare, dix cordes ont chanté</a:t>
                      </a:r>
                    </a:p>
                  </a:txBody>
                  <a:tcPr marL="89535" marR="89535" marT="0" marB="0"/>
                </a:tc>
                <a:tc>
                  <a:txBody>
                    <a:bodyPr/>
                    <a:lstStyle/>
                    <a:p>
                      <a:pPr algn="r" rtl="1"/>
                      <a:r>
                        <a:rPr lang="ar-EG" sz="3000" b="1" kern="1200" dirty="0">
                          <a:solidFill>
                            <a:prstClr val="white"/>
                          </a:solidFill>
                          <a:latin typeface="+mn-lt"/>
                          <a:ea typeface="+mn-ea"/>
                          <a:cs typeface="+mn-cs"/>
                        </a:rPr>
                        <a:t>يا </a:t>
                      </a:r>
                      <a:r>
                        <a:rPr lang="ar-EG" sz="3000" b="1" kern="1200" dirty="0" err="1">
                          <a:solidFill>
                            <a:prstClr val="white"/>
                          </a:solidFill>
                          <a:latin typeface="+mn-lt"/>
                          <a:ea typeface="+mn-ea"/>
                          <a:cs typeface="+mn-cs"/>
                        </a:rPr>
                        <a:t>إبنة</a:t>
                      </a:r>
                      <a:r>
                        <a:rPr lang="ar-EG" sz="3000" b="1" kern="1200" dirty="0">
                          <a:solidFill>
                            <a:prstClr val="white"/>
                          </a:solidFill>
                          <a:latin typeface="+mn-lt"/>
                          <a:ea typeface="+mn-ea"/>
                          <a:cs typeface="+mn-cs"/>
                        </a:rPr>
                        <a:t> </a:t>
                      </a:r>
                      <a:r>
                        <a:rPr lang="ar-EG" sz="3000" b="1" kern="1200" dirty="0" err="1">
                          <a:solidFill>
                            <a:prstClr val="white"/>
                          </a:solidFill>
                          <a:latin typeface="+mn-lt"/>
                          <a:ea typeface="+mn-ea"/>
                          <a:cs typeface="+mn-cs"/>
                        </a:rPr>
                        <a:t>يواقيم</a:t>
                      </a:r>
                      <a:r>
                        <a:rPr lang="ar-EG" sz="3000" b="1" kern="1200" dirty="0">
                          <a:solidFill>
                            <a:prstClr val="white"/>
                          </a:solidFill>
                          <a:latin typeface="+mn-lt"/>
                          <a:ea typeface="+mn-ea"/>
                          <a:cs typeface="+mn-cs"/>
                        </a:rPr>
                        <a:t> فقت </a:t>
                      </a:r>
                      <a:r>
                        <a:rPr lang="ar-EG" sz="3000" b="1" kern="1200" dirty="0" err="1">
                          <a:solidFill>
                            <a:prstClr val="white"/>
                          </a:solidFill>
                          <a:latin typeface="+mn-lt"/>
                          <a:ea typeface="+mn-ea"/>
                          <a:cs typeface="+mn-cs"/>
                        </a:rPr>
                        <a:t>الكاروبيم</a:t>
                      </a:r>
                      <a:endParaRPr lang="ar-EG" sz="3000" b="1" kern="1200" dirty="0">
                        <a:solidFill>
                          <a:prstClr val="white"/>
                        </a:solidFill>
                        <a:latin typeface="+mn-lt"/>
                        <a:ea typeface="+mn-ea"/>
                        <a:cs typeface="+mn-cs"/>
                      </a:endParaRPr>
                    </a:p>
                    <a:p>
                      <a:pPr algn="r" rtl="1"/>
                      <a:r>
                        <a:rPr lang="ar-EG" sz="3000" b="1" kern="1200" dirty="0">
                          <a:solidFill>
                            <a:prstClr val="white"/>
                          </a:solidFill>
                          <a:latin typeface="+mn-lt"/>
                          <a:ea typeface="+mn-ea"/>
                          <a:cs typeface="+mn-cs"/>
                        </a:rPr>
                        <a:t>وأيضاً </a:t>
                      </a:r>
                      <a:r>
                        <a:rPr lang="ar-EG" sz="3000" b="1" kern="1200" dirty="0" err="1">
                          <a:solidFill>
                            <a:prstClr val="white"/>
                          </a:solidFill>
                          <a:latin typeface="+mn-lt"/>
                          <a:ea typeface="+mn-ea"/>
                          <a:cs typeface="+mn-cs"/>
                        </a:rPr>
                        <a:t>السارافيم</a:t>
                      </a:r>
                      <a:r>
                        <a:rPr lang="ar-EG" sz="3000" b="1" kern="1200" dirty="0">
                          <a:solidFill>
                            <a:prstClr val="white"/>
                          </a:solidFill>
                          <a:latin typeface="+mn-lt"/>
                          <a:ea typeface="+mn-ea"/>
                          <a:cs typeface="+mn-cs"/>
                        </a:rPr>
                        <a:t> وكل الآباء الأبرار</a:t>
                      </a:r>
                    </a:p>
                    <a:p>
                      <a:pPr algn="r" rtl="1"/>
                      <a:r>
                        <a:rPr lang="ar-EG" sz="3000" b="1" kern="1200" dirty="0">
                          <a:solidFill>
                            <a:prstClr val="white"/>
                          </a:solidFill>
                          <a:latin typeface="+mn-lt"/>
                          <a:ea typeface="+mn-ea"/>
                          <a:cs typeface="+mn-cs"/>
                        </a:rPr>
                        <a:t>منك جاء المولود الرب المعبود</a:t>
                      </a:r>
                    </a:p>
                    <a:p>
                      <a:pPr algn="r" rtl="1"/>
                      <a:r>
                        <a:rPr lang="ar-EG" sz="3000" b="1" kern="1200" dirty="0">
                          <a:solidFill>
                            <a:prstClr val="white"/>
                          </a:solidFill>
                          <a:latin typeface="+mn-lt"/>
                          <a:ea typeface="+mn-ea"/>
                          <a:cs typeface="+mn-cs"/>
                        </a:rPr>
                        <a:t>يمدح فيك داود بالعشرة أوتار</a:t>
                      </a:r>
                    </a:p>
                    <a:p>
                      <a:endParaRPr lang="fr-FR" sz="30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41B771DD-706F-9049-3EC0-1ED4244C1CF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06130BF6-A878-87FD-4856-86C320461B1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75545275"/>
      </p:ext>
    </p:extLst>
  </p:cSld>
  <p:clrMapOvr>
    <a:masterClrMapping/>
  </p:clrMapOvr>
  <p:transition/>
</p:sld>
</file>

<file path=ppt/slides/slide246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54</a:t>
            </a:r>
          </a:p>
        </p:txBody>
      </p:sp>
      <p:sp>
        <p:nvSpPr>
          <p:cNvPr id="13" name="Rectangle 12">
            <a:extLst>
              <a:ext uri="{FF2B5EF4-FFF2-40B4-BE49-F238E27FC236}">
                <a16:creationId xmlns:a16="http://schemas.microsoft.com/office/drawing/2014/main" id="{C509EB36-C14C-CE4E-1F6B-5FE116EAF230}"/>
              </a:ext>
            </a:extLst>
          </p:cNvPr>
          <p:cNvSpPr/>
          <p:nvPr/>
        </p:nvSpPr>
        <p:spPr>
          <a:xfrm>
            <a:off x="533400" y="2286000"/>
            <a:ext cx="11170956" cy="1446550"/>
          </a:xfrm>
          <a:prstGeom prst="rect">
            <a:avLst/>
          </a:prstGeom>
        </p:spPr>
        <p:txBody>
          <a:bodyPr wrap="square">
            <a:spAutoFit/>
          </a:bodyPr>
          <a:lstStyle/>
          <a:p>
            <a:pPr algn="ctr"/>
            <a:r>
              <a:rPr lang="fr-FR" sz="4400" b="1" dirty="0">
                <a:solidFill>
                  <a:prstClr val="white"/>
                </a:solidFill>
                <a:latin typeface="Book Antiqua" pitchFamily="18" charset="0"/>
              </a:rPr>
              <a:t>3</a:t>
            </a:r>
            <a:r>
              <a:rPr lang="fr-FR" sz="4400" b="1" baseline="30000" dirty="0">
                <a:solidFill>
                  <a:prstClr val="white"/>
                </a:solidFill>
                <a:latin typeface="Book Antiqua" pitchFamily="18" charset="0"/>
              </a:rPr>
              <a:t>ème</a:t>
            </a:r>
            <a:r>
              <a:rPr lang="fr-FR" sz="4400" b="1" dirty="0">
                <a:solidFill>
                  <a:prstClr val="white"/>
                </a:solidFill>
                <a:latin typeface="Book Antiqua" pitchFamily="18" charset="0"/>
              </a:rPr>
              <a:t> interprétation de Maître </a:t>
            </a:r>
            <a:r>
              <a:rPr lang="fr-FR" sz="4400" b="1" dirty="0" err="1">
                <a:solidFill>
                  <a:prstClr val="white"/>
                </a:solidFill>
                <a:latin typeface="Book Antiqua" pitchFamily="18" charset="0"/>
              </a:rPr>
              <a:t>Ghobrial</a:t>
            </a:r>
            <a:r>
              <a:rPr lang="fr-FR" sz="4400" b="1" dirty="0">
                <a:solidFill>
                  <a:prstClr val="white"/>
                </a:solidFill>
                <a:latin typeface="Book Antiqua" pitchFamily="18" charset="0"/>
              </a:rPr>
              <a:t> </a:t>
            </a:r>
            <a:r>
              <a:rPr lang="ar-AE" sz="4400" b="1" dirty="0">
                <a:solidFill>
                  <a:prstClr val="white"/>
                </a:solidFill>
                <a:latin typeface="Book Antiqua" pitchFamily="18" charset="0"/>
              </a:rPr>
              <a:t>التفسير الثالث للمعلم غبريال</a:t>
            </a:r>
            <a:endParaRPr lang="fr-FR" sz="4400" b="1"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FE52C5BF-F55E-A4A8-E5C1-64CAA8DA8CC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3" name="ZoneTexte 2">
            <a:hlinkClick r:id="rId3" action="ppaction://hlinksldjump"/>
            <a:extLst>
              <a:ext uri="{FF2B5EF4-FFF2-40B4-BE49-F238E27FC236}">
                <a16:creationId xmlns:a16="http://schemas.microsoft.com/office/drawing/2014/main" id="{7F9E8144-F305-4233-5021-A9D9F0FFF71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46152107"/>
      </p:ext>
    </p:extLst>
  </p:cSld>
  <p:clrMapOvr>
    <a:masterClrMapping/>
  </p:clrMapOvr>
  <p:transition spd="slow"/>
</p:sld>
</file>

<file path=ppt/slides/slide24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250900047"/>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 Comme une épouse qu’Il choisit</a:t>
                      </a:r>
                    </a:p>
                    <a:p>
                      <a:pPr algn="l"/>
                      <a:r>
                        <a:rPr lang="fr-FR" sz="2800" b="1" kern="1200" dirty="0">
                          <a:solidFill>
                            <a:prstClr val="white"/>
                          </a:solidFill>
                          <a:latin typeface="Book Antiqua" pitchFamily="18" charset="0"/>
                          <a:ea typeface="+mn-ea"/>
                          <a:cs typeface="+mn-cs"/>
                        </a:rPr>
                        <a:t>Voici, l’Epoux voit sa splendeur</a:t>
                      </a:r>
                    </a:p>
                    <a:p>
                      <a:pPr algn="l"/>
                      <a:r>
                        <a:rPr lang="fr-FR" sz="2800" b="1" kern="1200" dirty="0">
                          <a:solidFill>
                            <a:prstClr val="white"/>
                          </a:solidFill>
                          <a:latin typeface="Book Antiqua" pitchFamily="18" charset="0"/>
                          <a:ea typeface="+mn-ea"/>
                          <a:cs typeface="+mn-cs"/>
                        </a:rPr>
                        <a:t>Rencontre pure, Il la couvrit</a:t>
                      </a:r>
                    </a:p>
                    <a:p>
                      <a:pPr algn="l"/>
                      <a:r>
                        <a:rPr lang="fr-FR" sz="2800" b="1" kern="1200" dirty="0">
                          <a:solidFill>
                            <a:prstClr val="white"/>
                          </a:solidFill>
                          <a:latin typeface="Book Antiqua" pitchFamily="18" charset="0"/>
                          <a:ea typeface="+mn-ea"/>
                          <a:cs typeface="+mn-cs"/>
                        </a:rPr>
                        <a:t>C’est Lui qui est son Créateur</a:t>
                      </a:r>
                    </a:p>
                  </a:txBody>
                  <a:tcPr/>
                </a:tc>
                <a:tc>
                  <a:txBody>
                    <a:bodyPr/>
                    <a:lstStyle/>
                    <a:p>
                      <a:pPr algn="r" rtl="1"/>
                      <a:r>
                        <a:rPr lang="ar-EG" sz="3600" b="0" kern="1200" dirty="0">
                          <a:solidFill>
                            <a:prstClr val="white"/>
                          </a:solidFill>
                          <a:latin typeface="+mn-lt"/>
                          <a:ea typeface="+mn-ea"/>
                          <a:cs typeface="+mn-cs"/>
                        </a:rPr>
                        <a:t>مثل عروسة </a:t>
                      </a:r>
                      <a:r>
                        <a:rPr lang="ar-EG" sz="3600" b="0" kern="1200" dirty="0" err="1">
                          <a:solidFill>
                            <a:prstClr val="white"/>
                          </a:solidFill>
                          <a:latin typeface="+mn-lt"/>
                          <a:ea typeface="+mn-ea"/>
                          <a:cs typeface="+mn-cs"/>
                        </a:rPr>
                        <a:t>مختارة،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والعريس عاين عظم </a:t>
                      </a:r>
                      <a:r>
                        <a:rPr lang="ar-EG" sz="3600" b="0" kern="1200" dirty="0" err="1">
                          <a:solidFill>
                            <a:prstClr val="white"/>
                          </a:solidFill>
                          <a:latin typeface="+mn-lt"/>
                          <a:ea typeface="+mn-ea"/>
                          <a:cs typeface="+mn-cs"/>
                        </a:rPr>
                        <a:t>بهاها،</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واليها أقبل </a:t>
                      </a:r>
                      <a:r>
                        <a:rPr lang="ar-EG" sz="3600" b="0" kern="1200" dirty="0" err="1">
                          <a:solidFill>
                            <a:prstClr val="white"/>
                          </a:solidFill>
                          <a:latin typeface="+mn-lt"/>
                          <a:ea typeface="+mn-ea"/>
                          <a:cs typeface="+mn-cs"/>
                        </a:rPr>
                        <a:t>بطهارة،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وهو الذي قد أَنشاها.</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 C’est Lui qui est son Créateur</a:t>
                      </a:r>
                    </a:p>
                    <a:p>
                      <a:r>
                        <a:rPr lang="fr-FR" sz="2800" b="1" kern="1200" dirty="0">
                          <a:solidFill>
                            <a:prstClr val="white"/>
                          </a:solidFill>
                          <a:latin typeface="Book Antiqua" pitchFamily="18" charset="0"/>
                          <a:ea typeface="+mn-ea"/>
                          <a:cs typeface="+mn-cs"/>
                        </a:rPr>
                        <a:t>Et entre toutes, Il l’a choisie</a:t>
                      </a:r>
                    </a:p>
                    <a:p>
                      <a:r>
                        <a:rPr lang="fr-FR" sz="2800" b="1" kern="1200" dirty="0">
                          <a:solidFill>
                            <a:prstClr val="white"/>
                          </a:solidFill>
                          <a:latin typeface="Book Antiqua" pitchFamily="18" charset="0"/>
                          <a:ea typeface="+mn-ea"/>
                          <a:cs typeface="+mn-cs"/>
                        </a:rPr>
                        <a:t>Là dans son sein, fit Sa demeure</a:t>
                      </a:r>
                    </a:p>
                    <a:p>
                      <a:r>
                        <a:rPr lang="fr-FR" sz="2800" b="1" kern="1200" dirty="0">
                          <a:solidFill>
                            <a:prstClr val="white"/>
                          </a:solidFill>
                          <a:latin typeface="Book Antiqua" pitchFamily="18" charset="0"/>
                          <a:ea typeface="+mn-ea"/>
                          <a:cs typeface="+mn-cs"/>
                        </a:rPr>
                        <a:t>Et Fils de l’Homme, d’elle, Il naquit</a:t>
                      </a:r>
                    </a:p>
                  </a:txBody>
                  <a:tcPr/>
                </a:tc>
                <a:tc>
                  <a:txBody>
                    <a:bodyPr/>
                    <a:lstStyle/>
                    <a:p>
                      <a:pPr algn="r" rtl="1"/>
                      <a:r>
                        <a:rPr lang="ar-EG" sz="3600" b="0" kern="1200" dirty="0">
                          <a:solidFill>
                            <a:prstClr val="white"/>
                          </a:solidFill>
                          <a:latin typeface="+mn-lt"/>
                          <a:ea typeface="+mn-ea"/>
                          <a:cs typeface="+mn-cs"/>
                        </a:rPr>
                        <a:t>وهو الذي قد </a:t>
                      </a:r>
                      <a:r>
                        <a:rPr lang="ar-EG" sz="3600" b="0" kern="1200" dirty="0" err="1">
                          <a:solidFill>
                            <a:prstClr val="white"/>
                          </a:solidFill>
                          <a:latin typeface="+mn-lt"/>
                          <a:ea typeface="+mn-ea"/>
                          <a:cs typeface="+mn-cs"/>
                        </a:rPr>
                        <a:t>أَنشاها،</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وفَضَّلها عن كل </a:t>
                      </a:r>
                      <a:r>
                        <a:rPr lang="ar-EG" sz="3600" b="0" kern="1200" dirty="0" err="1">
                          <a:solidFill>
                            <a:prstClr val="white"/>
                          </a:solidFill>
                          <a:latin typeface="+mn-lt"/>
                          <a:ea typeface="+mn-ea"/>
                          <a:cs typeface="+mn-cs"/>
                        </a:rPr>
                        <a:t>الناس،</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أَتي وسكن في </a:t>
                      </a:r>
                      <a:r>
                        <a:rPr lang="ar-EG" sz="3600" b="0" kern="1200" dirty="0" err="1">
                          <a:solidFill>
                            <a:prstClr val="white"/>
                          </a:solidFill>
                          <a:latin typeface="+mn-lt"/>
                          <a:ea typeface="+mn-ea"/>
                          <a:cs typeface="+mn-cs"/>
                        </a:rPr>
                        <a:t>احشاءها،</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وولد منها </a:t>
                      </a:r>
                      <a:r>
                        <a:rPr lang="ar-EG" sz="3600" b="0" kern="1200" dirty="0" err="1">
                          <a:solidFill>
                            <a:prstClr val="white"/>
                          </a:solidFill>
                          <a:latin typeface="+mn-lt"/>
                          <a:ea typeface="+mn-ea"/>
                          <a:cs typeface="+mn-cs"/>
                        </a:rPr>
                        <a:t>إبن</a:t>
                      </a:r>
                      <a:r>
                        <a:rPr lang="ar-EG" sz="3600" b="0" kern="1200" dirty="0">
                          <a:solidFill>
                            <a:prstClr val="white"/>
                          </a:solidFill>
                          <a:latin typeface="+mn-lt"/>
                          <a:ea typeface="+mn-ea"/>
                          <a:cs typeface="+mn-cs"/>
                        </a:rPr>
                        <a:t> الانسان.</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13B13BFF-5AA6-E0A3-F5DC-8F44CC08E1D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51E6791C-6E25-CF74-1A00-EEFA1088D8A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54017638"/>
      </p:ext>
    </p:extLst>
  </p:cSld>
  <p:clrMapOvr>
    <a:masterClrMapping/>
  </p:clrMapOvr>
  <p:transition/>
</p:sld>
</file>

<file path=ppt/slides/slide246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305681645"/>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413667">
                  <a:extLst>
                    <a:ext uri="{9D8B030D-6E8A-4147-A177-3AD203B41FA5}">
                      <a16:colId xmlns:a16="http://schemas.microsoft.com/office/drawing/2014/main" val="20000"/>
                    </a:ext>
                  </a:extLst>
                </a:gridCol>
                <a:gridCol w="4833489">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CS Avva Shenouda" pitchFamily="34" charset="0"/>
                          <a:ea typeface="+mn-ea"/>
                          <a:cs typeface="+mn-cs"/>
                        </a:rPr>
                        <a:t>3</a:t>
                      </a:r>
                      <a:r>
                        <a:rPr lang="fr-FR" sz="2800" b="1" kern="1200" dirty="0">
                          <a:solidFill>
                            <a:prstClr val="white"/>
                          </a:solidFill>
                          <a:latin typeface="Book Antiqua" pitchFamily="18" charset="0"/>
                          <a:ea typeface="+mn-ea"/>
                          <a:cs typeface="+mn-cs"/>
                        </a:rPr>
                        <a:t>. Et Fils de l’Homme, d’elle, Il naquit</a:t>
                      </a:r>
                    </a:p>
                    <a:p>
                      <a:pPr algn="l"/>
                      <a:r>
                        <a:rPr lang="fr-FR" sz="2800" b="1" kern="1200" dirty="0">
                          <a:solidFill>
                            <a:prstClr val="white"/>
                          </a:solidFill>
                          <a:latin typeface="Book Antiqua" pitchFamily="18" charset="0"/>
                          <a:ea typeface="+mn-ea"/>
                          <a:cs typeface="+mn-cs"/>
                        </a:rPr>
                        <a:t>Comme en témoignent les écrits</a:t>
                      </a:r>
                    </a:p>
                    <a:p>
                      <a:pPr algn="l"/>
                      <a:r>
                        <a:rPr lang="fr-FR" sz="2800" b="1" kern="1200" dirty="0">
                          <a:solidFill>
                            <a:prstClr val="white"/>
                          </a:solidFill>
                          <a:latin typeface="Book Antiqua" pitchFamily="18" charset="0"/>
                          <a:ea typeface="+mn-ea"/>
                          <a:cs typeface="+mn-cs"/>
                        </a:rPr>
                        <a:t>Et les anciennes prophéties</a:t>
                      </a:r>
                    </a:p>
                    <a:p>
                      <a:pPr algn="l"/>
                      <a:r>
                        <a:rPr lang="fr-FR" sz="2800" b="1" kern="1200" dirty="0">
                          <a:solidFill>
                            <a:prstClr val="white"/>
                          </a:solidFill>
                          <a:latin typeface="Book Antiqua" pitchFamily="18" charset="0"/>
                          <a:ea typeface="+mn-ea"/>
                          <a:cs typeface="+mn-cs"/>
                        </a:rPr>
                        <a:t>David l’a annoncé aussi</a:t>
                      </a:r>
                    </a:p>
                  </a:txBody>
                  <a:tcPr/>
                </a:tc>
                <a:tc>
                  <a:txBody>
                    <a:bodyPr/>
                    <a:lstStyle/>
                    <a:p>
                      <a:pPr algn="r" rtl="1"/>
                      <a:r>
                        <a:rPr lang="ar-EG" sz="3600" b="0" kern="1200" dirty="0">
                          <a:solidFill>
                            <a:prstClr val="white"/>
                          </a:solidFill>
                          <a:latin typeface="+mn-lt"/>
                          <a:ea typeface="+mn-ea"/>
                          <a:cs typeface="+mn-cs"/>
                        </a:rPr>
                        <a:t>وولد منها </a:t>
                      </a:r>
                      <a:r>
                        <a:rPr lang="ar-EG" sz="3600" b="0" kern="1200" dirty="0" err="1">
                          <a:solidFill>
                            <a:prstClr val="white"/>
                          </a:solidFill>
                          <a:latin typeface="+mn-lt"/>
                          <a:ea typeface="+mn-ea"/>
                          <a:cs typeface="+mn-cs"/>
                        </a:rPr>
                        <a:t>إبن</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الانسان،</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كما شهدت عنها </a:t>
                      </a:r>
                      <a:r>
                        <a:rPr lang="ar-EG" sz="3600" b="0" kern="1200" dirty="0" err="1">
                          <a:solidFill>
                            <a:prstClr val="white"/>
                          </a:solidFill>
                          <a:latin typeface="+mn-lt"/>
                          <a:ea typeface="+mn-ea"/>
                          <a:cs typeface="+mn-cs"/>
                        </a:rPr>
                        <a:t>الاسفار،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وتنبأت من قدم </a:t>
                      </a:r>
                      <a:r>
                        <a:rPr lang="ar-EG" sz="3600" b="0" kern="1200" dirty="0" err="1">
                          <a:solidFill>
                            <a:prstClr val="white"/>
                          </a:solidFill>
                          <a:latin typeface="+mn-lt"/>
                          <a:ea typeface="+mn-ea"/>
                          <a:cs typeface="+mn-cs"/>
                        </a:rPr>
                        <a:t>الازمان.</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وكَمُلَ ما قال داود البار.</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4. David l’a annoncé aussi</a:t>
                      </a:r>
                    </a:p>
                    <a:p>
                      <a:r>
                        <a:rPr lang="fr-FR" sz="2800" b="1" kern="1200" dirty="0">
                          <a:solidFill>
                            <a:prstClr val="white"/>
                          </a:solidFill>
                          <a:latin typeface="Book Antiqua" pitchFamily="18" charset="0"/>
                          <a:ea typeface="+mn-ea"/>
                          <a:cs typeface="+mn-cs"/>
                        </a:rPr>
                        <a:t>Le Roi désire ta beauté</a:t>
                      </a:r>
                    </a:p>
                    <a:p>
                      <a:r>
                        <a:rPr lang="fr-FR" sz="2800" b="1" kern="1200" dirty="0">
                          <a:solidFill>
                            <a:prstClr val="white"/>
                          </a:solidFill>
                          <a:latin typeface="Book Antiqua" pitchFamily="18" charset="0"/>
                          <a:ea typeface="+mn-ea"/>
                          <a:cs typeface="+mn-cs"/>
                        </a:rPr>
                        <a:t>Les prophéties sont accomplies</a:t>
                      </a:r>
                    </a:p>
                    <a:p>
                      <a:r>
                        <a:rPr lang="fr-FR" sz="2800" b="1" kern="1200" dirty="0">
                          <a:solidFill>
                            <a:prstClr val="white"/>
                          </a:solidFill>
                          <a:latin typeface="Book Antiqua" pitchFamily="18" charset="0"/>
                          <a:ea typeface="+mn-ea"/>
                          <a:cs typeface="+mn-cs"/>
                        </a:rPr>
                        <a:t>Le Dieu des dieux, Ton Fils est né</a:t>
                      </a:r>
                    </a:p>
                  </a:txBody>
                  <a:tcPr/>
                </a:tc>
                <a:tc>
                  <a:txBody>
                    <a:bodyPr/>
                    <a:lstStyle/>
                    <a:p>
                      <a:pPr algn="r" rtl="1"/>
                      <a:r>
                        <a:rPr lang="ar-EG" sz="3600" b="0" kern="1200" dirty="0">
                          <a:solidFill>
                            <a:prstClr val="white"/>
                          </a:solidFill>
                          <a:latin typeface="+mn-lt"/>
                          <a:ea typeface="+mn-ea"/>
                          <a:cs typeface="+mn-cs"/>
                        </a:rPr>
                        <a:t>وكَمُلَ ما قال داود </a:t>
                      </a:r>
                      <a:r>
                        <a:rPr lang="ar-EG" sz="3600" b="0" kern="1200" dirty="0" err="1">
                          <a:solidFill>
                            <a:prstClr val="white"/>
                          </a:solidFill>
                          <a:latin typeface="+mn-lt"/>
                          <a:ea typeface="+mn-ea"/>
                          <a:cs typeface="+mn-cs"/>
                        </a:rPr>
                        <a:t>البار،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ان الملك قد اشتهي </a:t>
                      </a:r>
                      <a:r>
                        <a:rPr lang="ar-EG" sz="3600" b="0" kern="1200" dirty="0" err="1">
                          <a:solidFill>
                            <a:prstClr val="white"/>
                          </a:solidFill>
                          <a:latin typeface="+mn-lt"/>
                          <a:ea typeface="+mn-ea"/>
                          <a:cs typeface="+mn-cs"/>
                        </a:rPr>
                        <a:t>حسنكِ،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وتمّ القول في وضح </a:t>
                      </a:r>
                      <a:r>
                        <a:rPr lang="ar-EG" sz="3600" b="0" kern="1200" dirty="0" err="1">
                          <a:solidFill>
                            <a:prstClr val="white"/>
                          </a:solidFill>
                          <a:latin typeface="+mn-lt"/>
                          <a:ea typeface="+mn-ea"/>
                          <a:cs typeface="+mn-cs"/>
                        </a:rPr>
                        <a:t>النهار،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اله </a:t>
                      </a:r>
                      <a:r>
                        <a:rPr lang="ar-EG" sz="3600" b="0" kern="1200" dirty="0" err="1">
                          <a:solidFill>
                            <a:prstClr val="white"/>
                          </a:solidFill>
                          <a:latin typeface="+mn-lt"/>
                          <a:ea typeface="+mn-ea"/>
                          <a:cs typeface="+mn-cs"/>
                        </a:rPr>
                        <a:t>الالهه</a:t>
                      </a:r>
                      <a:r>
                        <a:rPr lang="ar-EG" sz="3600" b="0" kern="1200" dirty="0">
                          <a:solidFill>
                            <a:prstClr val="white"/>
                          </a:solidFill>
                          <a:latin typeface="+mn-lt"/>
                          <a:ea typeface="+mn-ea"/>
                          <a:cs typeface="+mn-cs"/>
                        </a:rPr>
                        <a:t> صار ابنك.</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5D619B81-08F8-8231-22F7-BD743CFD7F0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1E75C02B-BA6B-927D-D425-2F0D1ACD9A6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98588304"/>
      </p:ext>
    </p:extLst>
  </p:cSld>
  <p:clrMapOvr>
    <a:masterClrMapping/>
  </p:clrMapOvr>
  <p:transition/>
</p:sld>
</file>

<file path=ppt/slides/slide246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50904152"/>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5. Le Dieu des dieux, Ton Fils est né</a:t>
                      </a:r>
                    </a:p>
                    <a:p>
                      <a:pPr algn="l"/>
                      <a:r>
                        <a:rPr lang="fr-FR" sz="2800" b="1" kern="1200" dirty="0">
                          <a:solidFill>
                            <a:prstClr val="white"/>
                          </a:solidFill>
                          <a:latin typeface="Book Antiqua" pitchFamily="18" charset="0"/>
                          <a:ea typeface="+mn-ea"/>
                          <a:cs typeface="+mn-cs"/>
                        </a:rPr>
                        <a:t>Guida Son peuple au désert</a:t>
                      </a:r>
                    </a:p>
                    <a:p>
                      <a:pPr algn="l"/>
                      <a:r>
                        <a:rPr lang="fr-FR" sz="2800" b="1" kern="1200" dirty="0">
                          <a:solidFill>
                            <a:prstClr val="white"/>
                          </a:solidFill>
                          <a:latin typeface="Book Antiqua" pitchFamily="18" charset="0"/>
                          <a:ea typeface="+mn-ea"/>
                          <a:cs typeface="+mn-cs"/>
                        </a:rPr>
                        <a:t>Tu L’enfantas, L’as allaité</a:t>
                      </a:r>
                    </a:p>
                    <a:p>
                      <a:pPr algn="l"/>
                      <a:r>
                        <a:rPr lang="fr-FR" sz="2800" b="1" kern="1200" dirty="0">
                          <a:solidFill>
                            <a:prstClr val="white"/>
                          </a:solidFill>
                          <a:latin typeface="Book Antiqua" pitchFamily="18" charset="0"/>
                          <a:ea typeface="+mn-ea"/>
                          <a:cs typeface="+mn-cs"/>
                        </a:rPr>
                        <a:t>Il guide les peuples de la terre</a:t>
                      </a:r>
                    </a:p>
                  </a:txBody>
                  <a:tcPr/>
                </a:tc>
                <a:tc>
                  <a:txBody>
                    <a:bodyPr/>
                    <a:lstStyle/>
                    <a:p>
                      <a:pPr algn="r" rtl="1"/>
                      <a:r>
                        <a:rPr lang="ar-EG" sz="3600" b="0" kern="1200" dirty="0">
                          <a:solidFill>
                            <a:prstClr val="white"/>
                          </a:solidFill>
                          <a:latin typeface="+mn-lt"/>
                          <a:ea typeface="+mn-ea"/>
                          <a:cs typeface="+mn-cs"/>
                        </a:rPr>
                        <a:t>اله </a:t>
                      </a:r>
                      <a:r>
                        <a:rPr lang="ar-EG" sz="3600" b="0" kern="1200" dirty="0" err="1">
                          <a:solidFill>
                            <a:prstClr val="white"/>
                          </a:solidFill>
                          <a:latin typeface="+mn-lt"/>
                          <a:ea typeface="+mn-ea"/>
                          <a:cs typeface="+mn-cs"/>
                        </a:rPr>
                        <a:t>الالهه</a:t>
                      </a:r>
                      <a:r>
                        <a:rPr lang="ar-EG" sz="3600" b="0" kern="1200" dirty="0">
                          <a:solidFill>
                            <a:prstClr val="white"/>
                          </a:solidFill>
                          <a:latin typeface="+mn-lt"/>
                          <a:ea typeface="+mn-ea"/>
                          <a:cs typeface="+mn-cs"/>
                        </a:rPr>
                        <a:t> صار </a:t>
                      </a:r>
                      <a:r>
                        <a:rPr lang="ar-EG" sz="3600" b="0" kern="1200" dirty="0" err="1">
                          <a:solidFill>
                            <a:prstClr val="white"/>
                          </a:solidFill>
                          <a:latin typeface="+mn-lt"/>
                          <a:ea typeface="+mn-ea"/>
                          <a:cs typeface="+mn-cs"/>
                        </a:rPr>
                        <a:t>ابنك،</a:t>
                      </a:r>
                      <a:endParaRPr lang="ar-EG"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 مَن عالَ شعبه في </a:t>
                      </a:r>
                      <a:r>
                        <a:rPr lang="ar-EG" sz="3600" b="0" kern="1200" dirty="0" err="1">
                          <a:solidFill>
                            <a:prstClr val="white"/>
                          </a:solidFill>
                          <a:latin typeface="+mn-lt"/>
                          <a:ea typeface="+mn-ea"/>
                          <a:cs typeface="+mn-cs"/>
                        </a:rPr>
                        <a:t>البرية،</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ولدتِيٍه</a:t>
                      </a:r>
                      <a:r>
                        <a:rPr lang="ar-EG" sz="3600" b="0" kern="1200" dirty="0">
                          <a:solidFill>
                            <a:prstClr val="white"/>
                          </a:solidFill>
                          <a:latin typeface="+mn-lt"/>
                          <a:ea typeface="+mn-ea"/>
                          <a:cs typeface="+mn-cs"/>
                        </a:rPr>
                        <a:t> ورضع </a:t>
                      </a:r>
                      <a:r>
                        <a:rPr lang="ar-EG" sz="3600" b="0" kern="1200" dirty="0" err="1">
                          <a:solidFill>
                            <a:prstClr val="white"/>
                          </a:solidFill>
                          <a:latin typeface="+mn-lt"/>
                          <a:ea typeface="+mn-ea"/>
                          <a:cs typeface="+mn-cs"/>
                        </a:rPr>
                        <a:t>لبنك،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مدبر كل البشرية.</a:t>
                      </a:r>
                    </a:p>
                    <a:p>
                      <a:endParaRPr lang="fr-FR" sz="18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6. Il guide les peuples de la terre</a:t>
                      </a:r>
                    </a:p>
                    <a:p>
                      <a:r>
                        <a:rPr lang="fr-FR" sz="2800" b="1" kern="1200" dirty="0">
                          <a:solidFill>
                            <a:prstClr val="white"/>
                          </a:solidFill>
                          <a:latin typeface="Book Antiqua" pitchFamily="18" charset="0"/>
                          <a:ea typeface="+mn-ea"/>
                          <a:cs typeface="+mn-cs"/>
                        </a:rPr>
                        <a:t>Avant les siècles, Il était né</a:t>
                      </a:r>
                    </a:p>
                    <a:p>
                      <a:r>
                        <a:rPr lang="fr-FR" sz="2800" b="1" kern="1200" dirty="0">
                          <a:solidFill>
                            <a:prstClr val="white"/>
                          </a:solidFill>
                          <a:latin typeface="Book Antiqua" pitchFamily="18" charset="0"/>
                          <a:ea typeface="+mn-ea"/>
                          <a:cs typeface="+mn-cs"/>
                        </a:rPr>
                        <a:t>Tu L’as porté, ô pure Mère</a:t>
                      </a:r>
                    </a:p>
                    <a:p>
                      <a:r>
                        <a:rPr lang="fr-FR" sz="2800" b="1" kern="1200" dirty="0">
                          <a:solidFill>
                            <a:prstClr val="white"/>
                          </a:solidFill>
                          <a:latin typeface="Book Antiqua" pitchFamily="18" charset="0"/>
                          <a:ea typeface="+mn-ea"/>
                          <a:cs typeface="+mn-cs"/>
                        </a:rPr>
                        <a:t>Au sein du Père, là Il est</a:t>
                      </a:r>
                    </a:p>
                  </a:txBody>
                  <a:tcPr/>
                </a:tc>
                <a:tc>
                  <a:txBody>
                    <a:bodyPr/>
                    <a:lstStyle/>
                    <a:p>
                      <a:pPr algn="r" rtl="1"/>
                      <a:r>
                        <a:rPr lang="ar-EG" sz="3600" b="0" kern="1200" dirty="0">
                          <a:solidFill>
                            <a:prstClr val="white"/>
                          </a:solidFill>
                          <a:latin typeface="+mn-lt"/>
                          <a:ea typeface="+mn-ea"/>
                          <a:cs typeface="+mn-cs"/>
                        </a:rPr>
                        <a:t>مدبر كل </a:t>
                      </a:r>
                      <a:r>
                        <a:rPr lang="ar-EG" sz="3600" b="0" kern="1200" dirty="0" err="1">
                          <a:solidFill>
                            <a:prstClr val="white"/>
                          </a:solidFill>
                          <a:latin typeface="+mn-lt"/>
                          <a:ea typeface="+mn-ea"/>
                          <a:cs typeface="+mn-cs"/>
                        </a:rPr>
                        <a:t>البشرية،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المولود ازلياً قبل </a:t>
                      </a:r>
                      <a:r>
                        <a:rPr lang="ar-EG" sz="3600" b="0" kern="1200" dirty="0" err="1">
                          <a:solidFill>
                            <a:prstClr val="white"/>
                          </a:solidFill>
                          <a:latin typeface="+mn-lt"/>
                          <a:ea typeface="+mn-ea"/>
                          <a:cs typeface="+mn-cs"/>
                        </a:rPr>
                        <a:t>الاحقاب،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حملته يا بكر </a:t>
                      </a:r>
                      <a:r>
                        <a:rPr lang="ar-EG" sz="3600" b="0" kern="1200" dirty="0" err="1">
                          <a:solidFill>
                            <a:prstClr val="white"/>
                          </a:solidFill>
                          <a:latin typeface="+mn-lt"/>
                          <a:ea typeface="+mn-ea"/>
                          <a:cs typeface="+mn-cs"/>
                        </a:rPr>
                        <a:t>نقية،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وهو كائن في حضن الآب.</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5F0A507E-E530-C226-94BF-D2F57DB388D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291D2645-0DB2-9F74-C8C2-49588546C92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41530873"/>
      </p:ext>
    </p:extLst>
  </p:cSld>
  <p:clrMapOvr>
    <a:masterClrMapping/>
  </p:clrMapOvr>
  <p:transition/>
</p:sld>
</file>

<file path=ppt/slides/slide246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204553006"/>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134813">
                  <a:extLst>
                    <a:ext uri="{9D8B030D-6E8A-4147-A177-3AD203B41FA5}">
                      <a16:colId xmlns:a16="http://schemas.microsoft.com/office/drawing/2014/main" val="20000"/>
                    </a:ext>
                  </a:extLst>
                </a:gridCol>
                <a:gridCol w="5112343">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7. Au sein du Père, là Il est</a:t>
                      </a:r>
                    </a:p>
                    <a:p>
                      <a:pPr algn="l"/>
                      <a:r>
                        <a:rPr lang="fr-FR" sz="2800" b="1" kern="1200" dirty="0">
                          <a:solidFill>
                            <a:prstClr val="white"/>
                          </a:solidFill>
                          <a:latin typeface="Book Antiqua" pitchFamily="18" charset="0"/>
                          <a:ea typeface="+mn-ea"/>
                          <a:cs typeface="+mn-cs"/>
                        </a:rPr>
                        <a:t>L’Un de la Sainte Trinité</a:t>
                      </a:r>
                    </a:p>
                    <a:p>
                      <a:pPr algn="l"/>
                      <a:r>
                        <a:rPr lang="fr-FR" sz="2800" b="1" kern="1200" dirty="0">
                          <a:solidFill>
                            <a:prstClr val="white"/>
                          </a:solidFill>
                          <a:latin typeface="Book Antiqua" pitchFamily="18" charset="0"/>
                          <a:ea typeface="+mn-ea"/>
                          <a:cs typeface="+mn-cs"/>
                        </a:rPr>
                        <a:t>En toi s’unirent, mystère voilé</a:t>
                      </a:r>
                    </a:p>
                    <a:p>
                      <a:pPr algn="l"/>
                      <a:r>
                        <a:rPr lang="fr-FR" sz="2800" b="1" kern="1200" dirty="0">
                          <a:solidFill>
                            <a:prstClr val="white"/>
                          </a:solidFill>
                          <a:latin typeface="Book Antiqua" pitchFamily="18" charset="0"/>
                          <a:ea typeface="+mn-ea"/>
                          <a:cs typeface="+mn-cs"/>
                        </a:rPr>
                        <a:t>Divinité, Humanité</a:t>
                      </a:r>
                    </a:p>
                  </a:txBody>
                  <a:tcPr/>
                </a:tc>
                <a:tc>
                  <a:txBody>
                    <a:bodyPr/>
                    <a:lstStyle/>
                    <a:p>
                      <a:pPr algn="r" rtl="1"/>
                      <a:r>
                        <a:rPr lang="ar-EG" sz="3600" b="0" kern="1200" dirty="0">
                          <a:solidFill>
                            <a:prstClr val="white"/>
                          </a:solidFill>
                          <a:latin typeface="+mn-lt"/>
                          <a:ea typeface="+mn-ea"/>
                          <a:cs typeface="+mn-cs"/>
                        </a:rPr>
                        <a:t>وهو كائن في حضن </a:t>
                      </a:r>
                      <a:r>
                        <a:rPr lang="ar-EG" sz="3600" b="0" kern="1200" dirty="0" err="1">
                          <a:solidFill>
                            <a:prstClr val="white"/>
                          </a:solidFill>
                          <a:latin typeface="+mn-lt"/>
                          <a:ea typeface="+mn-ea"/>
                          <a:cs typeface="+mn-cs"/>
                        </a:rPr>
                        <a:t>الآب،</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اقنوم</a:t>
                      </a:r>
                      <a:r>
                        <a:rPr lang="ar-EG" sz="3600" b="0" kern="1200" dirty="0">
                          <a:solidFill>
                            <a:prstClr val="white"/>
                          </a:solidFill>
                          <a:latin typeface="+mn-lt"/>
                          <a:ea typeface="+mn-ea"/>
                          <a:cs typeface="+mn-cs"/>
                        </a:rPr>
                        <a:t> واحد من </a:t>
                      </a:r>
                      <a:r>
                        <a:rPr lang="ar-EG" sz="3600" b="0" kern="1200" dirty="0" err="1">
                          <a:solidFill>
                            <a:prstClr val="white"/>
                          </a:solidFill>
                          <a:latin typeface="+mn-lt"/>
                          <a:ea typeface="+mn-ea"/>
                          <a:cs typeface="+mn-cs"/>
                        </a:rPr>
                        <a:t>ثالوث،</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صار في بطنك مستور </a:t>
                      </a:r>
                      <a:r>
                        <a:rPr lang="ar-EG" sz="3600" b="0" kern="1200" dirty="0" err="1">
                          <a:solidFill>
                            <a:prstClr val="white"/>
                          </a:solidFill>
                          <a:latin typeface="+mn-lt"/>
                          <a:ea typeface="+mn-ea"/>
                          <a:cs typeface="+mn-cs"/>
                        </a:rPr>
                        <a:t>بحجاب،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واتَّحَد اللاهوت </a:t>
                      </a:r>
                      <a:r>
                        <a:rPr lang="ar-EG" sz="3600" b="0" kern="1200" dirty="0" err="1">
                          <a:solidFill>
                            <a:prstClr val="white"/>
                          </a:solidFill>
                          <a:latin typeface="+mn-lt"/>
                          <a:ea typeface="+mn-ea"/>
                          <a:cs typeface="+mn-cs"/>
                        </a:rPr>
                        <a:t>بالناسوت.</a:t>
                      </a:r>
                      <a:endParaRPr lang="ar-EG" sz="36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8. Divinité, Humanité</a:t>
                      </a:r>
                    </a:p>
                    <a:p>
                      <a:r>
                        <a:rPr lang="fr-FR" sz="2800" b="1" kern="1200" dirty="0">
                          <a:solidFill>
                            <a:prstClr val="white"/>
                          </a:solidFill>
                          <a:latin typeface="Book Antiqua" pitchFamily="18" charset="0"/>
                          <a:ea typeface="+mn-ea"/>
                          <a:cs typeface="+mn-cs"/>
                        </a:rPr>
                        <a:t>Se fit Enfant, nommé </a:t>
                      </a:r>
                      <a:r>
                        <a:rPr lang="fr-FR" sz="2800" b="1" kern="1200" dirty="0" err="1">
                          <a:solidFill>
                            <a:prstClr val="white"/>
                          </a:solidFill>
                          <a:latin typeface="CS Avva Shenouda" panose="020B7200000000000000" pitchFamily="34" charset="0"/>
                          <a:ea typeface="+mn-ea"/>
                          <a:cs typeface="+mn-cs"/>
                        </a:rPr>
                        <a:t>Iycouc</a:t>
                      </a:r>
                      <a:endParaRPr lang="fr-FR" sz="2800" b="1" kern="1200" dirty="0">
                        <a:solidFill>
                          <a:prstClr val="white"/>
                        </a:solidFill>
                        <a:latin typeface="CS Avva Shenouda" panose="020B7200000000000000" pitchFamily="34" charset="0"/>
                        <a:ea typeface="+mn-ea"/>
                        <a:cs typeface="+mn-cs"/>
                      </a:endParaRPr>
                    </a:p>
                    <a:p>
                      <a:r>
                        <a:rPr lang="fr-FR" sz="2800" b="1" kern="1200" dirty="0">
                          <a:solidFill>
                            <a:prstClr val="white"/>
                          </a:solidFill>
                          <a:latin typeface="Book Antiqua" pitchFamily="18" charset="0"/>
                          <a:ea typeface="+mn-ea"/>
                          <a:cs typeface="+mn-cs"/>
                        </a:rPr>
                        <a:t>Le Paradis, nous a donné</a:t>
                      </a:r>
                    </a:p>
                    <a:p>
                      <a:r>
                        <a:rPr lang="fr-FR" sz="2800" b="1" kern="1200" dirty="0">
                          <a:solidFill>
                            <a:prstClr val="white"/>
                          </a:solidFill>
                          <a:latin typeface="Book Antiqua" pitchFamily="18" charset="0"/>
                          <a:ea typeface="+mn-ea"/>
                          <a:cs typeface="+mn-cs"/>
                        </a:rPr>
                        <a:t>Fut baptisé par </a:t>
                      </a:r>
                      <a:r>
                        <a:rPr lang="fr-FR" sz="2800" b="1" kern="1200" dirty="0" err="1">
                          <a:solidFill>
                            <a:prstClr val="white"/>
                          </a:solidFill>
                          <a:latin typeface="CS Avva Shenouda" pitchFamily="34" charset="0"/>
                          <a:ea typeface="+mn-ea"/>
                          <a:cs typeface="+mn-cs"/>
                        </a:rPr>
                        <a:t>pi`prodromoc</a:t>
                      </a:r>
                      <a:endParaRPr lang="fr-FR" sz="2800" b="1" kern="1200" dirty="0">
                        <a:solidFill>
                          <a:prstClr val="white"/>
                        </a:solidFill>
                        <a:latin typeface="CS Avva Shenouda"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واتَّحَد اللاهوت </a:t>
                      </a:r>
                      <a:r>
                        <a:rPr lang="ar-EG" sz="3600" b="0" kern="1200" dirty="0" err="1">
                          <a:solidFill>
                            <a:prstClr val="white"/>
                          </a:solidFill>
                          <a:latin typeface="+mn-lt"/>
                          <a:ea typeface="+mn-ea"/>
                          <a:cs typeface="+mn-cs"/>
                        </a:rPr>
                        <a:t>بالناسوت،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وصار مولود وسمي </a:t>
                      </a:r>
                      <a:r>
                        <a:rPr lang="ar-EG" sz="3600" b="0" kern="1200" dirty="0" err="1">
                          <a:solidFill>
                            <a:prstClr val="white"/>
                          </a:solidFill>
                          <a:latin typeface="+mn-lt"/>
                          <a:ea typeface="+mn-ea"/>
                          <a:cs typeface="+mn-cs"/>
                        </a:rPr>
                        <a:t>إيسوس،</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تفضََّلَ وأَورثنا </a:t>
                      </a:r>
                      <a:r>
                        <a:rPr lang="ar-EG" sz="3600" b="0" kern="1200" dirty="0" err="1">
                          <a:solidFill>
                            <a:prstClr val="white"/>
                          </a:solidFill>
                          <a:latin typeface="+mn-lt"/>
                          <a:ea typeface="+mn-ea"/>
                          <a:cs typeface="+mn-cs"/>
                        </a:rPr>
                        <a:t>الملكوت،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بعمادة من </a:t>
                      </a:r>
                      <a:r>
                        <a:rPr lang="ar-EG" sz="3600" b="0" kern="1200" dirty="0" err="1">
                          <a:solidFill>
                            <a:prstClr val="white"/>
                          </a:solidFill>
                          <a:latin typeface="+mn-lt"/>
                          <a:ea typeface="+mn-ea"/>
                          <a:cs typeface="+mn-cs"/>
                        </a:rPr>
                        <a:t>بي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ابروذروموس.</a:t>
                      </a:r>
                      <a:endParaRPr lang="ar-EG" sz="36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2DE6A09D-CBD9-3280-9F1F-0D0762DDB85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FA1BF0A1-6849-4458-FC3D-CD22E7FE392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49450605"/>
      </p:ext>
    </p:extLst>
  </p:cSld>
  <p:clrMapOvr>
    <a:masterClrMapping/>
  </p:clrMapOvr>
  <p:transition/>
</p:sld>
</file>

<file path=ppt/slides/slide24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213403059"/>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9. Fut baptisé par </a:t>
                      </a:r>
                      <a:r>
                        <a:rPr lang="fr-FR" sz="2800" b="1" kern="1200" dirty="0" err="1">
                          <a:solidFill>
                            <a:prstClr val="white"/>
                          </a:solidFill>
                          <a:latin typeface="CS Avva Shenouda" panose="020B7200000000000000" pitchFamily="34" charset="0"/>
                          <a:ea typeface="+mn-ea"/>
                          <a:cs typeface="+mn-cs"/>
                        </a:rPr>
                        <a:t>pi`prodromoc</a:t>
                      </a:r>
                      <a:endParaRPr lang="fr-FR" sz="2800" b="1" kern="1200" dirty="0">
                        <a:solidFill>
                          <a:prstClr val="white"/>
                        </a:solidFill>
                        <a:latin typeface="CS Avva Shenouda" panose="020B7200000000000000" pitchFamily="34" charset="0"/>
                        <a:ea typeface="+mn-ea"/>
                        <a:cs typeface="+mn-cs"/>
                      </a:endParaRPr>
                    </a:p>
                    <a:p>
                      <a:pPr algn="l"/>
                      <a:r>
                        <a:rPr lang="fr-FR" sz="2800" b="1" kern="1200" dirty="0">
                          <a:solidFill>
                            <a:prstClr val="white"/>
                          </a:solidFill>
                          <a:latin typeface="Book Antiqua" pitchFamily="18" charset="0"/>
                          <a:ea typeface="+mn-ea"/>
                          <a:cs typeface="+mn-cs"/>
                        </a:rPr>
                        <a:t>Vint parmi nous pour racheter</a:t>
                      </a:r>
                    </a:p>
                    <a:p>
                      <a:pPr algn="l"/>
                      <a:r>
                        <a:rPr lang="fr-FR" sz="2800" b="1" kern="1200" dirty="0">
                          <a:solidFill>
                            <a:prstClr val="white"/>
                          </a:solidFill>
                          <a:latin typeface="Book Antiqua" pitchFamily="18" charset="0"/>
                          <a:ea typeface="+mn-ea"/>
                          <a:cs typeface="+mn-cs"/>
                        </a:rPr>
                        <a:t>Pria, jeûna, la loi l’impose</a:t>
                      </a:r>
                    </a:p>
                    <a:p>
                      <a:pPr algn="l"/>
                      <a:r>
                        <a:rPr lang="fr-FR" sz="2800" b="1" kern="1200" dirty="0">
                          <a:solidFill>
                            <a:prstClr val="white"/>
                          </a:solidFill>
                          <a:latin typeface="Book Antiqua" pitchFamily="18" charset="0"/>
                          <a:ea typeface="+mn-ea"/>
                          <a:cs typeface="+mn-cs"/>
                        </a:rPr>
                        <a:t>Brisa Satan et ses filets</a:t>
                      </a:r>
                    </a:p>
                  </a:txBody>
                  <a:tcPr/>
                </a:tc>
                <a:tc>
                  <a:txBody>
                    <a:bodyPr/>
                    <a:lstStyle/>
                    <a:p>
                      <a:pPr algn="r" rtl="1"/>
                      <a:r>
                        <a:rPr lang="ar-EG" sz="3600" b="0" kern="1200" dirty="0">
                          <a:solidFill>
                            <a:prstClr val="white"/>
                          </a:solidFill>
                          <a:latin typeface="+mn-lt"/>
                          <a:ea typeface="+mn-ea"/>
                          <a:cs typeface="+mn-cs"/>
                        </a:rPr>
                        <a:t>بعمادة من </a:t>
                      </a:r>
                      <a:r>
                        <a:rPr lang="ar-EG" sz="3600" b="0" kern="1200" dirty="0" err="1">
                          <a:solidFill>
                            <a:prstClr val="white"/>
                          </a:solidFill>
                          <a:latin typeface="+mn-lt"/>
                          <a:ea typeface="+mn-ea"/>
                          <a:cs typeface="+mn-cs"/>
                        </a:rPr>
                        <a:t>بي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ابروذروموس،</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قد جاء علينا </a:t>
                      </a:r>
                      <a:r>
                        <a:rPr lang="ar-EG" sz="3600" b="0" kern="1200" dirty="0" err="1">
                          <a:solidFill>
                            <a:prstClr val="white"/>
                          </a:solidFill>
                          <a:latin typeface="+mn-lt"/>
                          <a:ea typeface="+mn-ea"/>
                          <a:cs typeface="+mn-cs"/>
                        </a:rPr>
                        <a:t>بالعربون،</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صام وصلي وأكمل </a:t>
                      </a:r>
                      <a:r>
                        <a:rPr lang="ar-EG" sz="3600" b="0" kern="1200" dirty="0" err="1">
                          <a:solidFill>
                            <a:prstClr val="white"/>
                          </a:solidFill>
                          <a:latin typeface="+mn-lt"/>
                          <a:ea typeface="+mn-ea"/>
                          <a:cs typeface="+mn-cs"/>
                        </a:rPr>
                        <a:t>الناموس،</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وكسر عنًّا فخ </a:t>
                      </a:r>
                      <a:r>
                        <a:rPr lang="ar-EG" sz="3600" b="0" kern="1200" dirty="0" err="1">
                          <a:solidFill>
                            <a:prstClr val="white"/>
                          </a:solidFill>
                          <a:latin typeface="+mn-lt"/>
                          <a:ea typeface="+mn-ea"/>
                          <a:cs typeface="+mn-cs"/>
                        </a:rPr>
                        <a:t>الاركون.</a:t>
                      </a:r>
                      <a:endParaRPr lang="ar-EG" sz="36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10. Brisa Satan et ses filets</a:t>
                      </a:r>
                    </a:p>
                    <a:p>
                      <a:r>
                        <a:rPr lang="fr-FR" sz="2800" b="1" kern="1200" dirty="0">
                          <a:solidFill>
                            <a:prstClr val="white"/>
                          </a:solidFill>
                          <a:latin typeface="Book Antiqua" pitchFamily="18" charset="0"/>
                          <a:ea typeface="+mn-ea"/>
                          <a:cs typeface="+mn-cs"/>
                        </a:rPr>
                        <a:t>Tous ces bienfaits, on te les doit</a:t>
                      </a:r>
                    </a:p>
                    <a:p>
                      <a:r>
                        <a:rPr lang="fr-FR" sz="2800" b="1" kern="1200" dirty="0">
                          <a:solidFill>
                            <a:prstClr val="white"/>
                          </a:solidFill>
                          <a:latin typeface="Book Antiqua" pitchFamily="18" charset="0"/>
                          <a:ea typeface="+mn-ea"/>
                          <a:cs typeface="+mn-cs"/>
                        </a:rPr>
                        <a:t>Tous les Chrétiens ont proclamé</a:t>
                      </a:r>
                    </a:p>
                    <a:p>
                      <a:r>
                        <a:rPr lang="fr-FR" sz="2800" b="1" kern="1200" dirty="0">
                          <a:solidFill>
                            <a:prstClr val="white"/>
                          </a:solidFill>
                          <a:latin typeface="Book Antiqua" pitchFamily="18" charset="0"/>
                          <a:ea typeface="+mn-ea"/>
                          <a:cs typeface="+mn-cs"/>
                        </a:rPr>
                        <a:t>Salut à toi, salut à toi</a:t>
                      </a:r>
                    </a:p>
                  </a:txBody>
                  <a:tcPr/>
                </a:tc>
                <a:tc>
                  <a:txBody>
                    <a:bodyPr/>
                    <a:lstStyle/>
                    <a:p>
                      <a:pPr algn="r" rtl="1"/>
                      <a:r>
                        <a:rPr lang="ar-EG" sz="3600" b="0" kern="1200" dirty="0">
                          <a:solidFill>
                            <a:prstClr val="white"/>
                          </a:solidFill>
                          <a:latin typeface="+mn-lt"/>
                          <a:ea typeface="+mn-ea"/>
                          <a:cs typeface="+mn-cs"/>
                        </a:rPr>
                        <a:t>وكسر عنًّا فخ </a:t>
                      </a:r>
                      <a:r>
                        <a:rPr lang="ar-EG" sz="3600" b="0" kern="1200" dirty="0" err="1">
                          <a:solidFill>
                            <a:prstClr val="white"/>
                          </a:solidFill>
                          <a:latin typeface="+mn-lt"/>
                          <a:ea typeface="+mn-ea"/>
                          <a:cs typeface="+mn-cs"/>
                        </a:rPr>
                        <a:t>الاركون،</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وصرنا محسوبين </a:t>
                      </a:r>
                      <a:r>
                        <a:rPr lang="ar-EG" sz="3600" b="0" kern="1200" dirty="0" err="1">
                          <a:solidFill>
                            <a:prstClr val="white"/>
                          </a:solidFill>
                          <a:latin typeface="+mn-lt"/>
                          <a:ea typeface="+mn-ea"/>
                          <a:cs typeface="+mn-cs"/>
                        </a:rPr>
                        <a:t>عليكِ،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ونقول مع كل </a:t>
                      </a:r>
                      <a:r>
                        <a:rPr lang="ar-EG" sz="3600" b="0" kern="1200" dirty="0" err="1">
                          <a:solidFill>
                            <a:prstClr val="white"/>
                          </a:solidFill>
                          <a:latin typeface="+mn-lt"/>
                          <a:ea typeface="+mn-ea"/>
                          <a:cs typeface="+mn-cs"/>
                        </a:rPr>
                        <a:t>المسيحيين،</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السلام لكِ ثم السلام إليك.</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9C0204F5-6C74-B0C0-07A4-3DE332F3445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BA272F77-E06A-E153-6BC3-53A23A1F2B2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95192655"/>
      </p:ext>
    </p:extLst>
  </p:cSld>
  <p:clrMapOvr>
    <a:masterClrMapping/>
  </p:clrMapOvr>
  <p:transition/>
</p:sld>
</file>

<file path=ppt/slides/slide24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177323459"/>
              </p:ext>
            </p:extLst>
          </p:nvPr>
        </p:nvGraphicFramePr>
        <p:xfrm>
          <a:off x="457200" y="1249680"/>
          <a:ext cx="11247156" cy="30243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Salut à toi, salut à toi</a:t>
                      </a:r>
                    </a:p>
                    <a:p>
                      <a:pPr algn="l"/>
                      <a:r>
                        <a:rPr lang="fr-FR" sz="2800" b="1" kern="1200" dirty="0">
                          <a:solidFill>
                            <a:prstClr val="white"/>
                          </a:solidFill>
                          <a:latin typeface="Book Antiqua" pitchFamily="18" charset="0"/>
                          <a:ea typeface="+mn-ea"/>
                          <a:cs typeface="+mn-cs"/>
                        </a:rPr>
                        <a:t>Nous t’implorons, ô notre Dame</a:t>
                      </a:r>
                    </a:p>
                    <a:p>
                      <a:pPr algn="l"/>
                      <a:r>
                        <a:rPr lang="fr-FR" sz="2800" b="1" kern="1200" dirty="0">
                          <a:solidFill>
                            <a:prstClr val="white"/>
                          </a:solidFill>
                          <a:latin typeface="Book Antiqua" pitchFamily="18" charset="0"/>
                          <a:ea typeface="+mn-ea"/>
                          <a:cs typeface="+mn-cs"/>
                        </a:rPr>
                        <a:t>Près de tes pères, garde-moi</a:t>
                      </a:r>
                    </a:p>
                    <a:p>
                      <a:pPr algn="l"/>
                      <a:r>
                        <a:rPr lang="fr-FR" sz="2800" b="1" kern="1200" dirty="0">
                          <a:solidFill>
                            <a:prstClr val="white"/>
                          </a:solidFill>
                          <a:latin typeface="Book Antiqua" pitchFamily="18" charset="0"/>
                          <a:ea typeface="+mn-ea"/>
                          <a:cs typeface="+mn-cs"/>
                        </a:rPr>
                        <a:t>Jacob, Isaac et Abraham</a:t>
                      </a:r>
                    </a:p>
                  </a:txBody>
                  <a:tcPr/>
                </a:tc>
                <a:tc>
                  <a:txBody>
                    <a:bodyPr/>
                    <a:lstStyle/>
                    <a:p>
                      <a:pPr algn="r" rtl="1"/>
                      <a:r>
                        <a:rPr lang="ar-EG" sz="3600" b="0" kern="1200" dirty="0">
                          <a:solidFill>
                            <a:prstClr val="white"/>
                          </a:solidFill>
                          <a:latin typeface="+mn-lt"/>
                          <a:ea typeface="+mn-ea"/>
                          <a:cs typeface="+mn-cs"/>
                        </a:rPr>
                        <a:t>السلام لك ثم السلام </a:t>
                      </a:r>
                      <a:r>
                        <a:rPr lang="ar-EG" sz="3600" b="0" kern="1200" dirty="0" err="1">
                          <a:solidFill>
                            <a:prstClr val="white"/>
                          </a:solidFill>
                          <a:latin typeface="+mn-lt"/>
                          <a:ea typeface="+mn-ea"/>
                          <a:cs typeface="+mn-cs"/>
                        </a:rPr>
                        <a:t>إليك،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ونسألك يا أم </a:t>
                      </a:r>
                      <a:r>
                        <a:rPr lang="ar-EG" sz="3600" b="0" kern="1200" dirty="0" err="1">
                          <a:solidFill>
                            <a:prstClr val="white"/>
                          </a:solidFill>
                          <a:latin typeface="+mn-lt"/>
                          <a:ea typeface="+mn-ea"/>
                          <a:cs typeface="+mn-cs"/>
                        </a:rPr>
                        <a:t>المحبوب،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أن </a:t>
                      </a:r>
                      <a:r>
                        <a:rPr lang="ar-EG" sz="3600" b="0" kern="1200" dirty="0" err="1">
                          <a:solidFill>
                            <a:prstClr val="white"/>
                          </a:solidFill>
                          <a:latin typeface="+mn-lt"/>
                          <a:ea typeface="+mn-ea"/>
                          <a:cs typeface="+mn-cs"/>
                        </a:rPr>
                        <a:t>تحظينا</a:t>
                      </a:r>
                      <a:r>
                        <a:rPr lang="ar-EG" sz="3600" b="0" kern="1200" dirty="0">
                          <a:solidFill>
                            <a:prstClr val="white"/>
                          </a:solidFill>
                          <a:latin typeface="+mn-lt"/>
                          <a:ea typeface="+mn-ea"/>
                          <a:cs typeface="+mn-cs"/>
                        </a:rPr>
                        <a:t> في </a:t>
                      </a:r>
                      <a:r>
                        <a:rPr lang="ar-EG" sz="3600" b="0" kern="1200" dirty="0" err="1">
                          <a:solidFill>
                            <a:prstClr val="white"/>
                          </a:solidFill>
                          <a:latin typeface="+mn-lt"/>
                          <a:ea typeface="+mn-ea"/>
                          <a:cs typeface="+mn-cs"/>
                        </a:rPr>
                        <a:t>مظال</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آبائك،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إبراهيم وإسحق ويعقوب.</a:t>
                      </a:r>
                    </a:p>
                    <a:p>
                      <a:endParaRPr lang="fr-FR" sz="2000" dirty="0"/>
                    </a:p>
                  </a:txBody>
                  <a:tcPr/>
                </a:tc>
                <a:extLst>
                  <a:ext uri="{0D108BD9-81ED-4DB2-BD59-A6C34878D82A}">
                    <a16:rowId xmlns:a16="http://schemas.microsoft.com/office/drawing/2014/main" val="10000"/>
                  </a:ext>
                </a:extLst>
              </a:tr>
            </a:tbl>
          </a:graphicData>
        </a:graphic>
      </p:graphicFrame>
      <p:sp>
        <p:nvSpPr>
          <p:cNvPr id="3" name="ZoneTexte 2">
            <a:extLst>
              <a:ext uri="{FF2B5EF4-FFF2-40B4-BE49-F238E27FC236}">
                <a16:creationId xmlns:a16="http://schemas.microsoft.com/office/drawing/2014/main" id="{A58D15C8-5CD7-1625-DB52-A2A252C0181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521988FF-A099-AA99-DB4A-AD8441D71D5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30279967"/>
      </p:ext>
    </p:extLst>
  </p:cSld>
  <p:clrMapOvr>
    <a:masterClrMapping/>
  </p:clrMapOvr>
  <p:transition/>
</p:sld>
</file>

<file path=ppt/slides/slide246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pigenoc</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nouni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Dauid</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aremici</a:t>
            </a:r>
            <a:r>
              <a:rPr lang="fr-FR" sz="3733" dirty="0">
                <a:solidFill>
                  <a:prstClr val="white"/>
                </a:solidFill>
                <a:latin typeface="CS Avva Shenouda" pitchFamily="34" charset="0"/>
              </a:rPr>
              <a:t> nan kata </a:t>
            </a:r>
            <a:r>
              <a:rPr lang="fr-FR" sz="3733" dirty="0" err="1">
                <a:solidFill>
                  <a:prstClr val="white"/>
                </a:solidFill>
                <a:latin typeface="CS Avva Shenouda" pitchFamily="34" charset="0"/>
              </a:rPr>
              <a:t>carx</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mPencwtyr</a:t>
            </a:r>
            <a:r>
              <a:rPr lang="fr-FR" sz="3733" dirty="0">
                <a:solidFill>
                  <a:prstClr val="white"/>
                </a:solidFill>
                <a:latin typeface="CS Avva Shenouda" pitchFamily="34" charset="0"/>
              </a:rPr>
              <a:t> I=y=c P=,=c.</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أنت هى جنس.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وأصل داود.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ولدت لنا جسديا.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مخلصنا يسوع المسيح.</a:t>
            </a:r>
            <a:endParaRPr lang="fr-FR" sz="4400" dirty="0">
              <a:solidFill>
                <a:prstClr val="white"/>
              </a:solidFill>
              <a:latin typeface="Calibri"/>
            </a:endParaRPr>
          </a:p>
        </p:txBody>
      </p:sp>
      <p:sp>
        <p:nvSpPr>
          <p:cNvPr id="12" name="Rectangle 11"/>
          <p:cNvSpPr/>
          <p:nvPr/>
        </p:nvSpPr>
        <p:spPr>
          <a:xfrm>
            <a:off x="1991544" y="3717033"/>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Ô toi qui est de la race</a:t>
            </a:r>
          </a:p>
          <a:p>
            <a:pPr algn="ctr" defTabSz="1219170"/>
            <a:r>
              <a:rPr lang="fr-FR" sz="3733" b="1" dirty="0">
                <a:solidFill>
                  <a:prstClr val="white"/>
                </a:solidFill>
                <a:latin typeface="Book Antiqua" pitchFamily="18" charset="0"/>
              </a:rPr>
              <a:t>Et descendance de David</a:t>
            </a:r>
          </a:p>
          <a:p>
            <a:pPr algn="ctr" defTabSz="1219170"/>
            <a:r>
              <a:rPr lang="fr-FR" sz="3733" b="1" dirty="0">
                <a:solidFill>
                  <a:prstClr val="white"/>
                </a:solidFill>
                <a:latin typeface="Book Antiqua" pitchFamily="18" charset="0"/>
              </a:rPr>
              <a:t>Tu enfantes charnellement </a:t>
            </a:r>
          </a:p>
          <a:p>
            <a:pPr algn="ctr" defTabSz="1219170"/>
            <a:r>
              <a:rPr lang="fr-FR" sz="3733" b="1" dirty="0">
                <a:solidFill>
                  <a:prstClr val="white"/>
                </a:solidFill>
                <a:latin typeface="Book Antiqua" pitchFamily="18" charset="0"/>
              </a:rPr>
              <a:t>Christ Jésus, notre Sauveur</a:t>
            </a:r>
          </a:p>
        </p:txBody>
      </p:sp>
      <p:sp>
        <p:nvSpPr>
          <p:cNvPr id="20" name="ZoneTexte 19">
            <a:extLst>
              <a:ext uri="{FF2B5EF4-FFF2-40B4-BE49-F238E27FC236}">
                <a16:creationId xmlns:a16="http://schemas.microsoft.com/office/drawing/2014/main" id="{4B265BA6-FC6A-A6CB-BC49-E3F0871F11A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21" name="ZoneTexte 20">
            <a:hlinkClick r:id="rId2" action="ppaction://hlinksldjump"/>
            <a:extLst>
              <a:ext uri="{FF2B5EF4-FFF2-40B4-BE49-F238E27FC236}">
                <a16:creationId xmlns:a16="http://schemas.microsoft.com/office/drawing/2014/main" id="{8A5663AC-304C-5CAE-3BD2-7FFBB27B298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0480654"/>
      </p:ext>
    </p:extLst>
  </p:cSld>
  <p:clrMapOvr>
    <a:overrideClrMapping bg1="lt1" tx1="dk1" bg2="lt2" tx2="dk2" accent1="accent1" accent2="accent2" accent3="accent3" accent4="accent4" accent5="accent5" accent6="accent6" hlink="hlink" folHlink="folHlink"/>
  </p:clrMapOvr>
</p:sld>
</file>

<file path=ppt/slides/slide246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338846"/>
            <a:ext cx="6096677" cy="3539046"/>
          </a:xfrm>
          <a:prstGeom prst="rect">
            <a:avLst/>
          </a:prstGeom>
        </p:spPr>
        <p:txBody>
          <a:bodyPr wrap="square">
            <a:spAutoFit/>
          </a:bodyPr>
          <a:lstStyle/>
          <a:p>
            <a:pPr algn="just" defTabSz="1219170"/>
            <a:r>
              <a:rPr lang="fr-FR" sz="3733" dirty="0" err="1">
                <a:solidFill>
                  <a:prstClr val="white"/>
                </a:solidFill>
                <a:latin typeface="CS Avva Shenouda" pitchFamily="34" charset="0"/>
              </a:rPr>
              <a:t>Pimonogenyc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ebolqen</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Viwt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qajwou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nni`ewn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afsouwf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mmin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[i</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noumorvy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mbwk</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nqy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penoujai</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الوحيد من الاب.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قبل كل الدهور.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أخلى ذاته وأخذ شكل عبد.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منكِ لأجل خلاصنا.</a:t>
            </a:r>
            <a:endParaRPr lang="fr-FR" sz="4400" dirty="0">
              <a:solidFill>
                <a:prstClr val="white"/>
              </a:solidFill>
              <a:latin typeface="Calibri"/>
            </a:endParaRPr>
          </a:p>
        </p:txBody>
      </p:sp>
      <p:sp>
        <p:nvSpPr>
          <p:cNvPr id="12" name="Rectangle 11"/>
          <p:cNvSpPr/>
          <p:nvPr/>
        </p:nvSpPr>
        <p:spPr>
          <a:xfrm>
            <a:off x="1847529" y="3909054"/>
            <a:ext cx="86979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C’est le Fils unique du Père</a:t>
            </a:r>
          </a:p>
          <a:p>
            <a:pPr algn="ctr" defTabSz="1219170"/>
            <a:r>
              <a:rPr lang="fr-FR" sz="3733" b="1" dirty="0">
                <a:solidFill>
                  <a:prstClr val="white"/>
                </a:solidFill>
                <a:latin typeface="Book Antiqua" pitchFamily="18" charset="0"/>
              </a:rPr>
              <a:t>Depuis toute éternité</a:t>
            </a:r>
          </a:p>
          <a:p>
            <a:pPr algn="ctr" defTabSz="1219170"/>
            <a:r>
              <a:rPr lang="fr-FR" sz="3733" b="1" dirty="0">
                <a:solidFill>
                  <a:prstClr val="white"/>
                </a:solidFill>
                <a:latin typeface="Book Antiqua" pitchFamily="18" charset="0"/>
              </a:rPr>
              <a:t>Il S’est abaissé, S’est fait</a:t>
            </a:r>
          </a:p>
          <a:p>
            <a:pPr algn="ctr" defTabSz="1219170"/>
            <a:r>
              <a:rPr lang="fr-FR" sz="3733" b="1" dirty="0">
                <a:solidFill>
                  <a:prstClr val="white"/>
                </a:solidFill>
                <a:latin typeface="Book Antiqua" pitchFamily="18" charset="0"/>
              </a:rPr>
              <a:t>Serviteur, pour nous sauver</a:t>
            </a:r>
          </a:p>
        </p:txBody>
      </p:sp>
      <p:sp>
        <p:nvSpPr>
          <p:cNvPr id="20" name="ZoneTexte 19">
            <a:extLst>
              <a:ext uri="{FF2B5EF4-FFF2-40B4-BE49-F238E27FC236}">
                <a16:creationId xmlns:a16="http://schemas.microsoft.com/office/drawing/2014/main" id="{F3572F58-621C-B6A0-B673-28B908A6244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21" name="ZoneTexte 20">
            <a:hlinkClick r:id="rId2" action="ppaction://hlinksldjump"/>
            <a:extLst>
              <a:ext uri="{FF2B5EF4-FFF2-40B4-BE49-F238E27FC236}">
                <a16:creationId xmlns:a16="http://schemas.microsoft.com/office/drawing/2014/main" id="{5DBC2C0B-9218-AE8A-B463-1EDBF6FD005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66136043"/>
      </p:ext>
    </p:extLst>
  </p:cSld>
  <p:clrMapOvr>
    <a:overrideClrMapping bg1="lt1" tx1="dk1" bg2="lt2" tx2="dk2" accent1="accent1" accent2="accent2" accent3="accent3" accent4="accent4" accent5="accent5" accent6="accent6" hlink="hlink" folHlink="folHlink"/>
  </p:clrMapOvr>
</p:sld>
</file>

<file path=ppt/slides/slide246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ye;meh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yetacjem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yetacmec</a:t>
            </a:r>
            <a:r>
              <a:rPr lang="fr-FR" sz="3733" dirty="0">
                <a:solidFill>
                  <a:prstClr val="white"/>
                </a:solidFill>
                <a:latin typeface="CS Avva Shenouda" pitchFamily="34" charset="0"/>
              </a:rPr>
              <a:t> P=,=c @ </a:t>
            </a:r>
            <a:r>
              <a:rPr lang="fr-FR" sz="3733" err="1">
                <a:solidFill>
                  <a:prstClr val="white"/>
                </a:solidFill>
                <a:latin typeface="CS Avva Shenouda" pitchFamily="34" charset="0"/>
              </a:rPr>
              <a:t>ouoh</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sop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neme</a:t>
            </a:r>
            <a:r>
              <a:rPr lang="fr-FR" sz="3733" dirty="0">
                <a:solidFill>
                  <a:prstClr val="white"/>
                </a:solidFill>
                <a:latin typeface="CS Avva Shenouda" pitchFamily="34" charset="0"/>
              </a:rPr>
              <a:t>.</a:t>
            </a:r>
          </a:p>
        </p:txBody>
      </p:sp>
      <p:sp>
        <p:nvSpPr>
          <p:cNvPr id="11" name="Rectangle 10"/>
          <p:cNvSpPr/>
          <p:nvPr/>
        </p:nvSpPr>
        <p:spPr>
          <a:xfrm>
            <a:off x="6672064" y="556226"/>
            <a:ext cx="5105424" cy="2575192"/>
          </a:xfrm>
          <a:prstGeom prst="rect">
            <a:avLst/>
          </a:prstGeom>
        </p:spPr>
        <p:txBody>
          <a:bodyPr wrap="square">
            <a:spAutoFit/>
          </a:bodyPr>
          <a:lstStyle/>
          <a:p>
            <a:pPr algn="just" defTabSz="1219170" rtl="1"/>
            <a:r>
              <a:rPr lang="ar-EG" sz="4200" dirty="0">
                <a:solidFill>
                  <a:prstClr val="white"/>
                </a:solidFill>
                <a:latin typeface="Calibri"/>
                <a:cs typeface="Arial" panose="020B0604020202020204" pitchFamily="34" charset="0"/>
              </a:rPr>
              <a:t>السلام لك يا ممتلئة نعمة. </a:t>
            </a:r>
            <a:endParaRPr lang="fr-FR" sz="4200"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وجدت نعمة. </a:t>
            </a:r>
            <a:endParaRPr lang="fr-FR" sz="3867"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ولدت المسيح. </a:t>
            </a:r>
            <a:endParaRPr lang="fr-FR" sz="3867" dirty="0">
              <a:solidFill>
                <a:prstClr val="white"/>
              </a:solidFill>
              <a:latin typeface="Calibri"/>
            </a:endParaRPr>
          </a:p>
          <a:p>
            <a:pPr algn="just" defTabSz="1219170" rtl="1"/>
            <a:r>
              <a:rPr lang="ar-EG" sz="4200" dirty="0">
                <a:solidFill>
                  <a:prstClr val="white"/>
                </a:solidFill>
                <a:latin typeface="Calibri"/>
                <a:cs typeface="Arial" panose="020B0604020202020204" pitchFamily="34" charset="0"/>
              </a:rPr>
              <a:t>الرب معك.</a:t>
            </a:r>
            <a:endParaRPr lang="fr-FR" sz="42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pleine de grâce, </a:t>
            </a:r>
          </a:p>
          <a:p>
            <a:pPr algn="ctr" defTabSz="1219170"/>
            <a:r>
              <a:rPr lang="fr-FR" sz="3733" b="1" dirty="0">
                <a:solidFill>
                  <a:prstClr val="white"/>
                </a:solidFill>
                <a:latin typeface="Book Antiqua" pitchFamily="18" charset="0"/>
              </a:rPr>
              <a:t>salut à toi qui trouva grâce, </a:t>
            </a:r>
          </a:p>
          <a:p>
            <a:pPr algn="ctr" defTabSz="1219170"/>
            <a:r>
              <a:rPr lang="fr-FR" sz="3733" b="1" dirty="0">
                <a:solidFill>
                  <a:prstClr val="white"/>
                </a:solidFill>
                <a:latin typeface="Book Antiqua" pitchFamily="18" charset="0"/>
              </a:rPr>
              <a:t>salut à toi qui enfanta le Christ, </a:t>
            </a:r>
          </a:p>
          <a:p>
            <a:pPr algn="ctr" defTabSz="1219170"/>
            <a:r>
              <a:rPr lang="fr-FR" sz="3733" b="1" dirty="0">
                <a:solidFill>
                  <a:prstClr val="white"/>
                </a:solidFill>
                <a:latin typeface="Book Antiqua" pitchFamily="18" charset="0"/>
              </a:rPr>
              <a:t>le Seigneur est avec toi.</a:t>
            </a:r>
          </a:p>
        </p:txBody>
      </p:sp>
      <p:sp>
        <p:nvSpPr>
          <p:cNvPr id="19" name="ZoneTexte 18">
            <a:extLst>
              <a:ext uri="{FF2B5EF4-FFF2-40B4-BE49-F238E27FC236}">
                <a16:creationId xmlns:a16="http://schemas.microsoft.com/office/drawing/2014/main" id="{41F96A71-B559-224C-C4AD-BB044EB1C32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20" name="ZoneTexte 19">
            <a:hlinkClick r:id="rId2" action="ppaction://hlinksldjump"/>
            <a:extLst>
              <a:ext uri="{FF2B5EF4-FFF2-40B4-BE49-F238E27FC236}">
                <a16:creationId xmlns:a16="http://schemas.microsoft.com/office/drawing/2014/main" id="{DACA3C30-3544-218F-CDE5-5CBECCC91ED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4420251"/>
      </p:ext>
    </p:extLst>
  </p:cSld>
  <p:clrMapOvr>
    <a:overrideClrMapping bg1="lt1" tx1="dk1" bg2="lt2" tx2="dk2" accent1="accent1" accent2="accent2" accent3="accent3" accent4="accent4" accent5="accent5" accent6="accent6" hlink="hlink" folHlink="folHlink"/>
  </p:clrMapOvr>
</p:sld>
</file>

<file path=ppt/slides/slide24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4D53E952-B64C-1687-131B-93834D0CFFF4}"/>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55A737EC-0976-C7AF-4EE1-9284D2A0CE26}"/>
              </a:ext>
            </a:extLst>
          </p:cNvPr>
          <p:cNvGraphicFramePr>
            <a:graphicFrameLocks noGrp="1"/>
          </p:cNvGraphicFramePr>
          <p:nvPr/>
        </p:nvGraphicFramePr>
        <p:xfrm>
          <a:off x="457200" y="332656"/>
          <a:ext cx="11247156" cy="5868652"/>
        </p:xfrm>
        <a:graphic>
          <a:graphicData uri="http://schemas.openxmlformats.org/drawingml/2006/table">
            <a:tbl>
              <a:tblPr firstRow="1" bandRow="1">
                <a:tableStyleId>{2D5ABB26-0587-4C30-8999-92F81FD0307C}</a:tableStyleId>
              </a:tblPr>
              <a:tblGrid>
                <a:gridCol w="7010400">
                  <a:extLst>
                    <a:ext uri="{9D8B030D-6E8A-4147-A177-3AD203B41FA5}">
                      <a16:colId xmlns:a16="http://schemas.microsoft.com/office/drawing/2014/main" val="20000"/>
                    </a:ext>
                  </a:extLst>
                </a:gridCol>
                <a:gridCol w="4236756">
                  <a:extLst>
                    <a:ext uri="{9D8B030D-6E8A-4147-A177-3AD203B41FA5}">
                      <a16:colId xmlns:a16="http://schemas.microsoft.com/office/drawing/2014/main" val="20001"/>
                    </a:ext>
                  </a:extLst>
                </a:gridCol>
              </a:tblGrid>
              <a:tr h="3024336">
                <a:tc>
                  <a:txBody>
                    <a:bodyPr/>
                    <a:lstStyle/>
                    <a:p>
                      <a:pPr algn="l">
                        <a:lnSpc>
                          <a:spcPct val="115000"/>
                        </a:lnSpc>
                        <a:spcAft>
                          <a:spcPts val="0"/>
                        </a:spcAft>
                      </a:pPr>
                      <a:r>
                        <a:rPr lang="fr-FR" sz="2800" b="1" kern="1200" dirty="0">
                          <a:solidFill>
                            <a:prstClr val="white"/>
                          </a:solidFill>
                          <a:latin typeface="Book Antiqua" pitchFamily="18" charset="0"/>
                          <a:ea typeface="+mn-ea"/>
                          <a:cs typeface="+mn-cs"/>
                        </a:rPr>
                        <a:t>17. La première corde, pour toi a chanté</a:t>
                      </a:r>
                    </a:p>
                    <a:p>
                      <a:pPr algn="l">
                        <a:lnSpc>
                          <a:spcPct val="115000"/>
                        </a:lnSpc>
                        <a:spcAft>
                          <a:spcPts val="0"/>
                        </a:spcAft>
                      </a:pPr>
                      <a:r>
                        <a:rPr lang="fr-FR" sz="2800" b="1" kern="1200" dirty="0">
                          <a:solidFill>
                            <a:prstClr val="white"/>
                          </a:solidFill>
                          <a:latin typeface="Book Antiqua" pitchFamily="18" charset="0"/>
                          <a:ea typeface="+mn-ea"/>
                          <a:cs typeface="+mn-cs"/>
                        </a:rPr>
                        <a:t>Une Vierge pure, qui va enfanter</a:t>
                      </a:r>
                    </a:p>
                    <a:p>
                      <a:pPr algn="l">
                        <a:lnSpc>
                          <a:spcPct val="115000"/>
                        </a:lnSpc>
                        <a:spcAft>
                          <a:spcPts val="0"/>
                        </a:spcAft>
                      </a:pPr>
                      <a:r>
                        <a:rPr lang="fr-FR" sz="2800" b="1" kern="1200" dirty="0">
                          <a:solidFill>
                            <a:prstClr val="white"/>
                          </a:solidFill>
                          <a:latin typeface="Book Antiqua" pitchFamily="18" charset="0"/>
                          <a:ea typeface="+mn-ea"/>
                          <a:cs typeface="+mn-cs"/>
                        </a:rPr>
                        <a:t>La deuxième corde, claire a résonné</a:t>
                      </a:r>
                    </a:p>
                    <a:p>
                      <a:pPr algn="l">
                        <a:lnSpc>
                          <a:spcPct val="115000"/>
                        </a:lnSpc>
                        <a:spcAft>
                          <a:spcPts val="0"/>
                        </a:spcAft>
                      </a:pPr>
                      <a:r>
                        <a:rPr lang="fr-FR" sz="2800" b="1" kern="1200" dirty="0">
                          <a:solidFill>
                            <a:prstClr val="white"/>
                          </a:solidFill>
                          <a:latin typeface="Book Antiqua" pitchFamily="18" charset="0"/>
                          <a:ea typeface="+mn-ea"/>
                          <a:cs typeface="+mn-cs"/>
                        </a:rPr>
                        <a:t>Ô cithare chante, et cordes vibrez</a:t>
                      </a:r>
                    </a:p>
                  </a:txBody>
                  <a:tcPr marL="89535" marR="89535" marT="0" marB="0"/>
                </a:tc>
                <a:tc>
                  <a:txBody>
                    <a:bodyPr/>
                    <a:lstStyle/>
                    <a:p>
                      <a:pPr algn="r" rtl="1"/>
                      <a:r>
                        <a:rPr lang="ar-EG" sz="3200" b="1" kern="1200" dirty="0">
                          <a:solidFill>
                            <a:prstClr val="white"/>
                          </a:solidFill>
                          <a:latin typeface="+mn-lt"/>
                          <a:ea typeface="+mn-ea"/>
                          <a:cs typeface="+mn-cs"/>
                        </a:rPr>
                        <a:t>الوتر الأول قول مُبجل</a:t>
                      </a:r>
                    </a:p>
                    <a:p>
                      <a:pPr algn="r" rtl="1"/>
                      <a:r>
                        <a:rPr lang="ar-EG" sz="3200" b="1" kern="1200" dirty="0">
                          <a:solidFill>
                            <a:prstClr val="white"/>
                          </a:solidFill>
                          <a:latin typeface="+mn-lt"/>
                          <a:ea typeface="+mn-ea"/>
                          <a:cs typeface="+mn-cs"/>
                        </a:rPr>
                        <a:t>والعذراء تحبل بالملك الجبار</a:t>
                      </a:r>
                    </a:p>
                    <a:p>
                      <a:pPr algn="r" rtl="1"/>
                      <a:r>
                        <a:rPr lang="ar-EG" sz="3200" b="1" kern="1200" dirty="0">
                          <a:solidFill>
                            <a:prstClr val="white"/>
                          </a:solidFill>
                          <a:latin typeface="+mn-lt"/>
                          <a:ea typeface="+mn-ea"/>
                          <a:cs typeface="+mn-cs"/>
                        </a:rPr>
                        <a:t>الوتر الثاني داود بالأغاني</a:t>
                      </a:r>
                    </a:p>
                    <a:p>
                      <a:pPr algn="r" rtl="1"/>
                      <a:r>
                        <a:rPr lang="ar-EG" sz="3200" b="1" kern="1200" dirty="0">
                          <a:solidFill>
                            <a:prstClr val="white"/>
                          </a:solidFill>
                          <a:latin typeface="+mn-lt"/>
                          <a:ea typeface="+mn-ea"/>
                          <a:cs typeface="+mn-cs"/>
                        </a:rPr>
                        <a:t>يرتل بالألحان مع ضرب القيثار</a:t>
                      </a:r>
                    </a:p>
                  </a:txBody>
                  <a:tcPr/>
                </a:tc>
                <a:extLst>
                  <a:ext uri="{0D108BD9-81ED-4DB2-BD59-A6C34878D82A}">
                    <a16:rowId xmlns:a16="http://schemas.microsoft.com/office/drawing/2014/main" val="10000"/>
                  </a:ext>
                </a:extLst>
              </a:tr>
              <a:tr h="2844316">
                <a:tc>
                  <a:txBody>
                    <a:bodyPr/>
                    <a:lstStyle/>
                    <a:p>
                      <a:pPr algn="l">
                        <a:lnSpc>
                          <a:spcPct val="115000"/>
                        </a:lnSpc>
                        <a:spcAft>
                          <a:spcPts val="0"/>
                        </a:spcAft>
                      </a:pPr>
                      <a:r>
                        <a:rPr lang="fr-FR" sz="2800" b="1" kern="1200" dirty="0">
                          <a:solidFill>
                            <a:prstClr val="white"/>
                          </a:solidFill>
                          <a:latin typeface="Book Antiqua" pitchFamily="18" charset="0"/>
                          <a:ea typeface="+mn-ea"/>
                          <a:cs typeface="+mn-cs"/>
                        </a:rPr>
                        <a:t>18. Et sur la troisième, Vierge lumineuse</a:t>
                      </a:r>
                    </a:p>
                    <a:p>
                      <a:pPr algn="l">
                        <a:lnSpc>
                          <a:spcPct val="115000"/>
                        </a:lnSpc>
                        <a:spcAft>
                          <a:spcPts val="0"/>
                        </a:spcAft>
                      </a:pPr>
                      <a:r>
                        <a:rPr lang="fr-FR" sz="2800" b="1" kern="1200" dirty="0">
                          <a:solidFill>
                            <a:prstClr val="white"/>
                          </a:solidFill>
                          <a:latin typeface="Book Antiqua" pitchFamily="18" charset="0"/>
                          <a:ea typeface="+mn-ea"/>
                          <a:cs typeface="+mn-cs"/>
                        </a:rPr>
                        <a:t>Toi que Dieu choisit, perle si précieuse</a:t>
                      </a:r>
                    </a:p>
                    <a:p>
                      <a:pPr algn="l">
                        <a:lnSpc>
                          <a:spcPct val="115000"/>
                        </a:lnSpc>
                        <a:spcAft>
                          <a:spcPts val="0"/>
                        </a:spcAft>
                      </a:pPr>
                      <a:r>
                        <a:rPr lang="fr-FR" sz="2800" b="1" kern="1200" dirty="0">
                          <a:solidFill>
                            <a:prstClr val="white"/>
                          </a:solidFill>
                          <a:latin typeface="Book Antiqua" pitchFamily="18" charset="0"/>
                          <a:ea typeface="+mn-ea"/>
                          <a:cs typeface="+mn-cs"/>
                        </a:rPr>
                        <a:t>Et sur la quatrième corde je te loue</a:t>
                      </a:r>
                    </a:p>
                    <a:p>
                      <a:pPr algn="l">
                        <a:lnSpc>
                          <a:spcPct val="115000"/>
                        </a:lnSpc>
                        <a:spcAft>
                          <a:spcPts val="0"/>
                        </a:spcAft>
                      </a:pPr>
                      <a:r>
                        <a:rPr lang="fr-FR" sz="2800" b="1" kern="1200" dirty="0">
                          <a:solidFill>
                            <a:prstClr val="white"/>
                          </a:solidFill>
                          <a:latin typeface="Book Antiqua" pitchFamily="18" charset="0"/>
                          <a:ea typeface="+mn-ea"/>
                          <a:cs typeface="+mn-cs"/>
                        </a:rPr>
                        <a:t>Ecoutez ô peuples, venez de partout</a:t>
                      </a:r>
                    </a:p>
                  </a:txBody>
                  <a:tcPr marL="89535" marR="89535" marT="0" marB="0"/>
                </a:tc>
                <a:tc>
                  <a:txBody>
                    <a:bodyPr/>
                    <a:lstStyle/>
                    <a:p>
                      <a:pPr algn="r" rtl="1"/>
                      <a:r>
                        <a:rPr lang="ar-EG" sz="3200" b="1" kern="1200" dirty="0">
                          <a:solidFill>
                            <a:prstClr val="white"/>
                          </a:solidFill>
                          <a:latin typeface="+mn-lt"/>
                          <a:ea typeface="+mn-ea"/>
                          <a:cs typeface="+mn-cs"/>
                        </a:rPr>
                        <a:t>والثالث يا </a:t>
                      </a:r>
                      <a:r>
                        <a:rPr lang="ar-EG" sz="3200" b="1" kern="1200" dirty="0" err="1">
                          <a:solidFill>
                            <a:prstClr val="white"/>
                          </a:solidFill>
                          <a:latin typeface="+mn-lt"/>
                          <a:ea typeface="+mn-ea"/>
                          <a:cs typeface="+mn-cs"/>
                        </a:rPr>
                        <a:t>إبنة</a:t>
                      </a:r>
                      <a:r>
                        <a:rPr lang="ar-EG" sz="3200" b="1" kern="1200" dirty="0">
                          <a:solidFill>
                            <a:prstClr val="white"/>
                          </a:solidFill>
                          <a:latin typeface="+mn-lt"/>
                          <a:ea typeface="+mn-ea"/>
                          <a:cs typeface="+mn-cs"/>
                        </a:rPr>
                        <a:t> أنتِ مؤتمنة</a:t>
                      </a:r>
                    </a:p>
                    <a:p>
                      <a:pPr algn="r" rtl="1"/>
                      <a:r>
                        <a:rPr lang="ar-EG" sz="3200" b="1" kern="1200" dirty="0">
                          <a:solidFill>
                            <a:prstClr val="white"/>
                          </a:solidFill>
                          <a:latin typeface="+mn-lt"/>
                          <a:ea typeface="+mn-ea"/>
                          <a:cs typeface="+mn-cs"/>
                        </a:rPr>
                        <a:t>بالنور مشتملة والرب لكِ اختار</a:t>
                      </a:r>
                    </a:p>
                    <a:p>
                      <a:pPr algn="r" rtl="1"/>
                      <a:r>
                        <a:rPr lang="ar-EG" sz="3200" b="1" kern="1200" dirty="0">
                          <a:solidFill>
                            <a:prstClr val="white"/>
                          </a:solidFill>
                          <a:latin typeface="+mn-lt"/>
                          <a:ea typeface="+mn-ea"/>
                          <a:cs typeface="+mn-cs"/>
                        </a:rPr>
                        <a:t>الوتر الرابع </a:t>
                      </a:r>
                      <a:r>
                        <a:rPr lang="ar-EG" sz="3200" b="1" kern="1200" dirty="0" err="1">
                          <a:solidFill>
                            <a:prstClr val="white"/>
                          </a:solidFill>
                          <a:latin typeface="+mn-lt"/>
                          <a:ea typeface="+mn-ea"/>
                          <a:cs typeface="+mn-cs"/>
                        </a:rPr>
                        <a:t>إصغِ</a:t>
                      </a:r>
                      <a:r>
                        <a:rPr lang="ar-EG" sz="3200" b="1" kern="1200" dirty="0">
                          <a:solidFill>
                            <a:prstClr val="white"/>
                          </a:solidFill>
                          <a:latin typeface="+mn-lt"/>
                          <a:ea typeface="+mn-ea"/>
                          <a:cs typeface="+mn-cs"/>
                        </a:rPr>
                        <a:t> يا سامع</a:t>
                      </a:r>
                    </a:p>
                    <a:p>
                      <a:pPr algn="r" rtl="1"/>
                      <a:r>
                        <a:rPr lang="ar-EG" sz="3200" b="1" kern="1200" dirty="0">
                          <a:solidFill>
                            <a:prstClr val="white"/>
                          </a:solidFill>
                          <a:latin typeface="+mn-lt"/>
                          <a:ea typeface="+mn-ea"/>
                          <a:cs typeface="+mn-cs"/>
                        </a:rPr>
                        <a:t>ذا قولاً شائع في كل الأقطار</a:t>
                      </a:r>
                    </a:p>
                    <a:p>
                      <a:endParaRPr lang="fr-FR" sz="16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3F525F1D-8CAD-2693-CB5E-692CDDA4B70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3637A113-DA6E-1D89-C14E-CD4176BAC92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37404248"/>
      </p:ext>
    </p:extLst>
  </p:cSld>
  <p:clrMapOvr>
    <a:masterClrMapping/>
  </p:clrMapOvr>
  <p:transition/>
</p:sld>
</file>

<file path=ppt/slides/slide24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57</a:t>
            </a:r>
          </a:p>
        </p:txBody>
      </p:sp>
      <p:sp>
        <p:nvSpPr>
          <p:cNvPr id="4" name="Rectangle 3">
            <a:extLst>
              <a:ext uri="{FF2B5EF4-FFF2-40B4-BE49-F238E27FC236}">
                <a16:creationId xmlns:a16="http://schemas.microsoft.com/office/drawing/2014/main" id="{89A8B91F-C64D-636C-95FD-4A93C30D9C82}"/>
              </a:ext>
            </a:extLst>
          </p:cNvPr>
          <p:cNvSpPr/>
          <p:nvPr/>
        </p:nvSpPr>
        <p:spPr>
          <a:xfrm>
            <a:off x="533400" y="2286000"/>
            <a:ext cx="11170956" cy="1446550"/>
          </a:xfrm>
          <a:prstGeom prst="rect">
            <a:avLst/>
          </a:prstGeom>
        </p:spPr>
        <p:txBody>
          <a:bodyPr wrap="square">
            <a:spAutoFit/>
          </a:bodyPr>
          <a:lstStyle/>
          <a:p>
            <a:pPr algn="ctr"/>
            <a:r>
              <a:rPr lang="fr-FR" sz="4400" b="1" dirty="0">
                <a:solidFill>
                  <a:prstClr val="white"/>
                </a:solidFill>
                <a:latin typeface="Book Antiqua" pitchFamily="18" charset="0"/>
              </a:rPr>
              <a:t>4</a:t>
            </a:r>
            <a:r>
              <a:rPr lang="fr-FR" sz="4400" b="1" baseline="30000" dirty="0">
                <a:solidFill>
                  <a:prstClr val="white"/>
                </a:solidFill>
                <a:latin typeface="Book Antiqua" pitchFamily="18" charset="0"/>
              </a:rPr>
              <a:t>ème</a:t>
            </a:r>
            <a:r>
              <a:rPr lang="fr-FR" sz="4400" b="1" dirty="0">
                <a:solidFill>
                  <a:prstClr val="white"/>
                </a:solidFill>
                <a:latin typeface="Book Antiqua" pitchFamily="18" charset="0"/>
              </a:rPr>
              <a:t> interprétation de Maître Abo El-Saad </a:t>
            </a:r>
            <a:r>
              <a:rPr lang="ar-AE" sz="4400" b="1" dirty="0">
                <a:solidFill>
                  <a:prstClr val="white"/>
                </a:solidFill>
                <a:latin typeface="Book Antiqua" pitchFamily="18" charset="0"/>
              </a:rPr>
              <a:t>التفسير الرابع لأبو السعد </a:t>
            </a:r>
            <a:r>
              <a:rPr lang="ar-AE" sz="4400" b="1" dirty="0" err="1">
                <a:solidFill>
                  <a:prstClr val="white"/>
                </a:solidFill>
                <a:latin typeface="Book Antiqua" pitchFamily="18" charset="0"/>
              </a:rPr>
              <a:t>الأبوتيجي</a:t>
            </a:r>
            <a:endParaRPr lang="fr-FR" sz="4400" b="1"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EA2F8483-0F26-D01B-01A5-4EA08DFD1E2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3" name="ZoneTexte 2">
            <a:hlinkClick r:id="rId3" action="ppaction://hlinksldjump"/>
            <a:extLst>
              <a:ext uri="{FF2B5EF4-FFF2-40B4-BE49-F238E27FC236}">
                <a16:creationId xmlns:a16="http://schemas.microsoft.com/office/drawing/2014/main" id="{C605A849-0B23-F2AC-ED63-9B1E83FD18D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37974977"/>
      </p:ext>
    </p:extLst>
  </p:cSld>
  <p:clrMapOvr>
    <a:masterClrMapping/>
  </p:clrMapOvr>
  <p:transition spd="slow"/>
</p:sld>
</file>

<file path=ppt/slides/slide24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514764044"/>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 Et ta lignée, nous connaissons</a:t>
                      </a:r>
                    </a:p>
                    <a:p>
                      <a:pPr algn="l"/>
                      <a:r>
                        <a:rPr lang="fr-FR" sz="2800" b="1" kern="1200" dirty="0">
                          <a:solidFill>
                            <a:prstClr val="white"/>
                          </a:solidFill>
                          <a:latin typeface="Book Antiqua" pitchFamily="18" charset="0"/>
                          <a:ea typeface="+mn-ea"/>
                          <a:cs typeface="+mn-cs"/>
                        </a:rPr>
                        <a:t>Tribu du grand David le roi</a:t>
                      </a:r>
                    </a:p>
                    <a:p>
                      <a:pPr algn="l"/>
                      <a:r>
                        <a:rPr lang="fr-FR" sz="2800" b="1" kern="1200" dirty="0">
                          <a:solidFill>
                            <a:prstClr val="white"/>
                          </a:solidFill>
                          <a:latin typeface="Book Antiqua" pitchFamily="18" charset="0"/>
                          <a:ea typeface="+mn-ea"/>
                          <a:cs typeface="+mn-cs"/>
                        </a:rPr>
                        <a:t>Par toi arrive le pardon</a:t>
                      </a:r>
                    </a:p>
                    <a:p>
                      <a:pPr algn="l"/>
                      <a:r>
                        <a:rPr lang="fr-FR" sz="2800" b="1" kern="1200" dirty="0">
                          <a:solidFill>
                            <a:prstClr val="white"/>
                          </a:solidFill>
                          <a:latin typeface="Book Antiqua" pitchFamily="18" charset="0"/>
                          <a:ea typeface="+mn-ea"/>
                          <a:cs typeface="+mn-cs"/>
                        </a:rPr>
                        <a:t>Promesse est accomplie en toi</a:t>
                      </a:r>
                    </a:p>
                  </a:txBody>
                  <a:tcPr/>
                </a:tc>
                <a:tc>
                  <a:txBody>
                    <a:bodyPr/>
                    <a:lstStyle/>
                    <a:p>
                      <a:pPr algn="r" rtl="1"/>
                      <a:r>
                        <a:rPr lang="ar-EG" sz="3600" b="0" kern="1200" dirty="0">
                          <a:solidFill>
                            <a:prstClr val="white"/>
                          </a:solidFill>
                          <a:latin typeface="+mn-lt"/>
                          <a:ea typeface="+mn-ea"/>
                          <a:cs typeface="+mn-cs"/>
                        </a:rPr>
                        <a:t>انت هي الجنس </a:t>
                      </a:r>
                      <a:r>
                        <a:rPr lang="ar-EG" sz="3600" b="0" kern="1200" dirty="0" err="1">
                          <a:solidFill>
                            <a:prstClr val="white"/>
                          </a:solidFill>
                          <a:latin typeface="+mn-lt"/>
                          <a:ea typeface="+mn-ea"/>
                          <a:cs typeface="+mn-cs"/>
                        </a:rPr>
                        <a:t>المعروف،</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من أصل قبيلة </a:t>
                      </a:r>
                      <a:r>
                        <a:rPr lang="ar-EG" sz="3600" b="0" kern="1200" dirty="0" err="1">
                          <a:solidFill>
                            <a:prstClr val="white"/>
                          </a:solidFill>
                          <a:latin typeface="+mn-lt"/>
                          <a:ea typeface="+mn-ea"/>
                          <a:cs typeface="+mn-cs"/>
                        </a:rPr>
                        <a:t>داود،</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وصار الصلح بكِ </a:t>
                      </a:r>
                      <a:r>
                        <a:rPr lang="ar-EG" sz="3600" b="0" kern="1200" dirty="0" err="1">
                          <a:solidFill>
                            <a:prstClr val="white"/>
                          </a:solidFill>
                          <a:latin typeface="+mn-lt"/>
                          <a:ea typeface="+mn-ea"/>
                          <a:cs typeface="+mn-cs"/>
                        </a:rPr>
                        <a:t>مكشوف،</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وبكِ تمَّ الوعد الموعود.</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 Comme une pluie sur de la laine</a:t>
                      </a:r>
                    </a:p>
                    <a:p>
                      <a:r>
                        <a:rPr lang="fr-FR" sz="2800" b="1" kern="1200" dirty="0">
                          <a:solidFill>
                            <a:prstClr val="white"/>
                          </a:solidFill>
                          <a:latin typeface="Book Antiqua" pitchFamily="18" charset="0"/>
                          <a:ea typeface="+mn-ea"/>
                          <a:cs typeface="+mn-cs"/>
                        </a:rPr>
                        <a:t>Symbole de ton </a:t>
                      </a:r>
                      <a:r>
                        <a:rPr lang="fr-FR" sz="2800" b="1" kern="1200" dirty="0" err="1">
                          <a:solidFill>
                            <a:prstClr val="white"/>
                          </a:solidFill>
                          <a:latin typeface="Book Antiqua" pitchFamily="18" charset="0"/>
                          <a:ea typeface="+mn-ea"/>
                          <a:cs typeface="+mn-cs"/>
                        </a:rPr>
                        <a:t>Nouveau-Né</a:t>
                      </a:r>
                      <a:endParaRPr lang="fr-FR" sz="2800" b="1" kern="1200" dirty="0">
                        <a:solidFill>
                          <a:prstClr val="white"/>
                        </a:solidFill>
                        <a:latin typeface="Book Antiqua" pitchFamily="18" charset="0"/>
                        <a:ea typeface="+mn-ea"/>
                        <a:cs typeface="+mn-cs"/>
                      </a:endParaRPr>
                    </a:p>
                    <a:p>
                      <a:r>
                        <a:rPr lang="fr-FR" sz="2800" b="1" kern="1200" dirty="0">
                          <a:solidFill>
                            <a:prstClr val="white"/>
                          </a:solidFill>
                          <a:latin typeface="Book Antiqua" pitchFamily="18" charset="0"/>
                          <a:ea typeface="+mn-ea"/>
                          <a:cs typeface="+mn-cs"/>
                        </a:rPr>
                        <a:t>Ses serviteurs sont par centaines</a:t>
                      </a:r>
                    </a:p>
                    <a:p>
                      <a:r>
                        <a:rPr lang="fr-FR" sz="2800" b="1" kern="1200" dirty="0">
                          <a:solidFill>
                            <a:prstClr val="white"/>
                          </a:solidFill>
                          <a:latin typeface="Book Antiqua" pitchFamily="18" charset="0"/>
                          <a:ea typeface="+mn-ea"/>
                          <a:cs typeface="+mn-cs"/>
                        </a:rPr>
                        <a:t>Devant Sa Face, prosternés</a:t>
                      </a:r>
                    </a:p>
                  </a:txBody>
                  <a:tcPr/>
                </a:tc>
                <a:tc>
                  <a:txBody>
                    <a:bodyPr/>
                    <a:lstStyle/>
                    <a:p>
                      <a:pPr algn="r" rtl="1"/>
                      <a:r>
                        <a:rPr lang="ar-EG" sz="3600" b="0" kern="1200" dirty="0">
                          <a:solidFill>
                            <a:prstClr val="white"/>
                          </a:solidFill>
                          <a:latin typeface="+mn-lt"/>
                          <a:ea typeface="+mn-ea"/>
                          <a:cs typeface="+mn-cs"/>
                        </a:rPr>
                        <a:t>مثل مطر ينزل علي </a:t>
                      </a:r>
                      <a:r>
                        <a:rPr lang="ar-EG" sz="3600" b="0" kern="1200" dirty="0" err="1">
                          <a:solidFill>
                            <a:prstClr val="white"/>
                          </a:solidFill>
                          <a:latin typeface="+mn-lt"/>
                          <a:ea typeface="+mn-ea"/>
                          <a:cs typeface="+mn-cs"/>
                        </a:rPr>
                        <a:t>الصوف،</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اعني هو الابن </a:t>
                      </a:r>
                      <a:r>
                        <a:rPr lang="ar-EG" sz="3600" b="0" kern="1200" dirty="0" err="1">
                          <a:solidFill>
                            <a:prstClr val="white"/>
                          </a:solidFill>
                          <a:latin typeface="+mn-lt"/>
                          <a:ea typeface="+mn-ea"/>
                          <a:cs typeface="+mn-cs"/>
                        </a:rPr>
                        <a:t>المولود،</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وخُدامه </a:t>
                      </a:r>
                      <a:r>
                        <a:rPr lang="ar-EG" sz="3600" b="0" kern="1200" dirty="0" err="1">
                          <a:solidFill>
                            <a:prstClr val="white"/>
                          </a:solidFill>
                          <a:latin typeface="+mn-lt"/>
                          <a:ea typeface="+mn-ea"/>
                          <a:cs typeface="+mn-cs"/>
                        </a:rPr>
                        <a:t>ربوات</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والوف،</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تخر أمام وجهة بسجود.</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CED8E019-9866-A3C6-F33A-2DECD7F6BB9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83B4A6B9-4E1A-A593-AB80-4FF9D14DBC1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41545512"/>
      </p:ext>
    </p:extLst>
  </p:cSld>
  <p:clrMapOvr>
    <a:masterClrMapping/>
  </p:clrMapOvr>
  <p:transition/>
</p:sld>
</file>

<file path=ppt/slides/slide24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137451884"/>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041860">
                  <a:extLst>
                    <a:ext uri="{9D8B030D-6E8A-4147-A177-3AD203B41FA5}">
                      <a16:colId xmlns:a16="http://schemas.microsoft.com/office/drawing/2014/main" val="20000"/>
                    </a:ext>
                  </a:extLst>
                </a:gridCol>
                <a:gridCol w="520529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3. L’Unique Fils de Dieu, Jésus</a:t>
                      </a:r>
                    </a:p>
                    <a:p>
                      <a:pPr algn="l"/>
                      <a:r>
                        <a:rPr lang="fr-FR" sz="2800" b="1" kern="1200" dirty="0">
                          <a:solidFill>
                            <a:prstClr val="white"/>
                          </a:solidFill>
                          <a:latin typeface="Book Antiqua" pitchFamily="18" charset="0"/>
                          <a:ea typeface="+mn-ea"/>
                          <a:cs typeface="+mn-cs"/>
                        </a:rPr>
                        <a:t>Prit Corps humain pour nous sauver</a:t>
                      </a:r>
                    </a:p>
                    <a:p>
                      <a:pPr algn="l"/>
                      <a:r>
                        <a:rPr lang="fr-FR" sz="2800" b="1" kern="1200" dirty="0">
                          <a:solidFill>
                            <a:prstClr val="white"/>
                          </a:solidFill>
                          <a:latin typeface="Book Antiqua" pitchFamily="18" charset="0"/>
                          <a:ea typeface="+mn-ea"/>
                          <a:cs typeface="+mn-cs"/>
                        </a:rPr>
                        <a:t>Car Sa promesse, Il a tenu</a:t>
                      </a:r>
                    </a:p>
                    <a:p>
                      <a:pPr algn="l"/>
                      <a:r>
                        <a:rPr lang="fr-FR" sz="2800" b="1" kern="1200" dirty="0">
                          <a:solidFill>
                            <a:prstClr val="white"/>
                          </a:solidFill>
                          <a:latin typeface="Book Antiqua" pitchFamily="18" charset="0"/>
                          <a:ea typeface="+mn-ea"/>
                          <a:cs typeface="+mn-cs"/>
                        </a:rPr>
                        <a:t>Et de Vierge Marie, est né</a:t>
                      </a:r>
                    </a:p>
                  </a:txBody>
                  <a:tcPr/>
                </a:tc>
                <a:tc>
                  <a:txBody>
                    <a:bodyPr/>
                    <a:lstStyle/>
                    <a:p>
                      <a:pPr algn="r" rtl="1"/>
                      <a:r>
                        <a:rPr lang="ar-EG" sz="3600" b="0" kern="1200" dirty="0">
                          <a:solidFill>
                            <a:prstClr val="white"/>
                          </a:solidFill>
                          <a:latin typeface="+mn-lt"/>
                          <a:ea typeface="+mn-ea"/>
                          <a:cs typeface="+mn-cs"/>
                        </a:rPr>
                        <a:t>وحيد الآب نزَلَ </a:t>
                      </a:r>
                      <a:r>
                        <a:rPr lang="ar-EG" sz="3600" b="0" kern="1200" dirty="0" err="1">
                          <a:solidFill>
                            <a:prstClr val="white"/>
                          </a:solidFill>
                          <a:latin typeface="+mn-lt"/>
                          <a:ea typeface="+mn-ea"/>
                          <a:cs typeface="+mn-cs"/>
                        </a:rPr>
                        <a:t>وأخذ،</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جسداً </a:t>
                      </a:r>
                      <a:r>
                        <a:rPr lang="ar-EG" sz="3600" b="0" kern="1200" dirty="0" err="1">
                          <a:solidFill>
                            <a:prstClr val="white"/>
                          </a:solidFill>
                          <a:latin typeface="+mn-lt"/>
                          <a:ea typeface="+mn-ea"/>
                          <a:cs typeface="+mn-cs"/>
                        </a:rPr>
                        <a:t>حتي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نجانا،</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وعد وأراد يتم </a:t>
                      </a:r>
                      <a:r>
                        <a:rPr lang="ar-EG" sz="3600" b="0" kern="1200" dirty="0" err="1">
                          <a:solidFill>
                            <a:prstClr val="white"/>
                          </a:solidFill>
                          <a:latin typeface="+mn-lt"/>
                          <a:ea typeface="+mn-ea"/>
                          <a:cs typeface="+mn-cs"/>
                        </a:rPr>
                        <a:t>الوعد،</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ووُلدَ من مريم وأتانا.</a:t>
                      </a:r>
                    </a:p>
                    <a:p>
                      <a:endParaRPr lang="fr-FR" sz="18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4. En serviteur, Il S’abaissa</a:t>
                      </a:r>
                    </a:p>
                    <a:p>
                      <a:r>
                        <a:rPr lang="fr-FR" sz="2800" b="1" kern="1200" dirty="0">
                          <a:solidFill>
                            <a:prstClr val="white"/>
                          </a:solidFill>
                          <a:latin typeface="Book Antiqua" pitchFamily="18" charset="0"/>
                          <a:ea typeface="+mn-ea"/>
                          <a:cs typeface="+mn-cs"/>
                        </a:rPr>
                        <a:t>Pour nos péchés, Jésus souffrit</a:t>
                      </a:r>
                    </a:p>
                    <a:p>
                      <a:r>
                        <a:rPr lang="fr-FR" sz="2800" b="1" kern="1200" dirty="0">
                          <a:solidFill>
                            <a:prstClr val="white"/>
                          </a:solidFill>
                          <a:latin typeface="Book Antiqua" pitchFamily="18" charset="0"/>
                          <a:ea typeface="+mn-ea"/>
                          <a:cs typeface="+mn-cs"/>
                        </a:rPr>
                        <a:t>Second Adam, on Le nomma</a:t>
                      </a:r>
                    </a:p>
                    <a:p>
                      <a:r>
                        <a:rPr lang="fr-FR" sz="2800" b="1" kern="1200" dirty="0">
                          <a:solidFill>
                            <a:prstClr val="white"/>
                          </a:solidFill>
                          <a:latin typeface="Book Antiqua" pitchFamily="18" charset="0"/>
                          <a:ea typeface="+mn-ea"/>
                          <a:cs typeface="+mn-cs"/>
                        </a:rPr>
                        <a:t>Premier Adam, Il rétablit</a:t>
                      </a:r>
                    </a:p>
                  </a:txBody>
                  <a:tcPr/>
                </a:tc>
                <a:tc>
                  <a:txBody>
                    <a:bodyPr/>
                    <a:lstStyle/>
                    <a:p>
                      <a:pPr algn="r" rtl="1"/>
                      <a:r>
                        <a:rPr lang="ar-EG" sz="3600" b="0" kern="1200" dirty="0">
                          <a:solidFill>
                            <a:prstClr val="white"/>
                          </a:solidFill>
                          <a:latin typeface="+mn-lt"/>
                          <a:ea typeface="+mn-ea"/>
                          <a:cs typeface="+mn-cs"/>
                        </a:rPr>
                        <a:t>تواضعَ </a:t>
                      </a:r>
                      <a:r>
                        <a:rPr lang="ar-EG" sz="3600" b="0" kern="1200" dirty="0" err="1">
                          <a:solidFill>
                            <a:prstClr val="white"/>
                          </a:solidFill>
                          <a:latin typeface="+mn-lt"/>
                          <a:ea typeface="+mn-ea"/>
                          <a:cs typeface="+mn-cs"/>
                        </a:rPr>
                        <a:t>وأخدَ</a:t>
                      </a:r>
                      <a:r>
                        <a:rPr lang="ar-EG" sz="3600" b="0" kern="1200" dirty="0">
                          <a:solidFill>
                            <a:prstClr val="white"/>
                          </a:solidFill>
                          <a:latin typeface="+mn-lt"/>
                          <a:ea typeface="+mn-ea"/>
                          <a:cs typeface="+mn-cs"/>
                        </a:rPr>
                        <a:t> شكل </a:t>
                      </a:r>
                      <a:r>
                        <a:rPr lang="ar-EG" sz="3600" b="0" kern="1200" dirty="0" err="1">
                          <a:solidFill>
                            <a:prstClr val="white"/>
                          </a:solidFill>
                          <a:latin typeface="+mn-lt"/>
                          <a:ea typeface="+mn-ea"/>
                          <a:cs typeface="+mn-cs"/>
                        </a:rPr>
                        <a:t>العبد،</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وتألم لأجل </a:t>
                      </a:r>
                      <a:r>
                        <a:rPr lang="ar-EG" sz="3600" b="0" kern="1200" dirty="0" err="1">
                          <a:solidFill>
                            <a:prstClr val="white"/>
                          </a:solidFill>
                          <a:latin typeface="+mn-lt"/>
                          <a:ea typeface="+mn-ea"/>
                          <a:cs typeface="+mn-cs"/>
                        </a:rPr>
                        <a:t>خطايانا،</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وَسُمىَّ</a:t>
                      </a:r>
                      <a:r>
                        <a:rPr lang="ar-EG" sz="3600" b="0" kern="1200" dirty="0">
                          <a:solidFill>
                            <a:prstClr val="white"/>
                          </a:solidFill>
                          <a:latin typeface="+mn-lt"/>
                          <a:ea typeface="+mn-ea"/>
                          <a:cs typeface="+mn-cs"/>
                        </a:rPr>
                        <a:t> آدم الثاني </a:t>
                      </a:r>
                    </a:p>
                    <a:p>
                      <a:pPr algn="r" rtl="1"/>
                      <a:r>
                        <a:rPr lang="ar-EG" sz="3600" b="0" kern="1200" dirty="0">
                          <a:solidFill>
                            <a:prstClr val="white"/>
                          </a:solidFill>
                          <a:latin typeface="+mn-lt"/>
                          <a:ea typeface="+mn-ea"/>
                          <a:cs typeface="+mn-cs"/>
                        </a:rPr>
                        <a:t>وردَّ، آدم الاول أبانا.</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FF54935F-6F5E-6735-4D20-3A71BB60B68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49184014-C078-1D8F-4324-31A37553F9F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92018881"/>
      </p:ext>
    </p:extLst>
  </p:cSld>
  <p:clrMapOvr>
    <a:masterClrMapping/>
  </p:clrMapOvr>
  <p:transition/>
</p:sld>
</file>

<file path=ppt/slides/slide24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037325600"/>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5. Notre assemblée, qu’elle soit bénie</a:t>
                      </a:r>
                    </a:p>
                    <a:p>
                      <a:pPr algn="l"/>
                      <a:r>
                        <a:rPr lang="fr-FR" sz="2800" b="1" kern="1200" dirty="0">
                          <a:solidFill>
                            <a:prstClr val="white"/>
                          </a:solidFill>
                          <a:latin typeface="Book Antiqua" pitchFamily="18" charset="0"/>
                          <a:ea typeface="+mn-ea"/>
                          <a:cs typeface="+mn-cs"/>
                        </a:rPr>
                        <a:t>Car toi aussi, tu nous choisis</a:t>
                      </a:r>
                    </a:p>
                    <a:p>
                      <a:pPr algn="l"/>
                      <a:r>
                        <a:rPr lang="fr-FR" sz="2800" b="1" kern="1200" dirty="0">
                          <a:solidFill>
                            <a:prstClr val="white"/>
                          </a:solidFill>
                          <a:latin typeface="Book Antiqua" pitchFamily="18" charset="0"/>
                          <a:ea typeface="+mn-ea"/>
                          <a:cs typeface="+mn-cs"/>
                        </a:rPr>
                        <a:t>Nos foules chantent, réunies</a:t>
                      </a:r>
                    </a:p>
                    <a:p>
                      <a:pPr algn="l"/>
                      <a:r>
                        <a:rPr lang="fr-FR" sz="2800" b="1" kern="1200" dirty="0">
                          <a:solidFill>
                            <a:prstClr val="white"/>
                          </a:solidFill>
                          <a:latin typeface="Book Antiqua" pitchFamily="18" charset="0"/>
                          <a:ea typeface="+mn-ea"/>
                          <a:cs typeface="+mn-cs"/>
                        </a:rPr>
                        <a:t>Sois magnifiée, Mère du Messie</a:t>
                      </a:r>
                    </a:p>
                  </a:txBody>
                  <a:tcPr/>
                </a:tc>
                <a:tc>
                  <a:txBody>
                    <a:bodyPr/>
                    <a:lstStyle/>
                    <a:p>
                      <a:pPr algn="r" rtl="1"/>
                      <a:r>
                        <a:rPr lang="ar-EG" sz="3600" b="0" kern="1200" dirty="0">
                          <a:solidFill>
                            <a:prstClr val="white"/>
                          </a:solidFill>
                          <a:latin typeface="+mn-lt"/>
                          <a:ea typeface="+mn-ea"/>
                          <a:cs typeface="+mn-cs"/>
                        </a:rPr>
                        <a:t>من اجل بركة تلك </a:t>
                      </a:r>
                      <a:r>
                        <a:rPr lang="ar-EG" sz="3600" b="0" kern="1200" dirty="0" err="1">
                          <a:solidFill>
                            <a:prstClr val="white"/>
                          </a:solidFill>
                          <a:latin typeface="+mn-lt"/>
                          <a:ea typeface="+mn-ea"/>
                          <a:cs typeface="+mn-cs"/>
                        </a:rPr>
                        <a:t>القسمة،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وأنت قد </a:t>
                      </a:r>
                      <a:r>
                        <a:rPr lang="ar-EG" sz="3600" b="0" kern="1200" dirty="0" err="1">
                          <a:solidFill>
                            <a:prstClr val="white"/>
                          </a:solidFill>
                          <a:latin typeface="+mn-lt"/>
                          <a:ea typeface="+mn-ea"/>
                          <a:cs typeface="+mn-cs"/>
                        </a:rPr>
                        <a:t>اخترتينا،</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ونحن الجموع </a:t>
                      </a:r>
                      <a:r>
                        <a:rPr lang="ar-EG" sz="3600" b="0" kern="1200" dirty="0" err="1">
                          <a:solidFill>
                            <a:prstClr val="white"/>
                          </a:solidFill>
                          <a:latin typeface="+mn-lt"/>
                          <a:ea typeface="+mn-ea"/>
                          <a:cs typeface="+mn-cs"/>
                        </a:rPr>
                        <a:t>الملتئمة،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نعظمكِ يا أم بارينا.</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Salut, Mère de Compassion</a:t>
                      </a:r>
                    </a:p>
                    <a:p>
                      <a:r>
                        <a:rPr lang="fr-FR" sz="2800" b="1" kern="1200" dirty="0">
                          <a:solidFill>
                            <a:prstClr val="white"/>
                          </a:solidFill>
                          <a:latin typeface="Book Antiqua" pitchFamily="18" charset="0"/>
                          <a:ea typeface="+mn-ea"/>
                          <a:cs typeface="+mn-cs"/>
                        </a:rPr>
                        <a:t>Nous, tes servants, viens-nous en aide</a:t>
                      </a:r>
                    </a:p>
                    <a:p>
                      <a:r>
                        <a:rPr lang="fr-FR" sz="2800" b="1" kern="1200" dirty="0">
                          <a:solidFill>
                            <a:prstClr val="white"/>
                          </a:solidFill>
                          <a:latin typeface="Book Antiqua" pitchFamily="18" charset="0"/>
                          <a:ea typeface="+mn-ea"/>
                          <a:cs typeface="+mn-cs"/>
                        </a:rPr>
                        <a:t>Pleine de grâce, nous te prions</a:t>
                      </a:r>
                    </a:p>
                    <a:p>
                      <a:r>
                        <a:rPr lang="fr-FR" sz="2800" b="1" kern="1200" dirty="0">
                          <a:solidFill>
                            <a:prstClr val="white"/>
                          </a:solidFill>
                          <a:latin typeface="Book Antiqua" pitchFamily="18" charset="0"/>
                          <a:ea typeface="+mn-ea"/>
                          <a:cs typeface="+mn-cs"/>
                        </a:rPr>
                        <a:t>Près de ton Fils, oh ! intercède</a:t>
                      </a:r>
                    </a:p>
                  </a:txBody>
                  <a:tcPr/>
                </a:tc>
                <a:tc>
                  <a:txBody>
                    <a:bodyPr/>
                    <a:lstStyle/>
                    <a:p>
                      <a:pPr algn="r" rtl="1"/>
                      <a:r>
                        <a:rPr lang="ar-EG" sz="3600" b="0" kern="1200" dirty="0">
                          <a:solidFill>
                            <a:prstClr val="white"/>
                          </a:solidFill>
                          <a:latin typeface="+mn-lt"/>
                          <a:ea typeface="+mn-ea"/>
                          <a:cs typeface="+mn-cs"/>
                        </a:rPr>
                        <a:t>السلام لك يا أم </a:t>
                      </a:r>
                      <a:r>
                        <a:rPr lang="ar-EG" sz="3600" b="0" kern="1200" dirty="0" err="1">
                          <a:solidFill>
                            <a:prstClr val="white"/>
                          </a:solidFill>
                          <a:latin typeface="+mn-lt"/>
                          <a:ea typeface="+mn-ea"/>
                          <a:cs typeface="+mn-cs"/>
                        </a:rPr>
                        <a:t>الرحمة،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نحن عبيدك </a:t>
                      </a:r>
                      <a:r>
                        <a:rPr lang="ar-EG" sz="3600" b="0" kern="1200" dirty="0" err="1">
                          <a:solidFill>
                            <a:prstClr val="white"/>
                          </a:solidFill>
                          <a:latin typeface="+mn-lt"/>
                          <a:ea typeface="+mn-ea"/>
                          <a:cs typeface="+mn-cs"/>
                        </a:rPr>
                        <a:t>جيرينا،</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يا مملوءة </a:t>
                      </a:r>
                      <a:r>
                        <a:rPr lang="ar-EG" sz="3600" b="0" kern="1200" dirty="0" err="1">
                          <a:solidFill>
                            <a:prstClr val="white"/>
                          </a:solidFill>
                          <a:latin typeface="+mn-lt"/>
                          <a:ea typeface="+mn-ea"/>
                          <a:cs typeface="+mn-cs"/>
                        </a:rPr>
                        <a:t>نعمة،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عند ابنك الحبيب اشفعي فينا.</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9818A916-6782-0EDF-D393-1570584E869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F2C9B52E-A25A-C272-ED38-ADBEE474844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71388694"/>
      </p:ext>
    </p:extLst>
  </p:cSld>
  <p:clrMapOvr>
    <a:masterClrMapping/>
  </p:clrMapOvr>
  <p:transition/>
</p:sld>
</file>

<file path=ppt/slides/slide24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58</a:t>
            </a:r>
          </a:p>
        </p:txBody>
      </p:sp>
      <p:sp>
        <p:nvSpPr>
          <p:cNvPr id="4" name="Rectangle 3">
            <a:extLst>
              <a:ext uri="{FF2B5EF4-FFF2-40B4-BE49-F238E27FC236}">
                <a16:creationId xmlns:a16="http://schemas.microsoft.com/office/drawing/2014/main" id="{17341907-EA17-8088-0E03-0A7C6298FC8C}"/>
              </a:ext>
            </a:extLst>
          </p:cNvPr>
          <p:cNvSpPr/>
          <p:nvPr/>
        </p:nvSpPr>
        <p:spPr>
          <a:xfrm>
            <a:off x="533400" y="2286000"/>
            <a:ext cx="11170956" cy="1446550"/>
          </a:xfrm>
          <a:prstGeom prst="rect">
            <a:avLst/>
          </a:prstGeom>
        </p:spPr>
        <p:txBody>
          <a:bodyPr wrap="square">
            <a:spAutoFit/>
          </a:bodyPr>
          <a:lstStyle/>
          <a:p>
            <a:pPr algn="ctr"/>
            <a:r>
              <a:rPr lang="fr-FR" sz="4400" b="1" dirty="0">
                <a:solidFill>
                  <a:prstClr val="white"/>
                </a:solidFill>
                <a:latin typeface="Book Antiqua" pitchFamily="18" charset="0"/>
              </a:rPr>
              <a:t>4</a:t>
            </a:r>
            <a:r>
              <a:rPr lang="fr-FR" sz="4400" b="1" baseline="30000" dirty="0">
                <a:solidFill>
                  <a:prstClr val="white"/>
                </a:solidFill>
                <a:latin typeface="Book Antiqua" pitchFamily="18" charset="0"/>
              </a:rPr>
              <a:t>ème</a:t>
            </a:r>
            <a:r>
              <a:rPr lang="fr-FR" sz="4400" b="1" dirty="0">
                <a:solidFill>
                  <a:prstClr val="white"/>
                </a:solidFill>
                <a:latin typeface="Book Antiqua" pitchFamily="18" charset="0"/>
              </a:rPr>
              <a:t> interprétation de Maître </a:t>
            </a:r>
            <a:r>
              <a:rPr lang="fr-FR" sz="4400" b="1" dirty="0" err="1">
                <a:solidFill>
                  <a:prstClr val="white"/>
                </a:solidFill>
                <a:latin typeface="Book Antiqua" pitchFamily="18" charset="0"/>
              </a:rPr>
              <a:t>Ghobrial</a:t>
            </a:r>
            <a:r>
              <a:rPr lang="fr-FR" sz="4400" b="1" dirty="0">
                <a:solidFill>
                  <a:prstClr val="white"/>
                </a:solidFill>
                <a:latin typeface="Book Antiqua" pitchFamily="18" charset="0"/>
              </a:rPr>
              <a:t> </a:t>
            </a:r>
            <a:r>
              <a:rPr lang="ar-AE" sz="4400" b="1" dirty="0">
                <a:solidFill>
                  <a:prstClr val="white"/>
                </a:solidFill>
                <a:latin typeface="Book Antiqua" pitchFamily="18" charset="0"/>
              </a:rPr>
              <a:t>التفسير الرابع للمعلم غبريال</a:t>
            </a:r>
            <a:endParaRPr lang="fr-FR" sz="4400" b="1"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67FFEACF-FF0E-BEAF-55BA-91F9C525346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3" name="ZoneTexte 2">
            <a:hlinkClick r:id="rId3" action="ppaction://hlinksldjump"/>
            <a:extLst>
              <a:ext uri="{FF2B5EF4-FFF2-40B4-BE49-F238E27FC236}">
                <a16:creationId xmlns:a16="http://schemas.microsoft.com/office/drawing/2014/main" id="{748C4A2F-39B4-5637-1BE0-B522EEA6F9B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52332419"/>
      </p:ext>
    </p:extLst>
  </p:cSld>
  <p:clrMapOvr>
    <a:masterClrMapping/>
  </p:clrMapOvr>
  <p:transition spd="slow"/>
</p:sld>
</file>

<file path=ppt/slides/slide24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959758000"/>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 Lignée choisie et respectée</a:t>
                      </a:r>
                    </a:p>
                    <a:p>
                      <a:pPr algn="l"/>
                      <a:r>
                        <a:rPr lang="fr-FR" sz="2800" b="1" kern="1200" dirty="0">
                          <a:solidFill>
                            <a:prstClr val="white"/>
                          </a:solidFill>
                          <a:latin typeface="Book Antiqua" pitchFamily="18" charset="0"/>
                          <a:ea typeface="+mn-ea"/>
                          <a:cs typeface="+mn-cs"/>
                        </a:rPr>
                        <a:t>Tribu très pure et vénérée</a:t>
                      </a:r>
                    </a:p>
                    <a:p>
                      <a:pPr algn="l"/>
                      <a:r>
                        <a:rPr lang="fr-FR" sz="2800" b="1" kern="1200" dirty="0">
                          <a:solidFill>
                            <a:prstClr val="white"/>
                          </a:solidFill>
                          <a:latin typeface="Book Antiqua" pitchFamily="18" charset="0"/>
                          <a:ea typeface="+mn-ea"/>
                          <a:cs typeface="+mn-cs"/>
                        </a:rPr>
                        <a:t>La fille de David, tu es</a:t>
                      </a:r>
                    </a:p>
                    <a:p>
                      <a:pPr algn="l"/>
                      <a:r>
                        <a:rPr lang="fr-FR" sz="2800" b="1" kern="1200" dirty="0">
                          <a:solidFill>
                            <a:prstClr val="white"/>
                          </a:solidFill>
                          <a:latin typeface="Book Antiqua" pitchFamily="18" charset="0"/>
                          <a:ea typeface="+mn-ea"/>
                          <a:cs typeface="+mn-cs"/>
                        </a:rPr>
                        <a:t>Sa belle voix t’avait chantée</a:t>
                      </a:r>
                    </a:p>
                  </a:txBody>
                  <a:tcPr/>
                </a:tc>
                <a:tc>
                  <a:txBody>
                    <a:bodyPr/>
                    <a:lstStyle/>
                    <a:p>
                      <a:pPr algn="r" rtl="1"/>
                      <a:r>
                        <a:rPr lang="ar-EG" sz="3600" b="0" kern="1200" dirty="0">
                          <a:solidFill>
                            <a:prstClr val="white"/>
                          </a:solidFill>
                          <a:latin typeface="+mn-lt"/>
                          <a:ea typeface="+mn-ea"/>
                          <a:cs typeface="+mn-cs"/>
                        </a:rPr>
                        <a:t>يا نسل مكرم </a:t>
                      </a:r>
                      <a:r>
                        <a:rPr lang="ar-EG" sz="3600" b="0" kern="1200" dirty="0" err="1">
                          <a:solidFill>
                            <a:prstClr val="white"/>
                          </a:solidFill>
                          <a:latin typeface="+mn-lt"/>
                          <a:ea typeface="+mn-ea"/>
                          <a:cs typeface="+mn-cs"/>
                        </a:rPr>
                        <a:t>مختار،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من سبط نقي طاهر </a:t>
                      </a:r>
                      <a:r>
                        <a:rPr lang="ar-EG" sz="3600" b="0" kern="1200" dirty="0" err="1">
                          <a:solidFill>
                            <a:prstClr val="white"/>
                          </a:solidFill>
                          <a:latin typeface="+mn-lt"/>
                          <a:ea typeface="+mn-ea"/>
                          <a:cs typeface="+mn-cs"/>
                        </a:rPr>
                        <a:t>مغبوط،</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يا ابنة داود </a:t>
                      </a:r>
                      <a:r>
                        <a:rPr lang="ar-EG" sz="3600" b="0" kern="1200" dirty="0" err="1">
                          <a:solidFill>
                            <a:prstClr val="white"/>
                          </a:solidFill>
                          <a:latin typeface="+mn-lt"/>
                          <a:ea typeface="+mn-ea"/>
                          <a:cs typeface="+mn-cs"/>
                        </a:rPr>
                        <a:t>البار،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حسن التراتيل وشجي الصوت.</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 Sa belle voix t’avait chantée</a:t>
                      </a:r>
                    </a:p>
                    <a:p>
                      <a:r>
                        <a:rPr lang="fr-FR" sz="2800" b="1" kern="1200" dirty="0">
                          <a:solidFill>
                            <a:prstClr val="white"/>
                          </a:solidFill>
                          <a:latin typeface="Book Antiqua" pitchFamily="18" charset="0"/>
                          <a:ea typeface="+mn-ea"/>
                          <a:cs typeface="+mn-cs"/>
                        </a:rPr>
                        <a:t>Louait  tes grâces avec passion</a:t>
                      </a:r>
                    </a:p>
                    <a:p>
                      <a:r>
                        <a:rPr lang="fr-FR" sz="2800" b="1" kern="1200" dirty="0">
                          <a:solidFill>
                            <a:prstClr val="white"/>
                          </a:solidFill>
                          <a:latin typeface="Book Antiqua" pitchFamily="18" charset="0"/>
                          <a:ea typeface="+mn-ea"/>
                          <a:cs typeface="+mn-cs"/>
                        </a:rPr>
                        <a:t>Dieu des Puissances, il déclarait</a:t>
                      </a:r>
                    </a:p>
                    <a:p>
                      <a:r>
                        <a:rPr lang="fr-FR" sz="2800" b="1" kern="1200" dirty="0">
                          <a:solidFill>
                            <a:prstClr val="white"/>
                          </a:solidFill>
                          <a:latin typeface="Book Antiqua" pitchFamily="18" charset="0"/>
                          <a:ea typeface="+mn-ea"/>
                          <a:cs typeface="+mn-cs"/>
                        </a:rPr>
                        <a:t>Aima les Portes de Sion</a:t>
                      </a:r>
                    </a:p>
                  </a:txBody>
                  <a:tcPr/>
                </a:tc>
                <a:tc>
                  <a:txBody>
                    <a:bodyPr/>
                    <a:lstStyle/>
                    <a:p>
                      <a:pPr algn="r" rtl="1"/>
                      <a:r>
                        <a:rPr lang="ar-EG" sz="3600" b="0" kern="1200" dirty="0">
                          <a:solidFill>
                            <a:prstClr val="white"/>
                          </a:solidFill>
                          <a:latin typeface="+mn-lt"/>
                          <a:ea typeface="+mn-ea"/>
                          <a:cs typeface="+mn-cs"/>
                        </a:rPr>
                        <a:t>حسن التراتيل وشجي </a:t>
                      </a:r>
                      <a:r>
                        <a:rPr lang="ar-EG" sz="3600" b="0" kern="1200" dirty="0" err="1">
                          <a:solidFill>
                            <a:prstClr val="white"/>
                          </a:solidFill>
                          <a:latin typeface="+mn-lt"/>
                          <a:ea typeface="+mn-ea"/>
                          <a:cs typeface="+mn-cs"/>
                        </a:rPr>
                        <a:t>الصوت،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المادح في حسنكِ </a:t>
                      </a:r>
                      <a:r>
                        <a:rPr lang="ar-EG" sz="3600" b="0" kern="1200" dirty="0" err="1">
                          <a:solidFill>
                            <a:prstClr val="white"/>
                          </a:solidFill>
                          <a:latin typeface="+mn-lt"/>
                          <a:ea typeface="+mn-ea"/>
                          <a:cs typeface="+mn-cs"/>
                        </a:rPr>
                        <a:t>بفنون،</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يقول رب </a:t>
                      </a:r>
                      <a:r>
                        <a:rPr lang="ar-EG" sz="3600" b="0" kern="1200" dirty="0" err="1">
                          <a:solidFill>
                            <a:prstClr val="white"/>
                          </a:solidFill>
                          <a:latin typeface="+mn-lt"/>
                          <a:ea typeface="+mn-ea"/>
                          <a:cs typeface="+mn-cs"/>
                        </a:rPr>
                        <a:t>الصاباؤوت،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شاء وأحب ابواب صهيون.</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6A4BD1C2-0B41-911F-B9A4-8236250C7B5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EE948D41-D42A-1672-D40B-C7D14B9BF07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2718632"/>
      </p:ext>
    </p:extLst>
  </p:cSld>
  <p:clrMapOvr>
    <a:masterClrMapping/>
  </p:clrMapOvr>
  <p:transition/>
</p:sld>
</file>

<file path=ppt/slides/slide24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047704142"/>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413667">
                  <a:extLst>
                    <a:ext uri="{9D8B030D-6E8A-4147-A177-3AD203B41FA5}">
                      <a16:colId xmlns:a16="http://schemas.microsoft.com/office/drawing/2014/main" val="20000"/>
                    </a:ext>
                  </a:extLst>
                </a:gridCol>
                <a:gridCol w="4833489">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3. Aima les Portes de Sion</a:t>
                      </a:r>
                    </a:p>
                    <a:p>
                      <a:pPr algn="l"/>
                      <a:r>
                        <a:rPr lang="fr-FR" sz="2800" b="1" kern="1200" dirty="0">
                          <a:solidFill>
                            <a:prstClr val="white"/>
                          </a:solidFill>
                          <a:latin typeface="Book Antiqua" pitchFamily="18" charset="0"/>
                          <a:ea typeface="+mn-ea"/>
                          <a:cs typeface="+mn-cs"/>
                        </a:rPr>
                        <a:t>Parmi le peuple, Il t’a choisie</a:t>
                      </a:r>
                    </a:p>
                    <a:p>
                      <a:pPr algn="l"/>
                      <a:r>
                        <a:rPr lang="fr-FR" sz="2800" b="1" kern="1200" dirty="0">
                          <a:solidFill>
                            <a:prstClr val="white"/>
                          </a:solidFill>
                          <a:latin typeface="Book Antiqua" pitchFamily="18" charset="0"/>
                          <a:ea typeface="+mn-ea"/>
                          <a:cs typeface="+mn-cs"/>
                        </a:rPr>
                        <a:t>Il te combla, mystère profond</a:t>
                      </a:r>
                    </a:p>
                    <a:p>
                      <a:pPr algn="l"/>
                      <a:r>
                        <a:rPr lang="fr-FR" sz="2800" b="1" kern="1200" dirty="0">
                          <a:solidFill>
                            <a:prstClr val="white"/>
                          </a:solidFill>
                          <a:latin typeface="Book Antiqua" pitchFamily="18" charset="0"/>
                          <a:ea typeface="+mn-ea"/>
                          <a:cs typeface="+mn-cs"/>
                        </a:rPr>
                        <a:t>Les prophéties sont accomplies</a:t>
                      </a:r>
                    </a:p>
                  </a:txBody>
                  <a:tcPr/>
                </a:tc>
                <a:tc>
                  <a:txBody>
                    <a:bodyPr/>
                    <a:lstStyle/>
                    <a:p>
                      <a:pPr algn="r" rtl="1"/>
                      <a:r>
                        <a:rPr lang="ar-EG" sz="3600" b="0" kern="1200" dirty="0">
                          <a:solidFill>
                            <a:prstClr val="white"/>
                          </a:solidFill>
                          <a:latin typeface="+mn-lt"/>
                          <a:ea typeface="+mn-ea"/>
                          <a:cs typeface="+mn-cs"/>
                        </a:rPr>
                        <a:t>شاء وأحب ابواب </a:t>
                      </a:r>
                      <a:r>
                        <a:rPr lang="ar-EG" sz="3600" b="0" kern="1200" dirty="0" err="1">
                          <a:solidFill>
                            <a:prstClr val="white"/>
                          </a:solidFill>
                          <a:latin typeface="+mn-lt"/>
                          <a:ea typeface="+mn-ea"/>
                          <a:cs typeface="+mn-cs"/>
                        </a:rPr>
                        <a:t>صهيون،</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عن كل مساكن آل </a:t>
                      </a:r>
                      <a:r>
                        <a:rPr lang="ar-EG" sz="3600" b="0" kern="1200" dirty="0" err="1">
                          <a:solidFill>
                            <a:prstClr val="white"/>
                          </a:solidFill>
                          <a:latin typeface="+mn-lt"/>
                          <a:ea typeface="+mn-ea"/>
                          <a:cs typeface="+mn-cs"/>
                        </a:rPr>
                        <a:t>يعقوب.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وزانكِ بالسر </a:t>
                      </a:r>
                      <a:r>
                        <a:rPr lang="ar-EG" sz="3600" b="0" kern="1200" dirty="0" err="1">
                          <a:solidFill>
                            <a:prstClr val="white"/>
                          </a:solidFill>
                          <a:latin typeface="+mn-lt"/>
                          <a:ea typeface="+mn-ea"/>
                          <a:cs typeface="+mn-cs"/>
                        </a:rPr>
                        <a:t>المكنون،</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وكَمُلَ عنكِ ما هو مكتوب.</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4. Les prophéties sont accomplies</a:t>
                      </a:r>
                    </a:p>
                    <a:p>
                      <a:r>
                        <a:rPr lang="fr-FR" sz="2800" b="1" kern="1200" dirty="0">
                          <a:solidFill>
                            <a:prstClr val="white"/>
                          </a:solidFill>
                          <a:latin typeface="Book Antiqua" pitchFamily="18" charset="0"/>
                          <a:ea typeface="+mn-ea"/>
                          <a:cs typeface="+mn-cs"/>
                        </a:rPr>
                        <a:t>Ce que les pères avaient prédit</a:t>
                      </a:r>
                    </a:p>
                    <a:p>
                      <a:r>
                        <a:rPr lang="fr-FR" sz="2800" b="1" kern="1200" dirty="0">
                          <a:solidFill>
                            <a:prstClr val="white"/>
                          </a:solidFill>
                          <a:latin typeface="Book Antiqua" pitchFamily="18" charset="0"/>
                          <a:ea typeface="+mn-ea"/>
                          <a:cs typeface="+mn-cs"/>
                        </a:rPr>
                        <a:t>Selon le plan du Roi puissant</a:t>
                      </a:r>
                    </a:p>
                    <a:p>
                      <a:r>
                        <a:rPr lang="fr-FR" sz="2800" b="1" kern="1200" dirty="0">
                          <a:solidFill>
                            <a:prstClr val="white"/>
                          </a:solidFill>
                          <a:latin typeface="Book Antiqua" pitchFamily="18" charset="0"/>
                          <a:ea typeface="+mn-ea"/>
                          <a:cs typeface="+mn-cs"/>
                        </a:rPr>
                        <a:t>Il apparut quand vint le temps</a:t>
                      </a:r>
                    </a:p>
                  </a:txBody>
                  <a:tcPr/>
                </a:tc>
                <a:tc>
                  <a:txBody>
                    <a:bodyPr/>
                    <a:lstStyle/>
                    <a:p>
                      <a:pPr algn="r" rtl="1"/>
                      <a:r>
                        <a:rPr lang="ar-EG" sz="3600" b="0" kern="1200" dirty="0">
                          <a:solidFill>
                            <a:prstClr val="white"/>
                          </a:solidFill>
                          <a:latin typeface="+mn-lt"/>
                          <a:ea typeface="+mn-ea"/>
                          <a:cs typeface="+mn-cs"/>
                        </a:rPr>
                        <a:t>وكَمُلَ عنكِ ما هو </a:t>
                      </a:r>
                      <a:r>
                        <a:rPr lang="ar-EG" sz="3600" b="0" kern="1200" dirty="0" err="1">
                          <a:solidFill>
                            <a:prstClr val="white"/>
                          </a:solidFill>
                          <a:latin typeface="+mn-lt"/>
                          <a:ea typeface="+mn-ea"/>
                          <a:cs typeface="+mn-cs"/>
                        </a:rPr>
                        <a:t>مكتوب،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وما تنبأ </a:t>
                      </a:r>
                      <a:r>
                        <a:rPr lang="ar-EG" sz="3600" b="0" kern="1200" dirty="0" err="1">
                          <a:solidFill>
                            <a:prstClr val="white"/>
                          </a:solidFill>
                          <a:latin typeface="+mn-lt"/>
                          <a:ea typeface="+mn-ea"/>
                          <a:cs typeface="+mn-cs"/>
                        </a:rPr>
                        <a:t>به</a:t>
                      </a:r>
                      <a:r>
                        <a:rPr lang="ar-EG" sz="3600" b="0" kern="1200" dirty="0">
                          <a:solidFill>
                            <a:prstClr val="white"/>
                          </a:solidFill>
                          <a:latin typeface="+mn-lt"/>
                          <a:ea typeface="+mn-ea"/>
                          <a:cs typeface="+mn-cs"/>
                        </a:rPr>
                        <a:t> الآباء </a:t>
                      </a:r>
                      <a:r>
                        <a:rPr lang="ar-EG" sz="3600" b="0" kern="1200" dirty="0" err="1">
                          <a:solidFill>
                            <a:prstClr val="white"/>
                          </a:solidFill>
                          <a:latin typeface="+mn-lt"/>
                          <a:ea typeface="+mn-ea"/>
                          <a:cs typeface="+mn-cs"/>
                        </a:rPr>
                        <a:t>الابرار،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عن تدبير الملك </a:t>
                      </a:r>
                      <a:r>
                        <a:rPr lang="ar-EG" sz="3600" b="0" kern="1200" dirty="0" err="1">
                          <a:solidFill>
                            <a:prstClr val="white"/>
                          </a:solidFill>
                          <a:latin typeface="+mn-lt"/>
                          <a:ea typeface="+mn-ea"/>
                          <a:cs typeface="+mn-cs"/>
                        </a:rPr>
                        <a:t>المرهوب،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وظهوره في عقب </a:t>
                      </a:r>
                      <a:r>
                        <a:rPr lang="ar-EG" sz="3600" b="0" kern="1200" dirty="0" err="1">
                          <a:solidFill>
                            <a:prstClr val="white"/>
                          </a:solidFill>
                          <a:latin typeface="+mn-lt"/>
                          <a:ea typeface="+mn-ea"/>
                          <a:cs typeface="+mn-cs"/>
                        </a:rPr>
                        <a:t>الادهار.</a:t>
                      </a:r>
                      <a:endParaRPr lang="ar-EG" sz="36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EB743395-5FDF-737A-EF0E-E422A2936BF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E7EFE3A8-3FE8-CE4D-2F61-FF1B37BD988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68292887"/>
      </p:ext>
    </p:extLst>
  </p:cSld>
  <p:clrMapOvr>
    <a:masterClrMapping/>
  </p:clrMapOvr>
  <p:transition/>
</p:sld>
</file>

<file path=ppt/slides/slide24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572633970"/>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5. Il apparut quand vint le temps</a:t>
                      </a:r>
                    </a:p>
                    <a:p>
                      <a:pPr algn="l"/>
                      <a:r>
                        <a:rPr lang="fr-FR" sz="2800" b="1" kern="1200" dirty="0">
                          <a:solidFill>
                            <a:prstClr val="white"/>
                          </a:solidFill>
                          <a:latin typeface="Book Antiqua" pitchFamily="18" charset="0"/>
                          <a:ea typeface="+mn-ea"/>
                          <a:cs typeface="+mn-cs"/>
                        </a:rPr>
                        <a:t>Ils témoignèrent, ont attesté</a:t>
                      </a:r>
                    </a:p>
                    <a:p>
                      <a:pPr algn="l"/>
                      <a:r>
                        <a:rPr lang="fr-FR" sz="2800" b="1" kern="1200" dirty="0">
                          <a:solidFill>
                            <a:prstClr val="white"/>
                          </a:solidFill>
                          <a:latin typeface="Book Antiqua" pitchFamily="18" charset="0"/>
                          <a:ea typeface="+mn-ea"/>
                          <a:cs typeface="+mn-cs"/>
                        </a:rPr>
                        <a:t>Marie, de ton enfantement</a:t>
                      </a:r>
                    </a:p>
                    <a:p>
                      <a:pPr algn="l"/>
                      <a:r>
                        <a:rPr lang="fr-FR" sz="2800" b="1" kern="1200" dirty="0">
                          <a:solidFill>
                            <a:prstClr val="white"/>
                          </a:solidFill>
                          <a:latin typeface="Book Antiqua" pitchFamily="18" charset="0"/>
                          <a:ea typeface="+mn-ea"/>
                          <a:cs typeface="+mn-cs"/>
                        </a:rPr>
                        <a:t>Pendant neuf mois, tu L’as porté</a:t>
                      </a:r>
                    </a:p>
                  </a:txBody>
                  <a:tcPr/>
                </a:tc>
                <a:tc>
                  <a:txBody>
                    <a:bodyPr/>
                    <a:lstStyle/>
                    <a:p>
                      <a:pPr algn="r" rtl="1"/>
                      <a:r>
                        <a:rPr lang="ar-EG" sz="3600" b="0" kern="1200" dirty="0">
                          <a:solidFill>
                            <a:prstClr val="white"/>
                          </a:solidFill>
                          <a:latin typeface="+mn-lt"/>
                          <a:ea typeface="+mn-ea"/>
                          <a:cs typeface="+mn-cs"/>
                        </a:rPr>
                        <a:t>وظهوره من عقب </a:t>
                      </a:r>
                      <a:r>
                        <a:rPr lang="ar-EG" sz="3600" b="0" kern="1200" dirty="0" err="1">
                          <a:solidFill>
                            <a:prstClr val="white"/>
                          </a:solidFill>
                          <a:latin typeface="+mn-lt"/>
                          <a:ea typeface="+mn-ea"/>
                          <a:cs typeface="+mn-cs"/>
                        </a:rPr>
                        <a:t>الاجيال،</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نطقوا بشهادات </a:t>
                      </a:r>
                      <a:r>
                        <a:rPr lang="ar-EG" sz="3600" b="0" kern="1200" dirty="0" err="1">
                          <a:solidFill>
                            <a:prstClr val="white"/>
                          </a:solidFill>
                          <a:latin typeface="+mn-lt"/>
                          <a:ea typeface="+mn-ea"/>
                          <a:cs typeface="+mn-cs"/>
                        </a:rPr>
                        <a:t>موجودة،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عن حَبَلِكِ يا زين </a:t>
                      </a:r>
                      <a:r>
                        <a:rPr lang="ar-EG" sz="3600" b="0" kern="1200" dirty="0" err="1">
                          <a:solidFill>
                            <a:prstClr val="white"/>
                          </a:solidFill>
                          <a:latin typeface="+mn-lt"/>
                          <a:ea typeface="+mn-ea"/>
                          <a:cs typeface="+mn-cs"/>
                        </a:rPr>
                        <a:t>الابكار،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تسعة شهور معدودة.</a:t>
                      </a:r>
                    </a:p>
                    <a:p>
                      <a:endParaRPr lang="fr-FR" sz="18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6. Pendant neuf mois, tu L’as porté</a:t>
                      </a:r>
                    </a:p>
                    <a:p>
                      <a:r>
                        <a:rPr lang="fr-FR" sz="2800" b="1" kern="1200" dirty="0">
                          <a:solidFill>
                            <a:prstClr val="white"/>
                          </a:solidFill>
                          <a:latin typeface="Book Antiqua" pitchFamily="18" charset="0"/>
                          <a:ea typeface="+mn-ea"/>
                          <a:cs typeface="+mn-cs"/>
                        </a:rPr>
                        <a:t>Marie, tu enfantas le Roi</a:t>
                      </a:r>
                    </a:p>
                    <a:p>
                      <a:r>
                        <a:rPr lang="fr-FR" sz="2800" b="1" kern="1200" dirty="0">
                          <a:solidFill>
                            <a:prstClr val="white"/>
                          </a:solidFill>
                          <a:latin typeface="Book Antiqua" pitchFamily="18" charset="0"/>
                          <a:ea typeface="+mn-ea"/>
                          <a:cs typeface="+mn-cs"/>
                        </a:rPr>
                        <a:t>Comme </a:t>
                      </a:r>
                      <a:r>
                        <a:rPr lang="fr-FR" sz="2800" b="1" kern="1200" dirty="0" err="1">
                          <a:solidFill>
                            <a:prstClr val="white"/>
                          </a:solidFill>
                          <a:latin typeface="Book Antiqua" pitchFamily="18" charset="0"/>
                          <a:ea typeface="+mn-ea"/>
                          <a:cs typeface="+mn-cs"/>
                        </a:rPr>
                        <a:t>Esaïe</a:t>
                      </a:r>
                      <a:r>
                        <a:rPr lang="fr-FR" sz="2800" b="1" kern="1200" dirty="0">
                          <a:solidFill>
                            <a:prstClr val="white"/>
                          </a:solidFill>
                          <a:latin typeface="Book Antiqua" pitchFamily="18" charset="0"/>
                          <a:ea typeface="+mn-ea"/>
                          <a:cs typeface="+mn-cs"/>
                        </a:rPr>
                        <a:t> l’a proclamé</a:t>
                      </a:r>
                    </a:p>
                    <a:p>
                      <a:r>
                        <a:rPr lang="fr-FR" sz="2800" b="1" kern="1200" dirty="0">
                          <a:solidFill>
                            <a:prstClr val="white"/>
                          </a:solidFill>
                          <a:latin typeface="Book Antiqua" pitchFamily="18" charset="0"/>
                          <a:ea typeface="+mn-ea"/>
                          <a:cs typeface="+mn-cs"/>
                        </a:rPr>
                        <a:t>La Vierge enceinte enfantera</a:t>
                      </a:r>
                    </a:p>
                  </a:txBody>
                  <a:tcPr/>
                </a:tc>
                <a:tc>
                  <a:txBody>
                    <a:bodyPr/>
                    <a:lstStyle/>
                    <a:p>
                      <a:pPr algn="r" rtl="1"/>
                      <a:r>
                        <a:rPr lang="ar-EG" sz="3600" b="0" kern="1200" dirty="0">
                          <a:solidFill>
                            <a:prstClr val="white"/>
                          </a:solidFill>
                          <a:latin typeface="+mn-lt"/>
                          <a:ea typeface="+mn-ea"/>
                          <a:cs typeface="+mn-cs"/>
                        </a:rPr>
                        <a:t>تسعة شهور </a:t>
                      </a:r>
                      <a:r>
                        <a:rPr lang="ar-EG" sz="3600" b="0" kern="1200" dirty="0" err="1">
                          <a:solidFill>
                            <a:prstClr val="white"/>
                          </a:solidFill>
                          <a:latin typeface="+mn-lt"/>
                          <a:ea typeface="+mn-ea"/>
                          <a:cs typeface="+mn-cs"/>
                        </a:rPr>
                        <a:t>معدودة،</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حبلتِ</a:t>
                      </a:r>
                      <a:r>
                        <a:rPr lang="ar-EG" sz="3600" b="0" kern="1200" dirty="0">
                          <a:solidFill>
                            <a:prstClr val="white"/>
                          </a:solidFill>
                          <a:latin typeface="+mn-lt"/>
                          <a:ea typeface="+mn-ea"/>
                          <a:cs typeface="+mn-cs"/>
                        </a:rPr>
                        <a:t> بالملك </a:t>
                      </a:r>
                      <a:r>
                        <a:rPr lang="ar-EG" sz="3600" b="0" kern="1200" dirty="0" err="1">
                          <a:solidFill>
                            <a:prstClr val="white"/>
                          </a:solidFill>
                          <a:latin typeface="+mn-lt"/>
                          <a:ea typeface="+mn-ea"/>
                          <a:cs typeface="+mn-cs"/>
                        </a:rPr>
                        <a:t>المعبود،</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اشعياء</a:t>
                      </a:r>
                      <a:r>
                        <a:rPr lang="ar-EG" sz="3600" b="0" kern="1200" dirty="0">
                          <a:solidFill>
                            <a:prstClr val="white"/>
                          </a:solidFill>
                          <a:latin typeface="+mn-lt"/>
                          <a:ea typeface="+mn-ea"/>
                          <a:cs typeface="+mn-cs"/>
                        </a:rPr>
                        <a:t> النبي قال ها </a:t>
                      </a:r>
                      <a:r>
                        <a:rPr lang="ar-EG" sz="3600" b="0" kern="1200" dirty="0" err="1">
                          <a:solidFill>
                            <a:prstClr val="white"/>
                          </a:solidFill>
                          <a:latin typeface="+mn-lt"/>
                          <a:ea typeface="+mn-ea"/>
                          <a:cs typeface="+mn-cs"/>
                        </a:rPr>
                        <a:t>هوذا،</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عذراء </a:t>
                      </a:r>
                      <a:r>
                        <a:rPr lang="ar-EG" sz="3600" b="0" kern="1200" dirty="0" err="1">
                          <a:solidFill>
                            <a:prstClr val="white"/>
                          </a:solidFill>
                          <a:latin typeface="+mn-lt"/>
                          <a:ea typeface="+mn-ea"/>
                          <a:cs typeface="+mn-cs"/>
                        </a:rPr>
                        <a:t>تحبل</a:t>
                      </a:r>
                      <a:r>
                        <a:rPr lang="ar-EG" sz="3600" b="0" kern="1200" dirty="0">
                          <a:solidFill>
                            <a:prstClr val="white"/>
                          </a:solidFill>
                          <a:latin typeface="+mn-lt"/>
                          <a:ea typeface="+mn-ea"/>
                          <a:cs typeface="+mn-cs"/>
                        </a:rPr>
                        <a:t> وتلد مولد.</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621C222B-FB07-6A3D-FCF3-4ED6E600D18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72406D53-B3C7-2CFD-8AC4-3008F5FA4A1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71137381"/>
      </p:ext>
    </p:extLst>
  </p:cSld>
  <p:clrMapOvr>
    <a:masterClrMapping/>
  </p:clrMapOvr>
  <p:transition/>
</p:sld>
</file>

<file path=ppt/slides/slide24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824192128"/>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134813">
                  <a:extLst>
                    <a:ext uri="{9D8B030D-6E8A-4147-A177-3AD203B41FA5}">
                      <a16:colId xmlns:a16="http://schemas.microsoft.com/office/drawing/2014/main" val="20000"/>
                    </a:ext>
                  </a:extLst>
                </a:gridCol>
                <a:gridCol w="5112343">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7. La Vierge enceinte enfantera</a:t>
                      </a:r>
                    </a:p>
                    <a:p>
                      <a:pPr algn="l"/>
                      <a:r>
                        <a:rPr lang="fr-FR" sz="2800" b="1" kern="1200" dirty="0">
                          <a:solidFill>
                            <a:prstClr val="white"/>
                          </a:solidFill>
                          <a:latin typeface="Book Antiqua" pitchFamily="18" charset="0"/>
                          <a:ea typeface="+mn-ea"/>
                          <a:cs typeface="+mn-cs"/>
                        </a:rPr>
                        <a:t>Il fut nommé Emmanuel</a:t>
                      </a:r>
                    </a:p>
                    <a:p>
                      <a:pPr algn="l"/>
                      <a:r>
                        <a:rPr lang="fr-FR" sz="2800" b="1" kern="1200" dirty="0">
                          <a:solidFill>
                            <a:prstClr val="white"/>
                          </a:solidFill>
                          <a:latin typeface="Book Antiqua" pitchFamily="18" charset="0"/>
                          <a:ea typeface="+mn-ea"/>
                          <a:cs typeface="+mn-cs"/>
                        </a:rPr>
                        <a:t>Dieu parmi nous, présent, est là</a:t>
                      </a:r>
                    </a:p>
                    <a:p>
                      <a:pPr algn="l"/>
                      <a:r>
                        <a:rPr lang="fr-FR" sz="2800" b="1" kern="1200" dirty="0">
                          <a:solidFill>
                            <a:prstClr val="white"/>
                          </a:solidFill>
                          <a:latin typeface="Book Antiqua" pitchFamily="18" charset="0"/>
                          <a:ea typeface="+mn-ea"/>
                          <a:cs typeface="+mn-cs"/>
                        </a:rPr>
                        <a:t>Sauva Son peuple Israël</a:t>
                      </a:r>
                    </a:p>
                  </a:txBody>
                  <a:tcPr/>
                </a:tc>
                <a:tc>
                  <a:txBody>
                    <a:bodyPr/>
                    <a:lstStyle/>
                    <a:p>
                      <a:pPr algn="r" rtl="1"/>
                      <a:r>
                        <a:rPr lang="ar-EG" sz="3600" b="0" kern="1200" dirty="0">
                          <a:solidFill>
                            <a:prstClr val="white"/>
                          </a:solidFill>
                          <a:latin typeface="+mn-lt"/>
                          <a:ea typeface="+mn-ea"/>
                          <a:cs typeface="+mn-cs"/>
                        </a:rPr>
                        <a:t>عذراء </a:t>
                      </a:r>
                      <a:r>
                        <a:rPr lang="ar-EG" sz="3600" b="0" kern="1200" dirty="0" err="1">
                          <a:solidFill>
                            <a:prstClr val="white"/>
                          </a:solidFill>
                          <a:latin typeface="+mn-lt"/>
                          <a:ea typeface="+mn-ea"/>
                          <a:cs typeface="+mn-cs"/>
                        </a:rPr>
                        <a:t>تحبل</a:t>
                      </a:r>
                      <a:r>
                        <a:rPr lang="ar-EG" sz="3600" b="0" kern="1200" dirty="0">
                          <a:solidFill>
                            <a:prstClr val="white"/>
                          </a:solidFill>
                          <a:latin typeface="+mn-lt"/>
                          <a:ea typeface="+mn-ea"/>
                          <a:cs typeface="+mn-cs"/>
                        </a:rPr>
                        <a:t> وتلد </a:t>
                      </a:r>
                      <a:r>
                        <a:rPr lang="ar-EG" sz="3600" b="0" kern="1200" dirty="0" err="1">
                          <a:solidFill>
                            <a:prstClr val="white"/>
                          </a:solidFill>
                          <a:latin typeface="+mn-lt"/>
                          <a:ea typeface="+mn-ea"/>
                          <a:cs typeface="+mn-cs"/>
                        </a:rPr>
                        <a:t>مولد،</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يدعي اسمه </a:t>
                      </a:r>
                      <a:r>
                        <a:rPr lang="ar-EG" sz="3600" b="0" kern="1200" dirty="0" err="1">
                          <a:solidFill>
                            <a:prstClr val="white"/>
                          </a:solidFill>
                          <a:latin typeface="+mn-lt"/>
                          <a:ea typeface="+mn-ea"/>
                          <a:cs typeface="+mn-cs"/>
                        </a:rPr>
                        <a:t>عمانوئيل،</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الله معنا حاضر </a:t>
                      </a:r>
                      <a:r>
                        <a:rPr lang="ar-EG" sz="3600" b="0" kern="1200" dirty="0" err="1">
                          <a:solidFill>
                            <a:prstClr val="white"/>
                          </a:solidFill>
                          <a:latin typeface="+mn-lt"/>
                          <a:ea typeface="+mn-ea"/>
                          <a:cs typeface="+mn-cs"/>
                        </a:rPr>
                        <a:t>موجود،</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مخلص شعبه اسرائيل.</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8. Sauva Son peuple Israël</a:t>
                      </a:r>
                    </a:p>
                    <a:p>
                      <a:r>
                        <a:rPr lang="fr-FR" sz="2800" b="1" kern="1200" dirty="0">
                          <a:solidFill>
                            <a:prstClr val="white"/>
                          </a:solidFill>
                          <a:latin typeface="Book Antiqua" pitchFamily="18" charset="0"/>
                          <a:ea typeface="+mn-ea"/>
                          <a:cs typeface="+mn-cs"/>
                        </a:rPr>
                        <a:t>Brisa les pièges des démons</a:t>
                      </a:r>
                    </a:p>
                    <a:p>
                      <a:r>
                        <a:rPr lang="fr-FR" sz="2800" b="1" kern="1200" dirty="0">
                          <a:solidFill>
                            <a:prstClr val="white"/>
                          </a:solidFill>
                          <a:latin typeface="Book Antiqua" pitchFamily="18" charset="0"/>
                          <a:ea typeface="+mn-ea"/>
                          <a:cs typeface="+mn-cs"/>
                        </a:rPr>
                        <a:t>Les dires sont accomplis en elle</a:t>
                      </a:r>
                    </a:p>
                    <a:p>
                      <a:r>
                        <a:rPr lang="fr-FR" sz="2800" b="1" kern="1200" dirty="0">
                          <a:solidFill>
                            <a:prstClr val="white"/>
                          </a:solidFill>
                          <a:latin typeface="Book Antiqua" pitchFamily="18" charset="0"/>
                          <a:ea typeface="+mn-ea"/>
                          <a:cs typeface="+mn-cs"/>
                        </a:rPr>
                        <a:t>Et délivrés, nous exultons</a:t>
                      </a:r>
                    </a:p>
                  </a:txBody>
                  <a:tcPr/>
                </a:tc>
                <a:tc>
                  <a:txBody>
                    <a:bodyPr/>
                    <a:lstStyle/>
                    <a:p>
                      <a:pPr algn="r" rtl="1"/>
                      <a:r>
                        <a:rPr lang="ar-EG" sz="3600" b="0" kern="1200" dirty="0">
                          <a:solidFill>
                            <a:prstClr val="white"/>
                          </a:solidFill>
                          <a:latin typeface="+mn-lt"/>
                          <a:ea typeface="+mn-ea"/>
                          <a:cs typeface="+mn-cs"/>
                        </a:rPr>
                        <a:t>مخلص شعبه </a:t>
                      </a:r>
                      <a:r>
                        <a:rPr lang="ar-EG" sz="3600" b="0" kern="1200" dirty="0" err="1">
                          <a:solidFill>
                            <a:prstClr val="white"/>
                          </a:solidFill>
                          <a:latin typeface="+mn-lt"/>
                          <a:ea typeface="+mn-ea"/>
                          <a:cs typeface="+mn-cs"/>
                        </a:rPr>
                        <a:t>اسرائيل،</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من كيد الاعداء </a:t>
                      </a:r>
                      <a:r>
                        <a:rPr lang="ar-EG" sz="3600" b="0" kern="1200" dirty="0" err="1">
                          <a:solidFill>
                            <a:prstClr val="white"/>
                          </a:solidFill>
                          <a:latin typeface="+mn-lt"/>
                          <a:ea typeface="+mn-ea"/>
                          <a:cs typeface="+mn-cs"/>
                        </a:rPr>
                        <a:t>الشياطين،</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وتَّم القول وكَمُلَ ما </a:t>
                      </a:r>
                      <a:r>
                        <a:rPr lang="ar-EG" sz="3600" b="0" kern="1200" dirty="0" err="1">
                          <a:solidFill>
                            <a:prstClr val="white"/>
                          </a:solidFill>
                          <a:latin typeface="+mn-lt"/>
                          <a:ea typeface="+mn-ea"/>
                          <a:cs typeface="+mn-cs"/>
                        </a:rPr>
                        <a:t>قيل،</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ونحن بكِ صرنا فرحين.</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2FABADD8-75D9-84E6-102E-5B745751E91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077C1842-BED8-70EF-D230-738B821F34E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47608880"/>
      </p:ext>
    </p:extLst>
  </p:cSld>
  <p:clrMapOvr>
    <a:masterClrMapping/>
  </p:clrMapOvr>
  <p:transition/>
</p:sld>
</file>

<file path=ppt/slides/slide247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344694363"/>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7239000">
                  <a:extLst>
                    <a:ext uri="{9D8B030D-6E8A-4147-A177-3AD203B41FA5}">
                      <a16:colId xmlns:a16="http://schemas.microsoft.com/office/drawing/2014/main" val="20000"/>
                    </a:ext>
                  </a:extLst>
                </a:gridCol>
                <a:gridCol w="40081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9. Et délivrés, nous exultons</a:t>
                      </a:r>
                    </a:p>
                    <a:p>
                      <a:pPr algn="l"/>
                      <a:r>
                        <a:rPr lang="fr-FR" sz="2800" b="1" kern="1200" dirty="0">
                          <a:solidFill>
                            <a:prstClr val="white"/>
                          </a:solidFill>
                          <a:latin typeface="CS Avva Shenouda" pitchFamily="34" charset="0"/>
                          <a:ea typeface="+mn-ea"/>
                          <a:cs typeface="+mn-cs"/>
                        </a:rPr>
                        <a:t>`Anon </a:t>
                      </a:r>
                      <a:r>
                        <a:rPr lang="fr-FR" sz="2800" b="1" kern="1200" dirty="0" err="1">
                          <a:solidFill>
                            <a:prstClr val="white"/>
                          </a:solidFill>
                          <a:latin typeface="CS Avva Shenouda" pitchFamily="34" charset="0"/>
                          <a:ea typeface="+mn-ea"/>
                          <a:cs typeface="+mn-cs"/>
                        </a:rPr>
                        <a:t>qa</a:t>
                      </a:r>
                      <a:r>
                        <a:rPr lang="fr-FR" sz="2800" b="1" kern="1200" dirty="0">
                          <a:solidFill>
                            <a:prstClr val="white"/>
                          </a:solidFill>
                          <a:latin typeface="CS Avva Shenouda" pitchFamily="34" charset="0"/>
                          <a:ea typeface="+mn-ea"/>
                          <a:cs typeface="+mn-cs"/>
                        </a:rPr>
                        <a:t> ni`,</a:t>
                      </a:r>
                      <a:r>
                        <a:rPr lang="fr-FR" sz="2800" b="1" kern="1200" dirty="0" err="1">
                          <a:solidFill>
                            <a:prstClr val="white"/>
                          </a:solidFill>
                          <a:latin typeface="CS Avva Shenouda" pitchFamily="34" charset="0"/>
                          <a:ea typeface="+mn-ea"/>
                          <a:cs typeface="+mn-cs"/>
                        </a:rPr>
                        <a:t>ricti`anoc</a:t>
                      </a:r>
                      <a:endParaRPr lang="fr-FR" sz="2800" b="1" kern="1200" dirty="0">
                        <a:solidFill>
                          <a:prstClr val="white"/>
                        </a:solidFill>
                        <a:latin typeface="CS Avva Shenouda" pitchFamily="34" charset="0"/>
                        <a:ea typeface="+mn-ea"/>
                        <a:cs typeface="+mn-cs"/>
                      </a:endParaRPr>
                    </a:p>
                    <a:p>
                      <a:pPr algn="l"/>
                      <a:r>
                        <a:rPr lang="fr-FR" sz="2800" b="1" kern="1200" dirty="0">
                          <a:solidFill>
                            <a:prstClr val="white"/>
                          </a:solidFill>
                          <a:latin typeface="Book Antiqua" pitchFamily="18" charset="0"/>
                          <a:ea typeface="+mn-ea"/>
                          <a:cs typeface="+mn-cs"/>
                        </a:rPr>
                        <a:t>Tous réunis, nous magnifions</a:t>
                      </a:r>
                    </a:p>
                    <a:p>
                      <a:pPr algn="l"/>
                      <a:r>
                        <a:rPr lang="fr-FR" sz="2800" b="1" kern="1200" dirty="0">
                          <a:solidFill>
                            <a:prstClr val="white"/>
                          </a:solidFill>
                          <a:latin typeface="Book Antiqua" pitchFamily="18" charset="0"/>
                          <a:ea typeface="+mn-ea"/>
                          <a:cs typeface="+mn-cs"/>
                        </a:rPr>
                        <a:t>Mère du Très-Saint, Seigneur grandiose</a:t>
                      </a:r>
                    </a:p>
                  </a:txBody>
                  <a:tcPr/>
                </a:tc>
                <a:tc>
                  <a:txBody>
                    <a:bodyPr/>
                    <a:lstStyle/>
                    <a:p>
                      <a:pPr algn="r" rtl="1"/>
                      <a:r>
                        <a:rPr lang="ar-EG" sz="3600" b="0" kern="1200" dirty="0">
                          <a:solidFill>
                            <a:prstClr val="white"/>
                          </a:solidFill>
                          <a:latin typeface="+mn-lt"/>
                          <a:ea typeface="+mn-ea"/>
                          <a:cs typeface="+mn-cs"/>
                        </a:rPr>
                        <a:t>ونحن بكِ صرنا </a:t>
                      </a:r>
                      <a:r>
                        <a:rPr lang="ar-EG" sz="3600" b="0" kern="1200" dirty="0" err="1">
                          <a:solidFill>
                            <a:prstClr val="white"/>
                          </a:solidFill>
                          <a:latin typeface="+mn-lt"/>
                          <a:ea typeface="+mn-ea"/>
                          <a:cs typeface="+mn-cs"/>
                        </a:rPr>
                        <a:t>فرحين،</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انون خاني </a:t>
                      </a:r>
                      <a:r>
                        <a:rPr lang="ar-EG" sz="3600" b="0" kern="1200" dirty="0" err="1">
                          <a:solidFill>
                            <a:prstClr val="white"/>
                          </a:solidFill>
                          <a:latin typeface="+mn-lt"/>
                          <a:ea typeface="+mn-ea"/>
                          <a:cs typeface="+mn-cs"/>
                        </a:rPr>
                        <a:t>إخر</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يستيانوس،</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ونحن الشعوب </a:t>
                      </a:r>
                      <a:r>
                        <a:rPr lang="ar-EG" sz="3600" b="0" kern="1200" dirty="0" err="1">
                          <a:solidFill>
                            <a:prstClr val="white"/>
                          </a:solidFill>
                          <a:latin typeface="+mn-lt"/>
                          <a:ea typeface="+mn-ea"/>
                          <a:cs typeface="+mn-cs"/>
                        </a:rPr>
                        <a:t>المجتمعين،</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نعظمك يا ام القدوس.</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10. Mère du Très-Saint, Seigneur grandiose</a:t>
                      </a:r>
                    </a:p>
                    <a:p>
                      <a:r>
                        <a:rPr lang="fr-FR" sz="2800" b="1" kern="1200" dirty="0">
                          <a:solidFill>
                            <a:prstClr val="white"/>
                          </a:solidFill>
                          <a:latin typeface="Book Antiqua" pitchFamily="18" charset="0"/>
                          <a:ea typeface="+mn-ea"/>
                          <a:cs typeface="+mn-cs"/>
                        </a:rPr>
                        <a:t>Inclinons-nous entre tes bras</a:t>
                      </a:r>
                    </a:p>
                    <a:p>
                      <a:r>
                        <a:rPr lang="fr-FR" sz="2800" b="1" kern="1200" dirty="0" err="1">
                          <a:solidFill>
                            <a:prstClr val="white"/>
                          </a:solidFill>
                          <a:latin typeface="CS Avva Shenouda" pitchFamily="34" charset="0"/>
                          <a:ea typeface="+mn-ea"/>
                          <a:cs typeface="+mn-cs"/>
                        </a:rPr>
                        <a:t>Enws</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ebol</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enjw</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mmoc</a:t>
                      </a:r>
                      <a:endParaRPr lang="fr-FR" sz="2800" b="1" kern="1200" dirty="0">
                        <a:solidFill>
                          <a:prstClr val="white"/>
                        </a:solidFill>
                        <a:latin typeface="CS Avva Shenouda" pitchFamily="34" charset="0"/>
                        <a:ea typeface="+mn-ea"/>
                        <a:cs typeface="+mn-cs"/>
                      </a:endParaRPr>
                    </a:p>
                    <a:p>
                      <a:r>
                        <a:rPr lang="fr-FR" sz="2800" b="1" kern="1200" dirty="0">
                          <a:solidFill>
                            <a:prstClr val="white"/>
                          </a:solidFill>
                          <a:latin typeface="Book Antiqua" pitchFamily="18" charset="0"/>
                          <a:ea typeface="+mn-ea"/>
                          <a:cs typeface="+mn-cs"/>
                        </a:rPr>
                        <a:t>Salut à toi, salut à toi</a:t>
                      </a:r>
                    </a:p>
                  </a:txBody>
                  <a:tcPr/>
                </a:tc>
                <a:tc>
                  <a:txBody>
                    <a:bodyPr/>
                    <a:lstStyle/>
                    <a:p>
                      <a:pPr algn="r" rtl="1"/>
                      <a:r>
                        <a:rPr lang="ar-EG" sz="3600" b="0" kern="1200" dirty="0">
                          <a:solidFill>
                            <a:prstClr val="white"/>
                          </a:solidFill>
                          <a:latin typeface="+mn-lt"/>
                          <a:ea typeface="+mn-ea"/>
                          <a:cs typeface="+mn-cs"/>
                        </a:rPr>
                        <a:t>نعظمك يا ام </a:t>
                      </a:r>
                      <a:r>
                        <a:rPr lang="ar-EG" sz="3600" b="0" kern="1200" dirty="0" err="1">
                          <a:solidFill>
                            <a:prstClr val="white"/>
                          </a:solidFill>
                          <a:latin typeface="+mn-lt"/>
                          <a:ea typeface="+mn-ea"/>
                          <a:cs typeface="+mn-cs"/>
                        </a:rPr>
                        <a:t>القدوس،</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وننحني بين </a:t>
                      </a:r>
                      <a:r>
                        <a:rPr lang="ar-EG" sz="3600" b="0" kern="1200" dirty="0" err="1">
                          <a:solidFill>
                            <a:prstClr val="white"/>
                          </a:solidFill>
                          <a:latin typeface="+mn-lt"/>
                          <a:ea typeface="+mn-ea"/>
                          <a:cs typeface="+mn-cs"/>
                        </a:rPr>
                        <a:t>يديكِ،</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إنوش</a:t>
                      </a:r>
                      <a:r>
                        <a:rPr lang="ar-EG" sz="3600" b="0" kern="1200" dirty="0">
                          <a:solidFill>
                            <a:prstClr val="white"/>
                          </a:solidFill>
                          <a:latin typeface="+mn-lt"/>
                          <a:ea typeface="+mn-ea"/>
                          <a:cs typeface="+mn-cs"/>
                        </a:rPr>
                        <a:t> إﭬول </a:t>
                      </a:r>
                      <a:r>
                        <a:rPr lang="ar-EG" sz="3600" b="0" kern="1200" dirty="0" err="1">
                          <a:solidFill>
                            <a:prstClr val="white"/>
                          </a:solidFill>
                          <a:latin typeface="+mn-lt"/>
                          <a:ea typeface="+mn-ea"/>
                          <a:cs typeface="+mn-cs"/>
                        </a:rPr>
                        <a:t>إنجو</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إموس،</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السلام لكِ ثم السلام إليك.</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523F05AD-057D-68D7-FB96-85EE5D72606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D5591ABF-50DA-C172-F490-B00A2ED7411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27153069"/>
      </p:ext>
    </p:extLst>
  </p:cSld>
  <p:clrMapOvr>
    <a:masterClrMapping/>
  </p:clrMapOvr>
  <p:transition/>
</p:sld>
</file>

<file path=ppt/slides/slide24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3EBC60A0-D621-4F96-2F11-B713DD74715C}"/>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A7593F49-BE8D-FAC6-54E3-ED4428865E12}"/>
              </a:ext>
            </a:extLst>
          </p:cNvPr>
          <p:cNvGraphicFramePr>
            <a:graphicFrameLocks noGrp="1"/>
          </p:cNvGraphicFramePr>
          <p:nvPr/>
        </p:nvGraphicFramePr>
        <p:xfrm>
          <a:off x="381000" y="332656"/>
          <a:ext cx="11430000" cy="5868652"/>
        </p:xfrm>
        <a:graphic>
          <a:graphicData uri="http://schemas.openxmlformats.org/drawingml/2006/table">
            <a:tbl>
              <a:tblPr firstRow="1" bandRow="1">
                <a:tableStyleId>{2D5ABB26-0587-4C30-8999-92F81FD0307C}</a:tableStyleId>
              </a:tblPr>
              <a:tblGrid>
                <a:gridCol w="6934200">
                  <a:extLst>
                    <a:ext uri="{9D8B030D-6E8A-4147-A177-3AD203B41FA5}">
                      <a16:colId xmlns:a16="http://schemas.microsoft.com/office/drawing/2014/main" val="20000"/>
                    </a:ext>
                  </a:extLst>
                </a:gridCol>
                <a:gridCol w="4495800">
                  <a:extLst>
                    <a:ext uri="{9D8B030D-6E8A-4147-A177-3AD203B41FA5}">
                      <a16:colId xmlns:a16="http://schemas.microsoft.com/office/drawing/2014/main" val="20001"/>
                    </a:ext>
                  </a:extLst>
                </a:gridCol>
              </a:tblGrid>
              <a:tr h="3024336">
                <a:tc>
                  <a:txBody>
                    <a:bodyPr/>
                    <a:lstStyle/>
                    <a:p>
                      <a:pPr algn="l">
                        <a:lnSpc>
                          <a:spcPct val="115000"/>
                        </a:lnSpc>
                        <a:spcAft>
                          <a:spcPts val="0"/>
                        </a:spcAft>
                      </a:pPr>
                      <a:r>
                        <a:rPr lang="fr-FR" sz="2800" b="1" kern="1200" dirty="0">
                          <a:solidFill>
                            <a:prstClr val="white"/>
                          </a:solidFill>
                          <a:latin typeface="Book Antiqua" pitchFamily="18" charset="0"/>
                          <a:ea typeface="+mn-ea"/>
                          <a:cs typeface="+mn-cs"/>
                        </a:rPr>
                        <a:t>19. Sonne corde sonne, la cinquième dit</a:t>
                      </a:r>
                    </a:p>
                    <a:p>
                      <a:pPr algn="l">
                        <a:lnSpc>
                          <a:spcPct val="115000"/>
                        </a:lnSpc>
                        <a:spcAft>
                          <a:spcPts val="0"/>
                        </a:spcAft>
                      </a:pPr>
                      <a:r>
                        <a:rPr lang="fr-FR" sz="2800" b="1" kern="1200" dirty="0">
                          <a:solidFill>
                            <a:prstClr val="white"/>
                          </a:solidFill>
                          <a:latin typeface="Book Antiqua" pitchFamily="18" charset="0"/>
                          <a:ea typeface="+mn-ea"/>
                          <a:cs typeface="+mn-cs"/>
                        </a:rPr>
                        <a:t>Ô colombe pure, or précieux qui luit</a:t>
                      </a:r>
                    </a:p>
                    <a:p>
                      <a:pPr algn="l">
                        <a:lnSpc>
                          <a:spcPct val="115000"/>
                        </a:lnSpc>
                        <a:spcAft>
                          <a:spcPts val="0"/>
                        </a:spcAft>
                      </a:pPr>
                      <a:r>
                        <a:rPr lang="fr-FR" sz="2800" b="1" kern="1200" dirty="0">
                          <a:solidFill>
                            <a:prstClr val="white"/>
                          </a:solidFill>
                          <a:latin typeface="Book Antiqua" pitchFamily="18" charset="0"/>
                          <a:ea typeface="+mn-ea"/>
                          <a:cs typeface="+mn-cs"/>
                        </a:rPr>
                        <a:t>Ton message ô Vierge, nul ne peut cacher</a:t>
                      </a:r>
                    </a:p>
                    <a:p>
                      <a:pPr algn="l">
                        <a:lnSpc>
                          <a:spcPct val="115000"/>
                        </a:lnSpc>
                        <a:spcAft>
                          <a:spcPts val="0"/>
                        </a:spcAft>
                      </a:pPr>
                      <a:r>
                        <a:rPr lang="fr-FR" sz="2800" b="1" kern="1200" dirty="0">
                          <a:solidFill>
                            <a:prstClr val="white"/>
                          </a:solidFill>
                          <a:latin typeface="Book Antiqua" pitchFamily="18" charset="0"/>
                          <a:ea typeface="+mn-ea"/>
                          <a:cs typeface="+mn-cs"/>
                        </a:rPr>
                        <a:t>La sixième corde, nous l’a révélé</a:t>
                      </a:r>
                    </a:p>
                  </a:txBody>
                  <a:tcPr marL="89535" marR="89535" marT="0" marB="0"/>
                </a:tc>
                <a:tc>
                  <a:txBody>
                    <a:bodyPr/>
                    <a:lstStyle/>
                    <a:p>
                      <a:pPr algn="r" rtl="1"/>
                      <a:r>
                        <a:rPr lang="ar-EG" sz="3200" b="1" kern="1200" dirty="0">
                          <a:solidFill>
                            <a:prstClr val="white"/>
                          </a:solidFill>
                          <a:latin typeface="+mn-lt"/>
                          <a:ea typeface="+mn-ea"/>
                          <a:cs typeface="+mn-cs"/>
                        </a:rPr>
                        <a:t>والخامس خبَر حمامة هي تظهر</a:t>
                      </a:r>
                    </a:p>
                    <a:p>
                      <a:pPr algn="r" rtl="1"/>
                      <a:r>
                        <a:rPr lang="ar-EG" sz="3200" b="1" kern="1200" dirty="0">
                          <a:solidFill>
                            <a:prstClr val="white"/>
                          </a:solidFill>
                          <a:latin typeface="+mn-lt"/>
                          <a:ea typeface="+mn-ea"/>
                          <a:cs typeface="+mn-cs"/>
                        </a:rPr>
                        <a:t>بالدهب الأصفر على منكبيها صار</a:t>
                      </a:r>
                    </a:p>
                    <a:p>
                      <a:pPr algn="r" rtl="1"/>
                      <a:r>
                        <a:rPr lang="ar-EG" sz="3200" b="1" kern="1200" dirty="0">
                          <a:solidFill>
                            <a:prstClr val="white"/>
                          </a:solidFill>
                          <a:latin typeface="+mn-lt"/>
                          <a:ea typeface="+mn-ea"/>
                          <a:cs typeface="+mn-cs"/>
                        </a:rPr>
                        <a:t>والسادس</a:t>
                      </a:r>
                      <a:r>
                        <a:rPr lang="ar-EG" sz="3200" b="1" kern="1200" baseline="0" dirty="0">
                          <a:solidFill>
                            <a:prstClr val="white"/>
                          </a:solidFill>
                          <a:latin typeface="+mn-lt"/>
                          <a:ea typeface="+mn-ea"/>
                          <a:cs typeface="+mn-cs"/>
                        </a:rPr>
                        <a:t> قال فيه</a:t>
                      </a:r>
                      <a:r>
                        <a:rPr lang="ar-EG" sz="3200" b="1" kern="1200" dirty="0">
                          <a:solidFill>
                            <a:prstClr val="white"/>
                          </a:solidFill>
                          <a:latin typeface="+mn-lt"/>
                          <a:ea typeface="+mn-ea"/>
                          <a:cs typeface="+mn-cs"/>
                        </a:rPr>
                        <a:t> قولاً ما أخفيه</a:t>
                      </a:r>
                    </a:p>
                    <a:p>
                      <a:pPr algn="r" rtl="1"/>
                      <a:r>
                        <a:rPr lang="ar-EG" sz="3200" b="1" kern="1200" dirty="0">
                          <a:solidFill>
                            <a:prstClr val="white"/>
                          </a:solidFill>
                          <a:latin typeface="+mn-lt"/>
                          <a:ea typeface="+mn-ea"/>
                          <a:cs typeface="+mn-cs"/>
                        </a:rPr>
                        <a:t>لكني أرويه واُشهره إجهار</a:t>
                      </a:r>
                    </a:p>
                  </a:txBody>
                  <a:tcPr/>
                </a:tc>
                <a:extLst>
                  <a:ext uri="{0D108BD9-81ED-4DB2-BD59-A6C34878D82A}">
                    <a16:rowId xmlns:a16="http://schemas.microsoft.com/office/drawing/2014/main" val="10000"/>
                  </a:ext>
                </a:extLst>
              </a:tr>
              <a:tr h="2844316">
                <a:tc>
                  <a:txBody>
                    <a:bodyPr/>
                    <a:lstStyle/>
                    <a:p>
                      <a:pPr algn="l">
                        <a:lnSpc>
                          <a:spcPct val="115000"/>
                        </a:lnSpc>
                        <a:spcAft>
                          <a:spcPts val="0"/>
                        </a:spcAft>
                      </a:pPr>
                      <a:r>
                        <a:rPr lang="fr-FR" sz="2800" b="1" kern="1200" dirty="0">
                          <a:solidFill>
                            <a:prstClr val="white"/>
                          </a:solidFill>
                          <a:latin typeface="Book Antiqua" pitchFamily="18" charset="0"/>
                          <a:ea typeface="+mn-ea"/>
                          <a:cs typeface="+mn-cs"/>
                        </a:rPr>
                        <a:t>20. La septième dit : ô mont élevé</a:t>
                      </a:r>
                    </a:p>
                    <a:p>
                      <a:pPr algn="l">
                        <a:lnSpc>
                          <a:spcPct val="115000"/>
                        </a:lnSpc>
                        <a:spcAft>
                          <a:spcPts val="0"/>
                        </a:spcAft>
                      </a:pPr>
                      <a:r>
                        <a:rPr lang="fr-FR" sz="2800" b="1" kern="1200" dirty="0">
                          <a:solidFill>
                            <a:prstClr val="white"/>
                          </a:solidFill>
                          <a:latin typeface="Book Antiqua" pitchFamily="18" charset="0"/>
                          <a:ea typeface="+mn-ea"/>
                          <a:cs typeface="+mn-cs"/>
                        </a:rPr>
                        <a:t>Dieu de toi S’incarne, de toi Il est né</a:t>
                      </a:r>
                    </a:p>
                    <a:p>
                      <a:pPr algn="l">
                        <a:lnSpc>
                          <a:spcPct val="115000"/>
                        </a:lnSpc>
                        <a:spcAft>
                          <a:spcPts val="0"/>
                        </a:spcAft>
                      </a:pPr>
                      <a:r>
                        <a:rPr lang="fr-FR" sz="2800" b="1" kern="1200" dirty="0">
                          <a:solidFill>
                            <a:prstClr val="white"/>
                          </a:solidFill>
                          <a:latin typeface="Book Antiqua" pitchFamily="18" charset="0"/>
                          <a:ea typeface="+mn-ea"/>
                          <a:cs typeface="+mn-cs"/>
                        </a:rPr>
                        <a:t>La huitième corde, au son mélodieux</a:t>
                      </a:r>
                    </a:p>
                    <a:p>
                      <a:pPr algn="l">
                        <a:lnSpc>
                          <a:spcPct val="115000"/>
                        </a:lnSpc>
                        <a:spcAft>
                          <a:spcPts val="0"/>
                        </a:spcAft>
                      </a:pPr>
                      <a:r>
                        <a:rPr lang="fr-FR" sz="2800" b="1" kern="1200" dirty="0">
                          <a:solidFill>
                            <a:prstClr val="white"/>
                          </a:solidFill>
                          <a:latin typeface="Book Antiqua" pitchFamily="18" charset="0"/>
                          <a:ea typeface="+mn-ea"/>
                          <a:cs typeface="+mn-cs"/>
                        </a:rPr>
                        <a:t>Chante tes louanges, toi que choisit Dieu</a:t>
                      </a:r>
                    </a:p>
                  </a:txBody>
                  <a:tcPr marL="89535" marR="89535" marT="0" marB="0"/>
                </a:tc>
                <a:tc>
                  <a:txBody>
                    <a:bodyPr/>
                    <a:lstStyle/>
                    <a:p>
                      <a:pPr algn="r" rtl="1"/>
                      <a:r>
                        <a:rPr lang="ar-EG" sz="3200" b="1" kern="1200" dirty="0">
                          <a:solidFill>
                            <a:prstClr val="white"/>
                          </a:solidFill>
                          <a:latin typeface="+mn-lt"/>
                          <a:ea typeface="+mn-ea"/>
                          <a:cs typeface="+mn-cs"/>
                        </a:rPr>
                        <a:t>والسابع إذ قال يا جبل الله العال</a:t>
                      </a:r>
                    </a:p>
                    <a:p>
                      <a:pPr algn="r" rtl="1"/>
                      <a:r>
                        <a:rPr lang="ar-EG" sz="2900" b="1" kern="1200" dirty="0">
                          <a:solidFill>
                            <a:prstClr val="white"/>
                          </a:solidFill>
                          <a:latin typeface="+mn-lt"/>
                          <a:ea typeface="+mn-ea"/>
                          <a:cs typeface="+mn-cs"/>
                        </a:rPr>
                        <a:t>تجسد منك المُتعال بلا شكِ ولا إنكار</a:t>
                      </a:r>
                    </a:p>
                    <a:p>
                      <a:pPr algn="r" rtl="1"/>
                      <a:r>
                        <a:rPr lang="ar-EG" sz="3200" b="1" kern="1200" dirty="0">
                          <a:solidFill>
                            <a:prstClr val="white"/>
                          </a:solidFill>
                          <a:latin typeface="+mn-lt"/>
                          <a:ea typeface="+mn-ea"/>
                          <a:cs typeface="+mn-cs"/>
                        </a:rPr>
                        <a:t>والثامن </a:t>
                      </a:r>
                      <a:r>
                        <a:rPr lang="ar-EG" sz="3200" b="1" kern="1200" dirty="0" err="1">
                          <a:solidFill>
                            <a:prstClr val="white"/>
                          </a:solidFill>
                          <a:latin typeface="+mn-lt"/>
                          <a:ea typeface="+mn-ea"/>
                          <a:cs typeface="+mn-cs"/>
                        </a:rPr>
                        <a:t>رنم</a:t>
                      </a:r>
                      <a:r>
                        <a:rPr lang="ar-EG" sz="3200" b="1" kern="1200" dirty="0">
                          <a:solidFill>
                            <a:prstClr val="white"/>
                          </a:solidFill>
                          <a:latin typeface="+mn-lt"/>
                          <a:ea typeface="+mn-ea"/>
                          <a:cs typeface="+mn-cs"/>
                        </a:rPr>
                        <a:t> للعذراء مريم</a:t>
                      </a:r>
                    </a:p>
                    <a:p>
                      <a:pPr algn="r" rtl="1"/>
                      <a:r>
                        <a:rPr lang="ar-EG" sz="3200" b="1" kern="1200" dirty="0">
                          <a:solidFill>
                            <a:prstClr val="white"/>
                          </a:solidFill>
                          <a:latin typeface="+mn-lt"/>
                          <a:ea typeface="+mn-ea"/>
                          <a:cs typeface="+mn-cs"/>
                        </a:rPr>
                        <a:t>اختارها المُعظم وكللها بالفخار</a:t>
                      </a:r>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47EAEA57-199A-44CD-6B47-B3A5C02D0A2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E76E3A98-04CA-A4CF-C66E-245815F9046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71331805"/>
      </p:ext>
    </p:extLst>
  </p:cSld>
  <p:clrMapOvr>
    <a:masterClrMapping/>
  </p:clrMapOvr>
  <p:transition/>
</p:sld>
</file>

<file path=ppt/slides/slide24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909160724"/>
              </p:ext>
            </p:extLst>
          </p:nvPr>
        </p:nvGraphicFramePr>
        <p:xfrm>
          <a:off x="457200" y="1295400"/>
          <a:ext cx="11247156" cy="30243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Salut à toi, salut à toi</a:t>
                      </a:r>
                    </a:p>
                    <a:p>
                      <a:pPr algn="l"/>
                      <a:r>
                        <a:rPr lang="fr-FR" sz="2800" b="1" kern="1200" dirty="0">
                          <a:solidFill>
                            <a:prstClr val="white"/>
                          </a:solidFill>
                          <a:latin typeface="Book Antiqua" pitchFamily="18" charset="0"/>
                          <a:ea typeface="+mn-ea"/>
                          <a:cs typeface="+mn-cs"/>
                        </a:rPr>
                        <a:t>Nous t’implorons, ô notre Dame</a:t>
                      </a:r>
                    </a:p>
                    <a:p>
                      <a:pPr algn="l"/>
                      <a:r>
                        <a:rPr lang="fr-FR" sz="2800" b="1" kern="1200" dirty="0">
                          <a:solidFill>
                            <a:prstClr val="white"/>
                          </a:solidFill>
                          <a:latin typeface="Book Antiqua" pitchFamily="18" charset="0"/>
                          <a:ea typeface="+mn-ea"/>
                          <a:cs typeface="+mn-cs"/>
                        </a:rPr>
                        <a:t>Près de tes pères, garde-moi</a:t>
                      </a:r>
                    </a:p>
                    <a:p>
                      <a:pPr algn="l"/>
                      <a:r>
                        <a:rPr lang="fr-FR" sz="2800" b="1" kern="1200" dirty="0">
                          <a:solidFill>
                            <a:prstClr val="white"/>
                          </a:solidFill>
                          <a:latin typeface="Book Antiqua" pitchFamily="18" charset="0"/>
                          <a:ea typeface="+mn-ea"/>
                          <a:cs typeface="+mn-cs"/>
                        </a:rPr>
                        <a:t>Jacob, Isaac et Abraham</a:t>
                      </a:r>
                    </a:p>
                  </a:txBody>
                  <a:tcPr/>
                </a:tc>
                <a:tc>
                  <a:txBody>
                    <a:bodyPr/>
                    <a:lstStyle/>
                    <a:p>
                      <a:pPr algn="r" rtl="1"/>
                      <a:r>
                        <a:rPr lang="ar-EG" sz="3600" b="0" kern="1200" dirty="0">
                          <a:solidFill>
                            <a:prstClr val="white"/>
                          </a:solidFill>
                          <a:latin typeface="+mn-lt"/>
                          <a:ea typeface="+mn-ea"/>
                          <a:cs typeface="+mn-cs"/>
                        </a:rPr>
                        <a:t>السلام لك ثم السلام </a:t>
                      </a:r>
                      <a:r>
                        <a:rPr lang="ar-EG" sz="3600" b="0" kern="1200" dirty="0" err="1">
                          <a:solidFill>
                            <a:prstClr val="white"/>
                          </a:solidFill>
                          <a:latin typeface="+mn-lt"/>
                          <a:ea typeface="+mn-ea"/>
                          <a:cs typeface="+mn-cs"/>
                        </a:rPr>
                        <a:t>إليك،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ونسألك يا أم </a:t>
                      </a:r>
                      <a:r>
                        <a:rPr lang="ar-EG" sz="3600" b="0" kern="1200" dirty="0" err="1">
                          <a:solidFill>
                            <a:prstClr val="white"/>
                          </a:solidFill>
                          <a:latin typeface="+mn-lt"/>
                          <a:ea typeface="+mn-ea"/>
                          <a:cs typeface="+mn-cs"/>
                        </a:rPr>
                        <a:t>المحبوب،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أن </a:t>
                      </a:r>
                      <a:r>
                        <a:rPr lang="ar-EG" sz="3600" b="0" kern="1200" dirty="0" err="1">
                          <a:solidFill>
                            <a:prstClr val="white"/>
                          </a:solidFill>
                          <a:latin typeface="+mn-lt"/>
                          <a:ea typeface="+mn-ea"/>
                          <a:cs typeface="+mn-cs"/>
                        </a:rPr>
                        <a:t>تحظينا</a:t>
                      </a:r>
                      <a:r>
                        <a:rPr lang="ar-EG" sz="3600" b="0" kern="1200" dirty="0">
                          <a:solidFill>
                            <a:prstClr val="white"/>
                          </a:solidFill>
                          <a:latin typeface="+mn-lt"/>
                          <a:ea typeface="+mn-ea"/>
                          <a:cs typeface="+mn-cs"/>
                        </a:rPr>
                        <a:t> في </a:t>
                      </a:r>
                      <a:r>
                        <a:rPr lang="ar-EG" sz="3600" b="0" kern="1200" dirty="0" err="1">
                          <a:solidFill>
                            <a:prstClr val="white"/>
                          </a:solidFill>
                          <a:latin typeface="+mn-lt"/>
                          <a:ea typeface="+mn-ea"/>
                          <a:cs typeface="+mn-cs"/>
                        </a:rPr>
                        <a:t>مظال</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آبائك،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إبراهيم وإسحق ويعقوب.</a:t>
                      </a:r>
                    </a:p>
                    <a:p>
                      <a:endParaRPr lang="fr-FR" sz="2000" dirty="0"/>
                    </a:p>
                  </a:txBody>
                  <a:tcPr/>
                </a:tc>
                <a:extLst>
                  <a:ext uri="{0D108BD9-81ED-4DB2-BD59-A6C34878D82A}">
                    <a16:rowId xmlns:a16="http://schemas.microsoft.com/office/drawing/2014/main" val="10000"/>
                  </a:ext>
                </a:extLst>
              </a:tr>
            </a:tbl>
          </a:graphicData>
        </a:graphic>
      </p:graphicFrame>
      <p:sp>
        <p:nvSpPr>
          <p:cNvPr id="3" name="ZoneTexte 2">
            <a:extLst>
              <a:ext uri="{FF2B5EF4-FFF2-40B4-BE49-F238E27FC236}">
                <a16:creationId xmlns:a16="http://schemas.microsoft.com/office/drawing/2014/main" id="{369DA2CB-BE75-C2E6-576A-8B91DB237DD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D8E1B9C3-EEC4-EEF1-D5C9-2E4DAB35D6C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45872869"/>
      </p:ext>
    </p:extLst>
  </p:cSld>
  <p:clrMapOvr>
    <a:masterClrMapping/>
  </p:clrMapOvr>
  <p:transition/>
</p:sld>
</file>

<file path=ppt/slides/slide248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Areswpi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noumah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cnou</a:t>
            </a:r>
            <a:r>
              <a:rPr lang="fr-FR" sz="3733" dirty="0">
                <a:solidFill>
                  <a:prstClr val="white"/>
                </a:solidFill>
                <a:latin typeface="CS Avva Shenouda" pitchFamily="34" charset="0"/>
              </a:rPr>
              <a:t>]</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mve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pikahi</a:t>
            </a:r>
            <a:r>
              <a:rPr lang="fr-FR" sz="3733" dirty="0">
                <a:solidFill>
                  <a:prstClr val="white"/>
                </a:solidFill>
                <a:latin typeface="CS Avva Shenouda" pitchFamily="34" charset="0"/>
              </a:rPr>
              <a:t> `w ]</a:t>
            </a:r>
            <a:r>
              <a:rPr lang="fr-FR" sz="3733" dirty="0" err="1">
                <a:solidFill>
                  <a:prstClr val="white"/>
                </a:solidFill>
                <a:latin typeface="CS Avva Shenouda" pitchFamily="34" charset="0"/>
              </a:rPr>
              <a:t>macNou</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afsai</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ebol`nqy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piry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dike`ocuny</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صرت سماء ثانيه.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على الارض يا والده الاله.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لأنه أشرق لنا منك.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شمس البر.</a:t>
            </a:r>
            <a:endParaRPr lang="fr-FR" sz="4400" dirty="0">
              <a:solidFill>
                <a:prstClr val="white"/>
              </a:solidFill>
              <a:latin typeface="Calibri"/>
            </a:endParaRPr>
          </a:p>
        </p:txBody>
      </p:sp>
      <p:sp>
        <p:nvSpPr>
          <p:cNvPr id="12" name="Rectangle 11"/>
          <p:cNvSpPr/>
          <p:nvPr/>
        </p:nvSpPr>
        <p:spPr>
          <a:xfrm>
            <a:off x="1991544" y="3813043"/>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Tu devins un second ciel</a:t>
            </a:r>
          </a:p>
          <a:p>
            <a:pPr algn="ctr" defTabSz="1219170"/>
            <a:r>
              <a:rPr lang="fr-FR" sz="3733" b="1" dirty="0">
                <a:solidFill>
                  <a:prstClr val="white"/>
                </a:solidFill>
                <a:latin typeface="Book Antiqua" pitchFamily="18" charset="0"/>
              </a:rPr>
              <a:t>Sur la terre, ô Mère de Dieu</a:t>
            </a:r>
          </a:p>
          <a:p>
            <a:pPr algn="ctr" defTabSz="1219170"/>
            <a:r>
              <a:rPr lang="fr-FR" sz="3733" b="1" dirty="0">
                <a:solidFill>
                  <a:prstClr val="white"/>
                </a:solidFill>
                <a:latin typeface="Book Antiqua" pitchFamily="18" charset="0"/>
              </a:rPr>
              <a:t>Car, de toi, il s’est levé</a:t>
            </a:r>
          </a:p>
          <a:p>
            <a:pPr algn="ctr" defTabSz="1219170"/>
            <a:r>
              <a:rPr lang="fr-FR" sz="3733" b="1" dirty="0">
                <a:solidFill>
                  <a:prstClr val="white"/>
                </a:solidFill>
                <a:latin typeface="Book Antiqua" pitchFamily="18" charset="0"/>
              </a:rPr>
              <a:t>Le soleil de la justice.</a:t>
            </a:r>
          </a:p>
        </p:txBody>
      </p:sp>
      <p:sp>
        <p:nvSpPr>
          <p:cNvPr id="20" name="ZoneTexte 19">
            <a:extLst>
              <a:ext uri="{FF2B5EF4-FFF2-40B4-BE49-F238E27FC236}">
                <a16:creationId xmlns:a16="http://schemas.microsoft.com/office/drawing/2014/main" id="{F926C385-A12F-C4A3-6A6D-DA6CEC8EF1B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21" name="ZoneTexte 20">
            <a:hlinkClick r:id="rId2" action="ppaction://hlinksldjump"/>
            <a:extLst>
              <a:ext uri="{FF2B5EF4-FFF2-40B4-BE49-F238E27FC236}">
                <a16:creationId xmlns:a16="http://schemas.microsoft.com/office/drawing/2014/main" id="{26EAF6C4-3B06-102D-5FD6-4A61E56E0E5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27779587"/>
      </p:ext>
    </p:extLst>
  </p:cSld>
  <p:clrMapOvr>
    <a:overrideClrMapping bg1="lt1" tx1="dk1" bg2="lt2" tx2="dk2" accent1="accent1" accent2="accent2" accent3="accent3" accent4="accent4" accent5="accent5" accent6="accent6" hlink="hlink" folHlink="folHlink"/>
  </p:clrMapOvr>
</p:sld>
</file>

<file path=ppt/slides/slide248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312701"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Are`jvof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hiten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ou`provyti`a</a:t>
            </a:r>
            <a:r>
              <a:rPr lang="fr-FR" sz="3733" dirty="0">
                <a:solidFill>
                  <a:prstClr val="white"/>
                </a:solidFill>
                <a:latin typeface="CS Avva Shenouda" pitchFamily="34" charset="0"/>
              </a:rPr>
              <a:t> @ a[ne `</a:t>
            </a:r>
            <a:r>
              <a:rPr lang="fr-FR" sz="3733" dirty="0" err="1">
                <a:solidFill>
                  <a:prstClr val="white"/>
                </a:solidFill>
                <a:latin typeface="CS Avva Shenouda" pitchFamily="34" charset="0"/>
              </a:rPr>
              <a:t>jroj</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nattako</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dymiourgoc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nLogoc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Viwt</a:t>
            </a:r>
            <a:endParaRPr lang="fr-FR" sz="3733" dirty="0">
              <a:solidFill>
                <a:prstClr val="white"/>
              </a:solidFill>
              <a:latin typeface="CS Avva Shenouda" pitchFamily="34" charset="0"/>
            </a:endParaRP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ولدته كالنبوة.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بغير زرع ولا فساد.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وهو الخالق.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وكلمه الاب.</a:t>
            </a:r>
            <a:endParaRPr lang="fr-FR" sz="4400" dirty="0">
              <a:solidFill>
                <a:prstClr val="white"/>
              </a:solidFill>
              <a:latin typeface="Calibri"/>
            </a:endParaRPr>
          </a:p>
        </p:txBody>
      </p:sp>
      <p:sp>
        <p:nvSpPr>
          <p:cNvPr id="12" name="Rectangle 11"/>
          <p:cNvSpPr/>
          <p:nvPr/>
        </p:nvSpPr>
        <p:spPr>
          <a:xfrm>
            <a:off x="1991544" y="3813043"/>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Tu L’enfantes, comme annoncé</a:t>
            </a:r>
          </a:p>
          <a:p>
            <a:pPr algn="ctr" defTabSz="1219170"/>
            <a:r>
              <a:rPr lang="fr-FR" sz="3733" b="1" dirty="0">
                <a:solidFill>
                  <a:prstClr val="white"/>
                </a:solidFill>
                <a:latin typeface="Book Antiqua" pitchFamily="18" charset="0"/>
              </a:rPr>
              <a:t>Sans semence et sans souillure</a:t>
            </a:r>
          </a:p>
          <a:p>
            <a:pPr algn="ctr" defTabSz="1219170"/>
            <a:r>
              <a:rPr lang="fr-FR" sz="3733" b="1" dirty="0">
                <a:solidFill>
                  <a:prstClr val="white"/>
                </a:solidFill>
                <a:latin typeface="Book Antiqua" pitchFamily="18" charset="0"/>
              </a:rPr>
              <a:t>Lui qui est le Créateur</a:t>
            </a:r>
          </a:p>
          <a:p>
            <a:pPr algn="ctr" defTabSz="1219170"/>
            <a:r>
              <a:rPr lang="fr-FR" sz="3733" b="1" dirty="0">
                <a:solidFill>
                  <a:prstClr val="white"/>
                </a:solidFill>
                <a:latin typeface="Book Antiqua" pitchFamily="18" charset="0"/>
              </a:rPr>
              <a:t>Lui Qui est Verbe du Père.</a:t>
            </a:r>
          </a:p>
        </p:txBody>
      </p:sp>
      <p:sp>
        <p:nvSpPr>
          <p:cNvPr id="20" name="ZoneTexte 19">
            <a:extLst>
              <a:ext uri="{FF2B5EF4-FFF2-40B4-BE49-F238E27FC236}">
                <a16:creationId xmlns:a16="http://schemas.microsoft.com/office/drawing/2014/main" id="{AB5C9830-A854-33E7-A166-D176968AE21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21" name="ZoneTexte 20">
            <a:hlinkClick r:id="rId2" action="ppaction://hlinksldjump"/>
            <a:extLst>
              <a:ext uri="{FF2B5EF4-FFF2-40B4-BE49-F238E27FC236}">
                <a16:creationId xmlns:a16="http://schemas.microsoft.com/office/drawing/2014/main" id="{6E3A969B-6A3B-0DAD-0196-DCEDF8C4627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92811776"/>
      </p:ext>
    </p:extLst>
  </p:cSld>
  <p:clrMapOvr>
    <a:overrideClrMapping bg1="lt1" tx1="dk1" bg2="lt2" tx2="dk2" accent1="accent1" accent2="accent2" accent3="accent3" accent4="accent4" accent5="accent5" accent6="accent6" hlink="hlink" folHlink="folHlink"/>
  </p:clrMapOvr>
</p:sld>
</file>

<file path=ppt/slides/slide248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C95C2236-522C-D49E-6C0B-08A1A68EB56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ye;meh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yetacjem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yetacmec</a:t>
            </a:r>
            <a:r>
              <a:rPr lang="fr-FR" sz="3733" dirty="0">
                <a:solidFill>
                  <a:prstClr val="white"/>
                </a:solidFill>
                <a:latin typeface="CS Avva Shenouda" pitchFamily="34" charset="0"/>
              </a:rPr>
              <a:t> P=,=c @ </a:t>
            </a:r>
            <a:r>
              <a:rPr lang="fr-FR" sz="3733" err="1">
                <a:solidFill>
                  <a:prstClr val="white"/>
                </a:solidFill>
                <a:latin typeface="CS Avva Shenouda" pitchFamily="34" charset="0"/>
              </a:rPr>
              <a:t>ouoh</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sop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neme</a:t>
            </a:r>
            <a:r>
              <a:rPr lang="fr-FR" sz="3733" dirty="0">
                <a:solidFill>
                  <a:prstClr val="white"/>
                </a:solidFill>
                <a:latin typeface="CS Avva Shenouda" pitchFamily="34" charset="0"/>
              </a:rPr>
              <a:t>.</a:t>
            </a:r>
          </a:p>
        </p:txBody>
      </p:sp>
      <p:sp>
        <p:nvSpPr>
          <p:cNvPr id="11" name="Rectangle 10"/>
          <p:cNvSpPr/>
          <p:nvPr/>
        </p:nvSpPr>
        <p:spPr>
          <a:xfrm>
            <a:off x="6672064" y="556226"/>
            <a:ext cx="5088565" cy="2575192"/>
          </a:xfrm>
          <a:prstGeom prst="rect">
            <a:avLst/>
          </a:prstGeom>
        </p:spPr>
        <p:txBody>
          <a:bodyPr wrap="square">
            <a:spAutoFit/>
          </a:bodyPr>
          <a:lstStyle/>
          <a:p>
            <a:pPr algn="just" defTabSz="1219170" rtl="1"/>
            <a:r>
              <a:rPr lang="ar-EG" sz="4200" dirty="0">
                <a:solidFill>
                  <a:prstClr val="white"/>
                </a:solidFill>
                <a:latin typeface="Calibri"/>
                <a:cs typeface="Arial" panose="020B0604020202020204" pitchFamily="34" charset="0"/>
              </a:rPr>
              <a:t>السلام لك يا ممتلئة نعمة. </a:t>
            </a:r>
            <a:endParaRPr lang="fr-FR" sz="4200"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وجدت نعمة. </a:t>
            </a:r>
            <a:endParaRPr lang="fr-FR" sz="3867"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ولدت المسيح. </a:t>
            </a:r>
            <a:endParaRPr lang="fr-FR" sz="3867" dirty="0">
              <a:solidFill>
                <a:prstClr val="white"/>
              </a:solidFill>
              <a:latin typeface="Calibri"/>
            </a:endParaRPr>
          </a:p>
          <a:p>
            <a:pPr algn="just" defTabSz="1219170" rtl="1"/>
            <a:r>
              <a:rPr lang="ar-EG" sz="4200" dirty="0">
                <a:solidFill>
                  <a:prstClr val="white"/>
                </a:solidFill>
                <a:latin typeface="Calibri"/>
                <a:cs typeface="Arial" panose="020B0604020202020204" pitchFamily="34" charset="0"/>
              </a:rPr>
              <a:t>الرب معك.</a:t>
            </a:r>
            <a:endParaRPr lang="fr-FR" sz="42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pleine de grâce, </a:t>
            </a:r>
          </a:p>
          <a:p>
            <a:pPr algn="ctr" defTabSz="1219170"/>
            <a:r>
              <a:rPr lang="fr-FR" sz="3733" b="1" dirty="0">
                <a:solidFill>
                  <a:prstClr val="white"/>
                </a:solidFill>
                <a:latin typeface="Book Antiqua" pitchFamily="18" charset="0"/>
              </a:rPr>
              <a:t>salut à toi qui trouva grâce, </a:t>
            </a:r>
          </a:p>
          <a:p>
            <a:pPr algn="ctr" defTabSz="1219170"/>
            <a:r>
              <a:rPr lang="fr-FR" sz="3733" b="1" dirty="0">
                <a:solidFill>
                  <a:prstClr val="white"/>
                </a:solidFill>
                <a:latin typeface="Book Antiqua" pitchFamily="18" charset="0"/>
              </a:rPr>
              <a:t>salut à toi qui enfanta le Christ, </a:t>
            </a:r>
          </a:p>
          <a:p>
            <a:pPr algn="ctr" defTabSz="1219170"/>
            <a:r>
              <a:rPr lang="fr-FR" sz="3733" b="1" dirty="0">
                <a:solidFill>
                  <a:prstClr val="white"/>
                </a:solidFill>
                <a:latin typeface="Book Antiqua" pitchFamily="18" charset="0"/>
              </a:rPr>
              <a:t>le Seigneur est avec toi.</a:t>
            </a:r>
          </a:p>
        </p:txBody>
      </p:sp>
      <p:sp>
        <p:nvSpPr>
          <p:cNvPr id="20" name="ZoneTexte 19">
            <a:hlinkClick r:id="rId2" action="ppaction://hlinksldjump"/>
            <a:extLst>
              <a:ext uri="{FF2B5EF4-FFF2-40B4-BE49-F238E27FC236}">
                <a16:creationId xmlns:a16="http://schemas.microsoft.com/office/drawing/2014/main" id="{FA027FBE-EF99-4F67-F6B0-CB3290EC10B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3872516"/>
      </p:ext>
    </p:extLst>
  </p:cSld>
  <p:clrMapOvr>
    <a:overrideClrMapping bg1="lt1" tx1="dk1" bg2="lt2" tx2="dk2" accent1="accent1" accent2="accent2" accent3="accent3" accent4="accent4" accent5="accent5" accent6="accent6" hlink="hlink" folHlink="folHlink"/>
  </p:clrMapOvr>
</p:sld>
</file>

<file path=ppt/slides/slide248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61</a:t>
            </a:r>
          </a:p>
        </p:txBody>
      </p:sp>
      <p:sp>
        <p:nvSpPr>
          <p:cNvPr id="4" name="Rectangle 3">
            <a:extLst>
              <a:ext uri="{FF2B5EF4-FFF2-40B4-BE49-F238E27FC236}">
                <a16:creationId xmlns:a16="http://schemas.microsoft.com/office/drawing/2014/main" id="{7F139AFA-6AB5-96D5-DFD6-C79F4298A50E}"/>
              </a:ext>
            </a:extLst>
          </p:cNvPr>
          <p:cNvSpPr/>
          <p:nvPr/>
        </p:nvSpPr>
        <p:spPr>
          <a:xfrm>
            <a:off x="533400" y="2286000"/>
            <a:ext cx="11170956" cy="1446550"/>
          </a:xfrm>
          <a:prstGeom prst="rect">
            <a:avLst/>
          </a:prstGeom>
        </p:spPr>
        <p:txBody>
          <a:bodyPr wrap="square">
            <a:spAutoFit/>
          </a:bodyPr>
          <a:lstStyle/>
          <a:p>
            <a:pPr algn="ctr"/>
            <a:r>
              <a:rPr lang="fr-FR" sz="4400" b="1" dirty="0">
                <a:solidFill>
                  <a:prstClr val="white"/>
                </a:solidFill>
                <a:latin typeface="Book Antiqua" pitchFamily="18" charset="0"/>
              </a:rPr>
              <a:t>5</a:t>
            </a:r>
            <a:r>
              <a:rPr lang="fr-FR" sz="4400" b="1" baseline="30000" dirty="0">
                <a:solidFill>
                  <a:prstClr val="white"/>
                </a:solidFill>
                <a:latin typeface="Book Antiqua" pitchFamily="18" charset="0"/>
              </a:rPr>
              <a:t>ème</a:t>
            </a:r>
            <a:r>
              <a:rPr lang="fr-FR" sz="4400" b="1" dirty="0">
                <a:solidFill>
                  <a:prstClr val="white"/>
                </a:solidFill>
                <a:latin typeface="Book Antiqua" pitchFamily="18" charset="0"/>
              </a:rPr>
              <a:t> interprétation de Maître Abo El-Saad </a:t>
            </a:r>
            <a:r>
              <a:rPr lang="ar-AE" sz="4400" b="1" dirty="0">
                <a:solidFill>
                  <a:prstClr val="white"/>
                </a:solidFill>
                <a:latin typeface="Book Antiqua" pitchFamily="18" charset="0"/>
              </a:rPr>
              <a:t>التفسير الخامس لأبو السعد </a:t>
            </a:r>
            <a:r>
              <a:rPr lang="ar-AE" sz="4400" b="1" dirty="0" err="1">
                <a:solidFill>
                  <a:prstClr val="white"/>
                </a:solidFill>
                <a:latin typeface="Book Antiqua" pitchFamily="18" charset="0"/>
              </a:rPr>
              <a:t>الأبوتيجي</a:t>
            </a:r>
            <a:endParaRPr lang="fr-FR" sz="4400" b="1"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674E23D3-69BD-C5E6-87A5-BA817DAA2C2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5</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3" name="ZoneTexte 2">
            <a:hlinkClick r:id="rId3" action="ppaction://hlinksldjump"/>
            <a:extLst>
              <a:ext uri="{FF2B5EF4-FFF2-40B4-BE49-F238E27FC236}">
                <a16:creationId xmlns:a16="http://schemas.microsoft.com/office/drawing/2014/main" id="{421C6E6D-47CB-6E69-A32F-45B5675AA58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09151681"/>
      </p:ext>
    </p:extLst>
  </p:cSld>
  <p:clrMapOvr>
    <a:masterClrMapping/>
  </p:clrMapOvr>
  <p:transition spd="slow"/>
</p:sld>
</file>

<file path=ppt/slides/slide248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55107599"/>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227764">
                  <a:extLst>
                    <a:ext uri="{9D8B030D-6E8A-4147-A177-3AD203B41FA5}">
                      <a16:colId xmlns:a16="http://schemas.microsoft.com/office/drawing/2014/main" val="20000"/>
                    </a:ext>
                  </a:extLst>
                </a:gridCol>
                <a:gridCol w="5019392">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 Le second ciel, tu le devins</a:t>
                      </a:r>
                    </a:p>
                    <a:p>
                      <a:pPr algn="l"/>
                      <a:r>
                        <a:rPr lang="fr-FR" sz="2800" b="1" kern="1200" dirty="0">
                          <a:solidFill>
                            <a:prstClr val="white"/>
                          </a:solidFill>
                          <a:latin typeface="Book Antiqua" pitchFamily="18" charset="0"/>
                          <a:ea typeface="+mn-ea"/>
                          <a:cs typeface="+mn-cs"/>
                        </a:rPr>
                        <a:t>Et sur la terre, tu es aussi</a:t>
                      </a:r>
                    </a:p>
                    <a:p>
                      <a:pPr algn="l"/>
                      <a:r>
                        <a:rPr lang="fr-FR" sz="2800" b="1" kern="1200" dirty="0">
                          <a:solidFill>
                            <a:prstClr val="white"/>
                          </a:solidFill>
                          <a:latin typeface="Book Antiqua" pitchFamily="18" charset="0"/>
                          <a:ea typeface="+mn-ea"/>
                          <a:cs typeface="+mn-cs"/>
                        </a:rPr>
                        <a:t>La médiatrice des humains</a:t>
                      </a:r>
                    </a:p>
                    <a:p>
                      <a:pPr algn="l"/>
                      <a:r>
                        <a:rPr lang="fr-FR" sz="2800" b="1" kern="1200" dirty="0">
                          <a:solidFill>
                            <a:prstClr val="white"/>
                          </a:solidFill>
                          <a:latin typeface="Book Antiqua" pitchFamily="18" charset="0"/>
                          <a:ea typeface="+mn-ea"/>
                          <a:cs typeface="+mn-cs"/>
                        </a:rPr>
                        <a:t>Car toi Marie, tu fus choisie</a:t>
                      </a:r>
                    </a:p>
                  </a:txBody>
                  <a:tcPr/>
                </a:tc>
                <a:tc>
                  <a:txBody>
                    <a:bodyPr/>
                    <a:lstStyle/>
                    <a:p>
                      <a:pPr algn="r" rtl="1"/>
                      <a:r>
                        <a:rPr lang="ar-EG" sz="3600" b="0" kern="1200" dirty="0">
                          <a:solidFill>
                            <a:prstClr val="white"/>
                          </a:solidFill>
                          <a:latin typeface="+mn-lt"/>
                          <a:ea typeface="+mn-ea"/>
                          <a:cs typeface="+mn-cs"/>
                        </a:rPr>
                        <a:t>السماء الثانية التي </a:t>
                      </a:r>
                      <a:r>
                        <a:rPr lang="ar-EG" sz="3600" b="0" kern="1200" dirty="0" err="1">
                          <a:solidFill>
                            <a:prstClr val="white"/>
                          </a:solidFill>
                          <a:latin typeface="+mn-lt"/>
                          <a:ea typeface="+mn-ea"/>
                          <a:cs typeface="+mn-cs"/>
                        </a:rPr>
                        <a:t>صارت،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علي الارض فهي </a:t>
                      </a:r>
                      <a:r>
                        <a:rPr lang="ar-EG" sz="3600" b="0" kern="1200" dirty="0" err="1">
                          <a:solidFill>
                            <a:prstClr val="white"/>
                          </a:solidFill>
                          <a:latin typeface="+mn-lt"/>
                          <a:ea typeface="+mn-ea"/>
                          <a:cs typeface="+mn-cs"/>
                        </a:rPr>
                        <a:t>ايضاً،</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مريم العذراء التي </a:t>
                      </a:r>
                      <a:r>
                        <a:rPr lang="ar-EG" sz="3600" b="0" kern="1200" dirty="0" err="1">
                          <a:solidFill>
                            <a:prstClr val="white"/>
                          </a:solidFill>
                          <a:latin typeface="+mn-lt"/>
                          <a:ea typeface="+mn-ea"/>
                          <a:cs typeface="+mn-cs"/>
                        </a:rPr>
                        <a:t>اختيرت،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وصارت وسيطة لنا بالرضي.</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 Elle illumine le désert</a:t>
                      </a:r>
                    </a:p>
                    <a:p>
                      <a:r>
                        <a:rPr lang="fr-FR" sz="2800" b="1" kern="1200" dirty="0">
                          <a:solidFill>
                            <a:prstClr val="white"/>
                          </a:solidFill>
                          <a:latin typeface="Book Antiqua" pitchFamily="18" charset="0"/>
                          <a:ea typeface="+mn-ea"/>
                          <a:cs typeface="+mn-cs"/>
                        </a:rPr>
                        <a:t>Soleil de la Justice brillait</a:t>
                      </a:r>
                    </a:p>
                    <a:p>
                      <a:r>
                        <a:rPr lang="fr-FR" sz="2800" b="1" kern="1200" dirty="0">
                          <a:solidFill>
                            <a:prstClr val="white"/>
                          </a:solidFill>
                          <a:latin typeface="Book Antiqua" pitchFamily="18" charset="0"/>
                          <a:ea typeface="+mn-ea"/>
                          <a:cs typeface="+mn-cs"/>
                        </a:rPr>
                        <a:t>Ainsi parlaient les premiers pères</a:t>
                      </a:r>
                    </a:p>
                    <a:p>
                      <a:r>
                        <a:rPr lang="fr-FR" sz="2800" b="1" kern="1200" dirty="0">
                          <a:solidFill>
                            <a:prstClr val="white"/>
                          </a:solidFill>
                          <a:latin typeface="Book Antiqua" pitchFamily="18" charset="0"/>
                          <a:ea typeface="+mn-ea"/>
                          <a:cs typeface="+mn-cs"/>
                        </a:rPr>
                        <a:t>Les sages anciens des temps passés</a:t>
                      </a:r>
                    </a:p>
                  </a:txBody>
                  <a:tcPr/>
                </a:tc>
                <a:tc>
                  <a:txBody>
                    <a:bodyPr/>
                    <a:lstStyle/>
                    <a:p>
                      <a:pPr algn="r" rtl="1"/>
                      <a:r>
                        <a:rPr lang="ar-EG" sz="3600" b="0" kern="1200" dirty="0">
                          <a:solidFill>
                            <a:prstClr val="white"/>
                          </a:solidFill>
                          <a:latin typeface="+mn-lt"/>
                          <a:ea typeface="+mn-ea"/>
                          <a:cs typeface="+mn-cs"/>
                        </a:rPr>
                        <a:t>كل البرية </a:t>
                      </a:r>
                      <a:r>
                        <a:rPr lang="ar-EG" sz="3600" b="0" kern="1200" dirty="0" err="1">
                          <a:solidFill>
                            <a:prstClr val="white"/>
                          </a:solidFill>
                          <a:latin typeface="+mn-lt"/>
                          <a:ea typeface="+mn-ea"/>
                          <a:cs typeface="+mn-cs"/>
                        </a:rPr>
                        <a:t>بها</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استنارت،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ومنها شمس البر </a:t>
                      </a:r>
                      <a:r>
                        <a:rPr lang="ar-EG" sz="3600" b="0" kern="1200" dirty="0" err="1">
                          <a:solidFill>
                            <a:prstClr val="white"/>
                          </a:solidFill>
                          <a:latin typeface="+mn-lt"/>
                          <a:ea typeface="+mn-ea"/>
                          <a:cs typeface="+mn-cs"/>
                        </a:rPr>
                        <a:t>أضاء،</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وبهذا التحقيق </a:t>
                      </a:r>
                      <a:r>
                        <a:rPr lang="ar-EG" sz="3600" b="0" kern="1200" dirty="0" err="1">
                          <a:solidFill>
                            <a:prstClr val="white"/>
                          </a:solidFill>
                          <a:latin typeface="+mn-lt"/>
                          <a:ea typeface="+mn-ea"/>
                          <a:cs typeface="+mn-cs"/>
                        </a:rPr>
                        <a:t>أشارت،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شيوخ الزمان الذي قد مضي.</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7B3C0709-8470-0C2A-0795-E6C6F54CEB2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5</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0F0520D8-5AE6-5BCB-F134-C2FBFD5E825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99203680"/>
      </p:ext>
    </p:extLst>
  </p:cSld>
  <p:clrMapOvr>
    <a:masterClrMapping/>
  </p:clrMapOvr>
  <p:transition/>
</p:sld>
</file>

<file path=ppt/slides/slide248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41921007"/>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06619">
                  <a:extLst>
                    <a:ext uri="{9D8B030D-6E8A-4147-A177-3AD203B41FA5}">
                      <a16:colId xmlns:a16="http://schemas.microsoft.com/office/drawing/2014/main" val="20000"/>
                    </a:ext>
                  </a:extLst>
                </a:gridCol>
                <a:gridCol w="4740537">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3. Les prophéties l’ont annoncé</a:t>
                      </a:r>
                    </a:p>
                    <a:p>
                      <a:pPr algn="l"/>
                      <a:r>
                        <a:rPr lang="fr-FR" sz="2800" b="1" kern="1200" dirty="0">
                          <a:solidFill>
                            <a:prstClr val="white"/>
                          </a:solidFill>
                          <a:latin typeface="Book Antiqua" pitchFamily="18" charset="0"/>
                          <a:ea typeface="+mn-ea"/>
                          <a:cs typeface="+mn-cs"/>
                        </a:rPr>
                        <a:t>Il naîtra sans semence humaine</a:t>
                      </a:r>
                    </a:p>
                    <a:p>
                      <a:pPr algn="l"/>
                      <a:r>
                        <a:rPr lang="fr-FR" sz="2800" b="1" kern="1200" dirty="0">
                          <a:solidFill>
                            <a:prstClr val="white"/>
                          </a:solidFill>
                          <a:latin typeface="Book Antiqua" pitchFamily="18" charset="0"/>
                          <a:ea typeface="+mn-ea"/>
                          <a:cs typeface="+mn-cs"/>
                        </a:rPr>
                        <a:t>Et sans souillure, tu L’as porté</a:t>
                      </a:r>
                    </a:p>
                    <a:p>
                      <a:pPr algn="l"/>
                      <a:r>
                        <a:rPr lang="fr-FR" sz="2800" b="1" kern="1200" dirty="0">
                          <a:solidFill>
                            <a:prstClr val="white"/>
                          </a:solidFill>
                          <a:latin typeface="Book Antiqua" pitchFamily="18" charset="0"/>
                          <a:ea typeface="+mn-ea"/>
                          <a:cs typeface="+mn-cs"/>
                        </a:rPr>
                        <a:t>Neuf mois en toi, ô Vierge Reine </a:t>
                      </a:r>
                    </a:p>
                  </a:txBody>
                  <a:tcPr/>
                </a:tc>
                <a:tc>
                  <a:txBody>
                    <a:bodyPr/>
                    <a:lstStyle/>
                    <a:p>
                      <a:pPr algn="r" rtl="1"/>
                      <a:r>
                        <a:rPr lang="ar-EG" sz="3600" b="0" kern="1200" dirty="0">
                          <a:solidFill>
                            <a:prstClr val="white"/>
                          </a:solidFill>
                          <a:latin typeface="+mn-lt"/>
                          <a:ea typeface="+mn-ea"/>
                          <a:cs typeface="+mn-cs"/>
                        </a:rPr>
                        <a:t>ولدته كالنبوة التي </a:t>
                      </a:r>
                      <a:r>
                        <a:rPr lang="ar-EG" sz="3600" b="0" kern="1200" dirty="0" err="1">
                          <a:solidFill>
                            <a:prstClr val="white"/>
                          </a:solidFill>
                          <a:latin typeface="+mn-lt"/>
                          <a:ea typeface="+mn-ea"/>
                          <a:cs typeface="+mn-cs"/>
                        </a:rPr>
                        <a:t>شهدت،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انه يولد من غير زرع </a:t>
                      </a:r>
                      <a:r>
                        <a:rPr lang="ar-EG" sz="3600" b="0" kern="1200" dirty="0" err="1">
                          <a:solidFill>
                            <a:prstClr val="white"/>
                          </a:solidFill>
                          <a:latin typeface="+mn-lt"/>
                          <a:ea typeface="+mn-ea"/>
                          <a:cs typeface="+mn-cs"/>
                        </a:rPr>
                        <a:t>بشر،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ومن غير فساد حملته </a:t>
                      </a:r>
                      <a:r>
                        <a:rPr lang="ar-EG" sz="3600" b="0" kern="1200" dirty="0" err="1">
                          <a:solidFill>
                            <a:prstClr val="white"/>
                          </a:solidFill>
                          <a:latin typeface="+mn-lt"/>
                          <a:ea typeface="+mn-ea"/>
                          <a:cs typeface="+mn-cs"/>
                        </a:rPr>
                        <a:t>مدة،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تسعة شهور ثم اشتهر.</a:t>
                      </a:r>
                    </a:p>
                    <a:p>
                      <a:endParaRPr lang="fr-FR" sz="18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4. La création frémit de joie</a:t>
                      </a:r>
                    </a:p>
                    <a:p>
                      <a:r>
                        <a:rPr lang="fr-FR" sz="2800" b="1" kern="1200" dirty="0">
                          <a:solidFill>
                            <a:prstClr val="white"/>
                          </a:solidFill>
                          <a:latin typeface="Book Antiqua" pitchFamily="18" charset="0"/>
                          <a:ea typeface="+mn-ea"/>
                          <a:cs typeface="+mn-cs"/>
                        </a:rPr>
                        <a:t>S’est prosternée devant l’Enfant</a:t>
                      </a:r>
                    </a:p>
                    <a:p>
                      <a:r>
                        <a:rPr lang="fr-FR" sz="2800" b="1" kern="1200" dirty="0">
                          <a:solidFill>
                            <a:prstClr val="white"/>
                          </a:solidFill>
                          <a:latin typeface="Book Antiqua" pitchFamily="18" charset="0"/>
                          <a:ea typeface="+mn-ea"/>
                          <a:cs typeface="+mn-cs"/>
                        </a:rPr>
                        <a:t>Salue la Vierge qui trouva</a:t>
                      </a:r>
                    </a:p>
                    <a:p>
                      <a:r>
                        <a:rPr lang="fr-FR" sz="2800" b="1" kern="1200" dirty="0">
                          <a:solidFill>
                            <a:prstClr val="white"/>
                          </a:solidFill>
                          <a:latin typeface="Book Antiqua" pitchFamily="18" charset="0"/>
                          <a:ea typeface="+mn-ea"/>
                          <a:cs typeface="+mn-cs"/>
                        </a:rPr>
                        <a:t>Grâce devant le Dieu Aimant</a:t>
                      </a:r>
                    </a:p>
                  </a:txBody>
                  <a:tcPr/>
                </a:tc>
                <a:tc>
                  <a:txBody>
                    <a:bodyPr/>
                    <a:lstStyle/>
                    <a:p>
                      <a:pPr algn="r" rtl="1"/>
                      <a:r>
                        <a:rPr lang="ar-EG" sz="3600" b="0" kern="1200" dirty="0">
                          <a:solidFill>
                            <a:prstClr val="white"/>
                          </a:solidFill>
                          <a:latin typeface="+mn-lt"/>
                          <a:ea typeface="+mn-ea"/>
                          <a:cs typeface="+mn-cs"/>
                        </a:rPr>
                        <a:t>تسر الخليقة بما قد </a:t>
                      </a:r>
                      <a:r>
                        <a:rPr lang="ar-EG" sz="3600" b="0" kern="1200" dirty="0" err="1">
                          <a:solidFill>
                            <a:prstClr val="white"/>
                          </a:solidFill>
                          <a:latin typeface="+mn-lt"/>
                          <a:ea typeface="+mn-ea"/>
                          <a:cs typeface="+mn-cs"/>
                        </a:rPr>
                        <a:t>وُعدت،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وتسجد أمام الذي قد </a:t>
                      </a:r>
                      <a:r>
                        <a:rPr lang="ar-EG" sz="3600" b="0" kern="1200" dirty="0" err="1">
                          <a:solidFill>
                            <a:prstClr val="white"/>
                          </a:solidFill>
                          <a:latin typeface="+mn-lt"/>
                          <a:ea typeface="+mn-ea"/>
                          <a:cs typeface="+mn-cs"/>
                        </a:rPr>
                        <a:t>ظهر،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وتعطي السلام للتي قد </a:t>
                      </a:r>
                      <a:r>
                        <a:rPr lang="ar-EG" sz="3600" b="0" kern="1200" dirty="0" err="1">
                          <a:solidFill>
                            <a:prstClr val="white"/>
                          </a:solidFill>
                          <a:latin typeface="+mn-lt"/>
                          <a:ea typeface="+mn-ea"/>
                          <a:cs typeface="+mn-cs"/>
                        </a:rPr>
                        <a:t>وجدت،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كل نعمة امام محب البشر.</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325E50B6-29A4-CD84-8243-2E96EB9207B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5</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7AB39EF8-0199-B796-AD1F-F87E1BF0647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16618768"/>
      </p:ext>
    </p:extLst>
  </p:cSld>
  <p:clrMapOvr>
    <a:masterClrMapping/>
  </p:clrMapOvr>
  <p:transition/>
</p:sld>
</file>

<file path=ppt/slides/slide248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951660619"/>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5. Telle une vigne es-tu Marie</a:t>
                      </a:r>
                    </a:p>
                    <a:p>
                      <a:pPr algn="l"/>
                      <a:r>
                        <a:rPr lang="fr-FR" sz="2800" b="1" kern="1200" dirty="0">
                          <a:solidFill>
                            <a:prstClr val="white"/>
                          </a:solidFill>
                          <a:latin typeface="Book Antiqua" pitchFamily="18" charset="0"/>
                          <a:ea typeface="+mn-ea"/>
                          <a:cs typeface="+mn-cs"/>
                        </a:rPr>
                        <a:t>Ton jus nous a désaltérés</a:t>
                      </a:r>
                    </a:p>
                    <a:p>
                      <a:pPr algn="l"/>
                      <a:r>
                        <a:rPr lang="fr-FR" sz="2800" b="1" kern="1200" dirty="0">
                          <a:solidFill>
                            <a:prstClr val="white"/>
                          </a:solidFill>
                          <a:latin typeface="Book Antiqua" pitchFamily="18" charset="0"/>
                          <a:ea typeface="+mn-ea"/>
                          <a:cs typeface="+mn-cs"/>
                        </a:rPr>
                        <a:t>Tu intercèdes et nous bénis</a:t>
                      </a:r>
                    </a:p>
                    <a:p>
                      <a:pPr algn="l"/>
                      <a:r>
                        <a:rPr lang="fr-FR" sz="2800" b="1" kern="1200" dirty="0">
                          <a:solidFill>
                            <a:prstClr val="white"/>
                          </a:solidFill>
                          <a:latin typeface="Book Antiqua" pitchFamily="18" charset="0"/>
                          <a:ea typeface="+mn-ea"/>
                          <a:cs typeface="+mn-cs"/>
                        </a:rPr>
                        <a:t>Prends soin de tous nos bien-aimés</a:t>
                      </a:r>
                    </a:p>
                  </a:txBody>
                  <a:tcPr/>
                </a:tc>
                <a:tc>
                  <a:txBody>
                    <a:bodyPr/>
                    <a:lstStyle/>
                    <a:p>
                      <a:pPr algn="r" rtl="1"/>
                      <a:r>
                        <a:rPr lang="ar-EG" sz="3600" b="0" kern="1200" dirty="0" err="1">
                          <a:solidFill>
                            <a:prstClr val="white"/>
                          </a:solidFill>
                          <a:latin typeface="+mn-lt"/>
                          <a:ea typeface="+mn-ea"/>
                          <a:cs typeface="+mn-cs"/>
                        </a:rPr>
                        <a:t>بماذا</a:t>
                      </a:r>
                      <a:r>
                        <a:rPr lang="ar-EG" sz="3600" b="0" kern="1200" dirty="0">
                          <a:solidFill>
                            <a:prstClr val="white"/>
                          </a:solidFill>
                          <a:latin typeface="+mn-lt"/>
                          <a:ea typeface="+mn-ea"/>
                          <a:cs typeface="+mn-cs"/>
                        </a:rPr>
                        <a:t> أدعوك أيتها </a:t>
                      </a:r>
                      <a:r>
                        <a:rPr lang="ar-EG" sz="3600" b="0" kern="1200" dirty="0" err="1">
                          <a:solidFill>
                            <a:prstClr val="white"/>
                          </a:solidFill>
                          <a:latin typeface="+mn-lt"/>
                          <a:ea typeface="+mn-ea"/>
                          <a:cs typeface="+mn-cs"/>
                        </a:rPr>
                        <a:t>الكرمة،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عصيرك منة </a:t>
                      </a:r>
                      <a:r>
                        <a:rPr lang="ar-EG" sz="3600" b="0" kern="1200" dirty="0" err="1">
                          <a:solidFill>
                            <a:prstClr val="white"/>
                          </a:solidFill>
                          <a:latin typeface="+mn-lt"/>
                          <a:ea typeface="+mn-ea"/>
                          <a:cs typeface="+mn-cs"/>
                        </a:rPr>
                        <a:t>سقيتينا،</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وصرت وسيلة </a:t>
                      </a:r>
                      <a:r>
                        <a:rPr lang="ar-EG" sz="3600" b="0" kern="1200" dirty="0" err="1">
                          <a:solidFill>
                            <a:prstClr val="white"/>
                          </a:solidFill>
                          <a:latin typeface="+mn-lt"/>
                          <a:ea typeface="+mn-ea"/>
                          <a:cs typeface="+mn-cs"/>
                        </a:rPr>
                        <a:t>ومهتمة،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بنا ولسائر مالنا.</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Salut, Mère de Compassion</a:t>
                      </a:r>
                    </a:p>
                    <a:p>
                      <a:r>
                        <a:rPr lang="fr-FR" sz="2800" b="1" kern="1200" dirty="0">
                          <a:solidFill>
                            <a:prstClr val="white"/>
                          </a:solidFill>
                          <a:latin typeface="Book Antiqua" pitchFamily="18" charset="0"/>
                          <a:ea typeface="+mn-ea"/>
                          <a:cs typeface="+mn-cs"/>
                        </a:rPr>
                        <a:t>Nous, tes servants, viens-nous en aide</a:t>
                      </a:r>
                    </a:p>
                    <a:p>
                      <a:r>
                        <a:rPr lang="fr-FR" sz="2800" b="1" kern="1200" dirty="0">
                          <a:solidFill>
                            <a:prstClr val="white"/>
                          </a:solidFill>
                          <a:latin typeface="Book Antiqua" pitchFamily="18" charset="0"/>
                          <a:ea typeface="+mn-ea"/>
                          <a:cs typeface="+mn-cs"/>
                        </a:rPr>
                        <a:t>Pleine de grâce, nous te prions</a:t>
                      </a:r>
                    </a:p>
                    <a:p>
                      <a:r>
                        <a:rPr lang="fr-FR" sz="2800" b="1" kern="1200" dirty="0">
                          <a:solidFill>
                            <a:prstClr val="white"/>
                          </a:solidFill>
                          <a:latin typeface="Book Antiqua" pitchFamily="18" charset="0"/>
                          <a:ea typeface="+mn-ea"/>
                          <a:cs typeface="+mn-cs"/>
                        </a:rPr>
                        <a:t>Près de ton Fils, oh ! intercède</a:t>
                      </a:r>
                    </a:p>
                  </a:txBody>
                  <a:tcPr/>
                </a:tc>
                <a:tc>
                  <a:txBody>
                    <a:bodyPr/>
                    <a:lstStyle/>
                    <a:p>
                      <a:pPr algn="r" rtl="1"/>
                      <a:r>
                        <a:rPr lang="ar-EG" sz="3600" b="0" kern="1200" dirty="0">
                          <a:solidFill>
                            <a:prstClr val="white"/>
                          </a:solidFill>
                          <a:latin typeface="+mn-lt"/>
                          <a:ea typeface="+mn-ea"/>
                          <a:cs typeface="+mn-cs"/>
                        </a:rPr>
                        <a:t>السلام لك يا أم </a:t>
                      </a:r>
                      <a:r>
                        <a:rPr lang="ar-EG" sz="3600" b="0" kern="1200" dirty="0" err="1">
                          <a:solidFill>
                            <a:prstClr val="white"/>
                          </a:solidFill>
                          <a:latin typeface="+mn-lt"/>
                          <a:ea typeface="+mn-ea"/>
                          <a:cs typeface="+mn-cs"/>
                        </a:rPr>
                        <a:t>الرحمة،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نحن عبيدك </a:t>
                      </a:r>
                      <a:r>
                        <a:rPr lang="ar-EG" sz="3600" b="0" kern="1200" dirty="0" err="1">
                          <a:solidFill>
                            <a:prstClr val="white"/>
                          </a:solidFill>
                          <a:latin typeface="+mn-lt"/>
                          <a:ea typeface="+mn-ea"/>
                          <a:cs typeface="+mn-cs"/>
                        </a:rPr>
                        <a:t>جيرينا،</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يا مملوءة </a:t>
                      </a:r>
                      <a:r>
                        <a:rPr lang="ar-EG" sz="3600" b="0" kern="1200" dirty="0" err="1">
                          <a:solidFill>
                            <a:prstClr val="white"/>
                          </a:solidFill>
                          <a:latin typeface="+mn-lt"/>
                          <a:ea typeface="+mn-ea"/>
                          <a:cs typeface="+mn-cs"/>
                        </a:rPr>
                        <a:t>نعمة،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عند ابنك الحبيب اشفعي فينا.</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A33B7E22-267C-AABB-8FCA-83CD812B0A2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5</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BC5EA947-BF27-63FF-AEDB-59192946DC9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99270462"/>
      </p:ext>
    </p:extLst>
  </p:cSld>
  <p:clrMapOvr>
    <a:masterClrMapping/>
  </p:clrMapOvr>
  <p:transition/>
</p:sld>
</file>

<file path=ppt/slides/slide248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62</a:t>
            </a:r>
          </a:p>
        </p:txBody>
      </p:sp>
      <p:sp>
        <p:nvSpPr>
          <p:cNvPr id="4" name="Rectangle 3">
            <a:extLst>
              <a:ext uri="{FF2B5EF4-FFF2-40B4-BE49-F238E27FC236}">
                <a16:creationId xmlns:a16="http://schemas.microsoft.com/office/drawing/2014/main" id="{FE1FAEBD-3455-51D0-ADEC-AF30886B1C09}"/>
              </a:ext>
            </a:extLst>
          </p:cNvPr>
          <p:cNvSpPr/>
          <p:nvPr/>
        </p:nvSpPr>
        <p:spPr>
          <a:xfrm>
            <a:off x="533400" y="2286000"/>
            <a:ext cx="11170956" cy="1446550"/>
          </a:xfrm>
          <a:prstGeom prst="rect">
            <a:avLst/>
          </a:prstGeom>
        </p:spPr>
        <p:txBody>
          <a:bodyPr wrap="square">
            <a:spAutoFit/>
          </a:bodyPr>
          <a:lstStyle/>
          <a:p>
            <a:pPr algn="ctr"/>
            <a:r>
              <a:rPr lang="fr-FR" sz="4400" b="1" dirty="0">
                <a:solidFill>
                  <a:prstClr val="white"/>
                </a:solidFill>
                <a:latin typeface="Book Antiqua" pitchFamily="18" charset="0"/>
              </a:rPr>
              <a:t>5</a:t>
            </a:r>
            <a:r>
              <a:rPr lang="fr-FR" sz="4400" b="1" baseline="30000" dirty="0">
                <a:solidFill>
                  <a:prstClr val="white"/>
                </a:solidFill>
                <a:latin typeface="Book Antiqua" pitchFamily="18" charset="0"/>
              </a:rPr>
              <a:t>ème</a:t>
            </a:r>
            <a:r>
              <a:rPr lang="fr-FR" sz="4400" b="1" dirty="0">
                <a:solidFill>
                  <a:prstClr val="white"/>
                </a:solidFill>
                <a:latin typeface="Book Antiqua" pitchFamily="18" charset="0"/>
              </a:rPr>
              <a:t> interprétation de Maître </a:t>
            </a:r>
            <a:r>
              <a:rPr lang="fr-FR" sz="4400" b="1" dirty="0" err="1">
                <a:solidFill>
                  <a:prstClr val="white"/>
                </a:solidFill>
                <a:latin typeface="Book Antiqua" pitchFamily="18" charset="0"/>
              </a:rPr>
              <a:t>Ghobrial</a:t>
            </a:r>
            <a:r>
              <a:rPr lang="fr-FR" sz="4400" b="1" dirty="0">
                <a:solidFill>
                  <a:prstClr val="white"/>
                </a:solidFill>
                <a:latin typeface="Book Antiqua" pitchFamily="18" charset="0"/>
              </a:rPr>
              <a:t> </a:t>
            </a:r>
            <a:r>
              <a:rPr lang="ar-AE" sz="4400" b="1" dirty="0">
                <a:solidFill>
                  <a:prstClr val="white"/>
                </a:solidFill>
                <a:latin typeface="Book Antiqua" pitchFamily="18" charset="0"/>
              </a:rPr>
              <a:t>التفسير الخامس للمعلم غبريال</a:t>
            </a:r>
            <a:endParaRPr lang="fr-FR" sz="4400" b="1"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BC2BF6B5-DDEB-0703-CC4E-CF8B7D681F0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5</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3" name="ZoneTexte 2">
            <a:hlinkClick r:id="rId3" action="ppaction://hlinksldjump"/>
            <a:extLst>
              <a:ext uri="{FF2B5EF4-FFF2-40B4-BE49-F238E27FC236}">
                <a16:creationId xmlns:a16="http://schemas.microsoft.com/office/drawing/2014/main" id="{FA244759-D55D-9D2B-8A1D-3EC861629DF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0458010"/>
      </p:ext>
    </p:extLst>
  </p:cSld>
  <p:clrMapOvr>
    <a:masterClrMapping/>
  </p:clrMapOvr>
  <p:transition spd="slow"/>
</p:sld>
</file>

<file path=ppt/slides/slide248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767503987"/>
              </p:ext>
            </p:extLst>
          </p:nvPr>
        </p:nvGraphicFramePr>
        <p:xfrm>
          <a:off x="457200" y="332656"/>
          <a:ext cx="11247156" cy="57246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2880320">
                <a:tc>
                  <a:txBody>
                    <a:bodyPr/>
                    <a:lstStyle/>
                    <a:p>
                      <a:pPr algn="l"/>
                      <a:r>
                        <a:rPr lang="fr-FR" sz="2800" b="1" kern="1200" dirty="0">
                          <a:solidFill>
                            <a:prstClr val="white"/>
                          </a:solidFill>
                          <a:latin typeface="Book Antiqua" pitchFamily="18" charset="0"/>
                          <a:ea typeface="+mn-ea"/>
                          <a:cs typeface="+mn-cs"/>
                        </a:rPr>
                        <a:t>1. Le second ciel, tu fus nommée</a:t>
                      </a:r>
                    </a:p>
                    <a:p>
                      <a:pPr algn="l"/>
                      <a:r>
                        <a:rPr lang="fr-FR" sz="2800" b="1" kern="1200" dirty="0">
                          <a:solidFill>
                            <a:prstClr val="white"/>
                          </a:solidFill>
                          <a:latin typeface="Book Antiqua" pitchFamily="18" charset="0"/>
                          <a:ea typeface="+mn-ea"/>
                          <a:cs typeface="+mn-cs"/>
                        </a:rPr>
                        <a:t>La tente remplie de Lumière</a:t>
                      </a:r>
                    </a:p>
                    <a:p>
                      <a:pPr algn="l"/>
                      <a:r>
                        <a:rPr lang="fr-FR" sz="2800" b="1" kern="1200" dirty="0">
                          <a:solidFill>
                            <a:prstClr val="white"/>
                          </a:solidFill>
                          <a:latin typeface="Book Antiqua" pitchFamily="18" charset="0"/>
                          <a:ea typeface="+mn-ea"/>
                          <a:cs typeface="+mn-cs"/>
                        </a:rPr>
                        <a:t>Soleil de la Justice paraît</a:t>
                      </a:r>
                    </a:p>
                    <a:p>
                      <a:pPr algn="l"/>
                      <a:r>
                        <a:rPr lang="fr-FR" sz="2800" b="1" kern="1200" dirty="0">
                          <a:solidFill>
                            <a:prstClr val="white"/>
                          </a:solidFill>
                          <a:latin typeface="Book Antiqua" pitchFamily="18" charset="0"/>
                          <a:ea typeface="+mn-ea"/>
                          <a:cs typeface="+mn-cs"/>
                        </a:rPr>
                        <a:t>Par toi après les millénaires</a:t>
                      </a:r>
                    </a:p>
                  </a:txBody>
                  <a:tcPr/>
                </a:tc>
                <a:tc>
                  <a:txBody>
                    <a:bodyPr/>
                    <a:lstStyle/>
                    <a:p>
                      <a:pPr algn="r" rtl="1"/>
                      <a:r>
                        <a:rPr lang="ar-EG" sz="3600" b="0" kern="1200" dirty="0">
                          <a:solidFill>
                            <a:prstClr val="white"/>
                          </a:solidFill>
                          <a:latin typeface="+mn-lt"/>
                          <a:ea typeface="+mn-ea"/>
                          <a:cs typeface="+mn-cs"/>
                        </a:rPr>
                        <a:t>سماء ثانية </a:t>
                      </a:r>
                      <a:r>
                        <a:rPr lang="ar-EG" sz="3600" b="0" kern="1200" dirty="0" err="1">
                          <a:solidFill>
                            <a:prstClr val="white"/>
                          </a:solidFill>
                          <a:latin typeface="+mn-lt"/>
                          <a:ea typeface="+mn-ea"/>
                          <a:cs typeface="+mn-cs"/>
                        </a:rPr>
                        <a:t>جسدانية،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دعيت يا قبة </a:t>
                      </a:r>
                      <a:r>
                        <a:rPr lang="ar-EG" sz="3600" b="0" kern="1200" dirty="0" err="1">
                          <a:solidFill>
                            <a:prstClr val="white"/>
                          </a:solidFill>
                          <a:latin typeface="+mn-lt"/>
                          <a:ea typeface="+mn-ea"/>
                          <a:cs typeface="+mn-cs"/>
                        </a:rPr>
                        <a:t>الانوار،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شمس البر </a:t>
                      </a:r>
                      <a:r>
                        <a:rPr lang="ar-EG" sz="3600" b="0" kern="1200" dirty="0" err="1">
                          <a:solidFill>
                            <a:prstClr val="white"/>
                          </a:solidFill>
                          <a:latin typeface="+mn-lt"/>
                          <a:ea typeface="+mn-ea"/>
                          <a:cs typeface="+mn-cs"/>
                        </a:rPr>
                        <a:t>العقلية،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منك في عقب </a:t>
                      </a:r>
                      <a:r>
                        <a:rPr lang="ar-EG" sz="3600" b="0" kern="1200" dirty="0" err="1">
                          <a:solidFill>
                            <a:prstClr val="white"/>
                          </a:solidFill>
                          <a:latin typeface="+mn-lt"/>
                          <a:ea typeface="+mn-ea"/>
                          <a:cs typeface="+mn-cs"/>
                        </a:rPr>
                        <a:t>الأدهار.</a:t>
                      </a:r>
                      <a:endParaRPr lang="ar-EG" sz="36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 Par toi, après les millénaires</a:t>
                      </a:r>
                    </a:p>
                    <a:p>
                      <a:r>
                        <a:rPr lang="fr-FR" sz="2800" b="1" kern="1200" dirty="0">
                          <a:solidFill>
                            <a:prstClr val="white"/>
                          </a:solidFill>
                          <a:latin typeface="Book Antiqua" pitchFamily="18" charset="0"/>
                          <a:ea typeface="+mn-ea"/>
                          <a:cs typeface="+mn-cs"/>
                        </a:rPr>
                        <a:t>Tu illumines ciel et terre</a:t>
                      </a:r>
                    </a:p>
                    <a:p>
                      <a:r>
                        <a:rPr lang="fr-FR" sz="2800" b="1" kern="1200" dirty="0">
                          <a:solidFill>
                            <a:prstClr val="white"/>
                          </a:solidFill>
                          <a:latin typeface="Book Antiqua" pitchFamily="18" charset="0"/>
                          <a:ea typeface="+mn-ea"/>
                          <a:cs typeface="+mn-cs"/>
                        </a:rPr>
                        <a:t>Entre les vierges, heureuse es-tu</a:t>
                      </a:r>
                    </a:p>
                    <a:p>
                      <a:r>
                        <a:rPr lang="fr-FR" sz="2800" b="1" kern="1200" dirty="0">
                          <a:solidFill>
                            <a:prstClr val="white"/>
                          </a:solidFill>
                          <a:latin typeface="Book Antiqua" pitchFamily="18" charset="0"/>
                          <a:ea typeface="+mn-ea"/>
                          <a:cs typeface="+mn-cs"/>
                        </a:rPr>
                        <a:t>Le Dieu Puissant, tu L’as reçu</a:t>
                      </a:r>
                    </a:p>
                  </a:txBody>
                  <a:tcPr/>
                </a:tc>
                <a:tc>
                  <a:txBody>
                    <a:bodyPr/>
                    <a:lstStyle/>
                    <a:p>
                      <a:pPr algn="r" rtl="1"/>
                      <a:r>
                        <a:rPr lang="ar-EG" sz="3600" b="0" kern="1200" dirty="0">
                          <a:solidFill>
                            <a:prstClr val="white"/>
                          </a:solidFill>
                          <a:latin typeface="+mn-lt"/>
                          <a:ea typeface="+mn-ea"/>
                          <a:cs typeface="+mn-cs"/>
                        </a:rPr>
                        <a:t>ضياؤها اشرق في </a:t>
                      </a:r>
                      <a:r>
                        <a:rPr lang="ar-EG" sz="3600" b="0" kern="1200" dirty="0" err="1">
                          <a:solidFill>
                            <a:prstClr val="white"/>
                          </a:solidFill>
                          <a:latin typeface="+mn-lt"/>
                          <a:ea typeface="+mn-ea"/>
                          <a:cs typeface="+mn-cs"/>
                        </a:rPr>
                        <a:t>الاقطار،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علي الارض وفي </a:t>
                      </a:r>
                      <a:r>
                        <a:rPr lang="ar-EG" sz="3600" b="0" kern="1200" dirty="0" err="1">
                          <a:solidFill>
                            <a:prstClr val="white"/>
                          </a:solidFill>
                          <a:latin typeface="+mn-lt"/>
                          <a:ea typeface="+mn-ea"/>
                          <a:cs typeface="+mn-cs"/>
                        </a:rPr>
                        <a:t>السموات،</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يا زينة </a:t>
                      </a:r>
                      <a:r>
                        <a:rPr lang="ar-EG" sz="3600" b="0" kern="1200" dirty="0" err="1">
                          <a:solidFill>
                            <a:prstClr val="white"/>
                          </a:solidFill>
                          <a:latin typeface="+mn-lt"/>
                          <a:ea typeface="+mn-ea"/>
                          <a:cs typeface="+mn-cs"/>
                        </a:rPr>
                        <a:t>الابكار،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حملت الاله رب القوات.</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276748CF-8A5C-BE04-2942-2060ADE568D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5</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3B2F2972-53FB-341B-4A48-18A3B7E58BB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15341120"/>
      </p:ext>
    </p:extLst>
  </p:cSld>
  <p:clrMapOvr>
    <a:masterClrMapping/>
  </p:clrMapOvr>
  <p:transition/>
</p:sld>
</file>

<file path=ppt/slides/slide24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F312AD93-1D1F-31FC-DDBC-CE12330DF750}"/>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2A9718C3-16C0-C7AE-A77D-D151BB3B0B09}"/>
              </a:ext>
            </a:extLst>
          </p:cNvPr>
          <p:cNvGraphicFramePr>
            <a:graphicFrameLocks noGrp="1"/>
          </p:cNvGraphicFramePr>
          <p:nvPr/>
        </p:nvGraphicFramePr>
        <p:xfrm>
          <a:off x="381000" y="332656"/>
          <a:ext cx="11430000" cy="5868652"/>
        </p:xfrm>
        <a:graphic>
          <a:graphicData uri="http://schemas.openxmlformats.org/drawingml/2006/table">
            <a:tbl>
              <a:tblPr firstRow="1" bandRow="1">
                <a:tableStyleId>{2D5ABB26-0587-4C30-8999-92F81FD0307C}</a:tableStyleId>
              </a:tblPr>
              <a:tblGrid>
                <a:gridCol w="6814613">
                  <a:extLst>
                    <a:ext uri="{9D8B030D-6E8A-4147-A177-3AD203B41FA5}">
                      <a16:colId xmlns:a16="http://schemas.microsoft.com/office/drawing/2014/main" val="20000"/>
                    </a:ext>
                  </a:extLst>
                </a:gridCol>
                <a:gridCol w="4615387">
                  <a:extLst>
                    <a:ext uri="{9D8B030D-6E8A-4147-A177-3AD203B41FA5}">
                      <a16:colId xmlns:a16="http://schemas.microsoft.com/office/drawing/2014/main" val="20001"/>
                    </a:ext>
                  </a:extLst>
                </a:gridCol>
              </a:tblGrid>
              <a:tr h="3024336">
                <a:tc>
                  <a:txBody>
                    <a:bodyPr/>
                    <a:lstStyle/>
                    <a:p>
                      <a:pPr marL="0" algn="l" defTabSz="914400" rtl="0" eaLnBrk="1" latinLnBrk="0" hangingPunct="1">
                        <a:lnSpc>
                          <a:spcPct val="115000"/>
                        </a:lnSpc>
                        <a:spcAft>
                          <a:spcPts val="0"/>
                        </a:spcAft>
                      </a:pPr>
                      <a:r>
                        <a:rPr lang="fr-FR" sz="2700" b="1" kern="1200" dirty="0">
                          <a:solidFill>
                            <a:prstClr val="white"/>
                          </a:solidFill>
                          <a:latin typeface="Book Antiqua" pitchFamily="18" charset="0"/>
                          <a:ea typeface="+mn-ea"/>
                          <a:cs typeface="+mn-cs"/>
                        </a:rPr>
                        <a:t>21. La neuvième corde, dit que Dieu parut</a:t>
                      </a:r>
                    </a:p>
                    <a:p>
                      <a:pPr marL="0" algn="l" defTabSz="914400" rtl="0" eaLnBrk="1" latinLnBrk="0" hangingPunct="1">
                        <a:lnSpc>
                          <a:spcPct val="115000"/>
                        </a:lnSpc>
                        <a:spcAft>
                          <a:spcPts val="0"/>
                        </a:spcAft>
                      </a:pPr>
                      <a:r>
                        <a:rPr lang="fr-FR" sz="2700" b="1" kern="1200" dirty="0">
                          <a:solidFill>
                            <a:prstClr val="white"/>
                          </a:solidFill>
                          <a:latin typeface="Book Antiqua" pitchFamily="18" charset="0"/>
                          <a:ea typeface="+mn-ea"/>
                          <a:cs typeface="+mn-cs"/>
                        </a:rPr>
                        <a:t>En toi, toujours Vierge, c’est ton Fils Jésus</a:t>
                      </a:r>
                    </a:p>
                    <a:p>
                      <a:pPr algn="l">
                        <a:lnSpc>
                          <a:spcPct val="115000"/>
                        </a:lnSpc>
                        <a:spcAft>
                          <a:spcPts val="0"/>
                        </a:spcAft>
                      </a:pPr>
                      <a:r>
                        <a:rPr lang="fr-FR" sz="2700" b="1" kern="1200" dirty="0">
                          <a:solidFill>
                            <a:prstClr val="white"/>
                          </a:solidFill>
                          <a:latin typeface="Book Antiqua" pitchFamily="18" charset="0"/>
                          <a:ea typeface="+mn-ea"/>
                          <a:cs typeface="+mn-cs"/>
                        </a:rPr>
                        <a:t>La dixième corde, dit que Dieu Puissant</a:t>
                      </a:r>
                    </a:p>
                    <a:p>
                      <a:pPr algn="l">
                        <a:lnSpc>
                          <a:spcPct val="115000"/>
                        </a:lnSpc>
                        <a:spcAft>
                          <a:spcPts val="0"/>
                        </a:spcAft>
                      </a:pPr>
                      <a:r>
                        <a:rPr lang="fr-FR" sz="2700" b="1" kern="1200" dirty="0">
                          <a:solidFill>
                            <a:prstClr val="white"/>
                          </a:solidFill>
                          <a:latin typeface="Book Antiqua" pitchFamily="18" charset="0"/>
                          <a:ea typeface="+mn-ea"/>
                          <a:cs typeface="+mn-cs"/>
                        </a:rPr>
                        <a:t>En Sion paraît, terre des croyants</a:t>
                      </a:r>
                    </a:p>
                  </a:txBody>
                  <a:tcPr marL="89535" marR="89535" marT="0" marB="0"/>
                </a:tc>
                <a:tc>
                  <a:txBody>
                    <a:bodyPr/>
                    <a:lstStyle/>
                    <a:p>
                      <a:pPr algn="r" rtl="1">
                        <a:lnSpc>
                          <a:spcPct val="115000"/>
                        </a:lnSpc>
                        <a:spcAft>
                          <a:spcPts val="1000"/>
                        </a:spcAft>
                      </a:pPr>
                      <a:r>
                        <a:rPr lang="ar-SA" sz="3200" b="1" kern="1200" dirty="0">
                          <a:solidFill>
                            <a:prstClr val="white"/>
                          </a:solidFill>
                          <a:latin typeface="+mn-lt"/>
                          <a:ea typeface="+mn-ea"/>
                          <a:cs typeface="+mn-cs"/>
                        </a:rPr>
                        <a:t>التاسع قال عنها يظهر حقاً منها</a:t>
                      </a:r>
                      <a:br>
                        <a:rPr lang="ar-SA" sz="3200" b="1" kern="1200" dirty="0">
                          <a:solidFill>
                            <a:prstClr val="white"/>
                          </a:solidFill>
                          <a:latin typeface="+mn-lt"/>
                          <a:ea typeface="+mn-ea"/>
                          <a:cs typeface="+mn-cs"/>
                        </a:rPr>
                      </a:br>
                      <a:r>
                        <a:rPr lang="ar-SA" sz="3200" b="1" kern="1200" dirty="0">
                          <a:solidFill>
                            <a:prstClr val="white"/>
                          </a:solidFill>
                          <a:latin typeface="+mn-lt"/>
                          <a:ea typeface="+mn-ea"/>
                          <a:cs typeface="+mn-cs"/>
                        </a:rPr>
                        <a:t>الإله وهو ابنها </a:t>
                      </a:r>
                      <a:r>
                        <a:rPr lang="ar-SA" sz="3200" b="1" kern="1200" dirty="0" err="1">
                          <a:solidFill>
                            <a:prstClr val="white"/>
                          </a:solidFill>
                          <a:latin typeface="+mn-lt"/>
                          <a:ea typeface="+mn-ea"/>
                          <a:cs typeface="+mn-cs"/>
                        </a:rPr>
                        <a:t>والبكورية</a:t>
                      </a:r>
                      <a:r>
                        <a:rPr lang="ar-SA" sz="3200" b="1" kern="1200" dirty="0">
                          <a:solidFill>
                            <a:prstClr val="white"/>
                          </a:solidFill>
                          <a:latin typeface="+mn-lt"/>
                          <a:ea typeface="+mn-ea"/>
                          <a:cs typeface="+mn-cs"/>
                        </a:rPr>
                        <a:t> في حفظٍ ووقار</a:t>
                      </a:r>
                      <a:br>
                        <a:rPr lang="ar-SA" sz="3200" b="1" kern="1200" dirty="0">
                          <a:solidFill>
                            <a:prstClr val="white"/>
                          </a:solidFill>
                          <a:latin typeface="+mn-lt"/>
                          <a:ea typeface="+mn-ea"/>
                          <a:cs typeface="+mn-cs"/>
                        </a:rPr>
                      </a:br>
                      <a:r>
                        <a:rPr lang="ar-SA" sz="3200" b="1" kern="1200" dirty="0">
                          <a:solidFill>
                            <a:prstClr val="white"/>
                          </a:solidFill>
                          <a:latin typeface="+mn-lt"/>
                          <a:ea typeface="+mn-ea"/>
                          <a:cs typeface="+mn-cs"/>
                        </a:rPr>
                        <a:t>الوتر العاشر الله القادر</a:t>
                      </a:r>
                      <a:br>
                        <a:rPr lang="ar-SA" sz="3200" b="1" kern="1200" dirty="0">
                          <a:solidFill>
                            <a:prstClr val="white"/>
                          </a:solidFill>
                          <a:latin typeface="+mn-lt"/>
                          <a:ea typeface="+mn-ea"/>
                          <a:cs typeface="+mn-cs"/>
                        </a:rPr>
                      </a:br>
                      <a:r>
                        <a:rPr lang="ar-SA" sz="3200" b="1" kern="1200" dirty="0">
                          <a:solidFill>
                            <a:prstClr val="white"/>
                          </a:solidFill>
                          <a:latin typeface="+mn-lt"/>
                          <a:ea typeface="+mn-ea"/>
                          <a:cs typeface="+mn-cs"/>
                        </a:rPr>
                        <a:t>في صهيون ظاهر مسكن الأبرار</a:t>
                      </a:r>
                      <a:endParaRPr lang="fr-FR" sz="3200" b="1" kern="1200" dirty="0">
                        <a:solidFill>
                          <a:prstClr val="white"/>
                        </a:solidFill>
                        <a:latin typeface="+mn-lt"/>
                        <a:ea typeface="+mn-ea"/>
                        <a:cs typeface="+mn-cs"/>
                      </a:endParaRPr>
                    </a:p>
                  </a:txBody>
                  <a:tcPr marL="89535" marR="89535" marT="0" marB="0"/>
                </a:tc>
                <a:extLst>
                  <a:ext uri="{0D108BD9-81ED-4DB2-BD59-A6C34878D82A}">
                    <a16:rowId xmlns:a16="http://schemas.microsoft.com/office/drawing/2014/main" val="10000"/>
                  </a:ext>
                </a:extLst>
              </a:tr>
              <a:tr h="2844316">
                <a:tc>
                  <a:txBody>
                    <a:bodyPr/>
                    <a:lstStyle/>
                    <a:p>
                      <a:pPr algn="l">
                        <a:lnSpc>
                          <a:spcPct val="115000"/>
                        </a:lnSpc>
                        <a:spcAft>
                          <a:spcPts val="0"/>
                        </a:spcAft>
                      </a:pPr>
                      <a:r>
                        <a:rPr lang="fr-FR" sz="2700" b="1" kern="1200" dirty="0">
                          <a:solidFill>
                            <a:prstClr val="white"/>
                          </a:solidFill>
                          <a:latin typeface="Book Antiqua" pitchFamily="18" charset="0"/>
                          <a:ea typeface="+mn-ea"/>
                          <a:cs typeface="+mn-cs"/>
                        </a:rPr>
                        <a:t>22. Vierge incomparable, tu libères Adam</a:t>
                      </a:r>
                    </a:p>
                    <a:p>
                      <a:pPr algn="l">
                        <a:lnSpc>
                          <a:spcPct val="115000"/>
                        </a:lnSpc>
                        <a:spcAft>
                          <a:spcPts val="0"/>
                        </a:spcAft>
                      </a:pPr>
                      <a:r>
                        <a:rPr lang="fr-FR" sz="2700" b="1" kern="1200" dirty="0">
                          <a:solidFill>
                            <a:prstClr val="white"/>
                          </a:solidFill>
                          <a:latin typeface="Book Antiqua" pitchFamily="18" charset="0"/>
                          <a:ea typeface="+mn-ea"/>
                          <a:cs typeface="+mn-cs"/>
                        </a:rPr>
                        <a:t>Chasseras la honte, les liens de Satan</a:t>
                      </a:r>
                    </a:p>
                    <a:p>
                      <a:pPr algn="l">
                        <a:lnSpc>
                          <a:spcPct val="115000"/>
                        </a:lnSpc>
                        <a:spcAft>
                          <a:spcPts val="0"/>
                        </a:spcAft>
                      </a:pPr>
                      <a:r>
                        <a:rPr lang="fr-FR" sz="2700" b="1" kern="1200" dirty="0">
                          <a:solidFill>
                            <a:prstClr val="white"/>
                          </a:solidFill>
                          <a:latin typeface="Book Antiqua" pitchFamily="18" charset="0"/>
                          <a:ea typeface="+mn-ea"/>
                          <a:cs typeface="+mn-cs"/>
                        </a:rPr>
                        <a:t>Ô Reine de monde, fierté de la foi</a:t>
                      </a:r>
                    </a:p>
                    <a:p>
                      <a:pPr algn="l">
                        <a:lnSpc>
                          <a:spcPct val="115000"/>
                        </a:lnSpc>
                        <a:spcAft>
                          <a:spcPts val="0"/>
                        </a:spcAft>
                      </a:pPr>
                      <a:r>
                        <a:rPr lang="fr-FR" sz="2700" b="1" kern="1200" dirty="0">
                          <a:solidFill>
                            <a:prstClr val="white"/>
                          </a:solidFill>
                          <a:latin typeface="Book Antiqua" pitchFamily="18" charset="0"/>
                          <a:ea typeface="+mn-ea"/>
                          <a:cs typeface="+mn-cs"/>
                        </a:rPr>
                        <a:t>Pauvre serviteur, les péchés me broient</a:t>
                      </a:r>
                    </a:p>
                  </a:txBody>
                  <a:tcPr marL="89535" marR="89535" marT="0" marB="0"/>
                </a:tc>
                <a:tc>
                  <a:txBody>
                    <a:bodyPr/>
                    <a:lstStyle/>
                    <a:p>
                      <a:pPr algn="r" rtl="1"/>
                      <a:r>
                        <a:rPr lang="ar-EG" sz="3200" b="1" kern="1200" dirty="0">
                          <a:solidFill>
                            <a:prstClr val="white"/>
                          </a:solidFill>
                          <a:latin typeface="+mn-lt"/>
                          <a:ea typeface="+mn-ea"/>
                          <a:cs typeface="+mn-cs"/>
                        </a:rPr>
                        <a:t>لم يوجد في الدهر مثلك أيتها البكر</a:t>
                      </a:r>
                    </a:p>
                    <a:p>
                      <a:pPr algn="r" rtl="1"/>
                      <a:r>
                        <a:rPr lang="ar-EG" sz="3200" b="1" kern="1200" dirty="0">
                          <a:solidFill>
                            <a:prstClr val="white"/>
                          </a:solidFill>
                          <a:latin typeface="+mn-lt"/>
                          <a:ea typeface="+mn-ea"/>
                          <a:cs typeface="+mn-cs"/>
                        </a:rPr>
                        <a:t>لأن</a:t>
                      </a:r>
                      <a:r>
                        <a:rPr lang="ar-EG" sz="3200" b="1" kern="1200" baseline="0" dirty="0">
                          <a:solidFill>
                            <a:prstClr val="white"/>
                          </a:solidFill>
                          <a:latin typeface="+mn-lt"/>
                          <a:ea typeface="+mn-ea"/>
                          <a:cs typeface="+mn-cs"/>
                        </a:rPr>
                        <a:t> ابنك</a:t>
                      </a:r>
                      <a:r>
                        <a:rPr lang="ar-EG" sz="3200" b="1" kern="1200" dirty="0">
                          <a:solidFill>
                            <a:prstClr val="white"/>
                          </a:solidFill>
                          <a:latin typeface="+mn-lt"/>
                          <a:ea typeface="+mn-ea"/>
                          <a:cs typeface="+mn-cs"/>
                        </a:rPr>
                        <a:t> فك الأسر عن آدم والعار</a:t>
                      </a:r>
                    </a:p>
                    <a:p>
                      <a:pPr algn="r" rtl="1"/>
                      <a:r>
                        <a:rPr lang="ar-EG" sz="3200" b="1" kern="1200" dirty="0">
                          <a:solidFill>
                            <a:prstClr val="white"/>
                          </a:solidFill>
                          <a:latin typeface="+mn-lt"/>
                          <a:ea typeface="+mn-ea"/>
                          <a:cs typeface="+mn-cs"/>
                        </a:rPr>
                        <a:t>يا سيدة الأكوان يا فخر الإيمان</a:t>
                      </a:r>
                    </a:p>
                    <a:p>
                      <a:pPr algn="r" rtl="1"/>
                      <a:r>
                        <a:rPr lang="ar-EG" sz="3200" b="1" kern="1200" dirty="0">
                          <a:solidFill>
                            <a:prstClr val="white"/>
                          </a:solidFill>
                          <a:latin typeface="+mn-lt"/>
                          <a:ea typeface="+mn-ea"/>
                          <a:cs typeface="+mn-cs"/>
                        </a:rPr>
                        <a:t>أنا عبدك حيران غارق في الأوزار</a:t>
                      </a:r>
                    </a:p>
                    <a:p>
                      <a:endParaRPr lang="fr-FR" sz="16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2BC361B3-651D-BC43-BF53-98C51FC22C4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42FE311E-B20F-7D66-DBEA-8D892DBD2D5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82423326"/>
      </p:ext>
    </p:extLst>
  </p:cSld>
  <p:clrMapOvr>
    <a:masterClrMapping/>
  </p:clrMapOvr>
  <p:transition/>
</p:sld>
</file>

<file path=ppt/slides/slide24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599257191"/>
              </p:ext>
            </p:extLst>
          </p:nvPr>
        </p:nvGraphicFramePr>
        <p:xfrm>
          <a:off x="457200" y="332656"/>
          <a:ext cx="11247156" cy="5940660"/>
        </p:xfrm>
        <a:graphic>
          <a:graphicData uri="http://schemas.openxmlformats.org/drawingml/2006/table">
            <a:tbl>
              <a:tblPr firstRow="1" bandRow="1">
                <a:tableStyleId>{2D5ABB26-0587-4C30-8999-92F81FD0307C}</a:tableStyleId>
              </a:tblPr>
              <a:tblGrid>
                <a:gridCol w="6324600">
                  <a:extLst>
                    <a:ext uri="{9D8B030D-6E8A-4147-A177-3AD203B41FA5}">
                      <a16:colId xmlns:a16="http://schemas.microsoft.com/office/drawing/2014/main" val="20000"/>
                    </a:ext>
                  </a:extLst>
                </a:gridCol>
                <a:gridCol w="4922556">
                  <a:extLst>
                    <a:ext uri="{9D8B030D-6E8A-4147-A177-3AD203B41FA5}">
                      <a16:colId xmlns:a16="http://schemas.microsoft.com/office/drawing/2014/main" val="20001"/>
                    </a:ext>
                  </a:extLst>
                </a:gridCol>
              </a:tblGrid>
              <a:tr h="3096344">
                <a:tc>
                  <a:txBody>
                    <a:bodyPr/>
                    <a:lstStyle/>
                    <a:p>
                      <a:pPr algn="l"/>
                      <a:r>
                        <a:rPr lang="fr-FR" sz="2800" b="1" kern="1200" dirty="0">
                          <a:solidFill>
                            <a:prstClr val="white"/>
                          </a:solidFill>
                          <a:latin typeface="Book Antiqua" pitchFamily="18" charset="0"/>
                          <a:ea typeface="+mn-ea"/>
                          <a:cs typeface="+mn-cs"/>
                        </a:rPr>
                        <a:t>3. Le Dieu Puissant, tu L’as reçu</a:t>
                      </a:r>
                    </a:p>
                    <a:p>
                      <a:pPr algn="l"/>
                      <a:r>
                        <a:rPr lang="fr-FR" sz="2800" b="1" kern="1200" dirty="0">
                          <a:solidFill>
                            <a:prstClr val="white"/>
                          </a:solidFill>
                          <a:latin typeface="Book Antiqua" pitchFamily="18" charset="0"/>
                          <a:ea typeface="+mn-ea"/>
                          <a:cs typeface="+mn-cs"/>
                        </a:rPr>
                        <a:t>Pour nous, tu vas intercéder</a:t>
                      </a:r>
                    </a:p>
                    <a:p>
                      <a:pPr algn="l"/>
                      <a:r>
                        <a:rPr lang="fr-FR" sz="2800" b="1" kern="1200" dirty="0">
                          <a:solidFill>
                            <a:prstClr val="white"/>
                          </a:solidFill>
                          <a:latin typeface="Book Antiqua" pitchFamily="18" charset="0"/>
                          <a:ea typeface="+mn-ea"/>
                          <a:cs typeface="+mn-cs"/>
                        </a:rPr>
                        <a:t>Les prophéties l’avaient prévu</a:t>
                      </a:r>
                    </a:p>
                    <a:p>
                      <a:pPr algn="l"/>
                      <a:r>
                        <a:rPr lang="fr-FR" sz="2800" b="1" kern="1200" dirty="0">
                          <a:solidFill>
                            <a:prstClr val="white"/>
                          </a:solidFill>
                          <a:latin typeface="Book Antiqua" pitchFamily="18" charset="0"/>
                          <a:ea typeface="+mn-ea"/>
                          <a:cs typeface="+mn-cs"/>
                        </a:rPr>
                        <a:t>Les sages anciens des temps passés</a:t>
                      </a:r>
                    </a:p>
                  </a:txBody>
                  <a:tcPr/>
                </a:tc>
                <a:tc>
                  <a:txBody>
                    <a:bodyPr/>
                    <a:lstStyle/>
                    <a:p>
                      <a:pPr algn="r" rtl="1"/>
                      <a:r>
                        <a:rPr lang="ar-EG" sz="3600" b="0" kern="1200" dirty="0">
                          <a:solidFill>
                            <a:prstClr val="white"/>
                          </a:solidFill>
                          <a:latin typeface="+mn-lt"/>
                          <a:ea typeface="+mn-ea"/>
                          <a:cs typeface="+mn-cs"/>
                        </a:rPr>
                        <a:t>حملت الاله رب </a:t>
                      </a:r>
                      <a:r>
                        <a:rPr lang="ar-EG" sz="3600" b="0" kern="1200" dirty="0" err="1">
                          <a:solidFill>
                            <a:prstClr val="white"/>
                          </a:solidFill>
                          <a:latin typeface="+mn-lt"/>
                          <a:ea typeface="+mn-ea"/>
                          <a:cs typeface="+mn-cs"/>
                        </a:rPr>
                        <a:t>القوات،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وصرتِ وسيطة لنا </a:t>
                      </a:r>
                      <a:r>
                        <a:rPr lang="ar-EG" sz="3600" b="0" kern="1200" dirty="0" err="1">
                          <a:solidFill>
                            <a:prstClr val="white"/>
                          </a:solidFill>
                          <a:latin typeface="+mn-lt"/>
                          <a:ea typeface="+mn-ea"/>
                          <a:cs typeface="+mn-cs"/>
                        </a:rPr>
                        <a:t>بالرضي،</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كما شهد علي </a:t>
                      </a:r>
                      <a:r>
                        <a:rPr lang="ar-EG" sz="3600" b="0" kern="1200" dirty="0" err="1">
                          <a:solidFill>
                            <a:prstClr val="white"/>
                          </a:solidFill>
                          <a:latin typeface="+mn-lt"/>
                          <a:ea typeface="+mn-ea"/>
                          <a:cs typeface="+mn-cs"/>
                        </a:rPr>
                        <a:t>الآيات،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شيوخ الزمان الذي قد مضي.</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4. Les sages anciens des temps passés</a:t>
                      </a:r>
                    </a:p>
                    <a:p>
                      <a:r>
                        <a:rPr lang="fr-FR" sz="2800" b="1" kern="1200" dirty="0">
                          <a:solidFill>
                            <a:prstClr val="white"/>
                          </a:solidFill>
                          <a:latin typeface="Book Antiqua" pitchFamily="18" charset="0"/>
                          <a:ea typeface="+mn-ea"/>
                          <a:cs typeface="+mn-cs"/>
                        </a:rPr>
                        <a:t>Ont témoigné, prophétisé</a:t>
                      </a:r>
                    </a:p>
                    <a:p>
                      <a:r>
                        <a:rPr lang="fr-FR" sz="2800" b="1" kern="1200" dirty="0">
                          <a:solidFill>
                            <a:prstClr val="white"/>
                          </a:solidFill>
                          <a:latin typeface="Book Antiqua" pitchFamily="18" charset="0"/>
                          <a:ea typeface="+mn-ea"/>
                          <a:cs typeface="+mn-cs"/>
                        </a:rPr>
                        <a:t>Après colère, le pardon</a:t>
                      </a:r>
                    </a:p>
                    <a:p>
                      <a:r>
                        <a:rPr lang="fr-FR" sz="2800" b="1" kern="1200" dirty="0">
                          <a:solidFill>
                            <a:prstClr val="white"/>
                          </a:solidFill>
                          <a:latin typeface="Book Antiqua" pitchFamily="18" charset="0"/>
                          <a:ea typeface="+mn-ea"/>
                          <a:cs typeface="+mn-cs"/>
                        </a:rPr>
                        <a:t>Viendra après générations</a:t>
                      </a:r>
                    </a:p>
                  </a:txBody>
                  <a:tcPr/>
                </a:tc>
                <a:tc>
                  <a:txBody>
                    <a:bodyPr/>
                    <a:lstStyle/>
                    <a:p>
                      <a:pPr algn="r" rtl="1"/>
                      <a:r>
                        <a:rPr lang="ar-EG" sz="3600" b="0" kern="1200" dirty="0">
                          <a:solidFill>
                            <a:prstClr val="white"/>
                          </a:solidFill>
                          <a:latin typeface="+mn-lt"/>
                          <a:ea typeface="+mn-ea"/>
                          <a:cs typeface="+mn-cs"/>
                        </a:rPr>
                        <a:t>شيوخ الزمان الذي قد </a:t>
                      </a:r>
                      <a:r>
                        <a:rPr lang="ar-EG" sz="3600" b="0" kern="1200" dirty="0" err="1">
                          <a:solidFill>
                            <a:prstClr val="white"/>
                          </a:solidFill>
                          <a:latin typeface="+mn-lt"/>
                          <a:ea typeface="+mn-ea"/>
                          <a:cs typeface="+mn-cs"/>
                        </a:rPr>
                        <a:t>مضي،</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نطقوا بشهادات </a:t>
                      </a:r>
                      <a:r>
                        <a:rPr lang="ar-EG" sz="3600" b="0" kern="1200" dirty="0" err="1">
                          <a:solidFill>
                            <a:prstClr val="white"/>
                          </a:solidFill>
                          <a:latin typeface="+mn-lt"/>
                          <a:ea typeface="+mn-ea"/>
                          <a:cs typeface="+mn-cs"/>
                        </a:rPr>
                        <a:t>وأمثال،</a:t>
                      </a:r>
                      <a:r>
                        <a:rPr lang="ar-EG" sz="36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وقالوا سوف يُبدَّل غضبُه </a:t>
                      </a:r>
                      <a:r>
                        <a:rPr lang="ar-EG" sz="3400" b="0" kern="1200" dirty="0" err="1">
                          <a:solidFill>
                            <a:prstClr val="white"/>
                          </a:solidFill>
                          <a:latin typeface="+mn-lt"/>
                          <a:ea typeface="+mn-ea"/>
                          <a:cs typeface="+mn-cs"/>
                        </a:rPr>
                        <a:t>بالرضي،</a:t>
                      </a:r>
                      <a:r>
                        <a:rPr lang="ar-EG" sz="34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ويأتي في عقب الاجيال.</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1CF6DBCB-03B1-5A92-C2C7-D4FB2BF27A1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5</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8900FAC3-CF4E-B652-AEF8-65534ED383A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8062911"/>
      </p:ext>
    </p:extLst>
  </p:cSld>
  <p:clrMapOvr>
    <a:masterClrMapping/>
  </p:clrMapOvr>
  <p:transition/>
</p:sld>
</file>

<file path=ppt/slides/slide24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351757603"/>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5638800">
                  <a:extLst>
                    <a:ext uri="{9D8B030D-6E8A-4147-A177-3AD203B41FA5}">
                      <a16:colId xmlns:a16="http://schemas.microsoft.com/office/drawing/2014/main" val="20000"/>
                    </a:ext>
                  </a:extLst>
                </a:gridCol>
                <a:gridCol w="56083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5. Viendra après générations</a:t>
                      </a:r>
                    </a:p>
                    <a:p>
                      <a:pPr algn="l"/>
                      <a:r>
                        <a:rPr lang="fr-FR" sz="2800" b="1" kern="1200" dirty="0">
                          <a:solidFill>
                            <a:prstClr val="white"/>
                          </a:solidFill>
                          <a:latin typeface="Book Antiqua" pitchFamily="18" charset="0"/>
                          <a:ea typeface="+mn-ea"/>
                          <a:cs typeface="+mn-cs"/>
                        </a:rPr>
                        <a:t>L’Enfant de Vierge </a:t>
                      </a:r>
                      <a:r>
                        <a:rPr lang="fr-FR" sz="2800" b="1" kern="1200" dirty="0">
                          <a:solidFill>
                            <a:prstClr val="white"/>
                          </a:solidFill>
                          <a:latin typeface="CS Avva Shenouda" pitchFamily="34" charset="0"/>
                          <a:ea typeface="+mn-ea"/>
                          <a:cs typeface="+mn-cs"/>
                        </a:rPr>
                        <a:t>}</a:t>
                      </a:r>
                      <a:r>
                        <a:rPr lang="fr-FR" sz="2800" b="1" kern="1200" dirty="0" err="1">
                          <a:solidFill>
                            <a:prstClr val="white"/>
                          </a:solidFill>
                          <a:latin typeface="CS Avva Shenouda" pitchFamily="34" charset="0"/>
                          <a:ea typeface="+mn-ea"/>
                          <a:cs typeface="+mn-cs"/>
                        </a:rPr>
                        <a:t>par;enoc</a:t>
                      </a:r>
                      <a:endParaRPr lang="fr-FR" sz="2800" b="1" kern="1200" dirty="0">
                        <a:solidFill>
                          <a:prstClr val="white"/>
                        </a:solidFill>
                        <a:latin typeface="CS Avva Shenouda" pitchFamily="34" charset="0"/>
                        <a:ea typeface="+mn-ea"/>
                        <a:cs typeface="+mn-cs"/>
                      </a:endParaRPr>
                    </a:p>
                    <a:p>
                      <a:pPr algn="l"/>
                      <a:r>
                        <a:rPr lang="fr-FR" sz="2800" b="1" kern="1200" dirty="0" err="1">
                          <a:solidFill>
                            <a:prstClr val="white"/>
                          </a:solidFill>
                          <a:latin typeface="CS Avva Shenouda" pitchFamily="34" charset="0"/>
                          <a:ea typeface="+mn-ea"/>
                          <a:cs typeface="+mn-cs"/>
                        </a:rPr>
                        <a:t>Eumou</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epefran</a:t>
                      </a:r>
                      <a:r>
                        <a:rPr lang="fr-FR" sz="2800" b="1" kern="1200" dirty="0">
                          <a:solidFill>
                            <a:prstClr val="white"/>
                          </a:solidFill>
                          <a:latin typeface="CS Avva Shenouda" pitchFamily="34" charset="0"/>
                          <a:ea typeface="+mn-ea"/>
                          <a:cs typeface="+mn-cs"/>
                        </a:rPr>
                        <a:t> je </a:t>
                      </a:r>
                      <a:r>
                        <a:rPr lang="fr-FR" sz="2800" b="1" kern="1200" dirty="0" err="1">
                          <a:solidFill>
                            <a:prstClr val="white"/>
                          </a:solidFill>
                          <a:latin typeface="CS Avva Shenouda" pitchFamily="34" charset="0"/>
                          <a:ea typeface="+mn-ea"/>
                          <a:cs typeface="+mn-cs"/>
                        </a:rPr>
                        <a:t>Emmanouyl</a:t>
                      </a:r>
                      <a:endParaRPr lang="fr-FR" sz="2800" b="1" kern="1200" dirty="0">
                        <a:solidFill>
                          <a:prstClr val="white"/>
                        </a:solidFill>
                        <a:latin typeface="CS Avva Shenouda" pitchFamily="34" charset="0"/>
                        <a:ea typeface="+mn-ea"/>
                        <a:cs typeface="+mn-cs"/>
                      </a:endParaRPr>
                    </a:p>
                    <a:p>
                      <a:pPr algn="l"/>
                      <a:r>
                        <a:rPr lang="fr-FR" sz="2800" b="1" kern="1200" dirty="0">
                          <a:solidFill>
                            <a:prstClr val="white"/>
                          </a:solidFill>
                          <a:latin typeface="CS Avva Shenouda" pitchFamily="34" charset="0"/>
                          <a:ea typeface="+mn-ea"/>
                          <a:cs typeface="+mn-cs"/>
                        </a:rPr>
                        <a:t>`</a:t>
                      </a:r>
                      <a:r>
                        <a:rPr lang="fr-FR" sz="2800" b="1" kern="1200" dirty="0" err="1">
                          <a:solidFill>
                            <a:prstClr val="white"/>
                          </a:solidFill>
                          <a:latin typeface="CS Avva Shenouda" pitchFamily="34" charset="0"/>
                          <a:ea typeface="+mn-ea"/>
                          <a:cs typeface="+mn-cs"/>
                        </a:rPr>
                        <a:t>Pcw</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mpikocmoc</a:t>
                      </a:r>
                      <a:endParaRPr lang="fr-FR" sz="2800" b="1" kern="1200" dirty="0">
                        <a:solidFill>
                          <a:prstClr val="white"/>
                        </a:solidFill>
                        <a:latin typeface="CS Avva Shenouda"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ويأتي في عقب </a:t>
                      </a:r>
                      <a:r>
                        <a:rPr lang="ar-EG" sz="3600" b="0" kern="1200" dirty="0" err="1">
                          <a:solidFill>
                            <a:prstClr val="white"/>
                          </a:solidFill>
                          <a:latin typeface="+mn-lt"/>
                          <a:ea typeface="+mn-ea"/>
                          <a:cs typeface="+mn-cs"/>
                        </a:rPr>
                        <a:t>الاجيال،</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المولود من بكر بتول </a:t>
                      </a:r>
                      <a:r>
                        <a:rPr lang="ar-EG" sz="3600" b="0" kern="1200" dirty="0" err="1">
                          <a:solidFill>
                            <a:prstClr val="white"/>
                          </a:solidFill>
                          <a:latin typeface="+mn-lt"/>
                          <a:ea typeface="+mn-ea"/>
                          <a:cs typeface="+mn-cs"/>
                        </a:rPr>
                        <a:t>تيبارثينوس،</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افموتي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إبيفران</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جي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إمانوئيل،</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إبسوتي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إمبي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كوسموس.</a:t>
                      </a:r>
                      <a:endParaRPr lang="ar-EG" sz="3600" b="0" kern="1200" dirty="0">
                        <a:solidFill>
                          <a:prstClr val="white"/>
                        </a:solidFill>
                        <a:latin typeface="+mn-lt"/>
                        <a:ea typeface="+mn-ea"/>
                        <a:cs typeface="+mn-cs"/>
                      </a:endParaRPr>
                    </a:p>
                    <a:p>
                      <a:endParaRPr lang="fr-FR" sz="18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6</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Pcw</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mpikocmoc</a:t>
                      </a:r>
                      <a:endParaRPr lang="fr-FR" sz="2800" b="1" kern="1200" dirty="0">
                        <a:solidFill>
                          <a:prstClr val="white"/>
                        </a:solidFill>
                        <a:latin typeface="CS Avva Shenouda" pitchFamily="34" charset="0"/>
                        <a:ea typeface="+mn-ea"/>
                        <a:cs typeface="+mn-cs"/>
                      </a:endParaRPr>
                    </a:p>
                    <a:p>
                      <a:r>
                        <a:rPr lang="fr-FR" sz="2800" b="1" kern="1200" dirty="0" err="1">
                          <a:solidFill>
                            <a:prstClr val="white"/>
                          </a:solidFill>
                          <a:latin typeface="CS Avva Shenouda" pitchFamily="34" charset="0"/>
                          <a:ea typeface="+mn-ea"/>
                          <a:cs typeface="+mn-cs"/>
                        </a:rPr>
                        <a:t>Pennou</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naly;inoc</a:t>
                      </a:r>
                      <a:endParaRPr lang="fr-FR" sz="2800" b="1" kern="1200" dirty="0">
                        <a:solidFill>
                          <a:prstClr val="white"/>
                        </a:solidFill>
                        <a:latin typeface="CS Avva Shenouda" pitchFamily="34" charset="0"/>
                        <a:ea typeface="+mn-ea"/>
                        <a:cs typeface="+mn-cs"/>
                      </a:endParaRPr>
                    </a:p>
                    <a:p>
                      <a:r>
                        <a:rPr lang="fr-FR" sz="2800" b="1" kern="1200" dirty="0" err="1">
                          <a:solidFill>
                            <a:prstClr val="white"/>
                          </a:solidFill>
                          <a:latin typeface="CS Avva Shenouda" pitchFamily="34" charset="0"/>
                          <a:ea typeface="+mn-ea"/>
                          <a:cs typeface="+mn-cs"/>
                        </a:rPr>
                        <a:t>Pencwtyr</a:t>
                      </a:r>
                      <a:r>
                        <a:rPr lang="fr-FR" sz="2800" b="1" kern="1200" dirty="0">
                          <a:solidFill>
                            <a:prstClr val="white"/>
                          </a:solidFill>
                          <a:latin typeface="CS Avva Shenouda" pitchFamily="34" charset="0"/>
                          <a:ea typeface="+mn-ea"/>
                          <a:cs typeface="+mn-cs"/>
                        </a:rPr>
                        <a:t> `n`</a:t>
                      </a:r>
                      <a:r>
                        <a:rPr lang="fr-FR" sz="2800" b="1" kern="1200" dirty="0" err="1">
                          <a:solidFill>
                            <a:prstClr val="white"/>
                          </a:solidFill>
                          <a:latin typeface="CS Avva Shenouda" pitchFamily="34" charset="0"/>
                          <a:ea typeface="+mn-ea"/>
                          <a:cs typeface="+mn-cs"/>
                        </a:rPr>
                        <a:t>aga;oc</a:t>
                      </a:r>
                      <a:endParaRPr lang="fr-FR" sz="2800" b="1" kern="1200" dirty="0">
                        <a:solidFill>
                          <a:prstClr val="white"/>
                        </a:solidFill>
                        <a:latin typeface="CS Avva Shenouda" pitchFamily="34" charset="0"/>
                        <a:ea typeface="+mn-ea"/>
                        <a:cs typeface="+mn-cs"/>
                      </a:endParaRPr>
                    </a:p>
                    <a:p>
                      <a:r>
                        <a:rPr lang="fr-FR" sz="2800" b="1" kern="1200" dirty="0" err="1">
                          <a:solidFill>
                            <a:prstClr val="white"/>
                          </a:solidFill>
                          <a:latin typeface="CS Avva Shenouda" pitchFamily="34" charset="0"/>
                          <a:ea typeface="+mn-ea"/>
                          <a:cs typeface="+mn-cs"/>
                        </a:rPr>
                        <a:t>Vyetaf`i</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afcw</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mmon</a:t>
                      </a:r>
                      <a:endParaRPr lang="fr-FR" sz="2800" b="1" kern="1200" dirty="0">
                        <a:solidFill>
                          <a:prstClr val="white"/>
                        </a:solidFill>
                        <a:latin typeface="CS Avva Shenouda" pitchFamily="34" charset="0"/>
                        <a:ea typeface="+mn-ea"/>
                        <a:cs typeface="+mn-cs"/>
                      </a:endParaRPr>
                    </a:p>
                  </a:txBody>
                  <a:tcPr/>
                </a:tc>
                <a:tc>
                  <a:txBody>
                    <a:bodyPr/>
                    <a:lstStyle/>
                    <a:p>
                      <a:pPr algn="r" rtl="1"/>
                      <a:r>
                        <a:rPr lang="ar-EG" sz="3600" b="0" kern="1200" dirty="0" err="1">
                          <a:solidFill>
                            <a:prstClr val="white"/>
                          </a:solidFill>
                          <a:latin typeface="+mn-lt"/>
                          <a:ea typeface="+mn-ea"/>
                          <a:cs typeface="+mn-cs"/>
                        </a:rPr>
                        <a:t>إبسوتي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إمبي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كوسموس،</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بيننوتي</a:t>
                      </a:r>
                      <a:r>
                        <a:rPr lang="ar-EG" sz="3600" b="0" kern="1200" dirty="0">
                          <a:solidFill>
                            <a:prstClr val="white"/>
                          </a:solidFill>
                          <a:latin typeface="+mn-lt"/>
                          <a:ea typeface="+mn-ea"/>
                          <a:cs typeface="+mn-cs"/>
                        </a:rPr>
                        <a:t> إن </a:t>
                      </a:r>
                      <a:r>
                        <a:rPr lang="ar-EG" sz="3600" b="0" kern="1200" dirty="0" err="1">
                          <a:solidFill>
                            <a:prstClr val="white"/>
                          </a:solidFill>
                          <a:latin typeface="+mn-lt"/>
                          <a:ea typeface="+mn-ea"/>
                          <a:cs typeface="+mn-cs"/>
                        </a:rPr>
                        <a:t>أليثينوس،</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بينسوتير</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إنآغاثوس،</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في </a:t>
                      </a:r>
                      <a:r>
                        <a:rPr lang="ar-EG" sz="3600" b="0" kern="1200" dirty="0" err="1">
                          <a:solidFill>
                            <a:prstClr val="white"/>
                          </a:solidFill>
                          <a:latin typeface="+mn-lt"/>
                          <a:ea typeface="+mn-ea"/>
                          <a:cs typeface="+mn-cs"/>
                        </a:rPr>
                        <a:t>إتاف</a:t>
                      </a:r>
                      <a:r>
                        <a:rPr lang="ar-EG" sz="3600" b="0" kern="1200" dirty="0">
                          <a:solidFill>
                            <a:prstClr val="white"/>
                          </a:solidFill>
                          <a:latin typeface="+mn-lt"/>
                          <a:ea typeface="+mn-ea"/>
                          <a:cs typeface="+mn-cs"/>
                        </a:rPr>
                        <a:t> إ </a:t>
                      </a:r>
                      <a:r>
                        <a:rPr lang="ar-EG" sz="3600" b="0" kern="1200" dirty="0" err="1">
                          <a:solidFill>
                            <a:prstClr val="white"/>
                          </a:solidFill>
                          <a:latin typeface="+mn-lt"/>
                          <a:ea typeface="+mn-ea"/>
                          <a:cs typeface="+mn-cs"/>
                        </a:rPr>
                        <a:t>افسوتي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إممون.</a:t>
                      </a:r>
                      <a:endParaRPr lang="ar-EG" sz="36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08677FF4-F1F4-EDBA-50F4-AD269C36E45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5</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EB578C34-81CF-017F-270B-4586986AE0B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64167438"/>
      </p:ext>
    </p:extLst>
  </p:cSld>
  <p:clrMapOvr>
    <a:masterClrMapping/>
  </p:clrMapOvr>
  <p:transition/>
</p:sld>
</file>

<file path=ppt/slides/slide24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081170441"/>
              </p:ext>
            </p:extLst>
          </p:nvPr>
        </p:nvGraphicFramePr>
        <p:xfrm>
          <a:off x="457200" y="260648"/>
          <a:ext cx="11247156" cy="5652628"/>
        </p:xfrm>
        <a:graphic>
          <a:graphicData uri="http://schemas.openxmlformats.org/drawingml/2006/table">
            <a:tbl>
              <a:tblPr firstRow="1" bandRow="1">
                <a:tableStyleId>{2D5ABB26-0587-4C30-8999-92F81FD0307C}</a:tableStyleId>
              </a:tblPr>
              <a:tblGrid>
                <a:gridCol w="6506619">
                  <a:extLst>
                    <a:ext uri="{9D8B030D-6E8A-4147-A177-3AD203B41FA5}">
                      <a16:colId xmlns:a16="http://schemas.microsoft.com/office/drawing/2014/main" val="20000"/>
                    </a:ext>
                  </a:extLst>
                </a:gridCol>
                <a:gridCol w="4740537">
                  <a:extLst>
                    <a:ext uri="{9D8B030D-6E8A-4147-A177-3AD203B41FA5}">
                      <a16:colId xmlns:a16="http://schemas.microsoft.com/office/drawing/2014/main" val="20001"/>
                    </a:ext>
                  </a:extLst>
                </a:gridCol>
              </a:tblGrid>
              <a:tr h="2808312">
                <a:tc>
                  <a:txBody>
                    <a:bodyPr/>
                    <a:lstStyle/>
                    <a:p>
                      <a:pPr algn="l"/>
                      <a:r>
                        <a:rPr lang="fr-FR" sz="2800" b="1" kern="1200" dirty="0">
                          <a:solidFill>
                            <a:prstClr val="white"/>
                          </a:solidFill>
                          <a:latin typeface="Book Antiqua" pitchFamily="18" charset="0"/>
                          <a:ea typeface="+mn-ea"/>
                          <a:cs typeface="+mn-cs"/>
                        </a:rPr>
                        <a:t>7. </a:t>
                      </a:r>
                      <a:r>
                        <a:rPr lang="fr-FR" sz="2800" b="1" kern="1200" dirty="0" err="1">
                          <a:solidFill>
                            <a:prstClr val="white"/>
                          </a:solidFill>
                          <a:latin typeface="CS Avva Shenouda" pitchFamily="34" charset="0"/>
                          <a:ea typeface="+mn-ea"/>
                          <a:cs typeface="+mn-cs"/>
                        </a:rPr>
                        <a:t>Vyetaf`i</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afcw</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mmon</a:t>
                      </a:r>
                      <a:endParaRPr lang="fr-FR" sz="2800" b="1" kern="1200" dirty="0">
                        <a:solidFill>
                          <a:prstClr val="white"/>
                        </a:solidFill>
                        <a:latin typeface="CS Avva Shenouda" pitchFamily="34" charset="0"/>
                        <a:ea typeface="+mn-ea"/>
                        <a:cs typeface="+mn-cs"/>
                      </a:endParaRPr>
                    </a:p>
                    <a:p>
                      <a:pPr algn="l"/>
                      <a:r>
                        <a:rPr lang="fr-FR" sz="2800" b="1" kern="1200" dirty="0">
                          <a:solidFill>
                            <a:prstClr val="white"/>
                          </a:solidFill>
                          <a:latin typeface="Book Antiqua" pitchFamily="18" charset="0"/>
                          <a:ea typeface="+mn-ea"/>
                          <a:cs typeface="+mn-cs"/>
                        </a:rPr>
                        <a:t>Par Sa Naissance humaine, Dieu</a:t>
                      </a:r>
                    </a:p>
                    <a:p>
                      <a:pPr algn="l"/>
                      <a:r>
                        <a:rPr lang="fr-FR" sz="2800" b="1" kern="1200" dirty="0">
                          <a:solidFill>
                            <a:prstClr val="white"/>
                          </a:solidFill>
                          <a:latin typeface="Book Antiqua" pitchFamily="18" charset="0"/>
                          <a:ea typeface="+mn-ea"/>
                          <a:cs typeface="+mn-cs"/>
                        </a:rPr>
                        <a:t>Nous accorda le Saint Baptême</a:t>
                      </a:r>
                    </a:p>
                    <a:p>
                      <a:pPr algn="l"/>
                      <a:r>
                        <a:rPr lang="fr-FR" sz="2800" b="1" kern="1200" dirty="0">
                          <a:solidFill>
                            <a:prstClr val="white"/>
                          </a:solidFill>
                          <a:latin typeface="Book Antiqua" pitchFamily="18" charset="0"/>
                          <a:ea typeface="+mn-ea"/>
                          <a:cs typeface="+mn-cs"/>
                        </a:rPr>
                        <a:t>C’est la seconde naissance aux cieux</a:t>
                      </a:r>
                    </a:p>
                  </a:txBody>
                  <a:tcPr/>
                </a:tc>
                <a:tc>
                  <a:txBody>
                    <a:bodyPr/>
                    <a:lstStyle/>
                    <a:p>
                      <a:pPr algn="r" rtl="1"/>
                      <a:r>
                        <a:rPr lang="ar-EG" sz="3600" b="0" kern="1200" dirty="0">
                          <a:solidFill>
                            <a:prstClr val="white"/>
                          </a:solidFill>
                          <a:latin typeface="+mn-lt"/>
                          <a:ea typeface="+mn-ea"/>
                          <a:cs typeface="+mn-cs"/>
                        </a:rPr>
                        <a:t>في </a:t>
                      </a:r>
                      <a:r>
                        <a:rPr lang="ar-EG" sz="3600" b="0" kern="1200" dirty="0" err="1">
                          <a:solidFill>
                            <a:prstClr val="white"/>
                          </a:solidFill>
                          <a:latin typeface="+mn-lt"/>
                          <a:ea typeface="+mn-ea"/>
                          <a:cs typeface="+mn-cs"/>
                        </a:rPr>
                        <a:t>إتاف</a:t>
                      </a:r>
                      <a:r>
                        <a:rPr lang="ar-EG" sz="3600" b="0" kern="1200" dirty="0">
                          <a:solidFill>
                            <a:prstClr val="white"/>
                          </a:solidFill>
                          <a:latin typeface="+mn-lt"/>
                          <a:ea typeface="+mn-ea"/>
                          <a:cs typeface="+mn-cs"/>
                        </a:rPr>
                        <a:t> إ </a:t>
                      </a:r>
                      <a:r>
                        <a:rPr lang="ar-EG" sz="3600" b="0" kern="1200" dirty="0" err="1">
                          <a:solidFill>
                            <a:prstClr val="white"/>
                          </a:solidFill>
                          <a:latin typeface="+mn-lt"/>
                          <a:ea typeface="+mn-ea"/>
                          <a:cs typeface="+mn-cs"/>
                        </a:rPr>
                        <a:t>افسوتي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إممون،</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بملاده</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الإنساني،</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قد جاد علينا </a:t>
                      </a:r>
                      <a:r>
                        <a:rPr lang="ar-EG" sz="3600" b="0" kern="1200" dirty="0" err="1">
                          <a:solidFill>
                            <a:prstClr val="white"/>
                          </a:solidFill>
                          <a:latin typeface="+mn-lt"/>
                          <a:ea typeface="+mn-ea"/>
                          <a:cs typeface="+mn-cs"/>
                        </a:rPr>
                        <a:t>بالعربون،</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بحميم الميلاد الثاني.</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8. C’est la seconde naissance aux cieux</a:t>
                      </a:r>
                    </a:p>
                    <a:p>
                      <a:r>
                        <a:rPr lang="fr-FR" sz="2800" b="1" kern="1200" dirty="0">
                          <a:solidFill>
                            <a:prstClr val="white"/>
                          </a:solidFill>
                          <a:latin typeface="CS Avva Shenouda" pitchFamily="34" charset="0"/>
                          <a:ea typeface="+mn-ea"/>
                          <a:cs typeface="+mn-cs"/>
                        </a:rPr>
                        <a:t>`Anon </a:t>
                      </a:r>
                      <a:r>
                        <a:rPr lang="fr-FR" sz="2800" b="1" kern="1200" dirty="0" err="1">
                          <a:solidFill>
                            <a:prstClr val="white"/>
                          </a:solidFill>
                          <a:latin typeface="CS Avva Shenouda" pitchFamily="34" charset="0"/>
                          <a:ea typeface="+mn-ea"/>
                          <a:cs typeface="+mn-cs"/>
                        </a:rPr>
                        <a:t>qa</a:t>
                      </a:r>
                      <a:r>
                        <a:rPr lang="fr-FR" sz="2800" b="1" kern="1200" dirty="0">
                          <a:solidFill>
                            <a:prstClr val="white"/>
                          </a:solidFill>
                          <a:latin typeface="CS Avva Shenouda" pitchFamily="34" charset="0"/>
                          <a:ea typeface="+mn-ea"/>
                          <a:cs typeface="+mn-cs"/>
                        </a:rPr>
                        <a:t> ni&lt;</a:t>
                      </a:r>
                      <a:r>
                        <a:rPr lang="fr-FR" sz="2800" b="1" kern="1200" dirty="0" err="1">
                          <a:solidFill>
                            <a:prstClr val="white"/>
                          </a:solidFill>
                          <a:latin typeface="CS Avva Shenouda" pitchFamily="34" charset="0"/>
                          <a:ea typeface="+mn-ea"/>
                          <a:cs typeface="+mn-cs"/>
                        </a:rPr>
                        <a:t>ricti`anoc</a:t>
                      </a:r>
                      <a:endParaRPr lang="fr-FR" sz="2800" b="1" kern="1200" dirty="0">
                        <a:solidFill>
                          <a:prstClr val="white"/>
                        </a:solidFill>
                        <a:latin typeface="CS Avva Shenouda" pitchFamily="34" charset="0"/>
                        <a:ea typeface="+mn-ea"/>
                        <a:cs typeface="+mn-cs"/>
                      </a:endParaRPr>
                    </a:p>
                    <a:p>
                      <a:r>
                        <a:rPr lang="fr-FR" sz="2800" b="1" kern="1200" dirty="0">
                          <a:solidFill>
                            <a:prstClr val="white"/>
                          </a:solidFill>
                          <a:latin typeface="Book Antiqua" pitchFamily="18" charset="0"/>
                          <a:ea typeface="+mn-ea"/>
                          <a:cs typeface="+mn-cs"/>
                        </a:rPr>
                        <a:t>Chantons ces hymnes mélodieux</a:t>
                      </a:r>
                    </a:p>
                    <a:p>
                      <a:r>
                        <a:rPr lang="fr-FR" sz="2800" b="1" kern="1200" dirty="0" err="1">
                          <a:solidFill>
                            <a:prstClr val="white"/>
                          </a:solidFill>
                          <a:latin typeface="CS Avva Shenouda" pitchFamily="34" charset="0"/>
                          <a:ea typeface="+mn-ea"/>
                          <a:cs typeface="+mn-cs"/>
                        </a:rPr>
                        <a:t>Enws</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ebol</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enjw</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mmoc</a:t>
                      </a:r>
                      <a:endParaRPr lang="fr-FR" sz="2800" b="1" kern="1200" dirty="0">
                        <a:solidFill>
                          <a:prstClr val="white"/>
                        </a:solidFill>
                        <a:latin typeface="CS Avva Shenouda"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بحميم الميلاد </a:t>
                      </a:r>
                      <a:r>
                        <a:rPr lang="ar-EG" sz="3600" b="0" kern="1200" dirty="0" err="1">
                          <a:solidFill>
                            <a:prstClr val="white"/>
                          </a:solidFill>
                          <a:latin typeface="+mn-lt"/>
                          <a:ea typeface="+mn-ea"/>
                          <a:cs typeface="+mn-cs"/>
                        </a:rPr>
                        <a:t>الثاني،</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انون خاني ان </a:t>
                      </a:r>
                      <a:r>
                        <a:rPr lang="ar-EG" sz="3600" b="0" kern="1200" dirty="0" err="1">
                          <a:solidFill>
                            <a:prstClr val="white"/>
                          </a:solidFill>
                          <a:latin typeface="+mn-lt"/>
                          <a:ea typeface="+mn-ea"/>
                          <a:cs typeface="+mn-cs"/>
                        </a:rPr>
                        <a:t>اخريستيانوس،</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ونحن نصيح بتراتيل </a:t>
                      </a:r>
                      <a:r>
                        <a:rPr lang="ar-EG" sz="3600" b="0" kern="1200" dirty="0" err="1">
                          <a:solidFill>
                            <a:prstClr val="white"/>
                          </a:solidFill>
                          <a:latin typeface="+mn-lt"/>
                          <a:ea typeface="+mn-ea"/>
                          <a:cs typeface="+mn-cs"/>
                        </a:rPr>
                        <a:t>وألحان،</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انوش</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إفول</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إنجو</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إمموس.</a:t>
                      </a:r>
                      <a:endParaRPr lang="ar-EG" sz="36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B1AAE210-AF9B-4FC4-9F20-567B7F1C820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5</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8C70B5B0-B2E6-4753-AC63-84ACA30CE8D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88762764"/>
      </p:ext>
    </p:extLst>
  </p:cSld>
  <p:clrMapOvr>
    <a:masterClrMapping/>
  </p:clrMapOvr>
  <p:transition/>
</p:sld>
</file>

<file path=ppt/slides/slide249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151986753"/>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9. </a:t>
                      </a:r>
                      <a:r>
                        <a:rPr lang="fr-FR" sz="2800" b="1" kern="1200" dirty="0" err="1">
                          <a:solidFill>
                            <a:prstClr val="white"/>
                          </a:solidFill>
                          <a:latin typeface="CS Avva Shenouda" pitchFamily="34" charset="0"/>
                          <a:ea typeface="+mn-ea"/>
                          <a:cs typeface="+mn-cs"/>
                        </a:rPr>
                        <a:t>Enws</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ebol</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enjw</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mmoc</a:t>
                      </a:r>
                      <a:endParaRPr lang="fr-FR" sz="2800" b="1" kern="1200" dirty="0">
                        <a:solidFill>
                          <a:prstClr val="white"/>
                        </a:solidFill>
                        <a:latin typeface="CS Avva Shenouda" pitchFamily="34" charset="0"/>
                        <a:ea typeface="+mn-ea"/>
                        <a:cs typeface="+mn-cs"/>
                      </a:endParaRPr>
                    </a:p>
                    <a:p>
                      <a:pPr algn="l"/>
                      <a:r>
                        <a:rPr lang="fr-FR" sz="2800" b="1" kern="1200" dirty="0">
                          <a:solidFill>
                            <a:prstClr val="white"/>
                          </a:solidFill>
                          <a:latin typeface="Book Antiqua" pitchFamily="18" charset="0"/>
                          <a:ea typeface="+mn-ea"/>
                          <a:cs typeface="+mn-cs"/>
                        </a:rPr>
                        <a:t>Marie, fleur au parfum si doux</a:t>
                      </a:r>
                    </a:p>
                    <a:p>
                      <a:pPr algn="l"/>
                      <a:r>
                        <a:rPr lang="fr-FR" sz="2800" b="1" kern="1200" dirty="0">
                          <a:solidFill>
                            <a:prstClr val="white"/>
                          </a:solidFill>
                          <a:latin typeface="Book Antiqua" pitchFamily="18" charset="0"/>
                          <a:ea typeface="+mn-ea"/>
                          <a:cs typeface="+mn-cs"/>
                        </a:rPr>
                        <a:t>Au Paradis, accueille-nous</a:t>
                      </a:r>
                    </a:p>
                    <a:p>
                      <a:pPr algn="l"/>
                      <a:r>
                        <a:rPr lang="fr-FR" sz="2800" b="1" kern="1200" dirty="0">
                          <a:solidFill>
                            <a:prstClr val="white"/>
                          </a:solidFill>
                          <a:latin typeface="Book Antiqua" pitchFamily="18" charset="0"/>
                          <a:ea typeface="+mn-ea"/>
                          <a:cs typeface="+mn-cs"/>
                        </a:rPr>
                        <a:t>Et de l’enfer, préserve-nous</a:t>
                      </a:r>
                    </a:p>
                  </a:txBody>
                  <a:tcPr/>
                </a:tc>
                <a:tc>
                  <a:txBody>
                    <a:bodyPr/>
                    <a:lstStyle/>
                    <a:p>
                      <a:pPr algn="r" rtl="1"/>
                      <a:r>
                        <a:rPr lang="ar-EG" sz="3600" b="0" kern="1200" dirty="0" err="1">
                          <a:solidFill>
                            <a:prstClr val="white"/>
                          </a:solidFill>
                          <a:latin typeface="+mn-lt"/>
                          <a:ea typeface="+mn-ea"/>
                          <a:cs typeface="+mn-cs"/>
                        </a:rPr>
                        <a:t>انوش</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إفول</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إنجو</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إمموس،</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ونسألك يا زهرة </a:t>
                      </a:r>
                      <a:r>
                        <a:rPr lang="ar-EG" sz="3600" b="0" kern="1200" dirty="0" err="1">
                          <a:solidFill>
                            <a:prstClr val="white"/>
                          </a:solidFill>
                          <a:latin typeface="+mn-lt"/>
                          <a:ea typeface="+mn-ea"/>
                          <a:cs typeface="+mn-cs"/>
                        </a:rPr>
                        <a:t>الاطياب،</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إفتحي</a:t>
                      </a:r>
                      <a:r>
                        <a:rPr lang="ar-EG" sz="3600" b="0" kern="1200" dirty="0">
                          <a:solidFill>
                            <a:prstClr val="white"/>
                          </a:solidFill>
                          <a:latin typeface="+mn-lt"/>
                          <a:ea typeface="+mn-ea"/>
                          <a:cs typeface="+mn-cs"/>
                        </a:rPr>
                        <a:t> لنا باب </a:t>
                      </a:r>
                      <a:r>
                        <a:rPr lang="ar-EG" sz="3600" b="0" kern="1200" dirty="0" err="1">
                          <a:solidFill>
                            <a:prstClr val="white"/>
                          </a:solidFill>
                          <a:latin typeface="+mn-lt"/>
                          <a:ea typeface="+mn-ea"/>
                          <a:cs typeface="+mn-cs"/>
                        </a:rPr>
                        <a:t>الفردوس،</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وجيرينا</a:t>
                      </a:r>
                      <a:r>
                        <a:rPr lang="ar-EG" sz="3600" b="0" kern="1200" dirty="0">
                          <a:solidFill>
                            <a:prstClr val="white"/>
                          </a:solidFill>
                          <a:latin typeface="+mn-lt"/>
                          <a:ea typeface="+mn-ea"/>
                          <a:cs typeface="+mn-cs"/>
                        </a:rPr>
                        <a:t> من النار وعذاب.</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10. Et de l’enfer, préserve-nous</a:t>
                      </a:r>
                    </a:p>
                    <a:p>
                      <a:r>
                        <a:rPr lang="fr-FR" sz="2800" b="1" kern="1200" dirty="0">
                          <a:solidFill>
                            <a:prstClr val="white"/>
                          </a:solidFill>
                          <a:latin typeface="Book Antiqua" pitchFamily="18" charset="0"/>
                          <a:ea typeface="+mn-ea"/>
                          <a:cs typeface="+mn-cs"/>
                        </a:rPr>
                        <a:t>Tous ces bienfaits, on te les doit</a:t>
                      </a:r>
                    </a:p>
                    <a:p>
                      <a:r>
                        <a:rPr lang="fr-FR" sz="2800" b="1" kern="1200" dirty="0">
                          <a:solidFill>
                            <a:prstClr val="white"/>
                          </a:solidFill>
                          <a:latin typeface="Book Antiqua" pitchFamily="18" charset="0"/>
                          <a:ea typeface="+mn-ea"/>
                          <a:cs typeface="+mn-cs"/>
                        </a:rPr>
                        <a:t>Mère de Dieu, écoute-nous</a:t>
                      </a:r>
                    </a:p>
                    <a:p>
                      <a:r>
                        <a:rPr lang="fr-FR" sz="2800" b="1" kern="1200" dirty="0">
                          <a:solidFill>
                            <a:prstClr val="white"/>
                          </a:solidFill>
                          <a:latin typeface="Book Antiqua" pitchFamily="18" charset="0"/>
                          <a:ea typeface="+mn-ea"/>
                          <a:cs typeface="+mn-cs"/>
                        </a:rPr>
                        <a:t>Salut à toi, salut à toi</a:t>
                      </a:r>
                    </a:p>
                  </a:txBody>
                  <a:tcPr/>
                </a:tc>
                <a:tc>
                  <a:txBody>
                    <a:bodyPr/>
                    <a:lstStyle/>
                    <a:p>
                      <a:pPr algn="r" rtl="1"/>
                      <a:r>
                        <a:rPr lang="ar-EG" sz="3600" b="0" kern="1200" dirty="0" err="1">
                          <a:solidFill>
                            <a:prstClr val="white"/>
                          </a:solidFill>
                          <a:latin typeface="+mn-lt"/>
                          <a:ea typeface="+mn-ea"/>
                          <a:cs typeface="+mn-cs"/>
                        </a:rPr>
                        <a:t>وجيرينا</a:t>
                      </a:r>
                      <a:r>
                        <a:rPr lang="ar-EG" sz="3600" b="0" kern="1200" dirty="0">
                          <a:solidFill>
                            <a:prstClr val="white"/>
                          </a:solidFill>
                          <a:latin typeface="+mn-lt"/>
                          <a:ea typeface="+mn-ea"/>
                          <a:cs typeface="+mn-cs"/>
                        </a:rPr>
                        <a:t> من النار </a:t>
                      </a:r>
                      <a:r>
                        <a:rPr lang="ar-EG" sz="3600" b="0" kern="1200" dirty="0" err="1">
                          <a:solidFill>
                            <a:prstClr val="white"/>
                          </a:solidFill>
                          <a:latin typeface="+mn-lt"/>
                          <a:ea typeface="+mn-ea"/>
                          <a:cs typeface="+mn-cs"/>
                        </a:rPr>
                        <a:t>وعذاب،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لأننا محسوبين </a:t>
                      </a:r>
                      <a:r>
                        <a:rPr lang="ar-EG" sz="3600" b="0" kern="1200" dirty="0" err="1">
                          <a:solidFill>
                            <a:prstClr val="white"/>
                          </a:solidFill>
                          <a:latin typeface="+mn-lt"/>
                          <a:ea typeface="+mn-ea"/>
                          <a:cs typeface="+mn-cs"/>
                        </a:rPr>
                        <a:t>عليك،</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يا أم وحيد </a:t>
                      </a:r>
                      <a:r>
                        <a:rPr lang="ar-EG" sz="3600" b="0" kern="1200" dirty="0" err="1">
                          <a:solidFill>
                            <a:prstClr val="white"/>
                          </a:solidFill>
                          <a:latin typeface="+mn-lt"/>
                          <a:ea typeface="+mn-ea"/>
                          <a:cs typeface="+mn-cs"/>
                        </a:rPr>
                        <a:t>الآب،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السلام لكِ ثم السلام إليك.</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BBE6C4D0-8AC4-AE76-121B-F40FAFDB195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5</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0E84815F-8B56-3ACA-8043-EC99B08BD3E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22125912"/>
      </p:ext>
    </p:extLst>
  </p:cSld>
  <p:clrMapOvr>
    <a:masterClrMapping/>
  </p:clrMapOvr>
  <p:transition/>
</p:sld>
</file>

<file path=ppt/slides/slide249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326062947"/>
              </p:ext>
            </p:extLst>
          </p:nvPr>
        </p:nvGraphicFramePr>
        <p:xfrm>
          <a:off x="457200" y="1166664"/>
          <a:ext cx="11247156" cy="30243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Salut à toi, salut à toi</a:t>
                      </a:r>
                    </a:p>
                    <a:p>
                      <a:pPr algn="l"/>
                      <a:r>
                        <a:rPr lang="fr-FR" sz="2800" b="1" kern="1200" dirty="0">
                          <a:solidFill>
                            <a:prstClr val="white"/>
                          </a:solidFill>
                          <a:latin typeface="Book Antiqua" pitchFamily="18" charset="0"/>
                          <a:ea typeface="+mn-ea"/>
                          <a:cs typeface="+mn-cs"/>
                        </a:rPr>
                        <a:t>Nous t’implorons, ô notre Dame</a:t>
                      </a:r>
                    </a:p>
                    <a:p>
                      <a:pPr algn="l"/>
                      <a:r>
                        <a:rPr lang="fr-FR" sz="2800" b="1" kern="1200" dirty="0">
                          <a:solidFill>
                            <a:prstClr val="white"/>
                          </a:solidFill>
                          <a:latin typeface="Book Antiqua" pitchFamily="18" charset="0"/>
                          <a:ea typeface="+mn-ea"/>
                          <a:cs typeface="+mn-cs"/>
                        </a:rPr>
                        <a:t>Près de tes pères, garde-moi</a:t>
                      </a:r>
                    </a:p>
                    <a:p>
                      <a:pPr algn="l"/>
                      <a:r>
                        <a:rPr lang="fr-FR" sz="2800" b="1" kern="1200" dirty="0">
                          <a:solidFill>
                            <a:prstClr val="white"/>
                          </a:solidFill>
                          <a:latin typeface="Book Antiqua" pitchFamily="18" charset="0"/>
                          <a:ea typeface="+mn-ea"/>
                          <a:cs typeface="+mn-cs"/>
                        </a:rPr>
                        <a:t>Jacob, Isaac et Abraham</a:t>
                      </a:r>
                    </a:p>
                  </a:txBody>
                  <a:tcPr/>
                </a:tc>
                <a:tc>
                  <a:txBody>
                    <a:bodyPr/>
                    <a:lstStyle/>
                    <a:p>
                      <a:pPr algn="r" rtl="1"/>
                      <a:r>
                        <a:rPr lang="ar-EG" sz="3600" b="0" kern="1200" dirty="0">
                          <a:solidFill>
                            <a:prstClr val="white"/>
                          </a:solidFill>
                          <a:latin typeface="+mn-lt"/>
                          <a:ea typeface="+mn-ea"/>
                          <a:cs typeface="+mn-cs"/>
                        </a:rPr>
                        <a:t>السلام لك ثم السلام </a:t>
                      </a:r>
                      <a:r>
                        <a:rPr lang="ar-EG" sz="3600" b="0" kern="1200" dirty="0" err="1">
                          <a:solidFill>
                            <a:prstClr val="white"/>
                          </a:solidFill>
                          <a:latin typeface="+mn-lt"/>
                          <a:ea typeface="+mn-ea"/>
                          <a:cs typeface="+mn-cs"/>
                        </a:rPr>
                        <a:t>إليك،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ونسألك يا أم </a:t>
                      </a:r>
                      <a:r>
                        <a:rPr lang="ar-EG" sz="3600" b="0" kern="1200" dirty="0" err="1">
                          <a:solidFill>
                            <a:prstClr val="white"/>
                          </a:solidFill>
                          <a:latin typeface="+mn-lt"/>
                          <a:ea typeface="+mn-ea"/>
                          <a:cs typeface="+mn-cs"/>
                        </a:rPr>
                        <a:t>المحبوب،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أن </a:t>
                      </a:r>
                      <a:r>
                        <a:rPr lang="ar-EG" sz="3600" b="0" kern="1200" dirty="0" err="1">
                          <a:solidFill>
                            <a:prstClr val="white"/>
                          </a:solidFill>
                          <a:latin typeface="+mn-lt"/>
                          <a:ea typeface="+mn-ea"/>
                          <a:cs typeface="+mn-cs"/>
                        </a:rPr>
                        <a:t>تحظينا</a:t>
                      </a:r>
                      <a:r>
                        <a:rPr lang="ar-EG" sz="3600" b="0" kern="1200" dirty="0">
                          <a:solidFill>
                            <a:prstClr val="white"/>
                          </a:solidFill>
                          <a:latin typeface="+mn-lt"/>
                          <a:ea typeface="+mn-ea"/>
                          <a:cs typeface="+mn-cs"/>
                        </a:rPr>
                        <a:t> في </a:t>
                      </a:r>
                      <a:r>
                        <a:rPr lang="ar-EG" sz="3600" b="0" kern="1200" dirty="0" err="1">
                          <a:solidFill>
                            <a:prstClr val="white"/>
                          </a:solidFill>
                          <a:latin typeface="+mn-lt"/>
                          <a:ea typeface="+mn-ea"/>
                          <a:cs typeface="+mn-cs"/>
                        </a:rPr>
                        <a:t>مظال</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آبائك،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إبراهيم وإسحق ويعقوب.</a:t>
                      </a:r>
                    </a:p>
                    <a:p>
                      <a:endParaRPr lang="fr-FR" sz="2000" dirty="0"/>
                    </a:p>
                  </a:txBody>
                  <a:tcPr/>
                </a:tc>
                <a:extLst>
                  <a:ext uri="{0D108BD9-81ED-4DB2-BD59-A6C34878D82A}">
                    <a16:rowId xmlns:a16="http://schemas.microsoft.com/office/drawing/2014/main" val="10000"/>
                  </a:ext>
                </a:extLst>
              </a:tr>
            </a:tbl>
          </a:graphicData>
        </a:graphic>
      </p:graphicFrame>
      <p:sp>
        <p:nvSpPr>
          <p:cNvPr id="3" name="ZoneTexte 2">
            <a:extLst>
              <a:ext uri="{FF2B5EF4-FFF2-40B4-BE49-F238E27FC236}">
                <a16:creationId xmlns:a16="http://schemas.microsoft.com/office/drawing/2014/main" id="{57115C5E-231C-5E2C-6986-923614709DB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5</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FB23B211-1572-766E-1260-D427C471A36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01847782"/>
      </p:ext>
    </p:extLst>
  </p:cSld>
  <p:clrMapOvr>
    <a:masterClrMapping/>
  </p:clrMapOvr>
  <p:transition/>
</p:sld>
</file>

<file path=ppt/slides/slide249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20" name="ZoneTexte 19">
            <a:extLst>
              <a:ext uri="{FF2B5EF4-FFF2-40B4-BE49-F238E27FC236}">
                <a16:creationId xmlns:a16="http://schemas.microsoft.com/office/drawing/2014/main" id="{2263E2E1-B6CF-85BF-1E73-8E844713DEC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240693"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ckyny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yetoumou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eroc</a:t>
            </a:r>
            <a:r>
              <a:rPr lang="fr-FR" sz="3733" dirty="0">
                <a:solidFill>
                  <a:prstClr val="white"/>
                </a:solidFill>
                <a:latin typeface="CS Avva Shenouda" pitchFamily="34" charset="0"/>
              </a:rPr>
              <a:t> @ je ;y=e=;=u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nye;ouab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kibwtoc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nqytc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etosj</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nnoub</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ncaca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a:t>
            </a:r>
          </a:p>
        </p:txBody>
      </p:sp>
      <p:sp>
        <p:nvSpPr>
          <p:cNvPr id="11" name="Rectangle 10"/>
          <p:cNvSpPr/>
          <p:nvPr/>
        </p:nvSpPr>
        <p:spPr>
          <a:xfrm>
            <a:off x="6672064" y="556225"/>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القبه التى تدعى.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قدس الاقداس.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التى</a:t>
            </a:r>
            <a:r>
              <a:rPr lang="ar-EG" sz="4400" dirty="0">
                <a:solidFill>
                  <a:prstClr val="white"/>
                </a:solidFill>
                <a:latin typeface="Calibri"/>
                <a:cs typeface="Arial" panose="020B0604020202020204" pitchFamily="34" charset="0"/>
              </a:rPr>
              <a:t> فيها التابوت</a:t>
            </a:r>
            <a:r>
              <a:rPr lang="fr-FR" sz="4400" dirty="0">
                <a:solidFill>
                  <a:prstClr val="white"/>
                </a:solidFill>
                <a:latin typeface="Calibri"/>
              </a:rPr>
              <a:t> </a:t>
            </a:r>
            <a:r>
              <a:rPr lang="ar-EG" sz="4400" dirty="0">
                <a:solidFill>
                  <a:prstClr val="white"/>
                </a:solidFill>
                <a:latin typeface="Calibri"/>
                <a:cs typeface="Arial" panose="020B0604020202020204" pitchFamily="34" charset="0"/>
              </a:rPr>
              <a:t>المصفح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بالذهب من كل ناحية</a:t>
            </a:r>
            <a:r>
              <a:rPr lang="ar-EG" sz="4267" dirty="0">
                <a:solidFill>
                  <a:prstClr val="white"/>
                </a:solidFill>
                <a:latin typeface="Calibri"/>
                <a:cs typeface="Arial" panose="020B0604020202020204" pitchFamily="34" charset="0"/>
              </a:rPr>
              <a:t>.</a:t>
            </a:r>
            <a:endParaRPr lang="fr-FR" sz="4267" dirty="0">
              <a:solidFill>
                <a:prstClr val="white"/>
              </a:solidFill>
              <a:latin typeface="Calibri"/>
            </a:endParaRPr>
          </a:p>
        </p:txBody>
      </p:sp>
      <p:sp>
        <p:nvSpPr>
          <p:cNvPr id="12" name="Rectangle 11"/>
          <p:cNvSpPr/>
          <p:nvPr/>
        </p:nvSpPr>
        <p:spPr>
          <a:xfrm>
            <a:off x="1991544" y="3717032"/>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Tente qui était nommée </a:t>
            </a:r>
          </a:p>
          <a:p>
            <a:pPr algn="ctr" defTabSz="1219170"/>
            <a:r>
              <a:rPr lang="fr-FR" sz="3733" b="1" dirty="0">
                <a:solidFill>
                  <a:prstClr val="white"/>
                </a:solidFill>
                <a:latin typeface="Book Antiqua" pitchFamily="18" charset="0"/>
              </a:rPr>
              <a:t>Saint des saints, et contenait</a:t>
            </a:r>
          </a:p>
          <a:p>
            <a:pPr algn="ctr" defTabSz="1219170"/>
            <a:r>
              <a:rPr lang="fr-FR" sz="3733" b="1" dirty="0">
                <a:solidFill>
                  <a:prstClr val="white"/>
                </a:solidFill>
                <a:latin typeface="Book Antiqua" pitchFamily="18" charset="0"/>
              </a:rPr>
              <a:t>L'Arche de l’Alliance sacrée</a:t>
            </a:r>
          </a:p>
          <a:p>
            <a:pPr algn="ctr" defTabSz="1219170"/>
            <a:r>
              <a:rPr lang="fr-FR" sz="3733" b="1" dirty="0">
                <a:solidFill>
                  <a:prstClr val="white"/>
                </a:solidFill>
                <a:latin typeface="Book Antiqua" pitchFamily="18" charset="0"/>
              </a:rPr>
              <a:t>Parée d’or de tout côté.</a:t>
            </a:r>
          </a:p>
        </p:txBody>
      </p:sp>
      <p:sp>
        <p:nvSpPr>
          <p:cNvPr id="21" name="ZoneTexte 20">
            <a:hlinkClick r:id="rId2" action="ppaction://hlinksldjump"/>
            <a:extLst>
              <a:ext uri="{FF2B5EF4-FFF2-40B4-BE49-F238E27FC236}">
                <a16:creationId xmlns:a16="http://schemas.microsoft.com/office/drawing/2014/main" id="{3A1EE59E-B576-3F37-0E89-E1536FFBF71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28294184"/>
      </p:ext>
    </p:extLst>
  </p:cSld>
  <p:clrMapOvr>
    <a:overrideClrMapping bg1="lt1" tx1="dk1" bg2="lt2" tx2="dk2" accent1="accent1" accent2="accent2" accent3="accent3" accent4="accent4" accent5="accent5" accent6="accent6" hlink="hlink" folHlink="folHlink"/>
  </p:clrMapOvr>
</p:sld>
</file>

<file path=ppt/slides/slide249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20" name="ZoneTexte 19">
            <a:extLst>
              <a:ext uri="{FF2B5EF4-FFF2-40B4-BE49-F238E27FC236}">
                <a16:creationId xmlns:a16="http://schemas.microsoft.com/office/drawing/2014/main" id="{716FB71C-B4E6-0020-939F-9EEDEAD481D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:y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ni`plax</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nqytc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di`a;yky</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pi`ctamnoc</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nnoub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pimanna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hyp</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nqytf</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التى فيها.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لوحا العهد.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والقسط </a:t>
            </a:r>
            <a:r>
              <a:rPr lang="ar-EG" sz="4400" dirty="0" err="1">
                <a:solidFill>
                  <a:prstClr val="white"/>
                </a:solidFill>
                <a:latin typeface="Calibri"/>
                <a:cs typeface="Arial" panose="020B0604020202020204" pitchFamily="34" charset="0"/>
              </a:rPr>
              <a:t>الذهبى</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المخفى</a:t>
            </a:r>
            <a:r>
              <a:rPr lang="ar-EG" sz="4400" dirty="0">
                <a:solidFill>
                  <a:prstClr val="white"/>
                </a:solidFill>
                <a:latin typeface="Calibri"/>
                <a:cs typeface="Arial" panose="020B0604020202020204" pitchFamily="34" charset="0"/>
              </a:rPr>
              <a:t> فيه المن.</a:t>
            </a:r>
            <a:endParaRPr lang="fr-FR" sz="4400" dirty="0">
              <a:solidFill>
                <a:prstClr val="white"/>
              </a:solidFill>
              <a:latin typeface="Calibri"/>
            </a:endParaRPr>
          </a:p>
        </p:txBody>
      </p:sp>
      <p:sp>
        <p:nvSpPr>
          <p:cNvPr id="12" name="Rectangle 11"/>
          <p:cNvSpPr/>
          <p:nvPr/>
        </p:nvSpPr>
        <p:spPr>
          <a:xfrm>
            <a:off x="1991544" y="3717032"/>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dans l’Arche étaient posés</a:t>
            </a:r>
          </a:p>
          <a:p>
            <a:pPr algn="ctr" defTabSz="1219170"/>
            <a:r>
              <a:rPr lang="fr-FR" sz="3733" b="1" dirty="0">
                <a:solidFill>
                  <a:prstClr val="white"/>
                </a:solidFill>
                <a:latin typeface="Book Antiqua" pitchFamily="18" charset="0"/>
              </a:rPr>
              <a:t>Les deux Tables de l’Alliance</a:t>
            </a:r>
          </a:p>
          <a:p>
            <a:pPr algn="ctr" defTabSz="1219170"/>
            <a:r>
              <a:rPr lang="fr-FR" sz="3733" b="1" dirty="0">
                <a:solidFill>
                  <a:prstClr val="white"/>
                </a:solidFill>
                <a:latin typeface="Book Antiqua" pitchFamily="18" charset="0"/>
              </a:rPr>
              <a:t>Le propitiatoire en or</a:t>
            </a:r>
          </a:p>
          <a:p>
            <a:pPr algn="ctr" defTabSz="1219170"/>
            <a:r>
              <a:rPr lang="fr-FR" sz="3733" b="1" dirty="0">
                <a:solidFill>
                  <a:prstClr val="white"/>
                </a:solidFill>
                <a:latin typeface="Book Antiqua" pitchFamily="18" charset="0"/>
              </a:rPr>
              <a:t>Où la manne était cachée.</a:t>
            </a:r>
          </a:p>
        </p:txBody>
      </p:sp>
      <p:sp>
        <p:nvSpPr>
          <p:cNvPr id="21" name="ZoneTexte 20">
            <a:hlinkClick r:id="rId2" action="ppaction://hlinksldjump"/>
            <a:extLst>
              <a:ext uri="{FF2B5EF4-FFF2-40B4-BE49-F238E27FC236}">
                <a16:creationId xmlns:a16="http://schemas.microsoft.com/office/drawing/2014/main" id="{1383EA24-BEFE-55B2-CBDE-EF516452C8C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30142051"/>
      </p:ext>
    </p:extLst>
  </p:cSld>
  <p:clrMapOvr>
    <a:overrideClrMapping bg1="lt1" tx1="dk1" bg2="lt2" tx2="dk2" accent1="accent1" accent2="accent2" accent3="accent3" accent4="accent4" accent5="accent5" accent6="accent6" hlink="hlink" folHlink="folHlink"/>
  </p:clrMapOvr>
</p:sld>
</file>

<file path=ppt/slides/slide249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20" name="ZoneTexte 19">
            <a:extLst>
              <a:ext uri="{FF2B5EF4-FFF2-40B4-BE49-F238E27FC236}">
                <a16:creationId xmlns:a16="http://schemas.microsoft.com/office/drawing/2014/main" id="{6FC4BA5F-F6EA-5DFB-8FAC-6101D398484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8"/>
            <a:ext cx="6096677" cy="2472343"/>
          </a:xfrm>
          <a:prstGeom prst="rect">
            <a:avLst/>
          </a:prstGeom>
        </p:spPr>
        <p:txBody>
          <a:bodyPr wrap="square">
            <a:spAutoFit/>
          </a:bodyPr>
          <a:lstStyle/>
          <a:p>
            <a:pPr algn="just" defTabSz="1219170"/>
            <a:r>
              <a:rPr lang="fr-FR" sz="3733" dirty="0">
                <a:solidFill>
                  <a:prstClr val="white"/>
                </a:solidFill>
                <a:latin typeface="CS Avva Shenouda" pitchFamily="34" charset="0"/>
              </a:rPr>
              <a:t>¿ `Foi `</a:t>
            </a:r>
            <a:r>
              <a:rPr lang="fr-FR" sz="3733" dirty="0" err="1">
                <a:solidFill>
                  <a:prstClr val="white"/>
                </a:solidFill>
                <a:latin typeface="CS Avva Shenouda" pitchFamily="34" charset="0"/>
              </a:rPr>
              <a:t>ntupoc</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Psyri</a:t>
            </a:r>
            <a:r>
              <a:rPr lang="fr-FR" sz="3733" dirty="0">
                <a:solidFill>
                  <a:prstClr val="white"/>
                </a:solidFill>
                <a:latin typeface="CS Avva Shenouda" pitchFamily="34" charset="0"/>
              </a:rPr>
              <a:t> </a:t>
            </a:r>
            <a:r>
              <a:rPr lang="fr-FR" sz="3733">
                <a:solidFill>
                  <a:prstClr val="white"/>
                </a:solidFill>
                <a:latin typeface="CS Avva Shenouda" pitchFamily="34" charset="0"/>
              </a:rPr>
              <a:t>`m`V</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Mari`a @ </a:t>
            </a:r>
            <a:r>
              <a:rPr lang="fr-FR" sz="4267" dirty="0">
                <a:solidFill>
                  <a:prstClr val="white"/>
                </a:solidFill>
                <a:latin typeface="CS Avva Shenouda" pitchFamily="34" charset="0"/>
              </a:rPr>
              <a:t>]</a:t>
            </a:r>
            <a:r>
              <a:rPr lang="fr-FR" sz="4267" dirty="0" err="1">
                <a:solidFill>
                  <a:prstClr val="white"/>
                </a:solidFill>
                <a:latin typeface="CS Avva Shenouda" pitchFamily="34" charset="0"/>
              </a:rPr>
              <a:t>par;enoc</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nat;wleb</a:t>
            </a:r>
            <a:r>
              <a:rPr lang="fr-FR" sz="4267" dirty="0">
                <a:solidFill>
                  <a:prstClr val="white"/>
                </a:solidFill>
                <a:latin typeface="CS Avva Shenouda" pitchFamily="34" charset="0"/>
              </a:rPr>
              <a:t> @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icarx</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ebol`nqytc</a:t>
            </a:r>
            <a:endParaRPr lang="fr-FR" sz="3733" dirty="0">
              <a:solidFill>
                <a:prstClr val="white"/>
              </a:solidFill>
              <a:latin typeface="CS Avva Shenouda" pitchFamily="34" charset="0"/>
            </a:endParaRP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هو مثال لابن الله.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الذى أتى وحل فى مريم.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العذراء غير </a:t>
            </a:r>
            <a:r>
              <a:rPr lang="ar-EG" sz="4400" dirty="0" err="1">
                <a:solidFill>
                  <a:prstClr val="white"/>
                </a:solidFill>
                <a:latin typeface="Calibri"/>
                <a:cs typeface="Arial" panose="020B0604020202020204" pitchFamily="34" charset="0"/>
              </a:rPr>
              <a:t>الدنسه</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وتجسد منها.</a:t>
            </a:r>
            <a:endParaRPr lang="fr-FR" sz="4400" dirty="0">
              <a:solidFill>
                <a:prstClr val="white"/>
              </a:solidFill>
              <a:latin typeface="Calibri"/>
            </a:endParaRPr>
          </a:p>
        </p:txBody>
      </p:sp>
      <p:sp>
        <p:nvSpPr>
          <p:cNvPr id="12" name="Rectangle 11"/>
          <p:cNvSpPr/>
          <p:nvPr/>
        </p:nvSpPr>
        <p:spPr>
          <a:xfrm>
            <a:off x="1991544" y="4077072"/>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Représente le Fils de Dieu</a:t>
            </a:r>
          </a:p>
          <a:p>
            <a:pPr algn="ctr" defTabSz="1219170"/>
            <a:r>
              <a:rPr lang="fr-FR" sz="3733" b="1" dirty="0">
                <a:solidFill>
                  <a:prstClr val="white"/>
                </a:solidFill>
                <a:latin typeface="Book Antiqua" pitchFamily="18" charset="0"/>
              </a:rPr>
              <a:t>Vint en la Vierge Marie</a:t>
            </a:r>
          </a:p>
          <a:p>
            <a:pPr algn="ctr" defTabSz="1219170"/>
            <a:r>
              <a:rPr lang="fr-FR" sz="3733" b="1" dirty="0">
                <a:solidFill>
                  <a:prstClr val="white"/>
                </a:solidFill>
                <a:latin typeface="Book Antiqua" pitchFamily="18" charset="0"/>
              </a:rPr>
              <a:t>Marie pure et sans souillure</a:t>
            </a:r>
          </a:p>
          <a:p>
            <a:pPr algn="ctr" defTabSz="1219170"/>
            <a:r>
              <a:rPr lang="fr-FR" sz="3733" b="1" dirty="0">
                <a:solidFill>
                  <a:prstClr val="white"/>
                </a:solidFill>
                <a:latin typeface="Book Antiqua" pitchFamily="18" charset="0"/>
              </a:rPr>
              <a:t>D’elle, Il S’était incarné.</a:t>
            </a:r>
          </a:p>
        </p:txBody>
      </p:sp>
      <p:sp>
        <p:nvSpPr>
          <p:cNvPr id="21" name="ZoneTexte 20">
            <a:hlinkClick r:id="rId2" action="ppaction://hlinksldjump"/>
            <a:extLst>
              <a:ext uri="{FF2B5EF4-FFF2-40B4-BE49-F238E27FC236}">
                <a16:creationId xmlns:a16="http://schemas.microsoft.com/office/drawing/2014/main" id="{C44DEC95-B1CC-17AC-6C3A-6866BBAAD0A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93049197"/>
      </p:ext>
    </p:extLst>
  </p:cSld>
  <p:clrMapOvr>
    <a:overrideClrMapping bg1="lt1" tx1="dk1" bg2="lt2" tx2="dk2" accent1="accent1" accent2="accent2" accent3="accent3" accent4="accent4" accent5="accent5" accent6="accent6" hlink="hlink" folHlink="folHlink"/>
  </p:clrMapOvr>
</p:sld>
</file>

<file path=ppt/slides/slide249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20" name="ZoneTexte 19">
            <a:extLst>
              <a:ext uri="{FF2B5EF4-FFF2-40B4-BE49-F238E27FC236}">
                <a16:creationId xmlns:a16="http://schemas.microsoft.com/office/drawing/2014/main" id="{9E9397D0-8A34-8198-6B4B-8B258F2DAC1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240693" cy="2964594"/>
          </a:xfrm>
          <a:prstGeom prst="rect">
            <a:avLst/>
          </a:prstGeom>
        </p:spPr>
        <p:txBody>
          <a:bodyPr wrap="square">
            <a:spAutoFit/>
          </a:bodyPr>
          <a:lstStyle/>
          <a:p>
            <a:pPr algn="just" defTabSz="1219170"/>
            <a:r>
              <a:rPr lang="fr-FR" sz="3733" dirty="0" err="1">
                <a:solidFill>
                  <a:prstClr val="white"/>
                </a:solidFill>
                <a:latin typeface="CS Avva Shenouda" pitchFamily="34" charset="0"/>
              </a:rPr>
              <a:t>Ac`jvof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epikocmoc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oumetouai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natvwrj</a:t>
            </a:r>
            <a:r>
              <a:rPr lang="fr-FR" sz="3733" dirty="0">
                <a:solidFill>
                  <a:prstClr val="white"/>
                </a:solidFill>
                <a:latin typeface="CS Avva Shenouda" pitchFamily="34" charset="0"/>
              </a:rPr>
              <a:t> @ alla `</a:t>
            </a:r>
            <a:r>
              <a:rPr lang="fr-FR" sz="3733" dirty="0" err="1">
                <a:solidFill>
                  <a:prstClr val="white"/>
                </a:solidFill>
                <a:latin typeface="CS Avva Shenouda" pitchFamily="34" charset="0"/>
              </a:rPr>
              <a:t>N;of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Pouro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p`wou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afcw</a:t>
            </a:r>
            <a:r>
              <a:rPr lang="fr-FR" sz="3733" dirty="0">
                <a:solidFill>
                  <a:prstClr val="white"/>
                </a:solidFill>
                <a:latin typeface="CS Avva Shenouda" pitchFamily="34" charset="0"/>
              </a:rPr>
              <a:t>]</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ولدته للعالم.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باتحاد بغير افتراق.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إذ هو ملك المجد.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أتى وخلصنا.</a:t>
            </a:r>
            <a:endParaRPr lang="fr-FR" sz="4400" dirty="0">
              <a:solidFill>
                <a:prstClr val="white"/>
              </a:solidFill>
              <a:latin typeface="Calibri"/>
            </a:endParaRPr>
          </a:p>
        </p:txBody>
      </p:sp>
      <p:sp>
        <p:nvSpPr>
          <p:cNvPr id="12" name="Rectangle 11"/>
          <p:cNvSpPr/>
          <p:nvPr/>
        </p:nvSpPr>
        <p:spPr>
          <a:xfrm>
            <a:off x="1991544" y="3717032"/>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Pour le monde, elle L’enfanta</a:t>
            </a:r>
          </a:p>
          <a:p>
            <a:pPr algn="ctr" defTabSz="1219170"/>
            <a:r>
              <a:rPr lang="fr-FR" sz="3733" b="1" dirty="0">
                <a:solidFill>
                  <a:prstClr val="white"/>
                </a:solidFill>
                <a:latin typeface="Book Antiqua" pitchFamily="18" charset="0"/>
              </a:rPr>
              <a:t>Union, sans séparation</a:t>
            </a:r>
          </a:p>
          <a:p>
            <a:pPr algn="ctr" defTabSz="1219170"/>
            <a:r>
              <a:rPr lang="fr-FR" sz="3733" b="1" dirty="0">
                <a:solidFill>
                  <a:prstClr val="white"/>
                </a:solidFill>
                <a:latin typeface="Book Antiqua" pitchFamily="18" charset="0"/>
              </a:rPr>
              <a:t>Lui qui est le Roi de gloire</a:t>
            </a:r>
          </a:p>
          <a:p>
            <a:pPr algn="ctr" defTabSz="1219170"/>
            <a:r>
              <a:rPr lang="fr-FR" sz="3733" b="1" dirty="0">
                <a:solidFill>
                  <a:prstClr val="white"/>
                </a:solidFill>
                <a:latin typeface="Book Antiqua" pitchFamily="18" charset="0"/>
              </a:rPr>
              <a:t>Est venu, et nous sauva.</a:t>
            </a:r>
          </a:p>
        </p:txBody>
      </p:sp>
      <p:sp>
        <p:nvSpPr>
          <p:cNvPr id="21" name="ZoneTexte 20">
            <a:hlinkClick r:id="rId2" action="ppaction://hlinksldjump"/>
            <a:extLst>
              <a:ext uri="{FF2B5EF4-FFF2-40B4-BE49-F238E27FC236}">
                <a16:creationId xmlns:a16="http://schemas.microsoft.com/office/drawing/2014/main" id="{F83BB41B-C85A-08DF-F8C2-21521CAE7E4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32984208"/>
      </p:ext>
    </p:extLst>
  </p:cSld>
  <p:clrMapOvr>
    <a:overrideClrMapping bg1="lt1" tx1="dk1" bg2="lt2" tx2="dk2" accent1="accent1" accent2="accent2" accent3="accent3" accent4="accent4" accent5="accent5" accent6="accent6" hlink="hlink" folHlink="folHlink"/>
  </p:clrMapOvr>
</p:sld>
</file>

<file path=ppt/slides/slide249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20" name="ZoneTexte 19">
            <a:extLst>
              <a:ext uri="{FF2B5EF4-FFF2-40B4-BE49-F238E27FC236}">
                <a16:creationId xmlns:a16="http://schemas.microsoft.com/office/drawing/2014/main" id="{D93BAB2B-EAF8-E478-4D2A-D2592CC6058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80"/>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Piparadicoc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e`slylou`i</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pihiyb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nLogoc</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nSyri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Viwt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e;myn</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eneh</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afcotten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nennobi</a:t>
            </a:r>
            <a:r>
              <a:rPr lang="fr-FR" sz="3733" dirty="0">
                <a:solidFill>
                  <a:prstClr val="white"/>
                </a:solidFill>
                <a:latin typeface="CS Avva Shenouda" pitchFamily="34" charset="0"/>
              </a:rPr>
              <a:t>.</a:t>
            </a:r>
          </a:p>
        </p:txBody>
      </p:sp>
      <p:sp>
        <p:nvSpPr>
          <p:cNvPr id="11" name="Rectangle 10"/>
          <p:cNvSpPr/>
          <p:nvPr/>
        </p:nvSpPr>
        <p:spPr>
          <a:xfrm>
            <a:off x="6672064" y="556226"/>
            <a:ext cx="5088565" cy="2718758"/>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يتهلل الفردوس.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بمجيء الحمل </a:t>
            </a:r>
            <a:endParaRPr lang="fr-FR" sz="4400" dirty="0">
              <a:solidFill>
                <a:prstClr val="white"/>
              </a:solidFill>
              <a:latin typeface="Calibri"/>
            </a:endParaRPr>
          </a:p>
          <a:p>
            <a:pPr algn="just" defTabSz="1219170" rtl="1"/>
            <a:r>
              <a:rPr lang="ar-EG" sz="3867" dirty="0" err="1">
                <a:solidFill>
                  <a:prstClr val="white"/>
                </a:solidFill>
                <a:latin typeface="Calibri"/>
                <a:cs typeface="Arial" panose="020B0604020202020204" pitchFamily="34" charset="0"/>
              </a:rPr>
              <a:t>الكلمه</a:t>
            </a:r>
            <a:r>
              <a:rPr lang="ar-EG" sz="3867" dirty="0">
                <a:solidFill>
                  <a:prstClr val="white"/>
                </a:solidFill>
                <a:latin typeface="Calibri"/>
                <a:cs typeface="Arial" panose="020B0604020202020204" pitchFamily="34" charset="0"/>
              </a:rPr>
              <a:t> أبن الاب الدائم الى الابد. </a:t>
            </a:r>
            <a:endParaRPr lang="fr-FR" sz="3867"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ليخلصنا من خطايانا.</a:t>
            </a:r>
            <a:endParaRPr lang="fr-FR" sz="4400" dirty="0">
              <a:solidFill>
                <a:prstClr val="white"/>
              </a:solidFill>
              <a:latin typeface="Calibri"/>
            </a:endParaRPr>
          </a:p>
        </p:txBody>
      </p:sp>
      <p:sp>
        <p:nvSpPr>
          <p:cNvPr id="12" name="Rectangle 11"/>
          <p:cNvSpPr/>
          <p:nvPr/>
        </p:nvSpPr>
        <p:spPr>
          <a:xfrm>
            <a:off x="1991544" y="3813043"/>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le paradis exulte</a:t>
            </a:r>
          </a:p>
          <a:p>
            <a:pPr algn="ctr" defTabSz="1219170"/>
            <a:r>
              <a:rPr lang="fr-FR" sz="3733" b="1" dirty="0">
                <a:solidFill>
                  <a:prstClr val="white"/>
                </a:solidFill>
                <a:latin typeface="Book Antiqua" pitchFamily="18" charset="0"/>
              </a:rPr>
              <a:t>Car Il vint l'Agneau, le Verbe</a:t>
            </a:r>
          </a:p>
          <a:p>
            <a:pPr algn="ctr" defTabSz="1219170"/>
            <a:r>
              <a:rPr lang="fr-FR" sz="3733" b="1" dirty="0">
                <a:solidFill>
                  <a:prstClr val="white"/>
                </a:solidFill>
                <a:latin typeface="Book Antiqua" pitchFamily="18" charset="0"/>
              </a:rPr>
              <a:t>Le Fils éternel du Père</a:t>
            </a:r>
          </a:p>
          <a:p>
            <a:pPr algn="ctr" defTabSz="1219170"/>
            <a:r>
              <a:rPr lang="fr-FR" sz="3733" b="1" dirty="0">
                <a:solidFill>
                  <a:prstClr val="white"/>
                </a:solidFill>
                <a:latin typeface="Book Antiqua" pitchFamily="18" charset="0"/>
              </a:rPr>
              <a:t>Nous sauver de nos péchés.</a:t>
            </a:r>
          </a:p>
        </p:txBody>
      </p:sp>
      <p:sp>
        <p:nvSpPr>
          <p:cNvPr id="21" name="ZoneTexte 20">
            <a:hlinkClick r:id="rId2" action="ppaction://hlinksldjump"/>
            <a:extLst>
              <a:ext uri="{FF2B5EF4-FFF2-40B4-BE49-F238E27FC236}">
                <a16:creationId xmlns:a16="http://schemas.microsoft.com/office/drawing/2014/main" id="{714D89F9-7EDC-FC41-BF5D-70D4B5F3729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5642538"/>
      </p:ext>
    </p:extLst>
  </p:cSld>
  <p:clrMapOvr>
    <a:overrideClrMapping bg1="lt1" tx1="dk1" bg2="lt2" tx2="dk2" accent1="accent1" accent2="accent2" accent3="accent3" accent4="accent4" accent5="accent5" accent6="accent6" hlink="hlink" folHlink="folHlink"/>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964594"/>
          </a:xfrm>
          <a:prstGeom prst="rect">
            <a:avLst/>
          </a:prstGeom>
        </p:spPr>
        <p:txBody>
          <a:bodyPr wrap="square">
            <a:spAutoFit/>
          </a:bodyPr>
          <a:lstStyle/>
          <a:p>
            <a:pPr algn="just" defTabSz="1219170" rtl="1"/>
            <a:r>
              <a:rPr lang="ar-EG" sz="3733" dirty="0">
                <a:solidFill>
                  <a:prstClr val="white"/>
                </a:solidFill>
                <a:latin typeface="Calibri"/>
                <a:cs typeface="Arial" panose="020B0604020202020204" pitchFamily="34" charset="0"/>
              </a:rPr>
              <a:t>المجد للآب</a:t>
            </a:r>
            <a:br>
              <a:rPr lang="fr-FR" sz="3733" dirty="0">
                <a:solidFill>
                  <a:prstClr val="white"/>
                </a:solidFill>
                <a:latin typeface="Calibri"/>
              </a:rPr>
            </a:br>
            <a:r>
              <a:rPr lang="ar-EG" sz="3733" dirty="0">
                <a:solidFill>
                  <a:prstClr val="white"/>
                </a:solidFill>
                <a:latin typeface="Calibri"/>
                <a:cs typeface="Arial" panose="020B0604020202020204" pitchFamily="34" charset="0"/>
              </a:rPr>
              <a:t> والابن والروح القدس</a:t>
            </a:r>
            <a:br>
              <a:rPr lang="fr-FR" sz="3733" dirty="0">
                <a:solidFill>
                  <a:prstClr val="white"/>
                </a:solidFill>
                <a:latin typeface="Calibri"/>
              </a:rPr>
            </a:br>
            <a:r>
              <a:rPr lang="ar-EG" sz="3733" dirty="0">
                <a:solidFill>
                  <a:prstClr val="white"/>
                </a:solidFill>
                <a:latin typeface="Calibri"/>
                <a:cs typeface="Arial" panose="020B0604020202020204" pitchFamily="34" charset="0"/>
              </a:rPr>
              <a:t> منذ الآن</a:t>
            </a:r>
            <a:br>
              <a:rPr lang="fr-FR" sz="3733" dirty="0">
                <a:solidFill>
                  <a:prstClr val="white"/>
                </a:solidFill>
                <a:latin typeface="Calibri"/>
              </a:rPr>
            </a:br>
            <a:r>
              <a:rPr lang="ar-EG" sz="3733" dirty="0">
                <a:solidFill>
                  <a:prstClr val="white"/>
                </a:solidFill>
                <a:latin typeface="Calibri"/>
                <a:cs typeface="Arial" panose="020B0604020202020204" pitchFamily="34" charset="0"/>
              </a:rPr>
              <a:t> وإلى أبد الآبدين كلها أمين. المجد لك يا محب البشر</a:t>
            </a:r>
            <a:endParaRPr lang="fr-FR" sz="3733" dirty="0">
              <a:solidFill>
                <a:prstClr val="white"/>
              </a:solidFill>
              <a:latin typeface="Calibri"/>
            </a:endParaRPr>
          </a:p>
        </p:txBody>
      </p:sp>
      <p:sp>
        <p:nvSpPr>
          <p:cNvPr id="6" name="Rectangle 5"/>
          <p:cNvSpPr/>
          <p:nvPr/>
        </p:nvSpPr>
        <p:spPr>
          <a:xfrm>
            <a:off x="431371" y="332656"/>
            <a:ext cx="5760640" cy="2964594"/>
          </a:xfrm>
          <a:prstGeom prst="rect">
            <a:avLst/>
          </a:prstGeom>
        </p:spPr>
        <p:txBody>
          <a:bodyPr wrap="square">
            <a:spAutoFit/>
          </a:bodyPr>
          <a:lstStyle/>
          <a:p>
            <a:pPr algn="just" defTabSz="1219170"/>
            <a:r>
              <a:rPr lang="fr-FR" sz="3733" dirty="0" err="1">
                <a:solidFill>
                  <a:prstClr val="white"/>
                </a:solidFill>
                <a:latin typeface="CS Avva Shenouda" pitchFamily="34" charset="0"/>
              </a:rPr>
              <a:t>Pi`wou</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Viwt</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Psyri</a:t>
            </a:r>
            <a:r>
              <a:rPr lang="fr-FR" sz="3733" dirty="0">
                <a:solidFill>
                  <a:prstClr val="white"/>
                </a:solidFill>
                <a:latin typeface="CS Avva Shenouda" pitchFamily="34" charset="0"/>
              </a:rPr>
              <a:t> nem Pi=p=n=a =e=;=u @  </a:t>
            </a:r>
            <a:r>
              <a:rPr lang="fr-FR" sz="3733" dirty="0" err="1">
                <a:solidFill>
                  <a:prstClr val="white"/>
                </a:solidFill>
                <a:latin typeface="CS Avva Shenouda" pitchFamily="34" charset="0"/>
              </a:rPr>
              <a:t>icjen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a:t>
            </a:r>
            <a:r>
              <a:rPr lang="fr-FR" sz="3733" dirty="0">
                <a:solidFill>
                  <a:prstClr val="white"/>
                </a:solidFill>
                <a:latin typeface="CS Avva Shenouda" pitchFamily="34" charset="0"/>
              </a:rPr>
              <a:t> nem sa `</a:t>
            </a:r>
            <a:r>
              <a:rPr lang="fr-FR" sz="3733" dirty="0" err="1">
                <a:solidFill>
                  <a:prstClr val="white"/>
                </a:solidFill>
                <a:latin typeface="CS Avva Shenouda" pitchFamily="34" charset="0"/>
              </a:rPr>
              <a:t>eneh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amyn</a:t>
            </a:r>
            <a:r>
              <a:rPr lang="fr-FR" sz="3733" dirty="0">
                <a:solidFill>
                  <a:prstClr val="white"/>
                </a:solidFill>
                <a:latin typeface="CS Avva Shenouda" pitchFamily="34" charset="0"/>
              </a:rPr>
              <a:t> @  do...</a:t>
            </a:r>
          </a:p>
        </p:txBody>
      </p:sp>
      <p:sp>
        <p:nvSpPr>
          <p:cNvPr id="7" name="Rectangle 6"/>
          <p:cNvSpPr/>
          <p:nvPr/>
        </p:nvSpPr>
        <p:spPr>
          <a:xfrm>
            <a:off x="1559497" y="3851277"/>
            <a:ext cx="9089865" cy="2554545"/>
          </a:xfrm>
          <a:prstGeom prst="rect">
            <a:avLst/>
          </a:prstGeom>
        </p:spPr>
        <p:txBody>
          <a:bodyPr wrap="square">
            <a:spAutoFit/>
          </a:bodyPr>
          <a:lstStyle/>
          <a:p>
            <a:pPr algn="ctr" defTabSz="1219170"/>
            <a:r>
              <a:rPr lang="fr-FR" sz="3200" b="1" dirty="0">
                <a:solidFill>
                  <a:prstClr val="white"/>
                </a:solidFill>
                <a:latin typeface="Book Antiqua" pitchFamily="18" charset="0"/>
              </a:rPr>
              <a:t>Toute gloire soit au Père</a:t>
            </a:r>
          </a:p>
          <a:p>
            <a:pPr algn="ctr" defTabSz="1219170"/>
            <a:r>
              <a:rPr lang="fr-FR" sz="3200" b="1" dirty="0">
                <a:solidFill>
                  <a:prstClr val="white"/>
                </a:solidFill>
                <a:latin typeface="Book Antiqua" pitchFamily="18" charset="0"/>
              </a:rPr>
              <a:t>Au Fils et au Saint-Esprit</a:t>
            </a:r>
          </a:p>
          <a:p>
            <a:pPr algn="ctr" defTabSz="1219170"/>
            <a:r>
              <a:rPr lang="fr-FR" sz="3200" b="1" dirty="0">
                <a:solidFill>
                  <a:prstClr val="white"/>
                </a:solidFill>
                <a:latin typeface="Book Antiqua" pitchFamily="18" charset="0"/>
              </a:rPr>
              <a:t>Maintenant et pour toujours</a:t>
            </a:r>
          </a:p>
          <a:p>
            <a:pPr algn="ctr" defTabSz="1219170"/>
            <a:r>
              <a:rPr lang="fr-FR" sz="3200" b="1" dirty="0">
                <a:solidFill>
                  <a:prstClr val="white"/>
                </a:solidFill>
                <a:latin typeface="Book Antiqua" pitchFamily="18" charset="0"/>
              </a:rPr>
              <a:t>A la fin des siècles Amen</a:t>
            </a:r>
          </a:p>
          <a:p>
            <a:pPr algn="ctr" defTabSz="1219170"/>
            <a:r>
              <a:rPr lang="fr-FR" sz="3200" b="1" dirty="0">
                <a:solidFill>
                  <a:prstClr val="white"/>
                </a:solidFill>
                <a:latin typeface="Book Antiqua" pitchFamily="18" charset="0"/>
              </a:rPr>
              <a:t>Gloire à Toi...</a:t>
            </a:r>
          </a:p>
        </p:txBody>
      </p:sp>
      <p:sp>
        <p:nvSpPr>
          <p:cNvPr id="2" name="ZoneTexte 1">
            <a:extLst>
              <a:ext uri="{FF2B5EF4-FFF2-40B4-BE49-F238E27FC236}">
                <a16:creationId xmlns:a16="http://schemas.microsoft.com/office/drawing/2014/main" id="{6C6C32FC-CFDE-A91B-CFB9-7C42C19600A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ynou</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4" name="ZoneTexte 3">
            <a:hlinkClick r:id="rId2" action="ppaction://hlinksldjump"/>
            <a:extLst>
              <a:ext uri="{FF2B5EF4-FFF2-40B4-BE49-F238E27FC236}">
                <a16:creationId xmlns:a16="http://schemas.microsoft.com/office/drawing/2014/main" id="{17907F64-DDB5-9640-E84B-42F63BB8D86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86406910"/>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E5CFB890-CD95-99D9-DCCB-F6CC7028932D}"/>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E116A58E-00C1-BF92-BFEE-AB11D82C2278}"/>
              </a:ext>
            </a:extLst>
          </p:cNvPr>
          <p:cNvGraphicFramePr>
            <a:graphicFrameLocks noGrp="1"/>
          </p:cNvGraphicFramePr>
          <p:nvPr>
            <p:extLst>
              <p:ext uri="{D42A27DB-BD31-4B8C-83A1-F6EECF244321}">
                <p14:modId xmlns:p14="http://schemas.microsoft.com/office/powerpoint/2010/main" val="3464520983"/>
              </p:ext>
            </p:extLst>
          </p:nvPr>
        </p:nvGraphicFramePr>
        <p:xfrm>
          <a:off x="381000" y="332656"/>
          <a:ext cx="11430000" cy="5508612"/>
        </p:xfrm>
        <a:graphic>
          <a:graphicData uri="http://schemas.openxmlformats.org/drawingml/2006/table">
            <a:tbl>
              <a:tblPr firstRow="1" bandRow="1">
                <a:tableStyleId>{2D5ABB26-0587-4C30-8999-92F81FD0307C}</a:tableStyleId>
              </a:tblPr>
              <a:tblGrid>
                <a:gridCol w="6553200">
                  <a:extLst>
                    <a:ext uri="{9D8B030D-6E8A-4147-A177-3AD203B41FA5}">
                      <a16:colId xmlns:a16="http://schemas.microsoft.com/office/drawing/2014/main" val="20000"/>
                    </a:ext>
                  </a:extLst>
                </a:gridCol>
                <a:gridCol w="4876800">
                  <a:extLst>
                    <a:ext uri="{9D8B030D-6E8A-4147-A177-3AD203B41FA5}">
                      <a16:colId xmlns:a16="http://schemas.microsoft.com/office/drawing/2014/main" val="20001"/>
                    </a:ext>
                  </a:extLst>
                </a:gridCol>
              </a:tblGrid>
              <a:tr h="2664296">
                <a:tc>
                  <a:txBody>
                    <a:bodyPr/>
                    <a:lstStyle/>
                    <a:p>
                      <a:pPr algn="l">
                        <a:lnSpc>
                          <a:spcPct val="115000"/>
                        </a:lnSpc>
                        <a:spcAft>
                          <a:spcPts val="0"/>
                        </a:spcAft>
                      </a:pPr>
                      <a:r>
                        <a:rPr lang="fr-FR" sz="2600" b="1" kern="1200" dirty="0">
                          <a:solidFill>
                            <a:prstClr val="white"/>
                          </a:solidFill>
                          <a:latin typeface="Book Antiqua" pitchFamily="18" charset="0"/>
                          <a:ea typeface="+mn-ea"/>
                          <a:cs typeface="+mn-cs"/>
                        </a:rPr>
                        <a:t>23. Oh ! si haut ton rang, n’abandonne pas</a:t>
                      </a:r>
                    </a:p>
                    <a:p>
                      <a:pPr algn="l">
                        <a:lnSpc>
                          <a:spcPct val="115000"/>
                        </a:lnSpc>
                        <a:spcAft>
                          <a:spcPts val="0"/>
                        </a:spcAft>
                      </a:pPr>
                      <a:r>
                        <a:rPr lang="fr-FR" sz="2700" b="1" kern="1200" dirty="0">
                          <a:solidFill>
                            <a:prstClr val="white"/>
                          </a:solidFill>
                          <a:latin typeface="Book Antiqua" pitchFamily="18" charset="0"/>
                          <a:ea typeface="+mn-ea"/>
                          <a:cs typeface="+mn-cs"/>
                        </a:rPr>
                        <a:t>Le pécheur qui prie, tu exauceras</a:t>
                      </a:r>
                    </a:p>
                    <a:p>
                      <a:pPr algn="l">
                        <a:lnSpc>
                          <a:spcPct val="115000"/>
                        </a:lnSpc>
                        <a:spcAft>
                          <a:spcPts val="0"/>
                        </a:spcAft>
                      </a:pPr>
                      <a:r>
                        <a:rPr lang="fr-FR" sz="2700" b="1" kern="1200" dirty="0">
                          <a:solidFill>
                            <a:prstClr val="white"/>
                          </a:solidFill>
                          <a:latin typeface="Book Antiqua" pitchFamily="18" charset="0"/>
                          <a:ea typeface="+mn-ea"/>
                          <a:cs typeface="+mn-cs"/>
                        </a:rPr>
                        <a:t>Pour nous, intercède, Dieu t’écoutera</a:t>
                      </a:r>
                    </a:p>
                    <a:p>
                      <a:pPr algn="l">
                        <a:lnSpc>
                          <a:spcPct val="115000"/>
                        </a:lnSpc>
                        <a:spcAft>
                          <a:spcPts val="0"/>
                        </a:spcAft>
                      </a:pPr>
                      <a:r>
                        <a:rPr lang="fr-FR" sz="2700" b="1" kern="1200" dirty="0">
                          <a:solidFill>
                            <a:prstClr val="white"/>
                          </a:solidFill>
                          <a:latin typeface="Book Antiqua" pitchFamily="18" charset="0"/>
                          <a:ea typeface="+mn-ea"/>
                          <a:cs typeface="+mn-cs"/>
                        </a:rPr>
                        <a:t>Car tu es Sa Mère, celle qu’Il aima</a:t>
                      </a:r>
                    </a:p>
                  </a:txBody>
                  <a:tcPr marL="89535" marR="89535" marT="0" marB="0"/>
                </a:tc>
                <a:tc>
                  <a:txBody>
                    <a:bodyPr/>
                    <a:lstStyle/>
                    <a:p>
                      <a:pPr algn="r" rtl="1"/>
                      <a:r>
                        <a:rPr lang="ar-EG" sz="3200" b="1" kern="1200" dirty="0">
                          <a:solidFill>
                            <a:prstClr val="white"/>
                          </a:solidFill>
                          <a:latin typeface="+mn-lt"/>
                          <a:ea typeface="+mn-ea"/>
                          <a:cs typeface="+mn-cs"/>
                        </a:rPr>
                        <a:t>عالٍ هو قدرك لا تتركي عبدك</a:t>
                      </a:r>
                    </a:p>
                    <a:p>
                      <a:pPr algn="r" rtl="1"/>
                      <a:r>
                        <a:rPr lang="ar-EG" sz="3200" b="1" kern="1200" dirty="0">
                          <a:solidFill>
                            <a:prstClr val="white"/>
                          </a:solidFill>
                          <a:latin typeface="+mn-lt"/>
                          <a:ea typeface="+mn-ea"/>
                          <a:cs typeface="+mn-cs"/>
                        </a:rPr>
                        <a:t>قصدي من </a:t>
                      </a:r>
                      <a:r>
                        <a:rPr lang="ar-EG" sz="3200" b="1" kern="1200" dirty="0" err="1">
                          <a:solidFill>
                            <a:prstClr val="white"/>
                          </a:solidFill>
                          <a:latin typeface="+mn-lt"/>
                          <a:ea typeface="+mn-ea"/>
                          <a:cs typeface="+mn-cs"/>
                        </a:rPr>
                        <a:t>إبنك</a:t>
                      </a:r>
                      <a:r>
                        <a:rPr lang="ar-EG" sz="3200" b="1" kern="1200" dirty="0">
                          <a:solidFill>
                            <a:prstClr val="white"/>
                          </a:solidFill>
                          <a:latin typeface="+mn-lt"/>
                          <a:ea typeface="+mn-ea"/>
                          <a:cs typeface="+mn-cs"/>
                        </a:rPr>
                        <a:t> عِتقاً من النار</a:t>
                      </a:r>
                    </a:p>
                    <a:p>
                      <a:pPr algn="r" rtl="1"/>
                      <a:r>
                        <a:rPr lang="ar-EG" sz="3200" b="1" kern="1200" dirty="0">
                          <a:solidFill>
                            <a:prstClr val="white"/>
                          </a:solidFill>
                          <a:latin typeface="+mn-lt"/>
                          <a:ea typeface="+mn-ea"/>
                          <a:cs typeface="+mn-cs"/>
                        </a:rPr>
                        <a:t>لأنك خير من يشفع وللدعاء يسمع</a:t>
                      </a:r>
                    </a:p>
                    <a:p>
                      <a:pPr algn="r" rtl="1"/>
                      <a:r>
                        <a:rPr lang="ar-EG" sz="3200" b="1" kern="1200" dirty="0">
                          <a:solidFill>
                            <a:prstClr val="white"/>
                          </a:solidFill>
                          <a:latin typeface="+mn-lt"/>
                          <a:ea typeface="+mn-ea"/>
                          <a:cs typeface="+mn-cs"/>
                        </a:rPr>
                        <a:t>وعنا يدفع ضربات المكار</a:t>
                      </a:r>
                    </a:p>
                  </a:txBody>
                  <a:tcPr/>
                </a:tc>
                <a:extLst>
                  <a:ext uri="{0D108BD9-81ED-4DB2-BD59-A6C34878D82A}">
                    <a16:rowId xmlns:a16="http://schemas.microsoft.com/office/drawing/2014/main" val="10000"/>
                  </a:ext>
                </a:extLst>
              </a:tr>
              <a:tr h="2844316">
                <a:tc>
                  <a:txBody>
                    <a:bodyPr/>
                    <a:lstStyle/>
                    <a:p>
                      <a:pPr algn="l">
                        <a:lnSpc>
                          <a:spcPct val="115000"/>
                        </a:lnSpc>
                        <a:spcAft>
                          <a:spcPts val="0"/>
                        </a:spcAft>
                      </a:pPr>
                      <a:r>
                        <a:rPr lang="fr-FR" sz="2700" b="1" kern="1200" dirty="0">
                          <a:solidFill>
                            <a:prstClr val="white"/>
                          </a:solidFill>
                          <a:latin typeface="Book Antiqua" pitchFamily="18" charset="0"/>
                          <a:ea typeface="+mn-ea"/>
                          <a:cs typeface="+mn-cs"/>
                        </a:rPr>
                        <a:t>24. Lève-toi pécheur, mets l’habit de foi</a:t>
                      </a:r>
                    </a:p>
                    <a:p>
                      <a:pPr algn="l">
                        <a:lnSpc>
                          <a:spcPct val="115000"/>
                        </a:lnSpc>
                        <a:spcAft>
                          <a:spcPts val="0"/>
                        </a:spcAft>
                      </a:pPr>
                      <a:r>
                        <a:rPr lang="fr-FR" sz="2700" b="1" kern="1200" dirty="0">
                          <a:solidFill>
                            <a:prstClr val="white"/>
                          </a:solidFill>
                          <a:latin typeface="Book Antiqua" pitchFamily="18" charset="0"/>
                          <a:ea typeface="+mn-ea"/>
                          <a:cs typeface="+mn-cs"/>
                        </a:rPr>
                        <a:t>Dis Amen, Marie, intercèdera</a:t>
                      </a:r>
                    </a:p>
                    <a:p>
                      <a:pPr algn="l">
                        <a:lnSpc>
                          <a:spcPct val="115000"/>
                        </a:lnSpc>
                        <a:spcAft>
                          <a:spcPts val="0"/>
                        </a:spcAft>
                      </a:pPr>
                      <a:r>
                        <a:rPr lang="fr-FR" sz="2700" b="1" kern="1200" dirty="0">
                          <a:solidFill>
                            <a:prstClr val="white"/>
                          </a:solidFill>
                          <a:latin typeface="Book Antiqua" pitchFamily="18" charset="0"/>
                          <a:ea typeface="+mn-ea"/>
                          <a:cs typeface="+mn-cs"/>
                        </a:rPr>
                        <a:t>Le pauvre poète, t’a toujours chantée</a:t>
                      </a:r>
                    </a:p>
                    <a:p>
                      <a:pPr algn="l">
                        <a:lnSpc>
                          <a:spcPct val="115000"/>
                        </a:lnSpc>
                        <a:spcAft>
                          <a:spcPts val="0"/>
                        </a:spcAft>
                      </a:pPr>
                      <a:r>
                        <a:rPr lang="fr-FR" sz="2700" b="1" kern="1200" dirty="0">
                          <a:solidFill>
                            <a:prstClr val="white"/>
                          </a:solidFill>
                          <a:latin typeface="Book Antiqua" pitchFamily="18" charset="0"/>
                          <a:ea typeface="+mn-ea"/>
                          <a:cs typeface="+mn-cs"/>
                        </a:rPr>
                        <a:t>Et au jour dernier, toi seule va l’aider</a:t>
                      </a:r>
                    </a:p>
                  </a:txBody>
                  <a:tcPr marL="89535" marR="89535" marT="0" marB="0"/>
                </a:tc>
                <a:tc>
                  <a:txBody>
                    <a:bodyPr/>
                    <a:lstStyle/>
                    <a:p>
                      <a:pPr algn="r" rtl="1"/>
                      <a:r>
                        <a:rPr lang="ar-EG" sz="3100" b="1" kern="1200" dirty="0">
                          <a:solidFill>
                            <a:prstClr val="white"/>
                          </a:solidFill>
                          <a:latin typeface="+mn-lt"/>
                          <a:ea typeface="+mn-ea"/>
                          <a:cs typeface="+mn-cs"/>
                        </a:rPr>
                        <a:t>قم </a:t>
                      </a:r>
                      <a:r>
                        <a:rPr lang="ar-EG" sz="3100" b="1" kern="1200" dirty="0" err="1">
                          <a:solidFill>
                            <a:prstClr val="white"/>
                          </a:solidFill>
                          <a:latin typeface="+mn-lt"/>
                          <a:ea typeface="+mn-ea"/>
                          <a:cs typeface="+mn-cs"/>
                        </a:rPr>
                        <a:t>وإنهض</a:t>
                      </a:r>
                      <a:r>
                        <a:rPr lang="ar-EG" sz="3100" b="1" kern="1200" dirty="0">
                          <a:solidFill>
                            <a:prstClr val="white"/>
                          </a:solidFill>
                          <a:latin typeface="+mn-lt"/>
                          <a:ea typeface="+mn-ea"/>
                          <a:cs typeface="+mn-cs"/>
                        </a:rPr>
                        <a:t> يا مسكين والبس ثوب اليقين</a:t>
                      </a:r>
                    </a:p>
                    <a:p>
                      <a:pPr algn="r" rtl="1"/>
                      <a:r>
                        <a:rPr lang="ar-EG" sz="2900" b="1" kern="1200" dirty="0">
                          <a:solidFill>
                            <a:prstClr val="white"/>
                          </a:solidFill>
                          <a:latin typeface="+mn-lt"/>
                          <a:ea typeface="+mn-ea"/>
                          <a:cs typeface="+mn-cs"/>
                        </a:rPr>
                        <a:t>وقول آمين </a:t>
                      </a:r>
                      <a:r>
                        <a:rPr lang="ar-EG" sz="2900" b="1" kern="1200" dirty="0" err="1">
                          <a:solidFill>
                            <a:prstClr val="white"/>
                          </a:solidFill>
                          <a:latin typeface="+mn-lt"/>
                          <a:ea typeface="+mn-ea"/>
                          <a:cs typeface="+mn-cs"/>
                        </a:rPr>
                        <a:t>آمين</a:t>
                      </a:r>
                      <a:r>
                        <a:rPr lang="ar-EG" sz="2900" b="1" kern="1200" dirty="0">
                          <a:solidFill>
                            <a:prstClr val="white"/>
                          </a:solidFill>
                          <a:latin typeface="+mn-lt"/>
                          <a:ea typeface="+mn-ea"/>
                          <a:cs typeface="+mn-cs"/>
                        </a:rPr>
                        <a:t> فهي تشفع في </a:t>
                      </a:r>
                      <a:r>
                        <a:rPr lang="ar-EG" sz="2900" b="1" kern="1200" dirty="0" err="1">
                          <a:solidFill>
                            <a:prstClr val="white"/>
                          </a:solidFill>
                          <a:latin typeface="+mn-lt"/>
                          <a:ea typeface="+mn-ea"/>
                          <a:cs typeface="+mn-cs"/>
                        </a:rPr>
                        <a:t>الحُضار</a:t>
                      </a:r>
                      <a:endParaRPr lang="ar-EG" sz="2900" b="1" kern="1200" dirty="0">
                        <a:solidFill>
                          <a:prstClr val="white"/>
                        </a:solidFill>
                        <a:latin typeface="+mn-lt"/>
                        <a:ea typeface="+mn-ea"/>
                        <a:cs typeface="+mn-cs"/>
                      </a:endParaRPr>
                    </a:p>
                    <a:p>
                      <a:pPr algn="r" rtl="1"/>
                      <a:r>
                        <a:rPr lang="ar-EG" sz="3100" b="1" kern="1200" dirty="0">
                          <a:solidFill>
                            <a:prstClr val="white"/>
                          </a:solidFill>
                          <a:latin typeface="+mn-lt"/>
                          <a:ea typeface="+mn-ea"/>
                          <a:cs typeface="+mn-cs"/>
                        </a:rPr>
                        <a:t>والناظم المسكين مادحها في كل حين</a:t>
                      </a:r>
                    </a:p>
                    <a:p>
                      <a:pPr algn="r" rtl="1"/>
                      <a:r>
                        <a:rPr lang="ar-EG" sz="3100" b="1" kern="1200" dirty="0">
                          <a:solidFill>
                            <a:prstClr val="white"/>
                          </a:solidFill>
                          <a:latin typeface="+mn-lt"/>
                          <a:ea typeface="+mn-ea"/>
                          <a:cs typeface="+mn-cs"/>
                        </a:rPr>
                        <a:t>ماله يوم الدين سوى سيدة الأطهار</a:t>
                      </a:r>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DE42349A-D04D-359E-E6B2-47A205BB5C6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17B8FF31-964F-3C1F-53A7-5EA368C7DA6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81841097"/>
      </p:ext>
    </p:extLst>
  </p:cSld>
  <p:clrMapOvr>
    <a:masterClrMapping/>
  </p:clrMapOvr>
  <p:transition/>
</p:sld>
</file>

<file path=ppt/slides/slide250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53BC3BFB-665F-EC03-A9F1-ABF5E1673D2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ye;meh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yetacjem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yetacmec</a:t>
            </a:r>
            <a:r>
              <a:rPr lang="fr-FR" sz="3733" dirty="0">
                <a:solidFill>
                  <a:prstClr val="white"/>
                </a:solidFill>
                <a:latin typeface="CS Avva Shenouda" pitchFamily="34" charset="0"/>
              </a:rPr>
              <a:t> P=,=c @ </a:t>
            </a:r>
            <a:r>
              <a:rPr lang="fr-FR" sz="3733" err="1">
                <a:solidFill>
                  <a:prstClr val="white"/>
                </a:solidFill>
                <a:latin typeface="CS Avva Shenouda" pitchFamily="34" charset="0"/>
              </a:rPr>
              <a:t>ouoh</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sop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neme</a:t>
            </a:r>
            <a:r>
              <a:rPr lang="fr-FR" sz="3733" dirty="0">
                <a:solidFill>
                  <a:prstClr val="white"/>
                </a:solidFill>
                <a:latin typeface="CS Avva Shenouda" pitchFamily="34" charset="0"/>
              </a:rPr>
              <a:t>.</a:t>
            </a:r>
          </a:p>
        </p:txBody>
      </p:sp>
      <p:sp>
        <p:nvSpPr>
          <p:cNvPr id="11" name="Rectangle 10"/>
          <p:cNvSpPr/>
          <p:nvPr/>
        </p:nvSpPr>
        <p:spPr>
          <a:xfrm>
            <a:off x="6672064" y="556226"/>
            <a:ext cx="5088565" cy="2575192"/>
          </a:xfrm>
          <a:prstGeom prst="rect">
            <a:avLst/>
          </a:prstGeom>
        </p:spPr>
        <p:txBody>
          <a:bodyPr wrap="square">
            <a:spAutoFit/>
          </a:bodyPr>
          <a:lstStyle/>
          <a:p>
            <a:pPr algn="just" defTabSz="1219170" rtl="1"/>
            <a:r>
              <a:rPr lang="ar-EG" sz="4200" dirty="0">
                <a:solidFill>
                  <a:prstClr val="white"/>
                </a:solidFill>
                <a:latin typeface="Calibri"/>
                <a:cs typeface="Arial" panose="020B0604020202020204" pitchFamily="34" charset="0"/>
              </a:rPr>
              <a:t>السلام لك يا ممتلئة نعمة. </a:t>
            </a:r>
            <a:endParaRPr lang="fr-FR" sz="4200"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وجدت نعمة. </a:t>
            </a:r>
            <a:endParaRPr lang="fr-FR" sz="3867"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ولدت المسيح. </a:t>
            </a:r>
            <a:endParaRPr lang="fr-FR" sz="3867" dirty="0">
              <a:solidFill>
                <a:prstClr val="white"/>
              </a:solidFill>
              <a:latin typeface="Calibri"/>
            </a:endParaRPr>
          </a:p>
          <a:p>
            <a:pPr algn="just" defTabSz="1219170" rtl="1"/>
            <a:r>
              <a:rPr lang="ar-EG" sz="4200" dirty="0">
                <a:solidFill>
                  <a:prstClr val="white"/>
                </a:solidFill>
                <a:latin typeface="Calibri"/>
                <a:cs typeface="Arial" panose="020B0604020202020204" pitchFamily="34" charset="0"/>
              </a:rPr>
              <a:t>الرب معك.</a:t>
            </a:r>
            <a:endParaRPr lang="fr-FR" sz="42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pleine de grâce,</a:t>
            </a:r>
          </a:p>
          <a:p>
            <a:pPr algn="ctr" defTabSz="1219170"/>
            <a:r>
              <a:rPr lang="fr-FR" sz="3733" b="1" dirty="0">
                <a:solidFill>
                  <a:prstClr val="white"/>
                </a:solidFill>
                <a:latin typeface="Book Antiqua" pitchFamily="18" charset="0"/>
              </a:rPr>
              <a:t> salut à toi qui trouva grâce, </a:t>
            </a:r>
          </a:p>
          <a:p>
            <a:pPr algn="ctr" defTabSz="1219170"/>
            <a:r>
              <a:rPr lang="fr-FR" sz="3733" b="1" dirty="0">
                <a:solidFill>
                  <a:prstClr val="white"/>
                </a:solidFill>
                <a:latin typeface="Book Antiqua" pitchFamily="18" charset="0"/>
              </a:rPr>
              <a:t>salut à toi qui enfanta le Christ,</a:t>
            </a:r>
          </a:p>
          <a:p>
            <a:pPr algn="ctr" defTabSz="1219170"/>
            <a:r>
              <a:rPr lang="fr-FR" sz="3733" b="1" dirty="0">
                <a:solidFill>
                  <a:prstClr val="white"/>
                </a:solidFill>
                <a:latin typeface="Book Antiqua" pitchFamily="18" charset="0"/>
              </a:rPr>
              <a:t> le Seigneur est avec toi.</a:t>
            </a:r>
          </a:p>
        </p:txBody>
      </p:sp>
      <p:sp>
        <p:nvSpPr>
          <p:cNvPr id="20" name="ZoneTexte 19">
            <a:hlinkClick r:id="rId2" action="ppaction://hlinksldjump"/>
            <a:extLst>
              <a:ext uri="{FF2B5EF4-FFF2-40B4-BE49-F238E27FC236}">
                <a16:creationId xmlns:a16="http://schemas.microsoft.com/office/drawing/2014/main" id="{3BA9EE2D-4072-7A85-0B69-BDD93139F2A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36988683"/>
      </p:ext>
    </p:extLst>
  </p:cSld>
  <p:clrMapOvr>
    <a:overrideClrMapping bg1="lt1" tx1="dk1" bg2="lt2" tx2="dk2" accent1="accent1" accent2="accent2" accent3="accent3" accent4="accent4" accent5="accent5" accent6="accent6" hlink="hlink" folHlink="folHlink"/>
  </p:clrMapOvr>
</p:sld>
</file>

<file path=ppt/slides/slide250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7" name="Rectangle 6"/>
          <p:cNvSpPr/>
          <p:nvPr/>
        </p:nvSpPr>
        <p:spPr>
          <a:xfrm>
            <a:off x="533400" y="2286000"/>
            <a:ext cx="11170956" cy="1446550"/>
          </a:xfrm>
          <a:prstGeom prst="rect">
            <a:avLst/>
          </a:prstGeom>
        </p:spPr>
        <p:txBody>
          <a:bodyPr wrap="square">
            <a:spAutoFit/>
          </a:bodyPr>
          <a:lstStyle/>
          <a:p>
            <a:pPr algn="ctr"/>
            <a:r>
              <a:rPr lang="fr-FR" sz="4400" b="1" dirty="0">
                <a:solidFill>
                  <a:prstClr val="white"/>
                </a:solidFill>
                <a:latin typeface="Book Antiqua" pitchFamily="18" charset="0"/>
              </a:rPr>
              <a:t>6</a:t>
            </a:r>
            <a:r>
              <a:rPr lang="fr-FR" sz="4400" b="1" baseline="30000" dirty="0">
                <a:solidFill>
                  <a:prstClr val="white"/>
                </a:solidFill>
                <a:latin typeface="Book Antiqua" pitchFamily="18" charset="0"/>
              </a:rPr>
              <a:t>ème</a:t>
            </a:r>
            <a:r>
              <a:rPr lang="fr-FR" sz="4400" b="1" dirty="0">
                <a:solidFill>
                  <a:prstClr val="white"/>
                </a:solidFill>
                <a:latin typeface="Book Antiqua" pitchFamily="18" charset="0"/>
              </a:rPr>
              <a:t> interprétation de Maître Abo El-Saad </a:t>
            </a:r>
            <a:r>
              <a:rPr lang="ar-AE" sz="4400" b="1" dirty="0">
                <a:solidFill>
                  <a:prstClr val="white"/>
                </a:solidFill>
                <a:latin typeface="Book Antiqua" pitchFamily="18" charset="0"/>
              </a:rPr>
              <a:t>التفسير السادس لأبو السعد </a:t>
            </a:r>
            <a:r>
              <a:rPr lang="ar-AE" sz="4400" b="1" dirty="0" err="1">
                <a:solidFill>
                  <a:prstClr val="white"/>
                </a:solidFill>
                <a:latin typeface="Book Antiqua" pitchFamily="18" charset="0"/>
              </a:rPr>
              <a:t>الأبوتيجي</a:t>
            </a:r>
            <a:endParaRPr lang="fr-FR" sz="4400" b="1" dirty="0">
              <a:solidFill>
                <a:prstClr val="white"/>
              </a:solidFill>
              <a:latin typeface="Book Antiqua" pitchFamily="18" charset="0"/>
            </a:endParaRP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65</a:t>
            </a:r>
          </a:p>
        </p:txBody>
      </p:sp>
      <p:sp>
        <p:nvSpPr>
          <p:cNvPr id="2" name="ZoneTexte 1">
            <a:extLst>
              <a:ext uri="{FF2B5EF4-FFF2-40B4-BE49-F238E27FC236}">
                <a16:creationId xmlns:a16="http://schemas.microsoft.com/office/drawing/2014/main" id="{5F3D103A-D1AF-00A7-B3A1-B0464747B41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6</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3" name="ZoneTexte 2">
            <a:hlinkClick r:id="rId3" action="ppaction://hlinksldjump"/>
            <a:extLst>
              <a:ext uri="{FF2B5EF4-FFF2-40B4-BE49-F238E27FC236}">
                <a16:creationId xmlns:a16="http://schemas.microsoft.com/office/drawing/2014/main" id="{4DE196F5-987E-D756-B7CD-42E32AB59F0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46460923"/>
      </p:ext>
    </p:extLst>
  </p:cSld>
  <p:clrMapOvr>
    <a:masterClrMapping/>
  </p:clrMapOvr>
  <p:transition spd="slow"/>
</p:sld>
</file>

<file path=ppt/slides/slide250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312815145"/>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 La tente et ses coupes variées</a:t>
                      </a:r>
                    </a:p>
                    <a:p>
                      <a:pPr algn="l"/>
                      <a:r>
                        <a:rPr lang="fr-FR" sz="2800" b="1" kern="1200" dirty="0">
                          <a:solidFill>
                            <a:prstClr val="white"/>
                          </a:solidFill>
                          <a:latin typeface="Book Antiqua" pitchFamily="18" charset="0"/>
                          <a:ea typeface="+mn-ea"/>
                          <a:cs typeface="+mn-cs"/>
                        </a:rPr>
                        <a:t>Moïse les a préparées</a:t>
                      </a:r>
                    </a:p>
                    <a:p>
                      <a:pPr algn="l"/>
                      <a:r>
                        <a:rPr lang="fr-FR" sz="2800" b="1" kern="1200" dirty="0">
                          <a:solidFill>
                            <a:prstClr val="white"/>
                          </a:solidFill>
                          <a:latin typeface="Book Antiqua" pitchFamily="18" charset="0"/>
                          <a:ea typeface="+mn-ea"/>
                          <a:cs typeface="+mn-cs"/>
                        </a:rPr>
                        <a:t>Le tabernacle, il mit aussi</a:t>
                      </a:r>
                    </a:p>
                    <a:p>
                      <a:pPr algn="l"/>
                      <a:r>
                        <a:rPr lang="fr-FR" sz="2800" b="1" kern="1200" dirty="0">
                          <a:solidFill>
                            <a:prstClr val="white"/>
                          </a:solidFill>
                          <a:latin typeface="Book Antiqua" pitchFamily="18" charset="0"/>
                          <a:ea typeface="+mn-ea"/>
                          <a:cs typeface="+mn-cs"/>
                        </a:rPr>
                        <a:t>Tout recouvert d’or pur choisi</a:t>
                      </a:r>
                    </a:p>
                  </a:txBody>
                  <a:tcPr/>
                </a:tc>
                <a:tc>
                  <a:txBody>
                    <a:bodyPr/>
                    <a:lstStyle/>
                    <a:p>
                      <a:pPr algn="r" rtl="1"/>
                      <a:r>
                        <a:rPr lang="ar-EG" sz="3600" b="0" kern="1200" dirty="0">
                          <a:solidFill>
                            <a:prstClr val="white"/>
                          </a:solidFill>
                          <a:latin typeface="+mn-lt"/>
                          <a:ea typeface="+mn-ea"/>
                          <a:cs typeface="+mn-cs"/>
                        </a:rPr>
                        <a:t>القبة </a:t>
                      </a:r>
                      <a:r>
                        <a:rPr lang="ar-EG" sz="3600" b="0" kern="1200" dirty="0" err="1">
                          <a:solidFill>
                            <a:prstClr val="white"/>
                          </a:solidFill>
                          <a:latin typeface="+mn-lt"/>
                          <a:ea typeface="+mn-ea"/>
                          <a:cs typeface="+mn-cs"/>
                        </a:rPr>
                        <a:t>وأوانيها،</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موسي كملها </a:t>
                      </a:r>
                      <a:r>
                        <a:rPr lang="ar-EG" sz="3600" b="0" kern="1200" dirty="0" err="1">
                          <a:solidFill>
                            <a:prstClr val="white"/>
                          </a:solidFill>
                          <a:latin typeface="+mn-lt"/>
                          <a:ea typeface="+mn-ea"/>
                          <a:cs typeface="+mn-cs"/>
                        </a:rPr>
                        <a:t>تطريز،</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والتابوت موضوع </a:t>
                      </a:r>
                      <a:r>
                        <a:rPr lang="ar-EG" sz="3600" b="0" kern="1200" dirty="0" err="1">
                          <a:solidFill>
                            <a:prstClr val="white"/>
                          </a:solidFill>
                          <a:latin typeface="+mn-lt"/>
                          <a:ea typeface="+mn-ea"/>
                          <a:cs typeface="+mn-cs"/>
                        </a:rPr>
                        <a:t>فيها،</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مطلي بالدهب الإبريز.</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 Et près des tables qu’il plaça</a:t>
                      </a:r>
                    </a:p>
                    <a:p>
                      <a:r>
                        <a:rPr lang="fr-FR" sz="2800" b="1" kern="1200" dirty="0">
                          <a:solidFill>
                            <a:prstClr val="white"/>
                          </a:solidFill>
                          <a:latin typeface="Book Antiqua" pitchFamily="18" charset="0"/>
                          <a:ea typeface="+mn-ea"/>
                          <a:cs typeface="+mn-cs"/>
                        </a:rPr>
                        <a:t>La coupe avec les pains, posés</a:t>
                      </a:r>
                    </a:p>
                    <a:p>
                      <a:r>
                        <a:rPr lang="fr-FR" sz="2800" b="1" kern="1200" dirty="0">
                          <a:solidFill>
                            <a:prstClr val="white"/>
                          </a:solidFill>
                          <a:latin typeface="Book Antiqua" pitchFamily="18" charset="0"/>
                          <a:ea typeface="+mn-ea"/>
                          <a:cs typeface="+mn-cs"/>
                        </a:rPr>
                        <a:t>Les sages ne le comprirent pas</a:t>
                      </a:r>
                    </a:p>
                    <a:p>
                      <a:r>
                        <a:rPr lang="fr-FR" sz="2800" b="1" kern="1200" dirty="0">
                          <a:solidFill>
                            <a:prstClr val="white"/>
                          </a:solidFill>
                          <a:latin typeface="Book Antiqua" pitchFamily="18" charset="0"/>
                          <a:ea typeface="+mn-ea"/>
                          <a:cs typeface="+mn-cs"/>
                        </a:rPr>
                        <a:t>Symbole étrange, inexpliqué</a:t>
                      </a:r>
                    </a:p>
                  </a:txBody>
                  <a:tcPr/>
                </a:tc>
                <a:tc>
                  <a:txBody>
                    <a:bodyPr/>
                    <a:lstStyle/>
                    <a:p>
                      <a:pPr algn="r" rtl="1"/>
                      <a:r>
                        <a:rPr lang="ar-EG" sz="3600" b="0" kern="1200" dirty="0">
                          <a:solidFill>
                            <a:prstClr val="white"/>
                          </a:solidFill>
                          <a:latin typeface="+mn-lt"/>
                          <a:ea typeface="+mn-ea"/>
                          <a:cs typeface="+mn-cs"/>
                        </a:rPr>
                        <a:t>والألواح وما </a:t>
                      </a:r>
                      <a:r>
                        <a:rPr lang="ar-EG" sz="3600" b="0" kern="1200" dirty="0" err="1">
                          <a:solidFill>
                            <a:prstClr val="white"/>
                          </a:solidFill>
                          <a:latin typeface="+mn-lt"/>
                          <a:ea typeface="+mn-ea"/>
                          <a:cs typeface="+mn-cs"/>
                        </a:rPr>
                        <a:t>فيها،</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القسط وفيه المن </a:t>
                      </a:r>
                      <a:r>
                        <a:rPr lang="ar-EG" sz="3600" b="0" kern="1200" dirty="0" err="1">
                          <a:solidFill>
                            <a:prstClr val="white"/>
                          </a:solidFill>
                          <a:latin typeface="+mn-lt"/>
                          <a:ea typeface="+mn-ea"/>
                          <a:cs typeface="+mn-cs"/>
                        </a:rPr>
                        <a:t>عزيز،</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وعن تفسير </a:t>
                      </a:r>
                      <a:r>
                        <a:rPr lang="ar-EG" sz="3600" b="0" kern="1200" dirty="0" err="1">
                          <a:solidFill>
                            <a:prstClr val="white"/>
                          </a:solidFill>
                          <a:latin typeface="+mn-lt"/>
                          <a:ea typeface="+mn-ea"/>
                          <a:cs typeface="+mn-cs"/>
                        </a:rPr>
                        <a:t>معانيها،</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إحتاروا</a:t>
                      </a:r>
                      <a:r>
                        <a:rPr lang="ar-EG" sz="3600" b="0" kern="1200" dirty="0">
                          <a:solidFill>
                            <a:prstClr val="white"/>
                          </a:solidFill>
                          <a:latin typeface="+mn-lt"/>
                          <a:ea typeface="+mn-ea"/>
                          <a:cs typeface="+mn-cs"/>
                        </a:rPr>
                        <a:t> أهل التمييز.</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06643367-A578-870E-8BE5-289442FEB3B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6</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279C2C85-FF3C-E9E8-A6CC-9F971282343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39554029"/>
      </p:ext>
    </p:extLst>
  </p:cSld>
  <p:clrMapOvr>
    <a:masterClrMapping/>
  </p:clrMapOvr>
  <p:transition/>
</p:sld>
</file>

<file path=ppt/slides/slide250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977159764"/>
              </p:ext>
            </p:extLst>
          </p:nvPr>
        </p:nvGraphicFramePr>
        <p:xfrm>
          <a:off x="457200" y="332656"/>
          <a:ext cx="11247156" cy="5580620"/>
        </p:xfrm>
        <a:graphic>
          <a:graphicData uri="http://schemas.openxmlformats.org/drawingml/2006/table">
            <a:tbl>
              <a:tblPr firstRow="1" bandRow="1">
                <a:tableStyleId>{2D5ABB26-0587-4C30-8999-92F81FD0307C}</a:tableStyleId>
              </a:tblPr>
              <a:tblGrid>
                <a:gridCol w="6878426">
                  <a:extLst>
                    <a:ext uri="{9D8B030D-6E8A-4147-A177-3AD203B41FA5}">
                      <a16:colId xmlns:a16="http://schemas.microsoft.com/office/drawing/2014/main" val="20000"/>
                    </a:ext>
                  </a:extLst>
                </a:gridCol>
                <a:gridCol w="4368730">
                  <a:extLst>
                    <a:ext uri="{9D8B030D-6E8A-4147-A177-3AD203B41FA5}">
                      <a16:colId xmlns:a16="http://schemas.microsoft.com/office/drawing/2014/main" val="20001"/>
                    </a:ext>
                  </a:extLst>
                </a:gridCol>
              </a:tblGrid>
              <a:tr h="2736304">
                <a:tc>
                  <a:txBody>
                    <a:bodyPr/>
                    <a:lstStyle/>
                    <a:p>
                      <a:pPr algn="l"/>
                      <a:r>
                        <a:rPr lang="fr-FR" sz="2800" b="1" kern="1200" dirty="0">
                          <a:solidFill>
                            <a:prstClr val="white"/>
                          </a:solidFill>
                          <a:latin typeface="Book Antiqua" pitchFamily="18" charset="0"/>
                          <a:ea typeface="+mn-ea"/>
                          <a:cs typeface="+mn-cs"/>
                        </a:rPr>
                        <a:t>3. La tente véritable est bien</a:t>
                      </a:r>
                    </a:p>
                    <a:p>
                      <a:pPr algn="l"/>
                      <a:r>
                        <a:rPr lang="fr-FR" sz="2800" b="1" kern="1200" dirty="0">
                          <a:solidFill>
                            <a:prstClr val="white"/>
                          </a:solidFill>
                          <a:latin typeface="Book Antiqua" pitchFamily="18" charset="0"/>
                          <a:ea typeface="+mn-ea"/>
                          <a:cs typeface="+mn-cs"/>
                        </a:rPr>
                        <a:t>Sainte Marie, la Vierge Mère</a:t>
                      </a:r>
                    </a:p>
                    <a:p>
                      <a:pPr algn="l"/>
                      <a:r>
                        <a:rPr lang="fr-FR" sz="2800" b="1" kern="1200" dirty="0">
                          <a:solidFill>
                            <a:prstClr val="white"/>
                          </a:solidFill>
                          <a:latin typeface="Book Antiqua" pitchFamily="18" charset="0"/>
                          <a:ea typeface="+mn-ea"/>
                          <a:cs typeface="+mn-cs"/>
                        </a:rPr>
                        <a:t>Qui dépassa tout être humain</a:t>
                      </a:r>
                    </a:p>
                    <a:p>
                      <a:pPr algn="l"/>
                      <a:r>
                        <a:rPr lang="fr-FR" sz="2800" b="1" kern="1200" dirty="0">
                          <a:solidFill>
                            <a:prstClr val="white"/>
                          </a:solidFill>
                          <a:latin typeface="Book Antiqua" pitchFamily="18" charset="0"/>
                          <a:ea typeface="+mn-ea"/>
                          <a:cs typeface="+mn-cs"/>
                        </a:rPr>
                        <a:t>Et abrita le grand Mystère</a:t>
                      </a:r>
                    </a:p>
                  </a:txBody>
                  <a:tcPr/>
                </a:tc>
                <a:tc>
                  <a:txBody>
                    <a:bodyPr/>
                    <a:lstStyle/>
                    <a:p>
                      <a:pPr algn="r" rtl="1"/>
                      <a:r>
                        <a:rPr lang="ar-EG" sz="3600" b="0" kern="1200" dirty="0">
                          <a:solidFill>
                            <a:prstClr val="white"/>
                          </a:solidFill>
                          <a:latin typeface="+mn-lt"/>
                          <a:ea typeface="+mn-ea"/>
                          <a:cs typeface="+mn-cs"/>
                        </a:rPr>
                        <a:t>القبة </a:t>
                      </a:r>
                      <a:r>
                        <a:rPr lang="ar-EG" sz="3600" b="0" kern="1200" dirty="0" err="1">
                          <a:solidFill>
                            <a:prstClr val="white"/>
                          </a:solidFill>
                          <a:latin typeface="+mn-lt"/>
                          <a:ea typeface="+mn-ea"/>
                          <a:cs typeface="+mn-cs"/>
                        </a:rPr>
                        <a:t>الحقيقية،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أعني هي العذراء </a:t>
                      </a:r>
                      <a:r>
                        <a:rPr lang="ar-EG" sz="3600" b="0" kern="1200" dirty="0" err="1">
                          <a:solidFill>
                            <a:prstClr val="white"/>
                          </a:solidFill>
                          <a:latin typeface="+mn-lt"/>
                          <a:ea typeface="+mn-ea"/>
                          <a:cs typeface="+mn-cs"/>
                        </a:rPr>
                        <a:t>مريم،</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فاقت طبع </a:t>
                      </a:r>
                      <a:r>
                        <a:rPr lang="ar-EG" sz="3600" b="0" kern="1200" dirty="0" err="1">
                          <a:solidFill>
                            <a:prstClr val="white"/>
                          </a:solidFill>
                          <a:latin typeface="+mn-lt"/>
                          <a:ea typeface="+mn-ea"/>
                          <a:cs typeface="+mn-cs"/>
                        </a:rPr>
                        <a:t>البشرية،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وقد حوت السر الأعظم.</a:t>
                      </a:r>
                    </a:p>
                    <a:p>
                      <a:endParaRPr lang="fr-FR" sz="18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4. Et même les rangs élevés</a:t>
                      </a:r>
                    </a:p>
                    <a:p>
                      <a:r>
                        <a:rPr lang="fr-FR" sz="2800" b="1" kern="1200" dirty="0">
                          <a:solidFill>
                            <a:prstClr val="white"/>
                          </a:solidFill>
                          <a:latin typeface="Book Antiqua" pitchFamily="18" charset="0"/>
                          <a:ea typeface="+mn-ea"/>
                          <a:cs typeface="+mn-cs"/>
                        </a:rPr>
                        <a:t>Longtemps cherchèrent, mais en vain</a:t>
                      </a:r>
                    </a:p>
                    <a:p>
                      <a:r>
                        <a:rPr lang="fr-FR" sz="2800" b="1" kern="1200" dirty="0">
                          <a:solidFill>
                            <a:prstClr val="white"/>
                          </a:solidFill>
                          <a:latin typeface="Book Antiqua" pitchFamily="18" charset="0"/>
                          <a:ea typeface="+mn-ea"/>
                          <a:cs typeface="+mn-cs"/>
                        </a:rPr>
                        <a:t>En toutes langues, ils ont cherché</a:t>
                      </a:r>
                    </a:p>
                    <a:p>
                      <a:r>
                        <a:rPr lang="fr-FR" sz="2800" b="1" kern="1200" dirty="0">
                          <a:solidFill>
                            <a:prstClr val="white"/>
                          </a:solidFill>
                          <a:latin typeface="Book Antiqua" pitchFamily="18" charset="0"/>
                          <a:ea typeface="+mn-ea"/>
                          <a:cs typeface="+mn-cs"/>
                        </a:rPr>
                        <a:t>Mais sans trouver, ne dirent rien</a:t>
                      </a:r>
                    </a:p>
                  </a:txBody>
                  <a:tcPr/>
                </a:tc>
                <a:tc>
                  <a:txBody>
                    <a:bodyPr/>
                    <a:lstStyle/>
                    <a:p>
                      <a:pPr algn="r" rtl="1"/>
                      <a:r>
                        <a:rPr lang="ar-EG" sz="3600" b="0" kern="1200" dirty="0" err="1">
                          <a:solidFill>
                            <a:prstClr val="white"/>
                          </a:solidFill>
                          <a:latin typeface="+mn-lt"/>
                          <a:ea typeface="+mn-ea"/>
                          <a:cs typeface="+mn-cs"/>
                        </a:rPr>
                        <a:t>والطغمات</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العلوية،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تكل ولم تقدر </a:t>
                      </a:r>
                      <a:r>
                        <a:rPr lang="ar-EG" sz="3600" b="0" kern="1200" dirty="0" err="1">
                          <a:solidFill>
                            <a:prstClr val="white"/>
                          </a:solidFill>
                          <a:latin typeface="+mn-lt"/>
                          <a:ea typeface="+mn-ea"/>
                          <a:cs typeface="+mn-cs"/>
                        </a:rPr>
                        <a:t>تفهم،</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جميع ألسنة </a:t>
                      </a:r>
                      <a:r>
                        <a:rPr lang="ar-EG" sz="3600" b="0" kern="1200" dirty="0" err="1">
                          <a:solidFill>
                            <a:prstClr val="white"/>
                          </a:solidFill>
                          <a:latin typeface="+mn-lt"/>
                          <a:ea typeface="+mn-ea"/>
                          <a:cs typeface="+mn-cs"/>
                        </a:rPr>
                        <a:t>البشرية،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فهي تصمت لم تتكلم.</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71CBCC6A-33AC-5A51-4C18-70520E553F6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6</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82A5E449-F73C-C4C0-E4D4-514111D8553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97220589"/>
      </p:ext>
    </p:extLst>
  </p:cSld>
  <p:clrMapOvr>
    <a:masterClrMapping/>
  </p:clrMapOvr>
  <p:transition/>
</p:sld>
</file>

<file path=ppt/slides/slide250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652031717"/>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5. Marie fierté du genre humain</a:t>
                      </a:r>
                    </a:p>
                    <a:p>
                      <a:pPr algn="l"/>
                      <a:r>
                        <a:rPr lang="fr-FR" sz="2800" b="1" kern="1200" dirty="0">
                          <a:solidFill>
                            <a:prstClr val="white"/>
                          </a:solidFill>
                          <a:latin typeface="Book Antiqua" pitchFamily="18" charset="0"/>
                          <a:ea typeface="+mn-ea"/>
                          <a:cs typeface="+mn-cs"/>
                        </a:rPr>
                        <a:t>Tu nous protèges en cette vie</a:t>
                      </a:r>
                    </a:p>
                    <a:p>
                      <a:pPr algn="l"/>
                      <a:r>
                        <a:rPr lang="fr-FR" sz="2800" b="1" kern="1200" dirty="0">
                          <a:solidFill>
                            <a:prstClr val="white"/>
                          </a:solidFill>
                          <a:latin typeface="Book Antiqua" pitchFamily="18" charset="0"/>
                          <a:ea typeface="+mn-ea"/>
                          <a:cs typeface="+mn-cs"/>
                        </a:rPr>
                        <a:t>Tel un navire, tu nous soutiens</a:t>
                      </a:r>
                    </a:p>
                    <a:p>
                      <a:pPr algn="l"/>
                      <a:r>
                        <a:rPr lang="fr-FR" sz="2800" b="1" kern="1200" dirty="0">
                          <a:solidFill>
                            <a:prstClr val="white"/>
                          </a:solidFill>
                          <a:latin typeface="Book Antiqua" pitchFamily="18" charset="0"/>
                          <a:ea typeface="+mn-ea"/>
                          <a:cs typeface="+mn-cs"/>
                        </a:rPr>
                        <a:t>Et vers le port, tu nous conduis</a:t>
                      </a:r>
                    </a:p>
                  </a:txBody>
                  <a:tcPr/>
                </a:tc>
                <a:tc>
                  <a:txBody>
                    <a:bodyPr/>
                    <a:lstStyle/>
                    <a:p>
                      <a:pPr algn="r" rtl="1"/>
                      <a:r>
                        <a:rPr lang="ar-EG" sz="3600" b="0" kern="1200" dirty="0">
                          <a:solidFill>
                            <a:prstClr val="white"/>
                          </a:solidFill>
                          <a:latin typeface="+mn-lt"/>
                          <a:ea typeface="+mn-ea"/>
                          <a:cs typeface="+mn-cs"/>
                        </a:rPr>
                        <a:t>مريم هي فخر </a:t>
                      </a:r>
                      <a:r>
                        <a:rPr lang="ar-EG" sz="3600" b="0" kern="1200" dirty="0" err="1">
                          <a:solidFill>
                            <a:prstClr val="white"/>
                          </a:solidFill>
                          <a:latin typeface="+mn-lt"/>
                          <a:ea typeface="+mn-ea"/>
                          <a:cs typeface="+mn-cs"/>
                        </a:rPr>
                        <a:t>الأمة،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وهي في العالم </a:t>
                      </a:r>
                      <a:r>
                        <a:rPr lang="ar-EG" sz="3600" b="0" kern="1200" dirty="0" err="1">
                          <a:solidFill>
                            <a:prstClr val="white"/>
                          </a:solidFill>
                          <a:latin typeface="+mn-lt"/>
                          <a:ea typeface="+mn-ea"/>
                          <a:cs typeface="+mn-cs"/>
                        </a:rPr>
                        <a:t>تحمينا،</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سفينة وصارت مهتمة </a:t>
                      </a:r>
                      <a:r>
                        <a:rPr lang="ar-EG" sz="3600" b="0" kern="1200" dirty="0" err="1">
                          <a:solidFill>
                            <a:prstClr val="white"/>
                          </a:solidFill>
                          <a:latin typeface="+mn-lt"/>
                          <a:ea typeface="+mn-ea"/>
                          <a:cs typeface="+mn-cs"/>
                        </a:rPr>
                        <a:t>بنا،</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توصلنا إلي المينا.</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Salut, Mère de Compassion</a:t>
                      </a:r>
                    </a:p>
                    <a:p>
                      <a:r>
                        <a:rPr lang="fr-FR" sz="2800" b="1" kern="1200" dirty="0">
                          <a:solidFill>
                            <a:prstClr val="white"/>
                          </a:solidFill>
                          <a:latin typeface="Book Antiqua" pitchFamily="18" charset="0"/>
                          <a:ea typeface="+mn-ea"/>
                          <a:cs typeface="+mn-cs"/>
                        </a:rPr>
                        <a:t>Nous, tes servants, viens-nous en aide</a:t>
                      </a:r>
                    </a:p>
                    <a:p>
                      <a:r>
                        <a:rPr lang="fr-FR" sz="2800" b="1" kern="1200" dirty="0">
                          <a:solidFill>
                            <a:prstClr val="white"/>
                          </a:solidFill>
                          <a:latin typeface="Book Antiqua" pitchFamily="18" charset="0"/>
                          <a:ea typeface="+mn-ea"/>
                          <a:cs typeface="+mn-cs"/>
                        </a:rPr>
                        <a:t>Pleine de grâce, nous te prions</a:t>
                      </a:r>
                    </a:p>
                    <a:p>
                      <a:r>
                        <a:rPr lang="fr-FR" sz="2800" b="1" kern="1200" dirty="0">
                          <a:solidFill>
                            <a:prstClr val="white"/>
                          </a:solidFill>
                          <a:latin typeface="Book Antiqua" pitchFamily="18" charset="0"/>
                          <a:ea typeface="+mn-ea"/>
                          <a:cs typeface="+mn-cs"/>
                        </a:rPr>
                        <a:t>Près de ton Fils, oh ! intercède</a:t>
                      </a:r>
                    </a:p>
                  </a:txBody>
                  <a:tcPr/>
                </a:tc>
                <a:tc>
                  <a:txBody>
                    <a:bodyPr/>
                    <a:lstStyle/>
                    <a:p>
                      <a:pPr algn="r" rtl="1"/>
                      <a:r>
                        <a:rPr lang="ar-EG" sz="3600" b="0" kern="1200" dirty="0">
                          <a:solidFill>
                            <a:prstClr val="white"/>
                          </a:solidFill>
                          <a:latin typeface="+mn-lt"/>
                          <a:ea typeface="+mn-ea"/>
                          <a:cs typeface="+mn-cs"/>
                        </a:rPr>
                        <a:t>السلام لك يا أم </a:t>
                      </a:r>
                      <a:r>
                        <a:rPr lang="ar-EG" sz="3600" b="0" kern="1200" dirty="0" err="1">
                          <a:solidFill>
                            <a:prstClr val="white"/>
                          </a:solidFill>
                          <a:latin typeface="+mn-lt"/>
                          <a:ea typeface="+mn-ea"/>
                          <a:cs typeface="+mn-cs"/>
                        </a:rPr>
                        <a:t>الرحمة،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نحن عبيدك </a:t>
                      </a:r>
                      <a:r>
                        <a:rPr lang="ar-EG" sz="3600" b="0" kern="1200" dirty="0" err="1">
                          <a:solidFill>
                            <a:prstClr val="white"/>
                          </a:solidFill>
                          <a:latin typeface="+mn-lt"/>
                          <a:ea typeface="+mn-ea"/>
                          <a:cs typeface="+mn-cs"/>
                        </a:rPr>
                        <a:t>جيرينا،</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يا مملوءة </a:t>
                      </a:r>
                      <a:r>
                        <a:rPr lang="ar-EG" sz="3600" b="0" kern="1200" dirty="0" err="1">
                          <a:solidFill>
                            <a:prstClr val="white"/>
                          </a:solidFill>
                          <a:latin typeface="+mn-lt"/>
                          <a:ea typeface="+mn-ea"/>
                          <a:cs typeface="+mn-cs"/>
                        </a:rPr>
                        <a:t>نعمة،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عند ابنك الحبيب اشفعي فينا.</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8CDB1873-D2E4-BD92-245F-620401EA173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6</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07BF337F-25B5-6201-D7F8-76DCA6D4B12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67970905"/>
      </p:ext>
    </p:extLst>
  </p:cSld>
  <p:clrMapOvr>
    <a:masterClrMapping/>
  </p:clrMapOvr>
  <p:transition/>
</p:sld>
</file>

<file path=ppt/slides/slide250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66</a:t>
            </a:r>
          </a:p>
        </p:txBody>
      </p:sp>
      <p:sp>
        <p:nvSpPr>
          <p:cNvPr id="4" name="Rectangle 3">
            <a:extLst>
              <a:ext uri="{FF2B5EF4-FFF2-40B4-BE49-F238E27FC236}">
                <a16:creationId xmlns:a16="http://schemas.microsoft.com/office/drawing/2014/main" id="{23E899CC-A1E8-8219-E470-4EF3B0C80385}"/>
              </a:ext>
            </a:extLst>
          </p:cNvPr>
          <p:cNvSpPr/>
          <p:nvPr/>
        </p:nvSpPr>
        <p:spPr>
          <a:xfrm>
            <a:off x="533400" y="2286000"/>
            <a:ext cx="11170956" cy="1446550"/>
          </a:xfrm>
          <a:prstGeom prst="rect">
            <a:avLst/>
          </a:prstGeom>
        </p:spPr>
        <p:txBody>
          <a:bodyPr wrap="square">
            <a:spAutoFit/>
          </a:bodyPr>
          <a:lstStyle/>
          <a:p>
            <a:pPr algn="ctr"/>
            <a:r>
              <a:rPr lang="fr-FR" sz="4400" b="1" dirty="0">
                <a:solidFill>
                  <a:prstClr val="white"/>
                </a:solidFill>
                <a:latin typeface="Book Antiqua" pitchFamily="18" charset="0"/>
              </a:rPr>
              <a:t>6</a:t>
            </a:r>
            <a:r>
              <a:rPr lang="fr-FR" sz="4400" b="1" baseline="30000" dirty="0">
                <a:solidFill>
                  <a:prstClr val="white"/>
                </a:solidFill>
                <a:latin typeface="Book Antiqua" pitchFamily="18" charset="0"/>
              </a:rPr>
              <a:t>ème</a:t>
            </a:r>
            <a:r>
              <a:rPr lang="fr-FR" sz="4400" b="1" dirty="0">
                <a:solidFill>
                  <a:prstClr val="white"/>
                </a:solidFill>
                <a:latin typeface="Book Antiqua" pitchFamily="18" charset="0"/>
              </a:rPr>
              <a:t> interprétation de Maître </a:t>
            </a:r>
            <a:r>
              <a:rPr lang="fr-FR" sz="4400" b="1" dirty="0" err="1">
                <a:solidFill>
                  <a:prstClr val="white"/>
                </a:solidFill>
                <a:latin typeface="Book Antiqua" pitchFamily="18" charset="0"/>
              </a:rPr>
              <a:t>Ghobrial</a:t>
            </a:r>
            <a:r>
              <a:rPr lang="fr-FR" sz="4400" b="1" dirty="0">
                <a:solidFill>
                  <a:prstClr val="white"/>
                </a:solidFill>
                <a:latin typeface="Book Antiqua" pitchFamily="18" charset="0"/>
              </a:rPr>
              <a:t> </a:t>
            </a:r>
            <a:r>
              <a:rPr lang="ar-AE" sz="4400" b="1" dirty="0">
                <a:solidFill>
                  <a:prstClr val="white"/>
                </a:solidFill>
                <a:latin typeface="Book Antiqua" pitchFamily="18" charset="0"/>
              </a:rPr>
              <a:t>التفسير السادس للمعلم غبريال</a:t>
            </a:r>
            <a:endParaRPr lang="fr-FR" sz="4400" b="1"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C7D76973-08EF-91AE-6504-AA7FAB9E584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6</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3" name="ZoneTexte 2">
            <a:hlinkClick r:id="rId3" action="ppaction://hlinksldjump"/>
            <a:extLst>
              <a:ext uri="{FF2B5EF4-FFF2-40B4-BE49-F238E27FC236}">
                <a16:creationId xmlns:a16="http://schemas.microsoft.com/office/drawing/2014/main" id="{69318718-C02D-3418-3BD1-87E93099124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82522867"/>
      </p:ext>
    </p:extLst>
  </p:cSld>
  <p:clrMapOvr>
    <a:masterClrMapping/>
  </p:clrMapOvr>
  <p:transition spd="slow"/>
</p:sld>
</file>

<file path=ppt/slides/slide250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158877804"/>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 La tente a été préparée</a:t>
                      </a:r>
                    </a:p>
                    <a:p>
                      <a:pPr algn="l"/>
                      <a:r>
                        <a:rPr lang="fr-FR" sz="2800" b="1" kern="1200" dirty="0">
                          <a:solidFill>
                            <a:prstClr val="white"/>
                          </a:solidFill>
                          <a:latin typeface="Book Antiqua" pitchFamily="18" charset="0"/>
                          <a:ea typeface="+mn-ea"/>
                          <a:cs typeface="+mn-cs"/>
                        </a:rPr>
                        <a:t>Par des mains d’hommes dévoués</a:t>
                      </a:r>
                    </a:p>
                    <a:p>
                      <a:pPr algn="l"/>
                      <a:r>
                        <a:rPr lang="fr-FR" sz="2800" b="1" kern="1200" dirty="0">
                          <a:solidFill>
                            <a:prstClr val="white"/>
                          </a:solidFill>
                          <a:latin typeface="Book Antiqua" pitchFamily="18" charset="0"/>
                          <a:ea typeface="+mn-ea"/>
                          <a:cs typeface="+mn-cs"/>
                        </a:rPr>
                        <a:t>Coupes et calices y sont posés</a:t>
                      </a:r>
                    </a:p>
                    <a:p>
                      <a:pPr algn="l"/>
                      <a:r>
                        <a:rPr lang="fr-FR" sz="2800" b="1" kern="1200" dirty="0">
                          <a:solidFill>
                            <a:prstClr val="white"/>
                          </a:solidFill>
                          <a:latin typeface="Book Antiqua" pitchFamily="18" charset="0"/>
                          <a:ea typeface="+mn-ea"/>
                          <a:cs typeface="+mn-cs"/>
                        </a:rPr>
                        <a:t>Avec finesse, décorés</a:t>
                      </a:r>
                    </a:p>
                  </a:txBody>
                  <a:tcPr/>
                </a:tc>
                <a:tc>
                  <a:txBody>
                    <a:bodyPr/>
                    <a:lstStyle/>
                    <a:p>
                      <a:pPr algn="r" rtl="1"/>
                      <a:r>
                        <a:rPr lang="ar-EG" sz="3600" b="0" kern="1200" dirty="0">
                          <a:solidFill>
                            <a:prstClr val="white"/>
                          </a:solidFill>
                          <a:latin typeface="+mn-lt"/>
                          <a:ea typeface="+mn-ea"/>
                          <a:cs typeface="+mn-cs"/>
                        </a:rPr>
                        <a:t>القبة </a:t>
                      </a:r>
                      <a:r>
                        <a:rPr lang="ar-EG" sz="3600" b="0" kern="1200" dirty="0" err="1">
                          <a:solidFill>
                            <a:prstClr val="white"/>
                          </a:solidFill>
                          <a:latin typeface="+mn-lt"/>
                          <a:ea typeface="+mn-ea"/>
                          <a:cs typeface="+mn-cs"/>
                        </a:rPr>
                        <a:t>المصنوعة،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صناعة أيادي </a:t>
                      </a:r>
                      <a:r>
                        <a:rPr lang="ar-EG" sz="3600" b="0" kern="1200" dirty="0" err="1">
                          <a:solidFill>
                            <a:prstClr val="white"/>
                          </a:solidFill>
                          <a:latin typeface="+mn-lt"/>
                          <a:ea typeface="+mn-ea"/>
                          <a:cs typeface="+mn-cs"/>
                        </a:rPr>
                        <a:t>بشرية،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وأواني فيها </a:t>
                      </a:r>
                      <a:r>
                        <a:rPr lang="ar-EG" sz="3600" b="0" kern="1200" dirty="0" err="1">
                          <a:solidFill>
                            <a:prstClr val="white"/>
                          </a:solidFill>
                          <a:latin typeface="+mn-lt"/>
                          <a:ea typeface="+mn-ea"/>
                          <a:cs typeface="+mn-cs"/>
                        </a:rPr>
                        <a:t>موضوعة،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زينها بأشكال بهية.</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 Avec finesse, décorés</a:t>
                      </a:r>
                    </a:p>
                    <a:p>
                      <a:r>
                        <a:rPr lang="fr-FR" sz="2800" b="1" kern="1200" dirty="0">
                          <a:solidFill>
                            <a:prstClr val="white"/>
                          </a:solidFill>
                          <a:latin typeface="Book Antiqua" pitchFamily="18" charset="0"/>
                          <a:ea typeface="+mn-ea"/>
                          <a:cs typeface="+mn-cs"/>
                        </a:rPr>
                        <a:t>Moïse l’avait préparée</a:t>
                      </a:r>
                    </a:p>
                    <a:p>
                      <a:r>
                        <a:rPr lang="fr-FR" sz="2800" b="1" kern="1200" dirty="0">
                          <a:solidFill>
                            <a:prstClr val="white"/>
                          </a:solidFill>
                          <a:latin typeface="Book Antiqua" pitchFamily="18" charset="0"/>
                          <a:ea typeface="+mn-ea"/>
                          <a:cs typeface="+mn-cs"/>
                        </a:rPr>
                        <a:t>Dans le désert, il l’a ornée</a:t>
                      </a:r>
                    </a:p>
                    <a:p>
                      <a:r>
                        <a:rPr lang="fr-FR" sz="2800" b="1" kern="1200" dirty="0">
                          <a:solidFill>
                            <a:prstClr val="white"/>
                          </a:solidFill>
                          <a:latin typeface="Book Antiqua" pitchFamily="18" charset="0"/>
                          <a:ea typeface="+mn-ea"/>
                          <a:cs typeface="+mn-cs"/>
                        </a:rPr>
                        <a:t>Et l’arche, il y a déposé</a:t>
                      </a:r>
                    </a:p>
                  </a:txBody>
                  <a:tcPr/>
                </a:tc>
                <a:tc>
                  <a:txBody>
                    <a:bodyPr/>
                    <a:lstStyle/>
                    <a:p>
                      <a:pPr algn="r" rtl="1"/>
                      <a:r>
                        <a:rPr lang="ar-EG" sz="3600" b="0" kern="1200" dirty="0">
                          <a:solidFill>
                            <a:prstClr val="white"/>
                          </a:solidFill>
                          <a:latin typeface="+mn-lt"/>
                          <a:ea typeface="+mn-ea"/>
                          <a:cs typeface="+mn-cs"/>
                        </a:rPr>
                        <a:t>زينها بأشكال </a:t>
                      </a:r>
                      <a:r>
                        <a:rPr lang="ar-EG" sz="3600" b="0" kern="1200" dirty="0" err="1">
                          <a:solidFill>
                            <a:prstClr val="white"/>
                          </a:solidFill>
                          <a:latin typeface="+mn-lt"/>
                          <a:ea typeface="+mn-ea"/>
                          <a:cs typeface="+mn-cs"/>
                        </a:rPr>
                        <a:t>بهية،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وطرزها بأصناف </a:t>
                      </a:r>
                      <a:r>
                        <a:rPr lang="ar-EG" sz="3600" b="0" kern="1200" dirty="0" err="1">
                          <a:solidFill>
                            <a:prstClr val="white"/>
                          </a:solidFill>
                          <a:latin typeface="+mn-lt"/>
                          <a:ea typeface="+mn-ea"/>
                          <a:cs typeface="+mn-cs"/>
                        </a:rPr>
                        <a:t>وألوان،</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موسي النبي في </a:t>
                      </a:r>
                      <a:r>
                        <a:rPr lang="ar-EG" sz="3600" b="0" kern="1200" dirty="0" err="1">
                          <a:solidFill>
                            <a:prstClr val="white"/>
                          </a:solidFill>
                          <a:latin typeface="+mn-lt"/>
                          <a:ea typeface="+mn-ea"/>
                          <a:cs typeface="+mn-cs"/>
                        </a:rPr>
                        <a:t>البرية،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فيها تابوت الرب الديان.</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68AF566D-52DE-72B2-D3BA-76A17F4B287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6</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EB6C3F22-D822-ACFA-2005-788849F0FFA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46530574"/>
      </p:ext>
    </p:extLst>
  </p:cSld>
  <p:clrMapOvr>
    <a:masterClrMapping/>
  </p:clrMapOvr>
  <p:transition/>
</p:sld>
</file>

<file path=ppt/slides/slide250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389547321"/>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3. Et l’arche, il y a déposé</a:t>
                      </a:r>
                    </a:p>
                    <a:p>
                      <a:pPr algn="l"/>
                      <a:r>
                        <a:rPr lang="fr-FR" sz="2800" b="1" kern="1200" dirty="0">
                          <a:solidFill>
                            <a:prstClr val="white"/>
                          </a:solidFill>
                          <a:latin typeface="Book Antiqua" pitchFamily="18" charset="0"/>
                          <a:ea typeface="+mn-ea"/>
                          <a:cs typeface="+mn-cs"/>
                        </a:rPr>
                        <a:t>Les tables de l’Alliance aussi</a:t>
                      </a:r>
                    </a:p>
                    <a:p>
                      <a:pPr algn="l"/>
                      <a:r>
                        <a:rPr lang="fr-FR" sz="2800" b="1" kern="1200" dirty="0">
                          <a:solidFill>
                            <a:prstClr val="white"/>
                          </a:solidFill>
                          <a:latin typeface="Book Antiqua" pitchFamily="18" charset="0"/>
                          <a:ea typeface="+mn-ea"/>
                          <a:cs typeface="+mn-cs"/>
                        </a:rPr>
                        <a:t>La coupe en or pur ciselé</a:t>
                      </a:r>
                    </a:p>
                    <a:p>
                      <a:pPr algn="l"/>
                      <a:r>
                        <a:rPr lang="fr-FR" sz="2800" b="1" kern="1200" dirty="0">
                          <a:solidFill>
                            <a:prstClr val="white"/>
                          </a:solidFill>
                          <a:latin typeface="Book Antiqua" pitchFamily="18" charset="0"/>
                          <a:ea typeface="+mn-ea"/>
                          <a:cs typeface="+mn-cs"/>
                        </a:rPr>
                        <a:t>Avec la manne de l’esprit</a:t>
                      </a:r>
                    </a:p>
                  </a:txBody>
                  <a:tcPr/>
                </a:tc>
                <a:tc>
                  <a:txBody>
                    <a:bodyPr/>
                    <a:lstStyle/>
                    <a:p>
                      <a:pPr algn="r" rtl="1"/>
                      <a:r>
                        <a:rPr lang="ar-EG" sz="3600" b="0" kern="1200" dirty="0">
                          <a:solidFill>
                            <a:prstClr val="white"/>
                          </a:solidFill>
                          <a:latin typeface="+mn-lt"/>
                          <a:ea typeface="+mn-ea"/>
                          <a:cs typeface="+mn-cs"/>
                        </a:rPr>
                        <a:t>فيها تابوت الرب </a:t>
                      </a:r>
                      <a:r>
                        <a:rPr lang="ar-EG" sz="3600" b="0" kern="1200" dirty="0" err="1">
                          <a:solidFill>
                            <a:prstClr val="white"/>
                          </a:solidFill>
                          <a:latin typeface="+mn-lt"/>
                          <a:ea typeface="+mn-ea"/>
                          <a:cs typeface="+mn-cs"/>
                        </a:rPr>
                        <a:t>الديان،</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وألواح العهد وما </a:t>
                      </a:r>
                      <a:r>
                        <a:rPr lang="ar-EG" sz="3600" b="0" kern="1200" dirty="0" err="1">
                          <a:solidFill>
                            <a:prstClr val="white"/>
                          </a:solidFill>
                          <a:latin typeface="+mn-lt"/>
                          <a:ea typeface="+mn-ea"/>
                          <a:cs typeface="+mn-cs"/>
                        </a:rPr>
                        <a:t>تحويه،</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وقسط دهب غالي الأثمان، </a:t>
                      </a:r>
                    </a:p>
                    <a:p>
                      <a:pPr algn="r" rtl="1"/>
                      <a:r>
                        <a:rPr lang="ar-EG" sz="3600" b="0" kern="1200" dirty="0">
                          <a:solidFill>
                            <a:prstClr val="white"/>
                          </a:solidFill>
                          <a:latin typeface="+mn-lt"/>
                          <a:ea typeface="+mn-ea"/>
                          <a:cs typeface="+mn-cs"/>
                        </a:rPr>
                        <a:t>والمن العقلي مخفي فيه.</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4. Avec la manne de l’esprit</a:t>
                      </a:r>
                    </a:p>
                    <a:p>
                      <a:r>
                        <a:rPr lang="fr-FR" sz="2800" b="1" kern="1200" dirty="0">
                          <a:solidFill>
                            <a:prstClr val="white"/>
                          </a:solidFill>
                          <a:latin typeface="Book Antiqua" pitchFamily="18" charset="0"/>
                          <a:ea typeface="+mn-ea"/>
                          <a:cs typeface="+mn-cs"/>
                        </a:rPr>
                        <a:t>Mystère immense, annoncé</a:t>
                      </a:r>
                    </a:p>
                    <a:p>
                      <a:r>
                        <a:rPr lang="fr-FR" sz="2800" b="1" kern="1200" dirty="0">
                          <a:solidFill>
                            <a:prstClr val="white"/>
                          </a:solidFill>
                          <a:latin typeface="Book Antiqua" pitchFamily="18" charset="0"/>
                          <a:ea typeface="+mn-ea"/>
                          <a:cs typeface="+mn-cs"/>
                        </a:rPr>
                        <a:t>Au sein du Père, était Celui</a:t>
                      </a:r>
                    </a:p>
                    <a:p>
                      <a:r>
                        <a:rPr lang="fr-FR" sz="2800" b="1" kern="1200" dirty="0">
                          <a:solidFill>
                            <a:prstClr val="white"/>
                          </a:solidFill>
                          <a:latin typeface="Book Antiqua" pitchFamily="18" charset="0"/>
                          <a:ea typeface="+mn-ea"/>
                          <a:cs typeface="+mn-cs"/>
                        </a:rPr>
                        <a:t>Qui en Sion S’est révélé</a:t>
                      </a:r>
                    </a:p>
                  </a:txBody>
                  <a:tcPr/>
                </a:tc>
                <a:tc>
                  <a:txBody>
                    <a:bodyPr/>
                    <a:lstStyle/>
                    <a:p>
                      <a:pPr algn="r" rtl="1"/>
                      <a:r>
                        <a:rPr lang="ar-EG" sz="3600" b="0" kern="1200" dirty="0">
                          <a:solidFill>
                            <a:prstClr val="white"/>
                          </a:solidFill>
                          <a:latin typeface="+mn-lt"/>
                          <a:ea typeface="+mn-ea"/>
                          <a:cs typeface="+mn-cs"/>
                        </a:rPr>
                        <a:t>والمن العقلي مخفي </a:t>
                      </a:r>
                      <a:r>
                        <a:rPr lang="ar-EG" sz="3600" b="0" kern="1200" dirty="0" err="1">
                          <a:solidFill>
                            <a:prstClr val="white"/>
                          </a:solidFill>
                          <a:latin typeface="+mn-lt"/>
                          <a:ea typeface="+mn-ea"/>
                          <a:cs typeface="+mn-cs"/>
                        </a:rPr>
                        <a:t>فيه،</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إشارة إلي السر </a:t>
                      </a:r>
                      <a:r>
                        <a:rPr lang="ar-EG" sz="3600" b="0" kern="1200" dirty="0" err="1">
                          <a:solidFill>
                            <a:prstClr val="white"/>
                          </a:solidFill>
                          <a:latin typeface="+mn-lt"/>
                          <a:ea typeface="+mn-ea"/>
                          <a:cs typeface="+mn-cs"/>
                        </a:rPr>
                        <a:t>المكتوب،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من هو محجوب في حضن </a:t>
                      </a:r>
                      <a:r>
                        <a:rPr lang="ar-EG" sz="3600" b="0" kern="1200" dirty="0" err="1">
                          <a:solidFill>
                            <a:prstClr val="white"/>
                          </a:solidFill>
                          <a:latin typeface="+mn-lt"/>
                          <a:ea typeface="+mn-ea"/>
                          <a:cs typeface="+mn-cs"/>
                        </a:rPr>
                        <a:t>إبيه،</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حل بلاهوته في صهيون.</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9E65F700-B46C-704F-BA53-03BA1BD409A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6</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76215720-C035-B9AA-CC1F-FC06884B585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65138647"/>
      </p:ext>
    </p:extLst>
  </p:cSld>
  <p:clrMapOvr>
    <a:masterClrMapping/>
  </p:clrMapOvr>
  <p:transition/>
</p:sld>
</file>

<file path=ppt/slides/slide250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960554028"/>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5. Qui en Sion S’est révélé</a:t>
                      </a:r>
                    </a:p>
                    <a:p>
                      <a:pPr algn="l"/>
                      <a:r>
                        <a:rPr lang="fr-FR" sz="2800" b="1" kern="1200" dirty="0">
                          <a:solidFill>
                            <a:prstClr val="white"/>
                          </a:solidFill>
                          <a:latin typeface="Book Antiqua" pitchFamily="18" charset="0"/>
                          <a:ea typeface="+mn-ea"/>
                          <a:cs typeface="+mn-cs"/>
                        </a:rPr>
                        <a:t>C’était la tente en vérité </a:t>
                      </a:r>
                    </a:p>
                    <a:p>
                      <a:pPr algn="l"/>
                      <a:r>
                        <a:rPr lang="fr-FR" sz="2800" b="1" kern="1200" dirty="0">
                          <a:solidFill>
                            <a:prstClr val="white"/>
                          </a:solidFill>
                          <a:latin typeface="Book Antiqua" pitchFamily="18" charset="0"/>
                          <a:ea typeface="+mn-ea"/>
                          <a:cs typeface="+mn-cs"/>
                        </a:rPr>
                        <a:t>Comme ils l’avaient prophétisé</a:t>
                      </a:r>
                    </a:p>
                    <a:p>
                      <a:pPr algn="l"/>
                      <a:r>
                        <a:rPr lang="fr-FR" sz="2800" b="1" kern="1200" dirty="0">
                          <a:solidFill>
                            <a:prstClr val="white"/>
                          </a:solidFill>
                          <a:latin typeface="Book Antiqua" pitchFamily="18" charset="0"/>
                          <a:ea typeface="+mn-ea"/>
                          <a:cs typeface="+mn-cs"/>
                        </a:rPr>
                        <a:t>Par des symboles éclairés</a:t>
                      </a:r>
                    </a:p>
                  </a:txBody>
                  <a:tcPr/>
                </a:tc>
                <a:tc>
                  <a:txBody>
                    <a:bodyPr/>
                    <a:lstStyle/>
                    <a:p>
                      <a:pPr algn="r" rtl="1"/>
                      <a:r>
                        <a:rPr lang="ar-EG" sz="3600" b="0" kern="1200" dirty="0">
                          <a:solidFill>
                            <a:prstClr val="white"/>
                          </a:solidFill>
                          <a:latin typeface="+mn-lt"/>
                          <a:ea typeface="+mn-ea"/>
                          <a:cs typeface="+mn-cs"/>
                        </a:rPr>
                        <a:t>حل بلاهوته في </a:t>
                      </a:r>
                      <a:r>
                        <a:rPr lang="ar-EG" sz="3600" b="0" kern="1200" dirty="0" err="1">
                          <a:solidFill>
                            <a:prstClr val="white"/>
                          </a:solidFill>
                          <a:latin typeface="+mn-lt"/>
                          <a:ea typeface="+mn-ea"/>
                          <a:cs typeface="+mn-cs"/>
                        </a:rPr>
                        <a:t>صهيون،</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أعني القبة </a:t>
                      </a:r>
                      <a:r>
                        <a:rPr lang="ar-EG" sz="3600" b="0" kern="1200" dirty="0" err="1">
                          <a:solidFill>
                            <a:prstClr val="white"/>
                          </a:solidFill>
                          <a:latin typeface="+mn-lt"/>
                          <a:ea typeface="+mn-ea"/>
                          <a:cs typeface="+mn-cs"/>
                        </a:rPr>
                        <a:t>الحقيقية،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كما تنبأ عنها </a:t>
                      </a:r>
                      <a:r>
                        <a:rPr lang="ar-EG" sz="3600" b="0" kern="1200" dirty="0" err="1">
                          <a:solidFill>
                            <a:prstClr val="white"/>
                          </a:solidFill>
                          <a:latin typeface="+mn-lt"/>
                          <a:ea typeface="+mn-ea"/>
                          <a:cs typeface="+mn-cs"/>
                        </a:rPr>
                        <a:t>المتنبئون،</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برموز وشهادات نبوية.</a:t>
                      </a:r>
                    </a:p>
                    <a:p>
                      <a:endParaRPr lang="fr-FR" sz="18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6. Par des symboles éclairés</a:t>
                      </a:r>
                    </a:p>
                    <a:p>
                      <a:r>
                        <a:rPr lang="fr-FR" sz="2800" b="1" kern="1200" dirty="0">
                          <a:solidFill>
                            <a:prstClr val="white"/>
                          </a:solidFill>
                          <a:latin typeface="Book Antiqua" pitchFamily="18" charset="0"/>
                          <a:ea typeface="+mn-ea"/>
                          <a:cs typeface="+mn-cs"/>
                        </a:rPr>
                        <a:t>La tente avait symbolisé</a:t>
                      </a:r>
                    </a:p>
                    <a:p>
                      <a:r>
                        <a:rPr lang="fr-FR" sz="2800" b="1" kern="1200" dirty="0">
                          <a:solidFill>
                            <a:prstClr val="white"/>
                          </a:solidFill>
                          <a:latin typeface="Book Antiqua" pitchFamily="18" charset="0"/>
                          <a:ea typeface="+mn-ea"/>
                          <a:cs typeface="+mn-cs"/>
                        </a:rPr>
                        <a:t>La Vierge qui a enfanté</a:t>
                      </a:r>
                    </a:p>
                    <a:p>
                      <a:r>
                        <a:rPr lang="fr-FR" sz="2800" b="1" kern="1200" dirty="0">
                          <a:solidFill>
                            <a:prstClr val="white"/>
                          </a:solidFill>
                          <a:latin typeface="Book Antiqua" pitchFamily="18" charset="0"/>
                          <a:ea typeface="+mn-ea"/>
                          <a:cs typeface="+mn-cs"/>
                        </a:rPr>
                        <a:t>L’Esprit, en elle, a reposé</a:t>
                      </a:r>
                    </a:p>
                  </a:txBody>
                  <a:tcPr/>
                </a:tc>
                <a:tc>
                  <a:txBody>
                    <a:bodyPr/>
                    <a:lstStyle/>
                    <a:p>
                      <a:pPr algn="r" rtl="1"/>
                      <a:r>
                        <a:rPr lang="ar-EG" sz="3600" b="0" kern="1200" dirty="0">
                          <a:solidFill>
                            <a:prstClr val="white"/>
                          </a:solidFill>
                          <a:latin typeface="+mn-lt"/>
                          <a:ea typeface="+mn-ea"/>
                          <a:cs typeface="+mn-cs"/>
                        </a:rPr>
                        <a:t>برموز وشهادات </a:t>
                      </a:r>
                      <a:r>
                        <a:rPr lang="ar-EG" sz="3600" b="0" kern="1200" dirty="0" err="1">
                          <a:solidFill>
                            <a:prstClr val="white"/>
                          </a:solidFill>
                          <a:latin typeface="+mn-lt"/>
                          <a:ea typeface="+mn-ea"/>
                          <a:cs typeface="+mn-cs"/>
                        </a:rPr>
                        <a:t>نبوية،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اعني القبة </a:t>
                      </a:r>
                      <a:r>
                        <a:rPr lang="ar-EG" sz="3600" b="0" kern="1200" dirty="0" err="1">
                          <a:solidFill>
                            <a:prstClr val="white"/>
                          </a:solidFill>
                          <a:latin typeface="+mn-lt"/>
                          <a:ea typeface="+mn-ea"/>
                          <a:cs typeface="+mn-cs"/>
                        </a:rPr>
                        <a:t>ومعانيها،</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مثال عذراء بكر </a:t>
                      </a:r>
                      <a:r>
                        <a:rPr lang="ar-EG" sz="3600" b="0" kern="1200" dirty="0" err="1">
                          <a:solidFill>
                            <a:prstClr val="white"/>
                          </a:solidFill>
                          <a:latin typeface="+mn-lt"/>
                          <a:ea typeface="+mn-ea"/>
                          <a:cs typeface="+mn-cs"/>
                        </a:rPr>
                        <a:t>نقية،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بحلول سر اللاهوت فيها.</a:t>
                      </a:r>
                      <a:endParaRPr lang="ar-EG" sz="3600" b="0" kern="1200" dirty="0" err="1">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2D6CD2AD-A203-7EDA-0EDA-C4E521E92FF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6</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F02CF67D-DD95-91AA-4122-BC593E47B75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40528916"/>
      </p:ext>
    </p:extLst>
  </p:cSld>
  <p:clrMapOvr>
    <a:masterClrMapping/>
  </p:clrMapOvr>
  <p:transition/>
</p:sld>
</file>

<file path=ppt/slides/slide2509.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660F4808-6997-39CE-F0E9-8004B983F789}"/>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A74A1526-79C9-2027-EC22-6563346FF987}"/>
              </a:ext>
            </a:extLst>
          </p:cNvPr>
          <p:cNvGraphicFramePr>
            <a:graphicFrameLocks noGrp="1"/>
          </p:cNvGraphicFramePr>
          <p:nvPr>
            <p:extLst>
              <p:ext uri="{D42A27DB-BD31-4B8C-83A1-F6EECF244321}">
                <p14:modId xmlns:p14="http://schemas.microsoft.com/office/powerpoint/2010/main" val="3070530879"/>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7. L’Esprit, en elle, a reposé</a:t>
                      </a:r>
                    </a:p>
                    <a:p>
                      <a:pPr algn="l"/>
                      <a:r>
                        <a:rPr lang="fr-FR" sz="2800" b="1" kern="1200" dirty="0">
                          <a:solidFill>
                            <a:prstClr val="white"/>
                          </a:solidFill>
                          <a:latin typeface="Book Antiqua" pitchFamily="18" charset="0"/>
                          <a:ea typeface="+mn-ea"/>
                          <a:cs typeface="+mn-cs"/>
                        </a:rPr>
                        <a:t>Mystère immense illimité</a:t>
                      </a:r>
                    </a:p>
                    <a:p>
                      <a:pPr algn="l"/>
                      <a:r>
                        <a:rPr lang="fr-FR" sz="2800" b="1" kern="1200" dirty="0">
                          <a:solidFill>
                            <a:prstClr val="white"/>
                          </a:solidFill>
                          <a:latin typeface="Book Antiqua" pitchFamily="18" charset="0"/>
                          <a:ea typeface="+mn-ea"/>
                          <a:cs typeface="+mn-cs"/>
                        </a:rPr>
                        <a:t>Et dans ses bras, elle L’a porté</a:t>
                      </a:r>
                    </a:p>
                    <a:p>
                      <a:pPr algn="l"/>
                      <a:r>
                        <a:rPr lang="fr-FR" sz="2800" b="1" kern="1200" dirty="0">
                          <a:solidFill>
                            <a:prstClr val="white"/>
                          </a:solidFill>
                          <a:latin typeface="Book Antiqua" pitchFamily="18" charset="0"/>
                          <a:ea typeface="+mn-ea"/>
                          <a:cs typeface="+mn-cs"/>
                        </a:rPr>
                        <a:t>Les Séraphins L’ont adoré</a:t>
                      </a:r>
                    </a:p>
                  </a:txBody>
                  <a:tcPr/>
                </a:tc>
                <a:tc>
                  <a:txBody>
                    <a:bodyPr/>
                    <a:lstStyle/>
                    <a:p>
                      <a:pPr algn="r" rtl="1"/>
                      <a:r>
                        <a:rPr lang="ar-EG" sz="3600" b="0" kern="1200" dirty="0">
                          <a:solidFill>
                            <a:prstClr val="white"/>
                          </a:solidFill>
                          <a:latin typeface="+mn-lt"/>
                          <a:ea typeface="+mn-ea"/>
                          <a:cs typeface="+mn-cs"/>
                        </a:rPr>
                        <a:t>بحلول سر اللاهوت فيها،</a:t>
                      </a:r>
                      <a:endParaRPr lang="fr-FR"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بأمر عجيب وسر عظيم،</a:t>
                      </a:r>
                      <a:endParaRPr lang="fr-FR"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عذراء حملت بين يديها،</a:t>
                      </a:r>
                      <a:endParaRPr lang="fr-FR"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 من تسجد له </a:t>
                      </a:r>
                      <a:r>
                        <a:rPr lang="ar-EG" sz="3600" b="0" kern="1200" dirty="0" err="1">
                          <a:solidFill>
                            <a:prstClr val="white"/>
                          </a:solidFill>
                          <a:latin typeface="+mn-lt"/>
                          <a:ea typeface="+mn-ea"/>
                          <a:cs typeface="+mn-cs"/>
                        </a:rPr>
                        <a:t>السيرافيم</a:t>
                      </a:r>
                      <a:r>
                        <a:rPr lang="ar-EG" sz="3600" b="0" kern="1200" dirty="0">
                          <a:solidFill>
                            <a:prstClr val="white"/>
                          </a:solidFill>
                          <a:latin typeface="+mn-lt"/>
                          <a:ea typeface="+mn-ea"/>
                          <a:cs typeface="+mn-cs"/>
                        </a:rPr>
                        <a:t> . </a:t>
                      </a:r>
                    </a:p>
                    <a:p>
                      <a:endParaRPr lang="fr-FR" sz="18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8. Les Séraphins L’ont adoré</a:t>
                      </a:r>
                    </a:p>
                    <a:p>
                      <a:r>
                        <a:rPr lang="fr-FR" sz="2800" b="1" kern="1200" dirty="0">
                          <a:solidFill>
                            <a:prstClr val="white"/>
                          </a:solidFill>
                          <a:latin typeface="Book Antiqua" pitchFamily="18" charset="0"/>
                          <a:ea typeface="+mn-ea"/>
                          <a:cs typeface="+mn-cs"/>
                        </a:rPr>
                        <a:t>Le regarder, ils ne peuvent pas</a:t>
                      </a:r>
                    </a:p>
                    <a:p>
                      <a:r>
                        <a:rPr lang="fr-FR" sz="2800" b="1" kern="1200" dirty="0">
                          <a:solidFill>
                            <a:prstClr val="white"/>
                          </a:solidFill>
                          <a:latin typeface="Book Antiqua" pitchFamily="18" charset="0"/>
                          <a:ea typeface="+mn-ea"/>
                          <a:cs typeface="+mn-cs"/>
                        </a:rPr>
                        <a:t>Toi ô Marie, tu L’as porté</a:t>
                      </a:r>
                    </a:p>
                    <a:p>
                      <a:r>
                        <a:rPr lang="fr-FR" sz="2800" b="1" kern="1200" dirty="0">
                          <a:solidFill>
                            <a:prstClr val="white"/>
                          </a:solidFill>
                          <a:latin typeface="Book Antiqua" pitchFamily="18" charset="0"/>
                          <a:ea typeface="+mn-ea"/>
                          <a:cs typeface="+mn-cs"/>
                        </a:rPr>
                        <a:t>Tel un Enfant, tu L’élevas</a:t>
                      </a:r>
                    </a:p>
                  </a:txBody>
                  <a:tcPr/>
                </a:tc>
                <a:tc>
                  <a:txBody>
                    <a:bodyPr/>
                    <a:lstStyle/>
                    <a:p>
                      <a:pPr algn="r" rtl="1"/>
                      <a:r>
                        <a:rPr lang="ar-EG" sz="3600" b="0" kern="1200" dirty="0">
                          <a:solidFill>
                            <a:prstClr val="white"/>
                          </a:solidFill>
                          <a:latin typeface="+mn-lt"/>
                          <a:ea typeface="+mn-ea"/>
                          <a:cs typeface="+mn-cs"/>
                        </a:rPr>
                        <a:t>من تسجد له </a:t>
                      </a:r>
                      <a:r>
                        <a:rPr lang="ar-EG" sz="3600" b="0" kern="1200" dirty="0" err="1">
                          <a:solidFill>
                            <a:prstClr val="white"/>
                          </a:solidFill>
                          <a:latin typeface="+mn-lt"/>
                          <a:ea typeface="+mn-ea"/>
                          <a:cs typeface="+mn-cs"/>
                        </a:rPr>
                        <a:t>السيرافيم</a:t>
                      </a:r>
                      <a:r>
                        <a:rPr lang="ar-EG" sz="3600" b="0" kern="1200" dirty="0">
                          <a:solidFill>
                            <a:prstClr val="white"/>
                          </a:solidFill>
                          <a:latin typeface="+mn-lt"/>
                          <a:ea typeface="+mn-ea"/>
                          <a:cs typeface="+mn-cs"/>
                        </a:rPr>
                        <a:t>، </a:t>
                      </a:r>
                      <a:endParaRPr lang="fr-FR"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ولا يستطيعون النظر إليه، حملتهِ يا م ر ي م،</a:t>
                      </a:r>
                      <a:endParaRPr lang="fr-FR"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 وكمثل غلام قد ربيتيه</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1EED12F7-FE1A-6537-E5FC-1671D5BAF98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6</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D8C7CB8C-4FF1-A263-78FE-219FA8CE61D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73847031"/>
      </p:ext>
    </p:extLst>
  </p:cSld>
  <p:clrMapOvr>
    <a:masterClrMapping/>
  </p:clrMapOvr>
  <p:transition/>
</p:sld>
</file>

<file path=ppt/slides/slide25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32A39308-AB51-106F-7698-EC4FD60F7516}"/>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3CAF2954-A51D-094E-B0CC-6FBBA8640594}"/>
              </a:ext>
            </a:extLst>
          </p:cNvPr>
          <p:cNvGraphicFramePr>
            <a:graphicFrameLocks noGrp="1"/>
          </p:cNvGraphicFramePr>
          <p:nvPr>
            <p:extLst>
              <p:ext uri="{D42A27DB-BD31-4B8C-83A1-F6EECF244321}">
                <p14:modId xmlns:p14="http://schemas.microsoft.com/office/powerpoint/2010/main" val="2504063047"/>
              </p:ext>
            </p:extLst>
          </p:nvPr>
        </p:nvGraphicFramePr>
        <p:xfrm>
          <a:off x="457200" y="332656"/>
          <a:ext cx="11247156" cy="6072336"/>
        </p:xfrm>
        <a:graphic>
          <a:graphicData uri="http://schemas.openxmlformats.org/drawingml/2006/table">
            <a:tbl>
              <a:tblPr firstRow="1" bandRow="1">
                <a:tableStyleId>{2D5ABB26-0587-4C30-8999-92F81FD0307C}</a:tableStyleId>
              </a:tblPr>
              <a:tblGrid>
                <a:gridCol w="6878426">
                  <a:extLst>
                    <a:ext uri="{9D8B030D-6E8A-4147-A177-3AD203B41FA5}">
                      <a16:colId xmlns:a16="http://schemas.microsoft.com/office/drawing/2014/main" val="20000"/>
                    </a:ext>
                  </a:extLst>
                </a:gridCol>
                <a:gridCol w="4368730">
                  <a:extLst>
                    <a:ext uri="{9D8B030D-6E8A-4147-A177-3AD203B41FA5}">
                      <a16:colId xmlns:a16="http://schemas.microsoft.com/office/drawing/2014/main" val="20001"/>
                    </a:ext>
                  </a:extLst>
                </a:gridCol>
              </a:tblGrid>
              <a:tr h="3024336">
                <a:tc>
                  <a:txBody>
                    <a:bodyPr/>
                    <a:lstStyle/>
                    <a:p>
                      <a:pPr algn="l"/>
                      <a:r>
                        <a:rPr lang="fr-FR" sz="3200" b="1" i="1" kern="1200" dirty="0">
                          <a:solidFill>
                            <a:prstClr val="white"/>
                          </a:solidFill>
                          <a:latin typeface="Book Antiqua" pitchFamily="18" charset="0"/>
                          <a:ea typeface="+mn-ea"/>
                          <a:cs typeface="+mn-cs"/>
                        </a:rPr>
                        <a:t>Salut à toi Marie</a:t>
                      </a:r>
                    </a:p>
                    <a:p>
                      <a:pPr algn="l"/>
                      <a:r>
                        <a:rPr lang="fr-FR" sz="3200" b="1" i="1" kern="1200" dirty="0">
                          <a:solidFill>
                            <a:prstClr val="white"/>
                          </a:solidFill>
                          <a:latin typeface="Book Antiqua" pitchFamily="18" charset="0"/>
                          <a:ea typeface="+mn-ea"/>
                          <a:cs typeface="+mn-cs"/>
                        </a:rPr>
                        <a:t>Ô toi pleine de grâce</a:t>
                      </a:r>
                    </a:p>
                    <a:p>
                      <a:pPr algn="l"/>
                      <a:r>
                        <a:rPr lang="fr-FR" sz="3200" b="1" i="1" kern="1200" dirty="0">
                          <a:solidFill>
                            <a:prstClr val="white"/>
                          </a:solidFill>
                          <a:latin typeface="Book Antiqua" pitchFamily="18" charset="0"/>
                          <a:ea typeface="+mn-ea"/>
                          <a:cs typeface="+mn-cs"/>
                        </a:rPr>
                        <a:t>Revêtue de lumière</a:t>
                      </a:r>
                    </a:p>
                    <a:p>
                      <a:pPr algn="l"/>
                      <a:r>
                        <a:rPr lang="fr-FR" sz="3200" b="1" i="1" kern="1200" dirty="0">
                          <a:solidFill>
                            <a:prstClr val="white"/>
                          </a:solidFill>
                          <a:latin typeface="Book Antiqua" pitchFamily="18" charset="0"/>
                          <a:ea typeface="+mn-ea"/>
                          <a:cs typeface="+mn-cs"/>
                        </a:rPr>
                        <a:t>Mère de miséricorde</a:t>
                      </a:r>
                    </a:p>
                  </a:txBody>
                  <a:tcPr/>
                </a:tc>
                <a:tc>
                  <a:txBody>
                    <a:bodyPr/>
                    <a:lstStyle/>
                    <a:p>
                      <a:pPr algn="r" rtl="1"/>
                      <a:r>
                        <a:rPr lang="ar-EG" sz="4000" b="0" i="1" kern="1200" dirty="0">
                          <a:solidFill>
                            <a:prstClr val="white"/>
                          </a:solidFill>
                          <a:latin typeface="+mn-lt"/>
                          <a:ea typeface="+mn-ea"/>
                          <a:cs typeface="+mn-cs"/>
                        </a:rPr>
                        <a:t>السلام لك يا مريم</a:t>
                      </a:r>
                    </a:p>
                    <a:p>
                      <a:pPr algn="r" rtl="1"/>
                      <a:r>
                        <a:rPr lang="ar-EG" sz="4000" b="0" i="1" kern="1200" dirty="0">
                          <a:solidFill>
                            <a:prstClr val="white"/>
                          </a:solidFill>
                          <a:latin typeface="+mn-lt"/>
                          <a:ea typeface="+mn-ea"/>
                          <a:cs typeface="+mn-cs"/>
                        </a:rPr>
                        <a:t>يا مملوءة نعمة</a:t>
                      </a:r>
                    </a:p>
                    <a:p>
                      <a:pPr algn="r" rtl="1"/>
                      <a:r>
                        <a:rPr lang="ar-EG" sz="4000" b="0" i="1" kern="1200" dirty="0">
                          <a:solidFill>
                            <a:prstClr val="white"/>
                          </a:solidFill>
                          <a:latin typeface="+mn-lt"/>
                          <a:ea typeface="+mn-ea"/>
                          <a:cs typeface="+mn-cs"/>
                        </a:rPr>
                        <a:t>يا مشتملة بالانوار</a:t>
                      </a:r>
                    </a:p>
                    <a:p>
                      <a:pPr algn="r" rtl="1"/>
                      <a:r>
                        <a:rPr lang="ar-EG" sz="4000" b="0" i="1" kern="1200" dirty="0">
                          <a:solidFill>
                            <a:prstClr val="white"/>
                          </a:solidFill>
                          <a:latin typeface="+mn-lt"/>
                          <a:ea typeface="+mn-ea"/>
                          <a:cs typeface="+mn-cs"/>
                        </a:rPr>
                        <a:t>يا أم الرحمة</a:t>
                      </a:r>
                    </a:p>
                  </a:txBody>
                  <a:tcPr/>
                </a:tc>
                <a:extLst>
                  <a:ext uri="{0D108BD9-81ED-4DB2-BD59-A6C34878D82A}">
                    <a16:rowId xmlns:a16="http://schemas.microsoft.com/office/drawing/2014/main" val="10000"/>
                  </a:ext>
                </a:extLst>
              </a:tr>
              <a:tr h="2844316">
                <a:tc>
                  <a:txBody>
                    <a:bodyPr/>
                    <a:lstStyle/>
                    <a:p>
                      <a:pPr marL="0" algn="l" defTabSz="914400" rtl="0" eaLnBrk="1" latinLnBrk="0" hangingPunct="1"/>
                      <a:r>
                        <a:rPr lang="fr-FR" sz="3200" b="1" i="1" kern="1200" dirty="0">
                          <a:solidFill>
                            <a:prstClr val="white"/>
                          </a:solidFill>
                          <a:latin typeface="Book Antiqua" pitchFamily="18" charset="0"/>
                          <a:ea typeface="+mn-ea"/>
                          <a:cs typeface="+mn-cs"/>
                        </a:rPr>
                        <a:t>Viens intercède pour nous</a:t>
                      </a:r>
                    </a:p>
                    <a:p>
                      <a:pPr marL="0" algn="l" defTabSz="914400" rtl="0" eaLnBrk="1" latinLnBrk="0" hangingPunct="1"/>
                      <a:r>
                        <a:rPr lang="fr-FR" sz="3200" b="1" i="1" kern="1200" dirty="0">
                          <a:solidFill>
                            <a:prstClr val="white"/>
                          </a:solidFill>
                          <a:latin typeface="Book Antiqua" pitchFamily="18" charset="0"/>
                          <a:ea typeface="+mn-ea"/>
                          <a:cs typeface="+mn-cs"/>
                        </a:rPr>
                        <a:t>Au jour du jugement</a:t>
                      </a:r>
                    </a:p>
                    <a:p>
                      <a:pPr marL="0" algn="l" defTabSz="914400" rtl="0" eaLnBrk="1" latinLnBrk="0" hangingPunct="1"/>
                      <a:r>
                        <a:rPr lang="fr-FR" sz="3200" b="1" i="1" kern="1200" dirty="0">
                          <a:solidFill>
                            <a:prstClr val="white"/>
                          </a:solidFill>
                          <a:latin typeface="Book Antiqua" pitchFamily="18" charset="0"/>
                          <a:ea typeface="+mn-ea"/>
                          <a:cs typeface="+mn-cs"/>
                        </a:rPr>
                        <a:t>Ton Fils nous a sauvés</a:t>
                      </a:r>
                    </a:p>
                    <a:p>
                      <a:pPr marL="0" algn="l" defTabSz="914400" rtl="0" eaLnBrk="1" latinLnBrk="0" hangingPunct="1"/>
                      <a:r>
                        <a:rPr lang="fr-FR" sz="3200" b="1" i="1" kern="1200" dirty="0">
                          <a:solidFill>
                            <a:prstClr val="white"/>
                          </a:solidFill>
                          <a:latin typeface="Book Antiqua" pitchFamily="18" charset="0"/>
                          <a:ea typeface="+mn-ea"/>
                          <a:cs typeface="+mn-cs"/>
                        </a:rPr>
                        <a:t>Ô fille de Sion</a:t>
                      </a:r>
                    </a:p>
                  </a:txBody>
                  <a:tcPr/>
                </a:tc>
                <a:tc>
                  <a:txBody>
                    <a:bodyPr/>
                    <a:lstStyle/>
                    <a:p>
                      <a:pPr algn="r" rtl="1"/>
                      <a:r>
                        <a:rPr lang="ar-EG" sz="4000" b="0" i="1" kern="1200" dirty="0">
                          <a:solidFill>
                            <a:prstClr val="white"/>
                          </a:solidFill>
                          <a:latin typeface="+mn-lt"/>
                          <a:ea typeface="+mn-ea"/>
                          <a:cs typeface="+mn-cs"/>
                        </a:rPr>
                        <a:t>إشفعي فينا</a:t>
                      </a:r>
                    </a:p>
                    <a:p>
                      <a:pPr algn="r" rtl="1"/>
                      <a:r>
                        <a:rPr lang="ar-EG" sz="4000" b="0" i="1" kern="1200" dirty="0">
                          <a:solidFill>
                            <a:prstClr val="white"/>
                          </a:solidFill>
                          <a:latin typeface="+mn-lt"/>
                          <a:ea typeface="+mn-ea"/>
                          <a:cs typeface="+mn-cs"/>
                        </a:rPr>
                        <a:t>في يوم الزحمة</a:t>
                      </a:r>
                    </a:p>
                    <a:p>
                      <a:pPr algn="r" rtl="1"/>
                      <a:r>
                        <a:rPr lang="ar-EG" sz="4000" b="0" i="1" kern="1200" dirty="0">
                          <a:solidFill>
                            <a:prstClr val="white"/>
                          </a:solidFill>
                          <a:latin typeface="+mn-lt"/>
                          <a:ea typeface="+mn-ea"/>
                          <a:cs typeface="+mn-cs"/>
                        </a:rPr>
                        <a:t>بابنك نلنا الخلاص</a:t>
                      </a:r>
                    </a:p>
                    <a:p>
                      <a:pPr algn="r" rtl="1"/>
                      <a:r>
                        <a:rPr lang="ar-EG" sz="4000" b="0" i="1" kern="1200" dirty="0">
                          <a:solidFill>
                            <a:prstClr val="white"/>
                          </a:solidFill>
                          <a:latin typeface="+mn-lt"/>
                          <a:ea typeface="+mn-ea"/>
                          <a:cs typeface="+mn-cs"/>
                        </a:rPr>
                        <a:t>يا إبنة صهيون</a:t>
                      </a:r>
                    </a:p>
                    <a:p>
                      <a:pPr algn="r" rtl="1"/>
                      <a:endParaRPr lang="fr-FR" sz="3400" b="0" i="1"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46F86D66-065B-577A-ECFA-4D8DDA75899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E7F15C32-DEC5-B1DF-B967-8CA985464B5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51272325"/>
      </p:ext>
    </p:extLst>
  </p:cSld>
  <p:clrMapOvr>
    <a:masterClrMapping/>
  </p:clrMapOvr>
</p:sld>
</file>

<file path=ppt/slides/slide25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491336070"/>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0">
                  <a:extLst>
                    <a:ext uri="{9D8B030D-6E8A-4147-A177-3AD203B41FA5}">
                      <a16:colId xmlns:a16="http://schemas.microsoft.com/office/drawing/2014/main" val="20000"/>
                    </a:ext>
                  </a:extLst>
                </a:gridCol>
                <a:gridCol w="464758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9. Tel un Enfant, tu L’élevas</a:t>
                      </a:r>
                    </a:p>
                    <a:p>
                      <a:pPr algn="l"/>
                      <a:r>
                        <a:rPr lang="fr-FR" sz="2800" b="1" kern="1200" dirty="0">
                          <a:solidFill>
                            <a:prstClr val="white"/>
                          </a:solidFill>
                          <a:latin typeface="Book Antiqua" pitchFamily="18" charset="0"/>
                          <a:ea typeface="+mn-ea"/>
                          <a:cs typeface="+mn-cs"/>
                        </a:rPr>
                        <a:t>Avec grandeur, le monde, Il fit</a:t>
                      </a:r>
                    </a:p>
                    <a:p>
                      <a:pPr algn="l"/>
                      <a:r>
                        <a:rPr lang="fr-FR" sz="2800" b="1" kern="1200" dirty="0">
                          <a:solidFill>
                            <a:prstClr val="white"/>
                          </a:solidFill>
                          <a:latin typeface="Book Antiqua" pitchFamily="18" charset="0"/>
                          <a:ea typeface="+mn-ea"/>
                          <a:cs typeface="+mn-cs"/>
                        </a:rPr>
                        <a:t>Adam, Ses fils, Il ramena</a:t>
                      </a:r>
                    </a:p>
                    <a:p>
                      <a:pPr algn="l"/>
                      <a:r>
                        <a:rPr lang="fr-FR" sz="2800" b="1" kern="1200" dirty="0">
                          <a:solidFill>
                            <a:prstClr val="white"/>
                          </a:solidFill>
                          <a:latin typeface="Book Antiqua" pitchFamily="18" charset="0"/>
                          <a:ea typeface="+mn-ea"/>
                          <a:cs typeface="+mn-cs"/>
                        </a:rPr>
                        <a:t>Après exil, au Paradis</a:t>
                      </a:r>
                    </a:p>
                  </a:txBody>
                  <a:tcPr/>
                </a:tc>
                <a:tc>
                  <a:txBody>
                    <a:bodyPr/>
                    <a:lstStyle/>
                    <a:p>
                      <a:pPr algn="r" rtl="1"/>
                      <a:r>
                        <a:rPr lang="ar-EG" sz="3600" b="0" kern="1200" dirty="0">
                          <a:solidFill>
                            <a:prstClr val="white"/>
                          </a:solidFill>
                          <a:latin typeface="+mn-lt"/>
                          <a:ea typeface="+mn-ea"/>
                          <a:cs typeface="+mn-cs"/>
                        </a:rPr>
                        <a:t>وكمثل غلام قد </a:t>
                      </a:r>
                      <a:r>
                        <a:rPr lang="ar-EG" sz="3600" b="0" kern="1200" dirty="0" err="1">
                          <a:solidFill>
                            <a:prstClr val="white"/>
                          </a:solidFill>
                          <a:latin typeface="+mn-lt"/>
                          <a:ea typeface="+mn-ea"/>
                          <a:cs typeface="+mn-cs"/>
                        </a:rPr>
                        <a:t>ربيتيه،</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مُكون الأكوان </a:t>
                      </a:r>
                      <a:r>
                        <a:rPr lang="ar-EG" sz="3600" b="0" kern="1200" dirty="0" err="1">
                          <a:solidFill>
                            <a:prstClr val="white"/>
                          </a:solidFill>
                          <a:latin typeface="+mn-lt"/>
                          <a:ea typeface="+mn-ea"/>
                          <a:cs typeface="+mn-cs"/>
                        </a:rPr>
                        <a:t>بالقدرة،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رد آدم </a:t>
                      </a:r>
                      <a:r>
                        <a:rPr lang="ar-EG" sz="3600" b="0" kern="1200" dirty="0" err="1">
                          <a:solidFill>
                            <a:prstClr val="white"/>
                          </a:solidFill>
                          <a:latin typeface="+mn-lt"/>
                          <a:ea typeface="+mn-ea"/>
                          <a:cs typeface="+mn-cs"/>
                        </a:rPr>
                        <a:t>وبنيه،</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إلي الفردوس دفعة أخري.</a:t>
                      </a:r>
                      <a:endParaRPr lang="ar-EG" sz="3600" b="0" kern="1200" dirty="0" err="1">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10. Après exil, au Paradis</a:t>
                      </a:r>
                    </a:p>
                    <a:p>
                      <a:r>
                        <a:rPr lang="fr-FR" sz="2800" b="1" kern="1200" dirty="0">
                          <a:solidFill>
                            <a:prstClr val="white"/>
                          </a:solidFill>
                          <a:latin typeface="Book Antiqua" pitchFamily="18" charset="0"/>
                          <a:ea typeface="+mn-ea"/>
                          <a:cs typeface="+mn-cs"/>
                        </a:rPr>
                        <a:t>La bienheureuse, on te dira</a:t>
                      </a:r>
                    </a:p>
                    <a:p>
                      <a:r>
                        <a:rPr lang="fr-FR" sz="2800" b="1" kern="1200" dirty="0">
                          <a:solidFill>
                            <a:prstClr val="white"/>
                          </a:solidFill>
                          <a:latin typeface="Book Antiqua" pitchFamily="18" charset="0"/>
                          <a:ea typeface="+mn-ea"/>
                          <a:cs typeface="+mn-cs"/>
                        </a:rPr>
                        <a:t>Heureuse es-tu Vierge Marie</a:t>
                      </a:r>
                    </a:p>
                    <a:p>
                      <a:r>
                        <a:rPr lang="fr-FR" sz="2800" b="1" kern="1200" dirty="0">
                          <a:solidFill>
                            <a:prstClr val="white"/>
                          </a:solidFill>
                          <a:latin typeface="Book Antiqua" pitchFamily="18" charset="0"/>
                          <a:ea typeface="+mn-ea"/>
                          <a:cs typeface="+mn-cs"/>
                        </a:rPr>
                        <a:t>Salut à toi, salut à toi</a:t>
                      </a:r>
                    </a:p>
                  </a:txBody>
                  <a:tcPr/>
                </a:tc>
                <a:tc>
                  <a:txBody>
                    <a:bodyPr/>
                    <a:lstStyle/>
                    <a:p>
                      <a:pPr algn="r" rtl="1"/>
                      <a:r>
                        <a:rPr lang="ar-EG" sz="3600" b="0" kern="1200" dirty="0">
                          <a:solidFill>
                            <a:prstClr val="white"/>
                          </a:solidFill>
                          <a:latin typeface="+mn-lt"/>
                          <a:ea typeface="+mn-ea"/>
                          <a:cs typeface="+mn-cs"/>
                        </a:rPr>
                        <a:t>إلي الفردوس دفعة </a:t>
                      </a:r>
                      <a:r>
                        <a:rPr lang="ar-EG" sz="3600" b="0" kern="1200" dirty="0" err="1">
                          <a:solidFill>
                            <a:prstClr val="white"/>
                          </a:solidFill>
                          <a:latin typeface="+mn-lt"/>
                          <a:ea typeface="+mn-ea"/>
                          <a:cs typeface="+mn-cs"/>
                        </a:rPr>
                        <a:t>أخري،</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ونحن الكل </a:t>
                      </a:r>
                      <a:r>
                        <a:rPr lang="ar-EG" sz="3600" b="0" kern="1200" dirty="0" err="1">
                          <a:solidFill>
                            <a:prstClr val="white"/>
                          </a:solidFill>
                          <a:latin typeface="+mn-lt"/>
                          <a:ea typeface="+mn-ea"/>
                          <a:cs typeface="+mn-cs"/>
                        </a:rPr>
                        <a:t>نطوبك،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ونقول </a:t>
                      </a:r>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يا </a:t>
                      </a:r>
                      <a:r>
                        <a:rPr lang="ar-EG" sz="3600" b="0" kern="1200" dirty="0" err="1">
                          <a:solidFill>
                            <a:prstClr val="white"/>
                          </a:solidFill>
                          <a:latin typeface="+mn-lt"/>
                          <a:ea typeface="+mn-ea"/>
                          <a:cs typeface="+mn-cs"/>
                        </a:rPr>
                        <a:t>عذراء،</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السلام لكِ ثم السلام إليك.</a:t>
                      </a:r>
                      <a:endParaRPr lang="ar-EG" sz="3600" b="0" kern="1200" dirty="0" err="1">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DEC02434-6C6E-F686-9297-9D28BDAEECB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6</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F15BFD40-C5FD-5F98-6C18-BD11BCCB6AE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06460802"/>
      </p:ext>
    </p:extLst>
  </p:cSld>
  <p:clrMapOvr>
    <a:masterClrMapping/>
  </p:clrMapOvr>
  <p:transition/>
</p:sld>
</file>

<file path=ppt/slides/slide251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615759373"/>
              </p:ext>
            </p:extLst>
          </p:nvPr>
        </p:nvGraphicFramePr>
        <p:xfrm>
          <a:off x="457200" y="1242864"/>
          <a:ext cx="11247156" cy="30243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Salut à toi, salut à toi</a:t>
                      </a:r>
                    </a:p>
                    <a:p>
                      <a:pPr algn="l"/>
                      <a:r>
                        <a:rPr lang="fr-FR" sz="2800" b="1" kern="1200" dirty="0">
                          <a:solidFill>
                            <a:prstClr val="white"/>
                          </a:solidFill>
                          <a:latin typeface="Book Antiqua" pitchFamily="18" charset="0"/>
                          <a:ea typeface="+mn-ea"/>
                          <a:cs typeface="+mn-cs"/>
                        </a:rPr>
                        <a:t>Nous t’implorons, ô notre Dame</a:t>
                      </a:r>
                    </a:p>
                    <a:p>
                      <a:pPr algn="l"/>
                      <a:r>
                        <a:rPr lang="fr-FR" sz="2800" b="1" kern="1200" dirty="0">
                          <a:solidFill>
                            <a:prstClr val="white"/>
                          </a:solidFill>
                          <a:latin typeface="Book Antiqua" pitchFamily="18" charset="0"/>
                          <a:ea typeface="+mn-ea"/>
                          <a:cs typeface="+mn-cs"/>
                        </a:rPr>
                        <a:t>Près de tes pères, garde-moi</a:t>
                      </a:r>
                    </a:p>
                    <a:p>
                      <a:pPr algn="l"/>
                      <a:r>
                        <a:rPr lang="fr-FR" sz="2800" b="1" kern="1200" dirty="0">
                          <a:solidFill>
                            <a:prstClr val="white"/>
                          </a:solidFill>
                          <a:latin typeface="Book Antiqua" pitchFamily="18" charset="0"/>
                          <a:ea typeface="+mn-ea"/>
                          <a:cs typeface="+mn-cs"/>
                        </a:rPr>
                        <a:t>Jacob, Isaac et Abraham</a:t>
                      </a:r>
                    </a:p>
                  </a:txBody>
                  <a:tcPr/>
                </a:tc>
                <a:tc>
                  <a:txBody>
                    <a:bodyPr/>
                    <a:lstStyle/>
                    <a:p>
                      <a:pPr algn="r" rtl="1"/>
                      <a:r>
                        <a:rPr lang="ar-EG" sz="3600" b="0" kern="1200" dirty="0">
                          <a:solidFill>
                            <a:prstClr val="white"/>
                          </a:solidFill>
                          <a:latin typeface="+mn-lt"/>
                          <a:ea typeface="+mn-ea"/>
                          <a:cs typeface="+mn-cs"/>
                        </a:rPr>
                        <a:t>السلام لك ثم السلام </a:t>
                      </a:r>
                      <a:r>
                        <a:rPr lang="ar-EG" sz="3600" b="0" kern="1200" dirty="0" err="1">
                          <a:solidFill>
                            <a:prstClr val="white"/>
                          </a:solidFill>
                          <a:latin typeface="+mn-lt"/>
                          <a:ea typeface="+mn-ea"/>
                          <a:cs typeface="+mn-cs"/>
                        </a:rPr>
                        <a:t>إليك،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ونسألك يا أم </a:t>
                      </a:r>
                      <a:r>
                        <a:rPr lang="ar-EG" sz="3600" b="0" kern="1200" dirty="0" err="1">
                          <a:solidFill>
                            <a:prstClr val="white"/>
                          </a:solidFill>
                          <a:latin typeface="+mn-lt"/>
                          <a:ea typeface="+mn-ea"/>
                          <a:cs typeface="+mn-cs"/>
                        </a:rPr>
                        <a:t>المحبوب،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أن </a:t>
                      </a:r>
                      <a:r>
                        <a:rPr lang="ar-EG" sz="3600" b="0" kern="1200" dirty="0" err="1">
                          <a:solidFill>
                            <a:prstClr val="white"/>
                          </a:solidFill>
                          <a:latin typeface="+mn-lt"/>
                          <a:ea typeface="+mn-ea"/>
                          <a:cs typeface="+mn-cs"/>
                        </a:rPr>
                        <a:t>تحظينا</a:t>
                      </a:r>
                      <a:r>
                        <a:rPr lang="ar-EG" sz="3600" b="0" kern="1200" dirty="0">
                          <a:solidFill>
                            <a:prstClr val="white"/>
                          </a:solidFill>
                          <a:latin typeface="+mn-lt"/>
                          <a:ea typeface="+mn-ea"/>
                          <a:cs typeface="+mn-cs"/>
                        </a:rPr>
                        <a:t> في </a:t>
                      </a:r>
                      <a:r>
                        <a:rPr lang="ar-EG" sz="3600" b="0" kern="1200" dirty="0" err="1">
                          <a:solidFill>
                            <a:prstClr val="white"/>
                          </a:solidFill>
                          <a:latin typeface="+mn-lt"/>
                          <a:ea typeface="+mn-ea"/>
                          <a:cs typeface="+mn-cs"/>
                        </a:rPr>
                        <a:t>مظال</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آبائك،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إبراهيم وإسحق ويعقوب.</a:t>
                      </a:r>
                    </a:p>
                    <a:p>
                      <a:endParaRPr lang="fr-FR" sz="2000" dirty="0"/>
                    </a:p>
                  </a:txBody>
                  <a:tcPr/>
                </a:tc>
                <a:extLst>
                  <a:ext uri="{0D108BD9-81ED-4DB2-BD59-A6C34878D82A}">
                    <a16:rowId xmlns:a16="http://schemas.microsoft.com/office/drawing/2014/main" val="10000"/>
                  </a:ext>
                </a:extLst>
              </a:tr>
            </a:tbl>
          </a:graphicData>
        </a:graphic>
      </p:graphicFrame>
      <p:sp>
        <p:nvSpPr>
          <p:cNvPr id="3" name="ZoneTexte 2">
            <a:extLst>
              <a:ext uri="{FF2B5EF4-FFF2-40B4-BE49-F238E27FC236}">
                <a16:creationId xmlns:a16="http://schemas.microsoft.com/office/drawing/2014/main" id="{57C0E336-3F1D-744C-4698-CF6AE71AEB7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6</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DEDE65D3-8681-2845-6B03-5FDA5F5838A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09050867"/>
      </p:ext>
    </p:extLst>
  </p:cSld>
  <p:clrMapOvr>
    <a:masterClrMapping/>
  </p:clrMapOvr>
  <p:transition/>
</p:sld>
</file>

<file path=ppt/slides/slide251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20" name="ZoneTexte 19">
            <a:extLst>
              <a:ext uri="{FF2B5EF4-FFF2-40B4-BE49-F238E27FC236}">
                <a16:creationId xmlns:a16="http://schemas.microsoft.com/office/drawing/2014/main" id="{4A1B6E77-02E0-6EDC-1084-4CE20764FBC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Aumou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a:t>
            </a:r>
            <a:r>
              <a:rPr lang="fr-FR" sz="3733" dirty="0">
                <a:solidFill>
                  <a:prstClr val="white"/>
                </a:solidFill>
                <a:latin typeface="CS Avva Shenouda" pitchFamily="34" charset="0"/>
              </a:rPr>
              <a:t> je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mau</a:t>
            </a:r>
            <a:r>
              <a:rPr lang="fr-FR" sz="3733" dirty="0">
                <a:solidFill>
                  <a:prstClr val="white"/>
                </a:solidFill>
                <a:latin typeface="CS Avva Shenouda" pitchFamily="34" charset="0"/>
              </a:rPr>
              <a:t> `m`V] @ </a:t>
            </a:r>
            <a:r>
              <a:rPr lang="fr-FR" sz="3733" dirty="0" err="1">
                <a:solidFill>
                  <a:prstClr val="white"/>
                </a:solidFill>
                <a:latin typeface="CS Avva Shenouda" pitchFamily="34" charset="0"/>
              </a:rPr>
              <a:t>Piouro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menenca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remacf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are`ohi</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ereoi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mpar;enoc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ouhwb</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mparadoxon</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دعيتِ أم الله.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الملك </a:t>
            </a:r>
            <a:r>
              <a:rPr lang="ar-EG" sz="4400" dirty="0" err="1">
                <a:solidFill>
                  <a:prstClr val="white"/>
                </a:solidFill>
                <a:latin typeface="Calibri"/>
                <a:cs typeface="Arial" panose="020B0604020202020204" pitchFamily="34" charset="0"/>
              </a:rPr>
              <a:t>الحقيقى</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وبعد ما ولدته.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بقيت عذراء بأمر عجيب.</a:t>
            </a:r>
            <a:endParaRPr lang="fr-FR" sz="4400" dirty="0">
              <a:solidFill>
                <a:prstClr val="white"/>
              </a:solidFill>
              <a:latin typeface="Calibri"/>
            </a:endParaRPr>
          </a:p>
        </p:txBody>
      </p:sp>
      <p:sp>
        <p:nvSpPr>
          <p:cNvPr id="12" name="Rectangle 11"/>
          <p:cNvSpPr/>
          <p:nvPr/>
        </p:nvSpPr>
        <p:spPr>
          <a:xfrm>
            <a:off x="1991545" y="3717032"/>
            <a:ext cx="8553983" cy="2390141"/>
          </a:xfrm>
          <a:prstGeom prst="rect">
            <a:avLst/>
          </a:prstGeom>
        </p:spPr>
        <p:txBody>
          <a:bodyPr wrap="square">
            <a:spAutoFit/>
          </a:bodyPr>
          <a:lstStyle/>
          <a:p>
            <a:pPr algn="ctr" defTabSz="1219170"/>
            <a:r>
              <a:rPr lang="fr-FR" sz="3733" b="1" dirty="0">
                <a:solidFill>
                  <a:prstClr val="white"/>
                </a:solidFill>
                <a:latin typeface="Book Antiqua" pitchFamily="18" charset="0"/>
              </a:rPr>
              <a:t>Mère de Dieu, tu fus nommée</a:t>
            </a:r>
          </a:p>
          <a:p>
            <a:pPr algn="ctr" defTabSz="1219170"/>
            <a:r>
              <a:rPr lang="fr-FR" sz="3733" b="1" dirty="0">
                <a:solidFill>
                  <a:prstClr val="white"/>
                </a:solidFill>
                <a:latin typeface="Book Antiqua" pitchFamily="18" charset="0"/>
              </a:rPr>
              <a:t>Il est le Roi véritable</a:t>
            </a:r>
          </a:p>
          <a:p>
            <a:pPr algn="ctr" defTabSz="1219170"/>
            <a:r>
              <a:rPr lang="fr-FR" sz="3733" b="1" dirty="0">
                <a:solidFill>
                  <a:prstClr val="white"/>
                </a:solidFill>
                <a:latin typeface="Book Antiqua" pitchFamily="18" charset="0"/>
              </a:rPr>
              <a:t>Après L'avoir enfanté</a:t>
            </a:r>
          </a:p>
          <a:p>
            <a:pPr algn="ctr" defTabSz="1219170"/>
            <a:r>
              <a:rPr lang="fr-FR" sz="3733" b="1" dirty="0">
                <a:solidFill>
                  <a:prstClr val="white"/>
                </a:solidFill>
                <a:latin typeface="Book Antiqua" pitchFamily="18" charset="0"/>
              </a:rPr>
              <a:t>Restas Vierge ; fait étonnant.</a:t>
            </a:r>
          </a:p>
        </p:txBody>
      </p:sp>
      <p:sp>
        <p:nvSpPr>
          <p:cNvPr id="21" name="ZoneTexte 20">
            <a:hlinkClick r:id="rId2" action="ppaction://hlinksldjump"/>
            <a:extLst>
              <a:ext uri="{FF2B5EF4-FFF2-40B4-BE49-F238E27FC236}">
                <a16:creationId xmlns:a16="http://schemas.microsoft.com/office/drawing/2014/main" id="{F8A185AD-DEA4-C298-E001-86E7E6E4BA5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78325842"/>
      </p:ext>
    </p:extLst>
  </p:cSld>
  <p:clrMapOvr>
    <a:overrideClrMapping bg1="lt1" tx1="dk1" bg2="lt2" tx2="dk2" accent1="accent1" accent2="accent2" accent3="accent3" accent4="accent4" accent5="accent5" accent6="accent6" hlink="hlink" folHlink="folHlink"/>
  </p:clrMapOvr>
</p:sld>
</file>

<file path=ppt/slides/slide251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20" name="ZoneTexte 19">
            <a:extLst>
              <a:ext uri="{FF2B5EF4-FFF2-40B4-BE49-F238E27FC236}">
                <a16:creationId xmlns:a16="http://schemas.microsoft.com/office/drawing/2014/main" id="{B38BAF37-83AA-621D-383A-05F0FF32018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Emmanouyl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vyetare</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jvof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areh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nattako</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ectob</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tepar;eni</a:t>
            </a:r>
            <a:r>
              <a:rPr lang="fr-FR" sz="3733" dirty="0">
                <a:solidFill>
                  <a:prstClr val="white"/>
                </a:solidFill>
                <a:latin typeface="CS Avva Shenouda" pitchFamily="34" charset="0"/>
              </a:rPr>
              <a:t>`a.</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عمانوئيل الذى ولدته.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هو حفظك.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بغير فساد.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وبتوليتك مختومة.</a:t>
            </a:r>
            <a:endParaRPr lang="fr-FR" sz="4400" dirty="0">
              <a:solidFill>
                <a:prstClr val="white"/>
              </a:solidFill>
              <a:latin typeface="Calibri"/>
            </a:endParaRPr>
          </a:p>
        </p:txBody>
      </p:sp>
      <p:sp>
        <p:nvSpPr>
          <p:cNvPr id="12" name="Rectangle 11"/>
          <p:cNvSpPr/>
          <p:nvPr/>
        </p:nvSpPr>
        <p:spPr>
          <a:xfrm>
            <a:off x="1991544" y="3909054"/>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Emmanuel, t’a préservée</a:t>
            </a:r>
          </a:p>
          <a:p>
            <a:pPr algn="ctr" defTabSz="1219170"/>
            <a:r>
              <a:rPr lang="fr-FR" sz="3733" b="1" dirty="0">
                <a:solidFill>
                  <a:prstClr val="white"/>
                </a:solidFill>
                <a:latin typeface="Book Antiqua" pitchFamily="18" charset="0"/>
              </a:rPr>
              <a:t>Lui que tu as enfanté</a:t>
            </a:r>
          </a:p>
          <a:p>
            <a:pPr algn="ctr" defTabSz="1219170"/>
            <a:r>
              <a:rPr lang="fr-FR" sz="3733" b="1" dirty="0">
                <a:solidFill>
                  <a:prstClr val="white"/>
                </a:solidFill>
                <a:latin typeface="Book Antiqua" pitchFamily="18" charset="0"/>
              </a:rPr>
              <a:t>Préservée, et sans souillure</a:t>
            </a:r>
          </a:p>
          <a:p>
            <a:pPr algn="ctr" defTabSz="1219170"/>
            <a:r>
              <a:rPr lang="fr-FR" sz="3733" b="1" dirty="0">
                <a:solidFill>
                  <a:prstClr val="white"/>
                </a:solidFill>
                <a:latin typeface="Book Antiqua" pitchFamily="18" charset="0"/>
              </a:rPr>
              <a:t>Ta virginité, scellée.</a:t>
            </a:r>
          </a:p>
        </p:txBody>
      </p:sp>
      <p:sp>
        <p:nvSpPr>
          <p:cNvPr id="21" name="ZoneTexte 20">
            <a:hlinkClick r:id="rId2" action="ppaction://hlinksldjump"/>
            <a:extLst>
              <a:ext uri="{FF2B5EF4-FFF2-40B4-BE49-F238E27FC236}">
                <a16:creationId xmlns:a16="http://schemas.microsoft.com/office/drawing/2014/main" id="{9D143EE9-E150-5865-137D-89FBBEC0F17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9632574"/>
      </p:ext>
    </p:extLst>
  </p:cSld>
  <p:clrMapOvr>
    <a:overrideClrMapping bg1="lt1" tx1="dk1" bg2="lt2" tx2="dk2" accent1="accent1" accent2="accent2" accent3="accent3" accent4="accent4" accent5="accent5" accent6="accent6" hlink="hlink" folHlink="folHlink"/>
  </p:clrMapOvr>
</p:sld>
</file>

<file path=ppt/slides/slide251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4B8A4E59-1A06-873D-E81A-5C70E52FAA3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ye;meh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yetacjem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yetacmec</a:t>
            </a:r>
            <a:r>
              <a:rPr lang="fr-FR" sz="3733" dirty="0">
                <a:solidFill>
                  <a:prstClr val="white"/>
                </a:solidFill>
                <a:latin typeface="CS Avva Shenouda" pitchFamily="34" charset="0"/>
              </a:rPr>
              <a:t> P=,=c @ </a:t>
            </a:r>
            <a:r>
              <a:rPr lang="fr-FR" sz="3733" err="1">
                <a:solidFill>
                  <a:prstClr val="white"/>
                </a:solidFill>
                <a:latin typeface="CS Avva Shenouda" pitchFamily="34" charset="0"/>
              </a:rPr>
              <a:t>ouoh</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sop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neme</a:t>
            </a:r>
            <a:r>
              <a:rPr lang="fr-FR" sz="3733" dirty="0">
                <a:solidFill>
                  <a:prstClr val="white"/>
                </a:solidFill>
                <a:latin typeface="CS Avva Shenouda" pitchFamily="34" charset="0"/>
              </a:rPr>
              <a:t>.</a:t>
            </a:r>
          </a:p>
        </p:txBody>
      </p:sp>
      <p:sp>
        <p:nvSpPr>
          <p:cNvPr id="11" name="Rectangle 10"/>
          <p:cNvSpPr/>
          <p:nvPr/>
        </p:nvSpPr>
        <p:spPr>
          <a:xfrm>
            <a:off x="6672064" y="556226"/>
            <a:ext cx="5088565" cy="2575192"/>
          </a:xfrm>
          <a:prstGeom prst="rect">
            <a:avLst/>
          </a:prstGeom>
        </p:spPr>
        <p:txBody>
          <a:bodyPr wrap="square">
            <a:spAutoFit/>
          </a:bodyPr>
          <a:lstStyle/>
          <a:p>
            <a:pPr algn="just" defTabSz="1219170" rtl="1"/>
            <a:r>
              <a:rPr lang="ar-EG" sz="4200" dirty="0">
                <a:solidFill>
                  <a:prstClr val="white"/>
                </a:solidFill>
                <a:latin typeface="Calibri"/>
                <a:cs typeface="Arial" panose="020B0604020202020204" pitchFamily="34" charset="0"/>
              </a:rPr>
              <a:t>السلام لك يا ممتلئة نعمة. </a:t>
            </a:r>
            <a:endParaRPr lang="fr-FR" sz="4200"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وجدت نعمة. </a:t>
            </a:r>
            <a:endParaRPr lang="fr-FR" sz="3867"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ولدت المسيح. </a:t>
            </a:r>
            <a:endParaRPr lang="fr-FR" sz="3867" dirty="0">
              <a:solidFill>
                <a:prstClr val="white"/>
              </a:solidFill>
              <a:latin typeface="Calibri"/>
            </a:endParaRPr>
          </a:p>
          <a:p>
            <a:pPr algn="just" defTabSz="1219170" rtl="1"/>
            <a:r>
              <a:rPr lang="ar-EG" sz="4200" dirty="0">
                <a:solidFill>
                  <a:prstClr val="white"/>
                </a:solidFill>
                <a:latin typeface="Calibri"/>
                <a:cs typeface="Arial" panose="020B0604020202020204" pitchFamily="34" charset="0"/>
              </a:rPr>
              <a:t>الرب معك.</a:t>
            </a:r>
            <a:endParaRPr lang="fr-FR" sz="42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pleine de grâce, </a:t>
            </a:r>
          </a:p>
          <a:p>
            <a:pPr algn="ctr" defTabSz="1219170"/>
            <a:r>
              <a:rPr lang="fr-FR" sz="3733" b="1" dirty="0">
                <a:solidFill>
                  <a:prstClr val="white"/>
                </a:solidFill>
                <a:latin typeface="Book Antiqua" pitchFamily="18" charset="0"/>
              </a:rPr>
              <a:t>salut à toi qui trouva grâce, </a:t>
            </a:r>
          </a:p>
          <a:p>
            <a:pPr algn="ctr" defTabSz="1219170"/>
            <a:r>
              <a:rPr lang="fr-FR" sz="3733" b="1" dirty="0">
                <a:solidFill>
                  <a:prstClr val="white"/>
                </a:solidFill>
                <a:latin typeface="Book Antiqua" pitchFamily="18" charset="0"/>
              </a:rPr>
              <a:t>salut à toi qui enfanta le Christ, </a:t>
            </a:r>
          </a:p>
          <a:p>
            <a:pPr algn="ctr" defTabSz="1219170"/>
            <a:r>
              <a:rPr lang="fr-FR" sz="3733" b="1" dirty="0">
                <a:solidFill>
                  <a:prstClr val="white"/>
                </a:solidFill>
                <a:latin typeface="Book Antiqua" pitchFamily="18" charset="0"/>
              </a:rPr>
              <a:t>le Seigneur est avec toi.</a:t>
            </a:r>
          </a:p>
        </p:txBody>
      </p:sp>
      <p:sp>
        <p:nvSpPr>
          <p:cNvPr id="20" name="ZoneTexte 19">
            <a:hlinkClick r:id="rId2" action="ppaction://hlinksldjump"/>
            <a:extLst>
              <a:ext uri="{FF2B5EF4-FFF2-40B4-BE49-F238E27FC236}">
                <a16:creationId xmlns:a16="http://schemas.microsoft.com/office/drawing/2014/main" id="{7E9D50FB-133D-AB5A-30A0-ABB99904EED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52065120"/>
      </p:ext>
    </p:extLst>
  </p:cSld>
  <p:clrMapOvr>
    <a:overrideClrMapping bg1="lt1" tx1="dk1" bg2="lt2" tx2="dk2" accent1="accent1" accent2="accent2" accent3="accent3" accent4="accent4" accent5="accent5" accent6="accent6" hlink="hlink" folHlink="folHlink"/>
  </p:clrMapOvr>
</p:sld>
</file>

<file path=ppt/slides/slide25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69</a:t>
            </a:r>
          </a:p>
        </p:txBody>
      </p:sp>
      <p:sp>
        <p:nvSpPr>
          <p:cNvPr id="4" name="Rectangle 3">
            <a:extLst>
              <a:ext uri="{FF2B5EF4-FFF2-40B4-BE49-F238E27FC236}">
                <a16:creationId xmlns:a16="http://schemas.microsoft.com/office/drawing/2014/main" id="{F0179EB6-C686-35EA-2AE3-6722713BB7F7}"/>
              </a:ext>
            </a:extLst>
          </p:cNvPr>
          <p:cNvSpPr/>
          <p:nvPr/>
        </p:nvSpPr>
        <p:spPr>
          <a:xfrm>
            <a:off x="533400" y="2286000"/>
            <a:ext cx="11170956" cy="1446550"/>
          </a:xfrm>
          <a:prstGeom prst="rect">
            <a:avLst/>
          </a:prstGeom>
        </p:spPr>
        <p:txBody>
          <a:bodyPr wrap="square">
            <a:spAutoFit/>
          </a:bodyPr>
          <a:lstStyle/>
          <a:p>
            <a:pPr algn="ctr"/>
            <a:r>
              <a:rPr lang="fr-FR" sz="4400" b="1" dirty="0">
                <a:solidFill>
                  <a:prstClr val="white"/>
                </a:solidFill>
                <a:latin typeface="Book Antiqua" pitchFamily="18" charset="0"/>
              </a:rPr>
              <a:t>7</a:t>
            </a:r>
            <a:r>
              <a:rPr lang="fr-FR" sz="4400" b="1" baseline="30000" dirty="0">
                <a:solidFill>
                  <a:prstClr val="white"/>
                </a:solidFill>
                <a:latin typeface="Book Antiqua" pitchFamily="18" charset="0"/>
              </a:rPr>
              <a:t>ème</a:t>
            </a:r>
            <a:r>
              <a:rPr lang="fr-FR" sz="4400" b="1" dirty="0">
                <a:solidFill>
                  <a:prstClr val="white"/>
                </a:solidFill>
                <a:latin typeface="Book Antiqua" pitchFamily="18" charset="0"/>
              </a:rPr>
              <a:t> interprétation de Maître Abo El-Saad </a:t>
            </a:r>
            <a:r>
              <a:rPr lang="ar-AE" sz="4400" b="1" dirty="0">
                <a:solidFill>
                  <a:prstClr val="white"/>
                </a:solidFill>
                <a:latin typeface="Book Antiqua" pitchFamily="18" charset="0"/>
              </a:rPr>
              <a:t>التفسير السابع لأبو السعد </a:t>
            </a:r>
            <a:r>
              <a:rPr lang="ar-AE" sz="4400" b="1" dirty="0" err="1">
                <a:solidFill>
                  <a:prstClr val="white"/>
                </a:solidFill>
                <a:latin typeface="Book Antiqua" pitchFamily="18" charset="0"/>
              </a:rPr>
              <a:t>الأبوتيجي</a:t>
            </a:r>
            <a:endParaRPr lang="fr-FR" sz="4400" b="1"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F963235F-6033-728D-CBEA-7D931678686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7</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3" name="ZoneTexte 2">
            <a:hlinkClick r:id="rId3" action="ppaction://hlinksldjump"/>
            <a:extLst>
              <a:ext uri="{FF2B5EF4-FFF2-40B4-BE49-F238E27FC236}">
                <a16:creationId xmlns:a16="http://schemas.microsoft.com/office/drawing/2014/main" id="{FD13E423-A1AB-668A-3721-67E22163C73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85775212"/>
      </p:ext>
    </p:extLst>
  </p:cSld>
  <p:clrMapOvr>
    <a:masterClrMapping/>
  </p:clrMapOvr>
  <p:transition spd="slow"/>
</p:sld>
</file>

<file path=ppt/slides/slide25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251391760"/>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 Tu fus nommée Mère de Dieu</a:t>
                      </a:r>
                    </a:p>
                    <a:p>
                      <a:pPr algn="l"/>
                      <a:r>
                        <a:rPr lang="fr-FR" sz="2800" b="1" kern="1200" dirty="0">
                          <a:solidFill>
                            <a:prstClr val="white"/>
                          </a:solidFill>
                          <a:latin typeface="Book Antiqua" pitchFamily="18" charset="0"/>
                          <a:ea typeface="+mn-ea"/>
                          <a:cs typeface="+mn-cs"/>
                        </a:rPr>
                        <a:t>Et toute langue a proclamé</a:t>
                      </a:r>
                    </a:p>
                    <a:p>
                      <a:pPr algn="l"/>
                      <a:r>
                        <a:rPr lang="fr-FR" sz="2800" b="1" kern="1200" dirty="0">
                          <a:solidFill>
                            <a:prstClr val="white"/>
                          </a:solidFill>
                          <a:latin typeface="Book Antiqua" pitchFamily="18" charset="0"/>
                          <a:ea typeface="+mn-ea"/>
                          <a:cs typeface="+mn-cs"/>
                        </a:rPr>
                        <a:t>Ce grand mystère : Fils de Dieu</a:t>
                      </a:r>
                    </a:p>
                    <a:p>
                      <a:pPr algn="l"/>
                      <a:r>
                        <a:rPr lang="fr-FR" sz="2800" b="1" kern="1200" dirty="0">
                          <a:solidFill>
                            <a:prstClr val="white"/>
                          </a:solidFill>
                          <a:latin typeface="Book Antiqua" pitchFamily="18" charset="0"/>
                          <a:ea typeface="+mn-ea"/>
                          <a:cs typeface="+mn-cs"/>
                        </a:rPr>
                        <a:t>Ton Fils Emmanuel est né</a:t>
                      </a:r>
                    </a:p>
                  </a:txBody>
                  <a:tcPr/>
                </a:tc>
                <a:tc>
                  <a:txBody>
                    <a:bodyPr/>
                    <a:lstStyle/>
                    <a:p>
                      <a:pPr algn="r" rtl="1"/>
                      <a:r>
                        <a:rPr lang="ar-EG" sz="3600" b="0" kern="1200" dirty="0">
                          <a:solidFill>
                            <a:prstClr val="white"/>
                          </a:solidFill>
                          <a:latin typeface="+mn-lt"/>
                          <a:ea typeface="+mn-ea"/>
                          <a:cs typeface="+mn-cs"/>
                        </a:rPr>
                        <a:t>دعيت أم الله </a:t>
                      </a:r>
                      <a:r>
                        <a:rPr lang="ar-EG" sz="3600" b="0" kern="1200" dirty="0" err="1">
                          <a:solidFill>
                            <a:prstClr val="white"/>
                          </a:solidFill>
                          <a:latin typeface="+mn-lt"/>
                          <a:ea typeface="+mn-ea"/>
                          <a:cs typeface="+mn-cs"/>
                        </a:rPr>
                        <a:t>وأي،</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لسان بشري ينطق </a:t>
                      </a:r>
                      <a:r>
                        <a:rPr lang="ar-EG" sz="3600" b="0" kern="1200" dirty="0" err="1">
                          <a:solidFill>
                            <a:prstClr val="white"/>
                          </a:solidFill>
                          <a:latin typeface="+mn-lt"/>
                          <a:ea typeface="+mn-ea"/>
                          <a:cs typeface="+mn-cs"/>
                        </a:rPr>
                        <a:t>بقليل،</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من أسرار </a:t>
                      </a:r>
                      <a:r>
                        <a:rPr lang="ar-EG" sz="3600" b="0" kern="1200" dirty="0" err="1">
                          <a:solidFill>
                            <a:prstClr val="white"/>
                          </a:solidFill>
                          <a:latin typeface="+mn-lt"/>
                          <a:ea typeface="+mn-ea"/>
                          <a:cs typeface="+mn-cs"/>
                        </a:rPr>
                        <a:t>إبن</a:t>
                      </a:r>
                      <a:r>
                        <a:rPr lang="ar-EG" sz="3600" b="0" kern="1200" dirty="0">
                          <a:solidFill>
                            <a:prstClr val="white"/>
                          </a:solidFill>
                          <a:latin typeface="+mn-lt"/>
                          <a:ea typeface="+mn-ea"/>
                          <a:cs typeface="+mn-cs"/>
                        </a:rPr>
                        <a:t> الله </a:t>
                      </a:r>
                      <a:r>
                        <a:rPr lang="ar-EG" sz="3600" b="0" kern="1200" dirty="0" err="1">
                          <a:solidFill>
                            <a:prstClr val="white"/>
                          </a:solidFill>
                          <a:latin typeface="+mn-lt"/>
                          <a:ea typeface="+mn-ea"/>
                          <a:cs typeface="+mn-cs"/>
                        </a:rPr>
                        <a:t>الحى،</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وهو </a:t>
                      </a:r>
                      <a:r>
                        <a:rPr lang="ar-EG" sz="3600" b="0" kern="1200" dirty="0" err="1">
                          <a:solidFill>
                            <a:prstClr val="white"/>
                          </a:solidFill>
                          <a:latin typeface="+mn-lt"/>
                          <a:ea typeface="+mn-ea"/>
                          <a:cs typeface="+mn-cs"/>
                        </a:rPr>
                        <a:t>إبنك</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عمانوئيل.</a:t>
                      </a:r>
                      <a:endParaRPr lang="ar-EG" sz="3600" b="0" kern="1200" dirty="0">
                        <a:solidFill>
                          <a:prstClr val="white"/>
                        </a:solidFill>
                        <a:latin typeface="+mn-lt"/>
                        <a:ea typeface="+mn-ea"/>
                        <a:cs typeface="+mn-cs"/>
                      </a:endParaRPr>
                    </a:p>
                    <a:p>
                      <a:pPr algn="r" rtl="1"/>
                      <a:endParaRPr lang="ar-EG" sz="36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 Et Vierge, tu L’as enfanté</a:t>
                      </a:r>
                    </a:p>
                    <a:p>
                      <a:r>
                        <a:rPr lang="fr-FR" sz="2800" b="1" kern="1200" dirty="0">
                          <a:solidFill>
                            <a:prstClr val="white"/>
                          </a:solidFill>
                          <a:latin typeface="Book Antiqua" pitchFamily="18" charset="0"/>
                          <a:ea typeface="+mn-ea"/>
                          <a:cs typeface="+mn-cs"/>
                        </a:rPr>
                        <a:t>Pour accomplir les prophéties</a:t>
                      </a:r>
                    </a:p>
                    <a:p>
                      <a:r>
                        <a:rPr lang="fr-FR" sz="2800" b="1" kern="1200" dirty="0">
                          <a:solidFill>
                            <a:prstClr val="white"/>
                          </a:solidFill>
                          <a:latin typeface="Book Antiqua" pitchFamily="18" charset="0"/>
                          <a:ea typeface="+mn-ea"/>
                          <a:cs typeface="+mn-cs"/>
                        </a:rPr>
                        <a:t>Sages et prophètes t’ont mentionnée</a:t>
                      </a:r>
                    </a:p>
                    <a:p>
                      <a:r>
                        <a:rPr lang="fr-FR" sz="2800" b="1" kern="1200" dirty="0">
                          <a:solidFill>
                            <a:prstClr val="white"/>
                          </a:solidFill>
                          <a:latin typeface="Book Antiqua" pitchFamily="18" charset="0"/>
                          <a:ea typeface="+mn-ea"/>
                          <a:cs typeface="+mn-cs"/>
                        </a:rPr>
                        <a:t>Pour annoncer le Christ Messie</a:t>
                      </a:r>
                    </a:p>
                  </a:txBody>
                  <a:tcPr/>
                </a:tc>
                <a:tc>
                  <a:txBody>
                    <a:bodyPr/>
                    <a:lstStyle/>
                    <a:p>
                      <a:pPr algn="r" rtl="1"/>
                      <a:r>
                        <a:rPr lang="ar-EG" sz="3600" b="0" kern="1200" dirty="0">
                          <a:solidFill>
                            <a:prstClr val="white"/>
                          </a:solidFill>
                          <a:latin typeface="+mn-lt"/>
                          <a:ea typeface="+mn-ea"/>
                          <a:cs typeface="+mn-cs"/>
                        </a:rPr>
                        <a:t>ولدته وأنت بتول </a:t>
                      </a:r>
                      <a:r>
                        <a:rPr lang="ar-EG" sz="3600" b="0" kern="1200" dirty="0" err="1">
                          <a:solidFill>
                            <a:prstClr val="white"/>
                          </a:solidFill>
                          <a:latin typeface="+mn-lt"/>
                          <a:ea typeface="+mn-ea"/>
                          <a:cs typeface="+mn-cs"/>
                        </a:rPr>
                        <a:t>لكي،</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يتم قول الأنبياء وما </a:t>
                      </a:r>
                      <a:r>
                        <a:rPr lang="ar-EG" sz="3600" b="0" kern="1200" dirty="0" err="1">
                          <a:solidFill>
                            <a:prstClr val="white"/>
                          </a:solidFill>
                          <a:latin typeface="+mn-lt"/>
                          <a:ea typeface="+mn-ea"/>
                          <a:cs typeface="+mn-cs"/>
                        </a:rPr>
                        <a:t>قيل،</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لأنهم لم يقولوا </a:t>
                      </a:r>
                      <a:r>
                        <a:rPr lang="ar-EG" sz="3600" b="0" kern="1200" dirty="0" err="1">
                          <a:solidFill>
                            <a:prstClr val="white"/>
                          </a:solidFill>
                          <a:latin typeface="+mn-lt"/>
                          <a:ea typeface="+mn-ea"/>
                          <a:cs typeface="+mn-cs"/>
                        </a:rPr>
                        <a:t>شئ،</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إلا وله معني وتأويل.</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DF0647E0-8321-2BAE-272A-1ECD8FC4C76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7</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81B7623F-5D07-4230-31B2-3EED8C5E6EC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47014533"/>
      </p:ext>
    </p:extLst>
  </p:cSld>
  <p:clrMapOvr>
    <a:masterClrMapping/>
  </p:clrMapOvr>
  <p:transition/>
</p:sld>
</file>

<file path=ppt/slides/slide25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288444724"/>
              </p:ext>
            </p:extLst>
          </p:nvPr>
        </p:nvGraphicFramePr>
        <p:xfrm>
          <a:off x="457200" y="332656"/>
          <a:ext cx="11247156" cy="5580620"/>
        </p:xfrm>
        <a:graphic>
          <a:graphicData uri="http://schemas.openxmlformats.org/drawingml/2006/table">
            <a:tbl>
              <a:tblPr firstRow="1" bandRow="1">
                <a:tableStyleId>{2D5ABB26-0587-4C30-8999-92F81FD0307C}</a:tableStyleId>
              </a:tblPr>
              <a:tblGrid>
                <a:gridCol w="6878426">
                  <a:extLst>
                    <a:ext uri="{9D8B030D-6E8A-4147-A177-3AD203B41FA5}">
                      <a16:colId xmlns:a16="http://schemas.microsoft.com/office/drawing/2014/main" val="20000"/>
                    </a:ext>
                  </a:extLst>
                </a:gridCol>
                <a:gridCol w="4368730">
                  <a:extLst>
                    <a:ext uri="{9D8B030D-6E8A-4147-A177-3AD203B41FA5}">
                      <a16:colId xmlns:a16="http://schemas.microsoft.com/office/drawing/2014/main" val="20001"/>
                    </a:ext>
                  </a:extLst>
                </a:gridCol>
              </a:tblGrid>
              <a:tr h="2736304">
                <a:tc>
                  <a:txBody>
                    <a:bodyPr/>
                    <a:lstStyle/>
                    <a:p>
                      <a:pPr algn="l"/>
                      <a:r>
                        <a:rPr lang="fr-FR" sz="2800" b="1" kern="1200" dirty="0">
                          <a:solidFill>
                            <a:prstClr val="white"/>
                          </a:solidFill>
                          <a:latin typeface="Book Antiqua" pitchFamily="18" charset="0"/>
                          <a:ea typeface="+mn-ea"/>
                          <a:cs typeface="+mn-cs"/>
                        </a:rPr>
                        <a:t>3. Emmanuel, de toi naîtra</a:t>
                      </a:r>
                    </a:p>
                    <a:p>
                      <a:pPr algn="l"/>
                      <a:r>
                        <a:rPr lang="fr-FR" sz="2800" b="1" kern="1200" dirty="0">
                          <a:solidFill>
                            <a:prstClr val="white"/>
                          </a:solidFill>
                          <a:latin typeface="Book Antiqua" pitchFamily="18" charset="0"/>
                          <a:ea typeface="+mn-ea"/>
                          <a:cs typeface="+mn-cs"/>
                        </a:rPr>
                        <a:t>Ô Vierge sainte, sans souillure</a:t>
                      </a:r>
                    </a:p>
                    <a:p>
                      <a:pPr algn="l"/>
                      <a:r>
                        <a:rPr lang="fr-FR" sz="2800" b="1" kern="1200" dirty="0">
                          <a:solidFill>
                            <a:prstClr val="white"/>
                          </a:solidFill>
                          <a:latin typeface="Book Antiqua" pitchFamily="18" charset="0"/>
                          <a:ea typeface="+mn-ea"/>
                          <a:cs typeface="+mn-cs"/>
                        </a:rPr>
                        <a:t>Dieu, entre toutes, te préféra</a:t>
                      </a:r>
                    </a:p>
                    <a:p>
                      <a:pPr algn="l"/>
                      <a:r>
                        <a:rPr lang="fr-FR" sz="2800" b="1" kern="1200" dirty="0">
                          <a:solidFill>
                            <a:prstClr val="white"/>
                          </a:solidFill>
                          <a:latin typeface="Book Antiqua" pitchFamily="18" charset="0"/>
                          <a:ea typeface="+mn-ea"/>
                          <a:cs typeface="+mn-cs"/>
                        </a:rPr>
                        <a:t>Car tu étais choisie et pure</a:t>
                      </a:r>
                    </a:p>
                    <a:p>
                      <a:pPr algn="l"/>
                      <a:endParaRPr lang="fr-FR" sz="2800" b="1" kern="1200" dirty="0">
                        <a:solidFill>
                          <a:prstClr val="white"/>
                        </a:solidFill>
                        <a:latin typeface="Book Antiqua" pitchFamily="18" charset="0"/>
                        <a:ea typeface="+mn-ea"/>
                        <a:cs typeface="+mn-cs"/>
                      </a:endParaRPr>
                    </a:p>
                  </a:txBody>
                  <a:tcPr/>
                </a:tc>
                <a:tc>
                  <a:txBody>
                    <a:bodyPr/>
                    <a:lstStyle/>
                    <a:p>
                      <a:pPr marL="0" algn="r" defTabSz="914400" rtl="1" eaLnBrk="1" latinLnBrk="0" hangingPunct="1"/>
                      <a:r>
                        <a:rPr lang="ar-AE" sz="3600" b="0" kern="1200" dirty="0" err="1">
                          <a:solidFill>
                            <a:prstClr val="white"/>
                          </a:solidFill>
                          <a:latin typeface="+mn-lt"/>
                          <a:ea typeface="+mn-ea"/>
                          <a:cs typeface="+mn-cs"/>
                        </a:rPr>
                        <a:t>عمانوئيل</a:t>
                      </a:r>
                      <a:r>
                        <a:rPr lang="ar-AE" sz="3600" b="0" kern="1200" dirty="0">
                          <a:solidFill>
                            <a:prstClr val="white"/>
                          </a:solidFill>
                          <a:latin typeface="+mn-lt"/>
                          <a:ea typeface="+mn-ea"/>
                          <a:cs typeface="+mn-cs"/>
                        </a:rPr>
                        <a:t> الذي </a:t>
                      </a:r>
                      <a:r>
                        <a:rPr lang="ar-AE" sz="3600" b="0" kern="1200" dirty="0" err="1">
                          <a:solidFill>
                            <a:prstClr val="white"/>
                          </a:solidFill>
                          <a:latin typeface="+mn-lt"/>
                          <a:ea typeface="+mn-ea"/>
                          <a:cs typeface="+mn-cs"/>
                        </a:rPr>
                        <a:t>ولدته،</a:t>
                      </a:r>
                      <a:r>
                        <a:rPr lang="ar-AE" sz="3600" b="0" kern="1200" dirty="0">
                          <a:solidFill>
                            <a:prstClr val="white"/>
                          </a:solidFill>
                          <a:latin typeface="+mn-lt"/>
                          <a:ea typeface="+mn-ea"/>
                          <a:cs typeface="+mn-cs"/>
                        </a:rPr>
                        <a:t> </a:t>
                      </a:r>
                    </a:p>
                    <a:p>
                      <a:pPr marL="0" algn="r" defTabSz="914400" rtl="1" eaLnBrk="1" latinLnBrk="0" hangingPunct="1"/>
                      <a:r>
                        <a:rPr lang="ar-AE" sz="3600" b="0" kern="1200" dirty="0">
                          <a:solidFill>
                            <a:prstClr val="white"/>
                          </a:solidFill>
                          <a:latin typeface="+mn-lt"/>
                          <a:ea typeface="+mn-ea"/>
                          <a:cs typeface="+mn-cs"/>
                        </a:rPr>
                        <a:t>من غير فساد بل </a:t>
                      </a:r>
                      <a:r>
                        <a:rPr lang="ar-AE" sz="3600" b="0" kern="1200" dirty="0" err="1">
                          <a:solidFill>
                            <a:prstClr val="white"/>
                          </a:solidFill>
                          <a:latin typeface="+mn-lt"/>
                          <a:ea typeface="+mn-ea"/>
                          <a:cs typeface="+mn-cs"/>
                        </a:rPr>
                        <a:t>بطهارة،</a:t>
                      </a:r>
                      <a:r>
                        <a:rPr lang="ar-AE" sz="3600" b="0" kern="1200" dirty="0">
                          <a:solidFill>
                            <a:prstClr val="white"/>
                          </a:solidFill>
                          <a:latin typeface="+mn-lt"/>
                          <a:ea typeface="+mn-ea"/>
                          <a:cs typeface="+mn-cs"/>
                        </a:rPr>
                        <a:t> </a:t>
                      </a:r>
                    </a:p>
                    <a:p>
                      <a:pPr marL="0" algn="r" defTabSz="914400" rtl="1" eaLnBrk="1" latinLnBrk="0" hangingPunct="1"/>
                      <a:r>
                        <a:rPr lang="ar-AE" sz="3600" b="0" kern="1200" dirty="0">
                          <a:solidFill>
                            <a:prstClr val="white"/>
                          </a:solidFill>
                          <a:latin typeface="+mn-lt"/>
                          <a:ea typeface="+mn-ea"/>
                          <a:cs typeface="+mn-cs"/>
                        </a:rPr>
                        <a:t>وفضَّلك عن </a:t>
                      </a:r>
                      <a:r>
                        <a:rPr lang="ar-AE" sz="3600" b="0" kern="1200" dirty="0" err="1">
                          <a:solidFill>
                            <a:prstClr val="white"/>
                          </a:solidFill>
                          <a:latin typeface="+mn-lt"/>
                          <a:ea typeface="+mn-ea"/>
                          <a:cs typeface="+mn-cs"/>
                        </a:rPr>
                        <a:t>مختاريه،</a:t>
                      </a:r>
                      <a:r>
                        <a:rPr lang="ar-AE" sz="3600" b="0" kern="1200" dirty="0">
                          <a:solidFill>
                            <a:prstClr val="white"/>
                          </a:solidFill>
                          <a:latin typeface="+mn-lt"/>
                          <a:ea typeface="+mn-ea"/>
                          <a:cs typeface="+mn-cs"/>
                        </a:rPr>
                        <a:t> </a:t>
                      </a:r>
                    </a:p>
                    <a:p>
                      <a:pPr marL="0" algn="r" defTabSz="914400" rtl="1" eaLnBrk="1" latinLnBrk="0" hangingPunct="1"/>
                      <a:r>
                        <a:rPr lang="ar-AE" sz="3600" b="0" kern="1200" dirty="0">
                          <a:solidFill>
                            <a:prstClr val="white"/>
                          </a:solidFill>
                          <a:latin typeface="+mn-lt"/>
                          <a:ea typeface="+mn-ea"/>
                          <a:cs typeface="+mn-cs"/>
                        </a:rPr>
                        <a:t>لأنك </a:t>
                      </a:r>
                      <a:r>
                        <a:rPr lang="ar-AE" sz="3600" b="0" kern="1200" dirty="0" err="1">
                          <a:solidFill>
                            <a:prstClr val="white"/>
                          </a:solidFill>
                          <a:latin typeface="+mn-lt"/>
                          <a:ea typeface="+mn-ea"/>
                          <a:cs typeface="+mn-cs"/>
                        </a:rPr>
                        <a:t>مصطفاه</a:t>
                      </a:r>
                      <a:r>
                        <a:rPr lang="ar-AE" sz="3600" b="0" kern="1200" dirty="0">
                          <a:solidFill>
                            <a:prstClr val="white"/>
                          </a:solidFill>
                          <a:latin typeface="+mn-lt"/>
                          <a:ea typeface="+mn-ea"/>
                          <a:cs typeface="+mn-cs"/>
                        </a:rPr>
                        <a:t> </a:t>
                      </a:r>
                      <a:r>
                        <a:rPr lang="ar-AE" sz="3600" b="0" kern="1200" dirty="0" err="1">
                          <a:solidFill>
                            <a:prstClr val="white"/>
                          </a:solidFill>
                          <a:latin typeface="+mn-lt"/>
                          <a:ea typeface="+mn-ea"/>
                          <a:cs typeface="+mn-cs"/>
                        </a:rPr>
                        <a:t>ومختاره.</a:t>
                      </a:r>
                      <a:endParaRPr lang="ar-AE" sz="3600" b="0" kern="1200" dirty="0">
                        <a:solidFill>
                          <a:prstClr val="white"/>
                        </a:solidFill>
                        <a:latin typeface="+mn-lt"/>
                        <a:ea typeface="+mn-ea"/>
                        <a:cs typeface="+mn-cs"/>
                      </a:endParaRPr>
                    </a:p>
                    <a:p>
                      <a:endParaRPr lang="fr-FR" sz="18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4. Au Ciel, tu avais ressemblé</a:t>
                      </a:r>
                    </a:p>
                    <a:p>
                      <a:r>
                        <a:rPr lang="fr-FR" sz="2800" b="1" kern="1200" dirty="0">
                          <a:solidFill>
                            <a:prstClr val="white"/>
                          </a:solidFill>
                          <a:latin typeface="Book Antiqua" pitchFamily="18" charset="0"/>
                          <a:ea typeface="+mn-ea"/>
                          <a:cs typeface="+mn-cs"/>
                        </a:rPr>
                        <a:t>Par ces symboles, on te compare</a:t>
                      </a:r>
                    </a:p>
                    <a:p>
                      <a:r>
                        <a:rPr lang="fr-FR" sz="2800" b="1" kern="1200" dirty="0">
                          <a:solidFill>
                            <a:prstClr val="white"/>
                          </a:solidFill>
                          <a:latin typeface="Book Antiqua" pitchFamily="18" charset="0"/>
                          <a:ea typeface="+mn-ea"/>
                          <a:cs typeface="+mn-cs"/>
                        </a:rPr>
                        <a:t>La coupe et manne, et chandelier</a:t>
                      </a:r>
                    </a:p>
                    <a:p>
                      <a:r>
                        <a:rPr lang="fr-FR" sz="2800" b="1" kern="1200" dirty="0">
                          <a:solidFill>
                            <a:prstClr val="white"/>
                          </a:solidFill>
                          <a:latin typeface="Book Antiqua" pitchFamily="18" charset="0"/>
                          <a:ea typeface="+mn-ea"/>
                          <a:cs typeface="+mn-cs"/>
                        </a:rPr>
                        <a:t>Et l’arche aussi et l’encensoir</a:t>
                      </a:r>
                    </a:p>
                    <a:p>
                      <a:endParaRPr lang="fr-FR" sz="28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تشبهت بالسماء </a:t>
                      </a:r>
                      <a:r>
                        <a:rPr lang="ar-EG" sz="3600" b="0" kern="1200" dirty="0" err="1">
                          <a:solidFill>
                            <a:prstClr val="white"/>
                          </a:solidFill>
                          <a:latin typeface="+mn-lt"/>
                          <a:ea typeface="+mn-ea"/>
                          <a:cs typeface="+mn-cs"/>
                        </a:rPr>
                        <a:t>كرسيه،</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وكم لك من رمز </a:t>
                      </a:r>
                      <a:r>
                        <a:rPr lang="ar-EG" sz="3600" b="0" kern="1200" dirty="0" err="1">
                          <a:solidFill>
                            <a:prstClr val="white"/>
                          </a:solidFill>
                          <a:latin typeface="+mn-lt"/>
                          <a:ea typeface="+mn-ea"/>
                          <a:cs typeface="+mn-cs"/>
                        </a:rPr>
                        <a:t>وإشارة،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كالقسط والمن مخفي </a:t>
                      </a:r>
                      <a:r>
                        <a:rPr lang="ar-EG" sz="3600" b="0" kern="1200" dirty="0" err="1">
                          <a:solidFill>
                            <a:prstClr val="white"/>
                          </a:solidFill>
                          <a:latin typeface="+mn-lt"/>
                          <a:ea typeface="+mn-ea"/>
                          <a:cs typeface="+mn-cs"/>
                        </a:rPr>
                        <a:t>فيه،</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شورية</a:t>
                      </a:r>
                      <a:r>
                        <a:rPr lang="ar-EG" sz="3600" b="0" kern="1200" dirty="0">
                          <a:solidFill>
                            <a:prstClr val="white"/>
                          </a:solidFill>
                          <a:latin typeface="+mn-lt"/>
                          <a:ea typeface="+mn-ea"/>
                          <a:cs typeface="+mn-cs"/>
                        </a:rPr>
                        <a:t> وتابوت ومنارة.</a:t>
                      </a:r>
                    </a:p>
                    <a:p>
                      <a:pPr algn="r" rtl="1"/>
                      <a:endParaRPr lang="ar-EG" sz="36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BD2F0BC4-6B9B-8690-4C01-127CCB495B8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7</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27083CEA-E1ED-55FE-BA6D-AFE678E462B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36919885"/>
      </p:ext>
    </p:extLst>
  </p:cSld>
  <p:clrMapOvr>
    <a:masterClrMapping/>
  </p:clrMapOvr>
  <p:transition/>
</p:sld>
</file>

<file path=ppt/slides/slide25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875486495"/>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5. Prophètes et sages avaient prédit</a:t>
                      </a:r>
                    </a:p>
                    <a:p>
                      <a:pPr algn="l"/>
                      <a:r>
                        <a:rPr lang="fr-FR" sz="2800" b="1" kern="1200" dirty="0">
                          <a:solidFill>
                            <a:prstClr val="white"/>
                          </a:solidFill>
                          <a:latin typeface="Book Antiqua" pitchFamily="18" charset="0"/>
                          <a:ea typeface="+mn-ea"/>
                          <a:cs typeface="+mn-cs"/>
                        </a:rPr>
                        <a:t>Qu’Il paraîtra, le Christ Messie</a:t>
                      </a:r>
                    </a:p>
                    <a:p>
                      <a:pPr algn="l"/>
                      <a:r>
                        <a:rPr lang="fr-FR" sz="2800" b="1" kern="1200" dirty="0">
                          <a:solidFill>
                            <a:prstClr val="white"/>
                          </a:solidFill>
                          <a:latin typeface="Book Antiqua" pitchFamily="18" charset="0"/>
                          <a:ea typeface="+mn-ea"/>
                          <a:cs typeface="+mn-cs"/>
                        </a:rPr>
                        <a:t>Satan, par Lui, est écrasé</a:t>
                      </a:r>
                    </a:p>
                    <a:p>
                      <a:pPr algn="l"/>
                      <a:r>
                        <a:rPr lang="fr-FR" sz="2800" b="1" kern="1200" dirty="0">
                          <a:solidFill>
                            <a:prstClr val="white"/>
                          </a:solidFill>
                          <a:latin typeface="Book Antiqua" pitchFamily="18" charset="0"/>
                          <a:ea typeface="+mn-ea"/>
                          <a:cs typeface="+mn-cs"/>
                        </a:rPr>
                        <a:t>Il nous sauva de ses filets</a:t>
                      </a:r>
                    </a:p>
                  </a:txBody>
                  <a:tcPr/>
                </a:tc>
                <a:tc>
                  <a:txBody>
                    <a:bodyPr/>
                    <a:lstStyle/>
                    <a:p>
                      <a:pPr algn="r" rtl="1"/>
                      <a:r>
                        <a:rPr lang="ar-EG" sz="3600" b="0" kern="1200" dirty="0">
                          <a:solidFill>
                            <a:prstClr val="white"/>
                          </a:solidFill>
                          <a:latin typeface="+mn-lt"/>
                          <a:ea typeface="+mn-ea"/>
                          <a:cs typeface="+mn-cs"/>
                        </a:rPr>
                        <a:t>أهل النبوة </a:t>
                      </a:r>
                      <a:r>
                        <a:rPr lang="ar-EG" sz="3600" b="0" kern="1200" dirty="0" err="1">
                          <a:solidFill>
                            <a:prstClr val="white"/>
                          </a:solidFill>
                          <a:latin typeface="+mn-lt"/>
                          <a:ea typeface="+mn-ea"/>
                          <a:cs typeface="+mn-cs"/>
                        </a:rPr>
                        <a:t>والحكمة،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علموا أن الرب الإله </a:t>
                      </a:r>
                      <a:r>
                        <a:rPr lang="ar-EG" sz="3600" b="0" kern="1200" dirty="0" err="1">
                          <a:solidFill>
                            <a:prstClr val="white"/>
                          </a:solidFill>
                          <a:latin typeface="+mn-lt"/>
                          <a:ea typeface="+mn-ea"/>
                          <a:cs typeface="+mn-cs"/>
                        </a:rPr>
                        <a:t>يأتينا،</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ويهلك مؤامرة </a:t>
                      </a:r>
                      <a:r>
                        <a:rPr lang="ar-EG" sz="3600" b="0" kern="1200" dirty="0" err="1">
                          <a:solidFill>
                            <a:prstClr val="white"/>
                          </a:solidFill>
                          <a:latin typeface="+mn-lt"/>
                          <a:ea typeface="+mn-ea"/>
                          <a:cs typeface="+mn-cs"/>
                        </a:rPr>
                        <a:t>الأثمة،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ومن الهلاك ينجينا.</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Salut, Mère de Compassion</a:t>
                      </a:r>
                    </a:p>
                    <a:p>
                      <a:r>
                        <a:rPr lang="fr-FR" sz="2800" b="1" kern="1200" dirty="0">
                          <a:solidFill>
                            <a:prstClr val="white"/>
                          </a:solidFill>
                          <a:latin typeface="Book Antiqua" pitchFamily="18" charset="0"/>
                          <a:ea typeface="+mn-ea"/>
                          <a:cs typeface="+mn-cs"/>
                        </a:rPr>
                        <a:t>Nous, tes servants, viens-nous en aide</a:t>
                      </a:r>
                    </a:p>
                    <a:p>
                      <a:r>
                        <a:rPr lang="fr-FR" sz="2800" b="1" kern="1200" dirty="0">
                          <a:solidFill>
                            <a:prstClr val="white"/>
                          </a:solidFill>
                          <a:latin typeface="Book Antiqua" pitchFamily="18" charset="0"/>
                          <a:ea typeface="+mn-ea"/>
                          <a:cs typeface="+mn-cs"/>
                        </a:rPr>
                        <a:t>Pleine de grâce, nous te prions</a:t>
                      </a:r>
                    </a:p>
                    <a:p>
                      <a:r>
                        <a:rPr lang="fr-FR" sz="2800" b="1" kern="1200" dirty="0">
                          <a:solidFill>
                            <a:prstClr val="white"/>
                          </a:solidFill>
                          <a:latin typeface="Book Antiqua" pitchFamily="18" charset="0"/>
                          <a:ea typeface="+mn-ea"/>
                          <a:cs typeface="+mn-cs"/>
                        </a:rPr>
                        <a:t>Près de ton Fils, oh ! intercède</a:t>
                      </a:r>
                    </a:p>
                  </a:txBody>
                  <a:tcPr/>
                </a:tc>
                <a:tc>
                  <a:txBody>
                    <a:bodyPr/>
                    <a:lstStyle/>
                    <a:p>
                      <a:pPr algn="r" rtl="1"/>
                      <a:r>
                        <a:rPr lang="ar-EG" sz="3600" b="0" kern="1200" dirty="0">
                          <a:solidFill>
                            <a:prstClr val="white"/>
                          </a:solidFill>
                          <a:latin typeface="+mn-lt"/>
                          <a:ea typeface="+mn-ea"/>
                          <a:cs typeface="+mn-cs"/>
                        </a:rPr>
                        <a:t>السلام لك يا أم </a:t>
                      </a:r>
                      <a:r>
                        <a:rPr lang="ar-EG" sz="3600" b="0" kern="1200" dirty="0" err="1">
                          <a:solidFill>
                            <a:prstClr val="white"/>
                          </a:solidFill>
                          <a:latin typeface="+mn-lt"/>
                          <a:ea typeface="+mn-ea"/>
                          <a:cs typeface="+mn-cs"/>
                        </a:rPr>
                        <a:t>الرحمة،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نحن عبيدك </a:t>
                      </a:r>
                      <a:r>
                        <a:rPr lang="ar-EG" sz="3600" b="0" kern="1200" dirty="0" err="1">
                          <a:solidFill>
                            <a:prstClr val="white"/>
                          </a:solidFill>
                          <a:latin typeface="+mn-lt"/>
                          <a:ea typeface="+mn-ea"/>
                          <a:cs typeface="+mn-cs"/>
                        </a:rPr>
                        <a:t>جيرينا،</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يا مملوءة </a:t>
                      </a:r>
                      <a:r>
                        <a:rPr lang="ar-EG" sz="3600" b="0" kern="1200" dirty="0" err="1">
                          <a:solidFill>
                            <a:prstClr val="white"/>
                          </a:solidFill>
                          <a:latin typeface="+mn-lt"/>
                          <a:ea typeface="+mn-ea"/>
                          <a:cs typeface="+mn-cs"/>
                        </a:rPr>
                        <a:t>نعمة،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عند ابنك الحبيب اشفعي فينا.</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49DD21B8-8476-59DC-8D91-A814CF4FDDD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7</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059B445F-287A-677E-F692-4B91F15DFFD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84418224"/>
      </p:ext>
    </p:extLst>
  </p:cSld>
  <p:clrMapOvr>
    <a:masterClrMapping/>
  </p:clrMapOvr>
  <p:transition/>
</p:sld>
</file>

<file path=ppt/slides/slide25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70</a:t>
            </a:r>
          </a:p>
        </p:txBody>
      </p:sp>
      <p:sp>
        <p:nvSpPr>
          <p:cNvPr id="4" name="Rectangle 3">
            <a:extLst>
              <a:ext uri="{FF2B5EF4-FFF2-40B4-BE49-F238E27FC236}">
                <a16:creationId xmlns:a16="http://schemas.microsoft.com/office/drawing/2014/main" id="{8A9305F8-AB42-67C1-5478-DC820924F0DA}"/>
              </a:ext>
            </a:extLst>
          </p:cNvPr>
          <p:cNvSpPr/>
          <p:nvPr/>
        </p:nvSpPr>
        <p:spPr>
          <a:xfrm>
            <a:off x="533400" y="2286000"/>
            <a:ext cx="11170956" cy="1446550"/>
          </a:xfrm>
          <a:prstGeom prst="rect">
            <a:avLst/>
          </a:prstGeom>
        </p:spPr>
        <p:txBody>
          <a:bodyPr wrap="square">
            <a:spAutoFit/>
          </a:bodyPr>
          <a:lstStyle/>
          <a:p>
            <a:pPr algn="ctr"/>
            <a:r>
              <a:rPr lang="fr-FR" sz="4400" b="1" dirty="0">
                <a:solidFill>
                  <a:prstClr val="white"/>
                </a:solidFill>
                <a:latin typeface="Book Antiqua" pitchFamily="18" charset="0"/>
              </a:rPr>
              <a:t>7</a:t>
            </a:r>
            <a:r>
              <a:rPr lang="fr-FR" sz="4400" b="1" baseline="30000" dirty="0">
                <a:solidFill>
                  <a:prstClr val="white"/>
                </a:solidFill>
                <a:latin typeface="Book Antiqua" pitchFamily="18" charset="0"/>
              </a:rPr>
              <a:t>ème</a:t>
            </a:r>
            <a:r>
              <a:rPr lang="fr-FR" sz="4400" b="1" dirty="0">
                <a:solidFill>
                  <a:prstClr val="white"/>
                </a:solidFill>
                <a:latin typeface="Book Antiqua" pitchFamily="18" charset="0"/>
              </a:rPr>
              <a:t> interprétation de Maître </a:t>
            </a:r>
            <a:r>
              <a:rPr lang="fr-FR" sz="4400" b="1" dirty="0" err="1">
                <a:solidFill>
                  <a:prstClr val="white"/>
                </a:solidFill>
                <a:latin typeface="Book Antiqua" pitchFamily="18" charset="0"/>
              </a:rPr>
              <a:t>Ghobrial</a:t>
            </a:r>
            <a:r>
              <a:rPr lang="fr-FR" sz="4400" b="1" dirty="0">
                <a:solidFill>
                  <a:prstClr val="white"/>
                </a:solidFill>
                <a:latin typeface="Book Antiqua" pitchFamily="18" charset="0"/>
              </a:rPr>
              <a:t> </a:t>
            </a:r>
            <a:r>
              <a:rPr lang="ar-AE" sz="4400" b="1" dirty="0">
                <a:solidFill>
                  <a:prstClr val="white"/>
                </a:solidFill>
                <a:latin typeface="Book Antiqua" pitchFamily="18" charset="0"/>
              </a:rPr>
              <a:t>التفسير السابع للمعلم غبريال</a:t>
            </a:r>
            <a:endParaRPr lang="fr-FR" sz="4400" b="1"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AD8B4661-8791-3343-8735-5296983642E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7</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3" name="ZoneTexte 2">
            <a:hlinkClick r:id="rId3" action="ppaction://hlinksldjump"/>
            <a:extLst>
              <a:ext uri="{FF2B5EF4-FFF2-40B4-BE49-F238E27FC236}">
                <a16:creationId xmlns:a16="http://schemas.microsoft.com/office/drawing/2014/main" id="{D907D20C-0D25-7369-448A-B2ABDEB5FA7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63726824"/>
      </p:ext>
    </p:extLst>
  </p:cSld>
  <p:clrMapOvr>
    <a:masterClrMapping/>
  </p:clrMapOvr>
  <p:transition spd="slow"/>
</p:sld>
</file>

<file path=ppt/slides/slide2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420211" y="2132859"/>
            <a:ext cx="7848872" cy="3293209"/>
          </a:xfrm>
          <a:prstGeom prst="rect">
            <a:avLst/>
          </a:prstGeom>
        </p:spPr>
        <p:txBody>
          <a:bodyPr wrap="square">
            <a:spAutoFit/>
          </a:bodyPr>
          <a:lstStyle/>
          <a:p>
            <a:pPr algn="ctr"/>
            <a:r>
              <a:rPr lang="fr-FR" sz="4000" b="1" dirty="0" err="1">
                <a:solidFill>
                  <a:prstClr val="white"/>
                </a:solidFill>
                <a:latin typeface="Book Antiqua" pitchFamily="18" charset="0"/>
              </a:rPr>
              <a:t>Psalie</a:t>
            </a:r>
            <a:r>
              <a:rPr lang="fr-FR" sz="4000" b="1" dirty="0">
                <a:solidFill>
                  <a:prstClr val="white"/>
                </a:solidFill>
                <a:latin typeface="Book Antiqua" pitchFamily="18" charset="0"/>
              </a:rPr>
              <a:t> Adam pour le 2</a:t>
            </a:r>
            <a:r>
              <a:rPr lang="fr-FR" sz="4000" b="1" baseline="30000" dirty="0">
                <a:solidFill>
                  <a:prstClr val="white"/>
                </a:solidFill>
                <a:latin typeface="Book Antiqua" pitchFamily="18" charset="0"/>
              </a:rPr>
              <a:t>nd</a:t>
            </a:r>
            <a:r>
              <a:rPr lang="fr-FR" sz="4000" b="1" dirty="0">
                <a:solidFill>
                  <a:prstClr val="white"/>
                </a:solidFill>
                <a:latin typeface="Book Antiqua" pitchFamily="18" charset="0"/>
              </a:rPr>
              <a:t> </a:t>
            </a:r>
            <a:r>
              <a:rPr lang="fr-FR" sz="4000" b="1" dirty="0" err="1">
                <a:solidFill>
                  <a:prstClr val="white"/>
                </a:solidFill>
                <a:latin typeface="Book Antiqua" pitchFamily="18" charset="0"/>
              </a:rPr>
              <a:t>Hos</a:t>
            </a:r>
            <a:r>
              <a:rPr lang="fr-FR" sz="4000" b="1" dirty="0">
                <a:solidFill>
                  <a:prstClr val="white"/>
                </a:solidFill>
                <a:latin typeface="Book Antiqua" pitchFamily="18" charset="0"/>
              </a:rPr>
              <a:t>  </a:t>
            </a:r>
            <a:r>
              <a:rPr lang="fr-FR" sz="4000" b="1" dirty="0" err="1">
                <a:solidFill>
                  <a:prstClr val="white"/>
                </a:solidFill>
                <a:latin typeface="CS Avva Shenouda" panose="020B7200000000000000" pitchFamily="34" charset="0"/>
              </a:rPr>
              <a:t>Apahyt</a:t>
            </a:r>
            <a:r>
              <a:rPr lang="fr-FR" sz="4000" b="1" dirty="0">
                <a:solidFill>
                  <a:prstClr val="white"/>
                </a:solidFill>
                <a:latin typeface="CS Avva Shenouda" panose="020B7200000000000000" pitchFamily="34" charset="0"/>
              </a:rPr>
              <a:t> nem </a:t>
            </a:r>
            <a:r>
              <a:rPr lang="fr-FR" sz="4000" b="1" dirty="0" err="1">
                <a:solidFill>
                  <a:prstClr val="white"/>
                </a:solidFill>
                <a:latin typeface="CS Avva Shenouda" panose="020B7200000000000000" pitchFamily="34" charset="0"/>
              </a:rPr>
              <a:t>palac</a:t>
            </a:r>
            <a:endParaRPr lang="fr-FR" sz="4000" b="1" dirty="0">
              <a:solidFill>
                <a:prstClr val="white"/>
              </a:solidFill>
              <a:latin typeface="Book Antiqua" pitchFamily="18" charset="0"/>
            </a:endParaRPr>
          </a:p>
          <a:p>
            <a:pPr algn="ctr"/>
            <a:r>
              <a:rPr lang="fr-FR" sz="4000" b="1" dirty="0">
                <a:solidFill>
                  <a:prstClr val="white"/>
                </a:solidFill>
                <a:latin typeface="Book Antiqua" pitchFamily="18" charset="0"/>
              </a:rPr>
              <a:t>Mon cœur et ma langue</a:t>
            </a:r>
          </a:p>
          <a:p>
            <a:pPr algn="ctr"/>
            <a:endParaRPr lang="fr-FR" sz="4000" b="1" dirty="0">
              <a:solidFill>
                <a:prstClr val="white"/>
              </a:solidFill>
              <a:latin typeface="Book Antiqua" pitchFamily="18" charset="0"/>
            </a:endParaRPr>
          </a:p>
          <a:p>
            <a:pPr algn="ctr"/>
            <a:r>
              <a:rPr lang="ar-SA" sz="4800" dirty="0">
                <a:solidFill>
                  <a:schemeClr val="bg1"/>
                </a:solidFill>
              </a:rPr>
              <a:t>قلبي ولساني</a:t>
            </a:r>
            <a:r>
              <a:rPr lang="fr-FR" sz="4800" dirty="0">
                <a:solidFill>
                  <a:schemeClr val="bg1"/>
                </a:solidFill>
              </a:rPr>
              <a:t> </a:t>
            </a:r>
            <a:r>
              <a:rPr lang="ar-SA" sz="4800" dirty="0" err="1">
                <a:solidFill>
                  <a:schemeClr val="bg1"/>
                </a:solidFill>
              </a:rPr>
              <a:t>إبصالية</a:t>
            </a:r>
            <a:r>
              <a:rPr lang="ar-SA" sz="4800" dirty="0">
                <a:solidFill>
                  <a:schemeClr val="bg1"/>
                </a:solidFill>
              </a:rPr>
              <a:t> </a:t>
            </a:r>
            <a:endParaRPr lang="fr-FR" sz="4800" dirty="0">
              <a:solidFill>
                <a:schemeClr val="bg1"/>
              </a:solidFill>
            </a:endParaRP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173 </a:t>
            </a:r>
          </a:p>
        </p:txBody>
      </p:sp>
      <p:sp>
        <p:nvSpPr>
          <p:cNvPr id="11" name="Rectangle 10">
            <a:hlinkClick r:id="rId3" action="ppaction://hlinksldjump"/>
          </p:cNvPr>
          <p:cNvSpPr/>
          <p:nvPr/>
        </p:nvSpPr>
        <p:spPr>
          <a:xfrm>
            <a:off x="9264352" y="6105106"/>
            <a:ext cx="1368152"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2</a:t>
            </a:r>
            <a:r>
              <a:rPr lang="fr-FR" sz="1100" baseline="30000" dirty="0"/>
              <a:t>nd</a:t>
            </a:r>
            <a:r>
              <a:rPr lang="fr-FR" sz="1100" dirty="0"/>
              <a:t> </a:t>
            </a:r>
            <a:r>
              <a:rPr lang="fr-FR" sz="1100" dirty="0" err="1"/>
              <a:t>Hos</a:t>
            </a:r>
            <a:endParaRPr lang="fr-FR" sz="1100"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CA22C765-0306-8E63-8CAA-4EE9132774C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
        <p:nvSpPr>
          <p:cNvPr id="3" name="ZoneTexte 2">
            <a:hlinkClick r:id="rId4" action="ppaction://hlinksldjump"/>
            <a:extLst>
              <a:ext uri="{FF2B5EF4-FFF2-40B4-BE49-F238E27FC236}">
                <a16:creationId xmlns:a16="http://schemas.microsoft.com/office/drawing/2014/main" id="{E7D37BB0-D076-D288-B3C9-260C505B893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8246032"/>
      </p:ext>
    </p:extLst>
  </p:cSld>
  <p:clrMapOvr>
    <a:masterClrMapping/>
  </p:clrMapOvr>
</p:sld>
</file>

<file path=ppt/slides/slide25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232018961"/>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 Ô Mère de ton Créateur</a:t>
                      </a:r>
                    </a:p>
                    <a:p>
                      <a:pPr algn="l"/>
                      <a:r>
                        <a:rPr lang="fr-FR" sz="2800" b="1" kern="1200" dirty="0">
                          <a:solidFill>
                            <a:prstClr val="white"/>
                          </a:solidFill>
                          <a:latin typeface="Book Antiqua" pitchFamily="18" charset="0"/>
                          <a:ea typeface="+mn-ea"/>
                          <a:cs typeface="+mn-cs"/>
                        </a:rPr>
                        <a:t>Aucune langue, non jamais</a:t>
                      </a:r>
                    </a:p>
                    <a:p>
                      <a:pPr algn="l"/>
                      <a:r>
                        <a:rPr lang="fr-FR" sz="2800" b="1" kern="1200" dirty="0">
                          <a:solidFill>
                            <a:prstClr val="white"/>
                          </a:solidFill>
                          <a:latin typeface="Book Antiqua" pitchFamily="18" charset="0"/>
                          <a:ea typeface="+mn-ea"/>
                          <a:cs typeface="+mn-cs"/>
                        </a:rPr>
                        <a:t>N’a pu décrire tant d’honneur</a:t>
                      </a:r>
                    </a:p>
                    <a:p>
                      <a:pPr algn="l"/>
                      <a:r>
                        <a:rPr lang="fr-FR" sz="2800" b="1" kern="1200" dirty="0">
                          <a:solidFill>
                            <a:prstClr val="white"/>
                          </a:solidFill>
                          <a:latin typeface="Book Antiqua" pitchFamily="18" charset="0"/>
                          <a:ea typeface="+mn-ea"/>
                          <a:cs typeface="+mn-cs"/>
                        </a:rPr>
                        <a:t>Mystère que tu acceptais</a:t>
                      </a:r>
                    </a:p>
                  </a:txBody>
                  <a:tcPr/>
                </a:tc>
                <a:tc>
                  <a:txBody>
                    <a:bodyPr/>
                    <a:lstStyle/>
                    <a:p>
                      <a:pPr algn="r" rtl="1"/>
                      <a:r>
                        <a:rPr lang="ar-EG" sz="3600" b="0" kern="1200" dirty="0">
                          <a:solidFill>
                            <a:prstClr val="white"/>
                          </a:solidFill>
                          <a:latin typeface="+mn-lt"/>
                          <a:ea typeface="+mn-ea"/>
                          <a:cs typeface="+mn-cs"/>
                        </a:rPr>
                        <a:t>دعيت أما لمن </a:t>
                      </a:r>
                      <a:r>
                        <a:rPr lang="ar-EG" sz="3600" b="0" kern="1200" dirty="0" err="1">
                          <a:solidFill>
                            <a:prstClr val="white"/>
                          </a:solidFill>
                          <a:latin typeface="+mn-lt"/>
                          <a:ea typeface="+mn-ea"/>
                          <a:cs typeface="+mn-cs"/>
                        </a:rPr>
                        <a:t>أنشاكِ،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وأى لسان يقدر </a:t>
                      </a:r>
                      <a:r>
                        <a:rPr lang="ar-EG" sz="3600" b="0" kern="1200" dirty="0" err="1">
                          <a:solidFill>
                            <a:prstClr val="white"/>
                          </a:solidFill>
                          <a:latin typeface="+mn-lt"/>
                          <a:ea typeface="+mn-ea"/>
                          <a:cs typeface="+mn-cs"/>
                        </a:rPr>
                        <a:t>يتكلم،</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بوصفك وشرف </a:t>
                      </a:r>
                      <a:r>
                        <a:rPr lang="ar-EG" sz="3600" b="0" kern="1200" dirty="0" err="1">
                          <a:solidFill>
                            <a:prstClr val="white"/>
                          </a:solidFill>
                          <a:latin typeface="+mn-lt"/>
                          <a:ea typeface="+mn-ea"/>
                          <a:cs typeface="+mn-cs"/>
                        </a:rPr>
                        <a:t>معناك،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وقبولك للسر الأعظم.</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 Mystère que tu acceptais</a:t>
                      </a:r>
                    </a:p>
                    <a:p>
                      <a:r>
                        <a:rPr lang="fr-FR" sz="2800" b="1" kern="1200" dirty="0">
                          <a:solidFill>
                            <a:prstClr val="white"/>
                          </a:solidFill>
                          <a:latin typeface="Book Antiqua" pitchFamily="18" charset="0"/>
                          <a:ea typeface="+mn-ea"/>
                          <a:cs typeface="+mn-cs"/>
                        </a:rPr>
                        <a:t>Celui qui siège sur </a:t>
                      </a:r>
                      <a:r>
                        <a:rPr lang="fr-FR" sz="2800" b="1" kern="1200" dirty="0" err="1">
                          <a:solidFill>
                            <a:prstClr val="white"/>
                          </a:solidFill>
                          <a:latin typeface="CS Avva Shenouda" panose="020B7200000000000000" pitchFamily="34" charset="0"/>
                          <a:ea typeface="+mn-ea"/>
                          <a:cs typeface="+mn-cs"/>
                        </a:rPr>
                        <a:t>pef</a:t>
                      </a:r>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ronoc</a:t>
                      </a:r>
                      <a:endParaRPr lang="fr-FR" sz="2800" b="1" kern="1200" dirty="0">
                        <a:solidFill>
                          <a:prstClr val="white"/>
                        </a:solidFill>
                        <a:latin typeface="CS Avva Shenouda" panose="020B7200000000000000" pitchFamily="34" charset="0"/>
                        <a:ea typeface="+mn-ea"/>
                        <a:cs typeface="+mn-cs"/>
                      </a:endParaRPr>
                    </a:p>
                    <a:p>
                      <a:r>
                        <a:rPr lang="fr-FR" sz="2800" b="1" kern="1200" dirty="0">
                          <a:solidFill>
                            <a:prstClr val="white"/>
                          </a:solidFill>
                          <a:latin typeface="Book Antiqua" pitchFamily="18" charset="0"/>
                          <a:ea typeface="+mn-ea"/>
                          <a:cs typeface="+mn-cs"/>
                        </a:rPr>
                        <a:t>Choisit Marie et sa beauté</a:t>
                      </a:r>
                    </a:p>
                    <a:p>
                      <a:r>
                        <a:rPr lang="fr-FR" sz="2800" b="1" kern="1200" dirty="0">
                          <a:solidFill>
                            <a:prstClr val="white"/>
                          </a:solidFill>
                          <a:latin typeface="CS Avva Shenouda" pitchFamily="34" charset="0"/>
                          <a:ea typeface="+mn-ea"/>
                          <a:cs typeface="+mn-cs"/>
                        </a:rPr>
                        <a:t>Kata `</a:t>
                      </a:r>
                      <a:r>
                        <a:rPr lang="fr-FR" sz="2800" b="1" kern="1200" dirty="0" err="1">
                          <a:solidFill>
                            <a:prstClr val="white"/>
                          </a:solidFill>
                          <a:latin typeface="CS Avva Shenouda" pitchFamily="34" charset="0"/>
                          <a:ea typeface="+mn-ea"/>
                          <a:cs typeface="+mn-cs"/>
                        </a:rPr>
                        <a:t>pcaji</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mpihumnodoc</a:t>
                      </a:r>
                      <a:endParaRPr lang="fr-FR" sz="2800" b="1" kern="1200" dirty="0">
                        <a:solidFill>
                          <a:prstClr val="white"/>
                        </a:solidFill>
                        <a:latin typeface="CS Avva Shenouda"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وقبولك للسر </a:t>
                      </a:r>
                      <a:r>
                        <a:rPr lang="ar-EG" sz="3600" b="0" kern="1200" dirty="0" err="1">
                          <a:solidFill>
                            <a:prstClr val="white"/>
                          </a:solidFill>
                          <a:latin typeface="+mn-lt"/>
                          <a:ea typeface="+mn-ea"/>
                          <a:cs typeface="+mn-cs"/>
                        </a:rPr>
                        <a:t>الأعظم،</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الجالس فوق </a:t>
                      </a:r>
                      <a:r>
                        <a:rPr lang="ar-EG" sz="3600" b="0" kern="1200" dirty="0" err="1">
                          <a:solidFill>
                            <a:prstClr val="white"/>
                          </a:solidFill>
                          <a:latin typeface="+mn-lt"/>
                          <a:ea typeface="+mn-ea"/>
                          <a:cs typeface="+mn-cs"/>
                        </a:rPr>
                        <a:t>بيف</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اثرونوس،</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قد اختار حسنك يا </a:t>
                      </a:r>
                      <a:r>
                        <a:rPr lang="ar-EG" sz="3600" b="0" kern="1200" dirty="0" err="1">
                          <a:solidFill>
                            <a:prstClr val="white"/>
                          </a:solidFill>
                          <a:latin typeface="+mn-lt"/>
                          <a:ea typeface="+mn-ea"/>
                          <a:cs typeface="+mn-cs"/>
                        </a:rPr>
                        <a:t>مريم،</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كاتا</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إبصاجي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إمبي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هيمنودوس.</a:t>
                      </a:r>
                      <a:endParaRPr lang="ar-EG" sz="36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F749E755-DD3A-8EF1-6FE1-F8E251F05AD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7</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9960C160-8AB1-76AE-FE56-471B5DE6F26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16723256"/>
      </p:ext>
    </p:extLst>
  </p:cSld>
  <p:clrMapOvr>
    <a:masterClrMapping/>
  </p:clrMapOvr>
  <p:transition/>
</p:sld>
</file>

<file path=ppt/slides/slide25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50989089"/>
              </p:ext>
            </p:extLst>
          </p:nvPr>
        </p:nvGraphicFramePr>
        <p:xfrm>
          <a:off x="457200" y="300608"/>
          <a:ext cx="11247156" cy="5612668"/>
        </p:xfrm>
        <a:graphic>
          <a:graphicData uri="http://schemas.openxmlformats.org/drawingml/2006/table">
            <a:tbl>
              <a:tblPr firstRow="1" bandRow="1">
                <a:tableStyleId>{2D5ABB26-0587-4C30-8999-92F81FD0307C}</a:tableStyleId>
              </a:tblPr>
              <a:tblGrid>
                <a:gridCol w="5855957">
                  <a:extLst>
                    <a:ext uri="{9D8B030D-6E8A-4147-A177-3AD203B41FA5}">
                      <a16:colId xmlns:a16="http://schemas.microsoft.com/office/drawing/2014/main" val="20000"/>
                    </a:ext>
                  </a:extLst>
                </a:gridCol>
                <a:gridCol w="5391199">
                  <a:extLst>
                    <a:ext uri="{9D8B030D-6E8A-4147-A177-3AD203B41FA5}">
                      <a16:colId xmlns:a16="http://schemas.microsoft.com/office/drawing/2014/main" val="20001"/>
                    </a:ext>
                  </a:extLst>
                </a:gridCol>
              </a:tblGrid>
              <a:tr h="2768352">
                <a:tc>
                  <a:txBody>
                    <a:bodyPr/>
                    <a:lstStyle/>
                    <a:p>
                      <a:pPr algn="l"/>
                      <a:r>
                        <a:rPr lang="fr-FR" sz="2800" b="1" kern="1200" dirty="0">
                          <a:solidFill>
                            <a:prstClr val="white"/>
                          </a:solidFill>
                          <a:latin typeface="Book Antiqua" pitchFamily="18" charset="0"/>
                          <a:ea typeface="+mn-ea"/>
                          <a:cs typeface="+mn-cs"/>
                        </a:rPr>
                        <a:t>3. </a:t>
                      </a:r>
                      <a:r>
                        <a:rPr lang="fr-FR" sz="2800" b="1" kern="1200" dirty="0">
                          <a:solidFill>
                            <a:prstClr val="white"/>
                          </a:solidFill>
                          <a:latin typeface="CS Avva Shenouda" pitchFamily="34" charset="0"/>
                          <a:ea typeface="+mn-ea"/>
                          <a:cs typeface="+mn-cs"/>
                        </a:rPr>
                        <a:t>Kata `</a:t>
                      </a:r>
                      <a:r>
                        <a:rPr lang="fr-FR" sz="2800" b="1" kern="1200" dirty="0" err="1">
                          <a:solidFill>
                            <a:prstClr val="white"/>
                          </a:solidFill>
                          <a:latin typeface="CS Avva Shenouda" pitchFamily="34" charset="0"/>
                          <a:ea typeface="+mn-ea"/>
                          <a:cs typeface="+mn-cs"/>
                        </a:rPr>
                        <a:t>pcaji</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mpihumnodoc</a:t>
                      </a:r>
                      <a:endParaRPr lang="fr-FR" sz="2800" b="1" kern="1200" dirty="0">
                        <a:solidFill>
                          <a:prstClr val="white"/>
                        </a:solidFill>
                        <a:latin typeface="CS Avva Shenouda" pitchFamily="34" charset="0"/>
                        <a:ea typeface="+mn-ea"/>
                        <a:cs typeface="+mn-cs"/>
                      </a:endParaRPr>
                    </a:p>
                    <a:p>
                      <a:pPr algn="l"/>
                      <a:r>
                        <a:rPr lang="fr-FR" sz="2800" b="1" kern="1200" dirty="0" err="1">
                          <a:solidFill>
                            <a:prstClr val="white"/>
                          </a:solidFill>
                          <a:latin typeface="CS Avva Shenouda" pitchFamily="34" charset="0"/>
                          <a:ea typeface="+mn-ea"/>
                          <a:cs typeface="+mn-cs"/>
                        </a:rPr>
                        <a:t>Dauid</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pouro</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mPicrayl</a:t>
                      </a:r>
                      <a:endParaRPr lang="fr-FR" sz="2800" b="1" kern="1200" dirty="0">
                        <a:solidFill>
                          <a:prstClr val="white"/>
                        </a:solidFill>
                        <a:latin typeface="CS Avva Shenouda" pitchFamily="34" charset="0"/>
                        <a:ea typeface="+mn-ea"/>
                        <a:cs typeface="+mn-cs"/>
                      </a:endParaRPr>
                    </a:p>
                    <a:p>
                      <a:pPr algn="l"/>
                      <a:r>
                        <a:rPr lang="fr-FR" sz="2800" b="1" kern="1200" dirty="0">
                          <a:solidFill>
                            <a:prstClr val="white"/>
                          </a:solidFill>
                          <a:latin typeface="Book Antiqua" pitchFamily="18" charset="0"/>
                          <a:ea typeface="+mn-ea"/>
                          <a:cs typeface="+mn-cs"/>
                        </a:rPr>
                        <a:t>Prédit naissance de </a:t>
                      </a:r>
                      <a:r>
                        <a:rPr lang="fr-FR" sz="2800" b="1" kern="1200" dirty="0" err="1">
                          <a:solidFill>
                            <a:prstClr val="white"/>
                          </a:solidFill>
                          <a:latin typeface="CS Avva Shenouda" pitchFamily="34" charset="0"/>
                          <a:ea typeface="+mn-ea"/>
                          <a:cs typeface="+mn-cs"/>
                        </a:rPr>
                        <a:t>Iycouc</a:t>
                      </a:r>
                      <a:endParaRPr lang="fr-FR" sz="2800" b="1" kern="1200" dirty="0">
                        <a:solidFill>
                          <a:prstClr val="white"/>
                        </a:solidFill>
                        <a:latin typeface="CS Avva Shenouda" pitchFamily="34" charset="0"/>
                        <a:ea typeface="+mn-ea"/>
                        <a:cs typeface="+mn-cs"/>
                      </a:endParaRPr>
                    </a:p>
                    <a:p>
                      <a:pPr algn="l"/>
                      <a:r>
                        <a:rPr lang="fr-FR" sz="2800" b="1" kern="1200" dirty="0">
                          <a:solidFill>
                            <a:prstClr val="white"/>
                          </a:solidFill>
                          <a:latin typeface="Book Antiqua" pitchFamily="18" charset="0"/>
                          <a:ea typeface="+mn-ea"/>
                          <a:cs typeface="+mn-cs"/>
                        </a:rPr>
                        <a:t>Comme l’annonce </a:t>
                      </a:r>
                      <a:r>
                        <a:rPr lang="fr-FR" sz="2800" b="1" kern="1200" dirty="0" err="1">
                          <a:solidFill>
                            <a:prstClr val="white"/>
                          </a:solidFill>
                          <a:latin typeface="CS Avva Shenouda" pitchFamily="34" charset="0"/>
                          <a:ea typeface="+mn-ea"/>
                          <a:cs typeface="+mn-cs"/>
                        </a:rPr>
                        <a:t>Gabriyl</a:t>
                      </a:r>
                      <a:endParaRPr lang="fr-FR" sz="2800" b="1" kern="1200" dirty="0">
                        <a:solidFill>
                          <a:prstClr val="white"/>
                        </a:solidFill>
                        <a:latin typeface="CS Avva Shenouda" pitchFamily="34" charset="0"/>
                        <a:ea typeface="+mn-ea"/>
                        <a:cs typeface="+mn-cs"/>
                      </a:endParaRPr>
                    </a:p>
                  </a:txBody>
                  <a:tcPr/>
                </a:tc>
                <a:tc>
                  <a:txBody>
                    <a:bodyPr/>
                    <a:lstStyle/>
                    <a:p>
                      <a:pPr algn="r" rtl="1"/>
                      <a:r>
                        <a:rPr lang="ar-EG" sz="3600" b="0" kern="1200" dirty="0" err="1">
                          <a:solidFill>
                            <a:prstClr val="white"/>
                          </a:solidFill>
                          <a:latin typeface="+mn-lt"/>
                          <a:ea typeface="+mn-ea"/>
                          <a:cs typeface="+mn-cs"/>
                        </a:rPr>
                        <a:t>كاتا</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إبصاجي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إمبي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هيمنودوس،</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دافيد </a:t>
                      </a:r>
                      <a:r>
                        <a:rPr lang="ar-EG" sz="3600" b="0" kern="1200" dirty="0" err="1">
                          <a:solidFill>
                            <a:prstClr val="white"/>
                          </a:solidFill>
                          <a:latin typeface="+mn-lt"/>
                          <a:ea typeface="+mn-ea"/>
                          <a:cs typeface="+mn-cs"/>
                        </a:rPr>
                        <a:t>إب</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اُؤرو</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امبيسرائيل،</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تنبأ عن ميلاد </a:t>
                      </a:r>
                      <a:r>
                        <a:rPr lang="ar-EG" sz="3600" b="0" kern="1200" dirty="0" err="1">
                          <a:solidFill>
                            <a:prstClr val="white"/>
                          </a:solidFill>
                          <a:latin typeface="+mn-lt"/>
                          <a:ea typeface="+mn-ea"/>
                          <a:cs typeface="+mn-cs"/>
                        </a:rPr>
                        <a:t>إيسوس،</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كما بشرك جبرائيل.</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4. Comme l’annonce </a:t>
                      </a:r>
                      <a:r>
                        <a:rPr lang="fr-FR" sz="2800" b="1" kern="1200" dirty="0" err="1">
                          <a:solidFill>
                            <a:prstClr val="white"/>
                          </a:solidFill>
                          <a:latin typeface="CS Avva Shenouda" pitchFamily="34" charset="0"/>
                          <a:ea typeface="+mn-ea"/>
                          <a:cs typeface="+mn-cs"/>
                        </a:rPr>
                        <a:t>Gabriyl</a:t>
                      </a:r>
                      <a:endParaRPr lang="fr-FR" sz="2800" b="1" kern="1200" dirty="0">
                        <a:solidFill>
                          <a:prstClr val="white"/>
                        </a:solidFill>
                        <a:latin typeface="CS Avva Shenouda" pitchFamily="34" charset="0"/>
                        <a:ea typeface="+mn-ea"/>
                        <a:cs typeface="+mn-cs"/>
                      </a:endParaRPr>
                    </a:p>
                    <a:p>
                      <a:r>
                        <a:rPr lang="fr-FR" sz="2800" b="1" kern="1200" dirty="0" err="1">
                          <a:solidFill>
                            <a:prstClr val="white"/>
                          </a:solidFill>
                          <a:latin typeface="CS Avva Shenouda" pitchFamily="34" charset="0"/>
                          <a:ea typeface="+mn-ea"/>
                          <a:cs typeface="+mn-cs"/>
                        </a:rPr>
                        <a:t>Pinis</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nar,yaggeloc</a:t>
                      </a:r>
                      <a:endParaRPr lang="fr-FR" sz="2800" b="1" kern="1200" dirty="0">
                        <a:solidFill>
                          <a:prstClr val="white"/>
                        </a:solidFill>
                        <a:latin typeface="CS Avva Shenouda" pitchFamily="34" charset="0"/>
                        <a:ea typeface="+mn-ea"/>
                        <a:cs typeface="+mn-cs"/>
                      </a:endParaRPr>
                    </a:p>
                    <a:p>
                      <a:r>
                        <a:rPr lang="fr-FR" sz="2800" b="1" kern="1200" dirty="0">
                          <a:solidFill>
                            <a:prstClr val="white"/>
                          </a:solidFill>
                          <a:latin typeface="Book Antiqua" pitchFamily="18" charset="0"/>
                          <a:ea typeface="+mn-ea"/>
                          <a:cs typeface="+mn-cs"/>
                        </a:rPr>
                        <a:t>A dit : Viendra Roi Eternel</a:t>
                      </a:r>
                    </a:p>
                    <a:p>
                      <a:r>
                        <a:rPr lang="fr-FR" sz="2800" b="1" kern="1200" dirty="0" err="1">
                          <a:solidFill>
                            <a:prstClr val="white"/>
                          </a:solidFill>
                          <a:latin typeface="CS Avva Shenouda" pitchFamily="34" charset="0"/>
                          <a:ea typeface="+mn-ea"/>
                          <a:cs typeface="+mn-cs"/>
                        </a:rPr>
                        <a:t>Psyri</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Vnou</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Pilogoc</a:t>
                      </a:r>
                      <a:endParaRPr lang="fr-FR" sz="2800" b="1" kern="1200" dirty="0">
                        <a:solidFill>
                          <a:prstClr val="white"/>
                        </a:solidFill>
                        <a:latin typeface="CS Avva Shenouda"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كما بشرك </a:t>
                      </a:r>
                      <a:r>
                        <a:rPr lang="ar-EG" sz="3600" b="0" kern="1200" dirty="0" err="1">
                          <a:solidFill>
                            <a:prstClr val="white"/>
                          </a:solidFill>
                          <a:latin typeface="+mn-lt"/>
                          <a:ea typeface="+mn-ea"/>
                          <a:cs typeface="+mn-cs"/>
                        </a:rPr>
                        <a:t>جبرائيل،</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بينيشتي</a:t>
                      </a:r>
                      <a:r>
                        <a:rPr lang="ar-EG" sz="3600" b="0" kern="1200" dirty="0">
                          <a:solidFill>
                            <a:prstClr val="white"/>
                          </a:solidFill>
                          <a:latin typeface="+mn-lt"/>
                          <a:ea typeface="+mn-ea"/>
                          <a:cs typeface="+mn-cs"/>
                        </a:rPr>
                        <a:t> إن أرشي </a:t>
                      </a:r>
                      <a:r>
                        <a:rPr lang="ar-EG" sz="3600" b="0" kern="1200" dirty="0" err="1">
                          <a:solidFill>
                            <a:prstClr val="white"/>
                          </a:solidFill>
                          <a:latin typeface="+mn-lt"/>
                          <a:ea typeface="+mn-ea"/>
                          <a:cs typeface="+mn-cs"/>
                        </a:rPr>
                        <a:t>انجيلوس،</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وقال سوف يأتي الملك </a:t>
                      </a:r>
                      <a:r>
                        <a:rPr lang="ar-EG" sz="3600" b="0" kern="1200" dirty="0" err="1">
                          <a:solidFill>
                            <a:prstClr val="white"/>
                          </a:solidFill>
                          <a:latin typeface="+mn-lt"/>
                          <a:ea typeface="+mn-ea"/>
                          <a:cs typeface="+mn-cs"/>
                        </a:rPr>
                        <a:t>المتعال،</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إبشيري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إم</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افنوتي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بي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لوغوس.</a:t>
                      </a:r>
                      <a:endParaRPr lang="ar-EG" sz="36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79D172D6-E1D8-B743-A91D-65018973E77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7</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F31A720C-1109-9C2B-A997-537B95A1EF4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96938704"/>
      </p:ext>
    </p:extLst>
  </p:cSld>
  <p:clrMapOvr>
    <a:masterClrMapping/>
  </p:clrMapOvr>
  <p:transition/>
</p:sld>
</file>

<file path=ppt/slides/slide25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50763797"/>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5. </a:t>
                      </a:r>
                      <a:r>
                        <a:rPr lang="fr-FR" sz="2800" b="1" kern="1200" dirty="0">
                          <a:solidFill>
                            <a:prstClr val="white"/>
                          </a:solidFill>
                          <a:latin typeface="CS Avva Shenouda" pitchFamily="34" charset="0"/>
                          <a:ea typeface="+mn-ea"/>
                          <a:cs typeface="+mn-cs"/>
                        </a:rPr>
                        <a:t>`</a:t>
                      </a:r>
                      <a:r>
                        <a:rPr lang="fr-FR" sz="2800" b="1" kern="1200" dirty="0" err="1">
                          <a:solidFill>
                            <a:prstClr val="white"/>
                          </a:solidFill>
                          <a:latin typeface="CS Avva Shenouda" pitchFamily="34" charset="0"/>
                          <a:ea typeface="+mn-ea"/>
                          <a:cs typeface="+mn-cs"/>
                        </a:rPr>
                        <a:t>Psyri</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Vnou</a:t>
                      </a:r>
                      <a:r>
                        <a:rPr lang="fr-FR" sz="2800" b="1" kern="1200" dirty="0">
                          <a:solidFill>
                            <a:prstClr val="white"/>
                          </a:solidFill>
                          <a:latin typeface="CS Avva Shenouda" pitchFamily="34" charset="0"/>
                          <a:ea typeface="+mn-ea"/>
                          <a:cs typeface="+mn-cs"/>
                        </a:rPr>
                        <a:t>] </a:t>
                      </a:r>
                      <a:r>
                        <a:rPr lang="fr-FR" sz="2800" b="1" kern="1200" dirty="0" err="1">
                          <a:solidFill>
                            <a:prstClr val="white"/>
                          </a:solidFill>
                          <a:latin typeface="CS Avva Shenouda" pitchFamily="34" charset="0"/>
                          <a:ea typeface="+mn-ea"/>
                          <a:cs typeface="+mn-cs"/>
                        </a:rPr>
                        <a:t>Pilogoc</a:t>
                      </a:r>
                      <a:endParaRPr lang="fr-FR" sz="2800" b="1" kern="1200" dirty="0">
                        <a:solidFill>
                          <a:prstClr val="white"/>
                        </a:solidFill>
                        <a:latin typeface="CS Avva Shenouda" pitchFamily="34" charset="0"/>
                        <a:ea typeface="+mn-ea"/>
                        <a:cs typeface="+mn-cs"/>
                      </a:endParaRPr>
                    </a:p>
                    <a:p>
                      <a:pPr algn="l"/>
                      <a:r>
                        <a:rPr lang="fr-FR" sz="2800" b="1" kern="1200" dirty="0">
                          <a:solidFill>
                            <a:prstClr val="white"/>
                          </a:solidFill>
                          <a:latin typeface="Book Antiqua" pitchFamily="18" charset="0"/>
                          <a:ea typeface="+mn-ea"/>
                          <a:cs typeface="+mn-cs"/>
                        </a:rPr>
                        <a:t>Emmanuel de toi est né</a:t>
                      </a:r>
                    </a:p>
                    <a:p>
                      <a:pPr algn="l"/>
                      <a:r>
                        <a:rPr lang="fr-FR" sz="2800" b="1" kern="1200" dirty="0">
                          <a:solidFill>
                            <a:prstClr val="white"/>
                          </a:solidFill>
                          <a:latin typeface="Book Antiqua" pitchFamily="18" charset="0"/>
                          <a:ea typeface="+mn-ea"/>
                          <a:cs typeface="+mn-cs"/>
                        </a:rPr>
                        <a:t>Dans tes entrailles, ô Vierge pure</a:t>
                      </a:r>
                    </a:p>
                    <a:p>
                      <a:pPr algn="l"/>
                      <a:r>
                        <a:rPr lang="fr-FR" sz="2800" b="1" kern="1200" dirty="0">
                          <a:solidFill>
                            <a:prstClr val="white"/>
                          </a:solidFill>
                          <a:latin typeface="Book Antiqua" pitchFamily="18" charset="0"/>
                          <a:ea typeface="+mn-ea"/>
                          <a:cs typeface="+mn-cs"/>
                        </a:rPr>
                        <a:t>Et dans tes bras, tu L’as porté</a:t>
                      </a:r>
                    </a:p>
                  </a:txBody>
                  <a:tcPr/>
                </a:tc>
                <a:tc>
                  <a:txBody>
                    <a:bodyPr/>
                    <a:lstStyle/>
                    <a:p>
                      <a:pPr algn="r" rtl="1"/>
                      <a:r>
                        <a:rPr lang="ar-EG" sz="3600" b="0" kern="1200" dirty="0" err="1">
                          <a:solidFill>
                            <a:prstClr val="white"/>
                          </a:solidFill>
                          <a:latin typeface="+mn-lt"/>
                          <a:ea typeface="+mn-ea"/>
                          <a:cs typeface="+mn-cs"/>
                        </a:rPr>
                        <a:t>إبشيري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إم</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افنوتي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بي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لوغوس،</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عمانوئيل</a:t>
                      </a:r>
                      <a:r>
                        <a:rPr lang="ar-EG" sz="3600" b="0" kern="1200" dirty="0">
                          <a:solidFill>
                            <a:prstClr val="white"/>
                          </a:solidFill>
                          <a:latin typeface="+mn-lt"/>
                          <a:ea typeface="+mn-ea"/>
                          <a:cs typeface="+mn-cs"/>
                        </a:rPr>
                        <a:t> الذي </a:t>
                      </a:r>
                      <a:r>
                        <a:rPr lang="ar-EG" sz="3600" b="0" kern="1200" dirty="0" err="1">
                          <a:solidFill>
                            <a:prstClr val="white"/>
                          </a:solidFill>
                          <a:latin typeface="+mn-lt"/>
                          <a:ea typeface="+mn-ea"/>
                          <a:cs typeface="+mn-cs"/>
                        </a:rPr>
                        <a:t>ولدته،</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من أحشاك يا بكر </a:t>
                      </a:r>
                      <a:r>
                        <a:rPr lang="ar-EG" sz="3600" b="0" kern="1200" dirty="0" err="1">
                          <a:solidFill>
                            <a:prstClr val="white"/>
                          </a:solidFill>
                          <a:latin typeface="+mn-lt"/>
                          <a:ea typeface="+mn-ea"/>
                          <a:cs typeface="+mn-cs"/>
                        </a:rPr>
                        <a:t>وعروس،</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وفوق</a:t>
                      </a:r>
                      <a:r>
                        <a:rPr lang="ar-EG" sz="3600" b="0" kern="1200" dirty="0">
                          <a:solidFill>
                            <a:prstClr val="white"/>
                          </a:solidFill>
                          <a:latin typeface="+mn-lt"/>
                          <a:ea typeface="+mn-ea"/>
                          <a:cs typeface="+mn-cs"/>
                        </a:rPr>
                        <a:t> ذراعيك حملته.</a:t>
                      </a:r>
                    </a:p>
                    <a:p>
                      <a:endParaRPr lang="fr-FR" sz="18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6. Et dans tes bras, tu L’as porté</a:t>
                      </a:r>
                    </a:p>
                    <a:p>
                      <a:r>
                        <a:rPr lang="fr-FR" sz="2800" b="1" kern="1200" dirty="0">
                          <a:solidFill>
                            <a:prstClr val="white"/>
                          </a:solidFill>
                          <a:latin typeface="Book Antiqua" pitchFamily="18" charset="0"/>
                          <a:ea typeface="+mn-ea"/>
                          <a:cs typeface="+mn-cs"/>
                        </a:rPr>
                        <a:t>Aux Chérubins, tu ressemblas</a:t>
                      </a:r>
                    </a:p>
                    <a:p>
                      <a:r>
                        <a:rPr lang="fr-FR" sz="2800" b="1" kern="1200" dirty="0">
                          <a:solidFill>
                            <a:prstClr val="white"/>
                          </a:solidFill>
                          <a:latin typeface="Book Antiqua" pitchFamily="18" charset="0"/>
                          <a:ea typeface="+mn-ea"/>
                          <a:cs typeface="+mn-cs"/>
                        </a:rPr>
                        <a:t>Tel un Enfant, tu L’as élevé</a:t>
                      </a:r>
                    </a:p>
                    <a:p>
                      <a:r>
                        <a:rPr lang="fr-FR" sz="2800" b="1" kern="1200" dirty="0">
                          <a:solidFill>
                            <a:prstClr val="white"/>
                          </a:solidFill>
                          <a:latin typeface="Book Antiqua" pitchFamily="18" charset="0"/>
                          <a:ea typeface="+mn-ea"/>
                          <a:cs typeface="+mn-cs"/>
                        </a:rPr>
                        <a:t>L’Enfant Jésus, tu allaitas</a:t>
                      </a:r>
                    </a:p>
                  </a:txBody>
                  <a:tcPr/>
                </a:tc>
                <a:tc>
                  <a:txBody>
                    <a:bodyPr/>
                    <a:lstStyle/>
                    <a:p>
                      <a:pPr algn="r" rtl="1"/>
                      <a:r>
                        <a:rPr lang="ar-EG" sz="3600" b="0" kern="1200" dirty="0" err="1">
                          <a:solidFill>
                            <a:prstClr val="white"/>
                          </a:solidFill>
                          <a:latin typeface="+mn-lt"/>
                          <a:ea typeface="+mn-ea"/>
                          <a:cs typeface="+mn-cs"/>
                        </a:rPr>
                        <a:t>وفوق</a:t>
                      </a:r>
                      <a:r>
                        <a:rPr lang="ar-EG" sz="3600" b="0" kern="1200" dirty="0">
                          <a:solidFill>
                            <a:prstClr val="white"/>
                          </a:solidFill>
                          <a:latin typeface="+mn-lt"/>
                          <a:ea typeface="+mn-ea"/>
                          <a:cs typeface="+mn-cs"/>
                        </a:rPr>
                        <a:t> ذراعيك </a:t>
                      </a:r>
                      <a:r>
                        <a:rPr lang="ar-EG" sz="3600" b="0" kern="1200" dirty="0" err="1">
                          <a:solidFill>
                            <a:prstClr val="white"/>
                          </a:solidFill>
                          <a:latin typeface="+mn-lt"/>
                          <a:ea typeface="+mn-ea"/>
                          <a:cs typeface="+mn-cs"/>
                        </a:rPr>
                        <a:t>حملته،</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وتشبهت </a:t>
                      </a:r>
                      <a:r>
                        <a:rPr lang="ar-EG" sz="3600" b="0" kern="1200" dirty="0" err="1">
                          <a:solidFill>
                            <a:prstClr val="white"/>
                          </a:solidFill>
                          <a:latin typeface="+mn-lt"/>
                          <a:ea typeface="+mn-ea"/>
                          <a:cs typeface="+mn-cs"/>
                        </a:rPr>
                        <a:t>بالكاروبيم،</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وكمثل غلام قد </a:t>
                      </a:r>
                      <a:r>
                        <a:rPr lang="ar-EG" sz="3600" b="0" kern="1200" dirty="0" err="1">
                          <a:solidFill>
                            <a:prstClr val="white"/>
                          </a:solidFill>
                          <a:latin typeface="+mn-lt"/>
                          <a:ea typeface="+mn-ea"/>
                          <a:cs typeface="+mn-cs"/>
                        </a:rPr>
                        <a:t>ربيتيه،</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رضع ثدييك </a:t>
                      </a:r>
                      <a:r>
                        <a:rPr lang="ar-EG" sz="3600" b="0" kern="1200" dirty="0" err="1">
                          <a:solidFill>
                            <a:prstClr val="white"/>
                          </a:solidFill>
                          <a:latin typeface="+mn-lt"/>
                          <a:ea typeface="+mn-ea"/>
                          <a:cs typeface="+mn-cs"/>
                        </a:rPr>
                        <a:t>كالفطيم.</a:t>
                      </a:r>
                      <a:endParaRPr lang="ar-EG" sz="36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2533764E-344E-DCBF-4468-4BA55A20C44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7</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0DC722A2-4AAD-7244-854E-DF1F36FDC99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15511807"/>
      </p:ext>
    </p:extLst>
  </p:cSld>
  <p:clrMapOvr>
    <a:masterClrMapping/>
  </p:clrMapOvr>
  <p:transition/>
</p:sld>
</file>

<file path=ppt/slides/slide25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119887104"/>
              </p:ext>
            </p:extLst>
          </p:nvPr>
        </p:nvGraphicFramePr>
        <p:xfrm>
          <a:off x="457200" y="260648"/>
          <a:ext cx="11247156" cy="5652628"/>
        </p:xfrm>
        <a:graphic>
          <a:graphicData uri="http://schemas.openxmlformats.org/drawingml/2006/table">
            <a:tbl>
              <a:tblPr firstRow="1" bandRow="1">
                <a:tableStyleId>{2D5ABB26-0587-4C30-8999-92F81FD0307C}</a:tableStyleId>
              </a:tblPr>
              <a:tblGrid>
                <a:gridCol w="6134813">
                  <a:extLst>
                    <a:ext uri="{9D8B030D-6E8A-4147-A177-3AD203B41FA5}">
                      <a16:colId xmlns:a16="http://schemas.microsoft.com/office/drawing/2014/main" val="20000"/>
                    </a:ext>
                  </a:extLst>
                </a:gridCol>
                <a:gridCol w="5112343">
                  <a:extLst>
                    <a:ext uri="{9D8B030D-6E8A-4147-A177-3AD203B41FA5}">
                      <a16:colId xmlns:a16="http://schemas.microsoft.com/office/drawing/2014/main" val="20001"/>
                    </a:ext>
                  </a:extLst>
                </a:gridCol>
              </a:tblGrid>
              <a:tr h="2808312">
                <a:tc>
                  <a:txBody>
                    <a:bodyPr/>
                    <a:lstStyle/>
                    <a:p>
                      <a:pPr algn="l"/>
                      <a:r>
                        <a:rPr lang="fr-FR" sz="2800" b="1" kern="1200" dirty="0">
                          <a:solidFill>
                            <a:prstClr val="white"/>
                          </a:solidFill>
                          <a:latin typeface="Book Antiqua" pitchFamily="18" charset="0"/>
                          <a:ea typeface="+mn-ea"/>
                          <a:cs typeface="+mn-cs"/>
                        </a:rPr>
                        <a:t>7. L’Enfant Jésus, tu allaitas</a:t>
                      </a:r>
                    </a:p>
                    <a:p>
                      <a:pPr algn="l"/>
                      <a:r>
                        <a:rPr lang="fr-FR" sz="2800" b="1" kern="1200" dirty="0">
                          <a:solidFill>
                            <a:prstClr val="white"/>
                          </a:solidFill>
                          <a:latin typeface="Book Antiqua" pitchFamily="18" charset="0"/>
                          <a:ea typeface="+mn-ea"/>
                          <a:cs typeface="+mn-cs"/>
                        </a:rPr>
                        <a:t>Ni Ciel, ni terre, Sa demeure</a:t>
                      </a:r>
                    </a:p>
                    <a:p>
                      <a:pPr algn="l"/>
                      <a:r>
                        <a:rPr lang="fr-FR" sz="2800" b="1" kern="1200" dirty="0">
                          <a:solidFill>
                            <a:prstClr val="white"/>
                          </a:solidFill>
                          <a:latin typeface="Book Antiqua" pitchFamily="18" charset="0"/>
                          <a:ea typeface="+mn-ea"/>
                          <a:cs typeface="+mn-cs"/>
                        </a:rPr>
                        <a:t>Dieu Très Clément, Il S’abaissa</a:t>
                      </a:r>
                    </a:p>
                    <a:p>
                      <a:pPr algn="l"/>
                      <a:r>
                        <a:rPr lang="fr-FR" sz="2800" b="1" kern="1200" dirty="0">
                          <a:solidFill>
                            <a:prstClr val="white"/>
                          </a:solidFill>
                          <a:latin typeface="Book Antiqua" pitchFamily="18" charset="0"/>
                          <a:ea typeface="+mn-ea"/>
                          <a:cs typeface="+mn-cs"/>
                        </a:rPr>
                        <a:t>S’est fait Humain et Serviteur</a:t>
                      </a:r>
                    </a:p>
                  </a:txBody>
                  <a:tcPr/>
                </a:tc>
                <a:tc>
                  <a:txBody>
                    <a:bodyPr/>
                    <a:lstStyle/>
                    <a:p>
                      <a:pPr algn="r" rtl="1"/>
                      <a:r>
                        <a:rPr lang="ar-EG" sz="3600" b="0" kern="1200" dirty="0">
                          <a:solidFill>
                            <a:prstClr val="white"/>
                          </a:solidFill>
                          <a:latin typeface="+mn-lt"/>
                          <a:ea typeface="+mn-ea"/>
                          <a:cs typeface="+mn-cs"/>
                        </a:rPr>
                        <a:t>رضع ثدييك </a:t>
                      </a:r>
                      <a:r>
                        <a:rPr lang="ar-EG" sz="3600" b="0" kern="1200" dirty="0" err="1">
                          <a:solidFill>
                            <a:prstClr val="white"/>
                          </a:solidFill>
                          <a:latin typeface="+mn-lt"/>
                          <a:ea typeface="+mn-ea"/>
                          <a:cs typeface="+mn-cs"/>
                        </a:rPr>
                        <a:t>كالفطيم،</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من لا تسعه السماء </a:t>
                      </a:r>
                      <a:r>
                        <a:rPr lang="ar-EG" sz="3600" b="0" kern="1200" dirty="0" err="1">
                          <a:solidFill>
                            <a:prstClr val="white"/>
                          </a:solidFill>
                          <a:latin typeface="+mn-lt"/>
                          <a:ea typeface="+mn-ea"/>
                          <a:cs typeface="+mn-cs"/>
                        </a:rPr>
                        <a:t>والأرض،</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إله </a:t>
                      </a:r>
                      <a:r>
                        <a:rPr lang="ar-EG" sz="3600" b="0" kern="1200" dirty="0" err="1">
                          <a:solidFill>
                            <a:prstClr val="white"/>
                          </a:solidFill>
                          <a:latin typeface="+mn-lt"/>
                          <a:ea typeface="+mn-ea"/>
                          <a:cs typeface="+mn-cs"/>
                        </a:rPr>
                        <a:t>رؤوف</a:t>
                      </a:r>
                      <a:r>
                        <a:rPr lang="ar-EG" sz="3600" b="0" kern="1200" dirty="0">
                          <a:solidFill>
                            <a:prstClr val="white"/>
                          </a:solidFill>
                          <a:latin typeface="+mn-lt"/>
                          <a:ea typeface="+mn-ea"/>
                          <a:cs typeface="+mn-cs"/>
                        </a:rPr>
                        <a:t> ورب </a:t>
                      </a:r>
                      <a:r>
                        <a:rPr lang="ar-EG" sz="3600" b="0" kern="1200" dirty="0" err="1">
                          <a:solidFill>
                            <a:prstClr val="white"/>
                          </a:solidFill>
                          <a:latin typeface="+mn-lt"/>
                          <a:ea typeface="+mn-ea"/>
                          <a:cs typeface="+mn-cs"/>
                        </a:rPr>
                        <a:t>رحيم،</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تواضع وأخذ شكل العبد.</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8. S’est fait Humain et Serviteur</a:t>
                      </a:r>
                    </a:p>
                    <a:p>
                      <a:r>
                        <a:rPr lang="fr-FR" sz="2800" b="1" kern="1200" dirty="0">
                          <a:solidFill>
                            <a:prstClr val="white"/>
                          </a:solidFill>
                          <a:latin typeface="Book Antiqua" pitchFamily="18" charset="0"/>
                          <a:ea typeface="+mn-ea"/>
                          <a:cs typeface="+mn-cs"/>
                        </a:rPr>
                        <a:t>Il accomplit les prophéties</a:t>
                      </a:r>
                    </a:p>
                    <a:p>
                      <a:r>
                        <a:rPr lang="fr-FR" sz="2800" b="1" kern="1200" dirty="0">
                          <a:solidFill>
                            <a:prstClr val="white"/>
                          </a:solidFill>
                          <a:latin typeface="Book Antiqua" pitchFamily="18" charset="0"/>
                          <a:ea typeface="+mn-ea"/>
                          <a:cs typeface="+mn-cs"/>
                        </a:rPr>
                        <a:t>Deuxième Adam, le Rédempteur</a:t>
                      </a:r>
                    </a:p>
                    <a:p>
                      <a:r>
                        <a:rPr lang="fr-FR" sz="2800" b="1" kern="1200" dirty="0">
                          <a:solidFill>
                            <a:prstClr val="white"/>
                          </a:solidFill>
                          <a:latin typeface="Book Antiqua" pitchFamily="18" charset="0"/>
                          <a:ea typeface="+mn-ea"/>
                          <a:cs typeface="+mn-cs"/>
                        </a:rPr>
                        <a:t>Ramène Adam au Paradis</a:t>
                      </a:r>
                    </a:p>
                  </a:txBody>
                  <a:tcPr/>
                </a:tc>
                <a:tc>
                  <a:txBody>
                    <a:bodyPr/>
                    <a:lstStyle/>
                    <a:p>
                      <a:pPr algn="r" rtl="1"/>
                      <a:r>
                        <a:rPr lang="ar-EG" sz="3600" b="0" kern="1200" dirty="0">
                          <a:solidFill>
                            <a:prstClr val="white"/>
                          </a:solidFill>
                          <a:latin typeface="+mn-lt"/>
                          <a:ea typeface="+mn-ea"/>
                          <a:cs typeface="+mn-cs"/>
                        </a:rPr>
                        <a:t>تواضع وأخذ شكل </a:t>
                      </a:r>
                      <a:r>
                        <a:rPr lang="ar-EG" sz="3600" b="0" kern="1200" dirty="0" err="1">
                          <a:solidFill>
                            <a:prstClr val="white"/>
                          </a:solidFill>
                          <a:latin typeface="+mn-lt"/>
                          <a:ea typeface="+mn-ea"/>
                          <a:cs typeface="+mn-cs"/>
                        </a:rPr>
                        <a:t>العبد،</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وأكمل تعليم </a:t>
                      </a:r>
                      <a:r>
                        <a:rPr lang="ar-EG" sz="3600" b="0" kern="1200" dirty="0" err="1">
                          <a:solidFill>
                            <a:prstClr val="white"/>
                          </a:solidFill>
                          <a:latin typeface="+mn-lt"/>
                          <a:ea typeface="+mn-ea"/>
                          <a:cs typeface="+mn-cs"/>
                        </a:rPr>
                        <a:t>الناموس،</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وسمي آدم الثاني </a:t>
                      </a:r>
                      <a:r>
                        <a:rPr lang="ar-EG" sz="3600" b="0" kern="1200" dirty="0" err="1">
                          <a:solidFill>
                            <a:prstClr val="white"/>
                          </a:solidFill>
                          <a:latin typeface="+mn-lt"/>
                          <a:ea typeface="+mn-ea"/>
                          <a:cs typeface="+mn-cs"/>
                        </a:rPr>
                        <a:t>ورد،</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آدم الاول إلي الفردوس.</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A676A33B-B6DC-2641-E2D2-7F33294403A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7</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B9558E90-29AE-5302-EC55-4ABC7A5D08D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04514906"/>
      </p:ext>
    </p:extLst>
  </p:cSld>
  <p:clrMapOvr>
    <a:masterClrMapping/>
  </p:clrMapOvr>
  <p:transition/>
</p:sld>
</file>

<file path=ppt/slides/slide25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272010797"/>
              </p:ext>
            </p:extLst>
          </p:nvPr>
        </p:nvGraphicFramePr>
        <p:xfrm>
          <a:off x="457200" y="332656"/>
          <a:ext cx="11247156" cy="5580620"/>
        </p:xfrm>
        <a:graphic>
          <a:graphicData uri="http://schemas.openxmlformats.org/drawingml/2006/table">
            <a:tbl>
              <a:tblPr firstRow="1" bandRow="1">
                <a:tableStyleId>{2D5ABB26-0587-4C30-8999-92F81FD0307C}</a:tableStyleId>
              </a:tblPr>
              <a:tblGrid>
                <a:gridCol w="5715000">
                  <a:extLst>
                    <a:ext uri="{9D8B030D-6E8A-4147-A177-3AD203B41FA5}">
                      <a16:colId xmlns:a16="http://schemas.microsoft.com/office/drawing/2014/main" val="20000"/>
                    </a:ext>
                  </a:extLst>
                </a:gridCol>
                <a:gridCol w="5532156">
                  <a:extLst>
                    <a:ext uri="{9D8B030D-6E8A-4147-A177-3AD203B41FA5}">
                      <a16:colId xmlns:a16="http://schemas.microsoft.com/office/drawing/2014/main" val="20001"/>
                    </a:ext>
                  </a:extLst>
                </a:gridCol>
              </a:tblGrid>
              <a:tr h="2736304">
                <a:tc>
                  <a:txBody>
                    <a:bodyPr/>
                    <a:lstStyle/>
                    <a:p>
                      <a:pPr algn="l"/>
                      <a:r>
                        <a:rPr lang="fr-FR" sz="2800" b="1" kern="1200" dirty="0">
                          <a:solidFill>
                            <a:prstClr val="white"/>
                          </a:solidFill>
                          <a:latin typeface="Book Antiqua" pitchFamily="18" charset="0"/>
                          <a:ea typeface="+mn-ea"/>
                          <a:cs typeface="+mn-cs"/>
                        </a:rPr>
                        <a:t>9. Ramène Adam au Paradis</a:t>
                      </a:r>
                    </a:p>
                    <a:p>
                      <a:pPr algn="l"/>
                      <a:r>
                        <a:rPr lang="fr-FR" sz="2800" b="1" kern="1200" dirty="0">
                          <a:solidFill>
                            <a:prstClr val="white"/>
                          </a:solidFill>
                          <a:latin typeface="Book Antiqua" pitchFamily="18" charset="0"/>
                          <a:ea typeface="+mn-ea"/>
                          <a:cs typeface="+mn-cs"/>
                        </a:rPr>
                        <a:t>Après avoir été chassé</a:t>
                      </a:r>
                    </a:p>
                    <a:p>
                      <a:pPr algn="l"/>
                      <a:r>
                        <a:rPr lang="fr-FR" sz="2800" b="1" kern="1200" dirty="0">
                          <a:solidFill>
                            <a:prstClr val="white"/>
                          </a:solidFill>
                          <a:latin typeface="Book Antiqua" pitchFamily="18" charset="0"/>
                          <a:ea typeface="+mn-ea"/>
                          <a:cs typeface="+mn-cs"/>
                        </a:rPr>
                        <a:t>Ton Fils </a:t>
                      </a:r>
                      <a:r>
                        <a:rPr lang="fr-FR" sz="2800" b="1" kern="1200" dirty="0">
                          <a:solidFill>
                            <a:prstClr val="white"/>
                          </a:solidFill>
                          <a:latin typeface="CS Avva Shenouda" panose="020B7200000000000000" pitchFamily="34" charset="0"/>
                          <a:ea typeface="+mn-ea"/>
                          <a:cs typeface="+mn-cs"/>
                        </a:rPr>
                        <a:t>Pi`&lt;</a:t>
                      </a:r>
                      <a:r>
                        <a:rPr lang="fr-FR" sz="2800" b="1" kern="1200" dirty="0" err="1">
                          <a:solidFill>
                            <a:prstClr val="white"/>
                          </a:solidFill>
                          <a:latin typeface="CS Avva Shenouda" panose="020B7200000000000000" pitchFamily="34" charset="0"/>
                          <a:ea typeface="+mn-ea"/>
                          <a:cs typeface="+mn-cs"/>
                        </a:rPr>
                        <a:t>rictoc</a:t>
                      </a:r>
                      <a:r>
                        <a:rPr lang="fr-FR" sz="2800" b="1" kern="1200" dirty="0">
                          <a:solidFill>
                            <a:prstClr val="white"/>
                          </a:solidFill>
                          <a:latin typeface="CS Avva Shenouda" panose="020B7200000000000000" pitchFamily="34" charset="0"/>
                          <a:ea typeface="+mn-ea"/>
                          <a:cs typeface="+mn-cs"/>
                        </a:rPr>
                        <a:t> </a:t>
                      </a:r>
                      <a:r>
                        <a:rPr lang="fr-FR" sz="2800" b="1" kern="1200" dirty="0">
                          <a:solidFill>
                            <a:prstClr val="white"/>
                          </a:solidFill>
                          <a:latin typeface="Book Antiqua" pitchFamily="18" charset="0"/>
                          <a:ea typeface="+mn-ea"/>
                          <a:cs typeface="+mn-cs"/>
                        </a:rPr>
                        <a:t>le Messie</a:t>
                      </a:r>
                    </a:p>
                    <a:p>
                      <a:pPr algn="l"/>
                      <a:r>
                        <a:rPr lang="fr-FR" sz="2800" b="1" kern="1200" dirty="0">
                          <a:solidFill>
                            <a:prstClr val="white"/>
                          </a:solidFill>
                          <a:latin typeface="Book Antiqua" pitchFamily="18" charset="0"/>
                          <a:ea typeface="+mn-ea"/>
                          <a:cs typeface="+mn-cs"/>
                        </a:rPr>
                        <a:t>L’a rétabli, l’a ramené</a:t>
                      </a:r>
                    </a:p>
                  </a:txBody>
                  <a:tcPr/>
                </a:tc>
                <a:tc>
                  <a:txBody>
                    <a:bodyPr/>
                    <a:lstStyle/>
                    <a:p>
                      <a:pPr algn="r" rtl="1"/>
                      <a:r>
                        <a:rPr lang="ar-EG" sz="3600" b="0" kern="1200" dirty="0">
                          <a:solidFill>
                            <a:prstClr val="white"/>
                          </a:solidFill>
                          <a:latin typeface="+mn-lt"/>
                          <a:ea typeface="+mn-ea"/>
                          <a:cs typeface="+mn-cs"/>
                        </a:rPr>
                        <a:t>آدم الاول إلي </a:t>
                      </a:r>
                      <a:r>
                        <a:rPr lang="ar-EG" sz="3600" b="0" kern="1200" dirty="0" err="1">
                          <a:solidFill>
                            <a:prstClr val="white"/>
                          </a:solidFill>
                          <a:latin typeface="+mn-lt"/>
                          <a:ea typeface="+mn-ea"/>
                          <a:cs typeface="+mn-cs"/>
                        </a:rPr>
                        <a:t>الفردوس،</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من بعد أن كان مطروداً </a:t>
                      </a:r>
                      <a:r>
                        <a:rPr lang="ar-EG" sz="3600" b="0" kern="1200" dirty="0" err="1">
                          <a:solidFill>
                            <a:prstClr val="white"/>
                          </a:solidFill>
                          <a:latin typeface="+mn-lt"/>
                          <a:ea typeface="+mn-ea"/>
                          <a:cs typeface="+mn-cs"/>
                        </a:rPr>
                        <a:t>مدحوراَ،</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رده ابنك </a:t>
                      </a:r>
                      <a:r>
                        <a:rPr lang="ar-EG" sz="3600" b="0" kern="1200" dirty="0" err="1">
                          <a:solidFill>
                            <a:prstClr val="white"/>
                          </a:solidFill>
                          <a:latin typeface="+mn-lt"/>
                          <a:ea typeface="+mn-ea"/>
                          <a:cs typeface="+mn-cs"/>
                        </a:rPr>
                        <a:t>بي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خريستوس،</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إلي رتبته دفعة أخري.</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10. L’a rétabli, l’a ramené</a:t>
                      </a:r>
                    </a:p>
                    <a:p>
                      <a:r>
                        <a:rPr lang="fr-FR" sz="2800" b="1" kern="1200" dirty="0">
                          <a:solidFill>
                            <a:prstClr val="white"/>
                          </a:solidFill>
                          <a:latin typeface="Book Antiqua" pitchFamily="18" charset="0"/>
                          <a:ea typeface="+mn-ea"/>
                          <a:cs typeface="+mn-cs"/>
                        </a:rPr>
                        <a:t>Plein d’allégresse, il s’est réjoui</a:t>
                      </a:r>
                    </a:p>
                    <a:p>
                      <a:r>
                        <a:rPr lang="fr-FR" sz="2800" b="1" kern="1200" dirty="0">
                          <a:solidFill>
                            <a:prstClr val="white"/>
                          </a:solidFill>
                          <a:latin typeface="Book Antiqua" pitchFamily="18" charset="0"/>
                          <a:ea typeface="+mn-ea"/>
                          <a:cs typeface="+mn-cs"/>
                        </a:rPr>
                        <a:t>Paix et bonheur, sont retrouvés</a:t>
                      </a:r>
                    </a:p>
                    <a:p>
                      <a:r>
                        <a:rPr lang="fr-FR" sz="2800" b="1" kern="1200" dirty="0">
                          <a:solidFill>
                            <a:prstClr val="white"/>
                          </a:solidFill>
                          <a:latin typeface="Book Antiqua" pitchFamily="18" charset="0"/>
                          <a:ea typeface="+mn-ea"/>
                          <a:cs typeface="+mn-cs"/>
                        </a:rPr>
                        <a:t>Salut ô chandelier qui luit</a:t>
                      </a:r>
                    </a:p>
                  </a:txBody>
                  <a:tcPr/>
                </a:tc>
                <a:tc>
                  <a:txBody>
                    <a:bodyPr/>
                    <a:lstStyle/>
                    <a:p>
                      <a:pPr algn="r" rtl="1"/>
                      <a:r>
                        <a:rPr lang="ar-EG" sz="3600" b="0" kern="1200" dirty="0">
                          <a:solidFill>
                            <a:prstClr val="white"/>
                          </a:solidFill>
                          <a:latin typeface="+mn-lt"/>
                          <a:ea typeface="+mn-ea"/>
                          <a:cs typeface="+mn-cs"/>
                        </a:rPr>
                        <a:t>إلي رتبته دفعة </a:t>
                      </a:r>
                      <a:r>
                        <a:rPr lang="ar-EG" sz="3600" b="0" kern="1200" dirty="0" err="1">
                          <a:solidFill>
                            <a:prstClr val="white"/>
                          </a:solidFill>
                          <a:latin typeface="+mn-lt"/>
                          <a:ea typeface="+mn-ea"/>
                          <a:cs typeface="+mn-cs"/>
                        </a:rPr>
                        <a:t>أخري،</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وصار </a:t>
                      </a:r>
                      <a:r>
                        <a:rPr lang="ar-EG" sz="3600" b="0" kern="1200" dirty="0" err="1">
                          <a:solidFill>
                            <a:prstClr val="white"/>
                          </a:solidFill>
                          <a:latin typeface="+mn-lt"/>
                          <a:ea typeface="+mn-ea"/>
                          <a:cs typeface="+mn-cs"/>
                        </a:rPr>
                        <a:t>يتهني</a:t>
                      </a:r>
                      <a:r>
                        <a:rPr lang="ar-EG" sz="3600" b="0" kern="1200" dirty="0">
                          <a:solidFill>
                            <a:prstClr val="white"/>
                          </a:solidFill>
                          <a:latin typeface="+mn-lt"/>
                          <a:ea typeface="+mn-ea"/>
                          <a:cs typeface="+mn-cs"/>
                        </a:rPr>
                        <a:t> بفرح </a:t>
                      </a:r>
                      <a:r>
                        <a:rPr lang="ar-EG" sz="3600" b="0" kern="1200" dirty="0" err="1">
                          <a:solidFill>
                            <a:prstClr val="white"/>
                          </a:solidFill>
                          <a:latin typeface="+mn-lt"/>
                          <a:ea typeface="+mn-ea"/>
                          <a:cs typeface="+mn-cs"/>
                        </a:rPr>
                        <a:t>وسرور،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وبهجة ونعيم </a:t>
                      </a:r>
                      <a:r>
                        <a:rPr lang="ar-EG" sz="3600" b="0" kern="1200" dirty="0" err="1">
                          <a:solidFill>
                            <a:prstClr val="white"/>
                          </a:solidFill>
                          <a:latin typeface="+mn-lt"/>
                          <a:ea typeface="+mn-ea"/>
                          <a:cs typeface="+mn-cs"/>
                        </a:rPr>
                        <a:t>ومسرة،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السلام لك يا مصباح النور.</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3CA4F044-6380-0AAF-0A4E-7F9CE07E1B6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7</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A3FF17D5-8165-06FE-568E-D5EDAADACFC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84477999"/>
      </p:ext>
    </p:extLst>
  </p:cSld>
  <p:clrMapOvr>
    <a:masterClrMapping/>
  </p:clrMapOvr>
  <p:transition/>
</p:sld>
</file>

<file path=ppt/slides/slide25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834481995"/>
              </p:ext>
            </p:extLst>
          </p:nvPr>
        </p:nvGraphicFramePr>
        <p:xfrm>
          <a:off x="457200" y="1319064"/>
          <a:ext cx="11247156" cy="30243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Salut à toi, salut à toi</a:t>
                      </a:r>
                    </a:p>
                    <a:p>
                      <a:pPr algn="l"/>
                      <a:r>
                        <a:rPr lang="fr-FR" sz="2800" b="1" kern="1200" dirty="0">
                          <a:solidFill>
                            <a:prstClr val="white"/>
                          </a:solidFill>
                          <a:latin typeface="Book Antiqua" pitchFamily="18" charset="0"/>
                          <a:ea typeface="+mn-ea"/>
                          <a:cs typeface="+mn-cs"/>
                        </a:rPr>
                        <a:t>Nous t’implorons, ô notre Dame</a:t>
                      </a:r>
                    </a:p>
                    <a:p>
                      <a:pPr algn="l"/>
                      <a:r>
                        <a:rPr lang="fr-FR" sz="2800" b="1" kern="1200" dirty="0">
                          <a:solidFill>
                            <a:prstClr val="white"/>
                          </a:solidFill>
                          <a:latin typeface="Book Antiqua" pitchFamily="18" charset="0"/>
                          <a:ea typeface="+mn-ea"/>
                          <a:cs typeface="+mn-cs"/>
                        </a:rPr>
                        <a:t>Près de tes pères, garde-moi</a:t>
                      </a:r>
                    </a:p>
                    <a:p>
                      <a:pPr algn="l"/>
                      <a:r>
                        <a:rPr lang="fr-FR" sz="2800" b="1" kern="1200" dirty="0">
                          <a:solidFill>
                            <a:prstClr val="white"/>
                          </a:solidFill>
                          <a:latin typeface="Book Antiqua" pitchFamily="18" charset="0"/>
                          <a:ea typeface="+mn-ea"/>
                          <a:cs typeface="+mn-cs"/>
                        </a:rPr>
                        <a:t>Jacob, Isaac et Abraham</a:t>
                      </a:r>
                    </a:p>
                  </a:txBody>
                  <a:tcPr/>
                </a:tc>
                <a:tc>
                  <a:txBody>
                    <a:bodyPr/>
                    <a:lstStyle/>
                    <a:p>
                      <a:pPr algn="r" rtl="1"/>
                      <a:r>
                        <a:rPr lang="ar-EG" sz="3600" b="0" kern="1200" dirty="0">
                          <a:solidFill>
                            <a:prstClr val="white"/>
                          </a:solidFill>
                          <a:latin typeface="+mn-lt"/>
                          <a:ea typeface="+mn-ea"/>
                          <a:cs typeface="+mn-cs"/>
                        </a:rPr>
                        <a:t>السلام لك ثم السلام </a:t>
                      </a:r>
                      <a:r>
                        <a:rPr lang="ar-EG" sz="3600" b="0" kern="1200" dirty="0" err="1">
                          <a:solidFill>
                            <a:prstClr val="white"/>
                          </a:solidFill>
                          <a:latin typeface="+mn-lt"/>
                          <a:ea typeface="+mn-ea"/>
                          <a:cs typeface="+mn-cs"/>
                        </a:rPr>
                        <a:t>إليك،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ونسألك يا أم </a:t>
                      </a:r>
                      <a:r>
                        <a:rPr lang="ar-EG" sz="3600" b="0" kern="1200" dirty="0" err="1">
                          <a:solidFill>
                            <a:prstClr val="white"/>
                          </a:solidFill>
                          <a:latin typeface="+mn-lt"/>
                          <a:ea typeface="+mn-ea"/>
                          <a:cs typeface="+mn-cs"/>
                        </a:rPr>
                        <a:t>المحبوب،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أن </a:t>
                      </a:r>
                      <a:r>
                        <a:rPr lang="ar-EG" sz="3600" b="0" kern="1200" dirty="0" err="1">
                          <a:solidFill>
                            <a:prstClr val="white"/>
                          </a:solidFill>
                          <a:latin typeface="+mn-lt"/>
                          <a:ea typeface="+mn-ea"/>
                          <a:cs typeface="+mn-cs"/>
                        </a:rPr>
                        <a:t>تحظينا</a:t>
                      </a:r>
                      <a:r>
                        <a:rPr lang="ar-EG" sz="3600" b="0" kern="1200" dirty="0">
                          <a:solidFill>
                            <a:prstClr val="white"/>
                          </a:solidFill>
                          <a:latin typeface="+mn-lt"/>
                          <a:ea typeface="+mn-ea"/>
                          <a:cs typeface="+mn-cs"/>
                        </a:rPr>
                        <a:t> في </a:t>
                      </a:r>
                      <a:r>
                        <a:rPr lang="ar-EG" sz="3600" b="0" kern="1200" dirty="0" err="1">
                          <a:solidFill>
                            <a:prstClr val="white"/>
                          </a:solidFill>
                          <a:latin typeface="+mn-lt"/>
                          <a:ea typeface="+mn-ea"/>
                          <a:cs typeface="+mn-cs"/>
                        </a:rPr>
                        <a:t>مظال</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آبائك،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إبراهيم وإسحق ويعقوب.</a:t>
                      </a:r>
                    </a:p>
                    <a:p>
                      <a:endParaRPr lang="fr-FR" sz="2000" dirty="0"/>
                    </a:p>
                  </a:txBody>
                  <a:tcPr/>
                </a:tc>
                <a:extLst>
                  <a:ext uri="{0D108BD9-81ED-4DB2-BD59-A6C34878D82A}">
                    <a16:rowId xmlns:a16="http://schemas.microsoft.com/office/drawing/2014/main" val="10000"/>
                  </a:ext>
                </a:extLst>
              </a:tr>
            </a:tbl>
          </a:graphicData>
        </a:graphic>
      </p:graphicFrame>
      <p:sp>
        <p:nvSpPr>
          <p:cNvPr id="3" name="ZoneTexte 2">
            <a:extLst>
              <a:ext uri="{FF2B5EF4-FFF2-40B4-BE49-F238E27FC236}">
                <a16:creationId xmlns:a16="http://schemas.microsoft.com/office/drawing/2014/main" id="{A004CF28-6ED6-2F2F-1032-E531B3130FB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7</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8C71F751-83EB-5D0B-986F-9909A468B70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08207791"/>
      </p:ext>
    </p:extLst>
  </p:cSld>
  <p:clrMapOvr>
    <a:masterClrMapping/>
  </p:clrMapOvr>
  <p:transition/>
</p:sld>
</file>

<file path=ppt/slides/slide252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20" name="ZoneTexte 19">
            <a:extLst>
              <a:ext uri="{FF2B5EF4-FFF2-40B4-BE49-F238E27FC236}">
                <a16:creationId xmlns:a16="http://schemas.microsoft.com/office/drawing/2014/main" id="{FC325FFE-CEE6-DA6B-9260-CC540680BC8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Areten;wn</a:t>
            </a:r>
            <a:r>
              <a:rPr lang="fr-FR" sz="3733" dirty="0">
                <a:solidFill>
                  <a:prstClr val="white"/>
                </a:solidFill>
                <a:latin typeface="CS Avva Shenouda" pitchFamily="34" charset="0"/>
              </a:rPr>
              <a:t>] `e]</a:t>
            </a:r>
            <a:r>
              <a:rPr lang="fr-FR" sz="3733" dirty="0" err="1">
                <a:solidFill>
                  <a:prstClr val="white"/>
                </a:solidFill>
                <a:latin typeface="CS Avva Shenouda" pitchFamily="34" charset="0"/>
              </a:rPr>
              <a:t>mouki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yeta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Iakwb</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ec</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oci</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e`hryi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e`tve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`P¡ </a:t>
            </a:r>
            <a:r>
              <a:rPr lang="fr-FR" sz="3733" dirty="0" err="1">
                <a:solidFill>
                  <a:prstClr val="white"/>
                </a:solidFill>
                <a:latin typeface="CS Avva Shenouda" pitchFamily="34" charset="0"/>
              </a:rPr>
              <a:t>hijwc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ouho</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شبهت بالسلم.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الذى رآه يعقوب.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مرتفعا الى السماء.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والرب المخوف عليه.</a:t>
            </a:r>
            <a:endParaRPr lang="fr-FR" sz="4400" dirty="0">
              <a:solidFill>
                <a:prstClr val="white"/>
              </a:solidFill>
              <a:latin typeface="Calibri"/>
            </a:endParaRPr>
          </a:p>
        </p:txBody>
      </p:sp>
      <p:sp>
        <p:nvSpPr>
          <p:cNvPr id="12" name="Rectangle 11"/>
          <p:cNvSpPr/>
          <p:nvPr/>
        </p:nvSpPr>
        <p:spPr>
          <a:xfrm>
            <a:off x="1991544" y="3717032"/>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 l’échelle, comparée</a:t>
            </a:r>
          </a:p>
          <a:p>
            <a:pPr algn="ctr" defTabSz="1219170"/>
            <a:r>
              <a:rPr lang="fr-FR" sz="3733" b="1" dirty="0">
                <a:solidFill>
                  <a:prstClr val="white"/>
                </a:solidFill>
                <a:latin typeface="Book Antiqua" pitchFamily="18" charset="0"/>
              </a:rPr>
              <a:t>L'échelle que Jacob a vue</a:t>
            </a:r>
          </a:p>
          <a:p>
            <a:pPr algn="ctr" defTabSz="1219170"/>
            <a:r>
              <a:rPr lang="fr-FR" sz="3733" b="1" dirty="0">
                <a:solidFill>
                  <a:prstClr val="white"/>
                </a:solidFill>
                <a:latin typeface="Book Antiqua" pitchFamily="18" charset="0"/>
              </a:rPr>
              <a:t>Jusqu’au ciel, elle se dressait</a:t>
            </a:r>
          </a:p>
          <a:p>
            <a:pPr algn="ctr" defTabSz="1219170"/>
            <a:r>
              <a:rPr lang="fr-FR" sz="3733" b="1" dirty="0">
                <a:solidFill>
                  <a:prstClr val="white"/>
                </a:solidFill>
                <a:latin typeface="Book Antiqua" pitchFamily="18" charset="0"/>
              </a:rPr>
              <a:t>Au sommet, Dieu redouté</a:t>
            </a:r>
          </a:p>
        </p:txBody>
      </p:sp>
      <p:sp>
        <p:nvSpPr>
          <p:cNvPr id="21" name="ZoneTexte 20">
            <a:hlinkClick r:id="rId2" action="ppaction://hlinksldjump"/>
            <a:extLst>
              <a:ext uri="{FF2B5EF4-FFF2-40B4-BE49-F238E27FC236}">
                <a16:creationId xmlns:a16="http://schemas.microsoft.com/office/drawing/2014/main" id="{40BAE474-3A0F-DDD2-FDC6-C5BEFD3EF8B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17427866"/>
      </p:ext>
    </p:extLst>
  </p:cSld>
  <p:clrMapOvr>
    <a:overrideClrMapping bg1="lt1" tx1="dk1" bg2="lt2" tx2="dk2" accent1="accent1" accent2="accent2" accent3="accent3" accent4="accent4" accent5="accent5" accent6="accent6" hlink="hlink" folHlink="folHlink"/>
  </p:clrMapOvr>
</p:sld>
</file>

<file path=ppt/slides/slide252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20" name="ZoneTexte 19">
            <a:extLst>
              <a:ext uri="{FF2B5EF4-FFF2-40B4-BE49-F238E27FC236}">
                <a16:creationId xmlns:a16="http://schemas.microsoft.com/office/drawing/2014/main" id="{13E9B095-EB89-9E37-68A5-4951F23B866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ne `</a:t>
            </a:r>
            <a:r>
              <a:rPr lang="fr-FR" sz="3733" dirty="0" err="1">
                <a:solidFill>
                  <a:prstClr val="white"/>
                </a:solidFill>
                <a:latin typeface="CS Avva Shenouda" pitchFamily="34" charset="0"/>
              </a:rPr>
              <a:t>ebolhitoten</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yetacswp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eroc</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mpi`a,writoc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tecmytra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mpar;eniky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ecsotem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ncaca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سلامنا الى من قبلت.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غير المحوى فى بطنها.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وبتوليتها مختومة.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من كل ناحية.</a:t>
            </a:r>
            <a:endParaRPr lang="fr-FR" sz="4400" dirty="0">
              <a:solidFill>
                <a:prstClr val="white"/>
              </a:solidFill>
              <a:latin typeface="Calibri"/>
            </a:endParaRPr>
          </a:p>
        </p:txBody>
      </p:sp>
      <p:sp>
        <p:nvSpPr>
          <p:cNvPr id="12" name="Rectangle 11"/>
          <p:cNvSpPr/>
          <p:nvPr/>
        </p:nvSpPr>
        <p:spPr>
          <a:xfrm>
            <a:off x="1991544" y="3909054"/>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Saluons celle qui reçut</a:t>
            </a:r>
          </a:p>
          <a:p>
            <a:pPr algn="ctr" defTabSz="1219170"/>
            <a:r>
              <a:rPr lang="fr-FR" sz="3733" b="1" dirty="0">
                <a:solidFill>
                  <a:prstClr val="white"/>
                </a:solidFill>
                <a:latin typeface="Book Antiqua" pitchFamily="18" charset="0"/>
              </a:rPr>
              <a:t>En son sein, l’Illimité</a:t>
            </a:r>
          </a:p>
          <a:p>
            <a:pPr algn="ctr" defTabSz="1219170"/>
            <a:r>
              <a:rPr lang="fr-FR" sz="3733" b="1" dirty="0">
                <a:solidFill>
                  <a:prstClr val="white"/>
                </a:solidFill>
                <a:latin typeface="Book Antiqua" pitchFamily="18" charset="0"/>
              </a:rPr>
              <a:t>Sa virginité resta</a:t>
            </a:r>
          </a:p>
          <a:p>
            <a:pPr algn="ctr" defTabSz="1219170"/>
            <a:r>
              <a:rPr lang="fr-FR" sz="3733" b="1" dirty="0">
                <a:solidFill>
                  <a:prstClr val="white"/>
                </a:solidFill>
                <a:latin typeface="Book Antiqua" pitchFamily="18" charset="0"/>
              </a:rPr>
              <a:t>Bien scellée en vérité.</a:t>
            </a:r>
          </a:p>
        </p:txBody>
      </p:sp>
      <p:sp>
        <p:nvSpPr>
          <p:cNvPr id="21" name="ZoneTexte 20">
            <a:hlinkClick r:id="rId2" action="ppaction://hlinksldjump"/>
            <a:extLst>
              <a:ext uri="{FF2B5EF4-FFF2-40B4-BE49-F238E27FC236}">
                <a16:creationId xmlns:a16="http://schemas.microsoft.com/office/drawing/2014/main" id="{66E6F902-C92E-083C-FC08-D8AE351ED73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03021425"/>
      </p:ext>
    </p:extLst>
  </p:cSld>
  <p:clrMapOvr>
    <a:overrideClrMapping bg1="lt1" tx1="dk1" bg2="lt2" tx2="dk2" accent1="accent1" accent2="accent2" accent3="accent3" accent4="accent4" accent5="accent5" accent6="accent6" hlink="hlink" folHlink="folHlink"/>
  </p:clrMapOvr>
</p:sld>
</file>

<file path=ppt/slides/slide252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20" name="ZoneTexte 19">
            <a:extLst>
              <a:ext uri="{FF2B5EF4-FFF2-40B4-BE49-F238E27FC236}">
                <a16:creationId xmlns:a16="http://schemas.microsoft.com/office/drawing/2014/main" id="{CC20EE9A-6B79-EA76-0AE4-3FEA7C45FEF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336704"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Areswpi</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nou`proctatyc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nahren</a:t>
            </a:r>
            <a:r>
              <a:rPr lang="fr-FR" sz="3733" dirty="0">
                <a:solidFill>
                  <a:prstClr val="white"/>
                </a:solidFill>
                <a:latin typeface="CS Avva Shenouda" pitchFamily="34" charset="0"/>
              </a:rPr>
              <a:t> `V] </a:t>
            </a:r>
            <a:r>
              <a:rPr lang="fr-FR" sz="3733" dirty="0" err="1">
                <a:solidFill>
                  <a:prstClr val="white"/>
                </a:solidFill>
                <a:latin typeface="CS Avva Shenouda" pitchFamily="34" charset="0"/>
              </a:rPr>
              <a:t>penrefcw</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vyetaf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icarx</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ebol`nqy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penoujai</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صرت لنا شفيعه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أمام الله مخلصنا.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الذى تجسد منك.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لأجل خلاصنا.</a:t>
            </a:r>
            <a:endParaRPr lang="fr-FR" sz="4400" dirty="0">
              <a:solidFill>
                <a:prstClr val="white"/>
              </a:solidFill>
              <a:latin typeface="Calibri"/>
            </a:endParaRPr>
          </a:p>
        </p:txBody>
      </p:sp>
      <p:sp>
        <p:nvSpPr>
          <p:cNvPr id="12" name="Rectangle 11"/>
          <p:cNvSpPr/>
          <p:nvPr/>
        </p:nvSpPr>
        <p:spPr>
          <a:xfrm>
            <a:off x="1991544" y="3813043"/>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Tu devins intercesseur</a:t>
            </a:r>
          </a:p>
          <a:p>
            <a:pPr algn="ctr" defTabSz="1219170"/>
            <a:r>
              <a:rPr lang="fr-FR" sz="3733" b="1" dirty="0">
                <a:solidFill>
                  <a:prstClr val="white"/>
                </a:solidFill>
                <a:latin typeface="Book Antiqua" pitchFamily="18" charset="0"/>
              </a:rPr>
              <a:t>Près de Dieu notre Sauveur</a:t>
            </a:r>
          </a:p>
          <a:p>
            <a:pPr algn="ctr" defTabSz="1219170"/>
            <a:r>
              <a:rPr lang="fr-FR" sz="3733" b="1" dirty="0">
                <a:solidFill>
                  <a:prstClr val="white"/>
                </a:solidFill>
                <a:latin typeface="Book Antiqua" pitchFamily="18" charset="0"/>
              </a:rPr>
              <a:t>Lui qui a pris Chair de toi</a:t>
            </a:r>
          </a:p>
          <a:p>
            <a:pPr algn="ctr" defTabSz="1219170"/>
            <a:r>
              <a:rPr lang="fr-FR" sz="3733" b="1" dirty="0">
                <a:solidFill>
                  <a:prstClr val="white"/>
                </a:solidFill>
                <a:latin typeface="Book Antiqua" pitchFamily="18" charset="0"/>
              </a:rPr>
              <a:t>C’est afin de nous sauver</a:t>
            </a:r>
          </a:p>
        </p:txBody>
      </p:sp>
      <p:sp>
        <p:nvSpPr>
          <p:cNvPr id="21" name="ZoneTexte 20">
            <a:hlinkClick r:id="rId2" action="ppaction://hlinksldjump"/>
            <a:extLst>
              <a:ext uri="{FF2B5EF4-FFF2-40B4-BE49-F238E27FC236}">
                <a16:creationId xmlns:a16="http://schemas.microsoft.com/office/drawing/2014/main" id="{76D2FD87-3564-66A4-6DF3-006BB1FD5D4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65846342"/>
      </p:ext>
    </p:extLst>
  </p:cSld>
  <p:clrMapOvr>
    <a:overrideClrMapping bg1="lt1" tx1="dk1" bg2="lt2" tx2="dk2" accent1="accent1" accent2="accent2" accent3="accent3" accent4="accent4" accent5="accent5" accent6="accent6" hlink="hlink" folHlink="folHlink"/>
  </p:clrMapOvr>
</p:sld>
</file>

<file path=ppt/slides/slide252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D65B8AF3-833F-25C7-ADB4-827C993BC25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ye;meh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yetacjem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yetacmec</a:t>
            </a:r>
            <a:r>
              <a:rPr lang="fr-FR" sz="3733" dirty="0">
                <a:solidFill>
                  <a:prstClr val="white"/>
                </a:solidFill>
                <a:latin typeface="CS Avva Shenouda" pitchFamily="34" charset="0"/>
              </a:rPr>
              <a:t> P=,=c @ </a:t>
            </a:r>
            <a:r>
              <a:rPr lang="fr-FR" sz="3733" err="1">
                <a:solidFill>
                  <a:prstClr val="white"/>
                </a:solidFill>
                <a:latin typeface="CS Avva Shenouda" pitchFamily="34" charset="0"/>
              </a:rPr>
              <a:t>ouoh</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sop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neme</a:t>
            </a:r>
            <a:r>
              <a:rPr lang="fr-FR" sz="3733" dirty="0">
                <a:solidFill>
                  <a:prstClr val="white"/>
                </a:solidFill>
                <a:latin typeface="CS Avva Shenouda" pitchFamily="34" charset="0"/>
              </a:rPr>
              <a:t>.</a:t>
            </a:r>
          </a:p>
        </p:txBody>
      </p:sp>
      <p:sp>
        <p:nvSpPr>
          <p:cNvPr id="11" name="Rectangle 10"/>
          <p:cNvSpPr/>
          <p:nvPr/>
        </p:nvSpPr>
        <p:spPr>
          <a:xfrm>
            <a:off x="6672064" y="556226"/>
            <a:ext cx="5088565" cy="2575192"/>
          </a:xfrm>
          <a:prstGeom prst="rect">
            <a:avLst/>
          </a:prstGeom>
        </p:spPr>
        <p:txBody>
          <a:bodyPr wrap="square">
            <a:spAutoFit/>
          </a:bodyPr>
          <a:lstStyle/>
          <a:p>
            <a:pPr algn="just" defTabSz="1219170" rtl="1"/>
            <a:r>
              <a:rPr lang="ar-EG" sz="4200" dirty="0">
                <a:solidFill>
                  <a:prstClr val="white"/>
                </a:solidFill>
                <a:latin typeface="Calibri"/>
                <a:cs typeface="Arial" panose="020B0604020202020204" pitchFamily="34" charset="0"/>
              </a:rPr>
              <a:t>السلام لك يا ممتلئة نعمة. </a:t>
            </a:r>
            <a:endParaRPr lang="fr-FR" sz="4200"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وجدت نعمة. </a:t>
            </a:r>
            <a:endParaRPr lang="fr-FR" sz="3867"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ولدت المسيح. </a:t>
            </a:r>
            <a:endParaRPr lang="fr-FR" sz="3867" dirty="0">
              <a:solidFill>
                <a:prstClr val="white"/>
              </a:solidFill>
              <a:latin typeface="Calibri"/>
            </a:endParaRPr>
          </a:p>
          <a:p>
            <a:pPr algn="just" defTabSz="1219170" rtl="1"/>
            <a:r>
              <a:rPr lang="ar-EG" sz="4200" dirty="0">
                <a:solidFill>
                  <a:prstClr val="white"/>
                </a:solidFill>
                <a:latin typeface="Calibri"/>
                <a:cs typeface="Arial" panose="020B0604020202020204" pitchFamily="34" charset="0"/>
              </a:rPr>
              <a:t>الرب معك.</a:t>
            </a:r>
            <a:endParaRPr lang="fr-FR" sz="42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pleine de grâce, </a:t>
            </a:r>
          </a:p>
          <a:p>
            <a:pPr algn="ctr" defTabSz="1219170"/>
            <a:r>
              <a:rPr lang="fr-FR" sz="3733" b="1" dirty="0">
                <a:solidFill>
                  <a:prstClr val="white"/>
                </a:solidFill>
                <a:latin typeface="Book Antiqua" pitchFamily="18" charset="0"/>
              </a:rPr>
              <a:t>salut à toi qui trouva grâce, </a:t>
            </a:r>
          </a:p>
          <a:p>
            <a:pPr algn="ctr" defTabSz="1219170"/>
            <a:r>
              <a:rPr lang="fr-FR" sz="3733" b="1" dirty="0">
                <a:solidFill>
                  <a:prstClr val="white"/>
                </a:solidFill>
                <a:latin typeface="Book Antiqua" pitchFamily="18" charset="0"/>
              </a:rPr>
              <a:t>salut à toi qui enfanta le Christ, </a:t>
            </a:r>
          </a:p>
          <a:p>
            <a:pPr algn="ctr" defTabSz="1219170"/>
            <a:r>
              <a:rPr lang="fr-FR" sz="3733" b="1" dirty="0">
                <a:solidFill>
                  <a:prstClr val="white"/>
                </a:solidFill>
                <a:latin typeface="Book Antiqua" pitchFamily="18" charset="0"/>
              </a:rPr>
              <a:t>le Seigneur est avec toi.</a:t>
            </a:r>
          </a:p>
        </p:txBody>
      </p:sp>
      <p:sp>
        <p:nvSpPr>
          <p:cNvPr id="20" name="ZoneTexte 19">
            <a:hlinkClick r:id="rId2" action="ppaction://hlinksldjump"/>
            <a:extLst>
              <a:ext uri="{FF2B5EF4-FFF2-40B4-BE49-F238E27FC236}">
                <a16:creationId xmlns:a16="http://schemas.microsoft.com/office/drawing/2014/main" id="{2D207693-1040-058A-CFDC-BC85CB9E31D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72956645"/>
      </p:ext>
    </p:extLst>
  </p:cSld>
  <p:clrMapOvr>
    <a:overrideClrMapping bg1="lt1" tx1="dk1" bg2="lt2" tx2="dk2" accent1="accent1" accent2="accent2" accent3="accent3" accent4="accent4" accent5="accent5" accent6="accent6" hlink="hlink" folHlink="folHlink"/>
  </p:clrMapOvr>
</p:sld>
</file>

<file path=ppt/slides/slide2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قلبي ولساني</a:t>
            </a:r>
          </a:p>
          <a:p>
            <a:pPr algn="just" rtl="1"/>
            <a:r>
              <a:rPr lang="ar-EG" sz="4800" dirty="0">
                <a:solidFill>
                  <a:prstClr val="white"/>
                </a:solidFill>
              </a:rPr>
              <a:t>يسبحان الثالوث</a:t>
            </a:r>
          </a:p>
          <a:p>
            <a:pPr algn="just" rtl="1"/>
            <a:r>
              <a:rPr lang="ar-EG" sz="4800" dirty="0">
                <a:solidFill>
                  <a:prstClr val="white"/>
                </a:solidFill>
              </a:rPr>
              <a:t>أيها الثالوث</a:t>
            </a:r>
          </a:p>
          <a:p>
            <a:pPr algn="just" rtl="1"/>
            <a:r>
              <a:rPr lang="ar-EG" sz="4800" dirty="0">
                <a:solidFill>
                  <a:prstClr val="white"/>
                </a:solidFill>
              </a:rPr>
              <a:t>القدوس أرحمنا</a:t>
            </a:r>
            <a:endParaRPr lang="fr-FR" sz="4800" dirty="0">
              <a:solidFill>
                <a:prstClr val="white"/>
              </a:solidFill>
            </a:endParaRPr>
          </a:p>
        </p:txBody>
      </p:sp>
      <p:sp>
        <p:nvSpPr>
          <p:cNvPr id="6" name="Rectangle 5"/>
          <p:cNvSpPr/>
          <p:nvPr/>
        </p:nvSpPr>
        <p:spPr>
          <a:xfrm>
            <a:off x="457200" y="332656"/>
            <a:ext cx="6070848" cy="1938992"/>
          </a:xfrm>
          <a:prstGeom prst="rect">
            <a:avLst/>
          </a:prstGeom>
        </p:spPr>
        <p:txBody>
          <a:bodyPr wrap="square">
            <a:spAutoFit/>
          </a:bodyPr>
          <a:lstStyle/>
          <a:p>
            <a:pPr algn="just"/>
            <a:r>
              <a:rPr lang="pt-BR" sz="4000" dirty="0">
                <a:solidFill>
                  <a:prstClr val="white"/>
                </a:solidFill>
                <a:latin typeface="CS Avva Shenouda" pitchFamily="34" charset="0"/>
              </a:rPr>
              <a:t>Apahyt nem palac@ hwc `e}`triac  @ `agi`a</a:t>
            </a:r>
            <a:br>
              <a:rPr lang="pt-BR" sz="4000" dirty="0">
                <a:solidFill>
                  <a:prstClr val="white"/>
                </a:solidFill>
                <a:latin typeface="CS Avva Shenouda" pitchFamily="34" charset="0"/>
              </a:rPr>
            </a:br>
            <a:r>
              <a:rPr lang="fr-FR" sz="4000" dirty="0">
                <a:solidFill>
                  <a:prstClr val="white"/>
                </a:solidFill>
                <a:latin typeface="CS Avva Shenouda" pitchFamily="34" charset="0"/>
              </a:rPr>
              <a:t>`Triac</a:t>
            </a:r>
            <a:r>
              <a:rPr lang="ar-EG" sz="4000" dirty="0">
                <a:solidFill>
                  <a:prstClr val="white"/>
                </a:solidFill>
                <a:latin typeface="CS Avva Shenouda" pitchFamily="34" charset="0"/>
              </a:rPr>
              <a:t> </a:t>
            </a:r>
            <a:r>
              <a:rPr lang="pt-BR" sz="4000" dirty="0">
                <a:solidFill>
                  <a:prstClr val="white"/>
                </a:solidFill>
                <a:latin typeface="CS Avva Shenouda" pitchFamily="34" charset="0"/>
              </a:rPr>
              <a:t>@ </a:t>
            </a:r>
            <a:r>
              <a:rPr lang="ar-EG" sz="4000" dirty="0">
                <a:solidFill>
                  <a:prstClr val="white"/>
                </a:solidFill>
                <a:latin typeface="CS Avva Shenouda" pitchFamily="34" charset="0"/>
              </a:rPr>
              <a:t> </a:t>
            </a:r>
            <a:r>
              <a:rPr lang="pt-BR" sz="4000" dirty="0">
                <a:solidFill>
                  <a:prstClr val="white"/>
                </a:solidFill>
                <a:latin typeface="CS Avva Shenouda" pitchFamily="34" charset="0"/>
              </a:rPr>
              <a:t>`ele`ycon `ymac</a:t>
            </a:r>
            <a:endParaRPr lang="fr-FR" sz="4000" dirty="0">
              <a:solidFill>
                <a:prstClr val="white"/>
              </a:solidFill>
              <a:latin typeface="CS Avva Shenouda" pitchFamily="34" charset="0"/>
            </a:endParaRPr>
          </a:p>
        </p:txBody>
      </p:sp>
      <p:sp>
        <p:nvSpPr>
          <p:cNvPr id="7" name="Rectangle 6"/>
          <p:cNvSpPr/>
          <p:nvPr/>
        </p:nvSpPr>
        <p:spPr>
          <a:xfrm>
            <a:off x="2855640" y="3787676"/>
            <a:ext cx="6480720" cy="2308324"/>
          </a:xfrm>
          <a:prstGeom prst="rect">
            <a:avLst/>
          </a:prstGeom>
        </p:spPr>
        <p:txBody>
          <a:bodyPr wrap="square">
            <a:spAutoFit/>
          </a:bodyPr>
          <a:lstStyle/>
          <a:p>
            <a:pPr algn="ctr"/>
            <a:r>
              <a:rPr lang="fr-FR" sz="3600" b="1" dirty="0">
                <a:solidFill>
                  <a:prstClr val="white"/>
                </a:solidFill>
                <a:latin typeface="Book Antiqua" pitchFamily="18" charset="0"/>
              </a:rPr>
              <a:t>Mon cœur et ma langue</a:t>
            </a:r>
          </a:p>
          <a:p>
            <a:pPr algn="ctr"/>
            <a:r>
              <a:rPr lang="fr-FR" sz="3600" b="1" dirty="0">
                <a:solidFill>
                  <a:prstClr val="white"/>
                </a:solidFill>
                <a:latin typeface="Book Antiqua" pitchFamily="18" charset="0"/>
              </a:rPr>
              <a:t>Louent la Sainte Trinité </a:t>
            </a:r>
          </a:p>
          <a:p>
            <a:pPr algn="ctr"/>
            <a:r>
              <a:rPr lang="fr-FR" sz="3600" b="1" dirty="0">
                <a:solidFill>
                  <a:prstClr val="white"/>
                </a:solidFill>
                <a:latin typeface="Book Antiqua" pitchFamily="18" charset="0"/>
              </a:rPr>
              <a:t>Sainte Trinité</a:t>
            </a:r>
          </a:p>
          <a:p>
            <a:pPr algn="ctr"/>
            <a:r>
              <a:rPr lang="fr-FR" sz="3600" b="1" dirty="0">
                <a:solidFill>
                  <a:prstClr val="white"/>
                </a:solidFill>
                <a:latin typeface="Book Antiqua" pitchFamily="18" charset="0"/>
              </a:rPr>
              <a:t>Aie pitié de nous.</a:t>
            </a:r>
          </a:p>
        </p:txBody>
      </p:sp>
      <p:sp>
        <p:nvSpPr>
          <p:cNvPr id="4" name="ZoneTexte 3">
            <a:extLst>
              <a:ext uri="{FF2B5EF4-FFF2-40B4-BE49-F238E27FC236}">
                <a16:creationId xmlns:a16="http://schemas.microsoft.com/office/drawing/2014/main" id="{E00E76B7-3E27-D78F-4E9F-CD58EA8F035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282AE008-462C-BC0B-0E9C-73CB2DDA05D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62356306"/>
      </p:ext>
    </p:extLst>
  </p:cSld>
  <p:clrMapOvr>
    <a:masterClrMapping/>
  </p:clrMapOvr>
</p:sld>
</file>

<file path=ppt/slides/slide253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73</a:t>
            </a:r>
          </a:p>
        </p:txBody>
      </p:sp>
      <p:sp>
        <p:nvSpPr>
          <p:cNvPr id="4" name="Rectangle 3">
            <a:extLst>
              <a:ext uri="{FF2B5EF4-FFF2-40B4-BE49-F238E27FC236}">
                <a16:creationId xmlns:a16="http://schemas.microsoft.com/office/drawing/2014/main" id="{645958F0-BD23-8DB5-D1F0-BA8990E58167}"/>
              </a:ext>
            </a:extLst>
          </p:cNvPr>
          <p:cNvSpPr/>
          <p:nvPr/>
        </p:nvSpPr>
        <p:spPr>
          <a:xfrm>
            <a:off x="533400" y="2286000"/>
            <a:ext cx="11170956" cy="1446550"/>
          </a:xfrm>
          <a:prstGeom prst="rect">
            <a:avLst/>
          </a:prstGeom>
        </p:spPr>
        <p:txBody>
          <a:bodyPr wrap="square">
            <a:spAutoFit/>
          </a:bodyPr>
          <a:lstStyle/>
          <a:p>
            <a:pPr algn="ctr"/>
            <a:r>
              <a:rPr lang="fr-FR" sz="4400" b="1" dirty="0">
                <a:solidFill>
                  <a:prstClr val="white"/>
                </a:solidFill>
                <a:latin typeface="Book Antiqua" pitchFamily="18" charset="0"/>
              </a:rPr>
              <a:t>8</a:t>
            </a:r>
            <a:r>
              <a:rPr lang="fr-FR" sz="4400" b="1" baseline="30000" dirty="0">
                <a:solidFill>
                  <a:prstClr val="white"/>
                </a:solidFill>
                <a:latin typeface="Book Antiqua" pitchFamily="18" charset="0"/>
              </a:rPr>
              <a:t>ème</a:t>
            </a:r>
            <a:r>
              <a:rPr lang="fr-FR" sz="4400" b="1" dirty="0">
                <a:solidFill>
                  <a:prstClr val="white"/>
                </a:solidFill>
                <a:latin typeface="Book Antiqua" pitchFamily="18" charset="0"/>
              </a:rPr>
              <a:t> interprétation de Maître Abo El-Saad </a:t>
            </a:r>
            <a:r>
              <a:rPr lang="ar-AE" sz="4400" b="1" dirty="0">
                <a:solidFill>
                  <a:prstClr val="white"/>
                </a:solidFill>
                <a:latin typeface="Book Antiqua" pitchFamily="18" charset="0"/>
              </a:rPr>
              <a:t>التفسير الثامن لأبو السعد </a:t>
            </a:r>
            <a:r>
              <a:rPr lang="ar-AE" sz="4400" b="1" dirty="0" err="1">
                <a:solidFill>
                  <a:prstClr val="white"/>
                </a:solidFill>
                <a:latin typeface="Book Antiqua" pitchFamily="18" charset="0"/>
              </a:rPr>
              <a:t>الأبوتيجي</a:t>
            </a:r>
            <a:endParaRPr lang="fr-FR" sz="4400" b="1"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67ABF1DF-3F55-7306-9778-4AE2AB6BF40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8</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3" name="ZoneTexte 2">
            <a:hlinkClick r:id="rId3" action="ppaction://hlinksldjump"/>
            <a:extLst>
              <a:ext uri="{FF2B5EF4-FFF2-40B4-BE49-F238E27FC236}">
                <a16:creationId xmlns:a16="http://schemas.microsoft.com/office/drawing/2014/main" id="{CD1DC6AD-4898-890B-574F-466D0CDE618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11981046"/>
      </p:ext>
    </p:extLst>
  </p:cSld>
  <p:clrMapOvr>
    <a:masterClrMapping/>
  </p:clrMapOvr>
  <p:transition spd="slow"/>
</p:sld>
</file>

<file path=ppt/slides/slide253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562062982"/>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 L’échelle que vit Jacob le père</a:t>
                      </a:r>
                    </a:p>
                    <a:p>
                      <a:pPr algn="l"/>
                      <a:r>
                        <a:rPr lang="fr-FR" sz="2800" b="1" kern="1200" dirty="0">
                          <a:solidFill>
                            <a:prstClr val="white"/>
                          </a:solidFill>
                          <a:latin typeface="Book Antiqua" pitchFamily="18" charset="0"/>
                          <a:ea typeface="+mn-ea"/>
                          <a:cs typeface="+mn-cs"/>
                        </a:rPr>
                        <a:t>Et au sommet, Dieu des Puissances</a:t>
                      </a:r>
                    </a:p>
                    <a:p>
                      <a:pPr algn="l"/>
                      <a:r>
                        <a:rPr lang="fr-FR" sz="2800" b="1" kern="1200" dirty="0">
                          <a:solidFill>
                            <a:prstClr val="white"/>
                          </a:solidFill>
                          <a:latin typeface="Book Antiqua" pitchFamily="18" charset="0"/>
                          <a:ea typeface="+mn-ea"/>
                          <a:cs typeface="+mn-cs"/>
                        </a:rPr>
                        <a:t>Elle s’élevait depuis la terre </a:t>
                      </a:r>
                    </a:p>
                    <a:p>
                      <a:pPr algn="l"/>
                      <a:r>
                        <a:rPr lang="fr-FR" sz="2800" b="1" kern="1200" dirty="0">
                          <a:solidFill>
                            <a:prstClr val="white"/>
                          </a:solidFill>
                          <a:latin typeface="Book Antiqua" pitchFamily="18" charset="0"/>
                          <a:ea typeface="+mn-ea"/>
                          <a:cs typeface="+mn-cs"/>
                        </a:rPr>
                        <a:t>Et jusqu’au ciel, dressée, immense</a:t>
                      </a:r>
                    </a:p>
                  </a:txBody>
                  <a:tcPr/>
                </a:tc>
                <a:tc>
                  <a:txBody>
                    <a:bodyPr/>
                    <a:lstStyle/>
                    <a:p>
                      <a:pPr algn="r" rtl="1"/>
                      <a:r>
                        <a:rPr lang="ar-EG" sz="3600" b="0" kern="1200" dirty="0">
                          <a:solidFill>
                            <a:prstClr val="white"/>
                          </a:solidFill>
                          <a:latin typeface="+mn-lt"/>
                          <a:ea typeface="+mn-ea"/>
                          <a:cs typeface="+mn-cs"/>
                        </a:rPr>
                        <a:t>سلم رآه الآب </a:t>
                      </a:r>
                      <a:r>
                        <a:rPr lang="ar-EG" sz="3600" b="0" kern="1200" dirty="0" err="1">
                          <a:solidFill>
                            <a:prstClr val="white"/>
                          </a:solidFill>
                          <a:latin typeface="+mn-lt"/>
                          <a:ea typeface="+mn-ea"/>
                          <a:cs typeface="+mn-cs"/>
                        </a:rPr>
                        <a:t>يعقوب،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ومن فوقه رب </a:t>
                      </a:r>
                      <a:r>
                        <a:rPr lang="ar-EG" sz="3600" b="0" kern="1200" dirty="0" err="1">
                          <a:solidFill>
                            <a:prstClr val="white"/>
                          </a:solidFill>
                          <a:latin typeface="+mn-lt"/>
                          <a:ea typeface="+mn-ea"/>
                          <a:cs typeface="+mn-cs"/>
                        </a:rPr>
                        <a:t>القوات،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علي الأرض إذ هو </a:t>
                      </a:r>
                      <a:r>
                        <a:rPr lang="ar-EG" sz="3600" b="0" kern="1200" dirty="0" err="1">
                          <a:solidFill>
                            <a:prstClr val="white"/>
                          </a:solidFill>
                          <a:latin typeface="+mn-lt"/>
                          <a:ea typeface="+mn-ea"/>
                          <a:cs typeface="+mn-cs"/>
                        </a:rPr>
                        <a:t>منصوب،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ومرتفعاً إلي السموات.</a:t>
                      </a:r>
                    </a:p>
                    <a:p>
                      <a:pPr algn="r" rtl="1"/>
                      <a:endParaRPr lang="ar-EG" sz="36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 Devant ce signe, il fut troublé</a:t>
                      </a:r>
                    </a:p>
                    <a:p>
                      <a:r>
                        <a:rPr lang="fr-FR" sz="2800" b="1" kern="1200" dirty="0">
                          <a:solidFill>
                            <a:prstClr val="white"/>
                          </a:solidFill>
                          <a:latin typeface="Book Antiqua" pitchFamily="18" charset="0"/>
                          <a:ea typeface="+mn-ea"/>
                          <a:cs typeface="+mn-cs"/>
                        </a:rPr>
                        <a:t>Ce grand mystère l’effraya</a:t>
                      </a:r>
                    </a:p>
                    <a:p>
                      <a:r>
                        <a:rPr lang="fr-FR" sz="2800" b="1" kern="1200" dirty="0">
                          <a:solidFill>
                            <a:prstClr val="white"/>
                          </a:solidFill>
                          <a:latin typeface="Book Antiqua" pitchFamily="18" charset="0"/>
                          <a:ea typeface="+mn-ea"/>
                          <a:cs typeface="+mn-cs"/>
                        </a:rPr>
                        <a:t>Il dit : le Dieu fort, redouté</a:t>
                      </a:r>
                    </a:p>
                    <a:p>
                      <a:r>
                        <a:rPr lang="fr-FR" sz="2800" b="1" kern="1200" dirty="0">
                          <a:solidFill>
                            <a:prstClr val="white"/>
                          </a:solidFill>
                          <a:latin typeface="Book Antiqua" pitchFamily="18" charset="0"/>
                          <a:ea typeface="+mn-ea"/>
                          <a:cs typeface="+mn-cs"/>
                        </a:rPr>
                        <a:t>Au temps choisi, S’incarnera</a:t>
                      </a:r>
                    </a:p>
                  </a:txBody>
                  <a:tcPr/>
                </a:tc>
                <a:tc>
                  <a:txBody>
                    <a:bodyPr/>
                    <a:lstStyle/>
                    <a:p>
                      <a:pPr algn="r" rtl="1"/>
                      <a:r>
                        <a:rPr lang="ar-EG" sz="3600" b="0" kern="1200" dirty="0">
                          <a:solidFill>
                            <a:prstClr val="white"/>
                          </a:solidFill>
                          <a:latin typeface="+mn-lt"/>
                          <a:ea typeface="+mn-ea"/>
                          <a:cs typeface="+mn-cs"/>
                        </a:rPr>
                        <a:t>فتحير وهو </a:t>
                      </a:r>
                      <a:r>
                        <a:rPr lang="ar-EG" sz="3600" b="0" kern="1200" dirty="0" err="1">
                          <a:solidFill>
                            <a:prstClr val="white"/>
                          </a:solidFill>
                          <a:latin typeface="+mn-lt"/>
                          <a:ea typeface="+mn-ea"/>
                          <a:cs typeface="+mn-cs"/>
                        </a:rPr>
                        <a:t>مرعوب،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من هيبة ذي </a:t>
                      </a:r>
                      <a:r>
                        <a:rPr lang="ar-EG" sz="3600" b="0" kern="1200" dirty="0" err="1">
                          <a:solidFill>
                            <a:prstClr val="white"/>
                          </a:solidFill>
                          <a:latin typeface="+mn-lt"/>
                          <a:ea typeface="+mn-ea"/>
                          <a:cs typeface="+mn-cs"/>
                        </a:rPr>
                        <a:t>الهيبات،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وقال </a:t>
                      </a:r>
                      <a:r>
                        <a:rPr lang="ar-EG" sz="3600" b="0" kern="1200" dirty="0" err="1">
                          <a:solidFill>
                            <a:prstClr val="white"/>
                          </a:solidFill>
                          <a:latin typeface="+mn-lt"/>
                          <a:ea typeface="+mn-ea"/>
                          <a:cs typeface="+mn-cs"/>
                        </a:rPr>
                        <a:t>سيجئ</a:t>
                      </a:r>
                      <a:r>
                        <a:rPr lang="ar-EG" sz="3600" b="0" kern="1200" dirty="0">
                          <a:solidFill>
                            <a:prstClr val="white"/>
                          </a:solidFill>
                          <a:latin typeface="+mn-lt"/>
                          <a:ea typeface="+mn-ea"/>
                          <a:cs typeface="+mn-cs"/>
                        </a:rPr>
                        <a:t> الرب </a:t>
                      </a:r>
                      <a:r>
                        <a:rPr lang="ar-EG" sz="3600" b="0" kern="1200" dirty="0" err="1">
                          <a:solidFill>
                            <a:prstClr val="white"/>
                          </a:solidFill>
                          <a:latin typeface="+mn-lt"/>
                          <a:ea typeface="+mn-ea"/>
                          <a:cs typeface="+mn-cs"/>
                        </a:rPr>
                        <a:t>المرهوب،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ويتجسد في عقب الأوقات.</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CBCBA5AA-070A-38D2-5C57-B9D29C60C80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8</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36D7E24C-7C8B-4C62-6831-3758859F290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8682537"/>
      </p:ext>
    </p:extLst>
  </p:cSld>
  <p:clrMapOvr>
    <a:masterClrMapping/>
  </p:clrMapOvr>
  <p:transition/>
</p:sld>
</file>

<file path=ppt/slides/slide253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759413857"/>
              </p:ext>
            </p:extLst>
          </p:nvPr>
        </p:nvGraphicFramePr>
        <p:xfrm>
          <a:off x="457200" y="332656"/>
          <a:ext cx="11247156" cy="5580620"/>
        </p:xfrm>
        <a:graphic>
          <a:graphicData uri="http://schemas.openxmlformats.org/drawingml/2006/table">
            <a:tbl>
              <a:tblPr firstRow="1" bandRow="1">
                <a:tableStyleId>{2D5ABB26-0587-4C30-8999-92F81FD0307C}</a:tableStyleId>
              </a:tblPr>
              <a:tblGrid>
                <a:gridCol w="6878426">
                  <a:extLst>
                    <a:ext uri="{9D8B030D-6E8A-4147-A177-3AD203B41FA5}">
                      <a16:colId xmlns:a16="http://schemas.microsoft.com/office/drawing/2014/main" val="20000"/>
                    </a:ext>
                  </a:extLst>
                </a:gridCol>
                <a:gridCol w="4368730">
                  <a:extLst>
                    <a:ext uri="{9D8B030D-6E8A-4147-A177-3AD203B41FA5}">
                      <a16:colId xmlns:a16="http://schemas.microsoft.com/office/drawing/2014/main" val="20001"/>
                    </a:ext>
                  </a:extLst>
                </a:gridCol>
              </a:tblGrid>
              <a:tr h="2736304">
                <a:tc>
                  <a:txBody>
                    <a:bodyPr/>
                    <a:lstStyle/>
                    <a:p>
                      <a:pPr algn="l"/>
                      <a:r>
                        <a:rPr lang="fr-FR" sz="2800" b="1" kern="1200" dirty="0">
                          <a:solidFill>
                            <a:prstClr val="white"/>
                          </a:solidFill>
                          <a:latin typeface="Book Antiqua" pitchFamily="18" charset="0"/>
                          <a:ea typeface="+mn-ea"/>
                          <a:cs typeface="+mn-cs"/>
                        </a:rPr>
                        <a:t>3. Tout être sage aurait compris</a:t>
                      </a:r>
                    </a:p>
                    <a:p>
                      <a:pPr algn="l"/>
                      <a:r>
                        <a:rPr lang="fr-FR" sz="2800" b="1" kern="1200" dirty="0">
                          <a:solidFill>
                            <a:prstClr val="white"/>
                          </a:solidFill>
                          <a:latin typeface="Book Antiqua" pitchFamily="18" charset="0"/>
                          <a:ea typeface="+mn-ea"/>
                          <a:cs typeface="+mn-cs"/>
                        </a:rPr>
                        <a:t>L’immense honneur de ce mystère</a:t>
                      </a:r>
                    </a:p>
                    <a:p>
                      <a:pPr algn="l"/>
                      <a:r>
                        <a:rPr lang="fr-FR" sz="2800" b="1" kern="1200" dirty="0">
                          <a:solidFill>
                            <a:prstClr val="white"/>
                          </a:solidFill>
                          <a:latin typeface="Book Antiqua" pitchFamily="18" charset="0"/>
                          <a:ea typeface="+mn-ea"/>
                          <a:cs typeface="+mn-cs"/>
                        </a:rPr>
                        <a:t>Mais ma sagesse est obscurcie</a:t>
                      </a:r>
                    </a:p>
                    <a:p>
                      <a:pPr algn="l"/>
                      <a:r>
                        <a:rPr lang="fr-FR" sz="2800" b="1" kern="1200" dirty="0">
                          <a:solidFill>
                            <a:prstClr val="white"/>
                          </a:solidFill>
                          <a:latin typeface="Book Antiqua" pitchFamily="18" charset="0"/>
                          <a:ea typeface="+mn-ea"/>
                          <a:cs typeface="+mn-cs"/>
                        </a:rPr>
                        <a:t>Toute ma vie, je cherche et erre</a:t>
                      </a:r>
                    </a:p>
                    <a:p>
                      <a:pPr algn="l"/>
                      <a:endParaRPr lang="fr-FR" sz="2800" b="1" kern="1200" dirty="0">
                        <a:solidFill>
                          <a:prstClr val="white"/>
                        </a:solidFill>
                        <a:latin typeface="Book Antiqua" pitchFamily="18" charset="0"/>
                        <a:ea typeface="+mn-ea"/>
                        <a:cs typeface="+mn-cs"/>
                      </a:endParaRPr>
                    </a:p>
                  </a:txBody>
                  <a:tcPr/>
                </a:tc>
                <a:tc>
                  <a:txBody>
                    <a:bodyPr/>
                    <a:lstStyle/>
                    <a:p>
                      <a:pPr marL="0" algn="r" defTabSz="914400" rtl="1" eaLnBrk="1" latinLnBrk="0" hangingPunct="1"/>
                      <a:r>
                        <a:rPr lang="ar-AE" sz="3600" b="0" kern="1200" dirty="0">
                          <a:solidFill>
                            <a:prstClr val="white"/>
                          </a:solidFill>
                          <a:latin typeface="+mn-lt"/>
                          <a:ea typeface="+mn-ea"/>
                          <a:cs typeface="+mn-cs"/>
                        </a:rPr>
                        <a:t>أي حكيم العقل </a:t>
                      </a:r>
                      <a:r>
                        <a:rPr lang="ar-AE" sz="3600" b="0" kern="1200" dirty="0" err="1">
                          <a:solidFill>
                            <a:prstClr val="white"/>
                          </a:solidFill>
                          <a:latin typeface="+mn-lt"/>
                          <a:ea typeface="+mn-ea"/>
                          <a:cs typeface="+mn-cs"/>
                        </a:rPr>
                        <a:t>علم،</a:t>
                      </a:r>
                      <a:r>
                        <a:rPr lang="ar-AE" sz="3600" b="0" kern="1200" dirty="0">
                          <a:solidFill>
                            <a:prstClr val="white"/>
                          </a:solidFill>
                          <a:latin typeface="+mn-lt"/>
                          <a:ea typeface="+mn-ea"/>
                          <a:cs typeface="+mn-cs"/>
                        </a:rPr>
                        <a:t> </a:t>
                      </a:r>
                    </a:p>
                    <a:p>
                      <a:pPr marL="0" algn="r" defTabSz="914400" rtl="1" eaLnBrk="1" latinLnBrk="0" hangingPunct="1"/>
                      <a:r>
                        <a:rPr lang="ar-AE" sz="3600" b="0" kern="1200" dirty="0">
                          <a:solidFill>
                            <a:prstClr val="white"/>
                          </a:solidFill>
                          <a:latin typeface="+mn-lt"/>
                          <a:ea typeface="+mn-ea"/>
                          <a:cs typeface="+mn-cs"/>
                        </a:rPr>
                        <a:t>شرف هذا السر وما </a:t>
                      </a:r>
                      <a:r>
                        <a:rPr lang="ar-AE" sz="3600" b="0" kern="1200" dirty="0" err="1">
                          <a:solidFill>
                            <a:prstClr val="white"/>
                          </a:solidFill>
                          <a:latin typeface="+mn-lt"/>
                          <a:ea typeface="+mn-ea"/>
                          <a:cs typeface="+mn-cs"/>
                        </a:rPr>
                        <a:t>يحويه،</a:t>
                      </a:r>
                      <a:r>
                        <a:rPr lang="ar-AE" sz="3600" b="0" kern="1200" dirty="0">
                          <a:solidFill>
                            <a:prstClr val="white"/>
                          </a:solidFill>
                          <a:latin typeface="+mn-lt"/>
                          <a:ea typeface="+mn-ea"/>
                          <a:cs typeface="+mn-cs"/>
                        </a:rPr>
                        <a:t> </a:t>
                      </a:r>
                    </a:p>
                    <a:p>
                      <a:pPr marL="0" algn="r" defTabSz="914400" rtl="1" eaLnBrk="1" latinLnBrk="0" hangingPunct="1"/>
                      <a:r>
                        <a:rPr lang="ar-AE" sz="3600" b="0" kern="1200" dirty="0">
                          <a:solidFill>
                            <a:prstClr val="white"/>
                          </a:solidFill>
                          <a:latin typeface="+mn-lt"/>
                          <a:ea typeface="+mn-ea"/>
                          <a:cs typeface="+mn-cs"/>
                        </a:rPr>
                        <a:t>حقاً إن عقلي </a:t>
                      </a:r>
                      <a:r>
                        <a:rPr lang="ar-AE" sz="3600" b="0" kern="1200" dirty="0" err="1">
                          <a:solidFill>
                            <a:prstClr val="white"/>
                          </a:solidFill>
                          <a:latin typeface="+mn-lt"/>
                          <a:ea typeface="+mn-ea"/>
                          <a:cs typeface="+mn-cs"/>
                        </a:rPr>
                        <a:t>مظلم،</a:t>
                      </a:r>
                      <a:r>
                        <a:rPr lang="ar-AE" sz="3600" b="0" kern="1200" dirty="0">
                          <a:solidFill>
                            <a:prstClr val="white"/>
                          </a:solidFill>
                          <a:latin typeface="+mn-lt"/>
                          <a:ea typeface="+mn-ea"/>
                          <a:cs typeface="+mn-cs"/>
                        </a:rPr>
                        <a:t> </a:t>
                      </a:r>
                    </a:p>
                    <a:p>
                      <a:pPr marL="0" algn="r" defTabSz="914400" rtl="1" eaLnBrk="1" latinLnBrk="0" hangingPunct="1"/>
                      <a:r>
                        <a:rPr lang="ar-AE" sz="3600" b="0" kern="1200" dirty="0">
                          <a:solidFill>
                            <a:prstClr val="white"/>
                          </a:solidFill>
                          <a:latin typeface="+mn-lt"/>
                          <a:ea typeface="+mn-ea"/>
                          <a:cs typeface="+mn-cs"/>
                        </a:rPr>
                        <a:t>وطول دهري متحير فيه.</a:t>
                      </a:r>
                    </a:p>
                    <a:p>
                      <a:endParaRPr lang="fr-FR" sz="18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4. Marie, l’échelle, c’est bien toi</a:t>
                      </a:r>
                    </a:p>
                    <a:p>
                      <a:r>
                        <a:rPr lang="fr-FR" sz="2800" b="1" kern="1200" dirty="0">
                          <a:solidFill>
                            <a:prstClr val="white"/>
                          </a:solidFill>
                          <a:latin typeface="Book Antiqua" pitchFamily="18" charset="0"/>
                          <a:ea typeface="+mn-ea"/>
                          <a:cs typeface="+mn-cs"/>
                        </a:rPr>
                        <a:t>Le Dieu des dieux, tu L’as porté</a:t>
                      </a:r>
                    </a:p>
                    <a:p>
                      <a:r>
                        <a:rPr lang="fr-FR" sz="2800" b="1" kern="1200" dirty="0">
                          <a:solidFill>
                            <a:prstClr val="white"/>
                          </a:solidFill>
                          <a:latin typeface="Book Antiqua" pitchFamily="18" charset="0"/>
                          <a:ea typeface="+mn-ea"/>
                          <a:cs typeface="+mn-cs"/>
                        </a:rPr>
                        <a:t>Comme Jacob le raconta</a:t>
                      </a:r>
                    </a:p>
                    <a:p>
                      <a:r>
                        <a:rPr lang="fr-FR" sz="2800" b="1" kern="1200" dirty="0">
                          <a:solidFill>
                            <a:prstClr val="white"/>
                          </a:solidFill>
                          <a:latin typeface="Book Antiqua" pitchFamily="18" charset="0"/>
                          <a:ea typeface="+mn-ea"/>
                          <a:cs typeface="+mn-cs"/>
                        </a:rPr>
                        <a:t>Dans la vision qui l’a troublé</a:t>
                      </a:r>
                    </a:p>
                    <a:p>
                      <a:endParaRPr lang="fr-FR" sz="28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مريم أنت هي </a:t>
                      </a:r>
                      <a:r>
                        <a:rPr lang="ar-EG" sz="3600" b="0" kern="1200" dirty="0" err="1">
                          <a:solidFill>
                            <a:prstClr val="white"/>
                          </a:solidFill>
                          <a:latin typeface="+mn-lt"/>
                          <a:ea typeface="+mn-ea"/>
                          <a:cs typeface="+mn-cs"/>
                        </a:rPr>
                        <a:t>السلم،</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وإله </a:t>
                      </a:r>
                      <a:r>
                        <a:rPr lang="ar-EG" sz="3600" b="0" kern="1200" dirty="0" err="1">
                          <a:solidFill>
                            <a:prstClr val="white"/>
                          </a:solidFill>
                          <a:latin typeface="+mn-lt"/>
                          <a:ea typeface="+mn-ea"/>
                          <a:cs typeface="+mn-cs"/>
                        </a:rPr>
                        <a:t>الآلهه</a:t>
                      </a:r>
                      <a:r>
                        <a:rPr lang="ar-EG" sz="3600" b="0" kern="1200" dirty="0">
                          <a:solidFill>
                            <a:prstClr val="white"/>
                          </a:solidFill>
                          <a:latin typeface="+mn-lt"/>
                          <a:ea typeface="+mn-ea"/>
                          <a:cs typeface="+mn-cs"/>
                        </a:rPr>
                        <a:t> أنت </a:t>
                      </a:r>
                      <a:r>
                        <a:rPr lang="ar-EG" sz="3600" b="0" kern="1200" dirty="0" err="1">
                          <a:solidFill>
                            <a:prstClr val="white"/>
                          </a:solidFill>
                          <a:latin typeface="+mn-lt"/>
                          <a:ea typeface="+mn-ea"/>
                          <a:cs typeface="+mn-cs"/>
                        </a:rPr>
                        <a:t>حملتيه،</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كقول الاب </a:t>
                      </a:r>
                      <a:r>
                        <a:rPr lang="ar-EG" sz="3600" b="0" kern="1200" dirty="0" err="1">
                          <a:solidFill>
                            <a:prstClr val="white"/>
                          </a:solidFill>
                          <a:latin typeface="+mn-lt"/>
                          <a:ea typeface="+mn-ea"/>
                          <a:cs typeface="+mn-cs"/>
                        </a:rPr>
                        <a:t>المتكلم،</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في الرؤيا يعقوب أبيه.</a:t>
                      </a:r>
                    </a:p>
                    <a:p>
                      <a:pPr algn="r" rtl="1"/>
                      <a:endParaRPr lang="ar-EG" sz="36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3D0A26CF-7B30-607E-9BD4-0C110C48723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8</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D63D3413-0AEB-A1DF-8D34-17772191DD8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04233201"/>
      </p:ext>
    </p:extLst>
  </p:cSld>
  <p:clrMapOvr>
    <a:masterClrMapping/>
  </p:clrMapOvr>
  <p:transition/>
</p:sld>
</file>

<file path=ppt/slides/slide25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598694583"/>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5. Dans les ténèbres, nous étions</a:t>
                      </a:r>
                    </a:p>
                    <a:p>
                      <a:pPr algn="l"/>
                      <a:r>
                        <a:rPr lang="fr-FR" sz="2800" b="1" kern="1200" dirty="0">
                          <a:solidFill>
                            <a:prstClr val="white"/>
                          </a:solidFill>
                          <a:latin typeface="Book Antiqua" pitchFamily="18" charset="0"/>
                          <a:ea typeface="+mn-ea"/>
                          <a:cs typeface="+mn-cs"/>
                        </a:rPr>
                        <a:t>Satan nous avait enchaînés</a:t>
                      </a:r>
                    </a:p>
                    <a:p>
                      <a:pPr algn="l"/>
                      <a:r>
                        <a:rPr lang="fr-FR" sz="2800" b="1" kern="1200" dirty="0">
                          <a:solidFill>
                            <a:prstClr val="white"/>
                          </a:solidFill>
                          <a:latin typeface="Book Antiqua" pitchFamily="18" charset="0"/>
                          <a:ea typeface="+mn-ea"/>
                          <a:cs typeface="+mn-cs"/>
                        </a:rPr>
                        <a:t>Mais par la Sainte Incarnation</a:t>
                      </a:r>
                    </a:p>
                    <a:p>
                      <a:pPr algn="l"/>
                      <a:r>
                        <a:rPr lang="fr-FR" sz="2800" b="1" kern="1200" dirty="0">
                          <a:solidFill>
                            <a:prstClr val="white"/>
                          </a:solidFill>
                          <a:latin typeface="Book Antiqua" pitchFamily="18" charset="0"/>
                          <a:ea typeface="+mn-ea"/>
                          <a:cs typeface="+mn-cs"/>
                        </a:rPr>
                        <a:t>En toi, nous sommes délivrés</a:t>
                      </a:r>
                    </a:p>
                  </a:txBody>
                  <a:tcPr/>
                </a:tc>
                <a:tc>
                  <a:txBody>
                    <a:bodyPr/>
                    <a:lstStyle/>
                    <a:p>
                      <a:pPr algn="r" rtl="1"/>
                      <a:r>
                        <a:rPr lang="ar-EG" sz="3600" b="0" kern="1200" dirty="0">
                          <a:solidFill>
                            <a:prstClr val="white"/>
                          </a:solidFill>
                          <a:latin typeface="+mn-lt"/>
                          <a:ea typeface="+mn-ea"/>
                          <a:cs typeface="+mn-cs"/>
                        </a:rPr>
                        <a:t>كُنّا في بحر </a:t>
                      </a:r>
                      <a:r>
                        <a:rPr lang="ar-EG" sz="3600" b="0" kern="1200" dirty="0" err="1">
                          <a:solidFill>
                            <a:prstClr val="white"/>
                          </a:solidFill>
                          <a:latin typeface="+mn-lt"/>
                          <a:ea typeface="+mn-ea"/>
                          <a:cs typeface="+mn-cs"/>
                        </a:rPr>
                        <a:t>الظلمة،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والشيطان متحكم </a:t>
                      </a:r>
                      <a:r>
                        <a:rPr lang="ar-EG" sz="3600" b="0" kern="1200" dirty="0" err="1">
                          <a:solidFill>
                            <a:prstClr val="white"/>
                          </a:solidFill>
                          <a:latin typeface="+mn-lt"/>
                          <a:ea typeface="+mn-ea"/>
                          <a:cs typeface="+mn-cs"/>
                        </a:rPr>
                        <a:t>فينا،</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بحلول </a:t>
                      </a:r>
                      <a:r>
                        <a:rPr lang="ar-EG" sz="3600" b="0" kern="1200" dirty="0" err="1">
                          <a:solidFill>
                            <a:prstClr val="white"/>
                          </a:solidFill>
                          <a:latin typeface="+mn-lt"/>
                          <a:ea typeface="+mn-ea"/>
                          <a:cs typeface="+mn-cs"/>
                        </a:rPr>
                        <a:t>إبن</a:t>
                      </a:r>
                      <a:r>
                        <a:rPr lang="ar-EG" sz="3600" b="0" kern="1200" dirty="0">
                          <a:solidFill>
                            <a:prstClr val="white"/>
                          </a:solidFill>
                          <a:latin typeface="+mn-lt"/>
                          <a:ea typeface="+mn-ea"/>
                          <a:cs typeface="+mn-cs"/>
                        </a:rPr>
                        <a:t> الله </a:t>
                      </a:r>
                      <a:r>
                        <a:rPr lang="ar-EG" sz="3600" b="0" kern="1200" dirty="0" err="1">
                          <a:solidFill>
                            <a:prstClr val="white"/>
                          </a:solidFill>
                          <a:latin typeface="+mn-lt"/>
                          <a:ea typeface="+mn-ea"/>
                          <a:cs typeface="+mn-cs"/>
                        </a:rPr>
                        <a:t>الكلمة،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في أحشائك </a:t>
                      </a:r>
                      <a:r>
                        <a:rPr lang="ar-EG" sz="3600" b="0" kern="1200" dirty="0" err="1">
                          <a:solidFill>
                            <a:prstClr val="white"/>
                          </a:solidFill>
                          <a:latin typeface="+mn-lt"/>
                          <a:ea typeface="+mn-ea"/>
                          <a:cs typeface="+mn-cs"/>
                        </a:rPr>
                        <a:t>انعتقنا.</a:t>
                      </a:r>
                      <a:endParaRPr lang="ar-EG" sz="3600" b="0" kern="1200" dirty="0">
                        <a:solidFill>
                          <a:prstClr val="white"/>
                        </a:solidFill>
                        <a:latin typeface="+mn-lt"/>
                        <a:ea typeface="+mn-ea"/>
                        <a:cs typeface="+mn-cs"/>
                      </a:endParaRP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Salut, Mère de Compassion</a:t>
                      </a:r>
                    </a:p>
                    <a:p>
                      <a:r>
                        <a:rPr lang="fr-FR" sz="2800" b="1" kern="1200" dirty="0">
                          <a:solidFill>
                            <a:prstClr val="white"/>
                          </a:solidFill>
                          <a:latin typeface="Book Antiqua" pitchFamily="18" charset="0"/>
                          <a:ea typeface="+mn-ea"/>
                          <a:cs typeface="+mn-cs"/>
                        </a:rPr>
                        <a:t>Nous, tes servants, viens-nous en aide</a:t>
                      </a:r>
                    </a:p>
                    <a:p>
                      <a:r>
                        <a:rPr lang="fr-FR" sz="2800" b="1" kern="1200" dirty="0">
                          <a:solidFill>
                            <a:prstClr val="white"/>
                          </a:solidFill>
                          <a:latin typeface="Book Antiqua" pitchFamily="18" charset="0"/>
                          <a:ea typeface="+mn-ea"/>
                          <a:cs typeface="+mn-cs"/>
                        </a:rPr>
                        <a:t>Pleine de grâce, nous te prions</a:t>
                      </a:r>
                    </a:p>
                    <a:p>
                      <a:r>
                        <a:rPr lang="fr-FR" sz="2800" b="1" kern="1200" dirty="0">
                          <a:solidFill>
                            <a:prstClr val="white"/>
                          </a:solidFill>
                          <a:latin typeface="Book Antiqua" pitchFamily="18" charset="0"/>
                          <a:ea typeface="+mn-ea"/>
                          <a:cs typeface="+mn-cs"/>
                        </a:rPr>
                        <a:t>Près de ton Fils, oh ! intercède</a:t>
                      </a:r>
                    </a:p>
                  </a:txBody>
                  <a:tcPr/>
                </a:tc>
                <a:tc>
                  <a:txBody>
                    <a:bodyPr/>
                    <a:lstStyle/>
                    <a:p>
                      <a:pPr algn="r" rtl="1"/>
                      <a:r>
                        <a:rPr lang="ar-EG" sz="3600" b="0" kern="1200" dirty="0">
                          <a:solidFill>
                            <a:prstClr val="white"/>
                          </a:solidFill>
                          <a:latin typeface="+mn-lt"/>
                          <a:ea typeface="+mn-ea"/>
                          <a:cs typeface="+mn-cs"/>
                        </a:rPr>
                        <a:t>السلام لك يا أم </a:t>
                      </a:r>
                      <a:r>
                        <a:rPr lang="ar-EG" sz="3600" b="0" kern="1200" dirty="0" err="1">
                          <a:solidFill>
                            <a:prstClr val="white"/>
                          </a:solidFill>
                          <a:latin typeface="+mn-lt"/>
                          <a:ea typeface="+mn-ea"/>
                          <a:cs typeface="+mn-cs"/>
                        </a:rPr>
                        <a:t>الرحمة،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نحن عبيدك </a:t>
                      </a:r>
                      <a:r>
                        <a:rPr lang="ar-EG" sz="3600" b="0" kern="1200" dirty="0" err="1">
                          <a:solidFill>
                            <a:prstClr val="white"/>
                          </a:solidFill>
                          <a:latin typeface="+mn-lt"/>
                          <a:ea typeface="+mn-ea"/>
                          <a:cs typeface="+mn-cs"/>
                        </a:rPr>
                        <a:t>جيرينا،</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يا مملوءة </a:t>
                      </a:r>
                      <a:r>
                        <a:rPr lang="ar-EG" sz="3600" b="0" kern="1200" dirty="0" err="1">
                          <a:solidFill>
                            <a:prstClr val="white"/>
                          </a:solidFill>
                          <a:latin typeface="+mn-lt"/>
                          <a:ea typeface="+mn-ea"/>
                          <a:cs typeface="+mn-cs"/>
                        </a:rPr>
                        <a:t>نعمة،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عند ابنك الحبيب اشفعي فينا.</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E97A20A8-98BE-9C73-8497-2E3C528D6DF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8</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4F3BCD16-4C65-EDF9-2901-D29951041BB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12207170"/>
      </p:ext>
    </p:extLst>
  </p:cSld>
  <p:clrMapOvr>
    <a:masterClrMapping/>
  </p:clrMapOvr>
  <p:transition/>
</p:sld>
</file>

<file path=ppt/slides/slide25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74</a:t>
            </a:r>
          </a:p>
        </p:txBody>
      </p:sp>
      <p:sp>
        <p:nvSpPr>
          <p:cNvPr id="4" name="Rectangle 3">
            <a:extLst>
              <a:ext uri="{FF2B5EF4-FFF2-40B4-BE49-F238E27FC236}">
                <a16:creationId xmlns:a16="http://schemas.microsoft.com/office/drawing/2014/main" id="{FC6F7E28-3BA4-5551-8329-F56569455FDB}"/>
              </a:ext>
            </a:extLst>
          </p:cNvPr>
          <p:cNvSpPr/>
          <p:nvPr/>
        </p:nvSpPr>
        <p:spPr>
          <a:xfrm>
            <a:off x="533400" y="2286000"/>
            <a:ext cx="11170956" cy="1446550"/>
          </a:xfrm>
          <a:prstGeom prst="rect">
            <a:avLst/>
          </a:prstGeom>
        </p:spPr>
        <p:txBody>
          <a:bodyPr wrap="square">
            <a:spAutoFit/>
          </a:bodyPr>
          <a:lstStyle/>
          <a:p>
            <a:pPr algn="ctr"/>
            <a:r>
              <a:rPr lang="fr-FR" sz="4400" b="1" dirty="0">
                <a:solidFill>
                  <a:prstClr val="white"/>
                </a:solidFill>
                <a:latin typeface="Book Antiqua" pitchFamily="18" charset="0"/>
              </a:rPr>
              <a:t>8</a:t>
            </a:r>
            <a:r>
              <a:rPr lang="fr-FR" sz="4400" b="1" baseline="30000" dirty="0">
                <a:solidFill>
                  <a:prstClr val="white"/>
                </a:solidFill>
                <a:latin typeface="Book Antiqua" pitchFamily="18" charset="0"/>
              </a:rPr>
              <a:t>ème</a:t>
            </a:r>
            <a:r>
              <a:rPr lang="fr-FR" sz="4400" b="1" dirty="0">
                <a:solidFill>
                  <a:prstClr val="white"/>
                </a:solidFill>
                <a:latin typeface="Book Antiqua" pitchFamily="18" charset="0"/>
              </a:rPr>
              <a:t> interprétation de Maître </a:t>
            </a:r>
            <a:r>
              <a:rPr lang="fr-FR" sz="4400" b="1" dirty="0" err="1">
                <a:solidFill>
                  <a:prstClr val="white"/>
                </a:solidFill>
                <a:latin typeface="Book Antiqua" pitchFamily="18" charset="0"/>
              </a:rPr>
              <a:t>Ghobrial</a:t>
            </a:r>
            <a:r>
              <a:rPr lang="fr-FR" sz="4400" b="1" dirty="0">
                <a:solidFill>
                  <a:prstClr val="white"/>
                </a:solidFill>
                <a:latin typeface="Book Antiqua" pitchFamily="18" charset="0"/>
              </a:rPr>
              <a:t> </a:t>
            </a:r>
            <a:r>
              <a:rPr lang="ar-AE" sz="4400" b="1" dirty="0">
                <a:solidFill>
                  <a:prstClr val="white"/>
                </a:solidFill>
                <a:latin typeface="Book Antiqua" pitchFamily="18" charset="0"/>
              </a:rPr>
              <a:t>التفسير الثامن للمعلم غبريال</a:t>
            </a:r>
            <a:endParaRPr lang="fr-FR" sz="4400" b="1"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4F76937F-6EE7-F155-213C-127F13487CB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8</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3" name="ZoneTexte 2">
            <a:hlinkClick r:id="rId3" action="ppaction://hlinksldjump"/>
            <a:extLst>
              <a:ext uri="{FF2B5EF4-FFF2-40B4-BE49-F238E27FC236}">
                <a16:creationId xmlns:a16="http://schemas.microsoft.com/office/drawing/2014/main" id="{517F618F-3ABC-4D6A-138F-719FDDAC2CF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91626185"/>
      </p:ext>
    </p:extLst>
  </p:cSld>
  <p:clrMapOvr>
    <a:masterClrMapping/>
  </p:clrMapOvr>
  <p:transition spd="slow"/>
</p:sld>
</file>

<file path=ppt/slides/slide253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67187175"/>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 A quoi puis-je te comparer</a:t>
                      </a:r>
                    </a:p>
                    <a:p>
                      <a:pPr algn="l"/>
                      <a:r>
                        <a:rPr lang="fr-FR" sz="2800" b="1" kern="1200" dirty="0">
                          <a:solidFill>
                            <a:prstClr val="white"/>
                          </a:solidFill>
                          <a:latin typeface="Book Antiqua" pitchFamily="18" charset="0"/>
                          <a:ea typeface="+mn-ea"/>
                          <a:cs typeface="+mn-cs"/>
                        </a:rPr>
                        <a:t>De toi, je parle en proclamant</a:t>
                      </a:r>
                    </a:p>
                    <a:p>
                      <a:pPr algn="l"/>
                      <a:r>
                        <a:rPr lang="fr-FR" sz="2800" b="1" kern="1200" dirty="0">
                          <a:solidFill>
                            <a:prstClr val="white"/>
                          </a:solidFill>
                          <a:latin typeface="Book Antiqua" pitchFamily="18" charset="0"/>
                          <a:ea typeface="+mn-ea"/>
                          <a:cs typeface="+mn-cs"/>
                        </a:rPr>
                        <a:t>Toi que les pères avaient nommée</a:t>
                      </a:r>
                    </a:p>
                    <a:p>
                      <a:pPr algn="l"/>
                      <a:r>
                        <a:rPr lang="fr-FR" sz="2800" b="1" kern="1200" dirty="0">
                          <a:solidFill>
                            <a:prstClr val="white"/>
                          </a:solidFill>
                          <a:latin typeface="Book Antiqua" pitchFamily="18" charset="0"/>
                          <a:ea typeface="+mn-ea"/>
                          <a:cs typeface="+mn-cs"/>
                        </a:rPr>
                        <a:t>La bienheureuse tous les temps</a:t>
                      </a:r>
                    </a:p>
                  </a:txBody>
                  <a:tcPr/>
                </a:tc>
                <a:tc>
                  <a:txBody>
                    <a:bodyPr/>
                    <a:lstStyle/>
                    <a:p>
                      <a:pPr algn="r" rtl="1"/>
                      <a:r>
                        <a:rPr lang="ar-EG" sz="3600" b="0" kern="1200" dirty="0">
                          <a:solidFill>
                            <a:prstClr val="white"/>
                          </a:solidFill>
                          <a:latin typeface="+mn-lt"/>
                          <a:ea typeface="+mn-ea"/>
                          <a:cs typeface="+mn-cs"/>
                        </a:rPr>
                        <a:t>بمن اُشبهكِ وبمن </a:t>
                      </a:r>
                      <a:r>
                        <a:rPr lang="ar-EG" sz="3600" b="0" kern="1200" dirty="0" err="1">
                          <a:solidFill>
                            <a:prstClr val="white"/>
                          </a:solidFill>
                          <a:latin typeface="+mn-lt"/>
                          <a:ea typeface="+mn-ea"/>
                          <a:cs typeface="+mn-cs"/>
                        </a:rPr>
                        <a:t>أدعوكِ،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وأنطق وأتكلم </a:t>
                      </a:r>
                      <a:r>
                        <a:rPr lang="ar-EG" sz="3600" b="0" kern="1200" dirty="0" err="1">
                          <a:solidFill>
                            <a:prstClr val="white"/>
                          </a:solidFill>
                          <a:latin typeface="+mn-lt"/>
                          <a:ea typeface="+mn-ea"/>
                          <a:cs typeface="+mn-cs"/>
                        </a:rPr>
                        <a:t>بأقوال،</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يا من كل الآباء </a:t>
                      </a:r>
                      <a:r>
                        <a:rPr lang="ar-EG" sz="3600" b="0" kern="1200" dirty="0" err="1">
                          <a:solidFill>
                            <a:prstClr val="white"/>
                          </a:solidFill>
                          <a:latin typeface="+mn-lt"/>
                          <a:ea typeface="+mn-ea"/>
                          <a:cs typeface="+mn-cs"/>
                        </a:rPr>
                        <a:t>أعطوكِ،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الطوبي في كل الاجيال.</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 La bienheureuse tous les temps</a:t>
                      </a:r>
                    </a:p>
                    <a:p>
                      <a:r>
                        <a:rPr lang="fr-FR" sz="2800" b="1" kern="1200" dirty="0">
                          <a:solidFill>
                            <a:prstClr val="white"/>
                          </a:solidFill>
                          <a:latin typeface="Book Antiqua" pitchFamily="18" charset="0"/>
                          <a:ea typeface="+mn-ea"/>
                          <a:cs typeface="+mn-cs"/>
                        </a:rPr>
                        <a:t>Pour les années et siècles aussi</a:t>
                      </a:r>
                    </a:p>
                    <a:p>
                      <a:r>
                        <a:rPr lang="fr-FR" sz="2800" b="1" kern="1200" dirty="0">
                          <a:solidFill>
                            <a:prstClr val="white"/>
                          </a:solidFill>
                          <a:latin typeface="Book Antiqua" pitchFamily="18" charset="0"/>
                          <a:ea typeface="+mn-ea"/>
                          <a:cs typeface="+mn-cs"/>
                        </a:rPr>
                        <a:t>Que de symboles, tant et tant</a:t>
                      </a:r>
                    </a:p>
                    <a:p>
                      <a:r>
                        <a:rPr lang="fr-FR" sz="2800" b="1" kern="1200" dirty="0">
                          <a:solidFill>
                            <a:prstClr val="white"/>
                          </a:solidFill>
                          <a:latin typeface="Book Antiqua" pitchFamily="18" charset="0"/>
                          <a:ea typeface="+mn-ea"/>
                          <a:cs typeface="+mn-cs"/>
                        </a:rPr>
                        <a:t>Combien de signes et prophéties</a:t>
                      </a:r>
                    </a:p>
                  </a:txBody>
                  <a:tcPr/>
                </a:tc>
                <a:tc>
                  <a:txBody>
                    <a:bodyPr/>
                    <a:lstStyle/>
                    <a:p>
                      <a:pPr algn="r" rtl="1"/>
                      <a:r>
                        <a:rPr lang="ar-EG" sz="3600" b="0" kern="1200" dirty="0">
                          <a:solidFill>
                            <a:prstClr val="white"/>
                          </a:solidFill>
                          <a:latin typeface="+mn-lt"/>
                          <a:ea typeface="+mn-ea"/>
                          <a:cs typeface="+mn-cs"/>
                        </a:rPr>
                        <a:t>الطوبي في كل </a:t>
                      </a:r>
                      <a:r>
                        <a:rPr lang="ar-EG" sz="3600" b="0" kern="1200" dirty="0" err="1">
                          <a:solidFill>
                            <a:prstClr val="white"/>
                          </a:solidFill>
                          <a:latin typeface="+mn-lt"/>
                          <a:ea typeface="+mn-ea"/>
                          <a:cs typeface="+mn-cs"/>
                        </a:rPr>
                        <a:t>الاجيال،</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وكل الأزمان </a:t>
                      </a:r>
                      <a:r>
                        <a:rPr lang="ar-EG" sz="3600" b="0" kern="1200" dirty="0" err="1">
                          <a:solidFill>
                            <a:prstClr val="white"/>
                          </a:solidFill>
                          <a:latin typeface="+mn-lt"/>
                          <a:ea typeface="+mn-ea"/>
                          <a:cs typeface="+mn-cs"/>
                        </a:rPr>
                        <a:t>والأوقات،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وكم ضربوا عنكِ </a:t>
                      </a:r>
                      <a:r>
                        <a:rPr lang="ar-EG" sz="3600" b="0" kern="1200" dirty="0" err="1">
                          <a:solidFill>
                            <a:prstClr val="white"/>
                          </a:solidFill>
                          <a:latin typeface="+mn-lt"/>
                          <a:ea typeface="+mn-ea"/>
                          <a:cs typeface="+mn-cs"/>
                        </a:rPr>
                        <a:t>أمثال،</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وكم نظر الآباء </a:t>
                      </a:r>
                      <a:r>
                        <a:rPr lang="ar-EG" sz="3600" b="0" kern="1200" dirty="0" err="1">
                          <a:solidFill>
                            <a:prstClr val="white"/>
                          </a:solidFill>
                          <a:latin typeface="+mn-lt"/>
                          <a:ea typeface="+mn-ea"/>
                          <a:cs typeface="+mn-cs"/>
                        </a:rPr>
                        <a:t>رؤيات.</a:t>
                      </a:r>
                      <a:endParaRPr lang="ar-EG" sz="36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033A66D1-B522-90FA-5D5B-DC293A04ADB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8</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37EDEE4B-0D4E-61BA-76FB-C9B4681A7E6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68512208"/>
      </p:ext>
    </p:extLst>
  </p:cSld>
  <p:clrMapOvr>
    <a:masterClrMapping/>
  </p:clrMapOvr>
  <p:transition/>
</p:sld>
</file>

<file path=ppt/slides/slide25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571779975"/>
              </p:ext>
            </p:extLst>
          </p:nvPr>
        </p:nvGraphicFramePr>
        <p:xfrm>
          <a:off x="457200" y="300608"/>
          <a:ext cx="11247156" cy="5612668"/>
        </p:xfrm>
        <a:graphic>
          <a:graphicData uri="http://schemas.openxmlformats.org/drawingml/2006/table">
            <a:tbl>
              <a:tblPr firstRow="1" bandRow="1">
                <a:tableStyleId>{2D5ABB26-0587-4C30-8999-92F81FD0307C}</a:tableStyleId>
              </a:tblPr>
              <a:tblGrid>
                <a:gridCol w="5855957">
                  <a:extLst>
                    <a:ext uri="{9D8B030D-6E8A-4147-A177-3AD203B41FA5}">
                      <a16:colId xmlns:a16="http://schemas.microsoft.com/office/drawing/2014/main" val="20000"/>
                    </a:ext>
                  </a:extLst>
                </a:gridCol>
                <a:gridCol w="5391199">
                  <a:extLst>
                    <a:ext uri="{9D8B030D-6E8A-4147-A177-3AD203B41FA5}">
                      <a16:colId xmlns:a16="http://schemas.microsoft.com/office/drawing/2014/main" val="20001"/>
                    </a:ext>
                  </a:extLst>
                </a:gridCol>
              </a:tblGrid>
              <a:tr h="2768352">
                <a:tc>
                  <a:txBody>
                    <a:bodyPr/>
                    <a:lstStyle/>
                    <a:p>
                      <a:pPr algn="l"/>
                      <a:r>
                        <a:rPr lang="fr-FR" sz="2800" b="1" kern="1200" dirty="0">
                          <a:solidFill>
                            <a:prstClr val="white"/>
                          </a:solidFill>
                          <a:latin typeface="Book Antiqua" pitchFamily="18" charset="0"/>
                          <a:ea typeface="+mn-ea"/>
                          <a:cs typeface="+mn-cs"/>
                        </a:rPr>
                        <a:t>3. Combien de signes et prophéties</a:t>
                      </a:r>
                    </a:p>
                    <a:p>
                      <a:pPr algn="l"/>
                      <a:r>
                        <a:rPr lang="fr-FR" sz="2800" b="1" kern="1200" dirty="0">
                          <a:solidFill>
                            <a:prstClr val="white"/>
                          </a:solidFill>
                          <a:latin typeface="Book Antiqua" pitchFamily="18" charset="0"/>
                          <a:ea typeface="+mn-ea"/>
                          <a:cs typeface="+mn-cs"/>
                        </a:rPr>
                        <a:t>L’échelle que Jacob voyait</a:t>
                      </a:r>
                    </a:p>
                    <a:p>
                      <a:pPr algn="l"/>
                      <a:r>
                        <a:rPr lang="fr-FR" sz="2800" b="1" kern="1200" dirty="0">
                          <a:solidFill>
                            <a:prstClr val="white"/>
                          </a:solidFill>
                          <a:latin typeface="Book Antiqua" pitchFamily="18" charset="0"/>
                          <a:ea typeface="+mn-ea"/>
                          <a:cs typeface="+mn-cs"/>
                        </a:rPr>
                        <a:t>Montait aux cieux, à l’infini</a:t>
                      </a:r>
                    </a:p>
                    <a:p>
                      <a:pPr algn="l"/>
                      <a:r>
                        <a:rPr lang="fr-FR" sz="2800" b="1" kern="1200" dirty="0">
                          <a:solidFill>
                            <a:prstClr val="white"/>
                          </a:solidFill>
                          <a:latin typeface="Book Antiqua" pitchFamily="18" charset="0"/>
                          <a:ea typeface="+mn-ea"/>
                          <a:cs typeface="+mn-cs"/>
                        </a:rPr>
                        <a:t>Et sur la terre était posée</a:t>
                      </a:r>
                    </a:p>
                  </a:txBody>
                  <a:tcPr/>
                </a:tc>
                <a:tc>
                  <a:txBody>
                    <a:bodyPr/>
                    <a:lstStyle/>
                    <a:p>
                      <a:pPr algn="r" rtl="1"/>
                      <a:r>
                        <a:rPr lang="ar-EG" sz="3600" b="0" kern="1200" dirty="0">
                          <a:solidFill>
                            <a:prstClr val="white"/>
                          </a:solidFill>
                          <a:latin typeface="+mn-lt"/>
                          <a:ea typeface="+mn-ea"/>
                          <a:cs typeface="+mn-cs"/>
                        </a:rPr>
                        <a:t>وكم نظر الآباء </a:t>
                      </a:r>
                      <a:r>
                        <a:rPr lang="ar-EG" sz="3600" b="0" kern="1200" dirty="0" err="1">
                          <a:solidFill>
                            <a:prstClr val="white"/>
                          </a:solidFill>
                          <a:latin typeface="+mn-lt"/>
                          <a:ea typeface="+mn-ea"/>
                          <a:cs typeface="+mn-cs"/>
                        </a:rPr>
                        <a:t>رؤيات،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سلم نوراني رآه </a:t>
                      </a:r>
                      <a:r>
                        <a:rPr lang="ar-EG" sz="3600" b="0" kern="1200" dirty="0" err="1">
                          <a:solidFill>
                            <a:prstClr val="white"/>
                          </a:solidFill>
                          <a:latin typeface="+mn-lt"/>
                          <a:ea typeface="+mn-ea"/>
                          <a:cs typeface="+mn-cs"/>
                        </a:rPr>
                        <a:t>يعقوب،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متصلاً </a:t>
                      </a:r>
                      <a:r>
                        <a:rPr lang="ar-EG" sz="3600" b="0" kern="1200" dirty="0" err="1">
                          <a:solidFill>
                            <a:prstClr val="white"/>
                          </a:solidFill>
                          <a:latin typeface="+mn-lt"/>
                          <a:ea typeface="+mn-ea"/>
                          <a:cs typeface="+mn-cs"/>
                        </a:rPr>
                        <a:t>بأعلي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السموات،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وعلي الأرض إذ هو منصوب.</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4. Et sur la terre était posée</a:t>
                      </a:r>
                    </a:p>
                    <a:p>
                      <a:r>
                        <a:rPr lang="fr-FR" sz="2800" b="1" kern="1200" dirty="0">
                          <a:solidFill>
                            <a:prstClr val="white"/>
                          </a:solidFill>
                          <a:latin typeface="Book Antiqua" pitchFamily="18" charset="0"/>
                          <a:ea typeface="+mn-ea"/>
                          <a:cs typeface="+mn-cs"/>
                        </a:rPr>
                        <a:t>Les rangs célestes descendaient</a:t>
                      </a:r>
                    </a:p>
                    <a:p>
                      <a:r>
                        <a:rPr lang="fr-FR" sz="2800" b="1" kern="1200" dirty="0">
                          <a:solidFill>
                            <a:prstClr val="white"/>
                          </a:solidFill>
                          <a:latin typeface="Book Antiqua" pitchFamily="18" charset="0"/>
                          <a:ea typeface="+mn-ea"/>
                          <a:cs typeface="+mn-cs"/>
                        </a:rPr>
                        <a:t>Montaient vers le trône caché</a:t>
                      </a:r>
                    </a:p>
                    <a:p>
                      <a:r>
                        <a:rPr lang="fr-FR" sz="2800" b="1" kern="1200" dirty="0">
                          <a:solidFill>
                            <a:prstClr val="white"/>
                          </a:solidFill>
                          <a:latin typeface="Book Antiqua" pitchFamily="18" charset="0"/>
                          <a:ea typeface="+mn-ea"/>
                          <a:cs typeface="+mn-cs"/>
                        </a:rPr>
                        <a:t>Autour, des anges prosternés</a:t>
                      </a:r>
                    </a:p>
                  </a:txBody>
                  <a:tcPr/>
                </a:tc>
                <a:tc>
                  <a:txBody>
                    <a:bodyPr/>
                    <a:lstStyle/>
                    <a:p>
                      <a:pPr algn="r" rtl="1"/>
                      <a:r>
                        <a:rPr lang="ar-EG" sz="3600" b="0" kern="1200" dirty="0">
                          <a:solidFill>
                            <a:prstClr val="white"/>
                          </a:solidFill>
                          <a:latin typeface="+mn-lt"/>
                          <a:ea typeface="+mn-ea"/>
                          <a:cs typeface="+mn-cs"/>
                        </a:rPr>
                        <a:t>وعلي الأرض إذ هو </a:t>
                      </a:r>
                      <a:r>
                        <a:rPr lang="ar-EG" sz="3600" b="0" kern="1200" dirty="0" err="1">
                          <a:solidFill>
                            <a:prstClr val="white"/>
                          </a:solidFill>
                          <a:latin typeface="+mn-lt"/>
                          <a:ea typeface="+mn-ea"/>
                          <a:cs typeface="+mn-cs"/>
                        </a:rPr>
                        <a:t>منصوب،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وطقوس السماء نازلين </a:t>
                      </a:r>
                      <a:r>
                        <a:rPr lang="ar-EG" sz="3600" b="0" kern="1200" dirty="0" err="1">
                          <a:solidFill>
                            <a:prstClr val="white"/>
                          </a:solidFill>
                          <a:latin typeface="+mn-lt"/>
                          <a:ea typeface="+mn-ea"/>
                          <a:cs typeface="+mn-cs"/>
                        </a:rPr>
                        <a:t>عليه،</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وصاعدين للعرش </a:t>
                      </a:r>
                      <a:r>
                        <a:rPr lang="ar-EG" sz="3600" b="0" kern="1200" dirty="0" err="1">
                          <a:solidFill>
                            <a:prstClr val="white"/>
                          </a:solidFill>
                          <a:latin typeface="+mn-lt"/>
                          <a:ea typeface="+mn-ea"/>
                          <a:cs typeface="+mn-cs"/>
                        </a:rPr>
                        <a:t>المحجوب،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وملائكته ساجدين </a:t>
                      </a:r>
                      <a:r>
                        <a:rPr lang="ar-EG" sz="3600" b="0" kern="1200" dirty="0" err="1">
                          <a:solidFill>
                            <a:prstClr val="white"/>
                          </a:solidFill>
                          <a:latin typeface="+mn-lt"/>
                          <a:ea typeface="+mn-ea"/>
                          <a:cs typeface="+mn-cs"/>
                        </a:rPr>
                        <a:t>حواليه.</a:t>
                      </a:r>
                      <a:endParaRPr lang="ar-EG" sz="36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30A169A5-0830-2560-0E8D-09DB4B19A73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8</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CB629FC2-3DB8-4112-117B-B42168FA1F8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72191628"/>
      </p:ext>
    </p:extLst>
  </p:cSld>
  <p:clrMapOvr>
    <a:masterClrMapping/>
  </p:clrMapOvr>
  <p:transition/>
</p:sld>
</file>

<file path=ppt/slides/slide253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570277817"/>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5. Autour, des anges prosternés</a:t>
                      </a:r>
                    </a:p>
                    <a:p>
                      <a:pPr algn="l"/>
                      <a:r>
                        <a:rPr lang="fr-FR" sz="2800" b="1" kern="1200" dirty="0">
                          <a:solidFill>
                            <a:prstClr val="white"/>
                          </a:solidFill>
                          <a:latin typeface="Book Antiqua" pitchFamily="18" charset="0"/>
                          <a:ea typeface="+mn-ea"/>
                          <a:cs typeface="+mn-cs"/>
                        </a:rPr>
                        <a:t>Là, par centaines et par milliers</a:t>
                      </a:r>
                    </a:p>
                    <a:p>
                      <a:pPr algn="l"/>
                      <a:r>
                        <a:rPr lang="fr-FR" sz="2800" b="1" kern="1200" dirty="0">
                          <a:solidFill>
                            <a:prstClr val="white"/>
                          </a:solidFill>
                          <a:latin typeface="Book Antiqua" pitchFamily="18" charset="0"/>
                          <a:ea typeface="+mn-ea"/>
                          <a:cs typeface="+mn-cs"/>
                        </a:rPr>
                        <a:t>Devant ce signe, sont troublés</a:t>
                      </a:r>
                    </a:p>
                    <a:p>
                      <a:pPr algn="l"/>
                      <a:r>
                        <a:rPr lang="fr-FR" sz="2800" b="1" kern="1200" dirty="0">
                          <a:solidFill>
                            <a:prstClr val="white"/>
                          </a:solidFill>
                          <a:latin typeface="Book Antiqua" pitchFamily="18" charset="0"/>
                          <a:ea typeface="+mn-ea"/>
                          <a:cs typeface="+mn-cs"/>
                        </a:rPr>
                        <a:t>Il dit : viendra Dieu redouté</a:t>
                      </a:r>
                    </a:p>
                  </a:txBody>
                  <a:tcPr/>
                </a:tc>
                <a:tc>
                  <a:txBody>
                    <a:bodyPr/>
                    <a:lstStyle/>
                    <a:p>
                      <a:pPr algn="r" rtl="1"/>
                      <a:r>
                        <a:rPr lang="ar-EG" sz="3600" b="0" kern="1200" dirty="0">
                          <a:solidFill>
                            <a:prstClr val="white"/>
                          </a:solidFill>
                          <a:latin typeface="+mn-lt"/>
                          <a:ea typeface="+mn-ea"/>
                          <a:cs typeface="+mn-cs"/>
                        </a:rPr>
                        <a:t>وملائكته ساجدين </a:t>
                      </a:r>
                      <a:r>
                        <a:rPr lang="ar-EG" sz="3600" b="0" kern="1200" dirty="0" err="1">
                          <a:solidFill>
                            <a:prstClr val="white"/>
                          </a:solidFill>
                          <a:latin typeface="+mn-lt"/>
                          <a:ea typeface="+mn-ea"/>
                          <a:cs typeface="+mn-cs"/>
                        </a:rPr>
                        <a:t>حواليه،</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اُلوف اُلوف مع </a:t>
                      </a:r>
                      <a:r>
                        <a:rPr lang="ar-EG" sz="3600" b="0" kern="1200" dirty="0" err="1">
                          <a:solidFill>
                            <a:prstClr val="white"/>
                          </a:solidFill>
                          <a:latin typeface="+mn-lt"/>
                          <a:ea typeface="+mn-ea"/>
                          <a:cs typeface="+mn-cs"/>
                        </a:rPr>
                        <a:t>ربوات،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تتحير في وصف </a:t>
                      </a:r>
                      <a:r>
                        <a:rPr lang="ar-EG" sz="3600" b="0" kern="1200" dirty="0" err="1">
                          <a:solidFill>
                            <a:prstClr val="white"/>
                          </a:solidFill>
                          <a:latin typeface="+mn-lt"/>
                          <a:ea typeface="+mn-ea"/>
                          <a:cs typeface="+mn-cs"/>
                        </a:rPr>
                        <a:t>معانيه،</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وقال </a:t>
                      </a:r>
                      <a:r>
                        <a:rPr lang="ar-EG" sz="3600" b="0" kern="1200" dirty="0" err="1">
                          <a:solidFill>
                            <a:prstClr val="white"/>
                          </a:solidFill>
                          <a:latin typeface="+mn-lt"/>
                          <a:ea typeface="+mn-ea"/>
                          <a:cs typeface="+mn-cs"/>
                        </a:rPr>
                        <a:t>سيجئ</a:t>
                      </a:r>
                      <a:r>
                        <a:rPr lang="ar-EG" sz="3600" b="0" kern="1200" dirty="0">
                          <a:solidFill>
                            <a:prstClr val="white"/>
                          </a:solidFill>
                          <a:latin typeface="+mn-lt"/>
                          <a:ea typeface="+mn-ea"/>
                          <a:cs typeface="+mn-cs"/>
                        </a:rPr>
                        <a:t> ذي </a:t>
                      </a:r>
                      <a:r>
                        <a:rPr lang="ar-EG" sz="3600" b="0" kern="1200" dirty="0" err="1">
                          <a:solidFill>
                            <a:prstClr val="white"/>
                          </a:solidFill>
                          <a:latin typeface="+mn-lt"/>
                          <a:ea typeface="+mn-ea"/>
                          <a:cs typeface="+mn-cs"/>
                        </a:rPr>
                        <a:t>الهيبات.</a:t>
                      </a:r>
                      <a:endParaRPr lang="ar-EG" sz="3600" b="0" kern="1200" dirty="0">
                        <a:solidFill>
                          <a:prstClr val="white"/>
                        </a:solidFill>
                        <a:latin typeface="+mn-lt"/>
                        <a:ea typeface="+mn-ea"/>
                        <a:cs typeface="+mn-cs"/>
                      </a:endParaRPr>
                    </a:p>
                    <a:p>
                      <a:endParaRPr lang="fr-FR" sz="18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6. Il dit : viendra Dieu redouté</a:t>
                      </a:r>
                    </a:p>
                    <a:p>
                      <a:r>
                        <a:rPr lang="fr-FR" sz="2800" b="1" kern="1200" dirty="0">
                          <a:solidFill>
                            <a:prstClr val="white"/>
                          </a:solidFill>
                          <a:latin typeface="Book Antiqua" pitchFamily="18" charset="0"/>
                          <a:ea typeface="+mn-ea"/>
                          <a:cs typeface="+mn-cs"/>
                        </a:rPr>
                        <a:t>Un Corps humain, revêtira</a:t>
                      </a:r>
                    </a:p>
                    <a:p>
                      <a:r>
                        <a:rPr lang="fr-FR" sz="2800" b="1" kern="1200" dirty="0">
                          <a:solidFill>
                            <a:prstClr val="white"/>
                          </a:solidFill>
                          <a:latin typeface="Book Antiqua" pitchFamily="18" charset="0"/>
                          <a:ea typeface="+mn-ea"/>
                          <a:cs typeface="+mn-cs"/>
                        </a:rPr>
                        <a:t>Au temps choisi, va S’incarner</a:t>
                      </a:r>
                    </a:p>
                    <a:p>
                      <a:r>
                        <a:rPr lang="fr-FR" sz="2800" b="1" kern="1200" dirty="0">
                          <a:solidFill>
                            <a:prstClr val="white"/>
                          </a:solidFill>
                          <a:latin typeface="Book Antiqua" pitchFamily="18" charset="0"/>
                          <a:ea typeface="+mn-ea"/>
                          <a:cs typeface="+mn-cs"/>
                        </a:rPr>
                        <a:t>Il prendra Chair et Il naîtra</a:t>
                      </a:r>
                    </a:p>
                  </a:txBody>
                  <a:tcPr/>
                </a:tc>
                <a:tc>
                  <a:txBody>
                    <a:bodyPr/>
                    <a:lstStyle/>
                    <a:p>
                      <a:pPr algn="r" rtl="1"/>
                      <a:r>
                        <a:rPr lang="ar-EG" sz="3600" b="0" kern="1200" dirty="0">
                          <a:solidFill>
                            <a:prstClr val="white"/>
                          </a:solidFill>
                          <a:latin typeface="+mn-lt"/>
                          <a:ea typeface="+mn-ea"/>
                          <a:cs typeface="+mn-cs"/>
                        </a:rPr>
                        <a:t>وقال </a:t>
                      </a:r>
                      <a:r>
                        <a:rPr lang="ar-EG" sz="3600" b="0" kern="1200" dirty="0" err="1">
                          <a:solidFill>
                            <a:prstClr val="white"/>
                          </a:solidFill>
                          <a:latin typeface="+mn-lt"/>
                          <a:ea typeface="+mn-ea"/>
                          <a:cs typeface="+mn-cs"/>
                        </a:rPr>
                        <a:t>سيجئ</a:t>
                      </a:r>
                      <a:r>
                        <a:rPr lang="ar-EG" sz="3600" b="0" kern="1200" dirty="0">
                          <a:solidFill>
                            <a:prstClr val="white"/>
                          </a:solidFill>
                          <a:latin typeface="+mn-lt"/>
                          <a:ea typeface="+mn-ea"/>
                          <a:cs typeface="+mn-cs"/>
                        </a:rPr>
                        <a:t> ذي </a:t>
                      </a:r>
                      <a:r>
                        <a:rPr lang="ar-EG" sz="3600" b="0" kern="1200" dirty="0" err="1">
                          <a:solidFill>
                            <a:prstClr val="white"/>
                          </a:solidFill>
                          <a:latin typeface="+mn-lt"/>
                          <a:ea typeface="+mn-ea"/>
                          <a:cs typeface="+mn-cs"/>
                        </a:rPr>
                        <a:t>الهيبات،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ويظهر بجسد </a:t>
                      </a:r>
                      <a:r>
                        <a:rPr lang="ar-EG" sz="3600" b="0" kern="1200" dirty="0" err="1">
                          <a:solidFill>
                            <a:prstClr val="white"/>
                          </a:solidFill>
                          <a:latin typeface="+mn-lt"/>
                          <a:ea typeface="+mn-ea"/>
                          <a:cs typeface="+mn-cs"/>
                        </a:rPr>
                        <a:t>إنساني،</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ويتجسد في عقب </a:t>
                      </a:r>
                      <a:r>
                        <a:rPr lang="ar-EG" sz="3600" b="0" kern="1200" dirty="0" err="1">
                          <a:solidFill>
                            <a:prstClr val="white"/>
                          </a:solidFill>
                          <a:latin typeface="+mn-lt"/>
                          <a:ea typeface="+mn-ea"/>
                          <a:cs typeface="+mn-cs"/>
                        </a:rPr>
                        <a:t>الأوقات،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ويولد الميلاد </a:t>
                      </a:r>
                      <a:r>
                        <a:rPr lang="ar-EG" sz="3600" b="0" kern="1200" dirty="0" err="1">
                          <a:solidFill>
                            <a:prstClr val="white"/>
                          </a:solidFill>
                          <a:latin typeface="+mn-lt"/>
                          <a:ea typeface="+mn-ea"/>
                          <a:cs typeface="+mn-cs"/>
                        </a:rPr>
                        <a:t>الجسداني.</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A8D29D6B-3945-CD56-A243-BD872D61366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8</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846063FB-6C29-172E-7DE6-66EDE10AD1F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83565598"/>
      </p:ext>
    </p:extLst>
  </p:cSld>
  <p:clrMapOvr>
    <a:masterClrMapping/>
  </p:clrMapOvr>
  <p:transition/>
</p:sld>
</file>

<file path=ppt/slides/slide25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78952365"/>
              </p:ext>
            </p:extLst>
          </p:nvPr>
        </p:nvGraphicFramePr>
        <p:xfrm>
          <a:off x="457200" y="260648"/>
          <a:ext cx="11247156" cy="5652628"/>
        </p:xfrm>
        <a:graphic>
          <a:graphicData uri="http://schemas.openxmlformats.org/drawingml/2006/table">
            <a:tbl>
              <a:tblPr firstRow="1" bandRow="1">
                <a:tableStyleId>{2D5ABB26-0587-4C30-8999-92F81FD0307C}</a:tableStyleId>
              </a:tblPr>
              <a:tblGrid>
                <a:gridCol w="6134813">
                  <a:extLst>
                    <a:ext uri="{9D8B030D-6E8A-4147-A177-3AD203B41FA5}">
                      <a16:colId xmlns:a16="http://schemas.microsoft.com/office/drawing/2014/main" val="20000"/>
                    </a:ext>
                  </a:extLst>
                </a:gridCol>
                <a:gridCol w="5112343">
                  <a:extLst>
                    <a:ext uri="{9D8B030D-6E8A-4147-A177-3AD203B41FA5}">
                      <a16:colId xmlns:a16="http://schemas.microsoft.com/office/drawing/2014/main" val="20001"/>
                    </a:ext>
                  </a:extLst>
                </a:gridCol>
              </a:tblGrid>
              <a:tr h="2808312">
                <a:tc>
                  <a:txBody>
                    <a:bodyPr/>
                    <a:lstStyle/>
                    <a:p>
                      <a:pPr algn="l"/>
                      <a:r>
                        <a:rPr lang="fr-FR" sz="2800" b="1" kern="1200" dirty="0">
                          <a:solidFill>
                            <a:prstClr val="white"/>
                          </a:solidFill>
                          <a:latin typeface="Book Antiqua" pitchFamily="18" charset="0"/>
                          <a:ea typeface="+mn-ea"/>
                          <a:cs typeface="+mn-cs"/>
                        </a:rPr>
                        <a:t>7. Il prendra Chair et Il naîtra</a:t>
                      </a:r>
                    </a:p>
                    <a:p>
                      <a:pPr algn="l"/>
                      <a:r>
                        <a:rPr lang="fr-FR" sz="2800" b="1" kern="1200" dirty="0">
                          <a:solidFill>
                            <a:prstClr val="white"/>
                          </a:solidFill>
                          <a:latin typeface="Book Antiqua" pitchFamily="18" charset="0"/>
                          <a:ea typeface="+mn-ea"/>
                          <a:cs typeface="+mn-cs"/>
                        </a:rPr>
                        <a:t>Dans tes entrailles, Il est resté</a:t>
                      </a:r>
                    </a:p>
                    <a:p>
                      <a:pPr algn="l"/>
                      <a:r>
                        <a:rPr lang="fr-FR" sz="2800" b="1" kern="1200" dirty="0">
                          <a:solidFill>
                            <a:prstClr val="white"/>
                          </a:solidFill>
                          <a:latin typeface="Book Antiqua" pitchFamily="18" charset="0"/>
                          <a:ea typeface="+mn-ea"/>
                          <a:cs typeface="+mn-cs"/>
                        </a:rPr>
                        <a:t>Comme Jacob prophétisa</a:t>
                      </a:r>
                    </a:p>
                    <a:p>
                      <a:pPr algn="l"/>
                      <a:r>
                        <a:rPr lang="fr-FR" sz="2800" b="1" kern="1200" dirty="0">
                          <a:solidFill>
                            <a:prstClr val="white"/>
                          </a:solidFill>
                          <a:latin typeface="Book Antiqua" pitchFamily="18" charset="0"/>
                          <a:ea typeface="+mn-ea"/>
                          <a:cs typeface="+mn-cs"/>
                        </a:rPr>
                        <a:t>C’est la vision qu’il a rêvée</a:t>
                      </a:r>
                    </a:p>
                  </a:txBody>
                  <a:tcPr/>
                </a:tc>
                <a:tc>
                  <a:txBody>
                    <a:bodyPr/>
                    <a:lstStyle/>
                    <a:p>
                      <a:pPr algn="r" rtl="1"/>
                      <a:r>
                        <a:rPr lang="ar-EG" sz="3600" b="0" kern="1200" dirty="0">
                          <a:solidFill>
                            <a:prstClr val="white"/>
                          </a:solidFill>
                          <a:latin typeface="+mn-lt"/>
                          <a:ea typeface="+mn-ea"/>
                          <a:cs typeface="+mn-cs"/>
                        </a:rPr>
                        <a:t>ويولد الميلاد </a:t>
                      </a:r>
                      <a:r>
                        <a:rPr lang="ar-EG" sz="3600" b="0" kern="1200" dirty="0" err="1">
                          <a:solidFill>
                            <a:prstClr val="white"/>
                          </a:solidFill>
                          <a:latin typeface="+mn-lt"/>
                          <a:ea typeface="+mn-ea"/>
                          <a:cs typeface="+mn-cs"/>
                        </a:rPr>
                        <a:t>الجسداني،</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سكن في أحشاكِ </a:t>
                      </a:r>
                      <a:r>
                        <a:rPr lang="ar-EG" sz="3600" b="0" kern="1200" dirty="0" err="1">
                          <a:solidFill>
                            <a:prstClr val="white"/>
                          </a:solidFill>
                          <a:latin typeface="+mn-lt"/>
                          <a:ea typeface="+mn-ea"/>
                          <a:cs typeface="+mn-cs"/>
                        </a:rPr>
                        <a:t>وولدتيه،</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كقول الآب </a:t>
                      </a:r>
                      <a:r>
                        <a:rPr lang="ar-EG" sz="3600" b="0" kern="1200" dirty="0" err="1">
                          <a:solidFill>
                            <a:prstClr val="white"/>
                          </a:solidFill>
                          <a:latin typeface="+mn-lt"/>
                          <a:ea typeface="+mn-ea"/>
                          <a:cs typeface="+mn-cs"/>
                        </a:rPr>
                        <a:t>الطوباني،</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في الرؤيا يعقوب أبيه.</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8. C’est la vision qu’il a rêvée</a:t>
                      </a:r>
                    </a:p>
                    <a:p>
                      <a:r>
                        <a:rPr lang="fr-FR" sz="2800" b="1" kern="1200" dirty="0">
                          <a:solidFill>
                            <a:prstClr val="white"/>
                          </a:solidFill>
                          <a:latin typeface="Book Antiqua" pitchFamily="18" charset="0"/>
                          <a:ea typeface="+mn-ea"/>
                          <a:cs typeface="+mn-cs"/>
                        </a:rPr>
                        <a:t>Marie, l’échelle c’était toi</a:t>
                      </a:r>
                    </a:p>
                    <a:p>
                      <a:r>
                        <a:rPr lang="fr-FR" sz="2800" b="1" kern="1200" dirty="0">
                          <a:solidFill>
                            <a:prstClr val="white"/>
                          </a:solidFill>
                          <a:latin typeface="Book Antiqua" pitchFamily="18" charset="0"/>
                          <a:ea typeface="+mn-ea"/>
                          <a:cs typeface="+mn-cs"/>
                        </a:rPr>
                        <a:t>Le Dieu des dieux, tu L’as porté</a:t>
                      </a:r>
                    </a:p>
                    <a:p>
                      <a:r>
                        <a:rPr lang="fr-FR" sz="2800" b="1" kern="1200" dirty="0">
                          <a:solidFill>
                            <a:prstClr val="white"/>
                          </a:solidFill>
                          <a:latin typeface="Book Antiqua" pitchFamily="18" charset="0"/>
                          <a:ea typeface="+mn-ea"/>
                          <a:cs typeface="+mn-cs"/>
                        </a:rPr>
                        <a:t>Nous n’étions rien, Il nous créa</a:t>
                      </a:r>
                    </a:p>
                  </a:txBody>
                  <a:tcPr/>
                </a:tc>
                <a:tc>
                  <a:txBody>
                    <a:bodyPr/>
                    <a:lstStyle/>
                    <a:p>
                      <a:pPr algn="r" rtl="1"/>
                      <a:r>
                        <a:rPr lang="ar-EG" sz="3600" b="0" kern="1200" dirty="0">
                          <a:solidFill>
                            <a:prstClr val="white"/>
                          </a:solidFill>
                          <a:latin typeface="+mn-lt"/>
                          <a:ea typeface="+mn-ea"/>
                          <a:cs typeface="+mn-cs"/>
                        </a:rPr>
                        <a:t>في الرؤيا يعقوب </a:t>
                      </a:r>
                      <a:r>
                        <a:rPr lang="ar-EG" sz="3600" b="0" kern="1200" dirty="0" err="1">
                          <a:solidFill>
                            <a:prstClr val="white"/>
                          </a:solidFill>
                          <a:latin typeface="+mn-lt"/>
                          <a:ea typeface="+mn-ea"/>
                          <a:cs typeface="+mn-cs"/>
                        </a:rPr>
                        <a:t>أبيه،</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لأنك أنت هي </a:t>
                      </a:r>
                      <a:r>
                        <a:rPr lang="ar-EG" sz="3600" b="0" kern="1200" dirty="0" err="1">
                          <a:solidFill>
                            <a:prstClr val="white"/>
                          </a:solidFill>
                          <a:latin typeface="+mn-lt"/>
                          <a:ea typeface="+mn-ea"/>
                          <a:cs typeface="+mn-cs"/>
                        </a:rPr>
                        <a:t>السلم،</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وإله </a:t>
                      </a:r>
                      <a:r>
                        <a:rPr lang="ar-EG" sz="3600" b="0" kern="1200" dirty="0" err="1">
                          <a:solidFill>
                            <a:prstClr val="white"/>
                          </a:solidFill>
                          <a:latin typeface="+mn-lt"/>
                          <a:ea typeface="+mn-ea"/>
                          <a:cs typeface="+mn-cs"/>
                        </a:rPr>
                        <a:t>الآلهه</a:t>
                      </a:r>
                      <a:r>
                        <a:rPr lang="ar-EG" sz="3600" b="0" kern="1200" dirty="0">
                          <a:solidFill>
                            <a:prstClr val="white"/>
                          </a:solidFill>
                          <a:latin typeface="+mn-lt"/>
                          <a:ea typeface="+mn-ea"/>
                          <a:cs typeface="+mn-cs"/>
                        </a:rPr>
                        <a:t> قد </a:t>
                      </a:r>
                      <a:r>
                        <a:rPr lang="ar-EG" sz="3600" b="0" kern="1200" dirty="0" err="1">
                          <a:solidFill>
                            <a:prstClr val="white"/>
                          </a:solidFill>
                          <a:latin typeface="+mn-lt"/>
                          <a:ea typeface="+mn-ea"/>
                          <a:cs typeface="+mn-cs"/>
                        </a:rPr>
                        <a:t>حملته،</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وجددنا من بعد عدم.</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B6CF3B0A-88A6-2420-309E-16AF85E7F50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8</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AB995823-CCCC-5BB4-9A3A-C642F180C3D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33699895"/>
      </p:ext>
    </p:extLst>
  </p:cSld>
  <p:clrMapOvr>
    <a:masterClrMapping/>
  </p:clrMapOvr>
  <p:transition/>
</p:sld>
</file>

<file path=ppt/slides/slide253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159507273"/>
              </p:ext>
            </p:extLst>
          </p:nvPr>
        </p:nvGraphicFramePr>
        <p:xfrm>
          <a:off x="457200" y="332656"/>
          <a:ext cx="11247156" cy="5580620"/>
        </p:xfrm>
        <a:graphic>
          <a:graphicData uri="http://schemas.openxmlformats.org/drawingml/2006/table">
            <a:tbl>
              <a:tblPr firstRow="1" bandRow="1">
                <a:tableStyleId>{2D5ABB26-0587-4C30-8999-92F81FD0307C}</a:tableStyleId>
              </a:tblPr>
              <a:tblGrid>
                <a:gridCol w="6413667">
                  <a:extLst>
                    <a:ext uri="{9D8B030D-6E8A-4147-A177-3AD203B41FA5}">
                      <a16:colId xmlns:a16="http://schemas.microsoft.com/office/drawing/2014/main" val="20000"/>
                    </a:ext>
                  </a:extLst>
                </a:gridCol>
                <a:gridCol w="4833489">
                  <a:extLst>
                    <a:ext uri="{9D8B030D-6E8A-4147-A177-3AD203B41FA5}">
                      <a16:colId xmlns:a16="http://schemas.microsoft.com/office/drawing/2014/main" val="20001"/>
                    </a:ext>
                  </a:extLst>
                </a:gridCol>
              </a:tblGrid>
              <a:tr h="2736304">
                <a:tc>
                  <a:txBody>
                    <a:bodyPr/>
                    <a:lstStyle/>
                    <a:p>
                      <a:pPr algn="l"/>
                      <a:r>
                        <a:rPr lang="fr-FR" sz="2800" b="1" kern="1200" dirty="0">
                          <a:solidFill>
                            <a:prstClr val="white"/>
                          </a:solidFill>
                          <a:latin typeface="Book Antiqua" pitchFamily="18" charset="0"/>
                          <a:ea typeface="+mn-ea"/>
                          <a:cs typeface="+mn-cs"/>
                        </a:rPr>
                        <a:t>9. Nous n’étions rien, Il nous créa</a:t>
                      </a:r>
                    </a:p>
                    <a:p>
                      <a:pPr algn="l"/>
                      <a:r>
                        <a:rPr lang="fr-FR" sz="2800" b="1" kern="1200" dirty="0">
                          <a:solidFill>
                            <a:prstClr val="white"/>
                          </a:solidFill>
                          <a:latin typeface="Book Antiqua" pitchFamily="18" charset="0"/>
                          <a:ea typeface="+mn-ea"/>
                          <a:cs typeface="+mn-cs"/>
                        </a:rPr>
                        <a:t>Nous fit Son peuple justifié</a:t>
                      </a:r>
                    </a:p>
                    <a:p>
                      <a:pPr algn="l"/>
                      <a:r>
                        <a:rPr lang="fr-FR" sz="2800" b="1" kern="1200" dirty="0">
                          <a:solidFill>
                            <a:prstClr val="white"/>
                          </a:solidFill>
                          <a:latin typeface="Book Antiqua" pitchFamily="18" charset="0"/>
                          <a:ea typeface="+mn-ea"/>
                          <a:cs typeface="+mn-cs"/>
                        </a:rPr>
                        <a:t>Fierté des peuples, te préféra</a:t>
                      </a:r>
                    </a:p>
                    <a:p>
                      <a:pPr algn="l"/>
                      <a:r>
                        <a:rPr lang="fr-FR" sz="2800" b="1" kern="1200" dirty="0">
                          <a:solidFill>
                            <a:prstClr val="white"/>
                          </a:solidFill>
                          <a:latin typeface="Book Antiqua" pitchFamily="18" charset="0"/>
                          <a:ea typeface="+mn-ea"/>
                          <a:cs typeface="+mn-cs"/>
                        </a:rPr>
                        <a:t>Le Dieu vivant, tu L’as porté</a:t>
                      </a:r>
                    </a:p>
                  </a:txBody>
                  <a:tcPr/>
                </a:tc>
                <a:tc>
                  <a:txBody>
                    <a:bodyPr/>
                    <a:lstStyle/>
                    <a:p>
                      <a:pPr algn="r" rtl="1"/>
                      <a:r>
                        <a:rPr lang="ar-EG" sz="3600" b="0" kern="1200" dirty="0">
                          <a:solidFill>
                            <a:prstClr val="white"/>
                          </a:solidFill>
                          <a:latin typeface="+mn-lt"/>
                          <a:ea typeface="+mn-ea"/>
                          <a:cs typeface="+mn-cs"/>
                        </a:rPr>
                        <a:t>وجددنا من بعد </a:t>
                      </a:r>
                      <a:r>
                        <a:rPr lang="ar-EG" sz="3600" b="0" kern="1200" dirty="0" err="1">
                          <a:solidFill>
                            <a:prstClr val="white"/>
                          </a:solidFill>
                          <a:latin typeface="+mn-lt"/>
                          <a:ea typeface="+mn-ea"/>
                          <a:cs typeface="+mn-cs"/>
                        </a:rPr>
                        <a:t>عدم،</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وصيرانا له شعباً </a:t>
                      </a:r>
                      <a:r>
                        <a:rPr lang="ar-EG" sz="3600" b="0" kern="1200" dirty="0" err="1">
                          <a:solidFill>
                            <a:prstClr val="white"/>
                          </a:solidFill>
                          <a:latin typeface="+mn-lt"/>
                          <a:ea typeface="+mn-ea"/>
                          <a:cs typeface="+mn-cs"/>
                        </a:rPr>
                        <a:t>مبرور،</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واختارك</a:t>
                      </a:r>
                      <a:r>
                        <a:rPr lang="ar-EG" sz="3600" b="0" kern="1200" dirty="0">
                          <a:solidFill>
                            <a:prstClr val="white"/>
                          </a:solidFill>
                          <a:latin typeface="+mn-lt"/>
                          <a:ea typeface="+mn-ea"/>
                          <a:cs typeface="+mn-cs"/>
                        </a:rPr>
                        <a:t> يا زين كل </a:t>
                      </a:r>
                      <a:r>
                        <a:rPr lang="ar-EG" sz="3600" b="0" kern="1200" dirty="0" err="1">
                          <a:solidFill>
                            <a:prstClr val="white"/>
                          </a:solidFill>
                          <a:latin typeface="+mn-lt"/>
                          <a:ea typeface="+mn-ea"/>
                          <a:cs typeface="+mn-cs"/>
                        </a:rPr>
                        <a:t>الأمم،</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وحملت الحي غير المنظور.</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10. Le Dieu vivant, tu L’as porté</a:t>
                      </a:r>
                    </a:p>
                    <a:p>
                      <a:r>
                        <a:rPr lang="fr-FR" sz="2800" b="1" kern="1200" dirty="0">
                          <a:solidFill>
                            <a:prstClr val="white"/>
                          </a:solidFill>
                          <a:latin typeface="Book Antiqua" pitchFamily="18" charset="0"/>
                          <a:ea typeface="+mn-ea"/>
                          <a:cs typeface="+mn-cs"/>
                        </a:rPr>
                        <a:t>Ô bienheureuse, tant de fois </a:t>
                      </a:r>
                    </a:p>
                    <a:p>
                      <a:r>
                        <a:rPr lang="fr-FR" sz="2800" b="1" kern="1200" dirty="0">
                          <a:solidFill>
                            <a:prstClr val="white"/>
                          </a:solidFill>
                          <a:latin typeface="Book Antiqua" pitchFamily="18" charset="0"/>
                          <a:ea typeface="+mn-ea"/>
                          <a:cs typeface="+mn-cs"/>
                        </a:rPr>
                        <a:t>Ô Mère de Lumière, aimée</a:t>
                      </a:r>
                    </a:p>
                    <a:p>
                      <a:r>
                        <a:rPr lang="fr-FR" sz="2800" b="1" kern="1200" dirty="0">
                          <a:solidFill>
                            <a:prstClr val="white"/>
                          </a:solidFill>
                          <a:latin typeface="Book Antiqua" pitchFamily="18" charset="0"/>
                          <a:ea typeface="+mn-ea"/>
                          <a:cs typeface="+mn-cs"/>
                        </a:rPr>
                        <a:t>Salut à toi, salut à toi</a:t>
                      </a:r>
                    </a:p>
                  </a:txBody>
                  <a:tcPr/>
                </a:tc>
                <a:tc>
                  <a:txBody>
                    <a:bodyPr/>
                    <a:lstStyle/>
                    <a:p>
                      <a:pPr algn="r" rtl="1"/>
                      <a:r>
                        <a:rPr lang="ar-EG" sz="3600" b="0" kern="1200" dirty="0">
                          <a:solidFill>
                            <a:prstClr val="white"/>
                          </a:solidFill>
                          <a:latin typeface="+mn-lt"/>
                          <a:ea typeface="+mn-ea"/>
                          <a:cs typeface="+mn-cs"/>
                        </a:rPr>
                        <a:t>وحملت الحي غير </a:t>
                      </a:r>
                      <a:r>
                        <a:rPr lang="ar-EG" sz="3600" b="0" kern="1200" dirty="0" err="1">
                          <a:solidFill>
                            <a:prstClr val="white"/>
                          </a:solidFill>
                          <a:latin typeface="+mn-lt"/>
                          <a:ea typeface="+mn-ea"/>
                          <a:cs typeface="+mn-cs"/>
                        </a:rPr>
                        <a:t>المنظور،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ونحن الكل </a:t>
                      </a:r>
                      <a:r>
                        <a:rPr lang="ar-EG" sz="3600" b="0" kern="1200" dirty="0" err="1">
                          <a:solidFill>
                            <a:prstClr val="white"/>
                          </a:solidFill>
                          <a:latin typeface="+mn-lt"/>
                          <a:ea typeface="+mn-ea"/>
                          <a:cs typeface="+mn-cs"/>
                        </a:rPr>
                        <a:t>نطوِّبك،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ونقول </a:t>
                      </a:r>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يا أم </a:t>
                      </a:r>
                      <a:r>
                        <a:rPr lang="ar-EG" sz="3600" b="0" kern="1200" dirty="0" err="1">
                          <a:solidFill>
                            <a:prstClr val="white"/>
                          </a:solidFill>
                          <a:latin typeface="+mn-lt"/>
                          <a:ea typeface="+mn-ea"/>
                          <a:cs typeface="+mn-cs"/>
                        </a:rPr>
                        <a:t>النور،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السلام لكِ ثم السلام إليك.</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077C9D88-28AA-DEE0-526F-62C4F634C7A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8</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7A957C2F-7514-E8A4-3162-737B7332A74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19098825"/>
      </p:ext>
    </p:extLst>
  </p:cSld>
  <p:clrMapOvr>
    <a:masterClrMapping/>
  </p:clrMapOvr>
  <p:transition/>
</p:sld>
</file>

<file path=ppt/slides/slide25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كل أحد يسبحك</a:t>
            </a:r>
            <a:endParaRPr lang="fr-FR" sz="4800" dirty="0">
              <a:solidFill>
                <a:prstClr val="white"/>
              </a:solidFill>
            </a:endParaRPr>
          </a:p>
          <a:p>
            <a:pPr algn="just" rtl="1"/>
            <a:r>
              <a:rPr lang="ar-EG" sz="4800" dirty="0">
                <a:solidFill>
                  <a:prstClr val="white"/>
                </a:solidFill>
              </a:rPr>
              <a:t>ويتعبد    لك</a:t>
            </a:r>
          </a:p>
          <a:p>
            <a:pPr algn="just" rtl="1"/>
            <a:r>
              <a:rPr lang="ar-EG" sz="4800" dirty="0">
                <a:solidFill>
                  <a:prstClr val="white"/>
                </a:solidFill>
              </a:rPr>
              <a:t>أيها الثالوث</a:t>
            </a:r>
          </a:p>
          <a:p>
            <a:pPr algn="just" rtl="1"/>
            <a:r>
              <a:rPr lang="ar-EG" sz="4800" dirty="0">
                <a:solidFill>
                  <a:prstClr val="white"/>
                </a:solidFill>
              </a:rPr>
              <a:t>القدوس أرحمنا</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Bon </a:t>
            </a:r>
            <a:r>
              <a:rPr lang="fr-FR" sz="4000" dirty="0" err="1">
                <a:solidFill>
                  <a:prstClr val="white"/>
                </a:solidFill>
                <a:latin typeface="CS Avva Shenouda" pitchFamily="34" charset="0"/>
              </a:rPr>
              <a:t>niben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cehwc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nak</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ouoh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ceerbwk</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nak</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agi`a</a:t>
            </a:r>
            <a:r>
              <a:rPr lang="fr-FR" sz="4000" dirty="0">
                <a:solidFill>
                  <a:prstClr val="white"/>
                </a:solidFill>
                <a:latin typeface="CS Avva Shenouda" pitchFamily="34" charset="0"/>
              </a:rPr>
              <a:t> `Triac @ </a:t>
            </a:r>
            <a:r>
              <a:rPr lang="pt-BR" sz="4000" dirty="0">
                <a:solidFill>
                  <a:prstClr val="white"/>
                </a:solidFill>
                <a:latin typeface="CS Avva Shenouda" pitchFamily="34" charset="0"/>
              </a:rPr>
              <a:t>`ele`ycon</a:t>
            </a:r>
            <a:br>
              <a:rPr lang="pt-BR" sz="4000" dirty="0">
                <a:solidFill>
                  <a:prstClr val="white"/>
                </a:solidFill>
                <a:latin typeface="CS Avva Shenouda" pitchFamily="34" charset="0"/>
              </a:rPr>
            </a:br>
            <a:r>
              <a:rPr lang="pt-BR" sz="4000" dirty="0">
                <a:solidFill>
                  <a:prstClr val="white"/>
                </a:solidFill>
                <a:latin typeface="CS Avva Shenouda" pitchFamily="34" charset="0"/>
              </a:rPr>
              <a:t>`ymac</a:t>
            </a:r>
            <a:endParaRPr lang="fr-FR" sz="4000" dirty="0">
              <a:solidFill>
                <a:prstClr val="white"/>
              </a:solidFill>
              <a:latin typeface="CS Avva Shenouda" pitchFamily="34" charset="0"/>
            </a:endParaRPr>
          </a:p>
        </p:txBody>
      </p:sp>
      <p:sp>
        <p:nvSpPr>
          <p:cNvPr id="7" name="Rectangle 6"/>
          <p:cNvSpPr/>
          <p:nvPr/>
        </p:nvSpPr>
        <p:spPr>
          <a:xfrm>
            <a:off x="2855640" y="3787676"/>
            <a:ext cx="6480720" cy="2308324"/>
          </a:xfrm>
          <a:prstGeom prst="rect">
            <a:avLst/>
          </a:prstGeom>
        </p:spPr>
        <p:txBody>
          <a:bodyPr wrap="square">
            <a:spAutoFit/>
          </a:bodyPr>
          <a:lstStyle/>
          <a:p>
            <a:pPr algn="ctr"/>
            <a:r>
              <a:rPr lang="fr-FR" sz="3600" b="1" dirty="0">
                <a:solidFill>
                  <a:prstClr val="white"/>
                </a:solidFill>
                <a:latin typeface="Book Antiqua" pitchFamily="18" charset="0"/>
              </a:rPr>
              <a:t>Toute personne te bénit </a:t>
            </a:r>
          </a:p>
          <a:p>
            <a:pPr algn="ctr"/>
            <a:r>
              <a:rPr lang="fr-FR" sz="3600" b="1" dirty="0">
                <a:solidFill>
                  <a:prstClr val="white"/>
                </a:solidFill>
                <a:latin typeface="Book Antiqua" pitchFamily="18" charset="0"/>
              </a:rPr>
              <a:t>Et toute personne t’adore </a:t>
            </a:r>
          </a:p>
          <a:p>
            <a:pPr algn="ctr"/>
            <a:r>
              <a:rPr lang="fr-FR" sz="3600" b="1" dirty="0">
                <a:solidFill>
                  <a:prstClr val="white"/>
                </a:solidFill>
                <a:latin typeface="Book Antiqua" pitchFamily="18" charset="0"/>
              </a:rPr>
              <a:t>Sainte Trinité</a:t>
            </a:r>
          </a:p>
          <a:p>
            <a:pPr algn="ctr"/>
            <a:r>
              <a:rPr lang="fr-FR" sz="3600" b="1" dirty="0">
                <a:solidFill>
                  <a:prstClr val="white"/>
                </a:solidFill>
                <a:latin typeface="Book Antiqua" pitchFamily="18" charset="0"/>
              </a:rPr>
              <a:t>Aie pitié de nous</a:t>
            </a:r>
          </a:p>
        </p:txBody>
      </p:sp>
      <p:sp>
        <p:nvSpPr>
          <p:cNvPr id="4" name="ZoneTexte 3">
            <a:extLst>
              <a:ext uri="{FF2B5EF4-FFF2-40B4-BE49-F238E27FC236}">
                <a16:creationId xmlns:a16="http://schemas.microsoft.com/office/drawing/2014/main" id="{1202AB97-616C-07FE-FCAB-2100A446088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D444FACF-BF9C-FC7B-A2C2-68C892EEF57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49731234"/>
      </p:ext>
    </p:extLst>
  </p:cSld>
  <p:clrMapOvr>
    <a:masterClrMapping/>
  </p:clrMapOvr>
</p:sld>
</file>

<file path=ppt/slides/slide25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809211105"/>
              </p:ext>
            </p:extLst>
          </p:nvPr>
        </p:nvGraphicFramePr>
        <p:xfrm>
          <a:off x="457200" y="1471464"/>
          <a:ext cx="11247156" cy="30243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Salut à toi, salut à toi</a:t>
                      </a:r>
                    </a:p>
                    <a:p>
                      <a:pPr algn="l"/>
                      <a:r>
                        <a:rPr lang="fr-FR" sz="2800" b="1" kern="1200" dirty="0">
                          <a:solidFill>
                            <a:prstClr val="white"/>
                          </a:solidFill>
                          <a:latin typeface="Book Antiqua" pitchFamily="18" charset="0"/>
                          <a:ea typeface="+mn-ea"/>
                          <a:cs typeface="+mn-cs"/>
                        </a:rPr>
                        <a:t>Nous t’implorons, ô notre Dame</a:t>
                      </a:r>
                    </a:p>
                    <a:p>
                      <a:pPr algn="l"/>
                      <a:r>
                        <a:rPr lang="fr-FR" sz="2800" b="1" kern="1200" dirty="0">
                          <a:solidFill>
                            <a:prstClr val="white"/>
                          </a:solidFill>
                          <a:latin typeface="Book Antiqua" pitchFamily="18" charset="0"/>
                          <a:ea typeface="+mn-ea"/>
                          <a:cs typeface="+mn-cs"/>
                        </a:rPr>
                        <a:t>Près de tes pères, garde-moi</a:t>
                      </a:r>
                    </a:p>
                    <a:p>
                      <a:pPr algn="l"/>
                      <a:r>
                        <a:rPr lang="fr-FR" sz="2800" b="1" kern="1200" dirty="0">
                          <a:solidFill>
                            <a:prstClr val="white"/>
                          </a:solidFill>
                          <a:latin typeface="Book Antiqua" pitchFamily="18" charset="0"/>
                          <a:ea typeface="+mn-ea"/>
                          <a:cs typeface="+mn-cs"/>
                        </a:rPr>
                        <a:t>Jacob, Isaac et Abraham</a:t>
                      </a:r>
                    </a:p>
                  </a:txBody>
                  <a:tcPr/>
                </a:tc>
                <a:tc>
                  <a:txBody>
                    <a:bodyPr/>
                    <a:lstStyle/>
                    <a:p>
                      <a:pPr algn="r" rtl="1"/>
                      <a:r>
                        <a:rPr lang="ar-EG" sz="3600" b="0" kern="1200" dirty="0">
                          <a:solidFill>
                            <a:prstClr val="white"/>
                          </a:solidFill>
                          <a:latin typeface="+mn-lt"/>
                          <a:ea typeface="+mn-ea"/>
                          <a:cs typeface="+mn-cs"/>
                        </a:rPr>
                        <a:t>السلام لك ثم السلام </a:t>
                      </a:r>
                      <a:r>
                        <a:rPr lang="ar-EG" sz="3600" b="0" kern="1200" dirty="0" err="1">
                          <a:solidFill>
                            <a:prstClr val="white"/>
                          </a:solidFill>
                          <a:latin typeface="+mn-lt"/>
                          <a:ea typeface="+mn-ea"/>
                          <a:cs typeface="+mn-cs"/>
                        </a:rPr>
                        <a:t>إليك،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ونسألك يا أم </a:t>
                      </a:r>
                      <a:r>
                        <a:rPr lang="ar-EG" sz="3600" b="0" kern="1200" dirty="0" err="1">
                          <a:solidFill>
                            <a:prstClr val="white"/>
                          </a:solidFill>
                          <a:latin typeface="+mn-lt"/>
                          <a:ea typeface="+mn-ea"/>
                          <a:cs typeface="+mn-cs"/>
                        </a:rPr>
                        <a:t>المحبوب،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أن </a:t>
                      </a:r>
                      <a:r>
                        <a:rPr lang="ar-EG" sz="3600" b="0" kern="1200" dirty="0" err="1">
                          <a:solidFill>
                            <a:prstClr val="white"/>
                          </a:solidFill>
                          <a:latin typeface="+mn-lt"/>
                          <a:ea typeface="+mn-ea"/>
                          <a:cs typeface="+mn-cs"/>
                        </a:rPr>
                        <a:t>تحظينا</a:t>
                      </a:r>
                      <a:r>
                        <a:rPr lang="ar-EG" sz="3600" b="0" kern="1200" dirty="0">
                          <a:solidFill>
                            <a:prstClr val="white"/>
                          </a:solidFill>
                          <a:latin typeface="+mn-lt"/>
                          <a:ea typeface="+mn-ea"/>
                          <a:cs typeface="+mn-cs"/>
                        </a:rPr>
                        <a:t> في </a:t>
                      </a:r>
                      <a:r>
                        <a:rPr lang="ar-EG" sz="3600" b="0" kern="1200" dirty="0" err="1">
                          <a:solidFill>
                            <a:prstClr val="white"/>
                          </a:solidFill>
                          <a:latin typeface="+mn-lt"/>
                          <a:ea typeface="+mn-ea"/>
                          <a:cs typeface="+mn-cs"/>
                        </a:rPr>
                        <a:t>مظال</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آبائك،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إبراهيم وإسحق ويعقوب.</a:t>
                      </a:r>
                    </a:p>
                    <a:p>
                      <a:endParaRPr lang="fr-FR" sz="2000" dirty="0"/>
                    </a:p>
                  </a:txBody>
                  <a:tcPr/>
                </a:tc>
                <a:extLst>
                  <a:ext uri="{0D108BD9-81ED-4DB2-BD59-A6C34878D82A}">
                    <a16:rowId xmlns:a16="http://schemas.microsoft.com/office/drawing/2014/main" val="10000"/>
                  </a:ext>
                </a:extLst>
              </a:tr>
            </a:tbl>
          </a:graphicData>
        </a:graphic>
      </p:graphicFrame>
      <p:sp>
        <p:nvSpPr>
          <p:cNvPr id="3" name="ZoneTexte 2">
            <a:extLst>
              <a:ext uri="{FF2B5EF4-FFF2-40B4-BE49-F238E27FC236}">
                <a16:creationId xmlns:a16="http://schemas.microsoft.com/office/drawing/2014/main" id="{60164A75-9B06-94EF-287D-8C9ED48463C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8</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C5B9AC75-2200-5787-B0A9-B52BD909B94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10392515"/>
      </p:ext>
    </p:extLst>
  </p:cSld>
  <p:clrMapOvr>
    <a:masterClrMapping/>
  </p:clrMapOvr>
  <p:transition/>
</p:sld>
</file>

<file path=ppt/slides/slide254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20" name="ZoneTexte 19">
            <a:extLst>
              <a:ext uri="{FF2B5EF4-FFF2-40B4-BE49-F238E27FC236}">
                <a16:creationId xmlns:a16="http://schemas.microsoft.com/office/drawing/2014/main" id="{08F8DE9E-7D6E-8C62-10F9-DB88DBE2705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err="1">
                <a:solidFill>
                  <a:prstClr val="white"/>
                </a:solidFill>
                <a:latin typeface="CS Avva Shenouda" pitchFamily="34" charset="0"/>
              </a:rPr>
              <a:t>Hyppe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ic</a:t>
            </a:r>
            <a:r>
              <a:rPr lang="fr-FR" sz="3733" dirty="0">
                <a:solidFill>
                  <a:prstClr val="white"/>
                </a:solidFill>
                <a:latin typeface="CS Avva Shenouda" pitchFamily="34" charset="0"/>
              </a:rPr>
              <a:t> `P¡ </a:t>
            </a:r>
            <a:r>
              <a:rPr lang="fr-FR" sz="3733" dirty="0" err="1">
                <a:solidFill>
                  <a:prstClr val="white"/>
                </a:solidFill>
                <a:latin typeface="CS Avva Shenouda" pitchFamily="34" charset="0"/>
              </a:rPr>
              <a:t>af`i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ebol`nqy</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yet`cmamat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etjyk</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enohem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mpikocmoc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etaf;amiof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nefmetsenhyt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etos</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هوذا الرب خرج منك.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ايتها المباركه الكاملة.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ليخلص العالم الذى خلقه.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حسب كثرة رأفاته.</a:t>
            </a:r>
            <a:endParaRPr lang="fr-FR" sz="4400" dirty="0">
              <a:solidFill>
                <a:prstClr val="white"/>
              </a:solidFill>
              <a:latin typeface="Calibri"/>
            </a:endParaRPr>
          </a:p>
        </p:txBody>
      </p:sp>
      <p:sp>
        <p:nvSpPr>
          <p:cNvPr id="12" name="Rectangle 11"/>
          <p:cNvSpPr/>
          <p:nvPr/>
        </p:nvSpPr>
        <p:spPr>
          <a:xfrm>
            <a:off x="1991544" y="3813043"/>
            <a:ext cx="82089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Voici le Seigneur sortit</a:t>
            </a:r>
          </a:p>
          <a:p>
            <a:pPr algn="ctr" defTabSz="1219170"/>
            <a:r>
              <a:rPr lang="fr-FR" sz="3733" b="1" dirty="0">
                <a:solidFill>
                  <a:prstClr val="white"/>
                </a:solidFill>
                <a:latin typeface="Book Antiqua" pitchFamily="18" charset="0"/>
              </a:rPr>
              <a:t>De toi, ô bénie, parfaite</a:t>
            </a:r>
          </a:p>
          <a:p>
            <a:pPr algn="ctr" defTabSz="1219170"/>
            <a:r>
              <a:rPr lang="fr-FR" sz="3733" b="1" dirty="0">
                <a:solidFill>
                  <a:prstClr val="white"/>
                </a:solidFill>
                <a:latin typeface="Book Antiqua" pitchFamily="18" charset="0"/>
              </a:rPr>
              <a:t>Pour sauver Sa création</a:t>
            </a:r>
          </a:p>
          <a:p>
            <a:pPr algn="ctr" defTabSz="1219170"/>
            <a:r>
              <a:rPr lang="fr-FR" sz="3733" b="1" dirty="0">
                <a:solidFill>
                  <a:prstClr val="white"/>
                </a:solidFill>
                <a:latin typeface="Book Antiqua" pitchFamily="18" charset="0"/>
              </a:rPr>
              <a:t>Par Sa grande compassion</a:t>
            </a:r>
          </a:p>
        </p:txBody>
      </p:sp>
      <p:sp>
        <p:nvSpPr>
          <p:cNvPr id="21" name="ZoneTexte 20">
            <a:hlinkClick r:id="rId2" action="ppaction://hlinksldjump"/>
            <a:extLst>
              <a:ext uri="{FF2B5EF4-FFF2-40B4-BE49-F238E27FC236}">
                <a16:creationId xmlns:a16="http://schemas.microsoft.com/office/drawing/2014/main" id="{A667DE22-4CB9-47B1-9038-9F1D58D3CEE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99579021"/>
      </p:ext>
    </p:extLst>
  </p:cSld>
  <p:clrMapOvr>
    <a:overrideClrMapping bg1="lt1" tx1="dk1" bg2="lt2" tx2="dk2" accent1="accent1" accent2="accent2" accent3="accent3" accent4="accent4" accent5="accent5" accent6="accent6" hlink="hlink" folHlink="folHlink"/>
  </p:clrMapOvr>
</p:sld>
</file>

<file path=ppt/slides/slide254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20" name="ZoneTexte 19">
            <a:extLst>
              <a:ext uri="{FF2B5EF4-FFF2-40B4-BE49-F238E27FC236}">
                <a16:creationId xmlns:a16="http://schemas.microsoft.com/office/drawing/2014/main" id="{B745AAAE-3199-316D-E6A0-C000EAFC3E2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21" name="ZoneTexte 20">
            <a:hlinkClick r:id="rId2" action="ppaction://hlinksldjump"/>
            <a:extLst>
              <a:ext uri="{FF2B5EF4-FFF2-40B4-BE49-F238E27FC236}">
                <a16:creationId xmlns:a16="http://schemas.microsoft.com/office/drawing/2014/main" id="{CBAE92E5-FCEE-689D-7043-D679AB6F746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
        <p:nvSpPr>
          <p:cNvPr id="5" name="Rectangle 4"/>
          <p:cNvSpPr/>
          <p:nvPr/>
        </p:nvSpPr>
        <p:spPr>
          <a:xfrm>
            <a:off x="4131398" y="2492896"/>
            <a:ext cx="3873463" cy="861774"/>
          </a:xfrm>
          <a:prstGeom prst="rect">
            <a:avLst/>
          </a:prstGeom>
        </p:spPr>
        <p:txBody>
          <a:bodyPr wrap="square">
            <a:spAutoFit/>
          </a:bodyPr>
          <a:lstStyle/>
          <a:p>
            <a:pPr algn="ctr" defTabSz="1219170" rtl="1"/>
            <a:endParaRPr lang="fr-FR" sz="5000" dirty="0">
              <a:solidFill>
                <a:prstClr val="white"/>
              </a:solidFill>
              <a:latin typeface="Calibri"/>
            </a:endParaRP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tenerhou`o</a:t>
            </a:r>
            <a:r>
              <a:rPr lang="fr-FR" sz="3733" dirty="0">
                <a:solidFill>
                  <a:prstClr val="white"/>
                </a:solidFill>
                <a:latin typeface="CS Avva Shenouda" pitchFamily="34" charset="0"/>
              </a:rPr>
              <a:t> [ici `</a:t>
            </a:r>
            <a:r>
              <a:rPr lang="fr-FR" sz="3733" dirty="0" err="1">
                <a:solidFill>
                  <a:prstClr val="white"/>
                </a:solidFill>
                <a:latin typeface="CS Avva Shenouda" pitchFamily="34" charset="0"/>
              </a:rPr>
              <a:t>mmof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aga;oc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mmairwmi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nai</a:t>
            </a:r>
            <a:r>
              <a:rPr lang="fr-FR" sz="3733" dirty="0">
                <a:solidFill>
                  <a:prstClr val="white"/>
                </a:solidFill>
                <a:latin typeface="CS Avva Shenouda" pitchFamily="34" charset="0"/>
              </a:rPr>
              <a:t> nan kata </a:t>
            </a:r>
            <a:r>
              <a:rPr lang="fr-FR" sz="3733" dirty="0" err="1">
                <a:solidFill>
                  <a:prstClr val="white"/>
                </a:solidFill>
                <a:latin typeface="CS Avva Shenouda" pitchFamily="34" charset="0"/>
              </a:rPr>
              <a:t>peknis</a:t>
            </a:r>
            <a:r>
              <a:rPr lang="fr-FR" sz="3733" dirty="0">
                <a:solidFill>
                  <a:prstClr val="white"/>
                </a:solidFill>
                <a:latin typeface="CS Avva Shenouda" pitchFamily="34" charset="0"/>
              </a:rPr>
              <a:t>]</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nnai</a:t>
            </a:r>
            <a:r>
              <a:rPr lang="fr-FR" sz="3733" dirty="0">
                <a:solidFill>
                  <a:prstClr val="white"/>
                </a:solidFill>
                <a:latin typeface="CS Avva Shenouda" pitchFamily="34" charset="0"/>
              </a:rPr>
              <a:t>.</a:t>
            </a:r>
          </a:p>
        </p:txBody>
      </p:sp>
      <p:sp>
        <p:nvSpPr>
          <p:cNvPr id="11" name="Rectangle 10"/>
          <p:cNvSpPr/>
          <p:nvPr/>
        </p:nvSpPr>
        <p:spPr>
          <a:xfrm>
            <a:off x="6672064" y="556225"/>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نسبحه ونمجده.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ونزيده علوا.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كصالح ومحب البشر.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ارحمنا كعظيم رحمتك.</a:t>
            </a:r>
            <a:endParaRPr lang="fr-FR" sz="4400" dirty="0">
              <a:solidFill>
                <a:prstClr val="white"/>
              </a:solidFill>
              <a:latin typeface="Calibri"/>
            </a:endParaRPr>
          </a:p>
        </p:txBody>
      </p:sp>
      <p:sp>
        <p:nvSpPr>
          <p:cNvPr id="12" name="Rectangle 11"/>
          <p:cNvSpPr/>
          <p:nvPr/>
        </p:nvSpPr>
        <p:spPr>
          <a:xfrm>
            <a:off x="1703513" y="3813043"/>
            <a:ext cx="8842015" cy="2390141"/>
          </a:xfrm>
          <a:prstGeom prst="rect">
            <a:avLst/>
          </a:prstGeom>
        </p:spPr>
        <p:txBody>
          <a:bodyPr wrap="square">
            <a:spAutoFit/>
          </a:bodyPr>
          <a:lstStyle/>
          <a:p>
            <a:pPr algn="ctr" defTabSz="1219170"/>
            <a:r>
              <a:rPr lang="fr-FR" sz="3733" b="1" dirty="0">
                <a:solidFill>
                  <a:prstClr val="white"/>
                </a:solidFill>
                <a:latin typeface="Book Antiqua" pitchFamily="18" charset="0"/>
              </a:rPr>
              <a:t>Nous Le louons, Le glorifions</a:t>
            </a:r>
          </a:p>
          <a:p>
            <a:pPr algn="ctr" defTabSz="1219170"/>
            <a:r>
              <a:rPr lang="fr-FR" sz="3733" b="1" dirty="0">
                <a:solidFill>
                  <a:prstClr val="white"/>
                </a:solidFill>
                <a:latin typeface="Book Antiqua" pitchFamily="18" charset="0"/>
              </a:rPr>
              <a:t>Nous L’exaltons, car Il est bon</a:t>
            </a:r>
          </a:p>
          <a:p>
            <a:pPr algn="ctr" defTabSz="1219170"/>
            <a:r>
              <a:rPr lang="fr-FR" sz="3733" b="1" dirty="0">
                <a:solidFill>
                  <a:prstClr val="white"/>
                </a:solidFill>
                <a:latin typeface="Book Antiqua" pitchFamily="18" charset="0"/>
              </a:rPr>
              <a:t>Ami des hommes, pitié pour nous</a:t>
            </a:r>
          </a:p>
          <a:p>
            <a:pPr algn="ctr" defTabSz="1219170"/>
            <a:r>
              <a:rPr lang="fr-FR" sz="3733" b="1" dirty="0">
                <a:solidFill>
                  <a:prstClr val="white"/>
                </a:solidFill>
                <a:latin typeface="Book Antiqua" pitchFamily="18" charset="0"/>
              </a:rPr>
              <a:t>Par Ta grande miséricorde</a:t>
            </a:r>
          </a:p>
        </p:txBody>
      </p:sp>
    </p:spTree>
    <p:extLst>
      <p:ext uri="{BB962C8B-B14F-4D97-AF65-F5344CB8AC3E}">
        <p14:creationId xmlns:p14="http://schemas.microsoft.com/office/powerpoint/2010/main" val="3802729648"/>
      </p:ext>
    </p:extLst>
  </p:cSld>
  <p:clrMapOvr>
    <a:overrideClrMapping bg1="lt1" tx1="dk1" bg2="lt2" tx2="dk2" accent1="accent1" accent2="accent2" accent3="accent3" accent4="accent4" accent5="accent5" accent6="accent6" hlink="hlink" folHlink="folHlink"/>
  </p:clrMapOvr>
</p:sld>
</file>

<file path=ppt/slides/slide254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276D4977-FD88-AEC5-A4AF-6751BB2956E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ye;meh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yetacjem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yetacmec</a:t>
            </a:r>
            <a:r>
              <a:rPr lang="fr-FR" sz="3733" dirty="0">
                <a:solidFill>
                  <a:prstClr val="white"/>
                </a:solidFill>
                <a:latin typeface="CS Avva Shenouda" pitchFamily="34" charset="0"/>
              </a:rPr>
              <a:t> P=,=c @ </a:t>
            </a:r>
            <a:r>
              <a:rPr lang="fr-FR" sz="3733" err="1">
                <a:solidFill>
                  <a:prstClr val="white"/>
                </a:solidFill>
                <a:latin typeface="CS Avva Shenouda" pitchFamily="34" charset="0"/>
              </a:rPr>
              <a:t>ouoh</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sop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neme</a:t>
            </a:r>
            <a:r>
              <a:rPr lang="fr-FR" sz="3733" dirty="0">
                <a:solidFill>
                  <a:prstClr val="white"/>
                </a:solidFill>
                <a:latin typeface="CS Avva Shenouda" pitchFamily="34" charset="0"/>
              </a:rPr>
              <a:t>.</a:t>
            </a:r>
          </a:p>
        </p:txBody>
      </p:sp>
      <p:sp>
        <p:nvSpPr>
          <p:cNvPr id="11" name="Rectangle 10"/>
          <p:cNvSpPr/>
          <p:nvPr/>
        </p:nvSpPr>
        <p:spPr>
          <a:xfrm>
            <a:off x="6672064" y="556226"/>
            <a:ext cx="5088565" cy="2575192"/>
          </a:xfrm>
          <a:prstGeom prst="rect">
            <a:avLst/>
          </a:prstGeom>
        </p:spPr>
        <p:txBody>
          <a:bodyPr wrap="square">
            <a:spAutoFit/>
          </a:bodyPr>
          <a:lstStyle/>
          <a:p>
            <a:pPr algn="just" defTabSz="1219170" rtl="1"/>
            <a:r>
              <a:rPr lang="ar-EG" sz="4200" dirty="0">
                <a:solidFill>
                  <a:prstClr val="white"/>
                </a:solidFill>
                <a:latin typeface="Calibri"/>
                <a:cs typeface="Arial" panose="020B0604020202020204" pitchFamily="34" charset="0"/>
              </a:rPr>
              <a:t>السلام لك يا ممتلئة نعمة. </a:t>
            </a:r>
            <a:endParaRPr lang="fr-FR" sz="4200"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وجدت نعمة. </a:t>
            </a:r>
            <a:endParaRPr lang="fr-FR" sz="3867"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السلام لك يا من ولدت المسيح. </a:t>
            </a:r>
            <a:endParaRPr lang="fr-FR" sz="3867" dirty="0">
              <a:solidFill>
                <a:prstClr val="white"/>
              </a:solidFill>
              <a:latin typeface="Calibri"/>
            </a:endParaRPr>
          </a:p>
          <a:p>
            <a:pPr algn="just" defTabSz="1219170" rtl="1"/>
            <a:r>
              <a:rPr lang="ar-EG" sz="4200" dirty="0">
                <a:solidFill>
                  <a:prstClr val="white"/>
                </a:solidFill>
                <a:latin typeface="Calibri"/>
                <a:cs typeface="Arial" panose="020B0604020202020204" pitchFamily="34" charset="0"/>
              </a:rPr>
              <a:t>الرب معك.</a:t>
            </a:r>
            <a:endParaRPr lang="fr-FR" sz="4200" dirty="0">
              <a:solidFill>
                <a:prstClr val="white"/>
              </a:solidFill>
              <a:latin typeface="Calibri"/>
            </a:endParaRPr>
          </a:p>
        </p:txBody>
      </p:sp>
      <p:sp>
        <p:nvSpPr>
          <p:cNvPr id="12" name="Rectangle 11"/>
          <p:cNvSpPr/>
          <p:nvPr/>
        </p:nvSpPr>
        <p:spPr>
          <a:xfrm>
            <a:off x="2351584" y="3717032"/>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pleine de grâce, </a:t>
            </a:r>
          </a:p>
          <a:p>
            <a:pPr algn="ctr" defTabSz="1219170"/>
            <a:r>
              <a:rPr lang="fr-FR" sz="3733" b="1" dirty="0">
                <a:solidFill>
                  <a:prstClr val="white"/>
                </a:solidFill>
                <a:latin typeface="Book Antiqua" pitchFamily="18" charset="0"/>
              </a:rPr>
              <a:t>salut à toi qui trouva grâce,</a:t>
            </a:r>
          </a:p>
          <a:p>
            <a:pPr algn="ctr" defTabSz="1219170"/>
            <a:r>
              <a:rPr lang="fr-FR" sz="3733" b="1" dirty="0">
                <a:solidFill>
                  <a:prstClr val="white"/>
                </a:solidFill>
                <a:latin typeface="Book Antiqua" pitchFamily="18" charset="0"/>
              </a:rPr>
              <a:t> salut à toi qui enfanta le Christ, </a:t>
            </a:r>
          </a:p>
          <a:p>
            <a:pPr algn="ctr" defTabSz="1219170"/>
            <a:r>
              <a:rPr lang="fr-FR" sz="3733" b="1" dirty="0">
                <a:solidFill>
                  <a:prstClr val="white"/>
                </a:solidFill>
                <a:latin typeface="Book Antiqua" pitchFamily="18" charset="0"/>
              </a:rPr>
              <a:t>le Seigneur est avec toi.</a:t>
            </a:r>
          </a:p>
        </p:txBody>
      </p:sp>
      <p:sp>
        <p:nvSpPr>
          <p:cNvPr id="20" name="ZoneTexte 19">
            <a:hlinkClick r:id="rId2" action="ppaction://hlinksldjump"/>
            <a:extLst>
              <a:ext uri="{FF2B5EF4-FFF2-40B4-BE49-F238E27FC236}">
                <a16:creationId xmlns:a16="http://schemas.microsoft.com/office/drawing/2014/main" id="{B817E913-0603-B55A-D54D-FB0A8D31678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649961"/>
      </p:ext>
    </p:extLst>
  </p:cSld>
  <p:clrMapOvr>
    <a:overrideClrMapping bg1="lt1" tx1="dk1" bg2="lt2" tx2="dk2" accent1="accent1" accent2="accent2" accent3="accent3" accent4="accent4" accent5="accent5" accent6="accent6" hlink="hlink" folHlink="folHlink"/>
  </p:clrMapOvr>
</p:sld>
</file>

<file path=ppt/slides/slide25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77</a:t>
            </a:r>
          </a:p>
        </p:txBody>
      </p:sp>
      <p:sp>
        <p:nvSpPr>
          <p:cNvPr id="4" name="Rectangle 3">
            <a:extLst>
              <a:ext uri="{FF2B5EF4-FFF2-40B4-BE49-F238E27FC236}">
                <a16:creationId xmlns:a16="http://schemas.microsoft.com/office/drawing/2014/main" id="{8F5A3771-4560-9048-7DE1-36FC86B172F2}"/>
              </a:ext>
            </a:extLst>
          </p:cNvPr>
          <p:cNvSpPr/>
          <p:nvPr/>
        </p:nvSpPr>
        <p:spPr>
          <a:xfrm>
            <a:off x="533400" y="2286000"/>
            <a:ext cx="11170956" cy="1446550"/>
          </a:xfrm>
          <a:prstGeom prst="rect">
            <a:avLst/>
          </a:prstGeom>
        </p:spPr>
        <p:txBody>
          <a:bodyPr wrap="square">
            <a:spAutoFit/>
          </a:bodyPr>
          <a:lstStyle/>
          <a:p>
            <a:pPr algn="ctr"/>
            <a:r>
              <a:rPr lang="fr-FR" sz="4400" b="1" dirty="0">
                <a:solidFill>
                  <a:prstClr val="white"/>
                </a:solidFill>
                <a:latin typeface="Book Antiqua" pitchFamily="18" charset="0"/>
              </a:rPr>
              <a:t>9</a:t>
            </a:r>
            <a:r>
              <a:rPr lang="fr-FR" sz="4400" b="1" baseline="30000" dirty="0">
                <a:solidFill>
                  <a:prstClr val="white"/>
                </a:solidFill>
                <a:latin typeface="Book Antiqua" pitchFamily="18" charset="0"/>
              </a:rPr>
              <a:t>ème</a:t>
            </a:r>
            <a:r>
              <a:rPr lang="fr-FR" sz="4400" b="1" dirty="0">
                <a:solidFill>
                  <a:prstClr val="white"/>
                </a:solidFill>
                <a:latin typeface="Book Antiqua" pitchFamily="18" charset="0"/>
              </a:rPr>
              <a:t> interprétation de Maître Abo El-Saad </a:t>
            </a:r>
            <a:r>
              <a:rPr lang="ar-AE" sz="4400" b="1" dirty="0">
                <a:solidFill>
                  <a:prstClr val="white"/>
                </a:solidFill>
                <a:latin typeface="Book Antiqua" pitchFamily="18" charset="0"/>
              </a:rPr>
              <a:t>التفسير التاسع لأبو السعد </a:t>
            </a:r>
            <a:r>
              <a:rPr lang="ar-AE" sz="4400" b="1" dirty="0" err="1">
                <a:solidFill>
                  <a:prstClr val="white"/>
                </a:solidFill>
                <a:latin typeface="Book Antiqua" pitchFamily="18" charset="0"/>
              </a:rPr>
              <a:t>الأبوتيجي</a:t>
            </a:r>
            <a:endParaRPr lang="fr-FR" sz="4400" b="1"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4289A6E3-BD39-D182-9F7B-8FE1ADA6117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9</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3" name="ZoneTexte 2">
            <a:hlinkClick r:id="rId3" action="ppaction://hlinksldjump"/>
            <a:extLst>
              <a:ext uri="{FF2B5EF4-FFF2-40B4-BE49-F238E27FC236}">
                <a16:creationId xmlns:a16="http://schemas.microsoft.com/office/drawing/2014/main" id="{22F3A640-4CFC-8069-36A5-C4639E80687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29315764"/>
      </p:ext>
    </p:extLst>
  </p:cSld>
  <p:clrMapOvr>
    <a:masterClrMapping/>
  </p:clrMapOvr>
  <p:transition spd="slow"/>
</p:sld>
</file>

<file path=ppt/slides/slide25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018177947"/>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 Voici, le Roi naquit de toi</a:t>
                      </a:r>
                    </a:p>
                    <a:p>
                      <a:pPr algn="l"/>
                      <a:r>
                        <a:rPr lang="fr-FR" sz="2800" b="1" kern="1200" dirty="0">
                          <a:solidFill>
                            <a:prstClr val="white"/>
                          </a:solidFill>
                          <a:latin typeface="Book Antiqua" pitchFamily="18" charset="0"/>
                          <a:ea typeface="+mn-ea"/>
                          <a:cs typeface="+mn-cs"/>
                        </a:rPr>
                        <a:t>Il délivra Sa création</a:t>
                      </a:r>
                    </a:p>
                    <a:p>
                      <a:pPr algn="l"/>
                      <a:r>
                        <a:rPr lang="fr-FR" sz="2800" b="1" kern="1200" dirty="0">
                          <a:solidFill>
                            <a:prstClr val="white"/>
                          </a:solidFill>
                          <a:latin typeface="Book Antiqua" pitchFamily="18" charset="0"/>
                          <a:ea typeface="+mn-ea"/>
                          <a:cs typeface="+mn-cs"/>
                        </a:rPr>
                        <a:t>Les chaînes de Satan, brisa</a:t>
                      </a:r>
                    </a:p>
                    <a:p>
                      <a:pPr algn="l"/>
                      <a:r>
                        <a:rPr lang="fr-FR" sz="2800" b="1" kern="1200" dirty="0">
                          <a:solidFill>
                            <a:prstClr val="white"/>
                          </a:solidFill>
                          <a:latin typeface="Book Antiqua" pitchFamily="18" charset="0"/>
                          <a:ea typeface="+mn-ea"/>
                          <a:cs typeface="+mn-cs"/>
                        </a:rPr>
                        <a:t>L’écrase dans l’enfer profond</a:t>
                      </a:r>
                    </a:p>
                  </a:txBody>
                  <a:tcPr/>
                </a:tc>
                <a:tc>
                  <a:txBody>
                    <a:bodyPr/>
                    <a:lstStyle/>
                    <a:p>
                      <a:pPr algn="r" rtl="1"/>
                      <a:r>
                        <a:rPr lang="ar-EG" sz="3600" b="0" kern="1200" dirty="0" err="1">
                          <a:solidFill>
                            <a:prstClr val="white"/>
                          </a:solidFill>
                          <a:latin typeface="+mn-lt"/>
                          <a:ea typeface="+mn-ea"/>
                          <a:cs typeface="+mn-cs"/>
                        </a:rPr>
                        <a:t>هوذا</a:t>
                      </a:r>
                      <a:r>
                        <a:rPr lang="ar-EG" sz="3600" b="0" kern="1200" dirty="0">
                          <a:solidFill>
                            <a:prstClr val="white"/>
                          </a:solidFill>
                          <a:latin typeface="+mn-lt"/>
                          <a:ea typeface="+mn-ea"/>
                          <a:cs typeface="+mn-cs"/>
                        </a:rPr>
                        <a:t> الرب أتي </a:t>
                      </a:r>
                      <a:r>
                        <a:rPr lang="ar-EG" sz="3600" b="0" kern="1200" dirty="0" err="1">
                          <a:solidFill>
                            <a:prstClr val="white"/>
                          </a:solidFill>
                          <a:latin typeface="+mn-lt"/>
                          <a:ea typeface="+mn-ea"/>
                          <a:cs typeface="+mn-cs"/>
                        </a:rPr>
                        <a:t>منك،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وخلّص العالم الذي </a:t>
                      </a:r>
                      <a:r>
                        <a:rPr lang="ar-EG" sz="3600" b="0" kern="1200" dirty="0" err="1">
                          <a:solidFill>
                            <a:prstClr val="white"/>
                          </a:solidFill>
                          <a:latin typeface="+mn-lt"/>
                          <a:ea typeface="+mn-ea"/>
                          <a:cs typeface="+mn-cs"/>
                        </a:rPr>
                        <a:t>خلقة،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من أسر الشيطان </a:t>
                      </a:r>
                      <a:r>
                        <a:rPr lang="ar-EG" sz="3600" b="0" kern="1200" dirty="0" err="1">
                          <a:solidFill>
                            <a:prstClr val="white"/>
                          </a:solidFill>
                          <a:latin typeface="+mn-lt"/>
                          <a:ea typeface="+mn-ea"/>
                          <a:cs typeface="+mn-cs"/>
                        </a:rPr>
                        <a:t>اللعين،</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وفي جوف الجحيم سحقه.</a:t>
                      </a:r>
                    </a:p>
                    <a:p>
                      <a:pPr algn="r" rtl="1"/>
                      <a:endParaRPr lang="ar-EG" sz="36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 Nous fit Son peuple justifié</a:t>
                      </a:r>
                    </a:p>
                    <a:p>
                      <a:r>
                        <a:rPr lang="fr-FR" sz="2800" b="1" kern="1200" dirty="0">
                          <a:solidFill>
                            <a:prstClr val="white"/>
                          </a:solidFill>
                          <a:latin typeface="Book Antiqua" pitchFamily="18" charset="0"/>
                          <a:ea typeface="+mn-ea"/>
                          <a:cs typeface="+mn-cs"/>
                        </a:rPr>
                        <a:t>Notre sentence, Il déchira</a:t>
                      </a:r>
                    </a:p>
                    <a:p>
                      <a:r>
                        <a:rPr lang="fr-FR" sz="2800" b="1" kern="1200" dirty="0">
                          <a:solidFill>
                            <a:prstClr val="white"/>
                          </a:solidFill>
                          <a:latin typeface="Book Antiqua" pitchFamily="18" charset="0"/>
                          <a:ea typeface="+mn-ea"/>
                          <a:cs typeface="+mn-cs"/>
                        </a:rPr>
                        <a:t>Adam qui était prisonnier</a:t>
                      </a:r>
                    </a:p>
                    <a:p>
                      <a:r>
                        <a:rPr lang="fr-FR" sz="2800" b="1" kern="1200" dirty="0">
                          <a:solidFill>
                            <a:prstClr val="white"/>
                          </a:solidFill>
                          <a:latin typeface="Book Antiqua" pitchFamily="18" charset="0"/>
                          <a:ea typeface="+mn-ea"/>
                          <a:cs typeface="+mn-cs"/>
                        </a:rPr>
                        <a:t>Du fond du gouffre, Il libéra</a:t>
                      </a:r>
                    </a:p>
                  </a:txBody>
                  <a:tcPr/>
                </a:tc>
                <a:tc>
                  <a:txBody>
                    <a:bodyPr/>
                    <a:lstStyle/>
                    <a:p>
                      <a:pPr algn="r" rtl="1"/>
                      <a:r>
                        <a:rPr lang="ar-EG" sz="3600" b="0" kern="1200" dirty="0">
                          <a:solidFill>
                            <a:prstClr val="white"/>
                          </a:solidFill>
                          <a:latin typeface="+mn-lt"/>
                          <a:ea typeface="+mn-ea"/>
                          <a:cs typeface="+mn-cs"/>
                        </a:rPr>
                        <a:t>وصيرنا له شعباً </a:t>
                      </a:r>
                      <a:r>
                        <a:rPr lang="ar-EG" sz="3600" b="0" kern="1200" dirty="0" err="1">
                          <a:solidFill>
                            <a:prstClr val="white"/>
                          </a:solidFill>
                          <a:latin typeface="+mn-lt"/>
                          <a:ea typeface="+mn-ea"/>
                          <a:cs typeface="+mn-cs"/>
                        </a:rPr>
                        <a:t>مبرور،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وكتاب العبودية </a:t>
                      </a:r>
                      <a:r>
                        <a:rPr lang="ar-EG" sz="3600" b="0" kern="1200" dirty="0" err="1">
                          <a:solidFill>
                            <a:prstClr val="white"/>
                          </a:solidFill>
                          <a:latin typeface="+mn-lt"/>
                          <a:ea typeface="+mn-ea"/>
                          <a:cs typeface="+mn-cs"/>
                        </a:rPr>
                        <a:t>مزقه،</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وآدم أبونا الذي كان </a:t>
                      </a:r>
                      <a:r>
                        <a:rPr lang="ar-EG" sz="3600" b="0" kern="1200" dirty="0" err="1">
                          <a:solidFill>
                            <a:prstClr val="white"/>
                          </a:solidFill>
                          <a:latin typeface="+mn-lt"/>
                          <a:ea typeface="+mn-ea"/>
                          <a:cs typeface="+mn-cs"/>
                        </a:rPr>
                        <a:t>مأسور،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من قديم في جوف الجحيم عتقه.</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55645056-D5A6-F4FC-BC31-581C855184E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9</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898531C9-8A79-0D00-CC47-944074B6A01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641267"/>
      </p:ext>
    </p:extLst>
  </p:cSld>
  <p:clrMapOvr>
    <a:masterClrMapping/>
  </p:clrMapOvr>
  <p:transition/>
</p:sld>
</file>

<file path=ppt/slides/slide25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621759046"/>
              </p:ext>
            </p:extLst>
          </p:nvPr>
        </p:nvGraphicFramePr>
        <p:xfrm>
          <a:off x="457200" y="332656"/>
          <a:ext cx="11247156" cy="5580620"/>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2736304">
                <a:tc>
                  <a:txBody>
                    <a:bodyPr/>
                    <a:lstStyle/>
                    <a:p>
                      <a:pPr algn="l"/>
                      <a:r>
                        <a:rPr lang="fr-FR" sz="2800" b="1" kern="1200" dirty="0">
                          <a:solidFill>
                            <a:prstClr val="white"/>
                          </a:solidFill>
                          <a:latin typeface="Book Antiqua" pitchFamily="18" charset="0"/>
                          <a:ea typeface="+mn-ea"/>
                          <a:cs typeface="+mn-cs"/>
                        </a:rPr>
                        <a:t>3. Louange et gloire soient à Lui</a:t>
                      </a:r>
                    </a:p>
                    <a:p>
                      <a:pPr algn="l"/>
                      <a:r>
                        <a:rPr lang="fr-FR" sz="2800" b="1" kern="1200" dirty="0">
                          <a:solidFill>
                            <a:prstClr val="white"/>
                          </a:solidFill>
                          <a:latin typeface="Book Antiqua" pitchFamily="18" charset="0"/>
                          <a:ea typeface="+mn-ea"/>
                          <a:cs typeface="+mn-cs"/>
                        </a:rPr>
                        <a:t>Exaltons-Le jusqu’à la fin</a:t>
                      </a:r>
                    </a:p>
                    <a:p>
                      <a:pPr algn="l"/>
                      <a:r>
                        <a:rPr lang="fr-FR" sz="2800" b="1" kern="1200" dirty="0">
                          <a:solidFill>
                            <a:prstClr val="white"/>
                          </a:solidFill>
                          <a:latin typeface="Book Antiqua" pitchFamily="18" charset="0"/>
                          <a:ea typeface="+mn-ea"/>
                          <a:cs typeface="+mn-cs"/>
                        </a:rPr>
                        <a:t>Du genre humain, Il est l’Ami</a:t>
                      </a:r>
                    </a:p>
                    <a:p>
                      <a:pPr algn="l"/>
                      <a:r>
                        <a:rPr lang="fr-FR" sz="2800" b="1" kern="1200" dirty="0">
                          <a:solidFill>
                            <a:prstClr val="white"/>
                          </a:solidFill>
                          <a:latin typeface="Book Antiqua" pitchFamily="18" charset="0"/>
                          <a:ea typeface="+mn-ea"/>
                          <a:cs typeface="+mn-cs"/>
                        </a:rPr>
                        <a:t>Avec Son Père et l’Esprit-Saint</a:t>
                      </a:r>
                    </a:p>
                    <a:p>
                      <a:pPr algn="l"/>
                      <a:endParaRPr lang="fr-FR" sz="2800" b="1" kern="1200" dirty="0">
                        <a:solidFill>
                          <a:prstClr val="white"/>
                        </a:solidFill>
                        <a:latin typeface="Book Antiqua" pitchFamily="18" charset="0"/>
                        <a:ea typeface="+mn-ea"/>
                        <a:cs typeface="+mn-cs"/>
                      </a:endParaRPr>
                    </a:p>
                  </a:txBody>
                  <a:tcPr/>
                </a:tc>
                <a:tc>
                  <a:txBody>
                    <a:bodyPr/>
                    <a:lstStyle/>
                    <a:p>
                      <a:pPr marL="0" algn="r" defTabSz="914400" rtl="1" eaLnBrk="1" latinLnBrk="0" hangingPunct="1"/>
                      <a:r>
                        <a:rPr lang="ar-AE" sz="3600" b="0" kern="1200" dirty="0">
                          <a:solidFill>
                            <a:prstClr val="white"/>
                          </a:solidFill>
                          <a:latin typeface="+mn-lt"/>
                          <a:ea typeface="+mn-ea"/>
                          <a:cs typeface="+mn-cs"/>
                        </a:rPr>
                        <a:t>نسبح له ونمجد </a:t>
                      </a:r>
                      <a:r>
                        <a:rPr lang="ar-AE" sz="3600" b="0" kern="1200" dirty="0" err="1">
                          <a:solidFill>
                            <a:prstClr val="white"/>
                          </a:solidFill>
                          <a:latin typeface="+mn-lt"/>
                          <a:ea typeface="+mn-ea"/>
                          <a:cs typeface="+mn-cs"/>
                        </a:rPr>
                        <a:t>إباه،</a:t>
                      </a:r>
                      <a:r>
                        <a:rPr lang="ar-AE" sz="3600" b="0" kern="1200" dirty="0">
                          <a:solidFill>
                            <a:prstClr val="white"/>
                          </a:solidFill>
                          <a:latin typeface="+mn-lt"/>
                          <a:ea typeface="+mn-ea"/>
                          <a:cs typeface="+mn-cs"/>
                        </a:rPr>
                        <a:t> </a:t>
                      </a:r>
                    </a:p>
                    <a:p>
                      <a:pPr marL="0" algn="r" defTabSz="914400" rtl="1" eaLnBrk="1" latinLnBrk="0" hangingPunct="1"/>
                      <a:r>
                        <a:rPr lang="ar-AE" sz="3600" b="0" kern="1200" dirty="0">
                          <a:solidFill>
                            <a:prstClr val="white"/>
                          </a:solidFill>
                          <a:latin typeface="+mn-lt"/>
                          <a:ea typeface="+mn-ea"/>
                          <a:cs typeface="+mn-cs"/>
                        </a:rPr>
                        <a:t>ونزيده علواً إلي </a:t>
                      </a:r>
                      <a:r>
                        <a:rPr lang="ar-AE" sz="3600" b="0" kern="1200" dirty="0" err="1">
                          <a:solidFill>
                            <a:prstClr val="white"/>
                          </a:solidFill>
                          <a:latin typeface="+mn-lt"/>
                          <a:ea typeface="+mn-ea"/>
                          <a:cs typeface="+mn-cs"/>
                        </a:rPr>
                        <a:t>الآباد،</a:t>
                      </a:r>
                      <a:r>
                        <a:rPr lang="ar-AE" sz="3600" b="0" kern="1200" dirty="0">
                          <a:solidFill>
                            <a:prstClr val="white"/>
                          </a:solidFill>
                          <a:latin typeface="+mn-lt"/>
                          <a:ea typeface="+mn-ea"/>
                          <a:cs typeface="+mn-cs"/>
                        </a:rPr>
                        <a:t> </a:t>
                      </a:r>
                    </a:p>
                    <a:p>
                      <a:pPr marL="0" algn="r" defTabSz="914400" rtl="1" eaLnBrk="1" latinLnBrk="0" hangingPunct="1"/>
                      <a:r>
                        <a:rPr lang="ar-AE" sz="3600" b="0" kern="1200" dirty="0">
                          <a:solidFill>
                            <a:prstClr val="white"/>
                          </a:solidFill>
                          <a:latin typeface="+mn-lt"/>
                          <a:ea typeface="+mn-ea"/>
                          <a:cs typeface="+mn-cs"/>
                        </a:rPr>
                        <a:t>كصالح محب البشر مع </a:t>
                      </a:r>
                      <a:r>
                        <a:rPr lang="ar-AE" sz="3600" b="0" kern="1200" dirty="0" err="1">
                          <a:solidFill>
                            <a:prstClr val="white"/>
                          </a:solidFill>
                          <a:latin typeface="+mn-lt"/>
                          <a:ea typeface="+mn-ea"/>
                          <a:cs typeface="+mn-cs"/>
                        </a:rPr>
                        <a:t>أبيه،</a:t>
                      </a:r>
                      <a:r>
                        <a:rPr lang="ar-AE" sz="3600" b="0" kern="1200" dirty="0">
                          <a:solidFill>
                            <a:prstClr val="white"/>
                          </a:solidFill>
                          <a:latin typeface="+mn-lt"/>
                          <a:ea typeface="+mn-ea"/>
                          <a:cs typeface="+mn-cs"/>
                        </a:rPr>
                        <a:t> </a:t>
                      </a:r>
                    </a:p>
                    <a:p>
                      <a:pPr marL="0" algn="r" defTabSz="914400" rtl="1" eaLnBrk="1" latinLnBrk="0" hangingPunct="1"/>
                      <a:r>
                        <a:rPr lang="ar-AE" sz="3600" b="0" kern="1200" dirty="0">
                          <a:solidFill>
                            <a:prstClr val="white"/>
                          </a:solidFill>
                          <a:latin typeface="+mn-lt"/>
                          <a:ea typeface="+mn-ea"/>
                          <a:cs typeface="+mn-cs"/>
                        </a:rPr>
                        <a:t>والروح القدس الذي </a:t>
                      </a:r>
                      <a:r>
                        <a:rPr lang="ar-AE" sz="3600" b="0" kern="1200" dirty="0" err="1">
                          <a:solidFill>
                            <a:prstClr val="white"/>
                          </a:solidFill>
                          <a:latin typeface="+mn-lt"/>
                          <a:ea typeface="+mn-ea"/>
                          <a:cs typeface="+mn-cs"/>
                        </a:rPr>
                        <a:t>به</a:t>
                      </a:r>
                      <a:r>
                        <a:rPr lang="ar-AE" sz="3600" b="0" kern="1200" dirty="0">
                          <a:solidFill>
                            <a:prstClr val="white"/>
                          </a:solidFill>
                          <a:latin typeface="+mn-lt"/>
                          <a:ea typeface="+mn-ea"/>
                          <a:cs typeface="+mn-cs"/>
                        </a:rPr>
                        <a:t> اتحد.</a:t>
                      </a:r>
                    </a:p>
                    <a:p>
                      <a:endParaRPr lang="fr-FR" sz="18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4. Vous tous et moi qui aimons Dieu</a:t>
                      </a:r>
                    </a:p>
                    <a:p>
                      <a:r>
                        <a:rPr lang="fr-FR" sz="2800" b="1" kern="1200" dirty="0">
                          <a:solidFill>
                            <a:prstClr val="white"/>
                          </a:solidFill>
                          <a:latin typeface="Book Antiqua" pitchFamily="18" charset="0"/>
                          <a:ea typeface="+mn-ea"/>
                          <a:cs typeface="+mn-cs"/>
                        </a:rPr>
                        <a:t>Moi, Abou El Saad, pauvre en esprit</a:t>
                      </a:r>
                    </a:p>
                    <a:p>
                      <a:r>
                        <a:rPr lang="fr-FR" sz="2800" b="1" kern="1200" dirty="0">
                          <a:solidFill>
                            <a:prstClr val="white"/>
                          </a:solidFill>
                          <a:latin typeface="Book Antiqua" pitchFamily="18" charset="0"/>
                          <a:ea typeface="+mn-ea"/>
                          <a:cs typeface="+mn-cs"/>
                        </a:rPr>
                        <a:t>Prions Dieu miséricordieux</a:t>
                      </a:r>
                    </a:p>
                    <a:p>
                      <a:r>
                        <a:rPr lang="fr-FR" sz="2800" b="1" kern="1200" dirty="0">
                          <a:solidFill>
                            <a:prstClr val="white"/>
                          </a:solidFill>
                          <a:latin typeface="Book Antiqua" pitchFamily="18" charset="0"/>
                          <a:ea typeface="+mn-ea"/>
                          <a:cs typeface="+mn-cs"/>
                        </a:rPr>
                        <a:t>Qu’Il nous délivre de l’ennemi</a:t>
                      </a:r>
                    </a:p>
                    <a:p>
                      <a:endParaRPr lang="fr-FR" sz="28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أنا معكم يا محبي </a:t>
                      </a:r>
                      <a:r>
                        <a:rPr lang="ar-EG" sz="3600" b="0" kern="1200" dirty="0" err="1">
                          <a:solidFill>
                            <a:prstClr val="white"/>
                          </a:solidFill>
                          <a:latin typeface="+mn-lt"/>
                          <a:ea typeface="+mn-ea"/>
                          <a:cs typeface="+mn-cs"/>
                        </a:rPr>
                        <a:t>الإله،</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أبو السعد سقيم الروح </a:t>
                      </a:r>
                      <a:r>
                        <a:rPr lang="ar-EG" sz="3600" b="0" kern="1200" dirty="0" err="1">
                          <a:solidFill>
                            <a:prstClr val="white"/>
                          </a:solidFill>
                          <a:latin typeface="+mn-lt"/>
                          <a:ea typeface="+mn-ea"/>
                          <a:cs typeface="+mn-cs"/>
                        </a:rPr>
                        <a:t>والجسد،</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تعالوا نسأل طويل </a:t>
                      </a:r>
                      <a:r>
                        <a:rPr lang="ar-EG" sz="3600" b="0" kern="1200" dirty="0" err="1">
                          <a:solidFill>
                            <a:prstClr val="white"/>
                          </a:solidFill>
                          <a:latin typeface="+mn-lt"/>
                          <a:ea typeface="+mn-ea"/>
                          <a:cs typeface="+mn-cs"/>
                        </a:rPr>
                        <a:t>الأناة،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أن يهب الخلاص لكل أحد.</a:t>
                      </a:r>
                    </a:p>
                    <a:p>
                      <a:pPr algn="r" rtl="1"/>
                      <a:endParaRPr lang="ar-EG" sz="36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1CFD4FF9-C1E2-D8C7-2D40-C749759C3B8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9</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8399AB54-3402-6687-9894-2D6ABC56069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24448831"/>
      </p:ext>
    </p:extLst>
  </p:cSld>
  <p:clrMapOvr>
    <a:masterClrMapping/>
  </p:clrMapOvr>
  <p:transition/>
</p:sld>
</file>

<file path=ppt/slides/slide254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332369660"/>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5. Ce plan, Il nous l’a préparé</a:t>
                      </a:r>
                    </a:p>
                    <a:p>
                      <a:pPr algn="l"/>
                      <a:r>
                        <a:rPr lang="fr-FR" sz="2800" b="1" kern="1200" dirty="0">
                          <a:solidFill>
                            <a:prstClr val="white"/>
                          </a:solidFill>
                          <a:latin typeface="Book Antiqua" pitchFamily="18" charset="0"/>
                          <a:ea typeface="+mn-ea"/>
                          <a:cs typeface="+mn-cs"/>
                        </a:rPr>
                        <a:t>Baptême pour que nous vivions</a:t>
                      </a:r>
                    </a:p>
                    <a:p>
                      <a:pPr algn="l"/>
                      <a:r>
                        <a:rPr lang="fr-FR" sz="2800" b="1" kern="1200" dirty="0">
                          <a:solidFill>
                            <a:prstClr val="white"/>
                          </a:solidFill>
                          <a:latin typeface="Book Antiqua" pitchFamily="18" charset="0"/>
                          <a:ea typeface="+mn-ea"/>
                          <a:cs typeface="+mn-cs"/>
                        </a:rPr>
                        <a:t>Au jour du jugement dernier</a:t>
                      </a:r>
                    </a:p>
                    <a:p>
                      <a:pPr algn="l"/>
                      <a:r>
                        <a:rPr lang="fr-FR" sz="2800" b="1" kern="1200" dirty="0">
                          <a:solidFill>
                            <a:prstClr val="white"/>
                          </a:solidFill>
                          <a:latin typeface="Book Antiqua" pitchFamily="18" charset="0"/>
                          <a:ea typeface="+mn-ea"/>
                          <a:cs typeface="+mn-cs"/>
                        </a:rPr>
                        <a:t>Là, à Sa droite, nous serons</a:t>
                      </a:r>
                    </a:p>
                  </a:txBody>
                  <a:tcPr/>
                </a:tc>
                <a:tc>
                  <a:txBody>
                    <a:bodyPr/>
                    <a:lstStyle/>
                    <a:p>
                      <a:pPr algn="r" rtl="1"/>
                      <a:r>
                        <a:rPr lang="ar-EG" sz="3600" b="0" kern="1200" dirty="0">
                          <a:solidFill>
                            <a:prstClr val="white"/>
                          </a:solidFill>
                          <a:latin typeface="+mn-lt"/>
                          <a:ea typeface="+mn-ea"/>
                          <a:cs typeface="+mn-cs"/>
                        </a:rPr>
                        <a:t>لأنه أعطانا رسماً </a:t>
                      </a:r>
                      <a:r>
                        <a:rPr lang="ar-EG" sz="3600" b="0" kern="1200" dirty="0" err="1">
                          <a:solidFill>
                            <a:prstClr val="white"/>
                          </a:solidFill>
                          <a:latin typeface="+mn-lt"/>
                          <a:ea typeface="+mn-ea"/>
                          <a:cs typeface="+mn-cs"/>
                        </a:rPr>
                        <a:t>رسمه،</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بالمعمودية </a:t>
                      </a:r>
                      <a:r>
                        <a:rPr lang="ar-EG" sz="3600" b="0" kern="1200" dirty="0" err="1">
                          <a:solidFill>
                            <a:prstClr val="white"/>
                          </a:solidFill>
                          <a:latin typeface="+mn-lt"/>
                          <a:ea typeface="+mn-ea"/>
                          <a:cs typeface="+mn-cs"/>
                        </a:rPr>
                        <a:t>يحيينا،</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ويوم القيامة في </a:t>
                      </a:r>
                      <a:r>
                        <a:rPr lang="ar-EG" sz="3600" b="0" kern="1200" dirty="0" err="1">
                          <a:solidFill>
                            <a:prstClr val="white"/>
                          </a:solidFill>
                          <a:latin typeface="+mn-lt"/>
                          <a:ea typeface="+mn-ea"/>
                          <a:cs typeface="+mn-cs"/>
                        </a:rPr>
                        <a:t>الزحمة،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من عن يمينه يوقفنا.</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Salut, Mère de Compassion</a:t>
                      </a:r>
                    </a:p>
                    <a:p>
                      <a:r>
                        <a:rPr lang="fr-FR" sz="2800" b="1" kern="1200" dirty="0">
                          <a:solidFill>
                            <a:prstClr val="white"/>
                          </a:solidFill>
                          <a:latin typeface="Book Antiqua" pitchFamily="18" charset="0"/>
                          <a:ea typeface="+mn-ea"/>
                          <a:cs typeface="+mn-cs"/>
                        </a:rPr>
                        <a:t>Nous, tes servants, viens-nous en aide</a:t>
                      </a:r>
                    </a:p>
                    <a:p>
                      <a:r>
                        <a:rPr lang="fr-FR" sz="2800" b="1" kern="1200" dirty="0">
                          <a:solidFill>
                            <a:prstClr val="white"/>
                          </a:solidFill>
                          <a:latin typeface="Book Antiqua" pitchFamily="18" charset="0"/>
                          <a:ea typeface="+mn-ea"/>
                          <a:cs typeface="+mn-cs"/>
                        </a:rPr>
                        <a:t>Pleine de grâce, nous te prions</a:t>
                      </a:r>
                    </a:p>
                    <a:p>
                      <a:r>
                        <a:rPr lang="fr-FR" sz="2800" b="1" kern="1200" dirty="0">
                          <a:solidFill>
                            <a:prstClr val="white"/>
                          </a:solidFill>
                          <a:latin typeface="Book Antiqua" pitchFamily="18" charset="0"/>
                          <a:ea typeface="+mn-ea"/>
                          <a:cs typeface="+mn-cs"/>
                        </a:rPr>
                        <a:t>Près de ton Fils, oh ! intercède</a:t>
                      </a:r>
                    </a:p>
                  </a:txBody>
                  <a:tcPr/>
                </a:tc>
                <a:tc>
                  <a:txBody>
                    <a:bodyPr/>
                    <a:lstStyle/>
                    <a:p>
                      <a:pPr algn="r" rtl="1"/>
                      <a:r>
                        <a:rPr lang="ar-EG" sz="3600" b="0" kern="1200" dirty="0">
                          <a:solidFill>
                            <a:prstClr val="white"/>
                          </a:solidFill>
                          <a:latin typeface="+mn-lt"/>
                          <a:ea typeface="+mn-ea"/>
                          <a:cs typeface="+mn-cs"/>
                        </a:rPr>
                        <a:t>السلام لك يا أم </a:t>
                      </a:r>
                      <a:r>
                        <a:rPr lang="ar-EG" sz="3600" b="0" kern="1200" dirty="0" err="1">
                          <a:solidFill>
                            <a:prstClr val="white"/>
                          </a:solidFill>
                          <a:latin typeface="+mn-lt"/>
                          <a:ea typeface="+mn-ea"/>
                          <a:cs typeface="+mn-cs"/>
                        </a:rPr>
                        <a:t>الرحمة،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نحن عبيدك </a:t>
                      </a:r>
                      <a:r>
                        <a:rPr lang="ar-EG" sz="3600" b="0" kern="1200" dirty="0" err="1">
                          <a:solidFill>
                            <a:prstClr val="white"/>
                          </a:solidFill>
                          <a:latin typeface="+mn-lt"/>
                          <a:ea typeface="+mn-ea"/>
                          <a:cs typeface="+mn-cs"/>
                        </a:rPr>
                        <a:t>جيرينا،</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طوباك</a:t>
                      </a:r>
                      <a:r>
                        <a:rPr lang="ar-EG" sz="3600" b="0" kern="1200" dirty="0">
                          <a:solidFill>
                            <a:prstClr val="white"/>
                          </a:solidFill>
                          <a:latin typeface="+mn-lt"/>
                          <a:ea typeface="+mn-ea"/>
                          <a:cs typeface="+mn-cs"/>
                        </a:rPr>
                        <a:t> يا مملوءة </a:t>
                      </a:r>
                      <a:r>
                        <a:rPr lang="ar-EG" sz="3600" b="0" kern="1200" dirty="0" err="1">
                          <a:solidFill>
                            <a:prstClr val="white"/>
                          </a:solidFill>
                          <a:latin typeface="+mn-lt"/>
                          <a:ea typeface="+mn-ea"/>
                          <a:cs typeface="+mn-cs"/>
                        </a:rPr>
                        <a:t>نعمة،</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عند ابنك الحبيب اشفعي فينا.</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A1302021-1B66-6C18-E7A9-53BB3A375BA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9</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90AC6D6E-3E35-D74C-373A-5628CFC8F1E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88699891"/>
      </p:ext>
    </p:extLst>
  </p:cSld>
  <p:clrMapOvr>
    <a:masterClrMapping/>
  </p:clrMapOvr>
  <p:transition/>
</p:sld>
</file>

<file path=ppt/slides/slide25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78</a:t>
            </a:r>
          </a:p>
        </p:txBody>
      </p:sp>
      <p:sp>
        <p:nvSpPr>
          <p:cNvPr id="4" name="Rectangle 3">
            <a:extLst>
              <a:ext uri="{FF2B5EF4-FFF2-40B4-BE49-F238E27FC236}">
                <a16:creationId xmlns:a16="http://schemas.microsoft.com/office/drawing/2014/main" id="{AE5A8F2A-00C6-D4AE-AD20-3CBF3A7118E8}"/>
              </a:ext>
            </a:extLst>
          </p:cNvPr>
          <p:cNvSpPr/>
          <p:nvPr/>
        </p:nvSpPr>
        <p:spPr>
          <a:xfrm>
            <a:off x="533400" y="2286000"/>
            <a:ext cx="11170956" cy="1446550"/>
          </a:xfrm>
          <a:prstGeom prst="rect">
            <a:avLst/>
          </a:prstGeom>
        </p:spPr>
        <p:txBody>
          <a:bodyPr wrap="square">
            <a:spAutoFit/>
          </a:bodyPr>
          <a:lstStyle/>
          <a:p>
            <a:pPr algn="ctr"/>
            <a:r>
              <a:rPr lang="fr-FR" sz="4400" b="1" dirty="0">
                <a:solidFill>
                  <a:prstClr val="white"/>
                </a:solidFill>
                <a:latin typeface="Book Antiqua" pitchFamily="18" charset="0"/>
              </a:rPr>
              <a:t>9</a:t>
            </a:r>
            <a:r>
              <a:rPr lang="fr-FR" sz="4400" b="1" baseline="30000" dirty="0">
                <a:solidFill>
                  <a:prstClr val="white"/>
                </a:solidFill>
                <a:latin typeface="Book Antiqua" pitchFamily="18" charset="0"/>
              </a:rPr>
              <a:t>ème</a:t>
            </a:r>
            <a:r>
              <a:rPr lang="fr-FR" sz="4400" b="1" dirty="0">
                <a:solidFill>
                  <a:prstClr val="white"/>
                </a:solidFill>
                <a:latin typeface="Book Antiqua" pitchFamily="18" charset="0"/>
              </a:rPr>
              <a:t> interprétation de Maître </a:t>
            </a:r>
            <a:r>
              <a:rPr lang="fr-FR" sz="4400" b="1" dirty="0" err="1">
                <a:solidFill>
                  <a:prstClr val="white"/>
                </a:solidFill>
                <a:latin typeface="Book Antiqua" pitchFamily="18" charset="0"/>
              </a:rPr>
              <a:t>Ghobrial</a:t>
            </a:r>
            <a:r>
              <a:rPr lang="fr-FR" sz="4400" b="1" dirty="0">
                <a:solidFill>
                  <a:prstClr val="white"/>
                </a:solidFill>
                <a:latin typeface="Book Antiqua" pitchFamily="18" charset="0"/>
              </a:rPr>
              <a:t> </a:t>
            </a:r>
            <a:r>
              <a:rPr lang="ar-AE" sz="4400" b="1" dirty="0">
                <a:solidFill>
                  <a:prstClr val="white"/>
                </a:solidFill>
                <a:latin typeface="Book Antiqua" pitchFamily="18" charset="0"/>
              </a:rPr>
              <a:t>التفسير التاسع للمعلم غبريال</a:t>
            </a:r>
            <a:endParaRPr lang="fr-FR" sz="4400" b="1"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F978A628-B9ED-7869-E716-07730C47A0D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9</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3" name="ZoneTexte 2">
            <a:hlinkClick r:id="rId3" action="ppaction://hlinksldjump"/>
            <a:extLst>
              <a:ext uri="{FF2B5EF4-FFF2-40B4-BE49-F238E27FC236}">
                <a16:creationId xmlns:a16="http://schemas.microsoft.com/office/drawing/2014/main" id="{8B4DA6E2-7A1C-69C9-E0FB-F7CB2005DBB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83602687"/>
      </p:ext>
    </p:extLst>
  </p:cSld>
  <p:clrMapOvr>
    <a:masterClrMapping/>
  </p:clrMapOvr>
  <p:transition spd="slow"/>
</p:sld>
</file>

<file path=ppt/slides/slide254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875938814"/>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 Voici Dieu décida, voulut</a:t>
                      </a:r>
                    </a:p>
                    <a:p>
                      <a:pPr algn="l"/>
                      <a:r>
                        <a:rPr lang="fr-FR" sz="2800" b="1" kern="1200" dirty="0">
                          <a:solidFill>
                            <a:prstClr val="white"/>
                          </a:solidFill>
                          <a:latin typeface="Book Antiqua" pitchFamily="18" charset="0"/>
                          <a:ea typeface="+mn-ea"/>
                          <a:cs typeface="+mn-cs"/>
                        </a:rPr>
                        <a:t>Que Sa promesse s’accomplît</a:t>
                      </a:r>
                    </a:p>
                    <a:p>
                      <a:pPr algn="l"/>
                      <a:r>
                        <a:rPr lang="fr-FR" sz="2800" b="1" kern="1200" dirty="0">
                          <a:solidFill>
                            <a:prstClr val="white"/>
                          </a:solidFill>
                          <a:latin typeface="Book Antiqua" pitchFamily="18" charset="0"/>
                          <a:ea typeface="+mn-ea"/>
                          <a:cs typeface="+mn-cs"/>
                        </a:rPr>
                        <a:t>Fidèle, Il offre le Salut</a:t>
                      </a:r>
                    </a:p>
                    <a:p>
                      <a:pPr algn="l"/>
                      <a:r>
                        <a:rPr lang="fr-FR" sz="2800" b="1" kern="1200" dirty="0">
                          <a:solidFill>
                            <a:prstClr val="white"/>
                          </a:solidFill>
                          <a:latin typeface="Book Antiqua" pitchFamily="18" charset="0"/>
                          <a:ea typeface="+mn-ea"/>
                          <a:cs typeface="+mn-cs"/>
                        </a:rPr>
                        <a:t>Son peuple, Il sauve, Il affranchit</a:t>
                      </a:r>
                    </a:p>
                  </a:txBody>
                  <a:tcPr/>
                </a:tc>
                <a:tc>
                  <a:txBody>
                    <a:bodyPr/>
                    <a:lstStyle/>
                    <a:p>
                      <a:pPr algn="r" rtl="1"/>
                      <a:r>
                        <a:rPr lang="ar-EG" sz="3600" b="0" kern="1200" dirty="0" err="1">
                          <a:solidFill>
                            <a:prstClr val="white"/>
                          </a:solidFill>
                          <a:latin typeface="+mn-lt"/>
                          <a:ea typeface="+mn-ea"/>
                          <a:cs typeface="+mn-cs"/>
                        </a:rPr>
                        <a:t>هوذا</a:t>
                      </a:r>
                      <a:r>
                        <a:rPr lang="ar-EG" sz="3600" b="0" kern="1200" dirty="0">
                          <a:solidFill>
                            <a:prstClr val="white"/>
                          </a:solidFill>
                          <a:latin typeface="+mn-lt"/>
                          <a:ea typeface="+mn-ea"/>
                          <a:cs typeface="+mn-cs"/>
                        </a:rPr>
                        <a:t> الرب شاء </a:t>
                      </a:r>
                      <a:r>
                        <a:rPr lang="ar-EG" sz="3600" b="0" kern="1200" dirty="0" err="1">
                          <a:solidFill>
                            <a:prstClr val="white"/>
                          </a:solidFill>
                          <a:latin typeface="+mn-lt"/>
                          <a:ea typeface="+mn-ea"/>
                          <a:cs typeface="+mn-cs"/>
                        </a:rPr>
                        <a:t>وأحب،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وأراد وفاء وعد </a:t>
                      </a:r>
                      <a:r>
                        <a:rPr lang="ar-EG" sz="3600" b="0" kern="1200" dirty="0" err="1">
                          <a:solidFill>
                            <a:prstClr val="white"/>
                          </a:solidFill>
                          <a:latin typeface="+mn-lt"/>
                          <a:ea typeface="+mn-ea"/>
                          <a:cs typeface="+mn-cs"/>
                        </a:rPr>
                        <a:t>بكمال،</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وما وعد </a:t>
                      </a:r>
                      <a:r>
                        <a:rPr lang="ar-EG" sz="3600" b="0" kern="1200" dirty="0" err="1">
                          <a:solidFill>
                            <a:prstClr val="white"/>
                          </a:solidFill>
                          <a:latin typeface="+mn-lt"/>
                          <a:ea typeface="+mn-ea"/>
                          <a:cs typeface="+mn-cs"/>
                        </a:rPr>
                        <a:t>به</a:t>
                      </a:r>
                      <a:r>
                        <a:rPr lang="ar-EG" sz="3600" b="0" kern="1200" dirty="0">
                          <a:solidFill>
                            <a:prstClr val="white"/>
                          </a:solidFill>
                          <a:latin typeface="+mn-lt"/>
                          <a:ea typeface="+mn-ea"/>
                          <a:cs typeface="+mn-cs"/>
                        </a:rPr>
                        <a:t> الرب </a:t>
                      </a:r>
                      <a:r>
                        <a:rPr lang="ar-EG" sz="3600" b="0" kern="1200" dirty="0" err="1">
                          <a:solidFill>
                            <a:prstClr val="white"/>
                          </a:solidFill>
                          <a:latin typeface="+mn-lt"/>
                          <a:ea typeface="+mn-ea"/>
                          <a:cs typeface="+mn-cs"/>
                        </a:rPr>
                        <a:t>وهب،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ومحا عن شعبه كل ضلال.</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 Son peuple, Il sauve, Il affranchit</a:t>
                      </a:r>
                    </a:p>
                    <a:p>
                      <a:r>
                        <a:rPr lang="fr-FR" sz="2800" b="1" kern="1200" dirty="0">
                          <a:solidFill>
                            <a:prstClr val="white"/>
                          </a:solidFill>
                          <a:latin typeface="Book Antiqua" pitchFamily="18" charset="0"/>
                          <a:ea typeface="+mn-ea"/>
                          <a:cs typeface="+mn-cs"/>
                        </a:rPr>
                        <a:t>Révèle la Divinité</a:t>
                      </a:r>
                    </a:p>
                    <a:p>
                      <a:r>
                        <a:rPr lang="fr-FR" sz="2800" b="1" kern="1200" dirty="0">
                          <a:solidFill>
                            <a:prstClr val="white"/>
                          </a:solidFill>
                          <a:latin typeface="Book Antiqua" pitchFamily="18" charset="0"/>
                          <a:ea typeface="+mn-ea"/>
                          <a:cs typeface="+mn-cs"/>
                        </a:rPr>
                        <a:t>Tu Le portas, comme il est dit</a:t>
                      </a:r>
                    </a:p>
                    <a:p>
                      <a:r>
                        <a:rPr lang="fr-FR" sz="2800" b="1" kern="1200" dirty="0">
                          <a:solidFill>
                            <a:prstClr val="white"/>
                          </a:solidFill>
                          <a:latin typeface="Book Antiqua" pitchFamily="18" charset="0"/>
                          <a:ea typeface="+mn-ea"/>
                          <a:cs typeface="+mn-cs"/>
                        </a:rPr>
                        <a:t>Baptise par la Trinité</a:t>
                      </a:r>
                    </a:p>
                  </a:txBody>
                  <a:tcPr/>
                </a:tc>
                <a:tc>
                  <a:txBody>
                    <a:bodyPr/>
                    <a:lstStyle/>
                    <a:p>
                      <a:pPr algn="r" rtl="1"/>
                      <a:r>
                        <a:rPr lang="ar-EG" sz="3600" b="0" kern="1200" dirty="0">
                          <a:solidFill>
                            <a:prstClr val="white"/>
                          </a:solidFill>
                          <a:latin typeface="+mn-lt"/>
                          <a:ea typeface="+mn-ea"/>
                          <a:cs typeface="+mn-cs"/>
                        </a:rPr>
                        <a:t>ومحا عن شعبه كل </a:t>
                      </a:r>
                      <a:r>
                        <a:rPr lang="ar-EG" sz="3600" b="0" kern="1200" dirty="0" err="1">
                          <a:solidFill>
                            <a:prstClr val="white"/>
                          </a:solidFill>
                          <a:latin typeface="+mn-lt"/>
                          <a:ea typeface="+mn-ea"/>
                          <a:cs typeface="+mn-cs"/>
                        </a:rPr>
                        <a:t>ضلال،</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وعرفنا سر </a:t>
                      </a:r>
                      <a:r>
                        <a:rPr lang="ar-EG" sz="3600" b="0" kern="1200" dirty="0" err="1">
                          <a:solidFill>
                            <a:prstClr val="white"/>
                          </a:solidFill>
                          <a:latin typeface="+mn-lt"/>
                          <a:ea typeface="+mn-ea"/>
                          <a:cs typeface="+mn-cs"/>
                        </a:rPr>
                        <a:t>اللاهوت،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وحملتيه وأكمل </a:t>
                      </a:r>
                      <a:r>
                        <a:rPr lang="ar-EG" sz="3600" b="0" kern="1200" dirty="0" err="1">
                          <a:solidFill>
                            <a:prstClr val="white"/>
                          </a:solidFill>
                          <a:latin typeface="+mn-lt"/>
                          <a:ea typeface="+mn-ea"/>
                          <a:cs typeface="+mn-cs"/>
                        </a:rPr>
                        <a:t>الأقوال،</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وعمدنا باسم الثالوث.</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2A586B59-C754-E3C2-A1F2-88469FB08C8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9</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7C1ADCE8-7617-DB66-7A41-C348406D474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66988306"/>
      </p:ext>
    </p:extLst>
  </p:cSld>
  <p:clrMapOvr>
    <a:masterClrMapping/>
  </p:clrMapOvr>
  <p:transition/>
</p:sld>
</file>

<file path=ppt/slides/slide2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لأنك أنت إلهنا</a:t>
            </a:r>
            <a:endParaRPr lang="fr-FR" sz="4800" dirty="0">
              <a:solidFill>
                <a:prstClr val="white"/>
              </a:solidFill>
            </a:endParaRPr>
          </a:p>
          <a:p>
            <a:pPr algn="just" rtl="1"/>
            <a:r>
              <a:rPr lang="ar-EG" sz="4800" dirty="0">
                <a:solidFill>
                  <a:prstClr val="white"/>
                </a:solidFill>
              </a:rPr>
              <a:t>ومخلصنا العظيم </a:t>
            </a:r>
            <a:endParaRPr lang="fr-FR" sz="4800" dirty="0">
              <a:solidFill>
                <a:prstClr val="white"/>
              </a:solidFill>
            </a:endParaRPr>
          </a:p>
          <a:p>
            <a:pPr algn="just" rtl="1"/>
            <a:r>
              <a:rPr lang="ar-EG" sz="4800" dirty="0">
                <a:solidFill>
                  <a:prstClr val="white"/>
                </a:solidFill>
              </a:rPr>
              <a:t>أيها الثالوث </a:t>
            </a:r>
            <a:endParaRPr lang="fr-FR" sz="4800" dirty="0">
              <a:solidFill>
                <a:prstClr val="white"/>
              </a:solidFill>
            </a:endParaRPr>
          </a:p>
          <a:p>
            <a:pPr algn="just" rtl="1"/>
            <a:r>
              <a:rPr lang="ar-EG" sz="4800" dirty="0">
                <a:solidFill>
                  <a:prstClr val="white"/>
                </a:solidFill>
              </a:rPr>
              <a:t>القدوس أرحمنا</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¿Ge </a:t>
            </a:r>
            <a:r>
              <a:rPr lang="fr-FR" sz="4000" dirty="0" err="1">
                <a:solidFill>
                  <a:prstClr val="white"/>
                </a:solidFill>
                <a:latin typeface="CS Avva Shenouda" pitchFamily="34" charset="0"/>
              </a:rPr>
              <a:t>gar</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n;ok</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Pennou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Pencwtyr</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ouoh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pinis</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agi`a</a:t>
            </a:r>
            <a:r>
              <a:rPr lang="fr-FR" sz="4000" dirty="0">
                <a:solidFill>
                  <a:prstClr val="white"/>
                </a:solidFill>
                <a:latin typeface="CS Avva Shenouda" pitchFamily="34" charset="0"/>
              </a:rPr>
              <a:t> `Triac </a:t>
            </a:r>
            <a:r>
              <a:rPr lang="pt-BR" sz="4000" dirty="0">
                <a:solidFill>
                  <a:prstClr val="white"/>
                </a:solidFill>
                <a:latin typeface="CS Avva Shenouda" pitchFamily="34" charset="0"/>
              </a:rPr>
              <a:t>`ele`ycon</a:t>
            </a:r>
            <a:br>
              <a:rPr lang="pt-BR" sz="4000" dirty="0">
                <a:solidFill>
                  <a:prstClr val="white"/>
                </a:solidFill>
                <a:latin typeface="CS Avva Shenouda" pitchFamily="34" charset="0"/>
              </a:rPr>
            </a:br>
            <a:r>
              <a:rPr lang="pt-BR" sz="4000" dirty="0">
                <a:solidFill>
                  <a:prstClr val="white"/>
                </a:solidFill>
                <a:latin typeface="CS Avva Shenouda" pitchFamily="34" charset="0"/>
              </a:rPr>
              <a:t>`ymac</a:t>
            </a:r>
            <a:endParaRPr lang="fr-FR" sz="4000" dirty="0">
              <a:solidFill>
                <a:prstClr val="white"/>
              </a:solidFill>
              <a:latin typeface="CS Avva Shenouda" pitchFamily="34" charset="0"/>
            </a:endParaRPr>
          </a:p>
        </p:txBody>
      </p:sp>
      <p:sp>
        <p:nvSpPr>
          <p:cNvPr id="7" name="Rectangle 6"/>
          <p:cNvSpPr/>
          <p:nvPr/>
        </p:nvSpPr>
        <p:spPr>
          <a:xfrm>
            <a:off x="1991544" y="3711476"/>
            <a:ext cx="7920880" cy="2308324"/>
          </a:xfrm>
          <a:prstGeom prst="rect">
            <a:avLst/>
          </a:prstGeom>
        </p:spPr>
        <p:txBody>
          <a:bodyPr wrap="square">
            <a:spAutoFit/>
          </a:bodyPr>
          <a:lstStyle/>
          <a:p>
            <a:pPr algn="ctr"/>
            <a:r>
              <a:rPr lang="fr-FR" sz="3600" b="1" dirty="0">
                <a:solidFill>
                  <a:prstClr val="white"/>
                </a:solidFill>
                <a:latin typeface="Book Antiqua" pitchFamily="18" charset="0"/>
              </a:rPr>
              <a:t>Car tu es notre Dieu </a:t>
            </a:r>
          </a:p>
          <a:p>
            <a:pPr algn="ctr"/>
            <a:r>
              <a:rPr lang="fr-FR" sz="3600" b="1" dirty="0">
                <a:solidFill>
                  <a:prstClr val="white"/>
                </a:solidFill>
                <a:latin typeface="Book Antiqua" pitchFamily="18" charset="0"/>
              </a:rPr>
              <a:t>Et notre grand Sauveur </a:t>
            </a:r>
          </a:p>
          <a:p>
            <a:pPr algn="ctr"/>
            <a:r>
              <a:rPr lang="fr-FR" sz="3600" b="1" dirty="0">
                <a:solidFill>
                  <a:prstClr val="white"/>
                </a:solidFill>
                <a:latin typeface="Book Antiqua" pitchFamily="18" charset="0"/>
              </a:rPr>
              <a:t>Sainte Trinité</a:t>
            </a:r>
          </a:p>
          <a:p>
            <a:pPr algn="ctr"/>
            <a:r>
              <a:rPr lang="fr-FR" sz="3600" b="1" dirty="0">
                <a:solidFill>
                  <a:prstClr val="white"/>
                </a:solidFill>
                <a:latin typeface="Book Antiqua" pitchFamily="18" charset="0"/>
              </a:rPr>
              <a:t>Aie pitié de nous</a:t>
            </a:r>
          </a:p>
        </p:txBody>
      </p:sp>
      <p:sp>
        <p:nvSpPr>
          <p:cNvPr id="4" name="ZoneTexte 3">
            <a:extLst>
              <a:ext uri="{FF2B5EF4-FFF2-40B4-BE49-F238E27FC236}">
                <a16:creationId xmlns:a16="http://schemas.microsoft.com/office/drawing/2014/main" id="{CFCEEF2E-2879-2A6D-52DB-134B05C2AE8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F52F9322-7043-073D-4EDD-96B7DA55A85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78966129"/>
      </p:ext>
    </p:extLst>
  </p:cSld>
  <p:clrMapOvr>
    <a:masterClrMapping/>
  </p:clrMapOvr>
</p:sld>
</file>

<file path=ppt/slides/slide255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467847808"/>
              </p:ext>
            </p:extLst>
          </p:nvPr>
        </p:nvGraphicFramePr>
        <p:xfrm>
          <a:off x="457200" y="300608"/>
          <a:ext cx="11247156" cy="5612668"/>
        </p:xfrm>
        <a:graphic>
          <a:graphicData uri="http://schemas.openxmlformats.org/drawingml/2006/table">
            <a:tbl>
              <a:tblPr firstRow="1" bandRow="1">
                <a:tableStyleId>{2D5ABB26-0587-4C30-8999-92F81FD0307C}</a:tableStyleId>
              </a:tblPr>
              <a:tblGrid>
                <a:gridCol w="5855957">
                  <a:extLst>
                    <a:ext uri="{9D8B030D-6E8A-4147-A177-3AD203B41FA5}">
                      <a16:colId xmlns:a16="http://schemas.microsoft.com/office/drawing/2014/main" val="20000"/>
                    </a:ext>
                  </a:extLst>
                </a:gridCol>
                <a:gridCol w="5391199">
                  <a:extLst>
                    <a:ext uri="{9D8B030D-6E8A-4147-A177-3AD203B41FA5}">
                      <a16:colId xmlns:a16="http://schemas.microsoft.com/office/drawing/2014/main" val="20001"/>
                    </a:ext>
                  </a:extLst>
                </a:gridCol>
              </a:tblGrid>
              <a:tr h="2768352">
                <a:tc>
                  <a:txBody>
                    <a:bodyPr/>
                    <a:lstStyle/>
                    <a:p>
                      <a:pPr algn="l"/>
                      <a:r>
                        <a:rPr lang="fr-FR" sz="2800" b="1" kern="1200" dirty="0">
                          <a:solidFill>
                            <a:prstClr val="white"/>
                          </a:solidFill>
                          <a:latin typeface="Book Antiqua" pitchFamily="18" charset="0"/>
                          <a:ea typeface="+mn-ea"/>
                          <a:cs typeface="+mn-cs"/>
                        </a:rPr>
                        <a:t>3. Baptise par la Trinité</a:t>
                      </a:r>
                    </a:p>
                    <a:p>
                      <a:pPr algn="l"/>
                      <a:r>
                        <a:rPr lang="fr-FR" sz="2800" b="1" kern="1200" dirty="0">
                          <a:solidFill>
                            <a:prstClr val="white"/>
                          </a:solidFill>
                          <a:latin typeface="Book Antiqua" pitchFamily="18" charset="0"/>
                          <a:ea typeface="+mn-ea"/>
                          <a:cs typeface="+mn-cs"/>
                        </a:rPr>
                        <a:t>Dans les ténèbres, Il a brillé</a:t>
                      </a:r>
                    </a:p>
                    <a:p>
                      <a:pPr algn="l"/>
                      <a:r>
                        <a:rPr lang="fr-FR" sz="2800" b="1" kern="1200" dirty="0">
                          <a:solidFill>
                            <a:prstClr val="white"/>
                          </a:solidFill>
                          <a:latin typeface="Book Antiqua" pitchFamily="18" charset="0"/>
                          <a:ea typeface="+mn-ea"/>
                          <a:cs typeface="+mn-cs"/>
                        </a:rPr>
                        <a:t>Le Paradis, nous a donné</a:t>
                      </a:r>
                    </a:p>
                    <a:p>
                      <a:pPr algn="l"/>
                      <a:r>
                        <a:rPr lang="fr-FR" sz="2800" b="1" kern="1200" dirty="0">
                          <a:solidFill>
                            <a:prstClr val="white"/>
                          </a:solidFill>
                          <a:latin typeface="Book Antiqua" pitchFamily="18" charset="0"/>
                          <a:ea typeface="+mn-ea"/>
                          <a:cs typeface="+mn-cs"/>
                        </a:rPr>
                        <a:t>Il effaça tous nos péchés</a:t>
                      </a:r>
                    </a:p>
                  </a:txBody>
                  <a:tcPr/>
                </a:tc>
                <a:tc>
                  <a:txBody>
                    <a:bodyPr/>
                    <a:lstStyle/>
                    <a:p>
                      <a:pPr algn="r" rtl="1"/>
                      <a:r>
                        <a:rPr lang="ar-EG" sz="3600" b="0" kern="1200" dirty="0">
                          <a:solidFill>
                            <a:prstClr val="white"/>
                          </a:solidFill>
                          <a:latin typeface="+mn-lt"/>
                          <a:ea typeface="+mn-ea"/>
                          <a:cs typeface="+mn-cs"/>
                        </a:rPr>
                        <a:t>وعمدنا باسم </a:t>
                      </a:r>
                      <a:r>
                        <a:rPr lang="ar-EG" sz="3600" b="0" kern="1200" dirty="0" err="1">
                          <a:solidFill>
                            <a:prstClr val="white"/>
                          </a:solidFill>
                          <a:latin typeface="+mn-lt"/>
                          <a:ea typeface="+mn-ea"/>
                          <a:cs typeface="+mn-cs"/>
                        </a:rPr>
                        <a:t>الثالوث،</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وأشرق نوره من بعد </a:t>
                      </a:r>
                      <a:r>
                        <a:rPr lang="ar-EG" sz="3600" b="0" kern="1200" dirty="0" err="1">
                          <a:solidFill>
                            <a:prstClr val="white"/>
                          </a:solidFill>
                          <a:latin typeface="+mn-lt"/>
                          <a:ea typeface="+mn-ea"/>
                          <a:cs typeface="+mn-cs"/>
                        </a:rPr>
                        <a:t>ظلام،</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وجاد علينا </a:t>
                      </a:r>
                      <a:r>
                        <a:rPr lang="ar-EG" sz="3600" b="0" kern="1200" dirty="0" err="1">
                          <a:solidFill>
                            <a:prstClr val="white"/>
                          </a:solidFill>
                          <a:latin typeface="+mn-lt"/>
                          <a:ea typeface="+mn-ea"/>
                          <a:cs typeface="+mn-cs"/>
                        </a:rPr>
                        <a:t>بالملكوت،</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ومحا عنا كل الآثام.</a:t>
                      </a: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4. Il effaça tous nos péchés</a:t>
                      </a:r>
                    </a:p>
                    <a:p>
                      <a:r>
                        <a:rPr lang="fr-FR" sz="2800" b="1" kern="1200" dirty="0">
                          <a:solidFill>
                            <a:prstClr val="white"/>
                          </a:solidFill>
                          <a:latin typeface="Book Antiqua" pitchFamily="18" charset="0"/>
                          <a:ea typeface="+mn-ea"/>
                          <a:cs typeface="+mn-cs"/>
                        </a:rPr>
                        <a:t>Nous Le louons, Le glorifions</a:t>
                      </a:r>
                    </a:p>
                    <a:p>
                      <a:r>
                        <a:rPr lang="fr-FR" sz="2800" b="1" kern="1200" dirty="0">
                          <a:solidFill>
                            <a:prstClr val="white"/>
                          </a:solidFill>
                          <a:latin typeface="Book Antiqua" pitchFamily="18" charset="0"/>
                          <a:ea typeface="+mn-ea"/>
                          <a:cs typeface="+mn-cs"/>
                        </a:rPr>
                        <a:t>Toujours glorieux et honoré</a:t>
                      </a:r>
                    </a:p>
                    <a:p>
                      <a:r>
                        <a:rPr lang="fr-FR" sz="2800" b="1" kern="1200" dirty="0">
                          <a:solidFill>
                            <a:prstClr val="white"/>
                          </a:solidFill>
                          <a:latin typeface="Book Antiqua" pitchFamily="18" charset="0"/>
                          <a:ea typeface="+mn-ea"/>
                          <a:cs typeface="+mn-cs"/>
                        </a:rPr>
                        <a:t>Avec Son Père le Très-Bon</a:t>
                      </a:r>
                    </a:p>
                  </a:txBody>
                  <a:tcPr/>
                </a:tc>
                <a:tc>
                  <a:txBody>
                    <a:bodyPr/>
                    <a:lstStyle/>
                    <a:p>
                      <a:pPr algn="r" rtl="1"/>
                      <a:r>
                        <a:rPr lang="ar-EG" sz="3600" b="0" kern="1200" dirty="0">
                          <a:solidFill>
                            <a:prstClr val="white"/>
                          </a:solidFill>
                          <a:latin typeface="+mn-lt"/>
                          <a:ea typeface="+mn-ea"/>
                          <a:cs typeface="+mn-cs"/>
                        </a:rPr>
                        <a:t>ومحا عنا كل </a:t>
                      </a:r>
                      <a:r>
                        <a:rPr lang="ar-EG" sz="3600" b="0" kern="1200" dirty="0" err="1">
                          <a:solidFill>
                            <a:prstClr val="white"/>
                          </a:solidFill>
                          <a:latin typeface="+mn-lt"/>
                          <a:ea typeface="+mn-ea"/>
                          <a:cs typeface="+mn-cs"/>
                        </a:rPr>
                        <a:t>الآثام،</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نسبح له ونمجد </a:t>
                      </a:r>
                      <a:r>
                        <a:rPr lang="ar-EG" sz="3600" b="0" kern="1200" dirty="0" err="1">
                          <a:solidFill>
                            <a:prstClr val="white"/>
                          </a:solidFill>
                          <a:latin typeface="+mn-lt"/>
                          <a:ea typeface="+mn-ea"/>
                          <a:cs typeface="+mn-cs"/>
                        </a:rPr>
                        <a:t>إياه،</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له المجد الدائم </a:t>
                      </a:r>
                      <a:r>
                        <a:rPr lang="ar-EG" sz="3600" b="0" kern="1200" dirty="0" err="1">
                          <a:solidFill>
                            <a:prstClr val="white"/>
                          </a:solidFill>
                          <a:latin typeface="+mn-lt"/>
                          <a:ea typeface="+mn-ea"/>
                          <a:cs typeface="+mn-cs"/>
                        </a:rPr>
                        <a:t>والإكرام،</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كصالح محب البشر مع آبيه.</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F31D1012-2621-A96D-9F8A-6236B75E092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9</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77C77859-0B04-A64D-CED1-D2264BC9611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02770531"/>
      </p:ext>
    </p:extLst>
  </p:cSld>
  <p:clrMapOvr>
    <a:masterClrMapping/>
  </p:clrMapOvr>
  <p:transition/>
</p:sld>
</file>

<file path=ppt/slides/slide25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165708418"/>
              </p:ext>
            </p:extLst>
          </p:nvPr>
        </p:nvGraphicFramePr>
        <p:xfrm>
          <a:off x="457200" y="188640"/>
          <a:ext cx="11247156" cy="5868652"/>
        </p:xfrm>
        <a:graphic>
          <a:graphicData uri="http://schemas.openxmlformats.org/drawingml/2006/table">
            <a:tbl>
              <a:tblPr firstRow="1" bandRow="1">
                <a:tableStyleId>{2D5ABB26-0587-4C30-8999-92F81FD0307C}</a:tableStyleId>
              </a:tblPr>
              <a:tblGrid>
                <a:gridCol w="6324600">
                  <a:extLst>
                    <a:ext uri="{9D8B030D-6E8A-4147-A177-3AD203B41FA5}">
                      <a16:colId xmlns:a16="http://schemas.microsoft.com/office/drawing/2014/main" val="20000"/>
                    </a:ext>
                  </a:extLst>
                </a:gridCol>
                <a:gridCol w="49225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5. Avec Son Père le Très-Bon</a:t>
                      </a:r>
                    </a:p>
                    <a:p>
                      <a:pPr algn="l"/>
                      <a:r>
                        <a:rPr lang="fr-FR" sz="2800" b="1" kern="1200" dirty="0">
                          <a:solidFill>
                            <a:prstClr val="white"/>
                          </a:solidFill>
                          <a:latin typeface="Book Antiqua" pitchFamily="18" charset="0"/>
                          <a:ea typeface="+mn-ea"/>
                          <a:cs typeface="+mn-cs"/>
                        </a:rPr>
                        <a:t>Avec le Saint-Esprit aussi</a:t>
                      </a:r>
                    </a:p>
                    <a:p>
                      <a:pPr algn="l"/>
                      <a:r>
                        <a:rPr lang="fr-FR" sz="2800" b="1" kern="1200" dirty="0">
                          <a:solidFill>
                            <a:prstClr val="white"/>
                          </a:solidFill>
                          <a:latin typeface="Book Antiqua" pitchFamily="18" charset="0"/>
                          <a:ea typeface="+mn-ea"/>
                          <a:cs typeface="+mn-cs"/>
                        </a:rPr>
                        <a:t>C’est Un Seul Dieu, nous le croyons</a:t>
                      </a:r>
                    </a:p>
                    <a:p>
                      <a:pPr algn="l"/>
                      <a:r>
                        <a:rPr lang="fr-FR" sz="2800" b="1" kern="1200" dirty="0">
                          <a:solidFill>
                            <a:prstClr val="white"/>
                          </a:solidFill>
                          <a:latin typeface="Book Antiqua" pitchFamily="18" charset="0"/>
                          <a:ea typeface="+mn-ea"/>
                          <a:cs typeface="+mn-cs"/>
                        </a:rPr>
                        <a:t>Il est toujours présent, c’est Lui</a:t>
                      </a:r>
                    </a:p>
                  </a:txBody>
                  <a:tcPr/>
                </a:tc>
                <a:tc>
                  <a:txBody>
                    <a:bodyPr/>
                    <a:lstStyle/>
                    <a:p>
                      <a:pPr algn="r" rtl="1"/>
                      <a:r>
                        <a:rPr lang="ar-EG" sz="3600" b="0" kern="1200" dirty="0">
                          <a:solidFill>
                            <a:prstClr val="white"/>
                          </a:solidFill>
                          <a:latin typeface="+mn-lt"/>
                          <a:ea typeface="+mn-ea"/>
                          <a:cs typeface="+mn-cs"/>
                        </a:rPr>
                        <a:t>كصالح محب البشر مع </a:t>
                      </a:r>
                      <a:r>
                        <a:rPr lang="ar-EG" sz="3600" b="0" kern="1200" dirty="0" err="1">
                          <a:solidFill>
                            <a:prstClr val="white"/>
                          </a:solidFill>
                          <a:latin typeface="+mn-lt"/>
                          <a:ea typeface="+mn-ea"/>
                          <a:cs typeface="+mn-cs"/>
                        </a:rPr>
                        <a:t>آبيه،</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والروح القدس أزلي </a:t>
                      </a:r>
                      <a:r>
                        <a:rPr lang="ar-EG" sz="3600" b="0" kern="1200" dirty="0" err="1">
                          <a:solidFill>
                            <a:prstClr val="white"/>
                          </a:solidFill>
                          <a:latin typeface="+mn-lt"/>
                          <a:ea typeface="+mn-ea"/>
                          <a:cs typeface="+mn-cs"/>
                        </a:rPr>
                        <a:t>موجود،</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إله واحد لا رب </a:t>
                      </a:r>
                      <a:r>
                        <a:rPr lang="ar-EG" sz="3600" b="0" kern="1200" dirty="0" err="1">
                          <a:solidFill>
                            <a:prstClr val="white"/>
                          </a:solidFill>
                          <a:latin typeface="+mn-lt"/>
                          <a:ea typeface="+mn-ea"/>
                          <a:cs typeface="+mn-cs"/>
                        </a:rPr>
                        <a:t>سواه،</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دائم باقي حاضر موجود.</a:t>
                      </a:r>
                    </a:p>
                    <a:p>
                      <a:endParaRPr lang="fr-FR" sz="18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6. Il est toujours présent, c’est Lui</a:t>
                      </a:r>
                    </a:p>
                    <a:p>
                      <a:r>
                        <a:rPr lang="fr-FR" sz="2800" b="1" kern="1200" dirty="0">
                          <a:solidFill>
                            <a:prstClr val="white"/>
                          </a:solidFill>
                          <a:latin typeface="Book Antiqua" pitchFamily="18" charset="0"/>
                          <a:ea typeface="+mn-ea"/>
                          <a:cs typeface="+mn-cs"/>
                        </a:rPr>
                        <a:t>C’est Lui le Dieu qui donne, et crée</a:t>
                      </a:r>
                    </a:p>
                    <a:p>
                      <a:r>
                        <a:rPr lang="fr-FR" sz="2800" b="1" kern="1200" dirty="0">
                          <a:solidFill>
                            <a:prstClr val="white"/>
                          </a:solidFill>
                          <a:latin typeface="Book Antiqua" pitchFamily="18" charset="0"/>
                          <a:ea typeface="+mn-ea"/>
                          <a:cs typeface="+mn-cs"/>
                        </a:rPr>
                        <a:t>Fille de David, Il t’a choisie</a:t>
                      </a:r>
                    </a:p>
                    <a:p>
                      <a:r>
                        <a:rPr lang="fr-FR" sz="2800" b="1" kern="1200" dirty="0">
                          <a:solidFill>
                            <a:prstClr val="white"/>
                          </a:solidFill>
                          <a:latin typeface="Book Antiqua" pitchFamily="18" charset="0"/>
                          <a:ea typeface="+mn-ea"/>
                          <a:cs typeface="+mn-cs"/>
                        </a:rPr>
                        <a:t>Le Dieu des dieux, tu L’as porté</a:t>
                      </a:r>
                    </a:p>
                  </a:txBody>
                  <a:tcPr/>
                </a:tc>
                <a:tc>
                  <a:txBody>
                    <a:bodyPr/>
                    <a:lstStyle/>
                    <a:p>
                      <a:pPr algn="r" rtl="1"/>
                      <a:r>
                        <a:rPr lang="ar-EG" sz="3600" b="0" kern="1200" dirty="0">
                          <a:solidFill>
                            <a:prstClr val="white"/>
                          </a:solidFill>
                          <a:latin typeface="+mn-lt"/>
                          <a:ea typeface="+mn-ea"/>
                          <a:cs typeface="+mn-cs"/>
                        </a:rPr>
                        <a:t>دائم باقي حاضر </a:t>
                      </a:r>
                      <a:r>
                        <a:rPr lang="ar-EG" sz="3600" b="0" kern="1200" dirty="0" err="1">
                          <a:solidFill>
                            <a:prstClr val="white"/>
                          </a:solidFill>
                          <a:latin typeface="+mn-lt"/>
                          <a:ea typeface="+mn-ea"/>
                          <a:cs typeface="+mn-cs"/>
                        </a:rPr>
                        <a:t>موجود،</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خالق رازق </a:t>
                      </a:r>
                      <a:r>
                        <a:rPr lang="ar-EG" sz="3600" b="0" kern="1200" dirty="0" err="1">
                          <a:solidFill>
                            <a:prstClr val="white"/>
                          </a:solidFill>
                          <a:latin typeface="+mn-lt"/>
                          <a:ea typeface="+mn-ea"/>
                          <a:cs typeface="+mn-cs"/>
                        </a:rPr>
                        <a:t>عاطي</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وهاب،</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إختاركِ</a:t>
                      </a:r>
                      <a:r>
                        <a:rPr lang="ar-EG" sz="3600" b="0" kern="1200" dirty="0">
                          <a:solidFill>
                            <a:prstClr val="white"/>
                          </a:solidFill>
                          <a:latin typeface="+mn-lt"/>
                          <a:ea typeface="+mn-ea"/>
                          <a:cs typeface="+mn-cs"/>
                        </a:rPr>
                        <a:t> يا </a:t>
                      </a:r>
                      <a:r>
                        <a:rPr lang="ar-EG" sz="3600" b="0" kern="1200" dirty="0" err="1">
                          <a:solidFill>
                            <a:prstClr val="white"/>
                          </a:solidFill>
                          <a:latin typeface="+mn-lt"/>
                          <a:ea typeface="+mn-ea"/>
                          <a:cs typeface="+mn-cs"/>
                        </a:rPr>
                        <a:t>إبنة</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داود،</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وسكن في أحشاك رب الأرباب.</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C7D2ACBE-82B9-A70E-E70D-79384495A4A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9</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569E3A48-1A61-6187-ACD5-EA154DEC32A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73558822"/>
      </p:ext>
    </p:extLst>
  </p:cSld>
  <p:clrMapOvr>
    <a:masterClrMapping/>
  </p:clrMapOvr>
  <p:transition/>
</p:sld>
</file>

<file path=ppt/slides/slide25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894704628"/>
              </p:ext>
            </p:extLst>
          </p:nvPr>
        </p:nvGraphicFramePr>
        <p:xfrm>
          <a:off x="457200" y="260648"/>
          <a:ext cx="11247156" cy="5940660"/>
        </p:xfrm>
        <a:graphic>
          <a:graphicData uri="http://schemas.openxmlformats.org/drawingml/2006/table">
            <a:tbl>
              <a:tblPr firstRow="1" bandRow="1">
                <a:tableStyleId>{2D5ABB26-0587-4C30-8999-92F81FD0307C}</a:tableStyleId>
              </a:tblPr>
              <a:tblGrid>
                <a:gridCol w="6134813">
                  <a:extLst>
                    <a:ext uri="{9D8B030D-6E8A-4147-A177-3AD203B41FA5}">
                      <a16:colId xmlns:a16="http://schemas.microsoft.com/office/drawing/2014/main" val="20000"/>
                    </a:ext>
                  </a:extLst>
                </a:gridCol>
                <a:gridCol w="5112343">
                  <a:extLst>
                    <a:ext uri="{9D8B030D-6E8A-4147-A177-3AD203B41FA5}">
                      <a16:colId xmlns:a16="http://schemas.microsoft.com/office/drawing/2014/main" val="20001"/>
                    </a:ext>
                  </a:extLst>
                </a:gridCol>
              </a:tblGrid>
              <a:tr h="3096344">
                <a:tc>
                  <a:txBody>
                    <a:bodyPr/>
                    <a:lstStyle/>
                    <a:p>
                      <a:pPr algn="l"/>
                      <a:r>
                        <a:rPr lang="fr-FR" sz="2800" b="1" kern="1200" dirty="0">
                          <a:solidFill>
                            <a:prstClr val="white"/>
                          </a:solidFill>
                          <a:latin typeface="Book Antiqua" pitchFamily="18" charset="0"/>
                          <a:ea typeface="+mn-ea"/>
                          <a:cs typeface="+mn-cs"/>
                        </a:rPr>
                        <a:t>7. Le Dieu des dieux, tu L’as porté</a:t>
                      </a:r>
                    </a:p>
                    <a:p>
                      <a:pPr algn="l"/>
                      <a:r>
                        <a:rPr lang="fr-FR" sz="2800" b="1" kern="1200" dirty="0">
                          <a:solidFill>
                            <a:prstClr val="white"/>
                          </a:solidFill>
                          <a:latin typeface="Book Antiqua" pitchFamily="18" charset="0"/>
                          <a:ea typeface="+mn-ea"/>
                          <a:cs typeface="+mn-cs"/>
                        </a:rPr>
                        <a:t>Tu L’enfantas, tu L’allaitas</a:t>
                      </a:r>
                    </a:p>
                    <a:p>
                      <a:pPr algn="l"/>
                      <a:r>
                        <a:rPr lang="fr-FR" sz="2800" b="1" kern="1200" dirty="0">
                          <a:solidFill>
                            <a:prstClr val="white"/>
                          </a:solidFill>
                          <a:latin typeface="Book Antiqua" pitchFamily="18" charset="0"/>
                          <a:ea typeface="+mn-ea"/>
                          <a:cs typeface="+mn-cs"/>
                        </a:rPr>
                        <a:t>Et dans la gloire du Père, Il est</a:t>
                      </a:r>
                    </a:p>
                    <a:p>
                      <a:pPr algn="l"/>
                      <a:r>
                        <a:rPr lang="fr-FR" sz="2800" b="1" kern="1200" dirty="0">
                          <a:solidFill>
                            <a:prstClr val="white"/>
                          </a:solidFill>
                          <a:latin typeface="Book Antiqua" pitchFamily="18" charset="0"/>
                          <a:ea typeface="+mn-ea"/>
                          <a:cs typeface="+mn-cs"/>
                        </a:rPr>
                        <a:t>C’est pour nos pères d’autrefois</a:t>
                      </a:r>
                    </a:p>
                  </a:txBody>
                  <a:tcPr/>
                </a:tc>
                <a:tc>
                  <a:txBody>
                    <a:bodyPr/>
                    <a:lstStyle/>
                    <a:p>
                      <a:pPr algn="r" rtl="1"/>
                      <a:r>
                        <a:rPr lang="ar-EG" sz="3600" b="0" kern="1200" dirty="0">
                          <a:solidFill>
                            <a:prstClr val="white"/>
                          </a:solidFill>
                          <a:latin typeface="+mn-lt"/>
                          <a:ea typeface="+mn-ea"/>
                          <a:cs typeface="+mn-cs"/>
                        </a:rPr>
                        <a:t>وسكن في أحشاك رب </a:t>
                      </a:r>
                      <a:r>
                        <a:rPr lang="ar-EG" sz="3600" b="0" kern="1200" dirty="0" err="1">
                          <a:solidFill>
                            <a:prstClr val="white"/>
                          </a:solidFill>
                          <a:latin typeface="+mn-lt"/>
                          <a:ea typeface="+mn-ea"/>
                          <a:cs typeface="+mn-cs"/>
                        </a:rPr>
                        <a:t>الأرباب،</a:t>
                      </a:r>
                      <a:r>
                        <a:rPr lang="ar-EG" sz="3600" b="0" kern="1200" dirty="0">
                          <a:solidFill>
                            <a:prstClr val="white"/>
                          </a:solidFill>
                          <a:latin typeface="+mn-lt"/>
                          <a:ea typeface="+mn-ea"/>
                          <a:cs typeface="+mn-cs"/>
                        </a:rPr>
                        <a:t> </a:t>
                      </a:r>
                    </a:p>
                    <a:p>
                      <a:pPr algn="r" rtl="1"/>
                      <a:r>
                        <a:rPr lang="ar-EG" sz="3600" b="0" kern="1200" dirty="0" err="1">
                          <a:solidFill>
                            <a:prstClr val="white"/>
                          </a:solidFill>
                          <a:latin typeface="+mn-lt"/>
                          <a:ea typeface="+mn-ea"/>
                          <a:cs typeface="+mn-cs"/>
                        </a:rPr>
                        <a:t>وولدتيه</a:t>
                      </a:r>
                      <a:r>
                        <a:rPr lang="ar-EG" sz="3600" b="0" kern="1200" dirty="0">
                          <a:solidFill>
                            <a:prstClr val="white"/>
                          </a:solidFill>
                          <a:latin typeface="+mn-lt"/>
                          <a:ea typeface="+mn-ea"/>
                          <a:cs typeface="+mn-cs"/>
                        </a:rPr>
                        <a:t> ورضع من </a:t>
                      </a:r>
                      <a:r>
                        <a:rPr lang="ar-EG" sz="3600" b="0" kern="1200" dirty="0" err="1">
                          <a:solidFill>
                            <a:prstClr val="white"/>
                          </a:solidFill>
                          <a:latin typeface="+mn-lt"/>
                          <a:ea typeface="+mn-ea"/>
                          <a:cs typeface="+mn-cs"/>
                        </a:rPr>
                        <a:t>ثدييك،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وهو كائن في مجد </a:t>
                      </a:r>
                      <a:r>
                        <a:rPr lang="ar-EG" sz="3600" b="0" kern="1200" dirty="0" err="1">
                          <a:solidFill>
                            <a:prstClr val="white"/>
                          </a:solidFill>
                          <a:latin typeface="+mn-lt"/>
                          <a:ea typeface="+mn-ea"/>
                          <a:cs typeface="+mn-cs"/>
                        </a:rPr>
                        <a:t>الآب،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من أجل أمك وأبيك.</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8. C’est pour nos pères d’autrefois</a:t>
                      </a:r>
                    </a:p>
                    <a:p>
                      <a:r>
                        <a:rPr lang="fr-FR" sz="2800" b="1" kern="1200" dirty="0">
                          <a:solidFill>
                            <a:prstClr val="white"/>
                          </a:solidFill>
                          <a:latin typeface="Book Antiqua" pitchFamily="18" charset="0"/>
                          <a:ea typeface="+mn-ea"/>
                          <a:cs typeface="+mn-cs"/>
                        </a:rPr>
                        <a:t>Tristes et perdus, ils ont erré</a:t>
                      </a:r>
                    </a:p>
                    <a:p>
                      <a:r>
                        <a:rPr lang="fr-FR" sz="2800" b="1" kern="1200" dirty="0">
                          <a:solidFill>
                            <a:prstClr val="white"/>
                          </a:solidFill>
                          <a:latin typeface="Book Antiqua" pitchFamily="18" charset="0"/>
                          <a:ea typeface="+mn-ea"/>
                          <a:cs typeface="+mn-cs"/>
                        </a:rPr>
                        <a:t>Dieu te choisit, te préféra</a:t>
                      </a:r>
                    </a:p>
                    <a:p>
                      <a:r>
                        <a:rPr lang="fr-FR" sz="2800" b="1" kern="1200" dirty="0">
                          <a:solidFill>
                            <a:prstClr val="white"/>
                          </a:solidFill>
                          <a:latin typeface="Book Antiqua" pitchFamily="18" charset="0"/>
                          <a:ea typeface="+mn-ea"/>
                          <a:cs typeface="+mn-cs"/>
                        </a:rPr>
                        <a:t>Et de Satan, nous a sauvés</a:t>
                      </a:r>
                    </a:p>
                  </a:txBody>
                  <a:tcPr/>
                </a:tc>
                <a:tc>
                  <a:txBody>
                    <a:bodyPr/>
                    <a:lstStyle/>
                    <a:p>
                      <a:pPr algn="r" rtl="1"/>
                      <a:r>
                        <a:rPr lang="ar-EG" sz="3600" b="0" kern="1200" dirty="0">
                          <a:solidFill>
                            <a:prstClr val="white"/>
                          </a:solidFill>
                          <a:latin typeface="+mn-lt"/>
                          <a:ea typeface="+mn-ea"/>
                          <a:cs typeface="+mn-cs"/>
                        </a:rPr>
                        <a:t>من أجل أمك </a:t>
                      </a:r>
                      <a:r>
                        <a:rPr lang="ar-EG" sz="3600" b="0" kern="1200" dirty="0" err="1">
                          <a:solidFill>
                            <a:prstClr val="white"/>
                          </a:solidFill>
                          <a:latin typeface="+mn-lt"/>
                          <a:ea typeface="+mn-ea"/>
                          <a:cs typeface="+mn-cs"/>
                        </a:rPr>
                        <a:t>وأبيك،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بعد أن كانوا في ضيق </a:t>
                      </a:r>
                      <a:r>
                        <a:rPr lang="ar-EG" sz="3600" b="0" kern="1200" dirty="0" err="1">
                          <a:solidFill>
                            <a:prstClr val="white"/>
                          </a:solidFill>
                          <a:latin typeface="+mn-lt"/>
                          <a:ea typeface="+mn-ea"/>
                          <a:cs typeface="+mn-cs"/>
                        </a:rPr>
                        <a:t>وأحزان،</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يا من تاق الرب </a:t>
                      </a:r>
                      <a:r>
                        <a:rPr lang="ar-EG" sz="3600" b="0" kern="1200" dirty="0" err="1">
                          <a:solidFill>
                            <a:prstClr val="white"/>
                          </a:solidFill>
                          <a:latin typeface="+mn-lt"/>
                          <a:ea typeface="+mn-ea"/>
                          <a:cs typeface="+mn-cs"/>
                        </a:rPr>
                        <a:t>إليك،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نجينا من شر الشيطان.</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74618DAB-A962-7040-637C-86457B2DBA4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9</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6E7DC422-3143-F25D-A8E3-A48A46A870B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88114849"/>
      </p:ext>
    </p:extLst>
  </p:cSld>
  <p:clrMapOvr>
    <a:masterClrMapping/>
  </p:clrMapOvr>
  <p:transition/>
</p:sld>
</file>

<file path=ppt/slides/slide25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818356237"/>
              </p:ext>
            </p:extLst>
          </p:nvPr>
        </p:nvGraphicFramePr>
        <p:xfrm>
          <a:off x="457200" y="332656"/>
          <a:ext cx="11247156" cy="5580620"/>
        </p:xfrm>
        <a:graphic>
          <a:graphicData uri="http://schemas.openxmlformats.org/drawingml/2006/table">
            <a:tbl>
              <a:tblPr firstRow="1" bandRow="1">
                <a:tableStyleId>{2D5ABB26-0587-4C30-8999-92F81FD0307C}</a:tableStyleId>
              </a:tblPr>
              <a:tblGrid>
                <a:gridCol w="6413667">
                  <a:extLst>
                    <a:ext uri="{9D8B030D-6E8A-4147-A177-3AD203B41FA5}">
                      <a16:colId xmlns:a16="http://schemas.microsoft.com/office/drawing/2014/main" val="20000"/>
                    </a:ext>
                  </a:extLst>
                </a:gridCol>
                <a:gridCol w="4833489">
                  <a:extLst>
                    <a:ext uri="{9D8B030D-6E8A-4147-A177-3AD203B41FA5}">
                      <a16:colId xmlns:a16="http://schemas.microsoft.com/office/drawing/2014/main" val="20001"/>
                    </a:ext>
                  </a:extLst>
                </a:gridCol>
              </a:tblGrid>
              <a:tr h="2736304">
                <a:tc>
                  <a:txBody>
                    <a:bodyPr/>
                    <a:lstStyle/>
                    <a:p>
                      <a:pPr algn="l"/>
                      <a:r>
                        <a:rPr lang="fr-FR" sz="2800" b="1" kern="1200" dirty="0">
                          <a:solidFill>
                            <a:prstClr val="white"/>
                          </a:solidFill>
                          <a:latin typeface="Book Antiqua" pitchFamily="18" charset="0"/>
                          <a:ea typeface="+mn-ea"/>
                          <a:cs typeface="+mn-cs"/>
                        </a:rPr>
                        <a:t>9. Et de Satan, nous a sauvés</a:t>
                      </a:r>
                    </a:p>
                    <a:p>
                      <a:pPr algn="l"/>
                      <a:r>
                        <a:rPr lang="fr-FR" sz="2800" b="1" kern="1200" dirty="0">
                          <a:solidFill>
                            <a:prstClr val="white"/>
                          </a:solidFill>
                          <a:latin typeface="Book Antiqua" pitchFamily="18" charset="0"/>
                          <a:ea typeface="+mn-ea"/>
                          <a:cs typeface="+mn-cs"/>
                        </a:rPr>
                        <a:t>Tous ces bienfaits, on te les doit</a:t>
                      </a:r>
                    </a:p>
                    <a:p>
                      <a:pPr algn="l"/>
                      <a:r>
                        <a:rPr lang="fr-FR" sz="2800" b="1" kern="1200" dirty="0">
                          <a:solidFill>
                            <a:prstClr val="white"/>
                          </a:solidFill>
                          <a:latin typeface="Book Antiqua" pitchFamily="18" charset="0"/>
                          <a:ea typeface="+mn-ea"/>
                          <a:cs typeface="+mn-cs"/>
                        </a:rPr>
                        <a:t>Moi qui compose ces couplets </a:t>
                      </a:r>
                    </a:p>
                    <a:p>
                      <a:pPr algn="l"/>
                      <a:r>
                        <a:rPr lang="fr-FR" sz="2800" b="1" kern="1200" dirty="0">
                          <a:solidFill>
                            <a:prstClr val="white"/>
                          </a:solidFill>
                          <a:latin typeface="Book Antiqua" pitchFamily="18" charset="0"/>
                          <a:ea typeface="+mn-ea"/>
                          <a:cs typeface="+mn-cs"/>
                        </a:rPr>
                        <a:t>Pécheur, me suis tourné vers toi</a:t>
                      </a:r>
                    </a:p>
                  </a:txBody>
                  <a:tcPr/>
                </a:tc>
                <a:tc>
                  <a:txBody>
                    <a:bodyPr/>
                    <a:lstStyle/>
                    <a:p>
                      <a:pPr algn="r" rtl="1"/>
                      <a:r>
                        <a:rPr lang="ar-EG" sz="3600" b="0" kern="1200" dirty="0">
                          <a:solidFill>
                            <a:prstClr val="white"/>
                          </a:solidFill>
                          <a:latin typeface="+mn-lt"/>
                          <a:ea typeface="+mn-ea"/>
                          <a:cs typeface="+mn-cs"/>
                        </a:rPr>
                        <a:t>نجينا من شر </a:t>
                      </a:r>
                      <a:r>
                        <a:rPr lang="ar-EG" sz="3600" b="0" kern="1200" dirty="0" err="1">
                          <a:solidFill>
                            <a:prstClr val="white"/>
                          </a:solidFill>
                          <a:latin typeface="+mn-lt"/>
                          <a:ea typeface="+mn-ea"/>
                          <a:cs typeface="+mn-cs"/>
                        </a:rPr>
                        <a:t>الشيطان،</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لأننا محسوبين </a:t>
                      </a:r>
                      <a:r>
                        <a:rPr lang="ar-EG" sz="3600" b="0" kern="1200" dirty="0" err="1">
                          <a:solidFill>
                            <a:prstClr val="white"/>
                          </a:solidFill>
                          <a:latin typeface="+mn-lt"/>
                          <a:ea typeface="+mn-ea"/>
                          <a:cs typeface="+mn-cs"/>
                        </a:rPr>
                        <a:t>عليك،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والعبد الناظم ذي </a:t>
                      </a:r>
                      <a:r>
                        <a:rPr lang="ar-EG" sz="3600" b="0" kern="1200" dirty="0" err="1">
                          <a:solidFill>
                            <a:prstClr val="white"/>
                          </a:solidFill>
                          <a:latin typeface="+mn-lt"/>
                          <a:ea typeface="+mn-ea"/>
                          <a:cs typeface="+mn-cs"/>
                        </a:rPr>
                        <a:t>الأوزان،</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خاطئ وتقدمت إليك</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10. Pécheur, me suis tourné vers toi</a:t>
                      </a:r>
                    </a:p>
                    <a:p>
                      <a:r>
                        <a:rPr lang="fr-FR" sz="2800" b="1" kern="1200" dirty="0">
                          <a:solidFill>
                            <a:prstClr val="white"/>
                          </a:solidFill>
                          <a:latin typeface="Book Antiqua" pitchFamily="18" charset="0"/>
                          <a:ea typeface="+mn-ea"/>
                          <a:cs typeface="+mn-cs"/>
                        </a:rPr>
                        <a:t>De ma faiblesse, prend pitié</a:t>
                      </a:r>
                    </a:p>
                    <a:p>
                      <a:r>
                        <a:rPr lang="fr-FR" sz="2800" b="1" kern="1200" dirty="0">
                          <a:solidFill>
                            <a:prstClr val="white"/>
                          </a:solidFill>
                          <a:latin typeface="Book Antiqua" pitchFamily="18" charset="0"/>
                          <a:ea typeface="+mn-ea"/>
                          <a:cs typeface="+mn-cs"/>
                        </a:rPr>
                        <a:t>Et ma ferveur, ne déçois pas</a:t>
                      </a:r>
                    </a:p>
                    <a:p>
                      <a:r>
                        <a:rPr lang="fr-FR" sz="2800" b="1" kern="1200" dirty="0">
                          <a:solidFill>
                            <a:prstClr val="white"/>
                          </a:solidFill>
                          <a:latin typeface="Book Antiqua" pitchFamily="18" charset="0"/>
                          <a:ea typeface="+mn-ea"/>
                          <a:cs typeface="+mn-cs"/>
                        </a:rPr>
                        <a:t>Toi mon refuge, ô Vierge aimée</a:t>
                      </a:r>
                    </a:p>
                  </a:txBody>
                  <a:tcPr/>
                </a:tc>
                <a:tc>
                  <a:txBody>
                    <a:bodyPr/>
                    <a:lstStyle/>
                    <a:p>
                      <a:pPr algn="r" rtl="1"/>
                      <a:r>
                        <a:rPr lang="ar-EG" sz="3600" b="0" kern="1200" dirty="0">
                          <a:solidFill>
                            <a:prstClr val="white"/>
                          </a:solidFill>
                          <a:latin typeface="+mn-lt"/>
                          <a:ea typeface="+mn-ea"/>
                          <a:cs typeface="+mn-cs"/>
                        </a:rPr>
                        <a:t>خاطئ وتقدمت </a:t>
                      </a:r>
                      <a:r>
                        <a:rPr lang="ar-EG" sz="3600" b="0" kern="1200" dirty="0" err="1">
                          <a:solidFill>
                            <a:prstClr val="white"/>
                          </a:solidFill>
                          <a:latin typeface="+mn-lt"/>
                          <a:ea typeface="+mn-ea"/>
                          <a:cs typeface="+mn-cs"/>
                        </a:rPr>
                        <a:t>إليك،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معترفاً لك </a:t>
                      </a:r>
                      <a:r>
                        <a:rPr lang="ar-EG" sz="3600" b="0" kern="1200" dirty="0" err="1">
                          <a:solidFill>
                            <a:prstClr val="white"/>
                          </a:solidFill>
                          <a:latin typeface="+mn-lt"/>
                          <a:ea typeface="+mn-ea"/>
                          <a:cs typeface="+mn-cs"/>
                        </a:rPr>
                        <a:t>بضعفي،</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ومتعشم بمديحي </a:t>
                      </a:r>
                      <a:r>
                        <a:rPr lang="ar-EG" sz="3600" b="0" kern="1200" dirty="0" err="1">
                          <a:solidFill>
                            <a:prstClr val="white"/>
                          </a:solidFill>
                          <a:latin typeface="+mn-lt"/>
                          <a:ea typeface="+mn-ea"/>
                          <a:cs typeface="+mn-cs"/>
                        </a:rPr>
                        <a:t>فيك،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يا مريم أنت ملجأي.</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166CB9A2-CB8B-3F2C-2254-7CDAC554659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9</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E3C9878B-DB1A-A49C-9253-706D7922E43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89016343"/>
      </p:ext>
    </p:extLst>
  </p:cSld>
  <p:clrMapOvr>
    <a:masterClrMapping/>
  </p:clrMapOvr>
  <p:transition/>
</p:sld>
</file>

<file path=ppt/slides/slide255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678692747"/>
              </p:ext>
            </p:extLst>
          </p:nvPr>
        </p:nvGraphicFramePr>
        <p:xfrm>
          <a:off x="457200" y="332656"/>
          <a:ext cx="11247156" cy="5796644"/>
        </p:xfrm>
        <a:graphic>
          <a:graphicData uri="http://schemas.openxmlformats.org/drawingml/2006/table">
            <a:tbl>
              <a:tblPr firstRow="1" bandRow="1">
                <a:tableStyleId>{2D5ABB26-0587-4C30-8999-92F81FD0307C}</a:tableStyleId>
              </a:tblPr>
              <a:tblGrid>
                <a:gridCol w="6227764">
                  <a:extLst>
                    <a:ext uri="{9D8B030D-6E8A-4147-A177-3AD203B41FA5}">
                      <a16:colId xmlns:a16="http://schemas.microsoft.com/office/drawing/2014/main" val="20000"/>
                    </a:ext>
                  </a:extLst>
                </a:gridCol>
                <a:gridCol w="5019392">
                  <a:extLst>
                    <a:ext uri="{9D8B030D-6E8A-4147-A177-3AD203B41FA5}">
                      <a16:colId xmlns:a16="http://schemas.microsoft.com/office/drawing/2014/main" val="20001"/>
                    </a:ext>
                  </a:extLst>
                </a:gridCol>
              </a:tblGrid>
              <a:tr h="2952328">
                <a:tc>
                  <a:txBody>
                    <a:bodyPr/>
                    <a:lstStyle/>
                    <a:p>
                      <a:pPr algn="l"/>
                      <a:r>
                        <a:rPr lang="fr-FR" sz="2800" b="1" kern="1200" dirty="0">
                          <a:solidFill>
                            <a:prstClr val="white"/>
                          </a:solidFill>
                          <a:latin typeface="Book Antiqua" pitchFamily="18" charset="0"/>
                          <a:ea typeface="+mn-ea"/>
                          <a:cs typeface="+mn-cs"/>
                        </a:rPr>
                        <a:t>11. Toi mon refuge, ô Vierge aimée</a:t>
                      </a:r>
                    </a:p>
                    <a:p>
                      <a:pPr algn="l"/>
                      <a:r>
                        <a:rPr lang="fr-FR" sz="2800" b="1" kern="1200" dirty="0">
                          <a:solidFill>
                            <a:prstClr val="white"/>
                          </a:solidFill>
                          <a:latin typeface="Book Antiqua" pitchFamily="18" charset="0"/>
                          <a:ea typeface="+mn-ea"/>
                          <a:cs typeface="+mn-cs"/>
                        </a:rPr>
                        <a:t>Vois, je t’implore au jour dernier</a:t>
                      </a:r>
                    </a:p>
                    <a:p>
                      <a:pPr algn="l"/>
                      <a:r>
                        <a:rPr lang="fr-FR" sz="2800" b="1" kern="1200" dirty="0">
                          <a:solidFill>
                            <a:prstClr val="white"/>
                          </a:solidFill>
                          <a:latin typeface="Book Antiqua" pitchFamily="18" charset="0"/>
                          <a:ea typeface="+mn-ea"/>
                          <a:cs typeface="+mn-cs"/>
                        </a:rPr>
                        <a:t>Moi Gabriel de </a:t>
                      </a:r>
                      <a:r>
                        <a:rPr lang="fr-FR" sz="2800" b="1" kern="1200" dirty="0" err="1">
                          <a:solidFill>
                            <a:prstClr val="white"/>
                          </a:solidFill>
                          <a:latin typeface="Book Antiqua" pitchFamily="18" charset="0"/>
                          <a:ea typeface="+mn-ea"/>
                          <a:cs typeface="+mn-cs"/>
                        </a:rPr>
                        <a:t>Qaÿ</a:t>
                      </a:r>
                      <a:r>
                        <a:rPr lang="fr-FR" sz="2800" b="1" kern="1200" dirty="0">
                          <a:solidFill>
                            <a:prstClr val="white"/>
                          </a:solidFill>
                          <a:latin typeface="Book Antiqua" pitchFamily="18" charset="0"/>
                          <a:ea typeface="+mn-ea"/>
                          <a:cs typeface="+mn-cs"/>
                        </a:rPr>
                        <a:t>, nommé</a:t>
                      </a:r>
                    </a:p>
                    <a:p>
                      <a:pPr algn="l"/>
                      <a:r>
                        <a:rPr lang="fr-FR" sz="2800" b="1" kern="1200" dirty="0">
                          <a:solidFill>
                            <a:prstClr val="white"/>
                          </a:solidFill>
                          <a:latin typeface="Book Antiqua" pitchFamily="18" charset="0"/>
                          <a:ea typeface="+mn-ea"/>
                          <a:cs typeface="+mn-cs"/>
                        </a:rPr>
                        <a:t>Viens-moi en aide, j’ai prié</a:t>
                      </a:r>
                    </a:p>
                  </a:txBody>
                  <a:tcPr/>
                </a:tc>
                <a:tc>
                  <a:txBody>
                    <a:bodyPr/>
                    <a:lstStyle/>
                    <a:p>
                      <a:pPr algn="r" rtl="1"/>
                      <a:r>
                        <a:rPr lang="ar-EG" sz="3600" b="0" kern="1200" dirty="0">
                          <a:solidFill>
                            <a:prstClr val="white"/>
                          </a:solidFill>
                          <a:latin typeface="+mn-lt"/>
                          <a:ea typeface="+mn-ea"/>
                          <a:cs typeface="+mn-cs"/>
                        </a:rPr>
                        <a:t>يا مريم أنت </a:t>
                      </a:r>
                      <a:r>
                        <a:rPr lang="ar-EG" sz="3600" b="0" kern="1200" dirty="0" err="1">
                          <a:solidFill>
                            <a:prstClr val="white"/>
                          </a:solidFill>
                          <a:latin typeface="+mn-lt"/>
                          <a:ea typeface="+mn-ea"/>
                          <a:cs typeface="+mn-cs"/>
                        </a:rPr>
                        <a:t>ملجأي،</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أترجاكِ في اليوم </a:t>
                      </a:r>
                      <a:r>
                        <a:rPr lang="ar-EG" sz="3600" b="0" kern="1200" dirty="0" err="1">
                          <a:solidFill>
                            <a:prstClr val="white"/>
                          </a:solidFill>
                          <a:latin typeface="+mn-lt"/>
                          <a:ea typeface="+mn-ea"/>
                          <a:cs typeface="+mn-cs"/>
                        </a:rPr>
                        <a:t>المرهوب،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أنا </a:t>
                      </a:r>
                      <a:r>
                        <a:rPr lang="ar-EG" sz="3600" b="0" kern="1200" dirty="0" err="1">
                          <a:solidFill>
                            <a:prstClr val="white"/>
                          </a:solidFill>
                          <a:latin typeface="+mn-lt"/>
                          <a:ea typeface="+mn-ea"/>
                          <a:cs typeface="+mn-cs"/>
                        </a:rPr>
                        <a:t>غبريال</a:t>
                      </a:r>
                      <a:r>
                        <a:rPr lang="ar-EG" sz="3600" b="0" kern="1200" dirty="0">
                          <a:solidFill>
                            <a:prstClr val="white"/>
                          </a:solidFill>
                          <a:latin typeface="+mn-lt"/>
                          <a:ea typeface="+mn-ea"/>
                          <a:cs typeface="+mn-cs"/>
                        </a:rPr>
                        <a:t> عبدك من </a:t>
                      </a:r>
                      <a:r>
                        <a:rPr lang="ar-EG" sz="3600" b="0" kern="1200" dirty="0" err="1">
                          <a:solidFill>
                            <a:prstClr val="white"/>
                          </a:solidFill>
                          <a:latin typeface="+mn-lt"/>
                          <a:ea typeface="+mn-ea"/>
                          <a:cs typeface="+mn-cs"/>
                        </a:rPr>
                        <a:t>قاي،</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متوسل بكِ وعليك محسوب</a:t>
                      </a: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12. Viens-moi en aide, j’ai prié</a:t>
                      </a:r>
                    </a:p>
                    <a:p>
                      <a:r>
                        <a:rPr lang="fr-FR" sz="2800" b="1" kern="1200" dirty="0">
                          <a:solidFill>
                            <a:prstClr val="white"/>
                          </a:solidFill>
                          <a:latin typeface="Book Antiqua" pitchFamily="18" charset="0"/>
                          <a:ea typeface="+mn-ea"/>
                          <a:cs typeface="+mn-cs"/>
                        </a:rPr>
                        <a:t>J’ai imploré, ne déçois pas</a:t>
                      </a:r>
                    </a:p>
                    <a:p>
                      <a:r>
                        <a:rPr lang="fr-FR" sz="2800" b="1" kern="1200" dirty="0">
                          <a:solidFill>
                            <a:prstClr val="white"/>
                          </a:solidFill>
                          <a:latin typeface="Book Antiqua" pitchFamily="18" charset="0"/>
                          <a:ea typeface="+mn-ea"/>
                          <a:cs typeface="+mn-cs"/>
                        </a:rPr>
                        <a:t>Ton serviteur qui t’a chantée</a:t>
                      </a:r>
                    </a:p>
                    <a:p>
                      <a:r>
                        <a:rPr lang="fr-FR" sz="2800" b="1" kern="1200" dirty="0">
                          <a:solidFill>
                            <a:prstClr val="white"/>
                          </a:solidFill>
                          <a:latin typeface="Book Antiqua" pitchFamily="18" charset="0"/>
                          <a:ea typeface="+mn-ea"/>
                          <a:cs typeface="+mn-cs"/>
                        </a:rPr>
                        <a:t>Salut à toi, salut à toi</a:t>
                      </a:r>
                    </a:p>
                  </a:txBody>
                  <a:tcPr/>
                </a:tc>
                <a:tc>
                  <a:txBody>
                    <a:bodyPr/>
                    <a:lstStyle/>
                    <a:p>
                      <a:pPr algn="r" rtl="1"/>
                      <a:r>
                        <a:rPr lang="ar-EG" sz="3600" b="0" kern="1200" dirty="0">
                          <a:solidFill>
                            <a:prstClr val="white"/>
                          </a:solidFill>
                          <a:latin typeface="+mn-lt"/>
                          <a:ea typeface="+mn-ea"/>
                          <a:cs typeface="+mn-cs"/>
                        </a:rPr>
                        <a:t>متوسل بكِ وعليك </a:t>
                      </a:r>
                      <a:r>
                        <a:rPr lang="ar-EG" sz="3600" b="0" kern="1200" dirty="0" err="1">
                          <a:solidFill>
                            <a:prstClr val="white"/>
                          </a:solidFill>
                          <a:latin typeface="+mn-lt"/>
                          <a:ea typeface="+mn-ea"/>
                          <a:cs typeface="+mn-cs"/>
                        </a:rPr>
                        <a:t>محسوب،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فلا </a:t>
                      </a:r>
                      <a:r>
                        <a:rPr lang="ar-EG" sz="3600" b="0" kern="1200" dirty="0" err="1">
                          <a:solidFill>
                            <a:prstClr val="white"/>
                          </a:solidFill>
                          <a:latin typeface="+mn-lt"/>
                          <a:ea typeface="+mn-ea"/>
                          <a:cs typeface="+mn-cs"/>
                        </a:rPr>
                        <a:t>تفوتي</a:t>
                      </a:r>
                      <a:r>
                        <a:rPr lang="ar-EG" sz="3600" b="0" kern="1200" dirty="0">
                          <a:solidFill>
                            <a:prstClr val="white"/>
                          </a:solidFill>
                          <a:latin typeface="+mn-lt"/>
                          <a:ea typeface="+mn-ea"/>
                          <a:cs typeface="+mn-cs"/>
                        </a:rPr>
                        <a:t> من حسب </a:t>
                      </a:r>
                      <a:r>
                        <a:rPr lang="ar-EG" sz="3600" b="0" kern="1200" dirty="0" err="1">
                          <a:solidFill>
                            <a:prstClr val="white"/>
                          </a:solidFill>
                          <a:latin typeface="+mn-lt"/>
                          <a:ea typeface="+mn-ea"/>
                          <a:cs typeface="+mn-cs"/>
                        </a:rPr>
                        <a:t>عليك،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عبدك في الدق </a:t>
                      </a:r>
                      <a:r>
                        <a:rPr lang="ar-EG" sz="3600" b="0" kern="1200" dirty="0" err="1">
                          <a:solidFill>
                            <a:prstClr val="white"/>
                          </a:solidFill>
                          <a:latin typeface="+mn-lt"/>
                          <a:ea typeface="+mn-ea"/>
                          <a:cs typeface="+mn-cs"/>
                        </a:rPr>
                        <a:t>المكتوب،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بالجهد يقول السلام لكِ.</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2FDA89DB-F5BF-91FB-AFD3-A87B3CD752B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9</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A9C3A150-13C9-9AF3-FD60-CBE829BE74A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52365271"/>
      </p:ext>
    </p:extLst>
  </p:cSld>
  <p:clrMapOvr>
    <a:masterClrMapping/>
  </p:clrMapOvr>
  <p:transition/>
</p:sld>
</file>

<file path=ppt/slides/slide255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50831270"/>
              </p:ext>
            </p:extLst>
          </p:nvPr>
        </p:nvGraphicFramePr>
        <p:xfrm>
          <a:off x="457200" y="1547664"/>
          <a:ext cx="11247156" cy="30243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Salut à toi, salut à toi</a:t>
                      </a:r>
                    </a:p>
                    <a:p>
                      <a:pPr algn="l"/>
                      <a:r>
                        <a:rPr lang="fr-FR" sz="2800" b="1" kern="1200" dirty="0">
                          <a:solidFill>
                            <a:prstClr val="white"/>
                          </a:solidFill>
                          <a:latin typeface="Book Antiqua" pitchFamily="18" charset="0"/>
                          <a:ea typeface="+mn-ea"/>
                          <a:cs typeface="+mn-cs"/>
                        </a:rPr>
                        <a:t>Nous t’implorons, ô notre Dame</a:t>
                      </a:r>
                    </a:p>
                    <a:p>
                      <a:pPr algn="l"/>
                      <a:r>
                        <a:rPr lang="fr-FR" sz="2800" b="1" kern="1200" dirty="0">
                          <a:solidFill>
                            <a:prstClr val="white"/>
                          </a:solidFill>
                          <a:latin typeface="Book Antiqua" pitchFamily="18" charset="0"/>
                          <a:ea typeface="+mn-ea"/>
                          <a:cs typeface="+mn-cs"/>
                        </a:rPr>
                        <a:t>Près de tes pères, garde-moi</a:t>
                      </a:r>
                    </a:p>
                    <a:p>
                      <a:pPr algn="l"/>
                      <a:r>
                        <a:rPr lang="fr-FR" sz="2800" b="1" kern="1200" dirty="0">
                          <a:solidFill>
                            <a:prstClr val="white"/>
                          </a:solidFill>
                          <a:latin typeface="Book Antiqua" pitchFamily="18" charset="0"/>
                          <a:ea typeface="+mn-ea"/>
                          <a:cs typeface="+mn-cs"/>
                        </a:rPr>
                        <a:t>Jacob, Isaac et Abraham</a:t>
                      </a:r>
                    </a:p>
                  </a:txBody>
                  <a:tcPr/>
                </a:tc>
                <a:tc>
                  <a:txBody>
                    <a:bodyPr/>
                    <a:lstStyle/>
                    <a:p>
                      <a:pPr algn="r" rtl="1"/>
                      <a:r>
                        <a:rPr lang="ar-EG" sz="3600" b="0" kern="1200" dirty="0">
                          <a:solidFill>
                            <a:prstClr val="white"/>
                          </a:solidFill>
                          <a:latin typeface="+mn-lt"/>
                          <a:ea typeface="+mn-ea"/>
                          <a:cs typeface="+mn-cs"/>
                        </a:rPr>
                        <a:t>السلام لك ثم السلام </a:t>
                      </a:r>
                      <a:r>
                        <a:rPr lang="ar-EG" sz="3600" b="0" kern="1200" dirty="0" err="1">
                          <a:solidFill>
                            <a:prstClr val="white"/>
                          </a:solidFill>
                          <a:latin typeface="+mn-lt"/>
                          <a:ea typeface="+mn-ea"/>
                          <a:cs typeface="+mn-cs"/>
                        </a:rPr>
                        <a:t>إليك،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ونسألك يا أم </a:t>
                      </a:r>
                      <a:r>
                        <a:rPr lang="ar-EG" sz="3600" b="0" kern="1200" dirty="0" err="1">
                          <a:solidFill>
                            <a:prstClr val="white"/>
                          </a:solidFill>
                          <a:latin typeface="+mn-lt"/>
                          <a:ea typeface="+mn-ea"/>
                          <a:cs typeface="+mn-cs"/>
                        </a:rPr>
                        <a:t>المحبوب،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أن </a:t>
                      </a:r>
                      <a:r>
                        <a:rPr lang="ar-EG" sz="3600" b="0" kern="1200" dirty="0" err="1">
                          <a:solidFill>
                            <a:prstClr val="white"/>
                          </a:solidFill>
                          <a:latin typeface="+mn-lt"/>
                          <a:ea typeface="+mn-ea"/>
                          <a:cs typeface="+mn-cs"/>
                        </a:rPr>
                        <a:t>تحظينا</a:t>
                      </a:r>
                      <a:r>
                        <a:rPr lang="ar-EG" sz="3600" b="0" kern="1200" dirty="0">
                          <a:solidFill>
                            <a:prstClr val="white"/>
                          </a:solidFill>
                          <a:latin typeface="+mn-lt"/>
                          <a:ea typeface="+mn-ea"/>
                          <a:cs typeface="+mn-cs"/>
                        </a:rPr>
                        <a:t> في </a:t>
                      </a:r>
                      <a:r>
                        <a:rPr lang="ar-EG" sz="3600" b="0" kern="1200" dirty="0" err="1">
                          <a:solidFill>
                            <a:prstClr val="white"/>
                          </a:solidFill>
                          <a:latin typeface="+mn-lt"/>
                          <a:ea typeface="+mn-ea"/>
                          <a:cs typeface="+mn-cs"/>
                        </a:rPr>
                        <a:t>مظال</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آبائك،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إبراهيم وإسحق ويعقوب.</a:t>
                      </a:r>
                    </a:p>
                    <a:p>
                      <a:endParaRPr lang="fr-FR" sz="2000" dirty="0"/>
                    </a:p>
                  </a:txBody>
                  <a:tcPr/>
                </a:tc>
                <a:extLst>
                  <a:ext uri="{0D108BD9-81ED-4DB2-BD59-A6C34878D82A}">
                    <a16:rowId xmlns:a16="http://schemas.microsoft.com/office/drawing/2014/main" val="10000"/>
                  </a:ext>
                </a:extLst>
              </a:tr>
            </a:tbl>
          </a:graphicData>
        </a:graphic>
      </p:graphicFrame>
      <p:sp>
        <p:nvSpPr>
          <p:cNvPr id="3" name="ZoneTexte 2">
            <a:extLst>
              <a:ext uri="{FF2B5EF4-FFF2-40B4-BE49-F238E27FC236}">
                <a16:creationId xmlns:a16="http://schemas.microsoft.com/office/drawing/2014/main" id="{1AD8D029-909E-485E-2BCC-C5474081F04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9</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interprétation</a:t>
            </a:r>
          </a:p>
        </p:txBody>
      </p:sp>
      <p:sp>
        <p:nvSpPr>
          <p:cNvPr id="4" name="ZoneTexte 3">
            <a:hlinkClick r:id="rId2" action="ppaction://hlinksldjump"/>
            <a:extLst>
              <a:ext uri="{FF2B5EF4-FFF2-40B4-BE49-F238E27FC236}">
                <a16:creationId xmlns:a16="http://schemas.microsoft.com/office/drawing/2014/main" id="{C6C8FEA1-8193-44B6-D5B1-422F0F7DC02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84064120"/>
      </p:ext>
    </p:extLst>
  </p:cSld>
  <p:clrMapOvr>
    <a:masterClrMapping/>
  </p:clrMapOvr>
  <p:transition/>
</p:sld>
</file>

<file path=ppt/slides/slide255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1524000" y="980728"/>
            <a:ext cx="9144000" cy="861774"/>
          </a:xfrm>
          <a:prstGeom prst="rect">
            <a:avLst/>
          </a:prstGeom>
        </p:spPr>
        <p:txBody>
          <a:bodyPr wrap="square">
            <a:spAutoFit/>
          </a:bodyPr>
          <a:lstStyle/>
          <a:p>
            <a:pPr algn="ctr"/>
            <a:r>
              <a:rPr lang="fr-FR" sz="5000" dirty="0" err="1">
                <a:solidFill>
                  <a:prstClr val="white"/>
                </a:solidFill>
                <a:latin typeface="CS Avva Shenouda" pitchFamily="34" charset="0"/>
              </a:rPr>
              <a:t>Pilwbs</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Batoc</a:t>
            </a:r>
            <a:endParaRPr lang="fr-FR" sz="5000" dirty="0">
              <a:solidFill>
                <a:prstClr val="white"/>
              </a:solidFill>
              <a:latin typeface="CS Avva Shenouda" pitchFamily="34" charset="0"/>
            </a:endParaRPr>
          </a:p>
        </p:txBody>
      </p:sp>
      <p:sp>
        <p:nvSpPr>
          <p:cNvPr id="7" name="Rectangle 6"/>
          <p:cNvSpPr/>
          <p:nvPr/>
        </p:nvSpPr>
        <p:spPr>
          <a:xfrm>
            <a:off x="1524000" y="2743200"/>
            <a:ext cx="9144000" cy="1754326"/>
          </a:xfrm>
          <a:prstGeom prst="rect">
            <a:avLst/>
          </a:prstGeom>
        </p:spPr>
        <p:txBody>
          <a:bodyPr wrap="square">
            <a:spAutoFit/>
          </a:bodyPr>
          <a:lstStyle/>
          <a:p>
            <a:pPr algn="ctr"/>
            <a:r>
              <a:rPr lang="fr-FR" sz="5400" b="1" dirty="0">
                <a:solidFill>
                  <a:prstClr val="white"/>
                </a:solidFill>
                <a:latin typeface="Book Antiqua" pitchFamily="18" charset="0"/>
              </a:rPr>
              <a:t>1er Explication </a:t>
            </a:r>
            <a:r>
              <a:rPr lang="fr-FR" sz="5400" b="1" dirty="0" err="1">
                <a:solidFill>
                  <a:prstClr val="white"/>
                </a:solidFill>
                <a:latin typeface="Book Antiqua" pitchFamily="18" charset="0"/>
              </a:rPr>
              <a:t>Watos</a:t>
            </a:r>
            <a:r>
              <a:rPr lang="fr-FR" sz="5400" b="1" dirty="0">
                <a:solidFill>
                  <a:prstClr val="white"/>
                </a:solidFill>
                <a:latin typeface="Book Antiqua" pitchFamily="18" charset="0"/>
              </a:rPr>
              <a:t> </a:t>
            </a:r>
            <a:r>
              <a:rPr lang="fr-FR" sz="5400" b="1" dirty="0" err="1">
                <a:solidFill>
                  <a:prstClr val="white"/>
                </a:solidFill>
                <a:latin typeface="Book Antiqua" pitchFamily="18" charset="0"/>
              </a:rPr>
              <a:t>théotokie</a:t>
            </a:r>
            <a:r>
              <a:rPr lang="fr-FR" sz="5400" b="1" dirty="0">
                <a:solidFill>
                  <a:prstClr val="white"/>
                </a:solidFill>
                <a:latin typeface="Book Antiqua" pitchFamily="18" charset="0"/>
              </a:rPr>
              <a:t> du samedi</a:t>
            </a: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80</a:t>
            </a:r>
          </a:p>
        </p:txBody>
      </p:sp>
      <p:sp>
        <p:nvSpPr>
          <p:cNvPr id="2" name="ZoneTexte 1">
            <a:extLst>
              <a:ext uri="{FF2B5EF4-FFF2-40B4-BE49-F238E27FC236}">
                <a16:creationId xmlns:a16="http://schemas.microsoft.com/office/drawing/2014/main" id="{9DC536DC-2CFC-AF38-1541-7EB6E8F767A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3" name="ZoneTexte 2">
            <a:hlinkClick r:id="rId3" action="ppaction://hlinksldjump"/>
            <a:extLst>
              <a:ext uri="{FF2B5EF4-FFF2-40B4-BE49-F238E27FC236}">
                <a16:creationId xmlns:a16="http://schemas.microsoft.com/office/drawing/2014/main" id="{3896F55C-212D-B086-FDF3-0BC7F58FBFD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34830559"/>
      </p:ext>
    </p:extLst>
  </p:cSld>
  <p:clrMapOvr>
    <a:masterClrMapping/>
  </p:clrMapOvr>
  <p:transition spd="slow"/>
</p:sld>
</file>

<file path=ppt/slides/slide255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92E0C07C-7A21-B820-C82B-B8A7BA178F8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Avva_Marcos" pitchFamily="82" charset="0"/>
              </a:rPr>
              <a:t>X</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ye;meh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nat;wleb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pikumillion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etcwtp</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oikoumeny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tyrc</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السلام لك يا ممتلئة نعمة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العذراء غير الدنسة.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الإناء المختار.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لكل المسكونة.</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pleine de grâce</a:t>
            </a:r>
          </a:p>
          <a:p>
            <a:pPr algn="ctr" defTabSz="1219170"/>
            <a:r>
              <a:rPr lang="fr-FR" sz="3733" b="1" dirty="0">
                <a:solidFill>
                  <a:prstClr val="white"/>
                </a:solidFill>
                <a:latin typeface="Book Antiqua" pitchFamily="18" charset="0"/>
              </a:rPr>
              <a:t>Toi la Vierge sans souillure, </a:t>
            </a:r>
          </a:p>
          <a:p>
            <a:pPr algn="ctr" defTabSz="1219170"/>
            <a:r>
              <a:rPr lang="fr-FR" sz="3733" b="1" dirty="0">
                <a:solidFill>
                  <a:prstClr val="white"/>
                </a:solidFill>
                <a:latin typeface="Book Antiqua" pitchFamily="18" charset="0"/>
              </a:rPr>
              <a:t>Et tu es l’urne choisie</a:t>
            </a:r>
          </a:p>
          <a:p>
            <a:pPr algn="ctr" defTabSz="1219170"/>
            <a:r>
              <a:rPr lang="fr-FR" sz="3733" b="1" dirty="0">
                <a:solidFill>
                  <a:prstClr val="white"/>
                </a:solidFill>
                <a:latin typeface="Book Antiqua" pitchFamily="18" charset="0"/>
              </a:rPr>
              <a:t>Pour la terre tout entière.</a:t>
            </a:r>
          </a:p>
        </p:txBody>
      </p:sp>
      <p:sp>
        <p:nvSpPr>
          <p:cNvPr id="20" name="ZoneTexte 19">
            <a:hlinkClick r:id="rId2" action="ppaction://hlinksldjump"/>
            <a:extLst>
              <a:ext uri="{FF2B5EF4-FFF2-40B4-BE49-F238E27FC236}">
                <a16:creationId xmlns:a16="http://schemas.microsoft.com/office/drawing/2014/main" id="{BEA88E38-44B6-E66D-CDDB-E4338C99E73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23871500"/>
      </p:ext>
    </p:extLst>
  </p:cSld>
  <p:clrMapOvr>
    <a:overrideClrMapping bg1="lt1" tx1="dk1" bg2="lt2" tx2="dk2" accent1="accent1" accent2="accent2" accent3="accent3" accent4="accent4" accent5="accent5" accent6="accent6" hlink="hlink" folHlink="folHlink"/>
  </p:clrMapOvr>
</p:sld>
</file>

<file path=ppt/slides/slide255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8242DB89-21E4-6716-35E7-810CEABCA58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Pilampac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nat</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eno</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psousou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par;eni`a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pi`ervei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natbwl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pi`sbwt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pinah</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المصباح غير المُطفأ.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فخر البتولية.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الهيكل غير المُنقض.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وقضيب الإيمان.</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Toi la lampe non éteinte</a:t>
            </a:r>
          </a:p>
          <a:p>
            <a:pPr algn="ctr" defTabSz="1219170"/>
            <a:r>
              <a:rPr lang="fr-FR" sz="3733" b="1" dirty="0">
                <a:solidFill>
                  <a:prstClr val="white"/>
                </a:solidFill>
                <a:latin typeface="Book Antiqua" pitchFamily="18" charset="0"/>
              </a:rPr>
              <a:t>Fierté de la chasteté</a:t>
            </a:r>
          </a:p>
          <a:p>
            <a:pPr algn="ctr" defTabSz="1219170"/>
            <a:r>
              <a:rPr lang="fr-FR" sz="3733" b="1" dirty="0">
                <a:solidFill>
                  <a:prstClr val="white"/>
                </a:solidFill>
                <a:latin typeface="Book Antiqua" pitchFamily="18" charset="0"/>
              </a:rPr>
              <a:t>Sanctuaire préservé</a:t>
            </a:r>
          </a:p>
          <a:p>
            <a:pPr algn="ctr" defTabSz="1219170"/>
            <a:r>
              <a:rPr lang="fr-FR" sz="3733" b="1" dirty="0">
                <a:solidFill>
                  <a:prstClr val="white"/>
                </a:solidFill>
                <a:latin typeface="Book Antiqua" pitchFamily="18" charset="0"/>
              </a:rPr>
              <a:t>Et le sceptre de la Foi.</a:t>
            </a:r>
          </a:p>
        </p:txBody>
      </p:sp>
      <p:sp>
        <p:nvSpPr>
          <p:cNvPr id="20" name="ZoneTexte 19">
            <a:hlinkClick r:id="rId2" action="ppaction://hlinksldjump"/>
            <a:extLst>
              <a:ext uri="{FF2B5EF4-FFF2-40B4-BE49-F238E27FC236}">
                <a16:creationId xmlns:a16="http://schemas.microsoft.com/office/drawing/2014/main" id="{2FC193A4-589A-5514-EF92-6127020789E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58179883"/>
      </p:ext>
    </p:extLst>
  </p:cSld>
  <p:clrMapOvr>
    <a:overrideClrMapping bg1="lt1" tx1="dk1" bg2="lt2" tx2="dk2" accent1="accent1" accent2="accent2" accent3="accent3" accent4="accent4" accent5="accent5" accent6="accent6" hlink="hlink" folHlink="folHlink"/>
  </p:clrMapOvr>
</p:sld>
</file>

<file path=ppt/slides/slide255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B134E85F-FA3A-1BD4-F1BF-37B3A3CB41C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Ma]ho `</a:t>
            </a:r>
            <a:r>
              <a:rPr lang="fr-FR" sz="3733" dirty="0" err="1">
                <a:solidFill>
                  <a:prstClr val="white"/>
                </a:solidFill>
                <a:latin typeface="CS Avva Shenouda" pitchFamily="34" charset="0"/>
              </a:rPr>
              <a:t>mvyetaremacf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Pencwtyr</a:t>
            </a:r>
            <a:r>
              <a:rPr lang="fr-FR" sz="3733" dirty="0">
                <a:solidFill>
                  <a:prstClr val="white"/>
                </a:solidFill>
                <a:latin typeface="CS Avva Shenouda" pitchFamily="34" charset="0"/>
              </a:rPr>
              <a:t> </a:t>
            </a:r>
            <a:r>
              <a:rPr lang="fr-FR" sz="3733">
                <a:solidFill>
                  <a:prstClr val="white"/>
                </a:solidFill>
                <a:latin typeface="CS Avva Shenouda" pitchFamily="34" charset="0"/>
              </a:rPr>
              <a:t>`n`aga</a:t>
            </a:r>
            <a:r>
              <a:rPr lang="fr-FR" sz="3733" dirty="0" err="1">
                <a:solidFill>
                  <a:prstClr val="white"/>
                </a:solidFill>
                <a:latin typeface="CS Avva Shenouda" pitchFamily="34" charset="0"/>
              </a:rPr>
              <a:t>;oc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ntef`wli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nnaiqici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ebolharon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ntefcemni</a:t>
            </a:r>
            <a:r>
              <a:rPr lang="fr-FR" sz="3733" dirty="0">
                <a:solidFill>
                  <a:prstClr val="white"/>
                </a:solidFill>
                <a:latin typeface="CS Avva Shenouda" pitchFamily="34" charset="0"/>
              </a:rPr>
              <a:t> nan</a:t>
            </a:r>
            <a:br>
              <a:rPr lang="fr-FR" sz="3733" dirty="0">
                <a:solidFill>
                  <a:prstClr val="white"/>
                </a:solidFill>
                <a:latin typeface="CS Avva Shenouda" pitchFamily="34" charset="0"/>
              </a:rPr>
            </a:b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ntefhiryny</a:t>
            </a:r>
            <a:r>
              <a:rPr lang="fr-FR" sz="3733" dirty="0">
                <a:solidFill>
                  <a:prstClr val="white"/>
                </a:solidFill>
                <a:latin typeface="CS Avva Shenouda" pitchFamily="34" charset="0"/>
              </a:rPr>
              <a:t> @ </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اسألى الذى ولدته.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مخلصنا الصالح.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أن يرفع عنا هذه الأتعاب.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ويقرر لنا سلامه.</a:t>
            </a:r>
            <a:endParaRPr lang="fr-FR" sz="4400" dirty="0">
              <a:solidFill>
                <a:prstClr val="white"/>
              </a:solidFill>
              <a:latin typeface="Calibri"/>
            </a:endParaRPr>
          </a:p>
        </p:txBody>
      </p:sp>
      <p:sp>
        <p:nvSpPr>
          <p:cNvPr id="12" name="Rectangle 11"/>
          <p:cNvSpPr/>
          <p:nvPr/>
        </p:nvSpPr>
        <p:spPr>
          <a:xfrm>
            <a:off x="2207568" y="3717032"/>
            <a:ext cx="7704856"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 Qui tu enfantas</a:t>
            </a:r>
          </a:p>
          <a:p>
            <a:pPr algn="ctr" defTabSz="1219170"/>
            <a:r>
              <a:rPr lang="fr-FR" sz="3733" b="1" dirty="0">
                <a:solidFill>
                  <a:prstClr val="white"/>
                </a:solidFill>
                <a:latin typeface="Book Antiqua" pitchFamily="18" charset="0"/>
              </a:rPr>
              <a:t>C’est Lui notre bon Sauveur</a:t>
            </a:r>
          </a:p>
          <a:p>
            <a:pPr algn="ctr" defTabSz="1219170"/>
            <a:r>
              <a:rPr lang="fr-FR" sz="3733" b="1" dirty="0">
                <a:solidFill>
                  <a:prstClr val="white"/>
                </a:solidFill>
                <a:latin typeface="Book Antiqua" pitchFamily="18" charset="0"/>
              </a:rPr>
              <a:t>Afin qu’Il soulage nos peines</a:t>
            </a:r>
          </a:p>
          <a:p>
            <a:pPr algn="ctr" defTabSz="1219170"/>
            <a:r>
              <a:rPr lang="fr-FR" sz="3733" b="1" dirty="0">
                <a:solidFill>
                  <a:prstClr val="white"/>
                </a:solidFill>
                <a:latin typeface="Book Antiqua" pitchFamily="18" charset="0"/>
              </a:rPr>
              <a:t>Et qu'Il nous accorde Sa paix.</a:t>
            </a:r>
          </a:p>
        </p:txBody>
      </p:sp>
      <p:sp>
        <p:nvSpPr>
          <p:cNvPr id="20" name="ZoneTexte 19">
            <a:hlinkClick r:id="rId2" action="ppaction://hlinksldjump"/>
            <a:extLst>
              <a:ext uri="{FF2B5EF4-FFF2-40B4-BE49-F238E27FC236}">
                <a16:creationId xmlns:a16="http://schemas.microsoft.com/office/drawing/2014/main" id="{00E5EE7F-715F-61F2-A4FB-3951E013559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77883357"/>
      </p:ext>
    </p:extLst>
  </p:cSld>
  <p:clrMapOvr>
    <a:overrideClrMapping bg1="lt1" tx1="dk1" bg2="lt2" tx2="dk2" accent1="accent1" accent2="accent2" accent3="accent3" accent4="accent4" accent5="accent5" accent6="accent6" hlink="hlink" folHlink="folHlink"/>
  </p:clrMapOvr>
</p:sld>
</file>

<file path=ppt/slides/slide25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السيد الرب</a:t>
            </a:r>
            <a:endParaRPr lang="fr-FR" sz="4800" dirty="0">
              <a:solidFill>
                <a:prstClr val="white"/>
              </a:solidFill>
            </a:endParaRPr>
          </a:p>
          <a:p>
            <a:pPr algn="just" rtl="1"/>
            <a:r>
              <a:rPr lang="ar-EG" sz="4800" dirty="0">
                <a:solidFill>
                  <a:prstClr val="white"/>
                </a:solidFill>
              </a:rPr>
              <a:t>أتى وخلصنا </a:t>
            </a:r>
            <a:endParaRPr lang="fr-FR" sz="4800" dirty="0">
              <a:solidFill>
                <a:prstClr val="white"/>
              </a:solidFill>
            </a:endParaRPr>
          </a:p>
          <a:p>
            <a:pPr algn="just" rtl="1"/>
            <a:r>
              <a:rPr lang="ar-EG" sz="4800" dirty="0">
                <a:solidFill>
                  <a:prstClr val="white"/>
                </a:solidFill>
              </a:rPr>
              <a:t>أيها الثالوث </a:t>
            </a:r>
            <a:endParaRPr lang="fr-FR" sz="4800" dirty="0">
              <a:solidFill>
                <a:prstClr val="white"/>
              </a:solidFill>
            </a:endParaRPr>
          </a:p>
          <a:p>
            <a:pPr algn="just" rtl="1"/>
            <a:r>
              <a:rPr lang="ar-EG" sz="4800" dirty="0">
                <a:solidFill>
                  <a:prstClr val="white"/>
                </a:solidFill>
              </a:rPr>
              <a:t>القدوس أرحمنا</a:t>
            </a:r>
            <a:endParaRPr lang="fr-FR" sz="4800" dirty="0">
              <a:solidFill>
                <a:prstClr val="white"/>
              </a:solidFill>
            </a:endParaRPr>
          </a:p>
        </p:txBody>
      </p:sp>
      <p:sp>
        <p:nvSpPr>
          <p:cNvPr id="6" name="Rectangle 5"/>
          <p:cNvSpPr/>
          <p:nvPr/>
        </p:nvSpPr>
        <p:spPr>
          <a:xfrm>
            <a:off x="457200" y="332656"/>
            <a:ext cx="6070848" cy="1938992"/>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Decpoude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kurion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af`i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afcw</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mmon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agi`a</a:t>
            </a:r>
            <a:br>
              <a:rPr lang="fr-FR" sz="4000" dirty="0">
                <a:solidFill>
                  <a:prstClr val="white"/>
                </a:solidFill>
                <a:latin typeface="CS Avva Shenouda" pitchFamily="34" charset="0"/>
              </a:rPr>
            </a:br>
            <a:r>
              <a:rPr lang="fr-FR" sz="4000" dirty="0">
                <a:solidFill>
                  <a:prstClr val="white"/>
                </a:solidFill>
                <a:latin typeface="CS Avva Shenouda" pitchFamily="34" charset="0"/>
              </a:rPr>
              <a:t>`Triac </a:t>
            </a:r>
            <a:r>
              <a:rPr lang="pt-BR" sz="4000" dirty="0">
                <a:solidFill>
                  <a:prstClr val="white"/>
                </a:solidFill>
                <a:latin typeface="CS Avva Shenouda" pitchFamily="34" charset="0"/>
              </a:rPr>
              <a:t>`ele`ycon `ymac</a:t>
            </a:r>
            <a:endParaRPr lang="fr-FR" sz="4000" dirty="0">
              <a:solidFill>
                <a:prstClr val="white"/>
              </a:solidFill>
              <a:latin typeface="CS Avva Shenouda" pitchFamily="34" charset="0"/>
            </a:endParaRPr>
          </a:p>
        </p:txBody>
      </p:sp>
      <p:sp>
        <p:nvSpPr>
          <p:cNvPr id="7" name="Rectangle 6"/>
          <p:cNvSpPr/>
          <p:nvPr/>
        </p:nvSpPr>
        <p:spPr>
          <a:xfrm>
            <a:off x="1991544" y="3787676"/>
            <a:ext cx="7920880" cy="2308324"/>
          </a:xfrm>
          <a:prstGeom prst="rect">
            <a:avLst/>
          </a:prstGeom>
        </p:spPr>
        <p:txBody>
          <a:bodyPr wrap="square">
            <a:spAutoFit/>
          </a:bodyPr>
          <a:lstStyle/>
          <a:p>
            <a:pPr algn="ctr"/>
            <a:r>
              <a:rPr lang="fr-FR" sz="3600" b="1" dirty="0">
                <a:solidFill>
                  <a:prstClr val="white"/>
                </a:solidFill>
                <a:latin typeface="Book Antiqua" pitchFamily="18" charset="0"/>
              </a:rPr>
              <a:t>Le Maître Dieu Est </a:t>
            </a:r>
          </a:p>
          <a:p>
            <a:pPr algn="ctr"/>
            <a:r>
              <a:rPr lang="fr-FR" sz="3600" b="1" dirty="0">
                <a:solidFill>
                  <a:prstClr val="white"/>
                </a:solidFill>
                <a:latin typeface="Book Antiqua" pitchFamily="18" charset="0"/>
              </a:rPr>
              <a:t>venu et nous a sauvés </a:t>
            </a:r>
          </a:p>
          <a:p>
            <a:pPr algn="ctr"/>
            <a:r>
              <a:rPr lang="fr-FR" sz="3600" b="1" dirty="0">
                <a:solidFill>
                  <a:prstClr val="white"/>
                </a:solidFill>
                <a:latin typeface="Book Antiqua" pitchFamily="18" charset="0"/>
              </a:rPr>
              <a:t>Sainte Trinité</a:t>
            </a:r>
          </a:p>
          <a:p>
            <a:pPr algn="ctr"/>
            <a:r>
              <a:rPr lang="fr-FR" sz="3600" b="1" dirty="0">
                <a:solidFill>
                  <a:prstClr val="white"/>
                </a:solidFill>
                <a:latin typeface="Book Antiqua" pitchFamily="18" charset="0"/>
              </a:rPr>
              <a:t>Aie pitié de nous</a:t>
            </a:r>
          </a:p>
        </p:txBody>
      </p:sp>
      <p:sp>
        <p:nvSpPr>
          <p:cNvPr id="4" name="ZoneTexte 3">
            <a:extLst>
              <a:ext uri="{FF2B5EF4-FFF2-40B4-BE49-F238E27FC236}">
                <a16:creationId xmlns:a16="http://schemas.microsoft.com/office/drawing/2014/main" id="{52B254AF-A059-0949-FB7E-10FF65E241C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8469DC7F-F9B2-82B6-E161-A1BCADC9D19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73907284"/>
      </p:ext>
    </p:extLst>
  </p:cSld>
  <p:clrMapOvr>
    <a:masterClrMapping/>
  </p:clrMapOvr>
</p:sld>
</file>

<file path=ppt/slides/slide256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789CBB2B-C626-A090-9274-96C291A2448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86520" y="566679"/>
            <a:ext cx="6041528"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ye;meh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lu,ni`a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nka;aroc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yetacfai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pilampac</a:t>
            </a:r>
            <a:r>
              <a:rPr lang="fr-FR" sz="3733" dirty="0">
                <a:solidFill>
                  <a:prstClr val="white"/>
                </a:solidFill>
                <a:latin typeface="CS Avva Shenouda" pitchFamily="34" charset="0"/>
              </a:rPr>
              <a:t> @ pi`,</a:t>
            </a:r>
            <a:r>
              <a:rPr lang="fr-FR" sz="3733" dirty="0" err="1">
                <a:solidFill>
                  <a:prstClr val="white"/>
                </a:solidFill>
                <a:latin typeface="CS Avva Shenouda" pitchFamily="34" charset="0"/>
              </a:rPr>
              <a:t>rwm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me;nou</a:t>
            </a:r>
            <a:r>
              <a:rPr lang="fr-FR" sz="3733" dirty="0">
                <a:solidFill>
                  <a:prstClr val="white"/>
                </a:solidFill>
                <a:latin typeface="CS Avva Shenouda" pitchFamily="34" charset="0"/>
              </a:rPr>
              <a:t>].</a:t>
            </a:r>
          </a:p>
        </p:txBody>
      </p:sp>
      <p:sp>
        <p:nvSpPr>
          <p:cNvPr id="11" name="Rectangle 10"/>
          <p:cNvSpPr/>
          <p:nvPr/>
        </p:nvSpPr>
        <p:spPr>
          <a:xfrm>
            <a:off x="6672064" y="556226"/>
            <a:ext cx="5033416"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افرحي يا ممتلئة نعمة.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المنارة النقية.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حاملة المصباح.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نار اللاهوت.</a:t>
            </a:r>
            <a:endParaRPr lang="fr-FR" sz="4400" dirty="0">
              <a:solidFill>
                <a:prstClr val="white"/>
              </a:solidFill>
              <a:latin typeface="Calibri"/>
            </a:endParaRPr>
          </a:p>
        </p:txBody>
      </p:sp>
      <p:sp>
        <p:nvSpPr>
          <p:cNvPr id="12" name="Rectangle 11"/>
          <p:cNvSpPr/>
          <p:nvPr/>
        </p:nvSpPr>
        <p:spPr>
          <a:xfrm>
            <a:off x="2351584" y="3717032"/>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pleine de grâce</a:t>
            </a:r>
          </a:p>
          <a:p>
            <a:pPr algn="ctr" defTabSz="1219170"/>
            <a:r>
              <a:rPr lang="fr-FR" sz="3733" b="1" dirty="0">
                <a:solidFill>
                  <a:prstClr val="white"/>
                </a:solidFill>
                <a:latin typeface="Book Antiqua" pitchFamily="18" charset="0"/>
              </a:rPr>
              <a:t>Toi le luminaire pur</a:t>
            </a:r>
          </a:p>
          <a:p>
            <a:pPr algn="ctr" defTabSz="1219170"/>
            <a:r>
              <a:rPr lang="fr-FR" sz="3733" b="1" dirty="0">
                <a:solidFill>
                  <a:prstClr val="white"/>
                </a:solidFill>
                <a:latin typeface="Book Antiqua" pitchFamily="18" charset="0"/>
              </a:rPr>
              <a:t>Toi qui as porté la Lampe</a:t>
            </a:r>
          </a:p>
          <a:p>
            <a:pPr algn="ctr" defTabSz="1219170"/>
            <a:r>
              <a:rPr lang="fr-FR" sz="3733" b="1" dirty="0">
                <a:solidFill>
                  <a:prstClr val="white"/>
                </a:solidFill>
                <a:latin typeface="Book Antiqua" pitchFamily="18" charset="0"/>
              </a:rPr>
              <a:t>Feu de la Divinité.</a:t>
            </a:r>
          </a:p>
        </p:txBody>
      </p:sp>
      <p:sp>
        <p:nvSpPr>
          <p:cNvPr id="20" name="ZoneTexte 19">
            <a:hlinkClick r:id="rId2" action="ppaction://hlinksldjump"/>
            <a:extLst>
              <a:ext uri="{FF2B5EF4-FFF2-40B4-BE49-F238E27FC236}">
                <a16:creationId xmlns:a16="http://schemas.microsoft.com/office/drawing/2014/main" id="{D84396A7-94F3-300F-3F21-C0964A91450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944605"/>
      </p:ext>
    </p:extLst>
  </p:cSld>
  <p:clrMapOvr>
    <a:overrideClrMapping bg1="lt1" tx1="dk1" bg2="lt2" tx2="dk2" accent1="accent1" accent2="accent2" accent3="accent3" accent4="accent4" accent5="accent5" accent6="accent6" hlink="hlink" folHlink="folHlink"/>
  </p:clrMapOvr>
</p:sld>
</file>

<file path=ppt/slides/slide256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9544DB1E-E012-07F5-C303-457356947E5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helpic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noujai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oikoumeny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anerremhe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ebolha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picahou`i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Eu`a.</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افرحي يا رجاء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خلاص كل المسكونة.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لأننا من أجلك.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عُتقنا من لعنة حواء.</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ô espérance</a:t>
            </a:r>
          </a:p>
          <a:p>
            <a:pPr algn="ctr" defTabSz="1219170"/>
            <a:r>
              <a:rPr lang="fr-FR" sz="3733" b="1" dirty="0">
                <a:solidFill>
                  <a:prstClr val="white"/>
                </a:solidFill>
                <a:latin typeface="Book Antiqua" pitchFamily="18" charset="0"/>
              </a:rPr>
              <a:t>Du salut de toute la terre</a:t>
            </a:r>
          </a:p>
          <a:p>
            <a:pPr algn="ctr" defTabSz="1219170"/>
            <a:r>
              <a:rPr lang="fr-FR" sz="3733" b="1" dirty="0">
                <a:solidFill>
                  <a:prstClr val="white"/>
                </a:solidFill>
                <a:latin typeface="Book Antiqua" pitchFamily="18" charset="0"/>
              </a:rPr>
              <a:t>Par toi nous fûmes libérés</a:t>
            </a:r>
          </a:p>
          <a:p>
            <a:pPr algn="ctr" defTabSz="1219170"/>
            <a:r>
              <a:rPr lang="fr-FR" sz="3733" b="1" dirty="0">
                <a:solidFill>
                  <a:prstClr val="white"/>
                </a:solidFill>
                <a:latin typeface="Book Antiqua" pitchFamily="18" charset="0"/>
              </a:rPr>
              <a:t>De la malédiction d'Eve.</a:t>
            </a:r>
          </a:p>
        </p:txBody>
      </p:sp>
      <p:sp>
        <p:nvSpPr>
          <p:cNvPr id="20" name="ZoneTexte 19">
            <a:hlinkClick r:id="rId2" action="ppaction://hlinksldjump"/>
            <a:extLst>
              <a:ext uri="{FF2B5EF4-FFF2-40B4-BE49-F238E27FC236}">
                <a16:creationId xmlns:a16="http://schemas.microsoft.com/office/drawing/2014/main" id="{673B87CC-2AA8-F48F-BCF8-3E71A9A5773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82039596"/>
      </p:ext>
    </p:extLst>
  </p:cSld>
  <p:clrMapOvr>
    <a:overrideClrMapping bg1="lt1" tx1="dk1" bg2="lt2" tx2="dk2" accent1="accent1" accent2="accent2" accent3="accent3" accent4="accent4" accent5="accent5" accent6="accent6" hlink="hlink" folHlink="folHlink"/>
  </p:clrMapOvr>
</p:sld>
</file>

<file path=ppt/slides/slide256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F91A4737-33AF-5C9D-7B4C-D8660F2DC66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E;by</a:t>
            </a:r>
            <a:r>
              <a:rPr lang="fr-FR" sz="3733" dirty="0">
                <a:solidFill>
                  <a:prstClr val="white"/>
                </a:solidFill>
                <a:latin typeface="CS Avva Shenouda" pitchFamily="34" charset="0"/>
              </a:rPr>
              <a:t>] on </a:t>
            </a:r>
            <a:r>
              <a:rPr lang="fr-FR" sz="3733" dirty="0" err="1">
                <a:solidFill>
                  <a:prstClr val="white"/>
                </a:solidFill>
                <a:latin typeface="CS Avva Shenouda" pitchFamily="34" charset="0"/>
              </a:rPr>
              <a:t>anerma</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nswpi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mPi</a:t>
            </a:r>
            <a:r>
              <a:rPr lang="fr-FR" sz="3733" dirty="0">
                <a:solidFill>
                  <a:prstClr val="white"/>
                </a:solidFill>
                <a:latin typeface="CS Avva Shenouda" pitchFamily="34" charset="0"/>
              </a:rPr>
              <a:t>`pneuma =e=;=u @ </a:t>
            </a:r>
            <a:r>
              <a:rPr lang="fr-FR" sz="3733" dirty="0" err="1">
                <a:solidFill>
                  <a:prstClr val="white"/>
                </a:solidFill>
                <a:latin typeface="CS Avva Shenouda" pitchFamily="34" charset="0"/>
              </a:rPr>
              <a:t>vai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etaf</a:t>
            </a:r>
            <a:r>
              <a:rPr lang="fr-FR" sz="3733" dirty="0">
                <a:solidFill>
                  <a:prstClr val="white"/>
                </a:solidFill>
                <a:latin typeface="CS Avva Shenouda" pitchFamily="34" charset="0"/>
              </a:rPr>
              <a:t>`i `e`</a:t>
            </a:r>
            <a:r>
              <a:rPr lang="fr-FR" sz="3733" dirty="0" err="1">
                <a:solidFill>
                  <a:prstClr val="white"/>
                </a:solidFill>
                <a:latin typeface="CS Avva Shenouda" pitchFamily="34" charset="0"/>
              </a:rPr>
              <a:t>hryi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ejw</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afer</a:t>
            </a:r>
            <a:r>
              <a:rPr lang="fr-FR" sz="3733" dirty="0">
                <a:solidFill>
                  <a:prstClr val="white"/>
                </a:solidFill>
                <a:latin typeface="CS Avva Shenouda" pitchFamily="34" charset="0"/>
              </a:rPr>
              <a:t>`agi`</a:t>
            </a:r>
            <a:r>
              <a:rPr lang="fr-FR" sz="3733" dirty="0" err="1">
                <a:solidFill>
                  <a:prstClr val="white"/>
                </a:solidFill>
                <a:latin typeface="CS Avva Shenouda" pitchFamily="34" charset="0"/>
              </a:rPr>
              <a:t>azin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ومن أجلك أيضاً.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صرنا مسكناً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للروح القدس.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الذي حل عليكِ وقدسك.</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Par toi nous sommes devenus</a:t>
            </a:r>
          </a:p>
          <a:p>
            <a:pPr algn="ctr" defTabSz="1219170"/>
            <a:r>
              <a:rPr lang="fr-FR" sz="3733" b="1" dirty="0">
                <a:solidFill>
                  <a:prstClr val="white"/>
                </a:solidFill>
                <a:latin typeface="Book Antiqua" pitchFamily="18" charset="0"/>
              </a:rPr>
              <a:t>Une demeure du Saint Esprit</a:t>
            </a:r>
          </a:p>
          <a:p>
            <a:pPr algn="ctr" defTabSz="1219170"/>
            <a:r>
              <a:rPr lang="fr-FR" sz="3733" b="1" dirty="0">
                <a:solidFill>
                  <a:prstClr val="white"/>
                </a:solidFill>
                <a:latin typeface="Book Antiqua" pitchFamily="18" charset="0"/>
              </a:rPr>
              <a:t>Lui qui descendit sur toi</a:t>
            </a:r>
          </a:p>
          <a:p>
            <a:pPr algn="ctr" defTabSz="1219170"/>
            <a:r>
              <a:rPr lang="fr-FR" sz="3733" b="1" dirty="0">
                <a:solidFill>
                  <a:prstClr val="white"/>
                </a:solidFill>
                <a:latin typeface="Book Antiqua" pitchFamily="18" charset="0"/>
              </a:rPr>
              <a:t>Et qui t'avait sanctifiée</a:t>
            </a:r>
          </a:p>
        </p:txBody>
      </p:sp>
      <p:sp>
        <p:nvSpPr>
          <p:cNvPr id="20" name="ZoneTexte 19">
            <a:hlinkClick r:id="rId2" action="ppaction://hlinksldjump"/>
            <a:extLst>
              <a:ext uri="{FF2B5EF4-FFF2-40B4-BE49-F238E27FC236}">
                <a16:creationId xmlns:a16="http://schemas.microsoft.com/office/drawing/2014/main" id="{0F5ED081-584B-D283-8A6B-58DCDD3EB9B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84478047"/>
      </p:ext>
    </p:extLst>
  </p:cSld>
  <p:clrMapOvr>
    <a:overrideClrMapping bg1="lt1" tx1="dk1" bg2="lt2" tx2="dk2" accent1="accent1" accent2="accent2" accent3="accent3" accent4="accent4" accent5="accent5" accent6="accent6" hlink="hlink" folHlink="folHlink"/>
  </p:clrMapOvr>
</p:sld>
</file>

<file path=ppt/slides/slide256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D9ED5FEF-E8C5-9A9A-FE41-1C59F07FBBD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;y`</a:t>
            </a:r>
            <a:r>
              <a:rPr lang="fr-FR" sz="3733" dirty="0" err="1">
                <a:solidFill>
                  <a:prstClr val="white"/>
                </a:solidFill>
                <a:latin typeface="CS Avva Shenouda" pitchFamily="34" charset="0"/>
              </a:rPr>
              <a:t>eta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Gabriyl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er,eretizin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mmoc</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ye;meh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err="1">
                <a:solidFill>
                  <a:prstClr val="white"/>
                </a:solidFill>
                <a:latin typeface="CS Avva Shenouda" pitchFamily="34" charset="0"/>
              </a:rPr>
              <a:t>ouoh</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sop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neme</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السلام للتى أقرأها.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غبريال السلام قائلا.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السلام لك يا ممتلئة نعمة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الرب معكِ.</a:t>
            </a:r>
            <a:endParaRPr lang="fr-FR" sz="4400"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celle que Gabriel</a:t>
            </a:r>
          </a:p>
          <a:p>
            <a:pPr algn="ctr" defTabSz="1219170"/>
            <a:r>
              <a:rPr lang="fr-FR" sz="3733" b="1" dirty="0">
                <a:solidFill>
                  <a:prstClr val="white"/>
                </a:solidFill>
                <a:latin typeface="Book Antiqua" pitchFamily="18" charset="0"/>
              </a:rPr>
              <a:t>A saluée en disant :</a:t>
            </a:r>
          </a:p>
          <a:p>
            <a:pPr algn="ctr" defTabSz="1219170"/>
            <a:r>
              <a:rPr lang="fr-FR" sz="3733" b="1" dirty="0">
                <a:solidFill>
                  <a:prstClr val="white"/>
                </a:solidFill>
                <a:latin typeface="Book Antiqua" pitchFamily="18" charset="0"/>
              </a:rPr>
              <a:t>« Salut à toi, pleine de grâce</a:t>
            </a:r>
          </a:p>
          <a:p>
            <a:pPr algn="ctr" defTabSz="1219170"/>
            <a:r>
              <a:rPr lang="fr-FR" sz="3733" b="1" dirty="0">
                <a:solidFill>
                  <a:prstClr val="white"/>
                </a:solidFill>
                <a:latin typeface="Book Antiqua" pitchFamily="18" charset="0"/>
              </a:rPr>
              <a:t>Le Seigneur est avec toi. »</a:t>
            </a:r>
          </a:p>
        </p:txBody>
      </p:sp>
      <p:sp>
        <p:nvSpPr>
          <p:cNvPr id="20" name="ZoneTexte 19">
            <a:hlinkClick r:id="rId2" action="ppaction://hlinksldjump"/>
            <a:extLst>
              <a:ext uri="{FF2B5EF4-FFF2-40B4-BE49-F238E27FC236}">
                <a16:creationId xmlns:a16="http://schemas.microsoft.com/office/drawing/2014/main" id="{26316991-09B5-A873-660E-CE92766B6D1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434058"/>
      </p:ext>
    </p:extLst>
  </p:cSld>
  <p:clrMapOvr>
    <a:overrideClrMapping bg1="lt1" tx1="dk1" bg2="lt2" tx2="dk2" accent1="accent1" accent2="accent2" accent3="accent3" accent4="accent4" accent5="accent5" accent6="accent6" hlink="hlink" folHlink="folHlink"/>
  </p:clrMapOvr>
</p:sld>
</file>

<file path=ppt/slides/slide256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7123412B-C027-681F-1E69-787956F467A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 `p]ma]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Viwt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pejin</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erboki</a:t>
            </a:r>
            <a:r>
              <a:rPr lang="fr-FR" sz="3733" dirty="0">
                <a:solidFill>
                  <a:prstClr val="white"/>
                </a:solidFill>
                <a:latin typeface="CS Avva Shenouda" pitchFamily="34" charset="0"/>
              </a:rPr>
              <a:t> @ `a `</a:t>
            </a:r>
            <a:r>
              <a:rPr lang="fr-FR" sz="3733" dirty="0" err="1">
                <a:solidFill>
                  <a:prstClr val="white"/>
                </a:solidFill>
                <a:latin typeface="CS Avva Shenouda" pitchFamily="34" charset="0"/>
              </a:rPr>
              <a:t>tparouci</a:t>
            </a:r>
            <a:r>
              <a:rPr lang="fr-FR" sz="3733" dirty="0">
                <a:solidFill>
                  <a:prstClr val="white"/>
                </a:solidFill>
                <a:latin typeface="CS Avva Shenouda" pitchFamily="34" charset="0"/>
              </a:rPr>
              <a:t>`a `</a:t>
            </a:r>
            <a:r>
              <a:rPr lang="fr-FR" sz="3733" dirty="0" err="1">
                <a:solidFill>
                  <a:prstClr val="white"/>
                </a:solidFill>
                <a:latin typeface="CS Avva Shenouda" pitchFamily="34" charset="0"/>
              </a:rPr>
              <a:t>mPisyri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swpi</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hryi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temytra</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لأن مسرة الآب.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كانت فى حبلك.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وظهور الابن.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كان فى أحشائك.</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il avait plu au Père</a:t>
            </a:r>
          </a:p>
          <a:p>
            <a:pPr algn="ctr" defTabSz="1219170"/>
            <a:r>
              <a:rPr lang="fr-FR" sz="3733" b="1" dirty="0">
                <a:solidFill>
                  <a:prstClr val="white"/>
                </a:solidFill>
                <a:latin typeface="Book Antiqua" pitchFamily="18" charset="0"/>
              </a:rPr>
              <a:t>Que tu </a:t>
            </a:r>
            <a:r>
              <a:rPr lang="fr-FR" sz="3733" b="1" dirty="0" err="1">
                <a:solidFill>
                  <a:prstClr val="white"/>
                </a:solidFill>
                <a:latin typeface="Book Antiqua" pitchFamily="18" charset="0"/>
              </a:rPr>
              <a:t>fûs</a:t>
            </a:r>
            <a:r>
              <a:rPr lang="fr-FR" sz="3733" b="1" dirty="0">
                <a:solidFill>
                  <a:prstClr val="white"/>
                </a:solidFill>
                <a:latin typeface="Book Antiqua" pitchFamily="18" charset="0"/>
              </a:rPr>
              <a:t> enceinte, Marie</a:t>
            </a:r>
          </a:p>
          <a:p>
            <a:pPr algn="ctr" defTabSz="1219170"/>
            <a:r>
              <a:rPr lang="fr-FR" sz="3733" b="1" dirty="0">
                <a:solidFill>
                  <a:prstClr val="white"/>
                </a:solidFill>
                <a:latin typeface="Book Antiqua" pitchFamily="18" charset="0"/>
              </a:rPr>
              <a:t>Et la manifestation</a:t>
            </a:r>
          </a:p>
          <a:p>
            <a:pPr algn="ctr" defTabSz="1219170"/>
            <a:r>
              <a:rPr lang="fr-FR" sz="3733" b="1" dirty="0">
                <a:solidFill>
                  <a:prstClr val="white"/>
                </a:solidFill>
                <a:latin typeface="Book Antiqua" pitchFamily="18" charset="0"/>
              </a:rPr>
              <a:t>Du Fils fut dans tes entrailles</a:t>
            </a:r>
          </a:p>
        </p:txBody>
      </p:sp>
      <p:sp>
        <p:nvSpPr>
          <p:cNvPr id="20" name="ZoneTexte 19">
            <a:hlinkClick r:id="rId2" action="ppaction://hlinksldjump"/>
            <a:extLst>
              <a:ext uri="{FF2B5EF4-FFF2-40B4-BE49-F238E27FC236}">
                <a16:creationId xmlns:a16="http://schemas.microsoft.com/office/drawing/2014/main" id="{B938E313-49CC-E254-D404-E94D42736F0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70202341"/>
      </p:ext>
    </p:extLst>
  </p:cSld>
  <p:clrMapOvr>
    <a:overrideClrMapping bg1="lt1" tx1="dk1" bg2="lt2" tx2="dk2" accent1="accent1" accent2="accent2" accent3="accent3" accent4="accent4" accent5="accent5" accent6="accent6" hlink="hlink" folHlink="folHlink"/>
  </p:clrMapOvr>
</p:sld>
</file>

<file path=ppt/slides/slide256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17E64049-68D5-EF64-B616-EA999087D0E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 Pi`pneuma =e=;=u @ </a:t>
            </a:r>
            <a:r>
              <a:rPr lang="fr-FR" sz="3733" dirty="0" err="1">
                <a:solidFill>
                  <a:prstClr val="white"/>
                </a:solidFill>
                <a:latin typeface="CS Avva Shenouda" pitchFamily="34" charset="0"/>
              </a:rPr>
              <a:t>moh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te'u,y</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pecwma</a:t>
            </a:r>
            <a:r>
              <a:rPr lang="fr-FR" sz="3733" dirty="0">
                <a:solidFill>
                  <a:prstClr val="white"/>
                </a:solidFill>
                <a:latin typeface="CS Avva Shenouda" pitchFamily="34" charset="0"/>
              </a:rPr>
              <a:t> @ `w Mari`a `;</a:t>
            </a:r>
            <a:r>
              <a:rPr lang="fr-FR" sz="3733" dirty="0" err="1">
                <a:solidFill>
                  <a:prstClr val="white"/>
                </a:solidFill>
                <a:latin typeface="CS Avva Shenouda" pitchFamily="34" charset="0"/>
              </a:rPr>
              <a:t>mau</a:t>
            </a:r>
            <a:r>
              <a:rPr lang="fr-FR" sz="3733" dirty="0">
                <a:solidFill>
                  <a:prstClr val="white"/>
                </a:solidFill>
                <a:latin typeface="CS Avva Shenouda" pitchFamily="34" charset="0"/>
              </a:rPr>
              <a:t> </a:t>
            </a:r>
            <a:r>
              <a:rPr lang="fr-FR" sz="3733">
                <a:solidFill>
                  <a:prstClr val="white"/>
                </a:solidFill>
                <a:latin typeface="CS Avva Shenouda" pitchFamily="34" charset="0"/>
              </a:rPr>
              <a:t>`m`V</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والروح القدس.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ملأ كل موضع منكِ.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نفسك وجسدك.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يا مريم أم الله.</a:t>
            </a:r>
            <a:endParaRPr lang="fr-FR" sz="4400" dirty="0">
              <a:solidFill>
                <a:prstClr val="white"/>
              </a:solidFill>
              <a:latin typeface="Calibri"/>
            </a:endParaRPr>
          </a:p>
        </p:txBody>
      </p:sp>
      <p:sp>
        <p:nvSpPr>
          <p:cNvPr id="12" name="Rectangle 11"/>
          <p:cNvSpPr/>
          <p:nvPr/>
        </p:nvSpPr>
        <p:spPr>
          <a:xfrm>
            <a:off x="2351584" y="379213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L’Esprit Saint avait rempli</a:t>
            </a:r>
          </a:p>
          <a:p>
            <a:pPr algn="ctr" defTabSz="1219170"/>
            <a:r>
              <a:rPr lang="fr-FR" sz="3733" b="1" dirty="0">
                <a:solidFill>
                  <a:prstClr val="white"/>
                </a:solidFill>
                <a:latin typeface="Book Antiqua" pitchFamily="18" charset="0"/>
              </a:rPr>
              <a:t>Toute part en toi, Marie</a:t>
            </a:r>
          </a:p>
          <a:p>
            <a:pPr algn="ctr" defTabSz="1219170"/>
            <a:r>
              <a:rPr lang="fr-FR" sz="3733" b="1" dirty="0">
                <a:solidFill>
                  <a:prstClr val="white"/>
                </a:solidFill>
                <a:latin typeface="Book Antiqua" pitchFamily="18" charset="0"/>
              </a:rPr>
              <a:t>Toute ton âme et tout ton corps</a:t>
            </a:r>
          </a:p>
          <a:p>
            <a:pPr algn="ctr" defTabSz="1219170"/>
            <a:r>
              <a:rPr lang="fr-FR" sz="3733" b="1" dirty="0">
                <a:solidFill>
                  <a:prstClr val="white"/>
                </a:solidFill>
                <a:latin typeface="Book Antiqua" pitchFamily="18" charset="0"/>
              </a:rPr>
              <a:t>Ô Marie, Mère de Dieu</a:t>
            </a:r>
          </a:p>
        </p:txBody>
      </p:sp>
      <p:sp>
        <p:nvSpPr>
          <p:cNvPr id="20" name="ZoneTexte 19">
            <a:hlinkClick r:id="rId2" action="ppaction://hlinksldjump"/>
            <a:extLst>
              <a:ext uri="{FF2B5EF4-FFF2-40B4-BE49-F238E27FC236}">
                <a16:creationId xmlns:a16="http://schemas.microsoft.com/office/drawing/2014/main" id="{1FDABEDA-4440-A8F2-6B98-3DA26AA5163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55987523"/>
      </p:ext>
    </p:extLst>
  </p:cSld>
  <p:clrMapOvr>
    <a:overrideClrMapping bg1="lt1" tx1="dk1" bg2="lt2" tx2="dk2" accent1="accent1" accent2="accent2" accent3="accent3" accent4="accent4" accent5="accent5" accent6="accent6" hlink="hlink" folHlink="folHlink"/>
  </p:clrMapOvr>
</p:sld>
</file>

<file path=ppt/slides/slide256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5FC019D1-3B24-100D-9EBC-ACEA2D5039A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err="1">
                <a:solidFill>
                  <a:prstClr val="white"/>
                </a:solidFill>
                <a:latin typeface="CS Avva Shenouda" pitchFamily="34" charset="0"/>
              </a:rPr>
              <a:t>E;be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tenersai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hwn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ousai</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pneumatikon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provytikon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eucop</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enws</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a:t>
            </a:r>
            <a:r>
              <a:rPr lang="fr-FR" sz="3733">
                <a:solidFill>
                  <a:prstClr val="white"/>
                </a:solidFill>
                <a:latin typeface="CS Avva Shenouda" pitchFamily="34" charset="0"/>
              </a:rPr>
              <a:t>nem `pouro </a:t>
            </a:r>
            <a:r>
              <a:rPr lang="fr-FR" sz="3733" dirty="0" err="1">
                <a:solidFill>
                  <a:prstClr val="white"/>
                </a:solidFill>
                <a:latin typeface="CS Avva Shenouda" pitchFamily="34" charset="0"/>
              </a:rPr>
              <a:t>Dauid</a:t>
            </a:r>
            <a:r>
              <a:rPr lang="fr-FR" sz="3733" dirty="0">
                <a:solidFill>
                  <a:prstClr val="white"/>
                </a:solidFill>
                <a:latin typeface="CS Avva Shenouda" pitchFamily="34" charset="0"/>
              </a:rPr>
              <a:t>.</a:t>
            </a:r>
          </a:p>
        </p:txBody>
      </p:sp>
      <p:sp>
        <p:nvSpPr>
          <p:cNvPr id="11" name="Rectangle 10"/>
          <p:cNvSpPr/>
          <p:nvPr/>
        </p:nvSpPr>
        <p:spPr>
          <a:xfrm>
            <a:off x="6672064" y="556225"/>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لأجل هذا نعيد نحن أيضًا.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عيداً روحياً.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ونبويًا معاً.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صارخين مع الملك داود.</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Pour cela, nous tous aussi</a:t>
            </a:r>
          </a:p>
          <a:p>
            <a:pPr algn="ctr" defTabSz="1219170"/>
            <a:r>
              <a:rPr lang="fr-FR" sz="3733" b="1" dirty="0">
                <a:solidFill>
                  <a:prstClr val="white"/>
                </a:solidFill>
                <a:latin typeface="Book Antiqua" pitchFamily="18" charset="0"/>
              </a:rPr>
              <a:t>Nous fêtons cette occasion</a:t>
            </a:r>
          </a:p>
          <a:p>
            <a:pPr algn="ctr" defTabSz="1219170"/>
            <a:r>
              <a:rPr lang="fr-FR" sz="3733" b="1" dirty="0">
                <a:solidFill>
                  <a:prstClr val="white"/>
                </a:solidFill>
                <a:latin typeface="Book Antiqua" pitchFamily="18" charset="0"/>
              </a:rPr>
              <a:t>Prophétique, spirituelle</a:t>
            </a:r>
          </a:p>
          <a:p>
            <a:pPr algn="ctr" defTabSz="1219170"/>
            <a:r>
              <a:rPr lang="fr-FR" sz="3733" b="1" dirty="0">
                <a:solidFill>
                  <a:prstClr val="white"/>
                </a:solidFill>
                <a:latin typeface="Book Antiqua" pitchFamily="18" charset="0"/>
              </a:rPr>
              <a:t>En criant avec David</a:t>
            </a:r>
          </a:p>
        </p:txBody>
      </p:sp>
      <p:sp>
        <p:nvSpPr>
          <p:cNvPr id="20" name="ZoneTexte 19">
            <a:hlinkClick r:id="rId2" action="ppaction://hlinksldjump"/>
            <a:extLst>
              <a:ext uri="{FF2B5EF4-FFF2-40B4-BE49-F238E27FC236}">
                <a16:creationId xmlns:a16="http://schemas.microsoft.com/office/drawing/2014/main" id="{87127AB0-FC9C-9252-83DE-ABCF6269A71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90077040"/>
      </p:ext>
    </p:extLst>
  </p:cSld>
  <p:clrMapOvr>
    <a:overrideClrMapping bg1="lt1" tx1="dk1" bg2="lt2" tx2="dk2" accent1="accent1" accent2="accent2" accent3="accent3" accent4="accent4" accent5="accent5" accent6="accent6" hlink="hlink" folHlink="folHlink"/>
  </p:clrMapOvr>
</p:sld>
</file>

<file path=ppt/slides/slide256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E09EC995-D6F1-AA6F-FBD9-434D7F7BBFB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20" name="ZoneTexte 19">
            <a:hlinkClick r:id="rId2" action="ppaction://hlinksldjump"/>
            <a:extLst>
              <a:ext uri="{FF2B5EF4-FFF2-40B4-BE49-F238E27FC236}">
                <a16:creationId xmlns:a16="http://schemas.microsoft.com/office/drawing/2014/main" id="{A19BCBAA-CAE9-755A-2B27-B217440BB7D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Je </a:t>
            </a:r>
            <a:r>
              <a:rPr lang="fr-FR" sz="3733" err="1">
                <a:solidFill>
                  <a:prstClr val="white"/>
                </a:solidFill>
                <a:latin typeface="CS Avva Shenouda" pitchFamily="34" charset="0"/>
              </a:rPr>
              <a:t>twnk</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epek`mton</a:t>
            </a:r>
            <a:r>
              <a:rPr lang="fr-FR" sz="3733" dirty="0">
                <a:solidFill>
                  <a:prstClr val="white"/>
                </a:solidFill>
                <a:latin typeface="CS Avva Shenouda" pitchFamily="34" charset="0"/>
              </a:rPr>
              <a:t> </a:t>
            </a:r>
            <a:r>
              <a:rPr lang="fr-FR" sz="3733">
                <a:solidFill>
                  <a:prstClr val="white"/>
                </a:solidFill>
                <a:latin typeface="CS Avva Shenouda" pitchFamily="34" charset="0"/>
              </a:rPr>
              <a:t>@ `N</a:t>
            </a:r>
            <a:r>
              <a:rPr lang="fr-FR" sz="3733" dirty="0" err="1">
                <a:solidFill>
                  <a:prstClr val="white"/>
                </a:solidFill>
                <a:latin typeface="CS Avva Shenouda" pitchFamily="34" charset="0"/>
              </a:rPr>
              <a:t>;ok</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kibwtoc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pima</a:t>
            </a:r>
            <a:r>
              <a:rPr lang="fr-FR" sz="3733" dirty="0">
                <a:solidFill>
                  <a:prstClr val="white"/>
                </a:solidFill>
                <a:latin typeface="CS Avva Shenouda" pitchFamily="34" charset="0"/>
              </a:rPr>
              <a:t> =e=;=u `</a:t>
            </a:r>
            <a:r>
              <a:rPr lang="fr-FR" sz="3733" dirty="0" err="1">
                <a:solidFill>
                  <a:prstClr val="white"/>
                </a:solidFill>
                <a:latin typeface="CS Avva Shenouda" pitchFamily="34" charset="0"/>
              </a:rPr>
              <a:t>ntak</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a:t>
            </a:r>
            <a:r>
              <a:rPr lang="fr-FR" sz="3733" dirty="0">
                <a:solidFill>
                  <a:prstClr val="white"/>
                </a:solidFill>
                <a:latin typeface="CS Avva Shenouda" pitchFamily="34" charset="0"/>
              </a:rPr>
              <a:t> te `w Mari`a.</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قائلين "قم يا رب</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إلى راحتك</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أنتَ وتابوت قدسك"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الذى هو أنتِ يا مريم.</a:t>
            </a:r>
            <a:endParaRPr lang="fr-FR" sz="4400" dirty="0">
              <a:solidFill>
                <a:prstClr val="white"/>
              </a:solidFill>
              <a:latin typeface="Calibri"/>
            </a:endParaRPr>
          </a:p>
        </p:txBody>
      </p:sp>
      <p:sp>
        <p:nvSpPr>
          <p:cNvPr id="12" name="Rectangle 11"/>
          <p:cNvSpPr/>
          <p:nvPr/>
        </p:nvSpPr>
        <p:spPr>
          <a:xfrm>
            <a:off x="1847528" y="3813043"/>
            <a:ext cx="8352928" cy="2390141"/>
          </a:xfrm>
          <a:prstGeom prst="rect">
            <a:avLst/>
          </a:prstGeom>
        </p:spPr>
        <p:txBody>
          <a:bodyPr wrap="square">
            <a:spAutoFit/>
          </a:bodyPr>
          <a:lstStyle/>
          <a:p>
            <a:pPr algn="ctr" defTabSz="1219170"/>
            <a:r>
              <a:rPr lang="fr-FR" sz="3733" b="1" dirty="0">
                <a:solidFill>
                  <a:prstClr val="white"/>
                </a:solidFill>
                <a:latin typeface="Book Antiqua" pitchFamily="18" charset="0"/>
              </a:rPr>
              <a:t>Disant : "Lève-Toi Seigneur</a:t>
            </a:r>
          </a:p>
          <a:p>
            <a:pPr algn="ctr" defTabSz="1219170"/>
            <a:r>
              <a:rPr lang="fr-FR" sz="3733" b="1" dirty="0">
                <a:solidFill>
                  <a:prstClr val="white"/>
                </a:solidFill>
                <a:latin typeface="Book Antiqua" pitchFamily="18" charset="0"/>
              </a:rPr>
              <a:t>Vers le lieu de Ton repos</a:t>
            </a:r>
          </a:p>
          <a:p>
            <a:pPr algn="ctr" defTabSz="1219170"/>
            <a:r>
              <a:rPr lang="fr-FR" sz="3733" b="1" dirty="0">
                <a:solidFill>
                  <a:prstClr val="white"/>
                </a:solidFill>
                <a:latin typeface="Book Antiqua" pitchFamily="18" charset="0"/>
              </a:rPr>
              <a:t>Toi et l'arche de Ta demeure,"</a:t>
            </a:r>
          </a:p>
          <a:p>
            <a:pPr algn="ctr" defTabSz="1219170"/>
            <a:r>
              <a:rPr lang="fr-FR" sz="3733" b="1" dirty="0">
                <a:solidFill>
                  <a:prstClr val="white"/>
                </a:solidFill>
                <a:latin typeface="Book Antiqua" pitchFamily="18" charset="0"/>
              </a:rPr>
              <a:t>L’Arche c’était toi, Marie</a:t>
            </a:r>
          </a:p>
        </p:txBody>
      </p:sp>
    </p:spTree>
    <p:extLst>
      <p:ext uri="{BB962C8B-B14F-4D97-AF65-F5344CB8AC3E}">
        <p14:creationId xmlns:p14="http://schemas.microsoft.com/office/powerpoint/2010/main" val="3311500618"/>
      </p:ext>
    </p:extLst>
  </p:cSld>
  <p:clrMapOvr>
    <a:overrideClrMapping bg1="lt1" tx1="dk1" bg2="lt2" tx2="dk2" accent1="accent1" accent2="accent2" accent3="accent3" accent4="accent4" accent5="accent5" accent6="accent6" hlink="hlink" folHlink="folHlink"/>
  </p:clrMapOvr>
</p:sld>
</file>

<file path=ppt/slides/slide256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2" name="ZoneTexte 1">
            <a:hlinkClick r:id="rId2" action="ppaction://hlinksldjump"/>
            <a:extLst>
              <a:ext uri="{FF2B5EF4-FFF2-40B4-BE49-F238E27FC236}">
                <a16:creationId xmlns:a16="http://schemas.microsoft.com/office/drawing/2014/main" id="{80DCE223-15C6-AFC1-9E37-D8E3FAB6F539}"/>
              </a:ext>
            </a:extLst>
          </p:cNvPr>
          <p:cNvSpPr txBox="1"/>
          <p:nvPr/>
        </p:nvSpPr>
        <p:spPr>
          <a:xfrm>
            <a:off x="1559496"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
        <p:nvSpPr>
          <p:cNvPr id="3" name="ZoneTexte 2">
            <a:extLst>
              <a:ext uri="{FF2B5EF4-FFF2-40B4-BE49-F238E27FC236}">
                <a16:creationId xmlns:a16="http://schemas.microsoft.com/office/drawing/2014/main" id="{8771262C-66C7-8D86-042F-6A816A8A2558}"/>
              </a:ext>
            </a:extLst>
          </p:cNvPr>
          <p:cNvSpPr txBox="1"/>
          <p:nvPr/>
        </p:nvSpPr>
        <p:spPr>
          <a:xfrm>
            <a:off x="2423592" y="6436599"/>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4" name="ZoneTexte 3">
            <a:extLst>
              <a:ext uri="{FF2B5EF4-FFF2-40B4-BE49-F238E27FC236}">
                <a16:creationId xmlns:a16="http://schemas.microsoft.com/office/drawing/2014/main" id="{9E36E263-7368-A991-292A-B25A0E1C6FDE}"/>
              </a:ext>
            </a:extLst>
          </p:cNvPr>
          <p:cNvSpPr txBox="1"/>
          <p:nvPr/>
        </p:nvSpPr>
        <p:spPr>
          <a:xfrm>
            <a:off x="2423592" y="6436599"/>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5" name="ZoneTexte 4">
            <a:hlinkClick r:id="rId2" action="ppaction://hlinksldjump"/>
            <a:extLst>
              <a:ext uri="{FF2B5EF4-FFF2-40B4-BE49-F238E27FC236}">
                <a16:creationId xmlns:a16="http://schemas.microsoft.com/office/drawing/2014/main" id="{BCDD0F97-4AAA-63D6-B88C-B8ECD50D2DC6}"/>
              </a:ext>
            </a:extLst>
          </p:cNvPr>
          <p:cNvSpPr txBox="1"/>
          <p:nvPr/>
        </p:nvSpPr>
        <p:spPr>
          <a:xfrm>
            <a:off x="1559496"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
        <p:nvSpPr>
          <p:cNvPr id="6" name="ZoneTexte 5">
            <a:extLst>
              <a:ext uri="{FF2B5EF4-FFF2-40B4-BE49-F238E27FC236}">
                <a16:creationId xmlns:a16="http://schemas.microsoft.com/office/drawing/2014/main" id="{6E9926BA-CB95-0FC3-F69C-D0E1A16A5361}"/>
              </a:ext>
            </a:extLst>
          </p:cNvPr>
          <p:cNvSpPr txBox="1"/>
          <p:nvPr/>
        </p:nvSpPr>
        <p:spPr>
          <a:xfrm>
            <a:off x="2423592" y="6436599"/>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Q</a:t>
            </a:r>
            <a:r>
              <a:rPr lang="fr-FR" sz="1600" dirty="0" err="1">
                <a:solidFill>
                  <a:prstClr val="white"/>
                </a:solidFill>
                <a:latin typeface="Avva_Marcos" pitchFamily="82" charset="0"/>
              </a:rPr>
              <a:t>enen</a:t>
            </a:r>
            <a:r>
              <a:rPr lang="fr-FR" sz="1600" dirty="0" err="1">
                <a:solidFill>
                  <a:prstClr val="white"/>
                </a:solidFill>
                <a:latin typeface="CS Avva Shenouda" pitchFamily="34" charset="0"/>
              </a:rPr>
              <a: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ouswt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4" name="ZoneTexte 13">
            <a:hlinkClick r:id="rId2" action="ppaction://hlinksldjump"/>
            <a:extLst>
              <a:ext uri="{FF2B5EF4-FFF2-40B4-BE49-F238E27FC236}">
                <a16:creationId xmlns:a16="http://schemas.microsoft.com/office/drawing/2014/main" id="{58EFB147-BEE0-C164-7F5A-1F7C78527688}"/>
              </a:ext>
            </a:extLst>
          </p:cNvPr>
          <p:cNvSpPr txBox="1"/>
          <p:nvPr/>
        </p:nvSpPr>
        <p:spPr>
          <a:xfrm>
            <a:off x="1559496"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
        <p:nvSpPr>
          <p:cNvPr id="15" name="ZoneTexte 14">
            <a:extLst>
              <a:ext uri="{FF2B5EF4-FFF2-40B4-BE49-F238E27FC236}">
                <a16:creationId xmlns:a16="http://schemas.microsoft.com/office/drawing/2014/main" id="{5E3B121C-E37D-6382-0E6D-B416A2DE16E9}"/>
              </a:ext>
            </a:extLst>
          </p:cNvPr>
          <p:cNvSpPr txBox="1"/>
          <p:nvPr/>
        </p:nvSpPr>
        <p:spPr>
          <a:xfrm>
            <a:off x="2423592" y="6436599"/>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6" name="ZoneTexte 15">
            <a:hlinkClick r:id="rId2" action="ppaction://hlinksldjump"/>
            <a:extLst>
              <a:ext uri="{FF2B5EF4-FFF2-40B4-BE49-F238E27FC236}">
                <a16:creationId xmlns:a16="http://schemas.microsoft.com/office/drawing/2014/main" id="{D90F4207-CE34-66AE-1EDB-226130870727}"/>
              </a:ext>
            </a:extLst>
          </p:cNvPr>
          <p:cNvSpPr txBox="1"/>
          <p:nvPr/>
        </p:nvSpPr>
        <p:spPr>
          <a:xfrm>
            <a:off x="1559496"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
        <p:nvSpPr>
          <p:cNvPr id="17" name="ZoneTexte 16">
            <a:extLst>
              <a:ext uri="{FF2B5EF4-FFF2-40B4-BE49-F238E27FC236}">
                <a16:creationId xmlns:a16="http://schemas.microsoft.com/office/drawing/2014/main" id="{17C38985-D171-CADE-342E-B9A6F32327C7}"/>
              </a:ext>
            </a:extLst>
          </p:cNvPr>
          <p:cNvSpPr txBox="1"/>
          <p:nvPr/>
        </p:nvSpPr>
        <p:spPr>
          <a:xfrm>
            <a:off x="2423592" y="6436599"/>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Tennau</a:t>
            </a:r>
            <a:r>
              <a:rPr lang="fr-FR" sz="1600" dirty="0">
                <a:solidFill>
                  <a:prstClr val="white"/>
                </a:solidFill>
                <a:latin typeface="CS Avva Shenouda" pitchFamily="34" charset="0"/>
              </a:rPr>
              <a:t> </a:t>
            </a:r>
            <a:r>
              <a:rPr lang="fr-FR" sz="1600" dirty="0">
                <a:solidFill>
                  <a:prstClr val="white"/>
                </a:solidFill>
                <a:latin typeface="Book Antiqua" pitchFamily="18" charset="0"/>
              </a:rPr>
              <a:t>- Hymne à la Sainte Résurrection</a:t>
            </a:r>
          </a:p>
        </p:txBody>
      </p:sp>
      <p:sp>
        <p:nvSpPr>
          <p:cNvPr id="18" name="ZoneTexte 17">
            <a:hlinkClick r:id="rId2" action="ppaction://hlinksldjump"/>
            <a:extLst>
              <a:ext uri="{FF2B5EF4-FFF2-40B4-BE49-F238E27FC236}">
                <a16:creationId xmlns:a16="http://schemas.microsoft.com/office/drawing/2014/main" id="{DB7B121D-DE9C-70D6-A813-ED2B4B5C0DFB}"/>
              </a:ext>
            </a:extLst>
          </p:cNvPr>
          <p:cNvSpPr txBox="1"/>
          <p:nvPr/>
        </p:nvSpPr>
        <p:spPr>
          <a:xfrm>
            <a:off x="1559496"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
        <p:nvSpPr>
          <p:cNvPr id="19" name="ZoneTexte 18">
            <a:extLst>
              <a:ext uri="{FF2B5EF4-FFF2-40B4-BE49-F238E27FC236}">
                <a16:creationId xmlns:a16="http://schemas.microsoft.com/office/drawing/2014/main" id="{7FDCAE5A-E884-4618-EF8B-8F76B9827F5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20" name="ZoneTexte 19">
            <a:hlinkClick r:id="rId2" action="ppaction://hlinksldjump"/>
            <a:extLst>
              <a:ext uri="{FF2B5EF4-FFF2-40B4-BE49-F238E27FC236}">
                <a16:creationId xmlns:a16="http://schemas.microsoft.com/office/drawing/2014/main" id="{47C828B9-88A7-932B-B522-46F2A873EE3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Ten</a:t>
            </a:r>
            <a:r>
              <a:rPr lang="fr-FR" sz="3733" dirty="0">
                <a:solidFill>
                  <a:prstClr val="white"/>
                </a:solidFill>
                <a:latin typeface="CS Avva Shenouda" pitchFamily="34" charset="0"/>
              </a:rPr>
              <a:t>]ho `</a:t>
            </a:r>
            <a:r>
              <a:rPr lang="fr-FR" sz="3733" dirty="0" err="1">
                <a:solidFill>
                  <a:prstClr val="white"/>
                </a:solidFill>
                <a:latin typeface="CS Avva Shenouda" pitchFamily="34" charset="0"/>
              </a:rPr>
              <a:t>aripenmeu`i</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proctatyc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etenhot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nahren</a:t>
            </a:r>
            <a:r>
              <a:rPr lang="fr-FR" sz="3733" dirty="0">
                <a:solidFill>
                  <a:prstClr val="white"/>
                </a:solidFill>
                <a:latin typeface="CS Avva Shenouda" pitchFamily="34" charset="0"/>
              </a:rPr>
              <a:t> Pen¡ I=y=c P=,=c @ `</a:t>
            </a:r>
            <a:r>
              <a:rPr lang="fr-FR" sz="3733" dirty="0" err="1">
                <a:solidFill>
                  <a:prstClr val="white"/>
                </a:solidFill>
                <a:latin typeface="CS Avva Shenouda" pitchFamily="34" charset="0"/>
              </a:rPr>
              <a:t>ntef,a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nennobi</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نسألك أن تذكرينا.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أيتها الشفيعة الأمينة.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أمام ربنا يسوع المسيح.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ليغفر لنا خطايانا.</a:t>
            </a:r>
            <a:endParaRPr lang="fr-FR" sz="4400" dirty="0">
              <a:solidFill>
                <a:prstClr val="white"/>
              </a:solidFill>
              <a:latin typeface="Calibri"/>
            </a:endParaRPr>
          </a:p>
        </p:txBody>
      </p:sp>
      <p:sp>
        <p:nvSpPr>
          <p:cNvPr id="12" name="Rectangle 11"/>
          <p:cNvSpPr/>
          <p:nvPr/>
        </p:nvSpPr>
        <p:spPr>
          <a:xfrm>
            <a:off x="448229" y="3909054"/>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Souviens-toi, nous t’implorons</a:t>
            </a:r>
          </a:p>
          <a:p>
            <a:pPr algn="ctr" defTabSz="1219170"/>
            <a:r>
              <a:rPr lang="fr-FR" sz="3733" b="1" dirty="0">
                <a:solidFill>
                  <a:prstClr val="white"/>
                </a:solidFill>
                <a:latin typeface="Book Antiqua" pitchFamily="18" charset="0"/>
              </a:rPr>
              <a:t>Ô intercesseur fidèle</a:t>
            </a:r>
          </a:p>
          <a:p>
            <a:pPr algn="ctr" defTabSz="1219170"/>
            <a:r>
              <a:rPr lang="fr-FR" sz="3733" b="1" dirty="0">
                <a:solidFill>
                  <a:prstClr val="white"/>
                </a:solidFill>
                <a:latin typeface="Book Antiqua" pitchFamily="18" charset="0"/>
              </a:rPr>
              <a:t>Devant notre Seigneur Jésus-Christ</a:t>
            </a:r>
          </a:p>
          <a:p>
            <a:pPr algn="ctr" defTabSz="1219170"/>
            <a:r>
              <a:rPr lang="fr-FR" sz="3733" b="1" dirty="0">
                <a:solidFill>
                  <a:prstClr val="white"/>
                </a:solidFill>
                <a:latin typeface="Book Antiqua" pitchFamily="18" charset="0"/>
              </a:rPr>
              <a:t>Pour qu'il nous pardonne nos péchés.</a:t>
            </a:r>
          </a:p>
        </p:txBody>
      </p:sp>
    </p:spTree>
    <p:extLst>
      <p:ext uri="{BB962C8B-B14F-4D97-AF65-F5344CB8AC3E}">
        <p14:creationId xmlns:p14="http://schemas.microsoft.com/office/powerpoint/2010/main" val="2572369164"/>
      </p:ext>
    </p:extLst>
  </p:cSld>
  <p:clrMapOvr>
    <a:overrideClrMapping bg1="lt1" tx1="dk1" bg2="lt2" tx2="dk2" accent1="accent1" accent2="accent2" accent3="accent3" accent4="accent4" accent5="accent5" accent6="accent6" hlink="hlink" folHlink="folHlink"/>
  </p:clrMapOvr>
</p:sld>
</file>

<file path=ppt/slides/slide25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1524000" y="980728"/>
            <a:ext cx="9144000" cy="861774"/>
          </a:xfrm>
          <a:prstGeom prst="rect">
            <a:avLst/>
          </a:prstGeom>
        </p:spPr>
        <p:txBody>
          <a:bodyPr wrap="square">
            <a:spAutoFit/>
          </a:bodyPr>
          <a:lstStyle/>
          <a:p>
            <a:pPr algn="ctr"/>
            <a:r>
              <a:rPr lang="fr-FR" sz="5000" dirty="0" err="1">
                <a:solidFill>
                  <a:prstClr val="white"/>
                </a:solidFill>
                <a:latin typeface="CS Avva Shenouda" pitchFamily="34" charset="0"/>
              </a:rPr>
              <a:t>Pilwbs</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Batoc</a:t>
            </a:r>
            <a:endParaRPr lang="fr-FR" sz="5000" dirty="0">
              <a:solidFill>
                <a:prstClr val="white"/>
              </a:solidFill>
              <a:latin typeface="CS Avva Shenouda" pitchFamily="34" charset="0"/>
            </a:endParaRPr>
          </a:p>
        </p:txBody>
      </p:sp>
      <p:sp>
        <p:nvSpPr>
          <p:cNvPr id="7" name="Rectangle 6"/>
          <p:cNvSpPr/>
          <p:nvPr/>
        </p:nvSpPr>
        <p:spPr>
          <a:xfrm>
            <a:off x="1524000" y="2743200"/>
            <a:ext cx="9144000" cy="1754326"/>
          </a:xfrm>
          <a:prstGeom prst="rect">
            <a:avLst/>
          </a:prstGeom>
        </p:spPr>
        <p:txBody>
          <a:bodyPr wrap="square">
            <a:spAutoFit/>
          </a:bodyPr>
          <a:lstStyle/>
          <a:p>
            <a:pPr algn="ctr"/>
            <a:r>
              <a:rPr lang="fr-FR" sz="5400" b="1" dirty="0">
                <a:solidFill>
                  <a:prstClr val="white"/>
                </a:solidFill>
                <a:latin typeface="Book Antiqua" pitchFamily="18" charset="0"/>
              </a:rPr>
              <a:t>2ème Explication </a:t>
            </a:r>
            <a:r>
              <a:rPr lang="fr-FR" sz="5400" b="1" dirty="0" err="1">
                <a:solidFill>
                  <a:prstClr val="white"/>
                </a:solidFill>
                <a:latin typeface="Book Antiqua" pitchFamily="18" charset="0"/>
              </a:rPr>
              <a:t>Watos</a:t>
            </a:r>
            <a:r>
              <a:rPr lang="fr-FR" sz="5400" b="1" dirty="0">
                <a:solidFill>
                  <a:prstClr val="white"/>
                </a:solidFill>
                <a:latin typeface="Book Antiqua" pitchFamily="18" charset="0"/>
              </a:rPr>
              <a:t> </a:t>
            </a:r>
            <a:r>
              <a:rPr lang="fr-FR" sz="5400" b="1" dirty="0" err="1">
                <a:solidFill>
                  <a:prstClr val="white"/>
                </a:solidFill>
                <a:latin typeface="Book Antiqua" pitchFamily="18" charset="0"/>
              </a:rPr>
              <a:t>théotokie</a:t>
            </a:r>
            <a:r>
              <a:rPr lang="fr-FR" sz="5400" b="1" dirty="0">
                <a:solidFill>
                  <a:prstClr val="white"/>
                </a:solidFill>
                <a:latin typeface="Book Antiqua" pitchFamily="18" charset="0"/>
              </a:rPr>
              <a:t> du samedi</a:t>
            </a: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82</a:t>
            </a:r>
          </a:p>
        </p:txBody>
      </p:sp>
      <p:sp>
        <p:nvSpPr>
          <p:cNvPr id="2" name="ZoneTexte 1">
            <a:extLst>
              <a:ext uri="{FF2B5EF4-FFF2-40B4-BE49-F238E27FC236}">
                <a16:creationId xmlns:a16="http://schemas.microsoft.com/office/drawing/2014/main" id="{D0647348-AC27-F5F1-4D1A-146BE2D40D1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3" name="ZoneTexte 2">
            <a:hlinkClick r:id="rId3" action="ppaction://hlinksldjump"/>
            <a:extLst>
              <a:ext uri="{FF2B5EF4-FFF2-40B4-BE49-F238E27FC236}">
                <a16:creationId xmlns:a16="http://schemas.microsoft.com/office/drawing/2014/main" id="{5EBA7FCD-5848-E6DA-AB26-664F6B81E1D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43587638"/>
      </p:ext>
    </p:extLst>
  </p:cSld>
  <p:clrMapOvr>
    <a:masterClrMapping/>
  </p:clrMapOvr>
  <p:transition spd="slow"/>
</p:sld>
</file>

<file path=ppt/slides/slide2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err="1">
                <a:solidFill>
                  <a:prstClr val="white"/>
                </a:solidFill>
              </a:rPr>
              <a:t>قلبى</a:t>
            </a:r>
            <a:r>
              <a:rPr lang="ar-EG" sz="4800" dirty="0">
                <a:solidFill>
                  <a:prstClr val="white"/>
                </a:solidFill>
              </a:rPr>
              <a:t> </a:t>
            </a:r>
            <a:r>
              <a:rPr lang="ar-EG" sz="4800" dirty="0" err="1">
                <a:solidFill>
                  <a:prstClr val="white"/>
                </a:solidFill>
              </a:rPr>
              <a:t>ولسانى</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يسبحان الثالوث </a:t>
            </a:r>
            <a:endParaRPr lang="fr-FR" sz="4800" dirty="0">
              <a:solidFill>
                <a:prstClr val="white"/>
              </a:solidFill>
            </a:endParaRPr>
          </a:p>
          <a:p>
            <a:pPr algn="just" rtl="1"/>
            <a:r>
              <a:rPr lang="ar-EG" sz="4800" dirty="0">
                <a:solidFill>
                  <a:prstClr val="white"/>
                </a:solidFill>
              </a:rPr>
              <a:t>أيها الثالوث </a:t>
            </a:r>
            <a:endParaRPr lang="fr-FR" sz="4800" dirty="0">
              <a:solidFill>
                <a:prstClr val="white"/>
              </a:solidFill>
            </a:endParaRPr>
          </a:p>
          <a:p>
            <a:pPr algn="just" rtl="1"/>
            <a:r>
              <a:rPr lang="ar-EG" sz="4800" dirty="0">
                <a:solidFill>
                  <a:prstClr val="white"/>
                </a:solidFill>
              </a:rPr>
              <a:t>القدوس أرحمنا</a:t>
            </a:r>
            <a:endParaRPr lang="fr-FR" sz="4800" dirty="0">
              <a:solidFill>
                <a:prstClr val="white"/>
              </a:solidFill>
            </a:endParaRPr>
          </a:p>
        </p:txBody>
      </p:sp>
      <p:sp>
        <p:nvSpPr>
          <p:cNvPr id="6" name="Rectangle 5"/>
          <p:cNvSpPr/>
          <p:nvPr/>
        </p:nvSpPr>
        <p:spPr>
          <a:xfrm>
            <a:off x="457200" y="332657"/>
            <a:ext cx="6070848" cy="1938992"/>
          </a:xfrm>
          <a:prstGeom prst="rect">
            <a:avLst/>
          </a:prstGeom>
        </p:spPr>
        <p:txBody>
          <a:bodyPr wrap="square">
            <a:spAutoFit/>
          </a:bodyPr>
          <a:lstStyle/>
          <a:p>
            <a:pPr algn="just"/>
            <a:r>
              <a:rPr lang="pt-BR" sz="4000" dirty="0">
                <a:solidFill>
                  <a:prstClr val="white"/>
                </a:solidFill>
                <a:latin typeface="CS Avva Shenouda" pitchFamily="34" charset="0"/>
              </a:rPr>
              <a:t>Apahyt nem palac@ hwc    `e}`triac  @   `agi`a</a:t>
            </a:r>
            <a:br>
              <a:rPr lang="pt-BR" sz="4000" dirty="0">
                <a:solidFill>
                  <a:prstClr val="white"/>
                </a:solidFill>
                <a:latin typeface="CS Avva Shenouda" pitchFamily="34" charset="0"/>
              </a:rPr>
            </a:br>
            <a:r>
              <a:rPr lang="pt-BR" sz="4000" dirty="0">
                <a:solidFill>
                  <a:prstClr val="white"/>
                </a:solidFill>
                <a:latin typeface="CS Avva Shenouda" pitchFamily="34" charset="0"/>
              </a:rPr>
              <a:t>`Triac@ `ele`ycon `ymac</a:t>
            </a:r>
            <a:endParaRPr lang="fr-FR" sz="4000" dirty="0">
              <a:solidFill>
                <a:prstClr val="white"/>
              </a:solidFill>
              <a:latin typeface="CS Avva Shenouda" pitchFamily="34" charset="0"/>
            </a:endParaRPr>
          </a:p>
        </p:txBody>
      </p:sp>
      <p:sp>
        <p:nvSpPr>
          <p:cNvPr id="7" name="Rectangle 6"/>
          <p:cNvSpPr/>
          <p:nvPr/>
        </p:nvSpPr>
        <p:spPr>
          <a:xfrm>
            <a:off x="2855640" y="3711476"/>
            <a:ext cx="6480720" cy="2308324"/>
          </a:xfrm>
          <a:prstGeom prst="rect">
            <a:avLst/>
          </a:prstGeom>
        </p:spPr>
        <p:txBody>
          <a:bodyPr wrap="square">
            <a:spAutoFit/>
          </a:bodyPr>
          <a:lstStyle/>
          <a:p>
            <a:pPr algn="ctr"/>
            <a:r>
              <a:rPr lang="fr-FR" sz="3600" b="1" dirty="0">
                <a:solidFill>
                  <a:prstClr val="white"/>
                </a:solidFill>
                <a:latin typeface="Book Antiqua" pitchFamily="18" charset="0"/>
              </a:rPr>
              <a:t>Mon cœur et ma langue</a:t>
            </a:r>
          </a:p>
          <a:p>
            <a:pPr algn="ctr"/>
            <a:r>
              <a:rPr lang="fr-FR" sz="3600" b="1" dirty="0">
                <a:solidFill>
                  <a:prstClr val="white"/>
                </a:solidFill>
                <a:latin typeface="Book Antiqua" pitchFamily="18" charset="0"/>
              </a:rPr>
              <a:t>Louent la Sainte Trinité </a:t>
            </a:r>
          </a:p>
          <a:p>
            <a:pPr algn="ctr"/>
            <a:r>
              <a:rPr lang="fr-FR" sz="3600" b="1" dirty="0">
                <a:solidFill>
                  <a:prstClr val="white"/>
                </a:solidFill>
                <a:latin typeface="Book Antiqua" pitchFamily="18" charset="0"/>
              </a:rPr>
              <a:t>Sainte Trinité</a:t>
            </a:r>
          </a:p>
          <a:p>
            <a:pPr algn="ctr"/>
            <a:r>
              <a:rPr lang="fr-FR" sz="3600" b="1" dirty="0">
                <a:solidFill>
                  <a:prstClr val="white"/>
                </a:solidFill>
                <a:latin typeface="Book Antiqua" pitchFamily="18" charset="0"/>
              </a:rPr>
              <a:t>Aie pitié de nous.</a:t>
            </a:r>
          </a:p>
        </p:txBody>
      </p:sp>
      <p:sp>
        <p:nvSpPr>
          <p:cNvPr id="4" name="ZoneTexte 3">
            <a:extLst>
              <a:ext uri="{FF2B5EF4-FFF2-40B4-BE49-F238E27FC236}">
                <a16:creationId xmlns:a16="http://schemas.microsoft.com/office/drawing/2014/main" id="{D8BA1729-F6B0-E234-DB50-5424F71DF40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D20D4FDA-DE2B-335E-671F-CE595B7DF55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95770468"/>
      </p:ext>
    </p:extLst>
  </p:cSld>
  <p:clrMapOvr>
    <a:masterClrMapping/>
  </p:clrMapOvr>
</p:sld>
</file>

<file path=ppt/slides/slide257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E9DF4ABB-85E3-DCB4-5840-DF2ED41D699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ye;meh</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hmot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nat;wleb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ckyny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na;mounk</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njij</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pi`aho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me;myi</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السلام للممتلئة نعمة.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العذراء غير الدنسة.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القبة غير المصنوعة.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بالأيدى</a:t>
            </a:r>
            <a:r>
              <a:rPr lang="ar-EG" sz="4400" dirty="0">
                <a:solidFill>
                  <a:prstClr val="white"/>
                </a:solidFill>
                <a:latin typeface="Calibri"/>
                <a:cs typeface="Arial" panose="020B0604020202020204" pitchFamily="34" charset="0"/>
              </a:rPr>
              <a:t> كنز البر.</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pleine de grâce</a:t>
            </a:r>
          </a:p>
          <a:p>
            <a:pPr algn="ctr" defTabSz="1219170"/>
            <a:r>
              <a:rPr lang="fr-FR" sz="3733" b="1" dirty="0">
                <a:solidFill>
                  <a:prstClr val="white"/>
                </a:solidFill>
                <a:latin typeface="Book Antiqua" pitchFamily="18" charset="0"/>
              </a:rPr>
              <a:t>Toi la Vierge sans souillure</a:t>
            </a:r>
          </a:p>
          <a:p>
            <a:pPr algn="ctr" defTabSz="1219170"/>
            <a:r>
              <a:rPr lang="fr-FR" sz="3733" b="1" dirty="0">
                <a:solidFill>
                  <a:prstClr val="white"/>
                </a:solidFill>
                <a:latin typeface="Book Antiqua" pitchFamily="18" charset="0"/>
              </a:rPr>
              <a:t>Tente qu’aucune main ne fit</a:t>
            </a:r>
          </a:p>
          <a:p>
            <a:pPr algn="ctr" defTabSz="1219170"/>
            <a:r>
              <a:rPr lang="fr-FR" sz="3733" b="1" dirty="0">
                <a:solidFill>
                  <a:prstClr val="white"/>
                </a:solidFill>
                <a:latin typeface="Book Antiqua" pitchFamily="18" charset="0"/>
              </a:rPr>
              <a:t>Et trésor de la justice</a:t>
            </a:r>
          </a:p>
        </p:txBody>
      </p:sp>
      <p:sp>
        <p:nvSpPr>
          <p:cNvPr id="20" name="ZoneTexte 19">
            <a:hlinkClick r:id="rId2" action="ppaction://hlinksldjump"/>
            <a:extLst>
              <a:ext uri="{FF2B5EF4-FFF2-40B4-BE49-F238E27FC236}">
                <a16:creationId xmlns:a16="http://schemas.microsoft.com/office/drawing/2014/main" id="{DDBE500E-FACC-49C9-B402-F5C1557BCD1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61080862"/>
      </p:ext>
    </p:extLst>
  </p:cSld>
  <p:clrMapOvr>
    <a:overrideClrMapping bg1="lt1" tx1="dk1" bg2="lt2" tx2="dk2" accent1="accent1" accent2="accent2" accent3="accent3" accent4="accent4" accent5="accent5" accent6="accent6" hlink="hlink" folHlink="folHlink"/>
  </p:clrMapOvr>
</p:sld>
</file>

<file path=ppt/slides/slide257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61562F92-F1AB-5F9C-ACAD-DA81C89E55E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rompi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e;necwc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yetachisennoufi</a:t>
            </a:r>
            <a:r>
              <a:rPr lang="fr-FR" sz="3733" dirty="0">
                <a:solidFill>
                  <a:prstClr val="white"/>
                </a:solidFill>
                <a:latin typeface="CS Avva Shenouda" pitchFamily="34" charset="0"/>
              </a:rPr>
              <a:t> nan @ `n]</a:t>
            </a:r>
            <a:r>
              <a:rPr lang="fr-FR" sz="3733" dirty="0" err="1">
                <a:solidFill>
                  <a:prstClr val="white"/>
                </a:solidFill>
                <a:latin typeface="CS Avva Shenouda" pitchFamily="34" charset="0"/>
              </a:rPr>
              <a:t>hiryny</a:t>
            </a:r>
            <a:r>
              <a:rPr lang="fr-FR" sz="3733" dirty="0">
                <a:solidFill>
                  <a:prstClr val="white"/>
                </a:solidFill>
                <a:latin typeface="CS Avva Shenouda" pitchFamily="34" charset="0"/>
              </a:rPr>
              <a:t> `</a:t>
            </a:r>
            <a:r>
              <a:rPr lang="fr-FR" sz="3733" err="1">
                <a:solidFill>
                  <a:prstClr val="white"/>
                </a:solidFill>
                <a:latin typeface="CS Avva Shenouda" pitchFamily="34" charset="0"/>
              </a:rPr>
              <a:t>nte</a:t>
            </a:r>
            <a:r>
              <a:rPr lang="fr-FR" sz="3733">
                <a:solidFill>
                  <a:prstClr val="white"/>
                </a:solidFill>
                <a:latin typeface="CS Avva Shenouda" pitchFamily="34" charset="0"/>
              </a:rPr>
              <a:t> `V</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yetacswpi</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nirwmi</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السلام للحمامة الحسنة.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التى</a:t>
            </a:r>
            <a:r>
              <a:rPr lang="ar-EG" sz="4400" dirty="0">
                <a:solidFill>
                  <a:prstClr val="white"/>
                </a:solidFill>
                <a:latin typeface="Calibri"/>
                <a:cs typeface="Arial" panose="020B0604020202020204" pitchFamily="34" charset="0"/>
              </a:rPr>
              <a:t> بشرتنا.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بسلام الله.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الذى صار للبشر.</a:t>
            </a:r>
            <a:endParaRPr lang="fr-FR" sz="4400"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la belle colombe</a:t>
            </a:r>
          </a:p>
          <a:p>
            <a:pPr algn="ctr" defTabSz="1219170"/>
            <a:r>
              <a:rPr lang="fr-FR" sz="3733" b="1" dirty="0">
                <a:solidFill>
                  <a:prstClr val="white"/>
                </a:solidFill>
                <a:latin typeface="Book Antiqua" pitchFamily="18" charset="0"/>
              </a:rPr>
              <a:t>Toi qui nous as annoncé</a:t>
            </a:r>
          </a:p>
          <a:p>
            <a:pPr algn="ctr" defTabSz="1219170"/>
            <a:r>
              <a:rPr lang="fr-FR" sz="3733" b="1" dirty="0">
                <a:solidFill>
                  <a:prstClr val="white"/>
                </a:solidFill>
                <a:latin typeface="Book Antiqua" pitchFamily="18" charset="0"/>
              </a:rPr>
              <a:t>Paix de Dieu qui est venue</a:t>
            </a:r>
          </a:p>
          <a:p>
            <a:pPr algn="ctr" defTabSz="1219170"/>
            <a:r>
              <a:rPr lang="fr-FR" sz="3733" b="1" dirty="0">
                <a:solidFill>
                  <a:prstClr val="white"/>
                </a:solidFill>
                <a:latin typeface="Book Antiqua" pitchFamily="18" charset="0"/>
              </a:rPr>
              <a:t>Pour toute l’humanité.</a:t>
            </a:r>
          </a:p>
        </p:txBody>
      </p:sp>
      <p:sp>
        <p:nvSpPr>
          <p:cNvPr id="20" name="ZoneTexte 19">
            <a:hlinkClick r:id="rId2" action="ppaction://hlinksldjump"/>
            <a:extLst>
              <a:ext uri="{FF2B5EF4-FFF2-40B4-BE49-F238E27FC236}">
                <a16:creationId xmlns:a16="http://schemas.microsoft.com/office/drawing/2014/main" id="{4C6AFEFE-A651-FA85-2339-581F0BFFE16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90828850"/>
      </p:ext>
    </p:extLst>
  </p:cSld>
  <p:clrMapOvr>
    <a:overrideClrMapping bg1="lt1" tx1="dk1" bg2="lt2" tx2="dk2" accent1="accent1" accent2="accent2" accent3="accent3" accent4="accent4" accent5="accent5" accent6="accent6" hlink="hlink" folHlink="folHlink"/>
  </p:clrMapOvr>
</p:sld>
</file>

<file path=ppt/slides/slide257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5C5C5395-148E-8577-A3EC-2B2EA8A7C3F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mau</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mvyetaferrwmi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pefouws</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mmin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mmof</a:t>
            </a:r>
            <a:r>
              <a:rPr lang="fr-FR" sz="3733" dirty="0">
                <a:solidFill>
                  <a:prstClr val="white"/>
                </a:solidFill>
                <a:latin typeface="CS Avva Shenouda" pitchFamily="34" charset="0"/>
              </a:rPr>
              <a:t> @ nem `p]ma] `</a:t>
            </a:r>
            <a:r>
              <a:rPr lang="fr-FR" sz="3733" dirty="0" err="1">
                <a:solidFill>
                  <a:prstClr val="white"/>
                </a:solidFill>
                <a:latin typeface="CS Avva Shenouda" pitchFamily="34" charset="0"/>
              </a:rPr>
              <a:t>Pefiwt</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pi`P</a:t>
            </a:r>
            <a:r>
              <a:rPr lang="fr-FR" sz="3733" dirty="0">
                <a:solidFill>
                  <a:prstClr val="white"/>
                </a:solidFill>
                <a:latin typeface="CS Avva Shenouda" pitchFamily="34" charset="0"/>
              </a:rPr>
              <a:t>=n=a =e=;=u.</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السلام لأم </a:t>
            </a:r>
            <a:r>
              <a:rPr lang="ar-EG" sz="4400" dirty="0" err="1">
                <a:solidFill>
                  <a:prstClr val="white"/>
                </a:solidFill>
                <a:latin typeface="Calibri"/>
                <a:cs typeface="Arial" panose="020B0604020202020204" pitchFamily="34" charset="0"/>
              </a:rPr>
              <a:t>المتأنس</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بإرادته وحده.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ومسرة أبيه.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والروح القدس.</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Mère de l’Incarné</a:t>
            </a:r>
          </a:p>
          <a:p>
            <a:pPr algn="ctr" defTabSz="1219170"/>
            <a:r>
              <a:rPr lang="fr-FR" sz="3733" b="1" dirty="0">
                <a:solidFill>
                  <a:prstClr val="white"/>
                </a:solidFill>
                <a:latin typeface="Book Antiqua" pitchFamily="18" charset="0"/>
              </a:rPr>
              <a:t>Par Sa seule volonté</a:t>
            </a:r>
          </a:p>
          <a:p>
            <a:pPr algn="ctr" defTabSz="1219170"/>
            <a:r>
              <a:rPr lang="fr-FR" sz="3733" b="1" dirty="0">
                <a:solidFill>
                  <a:prstClr val="white"/>
                </a:solidFill>
                <a:latin typeface="Book Antiqua" pitchFamily="18" charset="0"/>
              </a:rPr>
              <a:t>Et le plaisir de Son Père</a:t>
            </a:r>
          </a:p>
          <a:p>
            <a:pPr algn="ctr" defTabSz="1219170"/>
            <a:r>
              <a:rPr lang="fr-FR" sz="3733" b="1" dirty="0">
                <a:solidFill>
                  <a:prstClr val="white"/>
                </a:solidFill>
                <a:latin typeface="Book Antiqua" pitchFamily="18" charset="0"/>
              </a:rPr>
              <a:t>Et aussi du Saint Esprit.</a:t>
            </a:r>
          </a:p>
        </p:txBody>
      </p:sp>
      <p:sp>
        <p:nvSpPr>
          <p:cNvPr id="20" name="ZoneTexte 19">
            <a:hlinkClick r:id="rId2" action="ppaction://hlinksldjump"/>
            <a:extLst>
              <a:ext uri="{FF2B5EF4-FFF2-40B4-BE49-F238E27FC236}">
                <a16:creationId xmlns:a16="http://schemas.microsoft.com/office/drawing/2014/main" id="{D97A5F7F-B180-4378-9F13-B14D5DE6BBE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34112720"/>
      </p:ext>
    </p:extLst>
  </p:cSld>
  <p:clrMapOvr>
    <a:overrideClrMapping bg1="lt1" tx1="dk1" bg2="lt2" tx2="dk2" accent1="accent1" accent2="accent2" accent3="accent3" accent4="accent4" accent5="accent5" accent6="accent6" hlink="hlink" folHlink="folHlink"/>
  </p:clrMapOvr>
</p:sld>
</file>

<file path=ppt/slides/slide257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806C739C-B943-2D44-CD56-3721B501301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9"/>
            <a:ext cx="6144683"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pi`ctamnoc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nnoub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pimanna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hyp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nqytf</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pi`sbwt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nse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mpeukinwn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Mwuc`yc</a:t>
            </a:r>
            <a:r>
              <a:rPr lang="fr-FR" sz="3733" dirty="0">
                <a:solidFill>
                  <a:prstClr val="white"/>
                </a:solidFill>
                <a:latin typeface="CS Avva Shenouda" pitchFamily="34" charset="0"/>
              </a:rPr>
              <a:t> mes ]</a:t>
            </a:r>
            <a:r>
              <a:rPr lang="fr-FR" sz="3733" dirty="0" err="1">
                <a:solidFill>
                  <a:prstClr val="white"/>
                </a:solidFill>
                <a:latin typeface="CS Avva Shenouda" pitchFamily="34" charset="0"/>
              </a:rPr>
              <a:t>petra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nqytf</a:t>
            </a:r>
            <a:r>
              <a:rPr lang="fr-FR" sz="3733" dirty="0">
                <a:solidFill>
                  <a:prstClr val="white"/>
                </a:solidFill>
                <a:latin typeface="CS Avva Shenouda" pitchFamily="34" charset="0"/>
              </a:rPr>
              <a:t>.</a:t>
            </a:r>
          </a:p>
        </p:txBody>
      </p:sp>
      <p:sp>
        <p:nvSpPr>
          <p:cNvPr id="11" name="Rectangle 10"/>
          <p:cNvSpPr/>
          <p:nvPr/>
        </p:nvSpPr>
        <p:spPr>
          <a:xfrm>
            <a:off x="6480043" y="556226"/>
            <a:ext cx="5376597" cy="2739211"/>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السلام للقسط </a:t>
            </a:r>
            <a:r>
              <a:rPr lang="ar-EG" sz="4400" dirty="0" err="1">
                <a:solidFill>
                  <a:prstClr val="white"/>
                </a:solidFill>
                <a:latin typeface="Calibri"/>
                <a:cs typeface="Arial" panose="020B0604020202020204" pitchFamily="34" charset="0"/>
              </a:rPr>
              <a:t>الذهبى</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المخفى</a:t>
            </a:r>
            <a:r>
              <a:rPr lang="ar-EG" sz="4400" dirty="0">
                <a:solidFill>
                  <a:prstClr val="white"/>
                </a:solidFill>
                <a:latin typeface="Calibri"/>
                <a:cs typeface="Arial" panose="020B0604020202020204" pitchFamily="34" charset="0"/>
              </a:rPr>
              <a:t> فيه المن.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وعصا الخشب </a:t>
            </a:r>
            <a:r>
              <a:rPr lang="ar-EG" sz="4400" dirty="0" err="1">
                <a:solidFill>
                  <a:prstClr val="white"/>
                </a:solidFill>
                <a:latin typeface="Calibri"/>
                <a:cs typeface="Arial" panose="020B0604020202020204" pitchFamily="34" charset="0"/>
              </a:rPr>
              <a:t>اللوزى</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endParaRPr>
          </a:p>
          <a:p>
            <a:pPr algn="just" defTabSz="1219170" rtl="1"/>
            <a:r>
              <a:rPr lang="ar-EG" sz="4000" dirty="0" err="1">
                <a:solidFill>
                  <a:prstClr val="white"/>
                </a:solidFill>
                <a:latin typeface="Calibri"/>
                <a:cs typeface="Arial" panose="020B0604020202020204" pitchFamily="34" charset="0"/>
              </a:rPr>
              <a:t>التى</a:t>
            </a:r>
            <a:r>
              <a:rPr lang="ar-EG" sz="4000" dirty="0">
                <a:solidFill>
                  <a:prstClr val="white"/>
                </a:solidFill>
                <a:latin typeface="Calibri"/>
                <a:cs typeface="Arial" panose="020B0604020202020204" pitchFamily="34" charset="0"/>
              </a:rPr>
              <a:t> ضرب بها موسى الصخرة</a:t>
            </a:r>
            <a:endParaRPr lang="fr-FR" sz="4000" dirty="0">
              <a:solidFill>
                <a:prstClr val="white"/>
              </a:solidFill>
              <a:latin typeface="Calibri"/>
            </a:endParaRPr>
          </a:p>
        </p:txBody>
      </p:sp>
      <p:sp>
        <p:nvSpPr>
          <p:cNvPr id="12" name="Rectangle 11"/>
          <p:cNvSpPr/>
          <p:nvPr/>
        </p:nvSpPr>
        <p:spPr>
          <a:xfrm>
            <a:off x="2135560" y="3813043"/>
            <a:ext cx="792088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au propitiatoire</a:t>
            </a:r>
          </a:p>
          <a:p>
            <a:pPr algn="ctr" defTabSz="1219170"/>
            <a:r>
              <a:rPr lang="fr-FR" sz="3733" b="1" dirty="0">
                <a:solidFill>
                  <a:prstClr val="white"/>
                </a:solidFill>
                <a:latin typeface="Book Antiqua" pitchFamily="18" charset="0"/>
              </a:rPr>
              <a:t>D’or où la manne est cachée</a:t>
            </a:r>
          </a:p>
          <a:p>
            <a:pPr algn="ctr" defTabSz="1219170"/>
            <a:r>
              <a:rPr lang="fr-FR" sz="3733" b="1" dirty="0">
                <a:solidFill>
                  <a:prstClr val="white"/>
                </a:solidFill>
                <a:latin typeface="Book Antiqua" pitchFamily="18" charset="0"/>
              </a:rPr>
              <a:t>Au bâton avec lequel</a:t>
            </a:r>
          </a:p>
          <a:p>
            <a:pPr algn="ctr" defTabSz="1219170"/>
            <a:r>
              <a:rPr lang="fr-FR" sz="3733" b="1" dirty="0">
                <a:solidFill>
                  <a:prstClr val="white"/>
                </a:solidFill>
                <a:latin typeface="Book Antiqua" pitchFamily="18" charset="0"/>
              </a:rPr>
              <a:t>Moïse frappa le rocher.</a:t>
            </a:r>
          </a:p>
        </p:txBody>
      </p:sp>
      <p:sp>
        <p:nvSpPr>
          <p:cNvPr id="20" name="ZoneTexte 19">
            <a:hlinkClick r:id="rId2" action="ppaction://hlinksldjump"/>
            <a:extLst>
              <a:ext uri="{FF2B5EF4-FFF2-40B4-BE49-F238E27FC236}">
                <a16:creationId xmlns:a16="http://schemas.microsoft.com/office/drawing/2014/main" id="{93ADC1E2-53CF-1390-6921-3D9D60CFD64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8249884"/>
      </p:ext>
    </p:extLst>
  </p:cSld>
  <p:clrMapOvr>
    <a:overrideClrMapping bg1="lt1" tx1="dk1" bg2="lt2" tx2="dk2" accent1="accent1" accent2="accent2" accent3="accent3" accent4="accent4" accent5="accent5" accent6="accent6" hlink="hlink" folHlink="folHlink"/>
  </p:clrMapOvr>
</p:sld>
</file>

<file path=ppt/slides/slide257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DD2DE39D-3439-9EB8-BCAB-50853EC3491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9"/>
            <a:ext cx="6312701"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ke,aritwmeny</a:t>
            </a:r>
            <a:endParaRPr lang="fr-FR" sz="3733" dirty="0">
              <a:solidFill>
                <a:prstClr val="white"/>
              </a:solidFill>
              <a:latin typeface="CS Avva Shenouda" pitchFamily="34" charset="0"/>
            </a:endParaRPr>
          </a:p>
          <a:p>
            <a:pPr algn="just" defTabSz="1219170"/>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trapeza</a:t>
            </a:r>
            <a:r>
              <a:rPr lang="fr-FR" sz="3733" dirty="0">
                <a:solidFill>
                  <a:prstClr val="white"/>
                </a:solidFill>
                <a:latin typeface="CS Avva Shenouda" pitchFamily="34" charset="0"/>
              </a:rPr>
              <a:t> `m=p=n=</a:t>
            </a:r>
            <a:r>
              <a:rPr lang="fr-FR" sz="3733" dirty="0" err="1">
                <a:solidFill>
                  <a:prstClr val="white"/>
                </a:solidFill>
                <a:latin typeface="CS Avva Shenouda" pitchFamily="34" charset="0"/>
              </a:rPr>
              <a:t>atiky</a:t>
            </a:r>
            <a:r>
              <a:rPr lang="fr-FR" sz="3733" dirty="0">
                <a:solidFill>
                  <a:prstClr val="white"/>
                </a:solidFill>
                <a:latin typeface="CS Avva Shenouda" pitchFamily="34" charset="0"/>
              </a:rPr>
              <a:t> @ eu] `m`</a:t>
            </a:r>
            <a:r>
              <a:rPr lang="fr-FR" sz="3733" dirty="0" err="1">
                <a:solidFill>
                  <a:prstClr val="white"/>
                </a:solidFill>
                <a:latin typeface="CS Avva Shenouda" pitchFamily="34" charset="0"/>
              </a:rPr>
              <a:t>pwnq</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e;naouwm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ebol`nqytc</a:t>
            </a:r>
            <a:endParaRPr lang="fr-FR" sz="3733" dirty="0">
              <a:solidFill>
                <a:prstClr val="white"/>
              </a:solidFill>
              <a:latin typeface="CS Avva Shenouda" pitchFamily="34" charset="0"/>
            </a:endParaRP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السلام للممتلئة نعمة.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المائدة الروحية.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التى</a:t>
            </a:r>
            <a:r>
              <a:rPr lang="ar-EG" sz="4400" dirty="0">
                <a:solidFill>
                  <a:prstClr val="white"/>
                </a:solidFill>
                <a:latin typeface="Calibri"/>
                <a:cs typeface="Arial" panose="020B0604020202020204" pitchFamily="34" charset="0"/>
              </a:rPr>
              <a:t> تعطى الحياة.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لكل من يأكل منها.</a:t>
            </a:r>
            <a:endParaRPr lang="fr-FR" sz="4400" dirty="0">
              <a:solidFill>
                <a:prstClr val="white"/>
              </a:solidFill>
              <a:latin typeface="Calibri"/>
            </a:endParaRPr>
          </a:p>
        </p:txBody>
      </p:sp>
      <p:sp>
        <p:nvSpPr>
          <p:cNvPr id="12" name="Rectangle 11"/>
          <p:cNvSpPr/>
          <p:nvPr/>
        </p:nvSpPr>
        <p:spPr>
          <a:xfrm>
            <a:off x="2351584" y="3717032"/>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pleine de grâce</a:t>
            </a:r>
          </a:p>
          <a:p>
            <a:pPr algn="ctr" defTabSz="1219170"/>
            <a:r>
              <a:rPr lang="fr-FR" sz="3733" b="1" dirty="0">
                <a:solidFill>
                  <a:prstClr val="white"/>
                </a:solidFill>
                <a:latin typeface="Book Antiqua" pitchFamily="18" charset="0"/>
              </a:rPr>
              <a:t>Ô table spirituelle</a:t>
            </a:r>
          </a:p>
          <a:p>
            <a:pPr algn="ctr" defTabSz="1219170"/>
            <a:r>
              <a:rPr lang="fr-FR" sz="3733" b="1" dirty="0">
                <a:solidFill>
                  <a:prstClr val="white"/>
                </a:solidFill>
                <a:latin typeface="Book Antiqua" pitchFamily="18" charset="0"/>
              </a:rPr>
              <a:t>Celle qui donne la vie</a:t>
            </a:r>
          </a:p>
          <a:p>
            <a:pPr algn="ctr" defTabSz="1219170"/>
            <a:r>
              <a:rPr lang="fr-FR" sz="3733" b="1" dirty="0">
                <a:solidFill>
                  <a:prstClr val="white"/>
                </a:solidFill>
                <a:latin typeface="Book Antiqua" pitchFamily="18" charset="0"/>
              </a:rPr>
              <a:t>A tous ceux qui y mangeront.</a:t>
            </a:r>
          </a:p>
        </p:txBody>
      </p:sp>
      <p:sp>
        <p:nvSpPr>
          <p:cNvPr id="20" name="ZoneTexte 19">
            <a:hlinkClick r:id="rId2" action="ppaction://hlinksldjump"/>
            <a:extLst>
              <a:ext uri="{FF2B5EF4-FFF2-40B4-BE49-F238E27FC236}">
                <a16:creationId xmlns:a16="http://schemas.microsoft.com/office/drawing/2014/main" id="{618563E1-30FC-F789-D695-FE183DC9746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77789098"/>
      </p:ext>
    </p:extLst>
  </p:cSld>
  <p:clrMapOvr>
    <a:overrideClrMapping bg1="lt1" tx1="dk1" bg2="lt2" tx2="dk2" accent1="accent1" accent2="accent2" accent3="accent3" accent4="accent4" accent5="accent5" accent6="accent6" hlink="hlink" folHlink="folHlink"/>
  </p:clrMapOvr>
</p:sld>
</file>

<file path=ppt/slides/slide257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D89DC900-0A49-5DA9-3CC5-552A1BD1777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pikumillion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nav;arton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me;nou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etervaqri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e;nacw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ebol`nqytf</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السلام للإناء غير الفاسد.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الذى للاهوت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المعطي الشفاء.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لكل من يشرب منه.</a:t>
            </a:r>
            <a:endParaRPr lang="fr-FR" sz="4400" dirty="0">
              <a:solidFill>
                <a:prstClr val="white"/>
              </a:solidFill>
              <a:latin typeface="Calibri"/>
            </a:endParaRPr>
          </a:p>
        </p:txBody>
      </p:sp>
      <p:sp>
        <p:nvSpPr>
          <p:cNvPr id="12" name="Rectangle 11"/>
          <p:cNvSpPr/>
          <p:nvPr/>
        </p:nvSpPr>
        <p:spPr>
          <a:xfrm>
            <a:off x="2351584" y="381304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urne sans souillure</a:t>
            </a:r>
          </a:p>
          <a:p>
            <a:pPr algn="ctr" defTabSz="1219170"/>
            <a:r>
              <a:rPr lang="fr-FR" sz="3733" b="1" dirty="0">
                <a:solidFill>
                  <a:prstClr val="white"/>
                </a:solidFill>
                <a:latin typeface="Book Antiqua" pitchFamily="18" charset="0"/>
              </a:rPr>
              <a:t>Contient la Divinité</a:t>
            </a:r>
          </a:p>
          <a:p>
            <a:pPr algn="ctr" defTabSz="1219170"/>
            <a:r>
              <a:rPr lang="fr-FR" sz="3733" b="1" dirty="0">
                <a:solidFill>
                  <a:prstClr val="white"/>
                </a:solidFill>
                <a:latin typeface="Book Antiqua" pitchFamily="18" charset="0"/>
              </a:rPr>
              <a:t>Qui donne la guérison</a:t>
            </a:r>
          </a:p>
          <a:p>
            <a:pPr algn="ctr" defTabSz="1219170"/>
            <a:r>
              <a:rPr lang="fr-FR" sz="3733" b="1" dirty="0">
                <a:solidFill>
                  <a:prstClr val="white"/>
                </a:solidFill>
                <a:latin typeface="Book Antiqua" pitchFamily="18" charset="0"/>
              </a:rPr>
              <a:t>A tous ceux qui en boiront.</a:t>
            </a:r>
          </a:p>
        </p:txBody>
      </p:sp>
      <p:sp>
        <p:nvSpPr>
          <p:cNvPr id="20" name="ZoneTexte 19">
            <a:hlinkClick r:id="rId2" action="ppaction://hlinksldjump"/>
            <a:extLst>
              <a:ext uri="{FF2B5EF4-FFF2-40B4-BE49-F238E27FC236}">
                <a16:creationId xmlns:a16="http://schemas.microsoft.com/office/drawing/2014/main" id="{EC8DBF59-33EF-65B9-97A2-C606D156737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81323326"/>
      </p:ext>
    </p:extLst>
  </p:cSld>
  <p:clrMapOvr>
    <a:overrideClrMapping bg1="lt1" tx1="dk1" bg2="lt2" tx2="dk2" accent1="accent1" accent2="accent2" accent3="accent3" accent4="accent4" accent5="accent5" accent6="accent6" hlink="hlink" folHlink="folHlink"/>
  </p:clrMapOvr>
</p:sld>
</file>

<file path=ppt/slides/slide257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A51DF0D8-1B51-8F1E-46B6-5B515815C49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356659"/>
            <a:ext cx="6096677" cy="3539046"/>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Ainaerhytc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ou[</a:t>
            </a:r>
            <a:r>
              <a:rPr lang="fr-FR" sz="3733" dirty="0" err="1">
                <a:solidFill>
                  <a:prstClr val="white"/>
                </a:solidFill>
                <a:latin typeface="CS Avva Shenouda" pitchFamily="34" charset="0"/>
              </a:rPr>
              <a:t>isswou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ntakim</a:t>
            </a:r>
            <a:br>
              <a:rPr lang="fr-FR" sz="3733" dirty="0">
                <a:solidFill>
                  <a:prstClr val="white"/>
                </a:solidFill>
                <a:latin typeface="CS Avva Shenouda" pitchFamily="34" charset="0"/>
              </a:rPr>
            </a:b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porganon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mpalac</a:t>
            </a:r>
            <a:r>
              <a:rPr lang="fr-FR" sz="3733" dirty="0">
                <a:solidFill>
                  <a:prstClr val="white"/>
                </a:solidFill>
                <a:latin typeface="CS Avva Shenouda" pitchFamily="34" charset="0"/>
              </a:rPr>
              <a:t> @ </a:t>
            </a:r>
          </a:p>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ntajw</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ptai`o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taipar;enoc</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neccuggwmion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eucop</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أبدأ باشتياق.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محركًا أرغن لساني.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وأتحدث بكرامة هذه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العذراء ومدائحها معاً.</a:t>
            </a:r>
            <a:endParaRPr lang="fr-FR" sz="4400"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Je commence avec passion</a:t>
            </a:r>
          </a:p>
          <a:p>
            <a:pPr algn="ctr" defTabSz="1219170"/>
            <a:r>
              <a:rPr lang="fr-FR" sz="3733" b="1" dirty="0">
                <a:solidFill>
                  <a:prstClr val="white"/>
                </a:solidFill>
                <a:latin typeface="Book Antiqua" pitchFamily="18" charset="0"/>
              </a:rPr>
              <a:t>En faisant vibrer ma langue</a:t>
            </a:r>
          </a:p>
          <a:p>
            <a:pPr algn="ctr" defTabSz="1219170"/>
            <a:r>
              <a:rPr lang="fr-FR" sz="3733" b="1" dirty="0">
                <a:solidFill>
                  <a:prstClr val="white"/>
                </a:solidFill>
                <a:latin typeface="Book Antiqua" pitchFamily="18" charset="0"/>
              </a:rPr>
              <a:t>En l’honneur de cette Vierge </a:t>
            </a:r>
          </a:p>
          <a:p>
            <a:pPr algn="ctr" defTabSz="1219170"/>
            <a:r>
              <a:rPr lang="fr-FR" sz="3733" b="1" dirty="0">
                <a:solidFill>
                  <a:prstClr val="white"/>
                </a:solidFill>
                <a:latin typeface="Book Antiqua" pitchFamily="18" charset="0"/>
              </a:rPr>
              <a:t>Avec toutes ses louanges</a:t>
            </a:r>
          </a:p>
        </p:txBody>
      </p:sp>
      <p:sp>
        <p:nvSpPr>
          <p:cNvPr id="20" name="ZoneTexte 19">
            <a:hlinkClick r:id="rId2" action="ppaction://hlinksldjump"/>
            <a:extLst>
              <a:ext uri="{FF2B5EF4-FFF2-40B4-BE49-F238E27FC236}">
                <a16:creationId xmlns:a16="http://schemas.microsoft.com/office/drawing/2014/main" id="{8D78EE4C-462E-AAAC-16A2-1C217AA4B35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3119890"/>
      </p:ext>
    </p:extLst>
  </p:cSld>
  <p:clrMapOvr>
    <a:overrideClrMapping bg1="lt1" tx1="dk1" bg2="lt2" tx2="dk2" accent1="accent1" accent2="accent2" accent3="accent3" accent4="accent4" accent5="accent5" accent6="accent6" hlink="hlink" folHlink="folHlink"/>
  </p:clrMapOvr>
</p:sld>
</file>

<file path=ppt/slides/slide257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895D6D8C-B098-6D3C-41A2-614F20C38D6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Je `</a:t>
            </a:r>
            <a:r>
              <a:rPr lang="fr-FR" sz="3733" dirty="0" err="1">
                <a:solidFill>
                  <a:prstClr val="white"/>
                </a:solidFill>
                <a:latin typeface="CS Avva Shenouda" pitchFamily="34" charset="0"/>
              </a:rPr>
              <a:t>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pensousou</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tenhelpic</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pentajro</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tparouci`a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mPennou</a:t>
            </a:r>
            <a:r>
              <a:rPr lang="fr-FR" sz="3733" dirty="0">
                <a:solidFill>
                  <a:prstClr val="white"/>
                </a:solidFill>
                <a:latin typeface="CS Avva Shenouda" pitchFamily="34" charset="0"/>
              </a:rPr>
              <a:t>] @ Pen¡ I=y=c P=,=c.</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لأنها فخرنا.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ورجاؤنا وثباتنا.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فى</a:t>
            </a:r>
            <a:r>
              <a:rPr lang="ar-EG" sz="4400" dirty="0">
                <a:solidFill>
                  <a:prstClr val="white"/>
                </a:solidFill>
                <a:latin typeface="Calibri"/>
                <a:cs typeface="Arial" panose="020B0604020202020204" pitchFamily="34" charset="0"/>
              </a:rPr>
              <a:t> ظهور إلهنا.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ربنا يسوع المسيح.</a:t>
            </a:r>
            <a:endParaRPr lang="fr-FR" sz="4400" dirty="0">
              <a:solidFill>
                <a:prstClr val="white"/>
              </a:solidFill>
              <a:latin typeface="Calibri"/>
            </a:endParaRPr>
          </a:p>
        </p:txBody>
      </p:sp>
      <p:sp>
        <p:nvSpPr>
          <p:cNvPr id="12" name="Rectangle 11"/>
          <p:cNvSpPr/>
          <p:nvPr/>
        </p:nvSpPr>
        <p:spPr>
          <a:xfrm>
            <a:off x="2207568" y="3813043"/>
            <a:ext cx="8064896"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elle est notre fierté</a:t>
            </a:r>
          </a:p>
          <a:p>
            <a:pPr algn="ctr" defTabSz="1219170"/>
            <a:r>
              <a:rPr lang="fr-FR" sz="3733" b="1" dirty="0">
                <a:solidFill>
                  <a:prstClr val="white"/>
                </a:solidFill>
                <a:latin typeface="Book Antiqua" pitchFamily="18" charset="0"/>
              </a:rPr>
              <a:t>Espérance, affermissement </a:t>
            </a:r>
          </a:p>
          <a:p>
            <a:pPr algn="ctr" defTabSz="1219170"/>
            <a:r>
              <a:rPr lang="fr-FR" sz="3733" b="1" dirty="0">
                <a:solidFill>
                  <a:prstClr val="white"/>
                </a:solidFill>
                <a:latin typeface="Book Antiqua" pitchFamily="18" charset="0"/>
              </a:rPr>
              <a:t>Dans l'avènement de Dieu</a:t>
            </a:r>
          </a:p>
          <a:p>
            <a:pPr algn="ctr" defTabSz="1219170"/>
            <a:r>
              <a:rPr lang="fr-FR" sz="3733" b="1" dirty="0">
                <a:solidFill>
                  <a:prstClr val="white"/>
                </a:solidFill>
                <a:latin typeface="Book Antiqua" pitchFamily="18" charset="0"/>
              </a:rPr>
              <a:t>Jésus-Christ, notre Seigneur</a:t>
            </a:r>
          </a:p>
        </p:txBody>
      </p:sp>
      <p:sp>
        <p:nvSpPr>
          <p:cNvPr id="20" name="ZoneTexte 19">
            <a:hlinkClick r:id="rId2" action="ppaction://hlinksldjump"/>
            <a:extLst>
              <a:ext uri="{FF2B5EF4-FFF2-40B4-BE49-F238E27FC236}">
                <a16:creationId xmlns:a16="http://schemas.microsoft.com/office/drawing/2014/main" id="{F66B866F-479D-4EFA-31D7-5FF064934E7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80305849"/>
      </p:ext>
    </p:extLst>
  </p:cSld>
  <p:clrMapOvr>
    <a:overrideClrMapping bg1="lt1" tx1="dk1" bg2="lt2" tx2="dk2" accent1="accent1" accent2="accent2" accent3="accent3" accent4="accent4" accent5="accent5" accent6="accent6" hlink="hlink" folHlink="folHlink"/>
  </p:clrMapOvr>
</p:sld>
</file>

<file path=ppt/slides/slide257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A4A8B0DE-EB9C-9E93-30FF-28BE7D383E2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86520" y="356660"/>
            <a:ext cx="6041528" cy="3539046"/>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a:t>
            </a:r>
            <a:r>
              <a:rPr lang="fr-FR" sz="3733" dirty="0">
                <a:solidFill>
                  <a:prstClr val="white"/>
                </a:solidFill>
                <a:latin typeface="CS Avva Shenouda" pitchFamily="34" charset="0"/>
              </a:rPr>
              <a:t>[ici `</a:t>
            </a:r>
            <a:r>
              <a:rPr lang="fr-FR" sz="3733" dirty="0" err="1">
                <a:solidFill>
                  <a:prstClr val="white"/>
                </a:solidFill>
                <a:latin typeface="CS Avva Shenouda" pitchFamily="34" charset="0"/>
              </a:rPr>
              <a:t>mmo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ouem`psa</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Elicabet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tecuggenyc</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te`cmarwout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nihi`omi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f`cmarwout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br>
              <a:rPr lang="fr-FR" sz="3733" dirty="0">
                <a:solidFill>
                  <a:prstClr val="white"/>
                </a:solidFill>
                <a:latin typeface="CS Avva Shenouda" pitchFamily="34" charset="0"/>
              </a:rPr>
            </a:b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poutah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teneji</a:t>
            </a:r>
            <a:r>
              <a:rPr lang="fr-FR" sz="3733" dirty="0">
                <a:solidFill>
                  <a:prstClr val="white"/>
                </a:solidFill>
                <a:latin typeface="CS Avva Shenouda" pitchFamily="34" charset="0"/>
              </a:rPr>
              <a:t>.</a:t>
            </a:r>
          </a:p>
        </p:txBody>
      </p:sp>
      <p:sp>
        <p:nvSpPr>
          <p:cNvPr id="11" name="Rectangle 10"/>
          <p:cNvSpPr/>
          <p:nvPr/>
        </p:nvSpPr>
        <p:spPr>
          <a:xfrm>
            <a:off x="6672064" y="556226"/>
            <a:ext cx="5105424"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نعظمك باستحقاق.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مع اليصابات نسيبتك قائلين.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مباركة أنتِ فى النساء.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ومباركة هي ثمرة بطنك.</a:t>
            </a:r>
            <a:endParaRPr lang="fr-FR" sz="4400" dirty="0">
              <a:solidFill>
                <a:prstClr val="white"/>
              </a:solidFill>
              <a:latin typeface="Calibri"/>
            </a:endParaRPr>
          </a:p>
        </p:txBody>
      </p:sp>
      <p:sp>
        <p:nvSpPr>
          <p:cNvPr id="12" name="Rectangle 11"/>
          <p:cNvSpPr/>
          <p:nvPr/>
        </p:nvSpPr>
        <p:spPr>
          <a:xfrm>
            <a:off x="2351584" y="3909053"/>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Méritante, nous t’exaltons</a:t>
            </a:r>
          </a:p>
          <a:p>
            <a:pPr algn="ctr" defTabSz="1219170"/>
            <a:r>
              <a:rPr lang="fr-FR" sz="3733" b="1" dirty="0">
                <a:solidFill>
                  <a:prstClr val="white"/>
                </a:solidFill>
                <a:latin typeface="Book Antiqua" pitchFamily="18" charset="0"/>
              </a:rPr>
              <a:t>Et avec Elizabeth</a:t>
            </a:r>
          </a:p>
          <a:p>
            <a:pPr algn="ctr" defTabSz="1219170"/>
            <a:r>
              <a:rPr lang="fr-FR" sz="3733" b="1" dirty="0">
                <a:solidFill>
                  <a:prstClr val="white"/>
                </a:solidFill>
                <a:latin typeface="Book Antiqua" pitchFamily="18" charset="0"/>
              </a:rPr>
              <a:t>« Tu es bénie entre les femmes</a:t>
            </a:r>
          </a:p>
          <a:p>
            <a:pPr algn="ctr" defTabSz="1219170"/>
            <a:r>
              <a:rPr lang="fr-FR" sz="3733" b="1" dirty="0">
                <a:solidFill>
                  <a:prstClr val="white"/>
                </a:solidFill>
                <a:latin typeface="Book Antiqua" pitchFamily="18" charset="0"/>
              </a:rPr>
              <a:t>Béni, le Fruit de tes entrailles.»</a:t>
            </a:r>
          </a:p>
        </p:txBody>
      </p:sp>
      <p:sp>
        <p:nvSpPr>
          <p:cNvPr id="20" name="ZoneTexte 19">
            <a:hlinkClick r:id="rId2" action="ppaction://hlinksldjump"/>
            <a:extLst>
              <a:ext uri="{FF2B5EF4-FFF2-40B4-BE49-F238E27FC236}">
                <a16:creationId xmlns:a16="http://schemas.microsoft.com/office/drawing/2014/main" id="{9B1F8DD5-C4A2-49CD-BC4C-5830D880C41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7968765"/>
      </p:ext>
    </p:extLst>
  </p:cSld>
  <p:clrMapOvr>
    <a:overrideClrMapping bg1="lt1" tx1="dk1" bg2="lt2" tx2="dk2" accent1="accent1" accent2="accent2" accent3="accent3" accent4="accent4" accent5="accent5" accent6="accent6" hlink="hlink" folHlink="folHlink"/>
  </p:clrMapOvr>
</p:sld>
</file>

<file path=ppt/slides/slide257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018E49F7-9E40-A46E-2B11-352A5ECE9B0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10" name="Rectangle 9"/>
          <p:cNvSpPr/>
          <p:nvPr/>
        </p:nvSpPr>
        <p:spPr>
          <a:xfrm>
            <a:off x="431371" y="566679"/>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Ten</a:t>
            </a:r>
            <a:r>
              <a:rPr lang="fr-FR" sz="3733" dirty="0">
                <a:solidFill>
                  <a:prstClr val="white"/>
                </a:solidFill>
                <a:latin typeface="CS Avva Shenouda" pitchFamily="34" charset="0"/>
              </a:rPr>
              <a:t>] ne `</a:t>
            </a:r>
            <a:r>
              <a:rPr lang="fr-FR" sz="3733" dirty="0" err="1">
                <a:solidFill>
                  <a:prstClr val="white"/>
                </a:solidFill>
                <a:latin typeface="CS Avva Shenouda" pitchFamily="34" charset="0"/>
              </a:rPr>
              <a:t>mpi,ereticmoc</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Gabriyl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piaggeloc</a:t>
            </a:r>
            <a:r>
              <a:rPr lang="fr-FR" sz="3733" dirty="0">
                <a:solidFill>
                  <a:prstClr val="white"/>
                </a:solidFill>
                <a:latin typeface="CS Avva Shenouda" pitchFamily="34" charset="0"/>
              </a:rPr>
              <a:t> @</a:t>
            </a:r>
            <a:br>
              <a:rPr lang="fr-FR" sz="3733" dirty="0">
                <a:solidFill>
                  <a:prstClr val="white"/>
                </a:solidFill>
                <a:latin typeface="CS Avva Shenouda" pitchFamily="34" charset="0"/>
              </a:rPr>
            </a:br>
            <a:r>
              <a:rPr lang="fr-FR" sz="3733" dirty="0">
                <a:solidFill>
                  <a:prstClr val="white"/>
                </a:solidFill>
                <a:latin typeface="CS Avva Shenouda" pitchFamily="34" charset="0"/>
              </a:rPr>
              <a:t> je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ke,aritwmeny</a:t>
            </a:r>
            <a:r>
              <a:rPr lang="fr-FR" sz="3733" dirty="0">
                <a:solidFill>
                  <a:prstClr val="white"/>
                </a:solidFill>
                <a:latin typeface="CS Avva Shenouda" pitchFamily="34" charset="0"/>
              </a:rPr>
              <a:t> @</a:t>
            </a:r>
            <a:br>
              <a:rPr lang="fr-FR" sz="3733" dirty="0">
                <a:solidFill>
                  <a:prstClr val="white"/>
                </a:solidFill>
                <a:latin typeface="CS Avva Shenouda" pitchFamily="34" charset="0"/>
              </a:rPr>
            </a:br>
            <a:r>
              <a:rPr lang="fr-FR" sz="3733" dirty="0">
                <a:solidFill>
                  <a:prstClr val="white"/>
                </a:solidFill>
                <a:latin typeface="CS Avva Shenouda" pitchFamily="34" charset="0"/>
              </a:rPr>
              <a:t>`o </a:t>
            </a:r>
            <a:r>
              <a:rPr lang="fr-FR" sz="3733" dirty="0" err="1">
                <a:solidFill>
                  <a:prstClr val="white"/>
                </a:solidFill>
                <a:latin typeface="CS Avva Shenouda" pitchFamily="34" charset="0"/>
              </a:rPr>
              <a:t>Kurioc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metacou</a:t>
            </a:r>
            <a:r>
              <a:rPr lang="fr-FR" sz="3733" dirty="0">
                <a:solidFill>
                  <a:prstClr val="white"/>
                </a:solidFill>
                <a:latin typeface="CS Avva Shenouda" pitchFamily="34" charset="0"/>
              </a:rPr>
              <a:t>.</a:t>
            </a:r>
          </a:p>
        </p:txBody>
      </p:sp>
      <p:sp>
        <p:nvSpPr>
          <p:cNvPr id="11" name="Rectangle 10"/>
          <p:cNvSpPr/>
          <p:nvPr/>
        </p:nvSpPr>
        <p:spPr>
          <a:xfrm>
            <a:off x="6672064" y="556225"/>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نعطيك السلام.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مع غبريال الملاك قائلين.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"السلام لك يا ممتلئة نعمة.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الرب معكِ"</a:t>
            </a:r>
            <a:endParaRPr lang="fr-FR" sz="4400" dirty="0">
              <a:solidFill>
                <a:prstClr val="white"/>
              </a:solidFill>
              <a:latin typeface="Calibri"/>
            </a:endParaRPr>
          </a:p>
        </p:txBody>
      </p:sp>
      <p:sp>
        <p:nvSpPr>
          <p:cNvPr id="12" name="Rectangle 11"/>
          <p:cNvSpPr/>
          <p:nvPr/>
        </p:nvSpPr>
        <p:spPr>
          <a:xfrm>
            <a:off x="2351584" y="3717032"/>
            <a:ext cx="756084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Nous te saluons avec</a:t>
            </a:r>
          </a:p>
          <a:p>
            <a:pPr algn="ctr" defTabSz="1219170"/>
            <a:r>
              <a:rPr lang="fr-FR" sz="3733" b="1" dirty="0">
                <a:solidFill>
                  <a:prstClr val="white"/>
                </a:solidFill>
                <a:latin typeface="Book Antiqua" pitchFamily="18" charset="0"/>
              </a:rPr>
              <a:t>L'ange Gabriel, disant :</a:t>
            </a:r>
          </a:p>
          <a:p>
            <a:pPr algn="ctr" defTabSz="1219170"/>
            <a:r>
              <a:rPr lang="fr-FR" sz="3733" b="1" dirty="0">
                <a:solidFill>
                  <a:prstClr val="white"/>
                </a:solidFill>
                <a:latin typeface="Book Antiqua" pitchFamily="18" charset="0"/>
              </a:rPr>
              <a:t>Salut à toi, pleine de grâce</a:t>
            </a:r>
          </a:p>
          <a:p>
            <a:pPr algn="ctr" defTabSz="1219170"/>
            <a:r>
              <a:rPr lang="fr-FR" sz="3733" b="1" dirty="0">
                <a:solidFill>
                  <a:prstClr val="white"/>
                </a:solidFill>
                <a:latin typeface="Book Antiqua" pitchFamily="18" charset="0"/>
              </a:rPr>
              <a:t>Le Seigneur est avec toi.</a:t>
            </a:r>
          </a:p>
        </p:txBody>
      </p:sp>
      <p:sp>
        <p:nvSpPr>
          <p:cNvPr id="20" name="ZoneTexte 19">
            <a:hlinkClick r:id="rId2" action="ppaction://hlinksldjump"/>
            <a:extLst>
              <a:ext uri="{FF2B5EF4-FFF2-40B4-BE49-F238E27FC236}">
                <a16:creationId xmlns:a16="http://schemas.microsoft.com/office/drawing/2014/main" id="{35E7CEFF-B398-647F-F080-D1727396F9B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51148979"/>
      </p:ext>
    </p:extLst>
  </p:cSld>
  <p:clrMapOvr>
    <a:overrideClrMapping bg1="lt1" tx1="dk1" bg2="lt2" tx2="dk2" accent1="accent1" accent2="accent2" accent3="accent3" accent4="accent4" accent5="accent5" accent6="accent6" hlink="hlink" folHlink="folHlink"/>
  </p:clrMapOvr>
</p:sld>
</file>

<file path=ppt/slides/slide2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من أجل أحكامك</a:t>
            </a:r>
            <a:endParaRPr lang="fr-FR" sz="4800" dirty="0">
              <a:solidFill>
                <a:prstClr val="white"/>
              </a:solidFill>
            </a:endParaRPr>
          </a:p>
          <a:p>
            <a:pPr algn="just" rtl="1"/>
            <a:r>
              <a:rPr lang="ar-EG" sz="4800" dirty="0">
                <a:solidFill>
                  <a:prstClr val="white"/>
                </a:solidFill>
              </a:rPr>
              <a:t>الحقيقية علمنى عدلك </a:t>
            </a:r>
          </a:p>
          <a:p>
            <a:pPr algn="just" rtl="1"/>
            <a:r>
              <a:rPr lang="ar-EG" sz="4800" dirty="0">
                <a:solidFill>
                  <a:prstClr val="white"/>
                </a:solidFill>
              </a:rPr>
              <a:t>أيها الثالوث</a:t>
            </a:r>
          </a:p>
          <a:p>
            <a:pPr algn="just" rtl="1"/>
            <a:r>
              <a:rPr lang="ar-EG" sz="4800" dirty="0">
                <a:solidFill>
                  <a:prstClr val="white"/>
                </a:solidFill>
              </a:rPr>
              <a:t>القدوس أرحمنا</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it-IT" sz="4000" dirty="0">
                <a:solidFill>
                  <a:prstClr val="white"/>
                </a:solidFill>
                <a:latin typeface="CS Avva Shenouda" pitchFamily="34" charset="0"/>
              </a:rPr>
              <a:t>E;be nekhap `mmyi @ matcaboi `enekme;myi @ `agi`a `Triac </a:t>
            </a:r>
            <a:r>
              <a:rPr lang="pt-BR" sz="4000" dirty="0">
                <a:solidFill>
                  <a:prstClr val="white"/>
                </a:solidFill>
                <a:latin typeface="CS Avva Shenouda" pitchFamily="34" charset="0"/>
              </a:rPr>
              <a:t>`ele`ycon </a:t>
            </a:r>
            <a:br>
              <a:rPr lang="pt-BR" sz="4000" dirty="0">
                <a:solidFill>
                  <a:prstClr val="white"/>
                </a:solidFill>
                <a:latin typeface="CS Avva Shenouda" pitchFamily="34" charset="0"/>
              </a:rPr>
            </a:br>
            <a:r>
              <a:rPr lang="pt-BR" sz="4000" dirty="0">
                <a:solidFill>
                  <a:prstClr val="white"/>
                </a:solidFill>
                <a:latin typeface="CS Avva Shenouda" pitchFamily="34" charset="0"/>
              </a:rPr>
              <a:t>`ymac</a:t>
            </a:r>
            <a:endParaRPr lang="fr-FR" sz="4000" dirty="0">
              <a:solidFill>
                <a:prstClr val="white"/>
              </a:solidFill>
              <a:latin typeface="CS Avva Shenouda" pitchFamily="34" charset="0"/>
            </a:endParaRPr>
          </a:p>
        </p:txBody>
      </p:sp>
      <p:sp>
        <p:nvSpPr>
          <p:cNvPr id="7" name="Rectangle 6"/>
          <p:cNvSpPr/>
          <p:nvPr/>
        </p:nvSpPr>
        <p:spPr>
          <a:xfrm>
            <a:off x="2855640" y="3711476"/>
            <a:ext cx="6480720" cy="2308324"/>
          </a:xfrm>
          <a:prstGeom prst="rect">
            <a:avLst/>
          </a:prstGeom>
        </p:spPr>
        <p:txBody>
          <a:bodyPr wrap="square">
            <a:spAutoFit/>
          </a:bodyPr>
          <a:lstStyle/>
          <a:p>
            <a:pPr algn="ctr"/>
            <a:r>
              <a:rPr lang="fr-FR" sz="3600" b="1" dirty="0">
                <a:solidFill>
                  <a:prstClr val="white"/>
                </a:solidFill>
                <a:latin typeface="Book Antiqua" pitchFamily="18" charset="0"/>
              </a:rPr>
              <a:t>A cause de ton Saint Nom </a:t>
            </a:r>
          </a:p>
          <a:p>
            <a:pPr algn="ctr"/>
            <a:r>
              <a:rPr lang="fr-FR" sz="3600" b="1" dirty="0">
                <a:solidFill>
                  <a:prstClr val="white"/>
                </a:solidFill>
                <a:latin typeface="Book Antiqua" pitchFamily="18" charset="0"/>
              </a:rPr>
              <a:t> Apprends-moi ta justice</a:t>
            </a:r>
          </a:p>
          <a:p>
            <a:pPr algn="ctr"/>
            <a:r>
              <a:rPr lang="fr-FR" sz="3600" b="1" dirty="0">
                <a:solidFill>
                  <a:prstClr val="white"/>
                </a:solidFill>
                <a:latin typeface="Book Antiqua" pitchFamily="18" charset="0"/>
              </a:rPr>
              <a:t> Sainte Trinité</a:t>
            </a:r>
          </a:p>
          <a:p>
            <a:pPr algn="ctr"/>
            <a:r>
              <a:rPr lang="fr-FR" sz="3600" b="1" dirty="0">
                <a:solidFill>
                  <a:prstClr val="white"/>
                </a:solidFill>
                <a:latin typeface="Book Antiqua" pitchFamily="18" charset="0"/>
              </a:rPr>
              <a:t>Aie pitié de nous</a:t>
            </a:r>
          </a:p>
        </p:txBody>
      </p:sp>
      <p:sp>
        <p:nvSpPr>
          <p:cNvPr id="4" name="ZoneTexte 3">
            <a:extLst>
              <a:ext uri="{FF2B5EF4-FFF2-40B4-BE49-F238E27FC236}">
                <a16:creationId xmlns:a16="http://schemas.microsoft.com/office/drawing/2014/main" id="{A9C3F652-D1BB-F267-4641-1B73F64F3DB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80BA8BCA-04EF-EDDB-202A-2EEAB149940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72762586"/>
      </p:ext>
    </p:extLst>
  </p:cSld>
  <p:clrMapOvr>
    <a:masterClrMapping/>
  </p:clrMapOvr>
</p:sld>
</file>

<file path=ppt/slides/slide258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CA4F1238-53F9-8430-CC5F-0E27AD4AC6A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20" name="ZoneTexte 19">
            <a:hlinkClick r:id="rId2" action="ppaction://hlinksldjump"/>
            <a:extLst>
              <a:ext uri="{FF2B5EF4-FFF2-40B4-BE49-F238E27FC236}">
                <a16:creationId xmlns:a16="http://schemas.microsoft.com/office/drawing/2014/main" id="{AF780979-1839-3989-9A6A-959B5AB61F0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
        <p:nvSpPr>
          <p:cNvPr id="10" name="Rectangle 9"/>
          <p:cNvSpPr/>
          <p:nvPr/>
        </p:nvSpPr>
        <p:spPr>
          <a:xfrm>
            <a:off x="431371" y="566679"/>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ne `w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ourw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mmyi</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aly;iny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psousou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pengenoc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are`jvo</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nEmmanoyl</a:t>
            </a:r>
            <a:r>
              <a:rPr lang="fr-FR" sz="3733" dirty="0">
                <a:solidFill>
                  <a:prstClr val="white"/>
                </a:solidFill>
                <a:latin typeface="CS Avva Shenouda" pitchFamily="34" charset="0"/>
              </a:rPr>
              <a:t>.</a:t>
            </a:r>
          </a:p>
        </p:txBody>
      </p:sp>
      <p:sp>
        <p:nvSpPr>
          <p:cNvPr id="11" name="Rectangle 10"/>
          <p:cNvSpPr/>
          <p:nvPr/>
        </p:nvSpPr>
        <p:spPr>
          <a:xfrm>
            <a:off x="6672064" y="556225"/>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السلام لك أيتها العذراء.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الملكة الحقيقية الحقانية.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السلام لفخر جنسنا.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ولدت لنا عمانوئيل.</a:t>
            </a:r>
            <a:endParaRPr lang="fr-FR" sz="4400" dirty="0">
              <a:solidFill>
                <a:prstClr val="white"/>
              </a:solidFill>
              <a:latin typeface="Calibri"/>
            </a:endParaRPr>
          </a:p>
        </p:txBody>
      </p:sp>
      <p:sp>
        <p:nvSpPr>
          <p:cNvPr id="12" name="Rectangle 11"/>
          <p:cNvSpPr/>
          <p:nvPr/>
        </p:nvSpPr>
        <p:spPr>
          <a:xfrm>
            <a:off x="2351584" y="3909053"/>
            <a:ext cx="7704856" cy="2390141"/>
          </a:xfrm>
          <a:prstGeom prst="rect">
            <a:avLst/>
          </a:prstGeom>
        </p:spPr>
        <p:txBody>
          <a:bodyPr wrap="square">
            <a:spAutoFit/>
          </a:bodyPr>
          <a:lstStyle/>
          <a:p>
            <a:pPr algn="ctr" defTabSz="1219170"/>
            <a:r>
              <a:rPr lang="fr-FR" sz="3733" b="1" dirty="0">
                <a:solidFill>
                  <a:prstClr val="white"/>
                </a:solidFill>
                <a:latin typeface="Book Antiqua" pitchFamily="18" charset="0"/>
              </a:rPr>
              <a:t>Ô Vierge, salut à toi</a:t>
            </a:r>
          </a:p>
          <a:p>
            <a:pPr algn="ctr" defTabSz="1219170"/>
            <a:r>
              <a:rPr lang="fr-FR" sz="3733" b="1" dirty="0">
                <a:solidFill>
                  <a:prstClr val="white"/>
                </a:solidFill>
                <a:latin typeface="Book Antiqua" pitchFamily="18" charset="0"/>
              </a:rPr>
              <a:t>Toi la reine véritable</a:t>
            </a:r>
          </a:p>
          <a:p>
            <a:pPr algn="ctr" defTabSz="1219170"/>
            <a:r>
              <a:rPr lang="fr-FR" sz="3733" b="1" dirty="0">
                <a:solidFill>
                  <a:prstClr val="white"/>
                </a:solidFill>
                <a:latin typeface="Book Antiqua" pitchFamily="18" charset="0"/>
              </a:rPr>
              <a:t>Salut, fierté du genre humain</a:t>
            </a:r>
          </a:p>
          <a:p>
            <a:pPr algn="ctr" defTabSz="1219170"/>
            <a:r>
              <a:rPr lang="fr-FR" sz="3733" b="1" dirty="0">
                <a:solidFill>
                  <a:prstClr val="white"/>
                </a:solidFill>
                <a:latin typeface="Book Antiqua" pitchFamily="18" charset="0"/>
              </a:rPr>
              <a:t>Tu enfantas Emmanuel.</a:t>
            </a:r>
          </a:p>
        </p:txBody>
      </p:sp>
    </p:spTree>
    <p:extLst>
      <p:ext uri="{BB962C8B-B14F-4D97-AF65-F5344CB8AC3E}">
        <p14:creationId xmlns:p14="http://schemas.microsoft.com/office/powerpoint/2010/main" val="3740429777"/>
      </p:ext>
    </p:extLst>
  </p:cSld>
  <p:clrMapOvr>
    <a:overrideClrMapping bg1="lt1" tx1="dk1" bg2="lt2" tx2="dk2" accent1="accent1" accent2="accent2" accent3="accent3" accent4="accent4" accent5="accent5" accent6="accent6" hlink="hlink" folHlink="folHlink"/>
  </p:clrMapOvr>
</p:sld>
</file>

<file path=ppt/slides/slide258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431371" y="566677"/>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Ten</a:t>
            </a:r>
            <a:r>
              <a:rPr lang="fr-FR" sz="3733" dirty="0">
                <a:solidFill>
                  <a:prstClr val="white"/>
                </a:solidFill>
                <a:latin typeface="CS Avva Shenouda" pitchFamily="34" charset="0"/>
              </a:rPr>
              <a:t>]ho `</a:t>
            </a:r>
            <a:r>
              <a:rPr lang="fr-FR" sz="3733" dirty="0" err="1">
                <a:solidFill>
                  <a:prstClr val="white"/>
                </a:solidFill>
                <a:latin typeface="CS Avva Shenouda" pitchFamily="34" charset="0"/>
              </a:rPr>
              <a:t>aripenmeu`i</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proctatyc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etenhot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nahren</a:t>
            </a:r>
            <a:r>
              <a:rPr lang="fr-FR" sz="3733" dirty="0">
                <a:solidFill>
                  <a:prstClr val="white"/>
                </a:solidFill>
                <a:latin typeface="CS Avva Shenouda" pitchFamily="34" charset="0"/>
              </a:rPr>
              <a:t> Pen¡ I=y=c P=,=c @ `</a:t>
            </a:r>
            <a:r>
              <a:rPr lang="fr-FR" sz="3733" dirty="0" err="1">
                <a:solidFill>
                  <a:prstClr val="white"/>
                </a:solidFill>
                <a:latin typeface="CS Avva Shenouda" pitchFamily="34" charset="0"/>
              </a:rPr>
              <a:t>ntef,a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nennobi</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a:t>
            </a:r>
          </a:p>
        </p:txBody>
      </p:sp>
      <p:sp>
        <p:nvSpPr>
          <p:cNvPr id="11" name="Rectangle 10"/>
          <p:cNvSpPr/>
          <p:nvPr/>
        </p:nvSpPr>
        <p:spPr>
          <a:xfrm>
            <a:off x="6672064" y="556226"/>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نسألك أن تذكرينا.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أيتها الشفيعة الأمينة.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أمام ربنا يسوع المسيح. </a:t>
            </a:r>
            <a:endParaRPr lang="fr-FR" sz="44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ليغفر لنا خطايانا.</a:t>
            </a:r>
            <a:endParaRPr lang="fr-FR" sz="4400" dirty="0">
              <a:solidFill>
                <a:prstClr val="white"/>
              </a:solidFill>
              <a:latin typeface="Calibri"/>
            </a:endParaRPr>
          </a:p>
        </p:txBody>
      </p:sp>
      <p:sp>
        <p:nvSpPr>
          <p:cNvPr id="12" name="Rectangle 11"/>
          <p:cNvSpPr/>
          <p:nvPr/>
        </p:nvSpPr>
        <p:spPr>
          <a:xfrm>
            <a:off x="448229" y="3813043"/>
            <a:ext cx="1132925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Souviens-toi, nous t’implorons</a:t>
            </a:r>
          </a:p>
          <a:p>
            <a:pPr algn="ctr" defTabSz="1219170"/>
            <a:r>
              <a:rPr lang="fr-FR" sz="3733" b="1" dirty="0">
                <a:solidFill>
                  <a:prstClr val="white"/>
                </a:solidFill>
                <a:latin typeface="Book Antiqua" pitchFamily="18" charset="0"/>
              </a:rPr>
              <a:t>Ô intercesseur fidèle</a:t>
            </a:r>
          </a:p>
          <a:p>
            <a:pPr algn="ctr" defTabSz="1219170"/>
            <a:r>
              <a:rPr lang="fr-FR" sz="3733" b="1" dirty="0">
                <a:solidFill>
                  <a:prstClr val="white"/>
                </a:solidFill>
                <a:latin typeface="Book Antiqua" pitchFamily="18" charset="0"/>
              </a:rPr>
              <a:t>Devant notre Seigneur Jésus-Christ</a:t>
            </a:r>
          </a:p>
          <a:p>
            <a:pPr algn="ctr" defTabSz="1219170"/>
            <a:r>
              <a:rPr lang="fr-FR" sz="3733" b="1" dirty="0">
                <a:solidFill>
                  <a:prstClr val="white"/>
                </a:solidFill>
                <a:latin typeface="Book Antiqua" pitchFamily="18" charset="0"/>
              </a:rPr>
              <a:t>Pour qu'il nous pardonne nos péchés.</a:t>
            </a:r>
          </a:p>
        </p:txBody>
      </p:sp>
      <p:sp>
        <p:nvSpPr>
          <p:cNvPr id="19" name="ZoneTexte 18">
            <a:extLst>
              <a:ext uri="{FF2B5EF4-FFF2-40B4-BE49-F238E27FC236}">
                <a16:creationId xmlns:a16="http://schemas.microsoft.com/office/drawing/2014/main" id="{4B95A6D2-9E7F-5BE7-1EF4-0D80BE9458EF}"/>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CS Avva Shenouda" pitchFamily="34" charset="0"/>
              </a:rPr>
              <a:t> </a:t>
            </a:r>
            <a:r>
              <a:rPr lang="fr-FR" sz="1600" dirty="0">
                <a:solidFill>
                  <a:prstClr val="white"/>
                </a:solidFill>
                <a:latin typeface="Book Antiqua" pitchFamily="18" charset="0"/>
              </a:rPr>
              <a:t>–</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20" name="ZoneTexte 19">
            <a:hlinkClick r:id="rId2" action="ppaction://hlinksldjump"/>
            <a:extLst>
              <a:ext uri="{FF2B5EF4-FFF2-40B4-BE49-F238E27FC236}">
                <a16:creationId xmlns:a16="http://schemas.microsoft.com/office/drawing/2014/main" id="{2B31D56E-DE82-9227-5C32-B51523DFAFD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95041839"/>
      </p:ext>
    </p:extLst>
  </p:cSld>
  <p:clrMapOvr>
    <a:overrideClrMapping bg1="lt1" tx1="dk1" bg2="lt2" tx2="dk2" accent1="accent1" accent2="accent2" accent3="accent3" accent4="accent4" accent5="accent5" accent6="accent6" hlink="hlink" folHlink="folHlink"/>
  </p:clrMapOvr>
</p:sld>
</file>

<file path=ppt/slides/slide258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7" name="Rectangle 6"/>
          <p:cNvSpPr/>
          <p:nvPr/>
        </p:nvSpPr>
        <p:spPr>
          <a:xfrm>
            <a:off x="1524000" y="2060848"/>
            <a:ext cx="9144000" cy="1754326"/>
          </a:xfrm>
          <a:prstGeom prst="rect">
            <a:avLst/>
          </a:prstGeom>
        </p:spPr>
        <p:txBody>
          <a:bodyPr wrap="square">
            <a:spAutoFit/>
          </a:bodyPr>
          <a:lstStyle/>
          <a:p>
            <a:pPr algn="ctr"/>
            <a:r>
              <a:rPr lang="fr-FR" sz="5400" b="1" dirty="0">
                <a:solidFill>
                  <a:prstClr val="white"/>
                </a:solidFill>
                <a:latin typeface="Book Antiqua" pitchFamily="18" charset="0"/>
              </a:rPr>
              <a:t>Introduction au commentaire</a:t>
            </a: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84</a:t>
            </a:r>
          </a:p>
        </p:txBody>
      </p:sp>
      <p:sp>
        <p:nvSpPr>
          <p:cNvPr id="11" name="Rectangle 10">
            <a:hlinkClick r:id="rId3" action="ppaction://hlinksldjump"/>
          </p:cNvPr>
          <p:cNvSpPr/>
          <p:nvPr/>
        </p:nvSpPr>
        <p:spPr>
          <a:xfrm flipH="1">
            <a:off x="6816082" y="5589243"/>
            <a:ext cx="3456383" cy="44117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t>Conclusion des </a:t>
            </a:r>
            <a:r>
              <a:rPr lang="fr-FR" dirty="0" err="1"/>
              <a:t>Théotokies</a:t>
            </a:r>
            <a:r>
              <a:rPr lang="fr-FR" dirty="0"/>
              <a:t> </a:t>
            </a:r>
            <a:r>
              <a:rPr lang="fr-FR" dirty="0" err="1"/>
              <a:t>Watos</a:t>
            </a:r>
            <a:endParaRPr lang="fr-FR" dirty="0"/>
          </a:p>
        </p:txBody>
      </p:sp>
      <p:sp>
        <p:nvSpPr>
          <p:cNvPr id="2" name="ZoneTexte 1">
            <a:extLst>
              <a:ext uri="{FF2B5EF4-FFF2-40B4-BE49-F238E27FC236}">
                <a16:creationId xmlns:a16="http://schemas.microsoft.com/office/drawing/2014/main" id="{9C4820AF-4C79-C1A1-F855-F29A2FB69AE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Introduction au commentaire</a:t>
            </a:r>
          </a:p>
        </p:txBody>
      </p:sp>
      <p:sp>
        <p:nvSpPr>
          <p:cNvPr id="3" name="ZoneTexte 2">
            <a:hlinkClick r:id="rId4" action="ppaction://hlinksldjump"/>
            <a:extLst>
              <a:ext uri="{FF2B5EF4-FFF2-40B4-BE49-F238E27FC236}">
                <a16:creationId xmlns:a16="http://schemas.microsoft.com/office/drawing/2014/main" id="{6BB0DC88-076A-C172-EE00-78598153DBB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20796794"/>
      </p:ext>
    </p:extLst>
  </p:cSld>
  <p:clrMapOvr>
    <a:masterClrMapping/>
  </p:clrMapOvr>
  <p:transition spd="slow"/>
</p:sld>
</file>

<file path=ppt/slides/slide258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609600" y="566678"/>
            <a:ext cx="5918448" cy="2308324"/>
          </a:xfrm>
          <a:prstGeom prst="rect">
            <a:avLst/>
          </a:prstGeom>
        </p:spPr>
        <p:txBody>
          <a:bodyPr wrap="square">
            <a:spAutoFit/>
          </a:bodyPr>
          <a:lstStyle/>
          <a:p>
            <a:pPr algn="just"/>
            <a:r>
              <a:rPr lang="pt-BR" sz="3600" dirty="0">
                <a:solidFill>
                  <a:prstClr val="white"/>
                </a:solidFill>
                <a:latin typeface="CS Avva Shenouda" pitchFamily="34" charset="0"/>
              </a:rPr>
              <a:t>Tenouwst `m`Viwt `n`aga;oc @ nem pefsyri `nI=y=c P=,=c @ nem pi`P=n=a `mParaklyton @ ]`Triac =e=;=u `n`omooucioc.</a:t>
            </a:r>
            <a:endParaRPr lang="fr-FR" sz="3600" dirty="0">
              <a:solidFill>
                <a:prstClr val="white"/>
              </a:solidFill>
              <a:latin typeface="CS Avva Shenouda" pitchFamily="34" charset="0"/>
            </a:endParaRPr>
          </a:p>
        </p:txBody>
      </p:sp>
      <p:sp>
        <p:nvSpPr>
          <p:cNvPr id="11" name="Rectangle 10"/>
          <p:cNvSpPr/>
          <p:nvPr/>
        </p:nvSpPr>
        <p:spPr>
          <a:xfrm>
            <a:off x="6672064" y="556226"/>
            <a:ext cx="5062736" cy="2708434"/>
          </a:xfrm>
          <a:prstGeom prst="rect">
            <a:avLst/>
          </a:prstGeom>
        </p:spPr>
        <p:txBody>
          <a:bodyPr wrap="square">
            <a:spAutoFit/>
          </a:bodyPr>
          <a:lstStyle/>
          <a:p>
            <a:pPr algn="just" rtl="1"/>
            <a:r>
              <a:rPr lang="ar-EG" sz="4200" dirty="0">
                <a:solidFill>
                  <a:prstClr val="white"/>
                </a:solidFill>
              </a:rPr>
              <a:t>نسجد للأب الصالح، </a:t>
            </a:r>
            <a:endParaRPr lang="fr-FR" sz="4200" dirty="0">
              <a:solidFill>
                <a:prstClr val="white"/>
              </a:solidFill>
            </a:endParaRPr>
          </a:p>
          <a:p>
            <a:pPr algn="just" rtl="1"/>
            <a:r>
              <a:rPr lang="ar-EG" sz="4200" dirty="0">
                <a:solidFill>
                  <a:prstClr val="white"/>
                </a:solidFill>
              </a:rPr>
              <a:t>ويسوع المسيح </a:t>
            </a:r>
            <a:r>
              <a:rPr lang="ar-EG" sz="4400" dirty="0">
                <a:solidFill>
                  <a:prstClr val="white"/>
                </a:solidFill>
              </a:rPr>
              <a:t>ابنه</a:t>
            </a:r>
            <a:r>
              <a:rPr lang="ar-EG" sz="4200" dirty="0">
                <a:solidFill>
                  <a:prstClr val="white"/>
                </a:solidFill>
              </a:rPr>
              <a:t>،</a:t>
            </a:r>
            <a:endParaRPr lang="fr-FR" sz="4200" dirty="0">
              <a:solidFill>
                <a:prstClr val="white"/>
              </a:solidFill>
            </a:endParaRPr>
          </a:p>
          <a:p>
            <a:pPr algn="just" rtl="1"/>
            <a:r>
              <a:rPr lang="ar-EG" sz="4200" dirty="0">
                <a:solidFill>
                  <a:prstClr val="white"/>
                </a:solidFill>
              </a:rPr>
              <a:t>والروح المعزي، </a:t>
            </a:r>
            <a:endParaRPr lang="fr-FR" sz="4200" dirty="0">
              <a:solidFill>
                <a:prstClr val="white"/>
              </a:solidFill>
            </a:endParaRPr>
          </a:p>
          <a:p>
            <a:pPr algn="just" rtl="1"/>
            <a:r>
              <a:rPr lang="ar-EG" sz="4200" dirty="0">
                <a:solidFill>
                  <a:prstClr val="white"/>
                </a:solidFill>
              </a:rPr>
              <a:t>الثالوث القدوس المساوي.</a:t>
            </a:r>
            <a:endParaRPr lang="fr-FR" sz="4200" dirty="0">
              <a:solidFill>
                <a:prstClr val="white"/>
              </a:solidFill>
            </a:endParaRPr>
          </a:p>
        </p:txBody>
      </p:sp>
      <p:sp>
        <p:nvSpPr>
          <p:cNvPr id="12" name="Rectangle 11"/>
          <p:cNvSpPr/>
          <p:nvPr/>
        </p:nvSpPr>
        <p:spPr>
          <a:xfrm>
            <a:off x="2351584" y="3886200"/>
            <a:ext cx="7560840" cy="2062103"/>
          </a:xfrm>
          <a:prstGeom prst="rect">
            <a:avLst/>
          </a:prstGeom>
        </p:spPr>
        <p:txBody>
          <a:bodyPr wrap="square">
            <a:spAutoFit/>
          </a:bodyPr>
          <a:lstStyle/>
          <a:p>
            <a:pPr algn="ctr"/>
            <a:r>
              <a:rPr lang="fr-FR" sz="3200" b="1" dirty="0">
                <a:solidFill>
                  <a:prstClr val="white"/>
                </a:solidFill>
                <a:latin typeface="Book Antiqua" pitchFamily="18" charset="0"/>
              </a:rPr>
              <a:t>Nous adorons le Père Bon, </a:t>
            </a:r>
          </a:p>
          <a:p>
            <a:pPr algn="ctr"/>
            <a:r>
              <a:rPr lang="fr-FR" sz="3200" b="1" dirty="0">
                <a:solidFill>
                  <a:prstClr val="white"/>
                </a:solidFill>
                <a:latin typeface="Book Antiqua" pitchFamily="18" charset="0"/>
              </a:rPr>
              <a:t>et Son Fils Jésus-Christ, </a:t>
            </a:r>
          </a:p>
          <a:p>
            <a:pPr algn="ctr"/>
            <a:r>
              <a:rPr lang="fr-FR" sz="3200" b="1" dirty="0">
                <a:solidFill>
                  <a:prstClr val="white"/>
                </a:solidFill>
                <a:latin typeface="Book Antiqua" pitchFamily="18" charset="0"/>
              </a:rPr>
              <a:t>et le Saint-Esprit Consolateur, </a:t>
            </a:r>
          </a:p>
          <a:p>
            <a:pPr algn="ctr"/>
            <a:r>
              <a:rPr lang="fr-FR" sz="3200" b="1" dirty="0">
                <a:solidFill>
                  <a:prstClr val="white"/>
                </a:solidFill>
                <a:latin typeface="Book Antiqua" pitchFamily="18" charset="0"/>
              </a:rPr>
              <a:t>la Sainte Trinité </a:t>
            </a:r>
            <a:r>
              <a:rPr lang="fr-FR" sz="3200" b="1" dirty="0" err="1">
                <a:solidFill>
                  <a:prstClr val="white"/>
                </a:solidFill>
                <a:latin typeface="Book Antiqua" pitchFamily="18" charset="0"/>
              </a:rPr>
              <a:t>consubstancielle</a:t>
            </a:r>
            <a:r>
              <a:rPr lang="fr-FR" sz="3200" b="1" dirty="0">
                <a:solidFill>
                  <a:prstClr val="white"/>
                </a:solidFill>
                <a:latin typeface="Book Antiqua" pitchFamily="18" charset="0"/>
              </a:rPr>
              <a:t>.</a:t>
            </a:r>
          </a:p>
        </p:txBody>
      </p:sp>
      <p:sp>
        <p:nvSpPr>
          <p:cNvPr id="2" name="ZoneTexte 1">
            <a:extLst>
              <a:ext uri="{FF2B5EF4-FFF2-40B4-BE49-F238E27FC236}">
                <a16:creationId xmlns:a16="http://schemas.microsoft.com/office/drawing/2014/main" id="{25F175B9-2365-8EB9-2D66-3C32AEE3ED1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Introduction au commentaire</a:t>
            </a:r>
          </a:p>
        </p:txBody>
      </p:sp>
      <p:sp>
        <p:nvSpPr>
          <p:cNvPr id="3" name="ZoneTexte 2">
            <a:hlinkClick r:id="rId2" action="ppaction://hlinksldjump"/>
            <a:extLst>
              <a:ext uri="{FF2B5EF4-FFF2-40B4-BE49-F238E27FC236}">
                <a16:creationId xmlns:a16="http://schemas.microsoft.com/office/drawing/2014/main" id="{78C65757-685F-C1CE-9009-49F981CA844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91215817"/>
      </p:ext>
    </p:extLst>
  </p:cSld>
  <p:clrMapOvr>
    <a:masterClrMapping/>
  </p:clrMapOvr>
  <p:transition spd="slow"/>
</p:sld>
</file>

<file path=ppt/slides/slide258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762000" y="566678"/>
            <a:ext cx="5766048" cy="2862322"/>
          </a:xfrm>
          <a:prstGeom prst="rect">
            <a:avLst/>
          </a:prstGeom>
        </p:spPr>
        <p:txBody>
          <a:bodyPr wrap="square">
            <a:spAutoFit/>
          </a:bodyPr>
          <a:lstStyle/>
          <a:p>
            <a:pPr algn="just"/>
            <a:r>
              <a:rPr lang="nn-NO" sz="3600" dirty="0">
                <a:solidFill>
                  <a:prstClr val="white"/>
                </a:solidFill>
                <a:latin typeface="CS Avva Shenouda" pitchFamily="34" charset="0"/>
              </a:rPr>
              <a:t>&lt;ere ne `w ]par;enoc @ ]ourw `mmyi `n`aly;iny @ ,ere `psousou `nte pengenoc @ `are`jvo nan `nEmmanouyl.</a:t>
            </a:r>
            <a:endParaRPr lang="fr-FR" sz="3600" dirty="0">
              <a:solidFill>
                <a:prstClr val="white"/>
              </a:solidFill>
              <a:latin typeface="CS Avva Shenouda" pitchFamily="34" charset="0"/>
            </a:endParaRPr>
          </a:p>
        </p:txBody>
      </p:sp>
      <p:sp>
        <p:nvSpPr>
          <p:cNvPr id="11" name="Rectangle 10"/>
          <p:cNvSpPr/>
          <p:nvPr/>
        </p:nvSpPr>
        <p:spPr>
          <a:xfrm>
            <a:off x="6672064" y="556226"/>
            <a:ext cx="4910336" cy="2677656"/>
          </a:xfrm>
          <a:prstGeom prst="rect">
            <a:avLst/>
          </a:prstGeom>
        </p:spPr>
        <p:txBody>
          <a:bodyPr wrap="square">
            <a:spAutoFit/>
          </a:bodyPr>
          <a:lstStyle/>
          <a:p>
            <a:pPr algn="just" rtl="1"/>
            <a:r>
              <a:rPr lang="ar-EG" sz="4200" dirty="0">
                <a:solidFill>
                  <a:prstClr val="white"/>
                </a:solidFill>
              </a:rPr>
              <a:t>السلام لك أيتها العذراء </a:t>
            </a:r>
            <a:endParaRPr lang="fr-FR" sz="4200" dirty="0">
              <a:solidFill>
                <a:prstClr val="white"/>
              </a:solidFill>
            </a:endParaRPr>
          </a:p>
          <a:p>
            <a:pPr algn="just" rtl="1"/>
            <a:r>
              <a:rPr lang="ar-EG" sz="4200" dirty="0">
                <a:solidFill>
                  <a:prstClr val="white"/>
                </a:solidFill>
              </a:rPr>
              <a:t>الملكة الحقيقية الحقانية.</a:t>
            </a:r>
            <a:endParaRPr lang="fr-FR" sz="4200" dirty="0">
              <a:solidFill>
                <a:prstClr val="white"/>
              </a:solidFill>
            </a:endParaRPr>
          </a:p>
          <a:p>
            <a:pPr algn="just" rtl="1"/>
            <a:r>
              <a:rPr lang="ar-EG" sz="4200" dirty="0">
                <a:solidFill>
                  <a:prstClr val="white"/>
                </a:solidFill>
              </a:rPr>
              <a:t>السلام لفخر جنسنا. </a:t>
            </a:r>
            <a:endParaRPr lang="fr-FR" sz="4200" dirty="0">
              <a:solidFill>
                <a:prstClr val="white"/>
              </a:solidFill>
            </a:endParaRPr>
          </a:p>
          <a:p>
            <a:pPr algn="just" rtl="1"/>
            <a:r>
              <a:rPr lang="ar-EG" sz="4200" dirty="0">
                <a:solidFill>
                  <a:prstClr val="white"/>
                </a:solidFill>
              </a:rPr>
              <a:t>ولدت لنا </a:t>
            </a:r>
            <a:r>
              <a:rPr lang="ar-EG" sz="4200" dirty="0" err="1">
                <a:solidFill>
                  <a:prstClr val="white"/>
                </a:solidFill>
              </a:rPr>
              <a:t>عمانوئيل</a:t>
            </a:r>
            <a:r>
              <a:rPr lang="ar-EG" sz="4200" dirty="0">
                <a:solidFill>
                  <a:prstClr val="white"/>
                </a:solidFill>
              </a:rPr>
              <a:t>.</a:t>
            </a:r>
            <a:endParaRPr lang="fr-FR" sz="4200" dirty="0">
              <a:solidFill>
                <a:prstClr val="white"/>
              </a:solidFill>
            </a:endParaRPr>
          </a:p>
        </p:txBody>
      </p:sp>
      <p:sp>
        <p:nvSpPr>
          <p:cNvPr id="12" name="Rectangle 11"/>
          <p:cNvSpPr/>
          <p:nvPr/>
        </p:nvSpPr>
        <p:spPr>
          <a:xfrm>
            <a:off x="2351584" y="3962400"/>
            <a:ext cx="7920880" cy="2062103"/>
          </a:xfrm>
          <a:prstGeom prst="rect">
            <a:avLst/>
          </a:prstGeom>
        </p:spPr>
        <p:txBody>
          <a:bodyPr wrap="square">
            <a:spAutoFit/>
          </a:bodyPr>
          <a:lstStyle/>
          <a:p>
            <a:pPr algn="ctr"/>
            <a:r>
              <a:rPr lang="fr-FR" sz="3200" b="1" dirty="0">
                <a:solidFill>
                  <a:prstClr val="white"/>
                </a:solidFill>
                <a:latin typeface="Book Antiqua" pitchFamily="18" charset="0"/>
              </a:rPr>
              <a:t>Ô Vierge, salut à toi</a:t>
            </a:r>
          </a:p>
          <a:p>
            <a:pPr algn="ctr"/>
            <a:r>
              <a:rPr lang="fr-FR" sz="3200" b="1" dirty="0">
                <a:solidFill>
                  <a:prstClr val="white"/>
                </a:solidFill>
                <a:latin typeface="Book Antiqua" pitchFamily="18" charset="0"/>
              </a:rPr>
              <a:t>Toi la reine véritable</a:t>
            </a:r>
          </a:p>
          <a:p>
            <a:pPr algn="ctr"/>
            <a:r>
              <a:rPr lang="fr-FR" sz="3200" b="1" dirty="0">
                <a:solidFill>
                  <a:prstClr val="white"/>
                </a:solidFill>
                <a:latin typeface="Book Antiqua" pitchFamily="18" charset="0"/>
              </a:rPr>
              <a:t>Salut, fierté du genre humain</a:t>
            </a:r>
          </a:p>
          <a:p>
            <a:pPr algn="ctr"/>
            <a:r>
              <a:rPr lang="fr-FR" sz="3200" b="1" dirty="0">
                <a:solidFill>
                  <a:prstClr val="white"/>
                </a:solidFill>
                <a:latin typeface="Book Antiqua" pitchFamily="18" charset="0"/>
              </a:rPr>
              <a:t>Tu enfantas Emmanuel</a:t>
            </a:r>
          </a:p>
        </p:txBody>
      </p:sp>
      <p:sp>
        <p:nvSpPr>
          <p:cNvPr id="2" name="ZoneTexte 1">
            <a:extLst>
              <a:ext uri="{FF2B5EF4-FFF2-40B4-BE49-F238E27FC236}">
                <a16:creationId xmlns:a16="http://schemas.microsoft.com/office/drawing/2014/main" id="{52F1AFF0-F796-8A69-28D4-79F5353A5BE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Introduction au commentaire</a:t>
            </a:r>
          </a:p>
        </p:txBody>
      </p:sp>
      <p:sp>
        <p:nvSpPr>
          <p:cNvPr id="3" name="ZoneTexte 2">
            <a:hlinkClick r:id="rId2" action="ppaction://hlinksldjump"/>
            <a:extLst>
              <a:ext uri="{FF2B5EF4-FFF2-40B4-BE49-F238E27FC236}">
                <a16:creationId xmlns:a16="http://schemas.microsoft.com/office/drawing/2014/main" id="{1D5AEF1A-858B-22A2-8059-B4FB885EDE3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22808831"/>
      </p:ext>
    </p:extLst>
  </p:cSld>
  <p:clrMapOvr>
    <a:masterClrMapping/>
  </p:clrMapOvr>
  <p:transition spd="slow"/>
</p:sld>
</file>

<file path=ppt/slides/slide258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7" name="Rectangle 6"/>
          <p:cNvSpPr/>
          <p:nvPr/>
        </p:nvSpPr>
        <p:spPr>
          <a:xfrm>
            <a:off x="1524000" y="2060848"/>
            <a:ext cx="9144000" cy="1754326"/>
          </a:xfrm>
          <a:prstGeom prst="rect">
            <a:avLst/>
          </a:prstGeom>
        </p:spPr>
        <p:txBody>
          <a:bodyPr wrap="square">
            <a:spAutoFit/>
          </a:bodyPr>
          <a:lstStyle/>
          <a:p>
            <a:pPr algn="ctr"/>
            <a:r>
              <a:rPr lang="fr-FR" sz="5400" b="1" dirty="0">
                <a:solidFill>
                  <a:prstClr val="white"/>
                </a:solidFill>
                <a:latin typeface="Book Antiqua" pitchFamily="18" charset="0"/>
              </a:rPr>
              <a:t>Commentaire de la 1ère semaine </a:t>
            </a:r>
          </a:p>
        </p:txBody>
      </p:sp>
      <p:sp>
        <p:nvSpPr>
          <p:cNvPr id="2" name="Rectangle 1">
            <a:hlinkClick r:id="rId2" action="ppaction://hlinksldjump"/>
          </p:cNvPr>
          <p:cNvSpPr/>
          <p:nvPr/>
        </p:nvSpPr>
        <p:spPr>
          <a:xfrm flipH="1">
            <a:off x="3503714" y="5589243"/>
            <a:ext cx="1584177" cy="44117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t>2</a:t>
            </a:r>
            <a:r>
              <a:rPr lang="fr-FR" baseline="30000" dirty="0"/>
              <a:t>ème</a:t>
            </a:r>
            <a:r>
              <a:rPr lang="fr-FR" dirty="0"/>
              <a:t> semaine</a:t>
            </a:r>
          </a:p>
        </p:txBody>
      </p:sp>
      <p:sp>
        <p:nvSpPr>
          <p:cNvPr id="10" name="Rectangle 9">
            <a:hlinkClick r:id="rId3" action="ppaction://hlinksldjump"/>
          </p:cNvPr>
          <p:cNvSpPr/>
          <p:nvPr/>
        </p:nvSpPr>
        <p:spPr>
          <a:xfrm flipH="1">
            <a:off x="5303914" y="5580116"/>
            <a:ext cx="1584177" cy="44117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t>3</a:t>
            </a:r>
            <a:r>
              <a:rPr lang="fr-FR" baseline="30000" dirty="0"/>
              <a:t>ème</a:t>
            </a:r>
            <a:r>
              <a:rPr lang="fr-FR" dirty="0"/>
              <a:t> semaine</a:t>
            </a:r>
          </a:p>
        </p:txBody>
      </p:sp>
      <p:sp>
        <p:nvSpPr>
          <p:cNvPr id="11" name="Rectangle 10">
            <a:hlinkClick r:id="rId4" action="ppaction://hlinksldjump"/>
          </p:cNvPr>
          <p:cNvSpPr/>
          <p:nvPr/>
        </p:nvSpPr>
        <p:spPr>
          <a:xfrm flipH="1">
            <a:off x="7104114" y="5580116"/>
            <a:ext cx="1584177" cy="44117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t>4</a:t>
            </a:r>
            <a:r>
              <a:rPr lang="fr-FR" baseline="30000" dirty="0"/>
              <a:t>ème</a:t>
            </a:r>
            <a:r>
              <a:rPr lang="fr-FR" dirty="0"/>
              <a:t> semaine</a:t>
            </a:r>
          </a:p>
        </p:txBody>
      </p:sp>
      <p:pic>
        <p:nvPicPr>
          <p:cNvPr id="12" name="Picture 2" descr="C:\Users\PC_KOLTA\Documents\Youssef\Work\PPT\kiahk\fini\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12"/>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84</a:t>
            </a:r>
          </a:p>
        </p:txBody>
      </p:sp>
      <p:sp>
        <p:nvSpPr>
          <p:cNvPr id="3" name="ZoneTexte 2">
            <a:extLst>
              <a:ext uri="{FF2B5EF4-FFF2-40B4-BE49-F238E27FC236}">
                <a16:creationId xmlns:a16="http://schemas.microsoft.com/office/drawing/2014/main" id="{EFE2FB45-A45B-A20B-2C1E-F7F2D5D266E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1ère semaine </a:t>
            </a:r>
          </a:p>
        </p:txBody>
      </p:sp>
      <p:sp>
        <p:nvSpPr>
          <p:cNvPr id="4" name="ZoneTexte 3">
            <a:hlinkClick r:id="rId6" action="ppaction://hlinksldjump"/>
            <a:extLst>
              <a:ext uri="{FF2B5EF4-FFF2-40B4-BE49-F238E27FC236}">
                <a16:creationId xmlns:a16="http://schemas.microsoft.com/office/drawing/2014/main" id="{22AA275F-778E-7D9D-95C2-5837B746B74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46710915"/>
      </p:ext>
    </p:extLst>
  </p:cSld>
  <p:clrMapOvr>
    <a:masterClrMapping/>
  </p:clrMapOvr>
  <p:transition spd="slow"/>
</p:sld>
</file>

<file path=ppt/slides/slide258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57200" y="404664"/>
            <a:ext cx="6070848" cy="3539430"/>
          </a:xfrm>
          <a:prstGeom prst="rect">
            <a:avLst/>
          </a:prstGeom>
        </p:spPr>
        <p:txBody>
          <a:bodyPr wrap="square">
            <a:spAutoFit/>
          </a:bodyPr>
          <a:lstStyle/>
          <a:p>
            <a:pPr algn="just"/>
            <a:r>
              <a:rPr lang="en-US" sz="2800" dirty="0" err="1">
                <a:solidFill>
                  <a:prstClr val="white"/>
                </a:solidFill>
                <a:latin typeface="CS Avva Shenouda" pitchFamily="34" charset="0"/>
              </a:rPr>
              <a:t>Acswpi</a:t>
            </a:r>
            <a:r>
              <a:rPr lang="en-US" sz="2800" dirty="0">
                <a:solidFill>
                  <a:prstClr val="white"/>
                </a:solidFill>
                <a:latin typeface="CS Avva Shenouda" pitchFamily="34" charset="0"/>
              </a:rPr>
              <a:t> de </a:t>
            </a:r>
            <a:r>
              <a:rPr lang="en-US" sz="2800" dirty="0" err="1">
                <a:solidFill>
                  <a:prstClr val="white"/>
                </a:solidFill>
                <a:latin typeface="CS Avva Shenouda" pitchFamily="34" charset="0"/>
              </a:rPr>
              <a:t>qen</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ni`ehoou</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Yrwdyc</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pouro</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nte</a:t>
            </a:r>
            <a:r>
              <a:rPr lang="en-US" sz="2800" dirty="0">
                <a:solidFill>
                  <a:prstClr val="white"/>
                </a:solidFill>
                <a:latin typeface="CS Avva Shenouda" pitchFamily="34" charset="0"/>
              </a:rPr>
              <a:t> ]Iouda ne </a:t>
            </a:r>
            <a:r>
              <a:rPr lang="en-US" sz="2800" dirty="0" err="1">
                <a:solidFill>
                  <a:prstClr val="white"/>
                </a:solidFill>
                <a:latin typeface="CS Avva Shenouda" pitchFamily="34" charset="0"/>
              </a:rPr>
              <a:t>ouon</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ououyb</a:t>
            </a:r>
            <a:r>
              <a:rPr lang="en-US" sz="2800" dirty="0">
                <a:solidFill>
                  <a:prstClr val="white"/>
                </a:solidFill>
                <a:latin typeface="CS Avva Shenouda" pitchFamily="34" charset="0"/>
              </a:rPr>
              <a:t> de `</a:t>
            </a:r>
            <a:r>
              <a:rPr lang="en-US" sz="2800" dirty="0" err="1">
                <a:solidFill>
                  <a:prstClr val="white"/>
                </a:solidFill>
                <a:latin typeface="CS Avva Shenouda" pitchFamily="34" charset="0"/>
              </a:rPr>
              <a:t>epefran</a:t>
            </a:r>
            <a:r>
              <a:rPr lang="en-US" sz="2800" dirty="0">
                <a:solidFill>
                  <a:prstClr val="white"/>
                </a:solidFill>
                <a:latin typeface="CS Avva Shenouda" pitchFamily="34" charset="0"/>
              </a:rPr>
              <a:t> pe </a:t>
            </a:r>
            <a:r>
              <a:rPr lang="en-US" sz="2800" dirty="0" err="1">
                <a:solidFill>
                  <a:prstClr val="white"/>
                </a:solidFill>
                <a:latin typeface="CS Avva Shenouda" pitchFamily="34" charset="0"/>
              </a:rPr>
              <a:t>Za,ariac</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Eou</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ebolqen</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ni`ehoou</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nsemsi</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nte</a:t>
            </a:r>
            <a:r>
              <a:rPr lang="en-US" sz="2800" dirty="0">
                <a:solidFill>
                  <a:prstClr val="white"/>
                </a:solidFill>
                <a:latin typeface="CS Avva Shenouda" pitchFamily="34" charset="0"/>
              </a:rPr>
              <a:t> Abia </a:t>
            </a:r>
            <a:r>
              <a:rPr lang="en-US" sz="2800" dirty="0" err="1">
                <a:solidFill>
                  <a:prstClr val="white"/>
                </a:solidFill>
                <a:latin typeface="CS Avva Shenouda" pitchFamily="34" charset="0"/>
              </a:rPr>
              <a:t>ouoh</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tef`chimi</a:t>
            </a:r>
            <a:r>
              <a:rPr lang="en-US" sz="2800" dirty="0">
                <a:solidFill>
                  <a:prstClr val="white"/>
                </a:solidFill>
                <a:latin typeface="CS Avva Shenouda" pitchFamily="34" charset="0"/>
              </a:rPr>
              <a:t> ne </a:t>
            </a:r>
            <a:r>
              <a:rPr lang="en-US" sz="2800" dirty="0" err="1">
                <a:solidFill>
                  <a:prstClr val="white"/>
                </a:solidFill>
                <a:latin typeface="CS Avva Shenouda" pitchFamily="34" charset="0"/>
              </a:rPr>
              <a:t>ou</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ebol</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te</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qen</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niseri</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nte</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Aarwn</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ouoh</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epecran</a:t>
            </a:r>
            <a:r>
              <a:rPr lang="en-US" sz="2800" dirty="0">
                <a:solidFill>
                  <a:prstClr val="white"/>
                </a:solidFill>
                <a:latin typeface="CS Avva Shenouda" pitchFamily="34" charset="0"/>
              </a:rPr>
              <a:t> pe `</a:t>
            </a:r>
            <a:r>
              <a:rPr lang="en-US" sz="2800" dirty="0" err="1">
                <a:solidFill>
                  <a:prstClr val="white"/>
                </a:solidFill>
                <a:latin typeface="CS Avva Shenouda" pitchFamily="34" charset="0"/>
              </a:rPr>
              <a:t>Elicabet</a:t>
            </a:r>
            <a:r>
              <a:rPr lang="en-US" sz="2800" dirty="0">
                <a:solidFill>
                  <a:prstClr val="white"/>
                </a:solidFill>
                <a:latin typeface="CS Avva Shenouda" pitchFamily="34" charset="0"/>
              </a:rPr>
              <a:t>.</a:t>
            </a:r>
            <a:endParaRPr lang="fr-FR" sz="2800" dirty="0">
              <a:solidFill>
                <a:prstClr val="white"/>
              </a:solidFill>
              <a:latin typeface="CS Avva Shenouda" pitchFamily="34" charset="0"/>
            </a:endParaRPr>
          </a:p>
        </p:txBody>
      </p:sp>
      <p:sp>
        <p:nvSpPr>
          <p:cNvPr id="11" name="Rectangle 10"/>
          <p:cNvSpPr/>
          <p:nvPr/>
        </p:nvSpPr>
        <p:spPr>
          <a:xfrm>
            <a:off x="6672064" y="556225"/>
            <a:ext cx="5032292" cy="3323987"/>
          </a:xfrm>
          <a:prstGeom prst="rect">
            <a:avLst/>
          </a:prstGeom>
        </p:spPr>
        <p:txBody>
          <a:bodyPr wrap="square">
            <a:spAutoFit/>
          </a:bodyPr>
          <a:lstStyle/>
          <a:p>
            <a:pPr algn="just" rtl="1"/>
            <a:r>
              <a:rPr lang="ar-EG" sz="4200" dirty="0">
                <a:solidFill>
                  <a:prstClr val="white"/>
                </a:solidFill>
              </a:rPr>
              <a:t>كان في أيام </a:t>
            </a:r>
            <a:r>
              <a:rPr lang="ar-EG" sz="4200" dirty="0" err="1">
                <a:solidFill>
                  <a:prstClr val="white"/>
                </a:solidFill>
              </a:rPr>
              <a:t>هيرودس</a:t>
            </a:r>
            <a:r>
              <a:rPr lang="ar-EG" sz="4200" dirty="0">
                <a:solidFill>
                  <a:prstClr val="white"/>
                </a:solidFill>
              </a:rPr>
              <a:t> ملك اليهود كاهن اسمه زكريا، من خدمة أبيا وامرأته من بنات </a:t>
            </a:r>
            <a:r>
              <a:rPr lang="ar-EG" sz="4200" dirty="0" err="1">
                <a:solidFill>
                  <a:prstClr val="white"/>
                </a:solidFill>
              </a:rPr>
              <a:t>هرون</a:t>
            </a:r>
            <a:r>
              <a:rPr lang="ar-EG" sz="4200" dirty="0">
                <a:solidFill>
                  <a:prstClr val="white"/>
                </a:solidFill>
              </a:rPr>
              <a:t> واسمها </a:t>
            </a:r>
            <a:r>
              <a:rPr lang="ar-EG" sz="4200" dirty="0" err="1">
                <a:solidFill>
                  <a:prstClr val="white"/>
                </a:solidFill>
              </a:rPr>
              <a:t>أليصابات.</a:t>
            </a:r>
            <a:endParaRPr lang="fr-FR" sz="4200" dirty="0">
              <a:solidFill>
                <a:prstClr val="white"/>
              </a:solidFill>
            </a:endParaRPr>
          </a:p>
        </p:txBody>
      </p:sp>
      <p:sp>
        <p:nvSpPr>
          <p:cNvPr id="12" name="Rectangle 11"/>
          <p:cNvSpPr/>
          <p:nvPr/>
        </p:nvSpPr>
        <p:spPr>
          <a:xfrm>
            <a:off x="457200" y="4523636"/>
            <a:ext cx="11247156" cy="1384995"/>
          </a:xfrm>
          <a:prstGeom prst="rect">
            <a:avLst/>
          </a:prstGeom>
        </p:spPr>
        <p:txBody>
          <a:bodyPr wrap="square">
            <a:spAutoFit/>
          </a:bodyPr>
          <a:lstStyle/>
          <a:p>
            <a:pPr algn="ctr"/>
            <a:r>
              <a:rPr lang="fr-FR" sz="2800" b="1" dirty="0">
                <a:solidFill>
                  <a:prstClr val="white"/>
                </a:solidFill>
                <a:latin typeface="Book Antiqua" pitchFamily="18" charset="0"/>
              </a:rPr>
              <a:t>Du temps d'Hérode, roi de Judée, il y avait un sacrificateur, nommé Zacharie, de la classe d'</a:t>
            </a:r>
            <a:r>
              <a:rPr lang="fr-FR" sz="2800" b="1" dirty="0" err="1">
                <a:solidFill>
                  <a:prstClr val="white"/>
                </a:solidFill>
                <a:latin typeface="Book Antiqua" pitchFamily="18" charset="0"/>
              </a:rPr>
              <a:t>Abia</a:t>
            </a:r>
            <a:r>
              <a:rPr lang="fr-FR" sz="2800" b="1" dirty="0">
                <a:solidFill>
                  <a:prstClr val="white"/>
                </a:solidFill>
                <a:latin typeface="Book Antiqua" pitchFamily="18" charset="0"/>
              </a:rPr>
              <a:t>; sa femme était d'entre les filles d'Aaron, et s'appelait Élisabeth.</a:t>
            </a:r>
          </a:p>
        </p:txBody>
      </p:sp>
      <p:sp>
        <p:nvSpPr>
          <p:cNvPr id="2" name="ZoneTexte 1">
            <a:extLst>
              <a:ext uri="{FF2B5EF4-FFF2-40B4-BE49-F238E27FC236}">
                <a16:creationId xmlns:a16="http://schemas.microsoft.com/office/drawing/2014/main" id="{81FFDF7A-C2C2-2AC5-A5D9-F6B5098C6C8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1ère semaine </a:t>
            </a:r>
          </a:p>
        </p:txBody>
      </p:sp>
      <p:sp>
        <p:nvSpPr>
          <p:cNvPr id="3" name="ZoneTexte 2">
            <a:hlinkClick r:id="rId2" action="ppaction://hlinksldjump"/>
            <a:extLst>
              <a:ext uri="{FF2B5EF4-FFF2-40B4-BE49-F238E27FC236}">
                <a16:creationId xmlns:a16="http://schemas.microsoft.com/office/drawing/2014/main" id="{CFF757C2-EAAA-DF7A-55B8-6473EFE60F7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27282698"/>
      </p:ext>
    </p:extLst>
  </p:cSld>
  <p:clrMapOvr>
    <a:masterClrMapping/>
  </p:clrMapOvr>
  <p:transition spd="slow"/>
</p:sld>
</file>

<file path=ppt/slides/slide258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57200" y="404664"/>
            <a:ext cx="6070848" cy="2893100"/>
          </a:xfrm>
          <a:prstGeom prst="rect">
            <a:avLst/>
          </a:prstGeom>
        </p:spPr>
        <p:txBody>
          <a:bodyPr wrap="square">
            <a:spAutoFit/>
          </a:bodyPr>
          <a:lstStyle/>
          <a:p>
            <a:pPr algn="just"/>
            <a:r>
              <a:rPr lang="en-US" sz="2600" dirty="0">
                <a:solidFill>
                  <a:prstClr val="white"/>
                </a:solidFill>
                <a:latin typeface="CS Avva Shenouda" pitchFamily="34" charset="0"/>
              </a:rPr>
              <a:t>Ne </a:t>
            </a:r>
            <a:r>
              <a:rPr lang="en-US" sz="2600" dirty="0" err="1">
                <a:solidFill>
                  <a:prstClr val="white"/>
                </a:solidFill>
                <a:latin typeface="CS Avva Shenouda" pitchFamily="34" charset="0"/>
              </a:rPr>
              <a:t>han</a:t>
            </a:r>
            <a:r>
              <a:rPr lang="en-US" sz="2600" dirty="0">
                <a:solidFill>
                  <a:prstClr val="white"/>
                </a:solidFill>
                <a:latin typeface="CS Avva Shenouda" pitchFamily="34" charset="0"/>
              </a:rPr>
              <a:t>`;</a:t>
            </a:r>
            <a:r>
              <a:rPr lang="en-US" sz="2600" dirty="0" err="1">
                <a:solidFill>
                  <a:prstClr val="white"/>
                </a:solidFill>
                <a:latin typeface="CS Avva Shenouda" pitchFamily="34" charset="0"/>
              </a:rPr>
              <a:t>myi</a:t>
            </a:r>
            <a:r>
              <a:rPr lang="en-US" sz="2600" dirty="0">
                <a:solidFill>
                  <a:prstClr val="white"/>
                </a:solidFill>
                <a:latin typeface="CS Avva Shenouda" pitchFamily="34" charset="0"/>
              </a:rPr>
              <a:t> de `</a:t>
            </a:r>
            <a:r>
              <a:rPr lang="en-US" sz="2600" dirty="0" err="1">
                <a:solidFill>
                  <a:prstClr val="white"/>
                </a:solidFill>
                <a:latin typeface="CS Avva Shenouda" pitchFamily="34" charset="0"/>
              </a:rPr>
              <a:t>mp`cnau</a:t>
            </a:r>
            <a:r>
              <a:rPr lang="en-US" sz="2600" dirty="0">
                <a:solidFill>
                  <a:prstClr val="white"/>
                </a:solidFill>
                <a:latin typeface="CS Avva Shenouda" pitchFamily="34" charset="0"/>
              </a:rPr>
              <a:t> (=b) ne `</a:t>
            </a:r>
            <a:r>
              <a:rPr lang="en-US" sz="2600" dirty="0" err="1">
                <a:solidFill>
                  <a:prstClr val="white"/>
                </a:solidFill>
                <a:latin typeface="CS Avva Shenouda" pitchFamily="34" charset="0"/>
              </a:rPr>
              <a:t>mpe`m;o</a:t>
            </a:r>
            <a:r>
              <a:rPr lang="en-US" sz="2600" dirty="0">
                <a:solidFill>
                  <a:prstClr val="white"/>
                </a:solidFill>
                <a:latin typeface="CS Avva Shenouda" pitchFamily="34" charset="0"/>
              </a:rPr>
              <a:t> `mV] </a:t>
            </a:r>
            <a:r>
              <a:rPr lang="en-US" sz="2600" dirty="0" err="1">
                <a:solidFill>
                  <a:prstClr val="white"/>
                </a:solidFill>
                <a:latin typeface="CS Avva Shenouda" pitchFamily="34" charset="0"/>
              </a:rPr>
              <a:t>eumosi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qen</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ni`entoly</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tyrou</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nem</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nime;myi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nte</a:t>
            </a:r>
            <a:r>
              <a:rPr lang="en-US" sz="2600" dirty="0">
                <a:solidFill>
                  <a:prstClr val="white"/>
                </a:solidFill>
                <a:latin typeface="CS Avva Shenouda" pitchFamily="34" charset="0"/>
              </a:rPr>
              <a:t> `P¡ </a:t>
            </a:r>
            <a:r>
              <a:rPr lang="en-US" sz="2600" dirty="0" err="1">
                <a:solidFill>
                  <a:prstClr val="white"/>
                </a:solidFill>
                <a:latin typeface="CS Avva Shenouda" pitchFamily="34" charset="0"/>
              </a:rPr>
              <a:t>euoi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n`atariki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Ouoh</a:t>
            </a:r>
            <a:r>
              <a:rPr lang="en-US" sz="2600" dirty="0">
                <a:solidFill>
                  <a:prstClr val="white"/>
                </a:solidFill>
                <a:latin typeface="CS Avva Shenouda" pitchFamily="34" charset="0"/>
              </a:rPr>
              <a:t> ne `</a:t>
            </a:r>
            <a:r>
              <a:rPr lang="en-US" sz="2600" dirty="0" err="1">
                <a:solidFill>
                  <a:prstClr val="white"/>
                </a:solidFill>
                <a:latin typeface="CS Avva Shenouda" pitchFamily="34" charset="0"/>
              </a:rPr>
              <a:t>mmontou</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syri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mmau</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pe</a:t>
            </a:r>
            <a:r>
              <a:rPr lang="en-US" sz="2600" dirty="0">
                <a:solidFill>
                  <a:prstClr val="white"/>
                </a:solidFill>
                <a:latin typeface="CS Avva Shenouda" pitchFamily="34" charset="0"/>
              </a:rPr>
              <a:t> je </a:t>
            </a:r>
            <a:r>
              <a:rPr lang="en-US" sz="2600" dirty="0" err="1">
                <a:solidFill>
                  <a:prstClr val="white"/>
                </a:solidFill>
                <a:latin typeface="CS Avva Shenouda" pitchFamily="34" charset="0"/>
              </a:rPr>
              <a:t>ou`yine</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ou`at</a:t>
            </a:r>
            <a:r>
              <a:rPr lang="en-US" sz="2600" dirty="0">
                <a:solidFill>
                  <a:prstClr val="white"/>
                </a:solidFill>
                <a:latin typeface="CS Avva Shenouda" pitchFamily="34" charset="0"/>
              </a:rPr>
              <a:t>[</a:t>
            </a:r>
            <a:r>
              <a:rPr lang="en-US" sz="2600" dirty="0" err="1">
                <a:solidFill>
                  <a:prstClr val="white"/>
                </a:solidFill>
                <a:latin typeface="CS Avva Shenouda" pitchFamily="34" charset="0"/>
              </a:rPr>
              <a:t>ryn</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nje</a:t>
            </a:r>
            <a:r>
              <a:rPr lang="en-US" sz="2600" dirty="0">
                <a:solidFill>
                  <a:prstClr val="white"/>
                </a:solidFill>
                <a:latin typeface="CS Avva Shenouda" pitchFamily="34" charset="0"/>
              </a:rPr>
              <a:t> </a:t>
            </a:r>
          </a:p>
          <a:p>
            <a:pPr algn="just"/>
            <a:r>
              <a:rPr lang="en-US" sz="2600" dirty="0">
                <a:solidFill>
                  <a:prstClr val="white"/>
                </a:solidFill>
                <a:latin typeface="CS Avva Shenouda" pitchFamily="34" charset="0"/>
              </a:rPr>
              <a:t>`</a:t>
            </a:r>
            <a:r>
              <a:rPr lang="en-US" sz="2600" dirty="0" err="1">
                <a:solidFill>
                  <a:prstClr val="white"/>
                </a:solidFill>
                <a:latin typeface="CS Avva Shenouda" pitchFamily="34" charset="0"/>
              </a:rPr>
              <a:t>Elicabet</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ouoh</a:t>
            </a:r>
            <a:r>
              <a:rPr lang="en-US" sz="2600" dirty="0">
                <a:solidFill>
                  <a:prstClr val="white"/>
                </a:solidFill>
                <a:latin typeface="CS Avva Shenouda" pitchFamily="34" charset="0"/>
              </a:rPr>
              <a:t> ne </a:t>
            </a:r>
            <a:r>
              <a:rPr lang="en-US" sz="2600" dirty="0" err="1">
                <a:solidFill>
                  <a:prstClr val="white"/>
                </a:solidFill>
                <a:latin typeface="CS Avva Shenouda" pitchFamily="34" charset="0"/>
              </a:rPr>
              <a:t>auaiai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mp`cnau</a:t>
            </a:r>
            <a:r>
              <a:rPr lang="en-US" sz="2600" dirty="0">
                <a:solidFill>
                  <a:prstClr val="white"/>
                </a:solidFill>
                <a:latin typeface="CS Avva Shenouda" pitchFamily="34" charset="0"/>
              </a:rPr>
              <a:t> (=b) pe </a:t>
            </a:r>
            <a:r>
              <a:rPr lang="en-US" sz="2600" dirty="0" err="1">
                <a:solidFill>
                  <a:prstClr val="white"/>
                </a:solidFill>
                <a:latin typeface="CS Avva Shenouda" pitchFamily="34" charset="0"/>
              </a:rPr>
              <a:t>qen</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nou`ehoou</a:t>
            </a:r>
            <a:r>
              <a:rPr lang="en-US" sz="2600" dirty="0">
                <a:solidFill>
                  <a:prstClr val="white"/>
                </a:solidFill>
                <a:latin typeface="CS Avva Shenouda" pitchFamily="34" charset="0"/>
              </a:rPr>
              <a:t>.</a:t>
            </a:r>
            <a:endParaRPr lang="fr-FR" sz="2600" dirty="0">
              <a:solidFill>
                <a:prstClr val="white"/>
              </a:solidFill>
              <a:latin typeface="CS Avva Shenouda" pitchFamily="34" charset="0"/>
            </a:endParaRPr>
          </a:p>
        </p:txBody>
      </p:sp>
      <p:sp>
        <p:nvSpPr>
          <p:cNvPr id="11" name="Rectangle 10"/>
          <p:cNvSpPr/>
          <p:nvPr/>
        </p:nvSpPr>
        <p:spPr>
          <a:xfrm>
            <a:off x="6672064" y="556225"/>
            <a:ext cx="5032292" cy="2862322"/>
          </a:xfrm>
          <a:prstGeom prst="rect">
            <a:avLst/>
          </a:prstGeom>
        </p:spPr>
        <p:txBody>
          <a:bodyPr wrap="square">
            <a:spAutoFit/>
          </a:bodyPr>
          <a:lstStyle/>
          <a:p>
            <a:pPr algn="just" rtl="1"/>
            <a:r>
              <a:rPr lang="ar-EG" sz="3600" dirty="0">
                <a:solidFill>
                  <a:prstClr val="white"/>
                </a:solidFill>
              </a:rPr>
              <a:t>وكان الاثنان باران أمام الله سالكين في جميع وصايا الرب وأحكامه بلا </a:t>
            </a:r>
            <a:r>
              <a:rPr lang="ar-EG" sz="3600" dirty="0" err="1">
                <a:solidFill>
                  <a:prstClr val="white"/>
                </a:solidFill>
              </a:rPr>
              <a:t>لوم.</a:t>
            </a:r>
            <a:r>
              <a:rPr lang="ar-EG" sz="3600" dirty="0">
                <a:solidFill>
                  <a:prstClr val="white"/>
                </a:solidFill>
              </a:rPr>
              <a:t> ولم يكن لهما ولد إذ كانت </a:t>
            </a:r>
            <a:r>
              <a:rPr lang="ar-EG" sz="3600" dirty="0" err="1">
                <a:solidFill>
                  <a:prstClr val="white"/>
                </a:solidFill>
              </a:rPr>
              <a:t>أليصابات</a:t>
            </a:r>
            <a:r>
              <a:rPr lang="ar-EG" sz="3600" dirty="0">
                <a:solidFill>
                  <a:prstClr val="white"/>
                </a:solidFill>
              </a:rPr>
              <a:t> عاقر وكانا كلاهما متقدمين في أيامها.</a:t>
            </a:r>
            <a:endParaRPr lang="fr-FR" sz="3600" dirty="0">
              <a:solidFill>
                <a:prstClr val="white"/>
              </a:solidFill>
            </a:endParaRPr>
          </a:p>
        </p:txBody>
      </p:sp>
      <p:sp>
        <p:nvSpPr>
          <p:cNvPr id="12" name="Rectangle 11"/>
          <p:cNvSpPr/>
          <p:nvPr/>
        </p:nvSpPr>
        <p:spPr>
          <a:xfrm>
            <a:off x="457200" y="4114800"/>
            <a:ext cx="11247156" cy="1692771"/>
          </a:xfrm>
          <a:prstGeom prst="rect">
            <a:avLst/>
          </a:prstGeom>
        </p:spPr>
        <p:txBody>
          <a:bodyPr wrap="square">
            <a:spAutoFit/>
          </a:bodyPr>
          <a:lstStyle/>
          <a:p>
            <a:pPr algn="ctr"/>
            <a:r>
              <a:rPr lang="fr-FR" sz="2600" b="1" dirty="0">
                <a:solidFill>
                  <a:prstClr val="white"/>
                </a:solidFill>
                <a:latin typeface="Book Antiqua" pitchFamily="18" charset="0"/>
              </a:rPr>
              <a:t>Tous deux étaient justes devant Dieu, observant d'une manière irréprochable tous les commandements et toutes les ordonnances du Seigneur. Ils n'avaient point d'enfants, parce qu'Élisabeth était stérile; et ils étaient l'un et l'autre avancés en âge.</a:t>
            </a:r>
          </a:p>
        </p:txBody>
      </p:sp>
      <p:sp>
        <p:nvSpPr>
          <p:cNvPr id="2" name="ZoneTexte 1">
            <a:extLst>
              <a:ext uri="{FF2B5EF4-FFF2-40B4-BE49-F238E27FC236}">
                <a16:creationId xmlns:a16="http://schemas.microsoft.com/office/drawing/2014/main" id="{C811AB57-5299-F962-1588-F259710A713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1ère semaine </a:t>
            </a:r>
          </a:p>
        </p:txBody>
      </p:sp>
      <p:sp>
        <p:nvSpPr>
          <p:cNvPr id="3" name="ZoneTexte 2">
            <a:hlinkClick r:id="rId2" action="ppaction://hlinksldjump"/>
            <a:extLst>
              <a:ext uri="{FF2B5EF4-FFF2-40B4-BE49-F238E27FC236}">
                <a16:creationId xmlns:a16="http://schemas.microsoft.com/office/drawing/2014/main" id="{FDF09786-8247-81AB-9F64-6D6A6F0D142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33551279"/>
      </p:ext>
    </p:extLst>
  </p:cSld>
  <p:clrMapOvr>
    <a:masterClrMapping/>
  </p:clrMapOvr>
  <p:transition spd="slow"/>
</p:sld>
</file>

<file path=ppt/slides/slide258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57200" y="404664"/>
            <a:ext cx="6070848" cy="3293209"/>
          </a:xfrm>
          <a:prstGeom prst="rect">
            <a:avLst/>
          </a:prstGeom>
        </p:spPr>
        <p:txBody>
          <a:bodyPr wrap="square">
            <a:spAutoFit/>
          </a:bodyPr>
          <a:lstStyle/>
          <a:p>
            <a:pPr algn="just"/>
            <a:r>
              <a:rPr lang="en-US" sz="2600" dirty="0" err="1">
                <a:solidFill>
                  <a:prstClr val="white"/>
                </a:solidFill>
                <a:latin typeface="CS Avva Shenouda" pitchFamily="34" charset="0"/>
              </a:rPr>
              <a:t>Acswpi</a:t>
            </a:r>
            <a:r>
              <a:rPr lang="en-US" sz="2600" dirty="0">
                <a:solidFill>
                  <a:prstClr val="white"/>
                </a:solidFill>
                <a:latin typeface="CS Avva Shenouda" pitchFamily="34" charset="0"/>
              </a:rPr>
              <a:t> de </a:t>
            </a:r>
            <a:r>
              <a:rPr lang="en-US" sz="2600" dirty="0" err="1">
                <a:solidFill>
                  <a:prstClr val="white"/>
                </a:solidFill>
                <a:latin typeface="CS Avva Shenouda" pitchFamily="34" charset="0"/>
              </a:rPr>
              <a:t>ef`iri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ntef</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metouyb</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qen</a:t>
            </a:r>
            <a:r>
              <a:rPr lang="en-US" sz="2600" dirty="0">
                <a:solidFill>
                  <a:prstClr val="white"/>
                </a:solidFill>
                <a:latin typeface="CS Avva Shenouda" pitchFamily="34" charset="0"/>
              </a:rPr>
              <a:t> ]`taxic `</a:t>
            </a:r>
            <a:r>
              <a:rPr lang="en-US" sz="2600" dirty="0" err="1">
                <a:solidFill>
                  <a:prstClr val="white"/>
                </a:solidFill>
                <a:latin typeface="CS Avva Shenouda" pitchFamily="34" charset="0"/>
              </a:rPr>
              <a:t>nte</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nef`ehoou</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nsemsi</a:t>
            </a:r>
            <a:br>
              <a:rPr lang="en-US" sz="2600" dirty="0">
                <a:solidFill>
                  <a:prstClr val="white"/>
                </a:solidFill>
                <a:latin typeface="CS Avva Shenouda" pitchFamily="34" charset="0"/>
              </a:rPr>
            </a:br>
            <a:r>
              <a:rPr lang="en-US" sz="2600" dirty="0">
                <a:solidFill>
                  <a:prstClr val="white"/>
                </a:solidFill>
                <a:latin typeface="CS Avva Shenouda" pitchFamily="34" charset="0"/>
              </a:rPr>
              <a:t>`</a:t>
            </a:r>
            <a:r>
              <a:rPr lang="en-US" sz="2600" dirty="0" err="1">
                <a:solidFill>
                  <a:prstClr val="white"/>
                </a:solidFill>
                <a:latin typeface="CS Avva Shenouda" pitchFamily="34" charset="0"/>
              </a:rPr>
              <a:t>mpe`m;o</a:t>
            </a:r>
            <a:r>
              <a:rPr lang="en-US" sz="2600" dirty="0">
                <a:solidFill>
                  <a:prstClr val="white"/>
                </a:solidFill>
                <a:latin typeface="CS Avva Shenouda" pitchFamily="34" charset="0"/>
              </a:rPr>
              <a:t> `mV]. Kata ]</a:t>
            </a:r>
            <a:r>
              <a:rPr lang="en-US" sz="2600" dirty="0" err="1">
                <a:solidFill>
                  <a:prstClr val="white"/>
                </a:solidFill>
                <a:latin typeface="CS Avva Shenouda" pitchFamily="34" charset="0"/>
              </a:rPr>
              <a:t>kahc</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nte</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metouyb</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apiwp</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erof</a:t>
            </a:r>
            <a:br>
              <a:rPr lang="en-US" sz="2600" dirty="0">
                <a:solidFill>
                  <a:prstClr val="white"/>
                </a:solidFill>
                <a:latin typeface="CS Avva Shenouda" pitchFamily="34" charset="0"/>
              </a:rPr>
            </a:br>
            <a:r>
              <a:rPr lang="en-US" sz="2600" dirty="0">
                <a:solidFill>
                  <a:prstClr val="white"/>
                </a:solidFill>
                <a:latin typeface="CS Avva Shenouda" pitchFamily="34" charset="0"/>
              </a:rPr>
              <a:t>`</a:t>
            </a:r>
            <a:r>
              <a:rPr lang="en-US" sz="2600" dirty="0" err="1">
                <a:solidFill>
                  <a:prstClr val="white"/>
                </a:solidFill>
                <a:latin typeface="CS Avva Shenouda" pitchFamily="34" charset="0"/>
              </a:rPr>
              <a:t>e`en`c;oinoufi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e`pswi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ouoh</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af</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senaf</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eqoun</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epi`ervei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nte</a:t>
            </a:r>
            <a:r>
              <a:rPr lang="en-US" sz="2600" dirty="0">
                <a:solidFill>
                  <a:prstClr val="white"/>
                </a:solidFill>
                <a:latin typeface="CS Avva Shenouda" pitchFamily="34" charset="0"/>
              </a:rPr>
              <a:t> `P¡. </a:t>
            </a:r>
            <a:r>
              <a:rPr lang="en-US" sz="2600" dirty="0" err="1">
                <a:solidFill>
                  <a:prstClr val="white"/>
                </a:solidFill>
                <a:latin typeface="CS Avva Shenouda" pitchFamily="34" charset="0"/>
              </a:rPr>
              <a:t>Ouoh</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nare</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pimys</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tyrf</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nte</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pilaoc</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nautwbh</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cabol</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m`vnau</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nte</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pi`c;oinoufi</a:t>
            </a:r>
            <a:r>
              <a:rPr lang="en-US" sz="2600" dirty="0">
                <a:solidFill>
                  <a:prstClr val="white"/>
                </a:solidFill>
                <a:latin typeface="CS Avva Shenouda" pitchFamily="34" charset="0"/>
              </a:rPr>
              <a:t>.</a:t>
            </a:r>
            <a:endParaRPr lang="fr-FR" sz="2600" dirty="0">
              <a:solidFill>
                <a:prstClr val="white"/>
              </a:solidFill>
              <a:latin typeface="CS Avva Shenouda" pitchFamily="34" charset="0"/>
            </a:endParaRPr>
          </a:p>
        </p:txBody>
      </p:sp>
      <p:sp>
        <p:nvSpPr>
          <p:cNvPr id="11" name="Rectangle 10"/>
          <p:cNvSpPr/>
          <p:nvPr/>
        </p:nvSpPr>
        <p:spPr>
          <a:xfrm>
            <a:off x="6672064" y="332656"/>
            <a:ext cx="5032292" cy="3416320"/>
          </a:xfrm>
          <a:prstGeom prst="rect">
            <a:avLst/>
          </a:prstGeom>
        </p:spPr>
        <p:txBody>
          <a:bodyPr wrap="square">
            <a:spAutoFit/>
          </a:bodyPr>
          <a:lstStyle/>
          <a:p>
            <a:pPr algn="just" rtl="1"/>
            <a:r>
              <a:rPr lang="ar-EG" sz="3600" dirty="0">
                <a:solidFill>
                  <a:prstClr val="white"/>
                </a:solidFill>
              </a:rPr>
              <a:t>فحدث بينما </a:t>
            </a:r>
            <a:r>
              <a:rPr lang="ar-EG" sz="3600" dirty="0" err="1">
                <a:solidFill>
                  <a:prstClr val="white"/>
                </a:solidFill>
              </a:rPr>
              <a:t>يكهن</a:t>
            </a:r>
            <a:r>
              <a:rPr lang="ar-EG" sz="3600" dirty="0">
                <a:solidFill>
                  <a:prstClr val="white"/>
                </a:solidFill>
              </a:rPr>
              <a:t> في نوبة فرقته أمام الله حسب عادة الكهنوت إصابته القرعة إن يرفع بخورا فدخل إلى هيكل </a:t>
            </a:r>
            <a:r>
              <a:rPr lang="ar-EG" sz="3600" dirty="0" err="1">
                <a:solidFill>
                  <a:prstClr val="white"/>
                </a:solidFill>
              </a:rPr>
              <a:t>الرب.</a:t>
            </a:r>
            <a:r>
              <a:rPr lang="ar-EG" sz="3600" dirty="0">
                <a:solidFill>
                  <a:prstClr val="white"/>
                </a:solidFill>
              </a:rPr>
              <a:t> وكان كل جمهور الشعب يصلون خارجا وقت البخور.</a:t>
            </a:r>
            <a:endParaRPr lang="fr-FR" sz="3600" dirty="0">
              <a:solidFill>
                <a:prstClr val="white"/>
              </a:solidFill>
            </a:endParaRPr>
          </a:p>
        </p:txBody>
      </p:sp>
      <p:sp>
        <p:nvSpPr>
          <p:cNvPr id="12" name="Rectangle 11"/>
          <p:cNvSpPr/>
          <p:nvPr/>
        </p:nvSpPr>
        <p:spPr>
          <a:xfrm>
            <a:off x="457200" y="4114800"/>
            <a:ext cx="11247156" cy="1692771"/>
          </a:xfrm>
          <a:prstGeom prst="rect">
            <a:avLst/>
          </a:prstGeom>
        </p:spPr>
        <p:txBody>
          <a:bodyPr wrap="square">
            <a:spAutoFit/>
          </a:bodyPr>
          <a:lstStyle/>
          <a:p>
            <a:pPr algn="ctr"/>
            <a:r>
              <a:rPr lang="fr-FR" sz="2600" b="1" dirty="0">
                <a:solidFill>
                  <a:prstClr val="white"/>
                </a:solidFill>
                <a:latin typeface="Book Antiqua" pitchFamily="18" charset="0"/>
              </a:rPr>
              <a:t>Or, pendant qu'il s'acquittait de ses fonctions devant Dieu, selon le tour de sa classe, il fut appelé par le sort, d'après la règle du sacerdoce, à entrer dans le temple du Seigneur pour offrir le parfum. Toute la multitude du peuple était dehors en prière, à l'heure du parfum.</a:t>
            </a:r>
          </a:p>
        </p:txBody>
      </p:sp>
      <p:sp>
        <p:nvSpPr>
          <p:cNvPr id="2" name="ZoneTexte 1">
            <a:extLst>
              <a:ext uri="{FF2B5EF4-FFF2-40B4-BE49-F238E27FC236}">
                <a16:creationId xmlns:a16="http://schemas.microsoft.com/office/drawing/2014/main" id="{CDF0A3DA-41D6-A23D-48F2-2DF80B88738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1ère semaine </a:t>
            </a:r>
          </a:p>
        </p:txBody>
      </p:sp>
      <p:sp>
        <p:nvSpPr>
          <p:cNvPr id="3" name="ZoneTexte 2">
            <a:hlinkClick r:id="rId2" action="ppaction://hlinksldjump"/>
            <a:extLst>
              <a:ext uri="{FF2B5EF4-FFF2-40B4-BE49-F238E27FC236}">
                <a16:creationId xmlns:a16="http://schemas.microsoft.com/office/drawing/2014/main" id="{284E915C-CB07-B427-2234-F85115C6659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27834300"/>
      </p:ext>
    </p:extLst>
  </p:cSld>
  <p:clrMapOvr>
    <a:masterClrMapping/>
  </p:clrMapOvr>
  <p:transition spd="slow"/>
</p:sld>
</file>

<file path=ppt/slides/slide258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57200" y="188641"/>
            <a:ext cx="6070848" cy="3785652"/>
          </a:xfrm>
          <a:prstGeom prst="rect">
            <a:avLst/>
          </a:prstGeom>
        </p:spPr>
        <p:txBody>
          <a:bodyPr wrap="square">
            <a:spAutoFit/>
          </a:bodyPr>
          <a:lstStyle/>
          <a:p>
            <a:pPr algn="just"/>
            <a:r>
              <a:rPr lang="en-US" sz="2400" dirty="0" err="1">
                <a:solidFill>
                  <a:prstClr val="white"/>
                </a:solidFill>
                <a:latin typeface="CS Avva Shenouda" pitchFamily="34" charset="0"/>
              </a:rPr>
              <a:t>Afouonhf</a:t>
            </a:r>
            <a:r>
              <a:rPr lang="en-US" sz="2400" dirty="0">
                <a:solidFill>
                  <a:prstClr val="white"/>
                </a:solidFill>
                <a:latin typeface="CS Avva Shenouda" pitchFamily="34" charset="0"/>
              </a:rPr>
              <a:t> de `</a:t>
            </a:r>
            <a:r>
              <a:rPr lang="en-US" sz="2400" dirty="0" err="1">
                <a:solidFill>
                  <a:prstClr val="white"/>
                </a:solidFill>
                <a:latin typeface="CS Avva Shenouda" pitchFamily="34" charset="0"/>
              </a:rPr>
              <a:t>erof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nje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ou`aggeloc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nte</a:t>
            </a:r>
            <a:r>
              <a:rPr lang="en-US" sz="2400" dirty="0">
                <a:solidFill>
                  <a:prstClr val="white"/>
                </a:solidFill>
                <a:latin typeface="CS Avva Shenouda" pitchFamily="34" charset="0"/>
              </a:rPr>
              <a:t> `P¡ </a:t>
            </a:r>
            <a:r>
              <a:rPr lang="en-US" sz="2400" dirty="0" err="1">
                <a:solidFill>
                  <a:prstClr val="white"/>
                </a:solidFill>
                <a:latin typeface="CS Avva Shenouda" pitchFamily="34" charset="0"/>
              </a:rPr>
              <a:t>ef`ohi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eratf</a:t>
            </a:r>
            <a:r>
              <a:rPr lang="en-US" sz="2400" dirty="0">
                <a:solidFill>
                  <a:prstClr val="white"/>
                </a:solidFill>
                <a:latin typeface="CS Avva Shenouda" pitchFamily="34" charset="0"/>
              </a:rPr>
              <a:t> ca </a:t>
            </a:r>
            <a:r>
              <a:rPr lang="en-US" sz="2400" dirty="0" err="1">
                <a:solidFill>
                  <a:prstClr val="white"/>
                </a:solidFill>
                <a:latin typeface="CS Avva Shenouda" pitchFamily="34" charset="0"/>
              </a:rPr>
              <a:t>ou`inam</a:t>
            </a:r>
            <a:br>
              <a:rPr lang="en-US" sz="2400" dirty="0">
                <a:solidFill>
                  <a:prstClr val="white"/>
                </a:solidFill>
                <a:latin typeface="CS Avva Shenouda" pitchFamily="34" charset="0"/>
              </a:rPr>
            </a:br>
            <a:r>
              <a:rPr lang="en-US" sz="2400" dirty="0">
                <a:solidFill>
                  <a:prstClr val="white"/>
                </a:solidFill>
                <a:latin typeface="CS Avva Shenouda" pitchFamily="34" charset="0"/>
              </a:rPr>
              <a:t>`</a:t>
            </a:r>
            <a:r>
              <a:rPr lang="en-US" sz="2400" dirty="0" err="1">
                <a:solidFill>
                  <a:prstClr val="white"/>
                </a:solidFill>
                <a:latin typeface="CS Avva Shenouda" pitchFamily="34" charset="0"/>
              </a:rPr>
              <a:t>mpiman`erswousi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nte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pi`c;oinoufi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etafnau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erof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nje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Za,ariac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afs;orter</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ouho</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ac`i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ehryi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ejwf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Pejaf</a:t>
            </a:r>
            <a:r>
              <a:rPr lang="en-US" sz="2400" dirty="0">
                <a:solidFill>
                  <a:prstClr val="white"/>
                </a:solidFill>
                <a:latin typeface="CS Avva Shenouda" pitchFamily="34" charset="0"/>
              </a:rPr>
              <a:t> de </a:t>
            </a:r>
            <a:r>
              <a:rPr lang="en-US" sz="2400" dirty="0" err="1">
                <a:solidFill>
                  <a:prstClr val="white"/>
                </a:solidFill>
                <a:latin typeface="CS Avva Shenouda" pitchFamily="34" charset="0"/>
              </a:rPr>
              <a:t>naf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nje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pi`aggeloc</a:t>
            </a:r>
            <a:r>
              <a:rPr lang="en-US" sz="2400" dirty="0">
                <a:solidFill>
                  <a:prstClr val="white"/>
                </a:solidFill>
                <a:latin typeface="CS Avva Shenouda" pitchFamily="34" charset="0"/>
              </a:rPr>
              <a:t> je `</a:t>
            </a:r>
            <a:r>
              <a:rPr lang="en-US" sz="2400" dirty="0" err="1">
                <a:solidFill>
                  <a:prstClr val="white"/>
                </a:solidFill>
                <a:latin typeface="CS Avva Shenouda" pitchFamily="34" charset="0"/>
              </a:rPr>
              <a:t>mpererho</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Za,ariac</a:t>
            </a:r>
            <a:r>
              <a:rPr lang="en-US" sz="2400" dirty="0">
                <a:solidFill>
                  <a:prstClr val="white"/>
                </a:solidFill>
                <a:latin typeface="CS Avva Shenouda" pitchFamily="34" charset="0"/>
              </a:rPr>
              <a:t> je </a:t>
            </a:r>
            <a:r>
              <a:rPr lang="en-US" sz="2400" dirty="0" err="1">
                <a:solidFill>
                  <a:prstClr val="white"/>
                </a:solidFill>
                <a:latin typeface="CS Avva Shenouda" pitchFamily="34" charset="0"/>
              </a:rPr>
              <a:t>ou`yi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aucwtem</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epektwbh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tek`chimi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Elicabet</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ec`eerboki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ec`emici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nak</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nousyri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ek`emou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epefran</a:t>
            </a:r>
            <a:r>
              <a:rPr lang="en-US" sz="2400" dirty="0">
                <a:solidFill>
                  <a:prstClr val="white"/>
                </a:solidFill>
                <a:latin typeface="CS Avva Shenouda" pitchFamily="34" charset="0"/>
              </a:rPr>
              <a:t> je </a:t>
            </a:r>
            <a:r>
              <a:rPr lang="en-US" sz="2400" dirty="0" err="1">
                <a:solidFill>
                  <a:prstClr val="white"/>
                </a:solidFill>
                <a:latin typeface="CS Avva Shenouda" pitchFamily="34" charset="0"/>
              </a:rPr>
              <a:t>Iwannyc</a:t>
            </a:r>
            <a:r>
              <a:rPr lang="en-US" sz="2400" dirty="0">
                <a:solidFill>
                  <a:prstClr val="white"/>
                </a:solidFill>
                <a:latin typeface="CS Avva Shenouda" pitchFamily="34" charset="0"/>
              </a:rPr>
              <a:t>.</a:t>
            </a:r>
            <a:endParaRPr lang="fr-FR" sz="2400" dirty="0">
              <a:solidFill>
                <a:prstClr val="white"/>
              </a:solidFill>
              <a:latin typeface="CS Avva Shenouda" pitchFamily="34" charset="0"/>
            </a:endParaRPr>
          </a:p>
        </p:txBody>
      </p:sp>
      <p:sp>
        <p:nvSpPr>
          <p:cNvPr id="11" name="Rectangle 10"/>
          <p:cNvSpPr/>
          <p:nvPr/>
        </p:nvSpPr>
        <p:spPr>
          <a:xfrm>
            <a:off x="6672064" y="139854"/>
            <a:ext cx="5032292" cy="3231654"/>
          </a:xfrm>
          <a:prstGeom prst="rect">
            <a:avLst/>
          </a:prstGeom>
        </p:spPr>
        <p:txBody>
          <a:bodyPr wrap="square">
            <a:spAutoFit/>
          </a:bodyPr>
          <a:lstStyle/>
          <a:p>
            <a:pPr algn="just" rtl="1"/>
            <a:r>
              <a:rPr lang="ar-EG" sz="3400" dirty="0">
                <a:solidFill>
                  <a:prstClr val="white"/>
                </a:solidFill>
              </a:rPr>
              <a:t>فظهر له ملاك الرب واقفا عن يمين مذبح </a:t>
            </a:r>
            <a:r>
              <a:rPr lang="ar-EG" sz="3400" dirty="0" err="1">
                <a:solidFill>
                  <a:prstClr val="white"/>
                </a:solidFill>
              </a:rPr>
              <a:t>البخور.</a:t>
            </a:r>
            <a:r>
              <a:rPr lang="ar-EG" sz="3400" dirty="0">
                <a:solidFill>
                  <a:prstClr val="white"/>
                </a:solidFill>
              </a:rPr>
              <a:t> فلما رآه زكريا اضطرب ووقع عليه </a:t>
            </a:r>
            <a:r>
              <a:rPr lang="ar-EG" sz="3400" dirty="0" err="1">
                <a:solidFill>
                  <a:prstClr val="white"/>
                </a:solidFill>
              </a:rPr>
              <a:t>خوف.</a:t>
            </a:r>
            <a:r>
              <a:rPr lang="ar-EG" sz="3400" dirty="0">
                <a:solidFill>
                  <a:prstClr val="white"/>
                </a:solidFill>
              </a:rPr>
              <a:t> فقال له الملاك لا تخف يا زكريا لان طلبتك قد سمعت وامرأتك </a:t>
            </a:r>
            <a:r>
              <a:rPr lang="ar-EG" sz="3400" dirty="0" err="1">
                <a:solidFill>
                  <a:prstClr val="white"/>
                </a:solidFill>
              </a:rPr>
              <a:t>لأليصابات</a:t>
            </a:r>
            <a:r>
              <a:rPr lang="ar-EG" sz="3400" dirty="0">
                <a:solidFill>
                  <a:prstClr val="white"/>
                </a:solidFill>
              </a:rPr>
              <a:t> </a:t>
            </a:r>
            <a:r>
              <a:rPr lang="ar-EG" sz="3400" dirty="0" err="1">
                <a:solidFill>
                  <a:prstClr val="white"/>
                </a:solidFill>
              </a:rPr>
              <a:t>ستحبل</a:t>
            </a:r>
            <a:r>
              <a:rPr lang="ar-EG" sz="3400" dirty="0">
                <a:solidFill>
                  <a:prstClr val="white"/>
                </a:solidFill>
              </a:rPr>
              <a:t> وستلد لك ابناً وتسميه يوحنا،</a:t>
            </a:r>
            <a:endParaRPr lang="fr-FR" sz="3400" dirty="0">
              <a:solidFill>
                <a:prstClr val="white"/>
              </a:solidFill>
            </a:endParaRPr>
          </a:p>
        </p:txBody>
      </p:sp>
      <p:sp>
        <p:nvSpPr>
          <p:cNvPr id="12" name="Rectangle 11"/>
          <p:cNvSpPr/>
          <p:nvPr/>
        </p:nvSpPr>
        <p:spPr>
          <a:xfrm>
            <a:off x="457200" y="4267200"/>
            <a:ext cx="11247156" cy="1508105"/>
          </a:xfrm>
          <a:prstGeom prst="rect">
            <a:avLst/>
          </a:prstGeom>
        </p:spPr>
        <p:txBody>
          <a:bodyPr wrap="square">
            <a:spAutoFit/>
          </a:bodyPr>
          <a:lstStyle/>
          <a:p>
            <a:pPr algn="ctr"/>
            <a:r>
              <a:rPr lang="fr-FR" sz="2300" b="1" dirty="0">
                <a:solidFill>
                  <a:prstClr val="white"/>
                </a:solidFill>
                <a:latin typeface="Book Antiqua" pitchFamily="18" charset="0"/>
              </a:rPr>
              <a:t>Alors un ange du Seigneur apparut à Zacharie, et se tint debout à droite de l'autel des parfums. Zacharie fut troublé en le voyant, et la frayeur s'empara de lui. Mais l'ange lui dit: Ne crains point, Zacharie; car ta prière a été exaucée. Ta femme Élisabeth t'enfantera un fils, et tu lui donneras le nom de Jean.</a:t>
            </a:r>
          </a:p>
        </p:txBody>
      </p:sp>
      <p:sp>
        <p:nvSpPr>
          <p:cNvPr id="2" name="ZoneTexte 1">
            <a:extLst>
              <a:ext uri="{FF2B5EF4-FFF2-40B4-BE49-F238E27FC236}">
                <a16:creationId xmlns:a16="http://schemas.microsoft.com/office/drawing/2014/main" id="{0A8968D5-EA1A-3076-0CE7-324CB8778AE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1ère semaine </a:t>
            </a:r>
          </a:p>
        </p:txBody>
      </p:sp>
      <p:sp>
        <p:nvSpPr>
          <p:cNvPr id="3" name="ZoneTexte 2">
            <a:hlinkClick r:id="rId2" action="ppaction://hlinksldjump"/>
            <a:extLst>
              <a:ext uri="{FF2B5EF4-FFF2-40B4-BE49-F238E27FC236}">
                <a16:creationId xmlns:a16="http://schemas.microsoft.com/office/drawing/2014/main" id="{6A61A9F1-B5F8-26CA-F8C2-EA0B7386591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95721131"/>
      </p:ext>
    </p:extLst>
  </p:cSld>
  <p:clrMapOvr>
    <a:masterClrMapping/>
  </p:clrMapOvr>
  <p:transition spd="slow"/>
</p:sld>
</file>

<file path=ppt/slides/slide25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كثيرة هي رحمتك</a:t>
            </a:r>
            <a:endParaRPr lang="fr-FR" sz="4800" dirty="0">
              <a:solidFill>
                <a:prstClr val="white"/>
              </a:solidFill>
            </a:endParaRPr>
          </a:p>
          <a:p>
            <a:pPr algn="just" rtl="1"/>
            <a:r>
              <a:rPr lang="ar-EG" sz="4800" dirty="0">
                <a:solidFill>
                  <a:prstClr val="white"/>
                </a:solidFill>
              </a:rPr>
              <a:t>تعهدنا بخلاصك</a:t>
            </a:r>
          </a:p>
          <a:p>
            <a:pPr algn="just" rtl="1"/>
            <a:r>
              <a:rPr lang="ar-EG" sz="4800" dirty="0">
                <a:solidFill>
                  <a:prstClr val="white"/>
                </a:solidFill>
              </a:rPr>
              <a:t>أيها الثالوث</a:t>
            </a:r>
          </a:p>
          <a:p>
            <a:pPr algn="just" rtl="1"/>
            <a:r>
              <a:rPr lang="ar-EG" sz="4800" dirty="0">
                <a:solidFill>
                  <a:prstClr val="white"/>
                </a:solidFill>
              </a:rPr>
              <a:t>القدوس أرحمنا</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Zeos</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peknai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jem</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pensini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pekoujai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agi`a</a:t>
            </a:r>
            <a:r>
              <a:rPr lang="fr-FR" sz="4000" dirty="0">
                <a:solidFill>
                  <a:prstClr val="white"/>
                </a:solidFill>
                <a:latin typeface="CS Avva Shenouda" pitchFamily="34" charset="0"/>
              </a:rPr>
              <a:t> `Triac </a:t>
            </a:r>
            <a:r>
              <a:rPr lang="pt-BR" sz="4000" dirty="0">
                <a:solidFill>
                  <a:prstClr val="white"/>
                </a:solidFill>
                <a:latin typeface="CS Avva Shenouda" pitchFamily="34" charset="0"/>
              </a:rPr>
              <a:t>`ele`ycon</a:t>
            </a:r>
            <a:br>
              <a:rPr lang="pt-BR" sz="4000" dirty="0">
                <a:solidFill>
                  <a:prstClr val="white"/>
                </a:solidFill>
                <a:latin typeface="CS Avva Shenouda" pitchFamily="34" charset="0"/>
              </a:rPr>
            </a:br>
            <a:r>
              <a:rPr lang="pt-BR" sz="4000" dirty="0">
                <a:solidFill>
                  <a:prstClr val="white"/>
                </a:solidFill>
                <a:latin typeface="CS Avva Shenouda" pitchFamily="34" charset="0"/>
              </a:rPr>
              <a:t>`ymac</a:t>
            </a:r>
            <a:endParaRPr lang="fr-FR" sz="4000" dirty="0">
              <a:solidFill>
                <a:prstClr val="white"/>
              </a:solidFill>
              <a:latin typeface="CS Avva Shenouda" pitchFamily="34" charset="0"/>
            </a:endParaRPr>
          </a:p>
        </p:txBody>
      </p:sp>
      <p:sp>
        <p:nvSpPr>
          <p:cNvPr id="7" name="Rectangle 6"/>
          <p:cNvSpPr/>
          <p:nvPr/>
        </p:nvSpPr>
        <p:spPr>
          <a:xfrm>
            <a:off x="2855640" y="3810000"/>
            <a:ext cx="6480720" cy="2308324"/>
          </a:xfrm>
          <a:prstGeom prst="rect">
            <a:avLst/>
          </a:prstGeom>
        </p:spPr>
        <p:txBody>
          <a:bodyPr wrap="square">
            <a:spAutoFit/>
          </a:bodyPr>
          <a:lstStyle/>
          <a:p>
            <a:pPr algn="ctr"/>
            <a:r>
              <a:rPr lang="fr-FR" sz="3600" b="1" dirty="0">
                <a:solidFill>
                  <a:prstClr val="white"/>
                </a:solidFill>
                <a:latin typeface="Book Antiqua" pitchFamily="18" charset="0"/>
              </a:rPr>
              <a:t>Grande est Ta miséricorde </a:t>
            </a:r>
          </a:p>
          <a:p>
            <a:pPr algn="ctr"/>
            <a:r>
              <a:rPr lang="fr-FR" sz="3600" b="1" dirty="0">
                <a:solidFill>
                  <a:prstClr val="white"/>
                </a:solidFill>
                <a:latin typeface="Book Antiqua" pitchFamily="18" charset="0"/>
              </a:rPr>
              <a:t> Accorde-nous Ton Salut </a:t>
            </a:r>
          </a:p>
          <a:p>
            <a:pPr algn="ctr"/>
            <a:r>
              <a:rPr lang="fr-FR" sz="3600" b="1" dirty="0">
                <a:solidFill>
                  <a:prstClr val="white"/>
                </a:solidFill>
                <a:latin typeface="Book Antiqua" pitchFamily="18" charset="0"/>
              </a:rPr>
              <a:t>Sainte Trinité</a:t>
            </a:r>
          </a:p>
          <a:p>
            <a:pPr algn="ctr"/>
            <a:r>
              <a:rPr lang="fr-FR" sz="3600" b="1" dirty="0">
                <a:solidFill>
                  <a:prstClr val="white"/>
                </a:solidFill>
                <a:latin typeface="Book Antiqua" pitchFamily="18" charset="0"/>
              </a:rPr>
              <a:t>Aie pitié de nous</a:t>
            </a:r>
          </a:p>
        </p:txBody>
      </p:sp>
      <p:sp>
        <p:nvSpPr>
          <p:cNvPr id="4" name="ZoneTexte 3">
            <a:extLst>
              <a:ext uri="{FF2B5EF4-FFF2-40B4-BE49-F238E27FC236}">
                <a16:creationId xmlns:a16="http://schemas.microsoft.com/office/drawing/2014/main" id="{8C938C76-2449-04C7-3FA6-0DEDCED8A28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2FF946FC-90CD-B4C4-8DAB-222EF9BEEB0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99486905"/>
      </p:ext>
    </p:extLst>
  </p:cSld>
  <p:clrMapOvr>
    <a:masterClrMapping/>
  </p:clrMapOvr>
</p:sld>
</file>

<file path=ppt/slides/slide25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57200" y="188640"/>
            <a:ext cx="6070848" cy="3046988"/>
          </a:xfrm>
          <a:prstGeom prst="rect">
            <a:avLst/>
          </a:prstGeom>
        </p:spPr>
        <p:txBody>
          <a:bodyPr wrap="square">
            <a:spAutoFit/>
          </a:bodyPr>
          <a:lstStyle/>
          <a:p>
            <a:pPr algn="just"/>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`ere </a:t>
            </a:r>
            <a:r>
              <a:rPr lang="en-US" sz="2400" dirty="0" err="1">
                <a:solidFill>
                  <a:prstClr val="white"/>
                </a:solidFill>
                <a:latin typeface="CS Avva Shenouda" pitchFamily="34" charset="0"/>
              </a:rPr>
              <a:t>ourasi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swpi</a:t>
            </a:r>
            <a:r>
              <a:rPr lang="en-US" sz="2400" dirty="0">
                <a:solidFill>
                  <a:prstClr val="white"/>
                </a:solidFill>
                <a:latin typeface="CS Avva Shenouda" pitchFamily="34" charset="0"/>
              </a:rPr>
              <a:t> nak </a:t>
            </a:r>
            <a:r>
              <a:rPr lang="en-US" sz="2400" dirty="0" err="1">
                <a:solidFill>
                  <a:prstClr val="white"/>
                </a:solidFill>
                <a:latin typeface="CS Avva Shenouda" pitchFamily="34" charset="0"/>
              </a:rPr>
              <a:t>nem</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ou;elyl</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`ere </a:t>
            </a:r>
            <a:r>
              <a:rPr lang="en-US" sz="2400" dirty="0" err="1">
                <a:solidFill>
                  <a:prstClr val="white"/>
                </a:solidFill>
                <a:latin typeface="CS Avva Shenouda" pitchFamily="34" charset="0"/>
              </a:rPr>
              <a:t>oumys</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rasi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ejen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pefjinmici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Fnaswpi</a:t>
            </a:r>
            <a:r>
              <a:rPr lang="en-US" sz="2400" dirty="0">
                <a:solidFill>
                  <a:prstClr val="white"/>
                </a:solidFill>
                <a:latin typeface="CS Avva Shenouda" pitchFamily="34" charset="0"/>
              </a:rPr>
              <a:t> gar </a:t>
            </a:r>
            <a:r>
              <a:rPr lang="en-US" sz="2400" dirty="0" err="1">
                <a:solidFill>
                  <a:prstClr val="white"/>
                </a:solidFill>
                <a:latin typeface="CS Avva Shenouda" pitchFamily="34" charset="0"/>
              </a:rPr>
              <a:t>efoi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nnis</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mpe`m;o</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m`P</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ou`yrp</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nem</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oucikura</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nnefcwou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fnamoh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ebolqen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ou`Pneuma</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efouab</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icjen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efqen</a:t>
            </a:r>
            <a:r>
              <a:rPr lang="en-US" sz="2400" dirty="0">
                <a:solidFill>
                  <a:prstClr val="white"/>
                </a:solidFill>
                <a:latin typeface="CS Avva Shenouda" pitchFamily="34" charset="0"/>
              </a:rPr>
              <a:t>`;</a:t>
            </a:r>
            <a:r>
              <a:rPr lang="en-US" sz="2400" dirty="0" err="1">
                <a:solidFill>
                  <a:prstClr val="white"/>
                </a:solidFill>
                <a:latin typeface="CS Avva Shenouda" pitchFamily="34" charset="0"/>
              </a:rPr>
              <a:t>neji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nte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tefmau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efna;re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oumys</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nte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nensyri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mpIcra`yl</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kotou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e`P</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pouNou</a:t>
            </a:r>
            <a:r>
              <a:rPr lang="en-US" sz="2400" dirty="0">
                <a:solidFill>
                  <a:prstClr val="white"/>
                </a:solidFill>
                <a:latin typeface="CS Avva Shenouda" pitchFamily="34" charset="0"/>
              </a:rPr>
              <a:t>].</a:t>
            </a:r>
            <a:endParaRPr lang="fr-FR" sz="2400" dirty="0">
              <a:solidFill>
                <a:prstClr val="white"/>
              </a:solidFill>
              <a:latin typeface="CS Avva Shenouda" pitchFamily="34" charset="0"/>
            </a:endParaRPr>
          </a:p>
        </p:txBody>
      </p:sp>
      <p:sp>
        <p:nvSpPr>
          <p:cNvPr id="11" name="Rectangle 10"/>
          <p:cNvSpPr/>
          <p:nvPr/>
        </p:nvSpPr>
        <p:spPr>
          <a:xfrm>
            <a:off x="6672064" y="188641"/>
            <a:ext cx="5032292" cy="3539430"/>
          </a:xfrm>
          <a:prstGeom prst="rect">
            <a:avLst/>
          </a:prstGeom>
        </p:spPr>
        <p:txBody>
          <a:bodyPr wrap="square">
            <a:spAutoFit/>
          </a:bodyPr>
          <a:lstStyle/>
          <a:p>
            <a:pPr algn="just" rtl="1"/>
            <a:r>
              <a:rPr lang="ar-EG" sz="3200" dirty="0">
                <a:solidFill>
                  <a:prstClr val="white"/>
                </a:solidFill>
              </a:rPr>
              <a:t>لأنه سيكون عظيما أمام الرب وسيكون لك فرح وابتهاج وكثيرون سيفرحون </a:t>
            </a:r>
            <a:r>
              <a:rPr lang="ar-EG" sz="3200" dirty="0" err="1">
                <a:solidFill>
                  <a:prstClr val="white"/>
                </a:solidFill>
              </a:rPr>
              <a:t>بولادته.</a:t>
            </a:r>
            <a:r>
              <a:rPr lang="ar-EG" sz="3200" dirty="0">
                <a:solidFill>
                  <a:prstClr val="white"/>
                </a:solidFill>
              </a:rPr>
              <a:t> لأنه سيكون عظيما أمام </a:t>
            </a:r>
            <a:r>
              <a:rPr lang="ar-EG" sz="3200" dirty="0" err="1">
                <a:solidFill>
                  <a:prstClr val="white"/>
                </a:solidFill>
              </a:rPr>
              <a:t>الرب.</a:t>
            </a:r>
            <a:r>
              <a:rPr lang="ar-EG" sz="3200" dirty="0">
                <a:solidFill>
                  <a:prstClr val="white"/>
                </a:solidFill>
              </a:rPr>
              <a:t> وخمرا مسكر ا لا </a:t>
            </a:r>
            <a:r>
              <a:rPr lang="ar-EG" sz="3200" dirty="0" err="1">
                <a:solidFill>
                  <a:prstClr val="white"/>
                </a:solidFill>
              </a:rPr>
              <a:t>يشرب.</a:t>
            </a:r>
            <a:r>
              <a:rPr lang="ar-EG" sz="3200" dirty="0">
                <a:solidFill>
                  <a:prstClr val="white"/>
                </a:solidFill>
              </a:rPr>
              <a:t> وهو في بطن أمه </a:t>
            </a:r>
            <a:r>
              <a:rPr lang="ar-EG" sz="3200" dirty="0" err="1">
                <a:solidFill>
                  <a:prstClr val="white"/>
                </a:solidFill>
              </a:rPr>
              <a:t>سيمتلىء</a:t>
            </a:r>
            <a:r>
              <a:rPr lang="ar-EG" sz="3200" dirty="0">
                <a:solidFill>
                  <a:prstClr val="white"/>
                </a:solidFill>
              </a:rPr>
              <a:t> من الروح </a:t>
            </a:r>
            <a:r>
              <a:rPr lang="ar-EG" sz="3200" dirty="0" err="1">
                <a:solidFill>
                  <a:prstClr val="white"/>
                </a:solidFill>
              </a:rPr>
              <a:t>القدس.</a:t>
            </a:r>
            <a:r>
              <a:rPr lang="ar-EG" sz="3200" dirty="0">
                <a:solidFill>
                  <a:prstClr val="white"/>
                </a:solidFill>
              </a:rPr>
              <a:t> ويرد كثيرين من بنى إسرائيل إلى الرب إلههم.</a:t>
            </a:r>
            <a:endParaRPr lang="fr-FR" sz="3200" dirty="0">
              <a:solidFill>
                <a:prstClr val="white"/>
              </a:solidFill>
            </a:endParaRPr>
          </a:p>
        </p:txBody>
      </p:sp>
      <p:sp>
        <p:nvSpPr>
          <p:cNvPr id="12" name="Rectangle 11"/>
          <p:cNvSpPr/>
          <p:nvPr/>
        </p:nvSpPr>
        <p:spPr>
          <a:xfrm>
            <a:off x="457200" y="4267200"/>
            <a:ext cx="11247156" cy="1569660"/>
          </a:xfrm>
          <a:prstGeom prst="rect">
            <a:avLst/>
          </a:prstGeom>
        </p:spPr>
        <p:txBody>
          <a:bodyPr wrap="square">
            <a:spAutoFit/>
          </a:bodyPr>
          <a:lstStyle/>
          <a:p>
            <a:pPr algn="ctr"/>
            <a:r>
              <a:rPr lang="fr-FR" sz="2400" b="1" dirty="0">
                <a:solidFill>
                  <a:prstClr val="white"/>
                </a:solidFill>
                <a:latin typeface="Book Antiqua" pitchFamily="18" charset="0"/>
              </a:rPr>
              <a:t>Il sera pour toi un sujet de joie et d'allégresse, et plusieurs se réjouiront de sa naissance. Car il sera grand devant le Seigneur. Il ne boira ni vin, ni liqueur enivrante, et il sera rempli de l'Esprit Saint dès le sein de sa mère; il ramènera plusieurs des fils d'Israël au Seigneur, leur Dieu;</a:t>
            </a:r>
          </a:p>
        </p:txBody>
      </p:sp>
      <p:sp>
        <p:nvSpPr>
          <p:cNvPr id="2" name="ZoneTexte 1">
            <a:extLst>
              <a:ext uri="{FF2B5EF4-FFF2-40B4-BE49-F238E27FC236}">
                <a16:creationId xmlns:a16="http://schemas.microsoft.com/office/drawing/2014/main" id="{DF2DC5EF-2428-E3E4-3714-378DEE4D4C3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1ère semaine </a:t>
            </a:r>
          </a:p>
        </p:txBody>
      </p:sp>
      <p:sp>
        <p:nvSpPr>
          <p:cNvPr id="3" name="ZoneTexte 2">
            <a:hlinkClick r:id="rId2" action="ppaction://hlinksldjump"/>
            <a:extLst>
              <a:ext uri="{FF2B5EF4-FFF2-40B4-BE49-F238E27FC236}">
                <a16:creationId xmlns:a16="http://schemas.microsoft.com/office/drawing/2014/main" id="{39A1132A-1281-A2EA-486A-4DC2BCD9ECD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56880016"/>
      </p:ext>
    </p:extLst>
  </p:cSld>
  <p:clrMapOvr>
    <a:masterClrMapping/>
  </p:clrMapOvr>
  <p:transition spd="slow"/>
</p:sld>
</file>

<file path=ppt/slides/slide25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57200" y="188641"/>
            <a:ext cx="6070848" cy="3046988"/>
          </a:xfrm>
          <a:prstGeom prst="rect">
            <a:avLst/>
          </a:prstGeom>
        </p:spPr>
        <p:txBody>
          <a:bodyPr wrap="square">
            <a:spAutoFit/>
          </a:bodyPr>
          <a:lstStyle/>
          <a:p>
            <a:pPr algn="just"/>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n;of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fna`ersorp</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n`iqajwf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mpef`m;o</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qen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a:t>
            </a:r>
            <a:r>
              <a:rPr lang="en-US" sz="2400" dirty="0">
                <a:solidFill>
                  <a:prstClr val="white"/>
                </a:solidFill>
                <a:latin typeface="CS Avva Shenouda" pitchFamily="34" charset="0"/>
              </a:rPr>
              <a:t>=p=n=a </a:t>
            </a:r>
            <a:r>
              <a:rPr lang="en-US" sz="2400" dirty="0" err="1">
                <a:solidFill>
                  <a:prstClr val="white"/>
                </a:solidFill>
                <a:latin typeface="CS Avva Shenouda" pitchFamily="34" charset="0"/>
              </a:rPr>
              <a:t>nem</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oujom</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nte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Ylica</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ek`et</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phyt</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nhanio</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enousyri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nem</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ny`etoi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n`at;wt</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nhyt</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qen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vmeu`i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nte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ni;myi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ecebte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oulaoc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e`P</a:t>
            </a:r>
            <a:r>
              <a:rPr lang="en-US" sz="2400" dirty="0">
                <a:solidFill>
                  <a:prstClr val="white"/>
                </a:solidFill>
                <a:latin typeface="CS Avva Shenouda" pitchFamily="34" charset="0"/>
              </a:rPr>
              <a:t>¡ eau`;</a:t>
            </a:r>
            <a:r>
              <a:rPr lang="en-US" sz="2400" dirty="0" err="1">
                <a:solidFill>
                  <a:prstClr val="white"/>
                </a:solidFill>
                <a:latin typeface="CS Avva Shenouda" pitchFamily="34" charset="0"/>
              </a:rPr>
              <a:t>maiof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peje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Za,ariac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mpi`aggeloc</a:t>
            </a:r>
            <a:r>
              <a:rPr lang="en-US" sz="2400" dirty="0">
                <a:solidFill>
                  <a:prstClr val="white"/>
                </a:solidFill>
                <a:latin typeface="CS Avva Shenouda" pitchFamily="34" charset="0"/>
              </a:rPr>
              <a:t> je `</a:t>
            </a:r>
            <a:r>
              <a:rPr lang="en-US" sz="2400" dirty="0" err="1">
                <a:solidFill>
                  <a:prstClr val="white"/>
                </a:solidFill>
                <a:latin typeface="CS Avva Shenouda" pitchFamily="34" charset="0"/>
              </a:rPr>
              <a:t>n`qryi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qen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na`emi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evai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anok</a:t>
            </a:r>
            <a:r>
              <a:rPr lang="en-US" sz="2400" dirty="0">
                <a:solidFill>
                  <a:prstClr val="white"/>
                </a:solidFill>
                <a:latin typeface="CS Avva Shenouda" pitchFamily="34" charset="0"/>
              </a:rPr>
              <a:t> gar `</a:t>
            </a:r>
            <a:r>
              <a:rPr lang="en-US" sz="2400" dirty="0" err="1">
                <a:solidFill>
                  <a:prstClr val="white"/>
                </a:solidFill>
                <a:latin typeface="CS Avva Shenouda" pitchFamily="34" charset="0"/>
              </a:rPr>
              <a:t>anok</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ouqello</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ta`chimi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acaiai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qen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nec`ehoou</a:t>
            </a:r>
            <a:r>
              <a:rPr lang="en-US" sz="2400" dirty="0">
                <a:solidFill>
                  <a:prstClr val="white"/>
                </a:solidFill>
                <a:latin typeface="CS Avva Shenouda" pitchFamily="34" charset="0"/>
              </a:rPr>
              <a:t>.</a:t>
            </a:r>
            <a:endParaRPr lang="fr-FR" sz="2400" dirty="0">
              <a:solidFill>
                <a:prstClr val="white"/>
              </a:solidFill>
              <a:latin typeface="CS Avva Shenouda" pitchFamily="34" charset="0"/>
            </a:endParaRPr>
          </a:p>
        </p:txBody>
      </p:sp>
      <p:sp>
        <p:nvSpPr>
          <p:cNvPr id="11" name="Rectangle 10"/>
          <p:cNvSpPr/>
          <p:nvPr/>
        </p:nvSpPr>
        <p:spPr>
          <a:xfrm>
            <a:off x="6672064" y="188641"/>
            <a:ext cx="5062736" cy="3416320"/>
          </a:xfrm>
          <a:prstGeom prst="rect">
            <a:avLst/>
          </a:prstGeom>
        </p:spPr>
        <p:txBody>
          <a:bodyPr wrap="square">
            <a:spAutoFit/>
          </a:bodyPr>
          <a:lstStyle/>
          <a:p>
            <a:pPr algn="just" rtl="1"/>
            <a:r>
              <a:rPr lang="ar-EG" sz="3600" dirty="0">
                <a:solidFill>
                  <a:prstClr val="white"/>
                </a:solidFill>
              </a:rPr>
              <a:t>ويتقدم أمامه بروح إيليا وقوته ليرد قلوب الآباء إلى أبنائهم العصاه إلى فكر الأبرار لكي يهيئ للرب شعبا </a:t>
            </a:r>
            <a:r>
              <a:rPr lang="ar-EG" sz="3600" dirty="0" err="1">
                <a:solidFill>
                  <a:prstClr val="white"/>
                </a:solidFill>
              </a:rPr>
              <a:t>مبررا.</a:t>
            </a:r>
            <a:r>
              <a:rPr lang="ar-EG" sz="3600" dirty="0">
                <a:solidFill>
                  <a:prstClr val="white"/>
                </a:solidFill>
              </a:rPr>
              <a:t> فقال زكريا للملاك </a:t>
            </a:r>
            <a:r>
              <a:rPr lang="ar-EG" sz="3600" dirty="0" err="1">
                <a:solidFill>
                  <a:prstClr val="white"/>
                </a:solidFill>
              </a:rPr>
              <a:t>بماذا</a:t>
            </a:r>
            <a:r>
              <a:rPr lang="ar-EG" sz="3600" dirty="0">
                <a:solidFill>
                  <a:prstClr val="white"/>
                </a:solidFill>
              </a:rPr>
              <a:t> أعلم هذا لأني أنا شيخ وامرأتي طعنت في أيامها.</a:t>
            </a:r>
            <a:endParaRPr lang="fr-FR" sz="3600" dirty="0">
              <a:solidFill>
                <a:prstClr val="white"/>
              </a:solidFill>
            </a:endParaRPr>
          </a:p>
        </p:txBody>
      </p:sp>
      <p:sp>
        <p:nvSpPr>
          <p:cNvPr id="12" name="Rectangle 11"/>
          <p:cNvSpPr/>
          <p:nvPr/>
        </p:nvSpPr>
        <p:spPr>
          <a:xfrm>
            <a:off x="457200" y="4267200"/>
            <a:ext cx="11247156" cy="1538883"/>
          </a:xfrm>
          <a:prstGeom prst="rect">
            <a:avLst/>
          </a:prstGeom>
        </p:spPr>
        <p:txBody>
          <a:bodyPr wrap="square">
            <a:spAutoFit/>
          </a:bodyPr>
          <a:lstStyle/>
          <a:p>
            <a:pPr algn="ctr"/>
            <a:r>
              <a:rPr lang="fr-FR" sz="2350" b="1" dirty="0">
                <a:solidFill>
                  <a:prstClr val="white"/>
                </a:solidFill>
                <a:latin typeface="Book Antiqua" pitchFamily="18" charset="0"/>
              </a:rPr>
              <a:t>il marchera devant Dieu avec l'esprit et la puissance d'Élie, pour ramener les </a:t>
            </a:r>
            <a:r>
              <a:rPr lang="fr-FR" sz="2350" b="1" dirty="0" err="1">
                <a:solidFill>
                  <a:prstClr val="white"/>
                </a:solidFill>
                <a:latin typeface="Book Antiqua" pitchFamily="18" charset="0"/>
              </a:rPr>
              <a:t>coeurs</a:t>
            </a:r>
            <a:r>
              <a:rPr lang="fr-FR" sz="2350" b="1" dirty="0">
                <a:solidFill>
                  <a:prstClr val="white"/>
                </a:solidFill>
                <a:latin typeface="Book Antiqua" pitchFamily="18" charset="0"/>
              </a:rPr>
              <a:t> des pères vers les enfants, et les rebelles à la sagesse des justes, afin de préparer au Seigneur un peuple bien disposé. Zacharie dit à l'ange: A quoi reconnaîtrai-je cela? Car je suis vieux, et ma femme est avancée en âge.</a:t>
            </a:r>
          </a:p>
        </p:txBody>
      </p:sp>
      <p:sp>
        <p:nvSpPr>
          <p:cNvPr id="2" name="ZoneTexte 1">
            <a:extLst>
              <a:ext uri="{FF2B5EF4-FFF2-40B4-BE49-F238E27FC236}">
                <a16:creationId xmlns:a16="http://schemas.microsoft.com/office/drawing/2014/main" id="{38D4FB2B-0299-3364-5C8A-C41671AFFD7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1ère semaine </a:t>
            </a:r>
          </a:p>
        </p:txBody>
      </p:sp>
      <p:sp>
        <p:nvSpPr>
          <p:cNvPr id="3" name="ZoneTexte 2">
            <a:hlinkClick r:id="rId2" action="ppaction://hlinksldjump"/>
            <a:extLst>
              <a:ext uri="{FF2B5EF4-FFF2-40B4-BE49-F238E27FC236}">
                <a16:creationId xmlns:a16="http://schemas.microsoft.com/office/drawing/2014/main" id="{9FFE8DCD-9E2A-E675-4143-DFF6E73A987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96063424"/>
      </p:ext>
    </p:extLst>
  </p:cSld>
  <p:clrMapOvr>
    <a:masterClrMapping/>
  </p:clrMapOvr>
  <p:transition spd="slow"/>
</p:sld>
</file>

<file path=ppt/slides/slide25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57200" y="188640"/>
            <a:ext cx="6070848" cy="3416320"/>
          </a:xfrm>
          <a:prstGeom prst="rect">
            <a:avLst/>
          </a:prstGeom>
        </p:spPr>
        <p:txBody>
          <a:bodyPr wrap="square">
            <a:spAutoFit/>
          </a:bodyPr>
          <a:lstStyle/>
          <a:p>
            <a:pPr algn="just"/>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af`erou`w</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nje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pi`aggeloc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pejaf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naf</a:t>
            </a:r>
            <a:r>
              <a:rPr lang="en-US" sz="2400" dirty="0">
                <a:solidFill>
                  <a:prstClr val="white"/>
                </a:solidFill>
                <a:latin typeface="CS Avva Shenouda" pitchFamily="34" charset="0"/>
              </a:rPr>
              <a:t> je `</a:t>
            </a:r>
            <a:r>
              <a:rPr lang="en-US" sz="2400" dirty="0" err="1">
                <a:solidFill>
                  <a:prstClr val="white"/>
                </a:solidFill>
                <a:latin typeface="CS Avva Shenouda" pitchFamily="34" charset="0"/>
              </a:rPr>
              <a:t>anok</a:t>
            </a:r>
            <a:r>
              <a:rPr lang="en-US" sz="2400" dirty="0">
                <a:solidFill>
                  <a:prstClr val="white"/>
                </a:solidFill>
                <a:latin typeface="CS Avva Shenouda" pitchFamily="34" charset="0"/>
              </a:rPr>
              <a:t> pe </a:t>
            </a:r>
            <a:r>
              <a:rPr lang="en-US" sz="2400" dirty="0" err="1">
                <a:solidFill>
                  <a:prstClr val="white"/>
                </a:solidFill>
                <a:latin typeface="CS Avva Shenouda" pitchFamily="34" charset="0"/>
              </a:rPr>
              <a:t>Gabriyl</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vy`etohi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eratf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mpe`m;o</a:t>
            </a:r>
            <a:r>
              <a:rPr lang="en-US" sz="2400" dirty="0">
                <a:solidFill>
                  <a:prstClr val="white"/>
                </a:solidFill>
                <a:latin typeface="CS Avva Shenouda" pitchFamily="34" charset="0"/>
              </a:rPr>
              <a:t> `mV]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autaouoi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ecaji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nemak</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ehisennoufi</a:t>
            </a:r>
            <a:r>
              <a:rPr lang="en-US" sz="2400" dirty="0">
                <a:solidFill>
                  <a:prstClr val="white"/>
                </a:solidFill>
                <a:latin typeface="CS Avva Shenouda" pitchFamily="34" charset="0"/>
              </a:rPr>
              <a:t> nak `</a:t>
            </a:r>
            <a:r>
              <a:rPr lang="en-US" sz="2400" dirty="0" err="1">
                <a:solidFill>
                  <a:prstClr val="white"/>
                </a:solidFill>
                <a:latin typeface="CS Avva Shenouda" pitchFamily="34" charset="0"/>
              </a:rPr>
              <a:t>nnai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hyppe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ekeswpi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ek,w`nrwk</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mmon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sjom</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mmok</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ecaji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sa</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pi`ehoou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ete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naswpi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mmof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e`vma</a:t>
            </a:r>
            <a:r>
              <a:rPr lang="en-US" sz="2400" dirty="0">
                <a:solidFill>
                  <a:prstClr val="white"/>
                </a:solidFill>
                <a:latin typeface="CS Avva Shenouda" pitchFamily="34" charset="0"/>
              </a:rPr>
              <a:t> je `</a:t>
            </a:r>
            <a:r>
              <a:rPr lang="en-US" sz="2400" dirty="0" err="1">
                <a:solidFill>
                  <a:prstClr val="white"/>
                </a:solidFill>
                <a:latin typeface="CS Avva Shenouda" pitchFamily="34" charset="0"/>
              </a:rPr>
              <a:t>mpeknah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enacaji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e;najwk</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ebol</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qen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poucyou</a:t>
            </a:r>
            <a:r>
              <a:rPr lang="en-US" sz="2400" dirty="0">
                <a:solidFill>
                  <a:prstClr val="white"/>
                </a:solidFill>
                <a:latin typeface="CS Avva Shenouda" pitchFamily="34" charset="0"/>
              </a:rPr>
              <a:t>.</a:t>
            </a:r>
            <a:endParaRPr lang="fr-FR" sz="2400" dirty="0">
              <a:solidFill>
                <a:prstClr val="white"/>
              </a:solidFill>
              <a:latin typeface="CS Avva Shenouda" pitchFamily="34" charset="0"/>
            </a:endParaRPr>
          </a:p>
        </p:txBody>
      </p:sp>
      <p:sp>
        <p:nvSpPr>
          <p:cNvPr id="11" name="Rectangle 10"/>
          <p:cNvSpPr/>
          <p:nvPr/>
        </p:nvSpPr>
        <p:spPr>
          <a:xfrm>
            <a:off x="6672064" y="188641"/>
            <a:ext cx="5032292" cy="3046988"/>
          </a:xfrm>
          <a:prstGeom prst="rect">
            <a:avLst/>
          </a:prstGeom>
        </p:spPr>
        <p:txBody>
          <a:bodyPr wrap="square">
            <a:spAutoFit/>
          </a:bodyPr>
          <a:lstStyle/>
          <a:p>
            <a:pPr algn="just" rtl="1"/>
            <a:r>
              <a:rPr lang="ar-EG" sz="3200" dirty="0">
                <a:solidFill>
                  <a:prstClr val="white"/>
                </a:solidFill>
              </a:rPr>
              <a:t>فأجاب الملاك وقال له أنا جبرائيل الواقف أمام الله وأرسلت لأكلمك وأبشرك </a:t>
            </a:r>
            <a:r>
              <a:rPr lang="ar-EG" sz="3200" dirty="0" err="1">
                <a:solidFill>
                  <a:prstClr val="white"/>
                </a:solidFill>
              </a:rPr>
              <a:t>بهذا.</a:t>
            </a:r>
            <a:r>
              <a:rPr lang="ar-EG" sz="3200" dirty="0">
                <a:solidFill>
                  <a:prstClr val="white"/>
                </a:solidFill>
              </a:rPr>
              <a:t> وها أنت ستكون صامتا ولا تقدر أن تتكلم إلى اليوم الذي يكون فيه هذا لأنك لم تؤمن بكلامي هذا الذي سيتم في حينه.</a:t>
            </a:r>
            <a:endParaRPr lang="fr-FR" sz="3200" dirty="0">
              <a:solidFill>
                <a:prstClr val="white"/>
              </a:solidFill>
            </a:endParaRPr>
          </a:p>
        </p:txBody>
      </p:sp>
      <p:sp>
        <p:nvSpPr>
          <p:cNvPr id="12" name="Rectangle 11"/>
          <p:cNvSpPr/>
          <p:nvPr/>
        </p:nvSpPr>
        <p:spPr>
          <a:xfrm>
            <a:off x="457200" y="4191000"/>
            <a:ext cx="11247156" cy="1569660"/>
          </a:xfrm>
          <a:prstGeom prst="rect">
            <a:avLst/>
          </a:prstGeom>
        </p:spPr>
        <p:txBody>
          <a:bodyPr wrap="square">
            <a:spAutoFit/>
          </a:bodyPr>
          <a:lstStyle/>
          <a:p>
            <a:pPr algn="ctr"/>
            <a:r>
              <a:rPr lang="fr-FR" sz="2400" b="1" dirty="0">
                <a:solidFill>
                  <a:prstClr val="white"/>
                </a:solidFill>
                <a:latin typeface="Book Antiqua" pitchFamily="18" charset="0"/>
              </a:rPr>
              <a:t>L'ange lui répondit: Je suis Gabriel, je me tiens devant Dieu; j'ai été envoyé pour te parler, et pour t'annoncer cette bonne </a:t>
            </a:r>
            <a:r>
              <a:rPr lang="fr-FR" sz="2400" b="1" dirty="0" err="1">
                <a:solidFill>
                  <a:prstClr val="white"/>
                </a:solidFill>
                <a:latin typeface="Book Antiqua" pitchFamily="18" charset="0"/>
              </a:rPr>
              <a:t>nouvelle.Et</a:t>
            </a:r>
            <a:r>
              <a:rPr lang="fr-FR" sz="2400" b="1" dirty="0">
                <a:solidFill>
                  <a:prstClr val="white"/>
                </a:solidFill>
                <a:latin typeface="Book Antiqua" pitchFamily="18" charset="0"/>
              </a:rPr>
              <a:t> voici, tu seras muet, et tu ne pourras parler jusqu'au jour où ces choses arriveront, parce que tu n'as pas cru à mes paroles, qui s'accompliront en leur temps.</a:t>
            </a:r>
          </a:p>
        </p:txBody>
      </p:sp>
      <p:sp>
        <p:nvSpPr>
          <p:cNvPr id="2" name="ZoneTexte 1">
            <a:extLst>
              <a:ext uri="{FF2B5EF4-FFF2-40B4-BE49-F238E27FC236}">
                <a16:creationId xmlns:a16="http://schemas.microsoft.com/office/drawing/2014/main" id="{7FDD3FED-114D-E344-C301-8055E32B8A3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1ère semaine </a:t>
            </a:r>
          </a:p>
        </p:txBody>
      </p:sp>
      <p:sp>
        <p:nvSpPr>
          <p:cNvPr id="3" name="ZoneTexte 2">
            <a:hlinkClick r:id="rId2" action="ppaction://hlinksldjump"/>
            <a:extLst>
              <a:ext uri="{FF2B5EF4-FFF2-40B4-BE49-F238E27FC236}">
                <a16:creationId xmlns:a16="http://schemas.microsoft.com/office/drawing/2014/main" id="{9252BD54-30BF-8F1D-0042-51BC639333F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50088193"/>
      </p:ext>
    </p:extLst>
  </p:cSld>
  <p:clrMapOvr>
    <a:masterClrMapping/>
  </p:clrMapOvr>
  <p:transition spd="slow"/>
</p:sld>
</file>

<file path=ppt/slides/slide259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57200" y="188640"/>
            <a:ext cx="6070848" cy="3046988"/>
          </a:xfrm>
          <a:prstGeom prst="rect">
            <a:avLst/>
          </a:prstGeom>
        </p:spPr>
        <p:txBody>
          <a:bodyPr wrap="square">
            <a:spAutoFit/>
          </a:bodyPr>
          <a:lstStyle/>
          <a:p>
            <a:pPr algn="just"/>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nare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pilaoc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tyrf</a:t>
            </a:r>
            <a:r>
              <a:rPr lang="en-US" sz="2400" dirty="0">
                <a:solidFill>
                  <a:prstClr val="white"/>
                </a:solidFill>
                <a:latin typeface="CS Avva Shenouda" pitchFamily="34" charset="0"/>
              </a:rPr>
              <a:t> joust `</a:t>
            </a:r>
            <a:r>
              <a:rPr lang="en-US" sz="2400" dirty="0" err="1">
                <a:solidFill>
                  <a:prstClr val="white"/>
                </a:solidFill>
                <a:latin typeface="CS Avva Shenouda" pitchFamily="34" charset="0"/>
              </a:rPr>
              <a:t>ebol</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qajwf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nZa,ariac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nau`er`svyri</a:t>
            </a:r>
            <a:r>
              <a:rPr lang="en-US" sz="2400" dirty="0">
                <a:solidFill>
                  <a:prstClr val="white"/>
                </a:solidFill>
                <a:latin typeface="CS Avva Shenouda" pitchFamily="34" charset="0"/>
              </a:rPr>
              <a:t> pe </a:t>
            </a:r>
            <a:r>
              <a:rPr lang="en-US" sz="2400" dirty="0" err="1">
                <a:solidFill>
                  <a:prstClr val="white"/>
                </a:solidFill>
                <a:latin typeface="CS Avva Shenouda" pitchFamily="34" charset="0"/>
              </a:rPr>
              <a:t>e;be</a:t>
            </a:r>
            <a:r>
              <a:rPr lang="en-US" sz="2400" dirty="0">
                <a:solidFill>
                  <a:prstClr val="white"/>
                </a:solidFill>
                <a:latin typeface="CS Avva Shenouda" pitchFamily="34" charset="0"/>
              </a:rPr>
              <a:t> je </a:t>
            </a:r>
            <a:r>
              <a:rPr lang="en-US" sz="2400" dirty="0" err="1">
                <a:solidFill>
                  <a:prstClr val="white"/>
                </a:solidFill>
                <a:latin typeface="CS Avva Shenouda" pitchFamily="34" charset="0"/>
              </a:rPr>
              <a:t>nafwck</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eqoun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qen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piervei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Etaf`i</a:t>
            </a:r>
            <a:r>
              <a:rPr lang="en-US" sz="2400" dirty="0">
                <a:solidFill>
                  <a:prstClr val="white"/>
                </a:solidFill>
                <a:latin typeface="CS Avva Shenouda" pitchFamily="34" charset="0"/>
              </a:rPr>
              <a:t> de `</a:t>
            </a:r>
            <a:r>
              <a:rPr lang="en-US" sz="2400" dirty="0" err="1">
                <a:solidFill>
                  <a:prstClr val="white"/>
                </a:solidFill>
                <a:latin typeface="CS Avva Shenouda" pitchFamily="34" charset="0"/>
              </a:rPr>
              <a:t>ebol</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naf`sjemjom</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ncaji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nemwou</a:t>
            </a:r>
            <a:r>
              <a:rPr lang="en-US" sz="2400" dirty="0">
                <a:solidFill>
                  <a:prstClr val="white"/>
                </a:solidFill>
                <a:latin typeface="CS Avva Shenouda" pitchFamily="34" charset="0"/>
              </a:rPr>
              <a:t> an pe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nau`emi</a:t>
            </a:r>
            <a:r>
              <a:rPr lang="en-US" sz="2400" dirty="0">
                <a:solidFill>
                  <a:prstClr val="white"/>
                </a:solidFill>
                <a:latin typeface="CS Avva Shenouda" pitchFamily="34" charset="0"/>
              </a:rPr>
              <a:t> je </a:t>
            </a:r>
            <a:r>
              <a:rPr lang="en-US" sz="2400" dirty="0" err="1">
                <a:solidFill>
                  <a:prstClr val="white"/>
                </a:solidFill>
                <a:latin typeface="CS Avva Shenouda" pitchFamily="34" charset="0"/>
              </a:rPr>
              <a:t>ou`wnh</a:t>
            </a:r>
            <a:r>
              <a:rPr lang="en-US" sz="2400" dirty="0">
                <a:solidFill>
                  <a:prstClr val="white"/>
                </a:solidFill>
                <a:latin typeface="CS Avva Shenouda" pitchFamily="34" charset="0"/>
              </a:rPr>
              <a:t> pe `</a:t>
            </a:r>
            <a:r>
              <a:rPr lang="en-US" sz="2400" dirty="0" err="1">
                <a:solidFill>
                  <a:prstClr val="white"/>
                </a:solidFill>
                <a:latin typeface="CS Avva Shenouda" pitchFamily="34" charset="0"/>
              </a:rPr>
              <a:t>etafnau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erof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eqoun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qen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pi`ervei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n;of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naf</a:t>
            </a:r>
            <a:r>
              <a:rPr lang="en-US" sz="2400" dirty="0">
                <a:solidFill>
                  <a:prstClr val="white"/>
                </a:solidFill>
                <a:latin typeface="CS Avva Shenouda" pitchFamily="34" charset="0"/>
              </a:rPr>
              <a:t>[</a:t>
            </a:r>
            <a:r>
              <a:rPr lang="en-US" sz="2400" dirty="0" err="1">
                <a:solidFill>
                  <a:prstClr val="white"/>
                </a:solidFill>
                <a:latin typeface="CS Avva Shenouda" pitchFamily="34" charset="0"/>
              </a:rPr>
              <a:t>wrem</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erwou</a:t>
            </a:r>
            <a:r>
              <a:rPr lang="en-US" sz="2400" dirty="0">
                <a:solidFill>
                  <a:prstClr val="white"/>
                </a:solidFill>
                <a:latin typeface="CS Avva Shenouda" pitchFamily="34" charset="0"/>
              </a:rPr>
              <a:t> pe `</a:t>
            </a:r>
            <a:r>
              <a:rPr lang="en-US" sz="2400" dirty="0" err="1">
                <a:solidFill>
                  <a:prstClr val="white"/>
                </a:solidFill>
                <a:latin typeface="CS Avva Shenouda" pitchFamily="34" charset="0"/>
              </a:rPr>
              <a:t>ntefjij</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afohi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efoi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n`ebo</a:t>
            </a:r>
            <a:r>
              <a:rPr lang="en-US" sz="2400" dirty="0">
                <a:solidFill>
                  <a:prstClr val="white"/>
                </a:solidFill>
                <a:latin typeface="CS Avva Shenouda" pitchFamily="34" charset="0"/>
              </a:rPr>
              <a:t>.</a:t>
            </a:r>
            <a:endParaRPr lang="fr-FR" sz="2400" dirty="0">
              <a:solidFill>
                <a:prstClr val="white"/>
              </a:solidFill>
              <a:latin typeface="CS Avva Shenouda" pitchFamily="34" charset="0"/>
            </a:endParaRPr>
          </a:p>
        </p:txBody>
      </p:sp>
      <p:sp>
        <p:nvSpPr>
          <p:cNvPr id="11" name="Rectangle 10"/>
          <p:cNvSpPr/>
          <p:nvPr/>
        </p:nvSpPr>
        <p:spPr>
          <a:xfrm>
            <a:off x="6672064" y="188640"/>
            <a:ext cx="5032292" cy="2554545"/>
          </a:xfrm>
          <a:prstGeom prst="rect">
            <a:avLst/>
          </a:prstGeom>
        </p:spPr>
        <p:txBody>
          <a:bodyPr wrap="square">
            <a:spAutoFit/>
          </a:bodyPr>
          <a:lstStyle/>
          <a:p>
            <a:pPr algn="just" rtl="1"/>
            <a:r>
              <a:rPr lang="ar-EG" sz="3200" dirty="0">
                <a:solidFill>
                  <a:prstClr val="white"/>
                </a:solidFill>
              </a:rPr>
              <a:t>وكان جميع الشعب منتظر يؤن زكريا ومتعجبين من إبطائه في </a:t>
            </a:r>
            <a:r>
              <a:rPr lang="ar-EG" sz="3200" dirty="0" err="1">
                <a:solidFill>
                  <a:prstClr val="white"/>
                </a:solidFill>
              </a:rPr>
              <a:t>الهيكل.</a:t>
            </a:r>
            <a:r>
              <a:rPr lang="ar-EG" sz="3200" dirty="0">
                <a:solidFill>
                  <a:prstClr val="white"/>
                </a:solidFill>
              </a:rPr>
              <a:t> فلما خرج لم يقدر أن يكلمهم فعلموا انه قد رأى رؤيا في </a:t>
            </a:r>
            <a:r>
              <a:rPr lang="ar-EG" sz="3200" dirty="0" err="1">
                <a:solidFill>
                  <a:prstClr val="white"/>
                </a:solidFill>
              </a:rPr>
              <a:t>الهيكل.</a:t>
            </a:r>
            <a:r>
              <a:rPr lang="ar-EG" sz="3200" dirty="0">
                <a:solidFill>
                  <a:prstClr val="white"/>
                </a:solidFill>
              </a:rPr>
              <a:t> فكان يشير إليهم بيده وبقى صامتا.</a:t>
            </a:r>
            <a:endParaRPr lang="fr-FR" sz="3200" dirty="0">
              <a:solidFill>
                <a:prstClr val="white"/>
              </a:solidFill>
            </a:endParaRPr>
          </a:p>
        </p:txBody>
      </p:sp>
      <p:sp>
        <p:nvSpPr>
          <p:cNvPr id="12" name="Rectangle 11"/>
          <p:cNvSpPr/>
          <p:nvPr/>
        </p:nvSpPr>
        <p:spPr>
          <a:xfrm>
            <a:off x="457200" y="4365104"/>
            <a:ext cx="11247156" cy="1569660"/>
          </a:xfrm>
          <a:prstGeom prst="rect">
            <a:avLst/>
          </a:prstGeom>
        </p:spPr>
        <p:txBody>
          <a:bodyPr wrap="square">
            <a:spAutoFit/>
          </a:bodyPr>
          <a:lstStyle/>
          <a:p>
            <a:pPr algn="ctr"/>
            <a:r>
              <a:rPr lang="fr-FR" sz="2400" b="1" dirty="0">
                <a:solidFill>
                  <a:prstClr val="white"/>
                </a:solidFill>
                <a:latin typeface="Book Antiqua" pitchFamily="18" charset="0"/>
              </a:rPr>
              <a:t>Cependant, le peuple attendait Zacharie, s'étonnant de ce qu'il restait si longtemps dans le temple. Quand il sortit, il ne put leur parler, et ils comprirent qu'il avait eu une vision dans le temple; il leur faisait des signes, et il resta muet.</a:t>
            </a:r>
          </a:p>
        </p:txBody>
      </p:sp>
      <p:sp>
        <p:nvSpPr>
          <p:cNvPr id="2" name="ZoneTexte 1">
            <a:extLst>
              <a:ext uri="{FF2B5EF4-FFF2-40B4-BE49-F238E27FC236}">
                <a16:creationId xmlns:a16="http://schemas.microsoft.com/office/drawing/2014/main" id="{03C448A5-C9DB-546F-5545-37BE2049AF8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1ère semaine </a:t>
            </a:r>
          </a:p>
        </p:txBody>
      </p:sp>
      <p:sp>
        <p:nvSpPr>
          <p:cNvPr id="3" name="ZoneTexte 2">
            <a:hlinkClick r:id="rId2" action="ppaction://hlinksldjump"/>
            <a:extLst>
              <a:ext uri="{FF2B5EF4-FFF2-40B4-BE49-F238E27FC236}">
                <a16:creationId xmlns:a16="http://schemas.microsoft.com/office/drawing/2014/main" id="{C8D7CFF3-503F-A29A-9E18-203D3B2B1B1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90915618"/>
      </p:ext>
    </p:extLst>
  </p:cSld>
  <p:clrMapOvr>
    <a:masterClrMapping/>
  </p:clrMapOvr>
  <p:transition spd="slow"/>
</p:sld>
</file>

<file path=ppt/slides/slide259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57200" y="188640"/>
            <a:ext cx="6070848" cy="3046988"/>
          </a:xfrm>
          <a:prstGeom prst="rect">
            <a:avLst/>
          </a:prstGeom>
        </p:spPr>
        <p:txBody>
          <a:bodyPr wrap="square">
            <a:spAutoFit/>
          </a:bodyPr>
          <a:lstStyle/>
          <a:p>
            <a:pPr algn="just"/>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acswpi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etaumoh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ebol</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nje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nef`ehoou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nsemsi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afsenaf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epefyi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Menenca</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nai`ehoou</a:t>
            </a:r>
            <a:r>
              <a:rPr lang="en-US" sz="2400" dirty="0">
                <a:solidFill>
                  <a:prstClr val="white"/>
                </a:solidFill>
                <a:latin typeface="CS Avva Shenouda" pitchFamily="34" charset="0"/>
              </a:rPr>
              <a:t> de `</a:t>
            </a:r>
            <a:r>
              <a:rPr lang="en-US" sz="2400" dirty="0" err="1">
                <a:solidFill>
                  <a:prstClr val="white"/>
                </a:solidFill>
                <a:latin typeface="CS Avva Shenouda" pitchFamily="34" charset="0"/>
              </a:rPr>
              <a:t>ete`mmau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ac`erboki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nje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Elicabet</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tef`chimi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nachwp</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mmoc</a:t>
            </a:r>
            <a:r>
              <a:rPr lang="en-US" sz="2400" dirty="0">
                <a:solidFill>
                  <a:prstClr val="white"/>
                </a:solidFill>
                <a:latin typeface="CS Avva Shenouda" pitchFamily="34" charset="0"/>
              </a:rPr>
              <a:t> pe `ne `</a:t>
            </a:r>
            <a:r>
              <a:rPr lang="en-US" sz="2400" dirty="0" err="1">
                <a:solidFill>
                  <a:prstClr val="white"/>
                </a:solidFill>
                <a:latin typeface="CS Avva Shenouda" pitchFamily="34" charset="0"/>
              </a:rPr>
              <a:t>n`abot</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ecjw</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mmoc</a:t>
            </a:r>
            <a:r>
              <a:rPr lang="en-US" sz="2400" dirty="0">
                <a:solidFill>
                  <a:prstClr val="white"/>
                </a:solidFill>
                <a:latin typeface="CS Avva Shenouda" pitchFamily="34" charset="0"/>
              </a:rPr>
              <a:t>. Je </a:t>
            </a:r>
            <a:r>
              <a:rPr lang="en-US" sz="2400" dirty="0" err="1">
                <a:solidFill>
                  <a:prstClr val="white"/>
                </a:solidFill>
                <a:latin typeface="CS Avva Shenouda" pitchFamily="34" charset="0"/>
              </a:rPr>
              <a:t>pairy</a:t>
            </a:r>
            <a:r>
              <a:rPr lang="en-US" sz="2400" dirty="0">
                <a:solidFill>
                  <a:prstClr val="white"/>
                </a:solidFill>
                <a:latin typeface="CS Avva Shenouda" pitchFamily="34" charset="0"/>
              </a:rPr>
              <a:t>] pe `eta `P¡ </a:t>
            </a:r>
            <a:r>
              <a:rPr lang="en-US" sz="2400" dirty="0" err="1">
                <a:solidFill>
                  <a:prstClr val="white"/>
                </a:solidFill>
                <a:latin typeface="CS Avva Shenouda" pitchFamily="34" charset="0"/>
              </a:rPr>
              <a:t>aif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nyi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nqryi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qen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ni`ehoou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etafjoust</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eroi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n`qryi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nqytou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e`wli</a:t>
            </a:r>
            <a:br>
              <a:rPr lang="en-US" sz="2400" dirty="0">
                <a:solidFill>
                  <a:prstClr val="white"/>
                </a:solidFill>
                <a:latin typeface="CS Avva Shenouda" pitchFamily="34" charset="0"/>
              </a:rPr>
            </a:br>
            <a:r>
              <a:rPr lang="en-US" sz="2400" dirty="0">
                <a:solidFill>
                  <a:prstClr val="white"/>
                </a:solidFill>
                <a:latin typeface="CS Avva Shenouda" pitchFamily="34" charset="0"/>
              </a:rPr>
              <a:t>`</a:t>
            </a:r>
            <a:r>
              <a:rPr lang="en-US" sz="2400" dirty="0" err="1">
                <a:solidFill>
                  <a:prstClr val="white"/>
                </a:solidFill>
                <a:latin typeface="CS Avva Shenouda" pitchFamily="34" charset="0"/>
              </a:rPr>
              <a:t>mpasws</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ebolqen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nirwmi</a:t>
            </a:r>
            <a:r>
              <a:rPr lang="en-US" sz="2400" dirty="0">
                <a:solidFill>
                  <a:prstClr val="white"/>
                </a:solidFill>
                <a:latin typeface="CS Avva Shenouda" pitchFamily="34" charset="0"/>
              </a:rPr>
              <a:t>.</a:t>
            </a:r>
            <a:endParaRPr lang="fr-FR" sz="2400" dirty="0">
              <a:solidFill>
                <a:prstClr val="white"/>
              </a:solidFill>
              <a:latin typeface="CS Avva Shenouda" pitchFamily="34" charset="0"/>
            </a:endParaRPr>
          </a:p>
        </p:txBody>
      </p:sp>
      <p:sp>
        <p:nvSpPr>
          <p:cNvPr id="11" name="Rectangle 10"/>
          <p:cNvSpPr/>
          <p:nvPr/>
        </p:nvSpPr>
        <p:spPr>
          <a:xfrm>
            <a:off x="6672064" y="188641"/>
            <a:ext cx="5032292" cy="3539430"/>
          </a:xfrm>
          <a:prstGeom prst="rect">
            <a:avLst/>
          </a:prstGeom>
        </p:spPr>
        <p:txBody>
          <a:bodyPr wrap="square">
            <a:spAutoFit/>
          </a:bodyPr>
          <a:lstStyle/>
          <a:p>
            <a:pPr algn="just" rtl="1"/>
            <a:r>
              <a:rPr lang="ar-EG" sz="3200" dirty="0">
                <a:solidFill>
                  <a:prstClr val="white"/>
                </a:solidFill>
              </a:rPr>
              <a:t>ولما كملت أيام خدمته مضى إلى </a:t>
            </a:r>
            <a:r>
              <a:rPr lang="ar-EG" sz="3200" dirty="0" err="1">
                <a:solidFill>
                  <a:prstClr val="white"/>
                </a:solidFill>
              </a:rPr>
              <a:t>بيته.</a:t>
            </a:r>
            <a:r>
              <a:rPr lang="ar-EG" sz="3200" dirty="0">
                <a:solidFill>
                  <a:prstClr val="white"/>
                </a:solidFill>
              </a:rPr>
              <a:t> وبعد تلك الأيام </a:t>
            </a:r>
            <a:r>
              <a:rPr lang="ar-EG" sz="3200" dirty="0" err="1">
                <a:solidFill>
                  <a:prstClr val="white"/>
                </a:solidFill>
              </a:rPr>
              <a:t>حبلت</a:t>
            </a:r>
            <a:r>
              <a:rPr lang="ar-EG" sz="3200" dirty="0">
                <a:solidFill>
                  <a:prstClr val="white"/>
                </a:solidFill>
              </a:rPr>
              <a:t> </a:t>
            </a:r>
            <a:r>
              <a:rPr lang="ar-EG" sz="3200" dirty="0" err="1">
                <a:solidFill>
                  <a:prstClr val="white"/>
                </a:solidFill>
              </a:rPr>
              <a:t>أليصابات</a:t>
            </a:r>
            <a:r>
              <a:rPr lang="ar-EG" sz="3200" dirty="0">
                <a:solidFill>
                  <a:prstClr val="white"/>
                </a:solidFill>
              </a:rPr>
              <a:t> امرأته وأخفت حبلها خمسة أشهر </a:t>
            </a:r>
            <a:r>
              <a:rPr lang="ar-EG" sz="3200" dirty="0" err="1">
                <a:solidFill>
                  <a:prstClr val="white"/>
                </a:solidFill>
              </a:rPr>
              <a:t>قائلة.</a:t>
            </a:r>
            <a:r>
              <a:rPr lang="ar-EG" sz="3200" dirty="0">
                <a:solidFill>
                  <a:prstClr val="white"/>
                </a:solidFill>
              </a:rPr>
              <a:t> هكذا قد فعل </a:t>
            </a:r>
            <a:r>
              <a:rPr lang="ar-EG" sz="3200" dirty="0" err="1">
                <a:solidFill>
                  <a:prstClr val="white"/>
                </a:solidFill>
              </a:rPr>
              <a:t>بي</a:t>
            </a:r>
            <a:r>
              <a:rPr lang="ar-EG" sz="3200" dirty="0">
                <a:solidFill>
                  <a:prstClr val="white"/>
                </a:solidFill>
              </a:rPr>
              <a:t> الرب في الأيام التي فيها نظر إلى لينزع عاري من بين الناس.</a:t>
            </a:r>
          </a:p>
          <a:p>
            <a:pPr algn="just" rtl="1"/>
            <a:r>
              <a:rPr lang="ar-EG" sz="3200" dirty="0">
                <a:solidFill>
                  <a:prstClr val="white"/>
                </a:solidFill>
              </a:rPr>
              <a:t>(لوقا 5:1-25</a:t>
            </a:r>
            <a:r>
              <a:rPr lang="ar-EG" sz="3200" dirty="0" err="1">
                <a:solidFill>
                  <a:prstClr val="white"/>
                </a:solidFill>
              </a:rPr>
              <a:t>)</a:t>
            </a:r>
            <a:endParaRPr lang="ar-EG" sz="3200" dirty="0">
              <a:solidFill>
                <a:prstClr val="white"/>
              </a:solidFill>
            </a:endParaRPr>
          </a:p>
        </p:txBody>
      </p:sp>
      <p:sp>
        <p:nvSpPr>
          <p:cNvPr id="12" name="Rectangle 11"/>
          <p:cNvSpPr/>
          <p:nvPr/>
        </p:nvSpPr>
        <p:spPr>
          <a:xfrm>
            <a:off x="457200" y="4365104"/>
            <a:ext cx="11247156" cy="1569660"/>
          </a:xfrm>
          <a:prstGeom prst="rect">
            <a:avLst/>
          </a:prstGeom>
        </p:spPr>
        <p:txBody>
          <a:bodyPr wrap="square">
            <a:spAutoFit/>
          </a:bodyPr>
          <a:lstStyle/>
          <a:p>
            <a:pPr algn="ctr"/>
            <a:r>
              <a:rPr lang="fr-FR" sz="2400" b="1" dirty="0">
                <a:solidFill>
                  <a:prstClr val="white"/>
                </a:solidFill>
                <a:latin typeface="Book Antiqua" pitchFamily="18" charset="0"/>
              </a:rPr>
              <a:t>Lorsque ses jours de service furent écoulés, il s'en alla chez lui. Quelque temps après, Élisabeth, sa femme, devint enceinte. Elle se cacha pendant cinq mois, disant: C'est la grâce que le Seigneur m'a faite, quand il a jeté les yeux sur moi pour ôter mon opprobre parmi les hommes. (Luc 1 :5-25)</a:t>
            </a:r>
          </a:p>
        </p:txBody>
      </p:sp>
      <p:sp>
        <p:nvSpPr>
          <p:cNvPr id="2" name="ZoneTexte 1">
            <a:extLst>
              <a:ext uri="{FF2B5EF4-FFF2-40B4-BE49-F238E27FC236}">
                <a16:creationId xmlns:a16="http://schemas.microsoft.com/office/drawing/2014/main" id="{893D3600-5189-77C0-5317-4D9D44AF001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1ère semaine </a:t>
            </a:r>
          </a:p>
        </p:txBody>
      </p:sp>
      <p:sp>
        <p:nvSpPr>
          <p:cNvPr id="3" name="ZoneTexte 2">
            <a:hlinkClick r:id="rId2" action="ppaction://hlinksldjump"/>
            <a:extLst>
              <a:ext uri="{FF2B5EF4-FFF2-40B4-BE49-F238E27FC236}">
                <a16:creationId xmlns:a16="http://schemas.microsoft.com/office/drawing/2014/main" id="{D94EBEBD-F9E1-61CD-160D-68CAEB9C226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96459631"/>
      </p:ext>
    </p:extLst>
  </p:cSld>
  <p:clrMapOvr>
    <a:masterClrMapping/>
  </p:clrMapOvr>
  <p:transition spd="slow"/>
</p:sld>
</file>

<file path=ppt/slides/slide259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 name="Rectangle 10"/>
          <p:cNvSpPr/>
          <p:nvPr/>
        </p:nvSpPr>
        <p:spPr>
          <a:xfrm>
            <a:off x="6672064" y="188640"/>
            <a:ext cx="5032292" cy="5262979"/>
          </a:xfrm>
          <a:prstGeom prst="rect">
            <a:avLst/>
          </a:prstGeom>
        </p:spPr>
        <p:txBody>
          <a:bodyPr wrap="square">
            <a:spAutoFit/>
          </a:bodyPr>
          <a:lstStyle/>
          <a:p>
            <a:pPr algn="just" rtl="1"/>
            <a:r>
              <a:rPr lang="ar-EG" sz="2800" dirty="0">
                <a:solidFill>
                  <a:prstClr val="white"/>
                </a:solidFill>
              </a:rPr>
              <a:t>من اجل إن كثيرون أيها الأخ </a:t>
            </a:r>
            <a:r>
              <a:rPr lang="ar-EG" sz="2800" dirty="0" err="1">
                <a:solidFill>
                  <a:prstClr val="white"/>
                </a:solidFill>
              </a:rPr>
              <a:t>ثاوفيلا</a:t>
            </a:r>
            <a:r>
              <a:rPr lang="ar-EG" sz="2800" dirty="0">
                <a:solidFill>
                  <a:prstClr val="white"/>
                </a:solidFill>
              </a:rPr>
              <a:t> أرادوا إن يكتبوا خدمتنا واثبات الكلام الذي نعرفه كما خبرونا الأوائل الذين كانوا خداما للكلمة التي أعرفك </a:t>
            </a:r>
            <a:r>
              <a:rPr lang="ar-EG" sz="2800" dirty="0" err="1">
                <a:solidFill>
                  <a:prstClr val="white"/>
                </a:solidFill>
              </a:rPr>
              <a:t>بها</a:t>
            </a:r>
            <a:r>
              <a:rPr lang="ar-EG" sz="2800" dirty="0">
                <a:solidFill>
                  <a:prstClr val="white"/>
                </a:solidFill>
              </a:rPr>
              <a:t> فاعلم </a:t>
            </a:r>
            <a:r>
              <a:rPr lang="ar-EG" sz="2800" dirty="0" err="1">
                <a:solidFill>
                  <a:prstClr val="white"/>
                </a:solidFill>
              </a:rPr>
              <a:t>وافهم.</a:t>
            </a:r>
            <a:r>
              <a:rPr lang="ar-EG" sz="2800" dirty="0">
                <a:solidFill>
                  <a:prstClr val="white"/>
                </a:solidFill>
              </a:rPr>
              <a:t> انه كان في زمن </a:t>
            </a:r>
            <a:r>
              <a:rPr lang="ar-EG" sz="2800" dirty="0" err="1">
                <a:solidFill>
                  <a:prstClr val="white"/>
                </a:solidFill>
              </a:rPr>
              <a:t>هيرودس</a:t>
            </a:r>
            <a:r>
              <a:rPr lang="ar-EG" sz="2800" dirty="0">
                <a:solidFill>
                  <a:prstClr val="white"/>
                </a:solidFill>
              </a:rPr>
              <a:t> ملك اليهودية بأرض الشام شيخ عاقر اسمه زكريا من خدمة آل أبيا وكان له امرأة اسمها </a:t>
            </a:r>
            <a:r>
              <a:rPr lang="ar-EG" sz="2800" dirty="0" err="1">
                <a:solidFill>
                  <a:prstClr val="white"/>
                </a:solidFill>
              </a:rPr>
              <a:t>أليصابات</a:t>
            </a:r>
            <a:r>
              <a:rPr lang="ar-EG" sz="2800" dirty="0">
                <a:solidFill>
                  <a:prstClr val="white"/>
                </a:solidFill>
              </a:rPr>
              <a:t> من بنات هارون الكاهن وكان الاثنان قد طعنا في الشيخوخة بغير ولد في </a:t>
            </a:r>
            <a:r>
              <a:rPr lang="ar-EG" sz="2800" dirty="0" err="1">
                <a:solidFill>
                  <a:prstClr val="white"/>
                </a:solidFill>
              </a:rPr>
              <a:t>حياتهما.</a:t>
            </a:r>
            <a:r>
              <a:rPr lang="ar-EG" sz="2800" dirty="0">
                <a:solidFill>
                  <a:prstClr val="white"/>
                </a:solidFill>
              </a:rPr>
              <a:t> وكانت </a:t>
            </a:r>
            <a:r>
              <a:rPr lang="ar-EG" sz="2800" dirty="0" err="1">
                <a:solidFill>
                  <a:prstClr val="white"/>
                </a:solidFill>
              </a:rPr>
              <a:t>أليصابات</a:t>
            </a:r>
            <a:r>
              <a:rPr lang="ar-EG" sz="2800" dirty="0">
                <a:solidFill>
                  <a:prstClr val="white"/>
                </a:solidFill>
              </a:rPr>
              <a:t> عاقرا مثل سارة في زمن </a:t>
            </a:r>
            <a:r>
              <a:rPr lang="ar-EG" sz="2800" dirty="0" err="1">
                <a:solidFill>
                  <a:prstClr val="white"/>
                </a:solidFill>
              </a:rPr>
              <a:t>إبراهيم.</a:t>
            </a:r>
            <a:r>
              <a:rPr lang="ar-EG" sz="2800" dirty="0">
                <a:solidFill>
                  <a:prstClr val="white"/>
                </a:solidFill>
              </a:rPr>
              <a:t> وكانا بارين قدام الله بغير عيب سائرين في وصاياه</a:t>
            </a:r>
          </a:p>
        </p:txBody>
      </p:sp>
      <p:sp>
        <p:nvSpPr>
          <p:cNvPr id="12" name="Rectangle 11"/>
          <p:cNvSpPr/>
          <p:nvPr/>
        </p:nvSpPr>
        <p:spPr>
          <a:xfrm>
            <a:off x="457200" y="116633"/>
            <a:ext cx="5926832" cy="6370975"/>
          </a:xfrm>
          <a:prstGeom prst="rect">
            <a:avLst/>
          </a:prstGeom>
        </p:spPr>
        <p:txBody>
          <a:bodyPr wrap="square">
            <a:spAutoFit/>
          </a:bodyPr>
          <a:lstStyle/>
          <a:p>
            <a:pPr algn="just"/>
            <a:r>
              <a:rPr lang="fr-FR" sz="2400" b="1" dirty="0">
                <a:solidFill>
                  <a:prstClr val="white"/>
                </a:solidFill>
                <a:latin typeface="Book Antiqua" pitchFamily="18" charset="0"/>
              </a:rPr>
              <a:t>Parce que plusieurs ont voulu écrire au sujet de notre service, mon frère Théophile, et d'affermir les paroles que nous connaissons, transmises par les anciens qui étaient serviteurs de la parole dont je te fais part ; instruis-toi et comprends. Il y avait du temps d'Hérode,  roi de Judée sur la terre de Cham, un vieillard stérile nommé Zacharie, de la classe d'</a:t>
            </a:r>
            <a:r>
              <a:rPr lang="fr-FR" sz="2400" b="1" dirty="0" err="1">
                <a:solidFill>
                  <a:prstClr val="white"/>
                </a:solidFill>
                <a:latin typeface="Book Antiqua" pitchFamily="18" charset="0"/>
              </a:rPr>
              <a:t>Abia</a:t>
            </a:r>
            <a:r>
              <a:rPr lang="fr-FR" sz="2400" b="1" dirty="0">
                <a:solidFill>
                  <a:prstClr val="white"/>
                </a:solidFill>
                <a:latin typeface="Book Antiqua" pitchFamily="18" charset="0"/>
              </a:rPr>
              <a:t> et il avait une femme du nom d'Elisabeth, d'entre les filles d'Aaron. Les deux étaient avancés en âge sans avoir eu d'enfants durant leur vie. Elisabeth était stérile comme Sarah au temps d'Abraham. Ils étaient justes devant Dieu, irréprochables et observant les commandements. </a:t>
            </a:r>
          </a:p>
        </p:txBody>
      </p:sp>
      <p:sp>
        <p:nvSpPr>
          <p:cNvPr id="2" name="ZoneTexte 1">
            <a:extLst>
              <a:ext uri="{FF2B5EF4-FFF2-40B4-BE49-F238E27FC236}">
                <a16:creationId xmlns:a16="http://schemas.microsoft.com/office/drawing/2014/main" id="{A01949AA-613B-B0E5-0BDF-B7A411C828A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1ère semaine </a:t>
            </a:r>
          </a:p>
        </p:txBody>
      </p:sp>
      <p:sp>
        <p:nvSpPr>
          <p:cNvPr id="3" name="ZoneTexte 2">
            <a:hlinkClick r:id="rId2" action="ppaction://hlinksldjump"/>
            <a:extLst>
              <a:ext uri="{FF2B5EF4-FFF2-40B4-BE49-F238E27FC236}">
                <a16:creationId xmlns:a16="http://schemas.microsoft.com/office/drawing/2014/main" id="{01C501AF-FACE-5CDD-E882-E652A56BFE3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26164106"/>
      </p:ext>
    </p:extLst>
  </p:cSld>
  <p:clrMapOvr>
    <a:masterClrMapping/>
  </p:clrMapOvr>
  <p:transition spd="slow"/>
</p:sld>
</file>

<file path=ppt/slides/slide259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 name="Rectangle 10"/>
          <p:cNvSpPr/>
          <p:nvPr/>
        </p:nvSpPr>
        <p:spPr>
          <a:xfrm>
            <a:off x="6672064" y="188640"/>
            <a:ext cx="5032292" cy="5693866"/>
          </a:xfrm>
          <a:prstGeom prst="rect">
            <a:avLst/>
          </a:prstGeom>
        </p:spPr>
        <p:txBody>
          <a:bodyPr wrap="square">
            <a:spAutoFit/>
          </a:bodyPr>
          <a:lstStyle/>
          <a:p>
            <a:pPr algn="just" rtl="1"/>
            <a:r>
              <a:rPr lang="ar-EG" sz="2800" dirty="0" err="1">
                <a:solidFill>
                  <a:prstClr val="white"/>
                </a:solidFill>
              </a:rPr>
              <a:t>.</a:t>
            </a:r>
            <a:r>
              <a:rPr lang="ar-EG" sz="2800" dirty="0">
                <a:solidFill>
                  <a:prstClr val="white"/>
                </a:solidFill>
              </a:rPr>
              <a:t> وبينما هو يصنع الكهنوت في رتبته أمام خدمته فوقعت القرعة أن ير فع </a:t>
            </a:r>
            <a:r>
              <a:rPr lang="ar-EG" sz="2800" dirty="0" err="1">
                <a:solidFill>
                  <a:prstClr val="white"/>
                </a:solidFill>
              </a:rPr>
              <a:t>البخور.</a:t>
            </a:r>
            <a:r>
              <a:rPr lang="ar-EG" sz="2800" dirty="0">
                <a:solidFill>
                  <a:prstClr val="white"/>
                </a:solidFill>
              </a:rPr>
              <a:t> فصعد إلى مذبح الرب فلما دخل كعادته ووقف على المذبح ظهر له ملاك مضى جدا فوقف عن يمينه فخاف زكريا </a:t>
            </a:r>
            <a:r>
              <a:rPr lang="ar-EG" sz="2800" dirty="0" err="1">
                <a:solidFill>
                  <a:prstClr val="white"/>
                </a:solidFill>
              </a:rPr>
              <a:t>واضطرب.</a:t>
            </a:r>
            <a:r>
              <a:rPr lang="ar-EG" sz="2800" dirty="0">
                <a:solidFill>
                  <a:prstClr val="white"/>
                </a:solidFill>
              </a:rPr>
              <a:t> فقال له الملاك لا تخف يا زكريا فقد سمعت صلواتك وطلباتك وامرأتك </a:t>
            </a:r>
            <a:r>
              <a:rPr lang="ar-EG" sz="2800" dirty="0" err="1">
                <a:solidFill>
                  <a:prstClr val="white"/>
                </a:solidFill>
              </a:rPr>
              <a:t>أليصابات</a:t>
            </a:r>
            <a:r>
              <a:rPr lang="ar-EG" sz="2800" dirty="0">
                <a:solidFill>
                  <a:prstClr val="white"/>
                </a:solidFill>
              </a:rPr>
              <a:t> تلد لك ابنا ويكون لك فرح وتهليل وكثير ون يفرحون </a:t>
            </a:r>
            <a:r>
              <a:rPr lang="ar-EG" sz="2800" dirty="0" err="1">
                <a:solidFill>
                  <a:prstClr val="white"/>
                </a:solidFill>
              </a:rPr>
              <a:t>بمولده.</a:t>
            </a:r>
            <a:r>
              <a:rPr lang="ar-EG" sz="2800" dirty="0">
                <a:solidFill>
                  <a:prstClr val="white"/>
                </a:solidFill>
              </a:rPr>
              <a:t> ويكون عظيما أمام الر ب ولا يذوق خمرا ولا مسكر </a:t>
            </a:r>
            <a:r>
              <a:rPr lang="ar-EG" sz="2800" dirty="0" err="1">
                <a:solidFill>
                  <a:prstClr val="white"/>
                </a:solidFill>
              </a:rPr>
              <a:t>ا.</a:t>
            </a:r>
            <a:r>
              <a:rPr lang="ar-EG" sz="2800" dirty="0">
                <a:solidFill>
                  <a:prstClr val="white"/>
                </a:solidFill>
              </a:rPr>
              <a:t> و يمتلئ من الروح القدس وهو في بطن أمه ويعيد كثير من بنى إسرائيل إلى الرب بأقواله.</a:t>
            </a:r>
          </a:p>
        </p:txBody>
      </p:sp>
      <p:sp>
        <p:nvSpPr>
          <p:cNvPr id="12" name="Rectangle 11"/>
          <p:cNvSpPr/>
          <p:nvPr/>
        </p:nvSpPr>
        <p:spPr>
          <a:xfrm>
            <a:off x="457200" y="116632"/>
            <a:ext cx="5926832" cy="6109365"/>
          </a:xfrm>
          <a:prstGeom prst="rect">
            <a:avLst/>
          </a:prstGeom>
        </p:spPr>
        <p:txBody>
          <a:bodyPr wrap="square">
            <a:spAutoFit/>
          </a:bodyPr>
          <a:lstStyle/>
          <a:p>
            <a:pPr algn="just"/>
            <a:r>
              <a:rPr lang="fr-FR" sz="2300" b="1" dirty="0">
                <a:solidFill>
                  <a:prstClr val="white"/>
                </a:solidFill>
                <a:latin typeface="Book Antiqua" pitchFamily="18" charset="0"/>
              </a:rPr>
              <a:t>Or pendant qu'il s'acquittait de ses fonctions de prêtre dans son service, il fut appelé par le sort pour offrir l'encens. Il entra dans le temple du Seigneur, et lorsqu'il se tint debout devant l'autel, un ange fort lumineux lui apparut et se tint à sa droite. Zacharie eut peur et fut troublé. L'ange lui dit donc "Ne crains point Zacharie. J'ai entendu vos prières et vos demandes ; ta femme Elisabeth t'enfantera un fils et il sera pour toi un sujet de joie et d'allégresse et plusieurs se réjouiront de sa naissance. Il sera grand devant le Seigneur. Il ne boira ni vin ni liqueur enivrante et il sera rempli de l'Esprit-Saint dès le sein de sa mère: il ramènera plusieurs des enfants d'Israël au Seigneur par ses paroles"</a:t>
            </a:r>
          </a:p>
        </p:txBody>
      </p:sp>
      <p:sp>
        <p:nvSpPr>
          <p:cNvPr id="2" name="ZoneTexte 1">
            <a:extLst>
              <a:ext uri="{FF2B5EF4-FFF2-40B4-BE49-F238E27FC236}">
                <a16:creationId xmlns:a16="http://schemas.microsoft.com/office/drawing/2014/main" id="{457F3458-59C4-DE1E-70AE-4C586AB1302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1ère semaine </a:t>
            </a:r>
          </a:p>
        </p:txBody>
      </p:sp>
      <p:sp>
        <p:nvSpPr>
          <p:cNvPr id="3" name="ZoneTexte 2">
            <a:hlinkClick r:id="rId2" action="ppaction://hlinksldjump"/>
            <a:extLst>
              <a:ext uri="{FF2B5EF4-FFF2-40B4-BE49-F238E27FC236}">
                <a16:creationId xmlns:a16="http://schemas.microsoft.com/office/drawing/2014/main" id="{2C31BB30-89C3-F17E-DF14-B206AAE04F8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98122602"/>
      </p:ext>
    </p:extLst>
  </p:cSld>
  <p:clrMapOvr>
    <a:masterClrMapping/>
  </p:clrMapOvr>
  <p:transition spd="slow"/>
</p:sld>
</file>

<file path=ppt/slides/slide259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 name="Rectangle 10"/>
          <p:cNvSpPr/>
          <p:nvPr/>
        </p:nvSpPr>
        <p:spPr>
          <a:xfrm>
            <a:off x="6672064" y="188641"/>
            <a:ext cx="5032292" cy="6124754"/>
          </a:xfrm>
          <a:prstGeom prst="rect">
            <a:avLst/>
          </a:prstGeom>
        </p:spPr>
        <p:txBody>
          <a:bodyPr wrap="square">
            <a:spAutoFit/>
          </a:bodyPr>
          <a:lstStyle/>
          <a:p>
            <a:pPr algn="just" rtl="1"/>
            <a:r>
              <a:rPr lang="ar-EG" sz="2800" dirty="0">
                <a:solidFill>
                  <a:prstClr val="white"/>
                </a:solidFill>
              </a:rPr>
              <a:t>ويتقدم بالمسير أمام الرب بقوى إيليا ويرد قلوب الآباء على الأبناء والذين هم عصاه إلى علم </a:t>
            </a:r>
            <a:r>
              <a:rPr lang="ar-EG" sz="2800" dirty="0" err="1">
                <a:solidFill>
                  <a:prstClr val="white"/>
                </a:solidFill>
              </a:rPr>
              <a:t>الرب.</a:t>
            </a:r>
            <a:r>
              <a:rPr lang="ar-EG" sz="2800" dirty="0">
                <a:solidFill>
                  <a:prstClr val="white"/>
                </a:solidFill>
              </a:rPr>
              <a:t> ويصنع للرب شعبا يعمل ثمارا تليق </a:t>
            </a:r>
            <a:r>
              <a:rPr lang="ar-EG" sz="2800" dirty="0" err="1">
                <a:solidFill>
                  <a:prstClr val="white"/>
                </a:solidFill>
              </a:rPr>
              <a:t>بالحياة.</a:t>
            </a:r>
            <a:r>
              <a:rPr lang="ar-EG" sz="2800" dirty="0">
                <a:solidFill>
                  <a:prstClr val="white"/>
                </a:solidFill>
              </a:rPr>
              <a:t> فأجاب زكريا وقال للملاك المخاطب له </a:t>
            </a:r>
            <a:r>
              <a:rPr lang="ar-EG" sz="2800" dirty="0" err="1">
                <a:solidFill>
                  <a:prstClr val="white"/>
                </a:solidFill>
              </a:rPr>
              <a:t>بماذا</a:t>
            </a:r>
            <a:r>
              <a:rPr lang="ar-EG" sz="2800" dirty="0">
                <a:solidFill>
                  <a:prstClr val="white"/>
                </a:solidFill>
              </a:rPr>
              <a:t> اعلم هذا وقد فنيت سنيني في الشيخوخة وامرأتي طعنت في </a:t>
            </a:r>
            <a:r>
              <a:rPr lang="ar-EG" sz="2800" dirty="0" err="1">
                <a:solidFill>
                  <a:prstClr val="white"/>
                </a:solidFill>
              </a:rPr>
              <a:t>أيامها .</a:t>
            </a:r>
            <a:r>
              <a:rPr lang="ar-EG" sz="2800" dirty="0">
                <a:solidFill>
                  <a:prstClr val="white"/>
                </a:solidFill>
              </a:rPr>
              <a:t> فأجاب الملاك مخبرا له هكذا قائلا: أليس تعرف يا زكريا أنى أنا هو جبرائيل ملاك الرب الواقف قدامه ارسلنى لأخاطبك وأبشرك بهذا </a:t>
            </a:r>
            <a:r>
              <a:rPr lang="ar-EG" sz="2800" dirty="0" err="1">
                <a:solidFill>
                  <a:prstClr val="white"/>
                </a:solidFill>
              </a:rPr>
              <a:t>الكلام.</a:t>
            </a:r>
            <a:r>
              <a:rPr lang="ar-EG" sz="2800" dirty="0">
                <a:solidFill>
                  <a:prstClr val="white"/>
                </a:solidFill>
              </a:rPr>
              <a:t> وكيف علمني </a:t>
            </a:r>
            <a:r>
              <a:rPr lang="ar-EG" sz="2800" dirty="0" err="1">
                <a:solidFill>
                  <a:prstClr val="white"/>
                </a:solidFill>
              </a:rPr>
              <a:t>به.</a:t>
            </a:r>
            <a:r>
              <a:rPr lang="ar-EG" sz="2800" dirty="0">
                <a:solidFill>
                  <a:prstClr val="white"/>
                </a:solidFill>
              </a:rPr>
              <a:t> </a:t>
            </a:r>
            <a:r>
              <a:rPr lang="ar-EG" sz="2800" dirty="0" err="1">
                <a:solidFill>
                  <a:prstClr val="white"/>
                </a:solidFill>
              </a:rPr>
              <a:t>وهوذا</a:t>
            </a:r>
            <a:r>
              <a:rPr lang="ar-EG" sz="2800" dirty="0">
                <a:solidFill>
                  <a:prstClr val="white"/>
                </a:solidFill>
              </a:rPr>
              <a:t> من الآن تكون صامتا لا تقدر أن تنفتح فمك ولا تقول كلمة لأنك لم تؤمن بكلامي هذا الذي يتم في </a:t>
            </a:r>
            <a:r>
              <a:rPr lang="ar-EG" sz="2800" dirty="0" err="1">
                <a:solidFill>
                  <a:prstClr val="white"/>
                </a:solidFill>
              </a:rPr>
              <a:t>حينه.</a:t>
            </a:r>
            <a:r>
              <a:rPr lang="ar-EG" sz="2800" dirty="0">
                <a:solidFill>
                  <a:prstClr val="white"/>
                </a:solidFill>
              </a:rPr>
              <a:t> وهكذا استفهم </a:t>
            </a:r>
            <a:r>
              <a:rPr lang="ar-EG" sz="2800" dirty="0" err="1">
                <a:solidFill>
                  <a:prstClr val="white"/>
                </a:solidFill>
              </a:rPr>
              <a:t>الشيخ.</a:t>
            </a:r>
            <a:r>
              <a:rPr lang="ar-EG" sz="2800" dirty="0">
                <a:solidFill>
                  <a:prstClr val="white"/>
                </a:solidFill>
              </a:rPr>
              <a:t> </a:t>
            </a:r>
          </a:p>
        </p:txBody>
      </p:sp>
      <p:sp>
        <p:nvSpPr>
          <p:cNvPr id="12" name="Rectangle 11"/>
          <p:cNvSpPr/>
          <p:nvPr/>
        </p:nvSpPr>
        <p:spPr>
          <a:xfrm>
            <a:off x="457200" y="116632"/>
            <a:ext cx="5926832" cy="6109365"/>
          </a:xfrm>
          <a:prstGeom prst="rect">
            <a:avLst/>
          </a:prstGeom>
        </p:spPr>
        <p:txBody>
          <a:bodyPr wrap="square">
            <a:spAutoFit/>
          </a:bodyPr>
          <a:lstStyle/>
          <a:p>
            <a:pPr algn="just"/>
            <a:r>
              <a:rPr lang="fr-FR" sz="2300" b="1" dirty="0">
                <a:solidFill>
                  <a:prstClr val="white"/>
                </a:solidFill>
                <a:latin typeface="Book Antiqua" pitchFamily="18" charset="0"/>
              </a:rPr>
              <a:t>Il marchera devant Dieu avec la force d'Elie et il ramènera les cœurs des pères vers leurs enfants et les rebelles à la connaissance de Dieu. Et il fera à Dieu un peuple qui produira une semence digne de la vie. Zacharie dit à l'ange qui lui parlait : "A quoi reconnaîtrai-je cela? Car je suis vieux et ma femme est avancée en âge. L'ange répondit en l’instruisant ainsi : "Ne sais-tu pas Zacharie que je suis Gabriel, l'ange de Dieu qui se tient devant Lui, Il m'a envoyé pour te dire et t'annoncer cette nouvelle. Et voici dès cet instant, tu seras muet et tu ne pourras pas ouvrir ta bouche, ni dire un mot car tu n'a pas cru à mes paroles, jusqu'au jour où ces choses arriveront. Alors le vieillard comprit. </a:t>
            </a:r>
          </a:p>
        </p:txBody>
      </p:sp>
      <p:sp>
        <p:nvSpPr>
          <p:cNvPr id="2" name="ZoneTexte 1">
            <a:extLst>
              <a:ext uri="{FF2B5EF4-FFF2-40B4-BE49-F238E27FC236}">
                <a16:creationId xmlns:a16="http://schemas.microsoft.com/office/drawing/2014/main" id="{5D15A9C0-D8D6-F67B-FA0C-E0FE59BEF43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1ère semaine </a:t>
            </a:r>
          </a:p>
        </p:txBody>
      </p:sp>
      <p:sp>
        <p:nvSpPr>
          <p:cNvPr id="3" name="ZoneTexte 2">
            <a:hlinkClick r:id="rId2" action="ppaction://hlinksldjump"/>
            <a:extLst>
              <a:ext uri="{FF2B5EF4-FFF2-40B4-BE49-F238E27FC236}">
                <a16:creationId xmlns:a16="http://schemas.microsoft.com/office/drawing/2014/main" id="{FC900111-89C4-A3AE-E338-D5CC15188AA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67451054"/>
      </p:ext>
    </p:extLst>
  </p:cSld>
  <p:clrMapOvr>
    <a:masterClrMapping/>
  </p:clrMapOvr>
  <p:transition spd="slow"/>
</p:sld>
</file>

<file path=ppt/slides/slide259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 name="Rectangle 10"/>
          <p:cNvSpPr/>
          <p:nvPr/>
        </p:nvSpPr>
        <p:spPr>
          <a:xfrm>
            <a:off x="6672064" y="188641"/>
            <a:ext cx="5032292" cy="4154984"/>
          </a:xfrm>
          <a:prstGeom prst="rect">
            <a:avLst/>
          </a:prstGeom>
        </p:spPr>
        <p:txBody>
          <a:bodyPr wrap="square">
            <a:spAutoFit/>
          </a:bodyPr>
          <a:lstStyle/>
          <a:p>
            <a:pPr algn="just" rtl="1"/>
            <a:r>
              <a:rPr lang="ar-EG" sz="2400" dirty="0">
                <a:solidFill>
                  <a:prstClr val="white"/>
                </a:solidFill>
              </a:rPr>
              <a:t>وكان جميع الشعب منتظرين زكريا وكانوا متعجبين من إبطائه في </a:t>
            </a:r>
            <a:r>
              <a:rPr lang="ar-EG" sz="2400" dirty="0" err="1">
                <a:solidFill>
                  <a:prstClr val="white"/>
                </a:solidFill>
              </a:rPr>
              <a:t>الهيكل.</a:t>
            </a:r>
            <a:r>
              <a:rPr lang="ar-EG" sz="2400" dirty="0">
                <a:solidFill>
                  <a:prstClr val="white"/>
                </a:solidFill>
              </a:rPr>
              <a:t> فلما خرج لم يقدر أن يتكلم فعلموا انه قد رأى رؤية في الهيكل وكان يشير إليهم بيده إلى أن كملت خدمته فحمل إلى بيته أخرسا لأنه رد الكلام ولم </a:t>
            </a:r>
            <a:r>
              <a:rPr lang="ar-EG" sz="2400" dirty="0" err="1">
                <a:solidFill>
                  <a:prstClr val="white"/>
                </a:solidFill>
              </a:rPr>
              <a:t>يطعه.</a:t>
            </a:r>
            <a:r>
              <a:rPr lang="ar-EG" sz="2400" dirty="0">
                <a:solidFill>
                  <a:prstClr val="white"/>
                </a:solidFill>
              </a:rPr>
              <a:t> ومن بعد هذا الكلام </a:t>
            </a:r>
            <a:r>
              <a:rPr lang="ar-EG" sz="2400" dirty="0" err="1">
                <a:solidFill>
                  <a:prstClr val="white"/>
                </a:solidFill>
              </a:rPr>
              <a:t>حبلت</a:t>
            </a:r>
            <a:r>
              <a:rPr lang="ar-EG" sz="2400" dirty="0">
                <a:solidFill>
                  <a:prstClr val="white"/>
                </a:solidFill>
              </a:rPr>
              <a:t> البارة </a:t>
            </a:r>
            <a:r>
              <a:rPr lang="ar-EG" sz="2400" dirty="0" err="1">
                <a:solidFill>
                  <a:prstClr val="white"/>
                </a:solidFill>
              </a:rPr>
              <a:t>أليصابات</a:t>
            </a:r>
            <a:r>
              <a:rPr lang="ar-EG" sz="2400" dirty="0">
                <a:solidFill>
                  <a:prstClr val="white"/>
                </a:solidFill>
              </a:rPr>
              <a:t> كقول الملاك وأخفت حبلها خمسة أشهر قائلة في نفسها هذا هو الذي صنعه الرب </a:t>
            </a:r>
            <a:r>
              <a:rPr lang="ar-EG" sz="2400" dirty="0" err="1">
                <a:solidFill>
                  <a:prstClr val="white"/>
                </a:solidFill>
              </a:rPr>
              <a:t>معي.</a:t>
            </a:r>
            <a:r>
              <a:rPr lang="ar-EG" sz="2400" dirty="0">
                <a:solidFill>
                  <a:prstClr val="white"/>
                </a:solidFill>
              </a:rPr>
              <a:t> في زمن عجزي قد نظر إلى فيه ورحمني ونزع عنى العار من بين </a:t>
            </a:r>
            <a:r>
              <a:rPr lang="ar-EG" sz="2400" dirty="0" err="1">
                <a:solidFill>
                  <a:prstClr val="white"/>
                </a:solidFill>
              </a:rPr>
              <a:t>الناس.</a:t>
            </a:r>
            <a:r>
              <a:rPr lang="ar-EG" sz="2400" dirty="0">
                <a:solidFill>
                  <a:prstClr val="white"/>
                </a:solidFill>
              </a:rPr>
              <a:t> بشفاعة </a:t>
            </a:r>
            <a:r>
              <a:rPr lang="ar-EG" sz="2400" dirty="0" err="1">
                <a:solidFill>
                  <a:prstClr val="white"/>
                </a:solidFill>
              </a:rPr>
              <a:t>ستنا</a:t>
            </a:r>
            <a:r>
              <a:rPr lang="ar-EG" sz="2400" dirty="0">
                <a:solidFill>
                  <a:prstClr val="white"/>
                </a:solidFill>
              </a:rPr>
              <a:t> العذراء الطاهرة مريم وصلوات الشيخ البار زكريا </a:t>
            </a:r>
            <a:r>
              <a:rPr lang="ar-EG" sz="2400" dirty="0" err="1">
                <a:solidFill>
                  <a:prstClr val="white"/>
                </a:solidFill>
              </a:rPr>
              <a:t>وأليصابات.</a:t>
            </a:r>
            <a:r>
              <a:rPr lang="ar-EG" sz="2400" dirty="0">
                <a:solidFill>
                  <a:prstClr val="white"/>
                </a:solidFill>
              </a:rPr>
              <a:t> الرب ينعم لنا بغفران خطايانا.</a:t>
            </a:r>
          </a:p>
        </p:txBody>
      </p:sp>
      <p:sp>
        <p:nvSpPr>
          <p:cNvPr id="12" name="Rectangle 11"/>
          <p:cNvSpPr/>
          <p:nvPr/>
        </p:nvSpPr>
        <p:spPr>
          <a:xfrm>
            <a:off x="457200" y="116633"/>
            <a:ext cx="5926832" cy="5909310"/>
          </a:xfrm>
          <a:prstGeom prst="rect">
            <a:avLst/>
          </a:prstGeom>
        </p:spPr>
        <p:txBody>
          <a:bodyPr wrap="square">
            <a:spAutoFit/>
          </a:bodyPr>
          <a:lstStyle/>
          <a:p>
            <a:pPr algn="just"/>
            <a:r>
              <a:rPr lang="fr-FR" sz="2100" b="1" dirty="0">
                <a:solidFill>
                  <a:prstClr val="white"/>
                </a:solidFill>
                <a:latin typeface="Book Antiqua" pitchFamily="18" charset="0"/>
              </a:rPr>
              <a:t>Tout le peuple attendait Zacharie et ils s'étonnaient de ce qu'il restait aussi longtemps dans le temple. Quand il sortit, il ne put leur parler, et ils comprirent qu'il avait eu une vision dans le temple; il leur fit des signes avec les mains. Lorsque ses jours de service furent écoulés il s'en alla chez lui, muet. Quelques temps après, la juste Elisabeth devint enceinte selon les paroles de l'ange et elle cacha sa grossesse pendant cinq mois en se disant "c'est ce que le Seigneur a fait pour moi. Dans le temps de mon infirmité, Il jeta les yeux sur moi, et me fit miséricorde en ôtant mon opprobre parmi les hommes". Par les intercessions de notre Dame la pure Sainte Marie et les prières du juste vieillard Zacharie et Elisabeth, que le Seigneur nous accorde la rémission de nos péchés.</a:t>
            </a:r>
          </a:p>
        </p:txBody>
      </p:sp>
      <p:sp>
        <p:nvSpPr>
          <p:cNvPr id="2" name="ZoneTexte 1">
            <a:extLst>
              <a:ext uri="{FF2B5EF4-FFF2-40B4-BE49-F238E27FC236}">
                <a16:creationId xmlns:a16="http://schemas.microsoft.com/office/drawing/2014/main" id="{6E8D2D22-E16B-DEA0-FD07-2000EA789D3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1ère semaine </a:t>
            </a:r>
          </a:p>
        </p:txBody>
      </p:sp>
      <p:sp>
        <p:nvSpPr>
          <p:cNvPr id="3" name="ZoneTexte 2">
            <a:hlinkClick r:id="rId2" action="ppaction://hlinksldjump"/>
            <a:extLst>
              <a:ext uri="{FF2B5EF4-FFF2-40B4-BE49-F238E27FC236}">
                <a16:creationId xmlns:a16="http://schemas.microsoft.com/office/drawing/2014/main" id="{A43EE074-0734-D5B3-5A05-D22F9DFE853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1999022"/>
      </p:ext>
    </p:extLst>
  </p:cSld>
  <p:clrMapOvr>
    <a:masterClrMapping/>
  </p:clrMapOvr>
  <p:transition spd="slow"/>
</p:sld>
</file>

<file path=ppt/slides/slide259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7" name="Rectangle 6"/>
          <p:cNvSpPr/>
          <p:nvPr/>
        </p:nvSpPr>
        <p:spPr>
          <a:xfrm>
            <a:off x="1524000" y="2060848"/>
            <a:ext cx="9144000" cy="1754326"/>
          </a:xfrm>
          <a:prstGeom prst="rect">
            <a:avLst/>
          </a:prstGeom>
        </p:spPr>
        <p:txBody>
          <a:bodyPr wrap="square">
            <a:spAutoFit/>
          </a:bodyPr>
          <a:lstStyle/>
          <a:p>
            <a:pPr algn="ctr"/>
            <a:r>
              <a:rPr lang="fr-FR" sz="5400" b="1" dirty="0">
                <a:solidFill>
                  <a:prstClr val="white"/>
                </a:solidFill>
                <a:latin typeface="Book Antiqua" pitchFamily="18" charset="0"/>
              </a:rPr>
              <a:t>Commentaire de la 2ème semaine </a:t>
            </a:r>
          </a:p>
        </p:txBody>
      </p:sp>
      <p:sp>
        <p:nvSpPr>
          <p:cNvPr id="10" name="Rectangle 9">
            <a:hlinkClick r:id="rId2" action="ppaction://hlinksldjump"/>
          </p:cNvPr>
          <p:cNvSpPr/>
          <p:nvPr/>
        </p:nvSpPr>
        <p:spPr>
          <a:xfrm flipH="1">
            <a:off x="3503714" y="5580116"/>
            <a:ext cx="1584177" cy="44117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t>3</a:t>
            </a:r>
            <a:r>
              <a:rPr lang="fr-FR" baseline="30000" dirty="0"/>
              <a:t>ème</a:t>
            </a:r>
            <a:r>
              <a:rPr lang="fr-FR" dirty="0"/>
              <a:t> semaine</a:t>
            </a:r>
          </a:p>
        </p:txBody>
      </p:sp>
      <p:sp>
        <p:nvSpPr>
          <p:cNvPr id="11" name="Rectangle 10">
            <a:hlinkClick r:id="rId3" action="ppaction://hlinksldjump"/>
          </p:cNvPr>
          <p:cNvSpPr/>
          <p:nvPr/>
        </p:nvSpPr>
        <p:spPr>
          <a:xfrm flipH="1">
            <a:off x="5303914" y="5580116"/>
            <a:ext cx="1584177" cy="44117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t>4</a:t>
            </a:r>
            <a:r>
              <a:rPr lang="fr-FR" baseline="30000" dirty="0"/>
              <a:t>ème</a:t>
            </a:r>
            <a:r>
              <a:rPr lang="fr-FR" dirty="0"/>
              <a:t> semaine</a:t>
            </a:r>
          </a:p>
        </p:txBody>
      </p:sp>
      <p:sp>
        <p:nvSpPr>
          <p:cNvPr id="12" name="Rectangle 11">
            <a:hlinkClick r:id="rId4" action="ppaction://hlinksldjump"/>
          </p:cNvPr>
          <p:cNvSpPr/>
          <p:nvPr/>
        </p:nvSpPr>
        <p:spPr>
          <a:xfrm flipH="1">
            <a:off x="7104114" y="5589243"/>
            <a:ext cx="1584177" cy="44117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t>Conclusion</a:t>
            </a:r>
          </a:p>
        </p:txBody>
      </p:sp>
      <p:pic>
        <p:nvPicPr>
          <p:cNvPr id="13" name="Picture 2" descr="C:\Users\PC_KOLTA\Documents\Youssef\Work\PPT\kiahk\fini\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4" name="Rectangle 13"/>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89</a:t>
            </a:r>
          </a:p>
        </p:txBody>
      </p:sp>
      <p:sp>
        <p:nvSpPr>
          <p:cNvPr id="2" name="ZoneTexte 1">
            <a:extLst>
              <a:ext uri="{FF2B5EF4-FFF2-40B4-BE49-F238E27FC236}">
                <a16:creationId xmlns:a16="http://schemas.microsoft.com/office/drawing/2014/main" id="{AF3A64A3-0ACF-C6C2-8D8F-55963B3ABE2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2</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semaine </a:t>
            </a:r>
          </a:p>
        </p:txBody>
      </p:sp>
      <p:sp>
        <p:nvSpPr>
          <p:cNvPr id="3" name="ZoneTexte 2">
            <a:hlinkClick r:id="rId6" action="ppaction://hlinksldjump"/>
            <a:extLst>
              <a:ext uri="{FF2B5EF4-FFF2-40B4-BE49-F238E27FC236}">
                <a16:creationId xmlns:a16="http://schemas.microsoft.com/office/drawing/2014/main" id="{592C2EB0-AC07-1CF1-4596-067304FFA2B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74581153"/>
      </p:ext>
    </p:extLst>
  </p:cSld>
  <p:clrMapOvr>
    <a:masterClrMapping/>
  </p:clrMapOvr>
  <p:transition spd="slow"/>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390141"/>
          </a:xfrm>
          <a:prstGeom prst="rect">
            <a:avLst/>
          </a:prstGeom>
        </p:spPr>
        <p:txBody>
          <a:bodyPr wrap="square">
            <a:spAutoFit/>
          </a:bodyPr>
          <a:lstStyle/>
          <a:p>
            <a:pPr algn="just" defTabSz="1219170" rtl="1"/>
            <a:r>
              <a:rPr lang="ar-EG" sz="3733" dirty="0">
                <a:solidFill>
                  <a:prstClr val="white"/>
                </a:solidFill>
                <a:latin typeface="Calibri"/>
                <a:cs typeface="Arial" panose="020B0604020202020204" pitchFamily="34" charset="0"/>
              </a:rPr>
              <a:t>المجد لك يا محب البشر الصالح المجد لأمك العذراء</a:t>
            </a:r>
            <a:br>
              <a:rPr lang="fr-FR" sz="3733" dirty="0">
                <a:solidFill>
                  <a:prstClr val="white"/>
                </a:solidFill>
                <a:latin typeface="Calibri"/>
              </a:rPr>
            </a:br>
            <a:r>
              <a:rPr lang="ar-EG" sz="3733" dirty="0">
                <a:solidFill>
                  <a:prstClr val="white"/>
                </a:solidFill>
                <a:latin typeface="Calibri"/>
                <a:cs typeface="Arial" panose="020B0604020202020204" pitchFamily="34" charset="0"/>
              </a:rPr>
              <a:t> وجميع </a:t>
            </a:r>
            <a:r>
              <a:rPr lang="ar-EG" sz="3733" dirty="0" err="1">
                <a:solidFill>
                  <a:prstClr val="white"/>
                </a:solidFill>
                <a:latin typeface="Calibri"/>
                <a:cs typeface="Arial" panose="020B0604020202020204" pitchFamily="34" charset="0"/>
              </a:rPr>
              <a:t>قديسيك</a:t>
            </a:r>
            <a:r>
              <a:rPr lang="ar-EG" sz="3733" dirty="0">
                <a:solidFill>
                  <a:prstClr val="white"/>
                </a:solidFill>
                <a:latin typeface="Calibri"/>
                <a:cs typeface="Arial" panose="020B0604020202020204" pitchFamily="34" charset="0"/>
              </a:rPr>
              <a:t>.</a:t>
            </a:r>
            <a:br>
              <a:rPr lang="fr-FR" sz="3733" dirty="0">
                <a:solidFill>
                  <a:prstClr val="white"/>
                </a:solidFill>
                <a:latin typeface="Calibri"/>
              </a:rPr>
            </a:br>
            <a:r>
              <a:rPr lang="ar-EG" sz="3733" dirty="0">
                <a:solidFill>
                  <a:prstClr val="white"/>
                </a:solidFill>
                <a:latin typeface="Calibri"/>
                <a:cs typeface="Arial" panose="020B0604020202020204" pitchFamily="34" charset="0"/>
              </a:rPr>
              <a:t> المجد لك يا محب البشر</a:t>
            </a:r>
            <a:endParaRPr lang="fr-FR" sz="3733" dirty="0">
              <a:solidFill>
                <a:prstClr val="white"/>
              </a:solidFill>
              <a:latin typeface="Calibri"/>
            </a:endParaRPr>
          </a:p>
        </p:txBody>
      </p:sp>
      <p:sp>
        <p:nvSpPr>
          <p:cNvPr id="6" name="Rectangle 5"/>
          <p:cNvSpPr/>
          <p:nvPr/>
        </p:nvSpPr>
        <p:spPr>
          <a:xfrm>
            <a:off x="431371" y="332656"/>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nak</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pimairwmi</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aga;oc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pi`wou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ntekmau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mpar;enoc</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ny</a:t>
            </a:r>
            <a:r>
              <a:rPr lang="fr-FR" sz="3733" dirty="0">
                <a:solidFill>
                  <a:prstClr val="white"/>
                </a:solidFill>
                <a:latin typeface="CS Avva Shenouda" pitchFamily="34" charset="0"/>
              </a:rPr>
              <a:t>=e=;=u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ntak</a:t>
            </a:r>
            <a:r>
              <a:rPr lang="fr-FR" sz="3733" dirty="0">
                <a:solidFill>
                  <a:prstClr val="white"/>
                </a:solidFill>
                <a:latin typeface="CS Avva Shenouda" pitchFamily="34" charset="0"/>
              </a:rPr>
              <a:t> @  do...</a:t>
            </a:r>
          </a:p>
        </p:txBody>
      </p:sp>
      <p:sp>
        <p:nvSpPr>
          <p:cNvPr id="7" name="Rectangle 6"/>
          <p:cNvSpPr/>
          <p:nvPr/>
        </p:nvSpPr>
        <p:spPr>
          <a:xfrm>
            <a:off x="1576355" y="3959186"/>
            <a:ext cx="9073007" cy="2554545"/>
          </a:xfrm>
          <a:prstGeom prst="rect">
            <a:avLst/>
          </a:prstGeom>
        </p:spPr>
        <p:txBody>
          <a:bodyPr wrap="square">
            <a:spAutoFit/>
          </a:bodyPr>
          <a:lstStyle/>
          <a:p>
            <a:pPr algn="ctr" defTabSz="1219170"/>
            <a:r>
              <a:rPr lang="fr-FR" sz="3200" b="1" dirty="0">
                <a:solidFill>
                  <a:prstClr val="white"/>
                </a:solidFill>
                <a:latin typeface="Book Antiqua" pitchFamily="18" charset="0"/>
              </a:rPr>
              <a:t>Gloire à Toi, qui est Très Bon</a:t>
            </a:r>
          </a:p>
          <a:p>
            <a:pPr algn="ctr" defTabSz="1219170"/>
            <a:r>
              <a:rPr lang="fr-FR" sz="3200" b="1" dirty="0">
                <a:solidFill>
                  <a:prstClr val="white"/>
                </a:solidFill>
                <a:latin typeface="Book Antiqua" pitchFamily="18" charset="0"/>
              </a:rPr>
              <a:t>Et Ami du genre humain</a:t>
            </a:r>
          </a:p>
          <a:p>
            <a:pPr algn="ctr" defTabSz="1219170"/>
            <a:r>
              <a:rPr lang="fr-FR" sz="3200" b="1" dirty="0">
                <a:solidFill>
                  <a:prstClr val="white"/>
                </a:solidFill>
                <a:latin typeface="Book Antiqua" pitchFamily="18" charset="0"/>
              </a:rPr>
              <a:t>Gloire à la Vierge, Ta Mère</a:t>
            </a:r>
          </a:p>
          <a:p>
            <a:pPr algn="ctr" defTabSz="1219170"/>
            <a:r>
              <a:rPr lang="fr-FR" sz="3200" b="1" dirty="0">
                <a:solidFill>
                  <a:prstClr val="white"/>
                </a:solidFill>
                <a:latin typeface="Book Antiqua" pitchFamily="18" charset="0"/>
              </a:rPr>
              <a:t>Et aussi à tous les saints</a:t>
            </a:r>
          </a:p>
          <a:p>
            <a:pPr algn="ctr" defTabSz="1219170"/>
            <a:r>
              <a:rPr lang="fr-FR" sz="3200" b="1" dirty="0">
                <a:solidFill>
                  <a:prstClr val="white"/>
                </a:solidFill>
                <a:latin typeface="Book Antiqua" pitchFamily="18" charset="0"/>
              </a:rPr>
              <a:t>Gloire à Toi...</a:t>
            </a:r>
          </a:p>
        </p:txBody>
      </p:sp>
      <p:sp>
        <p:nvSpPr>
          <p:cNvPr id="2" name="ZoneTexte 1">
            <a:extLst>
              <a:ext uri="{FF2B5EF4-FFF2-40B4-BE49-F238E27FC236}">
                <a16:creationId xmlns:a16="http://schemas.microsoft.com/office/drawing/2014/main" id="{FCF71697-5323-6755-F8E1-B990113294B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ynou</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4" name="ZoneTexte 3">
            <a:hlinkClick r:id="rId2" action="ppaction://hlinksldjump"/>
            <a:extLst>
              <a:ext uri="{FF2B5EF4-FFF2-40B4-BE49-F238E27FC236}">
                <a16:creationId xmlns:a16="http://schemas.microsoft.com/office/drawing/2014/main" id="{9942DE90-C230-BCB6-3899-2336892F468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7394190"/>
      </p:ext>
    </p:extLst>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62736" cy="3046988"/>
          </a:xfrm>
          <a:prstGeom prst="rect">
            <a:avLst/>
          </a:prstGeom>
        </p:spPr>
        <p:txBody>
          <a:bodyPr wrap="square">
            <a:spAutoFit/>
          </a:bodyPr>
          <a:lstStyle/>
          <a:p>
            <a:pPr algn="just" rtl="1"/>
            <a:r>
              <a:rPr lang="ar-EG" sz="4800" dirty="0">
                <a:solidFill>
                  <a:prstClr val="white"/>
                </a:solidFill>
              </a:rPr>
              <a:t>هوذا أنا</a:t>
            </a:r>
            <a:endParaRPr lang="fr-FR" sz="4800" dirty="0">
              <a:solidFill>
                <a:prstClr val="white"/>
              </a:solidFill>
            </a:endParaRPr>
          </a:p>
          <a:p>
            <a:pPr algn="just" rtl="1"/>
            <a:r>
              <a:rPr lang="ar-EG" sz="4800" dirty="0">
                <a:solidFill>
                  <a:prstClr val="white"/>
                </a:solidFill>
              </a:rPr>
              <a:t>التجأت إليك </a:t>
            </a:r>
            <a:endParaRPr lang="fr-FR" sz="4800" dirty="0">
              <a:solidFill>
                <a:prstClr val="white"/>
              </a:solidFill>
            </a:endParaRPr>
          </a:p>
          <a:p>
            <a:pPr algn="just" rtl="1"/>
            <a:r>
              <a:rPr lang="ar-EG" sz="4800" dirty="0">
                <a:solidFill>
                  <a:prstClr val="white"/>
                </a:solidFill>
              </a:rPr>
              <a:t>أيها الثالوث </a:t>
            </a:r>
            <a:endParaRPr lang="fr-FR" sz="4800" dirty="0">
              <a:solidFill>
                <a:prstClr val="white"/>
              </a:solidFill>
            </a:endParaRPr>
          </a:p>
          <a:p>
            <a:pPr algn="just" rtl="1"/>
            <a:r>
              <a:rPr lang="ar-EG" sz="4800" dirty="0">
                <a:solidFill>
                  <a:prstClr val="white"/>
                </a:solidFill>
              </a:rPr>
              <a:t>القدوس أرحمنا</a:t>
            </a:r>
            <a:endParaRPr lang="fr-FR" sz="4800" dirty="0">
              <a:solidFill>
                <a:prstClr val="white"/>
              </a:solidFill>
            </a:endParaRPr>
          </a:p>
        </p:txBody>
      </p:sp>
      <p:sp>
        <p:nvSpPr>
          <p:cNvPr id="6" name="Rectangle 5"/>
          <p:cNvSpPr/>
          <p:nvPr/>
        </p:nvSpPr>
        <p:spPr>
          <a:xfrm>
            <a:off x="457200" y="332656"/>
            <a:ext cx="6070848" cy="1938992"/>
          </a:xfrm>
          <a:prstGeom prst="rect">
            <a:avLst/>
          </a:prstGeom>
        </p:spPr>
        <p:txBody>
          <a:bodyPr wrap="square">
            <a:spAutoFit/>
          </a:bodyPr>
          <a:lstStyle/>
          <a:p>
            <a:pPr algn="just"/>
            <a:r>
              <a:rPr lang="fr-FR" sz="4000" dirty="0">
                <a:solidFill>
                  <a:prstClr val="white"/>
                </a:solidFill>
                <a:latin typeface="CS Avva Shenouda" pitchFamily="34" charset="0"/>
              </a:rPr>
              <a:t>¿</a:t>
            </a:r>
            <a:r>
              <a:rPr lang="nn-NO" sz="4000" dirty="0">
                <a:solidFill>
                  <a:prstClr val="white"/>
                </a:solidFill>
                <a:latin typeface="CS Avva Shenouda" pitchFamily="34" charset="0"/>
              </a:rPr>
              <a:t>Yc hyppe `anok @ ei`evwt harok @ `agi`a `Triac</a:t>
            </a:r>
            <a:br>
              <a:rPr lang="nn-NO" sz="4000" dirty="0">
                <a:solidFill>
                  <a:prstClr val="white"/>
                </a:solidFill>
                <a:latin typeface="CS Avva Shenouda" pitchFamily="34" charset="0"/>
              </a:rPr>
            </a:br>
            <a:r>
              <a:rPr lang="pt-BR" sz="4000" dirty="0">
                <a:solidFill>
                  <a:prstClr val="white"/>
                </a:solidFill>
                <a:latin typeface="CS Avva Shenouda" pitchFamily="34" charset="0"/>
              </a:rPr>
              <a:t>`ele`ycon `ymac</a:t>
            </a:r>
            <a:endParaRPr lang="fr-FR" sz="4000" dirty="0">
              <a:solidFill>
                <a:prstClr val="white"/>
              </a:solidFill>
              <a:latin typeface="CS Avva Shenouda" pitchFamily="34" charset="0"/>
            </a:endParaRPr>
          </a:p>
        </p:txBody>
      </p:sp>
      <p:sp>
        <p:nvSpPr>
          <p:cNvPr id="7" name="Rectangle 6"/>
          <p:cNvSpPr/>
          <p:nvPr/>
        </p:nvSpPr>
        <p:spPr>
          <a:xfrm>
            <a:off x="1991544" y="3810000"/>
            <a:ext cx="7920880" cy="2308324"/>
          </a:xfrm>
          <a:prstGeom prst="rect">
            <a:avLst/>
          </a:prstGeom>
        </p:spPr>
        <p:txBody>
          <a:bodyPr wrap="square">
            <a:spAutoFit/>
          </a:bodyPr>
          <a:lstStyle/>
          <a:p>
            <a:pPr algn="ctr"/>
            <a:r>
              <a:rPr lang="fr-FR" sz="3600" b="1" dirty="0">
                <a:solidFill>
                  <a:prstClr val="white"/>
                </a:solidFill>
                <a:latin typeface="Book Antiqua" pitchFamily="18" charset="0"/>
              </a:rPr>
              <a:t>Me voici très faible </a:t>
            </a:r>
          </a:p>
          <a:p>
            <a:pPr algn="ctr"/>
            <a:r>
              <a:rPr lang="fr-FR" sz="3600" b="1" dirty="0">
                <a:solidFill>
                  <a:prstClr val="white"/>
                </a:solidFill>
                <a:latin typeface="Book Antiqua" pitchFamily="18" charset="0"/>
              </a:rPr>
              <a:t>Je me tourne vers toi</a:t>
            </a:r>
          </a:p>
          <a:p>
            <a:pPr algn="ctr"/>
            <a:r>
              <a:rPr lang="fr-FR" sz="3600" b="1" dirty="0">
                <a:solidFill>
                  <a:prstClr val="white"/>
                </a:solidFill>
                <a:latin typeface="Book Antiqua" pitchFamily="18" charset="0"/>
              </a:rPr>
              <a:t> Sainte Trinité</a:t>
            </a:r>
          </a:p>
          <a:p>
            <a:pPr algn="ctr"/>
            <a:r>
              <a:rPr lang="fr-FR" sz="3600" b="1" dirty="0">
                <a:solidFill>
                  <a:prstClr val="white"/>
                </a:solidFill>
                <a:latin typeface="Book Antiqua" pitchFamily="18" charset="0"/>
              </a:rPr>
              <a:t>Aie pitié de nous</a:t>
            </a:r>
          </a:p>
        </p:txBody>
      </p:sp>
      <p:sp>
        <p:nvSpPr>
          <p:cNvPr id="4" name="ZoneTexte 3">
            <a:extLst>
              <a:ext uri="{FF2B5EF4-FFF2-40B4-BE49-F238E27FC236}">
                <a16:creationId xmlns:a16="http://schemas.microsoft.com/office/drawing/2014/main" id="{A9433AEE-3E89-EA3D-AF1D-9A4C9249C54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4B49CF08-3267-299C-1991-94B7CF5F75B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1336523"/>
      </p:ext>
    </p:extLst>
  </p:cSld>
  <p:clrMapOvr>
    <a:masterClrMapping/>
  </p:clrMapOvr>
</p:sld>
</file>

<file path=ppt/slides/slide260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57200" y="332656"/>
            <a:ext cx="6070848" cy="2677656"/>
          </a:xfrm>
          <a:prstGeom prst="rect">
            <a:avLst/>
          </a:prstGeom>
        </p:spPr>
        <p:txBody>
          <a:bodyPr wrap="square">
            <a:spAutoFit/>
          </a:bodyPr>
          <a:lstStyle/>
          <a:p>
            <a:pPr algn="just"/>
            <a:r>
              <a:rPr lang="en-US" sz="2800" dirty="0" err="1">
                <a:solidFill>
                  <a:prstClr val="white"/>
                </a:solidFill>
                <a:latin typeface="CS Avva Shenouda" pitchFamily="34" charset="0"/>
              </a:rPr>
              <a:t>Qen</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pi`abot</a:t>
            </a:r>
            <a:r>
              <a:rPr lang="en-US" sz="2800" dirty="0">
                <a:solidFill>
                  <a:prstClr val="white"/>
                </a:solidFill>
                <a:latin typeface="CS Avva Shenouda" pitchFamily="34" charset="0"/>
              </a:rPr>
              <a:t> de `</a:t>
            </a:r>
            <a:r>
              <a:rPr lang="en-US" sz="2800" dirty="0" err="1">
                <a:solidFill>
                  <a:prstClr val="white"/>
                </a:solidFill>
                <a:latin typeface="CS Avva Shenouda" pitchFamily="34" charset="0"/>
              </a:rPr>
              <a:t>mmahcoou</a:t>
            </a:r>
            <a:r>
              <a:rPr lang="en-US" sz="2800" dirty="0">
                <a:solidFill>
                  <a:prstClr val="white"/>
                </a:solidFill>
                <a:latin typeface="CS Avva Shenouda" pitchFamily="34" charset="0"/>
              </a:rPr>
              <a:t> (^) `</a:t>
            </a:r>
            <a:r>
              <a:rPr lang="en-US" sz="2800" dirty="0" err="1">
                <a:solidFill>
                  <a:prstClr val="white"/>
                </a:solidFill>
                <a:latin typeface="CS Avva Shenouda" pitchFamily="34" charset="0"/>
              </a:rPr>
              <a:t>auou`wrp</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nGabriyl</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pi`aggeloc</a:t>
            </a:r>
            <a:br>
              <a:rPr lang="en-US" sz="2800" dirty="0">
                <a:solidFill>
                  <a:prstClr val="white"/>
                </a:solidFill>
                <a:latin typeface="CS Avva Shenouda" pitchFamily="34" charset="0"/>
              </a:rPr>
            </a:br>
            <a:r>
              <a:rPr lang="en-US" sz="2800" dirty="0">
                <a:solidFill>
                  <a:prstClr val="white"/>
                </a:solidFill>
                <a:latin typeface="CS Avva Shenouda" pitchFamily="34" charset="0"/>
              </a:rPr>
              <a:t>`</a:t>
            </a:r>
            <a:r>
              <a:rPr lang="en-US" sz="2800" dirty="0" err="1">
                <a:solidFill>
                  <a:prstClr val="white"/>
                </a:solidFill>
                <a:latin typeface="CS Avva Shenouda" pitchFamily="34" charset="0"/>
              </a:rPr>
              <a:t>ebolhiten</a:t>
            </a:r>
            <a:r>
              <a:rPr lang="en-US" sz="2800" dirty="0">
                <a:solidFill>
                  <a:prstClr val="white"/>
                </a:solidFill>
                <a:latin typeface="CS Avva Shenouda" pitchFamily="34" charset="0"/>
              </a:rPr>
              <a:t> V] `</a:t>
            </a:r>
            <a:r>
              <a:rPr lang="en-US" sz="2800" dirty="0" err="1">
                <a:solidFill>
                  <a:prstClr val="white"/>
                </a:solidFill>
                <a:latin typeface="CS Avva Shenouda" pitchFamily="34" charset="0"/>
              </a:rPr>
              <a:t>eoubaki</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nte</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Galile`a</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Epecran</a:t>
            </a:r>
            <a:r>
              <a:rPr lang="en-US" sz="2800" dirty="0">
                <a:solidFill>
                  <a:prstClr val="white"/>
                </a:solidFill>
                <a:latin typeface="CS Avva Shenouda" pitchFamily="34" charset="0"/>
              </a:rPr>
              <a:t> pe Nazare; @ ha </a:t>
            </a:r>
            <a:r>
              <a:rPr lang="en-US" sz="2800" dirty="0" err="1">
                <a:solidFill>
                  <a:prstClr val="white"/>
                </a:solidFill>
                <a:latin typeface="CS Avva Shenouda" pitchFamily="34" charset="0"/>
              </a:rPr>
              <a:t>oupar;enoc</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e`au`wp</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ncwc</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nourwmi</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epefran</a:t>
            </a:r>
            <a:r>
              <a:rPr lang="en-US" sz="2800" dirty="0">
                <a:solidFill>
                  <a:prstClr val="white"/>
                </a:solidFill>
                <a:latin typeface="CS Avva Shenouda" pitchFamily="34" charset="0"/>
              </a:rPr>
              <a:t> pe </a:t>
            </a:r>
            <a:r>
              <a:rPr lang="en-US" sz="2800" dirty="0" err="1">
                <a:solidFill>
                  <a:prstClr val="white"/>
                </a:solidFill>
                <a:latin typeface="CS Avva Shenouda" pitchFamily="34" charset="0"/>
              </a:rPr>
              <a:t>Iwcyv</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ebolqen</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pyi</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nDauid</a:t>
            </a:r>
            <a:r>
              <a:rPr lang="en-US" sz="2800" dirty="0">
                <a:solidFill>
                  <a:prstClr val="white"/>
                </a:solidFill>
                <a:latin typeface="CS Avva Shenouda" pitchFamily="34" charset="0"/>
              </a:rPr>
              <a:t>.</a:t>
            </a:r>
            <a:endParaRPr lang="fr-FR" sz="2800" dirty="0">
              <a:solidFill>
                <a:prstClr val="white"/>
              </a:solidFill>
              <a:latin typeface="CS Avva Shenouda" pitchFamily="34" charset="0"/>
            </a:endParaRPr>
          </a:p>
        </p:txBody>
      </p:sp>
      <p:sp>
        <p:nvSpPr>
          <p:cNvPr id="11" name="Rectangle 10"/>
          <p:cNvSpPr/>
          <p:nvPr/>
        </p:nvSpPr>
        <p:spPr>
          <a:xfrm>
            <a:off x="6672064" y="260648"/>
            <a:ext cx="5032292" cy="2862322"/>
          </a:xfrm>
          <a:prstGeom prst="rect">
            <a:avLst/>
          </a:prstGeom>
        </p:spPr>
        <p:txBody>
          <a:bodyPr wrap="square">
            <a:spAutoFit/>
          </a:bodyPr>
          <a:lstStyle/>
          <a:p>
            <a:pPr algn="just" rtl="1"/>
            <a:r>
              <a:rPr lang="ar-EG" sz="3600" dirty="0">
                <a:solidFill>
                  <a:prstClr val="white"/>
                </a:solidFill>
              </a:rPr>
              <a:t>وفي الشهر السادس أرسل جبرائيل الملاك من الله إلى مدينة من الجليل، اسمها الناصرة. إلى عذراء </a:t>
            </a:r>
            <a:r>
              <a:rPr lang="ar-EG" sz="3600" dirty="0" err="1">
                <a:solidFill>
                  <a:prstClr val="white"/>
                </a:solidFill>
              </a:rPr>
              <a:t>مخطوبة</a:t>
            </a:r>
            <a:r>
              <a:rPr lang="ar-EG" sz="3600" dirty="0">
                <a:solidFill>
                  <a:prstClr val="white"/>
                </a:solidFill>
              </a:rPr>
              <a:t> لرجل اسمه يوسف من بيت داود،</a:t>
            </a:r>
            <a:endParaRPr lang="fr-FR" sz="3600" dirty="0">
              <a:solidFill>
                <a:prstClr val="white"/>
              </a:solidFill>
            </a:endParaRPr>
          </a:p>
        </p:txBody>
      </p:sp>
      <p:sp>
        <p:nvSpPr>
          <p:cNvPr id="12" name="Rectangle 11"/>
          <p:cNvSpPr/>
          <p:nvPr/>
        </p:nvSpPr>
        <p:spPr>
          <a:xfrm>
            <a:off x="609600" y="4221091"/>
            <a:ext cx="10972800" cy="1384995"/>
          </a:xfrm>
          <a:prstGeom prst="rect">
            <a:avLst/>
          </a:prstGeom>
        </p:spPr>
        <p:txBody>
          <a:bodyPr wrap="square">
            <a:spAutoFit/>
          </a:bodyPr>
          <a:lstStyle/>
          <a:p>
            <a:pPr algn="ctr"/>
            <a:r>
              <a:rPr lang="fr-FR" sz="2800" b="1" dirty="0">
                <a:solidFill>
                  <a:prstClr val="white"/>
                </a:solidFill>
                <a:latin typeface="Book Antiqua" pitchFamily="18" charset="0"/>
              </a:rPr>
              <a:t>Au sixième mois, l'ange Gabriel fut envoyé par Dieu dans une ville de Galilée, appelée Nazareth, auprès d'une vierge fiancée à un homme de la maison de David, nommé Joseph.</a:t>
            </a:r>
          </a:p>
        </p:txBody>
      </p:sp>
      <p:sp>
        <p:nvSpPr>
          <p:cNvPr id="2" name="ZoneTexte 1">
            <a:extLst>
              <a:ext uri="{FF2B5EF4-FFF2-40B4-BE49-F238E27FC236}">
                <a16:creationId xmlns:a16="http://schemas.microsoft.com/office/drawing/2014/main" id="{1E35F007-7652-F109-168A-82AFF21CBB3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2</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semaine </a:t>
            </a:r>
          </a:p>
        </p:txBody>
      </p:sp>
      <p:sp>
        <p:nvSpPr>
          <p:cNvPr id="3" name="ZoneTexte 2">
            <a:hlinkClick r:id="rId2" action="ppaction://hlinksldjump"/>
            <a:extLst>
              <a:ext uri="{FF2B5EF4-FFF2-40B4-BE49-F238E27FC236}">
                <a16:creationId xmlns:a16="http://schemas.microsoft.com/office/drawing/2014/main" id="{148C25F9-18CE-D613-9FEA-7622BBFD300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68133831"/>
      </p:ext>
    </p:extLst>
  </p:cSld>
  <p:clrMapOvr>
    <a:masterClrMapping/>
  </p:clrMapOvr>
  <p:transition spd="slow"/>
</p:sld>
</file>

<file path=ppt/slides/slide260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57200" y="116633"/>
            <a:ext cx="6070848" cy="3785652"/>
          </a:xfrm>
          <a:prstGeom prst="rect">
            <a:avLst/>
          </a:prstGeom>
        </p:spPr>
        <p:txBody>
          <a:bodyPr wrap="square">
            <a:spAutoFit/>
          </a:bodyPr>
          <a:lstStyle/>
          <a:p>
            <a:pPr algn="just"/>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vran</a:t>
            </a:r>
            <a:r>
              <a:rPr lang="en-US" sz="2400" dirty="0">
                <a:solidFill>
                  <a:prstClr val="white"/>
                </a:solidFill>
                <a:latin typeface="CS Avva Shenouda" pitchFamily="34" charset="0"/>
              </a:rPr>
              <a:t> `n]</a:t>
            </a:r>
            <a:r>
              <a:rPr lang="en-US" sz="2400" dirty="0" err="1">
                <a:solidFill>
                  <a:prstClr val="white"/>
                </a:solidFill>
                <a:latin typeface="CS Avva Shenouda" pitchFamily="34" charset="0"/>
              </a:rPr>
              <a:t>Par;enoc</a:t>
            </a:r>
            <a:r>
              <a:rPr lang="en-US" sz="2400" dirty="0">
                <a:solidFill>
                  <a:prstClr val="white"/>
                </a:solidFill>
                <a:latin typeface="CS Avva Shenouda" pitchFamily="34" charset="0"/>
              </a:rPr>
              <a:t> pe Mariam.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etafsenaf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eqoun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haroc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nje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pi`aggeloc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pejaf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nac</a:t>
            </a:r>
            <a:r>
              <a:rPr lang="en-US" sz="2400" dirty="0">
                <a:solidFill>
                  <a:prstClr val="white"/>
                </a:solidFill>
                <a:latin typeface="CS Avva Shenouda" pitchFamily="34" charset="0"/>
              </a:rPr>
              <a:t> je ,ere ;</a:t>
            </a:r>
            <a:r>
              <a:rPr lang="en-US" sz="2400" dirty="0" err="1">
                <a:solidFill>
                  <a:prstClr val="white"/>
                </a:solidFill>
                <a:latin typeface="CS Avva Shenouda" pitchFamily="34" charset="0"/>
              </a:rPr>
              <a:t>y`e;meh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nhmot</a:t>
            </a:r>
            <a:r>
              <a:rPr lang="en-US" sz="2400" dirty="0">
                <a:solidFill>
                  <a:prstClr val="white"/>
                </a:solidFill>
                <a:latin typeface="CS Avva Shenouda" pitchFamily="34" charset="0"/>
              </a:rPr>
              <a:t> `P¡ </a:t>
            </a:r>
            <a:r>
              <a:rPr lang="en-US" sz="2400" dirty="0" err="1">
                <a:solidFill>
                  <a:prstClr val="white"/>
                </a:solidFill>
                <a:latin typeface="CS Avva Shenouda" pitchFamily="34" charset="0"/>
              </a:rPr>
              <a:t>neme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te`cmarwout</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n;o</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qen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nihiomi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N;oc</a:t>
            </a:r>
            <a:r>
              <a:rPr lang="en-US" sz="2400" dirty="0">
                <a:solidFill>
                  <a:prstClr val="white"/>
                </a:solidFill>
                <a:latin typeface="CS Avva Shenouda" pitchFamily="34" charset="0"/>
              </a:rPr>
              <a:t> de `</a:t>
            </a:r>
            <a:r>
              <a:rPr lang="en-US" sz="2400" dirty="0" err="1">
                <a:solidFill>
                  <a:prstClr val="white"/>
                </a:solidFill>
                <a:latin typeface="CS Avva Shenouda" pitchFamily="34" charset="0"/>
              </a:rPr>
              <a:t>etacnau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erof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acs;orter</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ejen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pefcaji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nacmokmek</a:t>
            </a:r>
            <a:r>
              <a:rPr lang="en-US" sz="2400" dirty="0">
                <a:solidFill>
                  <a:prstClr val="white"/>
                </a:solidFill>
                <a:latin typeface="CS Avva Shenouda" pitchFamily="34" charset="0"/>
              </a:rPr>
              <a:t> pe je </a:t>
            </a:r>
            <a:r>
              <a:rPr lang="en-US" sz="2400" dirty="0" err="1">
                <a:solidFill>
                  <a:prstClr val="white"/>
                </a:solidFill>
                <a:latin typeface="CS Avva Shenouda" pitchFamily="34" charset="0"/>
              </a:rPr>
              <a:t>ou`as</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nry</a:t>
            </a:r>
            <a:r>
              <a:rPr lang="en-US" sz="2400" dirty="0">
                <a:solidFill>
                  <a:prstClr val="white"/>
                </a:solidFill>
                <a:latin typeface="CS Avva Shenouda" pitchFamily="34" charset="0"/>
              </a:rPr>
              <a:t>] pe </a:t>
            </a:r>
            <a:r>
              <a:rPr lang="en-US" sz="2400" dirty="0" err="1">
                <a:solidFill>
                  <a:prstClr val="white"/>
                </a:solidFill>
                <a:latin typeface="CS Avva Shenouda" pitchFamily="34" charset="0"/>
              </a:rPr>
              <a:t>pai`acpacmoc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peje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pi`aggeloc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nac</a:t>
            </a:r>
            <a:r>
              <a:rPr lang="en-US" sz="2400" dirty="0">
                <a:solidFill>
                  <a:prstClr val="white"/>
                </a:solidFill>
                <a:latin typeface="CS Avva Shenouda" pitchFamily="34" charset="0"/>
              </a:rPr>
              <a:t> je `</a:t>
            </a:r>
            <a:r>
              <a:rPr lang="en-US" sz="2400" dirty="0" err="1">
                <a:solidFill>
                  <a:prstClr val="white"/>
                </a:solidFill>
                <a:latin typeface="CS Avva Shenouda" pitchFamily="34" charset="0"/>
              </a:rPr>
              <a:t>mpererho</a:t>
            </a:r>
            <a:r>
              <a:rPr lang="en-US" sz="2400" dirty="0">
                <a:solidFill>
                  <a:prstClr val="white"/>
                </a:solidFill>
                <a:latin typeface="CS Avva Shenouda" pitchFamily="34" charset="0"/>
              </a:rPr>
              <a:t>] Mariam je `</a:t>
            </a:r>
            <a:r>
              <a:rPr lang="en-US" sz="2400" dirty="0" err="1">
                <a:solidFill>
                  <a:prstClr val="white"/>
                </a:solidFill>
                <a:latin typeface="CS Avva Shenouda" pitchFamily="34" charset="0"/>
              </a:rPr>
              <a:t>arejimi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nou`hmot</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mpe`m;o</a:t>
            </a:r>
            <a:r>
              <a:rPr lang="en-US" sz="2400" dirty="0">
                <a:solidFill>
                  <a:prstClr val="white"/>
                </a:solidFill>
                <a:latin typeface="CS Avva Shenouda" pitchFamily="34" charset="0"/>
              </a:rPr>
              <a:t> `mV].</a:t>
            </a:r>
            <a:endParaRPr lang="fr-FR" sz="2400" dirty="0">
              <a:solidFill>
                <a:prstClr val="white"/>
              </a:solidFill>
              <a:latin typeface="CS Avva Shenouda" pitchFamily="34" charset="0"/>
            </a:endParaRPr>
          </a:p>
        </p:txBody>
      </p:sp>
      <p:sp>
        <p:nvSpPr>
          <p:cNvPr id="11" name="Rectangle 10"/>
          <p:cNvSpPr/>
          <p:nvPr/>
        </p:nvSpPr>
        <p:spPr>
          <a:xfrm>
            <a:off x="6600056" y="188641"/>
            <a:ext cx="5104300" cy="3323987"/>
          </a:xfrm>
          <a:prstGeom prst="rect">
            <a:avLst/>
          </a:prstGeom>
        </p:spPr>
        <p:txBody>
          <a:bodyPr wrap="square">
            <a:spAutoFit/>
          </a:bodyPr>
          <a:lstStyle/>
          <a:p>
            <a:pPr algn="just" rtl="1"/>
            <a:r>
              <a:rPr lang="ar-EG" sz="3000" dirty="0">
                <a:solidFill>
                  <a:prstClr val="white"/>
                </a:solidFill>
              </a:rPr>
              <a:t>واسم العذراء </a:t>
            </a:r>
            <a:r>
              <a:rPr lang="ar-EG" sz="3000" dirty="0" err="1">
                <a:solidFill>
                  <a:prstClr val="white"/>
                </a:solidFill>
              </a:rPr>
              <a:t>مريم.</a:t>
            </a:r>
            <a:r>
              <a:rPr lang="ar-EG" sz="3000" dirty="0">
                <a:solidFill>
                  <a:prstClr val="white"/>
                </a:solidFill>
              </a:rPr>
              <a:t> فدخل إليها الملاك وقال سلام لك أيتها الممتلئة نعمة الرب معك مباركة أنت في </a:t>
            </a:r>
            <a:r>
              <a:rPr lang="ar-EG" sz="3000" dirty="0" err="1">
                <a:solidFill>
                  <a:prstClr val="white"/>
                </a:solidFill>
              </a:rPr>
              <a:t>النساء.</a:t>
            </a:r>
            <a:r>
              <a:rPr lang="ar-EG" sz="3000" dirty="0">
                <a:solidFill>
                  <a:prstClr val="white"/>
                </a:solidFill>
              </a:rPr>
              <a:t> فلما رأته اضطربت من كلامه وفكرت في نفسها قائلة ما عسى أن يكون هذا </a:t>
            </a:r>
            <a:r>
              <a:rPr lang="ar-EG" sz="3000" dirty="0" err="1">
                <a:solidFill>
                  <a:prstClr val="white"/>
                </a:solidFill>
              </a:rPr>
              <a:t>السلام.</a:t>
            </a:r>
            <a:r>
              <a:rPr lang="ar-EG" sz="3000" dirty="0">
                <a:solidFill>
                  <a:prstClr val="white"/>
                </a:solidFill>
              </a:rPr>
              <a:t> فقال لها الملاك لا </a:t>
            </a:r>
            <a:r>
              <a:rPr lang="ar-EG" sz="3000" dirty="0" err="1">
                <a:solidFill>
                  <a:prstClr val="white"/>
                </a:solidFill>
              </a:rPr>
              <a:t>تخافي</a:t>
            </a:r>
            <a:r>
              <a:rPr lang="ar-EG" sz="3000" dirty="0">
                <a:solidFill>
                  <a:prstClr val="white"/>
                </a:solidFill>
              </a:rPr>
              <a:t> يا مريم لأنك قد وجدت نعمة عند الله.</a:t>
            </a:r>
          </a:p>
        </p:txBody>
      </p:sp>
      <p:sp>
        <p:nvSpPr>
          <p:cNvPr id="12" name="Rectangle 11"/>
          <p:cNvSpPr/>
          <p:nvPr/>
        </p:nvSpPr>
        <p:spPr>
          <a:xfrm>
            <a:off x="457200" y="4343400"/>
            <a:ext cx="11247156" cy="1569660"/>
          </a:xfrm>
          <a:prstGeom prst="rect">
            <a:avLst/>
          </a:prstGeom>
        </p:spPr>
        <p:txBody>
          <a:bodyPr wrap="square">
            <a:spAutoFit/>
          </a:bodyPr>
          <a:lstStyle/>
          <a:p>
            <a:pPr algn="ctr"/>
            <a:r>
              <a:rPr lang="fr-FR" sz="2400" b="1" dirty="0">
                <a:solidFill>
                  <a:prstClr val="white"/>
                </a:solidFill>
                <a:latin typeface="Book Antiqua" pitchFamily="18" charset="0"/>
              </a:rPr>
              <a:t>Le nom de la vierge était Marie. L'ange entra chez elle, et dit: Je te salue, toi à qui une grâce a été faite; le Seigneur est avec toi. Troublée par cette parole, Marie se demandait ce que pouvait signifier une telle salutation. L'ange lui dit: Ne crains point, Marie; car tu as trouvé grâce devant Dieu.</a:t>
            </a:r>
          </a:p>
        </p:txBody>
      </p:sp>
      <p:sp>
        <p:nvSpPr>
          <p:cNvPr id="2" name="ZoneTexte 1">
            <a:extLst>
              <a:ext uri="{FF2B5EF4-FFF2-40B4-BE49-F238E27FC236}">
                <a16:creationId xmlns:a16="http://schemas.microsoft.com/office/drawing/2014/main" id="{D4BD2EAE-0147-2B7B-1345-68F50553E1C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2</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semaine </a:t>
            </a:r>
          </a:p>
        </p:txBody>
      </p:sp>
      <p:sp>
        <p:nvSpPr>
          <p:cNvPr id="3" name="ZoneTexte 2">
            <a:hlinkClick r:id="rId2" action="ppaction://hlinksldjump"/>
            <a:extLst>
              <a:ext uri="{FF2B5EF4-FFF2-40B4-BE49-F238E27FC236}">
                <a16:creationId xmlns:a16="http://schemas.microsoft.com/office/drawing/2014/main" id="{F62593B1-8E1A-8800-223D-9175DEAAB42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60251189"/>
      </p:ext>
    </p:extLst>
  </p:cSld>
  <p:clrMapOvr>
    <a:masterClrMapping/>
  </p:clrMapOvr>
  <p:transition spd="slow"/>
</p:sld>
</file>

<file path=ppt/slides/slide260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57200" y="116632"/>
            <a:ext cx="6070848" cy="3416320"/>
          </a:xfrm>
          <a:prstGeom prst="rect">
            <a:avLst/>
          </a:prstGeom>
        </p:spPr>
        <p:txBody>
          <a:bodyPr wrap="square">
            <a:spAutoFit/>
          </a:bodyPr>
          <a:lstStyle/>
          <a:p>
            <a:pPr algn="just"/>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hyppe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tera`erboki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ntemici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nousyri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eremou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epefran</a:t>
            </a:r>
            <a:r>
              <a:rPr lang="en-US" sz="2400" dirty="0">
                <a:solidFill>
                  <a:prstClr val="white"/>
                </a:solidFill>
                <a:latin typeface="CS Avva Shenouda" pitchFamily="34" charset="0"/>
              </a:rPr>
              <a:t> je I=y=c. Vai de </a:t>
            </a:r>
            <a:r>
              <a:rPr lang="en-US" sz="2400" dirty="0" err="1">
                <a:solidFill>
                  <a:prstClr val="white"/>
                </a:solidFill>
                <a:latin typeface="CS Avva Shenouda" pitchFamily="34" charset="0"/>
              </a:rPr>
              <a:t>ef`eer</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ounis</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eu`emou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erof</a:t>
            </a:r>
            <a:r>
              <a:rPr lang="en-US" sz="2400" dirty="0">
                <a:solidFill>
                  <a:prstClr val="white"/>
                </a:solidFill>
                <a:latin typeface="CS Avva Shenouda" pitchFamily="34" charset="0"/>
              </a:rPr>
              <a:t> je `</a:t>
            </a:r>
            <a:r>
              <a:rPr lang="en-US" sz="2400" dirty="0" err="1">
                <a:solidFill>
                  <a:prstClr val="white"/>
                </a:solidFill>
                <a:latin typeface="CS Avva Shenouda" pitchFamily="34" charset="0"/>
              </a:rPr>
              <a:t>psyri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mvy`Et</a:t>
            </a:r>
            <a:r>
              <a:rPr lang="en-US" sz="2400" dirty="0">
                <a:solidFill>
                  <a:prstClr val="white"/>
                </a:solidFill>
                <a:latin typeface="CS Avva Shenouda" pitchFamily="34" charset="0"/>
              </a:rPr>
              <a:t>[</a:t>
            </a:r>
            <a:r>
              <a:rPr lang="en-US" sz="2400" dirty="0" err="1">
                <a:solidFill>
                  <a:prstClr val="white"/>
                </a:solidFill>
                <a:latin typeface="CS Avva Shenouda" pitchFamily="34" charset="0"/>
              </a:rPr>
              <a:t>oci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ef`e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nje</a:t>
            </a:r>
            <a:r>
              <a:rPr lang="en-US" sz="2400" dirty="0">
                <a:solidFill>
                  <a:prstClr val="white"/>
                </a:solidFill>
                <a:latin typeface="CS Avva Shenouda" pitchFamily="34" charset="0"/>
              </a:rPr>
              <a:t> `P¡ V] `mi`;</a:t>
            </a:r>
            <a:r>
              <a:rPr lang="en-US" sz="2400" dirty="0" err="1">
                <a:solidFill>
                  <a:prstClr val="white"/>
                </a:solidFill>
                <a:latin typeface="CS Avva Shenouda" pitchFamily="34" charset="0"/>
              </a:rPr>
              <a:t>ronoc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nte</a:t>
            </a:r>
            <a:r>
              <a:rPr lang="en-US" sz="2400" dirty="0">
                <a:solidFill>
                  <a:prstClr val="white"/>
                </a:solidFill>
                <a:latin typeface="CS Avva Shenouda" pitchFamily="34" charset="0"/>
              </a:rPr>
              <a:t> Dauid </a:t>
            </a:r>
            <a:r>
              <a:rPr lang="en-US" sz="2400" dirty="0" err="1">
                <a:solidFill>
                  <a:prstClr val="white"/>
                </a:solidFill>
                <a:latin typeface="CS Avva Shenouda" pitchFamily="34" charset="0"/>
              </a:rPr>
              <a:t>pefiwt</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fna`erouro</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ejen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py`i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nIakwb</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sai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eneh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nne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qa`e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swpi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nte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tefmetouro</a:t>
            </a:r>
            <a:r>
              <a:rPr lang="en-US" sz="2400" dirty="0">
                <a:solidFill>
                  <a:prstClr val="white"/>
                </a:solidFill>
                <a:latin typeface="CS Avva Shenouda" pitchFamily="34" charset="0"/>
              </a:rPr>
              <a:t>.</a:t>
            </a:r>
            <a:endParaRPr lang="fr-FR" sz="2400" dirty="0">
              <a:solidFill>
                <a:prstClr val="white"/>
              </a:solidFill>
              <a:latin typeface="CS Avva Shenouda" pitchFamily="34" charset="0"/>
            </a:endParaRPr>
          </a:p>
        </p:txBody>
      </p:sp>
      <p:sp>
        <p:nvSpPr>
          <p:cNvPr id="11" name="Rectangle 10"/>
          <p:cNvSpPr/>
          <p:nvPr/>
        </p:nvSpPr>
        <p:spPr>
          <a:xfrm>
            <a:off x="6600056" y="188641"/>
            <a:ext cx="5104300" cy="3416320"/>
          </a:xfrm>
          <a:prstGeom prst="rect">
            <a:avLst/>
          </a:prstGeom>
        </p:spPr>
        <p:txBody>
          <a:bodyPr wrap="square">
            <a:spAutoFit/>
          </a:bodyPr>
          <a:lstStyle/>
          <a:p>
            <a:pPr algn="just" rtl="1"/>
            <a:r>
              <a:rPr lang="ar-EG" sz="3600" dirty="0">
                <a:solidFill>
                  <a:prstClr val="white"/>
                </a:solidFill>
              </a:rPr>
              <a:t>وها </a:t>
            </a:r>
            <a:r>
              <a:rPr lang="ar-EG" sz="3600" dirty="0" err="1">
                <a:solidFill>
                  <a:prstClr val="white"/>
                </a:solidFill>
              </a:rPr>
              <a:t>هوذا</a:t>
            </a:r>
            <a:r>
              <a:rPr lang="ar-EG" sz="3600" dirty="0">
                <a:solidFill>
                  <a:prstClr val="white"/>
                </a:solidFill>
              </a:rPr>
              <a:t> آنت </a:t>
            </a:r>
            <a:r>
              <a:rPr lang="ar-EG" sz="3600" dirty="0" err="1">
                <a:solidFill>
                  <a:prstClr val="white"/>
                </a:solidFill>
              </a:rPr>
              <a:t>ستحبلين</a:t>
            </a:r>
            <a:r>
              <a:rPr lang="ar-EG" sz="3600" dirty="0">
                <a:solidFill>
                  <a:prstClr val="white"/>
                </a:solidFill>
              </a:rPr>
              <a:t> وتلدين ابنا وتسمينه </a:t>
            </a:r>
            <a:r>
              <a:rPr lang="ar-EG" sz="3600" dirty="0" err="1">
                <a:solidFill>
                  <a:prstClr val="white"/>
                </a:solidFill>
              </a:rPr>
              <a:t>يسوع.</a:t>
            </a:r>
            <a:r>
              <a:rPr lang="ar-EG" sz="3600" dirty="0">
                <a:solidFill>
                  <a:prstClr val="white"/>
                </a:solidFill>
              </a:rPr>
              <a:t> هذا يكون عظيما وابن العلى يدعى ويعطيه الرب الإله كرسى داود </a:t>
            </a:r>
            <a:r>
              <a:rPr lang="ar-EG" sz="3600" dirty="0" err="1">
                <a:solidFill>
                  <a:prstClr val="white"/>
                </a:solidFill>
              </a:rPr>
              <a:t>أبيه.</a:t>
            </a:r>
            <a:r>
              <a:rPr lang="ar-EG" sz="3600" dirty="0">
                <a:solidFill>
                  <a:prstClr val="white"/>
                </a:solidFill>
              </a:rPr>
              <a:t> ويملك على بيت يعقوب إلى الأبد ولا يكون لملكه نهاية.</a:t>
            </a:r>
          </a:p>
        </p:txBody>
      </p:sp>
      <p:sp>
        <p:nvSpPr>
          <p:cNvPr id="12" name="Rectangle 11"/>
          <p:cNvSpPr/>
          <p:nvPr/>
        </p:nvSpPr>
        <p:spPr>
          <a:xfrm>
            <a:off x="457200" y="4343400"/>
            <a:ext cx="11247156" cy="1569660"/>
          </a:xfrm>
          <a:prstGeom prst="rect">
            <a:avLst/>
          </a:prstGeom>
        </p:spPr>
        <p:txBody>
          <a:bodyPr wrap="square">
            <a:spAutoFit/>
          </a:bodyPr>
          <a:lstStyle/>
          <a:p>
            <a:pPr algn="ctr"/>
            <a:r>
              <a:rPr lang="fr-FR" sz="2400" b="1" dirty="0">
                <a:solidFill>
                  <a:prstClr val="white"/>
                </a:solidFill>
                <a:latin typeface="Book Antiqua" pitchFamily="18" charset="0"/>
              </a:rPr>
              <a:t>Et voici, tu deviendras enceinte, et tu enfanteras un fils, et tu lui donneras le nom de Jésus. Il sera grand et sera appelé Fils du Très Haut, et le Seigneur Dieu lui donnera le trône de David, son père. Il règnera sur la maison de Jacob éternellement, et son règne n'aura point de fin.</a:t>
            </a:r>
          </a:p>
        </p:txBody>
      </p:sp>
      <p:sp>
        <p:nvSpPr>
          <p:cNvPr id="2" name="ZoneTexte 1">
            <a:extLst>
              <a:ext uri="{FF2B5EF4-FFF2-40B4-BE49-F238E27FC236}">
                <a16:creationId xmlns:a16="http://schemas.microsoft.com/office/drawing/2014/main" id="{79F47749-1323-02B2-E012-D7313F5EF67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2</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semaine </a:t>
            </a:r>
          </a:p>
        </p:txBody>
      </p:sp>
      <p:sp>
        <p:nvSpPr>
          <p:cNvPr id="3" name="ZoneTexte 2">
            <a:hlinkClick r:id="rId2" action="ppaction://hlinksldjump"/>
            <a:extLst>
              <a:ext uri="{FF2B5EF4-FFF2-40B4-BE49-F238E27FC236}">
                <a16:creationId xmlns:a16="http://schemas.microsoft.com/office/drawing/2014/main" id="{A528E4A9-5F84-AD20-8B7F-FB197B4A4DF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04878356"/>
      </p:ext>
    </p:extLst>
  </p:cSld>
  <p:clrMapOvr>
    <a:masterClrMapping/>
  </p:clrMapOvr>
  <p:transition spd="slow"/>
</p:sld>
</file>

<file path=ppt/slides/slide260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57200" y="116632"/>
            <a:ext cx="6070848" cy="3293209"/>
          </a:xfrm>
          <a:prstGeom prst="rect">
            <a:avLst/>
          </a:prstGeom>
        </p:spPr>
        <p:txBody>
          <a:bodyPr wrap="square">
            <a:spAutoFit/>
          </a:bodyPr>
          <a:lstStyle/>
          <a:p>
            <a:pPr algn="just"/>
            <a:r>
              <a:rPr lang="en-US" sz="2600" dirty="0" err="1">
                <a:solidFill>
                  <a:prstClr val="white"/>
                </a:solidFill>
                <a:latin typeface="CS Avva Shenouda" pitchFamily="34" charset="0"/>
              </a:rPr>
              <a:t>Peje</a:t>
            </a:r>
            <a:r>
              <a:rPr lang="en-US" sz="2600" dirty="0">
                <a:solidFill>
                  <a:prstClr val="white"/>
                </a:solidFill>
                <a:latin typeface="CS Avva Shenouda" pitchFamily="34" charset="0"/>
              </a:rPr>
              <a:t> Mariam de `</a:t>
            </a:r>
            <a:r>
              <a:rPr lang="en-US" sz="2600" dirty="0" err="1">
                <a:solidFill>
                  <a:prstClr val="white"/>
                </a:solidFill>
                <a:latin typeface="CS Avva Shenouda" pitchFamily="34" charset="0"/>
              </a:rPr>
              <a:t>mpi`aggeloc</a:t>
            </a:r>
            <a:r>
              <a:rPr lang="en-US" sz="2600" dirty="0">
                <a:solidFill>
                  <a:prstClr val="white"/>
                </a:solidFill>
                <a:latin typeface="CS Avva Shenouda" pitchFamily="34" charset="0"/>
              </a:rPr>
              <a:t> je </a:t>
            </a:r>
            <a:r>
              <a:rPr lang="en-US" sz="2600" dirty="0" err="1">
                <a:solidFill>
                  <a:prstClr val="white"/>
                </a:solidFill>
                <a:latin typeface="CS Avva Shenouda" pitchFamily="34" charset="0"/>
              </a:rPr>
              <a:t>pwc</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vai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naswpi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nyi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epidy</a:t>
            </a:r>
            <a:r>
              <a:rPr lang="en-US" sz="2600" dirty="0">
                <a:solidFill>
                  <a:prstClr val="white"/>
                </a:solidFill>
                <a:latin typeface="CS Avva Shenouda" pitchFamily="34" charset="0"/>
              </a:rPr>
              <a:t> `n]</a:t>
            </a:r>
            <a:r>
              <a:rPr lang="en-US" sz="2600" dirty="0" err="1">
                <a:solidFill>
                  <a:prstClr val="white"/>
                </a:solidFill>
                <a:latin typeface="CS Avva Shenouda" pitchFamily="34" charset="0"/>
              </a:rPr>
              <a:t>cwoun</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nhai</a:t>
            </a:r>
            <a:r>
              <a:rPr lang="en-US" sz="2600" dirty="0">
                <a:solidFill>
                  <a:prstClr val="white"/>
                </a:solidFill>
                <a:latin typeface="CS Avva Shenouda" pitchFamily="34" charset="0"/>
              </a:rPr>
              <a:t> an. </a:t>
            </a:r>
            <a:r>
              <a:rPr lang="en-US" sz="2600" dirty="0" err="1">
                <a:solidFill>
                  <a:prstClr val="white"/>
                </a:solidFill>
                <a:latin typeface="CS Avva Shenouda" pitchFamily="34" charset="0"/>
              </a:rPr>
              <a:t>Ouoh</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af`erou`w</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nje</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pi`aggeloc</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pejaf</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nac</a:t>
            </a:r>
            <a:r>
              <a:rPr lang="en-US" sz="2600" dirty="0">
                <a:solidFill>
                  <a:prstClr val="white"/>
                </a:solidFill>
                <a:latin typeface="CS Avva Shenouda" pitchFamily="34" charset="0"/>
              </a:rPr>
              <a:t> je </a:t>
            </a:r>
            <a:r>
              <a:rPr lang="en-US" sz="2600" dirty="0" err="1">
                <a:solidFill>
                  <a:prstClr val="white"/>
                </a:solidFill>
                <a:latin typeface="CS Avva Shenouda" pitchFamily="34" charset="0"/>
              </a:rPr>
              <a:t>ou`Pneuma</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efouab</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ef`e`i`ehry</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ejw</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ouoh</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oujom</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nte</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vy`Et</a:t>
            </a:r>
            <a:r>
              <a:rPr lang="en-US" sz="2600" dirty="0">
                <a:solidFill>
                  <a:prstClr val="white"/>
                </a:solidFill>
                <a:latin typeface="CS Avva Shenouda" pitchFamily="34" charset="0"/>
              </a:rPr>
              <a:t>[</a:t>
            </a:r>
            <a:r>
              <a:rPr lang="en-US" sz="2600" dirty="0" err="1">
                <a:solidFill>
                  <a:prstClr val="white"/>
                </a:solidFill>
                <a:latin typeface="CS Avva Shenouda" pitchFamily="34" charset="0"/>
              </a:rPr>
              <a:t>oci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e;na`erqyibi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ero</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e;be</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vai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vy`eteremacf</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fouab</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eu`emou</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erof</a:t>
            </a:r>
            <a:r>
              <a:rPr lang="en-US" sz="2600" dirty="0">
                <a:solidFill>
                  <a:prstClr val="white"/>
                </a:solidFill>
                <a:latin typeface="CS Avva Shenouda" pitchFamily="34" charset="0"/>
              </a:rPr>
              <a:t> je `</a:t>
            </a:r>
            <a:r>
              <a:rPr lang="en-US" sz="2600" dirty="0" err="1">
                <a:solidFill>
                  <a:prstClr val="white"/>
                </a:solidFill>
                <a:latin typeface="CS Avva Shenouda" pitchFamily="34" charset="0"/>
              </a:rPr>
              <a:t>psyri</a:t>
            </a:r>
            <a:r>
              <a:rPr lang="en-US" sz="2600" dirty="0">
                <a:solidFill>
                  <a:prstClr val="white"/>
                </a:solidFill>
                <a:latin typeface="CS Avva Shenouda" pitchFamily="34" charset="0"/>
              </a:rPr>
              <a:t> `mV].</a:t>
            </a:r>
            <a:endParaRPr lang="fr-FR" sz="2600" dirty="0">
              <a:solidFill>
                <a:prstClr val="white"/>
              </a:solidFill>
              <a:latin typeface="CS Avva Shenouda" pitchFamily="34" charset="0"/>
            </a:endParaRPr>
          </a:p>
        </p:txBody>
      </p:sp>
      <p:sp>
        <p:nvSpPr>
          <p:cNvPr id="11" name="Rectangle 10"/>
          <p:cNvSpPr/>
          <p:nvPr/>
        </p:nvSpPr>
        <p:spPr>
          <a:xfrm>
            <a:off x="6600056" y="188641"/>
            <a:ext cx="5104300" cy="3416320"/>
          </a:xfrm>
          <a:prstGeom prst="rect">
            <a:avLst/>
          </a:prstGeom>
        </p:spPr>
        <p:txBody>
          <a:bodyPr wrap="square">
            <a:spAutoFit/>
          </a:bodyPr>
          <a:lstStyle/>
          <a:p>
            <a:pPr algn="just" rtl="1"/>
            <a:r>
              <a:rPr lang="ar-EG" sz="3600" dirty="0">
                <a:solidFill>
                  <a:prstClr val="white"/>
                </a:solidFill>
              </a:rPr>
              <a:t>فقالت مريم للملاك كيف لكون لي هذا وأنا لست اعرف </a:t>
            </a:r>
            <a:r>
              <a:rPr lang="ar-EG" sz="3600" dirty="0" err="1">
                <a:solidFill>
                  <a:prstClr val="white"/>
                </a:solidFill>
              </a:rPr>
              <a:t>رجلاً.</a:t>
            </a:r>
            <a:r>
              <a:rPr lang="ar-EG" sz="3600" dirty="0">
                <a:solidFill>
                  <a:prstClr val="white"/>
                </a:solidFill>
              </a:rPr>
              <a:t> فأجاب الملاك وقال الروح القدس يحل عليك وقوة العلى تظللك فلذلك الذي يولد منك قدوس ويدعى ابن الله.</a:t>
            </a:r>
          </a:p>
        </p:txBody>
      </p:sp>
      <p:sp>
        <p:nvSpPr>
          <p:cNvPr id="12" name="Rectangle 11"/>
          <p:cNvSpPr/>
          <p:nvPr/>
        </p:nvSpPr>
        <p:spPr>
          <a:xfrm>
            <a:off x="457200" y="4343400"/>
            <a:ext cx="11201400" cy="1569660"/>
          </a:xfrm>
          <a:prstGeom prst="rect">
            <a:avLst/>
          </a:prstGeom>
        </p:spPr>
        <p:txBody>
          <a:bodyPr wrap="square">
            <a:spAutoFit/>
          </a:bodyPr>
          <a:lstStyle/>
          <a:p>
            <a:pPr algn="ctr"/>
            <a:r>
              <a:rPr lang="fr-FR" sz="2400" b="1" dirty="0">
                <a:solidFill>
                  <a:prstClr val="white"/>
                </a:solidFill>
                <a:latin typeface="Book Antiqua" pitchFamily="18" charset="0"/>
              </a:rPr>
              <a:t>Marie dit à l'ange: Comment cela se fera-t-il, puisque je ne connais point d'homme? L'ange lui répondit: Le Saint Esprit viendra sur toi, et la puissance du Très Haut te couvrira de son ombre. C'est pourquoi le saint enfant qui naîtra de toi sera appelé Fils de Dieu.</a:t>
            </a:r>
          </a:p>
        </p:txBody>
      </p:sp>
      <p:sp>
        <p:nvSpPr>
          <p:cNvPr id="2" name="ZoneTexte 1">
            <a:extLst>
              <a:ext uri="{FF2B5EF4-FFF2-40B4-BE49-F238E27FC236}">
                <a16:creationId xmlns:a16="http://schemas.microsoft.com/office/drawing/2014/main" id="{5594D0CB-BB28-2F7B-72AA-08B9B440B38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2</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semaine </a:t>
            </a:r>
          </a:p>
        </p:txBody>
      </p:sp>
      <p:sp>
        <p:nvSpPr>
          <p:cNvPr id="3" name="ZoneTexte 2">
            <a:hlinkClick r:id="rId2" action="ppaction://hlinksldjump"/>
            <a:extLst>
              <a:ext uri="{FF2B5EF4-FFF2-40B4-BE49-F238E27FC236}">
                <a16:creationId xmlns:a16="http://schemas.microsoft.com/office/drawing/2014/main" id="{9C5C171E-8584-3D30-5ACC-66C06B88836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90032558"/>
      </p:ext>
    </p:extLst>
  </p:cSld>
  <p:clrMapOvr>
    <a:masterClrMapping/>
  </p:clrMapOvr>
  <p:transition spd="slow"/>
</p:sld>
</file>

<file path=ppt/slides/slide260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57200" y="116633"/>
            <a:ext cx="6070848" cy="3416320"/>
          </a:xfrm>
          <a:prstGeom prst="rect">
            <a:avLst/>
          </a:prstGeom>
        </p:spPr>
        <p:txBody>
          <a:bodyPr wrap="square">
            <a:spAutoFit/>
          </a:bodyPr>
          <a:lstStyle/>
          <a:p>
            <a:pPr algn="just"/>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hyppe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ic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Elicabet</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tecuggenyc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ac`erboki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hwc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nousyri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qen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tecmetqellw</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vai</a:t>
            </a:r>
            <a:r>
              <a:rPr lang="en-US" sz="2400" dirty="0">
                <a:solidFill>
                  <a:prstClr val="white"/>
                </a:solidFill>
                <a:latin typeface="CS Avva Shenouda" pitchFamily="34" charset="0"/>
              </a:rPr>
              <a:t> pe </a:t>
            </a:r>
            <a:r>
              <a:rPr lang="en-US" sz="2400" dirty="0" err="1">
                <a:solidFill>
                  <a:prstClr val="white"/>
                </a:solidFill>
                <a:latin typeface="CS Avva Shenouda" pitchFamily="34" charset="0"/>
              </a:rPr>
              <a:t>pecmahcoou</a:t>
            </a:r>
            <a:r>
              <a:rPr lang="en-US" sz="2400" dirty="0">
                <a:solidFill>
                  <a:prstClr val="white"/>
                </a:solidFill>
                <a:latin typeface="CS Avva Shenouda" pitchFamily="34" charset="0"/>
              </a:rPr>
              <a:t> (^) `</a:t>
            </a:r>
            <a:r>
              <a:rPr lang="en-US" sz="2400" dirty="0" err="1">
                <a:solidFill>
                  <a:prstClr val="white"/>
                </a:solidFill>
                <a:latin typeface="CS Avva Shenouda" pitchFamily="34" charset="0"/>
              </a:rPr>
              <a:t>n`abot</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y`etoumou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eroc</a:t>
            </a:r>
            <a:r>
              <a:rPr lang="en-US" sz="2400" dirty="0">
                <a:solidFill>
                  <a:prstClr val="white"/>
                </a:solidFill>
                <a:latin typeface="CS Avva Shenouda" pitchFamily="34" charset="0"/>
              </a:rPr>
              <a:t> je ]`at`[</a:t>
            </a:r>
            <a:r>
              <a:rPr lang="en-US" sz="2400" dirty="0" err="1">
                <a:solidFill>
                  <a:prstClr val="white"/>
                </a:solidFill>
                <a:latin typeface="CS Avva Shenouda" pitchFamily="34" charset="0"/>
              </a:rPr>
              <a:t>ryn</a:t>
            </a:r>
            <a:r>
              <a:rPr lang="en-US" sz="2400" dirty="0">
                <a:solidFill>
                  <a:prstClr val="white"/>
                </a:solidFill>
                <a:latin typeface="CS Avva Shenouda" pitchFamily="34" charset="0"/>
              </a:rPr>
              <a:t>. Je `</a:t>
            </a:r>
            <a:r>
              <a:rPr lang="en-US" sz="2400" dirty="0" err="1">
                <a:solidFill>
                  <a:prstClr val="white"/>
                </a:solidFill>
                <a:latin typeface="CS Avva Shenouda" pitchFamily="34" charset="0"/>
              </a:rPr>
              <a:t>mmon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hli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ncaji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n`atjom</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qaten</a:t>
            </a:r>
            <a:r>
              <a:rPr lang="en-US" sz="2400" dirty="0">
                <a:solidFill>
                  <a:prstClr val="white"/>
                </a:solidFill>
                <a:latin typeface="CS Avva Shenouda" pitchFamily="34" charset="0"/>
              </a:rPr>
              <a:t> V]. </a:t>
            </a:r>
            <a:r>
              <a:rPr lang="en-US" sz="2400" dirty="0" err="1">
                <a:solidFill>
                  <a:prstClr val="white"/>
                </a:solidFill>
                <a:latin typeface="CS Avva Shenouda" pitchFamily="34" charset="0"/>
              </a:rPr>
              <a:t>Peje</a:t>
            </a:r>
            <a:r>
              <a:rPr lang="en-US" sz="2400" dirty="0">
                <a:solidFill>
                  <a:prstClr val="white"/>
                </a:solidFill>
                <a:latin typeface="CS Avva Shenouda" pitchFamily="34" charset="0"/>
              </a:rPr>
              <a:t> Mariam de `</a:t>
            </a:r>
            <a:r>
              <a:rPr lang="en-US" sz="2400" dirty="0" err="1">
                <a:solidFill>
                  <a:prstClr val="white"/>
                </a:solidFill>
                <a:latin typeface="CS Avva Shenouda" pitchFamily="34" charset="0"/>
              </a:rPr>
              <a:t>mpi`aggeloc</a:t>
            </a:r>
            <a:r>
              <a:rPr lang="en-US" sz="2400" dirty="0">
                <a:solidFill>
                  <a:prstClr val="white"/>
                </a:solidFill>
                <a:latin typeface="CS Avva Shenouda" pitchFamily="34" charset="0"/>
              </a:rPr>
              <a:t> je </a:t>
            </a:r>
            <a:r>
              <a:rPr lang="en-US" sz="2400" dirty="0" err="1">
                <a:solidFill>
                  <a:prstClr val="white"/>
                </a:solidFill>
                <a:latin typeface="CS Avva Shenouda" pitchFamily="34" charset="0"/>
              </a:rPr>
              <a:t>hyppe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anok</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ic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bwki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nte</a:t>
            </a:r>
            <a:r>
              <a:rPr lang="en-US" sz="2400" dirty="0">
                <a:solidFill>
                  <a:prstClr val="white"/>
                </a:solidFill>
                <a:latin typeface="CS Avva Shenouda" pitchFamily="34" charset="0"/>
              </a:rPr>
              <a:t> `P¡ </a:t>
            </a:r>
            <a:r>
              <a:rPr lang="en-US" sz="2400" dirty="0" err="1">
                <a:solidFill>
                  <a:prstClr val="white"/>
                </a:solidFill>
                <a:latin typeface="CS Avva Shenouda" pitchFamily="34" charset="0"/>
              </a:rPr>
              <a:t>ec`eswpi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nyi</a:t>
            </a:r>
            <a:r>
              <a:rPr lang="en-US" sz="2400" dirty="0">
                <a:solidFill>
                  <a:prstClr val="white"/>
                </a:solidFill>
                <a:latin typeface="CS Avva Shenouda" pitchFamily="34" charset="0"/>
              </a:rPr>
              <a:t> kata </a:t>
            </a:r>
            <a:r>
              <a:rPr lang="en-US" sz="2400" dirty="0" err="1">
                <a:solidFill>
                  <a:prstClr val="white"/>
                </a:solidFill>
                <a:latin typeface="CS Avva Shenouda" pitchFamily="34" charset="0"/>
              </a:rPr>
              <a:t>pekcaji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afsenaf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ebolharoc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nje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pi`aggeloc</a:t>
            </a:r>
            <a:r>
              <a:rPr lang="en-US" sz="2400" dirty="0">
                <a:solidFill>
                  <a:prstClr val="white"/>
                </a:solidFill>
                <a:latin typeface="CS Avva Shenouda" pitchFamily="34" charset="0"/>
              </a:rPr>
              <a:t> =e=;=u.</a:t>
            </a:r>
            <a:endParaRPr lang="fr-FR" sz="2400" dirty="0">
              <a:solidFill>
                <a:prstClr val="white"/>
              </a:solidFill>
              <a:latin typeface="CS Avva Shenouda" pitchFamily="34" charset="0"/>
            </a:endParaRPr>
          </a:p>
        </p:txBody>
      </p:sp>
      <p:sp>
        <p:nvSpPr>
          <p:cNvPr id="11" name="Rectangle 10"/>
          <p:cNvSpPr/>
          <p:nvPr/>
        </p:nvSpPr>
        <p:spPr>
          <a:xfrm>
            <a:off x="6600056" y="188641"/>
            <a:ext cx="5104300" cy="3539430"/>
          </a:xfrm>
          <a:prstGeom prst="rect">
            <a:avLst/>
          </a:prstGeom>
        </p:spPr>
        <p:txBody>
          <a:bodyPr wrap="square">
            <a:spAutoFit/>
          </a:bodyPr>
          <a:lstStyle/>
          <a:p>
            <a:pPr algn="just" rtl="1"/>
            <a:r>
              <a:rPr lang="ar-EG" sz="3200" dirty="0" err="1">
                <a:solidFill>
                  <a:prstClr val="white"/>
                </a:solidFill>
              </a:rPr>
              <a:t>وهوذا</a:t>
            </a:r>
            <a:r>
              <a:rPr lang="ar-EG" sz="3200" dirty="0">
                <a:solidFill>
                  <a:prstClr val="white"/>
                </a:solidFill>
              </a:rPr>
              <a:t> </a:t>
            </a:r>
            <a:r>
              <a:rPr lang="ar-EG" sz="3200" dirty="0" err="1">
                <a:solidFill>
                  <a:prstClr val="white"/>
                </a:solidFill>
              </a:rPr>
              <a:t>أليصابات</a:t>
            </a:r>
            <a:r>
              <a:rPr lang="ar-EG" sz="3200" dirty="0">
                <a:solidFill>
                  <a:prstClr val="white"/>
                </a:solidFill>
              </a:rPr>
              <a:t> نسيبتك هي </a:t>
            </a:r>
            <a:r>
              <a:rPr lang="ar-EG" sz="3200" dirty="0" err="1">
                <a:solidFill>
                  <a:prstClr val="white"/>
                </a:solidFill>
              </a:rPr>
              <a:t>أيضا.</a:t>
            </a:r>
            <a:r>
              <a:rPr lang="ar-EG" sz="3200" dirty="0">
                <a:solidFill>
                  <a:prstClr val="white"/>
                </a:solidFill>
              </a:rPr>
              <a:t> حبلى بابن في شيخوختها وهذا هو الشهر السادس لتلك المدعوة </a:t>
            </a:r>
            <a:r>
              <a:rPr lang="ar-EG" sz="3200" dirty="0" err="1">
                <a:solidFill>
                  <a:prstClr val="white"/>
                </a:solidFill>
              </a:rPr>
              <a:t>عاقر.</a:t>
            </a:r>
            <a:r>
              <a:rPr lang="ar-EG" sz="3200" dirty="0">
                <a:solidFill>
                  <a:prstClr val="white"/>
                </a:solidFill>
              </a:rPr>
              <a:t> لأنه ليس شيء غير ممكن عند </a:t>
            </a:r>
            <a:r>
              <a:rPr lang="ar-EG" sz="3200" dirty="0" err="1">
                <a:solidFill>
                  <a:prstClr val="white"/>
                </a:solidFill>
              </a:rPr>
              <a:t>الله.</a:t>
            </a:r>
            <a:r>
              <a:rPr lang="ar-EG" sz="3200" dirty="0">
                <a:solidFill>
                  <a:prstClr val="white"/>
                </a:solidFill>
              </a:rPr>
              <a:t> فقالت مريم للملاك هاأنذا أنا أمة الرب ليكن لي </a:t>
            </a:r>
            <a:r>
              <a:rPr lang="ar-EG" sz="3200" dirty="0" err="1">
                <a:solidFill>
                  <a:prstClr val="white"/>
                </a:solidFill>
              </a:rPr>
              <a:t>كقولك.</a:t>
            </a:r>
            <a:r>
              <a:rPr lang="ar-EG" sz="3200" dirty="0">
                <a:solidFill>
                  <a:prstClr val="white"/>
                </a:solidFill>
              </a:rPr>
              <a:t> فمضى من عندها </a:t>
            </a:r>
            <a:r>
              <a:rPr lang="ar-EG" sz="3200" dirty="0" err="1">
                <a:solidFill>
                  <a:prstClr val="white"/>
                </a:solidFill>
              </a:rPr>
              <a:t>الملاك</a:t>
            </a:r>
            <a:r>
              <a:rPr lang="ar-EG" sz="2800" dirty="0" err="1">
                <a:solidFill>
                  <a:prstClr val="white"/>
                </a:solidFill>
              </a:rPr>
              <a:t>.</a:t>
            </a:r>
            <a:r>
              <a:rPr lang="ar-EG" sz="2800" dirty="0">
                <a:solidFill>
                  <a:prstClr val="white"/>
                </a:solidFill>
              </a:rPr>
              <a:t>(لوقا </a:t>
            </a:r>
            <a:r>
              <a:rPr lang="ar-EG" sz="2800" dirty="0" err="1">
                <a:solidFill>
                  <a:prstClr val="white"/>
                </a:solidFill>
              </a:rPr>
              <a:t>1 </a:t>
            </a:r>
            <a:r>
              <a:rPr lang="ar-EG" sz="2800" dirty="0">
                <a:solidFill>
                  <a:prstClr val="white"/>
                </a:solidFill>
              </a:rPr>
              <a:t>: </a:t>
            </a:r>
            <a:r>
              <a:rPr lang="ar-EG" sz="2800" dirty="0" err="1">
                <a:solidFill>
                  <a:prstClr val="white"/>
                </a:solidFill>
              </a:rPr>
              <a:t>26 </a:t>
            </a:r>
            <a:r>
              <a:rPr lang="ar-EG" sz="2800" dirty="0">
                <a:solidFill>
                  <a:prstClr val="white"/>
                </a:solidFill>
              </a:rPr>
              <a:t>– </a:t>
            </a:r>
            <a:r>
              <a:rPr lang="ar-EG" sz="2800" dirty="0" err="1">
                <a:solidFill>
                  <a:prstClr val="white"/>
                </a:solidFill>
              </a:rPr>
              <a:t>38 )</a:t>
            </a:r>
            <a:endParaRPr lang="ar-EG" sz="3200" dirty="0">
              <a:solidFill>
                <a:prstClr val="white"/>
              </a:solidFill>
            </a:endParaRPr>
          </a:p>
        </p:txBody>
      </p:sp>
      <p:sp>
        <p:nvSpPr>
          <p:cNvPr id="12" name="Rectangle 11"/>
          <p:cNvSpPr/>
          <p:nvPr/>
        </p:nvSpPr>
        <p:spPr>
          <a:xfrm>
            <a:off x="457200" y="4343400"/>
            <a:ext cx="11247156" cy="1569660"/>
          </a:xfrm>
          <a:prstGeom prst="rect">
            <a:avLst/>
          </a:prstGeom>
        </p:spPr>
        <p:txBody>
          <a:bodyPr wrap="square">
            <a:spAutoFit/>
          </a:bodyPr>
          <a:lstStyle/>
          <a:p>
            <a:pPr algn="ctr"/>
            <a:r>
              <a:rPr lang="fr-FR" sz="2400" b="1" dirty="0">
                <a:solidFill>
                  <a:prstClr val="white"/>
                </a:solidFill>
                <a:latin typeface="Book Antiqua" pitchFamily="18" charset="0"/>
              </a:rPr>
              <a:t>Voici, Élisabeth, ta parente, a conçu, elle aussi, un fils en sa vieillesse, et celle qui était appelée stérile est dans son sixième mois. Car rien n'est impossible à Dieu. Marie dit: Je suis la servante du Seigneur; qu'il me soit fait selon ta parole! Et l'ange la quitta.(Luc 1 : 26-38)</a:t>
            </a:r>
          </a:p>
        </p:txBody>
      </p:sp>
      <p:sp>
        <p:nvSpPr>
          <p:cNvPr id="2" name="ZoneTexte 1">
            <a:extLst>
              <a:ext uri="{FF2B5EF4-FFF2-40B4-BE49-F238E27FC236}">
                <a16:creationId xmlns:a16="http://schemas.microsoft.com/office/drawing/2014/main" id="{C100B5B4-3949-B284-C7F8-2E10BD42483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2</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semaine </a:t>
            </a:r>
          </a:p>
        </p:txBody>
      </p:sp>
      <p:sp>
        <p:nvSpPr>
          <p:cNvPr id="3" name="ZoneTexte 2">
            <a:hlinkClick r:id="rId2" action="ppaction://hlinksldjump"/>
            <a:extLst>
              <a:ext uri="{FF2B5EF4-FFF2-40B4-BE49-F238E27FC236}">
                <a16:creationId xmlns:a16="http://schemas.microsoft.com/office/drawing/2014/main" id="{249B950D-0B58-B2FE-35CD-EB1E4CC91A1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22078944"/>
      </p:ext>
    </p:extLst>
  </p:cSld>
  <p:clrMapOvr>
    <a:masterClrMapping/>
  </p:clrMapOvr>
  <p:transition spd="slow"/>
</p:sld>
</file>

<file path=ppt/slides/slide260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 name="Rectangle 10"/>
          <p:cNvSpPr/>
          <p:nvPr/>
        </p:nvSpPr>
        <p:spPr>
          <a:xfrm>
            <a:off x="6672064" y="188641"/>
            <a:ext cx="5032292" cy="5293757"/>
          </a:xfrm>
          <a:prstGeom prst="rect">
            <a:avLst/>
          </a:prstGeom>
        </p:spPr>
        <p:txBody>
          <a:bodyPr wrap="square">
            <a:spAutoFit/>
          </a:bodyPr>
          <a:lstStyle/>
          <a:p>
            <a:pPr algn="just" rtl="1"/>
            <a:r>
              <a:rPr lang="ar-EG" sz="2600" dirty="0">
                <a:solidFill>
                  <a:prstClr val="white"/>
                </a:solidFill>
              </a:rPr>
              <a:t>ومن ذلك الوقت </a:t>
            </a:r>
            <a:r>
              <a:rPr lang="ar-EG" sz="2600" dirty="0" err="1">
                <a:solidFill>
                  <a:prstClr val="white"/>
                </a:solidFill>
              </a:rPr>
              <a:t>حبلت</a:t>
            </a:r>
            <a:r>
              <a:rPr lang="ar-EG" sz="2600" dirty="0">
                <a:solidFill>
                  <a:prstClr val="white"/>
                </a:solidFill>
              </a:rPr>
              <a:t> العذراء مريم </a:t>
            </a:r>
            <a:r>
              <a:rPr lang="ar-EG" sz="2600" dirty="0" err="1">
                <a:solidFill>
                  <a:prstClr val="white"/>
                </a:solidFill>
              </a:rPr>
              <a:t>الطاهرة.</a:t>
            </a:r>
            <a:r>
              <a:rPr lang="ar-EG" sz="2600" dirty="0">
                <a:solidFill>
                  <a:prstClr val="white"/>
                </a:solidFill>
              </a:rPr>
              <a:t> نعطيك السلام مع غبريال الملاك قائلين: افرحي يا ممتلئة نعمة الرب معك. وفي الشهر السادس للعجوز العاقر أليصابات التي لزكريا أرسل جبرائيل المختار للبشارة. ملاك ضابط الكل المرسوم لهذه الخدمة من عند الرب إلى مدينة في الجليل تسمى </a:t>
            </a:r>
            <a:r>
              <a:rPr lang="ar-EG" sz="2600" dirty="0" err="1">
                <a:solidFill>
                  <a:prstClr val="white"/>
                </a:solidFill>
              </a:rPr>
              <a:t>الناصرة.</a:t>
            </a:r>
            <a:r>
              <a:rPr lang="ar-EG" sz="2600" dirty="0">
                <a:solidFill>
                  <a:prstClr val="white"/>
                </a:solidFill>
              </a:rPr>
              <a:t> إلى عذراء </a:t>
            </a:r>
            <a:r>
              <a:rPr lang="ar-EG" sz="2600" dirty="0" err="1">
                <a:solidFill>
                  <a:prstClr val="white"/>
                </a:solidFill>
              </a:rPr>
              <a:t>مخطوبة</a:t>
            </a:r>
            <a:r>
              <a:rPr lang="ar-EG" sz="2600" dirty="0">
                <a:solidFill>
                  <a:prstClr val="white"/>
                </a:solidFill>
              </a:rPr>
              <a:t> لرجل اسمه يوسف من بيت داود واسم العذراء </a:t>
            </a:r>
            <a:r>
              <a:rPr lang="ar-EG" sz="2600" dirty="0" err="1">
                <a:solidFill>
                  <a:prstClr val="white"/>
                </a:solidFill>
              </a:rPr>
              <a:t>المخطوبة</a:t>
            </a:r>
            <a:r>
              <a:rPr lang="ar-EG" sz="2600" dirty="0">
                <a:solidFill>
                  <a:prstClr val="white"/>
                </a:solidFill>
              </a:rPr>
              <a:t> للشيخ المؤمن يوسف القديسة مر </a:t>
            </a:r>
            <a:r>
              <a:rPr lang="ar-EG" sz="2600" dirty="0" err="1">
                <a:solidFill>
                  <a:prstClr val="white"/>
                </a:solidFill>
              </a:rPr>
              <a:t>يم.</a:t>
            </a:r>
            <a:r>
              <a:rPr lang="ar-EG" sz="2600" dirty="0">
                <a:solidFill>
                  <a:prstClr val="white"/>
                </a:solidFill>
              </a:rPr>
              <a:t> فلما دخل إليها الملاك وبشرها هكذا قائلا: السلام لك يا ممتلئة </a:t>
            </a:r>
            <a:r>
              <a:rPr lang="ar-EG" sz="2600" dirty="0" err="1">
                <a:solidFill>
                  <a:prstClr val="white"/>
                </a:solidFill>
              </a:rPr>
              <a:t>نعمة.</a:t>
            </a:r>
            <a:r>
              <a:rPr lang="ar-EG" sz="2600" dirty="0">
                <a:solidFill>
                  <a:prstClr val="white"/>
                </a:solidFill>
              </a:rPr>
              <a:t> الرب معك فاضطربت العذراء جدا وكانت مفكرة في كلامه أن كيف هو هذا الكلام فأجاب</a:t>
            </a:r>
          </a:p>
        </p:txBody>
      </p:sp>
      <p:sp>
        <p:nvSpPr>
          <p:cNvPr id="12" name="Rectangle 11"/>
          <p:cNvSpPr/>
          <p:nvPr/>
        </p:nvSpPr>
        <p:spPr>
          <a:xfrm>
            <a:off x="457200" y="41711"/>
            <a:ext cx="6070848" cy="6186309"/>
          </a:xfrm>
          <a:prstGeom prst="rect">
            <a:avLst/>
          </a:prstGeom>
        </p:spPr>
        <p:txBody>
          <a:bodyPr wrap="square">
            <a:spAutoFit/>
          </a:bodyPr>
          <a:lstStyle/>
          <a:p>
            <a:pPr algn="just"/>
            <a:r>
              <a:rPr lang="fr-FR" sz="2200" b="1" dirty="0">
                <a:solidFill>
                  <a:prstClr val="white"/>
                </a:solidFill>
                <a:latin typeface="Book Antiqua" pitchFamily="18" charset="0"/>
              </a:rPr>
              <a:t>En ces temps, la pure vierge Marie devint enceinte. Nous te saluons avec l'ange Gabriel en disant "Réjouis-toi pleine de grâce, le Seigneur est avec toi. "Et au sixième mois de la grossesse d'Elisabeth la stérile, pour qui l'ange Gabriel avait été choisi pour annoncer la bonne nouvelle à Zacharie, l'ange du Seigneur Tout-puissant, fut envoyé par Dieu pour cette mission, à une ville de Galilée appelée Nazareth auprès d'une vierge, fiancée à un homme nommé Joseph, de la maison de David. Et le nom de la vierge fiancée au croyant vieillard Joseph était Sainte Marie. Et lorsque l'ange entra chez elle, il annonça la bonne nouvelle en disant : " Salut à toi pleine de grâce. Le Seigneur est avec toi. La Sainte Vierge fut très troublée et se demanda comment cela se fera-t-il. </a:t>
            </a:r>
          </a:p>
        </p:txBody>
      </p:sp>
      <p:sp>
        <p:nvSpPr>
          <p:cNvPr id="2" name="ZoneTexte 1">
            <a:extLst>
              <a:ext uri="{FF2B5EF4-FFF2-40B4-BE49-F238E27FC236}">
                <a16:creationId xmlns:a16="http://schemas.microsoft.com/office/drawing/2014/main" id="{379621CA-B087-ED8F-433E-22346202D9D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2</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semaine </a:t>
            </a:r>
          </a:p>
        </p:txBody>
      </p:sp>
      <p:sp>
        <p:nvSpPr>
          <p:cNvPr id="3" name="ZoneTexte 2">
            <a:hlinkClick r:id="rId2" action="ppaction://hlinksldjump"/>
            <a:extLst>
              <a:ext uri="{FF2B5EF4-FFF2-40B4-BE49-F238E27FC236}">
                <a16:creationId xmlns:a16="http://schemas.microsoft.com/office/drawing/2014/main" id="{3D951843-929F-D447-3246-789CF057130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33824020"/>
      </p:ext>
    </p:extLst>
  </p:cSld>
  <p:clrMapOvr>
    <a:masterClrMapping/>
  </p:clrMapOvr>
  <p:transition spd="slow"/>
</p:sld>
</file>

<file path=ppt/slides/slide260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 name="Rectangle 10"/>
          <p:cNvSpPr/>
          <p:nvPr/>
        </p:nvSpPr>
        <p:spPr>
          <a:xfrm>
            <a:off x="6672064" y="188641"/>
            <a:ext cx="5062736" cy="4524315"/>
          </a:xfrm>
          <a:prstGeom prst="rect">
            <a:avLst/>
          </a:prstGeom>
        </p:spPr>
        <p:txBody>
          <a:bodyPr wrap="square">
            <a:spAutoFit/>
          </a:bodyPr>
          <a:lstStyle/>
          <a:p>
            <a:pPr algn="just" rtl="1"/>
            <a:r>
              <a:rPr lang="ar-EG" sz="2400" dirty="0">
                <a:solidFill>
                  <a:prstClr val="white"/>
                </a:solidFill>
              </a:rPr>
              <a:t>الملاك يخبرها بالسر </a:t>
            </a:r>
            <a:r>
              <a:rPr lang="ar-EG" sz="2400" dirty="0" err="1">
                <a:solidFill>
                  <a:prstClr val="white"/>
                </a:solidFill>
              </a:rPr>
              <a:t>العظيم.</a:t>
            </a:r>
            <a:r>
              <a:rPr lang="ar-EG" sz="2400" dirty="0">
                <a:solidFill>
                  <a:prstClr val="white"/>
                </a:solidFill>
              </a:rPr>
              <a:t> لا </a:t>
            </a:r>
            <a:r>
              <a:rPr lang="ar-EG" sz="2400" dirty="0" err="1">
                <a:solidFill>
                  <a:prstClr val="white"/>
                </a:solidFill>
              </a:rPr>
              <a:t>تخافي</a:t>
            </a:r>
            <a:r>
              <a:rPr lang="ar-EG" sz="2400" dirty="0">
                <a:solidFill>
                  <a:prstClr val="white"/>
                </a:solidFill>
              </a:rPr>
              <a:t> يا مريم </a:t>
            </a:r>
            <a:r>
              <a:rPr lang="ar-EG" sz="2400" dirty="0" err="1">
                <a:solidFill>
                  <a:prstClr val="white"/>
                </a:solidFill>
              </a:rPr>
              <a:t>الملكة.</a:t>
            </a:r>
            <a:r>
              <a:rPr lang="ar-EG" sz="2400" dirty="0">
                <a:solidFill>
                  <a:prstClr val="white"/>
                </a:solidFill>
              </a:rPr>
              <a:t> فقد وجدت نعمة أما الرب </a:t>
            </a:r>
            <a:r>
              <a:rPr lang="ar-EG" sz="2400" dirty="0" err="1">
                <a:solidFill>
                  <a:prstClr val="white"/>
                </a:solidFill>
              </a:rPr>
              <a:t>الإله.</a:t>
            </a:r>
            <a:r>
              <a:rPr lang="ar-EG" sz="2400" dirty="0">
                <a:solidFill>
                  <a:prstClr val="white"/>
                </a:solidFill>
              </a:rPr>
              <a:t> </a:t>
            </a:r>
            <a:r>
              <a:rPr lang="ar-EG" sz="2400" dirty="0" err="1">
                <a:solidFill>
                  <a:prstClr val="white"/>
                </a:solidFill>
              </a:rPr>
              <a:t>هوذا</a:t>
            </a:r>
            <a:r>
              <a:rPr lang="ar-EG" sz="2400" dirty="0">
                <a:solidFill>
                  <a:prstClr val="white"/>
                </a:solidFill>
              </a:rPr>
              <a:t> </a:t>
            </a:r>
            <a:r>
              <a:rPr lang="ar-EG" sz="2400" dirty="0" err="1">
                <a:solidFill>
                  <a:prstClr val="white"/>
                </a:solidFill>
              </a:rPr>
              <a:t>تحبلين</a:t>
            </a:r>
            <a:r>
              <a:rPr lang="ar-EG" sz="2400" dirty="0">
                <a:solidFill>
                  <a:prstClr val="white"/>
                </a:solidFill>
              </a:rPr>
              <a:t> وتلدين ابنا ويدعى اسمه يسوع المخلص وهذا يكو ن عظيما في السماء وعلى </a:t>
            </a:r>
            <a:r>
              <a:rPr lang="ar-EG" sz="2400" dirty="0" err="1">
                <a:solidFill>
                  <a:prstClr val="white"/>
                </a:solidFill>
              </a:rPr>
              <a:t>الأرض.</a:t>
            </a:r>
            <a:r>
              <a:rPr lang="ar-EG" sz="2400" dirty="0">
                <a:solidFill>
                  <a:prstClr val="white"/>
                </a:solidFill>
              </a:rPr>
              <a:t> ويدعى ابن الله العلى ويعطيه الرب الإله كرسي داود أبيه ويملك على بيت يعقوب إلى </a:t>
            </a:r>
            <a:r>
              <a:rPr lang="ar-EG" sz="2400" dirty="0" err="1">
                <a:solidFill>
                  <a:prstClr val="white"/>
                </a:solidFill>
              </a:rPr>
              <a:t>الأبد.</a:t>
            </a:r>
            <a:r>
              <a:rPr lang="ar-EG" sz="2400" dirty="0">
                <a:solidFill>
                  <a:prstClr val="white"/>
                </a:solidFill>
              </a:rPr>
              <a:t> ولا يكون لملكه </a:t>
            </a:r>
            <a:r>
              <a:rPr lang="ar-EG" sz="2400" dirty="0" err="1">
                <a:solidFill>
                  <a:prstClr val="white"/>
                </a:solidFill>
              </a:rPr>
              <a:t>انقضاء.</a:t>
            </a:r>
            <a:r>
              <a:rPr lang="ar-EG" sz="2400" dirty="0">
                <a:solidFill>
                  <a:prstClr val="white"/>
                </a:solidFill>
              </a:rPr>
              <a:t> فقالت مريم </a:t>
            </a:r>
            <a:r>
              <a:rPr lang="ar-EG" sz="2400" dirty="0" err="1">
                <a:solidFill>
                  <a:prstClr val="white"/>
                </a:solidFill>
              </a:rPr>
              <a:t>للملاك.</a:t>
            </a:r>
            <a:r>
              <a:rPr lang="ar-EG" sz="2400" dirty="0">
                <a:solidFill>
                  <a:prstClr val="white"/>
                </a:solidFill>
              </a:rPr>
              <a:t> كيف يكون لي هذا وأنا عذراء لا اعرف </a:t>
            </a:r>
            <a:r>
              <a:rPr lang="ar-EG" sz="2400" dirty="0" err="1">
                <a:solidFill>
                  <a:prstClr val="white"/>
                </a:solidFill>
              </a:rPr>
              <a:t>رجلا.</a:t>
            </a:r>
            <a:r>
              <a:rPr lang="ar-EG" sz="2400" dirty="0">
                <a:solidFill>
                  <a:prstClr val="white"/>
                </a:solidFill>
              </a:rPr>
              <a:t> أيها الشعب المسيحي اسمعوا </a:t>
            </a:r>
            <a:r>
              <a:rPr lang="ar-EG" sz="2400" dirty="0" err="1">
                <a:solidFill>
                  <a:prstClr val="white"/>
                </a:solidFill>
              </a:rPr>
              <a:t>غبريال</a:t>
            </a:r>
            <a:r>
              <a:rPr lang="ar-EG" sz="2400" dirty="0">
                <a:solidFill>
                  <a:prstClr val="white"/>
                </a:solidFill>
              </a:rPr>
              <a:t> المبشر </a:t>
            </a:r>
            <a:r>
              <a:rPr lang="ar-EG" sz="2400" dirty="0" err="1">
                <a:solidFill>
                  <a:prstClr val="white"/>
                </a:solidFill>
              </a:rPr>
              <a:t>الحقيقي</a:t>
            </a:r>
            <a:r>
              <a:rPr lang="ar-EG" sz="2400" dirty="0">
                <a:solidFill>
                  <a:prstClr val="white"/>
                </a:solidFill>
              </a:rPr>
              <a:t> تأنى في كلامه مع الفتاة العذراء وقال لها الروح القدس تحل عليك وقوة العلى تظللك من اجل ذلك المولود منك قدوس وابن العلى يدعى</a:t>
            </a:r>
          </a:p>
        </p:txBody>
      </p:sp>
      <p:sp>
        <p:nvSpPr>
          <p:cNvPr id="12" name="Rectangle 11"/>
          <p:cNvSpPr/>
          <p:nvPr/>
        </p:nvSpPr>
        <p:spPr>
          <a:xfrm>
            <a:off x="457200" y="-27384"/>
            <a:ext cx="6070848" cy="5909310"/>
          </a:xfrm>
          <a:prstGeom prst="rect">
            <a:avLst/>
          </a:prstGeom>
        </p:spPr>
        <p:txBody>
          <a:bodyPr wrap="square">
            <a:spAutoFit/>
          </a:bodyPr>
          <a:lstStyle/>
          <a:p>
            <a:pPr algn="just"/>
            <a:r>
              <a:rPr lang="fr-FR" sz="2100" b="1" dirty="0">
                <a:solidFill>
                  <a:prstClr val="white"/>
                </a:solidFill>
                <a:latin typeface="Book Antiqua" pitchFamily="18" charset="0"/>
              </a:rPr>
              <a:t>L'ange répondit en lui annonçant le grand mystère. Ne crains pas Marie, la Reine. Tu as trouvé grâce auprès de Dieu. Tu deviendras enceinte et tu enfanteras un fils, et Son nom sera Jésus le Sauveur. Il sera grand dans les cieux et sur la Terre; Il sera appelé fils de Dieu Très-Haut et le Seigneur Dieu lui donnera le trône de David son père et Il régnera sur la maison de Jacob éternellement et Son règne n'aura pas de fin. Comment cela se fera-t-il puisque je ne connais point d'homme? Vous, peuple chrétien, écoutez Gabriel le vrai annonciateur de la bonne nouvelle, méditez dans ses paroles avec la jeune vierge. Il lui dit " le Saint-Esprit viendra sur toi et la puissance du Très-Haut te couvrira de son ombre. C'est pourquoi le Saint enfant qui naîtra de toi sera appelé Fils de Dieu. </a:t>
            </a:r>
          </a:p>
        </p:txBody>
      </p:sp>
      <p:sp>
        <p:nvSpPr>
          <p:cNvPr id="2" name="ZoneTexte 1">
            <a:extLst>
              <a:ext uri="{FF2B5EF4-FFF2-40B4-BE49-F238E27FC236}">
                <a16:creationId xmlns:a16="http://schemas.microsoft.com/office/drawing/2014/main" id="{70963637-BBC6-7024-72D6-7B3C3634BE2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2</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semaine </a:t>
            </a:r>
          </a:p>
        </p:txBody>
      </p:sp>
      <p:sp>
        <p:nvSpPr>
          <p:cNvPr id="3" name="ZoneTexte 2">
            <a:hlinkClick r:id="rId2" action="ppaction://hlinksldjump"/>
            <a:extLst>
              <a:ext uri="{FF2B5EF4-FFF2-40B4-BE49-F238E27FC236}">
                <a16:creationId xmlns:a16="http://schemas.microsoft.com/office/drawing/2014/main" id="{8389C815-18E1-D321-5820-D559CC3CB5D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32466097"/>
      </p:ext>
    </p:extLst>
  </p:cSld>
  <p:clrMapOvr>
    <a:masterClrMapping/>
  </p:clrMapOvr>
  <p:transition spd="slow"/>
</p:sld>
</file>

<file path=ppt/slides/slide260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 name="Rectangle 10"/>
          <p:cNvSpPr/>
          <p:nvPr/>
        </p:nvSpPr>
        <p:spPr>
          <a:xfrm>
            <a:off x="6672064" y="188641"/>
            <a:ext cx="5032292" cy="6124754"/>
          </a:xfrm>
          <a:prstGeom prst="rect">
            <a:avLst/>
          </a:prstGeom>
        </p:spPr>
        <p:txBody>
          <a:bodyPr wrap="square">
            <a:spAutoFit/>
          </a:bodyPr>
          <a:lstStyle/>
          <a:p>
            <a:pPr algn="just" rtl="1"/>
            <a:r>
              <a:rPr lang="ar-EG" sz="2800" dirty="0">
                <a:solidFill>
                  <a:prstClr val="white"/>
                </a:solidFill>
              </a:rPr>
              <a:t>اليس تعرفين أن </a:t>
            </a:r>
            <a:r>
              <a:rPr lang="ar-EG" sz="2800" dirty="0" err="1">
                <a:solidFill>
                  <a:prstClr val="white"/>
                </a:solidFill>
              </a:rPr>
              <a:t>أليصابات</a:t>
            </a:r>
            <a:r>
              <a:rPr lang="ar-EG" sz="2800" dirty="0">
                <a:solidFill>
                  <a:prstClr val="white"/>
                </a:solidFill>
              </a:rPr>
              <a:t> كملت أيامها عاقراً وقد </a:t>
            </a:r>
            <a:r>
              <a:rPr lang="ar-EG" sz="2800" dirty="0" err="1">
                <a:solidFill>
                  <a:prstClr val="white"/>
                </a:solidFill>
              </a:rPr>
              <a:t>حبلت</a:t>
            </a:r>
            <a:r>
              <a:rPr lang="ar-EG" sz="2800" dirty="0">
                <a:solidFill>
                  <a:prstClr val="white"/>
                </a:solidFill>
              </a:rPr>
              <a:t> أيضا على </a:t>
            </a:r>
            <a:r>
              <a:rPr lang="ar-EG" sz="2800" dirty="0" err="1">
                <a:solidFill>
                  <a:prstClr val="white"/>
                </a:solidFill>
              </a:rPr>
              <a:t>عجزها.</a:t>
            </a:r>
            <a:r>
              <a:rPr lang="ar-EG" sz="2800" dirty="0">
                <a:solidFill>
                  <a:prstClr val="white"/>
                </a:solidFill>
              </a:rPr>
              <a:t> وهذا هو الشهر السادس لها عددا فليس عند الله أمر </a:t>
            </a:r>
            <a:r>
              <a:rPr lang="ar-EG" sz="2800" dirty="0" err="1">
                <a:solidFill>
                  <a:prstClr val="white"/>
                </a:solidFill>
              </a:rPr>
              <a:t>عسير.</a:t>
            </a:r>
            <a:r>
              <a:rPr lang="ar-EG" sz="2800" dirty="0">
                <a:solidFill>
                  <a:prstClr val="white"/>
                </a:solidFill>
              </a:rPr>
              <a:t> ولا كلام بغير قوة ولا شيء غير موافق </a:t>
            </a:r>
            <a:r>
              <a:rPr lang="ar-EG" sz="2800" dirty="0" err="1">
                <a:solidFill>
                  <a:prstClr val="white"/>
                </a:solidFill>
              </a:rPr>
              <a:t>أيضا.</a:t>
            </a:r>
            <a:r>
              <a:rPr lang="ar-EG" sz="2800" dirty="0">
                <a:solidFill>
                  <a:prstClr val="white"/>
                </a:solidFill>
              </a:rPr>
              <a:t> فلما سمعت العذراء هذا من الملاك اطمأن قلبها فأجابت هكذا بطيب قلب وفرح </a:t>
            </a:r>
            <a:r>
              <a:rPr lang="ar-EG" sz="2800" dirty="0" err="1">
                <a:solidFill>
                  <a:prstClr val="white"/>
                </a:solidFill>
              </a:rPr>
              <a:t>عظيم.</a:t>
            </a:r>
            <a:r>
              <a:rPr lang="ar-EG" sz="2800" dirty="0">
                <a:solidFill>
                  <a:prstClr val="white"/>
                </a:solidFill>
              </a:rPr>
              <a:t> </a:t>
            </a:r>
            <a:r>
              <a:rPr lang="ar-EG" sz="2800" dirty="0" err="1">
                <a:solidFill>
                  <a:prstClr val="white"/>
                </a:solidFill>
              </a:rPr>
              <a:t>هوذا</a:t>
            </a:r>
            <a:r>
              <a:rPr lang="ar-EG" sz="2800" dirty="0">
                <a:solidFill>
                  <a:prstClr val="white"/>
                </a:solidFill>
              </a:rPr>
              <a:t> أنا </a:t>
            </a:r>
            <a:r>
              <a:rPr lang="ar-EG" sz="2800" dirty="0" err="1">
                <a:solidFill>
                  <a:prstClr val="white"/>
                </a:solidFill>
              </a:rPr>
              <a:t>عبدة</a:t>
            </a:r>
            <a:r>
              <a:rPr lang="ar-EG" sz="2800" dirty="0">
                <a:solidFill>
                  <a:prstClr val="white"/>
                </a:solidFill>
              </a:rPr>
              <a:t> للرب فليصنع معي كقولك </a:t>
            </a:r>
            <a:r>
              <a:rPr lang="ar-EG" sz="2800" dirty="0" err="1">
                <a:solidFill>
                  <a:prstClr val="white"/>
                </a:solidFill>
              </a:rPr>
              <a:t>بإرادته.</a:t>
            </a:r>
            <a:r>
              <a:rPr lang="ar-EG" sz="2800" dirty="0">
                <a:solidFill>
                  <a:prstClr val="white"/>
                </a:solidFill>
              </a:rPr>
              <a:t> وهكذا انصرف عنها </a:t>
            </a:r>
            <a:r>
              <a:rPr lang="ar-EG" sz="2800" dirty="0" err="1">
                <a:solidFill>
                  <a:prstClr val="white"/>
                </a:solidFill>
              </a:rPr>
              <a:t>الملاك.</a:t>
            </a:r>
            <a:r>
              <a:rPr lang="ar-EG" sz="2800" dirty="0">
                <a:solidFill>
                  <a:prstClr val="white"/>
                </a:solidFill>
              </a:rPr>
              <a:t> فلما مضى الملا ك فكرت العذراء في قلبها قائلة من هو الذي سمع قط مثل الأمر الذي اخبرني </a:t>
            </a:r>
            <a:r>
              <a:rPr lang="ar-EG" sz="2800" dirty="0" err="1">
                <a:solidFill>
                  <a:prstClr val="white"/>
                </a:solidFill>
              </a:rPr>
              <a:t>به</a:t>
            </a:r>
            <a:r>
              <a:rPr lang="ar-EG" sz="2800" dirty="0">
                <a:solidFill>
                  <a:prstClr val="white"/>
                </a:solidFill>
              </a:rPr>
              <a:t> الملاك أن تكون عذراء توجد حبلى من غير مضاجعة </a:t>
            </a:r>
            <a:r>
              <a:rPr lang="ar-EG" sz="2800" dirty="0" err="1">
                <a:solidFill>
                  <a:prstClr val="white"/>
                </a:solidFill>
              </a:rPr>
              <a:t>رجل.</a:t>
            </a:r>
            <a:r>
              <a:rPr lang="ar-EG" sz="2800" dirty="0">
                <a:solidFill>
                  <a:prstClr val="white"/>
                </a:solidFill>
              </a:rPr>
              <a:t> وأنا صبية عذراء بغير أب ولا أم</a:t>
            </a:r>
            <a:endParaRPr lang="fr-FR" sz="2800" dirty="0">
              <a:solidFill>
                <a:prstClr val="white"/>
              </a:solidFill>
            </a:endParaRPr>
          </a:p>
        </p:txBody>
      </p:sp>
      <p:sp>
        <p:nvSpPr>
          <p:cNvPr id="12" name="Rectangle 11"/>
          <p:cNvSpPr/>
          <p:nvPr/>
        </p:nvSpPr>
        <p:spPr>
          <a:xfrm>
            <a:off x="457200" y="116632"/>
            <a:ext cx="5926832" cy="5755422"/>
          </a:xfrm>
          <a:prstGeom prst="rect">
            <a:avLst/>
          </a:prstGeom>
        </p:spPr>
        <p:txBody>
          <a:bodyPr wrap="square">
            <a:spAutoFit/>
          </a:bodyPr>
          <a:lstStyle/>
          <a:p>
            <a:pPr algn="just"/>
            <a:r>
              <a:rPr lang="fr-FR" sz="2300" b="1" dirty="0">
                <a:solidFill>
                  <a:prstClr val="white"/>
                </a:solidFill>
                <a:latin typeface="Book Antiqua" pitchFamily="18" charset="0"/>
              </a:rPr>
              <a:t>Ne sais-tu pas qu’Elisabeth, ta parente, a passé ses jours stérile et voici elle aussi est enceinte malgré son infirmité.  Elle est dans son sixième mois car rien n'est impossible à Dieu, pas de parole sans force et rien d’inconvenable. Lorsque la vierge entendit cela de l'ange, elle fut réconfortée, elle répondit avec bonté de cœur et grande joie : Je suis la servante du Seigneur, qu'il me soit fait selon ta parole. Et l'ange la quitta. Lorsque l'ange la quitta, la Vierge méditait en son cœur, en disant: qui a entendu une chose pareille à ce que l'ange m'a annoncé; qu'une vierge sera enceinte sans avoir connu d'homme. Et moi je suis une jeune fille vierge sans père ni mère. </a:t>
            </a:r>
          </a:p>
        </p:txBody>
      </p:sp>
      <p:sp>
        <p:nvSpPr>
          <p:cNvPr id="2" name="ZoneTexte 1">
            <a:extLst>
              <a:ext uri="{FF2B5EF4-FFF2-40B4-BE49-F238E27FC236}">
                <a16:creationId xmlns:a16="http://schemas.microsoft.com/office/drawing/2014/main" id="{926B080C-8104-9B99-6ED3-5FF6CD8195C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2</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semaine </a:t>
            </a:r>
          </a:p>
        </p:txBody>
      </p:sp>
      <p:sp>
        <p:nvSpPr>
          <p:cNvPr id="3" name="ZoneTexte 2">
            <a:hlinkClick r:id="rId2" action="ppaction://hlinksldjump"/>
            <a:extLst>
              <a:ext uri="{FF2B5EF4-FFF2-40B4-BE49-F238E27FC236}">
                <a16:creationId xmlns:a16="http://schemas.microsoft.com/office/drawing/2014/main" id="{5A641DD8-CAF9-AC14-06DC-515F491687D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92525833"/>
      </p:ext>
    </p:extLst>
  </p:cSld>
  <p:clrMapOvr>
    <a:masterClrMapping/>
  </p:clrMapOvr>
  <p:transition spd="slow"/>
</p:sld>
</file>

<file path=ppt/slides/slide260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 name="Rectangle 10"/>
          <p:cNvSpPr/>
          <p:nvPr/>
        </p:nvSpPr>
        <p:spPr>
          <a:xfrm>
            <a:off x="6456040" y="482"/>
            <a:ext cx="5248316" cy="6001643"/>
          </a:xfrm>
          <a:prstGeom prst="rect">
            <a:avLst/>
          </a:prstGeom>
        </p:spPr>
        <p:txBody>
          <a:bodyPr wrap="square">
            <a:spAutoFit/>
          </a:bodyPr>
          <a:lstStyle/>
          <a:p>
            <a:pPr algn="just" rtl="1"/>
            <a:r>
              <a:rPr lang="ar-EG" sz="2400" dirty="0">
                <a:solidFill>
                  <a:prstClr val="white"/>
                </a:solidFill>
              </a:rPr>
              <a:t>وان أظهرت هذا الأمر المكتوم من هو الذي يصدقني على الحق لا </a:t>
            </a:r>
            <a:r>
              <a:rPr lang="ar-EG" sz="2400" dirty="0" err="1">
                <a:solidFill>
                  <a:prstClr val="white"/>
                </a:solidFill>
              </a:rPr>
              <a:t>سيما</a:t>
            </a:r>
            <a:r>
              <a:rPr lang="ar-EG" sz="2400" dirty="0">
                <a:solidFill>
                  <a:prstClr val="white"/>
                </a:solidFill>
              </a:rPr>
              <a:t> الشيخ الذي أودعني له الكهنة بالهيكل </a:t>
            </a:r>
            <a:r>
              <a:rPr lang="ar-EG" sz="2400" dirty="0" err="1">
                <a:solidFill>
                  <a:prstClr val="white"/>
                </a:solidFill>
              </a:rPr>
              <a:t>وطوبانية</a:t>
            </a:r>
            <a:r>
              <a:rPr lang="ar-EG" sz="2400" dirty="0">
                <a:solidFill>
                  <a:prstClr val="white"/>
                </a:solidFill>
              </a:rPr>
              <a:t> أبى </a:t>
            </a:r>
            <a:r>
              <a:rPr lang="ar-EG" sz="2400" dirty="0" err="1">
                <a:solidFill>
                  <a:prstClr val="white"/>
                </a:solidFill>
              </a:rPr>
              <a:t>سمعان</a:t>
            </a:r>
            <a:r>
              <a:rPr lang="ar-EG" sz="2400" dirty="0">
                <a:solidFill>
                  <a:prstClr val="white"/>
                </a:solidFill>
              </a:rPr>
              <a:t> الكاهن الذي يعرفني منذ صغرى ليت أمي حنة كانت في الحياة تساعدني في هذا الأمر </a:t>
            </a:r>
            <a:r>
              <a:rPr lang="ar-EG" sz="2400" dirty="0" err="1">
                <a:solidFill>
                  <a:prstClr val="white"/>
                </a:solidFill>
              </a:rPr>
              <a:t>العجيب.</a:t>
            </a:r>
            <a:r>
              <a:rPr lang="ar-EG" sz="2400" dirty="0">
                <a:solidFill>
                  <a:prstClr val="white"/>
                </a:solidFill>
              </a:rPr>
              <a:t> إلى أين أمضى وأستر وجهي من عذارى هذا الشعب اللواتي كنت معهن منذ </a:t>
            </a:r>
            <a:r>
              <a:rPr lang="ar-EG" sz="2400" dirty="0" err="1">
                <a:solidFill>
                  <a:prstClr val="white"/>
                </a:solidFill>
              </a:rPr>
              <a:t>صغرى.</a:t>
            </a:r>
            <a:r>
              <a:rPr lang="ar-EG" sz="2400" dirty="0">
                <a:solidFill>
                  <a:prstClr val="white"/>
                </a:solidFill>
              </a:rPr>
              <a:t> وبنات جنسه الذين </a:t>
            </a:r>
            <a:r>
              <a:rPr lang="ar-EG" sz="2400" dirty="0" err="1">
                <a:solidFill>
                  <a:prstClr val="white"/>
                </a:solidFill>
              </a:rPr>
              <a:t>يعرفونني.</a:t>
            </a:r>
            <a:r>
              <a:rPr lang="ar-EG" sz="2400" dirty="0">
                <a:solidFill>
                  <a:prstClr val="white"/>
                </a:solidFill>
              </a:rPr>
              <a:t> ولم اسمع قط ولا يكون أن لمنة </a:t>
            </a:r>
            <a:r>
              <a:rPr lang="ar-EG" sz="2400" dirty="0" err="1">
                <a:solidFill>
                  <a:prstClr val="white"/>
                </a:solidFill>
              </a:rPr>
              <a:t>تحبل</a:t>
            </a:r>
            <a:r>
              <a:rPr lang="ar-EG" sz="2400" dirty="0">
                <a:solidFill>
                  <a:prstClr val="white"/>
                </a:solidFill>
              </a:rPr>
              <a:t> </a:t>
            </a:r>
            <a:r>
              <a:rPr lang="ar-EG" sz="2400" dirty="0" err="1">
                <a:solidFill>
                  <a:prstClr val="white"/>
                </a:solidFill>
              </a:rPr>
              <a:t>بكلام.</a:t>
            </a:r>
            <a:r>
              <a:rPr lang="ar-EG" sz="2400" dirty="0">
                <a:solidFill>
                  <a:prstClr val="white"/>
                </a:solidFill>
              </a:rPr>
              <a:t> لكن أنا أعرف حقا إن </a:t>
            </a:r>
            <a:r>
              <a:rPr lang="ar-EG" sz="2400" dirty="0" err="1">
                <a:solidFill>
                  <a:prstClr val="white"/>
                </a:solidFill>
              </a:rPr>
              <a:t>أليصابات</a:t>
            </a:r>
            <a:r>
              <a:rPr lang="ar-EG" sz="2400" dirty="0">
                <a:solidFill>
                  <a:prstClr val="white"/>
                </a:solidFill>
              </a:rPr>
              <a:t> نسيبتي عجوز عاقر أقوم سرا وأمضى ليها واسلم عليها وعلى الشيخ الكاهن </a:t>
            </a:r>
            <a:r>
              <a:rPr lang="ar-EG" sz="2400" dirty="0" err="1">
                <a:solidFill>
                  <a:prstClr val="white"/>
                </a:solidFill>
              </a:rPr>
              <a:t>زكريا.</a:t>
            </a:r>
            <a:r>
              <a:rPr lang="ar-EG" sz="2400" dirty="0">
                <a:solidFill>
                  <a:prstClr val="white"/>
                </a:solidFill>
              </a:rPr>
              <a:t> فاني سمعت انه اخرس وأنا انظر إن كانت حبلى في آخر </a:t>
            </a:r>
            <a:r>
              <a:rPr lang="ar-EG" sz="2400" dirty="0" err="1">
                <a:solidFill>
                  <a:prstClr val="white"/>
                </a:solidFill>
              </a:rPr>
              <a:t>أيامها.</a:t>
            </a:r>
            <a:r>
              <a:rPr lang="ar-EG" sz="2400" dirty="0">
                <a:solidFill>
                  <a:prstClr val="white"/>
                </a:solidFill>
              </a:rPr>
              <a:t> وأسألها قائلة أخبريني بالذي كان منك في زمان </a:t>
            </a:r>
            <a:r>
              <a:rPr lang="ar-EG" sz="2400" dirty="0" err="1">
                <a:solidFill>
                  <a:prstClr val="white"/>
                </a:solidFill>
              </a:rPr>
              <a:t>كبرك.</a:t>
            </a:r>
            <a:r>
              <a:rPr lang="ar-EG" sz="2400" dirty="0">
                <a:solidFill>
                  <a:prstClr val="white"/>
                </a:solidFill>
              </a:rPr>
              <a:t> وان كان حبلها حق فأنا مؤمنه بكلام الملاك </a:t>
            </a:r>
            <a:r>
              <a:rPr lang="ar-EG" sz="2400" dirty="0" err="1">
                <a:solidFill>
                  <a:prstClr val="white"/>
                </a:solidFill>
              </a:rPr>
              <a:t>غبريال.</a:t>
            </a:r>
            <a:r>
              <a:rPr lang="ar-EG" sz="2400" dirty="0">
                <a:solidFill>
                  <a:prstClr val="white"/>
                </a:solidFill>
              </a:rPr>
              <a:t> ولما فكرت العذراء هكذا استعدت لكي تمضي إلى </a:t>
            </a:r>
            <a:r>
              <a:rPr lang="ar-EG" sz="2400" dirty="0" err="1">
                <a:solidFill>
                  <a:prstClr val="white"/>
                </a:solidFill>
              </a:rPr>
              <a:t>أليصابات.</a:t>
            </a:r>
            <a:r>
              <a:rPr lang="ar-EG" sz="2400" dirty="0">
                <a:solidFill>
                  <a:prstClr val="white"/>
                </a:solidFill>
              </a:rPr>
              <a:t> ونحن نسأل ونطلب منه كثرة أن نفوز </a:t>
            </a:r>
            <a:r>
              <a:rPr lang="ar-EG" sz="2400" dirty="0" err="1">
                <a:solidFill>
                  <a:prstClr val="white"/>
                </a:solidFill>
              </a:rPr>
              <a:t>برحمته.</a:t>
            </a:r>
            <a:r>
              <a:rPr lang="ar-EG" sz="2400" dirty="0">
                <a:solidFill>
                  <a:prstClr val="white"/>
                </a:solidFill>
              </a:rPr>
              <a:t> ويغفر لنا </a:t>
            </a:r>
            <a:r>
              <a:rPr lang="ar-EG" sz="2400" dirty="0" err="1">
                <a:solidFill>
                  <a:prstClr val="white"/>
                </a:solidFill>
              </a:rPr>
              <a:t>خطايانا.</a:t>
            </a:r>
            <a:r>
              <a:rPr lang="ar-EG" sz="2400" dirty="0">
                <a:solidFill>
                  <a:prstClr val="white"/>
                </a:solidFill>
              </a:rPr>
              <a:t> آمين.</a:t>
            </a:r>
            <a:endParaRPr lang="fr-FR" sz="2400" dirty="0">
              <a:solidFill>
                <a:prstClr val="white"/>
              </a:solidFill>
            </a:endParaRPr>
          </a:p>
        </p:txBody>
      </p:sp>
      <p:sp>
        <p:nvSpPr>
          <p:cNvPr id="12" name="Rectangle 11"/>
          <p:cNvSpPr/>
          <p:nvPr/>
        </p:nvSpPr>
        <p:spPr>
          <a:xfrm>
            <a:off x="457200" y="116632"/>
            <a:ext cx="5926832" cy="5632311"/>
          </a:xfrm>
          <a:prstGeom prst="rect">
            <a:avLst/>
          </a:prstGeom>
        </p:spPr>
        <p:txBody>
          <a:bodyPr wrap="square">
            <a:spAutoFit/>
          </a:bodyPr>
          <a:lstStyle/>
          <a:p>
            <a:pPr algn="just"/>
            <a:r>
              <a:rPr lang="fr-FR" sz="2400" b="1" dirty="0">
                <a:solidFill>
                  <a:prstClr val="white"/>
                </a:solidFill>
                <a:latin typeface="Book Antiqua" pitchFamily="18" charset="0"/>
              </a:rPr>
              <a:t>Cette chose cachée est apparue, qui est celui qui peut me croire réellement, si ce n’est le vieillard chez qui les prêtres du temple m'ont conduite, car jamais une vierge devint enceinte par des paroles. Et moi j’ai entendu de l’ange que ma parente Elisabeth, la stérile, est enceinte. Voici je vais maintenant me rendre chez elle, la saluer, et la servir dans sa vieillesse. Après s’être préparée, elle se rendit chez Elisabeth, la femme de Zacharie le prêtre.</a:t>
            </a:r>
          </a:p>
          <a:p>
            <a:pPr algn="just"/>
            <a:r>
              <a:rPr lang="fr-FR" sz="2400" b="1" dirty="0">
                <a:solidFill>
                  <a:prstClr val="white"/>
                </a:solidFill>
                <a:latin typeface="Book Antiqua" pitchFamily="18" charset="0"/>
              </a:rPr>
              <a:t>Et nous supplions et demandons de bénéficier de sa grande miséricorde. Et qu'Il nous pardonne nos péchés. Amen.</a:t>
            </a:r>
          </a:p>
        </p:txBody>
      </p:sp>
      <p:sp>
        <p:nvSpPr>
          <p:cNvPr id="2" name="ZoneTexte 1">
            <a:extLst>
              <a:ext uri="{FF2B5EF4-FFF2-40B4-BE49-F238E27FC236}">
                <a16:creationId xmlns:a16="http://schemas.microsoft.com/office/drawing/2014/main" id="{12ADDFC3-9EF8-939B-1DAE-1E936BF2FDF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2</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semaine </a:t>
            </a:r>
          </a:p>
        </p:txBody>
      </p:sp>
      <p:sp>
        <p:nvSpPr>
          <p:cNvPr id="3" name="ZoneTexte 2">
            <a:hlinkClick r:id="rId2" action="ppaction://hlinksldjump"/>
            <a:extLst>
              <a:ext uri="{FF2B5EF4-FFF2-40B4-BE49-F238E27FC236}">
                <a16:creationId xmlns:a16="http://schemas.microsoft.com/office/drawing/2014/main" id="{554B37A0-9947-EF99-842D-430281028B9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26109396"/>
      </p:ext>
    </p:extLst>
  </p:cSld>
  <p:clrMapOvr>
    <a:masterClrMapping/>
  </p:clrMapOvr>
  <p:transition spd="slow"/>
</p:sld>
</file>

<file path=ppt/slides/slide260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7" name="Rectangle 6"/>
          <p:cNvSpPr/>
          <p:nvPr/>
        </p:nvSpPr>
        <p:spPr>
          <a:xfrm>
            <a:off x="1524000" y="2060848"/>
            <a:ext cx="9144000" cy="1754326"/>
          </a:xfrm>
          <a:prstGeom prst="rect">
            <a:avLst/>
          </a:prstGeom>
        </p:spPr>
        <p:txBody>
          <a:bodyPr wrap="square">
            <a:spAutoFit/>
          </a:bodyPr>
          <a:lstStyle/>
          <a:p>
            <a:pPr algn="ctr"/>
            <a:r>
              <a:rPr lang="fr-FR" sz="5400" b="1" dirty="0">
                <a:solidFill>
                  <a:prstClr val="white"/>
                </a:solidFill>
                <a:latin typeface="Book Antiqua" pitchFamily="18" charset="0"/>
              </a:rPr>
              <a:t>Commentaire de la 3ème semaine </a:t>
            </a:r>
          </a:p>
        </p:txBody>
      </p:sp>
      <p:sp>
        <p:nvSpPr>
          <p:cNvPr id="11" name="Rectangle 10">
            <a:hlinkClick r:id="rId2" action="ppaction://hlinksldjump"/>
          </p:cNvPr>
          <p:cNvSpPr/>
          <p:nvPr/>
        </p:nvSpPr>
        <p:spPr>
          <a:xfrm flipH="1">
            <a:off x="5303914" y="5580116"/>
            <a:ext cx="1584177" cy="44117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t>4</a:t>
            </a:r>
            <a:r>
              <a:rPr lang="fr-FR" baseline="30000" dirty="0"/>
              <a:t>ème</a:t>
            </a:r>
            <a:r>
              <a:rPr lang="fr-FR" dirty="0"/>
              <a:t> semaine</a:t>
            </a:r>
          </a:p>
        </p:txBody>
      </p:sp>
      <p:sp>
        <p:nvSpPr>
          <p:cNvPr id="12" name="Rectangle 11">
            <a:hlinkClick r:id="rId3" action="ppaction://hlinksldjump"/>
          </p:cNvPr>
          <p:cNvSpPr/>
          <p:nvPr/>
        </p:nvSpPr>
        <p:spPr>
          <a:xfrm flipH="1">
            <a:off x="7104114" y="5589243"/>
            <a:ext cx="1584177" cy="44117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t>Conclusion</a:t>
            </a:r>
          </a:p>
        </p:txBody>
      </p:sp>
      <p:pic>
        <p:nvPicPr>
          <p:cNvPr id="10" name="Picture 2" descr="C:\Users\PC_KOLTA\Documents\Youssef\Work\PPT\kiahk\fini\3.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12"/>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93</a:t>
            </a:r>
          </a:p>
        </p:txBody>
      </p:sp>
      <p:sp>
        <p:nvSpPr>
          <p:cNvPr id="2" name="ZoneTexte 1">
            <a:extLst>
              <a:ext uri="{FF2B5EF4-FFF2-40B4-BE49-F238E27FC236}">
                <a16:creationId xmlns:a16="http://schemas.microsoft.com/office/drawing/2014/main" id="{9A23041D-6EF4-69EF-6AD6-77ABA57D70F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semaine </a:t>
            </a:r>
          </a:p>
        </p:txBody>
      </p:sp>
      <p:sp>
        <p:nvSpPr>
          <p:cNvPr id="3" name="ZoneTexte 2">
            <a:hlinkClick r:id="rId5" action="ppaction://hlinksldjump"/>
            <a:extLst>
              <a:ext uri="{FF2B5EF4-FFF2-40B4-BE49-F238E27FC236}">
                <a16:creationId xmlns:a16="http://schemas.microsoft.com/office/drawing/2014/main" id="{2536F7E5-EF71-6C63-9DAE-85746CF4E1C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4410113"/>
      </p:ext>
    </p:extLst>
  </p:cSld>
  <p:clrMapOvr>
    <a:masterClrMapping/>
  </p:clrMapOvr>
  <p:transition spd="slow"/>
</p:sld>
</file>

<file path=ppt/slides/slide26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لك القوة والمجد</a:t>
            </a:r>
          </a:p>
          <a:p>
            <a:pPr algn="just" rtl="1"/>
            <a:r>
              <a:rPr lang="ar-EG" sz="4800" dirty="0">
                <a:solidFill>
                  <a:prstClr val="white"/>
                </a:solidFill>
              </a:rPr>
              <a:t>يا ملك المجد</a:t>
            </a:r>
          </a:p>
          <a:p>
            <a:pPr algn="just" rtl="1"/>
            <a:r>
              <a:rPr lang="ar-EG" sz="4800" dirty="0">
                <a:solidFill>
                  <a:prstClr val="white"/>
                </a:solidFill>
              </a:rPr>
              <a:t>أيها الثالوث</a:t>
            </a:r>
          </a:p>
          <a:p>
            <a:pPr algn="just" rtl="1"/>
            <a:r>
              <a:rPr lang="ar-EG" sz="4800" dirty="0">
                <a:solidFill>
                  <a:prstClr val="white"/>
                </a:solidFill>
              </a:rPr>
              <a:t>القدوس أرحمنا</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pt-BR" sz="4000" dirty="0">
                <a:solidFill>
                  <a:prstClr val="white"/>
                </a:solidFill>
                <a:latin typeface="CS Avva Shenouda" pitchFamily="34" charset="0"/>
              </a:rPr>
              <a:t>:wk te ]jom nem pi`wou @ `w piouro `nte</a:t>
            </a:r>
            <a:br>
              <a:rPr lang="pt-BR" sz="4000" dirty="0">
                <a:solidFill>
                  <a:prstClr val="white"/>
                </a:solidFill>
                <a:latin typeface="CS Avva Shenouda" pitchFamily="34" charset="0"/>
              </a:rPr>
            </a:br>
            <a:r>
              <a:rPr lang="pt-BR" sz="4000" dirty="0">
                <a:solidFill>
                  <a:prstClr val="white"/>
                </a:solidFill>
                <a:latin typeface="CS Avva Shenouda" pitchFamily="34" charset="0"/>
              </a:rPr>
              <a:t>`p`wou@ `agi`a `Triac `ele`ycon</a:t>
            </a:r>
            <a:br>
              <a:rPr lang="pt-BR" sz="4000" dirty="0">
                <a:solidFill>
                  <a:prstClr val="white"/>
                </a:solidFill>
                <a:latin typeface="CS Avva Shenouda" pitchFamily="34" charset="0"/>
              </a:rPr>
            </a:br>
            <a:r>
              <a:rPr lang="pt-BR" sz="4000" dirty="0">
                <a:solidFill>
                  <a:prstClr val="white"/>
                </a:solidFill>
                <a:latin typeface="CS Avva Shenouda" pitchFamily="34" charset="0"/>
              </a:rPr>
              <a:t>`ymac</a:t>
            </a:r>
            <a:endParaRPr lang="fr-FR" sz="4000" dirty="0">
              <a:solidFill>
                <a:prstClr val="white"/>
              </a:solidFill>
              <a:latin typeface="CS Avva Shenouda" pitchFamily="34" charset="0"/>
            </a:endParaRPr>
          </a:p>
        </p:txBody>
      </p:sp>
      <p:sp>
        <p:nvSpPr>
          <p:cNvPr id="7" name="Rectangle 6"/>
          <p:cNvSpPr/>
          <p:nvPr/>
        </p:nvSpPr>
        <p:spPr>
          <a:xfrm>
            <a:off x="1991544" y="3810000"/>
            <a:ext cx="7920880" cy="2308324"/>
          </a:xfrm>
          <a:prstGeom prst="rect">
            <a:avLst/>
          </a:prstGeom>
        </p:spPr>
        <p:txBody>
          <a:bodyPr wrap="square">
            <a:spAutoFit/>
          </a:bodyPr>
          <a:lstStyle/>
          <a:p>
            <a:pPr algn="ctr"/>
            <a:r>
              <a:rPr lang="fr-FR" sz="3600" b="1" dirty="0">
                <a:solidFill>
                  <a:prstClr val="white"/>
                </a:solidFill>
                <a:latin typeface="Book Antiqua" pitchFamily="18" charset="0"/>
              </a:rPr>
              <a:t>A toi la force, la gloire</a:t>
            </a:r>
          </a:p>
          <a:p>
            <a:pPr algn="ctr"/>
            <a:r>
              <a:rPr lang="fr-FR" sz="3600" b="1" dirty="0">
                <a:solidFill>
                  <a:prstClr val="white"/>
                </a:solidFill>
                <a:latin typeface="Book Antiqua" pitchFamily="18" charset="0"/>
              </a:rPr>
              <a:t>ô roi de gloire</a:t>
            </a:r>
          </a:p>
          <a:p>
            <a:pPr algn="ctr"/>
            <a:r>
              <a:rPr lang="fr-FR" sz="3600" b="1" dirty="0">
                <a:solidFill>
                  <a:prstClr val="white"/>
                </a:solidFill>
                <a:latin typeface="Book Antiqua" pitchFamily="18" charset="0"/>
              </a:rPr>
              <a:t>Sainte Trinité</a:t>
            </a:r>
          </a:p>
          <a:p>
            <a:pPr algn="ctr"/>
            <a:r>
              <a:rPr lang="fr-FR" sz="3600" b="1" dirty="0">
                <a:solidFill>
                  <a:prstClr val="white"/>
                </a:solidFill>
                <a:latin typeface="Book Antiqua" pitchFamily="18" charset="0"/>
              </a:rPr>
              <a:t>Aie pitié de nous</a:t>
            </a:r>
          </a:p>
        </p:txBody>
      </p:sp>
      <p:sp>
        <p:nvSpPr>
          <p:cNvPr id="4" name="ZoneTexte 3">
            <a:extLst>
              <a:ext uri="{FF2B5EF4-FFF2-40B4-BE49-F238E27FC236}">
                <a16:creationId xmlns:a16="http://schemas.microsoft.com/office/drawing/2014/main" id="{DBC07814-782E-0508-D249-9D58E93CCF9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AE1B0A6B-0997-9FF6-FA04-5C6C7C623CE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71826840"/>
      </p:ext>
    </p:extLst>
  </p:cSld>
  <p:clrMapOvr>
    <a:masterClrMapping/>
  </p:clrMapOvr>
</p:sld>
</file>

<file path=ppt/slides/slide26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57200" y="404665"/>
            <a:ext cx="6070848" cy="3693319"/>
          </a:xfrm>
          <a:prstGeom prst="rect">
            <a:avLst/>
          </a:prstGeom>
        </p:spPr>
        <p:txBody>
          <a:bodyPr wrap="square">
            <a:spAutoFit/>
          </a:bodyPr>
          <a:lstStyle/>
          <a:p>
            <a:pPr algn="just"/>
            <a:r>
              <a:rPr lang="en-US" sz="2600" dirty="0" err="1">
                <a:solidFill>
                  <a:prstClr val="white"/>
                </a:solidFill>
                <a:latin typeface="CS Avva Shenouda" pitchFamily="34" charset="0"/>
              </a:rPr>
              <a:t>Actwnc</a:t>
            </a:r>
            <a:r>
              <a:rPr lang="en-US" sz="2600" dirty="0">
                <a:solidFill>
                  <a:prstClr val="white"/>
                </a:solidFill>
                <a:latin typeface="CS Avva Shenouda" pitchFamily="34" charset="0"/>
              </a:rPr>
              <a:t> de `</a:t>
            </a:r>
            <a:r>
              <a:rPr lang="en-US" sz="2600" dirty="0" err="1">
                <a:solidFill>
                  <a:prstClr val="white"/>
                </a:solidFill>
                <a:latin typeface="CS Avva Shenouda" pitchFamily="34" charset="0"/>
              </a:rPr>
              <a:t>nje</a:t>
            </a:r>
            <a:r>
              <a:rPr lang="en-US" sz="2600" dirty="0">
                <a:solidFill>
                  <a:prstClr val="white"/>
                </a:solidFill>
                <a:latin typeface="CS Avva Shenouda" pitchFamily="34" charset="0"/>
              </a:rPr>
              <a:t> Mariam </a:t>
            </a:r>
            <a:r>
              <a:rPr lang="en-US" sz="2600" dirty="0" err="1">
                <a:solidFill>
                  <a:prstClr val="white"/>
                </a:solidFill>
                <a:latin typeface="CS Avva Shenouda" pitchFamily="34" charset="0"/>
              </a:rPr>
              <a:t>qen</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ni`ehoou</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et`e`mmau</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acsenac</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qen</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ouiyc</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epiiantwou</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eoubaki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nte</a:t>
            </a:r>
            <a:r>
              <a:rPr lang="en-US" sz="2600" dirty="0">
                <a:solidFill>
                  <a:prstClr val="white"/>
                </a:solidFill>
                <a:latin typeface="CS Avva Shenouda" pitchFamily="34" charset="0"/>
              </a:rPr>
              <a:t> Iouda. </a:t>
            </a:r>
            <a:r>
              <a:rPr lang="en-US" sz="2600" dirty="0" err="1">
                <a:solidFill>
                  <a:prstClr val="white"/>
                </a:solidFill>
                <a:latin typeface="CS Avva Shenouda" pitchFamily="34" charset="0"/>
              </a:rPr>
              <a:t>Ouoh</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acsenac</a:t>
            </a:r>
            <a:r>
              <a:rPr lang="en-US" sz="2600" dirty="0">
                <a:solidFill>
                  <a:prstClr val="white"/>
                </a:solidFill>
                <a:latin typeface="CS Avva Shenouda" pitchFamily="34" charset="0"/>
              </a:rPr>
              <a:t> </a:t>
            </a:r>
          </a:p>
          <a:p>
            <a:pPr algn="just"/>
            <a:r>
              <a:rPr lang="en-US" sz="2600" dirty="0">
                <a:solidFill>
                  <a:prstClr val="white"/>
                </a:solidFill>
                <a:latin typeface="CS Avva Shenouda" pitchFamily="34" charset="0"/>
              </a:rPr>
              <a:t>`</a:t>
            </a:r>
            <a:r>
              <a:rPr lang="en-US" sz="2600" dirty="0" err="1">
                <a:solidFill>
                  <a:prstClr val="white"/>
                </a:solidFill>
                <a:latin typeface="CS Avva Shenouda" pitchFamily="34" charset="0"/>
              </a:rPr>
              <a:t>eqoun</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e`py`i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nZa,ariac</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ouoh</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acer`acpazec;e</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nElicabet</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Ouoh</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acswpi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etaccwtem</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nje</a:t>
            </a:r>
            <a:r>
              <a:rPr lang="en-US" sz="2600" dirty="0">
                <a:solidFill>
                  <a:prstClr val="white"/>
                </a:solidFill>
                <a:latin typeface="CS Avva Shenouda" pitchFamily="34" charset="0"/>
              </a:rPr>
              <a:t> </a:t>
            </a:r>
          </a:p>
          <a:p>
            <a:pPr algn="just"/>
            <a:r>
              <a:rPr lang="en-US" sz="2600" dirty="0">
                <a:solidFill>
                  <a:prstClr val="white"/>
                </a:solidFill>
                <a:latin typeface="CS Avva Shenouda" pitchFamily="34" charset="0"/>
              </a:rPr>
              <a:t>`</a:t>
            </a:r>
            <a:r>
              <a:rPr lang="en-US" sz="2600" dirty="0" err="1">
                <a:solidFill>
                  <a:prstClr val="white"/>
                </a:solidFill>
                <a:latin typeface="CS Avva Shenouda" pitchFamily="34" charset="0"/>
              </a:rPr>
              <a:t>Elicabet</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e`p`acpacmoc</a:t>
            </a:r>
            <a:r>
              <a:rPr lang="en-US" sz="2600" dirty="0">
                <a:solidFill>
                  <a:prstClr val="white"/>
                </a:solidFill>
                <a:latin typeface="CS Avva Shenouda" pitchFamily="34" charset="0"/>
              </a:rPr>
              <a:t> </a:t>
            </a:r>
          </a:p>
          <a:p>
            <a:pPr algn="just"/>
            <a:r>
              <a:rPr lang="en-US" sz="2600" dirty="0">
                <a:solidFill>
                  <a:prstClr val="white"/>
                </a:solidFill>
                <a:latin typeface="CS Avva Shenouda" pitchFamily="34" charset="0"/>
              </a:rPr>
              <a:t>`</a:t>
            </a:r>
            <a:r>
              <a:rPr lang="en-US" sz="2600" dirty="0" err="1">
                <a:solidFill>
                  <a:prstClr val="white"/>
                </a:solidFill>
                <a:latin typeface="CS Avva Shenouda" pitchFamily="34" charset="0"/>
              </a:rPr>
              <a:t>mMariam</a:t>
            </a:r>
            <a:r>
              <a:rPr lang="en-US" sz="2600" dirty="0">
                <a:solidFill>
                  <a:prstClr val="white"/>
                </a:solidFill>
                <a:latin typeface="CS Avva Shenouda" pitchFamily="34" charset="0"/>
              </a:rPr>
              <a:t>.</a:t>
            </a:r>
            <a:endParaRPr lang="fr-FR" sz="2600" dirty="0">
              <a:solidFill>
                <a:prstClr val="white"/>
              </a:solidFill>
              <a:latin typeface="CS Avva Shenouda" pitchFamily="34" charset="0"/>
            </a:endParaRPr>
          </a:p>
        </p:txBody>
      </p:sp>
      <p:sp>
        <p:nvSpPr>
          <p:cNvPr id="11" name="Rectangle 10"/>
          <p:cNvSpPr/>
          <p:nvPr/>
        </p:nvSpPr>
        <p:spPr>
          <a:xfrm>
            <a:off x="6672064" y="188641"/>
            <a:ext cx="4986536" cy="3785652"/>
          </a:xfrm>
          <a:prstGeom prst="rect">
            <a:avLst/>
          </a:prstGeom>
        </p:spPr>
        <p:txBody>
          <a:bodyPr wrap="square">
            <a:spAutoFit/>
          </a:bodyPr>
          <a:lstStyle/>
          <a:p>
            <a:pPr algn="just" rtl="1"/>
            <a:r>
              <a:rPr lang="ar-EG" sz="4000" dirty="0">
                <a:solidFill>
                  <a:prstClr val="white"/>
                </a:solidFill>
              </a:rPr>
              <a:t>فقامت مريم في تلك الأيام ومضت مسرع إلى الجبل إلى مدينة </a:t>
            </a:r>
            <a:r>
              <a:rPr lang="ar-EG" sz="4000" dirty="0" err="1">
                <a:solidFill>
                  <a:prstClr val="white"/>
                </a:solidFill>
              </a:rPr>
              <a:t>يهوذا.</a:t>
            </a:r>
            <a:r>
              <a:rPr lang="ar-EG" sz="4000" dirty="0">
                <a:solidFill>
                  <a:prstClr val="white"/>
                </a:solidFill>
              </a:rPr>
              <a:t> ودخلت بيت زكريا وسلمت على </a:t>
            </a:r>
            <a:r>
              <a:rPr lang="ar-EG" sz="4000" dirty="0" err="1">
                <a:solidFill>
                  <a:prstClr val="white"/>
                </a:solidFill>
              </a:rPr>
              <a:t>أليصابات.</a:t>
            </a:r>
            <a:r>
              <a:rPr lang="ar-EG" sz="4000" dirty="0">
                <a:solidFill>
                  <a:prstClr val="white"/>
                </a:solidFill>
              </a:rPr>
              <a:t> فلما سمعت </a:t>
            </a:r>
            <a:r>
              <a:rPr lang="ar-EG" sz="4000" dirty="0" err="1">
                <a:solidFill>
                  <a:prstClr val="white"/>
                </a:solidFill>
              </a:rPr>
              <a:t>أليصابات</a:t>
            </a:r>
            <a:r>
              <a:rPr lang="ar-EG" sz="4000" dirty="0">
                <a:solidFill>
                  <a:prstClr val="white"/>
                </a:solidFill>
              </a:rPr>
              <a:t> سلام مريم،</a:t>
            </a:r>
            <a:endParaRPr lang="fr-FR" sz="4000" dirty="0">
              <a:solidFill>
                <a:prstClr val="white"/>
              </a:solidFill>
            </a:endParaRPr>
          </a:p>
        </p:txBody>
      </p:sp>
      <p:sp>
        <p:nvSpPr>
          <p:cNvPr id="12" name="Rectangle 11"/>
          <p:cNvSpPr/>
          <p:nvPr/>
        </p:nvSpPr>
        <p:spPr>
          <a:xfrm>
            <a:off x="502956" y="4523639"/>
            <a:ext cx="11155644" cy="1692771"/>
          </a:xfrm>
          <a:prstGeom prst="rect">
            <a:avLst/>
          </a:prstGeom>
        </p:spPr>
        <p:txBody>
          <a:bodyPr wrap="square">
            <a:spAutoFit/>
          </a:bodyPr>
          <a:lstStyle/>
          <a:p>
            <a:pPr algn="ctr"/>
            <a:r>
              <a:rPr lang="fr-FR" sz="2600" b="1" dirty="0">
                <a:solidFill>
                  <a:prstClr val="white"/>
                </a:solidFill>
                <a:latin typeface="Book Antiqua" pitchFamily="18" charset="0"/>
              </a:rPr>
              <a:t>Dans ce même temps, Marie se leva, et s'en alla en hâte vers les montagnes, dans une ville de Juda. Elle entra dans la maison de Zacharie, et salua Élisabeth. Dès qu'Élisabeth entendit la salutation de Marie, </a:t>
            </a:r>
          </a:p>
        </p:txBody>
      </p:sp>
      <p:sp>
        <p:nvSpPr>
          <p:cNvPr id="2" name="ZoneTexte 1">
            <a:extLst>
              <a:ext uri="{FF2B5EF4-FFF2-40B4-BE49-F238E27FC236}">
                <a16:creationId xmlns:a16="http://schemas.microsoft.com/office/drawing/2014/main" id="{20393281-DA01-5CDA-5F2F-0A26E854D2E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semaine </a:t>
            </a:r>
          </a:p>
        </p:txBody>
      </p:sp>
      <p:sp>
        <p:nvSpPr>
          <p:cNvPr id="3" name="ZoneTexte 2">
            <a:hlinkClick r:id="rId2" action="ppaction://hlinksldjump"/>
            <a:extLst>
              <a:ext uri="{FF2B5EF4-FFF2-40B4-BE49-F238E27FC236}">
                <a16:creationId xmlns:a16="http://schemas.microsoft.com/office/drawing/2014/main" id="{F6C10872-5F59-921D-689F-6511BCCBA70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99895596"/>
      </p:ext>
    </p:extLst>
  </p:cSld>
  <p:clrMapOvr>
    <a:masterClrMapping/>
  </p:clrMapOvr>
  <p:transition spd="slow"/>
</p:sld>
</file>

<file path=ppt/slides/slide261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57200" y="404664"/>
            <a:ext cx="6070848" cy="3293209"/>
          </a:xfrm>
          <a:prstGeom prst="rect">
            <a:avLst/>
          </a:prstGeom>
        </p:spPr>
        <p:txBody>
          <a:bodyPr wrap="square">
            <a:spAutoFit/>
          </a:bodyPr>
          <a:lstStyle/>
          <a:p>
            <a:pPr algn="just"/>
            <a:r>
              <a:rPr lang="en-US" sz="2600" dirty="0" err="1">
                <a:solidFill>
                  <a:prstClr val="white"/>
                </a:solidFill>
                <a:latin typeface="CS Avva Shenouda" pitchFamily="34" charset="0"/>
              </a:rPr>
              <a:t>Afkim</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nje</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pimac</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qen</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tecneji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ouoh</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acmoh</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ebolqen</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ou`Pneuma</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efouab</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nje</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Elicabet</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Ouoh</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acws</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e`pswi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qen</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ounis</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n`emy</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ouoh</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pejac</a:t>
            </a:r>
            <a:r>
              <a:rPr lang="en-US" sz="2600" dirty="0">
                <a:solidFill>
                  <a:prstClr val="white"/>
                </a:solidFill>
                <a:latin typeface="CS Avva Shenouda" pitchFamily="34" charset="0"/>
              </a:rPr>
              <a:t>@ je </a:t>
            </a:r>
            <a:r>
              <a:rPr lang="en-US" sz="2600" dirty="0" err="1">
                <a:solidFill>
                  <a:prstClr val="white"/>
                </a:solidFill>
                <a:latin typeface="CS Avva Shenouda" pitchFamily="34" charset="0"/>
              </a:rPr>
              <a:t>te`cmarwout</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n;o</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qen</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nihiomi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ouoh</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f`cmarwout</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nje</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poutah</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nte</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teneji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Ouoh</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vai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ou</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ebol</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wn</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nyi</a:t>
            </a:r>
            <a:r>
              <a:rPr lang="en-US" sz="2600" dirty="0">
                <a:solidFill>
                  <a:prstClr val="white"/>
                </a:solidFill>
                <a:latin typeface="CS Avva Shenouda" pitchFamily="34" charset="0"/>
              </a:rPr>
              <a:t> pe je `</a:t>
            </a:r>
            <a:r>
              <a:rPr lang="en-US" sz="2600" dirty="0" err="1">
                <a:solidFill>
                  <a:prstClr val="white"/>
                </a:solidFill>
                <a:latin typeface="CS Avva Shenouda" pitchFamily="34" charset="0"/>
              </a:rPr>
              <a:t>nte</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mau</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mpa</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haroi</a:t>
            </a:r>
            <a:r>
              <a:rPr lang="en-US" sz="2600" dirty="0">
                <a:solidFill>
                  <a:prstClr val="white"/>
                </a:solidFill>
                <a:latin typeface="CS Avva Shenouda" pitchFamily="34" charset="0"/>
              </a:rPr>
              <a:t>.</a:t>
            </a:r>
            <a:endParaRPr lang="fr-FR" sz="2600" dirty="0">
              <a:solidFill>
                <a:prstClr val="white"/>
              </a:solidFill>
              <a:latin typeface="CS Avva Shenouda" pitchFamily="34" charset="0"/>
            </a:endParaRPr>
          </a:p>
        </p:txBody>
      </p:sp>
      <p:sp>
        <p:nvSpPr>
          <p:cNvPr id="11" name="Rectangle 10"/>
          <p:cNvSpPr/>
          <p:nvPr/>
        </p:nvSpPr>
        <p:spPr>
          <a:xfrm>
            <a:off x="6672064" y="188641"/>
            <a:ext cx="5032292" cy="3416320"/>
          </a:xfrm>
          <a:prstGeom prst="rect">
            <a:avLst/>
          </a:prstGeom>
        </p:spPr>
        <p:txBody>
          <a:bodyPr wrap="square">
            <a:spAutoFit/>
          </a:bodyPr>
          <a:lstStyle/>
          <a:p>
            <a:pPr algn="just" rtl="1"/>
            <a:r>
              <a:rPr lang="ar-EG" sz="3600" dirty="0">
                <a:solidFill>
                  <a:prstClr val="white"/>
                </a:solidFill>
              </a:rPr>
              <a:t>تحرك الجنين في بطنها وامتلأت </a:t>
            </a:r>
            <a:r>
              <a:rPr lang="ar-EG" sz="3600" dirty="0" err="1">
                <a:solidFill>
                  <a:prstClr val="white"/>
                </a:solidFill>
              </a:rPr>
              <a:t>أليصابات</a:t>
            </a:r>
            <a:r>
              <a:rPr lang="ar-EG" sz="3600" dirty="0">
                <a:solidFill>
                  <a:prstClr val="white"/>
                </a:solidFill>
              </a:rPr>
              <a:t> من الروح </a:t>
            </a:r>
            <a:r>
              <a:rPr lang="ar-EG" sz="3600" dirty="0" err="1">
                <a:solidFill>
                  <a:prstClr val="white"/>
                </a:solidFill>
              </a:rPr>
              <a:t>القدس.</a:t>
            </a:r>
            <a:r>
              <a:rPr lang="ar-EG" sz="3600" dirty="0">
                <a:solidFill>
                  <a:prstClr val="white"/>
                </a:solidFill>
              </a:rPr>
              <a:t> وصرخت بصوت عظيم وقالت مباركة أنت في النساء ومباركة هي ثمرة </a:t>
            </a:r>
            <a:r>
              <a:rPr lang="ar-EG" sz="3600" dirty="0" err="1">
                <a:solidFill>
                  <a:prstClr val="white"/>
                </a:solidFill>
              </a:rPr>
              <a:t>بطنك.</a:t>
            </a:r>
            <a:r>
              <a:rPr lang="ar-EG" sz="3600" dirty="0">
                <a:solidFill>
                  <a:prstClr val="white"/>
                </a:solidFill>
              </a:rPr>
              <a:t> فمن أين لي هذا أن تأتى أم ربى إليّ،</a:t>
            </a:r>
            <a:endParaRPr lang="fr-FR" sz="3600" dirty="0">
              <a:solidFill>
                <a:prstClr val="white"/>
              </a:solidFill>
            </a:endParaRPr>
          </a:p>
        </p:txBody>
      </p:sp>
      <p:sp>
        <p:nvSpPr>
          <p:cNvPr id="12" name="Rectangle 11"/>
          <p:cNvSpPr/>
          <p:nvPr/>
        </p:nvSpPr>
        <p:spPr>
          <a:xfrm>
            <a:off x="609600" y="4572000"/>
            <a:ext cx="10972800" cy="1569660"/>
          </a:xfrm>
          <a:prstGeom prst="rect">
            <a:avLst/>
          </a:prstGeom>
        </p:spPr>
        <p:txBody>
          <a:bodyPr wrap="square">
            <a:spAutoFit/>
          </a:bodyPr>
          <a:lstStyle/>
          <a:p>
            <a:pPr algn="ctr"/>
            <a:r>
              <a:rPr lang="fr-FR" sz="2400" b="1" dirty="0">
                <a:solidFill>
                  <a:prstClr val="white"/>
                </a:solidFill>
                <a:latin typeface="Book Antiqua" pitchFamily="18" charset="0"/>
              </a:rPr>
              <a:t>son enfant tressaillit dans son sein, et elle fut remplie du Saint Esprit. Elle s'écria d'une voix forte: Tu es bénie entre les femmes, et le fruit de ton sein est béni. Comment m'est-il accordé que la mère de mon Seigneur vienne auprès de moi?</a:t>
            </a:r>
          </a:p>
        </p:txBody>
      </p:sp>
      <p:sp>
        <p:nvSpPr>
          <p:cNvPr id="2" name="ZoneTexte 1">
            <a:extLst>
              <a:ext uri="{FF2B5EF4-FFF2-40B4-BE49-F238E27FC236}">
                <a16:creationId xmlns:a16="http://schemas.microsoft.com/office/drawing/2014/main" id="{50805712-680E-A9CE-8D65-FA045CA9760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semaine </a:t>
            </a:r>
          </a:p>
        </p:txBody>
      </p:sp>
      <p:sp>
        <p:nvSpPr>
          <p:cNvPr id="3" name="ZoneTexte 2">
            <a:hlinkClick r:id="rId2" action="ppaction://hlinksldjump"/>
            <a:extLst>
              <a:ext uri="{FF2B5EF4-FFF2-40B4-BE49-F238E27FC236}">
                <a16:creationId xmlns:a16="http://schemas.microsoft.com/office/drawing/2014/main" id="{7E0EDA24-AC79-0E7C-845D-83BB1EA1995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93545380"/>
      </p:ext>
    </p:extLst>
  </p:cSld>
  <p:clrMapOvr>
    <a:masterClrMapping/>
  </p:clrMapOvr>
  <p:transition spd="slow"/>
</p:sld>
</file>

<file path=ppt/slides/slide261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601216" y="116632"/>
            <a:ext cx="5926832" cy="2923877"/>
          </a:xfrm>
          <a:prstGeom prst="rect">
            <a:avLst/>
          </a:prstGeom>
        </p:spPr>
        <p:txBody>
          <a:bodyPr wrap="square">
            <a:spAutoFit/>
          </a:bodyPr>
          <a:lstStyle/>
          <a:p>
            <a:pPr algn="just"/>
            <a:r>
              <a:rPr lang="en-US" sz="2300" dirty="0" err="1">
                <a:solidFill>
                  <a:prstClr val="white"/>
                </a:solidFill>
                <a:latin typeface="CS Avva Shenouda" pitchFamily="34" charset="0"/>
              </a:rPr>
              <a:t>Hyppe</a:t>
            </a:r>
            <a:r>
              <a:rPr lang="en-US" sz="2300" dirty="0">
                <a:solidFill>
                  <a:prstClr val="white"/>
                </a:solidFill>
                <a:latin typeface="CS Avva Shenouda" pitchFamily="34" charset="0"/>
              </a:rPr>
              <a:t> gar </a:t>
            </a:r>
            <a:r>
              <a:rPr lang="en-US" sz="2300" dirty="0" err="1">
                <a:solidFill>
                  <a:prstClr val="white"/>
                </a:solidFill>
                <a:latin typeface="CS Avva Shenouda" pitchFamily="34" charset="0"/>
              </a:rPr>
              <a:t>icjen</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etacswpi</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nje</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tcmy</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nte</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pe`acpacmoc</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qen</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namasj</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afkim</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nje</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pimac</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qen</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ou;elyl</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qen</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taneji</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Ouoh</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wouniatc</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n;y`etacnah</a:t>
            </a:r>
            <a:r>
              <a:rPr lang="en-US" sz="2300" dirty="0">
                <a:solidFill>
                  <a:prstClr val="white"/>
                </a:solidFill>
                <a:latin typeface="CS Avva Shenouda" pitchFamily="34" charset="0"/>
              </a:rPr>
              <a:t>] je `</a:t>
            </a:r>
            <a:r>
              <a:rPr lang="en-US" sz="2300" dirty="0" err="1">
                <a:solidFill>
                  <a:prstClr val="white"/>
                </a:solidFill>
                <a:latin typeface="CS Avva Shenouda" pitchFamily="34" charset="0"/>
              </a:rPr>
              <a:t>pjwk</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ebol</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naswpi</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nny`etaucaji</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mmwou</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nac</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ebolhiten</a:t>
            </a:r>
            <a:r>
              <a:rPr lang="en-US" sz="2300" dirty="0">
                <a:solidFill>
                  <a:prstClr val="white"/>
                </a:solidFill>
                <a:latin typeface="CS Avva Shenouda" pitchFamily="34" charset="0"/>
              </a:rPr>
              <a:t> `P¡. </a:t>
            </a:r>
            <a:r>
              <a:rPr lang="en-US" sz="2300" dirty="0" err="1">
                <a:solidFill>
                  <a:prstClr val="white"/>
                </a:solidFill>
                <a:latin typeface="CS Avva Shenouda" pitchFamily="34" charset="0"/>
              </a:rPr>
              <a:t>Ouoh</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peje</a:t>
            </a:r>
            <a:r>
              <a:rPr lang="en-US" sz="2300" dirty="0">
                <a:solidFill>
                  <a:prstClr val="white"/>
                </a:solidFill>
                <a:latin typeface="CS Avva Shenouda" pitchFamily="34" charset="0"/>
              </a:rPr>
              <a:t> Mariam je `a </a:t>
            </a:r>
            <a:r>
              <a:rPr lang="en-US" sz="2300" dirty="0" err="1">
                <a:solidFill>
                  <a:prstClr val="white"/>
                </a:solidFill>
                <a:latin typeface="CS Avva Shenouda" pitchFamily="34" charset="0"/>
              </a:rPr>
              <a:t>tau,y</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ici</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m`P</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Ouoh</a:t>
            </a:r>
            <a:r>
              <a:rPr lang="en-US" sz="2300" dirty="0">
                <a:solidFill>
                  <a:prstClr val="white"/>
                </a:solidFill>
                <a:latin typeface="CS Avva Shenouda" pitchFamily="34" charset="0"/>
              </a:rPr>
              <a:t> `a pa=p=n=a ;</a:t>
            </a:r>
            <a:r>
              <a:rPr lang="en-US" sz="2300" dirty="0" err="1">
                <a:solidFill>
                  <a:prstClr val="white"/>
                </a:solidFill>
                <a:latin typeface="CS Avva Shenouda" pitchFamily="34" charset="0"/>
              </a:rPr>
              <a:t>elyl</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ejen</a:t>
            </a:r>
            <a:r>
              <a:rPr lang="en-US" sz="2300" dirty="0">
                <a:solidFill>
                  <a:prstClr val="white"/>
                </a:solidFill>
                <a:latin typeface="CS Avva Shenouda" pitchFamily="34" charset="0"/>
              </a:rPr>
              <a:t> V] </a:t>
            </a:r>
            <a:r>
              <a:rPr lang="en-US" sz="2300" dirty="0" err="1">
                <a:solidFill>
                  <a:prstClr val="white"/>
                </a:solidFill>
                <a:latin typeface="CS Avva Shenouda" pitchFamily="34" charset="0"/>
              </a:rPr>
              <a:t>pacwtyr</a:t>
            </a:r>
            <a:r>
              <a:rPr lang="en-US" sz="2300" dirty="0">
                <a:solidFill>
                  <a:prstClr val="white"/>
                </a:solidFill>
                <a:latin typeface="CS Avva Shenouda" pitchFamily="34" charset="0"/>
              </a:rPr>
              <a:t>.</a:t>
            </a:r>
            <a:endParaRPr lang="fr-FR" sz="2300" dirty="0">
              <a:solidFill>
                <a:prstClr val="white"/>
              </a:solidFill>
              <a:latin typeface="CS Avva Shenouda" pitchFamily="34" charset="0"/>
            </a:endParaRPr>
          </a:p>
        </p:txBody>
      </p:sp>
      <p:sp>
        <p:nvSpPr>
          <p:cNvPr id="11" name="Rectangle 10"/>
          <p:cNvSpPr/>
          <p:nvPr/>
        </p:nvSpPr>
        <p:spPr>
          <a:xfrm>
            <a:off x="6672064" y="188640"/>
            <a:ext cx="4990728" cy="3231654"/>
          </a:xfrm>
          <a:prstGeom prst="rect">
            <a:avLst/>
          </a:prstGeom>
        </p:spPr>
        <p:txBody>
          <a:bodyPr wrap="square">
            <a:spAutoFit/>
          </a:bodyPr>
          <a:lstStyle/>
          <a:p>
            <a:pPr algn="just" rtl="1"/>
            <a:r>
              <a:rPr lang="ar-EG" sz="3400" dirty="0">
                <a:solidFill>
                  <a:prstClr val="white"/>
                </a:solidFill>
              </a:rPr>
              <a:t>لأنه </a:t>
            </a:r>
            <a:r>
              <a:rPr lang="ar-EG" sz="3400" dirty="0" err="1">
                <a:solidFill>
                  <a:prstClr val="white"/>
                </a:solidFill>
              </a:rPr>
              <a:t>هوذا</a:t>
            </a:r>
            <a:r>
              <a:rPr lang="ar-EG" sz="3400" dirty="0">
                <a:solidFill>
                  <a:prstClr val="white"/>
                </a:solidFill>
              </a:rPr>
              <a:t> حين صار صوت سلامك في أذني </a:t>
            </a:r>
            <a:r>
              <a:rPr lang="ar-EG" sz="3400" dirty="0" err="1">
                <a:solidFill>
                  <a:prstClr val="white"/>
                </a:solidFill>
              </a:rPr>
              <a:t>ارتكض</a:t>
            </a:r>
            <a:r>
              <a:rPr lang="ar-EG" sz="3400" dirty="0">
                <a:solidFill>
                  <a:prstClr val="white"/>
                </a:solidFill>
              </a:rPr>
              <a:t> الجنين بتهليل في </a:t>
            </a:r>
            <a:r>
              <a:rPr lang="ar-EG" sz="3400" dirty="0" err="1">
                <a:solidFill>
                  <a:prstClr val="white"/>
                </a:solidFill>
              </a:rPr>
              <a:t>بطني.</a:t>
            </a:r>
            <a:r>
              <a:rPr lang="ar-EG" sz="3400" dirty="0">
                <a:solidFill>
                  <a:prstClr val="white"/>
                </a:solidFill>
              </a:rPr>
              <a:t> فطوبى للتي أمنت أن يتم ما قيل لها من قبل </a:t>
            </a:r>
            <a:r>
              <a:rPr lang="ar-EG" sz="3400" dirty="0" err="1">
                <a:solidFill>
                  <a:prstClr val="white"/>
                </a:solidFill>
              </a:rPr>
              <a:t>الرب.</a:t>
            </a:r>
            <a:r>
              <a:rPr lang="ar-EG" sz="3400" dirty="0">
                <a:solidFill>
                  <a:prstClr val="white"/>
                </a:solidFill>
              </a:rPr>
              <a:t> فقالت مريم تعظم نفسي الريب وتبتهج روحي بالله مخلصي.</a:t>
            </a:r>
            <a:endParaRPr lang="fr-FR" sz="3400" dirty="0">
              <a:solidFill>
                <a:prstClr val="white"/>
              </a:solidFill>
            </a:endParaRPr>
          </a:p>
        </p:txBody>
      </p:sp>
      <p:sp>
        <p:nvSpPr>
          <p:cNvPr id="12" name="Rectangle 11"/>
          <p:cNvSpPr/>
          <p:nvPr/>
        </p:nvSpPr>
        <p:spPr>
          <a:xfrm>
            <a:off x="601216" y="4309356"/>
            <a:ext cx="11103140" cy="1862048"/>
          </a:xfrm>
          <a:prstGeom prst="rect">
            <a:avLst/>
          </a:prstGeom>
        </p:spPr>
        <p:txBody>
          <a:bodyPr wrap="square">
            <a:spAutoFit/>
          </a:bodyPr>
          <a:lstStyle/>
          <a:p>
            <a:pPr algn="ctr"/>
            <a:r>
              <a:rPr lang="fr-FR" sz="2300" b="1" dirty="0">
                <a:solidFill>
                  <a:prstClr val="white"/>
                </a:solidFill>
                <a:latin typeface="Book Antiqua" pitchFamily="18" charset="0"/>
              </a:rPr>
              <a:t>Car voici, aussitôt que la voix de ta salutation a frappé mon oreille, l'enfant a tressailli d'allégresse dans mon sein. Heureuse celle qui a cru, parce que les choses qui lui ont été dites de la part du Seigneur auront leur accomplissement. Et Marie dit: Mon âme exalte le Seigneur, Et mon esprit se réjouit en Dieu, mon Sauveur,</a:t>
            </a:r>
          </a:p>
        </p:txBody>
      </p:sp>
      <p:sp>
        <p:nvSpPr>
          <p:cNvPr id="2" name="ZoneTexte 1">
            <a:extLst>
              <a:ext uri="{FF2B5EF4-FFF2-40B4-BE49-F238E27FC236}">
                <a16:creationId xmlns:a16="http://schemas.microsoft.com/office/drawing/2014/main" id="{D55DD1E2-1FA5-5B8C-DCB7-F44058BA477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semaine </a:t>
            </a:r>
          </a:p>
        </p:txBody>
      </p:sp>
      <p:sp>
        <p:nvSpPr>
          <p:cNvPr id="3" name="ZoneTexte 2">
            <a:hlinkClick r:id="rId2" action="ppaction://hlinksldjump"/>
            <a:extLst>
              <a:ext uri="{FF2B5EF4-FFF2-40B4-BE49-F238E27FC236}">
                <a16:creationId xmlns:a16="http://schemas.microsoft.com/office/drawing/2014/main" id="{FE1A8355-0502-FCE1-E654-FC7975B9834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05293625"/>
      </p:ext>
    </p:extLst>
  </p:cSld>
  <p:clrMapOvr>
    <a:masterClrMapping/>
  </p:clrMapOvr>
  <p:transition spd="slow"/>
</p:sld>
</file>

<file path=ppt/slides/slide26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87644" y="116632"/>
            <a:ext cx="6040404" cy="2893100"/>
          </a:xfrm>
          <a:prstGeom prst="rect">
            <a:avLst/>
          </a:prstGeom>
        </p:spPr>
        <p:txBody>
          <a:bodyPr wrap="square">
            <a:spAutoFit/>
          </a:bodyPr>
          <a:lstStyle/>
          <a:p>
            <a:pPr algn="just"/>
            <a:r>
              <a:rPr lang="en-US" sz="2600" dirty="0">
                <a:solidFill>
                  <a:prstClr val="white"/>
                </a:solidFill>
                <a:latin typeface="CS Avva Shenouda" pitchFamily="34" charset="0"/>
              </a:rPr>
              <a:t>Je </a:t>
            </a:r>
            <a:r>
              <a:rPr lang="en-US" sz="2600" dirty="0" err="1">
                <a:solidFill>
                  <a:prstClr val="white"/>
                </a:solidFill>
                <a:latin typeface="CS Avva Shenouda" pitchFamily="34" charset="0"/>
              </a:rPr>
              <a:t>afjoust</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e`qryi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ej`epi;ebio</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nte</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tefbwki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hyppe</a:t>
            </a:r>
            <a:r>
              <a:rPr lang="en-US" sz="2600" dirty="0">
                <a:solidFill>
                  <a:prstClr val="white"/>
                </a:solidFill>
                <a:latin typeface="CS Avva Shenouda" pitchFamily="34" charset="0"/>
              </a:rPr>
              <a:t> gar </a:t>
            </a:r>
            <a:r>
              <a:rPr lang="en-US" sz="2600" dirty="0" err="1">
                <a:solidFill>
                  <a:prstClr val="white"/>
                </a:solidFill>
                <a:latin typeface="CS Avva Shenouda" pitchFamily="34" charset="0"/>
              </a:rPr>
              <a:t>icjen</a:t>
            </a:r>
            <a:r>
              <a:rPr lang="en-US" sz="2600" dirty="0">
                <a:solidFill>
                  <a:prstClr val="white"/>
                </a:solidFill>
                <a:latin typeface="CS Avva Shenouda" pitchFamily="34" charset="0"/>
              </a:rPr>
              <a:t> ]nou </a:t>
            </a:r>
            <a:r>
              <a:rPr lang="en-US" sz="2600" dirty="0" err="1">
                <a:solidFill>
                  <a:prstClr val="white"/>
                </a:solidFill>
                <a:latin typeface="CS Avva Shenouda" pitchFamily="34" charset="0"/>
              </a:rPr>
              <a:t>cena`ermakarizin</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mmoi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nje</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nigene`a</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tyrou</a:t>
            </a:r>
            <a:r>
              <a:rPr lang="en-US" sz="2600" dirty="0">
                <a:solidFill>
                  <a:prstClr val="white"/>
                </a:solidFill>
                <a:latin typeface="CS Avva Shenouda" pitchFamily="34" charset="0"/>
              </a:rPr>
              <a:t>. Je </a:t>
            </a:r>
            <a:r>
              <a:rPr lang="en-US" sz="2600" dirty="0" err="1">
                <a:solidFill>
                  <a:prstClr val="white"/>
                </a:solidFill>
                <a:latin typeface="CS Avva Shenouda" pitchFamily="34" charset="0"/>
              </a:rPr>
              <a:t>af`iri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nyi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nhanmetinis</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nje</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vy`etjor</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ouoh</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fouab</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nje</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pefran</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Ouoh</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pefnai</a:t>
            </a:r>
            <a:r>
              <a:rPr lang="en-US" sz="2600" dirty="0">
                <a:solidFill>
                  <a:prstClr val="white"/>
                </a:solidFill>
                <a:latin typeface="CS Avva Shenouda" pitchFamily="34" charset="0"/>
              </a:rPr>
              <a:t> sop </a:t>
            </a:r>
            <a:r>
              <a:rPr lang="en-US" sz="2600" dirty="0" err="1">
                <a:solidFill>
                  <a:prstClr val="white"/>
                </a:solidFill>
                <a:latin typeface="CS Avva Shenouda" pitchFamily="34" charset="0"/>
              </a:rPr>
              <a:t>sa</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hanjwou</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nem</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hanjwou`nny`eterho</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qatefhy</a:t>
            </a:r>
            <a:r>
              <a:rPr lang="en-US" sz="2600" dirty="0">
                <a:solidFill>
                  <a:prstClr val="white"/>
                </a:solidFill>
                <a:latin typeface="CS Avva Shenouda" pitchFamily="34" charset="0"/>
              </a:rPr>
              <a:t>.</a:t>
            </a:r>
            <a:endParaRPr lang="fr-FR" sz="2600" dirty="0">
              <a:solidFill>
                <a:prstClr val="white"/>
              </a:solidFill>
              <a:latin typeface="CS Avva Shenouda" pitchFamily="34" charset="0"/>
            </a:endParaRPr>
          </a:p>
        </p:txBody>
      </p:sp>
      <p:sp>
        <p:nvSpPr>
          <p:cNvPr id="11" name="Rectangle 10"/>
          <p:cNvSpPr/>
          <p:nvPr/>
        </p:nvSpPr>
        <p:spPr>
          <a:xfrm>
            <a:off x="6672064" y="188641"/>
            <a:ext cx="5032292" cy="3785652"/>
          </a:xfrm>
          <a:prstGeom prst="rect">
            <a:avLst/>
          </a:prstGeom>
        </p:spPr>
        <p:txBody>
          <a:bodyPr wrap="square">
            <a:spAutoFit/>
          </a:bodyPr>
          <a:lstStyle/>
          <a:p>
            <a:pPr algn="just" rtl="1"/>
            <a:r>
              <a:rPr lang="ar-EG" sz="4000" dirty="0">
                <a:solidFill>
                  <a:prstClr val="white"/>
                </a:solidFill>
              </a:rPr>
              <a:t>لأنه نظر إلى تواضع </a:t>
            </a:r>
            <a:r>
              <a:rPr lang="ar-EG" sz="4000" dirty="0" err="1">
                <a:solidFill>
                  <a:prstClr val="white"/>
                </a:solidFill>
              </a:rPr>
              <a:t>أمته.</a:t>
            </a:r>
            <a:r>
              <a:rPr lang="ar-EG" sz="4000" dirty="0">
                <a:solidFill>
                  <a:prstClr val="white"/>
                </a:solidFill>
              </a:rPr>
              <a:t> </a:t>
            </a:r>
            <a:r>
              <a:rPr lang="ar-EG" sz="4000" dirty="0" err="1">
                <a:solidFill>
                  <a:prstClr val="white"/>
                </a:solidFill>
              </a:rPr>
              <a:t>فهوذا</a:t>
            </a:r>
            <a:r>
              <a:rPr lang="ar-EG" sz="4000" dirty="0">
                <a:solidFill>
                  <a:prstClr val="white"/>
                </a:solidFill>
              </a:rPr>
              <a:t> منذ الآن جميع الأجيال </a:t>
            </a:r>
            <a:r>
              <a:rPr lang="ar-EG" sz="4000" dirty="0" err="1">
                <a:solidFill>
                  <a:prstClr val="white"/>
                </a:solidFill>
              </a:rPr>
              <a:t>تطوبنى.</a:t>
            </a:r>
            <a:r>
              <a:rPr lang="ar-EG" sz="4000" dirty="0">
                <a:solidFill>
                  <a:prstClr val="white"/>
                </a:solidFill>
              </a:rPr>
              <a:t> لان القدير قد صنع </a:t>
            </a:r>
            <a:r>
              <a:rPr lang="ar-EG" sz="4000" dirty="0" err="1">
                <a:solidFill>
                  <a:prstClr val="white"/>
                </a:solidFill>
              </a:rPr>
              <a:t>بي</a:t>
            </a:r>
            <a:r>
              <a:rPr lang="ar-EG" sz="4000" dirty="0">
                <a:solidFill>
                  <a:prstClr val="white"/>
                </a:solidFill>
              </a:rPr>
              <a:t> عظائم واسمه </a:t>
            </a:r>
            <a:r>
              <a:rPr lang="ar-EG" sz="4000" dirty="0" err="1">
                <a:solidFill>
                  <a:prstClr val="white"/>
                </a:solidFill>
              </a:rPr>
              <a:t>قدوس.</a:t>
            </a:r>
            <a:r>
              <a:rPr lang="ar-EG" sz="4000" dirty="0">
                <a:solidFill>
                  <a:prstClr val="white"/>
                </a:solidFill>
              </a:rPr>
              <a:t> ورحمته إلى جيل الأجيال للذين يتقونه.</a:t>
            </a:r>
            <a:endParaRPr lang="fr-FR" sz="4000" dirty="0">
              <a:solidFill>
                <a:prstClr val="white"/>
              </a:solidFill>
            </a:endParaRPr>
          </a:p>
        </p:txBody>
      </p:sp>
      <p:sp>
        <p:nvSpPr>
          <p:cNvPr id="12" name="Rectangle 11"/>
          <p:cNvSpPr/>
          <p:nvPr/>
        </p:nvSpPr>
        <p:spPr>
          <a:xfrm>
            <a:off x="457200" y="4591288"/>
            <a:ext cx="11247156" cy="1508105"/>
          </a:xfrm>
          <a:prstGeom prst="rect">
            <a:avLst/>
          </a:prstGeom>
        </p:spPr>
        <p:txBody>
          <a:bodyPr wrap="square">
            <a:spAutoFit/>
          </a:bodyPr>
          <a:lstStyle/>
          <a:p>
            <a:pPr algn="ctr"/>
            <a:r>
              <a:rPr lang="fr-FR" sz="2300" b="1" dirty="0">
                <a:solidFill>
                  <a:prstClr val="white"/>
                </a:solidFill>
                <a:latin typeface="Book Antiqua" pitchFamily="18" charset="0"/>
              </a:rPr>
              <a:t>Parce qu'il a jeté les yeux sur la bassesse de sa servante. Car voici, désormais toutes les générations me diront bienheureuse, Parce que le Tout Puissant a fait pour moi de grandes choses. Son nom est saint, Et sa miséricorde s'étend d'âge en âge Sur ceux qui le craignent.</a:t>
            </a:r>
          </a:p>
        </p:txBody>
      </p:sp>
      <p:sp>
        <p:nvSpPr>
          <p:cNvPr id="2" name="ZoneTexte 1">
            <a:extLst>
              <a:ext uri="{FF2B5EF4-FFF2-40B4-BE49-F238E27FC236}">
                <a16:creationId xmlns:a16="http://schemas.microsoft.com/office/drawing/2014/main" id="{C6BF87FD-2906-C9A8-454F-4789B41CCFD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semaine </a:t>
            </a:r>
          </a:p>
        </p:txBody>
      </p:sp>
      <p:sp>
        <p:nvSpPr>
          <p:cNvPr id="3" name="ZoneTexte 2">
            <a:hlinkClick r:id="rId2" action="ppaction://hlinksldjump"/>
            <a:extLst>
              <a:ext uri="{FF2B5EF4-FFF2-40B4-BE49-F238E27FC236}">
                <a16:creationId xmlns:a16="http://schemas.microsoft.com/office/drawing/2014/main" id="{3BFCB9CF-F016-4FD7-D913-A6888D43958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95871221"/>
      </p:ext>
    </p:extLst>
  </p:cSld>
  <p:clrMapOvr>
    <a:masterClrMapping/>
  </p:clrMapOvr>
  <p:transition spd="slow"/>
</p:sld>
</file>

<file path=ppt/slides/slide26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57200" y="116633"/>
            <a:ext cx="6070848" cy="3970318"/>
          </a:xfrm>
          <a:prstGeom prst="rect">
            <a:avLst/>
          </a:prstGeom>
        </p:spPr>
        <p:txBody>
          <a:bodyPr wrap="square">
            <a:spAutoFit/>
          </a:bodyPr>
          <a:lstStyle/>
          <a:p>
            <a:pPr algn="just"/>
            <a:r>
              <a:rPr lang="en-US" sz="2800" dirty="0">
                <a:solidFill>
                  <a:prstClr val="white"/>
                </a:solidFill>
                <a:latin typeface="CS Avva Shenouda" pitchFamily="34" charset="0"/>
              </a:rPr>
              <a:t>Afiri `</a:t>
            </a:r>
            <a:r>
              <a:rPr lang="en-US" sz="2800" dirty="0" err="1">
                <a:solidFill>
                  <a:prstClr val="white"/>
                </a:solidFill>
                <a:latin typeface="CS Avva Shenouda" pitchFamily="34" charset="0"/>
              </a:rPr>
              <a:t>nou`amahi</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qen</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pef`jvoi</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afjwr</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ebol</a:t>
            </a:r>
            <a:r>
              <a:rPr lang="en-US" sz="2800" dirty="0">
                <a:solidFill>
                  <a:prstClr val="white"/>
                </a:solidFill>
                <a:latin typeface="CS Avva Shenouda" pitchFamily="34" charset="0"/>
              </a:rPr>
              <a:t> </a:t>
            </a:r>
          </a:p>
          <a:p>
            <a:pPr algn="just"/>
            <a:r>
              <a:rPr lang="en-US" sz="2800" dirty="0">
                <a:solidFill>
                  <a:prstClr val="white"/>
                </a:solidFill>
                <a:latin typeface="CS Avva Shenouda" pitchFamily="34" charset="0"/>
              </a:rPr>
              <a:t>`</a:t>
            </a:r>
            <a:r>
              <a:rPr lang="en-US" sz="2800" dirty="0" err="1">
                <a:solidFill>
                  <a:prstClr val="white"/>
                </a:solidFill>
                <a:latin typeface="CS Avva Shenouda" pitchFamily="34" charset="0"/>
              </a:rPr>
              <a:t>nni</a:t>
            </a:r>
            <a:r>
              <a:rPr lang="en-US" sz="2800" dirty="0">
                <a:solidFill>
                  <a:prstClr val="white"/>
                </a:solidFill>
                <a:latin typeface="CS Avva Shenouda" pitchFamily="34" charset="0"/>
              </a:rPr>
              <a:t>`[</a:t>
            </a:r>
            <a:r>
              <a:rPr lang="en-US" sz="2800" dirty="0" err="1">
                <a:solidFill>
                  <a:prstClr val="white"/>
                </a:solidFill>
                <a:latin typeface="CS Avva Shenouda" pitchFamily="34" charset="0"/>
              </a:rPr>
              <a:t>acihyt</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qen</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vmeu`i</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nte</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pouhyt</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Afrwqt</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nhanjwri</a:t>
            </a:r>
            <a:r>
              <a:rPr lang="en-US" sz="2800" dirty="0">
                <a:solidFill>
                  <a:prstClr val="white"/>
                </a:solidFill>
                <a:latin typeface="CS Avva Shenouda" pitchFamily="34" charset="0"/>
              </a:rPr>
              <a:t> </a:t>
            </a:r>
          </a:p>
          <a:p>
            <a:pPr algn="just"/>
            <a:r>
              <a:rPr lang="en-US" sz="2800" dirty="0">
                <a:solidFill>
                  <a:prstClr val="white"/>
                </a:solidFill>
                <a:latin typeface="CS Avva Shenouda" pitchFamily="34" charset="0"/>
              </a:rPr>
              <a:t>`</a:t>
            </a:r>
            <a:r>
              <a:rPr lang="en-US" sz="2800" dirty="0" err="1">
                <a:solidFill>
                  <a:prstClr val="white"/>
                </a:solidFill>
                <a:latin typeface="CS Avva Shenouda" pitchFamily="34" charset="0"/>
              </a:rPr>
              <a:t>ebolhi</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han</a:t>
            </a:r>
            <a:r>
              <a:rPr lang="en-US" sz="2800" dirty="0">
                <a:solidFill>
                  <a:prstClr val="white"/>
                </a:solidFill>
                <a:latin typeface="CS Avva Shenouda" pitchFamily="34" charset="0"/>
              </a:rPr>
              <a:t>`;</a:t>
            </a:r>
            <a:r>
              <a:rPr lang="en-US" sz="2800" dirty="0" err="1">
                <a:solidFill>
                  <a:prstClr val="white"/>
                </a:solidFill>
                <a:latin typeface="CS Avva Shenouda" pitchFamily="34" charset="0"/>
              </a:rPr>
              <a:t>ronoc</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ouoh</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af</a:t>
            </a:r>
            <a:r>
              <a:rPr lang="en-US" sz="2800" dirty="0">
                <a:solidFill>
                  <a:prstClr val="white"/>
                </a:solidFill>
                <a:latin typeface="CS Avva Shenouda" pitchFamily="34" charset="0"/>
              </a:rPr>
              <a:t>[</a:t>
            </a:r>
            <a:r>
              <a:rPr lang="en-US" sz="2800" dirty="0" err="1">
                <a:solidFill>
                  <a:prstClr val="white"/>
                </a:solidFill>
                <a:latin typeface="CS Avva Shenouda" pitchFamily="34" charset="0"/>
              </a:rPr>
              <a:t>ici</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nny`et;ebiyout</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Ny`ethoker</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af;rouci</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n`aga;on</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ouoh</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ny`etoi</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nrama`o</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afouorpou</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ebol</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eusouit</a:t>
            </a:r>
            <a:r>
              <a:rPr lang="en-US" sz="2800" dirty="0">
                <a:solidFill>
                  <a:prstClr val="white"/>
                </a:solidFill>
                <a:latin typeface="CS Avva Shenouda" pitchFamily="34" charset="0"/>
              </a:rPr>
              <a:t>.</a:t>
            </a:r>
            <a:endParaRPr lang="fr-FR" sz="2800" dirty="0">
              <a:solidFill>
                <a:prstClr val="white"/>
              </a:solidFill>
              <a:latin typeface="CS Avva Shenouda" pitchFamily="34" charset="0"/>
            </a:endParaRPr>
          </a:p>
        </p:txBody>
      </p:sp>
      <p:sp>
        <p:nvSpPr>
          <p:cNvPr id="11" name="Rectangle 10"/>
          <p:cNvSpPr/>
          <p:nvPr/>
        </p:nvSpPr>
        <p:spPr>
          <a:xfrm>
            <a:off x="6672064" y="188641"/>
            <a:ext cx="4990728" cy="3785652"/>
          </a:xfrm>
          <a:prstGeom prst="rect">
            <a:avLst/>
          </a:prstGeom>
        </p:spPr>
        <p:txBody>
          <a:bodyPr wrap="square">
            <a:spAutoFit/>
          </a:bodyPr>
          <a:lstStyle/>
          <a:p>
            <a:pPr algn="just" rtl="1"/>
            <a:r>
              <a:rPr lang="ar-EG" sz="4000" dirty="0">
                <a:solidFill>
                  <a:prstClr val="white"/>
                </a:solidFill>
              </a:rPr>
              <a:t>صنع قوة بذراعه بدد المستكبرين بفكر </a:t>
            </a:r>
            <a:r>
              <a:rPr lang="ar-EG" sz="4000" dirty="0" err="1">
                <a:solidFill>
                  <a:prstClr val="white"/>
                </a:solidFill>
              </a:rPr>
              <a:t>قلوبهم.</a:t>
            </a:r>
            <a:r>
              <a:rPr lang="ar-EG" sz="4000" dirty="0">
                <a:solidFill>
                  <a:prstClr val="white"/>
                </a:solidFill>
              </a:rPr>
              <a:t> انزل الأعزاء عن الكراسي ورفع </a:t>
            </a:r>
            <a:r>
              <a:rPr lang="ar-EG" sz="4000" dirty="0" err="1">
                <a:solidFill>
                  <a:prstClr val="white"/>
                </a:solidFill>
              </a:rPr>
              <a:t>المتواضعين.</a:t>
            </a:r>
            <a:r>
              <a:rPr lang="ar-EG" sz="4000" dirty="0">
                <a:solidFill>
                  <a:prstClr val="white"/>
                </a:solidFill>
              </a:rPr>
              <a:t> اشبع الجياع خيرات وصرف الأغنياء فارغين.</a:t>
            </a:r>
            <a:endParaRPr lang="fr-FR" sz="4000" dirty="0">
              <a:solidFill>
                <a:prstClr val="white"/>
              </a:solidFill>
            </a:endParaRPr>
          </a:p>
        </p:txBody>
      </p:sp>
      <p:sp>
        <p:nvSpPr>
          <p:cNvPr id="12" name="Rectangle 11"/>
          <p:cNvSpPr/>
          <p:nvPr/>
        </p:nvSpPr>
        <p:spPr>
          <a:xfrm>
            <a:off x="1703512" y="4343400"/>
            <a:ext cx="8712968" cy="1862048"/>
          </a:xfrm>
          <a:prstGeom prst="rect">
            <a:avLst/>
          </a:prstGeom>
        </p:spPr>
        <p:txBody>
          <a:bodyPr wrap="square">
            <a:spAutoFit/>
          </a:bodyPr>
          <a:lstStyle/>
          <a:p>
            <a:pPr algn="ctr"/>
            <a:r>
              <a:rPr lang="fr-FR" sz="2300" b="1" dirty="0">
                <a:solidFill>
                  <a:prstClr val="white"/>
                </a:solidFill>
                <a:latin typeface="Book Antiqua" pitchFamily="18" charset="0"/>
              </a:rPr>
              <a:t>Il a déployé la force de son bras; Il a dispersé ceux qui avaient dans le </a:t>
            </a:r>
            <a:r>
              <a:rPr lang="fr-FR" sz="2300" b="1" dirty="0" err="1">
                <a:solidFill>
                  <a:prstClr val="white"/>
                </a:solidFill>
                <a:latin typeface="Book Antiqua" pitchFamily="18" charset="0"/>
              </a:rPr>
              <a:t>coeur</a:t>
            </a:r>
            <a:r>
              <a:rPr lang="fr-FR" sz="2300" b="1" dirty="0">
                <a:solidFill>
                  <a:prstClr val="white"/>
                </a:solidFill>
                <a:latin typeface="Book Antiqua" pitchFamily="18" charset="0"/>
              </a:rPr>
              <a:t> des pensées orgueilleuses.</a:t>
            </a:r>
          </a:p>
          <a:p>
            <a:pPr algn="ctr"/>
            <a:r>
              <a:rPr lang="fr-FR" sz="2300" b="1" dirty="0">
                <a:solidFill>
                  <a:prstClr val="white"/>
                </a:solidFill>
                <a:latin typeface="Book Antiqua" pitchFamily="18" charset="0"/>
              </a:rPr>
              <a:t>Il a renversé les puissants de leurs trônes, Et il a élevé les humbles. Il a rassasié de biens les affamés, Et il a renvoyé les riches à vide.</a:t>
            </a:r>
          </a:p>
        </p:txBody>
      </p:sp>
      <p:sp>
        <p:nvSpPr>
          <p:cNvPr id="2" name="ZoneTexte 1">
            <a:extLst>
              <a:ext uri="{FF2B5EF4-FFF2-40B4-BE49-F238E27FC236}">
                <a16:creationId xmlns:a16="http://schemas.microsoft.com/office/drawing/2014/main" id="{84CA0EA8-F861-4344-AFC4-14E8FA20C7A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semaine </a:t>
            </a:r>
          </a:p>
        </p:txBody>
      </p:sp>
      <p:sp>
        <p:nvSpPr>
          <p:cNvPr id="3" name="ZoneTexte 2">
            <a:hlinkClick r:id="rId2" action="ppaction://hlinksldjump"/>
            <a:extLst>
              <a:ext uri="{FF2B5EF4-FFF2-40B4-BE49-F238E27FC236}">
                <a16:creationId xmlns:a16="http://schemas.microsoft.com/office/drawing/2014/main" id="{68BD2F32-26AC-56FD-8C09-105821CBD62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51798094"/>
      </p:ext>
    </p:extLst>
  </p:cSld>
  <p:clrMapOvr>
    <a:masterClrMapping/>
  </p:clrMapOvr>
  <p:transition spd="slow"/>
</p:sld>
</file>

<file path=ppt/slides/slide26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57200" y="116632"/>
            <a:ext cx="6070848" cy="2677656"/>
          </a:xfrm>
          <a:prstGeom prst="rect">
            <a:avLst/>
          </a:prstGeom>
        </p:spPr>
        <p:txBody>
          <a:bodyPr wrap="square">
            <a:spAutoFit/>
          </a:bodyPr>
          <a:lstStyle/>
          <a:p>
            <a:pPr algn="just"/>
            <a:r>
              <a:rPr lang="en-US" sz="2800" dirty="0" err="1">
                <a:solidFill>
                  <a:prstClr val="white"/>
                </a:solidFill>
                <a:latin typeface="CS Avva Shenouda" pitchFamily="34" charset="0"/>
              </a:rPr>
              <a:t>Af</a:t>
            </a:r>
            <a:r>
              <a:rPr lang="en-US" sz="2800" dirty="0">
                <a:solidFill>
                  <a:prstClr val="white"/>
                </a:solidFill>
                <a:latin typeface="CS Avva Shenouda" pitchFamily="34" charset="0"/>
              </a:rPr>
              <a:t>]</a:t>
            </a:r>
            <a:r>
              <a:rPr lang="en-US" sz="2800" dirty="0" err="1">
                <a:solidFill>
                  <a:prstClr val="white"/>
                </a:solidFill>
                <a:latin typeface="CS Avva Shenouda" pitchFamily="34" charset="0"/>
              </a:rPr>
              <a:t>totf</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mpIcra`yl</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pef`alou</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e`ervmeu`i</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mpefnai</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Kata</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vry</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efcaji</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nem</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nenio</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Abraam</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nem</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pef`jroj</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sa</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eneh</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Acswpi</a:t>
            </a:r>
            <a:r>
              <a:rPr lang="en-US" sz="2800" dirty="0">
                <a:solidFill>
                  <a:prstClr val="white"/>
                </a:solidFill>
                <a:latin typeface="CS Avva Shenouda" pitchFamily="34" charset="0"/>
              </a:rPr>
              <a:t> de </a:t>
            </a:r>
            <a:r>
              <a:rPr lang="en-US" sz="2800" dirty="0" err="1">
                <a:solidFill>
                  <a:prstClr val="white"/>
                </a:solidFill>
                <a:latin typeface="CS Avva Shenouda" pitchFamily="34" charset="0"/>
              </a:rPr>
              <a:t>nemac</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nje</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Mariam</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nau</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somt</a:t>
            </a:r>
            <a:r>
              <a:rPr lang="en-US" sz="2800" dirty="0">
                <a:solidFill>
                  <a:prstClr val="white"/>
                </a:solidFill>
                <a:latin typeface="CS Avva Shenouda" pitchFamily="34" charset="0"/>
              </a:rPr>
              <a:t> (=g) `</a:t>
            </a:r>
            <a:r>
              <a:rPr lang="en-US" sz="2800" dirty="0" err="1">
                <a:solidFill>
                  <a:prstClr val="white"/>
                </a:solidFill>
                <a:latin typeface="CS Avva Shenouda" pitchFamily="34" charset="0"/>
              </a:rPr>
              <a:t>n`abot</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ouoh</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ackotc</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epecyi</a:t>
            </a:r>
            <a:r>
              <a:rPr lang="en-US" sz="2800" dirty="0">
                <a:solidFill>
                  <a:prstClr val="white"/>
                </a:solidFill>
                <a:latin typeface="CS Avva Shenouda" pitchFamily="34" charset="0"/>
              </a:rPr>
              <a:t>.</a:t>
            </a:r>
            <a:endParaRPr lang="fr-FR" sz="2800" dirty="0">
              <a:solidFill>
                <a:prstClr val="white"/>
              </a:solidFill>
              <a:latin typeface="CS Avva Shenouda" pitchFamily="34" charset="0"/>
            </a:endParaRPr>
          </a:p>
        </p:txBody>
      </p:sp>
      <p:sp>
        <p:nvSpPr>
          <p:cNvPr id="11" name="Rectangle 10"/>
          <p:cNvSpPr/>
          <p:nvPr/>
        </p:nvSpPr>
        <p:spPr>
          <a:xfrm>
            <a:off x="6672064" y="188640"/>
            <a:ext cx="5062736" cy="2862322"/>
          </a:xfrm>
          <a:prstGeom prst="rect">
            <a:avLst/>
          </a:prstGeom>
        </p:spPr>
        <p:txBody>
          <a:bodyPr wrap="square">
            <a:spAutoFit/>
          </a:bodyPr>
          <a:lstStyle/>
          <a:p>
            <a:pPr algn="just" rtl="1"/>
            <a:r>
              <a:rPr lang="ar-EG" sz="3600" dirty="0">
                <a:solidFill>
                  <a:prstClr val="white"/>
                </a:solidFill>
              </a:rPr>
              <a:t>عضد إسرائيل فتاة ليذكر رحمته كما تكلم مع </a:t>
            </a:r>
            <a:r>
              <a:rPr lang="ar-EG" sz="3600" dirty="0" err="1">
                <a:solidFill>
                  <a:prstClr val="white"/>
                </a:solidFill>
              </a:rPr>
              <a:t>آباءنا.</a:t>
            </a:r>
            <a:r>
              <a:rPr lang="ar-EG" sz="3600" dirty="0">
                <a:solidFill>
                  <a:prstClr val="white"/>
                </a:solidFill>
              </a:rPr>
              <a:t> إبراهيم ونسله إلى </a:t>
            </a:r>
            <a:r>
              <a:rPr lang="ar-EG" sz="3600" dirty="0" err="1">
                <a:solidFill>
                  <a:prstClr val="white"/>
                </a:solidFill>
              </a:rPr>
              <a:t>الأبد.</a:t>
            </a:r>
            <a:r>
              <a:rPr lang="ar-EG" sz="3600" dirty="0">
                <a:solidFill>
                  <a:prstClr val="white"/>
                </a:solidFill>
              </a:rPr>
              <a:t> فمكثت مريم عندها نحو ثلاثة أشهر ثم عادت إلى </a:t>
            </a:r>
            <a:r>
              <a:rPr lang="ar-EG" sz="3600" dirty="0" err="1">
                <a:solidFill>
                  <a:prstClr val="white"/>
                </a:solidFill>
              </a:rPr>
              <a:t>بيتها .</a:t>
            </a:r>
            <a:r>
              <a:rPr lang="ar-EG" sz="3600" dirty="0">
                <a:solidFill>
                  <a:prstClr val="white"/>
                </a:solidFill>
              </a:rPr>
              <a:t>(لوقا </a:t>
            </a:r>
            <a:r>
              <a:rPr lang="ar-EG" sz="3600" dirty="0" err="1">
                <a:solidFill>
                  <a:prstClr val="white"/>
                </a:solidFill>
              </a:rPr>
              <a:t>1 </a:t>
            </a:r>
            <a:r>
              <a:rPr lang="ar-EG" sz="3600" dirty="0">
                <a:solidFill>
                  <a:prstClr val="white"/>
                </a:solidFill>
              </a:rPr>
              <a:t>: </a:t>
            </a:r>
            <a:r>
              <a:rPr lang="ar-EG" sz="3600" dirty="0" err="1">
                <a:solidFill>
                  <a:prstClr val="white"/>
                </a:solidFill>
              </a:rPr>
              <a:t>39 </a:t>
            </a:r>
            <a:r>
              <a:rPr lang="ar-EG" sz="3600" dirty="0">
                <a:solidFill>
                  <a:prstClr val="white"/>
                </a:solidFill>
              </a:rPr>
              <a:t>– 56</a:t>
            </a:r>
            <a:r>
              <a:rPr lang="ar-EG" sz="3600" dirty="0" err="1">
                <a:solidFill>
                  <a:prstClr val="white"/>
                </a:solidFill>
              </a:rPr>
              <a:t>)</a:t>
            </a:r>
            <a:endParaRPr lang="fr-FR" sz="3600" dirty="0">
              <a:solidFill>
                <a:prstClr val="white"/>
              </a:solidFill>
            </a:endParaRPr>
          </a:p>
        </p:txBody>
      </p:sp>
      <p:sp>
        <p:nvSpPr>
          <p:cNvPr id="12" name="Rectangle 11"/>
          <p:cNvSpPr/>
          <p:nvPr/>
        </p:nvSpPr>
        <p:spPr>
          <a:xfrm>
            <a:off x="457200" y="3962400"/>
            <a:ext cx="11247156" cy="2246769"/>
          </a:xfrm>
          <a:prstGeom prst="rect">
            <a:avLst/>
          </a:prstGeom>
        </p:spPr>
        <p:txBody>
          <a:bodyPr wrap="square">
            <a:spAutoFit/>
          </a:bodyPr>
          <a:lstStyle/>
          <a:p>
            <a:pPr algn="ctr"/>
            <a:r>
              <a:rPr lang="fr-FR" sz="2800" b="1" dirty="0">
                <a:solidFill>
                  <a:prstClr val="white"/>
                </a:solidFill>
                <a:latin typeface="Book Antiqua" pitchFamily="18" charset="0"/>
              </a:rPr>
              <a:t>Il a secouru Israël, son serviteur, Et il s'est souvenu de sa miséricorde, -Comme il l'avait dit à nos pères, -Envers Abraham et sa postérité pour toujours.</a:t>
            </a:r>
          </a:p>
          <a:p>
            <a:pPr algn="ctr"/>
            <a:r>
              <a:rPr lang="fr-FR" sz="2800" b="1" dirty="0">
                <a:solidFill>
                  <a:prstClr val="white"/>
                </a:solidFill>
                <a:latin typeface="Book Antiqua" pitchFamily="18" charset="0"/>
              </a:rPr>
              <a:t>Marie demeura avec Élisabeth environ trois mois. Puis elle retourna chez elle. (Luc 1 : 39-56)</a:t>
            </a:r>
          </a:p>
        </p:txBody>
      </p:sp>
      <p:sp>
        <p:nvSpPr>
          <p:cNvPr id="2" name="ZoneTexte 1">
            <a:extLst>
              <a:ext uri="{FF2B5EF4-FFF2-40B4-BE49-F238E27FC236}">
                <a16:creationId xmlns:a16="http://schemas.microsoft.com/office/drawing/2014/main" id="{CAA679C8-6743-8A04-4CB9-8C8294B06F8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semaine </a:t>
            </a:r>
          </a:p>
        </p:txBody>
      </p:sp>
      <p:sp>
        <p:nvSpPr>
          <p:cNvPr id="3" name="ZoneTexte 2">
            <a:hlinkClick r:id="rId2" action="ppaction://hlinksldjump"/>
            <a:extLst>
              <a:ext uri="{FF2B5EF4-FFF2-40B4-BE49-F238E27FC236}">
                <a16:creationId xmlns:a16="http://schemas.microsoft.com/office/drawing/2014/main" id="{EC5B1C59-AE9F-3213-E88C-7CAB85B41E2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83924396"/>
      </p:ext>
    </p:extLst>
  </p:cSld>
  <p:clrMapOvr>
    <a:masterClrMapping/>
  </p:clrMapOvr>
  <p:transition spd="slow"/>
</p:sld>
</file>

<file path=ppt/slides/slide26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 name="Rectangle 10"/>
          <p:cNvSpPr/>
          <p:nvPr/>
        </p:nvSpPr>
        <p:spPr>
          <a:xfrm>
            <a:off x="6672064" y="188641"/>
            <a:ext cx="5032292" cy="5693866"/>
          </a:xfrm>
          <a:prstGeom prst="rect">
            <a:avLst/>
          </a:prstGeom>
        </p:spPr>
        <p:txBody>
          <a:bodyPr wrap="square">
            <a:spAutoFit/>
          </a:bodyPr>
          <a:lstStyle/>
          <a:p>
            <a:pPr algn="just" rtl="1"/>
            <a:r>
              <a:rPr lang="ar-EG" sz="2600" dirty="0">
                <a:solidFill>
                  <a:prstClr val="white"/>
                </a:solidFill>
              </a:rPr>
              <a:t>بسرعة قامت العذراء القديسة مريم ملكة النساء واتت إلى مدينة يهوذا ودخلت إلى بيت </a:t>
            </a:r>
            <a:r>
              <a:rPr lang="ar-EG" sz="2600" dirty="0" err="1">
                <a:solidFill>
                  <a:prstClr val="white"/>
                </a:solidFill>
              </a:rPr>
              <a:t>زكريا.</a:t>
            </a:r>
            <a:r>
              <a:rPr lang="ar-EG" sz="2600" dirty="0">
                <a:solidFill>
                  <a:prstClr val="white"/>
                </a:solidFill>
              </a:rPr>
              <a:t> فلما نظرت </a:t>
            </a:r>
            <a:r>
              <a:rPr lang="ar-EG" sz="2600" dirty="0" err="1">
                <a:solidFill>
                  <a:prstClr val="white"/>
                </a:solidFill>
              </a:rPr>
              <a:t>أليصابات</a:t>
            </a:r>
            <a:r>
              <a:rPr lang="ar-EG" sz="2600" dirty="0">
                <a:solidFill>
                  <a:prstClr val="white"/>
                </a:solidFill>
              </a:rPr>
              <a:t> العجوز العاقر وتلك قامت مسرعة وسلمت عليها فأظهرت </a:t>
            </a:r>
            <a:r>
              <a:rPr lang="ar-EG" sz="2600" dirty="0" err="1">
                <a:solidFill>
                  <a:prstClr val="white"/>
                </a:solidFill>
              </a:rPr>
              <a:t>أليصابات</a:t>
            </a:r>
            <a:r>
              <a:rPr lang="ar-EG" sz="2600" dirty="0">
                <a:solidFill>
                  <a:prstClr val="white"/>
                </a:solidFill>
              </a:rPr>
              <a:t> وجهها وقالت بصوت عظيم أمام العذراء أنا اعرف انك عذراء فمن أين وجدت هذه النعمة </a:t>
            </a:r>
            <a:r>
              <a:rPr lang="ar-EG" sz="2600" dirty="0" err="1">
                <a:solidFill>
                  <a:prstClr val="white"/>
                </a:solidFill>
              </a:rPr>
              <a:t>العظيمة.</a:t>
            </a:r>
            <a:r>
              <a:rPr lang="ar-EG" sz="2600" dirty="0">
                <a:solidFill>
                  <a:prstClr val="white"/>
                </a:solidFill>
              </a:rPr>
              <a:t> مباركة أنت في النساء ومبارك ثمرة </a:t>
            </a:r>
            <a:r>
              <a:rPr lang="ar-EG" sz="2600" dirty="0" err="1">
                <a:solidFill>
                  <a:prstClr val="white"/>
                </a:solidFill>
              </a:rPr>
              <a:t>بطنك.</a:t>
            </a:r>
            <a:r>
              <a:rPr lang="ar-EG" sz="2600" dirty="0">
                <a:solidFill>
                  <a:prstClr val="white"/>
                </a:solidFill>
              </a:rPr>
              <a:t> من أين لي هذه السعادة أن تأتى أم ربى </a:t>
            </a:r>
            <a:r>
              <a:rPr lang="ar-EG" sz="2600" dirty="0" err="1">
                <a:solidFill>
                  <a:prstClr val="white"/>
                </a:solidFill>
              </a:rPr>
              <a:t>إلى.</a:t>
            </a:r>
            <a:r>
              <a:rPr lang="ar-EG" sz="2600" dirty="0">
                <a:solidFill>
                  <a:prstClr val="white"/>
                </a:solidFill>
              </a:rPr>
              <a:t> لان لما يبلغ بالحقيقة في أذني سلامك يا ابنة ابانى تحرك الجنين بتهليل في بطني وعلمت انك أم ابن </a:t>
            </a:r>
            <a:r>
              <a:rPr lang="ar-EG" sz="2600" dirty="0" err="1">
                <a:solidFill>
                  <a:prstClr val="white"/>
                </a:solidFill>
              </a:rPr>
              <a:t>الله.</a:t>
            </a:r>
            <a:r>
              <a:rPr lang="ar-EG" sz="2600" dirty="0">
                <a:solidFill>
                  <a:prstClr val="white"/>
                </a:solidFill>
              </a:rPr>
              <a:t> </a:t>
            </a:r>
            <a:r>
              <a:rPr lang="ar-EG" sz="2600" dirty="0" err="1">
                <a:solidFill>
                  <a:prstClr val="white"/>
                </a:solidFill>
              </a:rPr>
              <a:t>طوباك</a:t>
            </a:r>
            <a:r>
              <a:rPr lang="ar-EG" sz="2600" dirty="0">
                <a:solidFill>
                  <a:prstClr val="white"/>
                </a:solidFill>
              </a:rPr>
              <a:t> يا مريم الذي طاب قلبها وصدقت ما قيل لها من قبل </a:t>
            </a:r>
            <a:r>
              <a:rPr lang="ar-EG" sz="2600" dirty="0" err="1">
                <a:solidFill>
                  <a:prstClr val="white"/>
                </a:solidFill>
              </a:rPr>
              <a:t>الرب.</a:t>
            </a:r>
            <a:r>
              <a:rPr lang="ar-EG" sz="2600" dirty="0">
                <a:solidFill>
                  <a:prstClr val="white"/>
                </a:solidFill>
              </a:rPr>
              <a:t> فطاب قلب الفتاة العذراء وتحقق عمق السر</a:t>
            </a:r>
          </a:p>
        </p:txBody>
      </p:sp>
      <p:sp>
        <p:nvSpPr>
          <p:cNvPr id="12" name="Rectangle 11"/>
          <p:cNvSpPr/>
          <p:nvPr/>
        </p:nvSpPr>
        <p:spPr>
          <a:xfrm>
            <a:off x="457200" y="116633"/>
            <a:ext cx="5926832" cy="5909310"/>
          </a:xfrm>
          <a:prstGeom prst="rect">
            <a:avLst/>
          </a:prstGeom>
        </p:spPr>
        <p:txBody>
          <a:bodyPr wrap="square">
            <a:spAutoFit/>
          </a:bodyPr>
          <a:lstStyle/>
          <a:p>
            <a:pPr algn="just"/>
            <a:r>
              <a:rPr lang="fr-FR" sz="2100" b="1" dirty="0">
                <a:solidFill>
                  <a:prstClr val="white"/>
                </a:solidFill>
                <a:latin typeface="Book Antiqua" pitchFamily="18" charset="0"/>
              </a:rPr>
              <a:t>La Sainte Vierge Marie, reine des femmes, se leva en hâte, arriva dans la ville de Juda et entra dans la maison de Zacharie. Quand l'âgée et la stérile Elisabeth la vit, elle se leva hâtivement, découvrit son visage et dit d'une voix forte à la vierge: je sais que tu es vierge, comment as-tu trouvé cette si grande grâce ? Tu es bénie d'entre toutes les femmes, et béni soit le fruit de tes entrailles. Comment m'est-il accordé que la mère de mon Seigneur vienne auprès de moi ? Car quand ta salutation retentit dans mes oreilles, mon enfant tressaillit de joie dans mon sein et j'ai su que tu étais la mère du Fils de Dieu. Heureuse es-tu Marie, au bon cœur et  qui a cru ce qui lui a été dit de la part du Seigneur.  Le cœur de la jeune fille vierge devint bienveillant et la profondeur du mystère s'est réalisé, </a:t>
            </a:r>
          </a:p>
        </p:txBody>
      </p:sp>
      <p:sp>
        <p:nvSpPr>
          <p:cNvPr id="2" name="ZoneTexte 1">
            <a:extLst>
              <a:ext uri="{FF2B5EF4-FFF2-40B4-BE49-F238E27FC236}">
                <a16:creationId xmlns:a16="http://schemas.microsoft.com/office/drawing/2014/main" id="{E8AEE23D-EB9A-DA76-77D9-F21DA756A1C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semaine </a:t>
            </a:r>
          </a:p>
        </p:txBody>
      </p:sp>
      <p:sp>
        <p:nvSpPr>
          <p:cNvPr id="3" name="ZoneTexte 2">
            <a:hlinkClick r:id="rId2" action="ppaction://hlinksldjump"/>
            <a:extLst>
              <a:ext uri="{FF2B5EF4-FFF2-40B4-BE49-F238E27FC236}">
                <a16:creationId xmlns:a16="http://schemas.microsoft.com/office/drawing/2014/main" id="{67186417-7DFB-BF3C-AF27-35758CCA940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26593346"/>
      </p:ext>
    </p:extLst>
  </p:cSld>
  <p:clrMapOvr>
    <a:masterClrMapping/>
  </p:clrMapOvr>
  <p:transition spd="slow"/>
</p:sld>
</file>

<file path=ppt/slides/slide26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 name="Rectangle 10"/>
          <p:cNvSpPr/>
          <p:nvPr/>
        </p:nvSpPr>
        <p:spPr>
          <a:xfrm>
            <a:off x="6672064" y="188641"/>
            <a:ext cx="5062736" cy="5693866"/>
          </a:xfrm>
          <a:prstGeom prst="rect">
            <a:avLst/>
          </a:prstGeom>
        </p:spPr>
        <p:txBody>
          <a:bodyPr wrap="square">
            <a:spAutoFit/>
          </a:bodyPr>
          <a:lstStyle/>
          <a:p>
            <a:pPr algn="just" rtl="1"/>
            <a:r>
              <a:rPr lang="ar-EG" sz="2800" dirty="0">
                <a:solidFill>
                  <a:prstClr val="white"/>
                </a:solidFill>
              </a:rPr>
              <a:t>وفتحت العذراء فاها وشكرت الله هكذا </a:t>
            </a:r>
            <a:r>
              <a:rPr lang="ar-EG" sz="2800" dirty="0" err="1">
                <a:solidFill>
                  <a:prstClr val="white"/>
                </a:solidFill>
              </a:rPr>
              <a:t>قائلة </a:t>
            </a:r>
            <a:r>
              <a:rPr lang="ar-EG" sz="2800" dirty="0">
                <a:solidFill>
                  <a:prstClr val="white"/>
                </a:solidFill>
              </a:rPr>
              <a:t>: تعظم نفسي الرب وتهلل روحي وتسر بالله مخلصي لأنه نظر إلى تواضع أمته بما كان لها دون </a:t>
            </a:r>
            <a:r>
              <a:rPr lang="ar-EG" sz="2800" dirty="0" err="1">
                <a:solidFill>
                  <a:prstClr val="white"/>
                </a:solidFill>
              </a:rPr>
              <a:t>أحد.</a:t>
            </a:r>
            <a:r>
              <a:rPr lang="ar-EG" sz="2800" dirty="0">
                <a:solidFill>
                  <a:prstClr val="white"/>
                </a:solidFill>
              </a:rPr>
              <a:t> من الآن جميع الأجيال تطوبنى وحقه من جيل إلى جيل لخائفي اسمه. أصرع الأقوياء من على </a:t>
            </a:r>
            <a:r>
              <a:rPr lang="ar-EG" sz="2800" dirty="0" err="1">
                <a:solidFill>
                  <a:prstClr val="white"/>
                </a:solidFill>
              </a:rPr>
              <a:t>الكراسي.</a:t>
            </a:r>
            <a:r>
              <a:rPr lang="ar-EG" sz="2800" dirty="0">
                <a:solidFill>
                  <a:prstClr val="white"/>
                </a:solidFill>
              </a:rPr>
              <a:t> ورفع أيضا </a:t>
            </a:r>
            <a:r>
              <a:rPr lang="ar-EG" sz="2800" dirty="0" err="1">
                <a:solidFill>
                  <a:prstClr val="white"/>
                </a:solidFill>
              </a:rPr>
              <a:t>المتواضعين.</a:t>
            </a:r>
            <a:r>
              <a:rPr lang="ar-EG" sz="2800" dirty="0">
                <a:solidFill>
                  <a:prstClr val="white"/>
                </a:solidFill>
              </a:rPr>
              <a:t> والجياع أشبعهم من الخيرات والأغنياء أرسلهم </a:t>
            </a:r>
            <a:r>
              <a:rPr lang="ar-EG" sz="2800" dirty="0" err="1">
                <a:solidFill>
                  <a:prstClr val="white"/>
                </a:solidFill>
              </a:rPr>
              <a:t>فارغين.</a:t>
            </a:r>
            <a:r>
              <a:rPr lang="ar-EG" sz="2800" dirty="0">
                <a:solidFill>
                  <a:prstClr val="white"/>
                </a:solidFill>
              </a:rPr>
              <a:t> لأنهم أخذوا عزاهم </a:t>
            </a:r>
            <a:r>
              <a:rPr lang="ar-EG" sz="2800" dirty="0" err="1">
                <a:solidFill>
                  <a:prstClr val="white"/>
                </a:solidFill>
              </a:rPr>
              <a:t>بأموالهم.</a:t>
            </a:r>
            <a:r>
              <a:rPr lang="ar-EG" sz="2800" dirty="0">
                <a:solidFill>
                  <a:prstClr val="white"/>
                </a:solidFill>
              </a:rPr>
              <a:t> وأيضا عضد إسرائيل </a:t>
            </a:r>
            <a:r>
              <a:rPr lang="ar-EG" sz="2800" dirty="0" err="1">
                <a:solidFill>
                  <a:prstClr val="white"/>
                </a:solidFill>
              </a:rPr>
              <a:t>فتاه.</a:t>
            </a:r>
            <a:r>
              <a:rPr lang="ar-EG" sz="2800" dirty="0">
                <a:solidFill>
                  <a:prstClr val="white"/>
                </a:solidFill>
              </a:rPr>
              <a:t> وذكر ر حمته أولا كما تكلم مع أبينا إبراهيم البطر يرك الأول وزرعه إلى </a:t>
            </a:r>
            <a:r>
              <a:rPr lang="ar-EG" sz="2800" dirty="0" err="1">
                <a:solidFill>
                  <a:prstClr val="white"/>
                </a:solidFill>
              </a:rPr>
              <a:t>الأبد.</a:t>
            </a:r>
            <a:r>
              <a:rPr lang="ar-EG" sz="2800" dirty="0">
                <a:solidFill>
                  <a:prstClr val="white"/>
                </a:solidFill>
              </a:rPr>
              <a:t> </a:t>
            </a:r>
            <a:r>
              <a:rPr lang="ar-EG" sz="2800" dirty="0" err="1">
                <a:solidFill>
                  <a:prstClr val="white"/>
                </a:solidFill>
              </a:rPr>
              <a:t>واقامت</a:t>
            </a:r>
            <a:r>
              <a:rPr lang="ar-EG" sz="2800" dirty="0">
                <a:solidFill>
                  <a:prstClr val="white"/>
                </a:solidFill>
              </a:rPr>
              <a:t> مريم عندها مقدار ثلاثة أشهر </a:t>
            </a:r>
            <a:r>
              <a:rPr lang="ar-EG" sz="2800" dirty="0" err="1">
                <a:solidFill>
                  <a:prstClr val="white"/>
                </a:solidFill>
              </a:rPr>
              <a:t>عددا.</a:t>
            </a:r>
            <a:r>
              <a:rPr lang="ar-EG" sz="2800" dirty="0">
                <a:solidFill>
                  <a:prstClr val="white"/>
                </a:solidFill>
              </a:rPr>
              <a:t> </a:t>
            </a:r>
          </a:p>
        </p:txBody>
      </p:sp>
      <p:sp>
        <p:nvSpPr>
          <p:cNvPr id="12" name="Rectangle 11"/>
          <p:cNvSpPr/>
          <p:nvPr/>
        </p:nvSpPr>
        <p:spPr>
          <a:xfrm>
            <a:off x="457200" y="116633"/>
            <a:ext cx="5926832" cy="5909310"/>
          </a:xfrm>
          <a:prstGeom prst="rect">
            <a:avLst/>
          </a:prstGeom>
        </p:spPr>
        <p:txBody>
          <a:bodyPr wrap="square">
            <a:spAutoFit/>
          </a:bodyPr>
          <a:lstStyle/>
          <a:p>
            <a:pPr algn="just"/>
            <a:r>
              <a:rPr lang="fr-FR" sz="2100" b="1" dirty="0">
                <a:solidFill>
                  <a:prstClr val="white"/>
                </a:solidFill>
                <a:latin typeface="Book Antiqua" pitchFamily="18" charset="0"/>
              </a:rPr>
              <a:t>elle ouvrit la bouche et elle remercia Dieu en disant : "Mon âme exalte le Seigneur,  et mon esprit se réjouit en Dieu mon Sauveur parce qu'il a jeté les yeux sur la bassesse de sa servante qui a eu ce que personne n’a eu. Car voici, désormais toutes les générations me diront bienheureuse. Et sa miséricorde s'étant d'âge en âge sur ceux qui craignent son nom. Il a renversé les puissants de leur trône. Il a élevé les humbles. Il a rassasié de biens les affamés et renvoyé les riches à vide. Car ils ont obtenu la consolation par leur richesse.  Il a également préparé une jeune fille à Israël. Il s'est souvenu de sa miséricorde comme il l'avait dit à notre Père Abraham le premier Patriarche et à sa postérité pour toujours. Et Marie demeura chez Elisabeth pour une durée d'environ trois mois. </a:t>
            </a:r>
          </a:p>
        </p:txBody>
      </p:sp>
      <p:sp>
        <p:nvSpPr>
          <p:cNvPr id="2" name="ZoneTexte 1">
            <a:extLst>
              <a:ext uri="{FF2B5EF4-FFF2-40B4-BE49-F238E27FC236}">
                <a16:creationId xmlns:a16="http://schemas.microsoft.com/office/drawing/2014/main" id="{2E0C8B80-8B62-87A3-2FE8-C4C3089D98B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semaine </a:t>
            </a:r>
          </a:p>
        </p:txBody>
      </p:sp>
      <p:sp>
        <p:nvSpPr>
          <p:cNvPr id="3" name="ZoneTexte 2">
            <a:hlinkClick r:id="rId2" action="ppaction://hlinksldjump"/>
            <a:extLst>
              <a:ext uri="{FF2B5EF4-FFF2-40B4-BE49-F238E27FC236}">
                <a16:creationId xmlns:a16="http://schemas.microsoft.com/office/drawing/2014/main" id="{F9FECC85-D862-F961-F557-A3534FDA8D8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04366102"/>
      </p:ext>
    </p:extLst>
  </p:cSld>
  <p:clrMapOvr>
    <a:masterClrMapping/>
  </p:clrMapOvr>
  <p:transition spd="slow"/>
</p:sld>
</file>

<file path=ppt/slides/slide26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 name="Rectangle 10"/>
          <p:cNvSpPr/>
          <p:nvPr/>
        </p:nvSpPr>
        <p:spPr>
          <a:xfrm>
            <a:off x="6672064" y="188641"/>
            <a:ext cx="5032292" cy="5293757"/>
          </a:xfrm>
          <a:prstGeom prst="rect">
            <a:avLst/>
          </a:prstGeom>
        </p:spPr>
        <p:txBody>
          <a:bodyPr wrap="square">
            <a:spAutoFit/>
          </a:bodyPr>
          <a:lstStyle/>
          <a:p>
            <a:pPr algn="just" rtl="1"/>
            <a:r>
              <a:rPr lang="ar-EG" sz="2600" dirty="0">
                <a:solidFill>
                  <a:prstClr val="white"/>
                </a:solidFill>
              </a:rPr>
              <a:t>وعادت إلى بيتها ممجدة للرب </a:t>
            </a:r>
            <a:r>
              <a:rPr lang="ar-EG" sz="2600" dirty="0" err="1">
                <a:solidFill>
                  <a:prstClr val="white"/>
                </a:solidFill>
              </a:rPr>
              <a:t>الإله.</a:t>
            </a:r>
            <a:r>
              <a:rPr lang="ar-EG" sz="2600" dirty="0">
                <a:solidFill>
                  <a:prstClr val="white"/>
                </a:solidFill>
              </a:rPr>
              <a:t> كما قال لوقا الحكيم </a:t>
            </a:r>
            <a:r>
              <a:rPr lang="ar-EG" sz="2600" dirty="0" err="1">
                <a:solidFill>
                  <a:prstClr val="white"/>
                </a:solidFill>
              </a:rPr>
              <a:t>الإنجيلي.</a:t>
            </a:r>
            <a:r>
              <a:rPr lang="ar-EG" sz="2600" dirty="0">
                <a:solidFill>
                  <a:prstClr val="white"/>
                </a:solidFill>
              </a:rPr>
              <a:t> وكانت العذراء والدة الإله الحقيقي تخفي هذا الكلام في قلبها. وكانت تفكر قائلة: ماذا يكون منى و أيامي قد اقتربت أما تلك وان كانت عجوز لكن بعلها </a:t>
            </a:r>
            <a:r>
              <a:rPr lang="ar-EG" sz="2600" dirty="0" err="1">
                <a:solidFill>
                  <a:prstClr val="white"/>
                </a:solidFill>
              </a:rPr>
              <a:t>موجود.</a:t>
            </a:r>
            <a:r>
              <a:rPr lang="ar-EG" sz="2600" dirty="0">
                <a:solidFill>
                  <a:prstClr val="white"/>
                </a:solidFill>
              </a:rPr>
              <a:t> ويكون لها الافتخار في </a:t>
            </a:r>
            <a:r>
              <a:rPr lang="ar-EG" sz="2600" dirty="0" err="1">
                <a:solidFill>
                  <a:prstClr val="white"/>
                </a:solidFill>
              </a:rPr>
              <a:t>ميلادها.</a:t>
            </a:r>
            <a:r>
              <a:rPr lang="ar-EG" sz="2600" dirty="0">
                <a:solidFill>
                  <a:prstClr val="white"/>
                </a:solidFill>
              </a:rPr>
              <a:t> وأما أنا وان كنت صبية لكنى عذراء ويكون في ميلادي العجب العظيم الباهر </a:t>
            </a:r>
            <a:r>
              <a:rPr lang="ar-EG" sz="2600" dirty="0" err="1">
                <a:solidFill>
                  <a:prstClr val="white"/>
                </a:solidFill>
              </a:rPr>
              <a:t>للعقول.</a:t>
            </a:r>
            <a:r>
              <a:rPr lang="ar-EG" sz="2600" dirty="0">
                <a:solidFill>
                  <a:prstClr val="white"/>
                </a:solidFill>
              </a:rPr>
              <a:t> إلا أنى القي همي إلى الرب ضابط الكل وجميع أفكاري هي عنده وهو يدبر في </a:t>
            </a:r>
            <a:r>
              <a:rPr lang="ar-EG" sz="2600" dirty="0" err="1">
                <a:solidFill>
                  <a:prstClr val="white"/>
                </a:solidFill>
              </a:rPr>
              <a:t>برحمته.</a:t>
            </a:r>
            <a:r>
              <a:rPr lang="ar-EG" sz="2600" dirty="0">
                <a:solidFill>
                  <a:prstClr val="white"/>
                </a:solidFill>
              </a:rPr>
              <a:t> هذا ما ذكرته فيه العذراء مريم الطاهرة وأخفت حبلها من أجل </a:t>
            </a:r>
            <a:r>
              <a:rPr lang="ar-EG" sz="2600" dirty="0" err="1">
                <a:solidFill>
                  <a:prstClr val="white"/>
                </a:solidFill>
              </a:rPr>
              <a:t>بتوليتها.</a:t>
            </a:r>
            <a:r>
              <a:rPr lang="ar-EG" sz="2600" dirty="0">
                <a:solidFill>
                  <a:prstClr val="white"/>
                </a:solidFill>
              </a:rPr>
              <a:t> بصلوات </a:t>
            </a:r>
            <a:r>
              <a:rPr lang="ar-EG" sz="2600" dirty="0" err="1">
                <a:solidFill>
                  <a:prstClr val="white"/>
                </a:solidFill>
              </a:rPr>
              <a:t>ستنا</a:t>
            </a:r>
            <a:r>
              <a:rPr lang="ar-EG" sz="2600" dirty="0">
                <a:solidFill>
                  <a:prstClr val="white"/>
                </a:solidFill>
              </a:rPr>
              <a:t> العذراء الطاهرة مريم يا رب انعم لنا بغفران خطايانا آمين.</a:t>
            </a:r>
          </a:p>
        </p:txBody>
      </p:sp>
      <p:sp>
        <p:nvSpPr>
          <p:cNvPr id="12" name="Rectangle 11"/>
          <p:cNvSpPr/>
          <p:nvPr/>
        </p:nvSpPr>
        <p:spPr>
          <a:xfrm>
            <a:off x="457200" y="44625"/>
            <a:ext cx="6070848" cy="5909310"/>
          </a:xfrm>
          <a:prstGeom prst="rect">
            <a:avLst/>
          </a:prstGeom>
        </p:spPr>
        <p:txBody>
          <a:bodyPr wrap="square">
            <a:spAutoFit/>
          </a:bodyPr>
          <a:lstStyle/>
          <a:p>
            <a:pPr algn="just"/>
            <a:r>
              <a:rPr lang="fr-FR" sz="2100" b="1" dirty="0">
                <a:solidFill>
                  <a:prstClr val="white"/>
                </a:solidFill>
                <a:latin typeface="Book Antiqua" pitchFamily="18" charset="0"/>
              </a:rPr>
              <a:t>Puis elle retourna chez elle, glorifiant le Seigneur Dieu. Comme l’a dit le sage, Saint Luc l’évangéliste. Et la Sainte Vierge, la mère de Dieu en vérité, gardait toutes ces choses en son cœur. Et elle méditait en disant :  Qu'en est-il de moi alors que mes jours approchent,  alors qu'elle, est certes âgée mais a un mari présent. Elle sera fière lors de la naissance. Alors que moi, étant une jeune fille mais vierge, il y aura à ma naissance, une grande merveille,  étonnante à la raison. Mais j'ai abandonné ma crainte à Dieu Tout-puissant et toutes mes pensées sont laissées à lui, et il agira selon sa miséricorde. C'est ce que se dit la pure Sainte Vierge Marie, et elle cacha sa grossesse du fait de sa virginité. Par les prières de notre mère la Sainte Vierge Marie, Seigneur accorde nous la rémission de nos péchés. Amen. </a:t>
            </a:r>
          </a:p>
        </p:txBody>
      </p:sp>
      <p:sp>
        <p:nvSpPr>
          <p:cNvPr id="2" name="ZoneTexte 1">
            <a:extLst>
              <a:ext uri="{FF2B5EF4-FFF2-40B4-BE49-F238E27FC236}">
                <a16:creationId xmlns:a16="http://schemas.microsoft.com/office/drawing/2014/main" id="{8868B78B-45DA-0BA7-6BD2-ED6E23B2040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semaine </a:t>
            </a:r>
          </a:p>
        </p:txBody>
      </p:sp>
      <p:sp>
        <p:nvSpPr>
          <p:cNvPr id="3" name="ZoneTexte 2">
            <a:hlinkClick r:id="rId2" action="ppaction://hlinksldjump"/>
            <a:extLst>
              <a:ext uri="{FF2B5EF4-FFF2-40B4-BE49-F238E27FC236}">
                <a16:creationId xmlns:a16="http://schemas.microsoft.com/office/drawing/2014/main" id="{B2CF96A6-1EDC-E992-1404-BDB632A30A1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60824639"/>
      </p:ext>
    </p:extLst>
  </p:cSld>
  <p:clrMapOvr>
    <a:masterClrMapping/>
  </p:clrMapOvr>
  <p:transition spd="slow"/>
</p:sld>
</file>

<file path=ppt/slides/slide26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7" name="Rectangle 6"/>
          <p:cNvSpPr/>
          <p:nvPr/>
        </p:nvSpPr>
        <p:spPr>
          <a:xfrm>
            <a:off x="1524000" y="2060848"/>
            <a:ext cx="9144000" cy="1754326"/>
          </a:xfrm>
          <a:prstGeom prst="rect">
            <a:avLst/>
          </a:prstGeom>
        </p:spPr>
        <p:txBody>
          <a:bodyPr wrap="square">
            <a:spAutoFit/>
          </a:bodyPr>
          <a:lstStyle/>
          <a:p>
            <a:pPr algn="ctr"/>
            <a:r>
              <a:rPr lang="fr-FR" sz="5400" b="1" dirty="0">
                <a:solidFill>
                  <a:prstClr val="white"/>
                </a:solidFill>
                <a:latin typeface="Book Antiqua" pitchFamily="18" charset="0"/>
              </a:rPr>
              <a:t>Commentaire de la 4ème semaine </a:t>
            </a:r>
          </a:p>
        </p:txBody>
      </p:sp>
      <p:sp>
        <p:nvSpPr>
          <p:cNvPr id="6" name="Rectangle 5">
            <a:hlinkClick r:id="rId2" action="ppaction://hlinksldjump"/>
          </p:cNvPr>
          <p:cNvSpPr/>
          <p:nvPr/>
        </p:nvSpPr>
        <p:spPr>
          <a:xfrm flipH="1">
            <a:off x="7104114" y="5589243"/>
            <a:ext cx="1584177" cy="44117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t>Conclusion</a:t>
            </a:r>
          </a:p>
        </p:txBody>
      </p:sp>
      <p:pic>
        <p:nvPicPr>
          <p:cNvPr id="10"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97</a:t>
            </a:r>
          </a:p>
        </p:txBody>
      </p:sp>
      <p:sp>
        <p:nvSpPr>
          <p:cNvPr id="2" name="ZoneTexte 1">
            <a:extLst>
              <a:ext uri="{FF2B5EF4-FFF2-40B4-BE49-F238E27FC236}">
                <a16:creationId xmlns:a16="http://schemas.microsoft.com/office/drawing/2014/main" id="{3B51FC00-3C17-F86F-D82D-A9C548297AA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semaine </a:t>
            </a:r>
          </a:p>
        </p:txBody>
      </p:sp>
      <p:sp>
        <p:nvSpPr>
          <p:cNvPr id="3" name="ZoneTexte 2">
            <a:hlinkClick r:id="rId4" action="ppaction://hlinksldjump"/>
            <a:extLst>
              <a:ext uri="{FF2B5EF4-FFF2-40B4-BE49-F238E27FC236}">
                <a16:creationId xmlns:a16="http://schemas.microsoft.com/office/drawing/2014/main" id="{23F982D0-933C-2751-EF47-3200C7D3F6A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89152480"/>
      </p:ext>
    </p:extLst>
  </p:cSld>
  <p:clrMapOvr>
    <a:masterClrMapping/>
  </p:clrMapOvr>
  <p:transition spd="slow"/>
</p:sld>
</file>

<file path=ppt/slides/slide2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err="1">
                <a:solidFill>
                  <a:prstClr val="white"/>
                </a:solidFill>
              </a:rPr>
              <a:t>قلبى</a:t>
            </a:r>
            <a:r>
              <a:rPr lang="ar-EG" sz="4800" dirty="0">
                <a:solidFill>
                  <a:prstClr val="white"/>
                </a:solidFill>
              </a:rPr>
              <a:t> </a:t>
            </a:r>
            <a:r>
              <a:rPr lang="ar-EG" sz="4800" dirty="0" err="1">
                <a:solidFill>
                  <a:prstClr val="white"/>
                </a:solidFill>
              </a:rPr>
              <a:t>ولسانى</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يسبحان الثالوث </a:t>
            </a:r>
            <a:endParaRPr lang="fr-FR" sz="4800" dirty="0">
              <a:solidFill>
                <a:prstClr val="white"/>
              </a:solidFill>
            </a:endParaRPr>
          </a:p>
          <a:p>
            <a:pPr algn="just" rtl="1"/>
            <a:r>
              <a:rPr lang="ar-EG" sz="4800" dirty="0">
                <a:solidFill>
                  <a:prstClr val="white"/>
                </a:solidFill>
              </a:rPr>
              <a:t>أيها الثالوث </a:t>
            </a:r>
            <a:endParaRPr lang="fr-FR" sz="4800" dirty="0">
              <a:solidFill>
                <a:prstClr val="white"/>
              </a:solidFill>
            </a:endParaRPr>
          </a:p>
          <a:p>
            <a:pPr algn="just" rtl="1"/>
            <a:r>
              <a:rPr lang="ar-EG" sz="4800" dirty="0">
                <a:solidFill>
                  <a:prstClr val="white"/>
                </a:solidFill>
              </a:rPr>
              <a:t>القدوس أرحمنا</a:t>
            </a:r>
            <a:endParaRPr lang="fr-FR" sz="4800" dirty="0">
              <a:solidFill>
                <a:prstClr val="white"/>
              </a:solidFill>
            </a:endParaRPr>
          </a:p>
        </p:txBody>
      </p:sp>
      <p:sp>
        <p:nvSpPr>
          <p:cNvPr id="6" name="Rectangle 5"/>
          <p:cNvSpPr/>
          <p:nvPr/>
        </p:nvSpPr>
        <p:spPr>
          <a:xfrm>
            <a:off x="457200" y="332657"/>
            <a:ext cx="6070848" cy="1938992"/>
          </a:xfrm>
          <a:prstGeom prst="rect">
            <a:avLst/>
          </a:prstGeom>
        </p:spPr>
        <p:txBody>
          <a:bodyPr wrap="square">
            <a:spAutoFit/>
          </a:bodyPr>
          <a:lstStyle/>
          <a:p>
            <a:pPr algn="just"/>
            <a:r>
              <a:rPr lang="pt-BR" sz="4000" dirty="0">
                <a:solidFill>
                  <a:prstClr val="white"/>
                </a:solidFill>
                <a:latin typeface="CS Avva Shenouda" pitchFamily="34" charset="0"/>
              </a:rPr>
              <a:t>Apahyt nem palac@ hwc    `e}`triac  @   `agi`a</a:t>
            </a:r>
            <a:br>
              <a:rPr lang="pt-BR" sz="4000" dirty="0">
                <a:solidFill>
                  <a:prstClr val="white"/>
                </a:solidFill>
                <a:latin typeface="CS Avva Shenouda" pitchFamily="34" charset="0"/>
              </a:rPr>
            </a:br>
            <a:r>
              <a:rPr lang="pt-BR" sz="4000" dirty="0">
                <a:solidFill>
                  <a:prstClr val="white"/>
                </a:solidFill>
                <a:latin typeface="CS Avva Shenouda" pitchFamily="34" charset="0"/>
              </a:rPr>
              <a:t>`Triac@ `ele`ycon `ymac</a:t>
            </a:r>
            <a:endParaRPr lang="fr-FR" sz="4000" dirty="0">
              <a:solidFill>
                <a:prstClr val="white"/>
              </a:solidFill>
              <a:latin typeface="CS Avva Shenouda" pitchFamily="34" charset="0"/>
            </a:endParaRPr>
          </a:p>
        </p:txBody>
      </p:sp>
      <p:sp>
        <p:nvSpPr>
          <p:cNvPr id="7" name="Rectangle 6"/>
          <p:cNvSpPr/>
          <p:nvPr/>
        </p:nvSpPr>
        <p:spPr>
          <a:xfrm>
            <a:off x="2855640" y="3810000"/>
            <a:ext cx="6480720" cy="2308324"/>
          </a:xfrm>
          <a:prstGeom prst="rect">
            <a:avLst/>
          </a:prstGeom>
        </p:spPr>
        <p:txBody>
          <a:bodyPr wrap="square">
            <a:spAutoFit/>
          </a:bodyPr>
          <a:lstStyle/>
          <a:p>
            <a:pPr algn="ctr"/>
            <a:r>
              <a:rPr lang="fr-FR" sz="3600" b="1" dirty="0">
                <a:solidFill>
                  <a:prstClr val="white"/>
                </a:solidFill>
                <a:latin typeface="Book Antiqua" pitchFamily="18" charset="0"/>
              </a:rPr>
              <a:t>Mon cœur et ma langue</a:t>
            </a:r>
          </a:p>
          <a:p>
            <a:pPr algn="ctr"/>
            <a:r>
              <a:rPr lang="fr-FR" sz="3600" b="1" dirty="0">
                <a:solidFill>
                  <a:prstClr val="white"/>
                </a:solidFill>
                <a:latin typeface="Book Antiqua" pitchFamily="18" charset="0"/>
              </a:rPr>
              <a:t>Louent la Sainte Trinité </a:t>
            </a:r>
          </a:p>
          <a:p>
            <a:pPr algn="ctr"/>
            <a:r>
              <a:rPr lang="fr-FR" sz="3600" b="1" dirty="0">
                <a:solidFill>
                  <a:prstClr val="white"/>
                </a:solidFill>
                <a:latin typeface="Book Antiqua" pitchFamily="18" charset="0"/>
              </a:rPr>
              <a:t>Sainte Trinité</a:t>
            </a:r>
          </a:p>
          <a:p>
            <a:pPr algn="ctr"/>
            <a:r>
              <a:rPr lang="fr-FR" sz="3600" b="1" dirty="0">
                <a:solidFill>
                  <a:prstClr val="white"/>
                </a:solidFill>
                <a:latin typeface="Book Antiqua" pitchFamily="18" charset="0"/>
              </a:rPr>
              <a:t>Aie pitié de nous.</a:t>
            </a:r>
          </a:p>
        </p:txBody>
      </p:sp>
      <p:sp>
        <p:nvSpPr>
          <p:cNvPr id="4" name="ZoneTexte 3">
            <a:extLst>
              <a:ext uri="{FF2B5EF4-FFF2-40B4-BE49-F238E27FC236}">
                <a16:creationId xmlns:a16="http://schemas.microsoft.com/office/drawing/2014/main" id="{0A332702-4E83-D554-C955-8ADD3F7683C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2C97D743-C4F4-145D-E713-3F311A05A01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74143438"/>
      </p:ext>
    </p:extLst>
  </p:cSld>
  <p:clrMapOvr>
    <a:masterClrMapping/>
  </p:clrMapOvr>
</p:sld>
</file>

<file path=ppt/slides/slide26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57200" y="363428"/>
            <a:ext cx="6070848" cy="3323987"/>
          </a:xfrm>
          <a:prstGeom prst="rect">
            <a:avLst/>
          </a:prstGeom>
        </p:spPr>
        <p:txBody>
          <a:bodyPr wrap="square">
            <a:spAutoFit/>
          </a:bodyPr>
          <a:lstStyle/>
          <a:p>
            <a:pPr algn="just"/>
            <a:r>
              <a:rPr lang="en-US" sz="3000" dirty="0">
                <a:solidFill>
                  <a:prstClr val="white"/>
                </a:solidFill>
                <a:latin typeface="CS Avva Shenouda" pitchFamily="34" charset="0"/>
              </a:rPr>
              <a:t>A </a:t>
            </a:r>
            <a:r>
              <a:rPr lang="en-US" sz="3000" dirty="0" err="1">
                <a:solidFill>
                  <a:prstClr val="white"/>
                </a:solidFill>
                <a:latin typeface="CS Avva Shenouda" pitchFamily="34" charset="0"/>
              </a:rPr>
              <a:t>picyou</a:t>
            </a:r>
            <a:r>
              <a:rPr lang="en-US" sz="3000" dirty="0">
                <a:solidFill>
                  <a:prstClr val="white"/>
                </a:solidFill>
                <a:latin typeface="CS Avva Shenouda" pitchFamily="34" charset="0"/>
              </a:rPr>
              <a:t> </a:t>
            </a:r>
            <a:r>
              <a:rPr lang="en-US" sz="3000" dirty="0" err="1">
                <a:solidFill>
                  <a:prstClr val="white"/>
                </a:solidFill>
                <a:latin typeface="CS Avva Shenouda" pitchFamily="34" charset="0"/>
              </a:rPr>
              <a:t>demoh</a:t>
            </a:r>
            <a:r>
              <a:rPr lang="en-US" sz="3000" dirty="0">
                <a:solidFill>
                  <a:prstClr val="white"/>
                </a:solidFill>
                <a:latin typeface="CS Avva Shenouda" pitchFamily="34" charset="0"/>
              </a:rPr>
              <a:t> `</a:t>
            </a:r>
            <a:r>
              <a:rPr lang="en-US" sz="3000" dirty="0" err="1">
                <a:solidFill>
                  <a:prstClr val="white"/>
                </a:solidFill>
                <a:latin typeface="CS Avva Shenouda" pitchFamily="34" charset="0"/>
              </a:rPr>
              <a:t>ebol</a:t>
            </a:r>
            <a:r>
              <a:rPr lang="en-US" sz="3000" dirty="0">
                <a:solidFill>
                  <a:prstClr val="white"/>
                </a:solidFill>
                <a:latin typeface="CS Avva Shenouda" pitchFamily="34" charset="0"/>
              </a:rPr>
              <a:t> `</a:t>
            </a:r>
            <a:r>
              <a:rPr lang="en-US" sz="3000" dirty="0" err="1">
                <a:solidFill>
                  <a:prstClr val="white"/>
                </a:solidFill>
                <a:latin typeface="CS Avva Shenouda" pitchFamily="34" charset="0"/>
              </a:rPr>
              <a:t>nte</a:t>
            </a:r>
            <a:br>
              <a:rPr lang="en-US" sz="3000" dirty="0">
                <a:solidFill>
                  <a:prstClr val="white"/>
                </a:solidFill>
                <a:latin typeface="CS Avva Shenouda" pitchFamily="34" charset="0"/>
              </a:rPr>
            </a:br>
            <a:r>
              <a:rPr lang="en-US" sz="3000" dirty="0">
                <a:solidFill>
                  <a:prstClr val="white"/>
                </a:solidFill>
                <a:latin typeface="CS Avva Shenouda" pitchFamily="34" charset="0"/>
              </a:rPr>
              <a:t>`</a:t>
            </a:r>
            <a:r>
              <a:rPr lang="en-US" sz="3000" dirty="0" err="1">
                <a:solidFill>
                  <a:prstClr val="white"/>
                </a:solidFill>
                <a:latin typeface="CS Avva Shenouda" pitchFamily="34" charset="0"/>
              </a:rPr>
              <a:t>Elicabet</a:t>
            </a:r>
            <a:r>
              <a:rPr lang="en-US" sz="3000" dirty="0">
                <a:solidFill>
                  <a:prstClr val="white"/>
                </a:solidFill>
                <a:latin typeface="CS Avva Shenouda" pitchFamily="34" charset="0"/>
              </a:rPr>
              <a:t> </a:t>
            </a:r>
            <a:r>
              <a:rPr lang="en-US" sz="3000" dirty="0" err="1">
                <a:solidFill>
                  <a:prstClr val="white"/>
                </a:solidFill>
                <a:latin typeface="CS Avva Shenouda" pitchFamily="34" charset="0"/>
              </a:rPr>
              <a:t>e;remici</a:t>
            </a:r>
            <a:r>
              <a:rPr lang="en-US" sz="3000" dirty="0">
                <a:solidFill>
                  <a:prstClr val="white"/>
                </a:solidFill>
                <a:latin typeface="CS Avva Shenouda" pitchFamily="34" charset="0"/>
              </a:rPr>
              <a:t> @ </a:t>
            </a:r>
            <a:r>
              <a:rPr lang="en-US" sz="3000" dirty="0" err="1">
                <a:solidFill>
                  <a:prstClr val="white"/>
                </a:solidFill>
                <a:latin typeface="CS Avva Shenouda" pitchFamily="34" charset="0"/>
              </a:rPr>
              <a:t>ouoh</a:t>
            </a:r>
            <a:r>
              <a:rPr lang="en-US" sz="3000" dirty="0">
                <a:solidFill>
                  <a:prstClr val="white"/>
                </a:solidFill>
                <a:latin typeface="CS Avva Shenouda" pitchFamily="34" charset="0"/>
              </a:rPr>
              <a:t> </a:t>
            </a:r>
            <a:r>
              <a:rPr lang="en-US" sz="3000" dirty="0" err="1">
                <a:solidFill>
                  <a:prstClr val="white"/>
                </a:solidFill>
                <a:latin typeface="CS Avva Shenouda" pitchFamily="34" charset="0"/>
              </a:rPr>
              <a:t>acmici</a:t>
            </a:r>
            <a:r>
              <a:rPr lang="en-US" sz="3000" dirty="0">
                <a:solidFill>
                  <a:prstClr val="white"/>
                </a:solidFill>
                <a:latin typeface="CS Avva Shenouda" pitchFamily="34" charset="0"/>
              </a:rPr>
              <a:t> </a:t>
            </a:r>
            <a:r>
              <a:rPr lang="en-US" sz="3000" dirty="0" err="1">
                <a:solidFill>
                  <a:prstClr val="white"/>
                </a:solidFill>
                <a:latin typeface="CS Avva Shenouda" pitchFamily="34" charset="0"/>
              </a:rPr>
              <a:t>nousyri</a:t>
            </a:r>
            <a:r>
              <a:rPr lang="en-US" sz="3000" dirty="0">
                <a:solidFill>
                  <a:prstClr val="white"/>
                </a:solidFill>
                <a:latin typeface="CS Avva Shenouda" pitchFamily="34" charset="0"/>
              </a:rPr>
              <a:t>@ </a:t>
            </a:r>
            <a:r>
              <a:rPr lang="en-US" sz="3000" dirty="0" err="1">
                <a:solidFill>
                  <a:prstClr val="white"/>
                </a:solidFill>
                <a:latin typeface="CS Avva Shenouda" pitchFamily="34" charset="0"/>
              </a:rPr>
              <a:t>ouoh</a:t>
            </a:r>
            <a:r>
              <a:rPr lang="en-US" sz="3000" dirty="0">
                <a:solidFill>
                  <a:prstClr val="white"/>
                </a:solidFill>
                <a:latin typeface="CS Avva Shenouda" pitchFamily="34" charset="0"/>
              </a:rPr>
              <a:t> </a:t>
            </a:r>
            <a:r>
              <a:rPr lang="en-US" sz="3000" dirty="0" err="1">
                <a:solidFill>
                  <a:prstClr val="white"/>
                </a:solidFill>
                <a:latin typeface="CS Avva Shenouda" pitchFamily="34" charset="0"/>
              </a:rPr>
              <a:t>aucwtem</a:t>
            </a:r>
            <a:r>
              <a:rPr lang="en-US" sz="3000" dirty="0">
                <a:solidFill>
                  <a:prstClr val="white"/>
                </a:solidFill>
                <a:latin typeface="CS Avva Shenouda" pitchFamily="34" charset="0"/>
              </a:rPr>
              <a:t> `</a:t>
            </a:r>
            <a:r>
              <a:rPr lang="en-US" sz="3000" dirty="0" err="1">
                <a:solidFill>
                  <a:prstClr val="white"/>
                </a:solidFill>
                <a:latin typeface="CS Avva Shenouda" pitchFamily="34" charset="0"/>
              </a:rPr>
              <a:t>nje</a:t>
            </a:r>
            <a:r>
              <a:rPr lang="en-US" sz="3000" dirty="0">
                <a:solidFill>
                  <a:prstClr val="white"/>
                </a:solidFill>
                <a:latin typeface="CS Avva Shenouda" pitchFamily="34" charset="0"/>
              </a:rPr>
              <a:t> </a:t>
            </a:r>
            <a:r>
              <a:rPr lang="en-US" sz="3000" dirty="0" err="1">
                <a:solidFill>
                  <a:prstClr val="white"/>
                </a:solidFill>
                <a:latin typeface="CS Avva Shenouda" pitchFamily="34" charset="0"/>
              </a:rPr>
              <a:t>ny`ete</a:t>
            </a:r>
            <a:r>
              <a:rPr lang="en-US" sz="3000" dirty="0">
                <a:solidFill>
                  <a:prstClr val="white"/>
                </a:solidFill>
                <a:latin typeface="CS Avva Shenouda" pitchFamily="34" charset="0"/>
              </a:rPr>
              <a:t> `</a:t>
            </a:r>
            <a:r>
              <a:rPr lang="en-US" sz="3000" dirty="0" err="1">
                <a:solidFill>
                  <a:prstClr val="white"/>
                </a:solidFill>
                <a:latin typeface="CS Avva Shenouda" pitchFamily="34" charset="0"/>
              </a:rPr>
              <a:t>m`pkw</a:t>
            </a:r>
            <a:r>
              <a:rPr lang="en-US" sz="3000" dirty="0">
                <a:solidFill>
                  <a:prstClr val="white"/>
                </a:solidFill>
                <a:latin typeface="CS Avva Shenouda" pitchFamily="34" charset="0"/>
              </a:rPr>
              <a:t>]. `</a:t>
            </a:r>
            <a:r>
              <a:rPr lang="en-US" sz="3000" dirty="0" err="1">
                <a:solidFill>
                  <a:prstClr val="white"/>
                </a:solidFill>
                <a:latin typeface="CS Avva Shenouda" pitchFamily="34" charset="0"/>
              </a:rPr>
              <a:t>Mpecyi</a:t>
            </a:r>
            <a:r>
              <a:rPr lang="en-US" sz="3000" dirty="0">
                <a:solidFill>
                  <a:prstClr val="white"/>
                </a:solidFill>
                <a:latin typeface="CS Avva Shenouda" pitchFamily="34" charset="0"/>
              </a:rPr>
              <a:t> </a:t>
            </a:r>
            <a:r>
              <a:rPr lang="en-US" sz="3000" dirty="0" err="1">
                <a:solidFill>
                  <a:prstClr val="white"/>
                </a:solidFill>
                <a:latin typeface="CS Avva Shenouda" pitchFamily="34" charset="0"/>
              </a:rPr>
              <a:t>nem</a:t>
            </a:r>
            <a:r>
              <a:rPr lang="en-US" sz="3000" dirty="0">
                <a:solidFill>
                  <a:prstClr val="white"/>
                </a:solidFill>
                <a:latin typeface="CS Avva Shenouda" pitchFamily="34" charset="0"/>
              </a:rPr>
              <a:t> </a:t>
            </a:r>
            <a:r>
              <a:rPr lang="en-US" sz="3000" dirty="0" err="1">
                <a:solidFill>
                  <a:prstClr val="white"/>
                </a:solidFill>
                <a:latin typeface="CS Avva Shenouda" pitchFamily="34" charset="0"/>
              </a:rPr>
              <a:t>neccuggenyc</a:t>
            </a:r>
            <a:r>
              <a:rPr lang="en-US" sz="3000" dirty="0">
                <a:solidFill>
                  <a:prstClr val="white"/>
                </a:solidFill>
                <a:latin typeface="CS Avva Shenouda" pitchFamily="34" charset="0"/>
              </a:rPr>
              <a:t>@ je `P¡ `er </a:t>
            </a:r>
            <a:r>
              <a:rPr lang="en-US" sz="3000" dirty="0" err="1">
                <a:solidFill>
                  <a:prstClr val="white"/>
                </a:solidFill>
                <a:latin typeface="CS Avva Shenouda" pitchFamily="34" charset="0"/>
              </a:rPr>
              <a:t>pefnai</a:t>
            </a:r>
            <a:r>
              <a:rPr lang="en-US" sz="3000" dirty="0">
                <a:solidFill>
                  <a:prstClr val="white"/>
                </a:solidFill>
                <a:latin typeface="CS Avva Shenouda" pitchFamily="34" charset="0"/>
              </a:rPr>
              <a:t> `</a:t>
            </a:r>
            <a:r>
              <a:rPr lang="en-US" sz="3000" dirty="0" err="1">
                <a:solidFill>
                  <a:prstClr val="white"/>
                </a:solidFill>
                <a:latin typeface="CS Avva Shenouda" pitchFamily="34" charset="0"/>
              </a:rPr>
              <a:t>nounis</a:t>
            </a:r>
            <a:r>
              <a:rPr lang="en-US" sz="3000" dirty="0">
                <a:solidFill>
                  <a:prstClr val="white"/>
                </a:solidFill>
                <a:latin typeface="CS Avva Shenouda" pitchFamily="34" charset="0"/>
              </a:rPr>
              <a:t>] </a:t>
            </a:r>
            <a:r>
              <a:rPr lang="en-US" sz="3000" dirty="0" err="1">
                <a:solidFill>
                  <a:prstClr val="white"/>
                </a:solidFill>
                <a:latin typeface="CS Avva Shenouda" pitchFamily="34" charset="0"/>
              </a:rPr>
              <a:t>nemac</a:t>
            </a:r>
            <a:r>
              <a:rPr lang="en-US" sz="3000" dirty="0">
                <a:solidFill>
                  <a:prstClr val="white"/>
                </a:solidFill>
                <a:latin typeface="CS Avva Shenouda" pitchFamily="34" charset="0"/>
              </a:rPr>
              <a:t>@ </a:t>
            </a:r>
            <a:r>
              <a:rPr lang="en-US" sz="3000" dirty="0" err="1">
                <a:solidFill>
                  <a:prstClr val="white"/>
                </a:solidFill>
                <a:latin typeface="CS Avva Shenouda" pitchFamily="34" charset="0"/>
              </a:rPr>
              <a:t>ouoh</a:t>
            </a:r>
            <a:r>
              <a:rPr lang="en-US" sz="3000" dirty="0">
                <a:solidFill>
                  <a:prstClr val="white"/>
                </a:solidFill>
                <a:latin typeface="CS Avva Shenouda" pitchFamily="34" charset="0"/>
              </a:rPr>
              <a:t> </a:t>
            </a:r>
            <a:r>
              <a:rPr lang="en-US" sz="3000" dirty="0" err="1">
                <a:solidFill>
                  <a:prstClr val="white"/>
                </a:solidFill>
                <a:latin typeface="CS Avva Shenouda" pitchFamily="34" charset="0"/>
              </a:rPr>
              <a:t>naurasi</a:t>
            </a:r>
            <a:r>
              <a:rPr lang="en-US" sz="3000" dirty="0">
                <a:solidFill>
                  <a:prstClr val="white"/>
                </a:solidFill>
                <a:latin typeface="CS Avva Shenouda" pitchFamily="34" charset="0"/>
              </a:rPr>
              <a:t> </a:t>
            </a:r>
            <a:r>
              <a:rPr lang="en-US" sz="3000" dirty="0" err="1">
                <a:solidFill>
                  <a:prstClr val="white"/>
                </a:solidFill>
                <a:latin typeface="CS Avva Shenouda" pitchFamily="34" charset="0"/>
              </a:rPr>
              <a:t>nemac</a:t>
            </a:r>
            <a:r>
              <a:rPr lang="en-US" sz="3000" dirty="0">
                <a:solidFill>
                  <a:prstClr val="white"/>
                </a:solidFill>
                <a:latin typeface="CS Avva Shenouda" pitchFamily="34" charset="0"/>
              </a:rPr>
              <a:t> pe.</a:t>
            </a:r>
            <a:endParaRPr lang="fr-FR" sz="3000" dirty="0">
              <a:solidFill>
                <a:prstClr val="white"/>
              </a:solidFill>
              <a:latin typeface="CS Avva Shenouda" pitchFamily="34" charset="0"/>
            </a:endParaRPr>
          </a:p>
        </p:txBody>
      </p:sp>
      <p:sp>
        <p:nvSpPr>
          <p:cNvPr id="11" name="Rectangle 10"/>
          <p:cNvSpPr/>
          <p:nvPr/>
        </p:nvSpPr>
        <p:spPr>
          <a:xfrm>
            <a:off x="6672064" y="260648"/>
            <a:ext cx="5032292" cy="2677656"/>
          </a:xfrm>
          <a:prstGeom prst="rect">
            <a:avLst/>
          </a:prstGeom>
        </p:spPr>
        <p:txBody>
          <a:bodyPr wrap="square">
            <a:spAutoFit/>
          </a:bodyPr>
          <a:lstStyle/>
          <a:p>
            <a:pPr algn="just" rtl="1"/>
            <a:r>
              <a:rPr lang="ar-EG" sz="4200" dirty="0">
                <a:solidFill>
                  <a:prstClr val="white"/>
                </a:solidFill>
              </a:rPr>
              <a:t>فلما تم زمان </a:t>
            </a:r>
            <a:r>
              <a:rPr lang="ar-EG" sz="4200" dirty="0" err="1">
                <a:solidFill>
                  <a:prstClr val="white"/>
                </a:solidFill>
              </a:rPr>
              <a:t>أليصابات</a:t>
            </a:r>
            <a:r>
              <a:rPr lang="ar-EG" sz="4200" dirty="0">
                <a:solidFill>
                  <a:prstClr val="white"/>
                </a:solidFill>
              </a:rPr>
              <a:t> لتلد فولدت </a:t>
            </a:r>
            <a:r>
              <a:rPr lang="ar-EG" sz="4200" dirty="0" err="1">
                <a:solidFill>
                  <a:prstClr val="white"/>
                </a:solidFill>
              </a:rPr>
              <a:t>أبنا.</a:t>
            </a:r>
            <a:r>
              <a:rPr lang="ar-EG" sz="4200" dirty="0">
                <a:solidFill>
                  <a:prstClr val="white"/>
                </a:solidFill>
              </a:rPr>
              <a:t> وسمع جيرانها وأقرباؤها أن الرب قد عظم رحمته لها ففرحوا معها.</a:t>
            </a:r>
            <a:endParaRPr lang="fr-FR" sz="4200" dirty="0">
              <a:solidFill>
                <a:prstClr val="white"/>
              </a:solidFill>
            </a:endParaRPr>
          </a:p>
        </p:txBody>
      </p:sp>
      <p:sp>
        <p:nvSpPr>
          <p:cNvPr id="12" name="Rectangle 11"/>
          <p:cNvSpPr/>
          <p:nvPr/>
        </p:nvSpPr>
        <p:spPr>
          <a:xfrm>
            <a:off x="533400" y="4221091"/>
            <a:ext cx="11170956" cy="1384995"/>
          </a:xfrm>
          <a:prstGeom prst="rect">
            <a:avLst/>
          </a:prstGeom>
        </p:spPr>
        <p:txBody>
          <a:bodyPr wrap="square">
            <a:spAutoFit/>
          </a:bodyPr>
          <a:lstStyle/>
          <a:p>
            <a:pPr algn="ctr"/>
            <a:r>
              <a:rPr lang="fr-FR" sz="2800" b="1" dirty="0">
                <a:solidFill>
                  <a:prstClr val="white"/>
                </a:solidFill>
                <a:latin typeface="Book Antiqua" pitchFamily="18" charset="0"/>
              </a:rPr>
              <a:t>Le temps où Élisabeth devait accoucher arriva, et elle enfanta un fils. Ses voisins et ses parents apprirent que le Seigneur avait fait éclater envers elle sa miséricorde, et ils se réjouirent avec elle.</a:t>
            </a:r>
          </a:p>
        </p:txBody>
      </p:sp>
      <p:sp>
        <p:nvSpPr>
          <p:cNvPr id="2" name="ZoneTexte 1">
            <a:extLst>
              <a:ext uri="{FF2B5EF4-FFF2-40B4-BE49-F238E27FC236}">
                <a16:creationId xmlns:a16="http://schemas.microsoft.com/office/drawing/2014/main" id="{B69E81DA-0713-A92D-BD2D-7FA887D83CC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semaine </a:t>
            </a:r>
          </a:p>
        </p:txBody>
      </p:sp>
      <p:sp>
        <p:nvSpPr>
          <p:cNvPr id="3" name="ZoneTexte 2">
            <a:hlinkClick r:id="rId2" action="ppaction://hlinksldjump"/>
            <a:extLst>
              <a:ext uri="{FF2B5EF4-FFF2-40B4-BE49-F238E27FC236}">
                <a16:creationId xmlns:a16="http://schemas.microsoft.com/office/drawing/2014/main" id="{3C79E4DD-AD54-F2F0-8B22-0A0DAEFDB0B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38367676"/>
      </p:ext>
    </p:extLst>
  </p:cSld>
  <p:clrMapOvr>
    <a:masterClrMapping/>
  </p:clrMapOvr>
  <p:transition spd="slow"/>
</p:sld>
</file>

<file path=ppt/slides/slide26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57200" y="260649"/>
            <a:ext cx="6070848" cy="3046988"/>
          </a:xfrm>
          <a:prstGeom prst="rect">
            <a:avLst/>
          </a:prstGeom>
        </p:spPr>
        <p:txBody>
          <a:bodyPr wrap="square">
            <a:spAutoFit/>
          </a:bodyPr>
          <a:lstStyle/>
          <a:p>
            <a:pPr algn="just"/>
            <a:r>
              <a:rPr lang="en-US" sz="2400" dirty="0" err="1">
                <a:solidFill>
                  <a:prstClr val="white"/>
                </a:solidFill>
                <a:latin typeface="CS Avva Shenouda" pitchFamily="34" charset="0"/>
              </a:rPr>
              <a:t>Acswpi</a:t>
            </a:r>
            <a:r>
              <a:rPr lang="en-US" sz="2400" dirty="0">
                <a:solidFill>
                  <a:prstClr val="white"/>
                </a:solidFill>
                <a:latin typeface="CS Avva Shenouda" pitchFamily="34" charset="0"/>
              </a:rPr>
              <a:t> de </a:t>
            </a:r>
            <a:r>
              <a:rPr lang="en-US" sz="2400" dirty="0" err="1">
                <a:solidFill>
                  <a:prstClr val="white"/>
                </a:solidFill>
                <a:latin typeface="CS Avva Shenouda" pitchFamily="34" charset="0"/>
              </a:rPr>
              <a:t>qen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pi`ehoou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mmah`smyn</a:t>
            </a:r>
            <a:r>
              <a:rPr lang="en-US" sz="2400" dirty="0">
                <a:solidFill>
                  <a:prstClr val="white"/>
                </a:solidFill>
                <a:latin typeface="CS Avva Shenouda" pitchFamily="34" charset="0"/>
              </a:rPr>
              <a:t> (=y)@ </a:t>
            </a:r>
            <a:r>
              <a:rPr lang="en-US" sz="2400" dirty="0" err="1">
                <a:solidFill>
                  <a:prstClr val="white"/>
                </a:solidFill>
                <a:latin typeface="CS Avva Shenouda" pitchFamily="34" charset="0"/>
              </a:rPr>
              <a:t>aui</a:t>
            </a:r>
            <a:r>
              <a:rPr lang="en-US" sz="2400" dirty="0">
                <a:solidFill>
                  <a:prstClr val="white"/>
                </a:solidFill>
                <a:latin typeface="CS Avva Shenouda" pitchFamily="34" charset="0"/>
              </a:rPr>
              <a:t> je `</a:t>
            </a:r>
            <a:r>
              <a:rPr lang="en-US" sz="2400" dirty="0" err="1">
                <a:solidFill>
                  <a:prstClr val="white"/>
                </a:solidFill>
                <a:latin typeface="CS Avva Shenouda" pitchFamily="34" charset="0"/>
              </a:rPr>
              <a:t>ntoucoube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pi`alou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naumou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erof</a:t>
            </a:r>
            <a:r>
              <a:rPr lang="en-US" sz="2400" dirty="0">
                <a:solidFill>
                  <a:prstClr val="white"/>
                </a:solidFill>
                <a:latin typeface="CS Avva Shenouda" pitchFamily="34" charset="0"/>
              </a:rPr>
              <a:t> pe `</a:t>
            </a:r>
            <a:r>
              <a:rPr lang="en-US" sz="2400" dirty="0" err="1">
                <a:solidFill>
                  <a:prstClr val="white"/>
                </a:solidFill>
                <a:latin typeface="CS Avva Shenouda" pitchFamily="34" charset="0"/>
              </a:rPr>
              <a:t>e`vran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mpefiwt</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Za,ariac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acerou`w</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nje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tefmau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pejac</a:t>
            </a:r>
            <a:r>
              <a:rPr lang="en-US" sz="2400" dirty="0">
                <a:solidFill>
                  <a:prstClr val="white"/>
                </a:solidFill>
                <a:latin typeface="CS Avva Shenouda" pitchFamily="34" charset="0"/>
              </a:rPr>
              <a:t> je `</a:t>
            </a:r>
            <a:r>
              <a:rPr lang="en-US" sz="2400" dirty="0" err="1">
                <a:solidFill>
                  <a:prstClr val="white"/>
                </a:solidFill>
                <a:latin typeface="CS Avva Shenouda" pitchFamily="34" charset="0"/>
              </a:rPr>
              <a:t>mmon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alla</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epefran</a:t>
            </a:r>
            <a:r>
              <a:rPr lang="en-US" sz="2400" dirty="0">
                <a:solidFill>
                  <a:prstClr val="white"/>
                </a:solidFill>
                <a:latin typeface="CS Avva Shenouda" pitchFamily="34" charset="0"/>
              </a:rPr>
              <a:t> je </a:t>
            </a:r>
            <a:r>
              <a:rPr lang="en-US" sz="2400" dirty="0" err="1">
                <a:solidFill>
                  <a:prstClr val="white"/>
                </a:solidFill>
                <a:latin typeface="CS Avva Shenouda" pitchFamily="34" charset="0"/>
              </a:rPr>
              <a:t>Iwannyc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pejwou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nac</a:t>
            </a:r>
            <a:r>
              <a:rPr lang="en-US" sz="2400" dirty="0">
                <a:solidFill>
                  <a:prstClr val="white"/>
                </a:solidFill>
                <a:latin typeface="CS Avva Shenouda" pitchFamily="34" charset="0"/>
              </a:rPr>
              <a:t> je `</a:t>
            </a:r>
            <a:r>
              <a:rPr lang="en-US" sz="2400" dirty="0" err="1">
                <a:solidFill>
                  <a:prstClr val="white"/>
                </a:solidFill>
                <a:latin typeface="CS Avva Shenouda" pitchFamily="34" charset="0"/>
              </a:rPr>
              <a:t>mmon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hli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ebolqen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tecuggenia</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eumou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erof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qen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pairan</a:t>
            </a:r>
            <a:r>
              <a:rPr lang="en-US" sz="2400" dirty="0">
                <a:solidFill>
                  <a:prstClr val="white"/>
                </a:solidFill>
                <a:latin typeface="CS Avva Shenouda" pitchFamily="34" charset="0"/>
              </a:rPr>
              <a:t>. Au[</a:t>
            </a:r>
            <a:r>
              <a:rPr lang="en-US" sz="2400" dirty="0" err="1">
                <a:solidFill>
                  <a:prstClr val="white"/>
                </a:solidFill>
                <a:latin typeface="CS Avva Shenouda" pitchFamily="34" charset="0"/>
              </a:rPr>
              <a:t>wrem</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de`epefiwt</a:t>
            </a:r>
            <a:r>
              <a:rPr lang="en-US" sz="2400" dirty="0">
                <a:solidFill>
                  <a:prstClr val="white"/>
                </a:solidFill>
                <a:latin typeface="CS Avva Shenouda" pitchFamily="34" charset="0"/>
              </a:rPr>
              <a:t> je </a:t>
            </a:r>
            <a:r>
              <a:rPr lang="en-US" sz="2400" dirty="0" err="1">
                <a:solidFill>
                  <a:prstClr val="white"/>
                </a:solidFill>
                <a:latin typeface="CS Avva Shenouda" pitchFamily="34" charset="0"/>
              </a:rPr>
              <a:t>akou`ws</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emou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erof</a:t>
            </a:r>
            <a:r>
              <a:rPr lang="en-US" sz="2400" dirty="0">
                <a:solidFill>
                  <a:prstClr val="white"/>
                </a:solidFill>
                <a:latin typeface="CS Avva Shenouda" pitchFamily="34" charset="0"/>
              </a:rPr>
              <a:t> je </a:t>
            </a:r>
            <a:r>
              <a:rPr lang="en-US" sz="2400" dirty="0" err="1">
                <a:solidFill>
                  <a:prstClr val="white"/>
                </a:solidFill>
                <a:latin typeface="CS Avva Shenouda" pitchFamily="34" charset="0"/>
              </a:rPr>
              <a:t>nim</a:t>
            </a:r>
            <a:r>
              <a:rPr lang="en-US" sz="2400" dirty="0">
                <a:solidFill>
                  <a:prstClr val="white"/>
                </a:solidFill>
                <a:latin typeface="CS Avva Shenouda" pitchFamily="34" charset="0"/>
              </a:rPr>
              <a:t>.</a:t>
            </a:r>
            <a:endParaRPr lang="fr-FR" sz="2400" dirty="0">
              <a:solidFill>
                <a:prstClr val="white"/>
              </a:solidFill>
              <a:latin typeface="CS Avva Shenouda" pitchFamily="34" charset="0"/>
            </a:endParaRPr>
          </a:p>
        </p:txBody>
      </p:sp>
      <p:sp>
        <p:nvSpPr>
          <p:cNvPr id="11" name="Rectangle 10"/>
          <p:cNvSpPr/>
          <p:nvPr/>
        </p:nvSpPr>
        <p:spPr>
          <a:xfrm>
            <a:off x="6672064" y="260649"/>
            <a:ext cx="5032292" cy="3970318"/>
          </a:xfrm>
          <a:prstGeom prst="rect">
            <a:avLst/>
          </a:prstGeom>
        </p:spPr>
        <p:txBody>
          <a:bodyPr wrap="square">
            <a:spAutoFit/>
          </a:bodyPr>
          <a:lstStyle/>
          <a:p>
            <a:pPr algn="just" rtl="1"/>
            <a:r>
              <a:rPr lang="ar-EG" sz="3600" dirty="0">
                <a:solidFill>
                  <a:prstClr val="white"/>
                </a:solidFill>
              </a:rPr>
              <a:t>فلما كان في اليوم الثامن جاءوا ليختنوا الصبي وسموه باسم أبيه </a:t>
            </a:r>
            <a:r>
              <a:rPr lang="ar-EG" sz="3600" dirty="0" err="1">
                <a:solidFill>
                  <a:prstClr val="white"/>
                </a:solidFill>
              </a:rPr>
              <a:t>زكريا.</a:t>
            </a:r>
            <a:r>
              <a:rPr lang="ar-EG" sz="3600" dirty="0">
                <a:solidFill>
                  <a:prstClr val="white"/>
                </a:solidFill>
              </a:rPr>
              <a:t> فأجابت أمه وقالت لا بل يسمى </a:t>
            </a:r>
            <a:r>
              <a:rPr lang="ar-EG" sz="3600" dirty="0" err="1">
                <a:solidFill>
                  <a:prstClr val="white"/>
                </a:solidFill>
              </a:rPr>
              <a:t>يوحنا.</a:t>
            </a:r>
            <a:r>
              <a:rPr lang="ar-EG" sz="3600" dirty="0">
                <a:solidFill>
                  <a:prstClr val="white"/>
                </a:solidFill>
              </a:rPr>
              <a:t> فقالوا لها ليس أحد في جنسك تسمى بهذا </a:t>
            </a:r>
            <a:r>
              <a:rPr lang="ar-EG" sz="3600" dirty="0" err="1">
                <a:solidFill>
                  <a:prstClr val="white"/>
                </a:solidFill>
              </a:rPr>
              <a:t>الاسم.</a:t>
            </a:r>
            <a:r>
              <a:rPr lang="ar-EG" sz="3600" dirty="0">
                <a:solidFill>
                  <a:prstClr val="white"/>
                </a:solidFill>
              </a:rPr>
              <a:t> ثم </a:t>
            </a:r>
            <a:r>
              <a:rPr lang="ar-EG" sz="3600" dirty="0" err="1">
                <a:solidFill>
                  <a:prstClr val="white"/>
                </a:solidFill>
              </a:rPr>
              <a:t>اومأوا</a:t>
            </a:r>
            <a:r>
              <a:rPr lang="ar-EG" sz="3600" dirty="0">
                <a:solidFill>
                  <a:prstClr val="white"/>
                </a:solidFill>
              </a:rPr>
              <a:t> إلى أبيه ماذا تريد أن يسمى.</a:t>
            </a:r>
            <a:endParaRPr lang="fr-FR" sz="3600" dirty="0">
              <a:solidFill>
                <a:prstClr val="white"/>
              </a:solidFill>
            </a:endParaRPr>
          </a:p>
        </p:txBody>
      </p:sp>
      <p:sp>
        <p:nvSpPr>
          <p:cNvPr id="12" name="Rectangle 11"/>
          <p:cNvSpPr/>
          <p:nvPr/>
        </p:nvSpPr>
        <p:spPr>
          <a:xfrm>
            <a:off x="457200" y="4668232"/>
            <a:ext cx="11247156" cy="1446550"/>
          </a:xfrm>
          <a:prstGeom prst="rect">
            <a:avLst/>
          </a:prstGeom>
        </p:spPr>
        <p:txBody>
          <a:bodyPr wrap="square">
            <a:spAutoFit/>
          </a:bodyPr>
          <a:lstStyle/>
          <a:p>
            <a:pPr algn="ctr"/>
            <a:r>
              <a:rPr lang="fr-FR" sz="2200" b="1" dirty="0">
                <a:solidFill>
                  <a:prstClr val="white"/>
                </a:solidFill>
                <a:latin typeface="Book Antiqua" pitchFamily="18" charset="0"/>
              </a:rPr>
              <a:t>Le huitième jour, ils vinrent pour circoncire l'enfant, et ils l'appelaient Zacharie, du nom de son père. Mais sa mère prit la parole, et dit: Non, il sera appelé Jean. Ils lui dirent: Il n'y a dans ta parenté personne qui soit appelé de ce nom. Et ils firent des signes à son père pour savoir comment il voulait qu'on l'appelle.</a:t>
            </a:r>
          </a:p>
        </p:txBody>
      </p:sp>
      <p:sp>
        <p:nvSpPr>
          <p:cNvPr id="2" name="ZoneTexte 1">
            <a:extLst>
              <a:ext uri="{FF2B5EF4-FFF2-40B4-BE49-F238E27FC236}">
                <a16:creationId xmlns:a16="http://schemas.microsoft.com/office/drawing/2014/main" id="{BACFDDAF-86C7-A501-86E3-DBD31023078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semaine </a:t>
            </a:r>
          </a:p>
        </p:txBody>
      </p:sp>
      <p:sp>
        <p:nvSpPr>
          <p:cNvPr id="3" name="ZoneTexte 2">
            <a:hlinkClick r:id="rId2" action="ppaction://hlinksldjump"/>
            <a:extLst>
              <a:ext uri="{FF2B5EF4-FFF2-40B4-BE49-F238E27FC236}">
                <a16:creationId xmlns:a16="http://schemas.microsoft.com/office/drawing/2014/main" id="{0736A906-25F7-5EA1-43C8-8BBACE15851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24019643"/>
      </p:ext>
    </p:extLst>
  </p:cSld>
  <p:clrMapOvr>
    <a:masterClrMapping/>
  </p:clrMapOvr>
  <p:transition spd="slow"/>
</p:sld>
</file>

<file path=ppt/slides/slide26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57200" y="260648"/>
            <a:ext cx="6070848" cy="3046988"/>
          </a:xfrm>
          <a:prstGeom prst="rect">
            <a:avLst/>
          </a:prstGeom>
        </p:spPr>
        <p:txBody>
          <a:bodyPr wrap="square">
            <a:spAutoFit/>
          </a:bodyPr>
          <a:lstStyle/>
          <a:p>
            <a:pPr algn="just"/>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etaf`eretin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noupinagic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af`cqai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hiwtc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efjw</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mmoc</a:t>
            </a:r>
            <a:r>
              <a:rPr lang="en-US" sz="2400" dirty="0">
                <a:solidFill>
                  <a:prstClr val="white"/>
                </a:solidFill>
                <a:latin typeface="CS Avva Shenouda" pitchFamily="34" charset="0"/>
              </a:rPr>
              <a:t> je </a:t>
            </a:r>
            <a:r>
              <a:rPr lang="en-US" sz="2400" dirty="0" err="1">
                <a:solidFill>
                  <a:prstClr val="white"/>
                </a:solidFill>
                <a:latin typeface="CS Avva Shenouda" pitchFamily="34" charset="0"/>
              </a:rPr>
              <a:t>Iwannyc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pefran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nau`er`svyri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tyrou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pe</a:t>
            </a:r>
            <a:r>
              <a:rPr lang="en-US" sz="2400" dirty="0">
                <a:solidFill>
                  <a:prstClr val="white"/>
                </a:solidFill>
                <a:latin typeface="CS Avva Shenouda" pitchFamily="34" charset="0"/>
              </a:rPr>
              <a:t>. `A </a:t>
            </a:r>
            <a:r>
              <a:rPr lang="en-US" sz="2400" dirty="0" err="1">
                <a:solidFill>
                  <a:prstClr val="white"/>
                </a:solidFill>
                <a:latin typeface="CS Avva Shenouda" pitchFamily="34" charset="0"/>
              </a:rPr>
              <a:t>rwf</a:t>
            </a:r>
            <a:r>
              <a:rPr lang="en-US" sz="2400" dirty="0">
                <a:solidFill>
                  <a:prstClr val="white"/>
                </a:solidFill>
                <a:latin typeface="CS Avva Shenouda" pitchFamily="34" charset="0"/>
              </a:rPr>
              <a:t> de </a:t>
            </a:r>
            <a:r>
              <a:rPr lang="en-US" sz="2400" dirty="0" err="1">
                <a:solidFill>
                  <a:prstClr val="white"/>
                </a:solidFill>
                <a:latin typeface="CS Avva Shenouda" pitchFamily="34" charset="0"/>
              </a:rPr>
              <a:t>ou`wn</a:t>
            </a:r>
            <a:r>
              <a:rPr lang="en-US" sz="2400" dirty="0">
                <a:solidFill>
                  <a:prstClr val="white"/>
                </a:solidFill>
                <a:latin typeface="CS Avva Shenouda" pitchFamily="34" charset="0"/>
              </a:rPr>
              <a:t> `n]ho] </a:t>
            </a:r>
            <a:r>
              <a:rPr lang="en-US" sz="2400" dirty="0" err="1">
                <a:solidFill>
                  <a:prstClr val="white"/>
                </a:solidFill>
                <a:latin typeface="CS Avva Shenouda" pitchFamily="34" charset="0"/>
              </a:rPr>
              <a:t>qen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ouho</a:t>
            </a:r>
            <a:r>
              <a:rPr lang="en-US" sz="2400" dirty="0">
                <a:solidFill>
                  <a:prstClr val="white"/>
                </a:solidFill>
                <a:latin typeface="CS Avva Shenouda" pitchFamily="34" charset="0"/>
              </a:rPr>
              <a:t>]</a:t>
            </a:r>
            <a:r>
              <a:rPr lang="en-US" sz="2400" dirty="0" err="1">
                <a:solidFill>
                  <a:prstClr val="white"/>
                </a:solidFill>
                <a:latin typeface="CS Avva Shenouda" pitchFamily="34" charset="0"/>
              </a:rPr>
              <a:t>nem</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peflac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nafcaji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ef`c`mou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eV</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acswpi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nje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ouho</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ejen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niben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etsop</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mpoukw</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naucaji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nnaicaji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tyrou</a:t>
            </a:r>
            <a:r>
              <a:rPr lang="en-US" sz="2400" dirty="0">
                <a:solidFill>
                  <a:prstClr val="white"/>
                </a:solidFill>
                <a:latin typeface="CS Avva Shenouda" pitchFamily="34" charset="0"/>
              </a:rPr>
              <a:t> hi </a:t>
            </a:r>
            <a:r>
              <a:rPr lang="en-US" sz="2400" dirty="0" err="1">
                <a:solidFill>
                  <a:prstClr val="white"/>
                </a:solidFill>
                <a:latin typeface="CS Avva Shenouda" pitchFamily="34" charset="0"/>
              </a:rPr>
              <a:t>piiantwou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nte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Ioude`a</a:t>
            </a:r>
            <a:r>
              <a:rPr lang="en-US" sz="2400" dirty="0">
                <a:solidFill>
                  <a:prstClr val="white"/>
                </a:solidFill>
                <a:latin typeface="CS Avva Shenouda" pitchFamily="34" charset="0"/>
              </a:rPr>
              <a:t>.</a:t>
            </a:r>
            <a:endParaRPr lang="fr-FR" sz="2400" dirty="0">
              <a:solidFill>
                <a:prstClr val="white"/>
              </a:solidFill>
              <a:latin typeface="CS Avva Shenouda" pitchFamily="34" charset="0"/>
            </a:endParaRPr>
          </a:p>
        </p:txBody>
      </p:sp>
      <p:sp>
        <p:nvSpPr>
          <p:cNvPr id="11" name="Rectangle 10"/>
          <p:cNvSpPr/>
          <p:nvPr/>
        </p:nvSpPr>
        <p:spPr>
          <a:xfrm>
            <a:off x="6672064" y="260649"/>
            <a:ext cx="5032292" cy="3416320"/>
          </a:xfrm>
          <a:prstGeom prst="rect">
            <a:avLst/>
          </a:prstGeom>
        </p:spPr>
        <p:txBody>
          <a:bodyPr wrap="square">
            <a:spAutoFit/>
          </a:bodyPr>
          <a:lstStyle/>
          <a:p>
            <a:pPr algn="just" rtl="1"/>
            <a:r>
              <a:rPr lang="ar-EG" sz="3600" dirty="0">
                <a:solidFill>
                  <a:prstClr val="white"/>
                </a:solidFill>
              </a:rPr>
              <a:t>فطلب لوحا وكتب قائلا اسمه يوحنا فتعجب الجميع. وفي الحال انفتح فاه ولسانه تكلم وبارك الله. فوقع خوف على كل جيرانهم وتحدث بهذه الأمور جميعها في كل جبال اليهودية.</a:t>
            </a:r>
            <a:endParaRPr lang="fr-FR" sz="3600" dirty="0">
              <a:solidFill>
                <a:prstClr val="white"/>
              </a:solidFill>
            </a:endParaRPr>
          </a:p>
        </p:txBody>
      </p:sp>
      <p:sp>
        <p:nvSpPr>
          <p:cNvPr id="12" name="Rectangle 11"/>
          <p:cNvSpPr/>
          <p:nvPr/>
        </p:nvSpPr>
        <p:spPr>
          <a:xfrm>
            <a:off x="533400" y="4668232"/>
            <a:ext cx="11170956" cy="1446550"/>
          </a:xfrm>
          <a:prstGeom prst="rect">
            <a:avLst/>
          </a:prstGeom>
        </p:spPr>
        <p:txBody>
          <a:bodyPr wrap="square">
            <a:spAutoFit/>
          </a:bodyPr>
          <a:lstStyle/>
          <a:p>
            <a:pPr algn="ctr"/>
            <a:r>
              <a:rPr lang="fr-FR" sz="2200" b="1" dirty="0">
                <a:solidFill>
                  <a:prstClr val="white"/>
                </a:solidFill>
                <a:latin typeface="Book Antiqua" pitchFamily="18" charset="0"/>
              </a:rPr>
              <a:t>Zacharie demanda des tablettes, et il écrivit: Jean est son nom. Et tous furent dans l'étonnement. Au même instant, sa bouche s'ouvrit, sa langue se délia, et il parlait, bénissant Dieu. La crainte s'empara de tous les habitants d'alentour, et, dans toutes les montagnes de la Judée, on s'entretenait de toutes ces choses.</a:t>
            </a:r>
          </a:p>
        </p:txBody>
      </p:sp>
      <p:sp>
        <p:nvSpPr>
          <p:cNvPr id="2" name="ZoneTexte 1">
            <a:extLst>
              <a:ext uri="{FF2B5EF4-FFF2-40B4-BE49-F238E27FC236}">
                <a16:creationId xmlns:a16="http://schemas.microsoft.com/office/drawing/2014/main" id="{120AA0D4-04BD-3255-A7A9-94CC6C6F4E9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semaine </a:t>
            </a:r>
          </a:p>
        </p:txBody>
      </p:sp>
      <p:sp>
        <p:nvSpPr>
          <p:cNvPr id="3" name="ZoneTexte 2">
            <a:hlinkClick r:id="rId2" action="ppaction://hlinksldjump"/>
            <a:extLst>
              <a:ext uri="{FF2B5EF4-FFF2-40B4-BE49-F238E27FC236}">
                <a16:creationId xmlns:a16="http://schemas.microsoft.com/office/drawing/2014/main" id="{00CAB728-C885-2668-6031-44E2A00423F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66764186"/>
      </p:ext>
    </p:extLst>
  </p:cSld>
  <p:clrMapOvr>
    <a:masterClrMapping/>
  </p:clrMapOvr>
  <p:transition spd="slow"/>
</p:sld>
</file>

<file path=ppt/slides/slide26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57200" y="116632"/>
            <a:ext cx="6070848" cy="3539430"/>
          </a:xfrm>
          <a:prstGeom prst="rect">
            <a:avLst/>
          </a:prstGeom>
        </p:spPr>
        <p:txBody>
          <a:bodyPr wrap="square">
            <a:spAutoFit/>
          </a:bodyPr>
          <a:lstStyle/>
          <a:p>
            <a:pPr algn="just"/>
            <a:r>
              <a:rPr lang="en-US" sz="2800" dirty="0" err="1">
                <a:solidFill>
                  <a:prstClr val="white"/>
                </a:solidFill>
                <a:latin typeface="CS Avva Shenouda" pitchFamily="34" charset="0"/>
              </a:rPr>
              <a:t>Ouoh</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naumokmek</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tyrou</a:t>
            </a:r>
            <a:r>
              <a:rPr lang="en-US" sz="2800" dirty="0">
                <a:solidFill>
                  <a:prstClr val="white"/>
                </a:solidFill>
                <a:latin typeface="CS Avva Shenouda" pitchFamily="34" charset="0"/>
              </a:rPr>
              <a:t> pe </a:t>
            </a:r>
            <a:r>
              <a:rPr lang="en-US" sz="2800" dirty="0" err="1">
                <a:solidFill>
                  <a:prstClr val="white"/>
                </a:solidFill>
                <a:latin typeface="CS Avva Shenouda" pitchFamily="34" charset="0"/>
              </a:rPr>
              <a:t>qen</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pouhyt</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nje</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ny`etaucwtem</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eujw</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mmoc</a:t>
            </a:r>
            <a:r>
              <a:rPr lang="en-US" sz="2800" dirty="0">
                <a:solidFill>
                  <a:prstClr val="white"/>
                </a:solidFill>
                <a:latin typeface="CS Avva Shenouda" pitchFamily="34" charset="0"/>
              </a:rPr>
              <a:t> je </a:t>
            </a:r>
            <a:r>
              <a:rPr lang="en-US" sz="2800" dirty="0" err="1">
                <a:solidFill>
                  <a:prstClr val="white"/>
                </a:solidFill>
                <a:latin typeface="CS Avva Shenouda" pitchFamily="34" charset="0"/>
              </a:rPr>
              <a:t>ou</a:t>
            </a:r>
            <a:r>
              <a:rPr lang="en-US" sz="2800" dirty="0">
                <a:solidFill>
                  <a:prstClr val="white"/>
                </a:solidFill>
                <a:latin typeface="CS Avva Shenouda" pitchFamily="34" charset="0"/>
              </a:rPr>
              <a:t> hara </a:t>
            </a:r>
            <a:r>
              <a:rPr lang="en-US" sz="2800" dirty="0" err="1">
                <a:solidFill>
                  <a:prstClr val="white"/>
                </a:solidFill>
                <a:latin typeface="CS Avva Shenouda" pitchFamily="34" charset="0"/>
              </a:rPr>
              <a:t>pe;naswpi</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mpaialou</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ke</a:t>
            </a:r>
            <a:r>
              <a:rPr lang="en-US" sz="2800" dirty="0">
                <a:solidFill>
                  <a:prstClr val="white"/>
                </a:solidFill>
                <a:latin typeface="CS Avva Shenouda" pitchFamily="34" charset="0"/>
              </a:rPr>
              <a:t> gar </a:t>
            </a:r>
            <a:r>
              <a:rPr lang="en-US" sz="2800" dirty="0" err="1">
                <a:solidFill>
                  <a:prstClr val="white"/>
                </a:solidFill>
                <a:latin typeface="CS Avva Shenouda" pitchFamily="34" charset="0"/>
              </a:rPr>
              <a:t>nare</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tjij</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m`P</a:t>
            </a:r>
            <a:r>
              <a:rPr lang="en-US" sz="2800" dirty="0">
                <a:solidFill>
                  <a:prstClr val="white"/>
                </a:solidFill>
                <a:latin typeface="CS Avva Shenouda" pitchFamily="34" charset="0"/>
              </a:rPr>
              <a:t>¡ ,y </a:t>
            </a:r>
            <a:r>
              <a:rPr lang="en-US" sz="2800" dirty="0" err="1">
                <a:solidFill>
                  <a:prstClr val="white"/>
                </a:solidFill>
                <a:latin typeface="CS Avva Shenouda" pitchFamily="34" charset="0"/>
              </a:rPr>
              <a:t>nemaf</a:t>
            </a:r>
            <a:r>
              <a:rPr lang="en-US" sz="2800" dirty="0">
                <a:solidFill>
                  <a:prstClr val="white"/>
                </a:solidFill>
                <a:latin typeface="CS Avva Shenouda" pitchFamily="34" charset="0"/>
              </a:rPr>
              <a:t> pe. </a:t>
            </a:r>
            <a:r>
              <a:rPr lang="en-US" sz="2800" dirty="0" err="1">
                <a:solidFill>
                  <a:prstClr val="white"/>
                </a:solidFill>
                <a:latin typeface="CS Avva Shenouda" pitchFamily="34" charset="0"/>
              </a:rPr>
              <a:t>Ouoh</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Za,ariac</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pefiwt</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afmoh</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ebolqen</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ou`Pneuma</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efouab</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ouoh</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af`er</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provyteuin</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efjw</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mmoc</a:t>
            </a:r>
            <a:r>
              <a:rPr lang="en-US" sz="2800" dirty="0">
                <a:solidFill>
                  <a:prstClr val="white"/>
                </a:solidFill>
                <a:latin typeface="CS Avva Shenouda" pitchFamily="34" charset="0"/>
              </a:rPr>
              <a:t>.</a:t>
            </a:r>
            <a:endParaRPr lang="fr-FR" sz="2800" dirty="0">
              <a:solidFill>
                <a:prstClr val="white"/>
              </a:solidFill>
              <a:latin typeface="CS Avva Shenouda" pitchFamily="34" charset="0"/>
            </a:endParaRPr>
          </a:p>
        </p:txBody>
      </p:sp>
      <p:sp>
        <p:nvSpPr>
          <p:cNvPr id="11" name="Rectangle 10"/>
          <p:cNvSpPr/>
          <p:nvPr/>
        </p:nvSpPr>
        <p:spPr>
          <a:xfrm>
            <a:off x="6672064" y="260649"/>
            <a:ext cx="5032292" cy="3170099"/>
          </a:xfrm>
          <a:prstGeom prst="rect">
            <a:avLst/>
          </a:prstGeom>
        </p:spPr>
        <p:txBody>
          <a:bodyPr wrap="square">
            <a:spAutoFit/>
          </a:bodyPr>
          <a:lstStyle/>
          <a:p>
            <a:pPr algn="just" rtl="1"/>
            <a:r>
              <a:rPr lang="ar-EG" sz="4000" dirty="0">
                <a:solidFill>
                  <a:prstClr val="white"/>
                </a:solidFill>
              </a:rPr>
              <a:t>وفكر جميع السامعين في قلوبهم </a:t>
            </a:r>
            <a:r>
              <a:rPr lang="ar-EG" sz="4000" dirty="0" err="1">
                <a:solidFill>
                  <a:prstClr val="white"/>
                </a:solidFill>
              </a:rPr>
              <a:t>قائلين.</a:t>
            </a:r>
            <a:r>
              <a:rPr lang="ar-EG" sz="4000" dirty="0">
                <a:solidFill>
                  <a:prstClr val="white"/>
                </a:solidFill>
              </a:rPr>
              <a:t> أترى ماذا يكون هذا </a:t>
            </a:r>
            <a:r>
              <a:rPr lang="ar-EG" sz="4000" dirty="0" err="1">
                <a:solidFill>
                  <a:prstClr val="white"/>
                </a:solidFill>
              </a:rPr>
              <a:t>الصبي.</a:t>
            </a:r>
            <a:r>
              <a:rPr lang="ar-EG" sz="4000" dirty="0">
                <a:solidFill>
                  <a:prstClr val="white"/>
                </a:solidFill>
              </a:rPr>
              <a:t> وكانت يد الرب </a:t>
            </a:r>
            <a:r>
              <a:rPr lang="ar-EG" sz="4000" dirty="0" err="1">
                <a:solidFill>
                  <a:prstClr val="white"/>
                </a:solidFill>
              </a:rPr>
              <a:t>معه.</a:t>
            </a:r>
            <a:r>
              <a:rPr lang="ar-EG" sz="4000" dirty="0">
                <a:solidFill>
                  <a:prstClr val="white"/>
                </a:solidFill>
              </a:rPr>
              <a:t> وامتلأ زكريا أبوه من الروح القدس وتنبأ قائلا:</a:t>
            </a:r>
            <a:endParaRPr lang="fr-FR" sz="4000" dirty="0">
              <a:solidFill>
                <a:prstClr val="white"/>
              </a:solidFill>
            </a:endParaRPr>
          </a:p>
        </p:txBody>
      </p:sp>
      <p:sp>
        <p:nvSpPr>
          <p:cNvPr id="12" name="Rectangle 11"/>
          <p:cNvSpPr/>
          <p:nvPr/>
        </p:nvSpPr>
        <p:spPr>
          <a:xfrm>
            <a:off x="457200" y="4760568"/>
            <a:ext cx="11201400" cy="1292662"/>
          </a:xfrm>
          <a:prstGeom prst="rect">
            <a:avLst/>
          </a:prstGeom>
        </p:spPr>
        <p:txBody>
          <a:bodyPr wrap="square">
            <a:spAutoFit/>
          </a:bodyPr>
          <a:lstStyle/>
          <a:p>
            <a:pPr algn="ctr"/>
            <a:r>
              <a:rPr lang="fr-FR" sz="2600" b="1" dirty="0">
                <a:solidFill>
                  <a:prstClr val="white"/>
                </a:solidFill>
                <a:latin typeface="Book Antiqua" pitchFamily="18" charset="0"/>
              </a:rPr>
              <a:t>Et la main du Seigneur était avec lui. Zacharie, son père, fut rempli du Saint Esprit, et il prophétisa, en ces mots: Tous ceux qui les apprirent les gardèrent dans leur </a:t>
            </a:r>
            <a:r>
              <a:rPr lang="fr-FR" sz="2600" b="1" dirty="0" err="1">
                <a:solidFill>
                  <a:prstClr val="white"/>
                </a:solidFill>
                <a:latin typeface="Book Antiqua" pitchFamily="18" charset="0"/>
              </a:rPr>
              <a:t>coeur</a:t>
            </a:r>
            <a:r>
              <a:rPr lang="fr-FR" sz="2600" b="1" dirty="0">
                <a:solidFill>
                  <a:prstClr val="white"/>
                </a:solidFill>
                <a:latin typeface="Book Antiqua" pitchFamily="18" charset="0"/>
              </a:rPr>
              <a:t>, en disant: Que sera donc cet enfant? </a:t>
            </a:r>
          </a:p>
        </p:txBody>
      </p:sp>
      <p:sp>
        <p:nvSpPr>
          <p:cNvPr id="2" name="ZoneTexte 1">
            <a:extLst>
              <a:ext uri="{FF2B5EF4-FFF2-40B4-BE49-F238E27FC236}">
                <a16:creationId xmlns:a16="http://schemas.microsoft.com/office/drawing/2014/main" id="{15C21290-083A-0316-133C-8584F68F728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semaine </a:t>
            </a:r>
          </a:p>
        </p:txBody>
      </p:sp>
      <p:sp>
        <p:nvSpPr>
          <p:cNvPr id="3" name="ZoneTexte 2">
            <a:hlinkClick r:id="rId2" action="ppaction://hlinksldjump"/>
            <a:extLst>
              <a:ext uri="{FF2B5EF4-FFF2-40B4-BE49-F238E27FC236}">
                <a16:creationId xmlns:a16="http://schemas.microsoft.com/office/drawing/2014/main" id="{9C434CDB-DAC8-8794-570C-DBA13604A5F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87244894"/>
      </p:ext>
    </p:extLst>
  </p:cSld>
  <p:clrMapOvr>
    <a:masterClrMapping/>
  </p:clrMapOvr>
  <p:transition spd="slow"/>
</p:sld>
</file>

<file path=ppt/slides/slide26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87644" y="44625"/>
            <a:ext cx="6040404" cy="3985706"/>
          </a:xfrm>
          <a:prstGeom prst="rect">
            <a:avLst/>
          </a:prstGeom>
        </p:spPr>
        <p:txBody>
          <a:bodyPr wrap="square">
            <a:spAutoFit/>
          </a:bodyPr>
          <a:lstStyle/>
          <a:p>
            <a:pPr algn="just"/>
            <a:r>
              <a:rPr lang="en-US" sz="2300" dirty="0">
                <a:solidFill>
                  <a:prstClr val="white"/>
                </a:solidFill>
                <a:latin typeface="CS Avva Shenouda" pitchFamily="34" charset="0"/>
              </a:rPr>
              <a:t>Je `</a:t>
            </a:r>
            <a:r>
              <a:rPr lang="en-US" sz="2300" dirty="0" err="1">
                <a:solidFill>
                  <a:prstClr val="white"/>
                </a:solidFill>
                <a:latin typeface="CS Avva Shenouda" pitchFamily="34" charset="0"/>
              </a:rPr>
              <a:t>f`cmarwout</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nje</a:t>
            </a:r>
            <a:r>
              <a:rPr lang="en-US" sz="2300" dirty="0">
                <a:solidFill>
                  <a:prstClr val="white"/>
                </a:solidFill>
                <a:latin typeface="CS Avva Shenouda" pitchFamily="34" charset="0"/>
              </a:rPr>
              <a:t> `P¡ V] `</a:t>
            </a:r>
            <a:r>
              <a:rPr lang="en-US" sz="2300" dirty="0" err="1">
                <a:solidFill>
                  <a:prstClr val="white"/>
                </a:solidFill>
                <a:latin typeface="CS Avva Shenouda" pitchFamily="34" charset="0"/>
              </a:rPr>
              <a:t>mpIcar`yl</a:t>
            </a:r>
            <a:r>
              <a:rPr lang="en-US" sz="2300" dirty="0">
                <a:solidFill>
                  <a:prstClr val="white"/>
                </a:solidFill>
                <a:latin typeface="CS Avva Shenouda" pitchFamily="34" charset="0"/>
              </a:rPr>
              <a:t> je </a:t>
            </a:r>
            <a:r>
              <a:rPr lang="en-US" sz="2300" dirty="0" err="1">
                <a:solidFill>
                  <a:prstClr val="white"/>
                </a:solidFill>
                <a:latin typeface="CS Avva Shenouda" pitchFamily="34" charset="0"/>
              </a:rPr>
              <a:t>afjem`psini</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ouoh</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afiri</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noucw</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mpeflaoc</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Ouoh</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aftounoc</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outap</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nnohem</a:t>
            </a:r>
            <a:r>
              <a:rPr lang="en-US" sz="2300" dirty="0">
                <a:solidFill>
                  <a:prstClr val="white"/>
                </a:solidFill>
                <a:latin typeface="CS Avva Shenouda" pitchFamily="34" charset="0"/>
              </a:rPr>
              <a:t> nan `</a:t>
            </a:r>
            <a:r>
              <a:rPr lang="en-US" sz="2300" dirty="0" err="1">
                <a:solidFill>
                  <a:prstClr val="white"/>
                </a:solidFill>
                <a:latin typeface="CS Avva Shenouda" pitchFamily="34" charset="0"/>
              </a:rPr>
              <a:t>ebolqen</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pyi</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nDauid</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pef`alou</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Kata</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vry</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etafcaji</a:t>
            </a:r>
            <a:r>
              <a:rPr lang="en-US" sz="2300" dirty="0">
                <a:solidFill>
                  <a:prstClr val="white"/>
                </a:solidFill>
                <a:latin typeface="CS Avva Shenouda" pitchFamily="34" charset="0"/>
              </a:rPr>
              <a:t> </a:t>
            </a:r>
          </a:p>
          <a:p>
            <a:pPr algn="just"/>
            <a:r>
              <a:rPr lang="en-US" sz="2300" dirty="0">
                <a:solidFill>
                  <a:prstClr val="white"/>
                </a:solidFill>
                <a:latin typeface="CS Avva Shenouda" pitchFamily="34" charset="0"/>
              </a:rPr>
              <a:t>`</a:t>
            </a:r>
            <a:r>
              <a:rPr lang="en-US" sz="2300" dirty="0" err="1">
                <a:solidFill>
                  <a:prstClr val="white"/>
                </a:solidFill>
                <a:latin typeface="CS Avva Shenouda" pitchFamily="34" charset="0"/>
              </a:rPr>
              <a:t>ebolqen</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rwou</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nef`provytyc</a:t>
            </a:r>
            <a:r>
              <a:rPr lang="en-US" sz="2300" dirty="0">
                <a:solidFill>
                  <a:prstClr val="white"/>
                </a:solidFill>
                <a:latin typeface="CS Avva Shenouda" pitchFamily="34" charset="0"/>
              </a:rPr>
              <a:t> =e=;=u </a:t>
            </a:r>
            <a:r>
              <a:rPr lang="en-US" sz="2300" dirty="0" err="1">
                <a:solidFill>
                  <a:prstClr val="white"/>
                </a:solidFill>
                <a:latin typeface="CS Avva Shenouda" pitchFamily="34" charset="0"/>
              </a:rPr>
              <a:t>icjen</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p`eneh</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Ounohem</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ebolqen</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nenjaji</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nem</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ebolqen</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nenjij</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nouon</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niben</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e;moc</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mmon</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E`iri</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nounai</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nem</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nenio</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ouoh</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eervmeu`i</a:t>
            </a:r>
            <a:r>
              <a:rPr lang="en-US" sz="2300" dirty="0">
                <a:solidFill>
                  <a:prstClr val="white"/>
                </a:solidFill>
                <a:latin typeface="CS Avva Shenouda" pitchFamily="34" charset="0"/>
              </a:rPr>
              <a:t> </a:t>
            </a:r>
          </a:p>
          <a:p>
            <a:pPr algn="just"/>
            <a:r>
              <a:rPr lang="en-US" sz="2300" dirty="0">
                <a:solidFill>
                  <a:prstClr val="white"/>
                </a:solidFill>
                <a:latin typeface="CS Avva Shenouda" pitchFamily="34" charset="0"/>
              </a:rPr>
              <a:t>`</a:t>
            </a:r>
            <a:r>
              <a:rPr lang="en-US" sz="2300" dirty="0" err="1">
                <a:solidFill>
                  <a:prstClr val="white"/>
                </a:solidFill>
                <a:latin typeface="CS Avva Shenouda" pitchFamily="34" charset="0"/>
              </a:rPr>
              <a:t>ntefdia;yky</a:t>
            </a:r>
            <a:r>
              <a:rPr lang="en-US" sz="2300" dirty="0">
                <a:solidFill>
                  <a:prstClr val="white"/>
                </a:solidFill>
                <a:latin typeface="CS Avva Shenouda" pitchFamily="34" charset="0"/>
              </a:rPr>
              <a:t> =e=;=u.</a:t>
            </a:r>
            <a:endParaRPr lang="fr-FR" sz="2300" dirty="0">
              <a:solidFill>
                <a:prstClr val="white"/>
              </a:solidFill>
              <a:latin typeface="CS Avva Shenouda" pitchFamily="34" charset="0"/>
            </a:endParaRPr>
          </a:p>
        </p:txBody>
      </p:sp>
      <p:sp>
        <p:nvSpPr>
          <p:cNvPr id="11" name="Rectangle 10"/>
          <p:cNvSpPr/>
          <p:nvPr/>
        </p:nvSpPr>
        <p:spPr>
          <a:xfrm>
            <a:off x="6672064" y="116633"/>
            <a:ext cx="5032292" cy="3539430"/>
          </a:xfrm>
          <a:prstGeom prst="rect">
            <a:avLst/>
          </a:prstGeom>
        </p:spPr>
        <p:txBody>
          <a:bodyPr wrap="square">
            <a:spAutoFit/>
          </a:bodyPr>
          <a:lstStyle/>
          <a:p>
            <a:pPr algn="just" rtl="1"/>
            <a:r>
              <a:rPr lang="ar-EG" sz="3200" dirty="0">
                <a:solidFill>
                  <a:prstClr val="white"/>
                </a:solidFill>
              </a:rPr>
              <a:t>مبارك الرب اله إسرائيل لأنه افتقد وصنع فداء </a:t>
            </a:r>
            <a:r>
              <a:rPr lang="ar-EG" sz="3200" dirty="0" err="1">
                <a:solidFill>
                  <a:prstClr val="white"/>
                </a:solidFill>
              </a:rPr>
              <a:t>لشعبه.</a:t>
            </a:r>
            <a:r>
              <a:rPr lang="ar-EG" sz="3200" dirty="0">
                <a:solidFill>
                  <a:prstClr val="white"/>
                </a:solidFill>
              </a:rPr>
              <a:t> وأقام لنا قرن خلاص من بيت داود </a:t>
            </a:r>
            <a:r>
              <a:rPr lang="ar-EG" sz="3200" dirty="0" err="1">
                <a:solidFill>
                  <a:prstClr val="white"/>
                </a:solidFill>
              </a:rPr>
              <a:t>فتاة.</a:t>
            </a:r>
            <a:r>
              <a:rPr lang="ar-EG" sz="3200" dirty="0">
                <a:solidFill>
                  <a:prstClr val="white"/>
                </a:solidFill>
              </a:rPr>
              <a:t> كما تكلم بأفواه أنبيائه القديسين الذين هم منذ </a:t>
            </a:r>
            <a:r>
              <a:rPr lang="ar-EG" sz="3200" dirty="0" err="1">
                <a:solidFill>
                  <a:prstClr val="white"/>
                </a:solidFill>
              </a:rPr>
              <a:t>الدهر.</a:t>
            </a:r>
            <a:r>
              <a:rPr lang="ar-EG" sz="3200" dirty="0">
                <a:solidFill>
                  <a:prstClr val="white"/>
                </a:solidFill>
              </a:rPr>
              <a:t> خلاص من أعدائنا ومن أيدي جميع </a:t>
            </a:r>
            <a:r>
              <a:rPr lang="ar-EG" sz="3200" dirty="0" err="1">
                <a:solidFill>
                  <a:prstClr val="white"/>
                </a:solidFill>
              </a:rPr>
              <a:t>مبغضينا.</a:t>
            </a:r>
            <a:r>
              <a:rPr lang="ar-EG" sz="3200" dirty="0">
                <a:solidFill>
                  <a:prstClr val="white"/>
                </a:solidFill>
              </a:rPr>
              <a:t> ليصنع رحمة مع آبائنا ويذكر عهده المقدس.</a:t>
            </a:r>
            <a:endParaRPr lang="fr-FR" sz="3200" dirty="0">
              <a:solidFill>
                <a:prstClr val="white"/>
              </a:solidFill>
            </a:endParaRPr>
          </a:p>
        </p:txBody>
      </p:sp>
      <p:sp>
        <p:nvSpPr>
          <p:cNvPr id="12" name="Rectangle 11"/>
          <p:cNvSpPr/>
          <p:nvPr/>
        </p:nvSpPr>
        <p:spPr>
          <a:xfrm>
            <a:off x="487644" y="4586352"/>
            <a:ext cx="11216712" cy="1631216"/>
          </a:xfrm>
          <a:prstGeom prst="rect">
            <a:avLst/>
          </a:prstGeom>
        </p:spPr>
        <p:txBody>
          <a:bodyPr wrap="square">
            <a:spAutoFit/>
          </a:bodyPr>
          <a:lstStyle/>
          <a:p>
            <a:pPr algn="ctr"/>
            <a:r>
              <a:rPr lang="fr-FR" sz="2000" b="1" dirty="0">
                <a:solidFill>
                  <a:prstClr val="white"/>
                </a:solidFill>
                <a:latin typeface="Book Antiqua" pitchFamily="18" charset="0"/>
              </a:rPr>
              <a:t>Béni soit le Seigneur, le Dieu d'Israël, De ce qu'il a visité et racheté son peuple, Et nous a suscité un puissant Sauveur Dans la maison de David, son serviteur, Comme il l'avait annoncé par la bouche de ses saints prophètes des temps anciens, - Un Sauveur qui nous délivre de nos ennemis et de la main de tous ceux qui nous haïssent! C'est ainsi qu'il manifeste sa miséricorde envers nos pères, Et se souvient de sa sainte alliance,</a:t>
            </a:r>
          </a:p>
        </p:txBody>
      </p:sp>
      <p:sp>
        <p:nvSpPr>
          <p:cNvPr id="2" name="ZoneTexte 1">
            <a:extLst>
              <a:ext uri="{FF2B5EF4-FFF2-40B4-BE49-F238E27FC236}">
                <a16:creationId xmlns:a16="http://schemas.microsoft.com/office/drawing/2014/main" id="{A9ED5396-8990-4566-E7E9-E86D573060A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semaine </a:t>
            </a:r>
          </a:p>
        </p:txBody>
      </p:sp>
      <p:sp>
        <p:nvSpPr>
          <p:cNvPr id="3" name="ZoneTexte 2">
            <a:hlinkClick r:id="rId2" action="ppaction://hlinksldjump"/>
            <a:extLst>
              <a:ext uri="{FF2B5EF4-FFF2-40B4-BE49-F238E27FC236}">
                <a16:creationId xmlns:a16="http://schemas.microsoft.com/office/drawing/2014/main" id="{41810BBC-745A-5464-5929-5A6669B23F4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37930379"/>
      </p:ext>
    </p:extLst>
  </p:cSld>
  <p:clrMapOvr>
    <a:masterClrMapping/>
  </p:clrMapOvr>
  <p:transition spd="slow"/>
</p:sld>
</file>

<file path=ppt/slides/slide26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57200" y="260648"/>
            <a:ext cx="6070848" cy="3046988"/>
          </a:xfrm>
          <a:prstGeom prst="rect">
            <a:avLst/>
          </a:prstGeom>
        </p:spPr>
        <p:txBody>
          <a:bodyPr wrap="square">
            <a:spAutoFit/>
          </a:bodyPr>
          <a:lstStyle/>
          <a:p>
            <a:pPr algn="just"/>
            <a:r>
              <a:rPr lang="en-US" sz="2400" dirty="0" err="1">
                <a:solidFill>
                  <a:prstClr val="white"/>
                </a:solidFill>
                <a:latin typeface="CS Avva Shenouda" pitchFamily="34" charset="0"/>
              </a:rPr>
              <a:t>Pi`anas</a:t>
            </a:r>
            <a:r>
              <a:rPr lang="en-US" sz="2400" dirty="0">
                <a:solidFill>
                  <a:prstClr val="white"/>
                </a:solidFill>
                <a:latin typeface="CS Avva Shenouda" pitchFamily="34" charset="0"/>
              </a:rPr>
              <a:t> `e </a:t>
            </a:r>
            <a:r>
              <a:rPr lang="en-US" sz="2400" dirty="0" err="1">
                <a:solidFill>
                  <a:prstClr val="white"/>
                </a:solidFill>
                <a:latin typeface="CS Avva Shenouda" pitchFamily="34" charset="0"/>
              </a:rPr>
              <a:t>tafwrk</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mmof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nAbraam</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peniwt</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e`pjintyic</a:t>
            </a:r>
            <a:r>
              <a:rPr lang="en-US" sz="2400" dirty="0">
                <a:solidFill>
                  <a:prstClr val="white"/>
                </a:solidFill>
                <a:latin typeface="CS Avva Shenouda" pitchFamily="34" charset="0"/>
              </a:rPr>
              <a:t> nan. `</a:t>
            </a:r>
            <a:r>
              <a:rPr lang="en-US" sz="2400" dirty="0" err="1">
                <a:solidFill>
                  <a:prstClr val="white"/>
                </a:solidFill>
                <a:latin typeface="CS Avva Shenouda" pitchFamily="34" charset="0"/>
              </a:rPr>
              <a:t>N`at`erho</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e`annohem</a:t>
            </a:r>
            <a:br>
              <a:rPr lang="en-US" sz="2400" dirty="0">
                <a:solidFill>
                  <a:prstClr val="white"/>
                </a:solidFill>
                <a:latin typeface="CS Avva Shenouda" pitchFamily="34" charset="0"/>
              </a:rPr>
            </a:br>
            <a:r>
              <a:rPr lang="en-US" sz="2400" dirty="0">
                <a:solidFill>
                  <a:prstClr val="white"/>
                </a:solidFill>
                <a:latin typeface="CS Avva Shenouda" pitchFamily="34" charset="0"/>
              </a:rPr>
              <a:t>`</a:t>
            </a:r>
            <a:r>
              <a:rPr lang="en-US" sz="2400" dirty="0" err="1">
                <a:solidFill>
                  <a:prstClr val="white"/>
                </a:solidFill>
                <a:latin typeface="CS Avva Shenouda" pitchFamily="34" charset="0"/>
              </a:rPr>
              <a:t>ebolqen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nenjij</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nte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nenjaji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esemsi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mmof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Qen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outoubo</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nem</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oume;myi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mpef`m;o</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nnen`ehoou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tyrou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n;ok</a:t>
            </a:r>
            <a:r>
              <a:rPr lang="en-US" sz="2400" dirty="0">
                <a:solidFill>
                  <a:prstClr val="white"/>
                </a:solidFill>
                <a:latin typeface="CS Avva Shenouda" pitchFamily="34" charset="0"/>
              </a:rPr>
              <a:t> de </a:t>
            </a:r>
            <a:r>
              <a:rPr lang="en-US" sz="2400" dirty="0" err="1">
                <a:solidFill>
                  <a:prstClr val="white"/>
                </a:solidFill>
                <a:latin typeface="CS Avva Shenouda" pitchFamily="34" charset="0"/>
              </a:rPr>
              <a:t>pi`alou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eu`emou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erok</a:t>
            </a:r>
            <a:r>
              <a:rPr lang="en-US" sz="2400" dirty="0">
                <a:solidFill>
                  <a:prstClr val="white"/>
                </a:solidFill>
                <a:latin typeface="CS Avva Shenouda" pitchFamily="34" charset="0"/>
              </a:rPr>
              <a:t> je </a:t>
            </a:r>
            <a:r>
              <a:rPr lang="en-US" sz="2400" dirty="0" err="1">
                <a:solidFill>
                  <a:prstClr val="white"/>
                </a:solidFill>
                <a:latin typeface="CS Avva Shenouda" pitchFamily="34" charset="0"/>
              </a:rPr>
              <a:t>pi`provytyc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nte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vy`Et</a:t>
            </a:r>
            <a:r>
              <a:rPr lang="en-US" sz="2400" dirty="0">
                <a:solidFill>
                  <a:prstClr val="white"/>
                </a:solidFill>
                <a:latin typeface="CS Avva Shenouda" pitchFamily="34" charset="0"/>
              </a:rPr>
              <a:t>[</a:t>
            </a:r>
            <a:r>
              <a:rPr lang="en-US" sz="2400" dirty="0" err="1">
                <a:solidFill>
                  <a:prstClr val="white"/>
                </a:solidFill>
                <a:latin typeface="CS Avva Shenouda" pitchFamily="34" charset="0"/>
              </a:rPr>
              <a:t>oci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na`ersorp</a:t>
            </a:r>
            <a:r>
              <a:rPr lang="en-US" sz="2400" dirty="0">
                <a:solidFill>
                  <a:prstClr val="white"/>
                </a:solidFill>
                <a:latin typeface="CS Avva Shenouda" pitchFamily="34" charset="0"/>
              </a:rPr>
              <a:t> gar `</a:t>
            </a:r>
            <a:r>
              <a:rPr lang="en-US" sz="2400" dirty="0" err="1">
                <a:solidFill>
                  <a:prstClr val="white"/>
                </a:solidFill>
                <a:latin typeface="CS Avva Shenouda" pitchFamily="34" charset="0"/>
              </a:rPr>
              <a:t>mmosi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mpe`m;o</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m`P</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ecebte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nefmwit</a:t>
            </a:r>
            <a:r>
              <a:rPr lang="en-US" sz="2400" dirty="0">
                <a:solidFill>
                  <a:prstClr val="white"/>
                </a:solidFill>
                <a:latin typeface="CS Avva Shenouda" pitchFamily="34" charset="0"/>
              </a:rPr>
              <a:t>. </a:t>
            </a:r>
            <a:endParaRPr lang="fr-FR" sz="2400" dirty="0">
              <a:solidFill>
                <a:prstClr val="white"/>
              </a:solidFill>
              <a:latin typeface="CS Avva Shenouda" pitchFamily="34" charset="0"/>
            </a:endParaRPr>
          </a:p>
        </p:txBody>
      </p:sp>
      <p:sp>
        <p:nvSpPr>
          <p:cNvPr id="11" name="Rectangle 10"/>
          <p:cNvSpPr/>
          <p:nvPr/>
        </p:nvSpPr>
        <p:spPr>
          <a:xfrm>
            <a:off x="6672064" y="116633"/>
            <a:ext cx="5032292" cy="3416320"/>
          </a:xfrm>
          <a:prstGeom prst="rect">
            <a:avLst/>
          </a:prstGeom>
        </p:spPr>
        <p:txBody>
          <a:bodyPr wrap="square">
            <a:spAutoFit/>
          </a:bodyPr>
          <a:lstStyle/>
          <a:p>
            <a:pPr algn="just" rtl="1"/>
            <a:r>
              <a:rPr lang="ar-EG" sz="3600" dirty="0">
                <a:solidFill>
                  <a:prstClr val="white"/>
                </a:solidFill>
              </a:rPr>
              <a:t>القسم الذي اقسم </a:t>
            </a:r>
            <a:r>
              <a:rPr lang="ar-EG" sz="3600" dirty="0" err="1">
                <a:solidFill>
                  <a:prstClr val="white"/>
                </a:solidFill>
              </a:rPr>
              <a:t>به</a:t>
            </a:r>
            <a:r>
              <a:rPr lang="ar-EG" sz="3600" dirty="0">
                <a:solidFill>
                  <a:prstClr val="white"/>
                </a:solidFill>
              </a:rPr>
              <a:t> لإبراهيم أبينا أن </a:t>
            </a:r>
            <a:r>
              <a:rPr lang="ar-EG" sz="3600" dirty="0" err="1">
                <a:solidFill>
                  <a:prstClr val="white"/>
                </a:solidFill>
              </a:rPr>
              <a:t>يعطينا.</a:t>
            </a:r>
            <a:r>
              <a:rPr lang="ar-EG" sz="3600" dirty="0">
                <a:solidFill>
                  <a:prstClr val="white"/>
                </a:solidFill>
              </a:rPr>
              <a:t> إننا بلا خوف منفذين من أيدي أعدائنا نخدمه ببر وعدل وقداسة جميع أيام </a:t>
            </a:r>
            <a:r>
              <a:rPr lang="ar-EG" sz="3600" dirty="0" err="1">
                <a:solidFill>
                  <a:prstClr val="white"/>
                </a:solidFill>
              </a:rPr>
              <a:t>حياتنا.</a:t>
            </a:r>
            <a:r>
              <a:rPr lang="ar-EG" sz="3600" dirty="0">
                <a:solidFill>
                  <a:prstClr val="white"/>
                </a:solidFill>
              </a:rPr>
              <a:t> وأنت أيها الصبي العلى تدعى لأنك تتقدم أمام وجه الرب</a:t>
            </a:r>
            <a:endParaRPr lang="fr-FR" sz="3600" dirty="0">
              <a:solidFill>
                <a:prstClr val="white"/>
              </a:solidFill>
            </a:endParaRPr>
          </a:p>
        </p:txBody>
      </p:sp>
      <p:sp>
        <p:nvSpPr>
          <p:cNvPr id="12" name="Rectangle 11"/>
          <p:cNvSpPr/>
          <p:nvPr/>
        </p:nvSpPr>
        <p:spPr>
          <a:xfrm>
            <a:off x="609600" y="4514344"/>
            <a:ext cx="10972800" cy="1631216"/>
          </a:xfrm>
          <a:prstGeom prst="rect">
            <a:avLst/>
          </a:prstGeom>
        </p:spPr>
        <p:txBody>
          <a:bodyPr wrap="square">
            <a:spAutoFit/>
          </a:bodyPr>
          <a:lstStyle/>
          <a:p>
            <a:pPr algn="ctr"/>
            <a:r>
              <a:rPr lang="fr-FR" sz="2000" b="1" dirty="0">
                <a:solidFill>
                  <a:prstClr val="white"/>
                </a:solidFill>
                <a:latin typeface="Book Antiqua" pitchFamily="18" charset="0"/>
              </a:rPr>
              <a:t>Selon le serment par lequel il avait juré à Abraham, notre père, De nous permettre, après que nous serions délivrés de la main de nos ennemis, De le servir sans crainte, En marchant devant lui dans la sainteté et dans la justice tous les jours de notre vie. Et toi, petit enfant, tu seras appelé prophète du Très Haut; Car tu marcheras devant la face du Seigneur, pour préparer ses voies, </a:t>
            </a:r>
          </a:p>
        </p:txBody>
      </p:sp>
      <p:sp>
        <p:nvSpPr>
          <p:cNvPr id="2" name="ZoneTexte 1">
            <a:extLst>
              <a:ext uri="{FF2B5EF4-FFF2-40B4-BE49-F238E27FC236}">
                <a16:creationId xmlns:a16="http://schemas.microsoft.com/office/drawing/2014/main" id="{C001D7F5-16A8-589D-5DB1-1171DB6B9B9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semaine </a:t>
            </a:r>
          </a:p>
        </p:txBody>
      </p:sp>
      <p:sp>
        <p:nvSpPr>
          <p:cNvPr id="3" name="ZoneTexte 2">
            <a:hlinkClick r:id="rId2" action="ppaction://hlinksldjump"/>
            <a:extLst>
              <a:ext uri="{FF2B5EF4-FFF2-40B4-BE49-F238E27FC236}">
                <a16:creationId xmlns:a16="http://schemas.microsoft.com/office/drawing/2014/main" id="{90A6756D-3ED3-598A-FC74-BDC73B6521F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68387560"/>
      </p:ext>
    </p:extLst>
  </p:cSld>
  <p:clrMapOvr>
    <a:masterClrMapping/>
  </p:clrMapOvr>
  <p:transition spd="slow"/>
</p:sld>
</file>

<file path=ppt/slides/slide26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ctangle 9"/>
          <p:cNvSpPr/>
          <p:nvPr/>
        </p:nvSpPr>
        <p:spPr>
          <a:xfrm>
            <a:off x="457200" y="260649"/>
            <a:ext cx="6070848" cy="4324261"/>
          </a:xfrm>
          <a:prstGeom prst="rect">
            <a:avLst/>
          </a:prstGeom>
        </p:spPr>
        <p:txBody>
          <a:bodyPr wrap="square">
            <a:spAutoFit/>
          </a:bodyPr>
          <a:lstStyle/>
          <a:p>
            <a:pPr algn="just"/>
            <a:r>
              <a:rPr lang="en-US" sz="2500" dirty="0">
                <a:solidFill>
                  <a:prstClr val="white"/>
                </a:solidFill>
                <a:latin typeface="CS Avva Shenouda" pitchFamily="34" charset="0"/>
              </a:rPr>
              <a:t>`E]`</a:t>
            </a:r>
            <a:r>
              <a:rPr lang="en-US" sz="2500" dirty="0" err="1">
                <a:solidFill>
                  <a:prstClr val="white"/>
                </a:solidFill>
                <a:latin typeface="CS Avva Shenouda" pitchFamily="34" charset="0"/>
              </a:rPr>
              <a:t>nouemi</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nte</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vnohem</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mpeflaoc</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qen</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ou,w</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ebol</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nte</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nounobi</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E;be</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nimetsenhyt</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nte</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vnai</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mPennou</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qen</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nai</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etefnasini</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eron</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nqytou@je</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ou`anatoly</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ebolqen</a:t>
            </a:r>
            <a:r>
              <a:rPr lang="en-US" sz="2500" dirty="0">
                <a:solidFill>
                  <a:prstClr val="white"/>
                </a:solidFill>
                <a:latin typeface="CS Avva Shenouda" pitchFamily="34" charset="0"/>
              </a:rPr>
              <a:t> `p[</a:t>
            </a:r>
            <a:r>
              <a:rPr lang="en-US" sz="2500" dirty="0" err="1">
                <a:solidFill>
                  <a:prstClr val="white"/>
                </a:solidFill>
                <a:latin typeface="CS Avva Shenouda" pitchFamily="34" charset="0"/>
              </a:rPr>
              <a:t>ici</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E`erou`wini</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nny`ethemci</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qen</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p,aki</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nem</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tqyibi</a:t>
            </a:r>
            <a:br>
              <a:rPr lang="en-US" sz="2500" dirty="0">
                <a:solidFill>
                  <a:prstClr val="white"/>
                </a:solidFill>
                <a:latin typeface="CS Avva Shenouda" pitchFamily="34" charset="0"/>
              </a:rPr>
            </a:br>
            <a:r>
              <a:rPr lang="en-US" sz="2500" dirty="0">
                <a:solidFill>
                  <a:prstClr val="white"/>
                </a:solidFill>
                <a:latin typeface="CS Avva Shenouda" pitchFamily="34" charset="0"/>
              </a:rPr>
              <a:t>`</a:t>
            </a:r>
            <a:r>
              <a:rPr lang="en-US" sz="2500" dirty="0" err="1">
                <a:solidFill>
                  <a:prstClr val="white"/>
                </a:solidFill>
                <a:latin typeface="CS Avva Shenouda" pitchFamily="34" charset="0"/>
              </a:rPr>
              <a:t>m`vmou</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e`pjincouten</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nen</a:t>
            </a:r>
            <a:r>
              <a:rPr lang="en-US" sz="2500" dirty="0">
                <a:solidFill>
                  <a:prstClr val="white"/>
                </a:solidFill>
                <a:latin typeface="CS Avva Shenouda" pitchFamily="34" charset="0"/>
              </a:rPr>
              <a:t>[</a:t>
            </a:r>
            <a:r>
              <a:rPr lang="en-US" sz="2500" dirty="0" err="1">
                <a:solidFill>
                  <a:prstClr val="white"/>
                </a:solidFill>
                <a:latin typeface="CS Avva Shenouda" pitchFamily="34" charset="0"/>
              </a:rPr>
              <a:t>alauj</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e`vmwit</a:t>
            </a:r>
            <a:br>
              <a:rPr lang="en-US" sz="2500" dirty="0">
                <a:solidFill>
                  <a:prstClr val="white"/>
                </a:solidFill>
                <a:latin typeface="CS Avva Shenouda" pitchFamily="34" charset="0"/>
              </a:rPr>
            </a:br>
            <a:r>
              <a:rPr lang="en-US" sz="2500" dirty="0">
                <a:solidFill>
                  <a:prstClr val="white"/>
                </a:solidFill>
                <a:latin typeface="CS Avva Shenouda" pitchFamily="34" charset="0"/>
              </a:rPr>
              <a:t>`</a:t>
            </a:r>
            <a:r>
              <a:rPr lang="en-US" sz="2500" dirty="0" err="1">
                <a:solidFill>
                  <a:prstClr val="white"/>
                </a:solidFill>
                <a:latin typeface="CS Avva Shenouda" pitchFamily="34" charset="0"/>
              </a:rPr>
              <a:t>nte</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hiryny</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Pi`alou</a:t>
            </a:r>
            <a:r>
              <a:rPr lang="en-US" sz="2500" dirty="0">
                <a:solidFill>
                  <a:prstClr val="white"/>
                </a:solidFill>
                <a:latin typeface="CS Avva Shenouda" pitchFamily="34" charset="0"/>
              </a:rPr>
              <a:t> de </a:t>
            </a:r>
            <a:r>
              <a:rPr lang="en-US" sz="2500" dirty="0" err="1">
                <a:solidFill>
                  <a:prstClr val="white"/>
                </a:solidFill>
                <a:latin typeface="CS Avva Shenouda" pitchFamily="34" charset="0"/>
              </a:rPr>
              <a:t>nafai`ai</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ouoh</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nafamahi</a:t>
            </a:r>
            <a:r>
              <a:rPr lang="en-US" sz="2500" dirty="0">
                <a:solidFill>
                  <a:prstClr val="white"/>
                </a:solidFill>
                <a:latin typeface="CS Avva Shenouda" pitchFamily="34" charset="0"/>
              </a:rPr>
              <a:t> pe </a:t>
            </a:r>
            <a:r>
              <a:rPr lang="en-US" sz="2500" dirty="0" err="1">
                <a:solidFill>
                  <a:prstClr val="white"/>
                </a:solidFill>
                <a:latin typeface="CS Avva Shenouda" pitchFamily="34" charset="0"/>
              </a:rPr>
              <a:t>qen</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pi`Pneuma</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ouoh</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naf,y</a:t>
            </a:r>
            <a:r>
              <a:rPr lang="en-US" sz="2500" dirty="0">
                <a:solidFill>
                  <a:prstClr val="white"/>
                </a:solidFill>
                <a:latin typeface="CS Avva Shenouda" pitchFamily="34" charset="0"/>
              </a:rPr>
              <a:t> pe hi </a:t>
            </a:r>
            <a:r>
              <a:rPr lang="en-US" sz="2500" dirty="0" err="1">
                <a:solidFill>
                  <a:prstClr val="white"/>
                </a:solidFill>
                <a:latin typeface="CS Avva Shenouda" pitchFamily="34" charset="0"/>
              </a:rPr>
              <a:t>nisafeu</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sa</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pi`ehoou</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nte</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pefou`wnh</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ebol</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sa</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pIcra`yl</a:t>
            </a:r>
            <a:r>
              <a:rPr lang="en-US" sz="2500" dirty="0">
                <a:solidFill>
                  <a:prstClr val="white"/>
                </a:solidFill>
                <a:latin typeface="CS Avva Shenouda" pitchFamily="34" charset="0"/>
              </a:rPr>
              <a:t>.</a:t>
            </a:r>
            <a:endParaRPr lang="fr-FR" sz="2500" dirty="0">
              <a:solidFill>
                <a:prstClr val="white"/>
              </a:solidFill>
              <a:latin typeface="CS Avva Shenouda" pitchFamily="34" charset="0"/>
            </a:endParaRPr>
          </a:p>
        </p:txBody>
      </p:sp>
      <p:sp>
        <p:nvSpPr>
          <p:cNvPr id="11" name="Rectangle 10"/>
          <p:cNvSpPr/>
          <p:nvPr/>
        </p:nvSpPr>
        <p:spPr>
          <a:xfrm>
            <a:off x="6672064" y="260648"/>
            <a:ext cx="4910336" cy="4108817"/>
          </a:xfrm>
          <a:prstGeom prst="rect">
            <a:avLst/>
          </a:prstGeom>
        </p:spPr>
        <p:txBody>
          <a:bodyPr wrap="square">
            <a:spAutoFit/>
          </a:bodyPr>
          <a:lstStyle/>
          <a:p>
            <a:pPr algn="just" rtl="1"/>
            <a:r>
              <a:rPr lang="ar-EG" sz="2900" dirty="0">
                <a:solidFill>
                  <a:prstClr val="white"/>
                </a:solidFill>
              </a:rPr>
              <a:t>لتعد </a:t>
            </a:r>
            <a:r>
              <a:rPr lang="ar-EG" sz="2900" dirty="0" err="1">
                <a:solidFill>
                  <a:prstClr val="white"/>
                </a:solidFill>
              </a:rPr>
              <a:t>طرقه.</a:t>
            </a:r>
            <a:r>
              <a:rPr lang="ar-EG" sz="2900" dirty="0">
                <a:solidFill>
                  <a:prstClr val="white"/>
                </a:solidFill>
              </a:rPr>
              <a:t> لتعطى شعبه معرفة الخلاص بمغفرة خطاياهم. من اجل تحنن رحمته إلهنا التي بها افتقدنا المشرق من العلاء ليضيء على الجالسين في الظلمة وظلال الموت لتقسيم أقدامنا في طريق السلام.</a:t>
            </a:r>
            <a:r>
              <a:rPr lang="fr-FR" sz="2900" dirty="0">
                <a:solidFill>
                  <a:prstClr val="white"/>
                </a:solidFill>
              </a:rPr>
              <a:t> </a:t>
            </a:r>
            <a:r>
              <a:rPr lang="ar-EG" sz="2900" dirty="0">
                <a:solidFill>
                  <a:prstClr val="white"/>
                </a:solidFill>
              </a:rPr>
              <a:t>أما الصبي فكان ينمو ويتقوى بالروح. وكان في البراري إلى يوم ظهوره لإسرائيل.(لوقا 1 : 57 – 80)</a:t>
            </a:r>
          </a:p>
          <a:p>
            <a:pPr algn="just" rtl="1"/>
            <a:endParaRPr lang="fr-FR" sz="2900" dirty="0">
              <a:solidFill>
                <a:prstClr val="white"/>
              </a:solidFill>
            </a:endParaRPr>
          </a:p>
        </p:txBody>
      </p:sp>
      <p:sp>
        <p:nvSpPr>
          <p:cNvPr id="12" name="Rectangle 11"/>
          <p:cNvSpPr/>
          <p:nvPr/>
        </p:nvSpPr>
        <p:spPr>
          <a:xfrm>
            <a:off x="685800" y="4668232"/>
            <a:ext cx="10896600" cy="1631216"/>
          </a:xfrm>
          <a:prstGeom prst="rect">
            <a:avLst/>
          </a:prstGeom>
        </p:spPr>
        <p:txBody>
          <a:bodyPr wrap="square">
            <a:spAutoFit/>
          </a:bodyPr>
          <a:lstStyle/>
          <a:p>
            <a:pPr algn="ctr"/>
            <a:r>
              <a:rPr lang="fr-FR" sz="2000" b="1" dirty="0">
                <a:solidFill>
                  <a:prstClr val="white"/>
                </a:solidFill>
                <a:latin typeface="Book Antiqua" pitchFamily="18" charset="0"/>
              </a:rPr>
              <a:t>Afin de donner à son peuple la connaissance du salut Par le pardon de ses péchés, Grâce aux entrailles de la miséricorde de notre Dieu, En vertu de laquelle le soleil levant nous a visités d'en haut, Pour éclairer ceux qui sont assis dans les ténèbres et dans l'ombre de la mort, Pour diriger nos pas dans le chemin de la paix. Or, l'enfant croissait, et se fortifiait en esprit. Et il demeura dans les déserts, jusqu'au jour où il se présenta devant Israël. (Luc 1 : 57 – 80)</a:t>
            </a:r>
          </a:p>
        </p:txBody>
      </p:sp>
      <p:sp>
        <p:nvSpPr>
          <p:cNvPr id="2" name="ZoneTexte 1">
            <a:extLst>
              <a:ext uri="{FF2B5EF4-FFF2-40B4-BE49-F238E27FC236}">
                <a16:creationId xmlns:a16="http://schemas.microsoft.com/office/drawing/2014/main" id="{C44198BF-0090-A7B5-D4B1-7BB73DF9BEA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semaine </a:t>
            </a:r>
          </a:p>
        </p:txBody>
      </p:sp>
      <p:sp>
        <p:nvSpPr>
          <p:cNvPr id="3" name="ZoneTexte 2">
            <a:hlinkClick r:id="rId2" action="ppaction://hlinksldjump"/>
            <a:extLst>
              <a:ext uri="{FF2B5EF4-FFF2-40B4-BE49-F238E27FC236}">
                <a16:creationId xmlns:a16="http://schemas.microsoft.com/office/drawing/2014/main" id="{92EDA836-1D70-6933-8903-18A6C5186A9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19002379"/>
      </p:ext>
    </p:extLst>
  </p:cSld>
  <p:clrMapOvr>
    <a:masterClrMapping/>
  </p:clrMapOvr>
  <p:transition spd="slow"/>
</p:sld>
</file>

<file path=ppt/slides/slide26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 name="Rectangle 10"/>
          <p:cNvSpPr/>
          <p:nvPr/>
        </p:nvSpPr>
        <p:spPr>
          <a:xfrm>
            <a:off x="6672064" y="188641"/>
            <a:ext cx="5032292" cy="5293757"/>
          </a:xfrm>
          <a:prstGeom prst="rect">
            <a:avLst/>
          </a:prstGeom>
        </p:spPr>
        <p:txBody>
          <a:bodyPr wrap="square">
            <a:spAutoFit/>
          </a:bodyPr>
          <a:lstStyle/>
          <a:p>
            <a:pPr algn="just" rtl="1"/>
            <a:r>
              <a:rPr lang="ar-EG" sz="2600" dirty="0">
                <a:solidFill>
                  <a:prstClr val="white"/>
                </a:solidFill>
              </a:rPr>
              <a:t>فلما تم زمن أليصابات وكملت أيامها لكي تلد فولدت العاق ر ودهب عنا الحزن والفضيحة فسمع بها جيرانها وأقاربها وأهل معرفها وعلموا أن الرب صنع معها رحمة عظيمة فاجتمعوا إليها جميعا وأكرموها. فلما كان اليوم الثامن أتوا ليختنوا الصبي وأرادوا أن يدعوه باسم أبيه زكريا انه </a:t>
            </a:r>
            <a:r>
              <a:rPr lang="ar-EG" sz="2600" dirty="0" err="1">
                <a:solidFill>
                  <a:prstClr val="white"/>
                </a:solidFill>
              </a:rPr>
              <a:t>شيخ.</a:t>
            </a:r>
            <a:r>
              <a:rPr lang="ar-EG" sz="2600" dirty="0">
                <a:solidFill>
                  <a:prstClr val="white"/>
                </a:solidFill>
              </a:rPr>
              <a:t> فقالت أمه اسمه يوحنا كما قال </a:t>
            </a:r>
            <a:r>
              <a:rPr lang="ar-EG" sz="2600" dirty="0" err="1">
                <a:solidFill>
                  <a:prstClr val="white"/>
                </a:solidFill>
              </a:rPr>
              <a:t>الملاك.</a:t>
            </a:r>
            <a:r>
              <a:rPr lang="ar-EG" sz="2600" dirty="0">
                <a:solidFill>
                  <a:prstClr val="white"/>
                </a:solidFill>
              </a:rPr>
              <a:t> فقال لها أحد أقاربها ما أحد في جنسك نعر فه بهذا </a:t>
            </a:r>
            <a:r>
              <a:rPr lang="ar-EG" sz="2600" dirty="0" err="1">
                <a:solidFill>
                  <a:prstClr val="white"/>
                </a:solidFill>
              </a:rPr>
              <a:t>الاسم.</a:t>
            </a:r>
            <a:r>
              <a:rPr lang="ar-EG" sz="2600" dirty="0">
                <a:solidFill>
                  <a:prstClr val="white"/>
                </a:solidFill>
              </a:rPr>
              <a:t> فأشاروا إلى أبيه الشيخ الأصم قائلين: ماذا تريد أن تسميه فسألهم لوحا وكتب فيه اسم </a:t>
            </a:r>
            <a:r>
              <a:rPr lang="ar-EG" sz="2600" dirty="0" err="1">
                <a:solidFill>
                  <a:prstClr val="white"/>
                </a:solidFill>
              </a:rPr>
              <a:t>يوحنا.</a:t>
            </a:r>
            <a:r>
              <a:rPr lang="ar-EG" sz="2600" dirty="0">
                <a:solidFill>
                  <a:prstClr val="white"/>
                </a:solidFill>
              </a:rPr>
              <a:t> فتعجب الجماعة الكبار والصغار من الذي</a:t>
            </a:r>
            <a:r>
              <a:rPr lang="fr-FR" sz="2600" dirty="0">
                <a:solidFill>
                  <a:prstClr val="white"/>
                </a:solidFill>
              </a:rPr>
              <a:t> </a:t>
            </a:r>
            <a:r>
              <a:rPr lang="ar-EG" sz="2600" dirty="0">
                <a:solidFill>
                  <a:prstClr val="white"/>
                </a:solidFill>
              </a:rPr>
              <a:t>وللوقت انفتح فاه</a:t>
            </a:r>
          </a:p>
        </p:txBody>
      </p:sp>
      <p:sp>
        <p:nvSpPr>
          <p:cNvPr id="12" name="Rectangle 11"/>
          <p:cNvSpPr/>
          <p:nvPr/>
        </p:nvSpPr>
        <p:spPr>
          <a:xfrm>
            <a:off x="457200" y="116633"/>
            <a:ext cx="5926832" cy="5909310"/>
          </a:xfrm>
          <a:prstGeom prst="rect">
            <a:avLst/>
          </a:prstGeom>
        </p:spPr>
        <p:txBody>
          <a:bodyPr wrap="square">
            <a:spAutoFit/>
          </a:bodyPr>
          <a:lstStyle/>
          <a:p>
            <a:pPr algn="just"/>
            <a:r>
              <a:rPr lang="fr-FR" sz="2100" b="1" dirty="0">
                <a:solidFill>
                  <a:prstClr val="white"/>
                </a:solidFill>
                <a:latin typeface="Book Antiqua" pitchFamily="18" charset="0"/>
              </a:rPr>
              <a:t>Le temps vint où Elisabeth devait accoucher, la stérile enfanta, ainsi la tristesse et la honte la quittèrent. Ses voisins, ses parents et les proches apprirent que le Seigneur lui a fait grande miséricorde. Ils se réunirent tous autour d'elle et l'honorèrent. Lorsque arriva le huitième jour, ils vinrent pour circoncire l'enfant et ils voulurent l'appeler Zacharie, du nom de leur père. Mais sa mère dit : « Il s'appellera Jean comme ce qu'a  dit l'ange. Un de ses proches lui dit : il n'y a dans ta parenté personne qu'on connait de ce nom. Ils demandèrent à son père, le vieillard muet en lui disant : Comment veux-tu l'appeler ». Il leur demanda une tablette où il écrivit le nom de Jean. Tout le monde fut dans l'étonnement, les grands comme les plus jeunes; au même instant sa bouche s'ouvrit et sa langue se délia. </a:t>
            </a:r>
          </a:p>
        </p:txBody>
      </p:sp>
      <p:sp>
        <p:nvSpPr>
          <p:cNvPr id="2" name="ZoneTexte 1">
            <a:extLst>
              <a:ext uri="{FF2B5EF4-FFF2-40B4-BE49-F238E27FC236}">
                <a16:creationId xmlns:a16="http://schemas.microsoft.com/office/drawing/2014/main" id="{FE4BB9FE-7C4C-C275-976C-2D730A94D0C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semaine </a:t>
            </a:r>
          </a:p>
        </p:txBody>
      </p:sp>
      <p:sp>
        <p:nvSpPr>
          <p:cNvPr id="3" name="ZoneTexte 2">
            <a:hlinkClick r:id="rId2" action="ppaction://hlinksldjump"/>
            <a:extLst>
              <a:ext uri="{FF2B5EF4-FFF2-40B4-BE49-F238E27FC236}">
                <a16:creationId xmlns:a16="http://schemas.microsoft.com/office/drawing/2014/main" id="{8F751018-912A-756C-8925-C81B7B303DA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34441328"/>
      </p:ext>
    </p:extLst>
  </p:cSld>
  <p:clrMapOvr>
    <a:masterClrMapping/>
  </p:clrMapOvr>
  <p:transition spd="slow"/>
</p:sld>
</file>

<file path=ppt/slides/slide26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 name="Rectangle 10"/>
          <p:cNvSpPr/>
          <p:nvPr/>
        </p:nvSpPr>
        <p:spPr>
          <a:xfrm>
            <a:off x="6672064" y="188641"/>
            <a:ext cx="5032292" cy="5078313"/>
          </a:xfrm>
          <a:prstGeom prst="rect">
            <a:avLst/>
          </a:prstGeom>
        </p:spPr>
        <p:txBody>
          <a:bodyPr wrap="square">
            <a:spAutoFit/>
          </a:bodyPr>
          <a:lstStyle/>
          <a:p>
            <a:pPr algn="just" rtl="1"/>
            <a:r>
              <a:rPr lang="ar-EG" sz="2700" dirty="0">
                <a:solidFill>
                  <a:prstClr val="white"/>
                </a:solidFill>
              </a:rPr>
              <a:t>وتكلم ونطق </a:t>
            </a:r>
            <a:r>
              <a:rPr lang="ar-EG" sz="2700" dirty="0" err="1">
                <a:solidFill>
                  <a:prstClr val="white"/>
                </a:solidFill>
              </a:rPr>
              <a:t>لسانه.</a:t>
            </a:r>
            <a:r>
              <a:rPr lang="ar-EG" sz="2700" dirty="0">
                <a:solidFill>
                  <a:prstClr val="white"/>
                </a:solidFill>
              </a:rPr>
              <a:t> وهكذا نطق بتمجيد وسبح </a:t>
            </a:r>
            <a:r>
              <a:rPr lang="ar-EG" sz="2700" dirty="0" err="1">
                <a:solidFill>
                  <a:prstClr val="white"/>
                </a:solidFill>
              </a:rPr>
              <a:t>الله.</a:t>
            </a:r>
            <a:r>
              <a:rPr lang="ar-EG" sz="2700" dirty="0">
                <a:solidFill>
                  <a:prstClr val="white"/>
                </a:solidFill>
              </a:rPr>
              <a:t> وتهلل وسر لأجل كمال </a:t>
            </a:r>
            <a:r>
              <a:rPr lang="ar-EG" sz="2700" dirty="0" err="1">
                <a:solidFill>
                  <a:prstClr val="white"/>
                </a:solidFill>
              </a:rPr>
              <a:t>فرحه.</a:t>
            </a:r>
            <a:r>
              <a:rPr lang="ar-EG" sz="2700" dirty="0">
                <a:solidFill>
                  <a:prstClr val="white"/>
                </a:solidFill>
              </a:rPr>
              <a:t> وكان خوف عظيم على جميع الذين حولها ومعارفهم وتكلم جميع هذا في تخوم يهوذا وفي سكان أفراتا. وفكروا جميعهم أعنى السامعين </a:t>
            </a:r>
            <a:r>
              <a:rPr lang="ar-EG" sz="2700" dirty="0" err="1">
                <a:solidFill>
                  <a:prstClr val="white"/>
                </a:solidFill>
              </a:rPr>
              <a:t>قائلين.</a:t>
            </a:r>
            <a:r>
              <a:rPr lang="ar-EG" sz="2700" dirty="0">
                <a:solidFill>
                  <a:prstClr val="white"/>
                </a:solidFill>
              </a:rPr>
              <a:t> ماذا عسى يكون هذا الصبي لان يد الرب كانت </a:t>
            </a:r>
            <a:r>
              <a:rPr lang="ar-EG" sz="2700" dirty="0" err="1">
                <a:solidFill>
                  <a:prstClr val="white"/>
                </a:solidFill>
              </a:rPr>
              <a:t>معه.</a:t>
            </a:r>
            <a:r>
              <a:rPr lang="ar-EG" sz="2700" dirty="0">
                <a:solidFill>
                  <a:prstClr val="white"/>
                </a:solidFill>
              </a:rPr>
              <a:t> فامتلأ أبوه زكريا من الروح القدس وتنبأ </a:t>
            </a:r>
            <a:r>
              <a:rPr lang="ar-EG" sz="2700" dirty="0" err="1">
                <a:solidFill>
                  <a:prstClr val="white"/>
                </a:solidFill>
              </a:rPr>
              <a:t>قائلا.</a:t>
            </a:r>
            <a:r>
              <a:rPr lang="ar-EG" sz="2700" dirty="0">
                <a:solidFill>
                  <a:prstClr val="white"/>
                </a:solidFill>
              </a:rPr>
              <a:t> مبارك الرب اله إسرائيل لأنه افتقدنا وصنع نجاة لشعبه وأقام لنا قرن خلاص من بيت داود عبده كما تكلم على السن الأبرار الذين هم الأنبياء قبل أزمنة كثيرة.</a:t>
            </a:r>
          </a:p>
        </p:txBody>
      </p:sp>
      <p:sp>
        <p:nvSpPr>
          <p:cNvPr id="12" name="Rectangle 11"/>
          <p:cNvSpPr/>
          <p:nvPr/>
        </p:nvSpPr>
        <p:spPr>
          <a:xfrm>
            <a:off x="457200" y="116632"/>
            <a:ext cx="5926832" cy="5847755"/>
          </a:xfrm>
          <a:prstGeom prst="rect">
            <a:avLst/>
          </a:prstGeom>
        </p:spPr>
        <p:txBody>
          <a:bodyPr wrap="square">
            <a:spAutoFit/>
          </a:bodyPr>
          <a:lstStyle/>
          <a:p>
            <a:pPr algn="just"/>
            <a:r>
              <a:rPr lang="fr-FR" sz="2200" b="1" dirty="0">
                <a:solidFill>
                  <a:prstClr val="white"/>
                </a:solidFill>
                <a:latin typeface="Book Antiqua" pitchFamily="18" charset="0"/>
              </a:rPr>
              <a:t>Il parlait glorifiant et louant le Seigneur. Il se réjouit et devint heureux et sa joie fut complète. La crainte s'empara de tous les habitants d'alentour et de ses proches et on s'entretenait de ces choses dans toutes les contrées de la Judée et parmi les habitants d'Ephrata. Tous ceux qui entendirent cela pensèrent en disant : Que sera donc cet enfant car la main du Seigneur est avec lui. Zacharie, son père fut rempli du Saint-Esprit et il prophétisa en disant :  Béni soit le Seigneur, le Dieu d’Israël car Il a visité et délivré son peuple et nous a suscité une corne de salut de la maison de David son serviteur comme il l’avait annoncé par la bouche des justes, les prophètes des temps anciens.</a:t>
            </a:r>
          </a:p>
        </p:txBody>
      </p:sp>
      <p:sp>
        <p:nvSpPr>
          <p:cNvPr id="2" name="ZoneTexte 1">
            <a:extLst>
              <a:ext uri="{FF2B5EF4-FFF2-40B4-BE49-F238E27FC236}">
                <a16:creationId xmlns:a16="http://schemas.microsoft.com/office/drawing/2014/main" id="{6A14E24E-2094-E478-1835-0103E307DBF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semaine </a:t>
            </a:r>
          </a:p>
        </p:txBody>
      </p:sp>
      <p:sp>
        <p:nvSpPr>
          <p:cNvPr id="3" name="ZoneTexte 2">
            <a:hlinkClick r:id="rId2" action="ppaction://hlinksldjump"/>
            <a:extLst>
              <a:ext uri="{FF2B5EF4-FFF2-40B4-BE49-F238E27FC236}">
                <a16:creationId xmlns:a16="http://schemas.microsoft.com/office/drawing/2014/main" id="{3787B84C-5136-9749-CA79-3A6F6F3057A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57747202"/>
      </p:ext>
    </p:extLst>
  </p:cSld>
  <p:clrMapOvr>
    <a:masterClrMapping/>
  </p:clrMapOvr>
  <p:transition spd="slow"/>
</p:sld>
</file>

<file path=ppt/slides/slide26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 name="Rectangle 10"/>
          <p:cNvSpPr/>
          <p:nvPr/>
        </p:nvSpPr>
        <p:spPr>
          <a:xfrm>
            <a:off x="6672064" y="188641"/>
            <a:ext cx="5032292" cy="5078313"/>
          </a:xfrm>
          <a:prstGeom prst="rect">
            <a:avLst/>
          </a:prstGeom>
        </p:spPr>
        <p:txBody>
          <a:bodyPr wrap="square">
            <a:spAutoFit/>
          </a:bodyPr>
          <a:lstStyle/>
          <a:p>
            <a:pPr algn="just" rtl="1"/>
            <a:r>
              <a:rPr lang="ar-EG" sz="2700" dirty="0">
                <a:solidFill>
                  <a:prstClr val="white"/>
                </a:solidFill>
              </a:rPr>
              <a:t>وخلصنا من أيادي أعدائنا ومن كل </a:t>
            </a:r>
            <a:r>
              <a:rPr lang="ar-EG" sz="2700" dirty="0" err="1">
                <a:solidFill>
                  <a:prstClr val="white"/>
                </a:solidFill>
              </a:rPr>
              <a:t>مبغضينا.</a:t>
            </a:r>
            <a:r>
              <a:rPr lang="ar-EG" sz="2700" dirty="0">
                <a:solidFill>
                  <a:prstClr val="white"/>
                </a:solidFill>
              </a:rPr>
              <a:t> الاسم الصادق الذي اقسم </a:t>
            </a:r>
            <a:r>
              <a:rPr lang="ar-EG" sz="2700" dirty="0" err="1">
                <a:solidFill>
                  <a:prstClr val="white"/>
                </a:solidFill>
              </a:rPr>
              <a:t>به</a:t>
            </a:r>
            <a:r>
              <a:rPr lang="ar-EG" sz="2700" dirty="0">
                <a:solidFill>
                  <a:prstClr val="white"/>
                </a:solidFill>
              </a:rPr>
              <a:t> إبراهيم أبينا الأب العظيم انعم علينا بغير خوف وغير ألم بنعمته خلصنا كعظيم رحمته لكي نخدم أمامه ببر وطهارة جميع أيام </a:t>
            </a:r>
            <a:r>
              <a:rPr lang="ar-EG" sz="2700" dirty="0" err="1">
                <a:solidFill>
                  <a:prstClr val="white"/>
                </a:solidFill>
              </a:rPr>
              <a:t>حياتنا.</a:t>
            </a:r>
            <a:r>
              <a:rPr lang="ar-EG" sz="2700" dirty="0">
                <a:solidFill>
                  <a:prstClr val="white"/>
                </a:solidFill>
              </a:rPr>
              <a:t> ثم أشار عن ابنه ونطق بسببه بإعلان الروح القدس هكذا قائلاً: وأنت أيها الصبي نبضي العلى تدعى ونسبق بالسعي أمامه لتعد طريقه ومسالكه لنعطى علم الخلاص لشعبه لمغفرة </a:t>
            </a:r>
            <a:r>
              <a:rPr lang="ar-EG" sz="2700" dirty="0" err="1">
                <a:solidFill>
                  <a:prstClr val="white"/>
                </a:solidFill>
              </a:rPr>
              <a:t>خطاياهم.</a:t>
            </a:r>
            <a:r>
              <a:rPr lang="ar-EG" sz="2700" dirty="0">
                <a:solidFill>
                  <a:prstClr val="white"/>
                </a:solidFill>
              </a:rPr>
              <a:t> من اجل تحنن إلهنا ور حمته بما افتقدنا </a:t>
            </a:r>
            <a:r>
              <a:rPr lang="ar-EG" sz="2700" dirty="0" err="1">
                <a:solidFill>
                  <a:prstClr val="white"/>
                </a:solidFill>
              </a:rPr>
              <a:t>به</a:t>
            </a:r>
            <a:r>
              <a:rPr lang="ar-EG" sz="2700" dirty="0">
                <a:solidFill>
                  <a:prstClr val="white"/>
                </a:solidFill>
              </a:rPr>
              <a:t> لأنه قد أشرق من العلاء وأضاء جدا على كل المسكونة الجلوس في الظلمة وظلال </a:t>
            </a:r>
            <a:r>
              <a:rPr lang="ar-EG" sz="2700" dirty="0" err="1">
                <a:solidFill>
                  <a:prstClr val="white"/>
                </a:solidFill>
              </a:rPr>
              <a:t>الموت.</a:t>
            </a:r>
            <a:r>
              <a:rPr lang="ar-EG" sz="2700" dirty="0">
                <a:solidFill>
                  <a:prstClr val="white"/>
                </a:solidFill>
              </a:rPr>
              <a:t> </a:t>
            </a:r>
          </a:p>
        </p:txBody>
      </p:sp>
      <p:sp>
        <p:nvSpPr>
          <p:cNvPr id="12" name="Rectangle 11"/>
          <p:cNvSpPr/>
          <p:nvPr/>
        </p:nvSpPr>
        <p:spPr>
          <a:xfrm>
            <a:off x="457200" y="116632"/>
            <a:ext cx="5926832" cy="5909310"/>
          </a:xfrm>
          <a:prstGeom prst="rect">
            <a:avLst/>
          </a:prstGeom>
        </p:spPr>
        <p:txBody>
          <a:bodyPr wrap="square">
            <a:spAutoFit/>
          </a:bodyPr>
          <a:lstStyle/>
          <a:p>
            <a:pPr algn="just"/>
            <a:r>
              <a:rPr lang="fr-FR" sz="2100" b="1" dirty="0">
                <a:solidFill>
                  <a:prstClr val="white"/>
                </a:solidFill>
                <a:latin typeface="Book Antiqua" pitchFamily="18" charset="0"/>
              </a:rPr>
              <a:t>Et Il nous a sauvé de la main de nos ennemis et de tous ceux qui nous haïssent. Le nom juste qui avait fait serment à notre père, le grand Abraham, nous a offert sans crainte ni peine la grâce du salut par sa miséricorde pour que nous le servions avec justice et sainteté tous les jours de notre vie. Et il annonça à propos de son fils, par du Saint Esprit en disant : Et toi, petit enfant, tu seras appelé prophète du Très Haut, et tu le devanceras, pour préparer ses chemins et ses voies, afin de donner à son peuple la connaissance du salut pour le pardon de leurs péchés. Grâce à la tendresse et à la miséricorde de notre Seigneur par lesquelles Il nous a visité, car Il est venu d’en haut et a grandement éclairé tout l’univers, ceux qui sont assis dans les ténèbres et à l’ombre de la mort. </a:t>
            </a:r>
          </a:p>
        </p:txBody>
      </p:sp>
      <p:sp>
        <p:nvSpPr>
          <p:cNvPr id="2" name="ZoneTexte 1">
            <a:extLst>
              <a:ext uri="{FF2B5EF4-FFF2-40B4-BE49-F238E27FC236}">
                <a16:creationId xmlns:a16="http://schemas.microsoft.com/office/drawing/2014/main" id="{15B916AB-C242-DDF8-4F4B-71E5CADBBFE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semaine </a:t>
            </a:r>
          </a:p>
        </p:txBody>
      </p:sp>
      <p:sp>
        <p:nvSpPr>
          <p:cNvPr id="3" name="ZoneTexte 2">
            <a:hlinkClick r:id="rId2" action="ppaction://hlinksldjump"/>
            <a:extLst>
              <a:ext uri="{FF2B5EF4-FFF2-40B4-BE49-F238E27FC236}">
                <a16:creationId xmlns:a16="http://schemas.microsoft.com/office/drawing/2014/main" id="{00E3F47E-8963-08B5-E1A1-7A6ABA9E30B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98322712"/>
      </p:ext>
    </p:extLst>
  </p:cSld>
  <p:clrMapOvr>
    <a:masterClrMapping/>
  </p:clrMapOvr>
  <p:transition spd="slow"/>
</p:sld>
</file>

<file path=ppt/slides/slide26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يسوع هو رجاءنا </a:t>
            </a:r>
            <a:endParaRPr lang="fr-FR" sz="4800" dirty="0">
              <a:solidFill>
                <a:prstClr val="white"/>
              </a:solidFill>
            </a:endParaRPr>
          </a:p>
          <a:p>
            <a:pPr algn="just" rtl="1"/>
            <a:r>
              <a:rPr lang="ar-EG" sz="4800" dirty="0">
                <a:solidFill>
                  <a:prstClr val="white"/>
                </a:solidFill>
              </a:rPr>
              <a:t>في شدائدنا </a:t>
            </a:r>
            <a:endParaRPr lang="fr-FR" sz="4800" dirty="0">
              <a:solidFill>
                <a:prstClr val="white"/>
              </a:solidFill>
            </a:endParaRPr>
          </a:p>
          <a:p>
            <a:pPr algn="just" rtl="1"/>
            <a:r>
              <a:rPr lang="ar-EG" sz="4800" dirty="0">
                <a:solidFill>
                  <a:prstClr val="white"/>
                </a:solidFill>
              </a:rPr>
              <a:t>أيها الثالوث </a:t>
            </a:r>
            <a:endParaRPr lang="fr-FR" sz="4800" dirty="0">
              <a:solidFill>
                <a:prstClr val="white"/>
              </a:solidFill>
            </a:endParaRPr>
          </a:p>
          <a:p>
            <a:pPr algn="just" rtl="1"/>
            <a:r>
              <a:rPr lang="ar-EG" sz="4800" dirty="0">
                <a:solidFill>
                  <a:prstClr val="white"/>
                </a:solidFill>
              </a:rPr>
              <a:t>القدوس أرحمنا</a:t>
            </a:r>
            <a:endParaRPr lang="fr-FR" sz="4800" dirty="0">
              <a:solidFill>
                <a:prstClr val="white"/>
              </a:solidFill>
            </a:endParaRPr>
          </a:p>
        </p:txBody>
      </p:sp>
      <p:sp>
        <p:nvSpPr>
          <p:cNvPr id="6" name="Rectangle 5"/>
          <p:cNvSpPr/>
          <p:nvPr/>
        </p:nvSpPr>
        <p:spPr>
          <a:xfrm>
            <a:off x="457200" y="332656"/>
            <a:ext cx="6070848" cy="1938992"/>
          </a:xfrm>
          <a:prstGeom prst="rect">
            <a:avLst/>
          </a:prstGeom>
        </p:spPr>
        <p:txBody>
          <a:bodyPr wrap="square">
            <a:spAutoFit/>
          </a:bodyPr>
          <a:lstStyle/>
          <a:p>
            <a:pPr algn="just"/>
            <a:r>
              <a:rPr lang="es-ES" sz="4000" dirty="0">
                <a:solidFill>
                  <a:prstClr val="white"/>
                </a:solidFill>
                <a:latin typeface="CS Avva Shenouda" pitchFamily="34" charset="0"/>
              </a:rPr>
              <a:t>I=y=c pe </a:t>
            </a:r>
            <a:r>
              <a:rPr lang="es-ES" sz="4000" dirty="0" err="1">
                <a:solidFill>
                  <a:prstClr val="white"/>
                </a:solidFill>
                <a:latin typeface="CS Avva Shenouda" pitchFamily="34" charset="0"/>
              </a:rPr>
              <a:t>tenhelpic</a:t>
            </a:r>
            <a:r>
              <a:rPr lang="es-ES" sz="4000" dirty="0">
                <a:solidFill>
                  <a:prstClr val="white"/>
                </a:solidFill>
                <a:latin typeface="CS Avva Shenouda" pitchFamily="34" charset="0"/>
              </a:rPr>
              <a:t> @ </a:t>
            </a:r>
            <a:r>
              <a:rPr lang="es-ES" sz="4000" dirty="0" err="1">
                <a:solidFill>
                  <a:prstClr val="white"/>
                </a:solidFill>
                <a:latin typeface="CS Avva Shenouda" pitchFamily="34" charset="0"/>
              </a:rPr>
              <a:t>qen</a:t>
            </a:r>
            <a:r>
              <a:rPr lang="es-ES" sz="4000" dirty="0">
                <a:solidFill>
                  <a:prstClr val="white"/>
                </a:solidFill>
                <a:latin typeface="CS Avva Shenouda" pitchFamily="34" charset="0"/>
              </a:rPr>
              <a:t> nen`;</a:t>
            </a:r>
            <a:r>
              <a:rPr lang="es-ES" sz="4000" dirty="0" err="1">
                <a:solidFill>
                  <a:prstClr val="white"/>
                </a:solidFill>
                <a:latin typeface="CS Avva Shenouda" pitchFamily="34" charset="0"/>
              </a:rPr>
              <a:t>lu</a:t>
            </a:r>
            <a:r>
              <a:rPr lang="fr-FR" sz="4000" dirty="0">
                <a:solidFill>
                  <a:prstClr val="white"/>
                </a:solidFill>
                <a:latin typeface="CS Avva Shenouda" pitchFamily="34" charset="0"/>
              </a:rPr>
              <a:t>'</a:t>
            </a:r>
            <a:r>
              <a:rPr lang="es-ES" sz="4000" dirty="0" err="1">
                <a:solidFill>
                  <a:prstClr val="white"/>
                </a:solidFill>
                <a:latin typeface="CS Avva Shenouda" pitchFamily="34" charset="0"/>
              </a:rPr>
              <a:t>ic</a:t>
            </a:r>
            <a:r>
              <a:rPr lang="es-ES" sz="4000" dirty="0">
                <a:solidFill>
                  <a:prstClr val="white"/>
                </a:solidFill>
                <a:latin typeface="CS Avva Shenouda" pitchFamily="34" charset="0"/>
              </a:rPr>
              <a:t> @ `</a:t>
            </a:r>
            <a:r>
              <a:rPr lang="es-ES" sz="4000" dirty="0" err="1">
                <a:solidFill>
                  <a:prstClr val="white"/>
                </a:solidFill>
                <a:latin typeface="CS Avva Shenouda" pitchFamily="34" charset="0"/>
              </a:rPr>
              <a:t>agi`a</a:t>
            </a:r>
            <a:r>
              <a:rPr lang="es-ES" sz="4000" dirty="0">
                <a:solidFill>
                  <a:prstClr val="white"/>
                </a:solidFill>
                <a:latin typeface="CS Avva Shenouda" pitchFamily="34" charset="0"/>
              </a:rPr>
              <a:t> `</a:t>
            </a:r>
            <a:r>
              <a:rPr lang="es-ES" sz="4000" dirty="0" err="1">
                <a:solidFill>
                  <a:prstClr val="white"/>
                </a:solidFill>
                <a:latin typeface="CS Avva Shenouda" pitchFamily="34" charset="0"/>
              </a:rPr>
              <a:t>Triac</a:t>
            </a:r>
            <a:br>
              <a:rPr lang="es-ES" sz="4000" dirty="0">
                <a:solidFill>
                  <a:prstClr val="white"/>
                </a:solidFill>
                <a:latin typeface="CS Avva Shenouda" pitchFamily="34" charset="0"/>
              </a:rPr>
            </a:br>
            <a:r>
              <a:rPr lang="pt-BR" sz="4000" dirty="0">
                <a:solidFill>
                  <a:prstClr val="white"/>
                </a:solidFill>
                <a:latin typeface="CS Avva Shenouda" pitchFamily="34" charset="0"/>
              </a:rPr>
              <a:t>`ele`ycon `ymac</a:t>
            </a:r>
            <a:endParaRPr lang="fr-FR" sz="4000" dirty="0">
              <a:solidFill>
                <a:prstClr val="white"/>
              </a:solidFill>
              <a:latin typeface="CS Avva Shenouda" pitchFamily="34" charset="0"/>
            </a:endParaRPr>
          </a:p>
        </p:txBody>
      </p:sp>
      <p:sp>
        <p:nvSpPr>
          <p:cNvPr id="7" name="Rectangle 6"/>
          <p:cNvSpPr/>
          <p:nvPr/>
        </p:nvSpPr>
        <p:spPr>
          <a:xfrm>
            <a:off x="457200" y="3810000"/>
            <a:ext cx="11247156" cy="2308324"/>
          </a:xfrm>
          <a:prstGeom prst="rect">
            <a:avLst/>
          </a:prstGeom>
        </p:spPr>
        <p:txBody>
          <a:bodyPr wrap="square">
            <a:spAutoFit/>
          </a:bodyPr>
          <a:lstStyle/>
          <a:p>
            <a:pPr algn="ctr"/>
            <a:r>
              <a:rPr lang="fr-FR" sz="3600" b="1" dirty="0">
                <a:solidFill>
                  <a:prstClr val="white"/>
                </a:solidFill>
                <a:latin typeface="Book Antiqua" pitchFamily="18" charset="0"/>
              </a:rPr>
              <a:t>Jésus est notre espérance </a:t>
            </a:r>
          </a:p>
          <a:p>
            <a:pPr algn="ctr"/>
            <a:r>
              <a:rPr lang="fr-FR" sz="3600" b="1" dirty="0">
                <a:solidFill>
                  <a:prstClr val="white"/>
                </a:solidFill>
                <a:latin typeface="Book Antiqua" pitchFamily="18" charset="0"/>
              </a:rPr>
              <a:t>Dans nos peines et nos souffrances</a:t>
            </a:r>
          </a:p>
          <a:p>
            <a:pPr algn="ctr"/>
            <a:r>
              <a:rPr lang="fr-FR" sz="3600" b="1" dirty="0">
                <a:solidFill>
                  <a:prstClr val="white"/>
                </a:solidFill>
                <a:latin typeface="Book Antiqua" pitchFamily="18" charset="0"/>
              </a:rPr>
              <a:t>Sainte Trinité</a:t>
            </a:r>
          </a:p>
          <a:p>
            <a:pPr algn="ctr"/>
            <a:r>
              <a:rPr lang="fr-FR" sz="3600" b="1" dirty="0">
                <a:solidFill>
                  <a:prstClr val="white"/>
                </a:solidFill>
                <a:latin typeface="Book Antiqua" pitchFamily="18" charset="0"/>
              </a:rPr>
              <a:t>Aie pitié de nous</a:t>
            </a:r>
          </a:p>
        </p:txBody>
      </p:sp>
      <p:sp>
        <p:nvSpPr>
          <p:cNvPr id="4" name="ZoneTexte 3">
            <a:extLst>
              <a:ext uri="{FF2B5EF4-FFF2-40B4-BE49-F238E27FC236}">
                <a16:creationId xmlns:a16="http://schemas.microsoft.com/office/drawing/2014/main" id="{9EA92CD5-F659-F4BF-5732-56AE004561A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79FACAD8-6BBB-FF54-2409-259FA982DC9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12833012"/>
      </p:ext>
    </p:extLst>
  </p:cSld>
  <p:clrMapOvr>
    <a:masterClrMapping/>
  </p:clrMapOvr>
</p:sld>
</file>

<file path=ppt/slides/slide263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 name="Rectangle 10"/>
          <p:cNvSpPr/>
          <p:nvPr/>
        </p:nvSpPr>
        <p:spPr>
          <a:xfrm>
            <a:off x="6672064" y="188640"/>
            <a:ext cx="5062736" cy="5509200"/>
          </a:xfrm>
          <a:prstGeom prst="rect">
            <a:avLst/>
          </a:prstGeom>
        </p:spPr>
        <p:txBody>
          <a:bodyPr wrap="square">
            <a:spAutoFit/>
          </a:bodyPr>
          <a:lstStyle/>
          <a:p>
            <a:pPr algn="just" rtl="1"/>
            <a:r>
              <a:rPr lang="ar-EG" sz="3200" dirty="0">
                <a:solidFill>
                  <a:prstClr val="white"/>
                </a:solidFill>
              </a:rPr>
              <a:t>لتستقيم أرجلنا إلى سبيل </a:t>
            </a:r>
            <a:r>
              <a:rPr lang="ar-EG" sz="3200" dirty="0" err="1">
                <a:solidFill>
                  <a:prstClr val="white"/>
                </a:solidFill>
              </a:rPr>
              <a:t>الاستقامة.</a:t>
            </a:r>
            <a:r>
              <a:rPr lang="ar-EG" sz="3200" dirty="0">
                <a:solidFill>
                  <a:prstClr val="white"/>
                </a:solidFill>
              </a:rPr>
              <a:t> وأما الصبي فكان ينمو ويكثر ويعتز بالروح وهو مكرما عند </a:t>
            </a:r>
            <a:r>
              <a:rPr lang="ar-EG" sz="3200" dirty="0" err="1">
                <a:solidFill>
                  <a:prstClr val="white"/>
                </a:solidFill>
              </a:rPr>
              <a:t>الله.</a:t>
            </a:r>
            <a:r>
              <a:rPr lang="ar-EG" sz="3200" dirty="0">
                <a:solidFill>
                  <a:prstClr val="white"/>
                </a:solidFill>
              </a:rPr>
              <a:t> وكان في البرية إلى يوم ظهوره </a:t>
            </a:r>
            <a:r>
              <a:rPr lang="ar-EG" sz="3200" dirty="0" err="1">
                <a:solidFill>
                  <a:prstClr val="white"/>
                </a:solidFill>
              </a:rPr>
              <a:t>لإسرائيل.</a:t>
            </a:r>
            <a:r>
              <a:rPr lang="ar-EG" sz="3200" dirty="0">
                <a:solidFill>
                  <a:prstClr val="white"/>
                </a:solidFill>
              </a:rPr>
              <a:t> بصلوات القديس السابق الصانع العظيم يوحنا المعمدان ينعم لنا الرب بغفران خطايانا ويثبتنا على الإيمان المستقيم باسمه </a:t>
            </a:r>
            <a:r>
              <a:rPr lang="ar-EG" sz="3200" dirty="0" err="1">
                <a:solidFill>
                  <a:prstClr val="white"/>
                </a:solidFill>
              </a:rPr>
              <a:t>العظيم.</a:t>
            </a:r>
            <a:r>
              <a:rPr lang="ar-EG" sz="3200" dirty="0">
                <a:solidFill>
                  <a:prstClr val="white"/>
                </a:solidFill>
              </a:rPr>
              <a:t> ويوصلنا إلى ميناء السلامة بشفاعة </a:t>
            </a:r>
            <a:r>
              <a:rPr lang="ar-EG" sz="3200" dirty="0" err="1">
                <a:solidFill>
                  <a:prstClr val="white"/>
                </a:solidFill>
              </a:rPr>
              <a:t>ستنا</a:t>
            </a:r>
            <a:r>
              <a:rPr lang="ar-EG" sz="3200" dirty="0">
                <a:solidFill>
                  <a:prstClr val="white"/>
                </a:solidFill>
              </a:rPr>
              <a:t> السيدة العذراء الطاهرة مريم وكافة الشهداء </a:t>
            </a:r>
            <a:r>
              <a:rPr lang="ar-EG" sz="3200" dirty="0" err="1">
                <a:solidFill>
                  <a:prstClr val="white"/>
                </a:solidFill>
              </a:rPr>
              <a:t>والقديسين.</a:t>
            </a:r>
            <a:r>
              <a:rPr lang="ar-EG" sz="3200" dirty="0">
                <a:solidFill>
                  <a:prstClr val="white"/>
                </a:solidFill>
              </a:rPr>
              <a:t> بقولنا </a:t>
            </a:r>
            <a:r>
              <a:rPr lang="ar-EG" sz="3200" dirty="0" err="1">
                <a:solidFill>
                  <a:prstClr val="white"/>
                </a:solidFill>
              </a:rPr>
              <a:t>أجمعين.</a:t>
            </a:r>
            <a:r>
              <a:rPr lang="ar-EG" sz="3200" dirty="0">
                <a:solidFill>
                  <a:prstClr val="white"/>
                </a:solidFill>
              </a:rPr>
              <a:t> آمين.</a:t>
            </a:r>
          </a:p>
        </p:txBody>
      </p:sp>
      <p:sp>
        <p:nvSpPr>
          <p:cNvPr id="12" name="Rectangle 11"/>
          <p:cNvSpPr/>
          <p:nvPr/>
        </p:nvSpPr>
        <p:spPr>
          <a:xfrm>
            <a:off x="457200" y="116633"/>
            <a:ext cx="5926832" cy="5632311"/>
          </a:xfrm>
          <a:prstGeom prst="rect">
            <a:avLst/>
          </a:prstGeom>
        </p:spPr>
        <p:txBody>
          <a:bodyPr wrap="square">
            <a:spAutoFit/>
          </a:bodyPr>
          <a:lstStyle/>
          <a:p>
            <a:pPr algn="just"/>
            <a:r>
              <a:rPr lang="fr-FR" sz="2400" b="1" dirty="0">
                <a:solidFill>
                  <a:prstClr val="white"/>
                </a:solidFill>
                <a:latin typeface="Book Antiqua" pitchFamily="18" charset="0"/>
              </a:rPr>
              <a:t>Pour diriger nos pas dans le droit chemin. Or l’enfant croissait, se fructifiait, se fortifiait en esprit et était honoré auprès du Seigneur. Il était au désert le jour de son apparition à Israël.  Par les prières du Saint précurseur et baptiste, le grand Saint Jean-Baptiste, que le Seigneur nous accorde la rémission de nos péchés, et qu’Il nous garde fermement dans la foi ferme au nom du Puissant. Qu’il nous mène à bon port par les intercessions de notre mère la Sainte Vierge Marie et l’ensemble des martyrs et des saints. Disons ensemble : Amen.</a:t>
            </a:r>
          </a:p>
        </p:txBody>
      </p:sp>
      <p:sp>
        <p:nvSpPr>
          <p:cNvPr id="2" name="ZoneTexte 1">
            <a:extLst>
              <a:ext uri="{FF2B5EF4-FFF2-40B4-BE49-F238E27FC236}">
                <a16:creationId xmlns:a16="http://schemas.microsoft.com/office/drawing/2014/main" id="{DFD277C4-5B0D-964E-83EC-26C0078BDD1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semaine </a:t>
            </a:r>
          </a:p>
        </p:txBody>
      </p:sp>
      <p:sp>
        <p:nvSpPr>
          <p:cNvPr id="3" name="ZoneTexte 2">
            <a:hlinkClick r:id="rId2" action="ppaction://hlinksldjump"/>
            <a:extLst>
              <a:ext uri="{FF2B5EF4-FFF2-40B4-BE49-F238E27FC236}">
                <a16:creationId xmlns:a16="http://schemas.microsoft.com/office/drawing/2014/main" id="{6DE9590C-C148-6D57-74A8-D34693ECA21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7552172"/>
      </p:ext>
    </p:extLst>
  </p:cSld>
  <p:clrMapOvr>
    <a:masterClrMapping/>
  </p:clrMapOvr>
  <p:transition spd="slow"/>
</p:sld>
</file>

<file path=ppt/slides/slide263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1524000" y="2279194"/>
            <a:ext cx="9144000" cy="861774"/>
          </a:xfrm>
          <a:prstGeom prst="rect">
            <a:avLst/>
          </a:prstGeom>
        </p:spPr>
        <p:txBody>
          <a:bodyPr wrap="square">
            <a:spAutoFit/>
          </a:bodyPr>
          <a:lstStyle/>
          <a:p>
            <a:pPr algn="ctr"/>
            <a:r>
              <a:rPr lang="fr-FR" sz="5000" dirty="0" err="1">
                <a:solidFill>
                  <a:prstClr val="white"/>
                </a:solidFill>
                <a:latin typeface="CS Avva Shenouda" pitchFamily="34" charset="0"/>
              </a:rPr>
              <a:t>Tqa</a:t>
            </a:r>
            <a:r>
              <a:rPr lang="fr-FR" sz="5000" dirty="0">
                <a:solidFill>
                  <a:prstClr val="white"/>
                </a:solidFill>
                <a:latin typeface="CS Avva Shenouda" pitchFamily="34" charset="0"/>
              </a:rPr>
              <a:t>`e `</a:t>
            </a:r>
            <a:r>
              <a:rPr lang="fr-FR" sz="5000" dirty="0" err="1">
                <a:solidFill>
                  <a:prstClr val="white"/>
                </a:solidFill>
                <a:latin typeface="CS Avva Shenouda" pitchFamily="34" charset="0"/>
              </a:rPr>
              <a:t>nni;e</a:t>
            </a:r>
            <a:r>
              <a:rPr lang="fr-FR" sz="5000" dirty="0">
                <a:solidFill>
                  <a:prstClr val="white"/>
                </a:solidFill>
                <a:latin typeface="CS Avva Shenouda" pitchFamily="34" charset="0"/>
              </a:rPr>
              <a:t>`</a:t>
            </a:r>
            <a:r>
              <a:rPr lang="fr-FR" sz="5000" dirty="0" err="1">
                <a:solidFill>
                  <a:prstClr val="white"/>
                </a:solidFill>
                <a:latin typeface="CS Avva Shenouda" pitchFamily="34" charset="0"/>
              </a:rPr>
              <a:t>otoki</a:t>
            </a:r>
            <a:r>
              <a:rPr lang="fr-FR" sz="5000" dirty="0">
                <a:solidFill>
                  <a:prstClr val="white"/>
                </a:solidFill>
                <a:latin typeface="CS Avva Shenouda" pitchFamily="34" charset="0"/>
              </a:rPr>
              <a:t>`a `</a:t>
            </a:r>
            <a:r>
              <a:rPr lang="fr-FR" sz="5000" dirty="0" err="1">
                <a:solidFill>
                  <a:prstClr val="white"/>
                </a:solidFill>
                <a:latin typeface="CS Avva Shenouda" pitchFamily="34" charset="0"/>
              </a:rPr>
              <a:t>mBatoc</a:t>
            </a:r>
            <a:endParaRPr lang="fr-FR" sz="5000" dirty="0">
              <a:solidFill>
                <a:prstClr val="white"/>
              </a:solidFill>
              <a:latin typeface="CS Avva Shenouda" pitchFamily="34" charset="0"/>
            </a:endParaRPr>
          </a:p>
        </p:txBody>
      </p:sp>
      <p:sp>
        <p:nvSpPr>
          <p:cNvPr id="7" name="Rectangle 6"/>
          <p:cNvSpPr/>
          <p:nvPr/>
        </p:nvSpPr>
        <p:spPr>
          <a:xfrm>
            <a:off x="1524000" y="3959185"/>
            <a:ext cx="9144000" cy="1754326"/>
          </a:xfrm>
          <a:prstGeom prst="rect">
            <a:avLst/>
          </a:prstGeom>
        </p:spPr>
        <p:txBody>
          <a:bodyPr wrap="square">
            <a:spAutoFit/>
          </a:bodyPr>
          <a:lstStyle/>
          <a:p>
            <a:pPr algn="ctr"/>
            <a:r>
              <a:rPr lang="fr-FR" sz="5400" b="1" dirty="0">
                <a:solidFill>
                  <a:prstClr val="white"/>
                </a:solidFill>
                <a:latin typeface="Book Antiqua" pitchFamily="18" charset="0"/>
              </a:rPr>
              <a:t>Conclusion des Théotokies </a:t>
            </a:r>
            <a:r>
              <a:rPr lang="fr-FR" sz="5400" b="1" dirty="0" err="1">
                <a:solidFill>
                  <a:prstClr val="white"/>
                </a:solidFill>
                <a:latin typeface="Book Antiqua" pitchFamily="18" charset="0"/>
              </a:rPr>
              <a:t>Watos</a:t>
            </a:r>
            <a:r>
              <a:rPr lang="fr-FR" sz="5400" b="1" dirty="0">
                <a:solidFill>
                  <a:prstClr val="white"/>
                </a:solidFill>
                <a:latin typeface="Book Antiqua" pitchFamily="18" charset="0"/>
              </a:rPr>
              <a:t> </a:t>
            </a: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102</a:t>
            </a:r>
          </a:p>
        </p:txBody>
      </p:sp>
      <p:sp>
        <p:nvSpPr>
          <p:cNvPr id="2" name="ZoneTexte 1">
            <a:extLst>
              <a:ext uri="{FF2B5EF4-FFF2-40B4-BE49-F238E27FC236}">
                <a16:creationId xmlns:a16="http://schemas.microsoft.com/office/drawing/2014/main" id="{C797FDC0-F893-3CCF-23FA-5F88BA957827}"/>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3" action="ppaction://hlinksldjump"/>
            <a:extLst>
              <a:ext uri="{FF2B5EF4-FFF2-40B4-BE49-F238E27FC236}">
                <a16:creationId xmlns:a16="http://schemas.microsoft.com/office/drawing/2014/main" id="{13AABD41-2843-CE44-4C50-44B4A0D3EBB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04672984"/>
      </p:ext>
    </p:extLst>
  </p:cSld>
  <p:clrMapOvr>
    <a:masterClrMapping/>
  </p:clrMapOvr>
  <p:transition spd="slow"/>
</p:sld>
</file>

<file path=ppt/slides/slide263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F0586A8F-19F5-4D12-ABFF-E38523E70D7E}"/>
            </a:ext>
          </a:extLst>
        </p:cNvPr>
        <p:cNvGrpSpPr/>
        <p:nvPr/>
      </p:nvGrpSpPr>
      <p:grpSpPr>
        <a:xfrm>
          <a:off x="0" y="0"/>
          <a:ext cx="0" cy="0"/>
          <a:chOff x="0" y="0"/>
          <a:chExt cx="0" cy="0"/>
        </a:xfrm>
      </p:grpSpPr>
      <p:sp>
        <p:nvSpPr>
          <p:cNvPr id="2" name="ZoneTexte 1">
            <a:extLst>
              <a:ext uri="{FF2B5EF4-FFF2-40B4-BE49-F238E27FC236}">
                <a16:creationId xmlns:a16="http://schemas.microsoft.com/office/drawing/2014/main" id="{D9E454BA-8204-3690-C43D-F600B6C0D457}"/>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10" name="Rectangle 9">
            <a:extLst>
              <a:ext uri="{FF2B5EF4-FFF2-40B4-BE49-F238E27FC236}">
                <a16:creationId xmlns:a16="http://schemas.microsoft.com/office/drawing/2014/main" id="{99DF04D6-6728-77C4-CD3E-2AFB50F4F8D8}"/>
              </a:ext>
            </a:extLst>
          </p:cNvPr>
          <p:cNvSpPr/>
          <p:nvPr/>
        </p:nvSpPr>
        <p:spPr>
          <a:xfrm>
            <a:off x="431371" y="566679"/>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W Pen¡ I=y=c P=,=c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vyet`wli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`m`</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vnobi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mpikocmoc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opten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hwn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nem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nekhiyb</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nai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etcaou`inam</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mmok</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01726B8B-3409-9DB2-9FB1-C1451777DA3A}"/>
              </a:ext>
            </a:extLst>
          </p:cNvPr>
          <p:cNvSpPr/>
          <p:nvPr/>
        </p:nvSpPr>
        <p:spPr>
          <a:xfrm>
            <a:off x="6672064" y="556226"/>
            <a:ext cx="5088565"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ربنا يسوع المسيح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حامل خطيه العالم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أحسبنا مع خرافك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الذين عن يمينك.</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CA2476DB-3867-D304-977B-4244F39C9EE6}"/>
              </a:ext>
            </a:extLst>
          </p:cNvPr>
          <p:cNvSpPr/>
          <p:nvPr/>
        </p:nvSpPr>
        <p:spPr>
          <a:xfrm>
            <a:off x="2207568" y="3813043"/>
            <a:ext cx="7776864"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Jésus-Christ notre Seigneur</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Qui porte le péché du monde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Compte-nous parmi Tes brebis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Qui se trouvent à Ta droite</a:t>
            </a:r>
          </a:p>
        </p:txBody>
      </p:sp>
      <p:sp>
        <p:nvSpPr>
          <p:cNvPr id="3" name="ZoneTexte 2">
            <a:hlinkClick r:id="rId2" action="ppaction://hlinksldjump"/>
            <a:extLst>
              <a:ext uri="{FF2B5EF4-FFF2-40B4-BE49-F238E27FC236}">
                <a16:creationId xmlns:a16="http://schemas.microsoft.com/office/drawing/2014/main" id="{6C3EE68B-E607-58AE-04A6-039FFC6ECDC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160084929"/>
      </p:ext>
    </p:extLst>
  </p:cSld>
  <p:clrMapOvr>
    <a:overrideClrMapping bg1="lt1" tx1="dk1" bg2="lt2" tx2="dk2" accent1="accent1" accent2="accent2" accent3="accent3" accent4="accent4" accent5="accent5" accent6="accent6" hlink="hlink" folHlink="folHlink"/>
  </p:clrMapOvr>
</p:sld>
</file>

<file path=ppt/slides/slide263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1883B4C9-BB4F-20A8-5FB6-322512D3ACA4}"/>
            </a:ext>
          </a:extLst>
        </p:cNvPr>
        <p:cNvGrpSpPr/>
        <p:nvPr/>
      </p:nvGrpSpPr>
      <p:grpSpPr>
        <a:xfrm>
          <a:off x="0" y="0"/>
          <a:ext cx="0" cy="0"/>
          <a:chOff x="0" y="0"/>
          <a:chExt cx="0" cy="0"/>
        </a:xfrm>
      </p:grpSpPr>
      <p:sp>
        <p:nvSpPr>
          <p:cNvPr id="2" name="ZoneTexte 1">
            <a:extLst>
              <a:ext uri="{FF2B5EF4-FFF2-40B4-BE49-F238E27FC236}">
                <a16:creationId xmlns:a16="http://schemas.microsoft.com/office/drawing/2014/main" id="{C199881F-79DF-4A7C-7A61-6DB504A46B62}"/>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10" name="Rectangle 9">
            <a:extLst>
              <a:ext uri="{FF2B5EF4-FFF2-40B4-BE49-F238E27FC236}">
                <a16:creationId xmlns:a16="http://schemas.microsoft.com/office/drawing/2014/main" id="{F7D0E114-FB43-137D-5842-C26DAB1400FA}"/>
              </a:ext>
            </a:extLst>
          </p:cNvPr>
          <p:cNvSpPr/>
          <p:nvPr/>
        </p:nvSpPr>
        <p:spPr>
          <a:xfrm>
            <a:off x="431371" y="566679"/>
            <a:ext cx="6432715" cy="2964594"/>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Aksan`i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tekmah`cnou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mparouci`a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etoi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nho</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mpen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rencwtem</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ou`c;erter</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je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cwoun</a:t>
            </a:r>
            <a:b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mmwten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an.</a:t>
            </a:r>
          </a:p>
        </p:txBody>
      </p:sp>
      <p:sp>
        <p:nvSpPr>
          <p:cNvPr id="11" name="Rectangle 10">
            <a:extLst>
              <a:ext uri="{FF2B5EF4-FFF2-40B4-BE49-F238E27FC236}">
                <a16:creationId xmlns:a16="http://schemas.microsoft.com/office/drawing/2014/main" id="{A5DDA13E-1B01-265E-CC2D-CE09FFFF642B}"/>
              </a:ext>
            </a:extLst>
          </p:cNvPr>
          <p:cNvSpPr/>
          <p:nvPr/>
        </p:nvSpPr>
        <p:spPr>
          <a:xfrm>
            <a:off x="7056107" y="556226"/>
            <a:ext cx="4721381"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عند ظهورك </a:t>
            </a: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الثانى</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المخوف لا نسمع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برعده</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اننى</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لست أعرفكم.</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69E30E89-1DF4-F8D6-27CD-F20F29A04645}"/>
              </a:ext>
            </a:extLst>
          </p:cNvPr>
          <p:cNvSpPr/>
          <p:nvPr/>
        </p:nvSpPr>
        <p:spPr>
          <a:xfrm>
            <a:off x="1847528" y="3909053"/>
            <a:ext cx="8208912"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Lors de Ton avènement</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Le second et redoutable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Fais que nous n’entendions pas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Moi Je ne vous connais pas</a:t>
            </a:r>
          </a:p>
        </p:txBody>
      </p:sp>
      <p:sp>
        <p:nvSpPr>
          <p:cNvPr id="3" name="ZoneTexte 2">
            <a:hlinkClick r:id="rId2" action="ppaction://hlinksldjump"/>
            <a:extLst>
              <a:ext uri="{FF2B5EF4-FFF2-40B4-BE49-F238E27FC236}">
                <a16:creationId xmlns:a16="http://schemas.microsoft.com/office/drawing/2014/main" id="{3032F338-FFBC-A1B0-397E-CAEB836FAA6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689561852"/>
      </p:ext>
    </p:extLst>
  </p:cSld>
  <p:clrMapOvr>
    <a:overrideClrMapping bg1="lt1" tx1="dk1" bg2="lt2" tx2="dk2" accent1="accent1" accent2="accent2" accent3="accent3" accent4="accent4" accent5="accent5" accent6="accent6" hlink="hlink" folHlink="folHlink"/>
  </p:clrMapOvr>
</p:sld>
</file>

<file path=ppt/slides/slide263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380BADD6-09BD-ADF0-C5B7-6C26B08510AE}"/>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23BE7AC7-CC5F-81F7-9387-A46F92863B1E}"/>
              </a:ext>
            </a:extLst>
          </p:cNvPr>
          <p:cNvSpPr/>
          <p:nvPr/>
        </p:nvSpPr>
        <p:spPr>
          <a:xfrm>
            <a:off x="486520" y="566679"/>
            <a:ext cx="6041528" cy="2964594"/>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Alla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marener`pem`psa</a:t>
            </a:r>
            <a:b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ncwtem</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`e]`</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cmy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e;meh</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nrasi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nte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nekmetsana`h;yf</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ecws</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b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ebol</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ecjw</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mmoc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7AF2377B-D257-B0D8-3ABD-12179E1247D8}"/>
              </a:ext>
            </a:extLst>
          </p:cNvPr>
          <p:cNvSpPr/>
          <p:nvPr/>
        </p:nvSpPr>
        <p:spPr>
          <a:xfrm>
            <a:off x="6672064" y="556226"/>
            <a:ext cx="5105424"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بل نكون مستحقين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لسماع صوتك الحنون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الممتلئ فرحا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يصرخ قائلا.</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9C9940D4-82DA-0B6E-E216-2E9CA02737F1}"/>
              </a:ext>
            </a:extLst>
          </p:cNvPr>
          <p:cNvSpPr/>
          <p:nvPr/>
        </p:nvSpPr>
        <p:spPr>
          <a:xfrm>
            <a:off x="431371" y="3717033"/>
            <a:ext cx="11346117"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Mais que nous soyons tous dignes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D’écouter Ta douce voix</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Qui s’écrie, pleine de joie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En clamant et en disant:</a:t>
            </a:r>
          </a:p>
        </p:txBody>
      </p:sp>
      <p:sp>
        <p:nvSpPr>
          <p:cNvPr id="2" name="ZoneTexte 1">
            <a:extLst>
              <a:ext uri="{FF2B5EF4-FFF2-40B4-BE49-F238E27FC236}">
                <a16:creationId xmlns:a16="http://schemas.microsoft.com/office/drawing/2014/main" id="{BF88688C-9307-EA49-FA78-2950CF58254C}"/>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D2B150BE-F5D8-6D36-D805-E90750E18D7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614637294"/>
      </p:ext>
    </p:extLst>
  </p:cSld>
  <p:clrMapOvr>
    <a:overrideClrMapping bg1="lt1" tx1="dk1" bg2="lt2" tx2="dk2" accent1="accent1" accent2="accent2" accent3="accent3" accent4="accent4" accent5="accent5" accent6="accent6" hlink="hlink" folHlink="folHlink"/>
  </p:clrMapOvr>
</p:sld>
</file>

<file path=ppt/slides/slide263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45299C12-A3FE-95D3-AAC7-AB710DE5F443}"/>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9AFE7ADC-9C0A-4C01-BA23-227ABC4847C7}"/>
              </a:ext>
            </a:extLst>
          </p:cNvPr>
          <p:cNvSpPr/>
          <p:nvPr/>
        </p:nvSpPr>
        <p:spPr>
          <a:xfrm>
            <a:off x="431371" y="566679"/>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Je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amwini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haroi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nyet`cmarwout</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nte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Paiwt</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ari`klyronomin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mpiwnq</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e;myn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ebol</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sa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eneh</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94D1BD5D-8470-FED5-90BB-E7FCDDD28DAA}"/>
              </a:ext>
            </a:extLst>
          </p:cNvPr>
          <p:cNvSpPr/>
          <p:nvPr/>
        </p:nvSpPr>
        <p:spPr>
          <a:xfrm>
            <a:off x="6672064" y="556226"/>
            <a:ext cx="5088565"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تعالوا الىّ.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مباركى أبى.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رثوا الحياة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الدائمة الى الابد.</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F92D766E-364B-7A20-94BB-6A2F600A9BC6}"/>
              </a:ext>
            </a:extLst>
          </p:cNvPr>
          <p:cNvSpPr/>
          <p:nvPr/>
        </p:nvSpPr>
        <p:spPr>
          <a:xfrm>
            <a:off x="2351584" y="3717032"/>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Accourez, venez à Moi</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Vous qui êtes bénis du Père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Héritez de cette vie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Qui dure éternellement.</a:t>
            </a:r>
          </a:p>
        </p:txBody>
      </p:sp>
      <p:sp>
        <p:nvSpPr>
          <p:cNvPr id="2" name="ZoneTexte 1">
            <a:extLst>
              <a:ext uri="{FF2B5EF4-FFF2-40B4-BE49-F238E27FC236}">
                <a16:creationId xmlns:a16="http://schemas.microsoft.com/office/drawing/2014/main" id="{07E43ADA-350B-47AB-7D0F-4A7F51944812}"/>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47F696D4-DB1A-3F89-C0EF-F22D1E9EAAD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736392265"/>
      </p:ext>
    </p:extLst>
  </p:cSld>
  <p:clrMapOvr>
    <a:overrideClrMapping bg1="lt1" tx1="dk1" bg2="lt2" tx2="dk2" accent1="accent1" accent2="accent2" accent3="accent3" accent4="accent4" accent5="accent5" accent6="accent6" hlink="hlink" folHlink="folHlink"/>
  </p:clrMapOvr>
</p:sld>
</file>

<file path=ppt/slides/slide263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1F063B65-1000-32C5-0A18-2C2A010BAC9C}"/>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4DFB88BE-6D83-B305-2704-DD573F5C537B}"/>
              </a:ext>
            </a:extLst>
          </p:cNvPr>
          <p:cNvSpPr/>
          <p:nvPr/>
        </p:nvSpPr>
        <p:spPr>
          <a:xfrm>
            <a:off x="431371" y="566677"/>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Cena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`i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nje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nimarturoc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eufai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qa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noubacanoc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cena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`i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nje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nidikeoc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eufai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qa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noupolyti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a:t>
            </a:r>
          </a:p>
        </p:txBody>
      </p:sp>
      <p:sp>
        <p:nvSpPr>
          <p:cNvPr id="11" name="Rectangle 10">
            <a:extLst>
              <a:ext uri="{FF2B5EF4-FFF2-40B4-BE49-F238E27FC236}">
                <a16:creationId xmlns:a16="http://schemas.microsoft.com/office/drawing/2014/main" id="{6781C093-7ED9-F491-2C34-ABCE7A6BF716}"/>
              </a:ext>
            </a:extLst>
          </p:cNvPr>
          <p:cNvSpPr/>
          <p:nvPr/>
        </p:nvSpPr>
        <p:spPr>
          <a:xfrm>
            <a:off x="6672064" y="556226"/>
            <a:ext cx="5088565"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يأتى الشهداء.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حاملين عذاباتهم.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ويأتى</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الصديقون.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حاملين فضائلهم.</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BFE20E28-9267-130C-CBF4-FEBADB9903EC}"/>
              </a:ext>
            </a:extLst>
          </p:cNvPr>
          <p:cNvSpPr/>
          <p:nvPr/>
        </p:nvSpPr>
        <p:spPr>
          <a:xfrm>
            <a:off x="2351584" y="3717032"/>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viendront tous les martyrs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Eux qui portent leurs souffrances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viendront aussi les justes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Eux qui portent leurs vertus</a:t>
            </a:r>
          </a:p>
        </p:txBody>
      </p:sp>
      <p:sp>
        <p:nvSpPr>
          <p:cNvPr id="2" name="ZoneTexte 1">
            <a:extLst>
              <a:ext uri="{FF2B5EF4-FFF2-40B4-BE49-F238E27FC236}">
                <a16:creationId xmlns:a16="http://schemas.microsoft.com/office/drawing/2014/main" id="{B1FD7F8D-8434-1547-5711-411BC4306E8C}"/>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0FC18044-D0B6-5046-CDC5-E19FD91260C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448481416"/>
      </p:ext>
    </p:extLst>
  </p:cSld>
  <p:clrMapOvr>
    <a:overrideClrMapping bg1="lt1" tx1="dk1" bg2="lt2" tx2="dk2" accent1="accent1" accent2="accent2" accent3="accent3" accent4="accent4" accent5="accent5" accent6="accent6" hlink="hlink" folHlink="folHlink"/>
  </p:clrMapOvr>
</p:sld>
</file>

<file path=ppt/slides/slide263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1CAE0141-0C88-6622-CDAD-EB98CC628A7D}"/>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40246DBB-F911-9711-B62F-3B6CBBF224D4}"/>
              </a:ext>
            </a:extLst>
          </p:cNvPr>
          <p:cNvSpPr/>
          <p:nvPr/>
        </p:nvSpPr>
        <p:spPr>
          <a:xfrm>
            <a:off x="431371" y="566677"/>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Fna`i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nje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Psyri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a:ln>
                  <a:noFill/>
                </a:ln>
                <a:solidFill>
                  <a:prstClr val="white"/>
                </a:solidFill>
                <a:effectLst/>
                <a:uLnTx/>
                <a:uFillTx/>
                <a:latin typeface="CS Avva Shenouda" pitchFamily="34" charset="0"/>
                <a:ea typeface="+mn-ea"/>
                <a:cs typeface="+mn-cs"/>
              </a:rPr>
              <a:t>`m`V</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pef`wou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nem va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Pefiwt</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fna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mpiouai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piouai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kata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nef`hbyou`i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etafaitou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8971AEE1-0C4E-676F-4A24-6C23E330F6FE}"/>
              </a:ext>
            </a:extLst>
          </p:cNvPr>
          <p:cNvSpPr/>
          <p:nvPr/>
        </p:nvSpPr>
        <p:spPr>
          <a:xfrm>
            <a:off x="6672064" y="556226"/>
            <a:ext cx="5088565"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يأتى ابن الله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فى</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مجده ومجد أبيه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ويجازى كل واحد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كأعماله التى عملها.</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CB724725-5076-0B1A-8360-298BEB6B2786}"/>
              </a:ext>
            </a:extLst>
          </p:cNvPr>
          <p:cNvSpPr/>
          <p:nvPr/>
        </p:nvSpPr>
        <p:spPr>
          <a:xfrm>
            <a:off x="2351584" y="3813043"/>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Fils de Dieu vient dans Sa gloire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dans la gloire de Son Père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Il rendra à chacun</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 chacun selon ses œuvres</a:t>
            </a:r>
          </a:p>
        </p:txBody>
      </p:sp>
      <p:sp>
        <p:nvSpPr>
          <p:cNvPr id="2" name="ZoneTexte 1">
            <a:extLst>
              <a:ext uri="{FF2B5EF4-FFF2-40B4-BE49-F238E27FC236}">
                <a16:creationId xmlns:a16="http://schemas.microsoft.com/office/drawing/2014/main" id="{0D5EB746-A2F4-8BA2-F0C0-7FBA26881FFF}"/>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326FEE56-B7BE-27E3-E5A7-CF958836E98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144446592"/>
      </p:ext>
    </p:extLst>
  </p:cSld>
  <p:clrMapOvr>
    <a:overrideClrMapping bg1="lt1" tx1="dk1" bg2="lt2" tx2="dk2" accent1="accent1" accent2="accent2" accent3="accent3" accent4="accent4" accent5="accent5" accent6="accent6" hlink="hlink" folHlink="folHlink"/>
  </p:clrMapOvr>
</p:sld>
</file>

<file path=ppt/slides/slide263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F5CC4F3A-A0C8-DA07-62ED-7999644DAFBF}"/>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DB835A17-2BBD-4852-ED66-AB5F0596FEA8}"/>
              </a:ext>
            </a:extLst>
          </p:cNvPr>
          <p:cNvSpPr/>
          <p:nvPr/>
        </p:nvSpPr>
        <p:spPr>
          <a:xfrm>
            <a:off x="431371" y="566679"/>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P=,=c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Pilogoc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nte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Viwt</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Pimonogenyc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nNou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ek`e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nan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ntekhiryny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;ai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e;meh</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nrasi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niben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7DEB33AC-1FDD-A5D4-89CB-6E9F8C512952}"/>
              </a:ext>
            </a:extLst>
          </p:cNvPr>
          <p:cNvSpPr/>
          <p:nvPr/>
        </p:nvSpPr>
        <p:spPr>
          <a:xfrm>
            <a:off x="6672064" y="556226"/>
            <a:ext cx="5105424"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أيها المسيح كلمة الآب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الإله الوحيد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أعطنا سلامك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المملوء فرحًا.</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291F7490-4359-B07C-A2B4-87E2EFD0B10D}"/>
              </a:ext>
            </a:extLst>
          </p:cNvPr>
          <p:cNvSpPr/>
          <p:nvPr/>
        </p:nvSpPr>
        <p:spPr>
          <a:xfrm>
            <a:off x="2351584" y="3717032"/>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Christ, ô Toi Verbe du Père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Toi qui es l’unique Dieu</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Viens accorde-nous Ta paix</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Ta paix si pleine de joie.</a:t>
            </a:r>
          </a:p>
        </p:txBody>
      </p:sp>
      <p:sp>
        <p:nvSpPr>
          <p:cNvPr id="2" name="ZoneTexte 1">
            <a:extLst>
              <a:ext uri="{FF2B5EF4-FFF2-40B4-BE49-F238E27FC236}">
                <a16:creationId xmlns:a16="http://schemas.microsoft.com/office/drawing/2014/main" id="{98F00D87-EB04-817B-5AF5-76C897872CF7}"/>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48D97A77-3E5E-A4FC-686F-53200CA06E1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695749987"/>
      </p:ext>
    </p:extLst>
  </p:cSld>
  <p:clrMapOvr>
    <a:overrideClrMapping bg1="lt1" tx1="dk1" bg2="lt2" tx2="dk2" accent1="accent1" accent2="accent2" accent3="accent3" accent4="accent4" accent5="accent5" accent6="accent6" hlink="hlink" folHlink="folHlink"/>
  </p:clrMapOvr>
</p:sld>
</file>

<file path=ppt/slides/slide263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51531676-7DD8-8BDA-BAC9-2BB772D7D7AE}"/>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9C1FE1CC-F0A9-84EF-D49D-8402B32762B4}"/>
              </a:ext>
            </a:extLst>
          </p:cNvPr>
          <p:cNvSpPr/>
          <p:nvPr/>
        </p:nvSpPr>
        <p:spPr>
          <a:xfrm>
            <a:off x="431371" y="566677"/>
            <a:ext cx="6384709"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Kata`</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vry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etaktyic</a:t>
            </a:r>
            <a:endPar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endParaRPr>
          </a:p>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nnek</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agioc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apoctoloc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ek</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ejoc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nan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mpoury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je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tahiryny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mmoc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nwten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22647244-363F-F225-03AC-FD9442217A8C}"/>
              </a:ext>
            </a:extLst>
          </p:cNvPr>
          <p:cNvSpPr/>
          <p:nvPr/>
        </p:nvSpPr>
        <p:spPr>
          <a:xfrm>
            <a:off x="6672064" y="556226"/>
            <a:ext cx="5105424"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كما أعطيته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لرسلك القديسين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قل لنا مثلهم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أني أعطيكم سلامى.</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4A63337D-BE17-5EB1-F974-698C029B555E}"/>
              </a:ext>
            </a:extLst>
          </p:cNvPr>
          <p:cNvSpPr/>
          <p:nvPr/>
        </p:nvSpPr>
        <p:spPr>
          <a:xfrm>
            <a:off x="2351584" y="3717032"/>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Comme Tu l’avais donnée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 Tes purs et saints apôtres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Dis-nous comme à eux aussi</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Ma paix, Moi je vous la donne.</a:t>
            </a:r>
          </a:p>
        </p:txBody>
      </p:sp>
      <p:sp>
        <p:nvSpPr>
          <p:cNvPr id="2" name="ZoneTexte 1">
            <a:extLst>
              <a:ext uri="{FF2B5EF4-FFF2-40B4-BE49-F238E27FC236}">
                <a16:creationId xmlns:a16="http://schemas.microsoft.com/office/drawing/2014/main" id="{04A76BB6-2369-6F68-3CF6-B79ED063854D}"/>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52085AE6-E2CC-599A-1DC8-9F372F18D12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333730872"/>
      </p:ext>
    </p:extLst>
  </p:cSld>
  <p:clrMapOvr>
    <a:overrideClrMapping bg1="lt1" tx1="dk1" bg2="lt2" tx2="dk2" accent1="accent1" accent2="accent2" accent3="accent3" accent4="accent4" accent5="accent5" accent6="accent6" hlink="hlink" folHlink="folHlink"/>
  </p:clrMapOvr>
</p:sld>
</file>

<file path=ppt/slides/slide26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تباركت يا ابن الله</a:t>
            </a:r>
            <a:endParaRPr lang="fr-FR" sz="4800" dirty="0">
              <a:solidFill>
                <a:prstClr val="white"/>
              </a:solidFill>
            </a:endParaRPr>
          </a:p>
          <a:p>
            <a:pPr algn="just" rtl="1"/>
            <a:r>
              <a:rPr lang="ar-EG" sz="4800" dirty="0">
                <a:solidFill>
                  <a:prstClr val="white"/>
                </a:solidFill>
              </a:rPr>
              <a:t>نجنا من التجارب </a:t>
            </a:r>
            <a:endParaRPr lang="fr-FR" sz="4800" dirty="0">
              <a:solidFill>
                <a:prstClr val="white"/>
              </a:solidFill>
            </a:endParaRPr>
          </a:p>
          <a:p>
            <a:pPr algn="just" rtl="1"/>
            <a:r>
              <a:rPr lang="ar-EG" sz="4800" dirty="0">
                <a:solidFill>
                  <a:prstClr val="white"/>
                </a:solidFill>
              </a:rPr>
              <a:t>أيها الثالوث </a:t>
            </a:r>
            <a:endParaRPr lang="fr-FR" sz="4800" dirty="0">
              <a:solidFill>
                <a:prstClr val="white"/>
              </a:solidFill>
            </a:endParaRPr>
          </a:p>
          <a:p>
            <a:pPr algn="just" rtl="1"/>
            <a:r>
              <a:rPr lang="ar-EG" sz="4800" dirty="0">
                <a:solidFill>
                  <a:prstClr val="white"/>
                </a:solidFill>
              </a:rPr>
              <a:t>القدوس أرحمنا</a:t>
            </a:r>
            <a:endParaRPr lang="fr-FR" sz="4800" dirty="0">
              <a:solidFill>
                <a:prstClr val="white"/>
              </a:solidFill>
            </a:endParaRPr>
          </a:p>
        </p:txBody>
      </p:sp>
      <p:sp>
        <p:nvSpPr>
          <p:cNvPr id="6" name="Rectangle 5"/>
          <p:cNvSpPr/>
          <p:nvPr/>
        </p:nvSpPr>
        <p:spPr>
          <a:xfrm>
            <a:off x="457200" y="332657"/>
            <a:ext cx="6070848" cy="2616101"/>
          </a:xfrm>
          <a:prstGeom prst="rect">
            <a:avLst/>
          </a:prstGeom>
        </p:spPr>
        <p:txBody>
          <a:bodyPr wrap="square">
            <a:spAutoFit/>
          </a:bodyPr>
          <a:lstStyle/>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K`cmarwout</a:t>
            </a:r>
            <a:r>
              <a:rPr lang="fr-FR" sz="4000" dirty="0">
                <a:solidFill>
                  <a:prstClr val="white"/>
                </a:solidFill>
                <a:latin typeface="CS Avva Shenouda" pitchFamily="34" charset="0"/>
              </a:rPr>
              <a:t> U=c :=c @ </a:t>
            </a:r>
            <a:r>
              <a:rPr lang="fr-FR" sz="4000" dirty="0" err="1">
                <a:solidFill>
                  <a:prstClr val="white"/>
                </a:solidFill>
                <a:latin typeface="CS Avva Shenouda" pitchFamily="34" charset="0"/>
              </a:rPr>
              <a:t>na</a:t>
            </a:r>
            <a:r>
              <a:rPr lang="fr-FR" sz="4400" dirty="0" err="1">
                <a:solidFill>
                  <a:prstClr val="white"/>
                </a:solidFill>
                <a:latin typeface="CS Avva Shenouda" pitchFamily="34" charset="0"/>
              </a:rPr>
              <a:t>h</a:t>
            </a:r>
            <a:r>
              <a:rPr lang="fr-FR" sz="4000" dirty="0" err="1">
                <a:solidFill>
                  <a:prstClr val="white"/>
                </a:solidFill>
                <a:latin typeface="CS Avva Shenouda" pitchFamily="34" charset="0"/>
              </a:rPr>
              <a:t>men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niracmoc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agi`a</a:t>
            </a:r>
            <a:r>
              <a:rPr lang="fr-FR" sz="4000" dirty="0">
                <a:solidFill>
                  <a:prstClr val="white"/>
                </a:solidFill>
                <a:latin typeface="CS Avva Shenouda" pitchFamily="34" charset="0"/>
              </a:rPr>
              <a:t> `Triac </a:t>
            </a:r>
            <a:r>
              <a:rPr lang="pt-BR" sz="4000" dirty="0">
                <a:solidFill>
                  <a:prstClr val="white"/>
                </a:solidFill>
                <a:latin typeface="CS Avva Shenouda" pitchFamily="34" charset="0"/>
              </a:rPr>
              <a:t>`ele`ycon</a:t>
            </a:r>
            <a:br>
              <a:rPr lang="pt-BR" sz="4000" dirty="0">
                <a:solidFill>
                  <a:prstClr val="white"/>
                </a:solidFill>
                <a:latin typeface="CS Avva Shenouda" pitchFamily="34" charset="0"/>
              </a:rPr>
            </a:br>
            <a:r>
              <a:rPr lang="pt-BR" sz="4000" dirty="0">
                <a:solidFill>
                  <a:prstClr val="white"/>
                </a:solidFill>
                <a:latin typeface="CS Avva Shenouda" pitchFamily="34" charset="0"/>
              </a:rPr>
              <a:t>`ymac</a:t>
            </a:r>
            <a:endParaRPr lang="fr-FR" sz="4000" dirty="0">
              <a:solidFill>
                <a:prstClr val="white"/>
              </a:solidFill>
              <a:latin typeface="CS Avva Shenouda" pitchFamily="34" charset="0"/>
            </a:endParaRPr>
          </a:p>
        </p:txBody>
      </p:sp>
      <p:sp>
        <p:nvSpPr>
          <p:cNvPr id="7" name="Rectangle 6"/>
          <p:cNvSpPr/>
          <p:nvPr/>
        </p:nvSpPr>
        <p:spPr>
          <a:xfrm>
            <a:off x="2855640" y="3810000"/>
            <a:ext cx="6480720" cy="2308324"/>
          </a:xfrm>
          <a:prstGeom prst="rect">
            <a:avLst/>
          </a:prstGeom>
        </p:spPr>
        <p:txBody>
          <a:bodyPr wrap="square">
            <a:spAutoFit/>
          </a:bodyPr>
          <a:lstStyle/>
          <a:p>
            <a:pPr algn="ctr"/>
            <a:r>
              <a:rPr lang="fr-FR" sz="3600" b="1" dirty="0">
                <a:solidFill>
                  <a:prstClr val="white"/>
                </a:solidFill>
                <a:latin typeface="Book Antiqua" pitchFamily="18" charset="0"/>
              </a:rPr>
              <a:t>Béni soit le Fils de Dieu </a:t>
            </a:r>
          </a:p>
          <a:p>
            <a:pPr algn="ctr"/>
            <a:r>
              <a:rPr lang="fr-FR" sz="3600" b="1" dirty="0">
                <a:solidFill>
                  <a:prstClr val="white"/>
                </a:solidFill>
                <a:latin typeface="Book Antiqua" pitchFamily="18" charset="0"/>
              </a:rPr>
              <a:t>Sauve nous de nos ennemis</a:t>
            </a:r>
          </a:p>
          <a:p>
            <a:pPr algn="ctr"/>
            <a:r>
              <a:rPr lang="fr-FR" sz="3600" b="1" dirty="0">
                <a:solidFill>
                  <a:prstClr val="white"/>
                </a:solidFill>
                <a:latin typeface="Book Antiqua" pitchFamily="18" charset="0"/>
              </a:rPr>
              <a:t>Sainte Trinité</a:t>
            </a:r>
          </a:p>
          <a:p>
            <a:pPr algn="ctr"/>
            <a:r>
              <a:rPr lang="fr-FR" sz="3600" b="1" dirty="0">
                <a:solidFill>
                  <a:prstClr val="white"/>
                </a:solidFill>
                <a:latin typeface="Book Antiqua" pitchFamily="18" charset="0"/>
              </a:rPr>
              <a:t>Aie pitié de nous</a:t>
            </a:r>
          </a:p>
        </p:txBody>
      </p:sp>
      <p:sp>
        <p:nvSpPr>
          <p:cNvPr id="4" name="ZoneTexte 3">
            <a:extLst>
              <a:ext uri="{FF2B5EF4-FFF2-40B4-BE49-F238E27FC236}">
                <a16:creationId xmlns:a16="http://schemas.microsoft.com/office/drawing/2014/main" id="{14DE4D76-F37E-09A1-9C97-9153CC7AD84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BDDA9511-089F-C24C-E25B-A9589B95A2B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7009634"/>
      </p:ext>
    </p:extLst>
  </p:cSld>
  <p:clrMapOvr>
    <a:masterClrMapping/>
  </p:clrMapOvr>
</p:sld>
</file>

<file path=ppt/slides/slide264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728D3411-DF74-22C5-511D-929803B7B40A}"/>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7F3DD418-822A-29EA-3A31-A78C30440C7B}"/>
              </a:ext>
            </a:extLst>
          </p:cNvPr>
          <p:cNvSpPr/>
          <p:nvPr/>
        </p:nvSpPr>
        <p:spPr>
          <a:xfrm>
            <a:off x="431371" y="566677"/>
            <a:ext cx="6096677"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Tahiryny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anok</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yetai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itc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hiten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Paiwt</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anok</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],w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mmoc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nemwten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icjen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nem sa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eneh</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EC7B6596-D5BC-2F23-7D13-3BE991760CA5}"/>
              </a:ext>
            </a:extLst>
          </p:cNvPr>
          <p:cNvSpPr/>
          <p:nvPr/>
        </p:nvSpPr>
        <p:spPr>
          <a:xfrm>
            <a:off x="6672064" y="556226"/>
            <a:ext cx="5088565"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سلامي أنا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الذى أخذته من أبى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أنا أتركه معكم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من الان وإلى الابد.</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66B9289C-9038-5920-6847-55D019F9054C}"/>
              </a:ext>
            </a:extLst>
          </p:cNvPr>
          <p:cNvSpPr/>
          <p:nvPr/>
        </p:nvSpPr>
        <p:spPr>
          <a:xfrm>
            <a:off x="2351584" y="3621021"/>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Ma paix, celle que J’ai prise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Que J’ai prise de Mon Père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Je la laisse parmi vous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Maintenant et à jamais.</a:t>
            </a:r>
          </a:p>
        </p:txBody>
      </p:sp>
      <p:sp>
        <p:nvSpPr>
          <p:cNvPr id="2" name="ZoneTexte 1">
            <a:extLst>
              <a:ext uri="{FF2B5EF4-FFF2-40B4-BE49-F238E27FC236}">
                <a16:creationId xmlns:a16="http://schemas.microsoft.com/office/drawing/2014/main" id="{FF6FE4A8-3A15-1555-D2FF-C1AC3616BC5D}"/>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4558410F-8602-603A-7CA9-E2DE3B62DF7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750882405"/>
      </p:ext>
    </p:extLst>
  </p:cSld>
  <p:clrMapOvr>
    <a:overrideClrMapping bg1="lt1" tx1="dk1" bg2="lt2" tx2="dk2" accent1="accent1" accent2="accent2" accent3="accent3" accent4="accent4" accent5="accent5" accent6="accent6" hlink="hlink" folHlink="folHlink"/>
  </p:clrMapOvr>
</p:sld>
</file>

<file path=ppt/slides/slide264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891CFF8E-C360-8E21-C2C4-26216A3A1691}"/>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3E94A172-54E9-CF78-6D7A-ED83C2573253}"/>
              </a:ext>
            </a:extLst>
          </p:cNvPr>
          <p:cNvSpPr/>
          <p:nvPr/>
        </p:nvSpPr>
        <p:spPr>
          <a:xfrm>
            <a:off x="431371" y="566679"/>
            <a:ext cx="6240693" cy="2390141"/>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Piaggeloc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nte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pai`ehoou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ethyl</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`e`p[ici nem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paihumnoc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aripenmeu`i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qa`thy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a:ln>
                  <a:noFill/>
                </a:ln>
                <a:solidFill>
                  <a:prstClr val="white"/>
                </a:solidFill>
                <a:effectLst/>
                <a:uLnTx/>
                <a:uFillTx/>
                <a:latin typeface="CS Avva Shenouda" pitchFamily="34" charset="0"/>
                <a:ea typeface="+mn-ea"/>
                <a:cs typeface="+mn-cs"/>
              </a:rPr>
              <a:t>`m`P</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ntef,a</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nennobi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nan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ebol</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783764A0-279E-7D0F-8DC2-97E4AFB462B8}"/>
              </a:ext>
            </a:extLst>
          </p:cNvPr>
          <p:cNvSpPr/>
          <p:nvPr/>
        </p:nvSpPr>
        <p:spPr>
          <a:xfrm>
            <a:off x="6672064" y="404664"/>
            <a:ext cx="5105424" cy="2677656"/>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ملاك هذا اليوم الطائر</a:t>
            </a:r>
            <a:endParaRPr kumimoji="0" lang="fr-FR" sz="42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الى العلو بهذه </a:t>
            </a:r>
            <a:r>
              <a:rPr kumimoji="0" lang="ar-EG" sz="4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التسبحة</a:t>
            </a:r>
            <a:r>
              <a:rPr kumimoji="0" lang="ar-EG" sz="4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2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اذكرنا لدى الرب </a:t>
            </a:r>
            <a:endParaRPr kumimoji="0" lang="fr-FR" sz="42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ليغفر لنا خطايانا.</a:t>
            </a:r>
            <a:endParaRPr kumimoji="0" lang="fr-FR" sz="42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3B0C8C11-6713-4770-826D-D9EBF5BC21F3}"/>
              </a:ext>
            </a:extLst>
          </p:cNvPr>
          <p:cNvSpPr/>
          <p:nvPr/>
        </p:nvSpPr>
        <p:spPr>
          <a:xfrm>
            <a:off x="1739516" y="3717032"/>
            <a:ext cx="8712968"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Ô toi ange de ce jour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Qui t’envoles avec cet hymne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Evoque-nous près du  Seigneur</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Pour qu’Il nous pardonne nos péchés.</a:t>
            </a:r>
          </a:p>
        </p:txBody>
      </p:sp>
      <p:sp>
        <p:nvSpPr>
          <p:cNvPr id="2" name="ZoneTexte 1">
            <a:extLst>
              <a:ext uri="{FF2B5EF4-FFF2-40B4-BE49-F238E27FC236}">
                <a16:creationId xmlns:a16="http://schemas.microsoft.com/office/drawing/2014/main" id="{6603C5BC-AEA4-C6A7-0943-87FEB6230670}"/>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C14905D5-C658-56AB-3E29-A6E786140CC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215449989"/>
      </p:ext>
    </p:extLst>
  </p:cSld>
  <p:clrMapOvr>
    <a:overrideClrMapping bg1="lt1" tx1="dk1" bg2="lt2" tx2="dk2" accent1="accent1" accent2="accent2" accent3="accent3" accent4="accent4" accent5="accent5" accent6="accent6" hlink="hlink" folHlink="folHlink"/>
  </p:clrMapOvr>
</p:sld>
</file>

<file path=ppt/slides/slide264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EE3B6F76-EF47-68AA-7F74-91477B669591}"/>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EBFB97D1-B5FF-AD89-D2CE-4036D61EBB8B}"/>
              </a:ext>
            </a:extLst>
          </p:cNvPr>
          <p:cNvSpPr/>
          <p:nvPr/>
        </p:nvSpPr>
        <p:spPr>
          <a:xfrm>
            <a:off x="431371" y="566679"/>
            <a:ext cx="6312701" cy="2964594"/>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Nyetswni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matal</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wou</a:t>
            </a:r>
            <a:b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err="1">
                <a:ln>
                  <a:noFill/>
                </a:ln>
                <a:solidFill>
                  <a:prstClr val="white"/>
                </a:solidFill>
                <a:effectLst/>
                <a:uLnTx/>
                <a:uFillTx/>
                <a:latin typeface="CS Avva Shenouda" pitchFamily="34" charset="0"/>
                <a:ea typeface="+mn-ea"/>
                <a:cs typeface="+mn-cs"/>
              </a:rPr>
              <a:t>nyetauenkot</a:t>
            </a:r>
            <a:r>
              <a:rPr kumimoji="0" lang="fr-FR" sz="3733" b="0" i="0" u="none" strike="noStrike" kern="1200" cap="none" spc="0" normalizeH="0" baseline="0" noProof="0">
                <a:ln>
                  <a:noFill/>
                </a:ln>
                <a:solidFill>
                  <a:prstClr val="white"/>
                </a:solidFill>
                <a:effectLst/>
                <a:uLnTx/>
                <a:uFillTx/>
                <a:latin typeface="CS Avva Shenouda" pitchFamily="34" charset="0"/>
                <a:ea typeface="+mn-ea"/>
                <a:cs typeface="+mn-cs"/>
              </a:rPr>
              <a:t> `P</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ma`mton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nwou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nen`cnyou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et,y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qen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hojhej</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niben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Pa¡</a:t>
            </a:r>
            <a:b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aribo`y;in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eron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nemwou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E12ADB51-79F2-82B3-5799-B24E5DA38361}"/>
              </a:ext>
            </a:extLst>
          </p:cNvPr>
          <p:cNvSpPr/>
          <p:nvPr/>
        </p:nvSpPr>
        <p:spPr>
          <a:xfrm>
            <a:off x="6672064" y="556225"/>
            <a:ext cx="5088565"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المرضى اشفهم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الذين رقدوا يا رب نيحهم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وأخواتنا الذين فى كل شدة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ربى أعنا وإياهم.</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004951CB-1603-3FAF-E8BA-D09E3734AE07}"/>
              </a:ext>
            </a:extLst>
          </p:cNvPr>
          <p:cNvSpPr/>
          <p:nvPr/>
        </p:nvSpPr>
        <p:spPr>
          <a:xfrm>
            <a:off x="2351584" y="3813043"/>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Les malades, guéris-les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Les défunts, repose-les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Et nos frères dans la détresse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Seigneur aide-nous, aide-les</a:t>
            </a:r>
          </a:p>
        </p:txBody>
      </p:sp>
      <p:sp>
        <p:nvSpPr>
          <p:cNvPr id="2" name="ZoneTexte 1">
            <a:extLst>
              <a:ext uri="{FF2B5EF4-FFF2-40B4-BE49-F238E27FC236}">
                <a16:creationId xmlns:a16="http://schemas.microsoft.com/office/drawing/2014/main" id="{9C52800C-129C-E6E2-CABE-D7AB72EA9074}"/>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0E63DD3D-D20D-EE9E-FB1D-894F801629F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641090149"/>
      </p:ext>
    </p:extLst>
  </p:cSld>
  <p:clrMapOvr>
    <a:overrideClrMapping bg1="lt1" tx1="dk1" bg2="lt2" tx2="dk2" accent1="accent1" accent2="accent2" accent3="accent3" accent4="accent4" accent5="accent5" accent6="accent6" hlink="hlink" folHlink="folHlink"/>
  </p:clrMapOvr>
</p:sld>
</file>

<file path=ppt/slides/slide264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2E9FAAF8-8E6D-D31E-1CD6-CC8066B8CBEB}"/>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D712459D-7D51-1ACB-BBA0-C7654A59BD13}"/>
              </a:ext>
            </a:extLst>
          </p:cNvPr>
          <p:cNvSpPr/>
          <p:nvPr/>
        </p:nvSpPr>
        <p:spPr>
          <a:xfrm>
            <a:off x="431371" y="566679"/>
            <a:ext cx="6096677" cy="2964594"/>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Ef</a:t>
            </a:r>
            <a:r>
              <a:rPr kumimoji="0" lang="fr-FR" sz="3733" b="0" i="0" u="none" strike="noStrike" kern="1200" cap="none" spc="0" normalizeH="0" baseline="0" noProof="0" err="1">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a:ln>
                  <a:noFill/>
                </a:ln>
                <a:solidFill>
                  <a:prstClr val="white"/>
                </a:solidFill>
                <a:effectLst/>
                <a:uLnTx/>
                <a:uFillTx/>
                <a:latin typeface="CS Avva Shenouda" pitchFamily="34" charset="0"/>
                <a:ea typeface="+mn-ea"/>
                <a:cs typeface="+mn-cs"/>
              </a:rPr>
              <a:t>e`cmou </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eron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err="1">
                <a:ln>
                  <a:noFill/>
                </a:ln>
                <a:solidFill>
                  <a:prstClr val="white"/>
                </a:solidFill>
                <a:effectLst/>
                <a:uLnTx/>
                <a:uFillTx/>
                <a:latin typeface="CS Avva Shenouda" pitchFamily="34" charset="0"/>
                <a:ea typeface="+mn-ea"/>
                <a:cs typeface="+mn-cs"/>
              </a:rPr>
              <a:t>nje</a:t>
            </a:r>
            <a:r>
              <a:rPr kumimoji="0" lang="fr-FR" sz="3733" b="0" i="0" u="none" strike="noStrike" kern="1200" cap="none" spc="0" normalizeH="0" baseline="0" noProof="0">
                <a:ln>
                  <a:noFill/>
                </a:ln>
                <a:solidFill>
                  <a:prstClr val="white"/>
                </a:solidFill>
                <a:effectLst/>
                <a:uLnTx/>
                <a:uFillTx/>
                <a:latin typeface="CS Avva Shenouda" pitchFamily="34" charset="0"/>
                <a:ea typeface="+mn-ea"/>
                <a:cs typeface="+mn-cs"/>
              </a:rPr>
              <a:t> `V</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a:ln>
                  <a:noFill/>
                </a:ln>
                <a:solidFill>
                  <a:prstClr val="white"/>
                </a:solidFill>
                <a:effectLst/>
                <a:uLnTx/>
                <a:uFillTx/>
                <a:latin typeface="CS Avva Shenouda" pitchFamily="34" charset="0"/>
                <a:ea typeface="+mn-ea"/>
                <a:cs typeface="+mn-cs"/>
              </a:rPr>
              <a:t>@ tenna`cmou </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ePefran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=e=;=u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ncyou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niben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err="1">
                <a:ln>
                  <a:noFill/>
                </a:ln>
                <a:solidFill>
                  <a:prstClr val="white"/>
                </a:solidFill>
                <a:effectLst/>
                <a:uLnTx/>
                <a:uFillTx/>
                <a:latin typeface="CS Avva Shenouda" pitchFamily="34" charset="0"/>
                <a:ea typeface="+mn-ea"/>
                <a:cs typeface="+mn-cs"/>
              </a:rPr>
              <a:t>ere</a:t>
            </a:r>
            <a:r>
              <a:rPr kumimoji="0" lang="fr-FR" sz="3733" b="0" i="0" u="none" strike="noStrike" kern="1200" cap="none" spc="0" normalizeH="0" baseline="0" noProof="0">
                <a:ln>
                  <a:noFill/>
                </a:ln>
                <a:solidFill>
                  <a:prstClr val="white"/>
                </a:solidFill>
                <a:effectLst/>
                <a:uLnTx/>
                <a:uFillTx/>
                <a:latin typeface="CS Avva Shenouda" pitchFamily="34" charset="0"/>
                <a:ea typeface="+mn-ea"/>
                <a:cs typeface="+mn-cs"/>
              </a:rPr>
              <a:t> pef`cmou </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naswpi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efmyn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ebolqen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rwn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8D5F20AB-D469-1577-EB86-022C148F4FD7}"/>
              </a:ext>
            </a:extLst>
          </p:cNvPr>
          <p:cNvSpPr/>
          <p:nvPr/>
        </p:nvSpPr>
        <p:spPr>
          <a:xfrm>
            <a:off x="6672064" y="556226"/>
            <a:ext cx="5088565"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يباركنا الله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ولنبارك أسمه القدوس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فى</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كل حين </a:t>
            </a: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تسبحته</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دائمة فى أفواهنا.</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980A372C-0999-D730-7121-C7EB53E66631}"/>
              </a:ext>
            </a:extLst>
          </p:cNvPr>
          <p:cNvSpPr/>
          <p:nvPr/>
        </p:nvSpPr>
        <p:spPr>
          <a:xfrm>
            <a:off x="2351584" y="3717032"/>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Que Dieu nous bénisse tous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Son saint Nom, nous bénissons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En tout temps, que Sa louange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Soit sur nos lèvres toujours</a:t>
            </a:r>
          </a:p>
        </p:txBody>
      </p:sp>
      <p:sp>
        <p:nvSpPr>
          <p:cNvPr id="2" name="ZoneTexte 1">
            <a:extLst>
              <a:ext uri="{FF2B5EF4-FFF2-40B4-BE49-F238E27FC236}">
                <a16:creationId xmlns:a16="http://schemas.microsoft.com/office/drawing/2014/main" id="{22063B2B-EA8F-2A3D-1271-D7A68AB2F0C7}"/>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6E6D2064-2BFA-ECF4-1757-53BBA753493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679169682"/>
      </p:ext>
    </p:extLst>
  </p:cSld>
  <p:clrMapOvr>
    <a:overrideClrMapping bg1="lt1" tx1="dk1" bg2="lt2" tx2="dk2" accent1="accent1" accent2="accent2" accent3="accent3" accent4="accent4" accent5="accent5" accent6="accent6" hlink="hlink" folHlink="folHlink"/>
  </p:clrMapOvr>
</p:sld>
</file>

<file path=ppt/slides/slide264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FE2E3A82-FEC7-2440-5557-10B9F792CF70}"/>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A770BF91-EC84-DC44-888F-ADB6ABAFB945}"/>
              </a:ext>
            </a:extLst>
          </p:cNvPr>
          <p:cNvSpPr/>
          <p:nvPr/>
        </p:nvSpPr>
        <p:spPr>
          <a:xfrm>
            <a:off x="431371" y="566679"/>
            <a:ext cx="6096677" cy="2964594"/>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Je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f`cmarwout</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nje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Viwt</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nem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Psyri</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nem Pi`pneuma =e=;=u @ }`triac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etjyk</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ebol</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tenouwst</a:t>
            </a:r>
            <a:b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mmoc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ten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wou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nac</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11" name="Rectangle 10">
            <a:extLst>
              <a:ext uri="{FF2B5EF4-FFF2-40B4-BE49-F238E27FC236}">
                <a16:creationId xmlns:a16="http://schemas.microsoft.com/office/drawing/2014/main" id="{0396E7C9-DB42-18C8-64E3-917168DCD279}"/>
              </a:ext>
            </a:extLst>
          </p:cNvPr>
          <p:cNvSpPr/>
          <p:nvPr/>
        </p:nvSpPr>
        <p:spPr>
          <a:xfrm>
            <a:off x="6672064" y="556226"/>
            <a:ext cx="5088565" cy="280076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مبارك الآب والابن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والروح القدس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الثالوث الكامل </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نسجد له ونمجده.</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252C180C-FEBE-1C3D-A6E2-19F65DF2B446}"/>
              </a:ext>
            </a:extLst>
          </p:cNvPr>
          <p:cNvSpPr/>
          <p:nvPr/>
        </p:nvSpPr>
        <p:spPr>
          <a:xfrm>
            <a:off x="2351584" y="3717032"/>
            <a:ext cx="7560840"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Bénis soient le Père, le Fils,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L’Esprit-Saint : la Trinité</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C’est la Trinité parfaite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Adorons, glorifions-La.</a:t>
            </a:r>
          </a:p>
        </p:txBody>
      </p:sp>
      <p:sp>
        <p:nvSpPr>
          <p:cNvPr id="2" name="ZoneTexte 1">
            <a:extLst>
              <a:ext uri="{FF2B5EF4-FFF2-40B4-BE49-F238E27FC236}">
                <a16:creationId xmlns:a16="http://schemas.microsoft.com/office/drawing/2014/main" id="{BDD3342F-4BA6-A35C-3CBA-8E420939E027}"/>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Tqa`e</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nni;e`otoki`a</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CS Avva Shenouda" pitchFamily="34" charset="0"/>
                <a:ea typeface="+mn-ea"/>
                <a:cs typeface="+mn-cs"/>
              </a:rPr>
              <a:t>mBatoc</a:t>
            </a:r>
            <a:r>
              <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a:t>
            </a:r>
            <a:r>
              <a:rPr kumimoji="0" lang="fr-FR" sz="16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Théotokies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Watos</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p>
        </p:txBody>
      </p:sp>
      <p:sp>
        <p:nvSpPr>
          <p:cNvPr id="3" name="ZoneTexte 2">
            <a:hlinkClick r:id="rId2" action="ppaction://hlinksldjump"/>
            <a:extLst>
              <a:ext uri="{FF2B5EF4-FFF2-40B4-BE49-F238E27FC236}">
                <a16:creationId xmlns:a16="http://schemas.microsoft.com/office/drawing/2014/main" id="{4DAE81E6-FFA1-6351-09D0-21E6BED8017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089203941"/>
      </p:ext>
    </p:extLst>
  </p:cSld>
  <p:clrMapOvr>
    <a:overrideClrMapping bg1="lt1" tx1="dk1" bg2="lt2" tx2="dk2" accent1="accent1" accent2="accent2" accent3="accent3" accent4="accent4" accent5="accent5" accent6="accent6" hlink="hlink" folHlink="folHlink"/>
  </p:clrMapOvr>
</p:sld>
</file>

<file path=ppt/slides/slide264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EF11291D-3684-F59E-0934-382E77C57A9D}"/>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5B34FC51-9BF7-1A58-C75C-4EA290246EBE}"/>
              </a:ext>
            </a:extLst>
          </p:cNvPr>
          <p:cNvSpPr/>
          <p:nvPr/>
        </p:nvSpPr>
        <p:spPr>
          <a:xfrm>
            <a:off x="3823229" y="1052739"/>
            <a:ext cx="4620176" cy="4401205"/>
          </a:xfrm>
          <a:prstGeom prst="rect">
            <a:avLst/>
          </a:prstGeom>
        </p:spPr>
        <p:txBody>
          <a:bodyPr wrap="non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pt-BR" sz="5000" b="0" i="0" u="none" strike="noStrike" kern="1200" cap="none" spc="0" normalizeH="0" baseline="0" noProof="0" dirty="0">
                <a:ln>
                  <a:noFill/>
                </a:ln>
                <a:solidFill>
                  <a:prstClr val="white"/>
                </a:solidFill>
                <a:effectLst/>
                <a:uLnTx/>
                <a:uFillTx/>
                <a:latin typeface="CS Avva Shenouda" pitchFamily="34" charset="0"/>
                <a:ea typeface="+mn-ea"/>
                <a:cs typeface="+mn-cs"/>
              </a:rPr>
              <a:t>Ten[ici `mmo</a:t>
            </a:r>
          </a:p>
          <a:p>
            <a:pPr marL="0" marR="0" lvl="0" indent="0" algn="ctr" defTabSz="914273" rtl="0" eaLnBrk="1" fontAlgn="auto" latinLnBrk="0" hangingPunct="1">
              <a:lnSpc>
                <a:spcPct val="100000"/>
              </a:lnSpc>
              <a:spcBef>
                <a:spcPts val="0"/>
              </a:spcBef>
              <a:spcAft>
                <a:spcPts val="0"/>
              </a:spcAft>
              <a:buClrTx/>
              <a:buSzTx/>
              <a:buFontTx/>
              <a:buNone/>
              <a:tabLst/>
              <a:defRPr/>
            </a:pPr>
            <a:endParaRPr kumimoji="0" lang="fr-FR" sz="8000" b="0" i="0" u="none" strike="noStrike" kern="1200" cap="none" spc="0" normalizeH="0" baseline="0" noProof="0" dirty="0">
              <a:ln>
                <a:noFill/>
              </a:ln>
              <a:solidFill>
                <a:prstClr val="white"/>
              </a:solidFill>
              <a:effectLst/>
              <a:uLnTx/>
              <a:uFillTx/>
              <a:latin typeface="Book Antiqua" pitchFamily="18" charset="0"/>
              <a:ea typeface="+mn-ea"/>
              <a:cs typeface="+mn-cs"/>
            </a:endParaRP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5000" b="0" i="0" u="none" strike="noStrike" kern="1200" cap="none" spc="0" normalizeH="0" baseline="0" noProof="0" dirty="0">
                <a:ln>
                  <a:noFill/>
                </a:ln>
                <a:solidFill>
                  <a:prstClr val="white"/>
                </a:solidFill>
                <a:effectLst/>
                <a:uLnTx/>
                <a:uFillTx/>
                <a:latin typeface="Book Antiqua" pitchFamily="18" charset="0"/>
                <a:ea typeface="+mn-ea"/>
                <a:cs typeface="+mn-cs"/>
              </a:rPr>
              <a:t>Nous t’exaltons</a:t>
            </a:r>
          </a:p>
          <a:p>
            <a:pPr marL="0" marR="0" lvl="0" indent="0" algn="ctr" defTabSz="914273" rtl="0" eaLnBrk="1" fontAlgn="auto" latinLnBrk="0" hangingPunct="1">
              <a:lnSpc>
                <a:spcPct val="100000"/>
              </a:lnSpc>
              <a:spcBef>
                <a:spcPts val="0"/>
              </a:spcBef>
              <a:spcAft>
                <a:spcPts val="0"/>
              </a:spcAft>
              <a:buClrTx/>
              <a:buSzTx/>
              <a:buFontTx/>
              <a:buNone/>
              <a:tabLst/>
              <a:defRPr/>
            </a:pPr>
            <a:endParaRPr kumimoji="0" lang="fr-FR" sz="50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ar-AE" sz="50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نعظمك</a:t>
            </a:r>
            <a:endParaRPr kumimoji="0" lang="fr-FR" sz="50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6" name="Picture 2" descr="C:\Users\PC_KOLTA\Documents\Youssef\Work\PPT\kiahk\fini\3.jpg">
            <a:extLst>
              <a:ext uri="{FF2B5EF4-FFF2-40B4-BE49-F238E27FC236}">
                <a16:creationId xmlns:a16="http://schemas.microsoft.com/office/drawing/2014/main" id="{5875825D-434F-9D34-B298-81F652B35CB7}"/>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a:extLst>
              <a:ext uri="{FF2B5EF4-FFF2-40B4-BE49-F238E27FC236}">
                <a16:creationId xmlns:a16="http://schemas.microsoft.com/office/drawing/2014/main" id="{76C9677E-7177-E13D-FDE9-485A9B8045DF}"/>
              </a:ext>
            </a:extLst>
          </p:cNvPr>
          <p:cNvSpPr/>
          <p:nvPr/>
        </p:nvSpPr>
        <p:spPr>
          <a:xfrm>
            <a:off x="9552384" y="652626"/>
            <a:ext cx="1080120" cy="369204"/>
          </a:xfrm>
          <a:prstGeom prst="rect">
            <a:avLst/>
          </a:prstGeom>
        </p:spPr>
        <p:txBody>
          <a:bodyPr wrap="square">
            <a:spAutoFit/>
          </a:bodyPr>
          <a:lstStyle/>
          <a:p>
            <a:pPr marL="0" marR="0" lvl="0" indent="0" algn="l" defTabSz="914273" rtl="0" eaLnBrk="1" fontAlgn="auto" latinLnBrk="0" hangingPunct="1">
              <a:lnSpc>
                <a:spcPct val="100000"/>
              </a:lnSpc>
              <a:spcBef>
                <a:spcPts val="0"/>
              </a:spcBef>
              <a:spcAft>
                <a:spcPts val="0"/>
              </a:spcAft>
              <a:buClrTx/>
              <a:buSzTx/>
              <a:buFontTx/>
              <a:buNone/>
              <a:tabLst/>
              <a:defRPr/>
            </a:pPr>
            <a:r>
              <a:rPr kumimoji="0" lang="fr-FR" sz="1799" b="1" i="0" u="none" strike="noStrike" kern="1200" cap="none" spc="0" normalizeH="0" baseline="0" noProof="0" dirty="0">
                <a:ln>
                  <a:noFill/>
                </a:ln>
                <a:solidFill>
                  <a:prstClr val="white"/>
                </a:solidFill>
                <a:effectLst/>
                <a:uLnTx/>
                <a:uFillTx/>
                <a:latin typeface="Book Antiqua" pitchFamily="18" charset="0"/>
                <a:ea typeface="+mn-ea"/>
                <a:cs typeface="+mn-cs"/>
              </a:rPr>
              <a:t>Page 403 </a:t>
            </a:r>
          </a:p>
        </p:txBody>
      </p:sp>
      <p:sp>
        <p:nvSpPr>
          <p:cNvPr id="2" name="ZoneTexte 1">
            <a:extLst>
              <a:ext uri="{FF2B5EF4-FFF2-40B4-BE49-F238E27FC236}">
                <a16:creationId xmlns:a16="http://schemas.microsoft.com/office/drawing/2014/main" id="{E28B3511-C46C-17C8-B2EB-FAFF4697E0D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3" action="ppaction://hlinksldjump"/>
            <a:extLst>
              <a:ext uri="{FF2B5EF4-FFF2-40B4-BE49-F238E27FC236}">
                <a16:creationId xmlns:a16="http://schemas.microsoft.com/office/drawing/2014/main" id="{CB7A58C0-158E-158B-7FAD-61D4B7776D6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629746738"/>
      </p:ext>
    </p:extLst>
  </p:cSld>
  <p:clrMapOvr>
    <a:masterClrMapping/>
  </p:clrMapOvr>
  <p:transition/>
</p:sld>
</file>

<file path=ppt/slides/slide264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C9D8D93D-2A78-764A-0F68-1164A1EDDD5E}"/>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BF2535D4-78C2-FBA8-A8AA-0B495377E27F}"/>
              </a:ext>
            </a:extLst>
          </p:cNvPr>
          <p:cNvSpPr/>
          <p:nvPr/>
        </p:nvSpPr>
        <p:spPr>
          <a:xfrm>
            <a:off x="6672064" y="340592"/>
            <a:ext cx="5088565" cy="337560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نعظمك يا أم النور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الحقيقي</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ونمجدك أيتها العذراء القديسة، والدة الإله، لأنك ولدت لنا مخلص العالم، أتى وخلص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نفوسنا.</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CCC1EE1A-A304-4C24-98DE-46E46918763D}"/>
              </a:ext>
            </a:extLst>
          </p:cNvPr>
          <p:cNvSpPr/>
          <p:nvPr/>
        </p:nvSpPr>
        <p:spPr>
          <a:xfrm>
            <a:off x="431371" y="332657"/>
            <a:ext cx="6096677" cy="2554545"/>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Ten[ici `mmo `;mau `mpiou`wini</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 `nta `vmyi @ ten]`wou ne `w ;y=e=;=u ouoh `mmacNou] @ je `aremici nan `m`pcwtyr `mpikocmoc tyrf@ af`i ouoh afcw] `nnen`'u,y. </a:t>
            </a:r>
            <a:endParaRPr kumimoji="0" lang="fr-FR" sz="32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757BBA84-0E15-20FD-E966-DA7D110EB172}"/>
              </a:ext>
            </a:extLst>
          </p:cNvPr>
          <p:cNvSpPr/>
          <p:nvPr/>
        </p:nvSpPr>
        <p:spPr>
          <a:xfrm>
            <a:off x="448229" y="4077074"/>
            <a:ext cx="11312400"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Nous t'exaltons ô Mère de la vraie Lumière,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et nous te glorifions ô sainte Mère de Dieu,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car tu as enfanté pour nous le Sauveur du monde.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Il est venu et a sauvé nos âmes.</a:t>
            </a:r>
          </a:p>
        </p:txBody>
      </p:sp>
      <p:sp>
        <p:nvSpPr>
          <p:cNvPr id="17" name="ZoneTexte 16">
            <a:extLst>
              <a:ext uri="{FF2B5EF4-FFF2-40B4-BE49-F238E27FC236}">
                <a16:creationId xmlns:a16="http://schemas.microsoft.com/office/drawing/2014/main" id="{C93C4DE9-BDC2-C77A-12AF-CC03EDD6E0E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6E981AD5-B878-FD9C-20D5-4E264CD1A2D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279202355"/>
      </p:ext>
    </p:extLst>
  </p:cSld>
  <p:clrMapOvr>
    <a:masterClrMapping/>
  </p:clrMapOvr>
</p:sld>
</file>

<file path=ppt/slides/slide264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F0BEDA3A-D85A-6A76-E77D-A6742C3CBCA3}"/>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A45663E7-417F-2055-DBF8-2F9D11B96E93}"/>
              </a:ext>
            </a:extLst>
          </p:cNvPr>
          <p:cNvSpPr/>
          <p:nvPr/>
        </p:nvSpPr>
        <p:spPr>
          <a:xfrm>
            <a:off x="6672064" y="340592"/>
            <a:ext cx="5088565" cy="337560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المجد لكَ يا سيدنا وملكنا المسيح، فخر الرسل، إكليل الشهداء تهليل الصديقين، ثبات الكنائس، غفران الخطايا.</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8C36EC8E-0842-B9B6-314C-6902D97A70CF}"/>
              </a:ext>
            </a:extLst>
          </p:cNvPr>
          <p:cNvSpPr/>
          <p:nvPr/>
        </p:nvSpPr>
        <p:spPr>
          <a:xfrm>
            <a:off x="431371" y="332657"/>
            <a:ext cx="6096677" cy="3046988"/>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Ou`wou nak pennyb penouro    P=,=c  `psousou `nni`apoctoloc@ pi`,lom `nte nimartutoc    @      `p;elyl `nnidike`oc @ `ptajro</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`nni`ekklycia @ `p,w `ebol `nte ninobi.</a:t>
            </a:r>
            <a:endParaRPr kumimoji="0" lang="fr-FR" sz="32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BDE51CFA-7498-F0A0-DE4D-630DF127D136}"/>
              </a:ext>
            </a:extLst>
          </p:cNvPr>
          <p:cNvSpPr/>
          <p:nvPr/>
        </p:nvSpPr>
        <p:spPr>
          <a:xfrm>
            <a:off x="448229" y="4077073"/>
            <a:ext cx="11312400"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Gloire à Toi ô notre Seigneur et notre Roi, le Christ :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fierté des apôtres, couronne des martyrs,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allégresse des justes, affermissement des Eglises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et rémission des péchés.</a:t>
            </a:r>
          </a:p>
        </p:txBody>
      </p:sp>
      <p:sp>
        <p:nvSpPr>
          <p:cNvPr id="17" name="ZoneTexte 16">
            <a:extLst>
              <a:ext uri="{FF2B5EF4-FFF2-40B4-BE49-F238E27FC236}">
                <a16:creationId xmlns:a16="http://schemas.microsoft.com/office/drawing/2014/main" id="{2B5AC7E5-A5FA-1EB0-70AD-475F5BCB010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34DE02E1-8446-D3EF-80A0-5B6BF93EC03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83307347"/>
      </p:ext>
    </p:extLst>
  </p:cSld>
  <p:clrMapOvr>
    <a:masterClrMapping/>
  </p:clrMapOvr>
</p:sld>
</file>

<file path=ppt/slides/slide264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F621C393-D1F4-A9C9-BAA6-67BADA336D3C}"/>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1A828B60-4426-3145-3E31-EB13CCD1A107}"/>
              </a:ext>
            </a:extLst>
          </p:cNvPr>
          <p:cNvSpPr/>
          <p:nvPr/>
        </p:nvSpPr>
        <p:spPr>
          <a:xfrm>
            <a:off x="6672064" y="340592"/>
            <a:ext cx="5105424" cy="3375604"/>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نبشر بالثالوث القدوس، لاهوت واحد، نسجد له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ونمجده.</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يا رب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ارحم.</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يا رب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ارحم.</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يا رب </a:t>
            </a:r>
            <a:r>
              <a:rPr kumimoji="0" lang="ar-AE" sz="4267"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بارك.</a:t>
            </a: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أمين.</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53E42A0C-7797-4D2A-CD3B-F025C5D58F65}"/>
              </a:ext>
            </a:extLst>
          </p:cNvPr>
          <p:cNvSpPr/>
          <p:nvPr/>
        </p:nvSpPr>
        <p:spPr>
          <a:xfrm>
            <a:off x="431371" y="332657"/>
            <a:ext cx="6096677" cy="2554545"/>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Tenhi`wis `n}`triac =e=;=u @ ec qen oume;nou] `nou`wt @ tenouwst</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`mmoc @ ten]`wou nac @ Kuri`e</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`ele`ycon @ Kuri`e `ele`ycon @ Kuri`e</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`eulogycon. `Amyn.</a:t>
            </a:r>
            <a:endParaRPr kumimoji="0" lang="fr-FR" sz="32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287C37CD-DEFE-6FBC-A278-640452185B59}"/>
              </a:ext>
            </a:extLst>
          </p:cNvPr>
          <p:cNvSpPr/>
          <p:nvPr/>
        </p:nvSpPr>
        <p:spPr>
          <a:xfrm>
            <a:off x="431371" y="4077074"/>
            <a:ext cx="11346117"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Nous proclamons la Trinité sainte : Une seule Divinité ; nous l'adorons et nous la glorifions.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Pitié Seigneur, Pitié Seigneur,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Seigneur bénis-nous. Amen !</a:t>
            </a:r>
          </a:p>
        </p:txBody>
      </p:sp>
      <p:sp>
        <p:nvSpPr>
          <p:cNvPr id="17" name="ZoneTexte 16">
            <a:extLst>
              <a:ext uri="{FF2B5EF4-FFF2-40B4-BE49-F238E27FC236}">
                <a16:creationId xmlns:a16="http://schemas.microsoft.com/office/drawing/2014/main" id="{85519610-BAC0-8326-D0E1-AB0DB57B39C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D65B40EB-38C1-E0D5-B3C2-4E4A15A4A2C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513050737"/>
      </p:ext>
    </p:extLst>
  </p:cSld>
  <p:clrMapOvr>
    <a:masterClrMapping/>
  </p:clrMapOvr>
</p:sld>
</file>

<file path=ppt/slides/slide264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0D4BD0E5-9453-4D8A-D4A5-7EC93EF97022}"/>
            </a:ext>
          </a:extLst>
        </p:cNvPr>
        <p:cNvGrpSpPr/>
        <p:nvPr/>
      </p:nvGrpSpPr>
      <p:grpSpPr>
        <a:xfrm>
          <a:off x="0" y="0"/>
          <a:ext cx="0" cy="0"/>
          <a:chOff x="0" y="0"/>
          <a:chExt cx="0" cy="0"/>
        </a:xfrm>
      </p:grpSpPr>
      <p:sp>
        <p:nvSpPr>
          <p:cNvPr id="16" name="Rectangle 15">
            <a:extLst>
              <a:ext uri="{FF2B5EF4-FFF2-40B4-BE49-F238E27FC236}">
                <a16:creationId xmlns:a16="http://schemas.microsoft.com/office/drawing/2014/main" id="{FC2B4654-EE19-B54F-C578-B057FCD92960}"/>
              </a:ext>
            </a:extLst>
          </p:cNvPr>
          <p:cNvSpPr/>
          <p:nvPr/>
        </p:nvSpPr>
        <p:spPr>
          <a:xfrm>
            <a:off x="3529882" y="2060848"/>
            <a:ext cx="5206875" cy="1569660"/>
          </a:xfrm>
          <a:prstGeom prst="rect">
            <a:avLst/>
          </a:prstGeom>
        </p:spPr>
        <p:txBody>
          <a:bodyPr wrap="non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9600" b="0" i="0" u="none" strike="noStrike" kern="1200" cap="none" spc="0" normalizeH="0" baseline="0" noProof="0" dirty="0">
                <a:ln>
                  <a:noFill/>
                </a:ln>
                <a:solidFill>
                  <a:prstClr val="white"/>
                </a:solidFill>
                <a:effectLst/>
                <a:uLnTx/>
                <a:uFillTx/>
                <a:latin typeface="Book Antiqua" pitchFamily="18" charset="0"/>
                <a:ea typeface="+mn-ea"/>
                <a:cs typeface="+mn-cs"/>
              </a:rPr>
              <a:t>Le Credo</a:t>
            </a:r>
          </a:p>
        </p:txBody>
      </p:sp>
      <p:pic>
        <p:nvPicPr>
          <p:cNvPr id="5" name="Picture 2" descr="C:\Users\PC_KOLTA\Documents\Youssef\Work\PPT\kiahk\fini\3.jpg">
            <a:extLst>
              <a:ext uri="{FF2B5EF4-FFF2-40B4-BE49-F238E27FC236}">
                <a16:creationId xmlns:a16="http://schemas.microsoft.com/office/drawing/2014/main" id="{F9D26B99-C876-30CC-1D3A-52D0CC0FCFD0}"/>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a:extLst>
              <a:ext uri="{FF2B5EF4-FFF2-40B4-BE49-F238E27FC236}">
                <a16:creationId xmlns:a16="http://schemas.microsoft.com/office/drawing/2014/main" id="{45CAFDC8-C2A5-FD18-5D2D-5B771B494263}"/>
              </a:ext>
            </a:extLst>
          </p:cNvPr>
          <p:cNvSpPr/>
          <p:nvPr/>
        </p:nvSpPr>
        <p:spPr>
          <a:xfrm>
            <a:off x="9552384" y="652626"/>
            <a:ext cx="1080120" cy="369204"/>
          </a:xfrm>
          <a:prstGeom prst="rect">
            <a:avLst/>
          </a:prstGeom>
        </p:spPr>
        <p:txBody>
          <a:bodyPr wrap="square">
            <a:spAutoFit/>
          </a:bodyPr>
          <a:lstStyle/>
          <a:p>
            <a:pPr marL="0" marR="0" lvl="0" indent="0" algn="l" defTabSz="914273" rtl="0" eaLnBrk="1" fontAlgn="auto" latinLnBrk="0" hangingPunct="1">
              <a:lnSpc>
                <a:spcPct val="100000"/>
              </a:lnSpc>
              <a:spcBef>
                <a:spcPts val="0"/>
              </a:spcBef>
              <a:spcAft>
                <a:spcPts val="0"/>
              </a:spcAft>
              <a:buClrTx/>
              <a:buSzTx/>
              <a:buFontTx/>
              <a:buNone/>
              <a:tabLst/>
              <a:defRPr/>
            </a:pPr>
            <a:r>
              <a:rPr kumimoji="0" lang="fr-FR" sz="1799" b="1" i="0" u="none" strike="noStrike" kern="1200" cap="none" spc="0" normalizeH="0" baseline="0" noProof="0" dirty="0">
                <a:ln>
                  <a:noFill/>
                </a:ln>
                <a:solidFill>
                  <a:prstClr val="white"/>
                </a:solidFill>
                <a:effectLst/>
                <a:uLnTx/>
                <a:uFillTx/>
                <a:latin typeface="Book Antiqua" pitchFamily="18" charset="0"/>
                <a:ea typeface="+mn-ea"/>
                <a:cs typeface="+mn-cs"/>
              </a:rPr>
              <a:t>Page 403 </a:t>
            </a:r>
          </a:p>
        </p:txBody>
      </p:sp>
      <p:sp>
        <p:nvSpPr>
          <p:cNvPr id="2" name="ZoneTexte 1">
            <a:extLst>
              <a:ext uri="{FF2B5EF4-FFF2-40B4-BE49-F238E27FC236}">
                <a16:creationId xmlns:a16="http://schemas.microsoft.com/office/drawing/2014/main" id="{6D0B43D0-4AB3-6E45-7516-106AEEBE042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3" action="ppaction://hlinksldjump"/>
            <a:extLst>
              <a:ext uri="{FF2B5EF4-FFF2-40B4-BE49-F238E27FC236}">
                <a16:creationId xmlns:a16="http://schemas.microsoft.com/office/drawing/2014/main" id="{DB51AA67-5A42-6907-4658-4C7A89B62AD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193868653"/>
      </p:ext>
    </p:extLst>
  </p:cSld>
  <p:clrMapOvr>
    <a:masterClrMapping/>
  </p:clrMapOvr>
  <p:transition/>
</p:sld>
</file>

<file path=ppt/slides/slide26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كل الشعوب تسبحك</a:t>
            </a:r>
            <a:endParaRPr lang="fr-FR" sz="4800" dirty="0">
              <a:solidFill>
                <a:prstClr val="white"/>
              </a:solidFill>
            </a:endParaRPr>
          </a:p>
          <a:p>
            <a:pPr algn="just" rtl="1"/>
            <a:r>
              <a:rPr lang="ar-EG" sz="4800" dirty="0">
                <a:solidFill>
                  <a:prstClr val="white"/>
                </a:solidFill>
              </a:rPr>
              <a:t>أيها الملك المسيح </a:t>
            </a:r>
            <a:endParaRPr lang="fr-FR" sz="4800" dirty="0">
              <a:solidFill>
                <a:prstClr val="white"/>
              </a:solidFill>
            </a:endParaRPr>
          </a:p>
          <a:p>
            <a:pPr algn="just" rtl="1"/>
            <a:r>
              <a:rPr lang="ar-EG" sz="4800" dirty="0">
                <a:solidFill>
                  <a:prstClr val="white"/>
                </a:solidFill>
              </a:rPr>
              <a:t>أيها الثالوث </a:t>
            </a:r>
            <a:endParaRPr lang="fr-FR" sz="4800" dirty="0">
              <a:solidFill>
                <a:prstClr val="white"/>
              </a:solidFill>
            </a:endParaRPr>
          </a:p>
          <a:p>
            <a:pPr algn="just" rtl="1"/>
            <a:r>
              <a:rPr lang="ar-EG" sz="4800" dirty="0">
                <a:solidFill>
                  <a:prstClr val="white"/>
                </a:solidFill>
              </a:rPr>
              <a:t>القدوس أرحمنا</a:t>
            </a:r>
            <a:endParaRPr lang="fr-FR" sz="4800" dirty="0">
              <a:solidFill>
                <a:prstClr val="white"/>
              </a:solidFill>
            </a:endParaRPr>
          </a:p>
        </p:txBody>
      </p:sp>
      <p:sp>
        <p:nvSpPr>
          <p:cNvPr id="6" name="Rectangle 5"/>
          <p:cNvSpPr/>
          <p:nvPr/>
        </p:nvSpPr>
        <p:spPr>
          <a:xfrm>
            <a:off x="457200" y="332656"/>
            <a:ext cx="6070848" cy="1938992"/>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Laoc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niben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cehwc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nak</a:t>
            </a:r>
            <a:r>
              <a:rPr lang="fr-FR" sz="4000" dirty="0">
                <a:solidFill>
                  <a:prstClr val="white"/>
                </a:solidFill>
                <a:latin typeface="CS Avva Shenouda" pitchFamily="34" charset="0"/>
              </a:rPr>
              <a:t> @ `w `</a:t>
            </a:r>
            <a:r>
              <a:rPr lang="fr-FR" sz="4000" dirty="0" err="1">
                <a:solidFill>
                  <a:prstClr val="white"/>
                </a:solidFill>
                <a:latin typeface="CS Avva Shenouda" pitchFamily="34" charset="0"/>
              </a:rPr>
              <a:t>pouro</a:t>
            </a:r>
            <a:r>
              <a:rPr lang="fr-FR" sz="4000" dirty="0">
                <a:solidFill>
                  <a:prstClr val="white"/>
                </a:solidFill>
                <a:latin typeface="CS Avva Shenouda" pitchFamily="34" charset="0"/>
              </a:rPr>
              <a:t> P=,=c @ `</a:t>
            </a:r>
            <a:r>
              <a:rPr lang="fr-FR" sz="4000" dirty="0" err="1">
                <a:solidFill>
                  <a:prstClr val="white"/>
                </a:solidFill>
                <a:latin typeface="CS Avva Shenouda" pitchFamily="34" charset="0"/>
              </a:rPr>
              <a:t>agi`a</a:t>
            </a:r>
            <a:br>
              <a:rPr lang="fr-FR" sz="4000" dirty="0">
                <a:solidFill>
                  <a:prstClr val="white"/>
                </a:solidFill>
                <a:latin typeface="CS Avva Shenouda" pitchFamily="34" charset="0"/>
              </a:rPr>
            </a:br>
            <a:r>
              <a:rPr lang="fr-FR" sz="4000" dirty="0">
                <a:solidFill>
                  <a:prstClr val="white"/>
                </a:solidFill>
                <a:latin typeface="CS Avva Shenouda" pitchFamily="34" charset="0"/>
              </a:rPr>
              <a:t>`Triac </a:t>
            </a:r>
            <a:r>
              <a:rPr lang="pt-BR" sz="4000" dirty="0">
                <a:solidFill>
                  <a:prstClr val="white"/>
                </a:solidFill>
                <a:latin typeface="CS Avva Shenouda" pitchFamily="34" charset="0"/>
              </a:rPr>
              <a:t>`ele`ycon `ymac</a:t>
            </a:r>
            <a:endParaRPr lang="fr-FR" sz="4000" dirty="0">
              <a:solidFill>
                <a:prstClr val="white"/>
              </a:solidFill>
              <a:latin typeface="CS Avva Shenouda" pitchFamily="34" charset="0"/>
            </a:endParaRPr>
          </a:p>
        </p:txBody>
      </p:sp>
      <p:sp>
        <p:nvSpPr>
          <p:cNvPr id="7" name="Rectangle 6"/>
          <p:cNvSpPr/>
          <p:nvPr/>
        </p:nvSpPr>
        <p:spPr>
          <a:xfrm>
            <a:off x="1991544" y="3810000"/>
            <a:ext cx="7920880" cy="2308324"/>
          </a:xfrm>
          <a:prstGeom prst="rect">
            <a:avLst/>
          </a:prstGeom>
        </p:spPr>
        <p:txBody>
          <a:bodyPr wrap="square">
            <a:spAutoFit/>
          </a:bodyPr>
          <a:lstStyle/>
          <a:p>
            <a:pPr algn="ctr"/>
            <a:r>
              <a:rPr lang="fr-FR" sz="3600" b="1" dirty="0">
                <a:solidFill>
                  <a:prstClr val="white"/>
                </a:solidFill>
                <a:latin typeface="Book Antiqua" pitchFamily="18" charset="0"/>
              </a:rPr>
              <a:t>Tous les peuples te louent </a:t>
            </a:r>
          </a:p>
          <a:p>
            <a:pPr algn="ctr"/>
            <a:r>
              <a:rPr lang="fr-FR" sz="3600" b="1" dirty="0">
                <a:solidFill>
                  <a:prstClr val="white"/>
                </a:solidFill>
                <a:latin typeface="Book Antiqua" pitchFamily="18" charset="0"/>
              </a:rPr>
              <a:t>O le Roi le Christ</a:t>
            </a:r>
          </a:p>
          <a:p>
            <a:pPr algn="ctr"/>
            <a:r>
              <a:rPr lang="fr-FR" sz="3600" b="1" dirty="0">
                <a:solidFill>
                  <a:prstClr val="white"/>
                </a:solidFill>
                <a:latin typeface="Book Antiqua" pitchFamily="18" charset="0"/>
              </a:rPr>
              <a:t> Sainte Trinité</a:t>
            </a:r>
          </a:p>
          <a:p>
            <a:pPr algn="ctr"/>
            <a:r>
              <a:rPr lang="fr-FR" sz="3600" b="1" dirty="0">
                <a:solidFill>
                  <a:prstClr val="white"/>
                </a:solidFill>
                <a:latin typeface="Book Antiqua" pitchFamily="18" charset="0"/>
              </a:rPr>
              <a:t>Aie pitié de nous</a:t>
            </a:r>
          </a:p>
        </p:txBody>
      </p:sp>
      <p:sp>
        <p:nvSpPr>
          <p:cNvPr id="4" name="ZoneTexte 3">
            <a:extLst>
              <a:ext uri="{FF2B5EF4-FFF2-40B4-BE49-F238E27FC236}">
                <a16:creationId xmlns:a16="http://schemas.microsoft.com/office/drawing/2014/main" id="{C555CD58-E561-CF1E-3775-CF332217F8F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A343E69C-6677-CEF7-8172-EB7998E9C9D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81490232"/>
      </p:ext>
    </p:extLst>
  </p:cSld>
  <p:clrMapOvr>
    <a:masterClrMapping/>
  </p:clrMapOvr>
</p:sld>
</file>

<file path=ppt/slides/slide265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BCFA4A7C-87DC-1619-DBB8-3B3C0CB638FB}"/>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9C028429-5E11-37FD-9273-1293D9E294D8}"/>
              </a:ext>
            </a:extLst>
          </p:cNvPr>
          <p:cNvSpPr/>
          <p:nvPr/>
        </p:nvSpPr>
        <p:spPr>
          <a:xfrm>
            <a:off x="6672064" y="340592"/>
            <a:ext cx="5088565" cy="2718949"/>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بالحقيقة نؤمن بإله واحد، الله الآب، ضابط الكل، خالق السماء والأرض، ما يُرَى وما لا يرى.</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834CE898-7B6C-6DE3-DD6A-98C11F4DA7F2}"/>
              </a:ext>
            </a:extLst>
          </p:cNvPr>
          <p:cNvSpPr/>
          <p:nvPr/>
        </p:nvSpPr>
        <p:spPr>
          <a:xfrm>
            <a:off x="431371" y="332657"/>
            <a:ext cx="6096677" cy="2554545"/>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dirty="0">
                <a:ln>
                  <a:noFill/>
                </a:ln>
                <a:solidFill>
                  <a:prstClr val="white"/>
                </a:solidFill>
                <a:effectLst/>
                <a:uLnTx/>
                <a:uFillTx/>
                <a:latin typeface="Avva_Marcos" pitchFamily="82" charset="0"/>
                <a:ea typeface="+mn-ea"/>
                <a:cs typeface="+mn-cs"/>
              </a:rPr>
              <a:t>T</a:t>
            </a: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ennah] `eouNou] `nou`wt @ `V] `Viwt piPantokratwr @ vy`etaf;amio `n`tve nem `pkahi @ ny`etounau `erwou nem ny`ete</a:t>
            </a:r>
            <a:b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3200" b="0" i="0" u="none" strike="noStrike" kern="1200" cap="none" spc="0" normalizeH="0" baseline="0" noProof="0" dirty="0">
                <a:ln>
                  <a:noFill/>
                </a:ln>
                <a:solidFill>
                  <a:prstClr val="white"/>
                </a:solidFill>
                <a:effectLst/>
                <a:uLnTx/>
                <a:uFillTx/>
                <a:latin typeface="CS Avva Shenouda" pitchFamily="34" charset="0"/>
                <a:ea typeface="+mn-ea"/>
                <a:cs typeface="+mn-cs"/>
              </a:rPr>
              <a:t>`ncenau `erwou an.</a:t>
            </a:r>
            <a:endParaRPr kumimoji="0" lang="fr-FR" sz="32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15846ADD-9A3E-B4C8-96F6-081A75CBA069}"/>
              </a:ext>
            </a:extLst>
          </p:cNvPr>
          <p:cNvSpPr/>
          <p:nvPr/>
        </p:nvSpPr>
        <p:spPr>
          <a:xfrm>
            <a:off x="448229" y="4077074"/>
            <a:ext cx="11312400"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En vérité, je crois en UN seul Dieu,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le Père Tout Puissant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Créateur du ciel et de la terre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de toutes les choses visibles et invisibles.</a:t>
            </a:r>
          </a:p>
        </p:txBody>
      </p:sp>
      <p:sp>
        <p:nvSpPr>
          <p:cNvPr id="17" name="ZoneTexte 16">
            <a:extLst>
              <a:ext uri="{FF2B5EF4-FFF2-40B4-BE49-F238E27FC236}">
                <a16:creationId xmlns:a16="http://schemas.microsoft.com/office/drawing/2014/main" id="{3B107C29-D829-798B-4589-208AC2BE73F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D1E5FCE9-930B-A7C0-D676-D718A297BD4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435630715"/>
      </p:ext>
    </p:extLst>
  </p:cSld>
  <p:clrMapOvr>
    <a:masterClrMapping/>
  </p:clrMapOvr>
</p:sld>
</file>

<file path=ppt/slides/slide265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222CA3F7-1E43-05B5-3892-A557B39F9701}"/>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895AD2BB-1B6B-7CDA-6AA2-A94658477902}"/>
              </a:ext>
            </a:extLst>
          </p:cNvPr>
          <p:cNvSpPr/>
          <p:nvPr/>
        </p:nvSpPr>
        <p:spPr>
          <a:xfrm>
            <a:off x="2063553" y="764706"/>
            <a:ext cx="7545871" cy="2062296"/>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4267"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نؤمن برب واحد يسوع المسيح، ابن الله الوحيد، المولود من الآب قبل كل الدهور، نور من نور، إله حق من إله حق.</a:t>
            </a:r>
            <a:endParaRPr kumimoji="0" lang="fr-FR" sz="4267"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7E926DA1-EAEE-A026-4B5C-E455208A9228}"/>
              </a:ext>
            </a:extLst>
          </p:cNvPr>
          <p:cNvSpPr/>
          <p:nvPr/>
        </p:nvSpPr>
        <p:spPr>
          <a:xfrm>
            <a:off x="2063552" y="3645024"/>
            <a:ext cx="7992888"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Je crois en UN seul Seigneur Jésus Christ le Fils unique de Dieu né du Père avant tous les siècles. Lumière née de la Lumière. Vrai Dieu né du Vrai Dieu. </a:t>
            </a:r>
          </a:p>
        </p:txBody>
      </p:sp>
      <p:sp>
        <p:nvSpPr>
          <p:cNvPr id="16" name="ZoneTexte 15">
            <a:extLst>
              <a:ext uri="{FF2B5EF4-FFF2-40B4-BE49-F238E27FC236}">
                <a16:creationId xmlns:a16="http://schemas.microsoft.com/office/drawing/2014/main" id="{9B04D1D4-60DB-2265-D25D-8C5DBC2EFA5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52E9A683-FB6C-C55C-596B-CE5C0B49EFB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60372680"/>
      </p:ext>
    </p:extLst>
  </p:cSld>
  <p:clrMapOvr>
    <a:masterClrMapping/>
  </p:clrMapOvr>
</p:sld>
</file>

<file path=ppt/slides/slide265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515C1714-B158-F44A-D602-60BBA909F856}"/>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984CAF0C-4E82-212E-3A9C-9C2DD4BA63F4}"/>
              </a:ext>
            </a:extLst>
          </p:cNvPr>
          <p:cNvSpPr/>
          <p:nvPr/>
        </p:nvSpPr>
        <p:spPr>
          <a:xfrm>
            <a:off x="2063552" y="764704"/>
            <a:ext cx="7872875" cy="2390141"/>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مولود غير مخلوق، مساو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للآب</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في الجوهر، الذي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به</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كان كل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شئ.</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هذا الذي من أجلنا نحن البشر، ومن أجل خلاصنا، نزل من السماء، وتجسد من الروح القدس ومن مريم العذراء، وتأنس.</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6C7F6838-7A46-6440-80C7-8ADFA6C8082C}"/>
              </a:ext>
            </a:extLst>
          </p:cNvPr>
          <p:cNvSpPr/>
          <p:nvPr/>
        </p:nvSpPr>
        <p:spPr>
          <a:xfrm>
            <a:off x="623392" y="3645025"/>
            <a:ext cx="11041227"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Engendré, non pas créé, consubstantiel au Père par qui tout a été fait. Qui pour nous, les hommes, et pour notre Salut est descendu du ciel. Par l'Esprit Saint il a pris chair de la Vierge Marie et s'est fait homme.</a:t>
            </a:r>
          </a:p>
        </p:txBody>
      </p:sp>
      <p:sp>
        <p:nvSpPr>
          <p:cNvPr id="16" name="ZoneTexte 15">
            <a:extLst>
              <a:ext uri="{FF2B5EF4-FFF2-40B4-BE49-F238E27FC236}">
                <a16:creationId xmlns:a16="http://schemas.microsoft.com/office/drawing/2014/main" id="{D938E6D0-D45A-CBE0-1261-BEB5F926E61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D70EC0D4-3909-F06D-2FE9-14DE4C13AD8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058061021"/>
      </p:ext>
    </p:extLst>
  </p:cSld>
  <p:clrMapOvr>
    <a:masterClrMapping/>
  </p:clrMapOvr>
</p:sld>
</file>

<file path=ppt/slides/slide265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E8C7E445-C5CB-7A89-4DB1-A81FDBBF89A1}"/>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FEACA776-E3A7-7F65-95DB-B2B9F910D4CC}"/>
              </a:ext>
            </a:extLst>
          </p:cNvPr>
          <p:cNvSpPr/>
          <p:nvPr/>
        </p:nvSpPr>
        <p:spPr>
          <a:xfrm>
            <a:off x="2063553" y="764705"/>
            <a:ext cx="7545871" cy="1815690"/>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وصلب عنا على عهد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بيلاطس</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البنطي.</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وتألم وقبر وقام من بين الأموات في اليوم الثالث كما في الكتب.</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DF372306-1BB3-0B44-D5EC-BCE12D246CEE}"/>
              </a:ext>
            </a:extLst>
          </p:cNvPr>
          <p:cNvSpPr/>
          <p:nvPr/>
        </p:nvSpPr>
        <p:spPr>
          <a:xfrm>
            <a:off x="2063552" y="3645024"/>
            <a:ext cx="7992888" cy="2062103"/>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a été crucifié pour nous sous Ponce Pilate, a souffert et a été enseveli.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Il est ressuscité des morts le troisième jour conformément aux écritures.</a:t>
            </a:r>
          </a:p>
        </p:txBody>
      </p:sp>
      <p:sp>
        <p:nvSpPr>
          <p:cNvPr id="16" name="ZoneTexte 15">
            <a:extLst>
              <a:ext uri="{FF2B5EF4-FFF2-40B4-BE49-F238E27FC236}">
                <a16:creationId xmlns:a16="http://schemas.microsoft.com/office/drawing/2014/main" id="{7BFC8F52-E6E9-4B35-FC4A-678C6AF1ACC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0AF71657-87B9-C31D-1CBE-FF6140DF862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633339936"/>
      </p:ext>
    </p:extLst>
  </p:cSld>
  <p:clrMapOvr>
    <a:masterClrMapping/>
  </p:clrMapOvr>
</p:sld>
</file>

<file path=ppt/slides/slide265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E9A0C991-1777-7CE8-9EFC-518BFA4717B8}"/>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97F0EA86-52D6-2A68-CC73-E504C12EC90F}"/>
              </a:ext>
            </a:extLst>
          </p:cNvPr>
          <p:cNvSpPr/>
          <p:nvPr/>
        </p:nvSpPr>
        <p:spPr>
          <a:xfrm>
            <a:off x="1199456" y="764704"/>
            <a:ext cx="9697077" cy="2390141"/>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وصعد إلى السموات، وجلس عن يمين أبيه، وأيضا يأتي في مجده ليدين الأحياء والأموات، الذي ليس لملكه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انقضاء.</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نعم نؤمن بالروح القدس، الرب المحيى المنبثق من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الآب.</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نسجد له ونمجده مع الآب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والإبن.</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الناطق في الأنبياء.</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4556F10A-F178-47D3-8509-FA1C6B35029C}"/>
              </a:ext>
            </a:extLst>
          </p:cNvPr>
          <p:cNvSpPr/>
          <p:nvPr/>
        </p:nvSpPr>
        <p:spPr>
          <a:xfrm>
            <a:off x="623392" y="3645024"/>
            <a:ext cx="10657184" cy="2144498"/>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Il est monté au ciel et s'est assis à la droite du Père d'où Il reviendra dans Sa gloire pour juger les vivants et les morts et son règne n'aura pas de fin. Je crois en l'Esprit Saint qui est Seigneur et qui donne la vie ; Il procède du Père. Avec  le  Père  et  le  Fils,  Il reçoit  même  adoration  et même  gloire.  Il  a  parlé par  les  prophètes.</a:t>
            </a:r>
          </a:p>
        </p:txBody>
      </p:sp>
      <p:sp>
        <p:nvSpPr>
          <p:cNvPr id="16" name="ZoneTexte 15">
            <a:extLst>
              <a:ext uri="{FF2B5EF4-FFF2-40B4-BE49-F238E27FC236}">
                <a16:creationId xmlns:a16="http://schemas.microsoft.com/office/drawing/2014/main" id="{D445AC47-84EC-0C51-B829-94C13EA11ED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15453C4D-323B-2EDB-0CB2-74D54060CA5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049396953"/>
      </p:ext>
    </p:extLst>
  </p:cSld>
  <p:clrMapOvr>
    <a:masterClrMapping/>
  </p:clrMapOvr>
</p:sld>
</file>

<file path=ppt/slides/slide265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4404FE31-DCDA-D028-BCC9-73C9950E8D8A}"/>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40D2B5DD-C999-6DB2-7453-90E341C6F2DE}"/>
              </a:ext>
            </a:extLst>
          </p:cNvPr>
          <p:cNvSpPr/>
          <p:nvPr/>
        </p:nvSpPr>
        <p:spPr>
          <a:xfrm>
            <a:off x="2063553" y="764704"/>
            <a:ext cx="7545871" cy="1241237"/>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وبكنيسة واحدة مقدسة جامعة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رسولية.</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ونعترف بمعمودية واحدة لمغفرة الخطايا.</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24AE2930-5AE1-4094-C95C-316371E81878}"/>
              </a:ext>
            </a:extLst>
          </p:cNvPr>
          <p:cNvSpPr/>
          <p:nvPr/>
        </p:nvSpPr>
        <p:spPr>
          <a:xfrm>
            <a:off x="2063552" y="3645025"/>
            <a:ext cx="8352928" cy="156966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Je crois en l'Eglise, Une, Sainte, Universelle et Apostolique. Je reconnais un seul baptême  pour  le  pardon des péchés. </a:t>
            </a:r>
          </a:p>
        </p:txBody>
      </p:sp>
      <p:sp>
        <p:nvSpPr>
          <p:cNvPr id="16" name="ZoneTexte 15">
            <a:extLst>
              <a:ext uri="{FF2B5EF4-FFF2-40B4-BE49-F238E27FC236}">
                <a16:creationId xmlns:a16="http://schemas.microsoft.com/office/drawing/2014/main" id="{84C7626E-678F-DB6C-122C-5503FEC753B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2A6AF969-9C78-A362-6ABE-D4754277385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796776891"/>
      </p:ext>
    </p:extLst>
  </p:cSld>
  <p:clrMapOvr>
    <a:masterClrMapping/>
  </p:clrMapOvr>
</p:sld>
</file>

<file path=ppt/slides/slide265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204C31CC-9883-ED53-3335-BD89C8D45965}"/>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AA993D9B-447A-121F-C7F9-3A58A1E77582}"/>
              </a:ext>
            </a:extLst>
          </p:cNvPr>
          <p:cNvSpPr/>
          <p:nvPr/>
        </p:nvSpPr>
        <p:spPr>
          <a:xfrm>
            <a:off x="2063553" y="764706"/>
            <a:ext cx="7545871" cy="666786"/>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وننتظر قيامة الأموات وحياة الدهر </a:t>
            </a:r>
            <a:r>
              <a:rPr kumimoji="0" lang="ar-AE" sz="3733"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الآتي.</a:t>
            </a:r>
            <a:r>
              <a:rPr kumimoji="0" lang="ar-AE"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أمين.</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DDE5B6F3-DF92-FAEE-4EF3-097B79BF057C}"/>
              </a:ext>
            </a:extLst>
          </p:cNvPr>
          <p:cNvSpPr/>
          <p:nvPr/>
        </p:nvSpPr>
        <p:spPr>
          <a:xfrm>
            <a:off x="2063552" y="3645024"/>
            <a:ext cx="7992888" cy="1077218"/>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J’attends la résurrection  des morts et la vie du  monde à venir. Amen.</a:t>
            </a:r>
          </a:p>
        </p:txBody>
      </p:sp>
      <p:sp>
        <p:nvSpPr>
          <p:cNvPr id="16" name="ZoneTexte 15">
            <a:extLst>
              <a:ext uri="{FF2B5EF4-FFF2-40B4-BE49-F238E27FC236}">
                <a16:creationId xmlns:a16="http://schemas.microsoft.com/office/drawing/2014/main" id="{4790CD24-88E3-162B-BC98-0ABFF0FCCB1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37BBA51C-E8C6-F0C4-FD93-CDF293BAC42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995162389"/>
      </p:ext>
    </p:extLst>
  </p:cSld>
  <p:clrMapOvr>
    <a:masterClrMapping/>
  </p:clrMapOvr>
</p:sld>
</file>

<file path=ppt/slides/slide265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12747D15-031F-A3E0-9BB9-AECF60F8251A}"/>
            </a:ext>
          </a:extLst>
        </p:cNvPr>
        <p:cNvGrpSpPr/>
        <p:nvPr/>
      </p:nvGrpSpPr>
      <p:grpSpPr>
        <a:xfrm>
          <a:off x="0" y="0"/>
          <a:ext cx="0" cy="0"/>
          <a:chOff x="0" y="0"/>
          <a:chExt cx="0" cy="0"/>
        </a:xfrm>
      </p:grpSpPr>
      <p:sp>
        <p:nvSpPr>
          <p:cNvPr id="16" name="Rectangle 15">
            <a:extLst>
              <a:ext uri="{FF2B5EF4-FFF2-40B4-BE49-F238E27FC236}">
                <a16:creationId xmlns:a16="http://schemas.microsoft.com/office/drawing/2014/main" id="{3789B536-2278-5C83-FFD4-7C5AD9801439}"/>
              </a:ext>
            </a:extLst>
          </p:cNvPr>
          <p:cNvSpPr/>
          <p:nvPr/>
        </p:nvSpPr>
        <p:spPr>
          <a:xfrm>
            <a:off x="2156908" y="2060851"/>
            <a:ext cx="7952818" cy="1015663"/>
          </a:xfrm>
          <a:prstGeom prst="rect">
            <a:avLst/>
          </a:prstGeom>
        </p:spPr>
        <p:txBody>
          <a:bodyPr wrap="non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60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pic>
        <p:nvPicPr>
          <p:cNvPr id="5" name="Picture 2" descr="C:\Users\PC_KOLTA\Documents\Youssef\Work\PPT\kiahk\fini\3.jpg">
            <a:extLst>
              <a:ext uri="{FF2B5EF4-FFF2-40B4-BE49-F238E27FC236}">
                <a16:creationId xmlns:a16="http://schemas.microsoft.com/office/drawing/2014/main" id="{5FEA7818-51FF-4A21-1E7B-65056C3FFD7E}"/>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a:extLst>
              <a:ext uri="{FF2B5EF4-FFF2-40B4-BE49-F238E27FC236}">
                <a16:creationId xmlns:a16="http://schemas.microsoft.com/office/drawing/2014/main" id="{C0B7BD7A-9647-17EE-5909-4A22098D6BB0}"/>
              </a:ext>
            </a:extLst>
          </p:cNvPr>
          <p:cNvSpPr/>
          <p:nvPr/>
        </p:nvSpPr>
        <p:spPr>
          <a:xfrm>
            <a:off x="9552384" y="652626"/>
            <a:ext cx="1080120" cy="369204"/>
          </a:xfrm>
          <a:prstGeom prst="rect">
            <a:avLst/>
          </a:prstGeom>
        </p:spPr>
        <p:txBody>
          <a:bodyPr wrap="square">
            <a:spAutoFit/>
          </a:bodyPr>
          <a:lstStyle/>
          <a:p>
            <a:pPr marL="0" marR="0" lvl="0" indent="0" algn="l" defTabSz="914273" rtl="0" eaLnBrk="1" fontAlgn="auto" latinLnBrk="0" hangingPunct="1">
              <a:lnSpc>
                <a:spcPct val="100000"/>
              </a:lnSpc>
              <a:spcBef>
                <a:spcPts val="0"/>
              </a:spcBef>
              <a:spcAft>
                <a:spcPts val="0"/>
              </a:spcAft>
              <a:buClrTx/>
              <a:buSzTx/>
              <a:buFontTx/>
              <a:buNone/>
              <a:tabLst/>
              <a:defRPr/>
            </a:pPr>
            <a:r>
              <a:rPr kumimoji="0" lang="fr-FR" sz="1799" b="1" i="0" u="none" strike="noStrike" kern="1200" cap="none" spc="0" normalizeH="0" baseline="0" noProof="0" dirty="0">
                <a:ln>
                  <a:noFill/>
                </a:ln>
                <a:solidFill>
                  <a:prstClr val="white"/>
                </a:solidFill>
                <a:effectLst/>
                <a:uLnTx/>
                <a:uFillTx/>
                <a:latin typeface="Book Antiqua" pitchFamily="18" charset="0"/>
                <a:ea typeface="+mn-ea"/>
                <a:cs typeface="+mn-cs"/>
              </a:rPr>
              <a:t>Page 405 </a:t>
            </a:r>
          </a:p>
        </p:txBody>
      </p:sp>
      <p:sp>
        <p:nvSpPr>
          <p:cNvPr id="2" name="ZoneTexte 1">
            <a:extLst>
              <a:ext uri="{FF2B5EF4-FFF2-40B4-BE49-F238E27FC236}">
                <a16:creationId xmlns:a16="http://schemas.microsoft.com/office/drawing/2014/main" id="{C34B4FA2-DF0D-3367-15AA-928CD066B7F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3" action="ppaction://hlinksldjump"/>
            <a:extLst>
              <a:ext uri="{FF2B5EF4-FFF2-40B4-BE49-F238E27FC236}">
                <a16:creationId xmlns:a16="http://schemas.microsoft.com/office/drawing/2014/main" id="{EA5E3152-42CE-444B-C54C-35D7847FE20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063694866"/>
      </p:ext>
    </p:extLst>
  </p:cSld>
  <p:clrMapOvr>
    <a:masterClrMapping/>
  </p:clrMapOvr>
  <p:transition/>
</p:sld>
</file>

<file path=ppt/slides/slide265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2435CC58-AC58-0077-3666-88B659A5EC8F}"/>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40B0BEC6-8432-1F98-6BE9-04F408FEFECA}"/>
              </a:ext>
            </a:extLst>
          </p:cNvPr>
          <p:cNvSpPr/>
          <p:nvPr/>
        </p:nvSpPr>
        <p:spPr>
          <a:xfrm>
            <a:off x="6768075" y="340592"/>
            <a:ext cx="4992555" cy="144655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آمين يا رب ارحم يا رب ارحم يا رب ارحم</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DDC646BA-5597-B457-50E2-5643116674D5}"/>
              </a:ext>
            </a:extLst>
          </p:cNvPr>
          <p:cNvSpPr/>
          <p:nvPr/>
        </p:nvSpPr>
        <p:spPr>
          <a:xfrm>
            <a:off x="431371" y="332658"/>
            <a:ext cx="6240693" cy="2123658"/>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4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a:t>
            </a:r>
            <a:r>
              <a:rPr kumimoji="0" lang="pt-BR" sz="4400" b="0" i="0" u="none" strike="noStrike" kern="1200" cap="none" spc="0" normalizeH="0" baseline="0" noProof="0" dirty="0">
                <a:ln>
                  <a:noFill/>
                </a:ln>
                <a:solidFill>
                  <a:prstClr val="white"/>
                </a:solidFill>
                <a:effectLst/>
                <a:uLnTx/>
                <a:uFillTx/>
                <a:latin typeface="Avva_Marcos" pitchFamily="82" charset="0"/>
                <a:ea typeface="+mn-ea"/>
                <a:cs typeface="+mn-cs"/>
              </a:rPr>
              <a:t>A</a:t>
            </a:r>
            <a:r>
              <a:rPr kumimoji="0" lang="pt-BR" sz="44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myn. Kuri`e `ele`ycon</a:t>
            </a:r>
          </a:p>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4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Kuri`e `ele`ycon Kuri`e</a:t>
            </a:r>
            <a:br>
              <a:rPr kumimoji="0" lang="pt-BR" sz="44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br>
            <a:r>
              <a:rPr kumimoji="0" lang="pt-BR" sz="44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`ele`ycon</a:t>
            </a:r>
            <a:endParaRPr kumimoji="0" lang="fr-FR" sz="44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F6093899-3747-EDEC-6B75-911EBDB81FB7}"/>
              </a:ext>
            </a:extLst>
          </p:cNvPr>
          <p:cNvSpPr/>
          <p:nvPr/>
        </p:nvSpPr>
        <p:spPr>
          <a:xfrm>
            <a:off x="2783632" y="4077073"/>
            <a:ext cx="6408712" cy="2123658"/>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400" b="1" i="0" u="none" strike="noStrike" kern="1200" cap="none" spc="0" normalizeH="0" baseline="0" noProof="0" dirty="0">
                <a:ln>
                  <a:noFill/>
                </a:ln>
                <a:solidFill>
                  <a:prstClr val="white"/>
                </a:solidFill>
                <a:effectLst/>
                <a:uLnTx/>
                <a:uFillTx/>
                <a:latin typeface="Book Antiqua" pitchFamily="18" charset="0"/>
                <a:ea typeface="+mn-ea"/>
                <a:cs typeface="+mn-cs"/>
              </a:rPr>
              <a:t>Amen. Pitié Seigneur, Pitié Seigneur, Pitié Seigneur</a:t>
            </a:r>
          </a:p>
        </p:txBody>
      </p:sp>
      <p:sp>
        <p:nvSpPr>
          <p:cNvPr id="17" name="ZoneTexte 16">
            <a:extLst>
              <a:ext uri="{FF2B5EF4-FFF2-40B4-BE49-F238E27FC236}">
                <a16:creationId xmlns:a16="http://schemas.microsoft.com/office/drawing/2014/main" id="{BDF8F084-8F53-F8F3-CBE7-E52C940F3D9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91456A11-A21B-2DAA-762B-E86CDF0BB71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63048093"/>
      </p:ext>
    </p:extLst>
  </p:cSld>
  <p:clrMapOvr>
    <a:masterClrMapping/>
  </p:clrMapOvr>
</p:sld>
</file>

<file path=ppt/slides/slide265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F863A5F7-A74C-CD98-3333-663791092035}"/>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31FCCA5D-C60F-3F00-946D-CDE80B4DEE3B}"/>
              </a:ext>
            </a:extLst>
          </p:cNvPr>
          <p:cNvSpPr/>
          <p:nvPr/>
        </p:nvSpPr>
        <p:spPr>
          <a:xfrm>
            <a:off x="6240017"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ارحمنا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EAFBECD0-E9DE-A36F-342D-3E5A49ECF8F4}"/>
              </a:ext>
            </a:extLst>
          </p:cNvPr>
          <p:cNvSpPr/>
          <p:nvPr/>
        </p:nvSpPr>
        <p:spPr>
          <a:xfrm>
            <a:off x="1583499" y="1700809"/>
            <a:ext cx="4680520"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nai nan.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C83A3C13-ADA8-5937-674F-C7D9F2CA1D12}"/>
              </a:ext>
            </a:extLst>
          </p:cNvPr>
          <p:cNvSpPr/>
          <p:nvPr/>
        </p:nvSpPr>
        <p:spPr>
          <a:xfrm>
            <a:off x="2783632" y="4077072"/>
            <a:ext cx="6864763"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aie pitié de nous.</a:t>
            </a:r>
          </a:p>
        </p:txBody>
      </p:sp>
      <p:sp>
        <p:nvSpPr>
          <p:cNvPr id="17" name="ZoneTexte 16">
            <a:extLst>
              <a:ext uri="{FF2B5EF4-FFF2-40B4-BE49-F238E27FC236}">
                <a16:creationId xmlns:a16="http://schemas.microsoft.com/office/drawing/2014/main" id="{50CEE3C3-6FFF-0638-F781-E6474F1B49B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EB24EF3C-C98E-3261-22C7-3037870015F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107067900"/>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أعطنا سلامك </a:t>
            </a:r>
            <a:endParaRPr lang="fr-FR" sz="4800" dirty="0">
              <a:solidFill>
                <a:prstClr val="white"/>
              </a:solidFill>
            </a:endParaRPr>
          </a:p>
          <a:p>
            <a:pPr algn="just" rtl="1"/>
            <a:r>
              <a:rPr lang="ar-EG" sz="4800" dirty="0" err="1">
                <a:solidFill>
                  <a:prstClr val="white"/>
                </a:solidFill>
              </a:rPr>
              <a:t>إشفِ</a:t>
            </a:r>
            <a:r>
              <a:rPr lang="ar-EG" sz="4800" dirty="0">
                <a:solidFill>
                  <a:prstClr val="white"/>
                </a:solidFill>
              </a:rPr>
              <a:t> أمراضنا </a:t>
            </a:r>
            <a:endParaRPr lang="fr-FR" sz="4800" dirty="0">
              <a:solidFill>
                <a:prstClr val="white"/>
              </a:solidFill>
            </a:endParaRPr>
          </a:p>
          <a:p>
            <a:pPr algn="just" rtl="1"/>
            <a:r>
              <a:rPr lang="ar-EG" sz="4800" dirty="0">
                <a:solidFill>
                  <a:prstClr val="white"/>
                </a:solidFill>
              </a:rPr>
              <a:t>أيها الثالوث </a:t>
            </a:r>
            <a:endParaRPr lang="fr-FR" sz="4800" dirty="0">
              <a:solidFill>
                <a:prstClr val="white"/>
              </a:solidFill>
            </a:endParaRPr>
          </a:p>
          <a:p>
            <a:pPr algn="just" rtl="1"/>
            <a:r>
              <a:rPr lang="ar-EG" sz="4800" dirty="0">
                <a:solidFill>
                  <a:prstClr val="white"/>
                </a:solidFill>
              </a:rPr>
              <a:t>القدوس أرحمنا</a:t>
            </a:r>
            <a:endParaRPr lang="fr-FR" sz="4800" dirty="0">
              <a:solidFill>
                <a:prstClr val="white"/>
              </a:solidFill>
            </a:endParaRPr>
          </a:p>
        </p:txBody>
      </p:sp>
      <p:sp>
        <p:nvSpPr>
          <p:cNvPr id="6" name="Rectangle 5"/>
          <p:cNvSpPr/>
          <p:nvPr/>
        </p:nvSpPr>
        <p:spPr>
          <a:xfrm>
            <a:off x="457200" y="332656"/>
            <a:ext cx="6070848" cy="1938992"/>
          </a:xfrm>
          <a:prstGeom prst="rect">
            <a:avLst/>
          </a:prstGeom>
        </p:spPr>
        <p:txBody>
          <a:bodyPr wrap="square">
            <a:spAutoFit/>
          </a:bodyPr>
          <a:lstStyle/>
          <a:p>
            <a:pPr algn="just"/>
            <a:r>
              <a:rPr lang="fr-FR" sz="4000" dirty="0">
                <a:solidFill>
                  <a:prstClr val="white"/>
                </a:solidFill>
                <a:latin typeface="CS Avva Shenouda" pitchFamily="34" charset="0"/>
              </a:rPr>
              <a:t>¿ </a:t>
            </a:r>
            <a:r>
              <a:rPr lang="pt-BR" sz="4000" dirty="0">
                <a:solidFill>
                  <a:prstClr val="white"/>
                </a:solidFill>
                <a:latin typeface="CS Avva Shenouda" pitchFamily="34" charset="0"/>
              </a:rPr>
              <a:t>Mou nan `ntekhiryny @ matal[o `nnenswni @ </a:t>
            </a:r>
            <a:br>
              <a:rPr lang="pt-BR" sz="4000" dirty="0">
                <a:solidFill>
                  <a:prstClr val="white"/>
                </a:solidFill>
                <a:latin typeface="CS Avva Shenouda" pitchFamily="34" charset="0"/>
              </a:rPr>
            </a:br>
            <a:r>
              <a:rPr lang="pt-BR" sz="4000" dirty="0">
                <a:solidFill>
                  <a:prstClr val="white"/>
                </a:solidFill>
                <a:latin typeface="CS Avva Shenouda" pitchFamily="34" charset="0"/>
              </a:rPr>
              <a:t>`agi`a `Triac `ele`ycon `ymac</a:t>
            </a:r>
            <a:endParaRPr lang="fr-FR" sz="4000" dirty="0">
              <a:solidFill>
                <a:prstClr val="white"/>
              </a:solidFill>
              <a:latin typeface="CS Avva Shenouda" pitchFamily="34" charset="0"/>
            </a:endParaRPr>
          </a:p>
        </p:txBody>
      </p:sp>
      <p:sp>
        <p:nvSpPr>
          <p:cNvPr id="7" name="Rectangle 6"/>
          <p:cNvSpPr/>
          <p:nvPr/>
        </p:nvSpPr>
        <p:spPr>
          <a:xfrm>
            <a:off x="1991544" y="3810000"/>
            <a:ext cx="7920880" cy="2308324"/>
          </a:xfrm>
          <a:prstGeom prst="rect">
            <a:avLst/>
          </a:prstGeom>
        </p:spPr>
        <p:txBody>
          <a:bodyPr wrap="square">
            <a:spAutoFit/>
          </a:bodyPr>
          <a:lstStyle/>
          <a:p>
            <a:pPr algn="ctr"/>
            <a:r>
              <a:rPr lang="fr-FR" sz="3600" b="1" dirty="0">
                <a:solidFill>
                  <a:prstClr val="white"/>
                </a:solidFill>
                <a:latin typeface="Book Antiqua" pitchFamily="18" charset="0"/>
              </a:rPr>
              <a:t>Accorde nous ton salut </a:t>
            </a:r>
          </a:p>
          <a:p>
            <a:pPr algn="ctr"/>
            <a:r>
              <a:rPr lang="fr-FR" sz="3600" b="1" dirty="0">
                <a:solidFill>
                  <a:prstClr val="white"/>
                </a:solidFill>
                <a:latin typeface="Book Antiqua" pitchFamily="18" charset="0"/>
              </a:rPr>
              <a:t>Guéris nos maladies</a:t>
            </a:r>
          </a:p>
          <a:p>
            <a:pPr algn="ctr"/>
            <a:r>
              <a:rPr lang="fr-FR" sz="3600" b="1" dirty="0">
                <a:solidFill>
                  <a:prstClr val="white"/>
                </a:solidFill>
                <a:latin typeface="Book Antiqua" pitchFamily="18" charset="0"/>
              </a:rPr>
              <a:t>Sainte Trinité</a:t>
            </a:r>
          </a:p>
          <a:p>
            <a:pPr algn="ctr"/>
            <a:r>
              <a:rPr lang="fr-FR" sz="3600" b="1" dirty="0">
                <a:solidFill>
                  <a:prstClr val="white"/>
                </a:solidFill>
                <a:latin typeface="Book Antiqua" pitchFamily="18" charset="0"/>
              </a:rPr>
              <a:t>Aie pitié de nous</a:t>
            </a:r>
          </a:p>
        </p:txBody>
      </p:sp>
      <p:sp>
        <p:nvSpPr>
          <p:cNvPr id="4" name="ZoneTexte 3">
            <a:extLst>
              <a:ext uri="{FF2B5EF4-FFF2-40B4-BE49-F238E27FC236}">
                <a16:creationId xmlns:a16="http://schemas.microsoft.com/office/drawing/2014/main" id="{B745BEBD-35AA-02EA-9F2C-A6028C74EA7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1CAC5FB9-198B-8AF1-3DE7-0BDD56A4F55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07569518"/>
      </p:ext>
    </p:extLst>
  </p:cSld>
  <p:clrMapOvr>
    <a:masterClrMapping/>
  </p:clrMapOvr>
</p:sld>
</file>

<file path=ppt/slides/slide266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54715883-8767-19CF-E986-172B9779D86F}"/>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7D636367-82CC-BC90-9B0B-36E33CB3A133}"/>
              </a:ext>
            </a:extLst>
          </p:cNvPr>
          <p:cNvSpPr/>
          <p:nvPr/>
        </p:nvSpPr>
        <p:spPr>
          <a:xfrm>
            <a:off x="6240017"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اسمعنا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C0FA3078-474A-7088-6A48-6E2EE2CFCA98}"/>
              </a:ext>
            </a:extLst>
          </p:cNvPr>
          <p:cNvSpPr/>
          <p:nvPr/>
        </p:nvSpPr>
        <p:spPr>
          <a:xfrm>
            <a:off x="1199456" y="1700808"/>
            <a:ext cx="5544616"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cwtem `eron.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1C4CFA9A-B351-F62F-941B-3074C0FAE73B}"/>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écoute nous.</a:t>
            </a:r>
          </a:p>
        </p:txBody>
      </p:sp>
      <p:sp>
        <p:nvSpPr>
          <p:cNvPr id="17" name="ZoneTexte 16">
            <a:extLst>
              <a:ext uri="{FF2B5EF4-FFF2-40B4-BE49-F238E27FC236}">
                <a16:creationId xmlns:a16="http://schemas.microsoft.com/office/drawing/2014/main" id="{1D5880B8-8A8E-B969-B6BD-D0A5B9FF0E4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421BB26A-E161-CA49-2390-A8F9F53EC0C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742398338"/>
      </p:ext>
    </p:extLst>
  </p:cSld>
  <p:clrMapOvr>
    <a:masterClrMapping/>
  </p:clrMapOvr>
</p:sld>
</file>

<file path=ppt/slides/slide266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988DB874-8B66-FCDB-2745-633A460F0292}"/>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9784D51A-ACC0-DB0A-AA49-FE0B2A6EDEF3}"/>
              </a:ext>
            </a:extLst>
          </p:cNvPr>
          <p:cNvSpPr/>
          <p:nvPr/>
        </p:nvSpPr>
        <p:spPr>
          <a:xfrm>
            <a:off x="6240017"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أنظر إلينا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AEB71731-33E2-673D-842B-A464D5493F1A}"/>
              </a:ext>
            </a:extLst>
          </p:cNvPr>
          <p:cNvSpPr/>
          <p:nvPr/>
        </p:nvSpPr>
        <p:spPr>
          <a:xfrm>
            <a:off x="1487488" y="1700808"/>
            <a:ext cx="4680520"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comc `eron.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ABEF5011-8AD9-8CFD-77B1-2C260BF577D3}"/>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regarde nous.</a:t>
            </a:r>
          </a:p>
        </p:txBody>
      </p:sp>
      <p:sp>
        <p:nvSpPr>
          <p:cNvPr id="17" name="ZoneTexte 16">
            <a:extLst>
              <a:ext uri="{FF2B5EF4-FFF2-40B4-BE49-F238E27FC236}">
                <a16:creationId xmlns:a16="http://schemas.microsoft.com/office/drawing/2014/main" id="{F9639BFD-F142-F76B-2037-4AA405D7C26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A946D785-2A25-B7F4-A95F-9063FE2EF49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711042344"/>
      </p:ext>
    </p:extLst>
  </p:cSld>
  <p:clrMapOvr>
    <a:masterClrMapping/>
  </p:clrMapOvr>
</p:sld>
</file>

<file path=ppt/slides/slide266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B5805B9F-D2FE-FF96-4821-51DD41DFAFB4}"/>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D6EE1938-1D22-2CF4-A019-8212EA11311E}"/>
              </a:ext>
            </a:extLst>
          </p:cNvPr>
          <p:cNvSpPr/>
          <p:nvPr/>
        </p:nvSpPr>
        <p:spPr>
          <a:xfrm>
            <a:off x="6927061"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أطلع علينا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21F954F6-5D5C-0E44-A999-6FD6883E7AC1}"/>
              </a:ext>
            </a:extLst>
          </p:cNvPr>
          <p:cNvSpPr/>
          <p:nvPr/>
        </p:nvSpPr>
        <p:spPr>
          <a:xfrm>
            <a:off x="1295467" y="1700808"/>
            <a:ext cx="5520613"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joust `eron.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DBEF8007-BB82-E738-0161-F7839C47FD05}"/>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observe nous.</a:t>
            </a:r>
          </a:p>
        </p:txBody>
      </p:sp>
      <p:sp>
        <p:nvSpPr>
          <p:cNvPr id="17" name="ZoneTexte 16">
            <a:extLst>
              <a:ext uri="{FF2B5EF4-FFF2-40B4-BE49-F238E27FC236}">
                <a16:creationId xmlns:a16="http://schemas.microsoft.com/office/drawing/2014/main" id="{19977EF9-84CF-6497-558F-F233C4F8257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E49EB8CA-99CB-A105-357F-E577A91F845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15678994"/>
      </p:ext>
    </p:extLst>
  </p:cSld>
  <p:clrMapOvr>
    <a:masterClrMapping/>
  </p:clrMapOvr>
</p:sld>
</file>

<file path=ppt/slides/slide266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F27422D4-129F-5B6E-DE48-FB08CBFB7A8A}"/>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325AA9F3-6630-D4F1-D6C1-956D18D6FCB6}"/>
              </a:ext>
            </a:extLst>
          </p:cNvPr>
          <p:cNvSpPr/>
          <p:nvPr/>
        </p:nvSpPr>
        <p:spPr>
          <a:xfrm>
            <a:off x="7215093"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الله تراءف علينا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EE7C8249-508E-4FE9-78D5-CF97DA4B82C3}"/>
              </a:ext>
            </a:extLst>
          </p:cNvPr>
          <p:cNvSpPr/>
          <p:nvPr/>
        </p:nvSpPr>
        <p:spPr>
          <a:xfrm>
            <a:off x="623392" y="1700808"/>
            <a:ext cx="5832648"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`V] senhyt qaron.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58973113-2E86-9CAE-55A6-6FB26964B967}"/>
              </a:ext>
            </a:extLst>
          </p:cNvPr>
          <p:cNvSpPr/>
          <p:nvPr/>
        </p:nvSpPr>
        <p:spPr>
          <a:xfrm>
            <a:off x="911424" y="4077072"/>
            <a:ext cx="1036915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Dieu traite-nous avec clémence.</a:t>
            </a:r>
          </a:p>
        </p:txBody>
      </p:sp>
      <p:sp>
        <p:nvSpPr>
          <p:cNvPr id="17" name="ZoneTexte 16">
            <a:extLst>
              <a:ext uri="{FF2B5EF4-FFF2-40B4-BE49-F238E27FC236}">
                <a16:creationId xmlns:a16="http://schemas.microsoft.com/office/drawing/2014/main" id="{BD95315E-12A5-D677-268B-75B3EC97051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14A9CC96-D6AF-7DA6-8764-A0D56A8A421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966325599"/>
      </p:ext>
    </p:extLst>
  </p:cSld>
  <p:clrMapOvr>
    <a:masterClrMapping/>
  </p:clrMapOvr>
</p:sld>
</file>

<file path=ppt/slides/slide266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3388421D-FB1D-229A-6FDE-88C51C3E79F7}"/>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C023258E-C6AA-B317-F95F-6A64E8A820C8}"/>
              </a:ext>
            </a:extLst>
          </p:cNvPr>
          <p:cNvSpPr/>
          <p:nvPr/>
        </p:nvSpPr>
        <p:spPr>
          <a:xfrm>
            <a:off x="7119082"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نحن شعبك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723FFD75-90FB-E5F6-A3DF-43F5534A8013}"/>
              </a:ext>
            </a:extLst>
          </p:cNvPr>
          <p:cNvSpPr/>
          <p:nvPr/>
        </p:nvSpPr>
        <p:spPr>
          <a:xfrm>
            <a:off x="839416" y="1700808"/>
            <a:ext cx="6024669"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`Anon qa peklaoc.</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FF014FCA-B97E-DC6D-CB89-6C265A015F1F}"/>
              </a:ext>
            </a:extLst>
          </p:cNvPr>
          <p:cNvSpPr/>
          <p:nvPr/>
        </p:nvSpPr>
        <p:spPr>
          <a:xfrm>
            <a:off x="1391478" y="4077072"/>
            <a:ext cx="9409045"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Nous sommes ton peuple.</a:t>
            </a:r>
          </a:p>
        </p:txBody>
      </p:sp>
      <p:sp>
        <p:nvSpPr>
          <p:cNvPr id="17" name="ZoneTexte 16">
            <a:extLst>
              <a:ext uri="{FF2B5EF4-FFF2-40B4-BE49-F238E27FC236}">
                <a16:creationId xmlns:a16="http://schemas.microsoft.com/office/drawing/2014/main" id="{86DE783A-7692-7081-BB4D-CB3DBF75619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4AA88E5B-A896-A859-2C5C-DFDDA81418E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167784037"/>
      </p:ext>
    </p:extLst>
  </p:cSld>
  <p:clrMapOvr>
    <a:masterClrMapping/>
  </p:clrMapOvr>
</p:sld>
</file>

<file path=ppt/slides/slide266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8F18F3CF-47A7-3562-9E6A-47973CCDCE53}"/>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1F7FA035-99D8-299B-1FA0-2F4A40FBC28A}"/>
              </a:ext>
            </a:extLst>
          </p:cNvPr>
          <p:cNvSpPr/>
          <p:nvPr/>
        </p:nvSpPr>
        <p:spPr>
          <a:xfrm>
            <a:off x="7215093"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نحن جُبلتك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940A490D-DA13-BC43-0DF5-2024B6AB3885}"/>
              </a:ext>
            </a:extLst>
          </p:cNvPr>
          <p:cNvSpPr/>
          <p:nvPr/>
        </p:nvSpPr>
        <p:spPr>
          <a:xfrm>
            <a:off x="1031437" y="1700808"/>
            <a:ext cx="6408712"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`Anon qa pek`placma.</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3F0EB867-1C41-9776-7442-20709959744F}"/>
              </a:ext>
            </a:extLst>
          </p:cNvPr>
          <p:cNvSpPr/>
          <p:nvPr/>
        </p:nvSpPr>
        <p:spPr>
          <a:xfrm>
            <a:off x="911424" y="4077073"/>
            <a:ext cx="1036915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Nous sommes ta création.</a:t>
            </a:r>
          </a:p>
        </p:txBody>
      </p:sp>
      <p:sp>
        <p:nvSpPr>
          <p:cNvPr id="17" name="ZoneTexte 16">
            <a:extLst>
              <a:ext uri="{FF2B5EF4-FFF2-40B4-BE49-F238E27FC236}">
                <a16:creationId xmlns:a16="http://schemas.microsoft.com/office/drawing/2014/main" id="{7C66054D-BA29-56D3-480B-BC955E4F558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21A840EF-27AB-7F82-7F58-73F5A7B5D83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83010947"/>
      </p:ext>
    </p:extLst>
  </p:cSld>
  <p:clrMapOvr>
    <a:masterClrMapping/>
  </p:clrMapOvr>
</p:sld>
</file>

<file path=ppt/slides/slide266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7B962B75-2DD7-BDA1-0A70-A656DDC0CF2F}"/>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1DA0F945-7AB3-E160-08DA-870654A4DA85}"/>
              </a:ext>
            </a:extLst>
          </p:cNvPr>
          <p:cNvSpPr/>
          <p:nvPr/>
        </p:nvSpPr>
        <p:spPr>
          <a:xfrm>
            <a:off x="7599135"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نجنا من أعدائنا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A43C780C-7FAD-6FF0-9E86-47FCDCD6DE7B}"/>
              </a:ext>
            </a:extLst>
          </p:cNvPr>
          <p:cNvSpPr/>
          <p:nvPr/>
        </p:nvSpPr>
        <p:spPr>
          <a:xfrm>
            <a:off x="935427" y="1700808"/>
            <a:ext cx="6408712" cy="1569660"/>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Nahmen `ebol qen nenjaji.</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B0136BD5-C6FC-5C6F-65FD-6E73B30C7796}"/>
              </a:ext>
            </a:extLst>
          </p:cNvPr>
          <p:cNvSpPr/>
          <p:nvPr/>
        </p:nvSpPr>
        <p:spPr>
          <a:xfrm>
            <a:off x="935427" y="4077072"/>
            <a:ext cx="10633181"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Délivre-nous de nos ennemis.</a:t>
            </a:r>
          </a:p>
        </p:txBody>
      </p:sp>
      <p:sp>
        <p:nvSpPr>
          <p:cNvPr id="17" name="ZoneTexte 16">
            <a:extLst>
              <a:ext uri="{FF2B5EF4-FFF2-40B4-BE49-F238E27FC236}">
                <a16:creationId xmlns:a16="http://schemas.microsoft.com/office/drawing/2014/main" id="{CFB5CD35-F6BA-6501-90EA-8733D7982FC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9A78E13F-A9E0-E48C-D268-032712283E0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42930300"/>
      </p:ext>
    </p:extLst>
  </p:cSld>
  <p:clrMapOvr>
    <a:masterClrMapping/>
  </p:clrMapOvr>
</p:sld>
</file>

<file path=ppt/slides/slide266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A0CD88CE-853D-DD1C-2D62-64E31C0E648C}"/>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34AEAA0A-B4F8-36A0-E98C-B1A8680DD2F4}"/>
              </a:ext>
            </a:extLst>
          </p:cNvPr>
          <p:cNvSpPr/>
          <p:nvPr/>
        </p:nvSpPr>
        <p:spPr>
          <a:xfrm>
            <a:off x="7311103"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نجنا من الغلاء</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B5D54E07-A181-C288-38D3-CB474454F9B8}"/>
              </a:ext>
            </a:extLst>
          </p:cNvPr>
          <p:cNvSpPr/>
          <p:nvPr/>
        </p:nvSpPr>
        <p:spPr>
          <a:xfrm>
            <a:off x="527381" y="1700808"/>
            <a:ext cx="7008779"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Nahmen `ebolha ou`hbwn.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23AD0066-1A9F-9BF2-7FCD-3B179BD769CC}"/>
              </a:ext>
            </a:extLst>
          </p:cNvPr>
          <p:cNvSpPr/>
          <p:nvPr/>
        </p:nvSpPr>
        <p:spPr>
          <a:xfrm>
            <a:off x="815413" y="4077073"/>
            <a:ext cx="10465163"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Délivre-nous de la cherté.</a:t>
            </a:r>
          </a:p>
        </p:txBody>
      </p:sp>
      <p:sp>
        <p:nvSpPr>
          <p:cNvPr id="17" name="ZoneTexte 16">
            <a:extLst>
              <a:ext uri="{FF2B5EF4-FFF2-40B4-BE49-F238E27FC236}">
                <a16:creationId xmlns:a16="http://schemas.microsoft.com/office/drawing/2014/main" id="{B634B0FB-353A-EA29-706D-E7F97FC6838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CC6EFDA1-F97A-1F8A-21D6-8D0EF4AC725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94124789"/>
      </p:ext>
    </p:extLst>
  </p:cSld>
  <p:clrMapOvr>
    <a:masterClrMapping/>
  </p:clrMapOvr>
</p:sld>
</file>

<file path=ppt/slides/slide266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3E8F251A-9E57-93FD-2CD7-2C42BD619028}"/>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BB218F71-9C71-B04C-86F0-0A760A9AC91C}"/>
              </a:ext>
            </a:extLst>
          </p:cNvPr>
          <p:cNvSpPr/>
          <p:nvPr/>
        </p:nvSpPr>
        <p:spPr>
          <a:xfrm>
            <a:off x="7503125"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نحن عبيدك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61A8AAEC-576B-F965-CA19-CF7C797F4F07}"/>
              </a:ext>
            </a:extLst>
          </p:cNvPr>
          <p:cNvSpPr/>
          <p:nvPr/>
        </p:nvSpPr>
        <p:spPr>
          <a:xfrm>
            <a:off x="888099" y="1700808"/>
            <a:ext cx="6456040"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a:ln>
                  <a:noFill/>
                </a:ln>
                <a:solidFill>
                  <a:prstClr val="white"/>
                </a:solidFill>
                <a:effectLst/>
                <a:uLnTx/>
                <a:uFillTx/>
                <a:latin typeface="CS Avva Shenouda" pitchFamily="34" charset="0"/>
                <a:ea typeface="+mn-ea"/>
                <a:cs typeface="+mn-cs"/>
              </a:rPr>
              <a:t>`Anon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qa nek`ebiaik.</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2D7B72DA-B918-9A78-C9B6-BC9A7D92C611}"/>
              </a:ext>
            </a:extLst>
          </p:cNvPr>
          <p:cNvSpPr/>
          <p:nvPr/>
        </p:nvSpPr>
        <p:spPr>
          <a:xfrm>
            <a:off x="1199456" y="4077072"/>
            <a:ext cx="9793088"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Nous sommes tes serviteurs.</a:t>
            </a:r>
          </a:p>
        </p:txBody>
      </p:sp>
      <p:sp>
        <p:nvSpPr>
          <p:cNvPr id="17" name="ZoneTexte 16">
            <a:extLst>
              <a:ext uri="{FF2B5EF4-FFF2-40B4-BE49-F238E27FC236}">
                <a16:creationId xmlns:a16="http://schemas.microsoft.com/office/drawing/2014/main" id="{67FDA1F5-4CD0-BE17-3652-D7C6510C300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2248B6EE-7349-4B81-7D30-B11762F9786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218214431"/>
      </p:ext>
    </p:extLst>
  </p:cSld>
  <p:clrMapOvr>
    <a:masterClrMapping/>
  </p:clrMapOvr>
</p:sld>
</file>

<file path=ppt/slides/slide266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BA918A91-38F9-8E2A-639A-6EFAEB28B959}"/>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8FF5B7ED-05ED-F8A7-5352-C6E8D4740E40}"/>
              </a:ext>
            </a:extLst>
          </p:cNvPr>
          <p:cNvSpPr/>
          <p:nvPr/>
        </p:nvSpPr>
        <p:spPr>
          <a:xfrm>
            <a:off x="7311103"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أنتَ ابن الله</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EB2F4855-6CCC-BB5A-4429-C0B6BADC3390}"/>
              </a:ext>
            </a:extLst>
          </p:cNvPr>
          <p:cNvSpPr/>
          <p:nvPr/>
        </p:nvSpPr>
        <p:spPr>
          <a:xfrm>
            <a:off x="1223459" y="1700808"/>
            <a:ext cx="4680520"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`Uioc :</a:t>
            </a:r>
            <a:r>
              <a:rPr kumimoji="0" lang="pt-BR" sz="4800" b="0" i="0" u="none" strike="noStrike" kern="1200" cap="none" spc="0" normalizeH="0" baseline="0" noProof="0">
                <a:ln>
                  <a:noFill/>
                </a:ln>
                <a:solidFill>
                  <a:prstClr val="white"/>
                </a:solidFill>
                <a:effectLst/>
                <a:uLnTx/>
                <a:uFillTx/>
                <a:latin typeface="CS Avva Shenouda" pitchFamily="34" charset="0"/>
                <a:ea typeface="+mn-ea"/>
                <a:cs typeface="+mn-cs"/>
              </a:rPr>
              <a:t>eoc `N</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;ok.</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0540819E-41CD-DAA0-EE3E-234782135B3B}"/>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Tu es le fils de Dieu.</a:t>
            </a:r>
          </a:p>
        </p:txBody>
      </p:sp>
      <p:sp>
        <p:nvSpPr>
          <p:cNvPr id="17" name="ZoneTexte 16">
            <a:extLst>
              <a:ext uri="{FF2B5EF4-FFF2-40B4-BE49-F238E27FC236}">
                <a16:creationId xmlns:a16="http://schemas.microsoft.com/office/drawing/2014/main" id="{D4C96270-0E73-2EF6-424E-C6B6C2001F1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8F6C7B44-38A3-5F94-BBCA-CD620D63F01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735389862"/>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err="1">
                <a:solidFill>
                  <a:prstClr val="white"/>
                </a:solidFill>
              </a:rPr>
              <a:t>قلبى</a:t>
            </a:r>
            <a:r>
              <a:rPr lang="ar-EG" sz="4800" dirty="0">
                <a:solidFill>
                  <a:prstClr val="white"/>
                </a:solidFill>
              </a:rPr>
              <a:t> </a:t>
            </a:r>
            <a:r>
              <a:rPr lang="ar-EG" sz="4800" dirty="0" err="1">
                <a:solidFill>
                  <a:prstClr val="white"/>
                </a:solidFill>
              </a:rPr>
              <a:t>ولسانى</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يسبحان الثالوث </a:t>
            </a:r>
            <a:endParaRPr lang="fr-FR" sz="4800" dirty="0">
              <a:solidFill>
                <a:prstClr val="white"/>
              </a:solidFill>
            </a:endParaRPr>
          </a:p>
          <a:p>
            <a:pPr algn="just" rtl="1"/>
            <a:r>
              <a:rPr lang="ar-EG" sz="4800" dirty="0">
                <a:solidFill>
                  <a:prstClr val="white"/>
                </a:solidFill>
              </a:rPr>
              <a:t>أيها الثالوث </a:t>
            </a:r>
            <a:endParaRPr lang="fr-FR" sz="4800" dirty="0">
              <a:solidFill>
                <a:prstClr val="white"/>
              </a:solidFill>
            </a:endParaRPr>
          </a:p>
          <a:p>
            <a:pPr algn="just" rtl="1"/>
            <a:r>
              <a:rPr lang="ar-EG" sz="4800" dirty="0">
                <a:solidFill>
                  <a:prstClr val="white"/>
                </a:solidFill>
              </a:rPr>
              <a:t>القدوس أرحمنا</a:t>
            </a:r>
            <a:endParaRPr lang="fr-FR" sz="4800" dirty="0">
              <a:solidFill>
                <a:prstClr val="white"/>
              </a:solidFill>
            </a:endParaRPr>
          </a:p>
        </p:txBody>
      </p:sp>
      <p:sp>
        <p:nvSpPr>
          <p:cNvPr id="6" name="Rectangle 5"/>
          <p:cNvSpPr/>
          <p:nvPr/>
        </p:nvSpPr>
        <p:spPr>
          <a:xfrm>
            <a:off x="457200" y="332657"/>
            <a:ext cx="6070848" cy="1938992"/>
          </a:xfrm>
          <a:prstGeom prst="rect">
            <a:avLst/>
          </a:prstGeom>
        </p:spPr>
        <p:txBody>
          <a:bodyPr wrap="square">
            <a:spAutoFit/>
          </a:bodyPr>
          <a:lstStyle/>
          <a:p>
            <a:pPr algn="just"/>
            <a:r>
              <a:rPr lang="pt-BR" sz="4000" dirty="0">
                <a:solidFill>
                  <a:prstClr val="white"/>
                </a:solidFill>
                <a:latin typeface="CS Avva Shenouda" pitchFamily="34" charset="0"/>
              </a:rPr>
              <a:t>Apahyt nem palac @ hwc    `e}`triac  @   `agi`a</a:t>
            </a:r>
            <a:br>
              <a:rPr lang="pt-BR" sz="4000" dirty="0">
                <a:solidFill>
                  <a:prstClr val="white"/>
                </a:solidFill>
                <a:latin typeface="CS Avva Shenouda" pitchFamily="34" charset="0"/>
              </a:rPr>
            </a:br>
            <a:r>
              <a:rPr lang="pt-BR" sz="4000" dirty="0">
                <a:solidFill>
                  <a:prstClr val="white"/>
                </a:solidFill>
                <a:latin typeface="CS Avva Shenouda" pitchFamily="34" charset="0"/>
              </a:rPr>
              <a:t>`Triac@ `ele`ycon `ymac</a:t>
            </a:r>
            <a:endParaRPr lang="fr-FR" sz="4000" dirty="0">
              <a:solidFill>
                <a:prstClr val="white"/>
              </a:solidFill>
              <a:latin typeface="CS Avva Shenouda" pitchFamily="34" charset="0"/>
            </a:endParaRPr>
          </a:p>
        </p:txBody>
      </p:sp>
      <p:sp>
        <p:nvSpPr>
          <p:cNvPr id="7" name="Rectangle 6"/>
          <p:cNvSpPr/>
          <p:nvPr/>
        </p:nvSpPr>
        <p:spPr>
          <a:xfrm>
            <a:off x="2855640" y="3810000"/>
            <a:ext cx="6480720" cy="2308324"/>
          </a:xfrm>
          <a:prstGeom prst="rect">
            <a:avLst/>
          </a:prstGeom>
        </p:spPr>
        <p:txBody>
          <a:bodyPr wrap="square">
            <a:spAutoFit/>
          </a:bodyPr>
          <a:lstStyle/>
          <a:p>
            <a:pPr algn="ctr"/>
            <a:r>
              <a:rPr lang="fr-FR" sz="3600" b="1" dirty="0">
                <a:solidFill>
                  <a:prstClr val="white"/>
                </a:solidFill>
                <a:latin typeface="Book Antiqua" pitchFamily="18" charset="0"/>
              </a:rPr>
              <a:t>Mon cœur et ma langue</a:t>
            </a:r>
          </a:p>
          <a:p>
            <a:pPr algn="ctr"/>
            <a:r>
              <a:rPr lang="fr-FR" sz="3600" b="1" dirty="0">
                <a:solidFill>
                  <a:prstClr val="white"/>
                </a:solidFill>
                <a:latin typeface="Book Antiqua" pitchFamily="18" charset="0"/>
              </a:rPr>
              <a:t>Louent la Sainte Trinité </a:t>
            </a:r>
          </a:p>
          <a:p>
            <a:pPr algn="ctr"/>
            <a:r>
              <a:rPr lang="fr-FR" sz="3600" b="1" dirty="0">
                <a:solidFill>
                  <a:prstClr val="white"/>
                </a:solidFill>
                <a:latin typeface="Book Antiqua" pitchFamily="18" charset="0"/>
              </a:rPr>
              <a:t>Sainte Trinité</a:t>
            </a:r>
          </a:p>
          <a:p>
            <a:pPr algn="ctr"/>
            <a:r>
              <a:rPr lang="fr-FR" sz="3600" b="1" dirty="0">
                <a:solidFill>
                  <a:prstClr val="white"/>
                </a:solidFill>
                <a:latin typeface="Book Antiqua" pitchFamily="18" charset="0"/>
              </a:rPr>
              <a:t>Aie pitié de nous.</a:t>
            </a:r>
          </a:p>
        </p:txBody>
      </p:sp>
      <p:sp>
        <p:nvSpPr>
          <p:cNvPr id="4" name="ZoneTexte 3">
            <a:extLst>
              <a:ext uri="{FF2B5EF4-FFF2-40B4-BE49-F238E27FC236}">
                <a16:creationId xmlns:a16="http://schemas.microsoft.com/office/drawing/2014/main" id="{DB651E87-0697-F2E0-B769-E0073D3F091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88D986D3-8BD4-24BF-A9BF-2B944A4D7DD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12816679"/>
      </p:ext>
    </p:extLst>
  </p:cSld>
  <p:clrMapOvr>
    <a:masterClrMapping/>
  </p:clrMapOvr>
</p:sld>
</file>

<file path=ppt/slides/slide267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E2EF5451-C4DC-C3EE-94F0-3743E32C7514}"/>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16CAFA10-98C8-C480-2D26-00343E9239B1}"/>
              </a:ext>
            </a:extLst>
          </p:cNvPr>
          <p:cNvSpPr/>
          <p:nvPr/>
        </p:nvSpPr>
        <p:spPr>
          <a:xfrm>
            <a:off x="7215093" y="1700809"/>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آمنا بك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64CAF17F-AB18-CC17-C1AB-577E2C1D0818}"/>
              </a:ext>
            </a:extLst>
          </p:cNvPr>
          <p:cNvSpPr/>
          <p:nvPr/>
        </p:nvSpPr>
        <p:spPr>
          <a:xfrm>
            <a:off x="1007435" y="1700808"/>
            <a:ext cx="5448605"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Annah] `erok.</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5FA8F416-8A97-31A2-0323-834299F7E17B}"/>
              </a:ext>
            </a:extLst>
          </p:cNvPr>
          <p:cNvSpPr/>
          <p:nvPr/>
        </p:nvSpPr>
        <p:spPr>
          <a:xfrm>
            <a:off x="2783632" y="4077072"/>
            <a:ext cx="6408712"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Nous croyons en Toi.</a:t>
            </a:r>
          </a:p>
        </p:txBody>
      </p:sp>
      <p:sp>
        <p:nvSpPr>
          <p:cNvPr id="17" name="ZoneTexte 16">
            <a:extLst>
              <a:ext uri="{FF2B5EF4-FFF2-40B4-BE49-F238E27FC236}">
                <a16:creationId xmlns:a16="http://schemas.microsoft.com/office/drawing/2014/main" id="{27A181AA-8853-F5AD-E69D-E9B9E754A13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10ABEDDB-2A72-EA56-1ED4-477BFEBDDA9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67282025"/>
      </p:ext>
    </p:extLst>
  </p:cSld>
  <p:clrMapOvr>
    <a:masterClrMapping/>
  </p:clrMapOvr>
</p:sld>
</file>

<file path=ppt/slides/slide267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E951707C-DCAB-68C5-6153-558A237B06E1}"/>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588B1097-AC1C-8D6F-70F3-1EFB3316F142}"/>
              </a:ext>
            </a:extLst>
          </p:cNvPr>
          <p:cNvSpPr/>
          <p:nvPr/>
        </p:nvSpPr>
        <p:spPr>
          <a:xfrm>
            <a:off x="7632171" y="1700808"/>
            <a:ext cx="4032448"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لأنك أتيت وخلصتنا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F17DA07C-D307-DFE4-B7BA-476A94C0224A}"/>
              </a:ext>
            </a:extLst>
          </p:cNvPr>
          <p:cNvSpPr/>
          <p:nvPr/>
        </p:nvSpPr>
        <p:spPr>
          <a:xfrm>
            <a:off x="671397" y="1700810"/>
            <a:ext cx="5881803" cy="830997"/>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Je ak`i akcw] `mmon.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850A2041-6F47-9480-65CC-24FBA6872D1B}"/>
              </a:ext>
            </a:extLst>
          </p:cNvPr>
          <p:cNvSpPr/>
          <p:nvPr/>
        </p:nvSpPr>
        <p:spPr>
          <a:xfrm>
            <a:off x="671398" y="4077072"/>
            <a:ext cx="10993221"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Car tu vins et nous sauvas.</a:t>
            </a:r>
          </a:p>
        </p:txBody>
      </p:sp>
      <p:sp>
        <p:nvSpPr>
          <p:cNvPr id="17" name="ZoneTexte 16">
            <a:extLst>
              <a:ext uri="{FF2B5EF4-FFF2-40B4-BE49-F238E27FC236}">
                <a16:creationId xmlns:a16="http://schemas.microsoft.com/office/drawing/2014/main" id="{50C68A1A-EB88-95ED-C948-B2DDAF9E9C7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FBA03FF5-AF54-9C72-7E6F-E68F1A26902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519586213"/>
      </p:ext>
    </p:extLst>
  </p:cSld>
  <p:clrMapOvr>
    <a:masterClrMapping/>
  </p:clrMapOvr>
</p:sld>
</file>

<file path=ppt/slides/slide267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759D8B3C-43D2-A0DB-2911-4B34A7A58524}"/>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C1D7EC7D-98DB-F950-6BA5-9B703E9C3E7A}"/>
              </a:ext>
            </a:extLst>
          </p:cNvPr>
          <p:cNvSpPr/>
          <p:nvPr/>
        </p:nvSpPr>
        <p:spPr>
          <a:xfrm>
            <a:off x="7503125" y="1700808"/>
            <a:ext cx="3873463" cy="830997"/>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تعهدنا بخلاصك</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F6935A09-9BF2-FB31-BF06-D7056CAA07D0}"/>
              </a:ext>
            </a:extLst>
          </p:cNvPr>
          <p:cNvSpPr/>
          <p:nvPr/>
        </p:nvSpPr>
        <p:spPr>
          <a:xfrm>
            <a:off x="719403" y="1700808"/>
            <a:ext cx="5736637" cy="1569660"/>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Jempensini qen pekoujai.</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C4B14037-18D6-4A23-6409-57F89CE1BAE7}"/>
              </a:ext>
            </a:extLst>
          </p:cNvPr>
          <p:cNvSpPr/>
          <p:nvPr/>
        </p:nvSpPr>
        <p:spPr>
          <a:xfrm>
            <a:off x="1559496" y="4077073"/>
            <a:ext cx="9073008"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Donne-nous ton salut.</a:t>
            </a:r>
          </a:p>
        </p:txBody>
      </p:sp>
      <p:sp>
        <p:nvSpPr>
          <p:cNvPr id="17" name="ZoneTexte 16">
            <a:extLst>
              <a:ext uri="{FF2B5EF4-FFF2-40B4-BE49-F238E27FC236}">
                <a16:creationId xmlns:a16="http://schemas.microsoft.com/office/drawing/2014/main" id="{6F1B5903-1B3E-A5FA-8FA3-856B758DEE0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A77DBA65-8037-4560-A537-8E0F6A00FC2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397784470"/>
      </p:ext>
    </p:extLst>
  </p:cSld>
  <p:clrMapOvr>
    <a:masterClrMapping/>
  </p:clrMapOvr>
</p:sld>
</file>

<file path=ppt/slides/slide267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FAFFA2D9-F71D-D13B-209E-1DE84222686C}"/>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729EDC31-FC15-3D23-7981-1D40A12A3D48}"/>
              </a:ext>
            </a:extLst>
          </p:cNvPr>
          <p:cNvSpPr/>
          <p:nvPr/>
        </p:nvSpPr>
        <p:spPr>
          <a:xfrm>
            <a:off x="7536160" y="1508787"/>
            <a:ext cx="4128459" cy="156966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وأغفر لنا خطايانا</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يا رب ارحم.</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BA349237-7903-2F42-179F-3E5E8C90AA95}"/>
              </a:ext>
            </a:extLst>
          </p:cNvPr>
          <p:cNvSpPr/>
          <p:nvPr/>
        </p:nvSpPr>
        <p:spPr>
          <a:xfrm>
            <a:off x="431371" y="1508788"/>
            <a:ext cx="6024669" cy="1569660"/>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Ouoh ,a nennobi nan</a:t>
            </a:r>
            <a:b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pt-BR" sz="4800" b="0" i="0" u="none" strike="noStrike" kern="1200" cap="none" spc="0" normalizeH="0" baseline="0" noProof="0" dirty="0">
                <a:ln>
                  <a:noFill/>
                </a:ln>
                <a:solidFill>
                  <a:prstClr val="white"/>
                </a:solidFill>
                <a:effectLst/>
                <a:uLnTx/>
                <a:uFillTx/>
                <a:latin typeface="CS Avva Shenouda" pitchFamily="34" charset="0"/>
                <a:ea typeface="+mn-ea"/>
                <a:cs typeface="+mn-cs"/>
              </a:rPr>
              <a:t>`ebol. Kuri`e `ele`ycon.</a:t>
            </a:r>
            <a:endParaRPr kumimoji="0" lang="fr-FR" sz="48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094E8ED3-275E-8A7D-FDFC-782D9DE5274F}"/>
              </a:ext>
            </a:extLst>
          </p:cNvPr>
          <p:cNvSpPr/>
          <p:nvPr/>
        </p:nvSpPr>
        <p:spPr>
          <a:xfrm>
            <a:off x="1103445" y="4132817"/>
            <a:ext cx="10369152" cy="156966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Pardonne-nous nos péchés.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prstClr val="white"/>
                </a:solidFill>
                <a:effectLst/>
                <a:uLnTx/>
                <a:uFillTx/>
                <a:latin typeface="Book Antiqua" pitchFamily="18" charset="0"/>
                <a:ea typeface="+mn-ea"/>
                <a:cs typeface="+mn-cs"/>
              </a:rPr>
              <a:t>Pitié Seigneur.</a:t>
            </a:r>
          </a:p>
        </p:txBody>
      </p:sp>
      <p:sp>
        <p:nvSpPr>
          <p:cNvPr id="17" name="ZoneTexte 16">
            <a:extLst>
              <a:ext uri="{FF2B5EF4-FFF2-40B4-BE49-F238E27FC236}">
                <a16:creationId xmlns:a16="http://schemas.microsoft.com/office/drawing/2014/main" id="{A1518A64-CE94-4466-0C9E-DB3C28769E2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8" name="ZoneTexte 17">
            <a:hlinkClick r:id="rId2" action="ppaction://hlinksldjump"/>
            <a:extLst>
              <a:ext uri="{FF2B5EF4-FFF2-40B4-BE49-F238E27FC236}">
                <a16:creationId xmlns:a16="http://schemas.microsoft.com/office/drawing/2014/main" id="{17C15237-B45B-8E6C-3683-767765D64D8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22933130"/>
      </p:ext>
    </p:extLst>
  </p:cSld>
  <p:clrMapOvr>
    <a:masterClrMapping/>
  </p:clrMapOvr>
</p:sld>
</file>

<file path=ppt/slides/slide267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A1950718-94C9-7980-B524-E01DA4B4B8D6}"/>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F10C6370-18D8-8044-7F1B-20FC9A9B315E}"/>
              </a:ext>
            </a:extLst>
          </p:cNvPr>
          <p:cNvSpPr/>
          <p:nvPr/>
        </p:nvSpPr>
        <p:spPr>
          <a:xfrm>
            <a:off x="1089160" y="764706"/>
            <a:ext cx="10095405" cy="1569660"/>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قدوس قدوس قدوس رب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الصباؤوت.</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السماء والأرض مملوءتان من مجدك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وكرامتك.</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ارحمنا يا الله الآب ضابط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الكل.</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أيها الثالوث القدوس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ارحمنا.</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أيها الرب إله القوات كن معنا لأنه ليس لنا معين في شدائدنا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وضيقاتنا</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سواك.</a:t>
            </a:r>
            <a:endParaRPr kumimoji="0" lang="fr-FR" sz="3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D4FB00C4-32B3-6124-5BB3-CB7F817B73AC}"/>
              </a:ext>
            </a:extLst>
          </p:cNvPr>
          <p:cNvSpPr/>
          <p:nvPr/>
        </p:nvSpPr>
        <p:spPr>
          <a:xfrm>
            <a:off x="911424" y="3284984"/>
            <a:ext cx="10465163" cy="2965364"/>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Saint, Saint, Saint, Seigneur Sabaot,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le ciel et la terre sont remplis de Ta gloire et de ton honneur.</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Pitié pour nous ô Dieu le Père tout puissant.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Pitié pour nous ô Trinité Sainte.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Ô Seigneur Dieu des puissances sois avec nous,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car nous n'attendons d'aide que de toi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dans nos difficultés et nos angoisses.</a:t>
            </a:r>
          </a:p>
        </p:txBody>
      </p:sp>
      <p:sp>
        <p:nvSpPr>
          <p:cNvPr id="16" name="ZoneTexte 15">
            <a:extLst>
              <a:ext uri="{FF2B5EF4-FFF2-40B4-BE49-F238E27FC236}">
                <a16:creationId xmlns:a16="http://schemas.microsoft.com/office/drawing/2014/main" id="{D44E602A-8DDB-E1DF-FB07-C92254950CE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F04CFCF4-9409-B87A-A12F-1EABB5E1179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929589005"/>
      </p:ext>
    </p:extLst>
  </p:cSld>
  <p:clrMapOvr>
    <a:masterClrMapping/>
  </p:clrMapOvr>
</p:sld>
</file>

<file path=ppt/slides/slide267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FF63D7F0-191C-CA7F-817F-BA3F382F5F8E}"/>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F87414DA-502E-C525-FD37-3256DE321E00}"/>
              </a:ext>
            </a:extLst>
          </p:cNvPr>
          <p:cNvSpPr/>
          <p:nvPr/>
        </p:nvSpPr>
        <p:spPr>
          <a:xfrm>
            <a:off x="527381" y="764705"/>
            <a:ext cx="10945216" cy="1569660"/>
          </a:xfrm>
          <a:prstGeom prst="rect">
            <a:avLst/>
          </a:prstGeom>
        </p:spPr>
        <p:txBody>
          <a:bodyPr wrap="square">
            <a:spAutoFit/>
          </a:bodyPr>
          <a:lstStyle/>
          <a:p>
            <a:pPr marL="0" marR="0" lvl="0" indent="0" algn="ctr" defTabSz="1219170" rtl="1" eaLnBrk="1" fontAlgn="auto" latinLnBrk="0" hangingPunct="1">
              <a:lnSpc>
                <a:spcPct val="100000"/>
              </a:lnSpc>
              <a:spcBef>
                <a:spcPts val="0"/>
              </a:spcBef>
              <a:spcAft>
                <a:spcPts val="0"/>
              </a:spcAft>
              <a:buClrTx/>
              <a:buSzTx/>
              <a:buFontTx/>
              <a:buNone/>
              <a:tabLst/>
              <a:defRPr/>
            </a:pP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حل واغفر واصفح لنا يا الله عن سيئاتنا التي صنعناها بإرادتنا والتي صنعناها بغير إرادتنا التي فعلناها بمعرفة والتي فعلناها بغير معرفة الخفية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والظاهرة.</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يا رب اغفرها لنا من أجل اسمك القدوس الذي دعي </a:t>
            </a:r>
            <a:r>
              <a:rPr kumimoji="0" lang="ar-AE" sz="32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علينا.</a:t>
            </a:r>
            <a:r>
              <a:rPr kumimoji="0" lang="ar-AE" sz="32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كرحمتك يا رب وليس كخطايانا.</a:t>
            </a:r>
            <a:endParaRPr kumimoji="0" lang="fr-FR" sz="3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F4EA5103-F2E5-EF8B-E1DE-1A031A13A6DC}"/>
              </a:ext>
            </a:extLst>
          </p:cNvPr>
          <p:cNvSpPr/>
          <p:nvPr/>
        </p:nvSpPr>
        <p:spPr>
          <a:xfrm>
            <a:off x="911424" y="3284984"/>
            <a:ext cx="10561173" cy="255493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Ô Dieu délie, pardonne et remets nos péchés ;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ceux que nous avons commis volontairement ou involontairement,</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 consciemment ou inconsciemment, secrètement ou en public.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Ô Seigneur pardonne-les-nous à cause de Ton saint Nom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qui a été invoqué sur nous.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667" b="1" i="0" u="none" strike="noStrike" kern="1200" cap="none" spc="0" normalizeH="0" baseline="0" noProof="0" dirty="0">
                <a:ln>
                  <a:noFill/>
                </a:ln>
                <a:solidFill>
                  <a:prstClr val="white"/>
                </a:solidFill>
                <a:effectLst/>
                <a:uLnTx/>
                <a:uFillTx/>
                <a:latin typeface="Book Antiqua" pitchFamily="18" charset="0"/>
                <a:ea typeface="+mn-ea"/>
                <a:cs typeface="+mn-cs"/>
              </a:rPr>
              <a:t>Selon Ta miséricorde Seigneur et non selon nos péchés.</a:t>
            </a:r>
          </a:p>
        </p:txBody>
      </p:sp>
      <p:sp>
        <p:nvSpPr>
          <p:cNvPr id="16" name="ZoneTexte 15">
            <a:extLst>
              <a:ext uri="{FF2B5EF4-FFF2-40B4-BE49-F238E27FC236}">
                <a16:creationId xmlns:a16="http://schemas.microsoft.com/office/drawing/2014/main" id="{9CC4C5F2-1027-E974-933A-AAE2475BA2A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17" name="ZoneTexte 16">
            <a:hlinkClick r:id="rId2" action="ppaction://hlinksldjump"/>
            <a:extLst>
              <a:ext uri="{FF2B5EF4-FFF2-40B4-BE49-F238E27FC236}">
                <a16:creationId xmlns:a16="http://schemas.microsoft.com/office/drawing/2014/main" id="{058E9D9C-6904-D9C5-513F-25914181477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447462754"/>
      </p:ext>
    </p:extLst>
  </p:cSld>
  <p:clrMapOvr>
    <a:masterClrMapping/>
  </p:clrMapOvr>
</p:sld>
</file>

<file path=ppt/slides/slide267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88756AB4-C80E-AF26-7A69-C6F1D5B4CE23}"/>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C882AD39-BECB-CEB4-FBAF-06190A8B7BCD}"/>
              </a:ext>
            </a:extLst>
          </p:cNvPr>
          <p:cNvSpPr/>
          <p:nvPr/>
        </p:nvSpPr>
        <p:spPr>
          <a:xfrm>
            <a:off x="6384032" y="1196752"/>
            <a:ext cx="5350768" cy="2123658"/>
          </a:xfrm>
          <a:prstGeom prst="rect">
            <a:avLst/>
          </a:prstGeom>
        </p:spPr>
        <p:txBody>
          <a:bodyPr wrap="square">
            <a:spAutoFit/>
          </a:bodyPr>
          <a:lstStyle/>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AE"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واجعلنا مستحقين أن نقول بشكر أبانا الذي في </a:t>
            </a:r>
            <a:r>
              <a:rPr kumimoji="0" lang="ar-AE"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السموات...</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35698F4A-E30A-8A31-C8B2-5C5F3F70996F}"/>
              </a:ext>
            </a:extLst>
          </p:cNvPr>
          <p:cNvSpPr/>
          <p:nvPr/>
        </p:nvSpPr>
        <p:spPr>
          <a:xfrm>
            <a:off x="762000" y="980731"/>
            <a:ext cx="5694040" cy="1938992"/>
          </a:xfrm>
          <a:prstGeom prst="rect">
            <a:avLst/>
          </a:prstGeom>
        </p:spPr>
        <p:txBody>
          <a:bodyPr wrap="square">
            <a:spAutoFit/>
          </a:bodyPr>
          <a:lstStyle/>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4000" b="0" i="0" u="none" strike="noStrike" kern="1200" cap="none" spc="0" normalizeH="0" baseline="0" noProof="0" dirty="0">
                <a:ln>
                  <a:noFill/>
                </a:ln>
                <a:solidFill>
                  <a:prstClr val="white"/>
                </a:solidFill>
                <a:effectLst/>
                <a:uLnTx/>
                <a:uFillTx/>
                <a:latin typeface="Avva_Marcos" pitchFamily="82" charset="0"/>
                <a:ea typeface="+mn-ea"/>
                <a:cs typeface="+mn-cs"/>
              </a:rPr>
              <a:t>A</a:t>
            </a:r>
            <a:r>
              <a:rPr kumimoji="0" lang="pt-BR" sz="4000" b="0" i="0" u="none" strike="noStrike" kern="1200" cap="none" spc="0" normalizeH="0" baseline="0" noProof="0" dirty="0">
                <a:ln>
                  <a:noFill/>
                </a:ln>
                <a:solidFill>
                  <a:prstClr val="white"/>
                </a:solidFill>
                <a:effectLst/>
                <a:uLnTx/>
                <a:uFillTx/>
                <a:latin typeface="CS Avva Shenouda" pitchFamily="34" charset="0"/>
                <a:ea typeface="+mn-ea"/>
                <a:cs typeface="+mn-cs"/>
              </a:rPr>
              <a:t>riten `nem`psa      `njoc qen ouse`phmot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4000" b="0" i="0" u="none" strike="noStrike" kern="1200" cap="none" spc="0" normalizeH="0" baseline="0" noProof="0" dirty="0">
                <a:ln>
                  <a:noFill/>
                </a:ln>
                <a:solidFill>
                  <a:prstClr val="white"/>
                </a:solidFill>
                <a:effectLst/>
                <a:uLnTx/>
                <a:uFillTx/>
                <a:latin typeface="CS Avva Shenouda" pitchFamily="34" charset="0"/>
                <a:ea typeface="+mn-ea"/>
                <a:cs typeface="+mn-cs"/>
              </a:rPr>
              <a:t>Je peniwt ...</a:t>
            </a:r>
            <a:endPar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a:extLst>
              <a:ext uri="{FF2B5EF4-FFF2-40B4-BE49-F238E27FC236}">
                <a16:creationId xmlns:a16="http://schemas.microsoft.com/office/drawing/2014/main" id="{D240862E-1257-D604-68B2-CDF9ED63C51D}"/>
              </a:ext>
            </a:extLst>
          </p:cNvPr>
          <p:cNvSpPr/>
          <p:nvPr/>
        </p:nvSpPr>
        <p:spPr>
          <a:xfrm>
            <a:off x="2783632" y="4077072"/>
            <a:ext cx="6408712" cy="1938992"/>
          </a:xfrm>
          <a:prstGeom prst="rect">
            <a:avLst/>
          </a:prstGeom>
        </p:spPr>
        <p:txBody>
          <a:bodyPr wrap="squar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4000" b="1" i="0" u="none" strike="noStrike" kern="1200" cap="none" spc="0" normalizeH="0" baseline="0" noProof="0" dirty="0">
                <a:ln>
                  <a:noFill/>
                </a:ln>
                <a:solidFill>
                  <a:prstClr val="white"/>
                </a:solidFill>
                <a:effectLst/>
                <a:uLnTx/>
                <a:uFillTx/>
                <a:latin typeface="Book Antiqua" pitchFamily="18" charset="0"/>
                <a:ea typeface="+mn-ea"/>
                <a:cs typeface="+mn-cs"/>
              </a:rPr>
              <a:t>Rends-nous dignes de dire en action de grâce : Notre Père ...</a:t>
            </a:r>
          </a:p>
        </p:txBody>
      </p:sp>
      <p:sp>
        <p:nvSpPr>
          <p:cNvPr id="2" name="ZoneTexte 1">
            <a:extLst>
              <a:ext uri="{FF2B5EF4-FFF2-40B4-BE49-F238E27FC236}">
                <a16:creationId xmlns:a16="http://schemas.microsoft.com/office/drawing/2014/main" id="{F09A4679-80BA-FAED-D3C9-A340764F9ED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2" action="ppaction://hlinksldjump"/>
            <a:extLst>
              <a:ext uri="{FF2B5EF4-FFF2-40B4-BE49-F238E27FC236}">
                <a16:creationId xmlns:a16="http://schemas.microsoft.com/office/drawing/2014/main" id="{69737E36-AE7D-5267-45C6-E54F381B82A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803811751"/>
      </p:ext>
    </p:extLst>
  </p:cSld>
  <p:clrMapOvr>
    <a:masterClrMapping/>
  </p:clrMapOvr>
  <mc:AlternateContent xmlns:mc="http://schemas.openxmlformats.org/markup-compatibility/2006" xmlns:p14="http://schemas.microsoft.com/office/powerpoint/2010/main">
    <mc:Choice Requires="p14">
      <p:transition p14:dur="10" advTm="10000"/>
    </mc:Choice>
    <mc:Fallback xmlns="">
      <p:transition advTm="10000"/>
    </mc:Fallback>
  </mc:AlternateContent>
</p:sld>
</file>

<file path=ppt/slides/slide267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553CD283-5674-45F1-E2BE-3793B285E396}"/>
            </a:ext>
          </a:extLst>
        </p:cNvPr>
        <p:cNvGrpSpPr/>
        <p:nvPr/>
      </p:nvGrpSpPr>
      <p:grpSpPr>
        <a:xfrm>
          <a:off x="0" y="0"/>
          <a:ext cx="0" cy="0"/>
          <a:chOff x="0" y="0"/>
          <a:chExt cx="0" cy="0"/>
        </a:xfrm>
      </p:grpSpPr>
      <p:sp>
        <p:nvSpPr>
          <p:cNvPr id="6" name="Rectangle 5">
            <a:extLst>
              <a:ext uri="{FF2B5EF4-FFF2-40B4-BE49-F238E27FC236}">
                <a16:creationId xmlns:a16="http://schemas.microsoft.com/office/drawing/2014/main" id="{8585CA45-1A51-E34B-494D-95F9F95AD93B}"/>
              </a:ext>
            </a:extLst>
          </p:cNvPr>
          <p:cNvSpPr/>
          <p:nvPr/>
        </p:nvSpPr>
        <p:spPr>
          <a:xfrm>
            <a:off x="1775520" y="116633"/>
            <a:ext cx="8856985" cy="6401753"/>
          </a:xfrm>
          <a:prstGeom prst="rect">
            <a:avLst/>
          </a:prstGeom>
        </p:spPr>
        <p:txBody>
          <a:bodyPr wrap="square">
            <a:spAutoFit/>
          </a:bodyPr>
          <a:lstStyle/>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Avva_Marcos" pitchFamily="82" charset="0"/>
                <a:ea typeface="+mn-ea"/>
                <a:cs typeface="+mn-cs"/>
              </a:rPr>
              <a:t>G</a:t>
            </a: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e peniwt etqen nivyou`i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mareftoubo `nje pekran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marec`i `nje tekmetouro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petehnak marefswpi</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 `m`vry] qen `tve nem hijen pikahi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penwik `nte rac] myif nan `mvoou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ouoh ,a nyeteron nan `ebol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m`vry] hwn `nten,w `ebol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`nnyete ouon `ntan `erwou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ouoh `mperenten eqoun `epiracmoc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alla nahmen `ebol ha pipethwou.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31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Qen P=,=c I=y=c Pen¡ @ </a:t>
            </a:r>
          </a:p>
          <a:p>
            <a:pPr marL="0" marR="0" lvl="0" indent="0" algn="just" defTabSz="914273" rtl="0" eaLnBrk="1" fontAlgn="auto" latinLnBrk="0" hangingPunct="1">
              <a:lnSpc>
                <a:spcPct val="100000"/>
              </a:lnSpc>
              <a:spcBef>
                <a:spcPts val="0"/>
              </a:spcBef>
              <a:spcAft>
                <a:spcPts val="0"/>
              </a:spcAft>
              <a:buClrTx/>
              <a:buSzTx/>
              <a:buFontTx/>
              <a:buNone/>
              <a:tabLst/>
              <a:defRPr/>
            </a:pPr>
            <a:r>
              <a:rPr kumimoji="0" lang="pt-BR" sz="2600" b="0" i="0" u="none" strike="noStrike" kern="1200" cap="none" spc="0" normalizeH="0" baseline="0" noProof="0" dirty="0">
                <a:ln>
                  <a:noFill/>
                </a:ln>
                <a:solidFill>
                  <a:prstClr val="white"/>
                </a:solidFill>
                <a:effectLst/>
                <a:uLnTx/>
                <a:uFillTx/>
                <a:latin typeface="CS Avva Shenouda" panose="020B7200000000000000" pitchFamily="34" charset="0"/>
                <a:ea typeface="+mn-ea"/>
                <a:cs typeface="+mn-cs"/>
              </a:rPr>
              <a:t>je ;wk te ]metouro nem ]jom nem pi`wou sa eneh `amyn.</a:t>
            </a:r>
            <a:endParaRPr kumimoji="0" lang="fr-FR" sz="26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2" name="ZoneTexte 1">
            <a:extLst>
              <a:ext uri="{FF2B5EF4-FFF2-40B4-BE49-F238E27FC236}">
                <a16:creationId xmlns:a16="http://schemas.microsoft.com/office/drawing/2014/main" id="{05ABE1A4-9FDD-81E3-F8FC-536435C351E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1600" b="0" i="0" u="none" strike="noStrike" kern="1200" cap="none" spc="0" normalizeH="0" baseline="0" noProof="0" dirty="0">
                <a:ln>
                  <a:noFill/>
                </a:ln>
                <a:solidFill>
                  <a:prstClr val="white"/>
                </a:solidFill>
                <a:effectLst/>
                <a:uLnTx/>
                <a:uFillTx/>
                <a:latin typeface="Calibri"/>
                <a:ea typeface="+mn-ea"/>
                <a:cs typeface="+mn-cs"/>
              </a:rPr>
              <a:t> </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Conclusion des prières</a:t>
            </a:r>
          </a:p>
        </p:txBody>
      </p:sp>
      <p:sp>
        <p:nvSpPr>
          <p:cNvPr id="3" name="ZoneTexte 2">
            <a:hlinkClick r:id="rId2" action="ppaction://hlinksldjump"/>
            <a:extLst>
              <a:ext uri="{FF2B5EF4-FFF2-40B4-BE49-F238E27FC236}">
                <a16:creationId xmlns:a16="http://schemas.microsoft.com/office/drawing/2014/main" id="{62466ECD-12C5-9C41-6F3E-E40307CED71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52554279"/>
      </p:ext>
    </p:extLst>
  </p:cSld>
  <p:clrMapOvr>
    <a:masterClrMapping/>
  </p:clrMapOvr>
  <mc:AlternateContent xmlns:mc="http://schemas.openxmlformats.org/markup-compatibility/2006" xmlns:p14="http://schemas.microsoft.com/office/powerpoint/2010/main">
    <mc:Choice Requires="p14">
      <p:transition p14:dur="10" advTm="10000"/>
    </mc:Choice>
    <mc:Fallback xmlns="">
      <p:transition advTm="10000"/>
    </mc:Fallback>
  </mc:AlternateContent>
</p:sld>
</file>

<file path=ppt/slides/slide267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033EF7D3-1F47-8050-66DA-563B3DAC08C5}"/>
            </a:ext>
          </a:extLst>
        </p:cNvPr>
        <p:cNvGrpSpPr/>
        <p:nvPr/>
      </p:nvGrpSpPr>
      <p:grpSpPr>
        <a:xfrm>
          <a:off x="0" y="0"/>
          <a:ext cx="0" cy="0"/>
          <a:chOff x="0" y="0"/>
          <a:chExt cx="0" cy="0"/>
        </a:xfrm>
      </p:grpSpPr>
      <p:sp>
        <p:nvSpPr>
          <p:cNvPr id="2" name="ZoneTexte 1">
            <a:extLst>
              <a:ext uri="{FF2B5EF4-FFF2-40B4-BE49-F238E27FC236}">
                <a16:creationId xmlns:a16="http://schemas.microsoft.com/office/drawing/2014/main" id="{30A3B41C-9408-1687-7F21-FB9F82E31958}"/>
              </a:ext>
            </a:extLst>
          </p:cNvPr>
          <p:cNvSpPr txBox="1"/>
          <p:nvPr/>
        </p:nvSpPr>
        <p:spPr>
          <a:xfrm>
            <a:off x="70992" y="6182380"/>
            <a:ext cx="12044808" cy="584775"/>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Diocèse de Paris et du Nord de la France </a:t>
            </a: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Eglise Archange Michel &amp; Saint Georges – Villejuif</a:t>
            </a:r>
          </a:p>
        </p:txBody>
      </p:sp>
      <p:pic>
        <p:nvPicPr>
          <p:cNvPr id="3" name="Image 2">
            <a:extLst>
              <a:ext uri="{FF2B5EF4-FFF2-40B4-BE49-F238E27FC236}">
                <a16:creationId xmlns:a16="http://schemas.microsoft.com/office/drawing/2014/main" id="{C93DD6CC-C5A2-DE85-3B3F-5D163A853148}"/>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36416" y="6209364"/>
            <a:ext cx="584775" cy="584775"/>
          </a:xfrm>
          <a:prstGeom prst="rect">
            <a:avLst/>
          </a:prstGeom>
        </p:spPr>
      </p:pic>
      <p:pic>
        <p:nvPicPr>
          <p:cNvPr id="4" name="Image 3">
            <a:extLst>
              <a:ext uri="{FF2B5EF4-FFF2-40B4-BE49-F238E27FC236}">
                <a16:creationId xmlns:a16="http://schemas.microsoft.com/office/drawing/2014/main" id="{2D2F7408-4378-2072-07DC-009E6F99D48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573587" y="6167242"/>
            <a:ext cx="681997" cy="584775"/>
          </a:xfrm>
          <a:prstGeom prst="rect">
            <a:avLst/>
          </a:prstGeom>
        </p:spPr>
      </p:pic>
      <p:pic>
        <p:nvPicPr>
          <p:cNvPr id="6" name="Image 5">
            <a:extLst>
              <a:ext uri="{FF2B5EF4-FFF2-40B4-BE49-F238E27FC236}">
                <a16:creationId xmlns:a16="http://schemas.microsoft.com/office/drawing/2014/main" id="{87979507-1358-1B8B-B24C-41D009CEBF7B}"/>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112196" y="1295400"/>
            <a:ext cx="3962400" cy="3447288"/>
          </a:xfrm>
          <a:prstGeom prst="rect">
            <a:avLst/>
          </a:prstGeom>
        </p:spPr>
      </p:pic>
    </p:spTree>
    <p:extLst>
      <p:ext uri="{BB962C8B-B14F-4D97-AF65-F5344CB8AC3E}">
        <p14:creationId xmlns:p14="http://schemas.microsoft.com/office/powerpoint/2010/main" val="905982106"/>
      </p:ext>
    </p:extLst>
  </p:cSld>
  <p:clrMapOvr>
    <a:masterClrMapping/>
  </p:clrMapOvr>
  <p:transition/>
</p:sld>
</file>

<file path=ppt/slides/slide26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انت </a:t>
            </a:r>
            <a:r>
              <a:rPr lang="ar-EG" sz="4800" dirty="0" err="1">
                <a:solidFill>
                  <a:prstClr val="white"/>
                </a:solidFill>
              </a:rPr>
              <a:t>المتحنن</a:t>
            </a:r>
            <a:endParaRPr lang="fr-FR" sz="4800" dirty="0">
              <a:solidFill>
                <a:prstClr val="white"/>
              </a:solidFill>
            </a:endParaRPr>
          </a:p>
          <a:p>
            <a:pPr algn="just" rtl="1"/>
            <a:r>
              <a:rPr lang="ar-EG" sz="4800" dirty="0">
                <a:solidFill>
                  <a:prstClr val="white"/>
                </a:solidFill>
              </a:rPr>
              <a:t>والرحوم </a:t>
            </a:r>
            <a:endParaRPr lang="fr-FR" sz="4800" dirty="0">
              <a:solidFill>
                <a:prstClr val="white"/>
              </a:solidFill>
            </a:endParaRPr>
          </a:p>
          <a:p>
            <a:pPr algn="just" rtl="1"/>
            <a:r>
              <a:rPr lang="ar-EG" sz="4800" dirty="0">
                <a:solidFill>
                  <a:prstClr val="white"/>
                </a:solidFill>
              </a:rPr>
              <a:t>أيها الثالوث </a:t>
            </a:r>
            <a:endParaRPr lang="fr-FR" sz="4800" dirty="0">
              <a:solidFill>
                <a:prstClr val="white"/>
              </a:solidFill>
            </a:endParaRPr>
          </a:p>
          <a:p>
            <a:pPr algn="just" rtl="1"/>
            <a:r>
              <a:rPr lang="ar-EG" sz="4800" dirty="0">
                <a:solidFill>
                  <a:prstClr val="white"/>
                </a:solidFill>
              </a:rPr>
              <a:t>القدوس أرحمنا</a:t>
            </a:r>
            <a:endParaRPr lang="fr-FR" sz="4800" dirty="0">
              <a:solidFill>
                <a:prstClr val="white"/>
              </a:solidFill>
            </a:endParaRPr>
          </a:p>
        </p:txBody>
      </p:sp>
      <p:sp>
        <p:nvSpPr>
          <p:cNvPr id="6" name="Rectangle 5"/>
          <p:cNvSpPr/>
          <p:nvPr/>
        </p:nvSpPr>
        <p:spPr>
          <a:xfrm>
            <a:off x="457200" y="340592"/>
            <a:ext cx="6052120" cy="1938992"/>
          </a:xfrm>
          <a:prstGeom prst="rect">
            <a:avLst/>
          </a:prstGeom>
        </p:spPr>
        <p:txBody>
          <a:bodyPr wrap="square">
            <a:spAutoFit/>
          </a:bodyPr>
          <a:lstStyle/>
          <a:p>
            <a:pPr algn="just"/>
            <a:r>
              <a:rPr lang="pt-BR" sz="4000" dirty="0">
                <a:solidFill>
                  <a:prstClr val="white"/>
                </a:solidFill>
                <a:latin typeface="CS Avva Shenouda" pitchFamily="34" charset="0"/>
              </a:rPr>
              <a:t>`N;ok ourefsenhyt @ ouoh `nnayt @ `agi`a `Triac</a:t>
            </a:r>
            <a:br>
              <a:rPr lang="pt-BR" sz="4000" dirty="0">
                <a:solidFill>
                  <a:prstClr val="white"/>
                </a:solidFill>
                <a:latin typeface="CS Avva Shenouda" pitchFamily="34" charset="0"/>
              </a:rPr>
            </a:br>
            <a:r>
              <a:rPr lang="pt-BR" sz="4000" dirty="0">
                <a:solidFill>
                  <a:prstClr val="white"/>
                </a:solidFill>
                <a:latin typeface="CS Avva Shenouda" pitchFamily="34" charset="0"/>
              </a:rPr>
              <a:t>`ele`ycon `ymac</a:t>
            </a:r>
            <a:endParaRPr lang="fr-FR" sz="4000" dirty="0">
              <a:solidFill>
                <a:prstClr val="white"/>
              </a:solidFill>
              <a:latin typeface="CS Avva Shenouda" pitchFamily="34" charset="0"/>
            </a:endParaRPr>
          </a:p>
        </p:txBody>
      </p:sp>
      <p:sp>
        <p:nvSpPr>
          <p:cNvPr id="7" name="Rectangle 6"/>
          <p:cNvSpPr/>
          <p:nvPr/>
        </p:nvSpPr>
        <p:spPr>
          <a:xfrm>
            <a:off x="2855640" y="3810000"/>
            <a:ext cx="6480720" cy="2308324"/>
          </a:xfrm>
          <a:prstGeom prst="rect">
            <a:avLst/>
          </a:prstGeom>
        </p:spPr>
        <p:txBody>
          <a:bodyPr wrap="square">
            <a:spAutoFit/>
          </a:bodyPr>
          <a:lstStyle/>
          <a:p>
            <a:pPr algn="ctr"/>
            <a:r>
              <a:rPr lang="fr-FR" sz="3600" b="1" dirty="0">
                <a:solidFill>
                  <a:prstClr val="white"/>
                </a:solidFill>
                <a:latin typeface="Book Antiqua" pitchFamily="18" charset="0"/>
              </a:rPr>
              <a:t>Tu es le bienfaiteur </a:t>
            </a:r>
          </a:p>
          <a:p>
            <a:pPr algn="ctr"/>
            <a:r>
              <a:rPr lang="fr-FR" sz="3600" b="1" dirty="0">
                <a:solidFill>
                  <a:prstClr val="white"/>
                </a:solidFill>
                <a:latin typeface="Book Antiqua" pitchFamily="18" charset="0"/>
              </a:rPr>
              <a:t>Et tu es le miséricordieux</a:t>
            </a:r>
          </a:p>
          <a:p>
            <a:pPr algn="ctr"/>
            <a:r>
              <a:rPr lang="fr-FR" sz="3600" b="1" dirty="0">
                <a:solidFill>
                  <a:prstClr val="white"/>
                </a:solidFill>
                <a:latin typeface="Book Antiqua" pitchFamily="18" charset="0"/>
              </a:rPr>
              <a:t>Sainte Trinité</a:t>
            </a:r>
          </a:p>
          <a:p>
            <a:pPr algn="ctr"/>
            <a:r>
              <a:rPr lang="fr-FR" sz="3600" b="1" dirty="0">
                <a:solidFill>
                  <a:prstClr val="white"/>
                </a:solidFill>
                <a:latin typeface="Book Antiqua" pitchFamily="18" charset="0"/>
              </a:rPr>
              <a:t>Aie pitié de nous</a:t>
            </a:r>
          </a:p>
        </p:txBody>
      </p:sp>
      <p:sp>
        <p:nvSpPr>
          <p:cNvPr id="4" name="ZoneTexte 3">
            <a:extLst>
              <a:ext uri="{FF2B5EF4-FFF2-40B4-BE49-F238E27FC236}">
                <a16:creationId xmlns:a16="http://schemas.microsoft.com/office/drawing/2014/main" id="{2FBC2C5C-B308-1594-AE87-AE7F7A7B811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CA89CE05-CB7F-53F7-D0FC-9DEA263258D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88403380"/>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تباركت أنت </a:t>
            </a:r>
            <a:endParaRPr lang="fr-FR" sz="4800" dirty="0">
              <a:solidFill>
                <a:prstClr val="white"/>
              </a:solidFill>
            </a:endParaRPr>
          </a:p>
          <a:p>
            <a:pPr algn="just" rtl="1"/>
            <a:r>
              <a:rPr lang="ar-EG" sz="4800" dirty="0">
                <a:solidFill>
                  <a:prstClr val="white"/>
                </a:solidFill>
              </a:rPr>
              <a:t>نسبحك ونباركك </a:t>
            </a:r>
            <a:endParaRPr lang="fr-FR" sz="4800" dirty="0">
              <a:solidFill>
                <a:prstClr val="white"/>
              </a:solidFill>
            </a:endParaRPr>
          </a:p>
          <a:p>
            <a:pPr algn="just" rtl="1"/>
            <a:r>
              <a:rPr lang="ar-EG" sz="4800" dirty="0">
                <a:solidFill>
                  <a:prstClr val="white"/>
                </a:solidFill>
              </a:rPr>
              <a:t>أيها الثالوث </a:t>
            </a:r>
            <a:endParaRPr lang="fr-FR" sz="4800" dirty="0">
              <a:solidFill>
                <a:prstClr val="white"/>
              </a:solidFill>
            </a:endParaRPr>
          </a:p>
          <a:p>
            <a:pPr algn="just" rtl="1"/>
            <a:r>
              <a:rPr lang="ar-EG" sz="4800" dirty="0">
                <a:solidFill>
                  <a:prstClr val="white"/>
                </a:solidFill>
              </a:rPr>
              <a:t>القدوس أرحمنا</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Xmarwout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n;ok</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tenhwc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nak</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cmou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erok</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agi`a</a:t>
            </a:r>
            <a:r>
              <a:rPr lang="fr-FR" sz="4000" dirty="0">
                <a:solidFill>
                  <a:prstClr val="white"/>
                </a:solidFill>
                <a:latin typeface="CS Avva Shenouda" pitchFamily="34" charset="0"/>
              </a:rPr>
              <a:t> `Triac </a:t>
            </a:r>
            <a:r>
              <a:rPr lang="pt-BR" sz="4000" dirty="0">
                <a:solidFill>
                  <a:prstClr val="white"/>
                </a:solidFill>
                <a:latin typeface="CS Avva Shenouda" pitchFamily="34" charset="0"/>
              </a:rPr>
              <a:t>`ele`ycon</a:t>
            </a:r>
            <a:br>
              <a:rPr lang="pt-BR" sz="4000" dirty="0">
                <a:solidFill>
                  <a:prstClr val="white"/>
                </a:solidFill>
                <a:latin typeface="CS Avva Shenouda" pitchFamily="34" charset="0"/>
              </a:rPr>
            </a:br>
            <a:r>
              <a:rPr lang="pt-BR" sz="4000" dirty="0">
                <a:solidFill>
                  <a:prstClr val="white"/>
                </a:solidFill>
                <a:latin typeface="CS Avva Shenouda" pitchFamily="34" charset="0"/>
              </a:rPr>
              <a:t>`ymac</a:t>
            </a:r>
            <a:endParaRPr lang="fr-FR" sz="4000" dirty="0">
              <a:solidFill>
                <a:prstClr val="white"/>
              </a:solidFill>
              <a:latin typeface="CS Avva Shenouda" pitchFamily="34" charset="0"/>
            </a:endParaRPr>
          </a:p>
        </p:txBody>
      </p:sp>
      <p:sp>
        <p:nvSpPr>
          <p:cNvPr id="7" name="Rectangle 6"/>
          <p:cNvSpPr/>
          <p:nvPr/>
        </p:nvSpPr>
        <p:spPr>
          <a:xfrm>
            <a:off x="457200" y="3810000"/>
            <a:ext cx="11247156" cy="2308324"/>
          </a:xfrm>
          <a:prstGeom prst="rect">
            <a:avLst/>
          </a:prstGeom>
        </p:spPr>
        <p:txBody>
          <a:bodyPr wrap="square">
            <a:spAutoFit/>
          </a:bodyPr>
          <a:lstStyle/>
          <a:p>
            <a:pPr algn="ctr"/>
            <a:r>
              <a:rPr lang="fr-FR" sz="3600" b="1" dirty="0">
                <a:solidFill>
                  <a:prstClr val="white"/>
                </a:solidFill>
                <a:latin typeface="Book Antiqua" pitchFamily="18" charset="0"/>
              </a:rPr>
              <a:t>Bénit sois-tu toujours</a:t>
            </a:r>
          </a:p>
          <a:p>
            <a:pPr algn="ctr"/>
            <a:r>
              <a:rPr lang="fr-FR" sz="3600" b="1" dirty="0">
                <a:solidFill>
                  <a:prstClr val="white"/>
                </a:solidFill>
                <a:latin typeface="Book Antiqua" pitchFamily="18" charset="0"/>
              </a:rPr>
              <a:t> Nous te louons, nous te bénissons</a:t>
            </a:r>
          </a:p>
          <a:p>
            <a:pPr algn="ctr"/>
            <a:r>
              <a:rPr lang="fr-FR" sz="3600" b="1" dirty="0">
                <a:solidFill>
                  <a:prstClr val="white"/>
                </a:solidFill>
                <a:latin typeface="Book Antiqua" pitchFamily="18" charset="0"/>
              </a:rPr>
              <a:t>Sainte Trinité</a:t>
            </a:r>
          </a:p>
          <a:p>
            <a:pPr algn="ctr"/>
            <a:r>
              <a:rPr lang="fr-FR" sz="3600" b="1" dirty="0">
                <a:solidFill>
                  <a:prstClr val="white"/>
                </a:solidFill>
                <a:latin typeface="Book Antiqua" pitchFamily="18" charset="0"/>
              </a:rPr>
              <a:t>Aie pitié de nous</a:t>
            </a:r>
          </a:p>
        </p:txBody>
      </p:sp>
      <p:sp>
        <p:nvSpPr>
          <p:cNvPr id="4" name="ZoneTexte 3">
            <a:extLst>
              <a:ext uri="{FF2B5EF4-FFF2-40B4-BE49-F238E27FC236}">
                <a16:creationId xmlns:a16="http://schemas.microsoft.com/office/drawing/2014/main" id="{9139048F-BE0C-D05B-9FF0-9D1A4EA039A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B52994BD-22C5-7558-5445-6FCDF4B1042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4156450"/>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1815690"/>
          </a:xfrm>
          <a:prstGeom prst="rect">
            <a:avLst/>
          </a:prstGeom>
        </p:spPr>
        <p:txBody>
          <a:bodyPr wrap="square">
            <a:spAutoFit/>
          </a:bodyPr>
          <a:lstStyle/>
          <a:p>
            <a:pPr algn="just" defTabSz="1219170" rtl="1"/>
            <a:r>
              <a:rPr lang="ar-EG" sz="3733" dirty="0">
                <a:solidFill>
                  <a:prstClr val="white"/>
                </a:solidFill>
                <a:latin typeface="Calibri"/>
                <a:cs typeface="Arial" panose="020B0604020202020204" pitchFamily="34" charset="0"/>
              </a:rPr>
              <a:t>المجد لك أيها الوحيد</a:t>
            </a:r>
            <a:br>
              <a:rPr lang="fr-FR" sz="3733" dirty="0">
                <a:solidFill>
                  <a:prstClr val="white"/>
                </a:solidFill>
                <a:latin typeface="Calibri"/>
              </a:rPr>
            </a:br>
            <a:r>
              <a:rPr lang="ar-EG" sz="3733" dirty="0">
                <a:solidFill>
                  <a:prstClr val="white"/>
                </a:solidFill>
                <a:latin typeface="Calibri"/>
                <a:cs typeface="Arial" panose="020B0604020202020204" pitchFamily="34" charset="0"/>
              </a:rPr>
              <a:t> أيها الثالوث القدوس ارحمنا.</a:t>
            </a:r>
            <a:br>
              <a:rPr lang="fr-FR" sz="3733" dirty="0">
                <a:solidFill>
                  <a:prstClr val="white"/>
                </a:solidFill>
                <a:latin typeface="Calibri"/>
              </a:rPr>
            </a:br>
            <a:r>
              <a:rPr lang="ar-EG" sz="3733" dirty="0">
                <a:solidFill>
                  <a:prstClr val="white"/>
                </a:solidFill>
                <a:latin typeface="Calibri"/>
                <a:cs typeface="Arial" panose="020B0604020202020204" pitchFamily="34" charset="0"/>
              </a:rPr>
              <a:t> المجد لك يا محب البشر</a:t>
            </a:r>
            <a:endParaRPr lang="fr-FR" sz="3733"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Doxa ci `</a:t>
            </a:r>
            <a:r>
              <a:rPr lang="fr-FR" sz="3733" dirty="0" err="1">
                <a:solidFill>
                  <a:prstClr val="white"/>
                </a:solidFill>
                <a:latin typeface="CS Avva Shenouda" pitchFamily="34" charset="0"/>
              </a:rPr>
              <a:t>omonogenyc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agi`a</a:t>
            </a:r>
            <a:r>
              <a:rPr lang="fr-FR" sz="3733" dirty="0">
                <a:solidFill>
                  <a:prstClr val="white"/>
                </a:solidFill>
                <a:latin typeface="CS Avva Shenouda" pitchFamily="34" charset="0"/>
              </a:rPr>
              <a:t> `Triac `</a:t>
            </a:r>
            <a:r>
              <a:rPr lang="fr-FR" sz="3733" dirty="0" err="1">
                <a:solidFill>
                  <a:prstClr val="white"/>
                </a:solidFill>
                <a:latin typeface="CS Avva Shenouda" pitchFamily="34" charset="0"/>
              </a:rPr>
              <a:t>ele`ycon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ymac</a:t>
            </a:r>
            <a:r>
              <a:rPr lang="fr-FR" sz="3733" dirty="0">
                <a:solidFill>
                  <a:prstClr val="white"/>
                </a:solidFill>
                <a:latin typeface="CS Avva Shenouda" pitchFamily="34" charset="0"/>
              </a:rPr>
              <a:t> @  do...</a:t>
            </a:r>
          </a:p>
        </p:txBody>
      </p:sp>
      <p:sp>
        <p:nvSpPr>
          <p:cNvPr id="7" name="Rectangle 6"/>
          <p:cNvSpPr/>
          <p:nvPr/>
        </p:nvSpPr>
        <p:spPr>
          <a:xfrm>
            <a:off x="1559497" y="3959185"/>
            <a:ext cx="9073007" cy="1815690"/>
          </a:xfrm>
          <a:prstGeom prst="rect">
            <a:avLst/>
          </a:prstGeom>
        </p:spPr>
        <p:txBody>
          <a:bodyPr wrap="square">
            <a:spAutoFit/>
          </a:bodyPr>
          <a:lstStyle/>
          <a:p>
            <a:pPr algn="ctr" defTabSz="1219170"/>
            <a:r>
              <a:rPr lang="fr-FR" sz="3733" b="1" dirty="0">
                <a:solidFill>
                  <a:prstClr val="white"/>
                </a:solidFill>
                <a:latin typeface="Book Antiqua" pitchFamily="18" charset="0"/>
              </a:rPr>
              <a:t>Gloire à toi ô Toi l'Unique</a:t>
            </a:r>
          </a:p>
          <a:p>
            <a:pPr algn="ctr" defTabSz="1219170"/>
            <a:r>
              <a:rPr lang="fr-FR" sz="3733" b="1" dirty="0">
                <a:solidFill>
                  <a:prstClr val="white"/>
                </a:solidFill>
                <a:latin typeface="Book Antiqua" pitchFamily="18" charset="0"/>
              </a:rPr>
              <a:t>Sainte Trinité, pitié</a:t>
            </a:r>
          </a:p>
          <a:p>
            <a:pPr algn="ctr" defTabSz="1219170"/>
            <a:r>
              <a:rPr lang="fr-FR" sz="3733" b="1" dirty="0">
                <a:solidFill>
                  <a:prstClr val="white"/>
                </a:solidFill>
                <a:latin typeface="Book Antiqua" pitchFamily="18" charset="0"/>
              </a:rPr>
              <a:t>Gloire à Toi...</a:t>
            </a:r>
          </a:p>
        </p:txBody>
      </p:sp>
      <p:sp>
        <p:nvSpPr>
          <p:cNvPr id="2" name="ZoneTexte 1">
            <a:extLst>
              <a:ext uri="{FF2B5EF4-FFF2-40B4-BE49-F238E27FC236}">
                <a16:creationId xmlns:a16="http://schemas.microsoft.com/office/drawing/2014/main" id="{D02F0D84-93CB-A7DE-CCC1-397DAB9B5CC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ynou</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4" name="ZoneTexte 3">
            <a:hlinkClick r:id="rId2" action="ppaction://hlinksldjump"/>
            <a:extLst>
              <a:ext uri="{FF2B5EF4-FFF2-40B4-BE49-F238E27FC236}">
                <a16:creationId xmlns:a16="http://schemas.microsoft.com/office/drawing/2014/main" id="{B5EFBD4E-CD38-003E-2A2D-8E1285C3FCC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97579844"/>
      </p:ext>
    </p:extLst>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عظيم بالحقيقة </a:t>
            </a:r>
            <a:endParaRPr lang="fr-FR" sz="4800" dirty="0">
              <a:solidFill>
                <a:prstClr val="white"/>
              </a:solidFill>
            </a:endParaRPr>
          </a:p>
          <a:p>
            <a:pPr algn="just" rtl="1"/>
            <a:r>
              <a:rPr lang="ar-EG" sz="4800" dirty="0">
                <a:solidFill>
                  <a:prstClr val="white"/>
                </a:solidFill>
              </a:rPr>
              <a:t>الديان العادل </a:t>
            </a:r>
            <a:endParaRPr lang="fr-FR" sz="4800" dirty="0">
              <a:solidFill>
                <a:prstClr val="white"/>
              </a:solidFill>
            </a:endParaRPr>
          </a:p>
          <a:p>
            <a:pPr algn="just" rtl="1"/>
            <a:r>
              <a:rPr lang="ar-EG" sz="4800" dirty="0">
                <a:solidFill>
                  <a:prstClr val="white"/>
                </a:solidFill>
              </a:rPr>
              <a:t>أيها الثالوث </a:t>
            </a:r>
            <a:endParaRPr lang="fr-FR" sz="4800" dirty="0">
              <a:solidFill>
                <a:prstClr val="white"/>
              </a:solidFill>
            </a:endParaRPr>
          </a:p>
          <a:p>
            <a:pPr algn="just" rtl="1"/>
            <a:r>
              <a:rPr lang="ar-EG" sz="4800" dirty="0">
                <a:solidFill>
                  <a:prstClr val="white"/>
                </a:solidFill>
              </a:rPr>
              <a:t>القدوس أرحمنا</a:t>
            </a:r>
            <a:endParaRPr lang="fr-FR" sz="4800" dirty="0">
              <a:solidFill>
                <a:prstClr val="white"/>
              </a:solidFill>
            </a:endParaRPr>
          </a:p>
        </p:txBody>
      </p:sp>
      <p:sp>
        <p:nvSpPr>
          <p:cNvPr id="6" name="Rectangle 5"/>
          <p:cNvSpPr/>
          <p:nvPr/>
        </p:nvSpPr>
        <p:spPr>
          <a:xfrm>
            <a:off x="457200" y="332656"/>
            <a:ext cx="6070848" cy="1938992"/>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Ounis</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nta`vmyi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piref</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hap</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mmyi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agi`a</a:t>
            </a:r>
            <a:br>
              <a:rPr lang="fr-FR" sz="4000" dirty="0">
                <a:solidFill>
                  <a:prstClr val="white"/>
                </a:solidFill>
                <a:latin typeface="CS Avva Shenouda" pitchFamily="34" charset="0"/>
              </a:rPr>
            </a:br>
            <a:r>
              <a:rPr lang="fr-FR" sz="4000" dirty="0">
                <a:solidFill>
                  <a:prstClr val="white"/>
                </a:solidFill>
                <a:latin typeface="CS Avva Shenouda" pitchFamily="34" charset="0"/>
              </a:rPr>
              <a:t>`Triac </a:t>
            </a:r>
            <a:r>
              <a:rPr lang="pt-BR" sz="4000" dirty="0">
                <a:solidFill>
                  <a:prstClr val="white"/>
                </a:solidFill>
                <a:latin typeface="CS Avva Shenouda" pitchFamily="34" charset="0"/>
              </a:rPr>
              <a:t>`ele`ycon `ymac</a:t>
            </a:r>
            <a:endParaRPr lang="fr-FR" sz="4000" dirty="0">
              <a:solidFill>
                <a:prstClr val="white"/>
              </a:solidFill>
              <a:latin typeface="CS Avva Shenouda" pitchFamily="34" charset="0"/>
            </a:endParaRPr>
          </a:p>
        </p:txBody>
      </p:sp>
      <p:sp>
        <p:nvSpPr>
          <p:cNvPr id="7" name="Rectangle 6"/>
          <p:cNvSpPr/>
          <p:nvPr/>
        </p:nvSpPr>
        <p:spPr>
          <a:xfrm>
            <a:off x="1991544" y="3810000"/>
            <a:ext cx="7920880" cy="2308324"/>
          </a:xfrm>
          <a:prstGeom prst="rect">
            <a:avLst/>
          </a:prstGeom>
        </p:spPr>
        <p:txBody>
          <a:bodyPr wrap="square">
            <a:spAutoFit/>
          </a:bodyPr>
          <a:lstStyle/>
          <a:p>
            <a:pPr algn="ctr"/>
            <a:r>
              <a:rPr lang="fr-FR" sz="3600" b="1" dirty="0">
                <a:solidFill>
                  <a:prstClr val="white"/>
                </a:solidFill>
                <a:latin typeface="Book Antiqua" pitchFamily="18" charset="0"/>
              </a:rPr>
              <a:t>En vérité il est grand </a:t>
            </a:r>
          </a:p>
          <a:p>
            <a:pPr algn="ctr"/>
            <a:r>
              <a:rPr lang="fr-FR" sz="3600" b="1" dirty="0">
                <a:solidFill>
                  <a:prstClr val="white"/>
                </a:solidFill>
                <a:latin typeface="Book Antiqua" pitchFamily="18" charset="0"/>
              </a:rPr>
              <a:t>Le bon et le juste juge</a:t>
            </a:r>
          </a:p>
          <a:p>
            <a:pPr algn="ctr"/>
            <a:r>
              <a:rPr lang="fr-FR" sz="3600" b="1" dirty="0">
                <a:solidFill>
                  <a:prstClr val="white"/>
                </a:solidFill>
                <a:latin typeface="Book Antiqua" pitchFamily="18" charset="0"/>
              </a:rPr>
              <a:t>Sainte Trinité</a:t>
            </a:r>
          </a:p>
          <a:p>
            <a:pPr algn="ctr"/>
            <a:r>
              <a:rPr lang="fr-FR" sz="3600" b="1" dirty="0">
                <a:solidFill>
                  <a:prstClr val="white"/>
                </a:solidFill>
                <a:latin typeface="Book Antiqua" pitchFamily="18" charset="0"/>
              </a:rPr>
              <a:t>Aie pitié de nous</a:t>
            </a:r>
          </a:p>
        </p:txBody>
      </p:sp>
      <p:sp>
        <p:nvSpPr>
          <p:cNvPr id="4" name="ZoneTexte 3">
            <a:extLst>
              <a:ext uri="{FF2B5EF4-FFF2-40B4-BE49-F238E27FC236}">
                <a16:creationId xmlns:a16="http://schemas.microsoft.com/office/drawing/2014/main" id="{B1129DA3-98FE-FE93-025E-BD980F33E54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C3725792-35F3-7EA9-AD73-CDD20F4C32C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84352854"/>
      </p:ext>
    </p:extLst>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اسمك مبارك </a:t>
            </a:r>
            <a:endParaRPr lang="fr-FR" sz="4800" dirty="0">
              <a:solidFill>
                <a:prstClr val="white"/>
              </a:solidFill>
            </a:endParaRPr>
          </a:p>
          <a:p>
            <a:pPr algn="just" rtl="1"/>
            <a:r>
              <a:rPr lang="ar-EG" sz="4800" dirty="0">
                <a:solidFill>
                  <a:prstClr val="white"/>
                </a:solidFill>
              </a:rPr>
              <a:t>أيها الكلمة الحقيقي </a:t>
            </a:r>
            <a:endParaRPr lang="fr-FR" sz="4800" dirty="0">
              <a:solidFill>
                <a:prstClr val="white"/>
              </a:solidFill>
            </a:endParaRPr>
          </a:p>
          <a:p>
            <a:pPr algn="just" rtl="1"/>
            <a:r>
              <a:rPr lang="ar-EG" sz="4800" dirty="0">
                <a:solidFill>
                  <a:prstClr val="white"/>
                </a:solidFill>
              </a:rPr>
              <a:t>أيها الثالوث </a:t>
            </a:r>
            <a:endParaRPr lang="fr-FR" sz="4800" dirty="0">
              <a:solidFill>
                <a:prstClr val="white"/>
              </a:solidFill>
            </a:endParaRPr>
          </a:p>
          <a:p>
            <a:pPr algn="just" rtl="1"/>
            <a:r>
              <a:rPr lang="ar-EG" sz="4800" dirty="0">
                <a:solidFill>
                  <a:prstClr val="white"/>
                </a:solidFill>
              </a:rPr>
              <a:t>القدوس أرحمنا</a:t>
            </a:r>
            <a:endParaRPr lang="fr-FR" sz="4800" dirty="0">
              <a:solidFill>
                <a:prstClr val="white"/>
              </a:solidFill>
            </a:endParaRPr>
          </a:p>
        </p:txBody>
      </p:sp>
      <p:sp>
        <p:nvSpPr>
          <p:cNvPr id="6" name="Rectangle 5"/>
          <p:cNvSpPr/>
          <p:nvPr/>
        </p:nvSpPr>
        <p:spPr>
          <a:xfrm>
            <a:off x="457200" y="332656"/>
            <a:ext cx="6070848" cy="1938992"/>
          </a:xfrm>
          <a:prstGeom prst="rect">
            <a:avLst/>
          </a:prstGeom>
        </p:spPr>
        <p:txBody>
          <a:bodyPr wrap="square">
            <a:spAutoFit/>
          </a:bodyPr>
          <a:lstStyle/>
          <a:p>
            <a:pPr algn="just"/>
            <a:r>
              <a:rPr lang="fr-FR" sz="4000" dirty="0">
                <a:solidFill>
                  <a:prstClr val="white"/>
                </a:solidFill>
                <a:latin typeface="CS Avva Shenouda" pitchFamily="34" charset="0"/>
              </a:rPr>
              <a:t>¿ </a:t>
            </a:r>
            <a:r>
              <a:rPr lang="pl-PL" sz="4000" dirty="0">
                <a:solidFill>
                  <a:prstClr val="white"/>
                </a:solidFill>
                <a:latin typeface="CS Avva Shenouda" pitchFamily="34" charset="0"/>
              </a:rPr>
              <a:t>Pekran et`cmarwout</a:t>
            </a:r>
            <a:r>
              <a:rPr lang="fr-FR" sz="4000" dirty="0">
                <a:solidFill>
                  <a:prstClr val="white"/>
                </a:solidFill>
                <a:latin typeface="CS Avva Shenouda" pitchFamily="34" charset="0"/>
              </a:rPr>
              <a:t> </a:t>
            </a:r>
            <a:r>
              <a:rPr lang="pl-PL" sz="4000" dirty="0">
                <a:solidFill>
                  <a:prstClr val="white"/>
                </a:solidFill>
                <a:latin typeface="CS Avva Shenouda" pitchFamily="34" charset="0"/>
              </a:rPr>
              <a:t>@ `w pilogoc `nta`vmyi</a:t>
            </a:r>
            <a:r>
              <a:rPr lang="fr-FR" sz="4000" dirty="0">
                <a:solidFill>
                  <a:prstClr val="white"/>
                </a:solidFill>
                <a:latin typeface="CS Avva Shenouda" pitchFamily="34" charset="0"/>
              </a:rPr>
              <a:t> </a:t>
            </a:r>
            <a:r>
              <a:rPr lang="pl-PL" sz="4000" dirty="0">
                <a:solidFill>
                  <a:prstClr val="white"/>
                </a:solidFill>
                <a:latin typeface="CS Avva Shenouda" pitchFamily="34" charset="0"/>
              </a:rPr>
              <a:t>@ </a:t>
            </a:r>
            <a:br>
              <a:rPr lang="fr-FR" sz="4000" dirty="0">
                <a:solidFill>
                  <a:prstClr val="white"/>
                </a:solidFill>
                <a:latin typeface="CS Avva Shenouda" pitchFamily="34" charset="0"/>
              </a:rPr>
            </a:br>
            <a:r>
              <a:rPr lang="pl-PL" sz="4000" dirty="0">
                <a:solidFill>
                  <a:prstClr val="white"/>
                </a:solidFill>
                <a:latin typeface="CS Avva Shenouda" pitchFamily="34" charset="0"/>
              </a:rPr>
              <a:t>`agi`a `Triac </a:t>
            </a:r>
            <a:r>
              <a:rPr lang="pt-BR" sz="4000" dirty="0">
                <a:solidFill>
                  <a:prstClr val="white"/>
                </a:solidFill>
                <a:latin typeface="CS Avva Shenouda" pitchFamily="34" charset="0"/>
              </a:rPr>
              <a:t>`ele`ycon `ymac</a:t>
            </a:r>
            <a:endParaRPr lang="fr-FR" sz="4000" dirty="0">
              <a:solidFill>
                <a:prstClr val="white"/>
              </a:solidFill>
              <a:latin typeface="CS Avva Shenouda" pitchFamily="34" charset="0"/>
            </a:endParaRPr>
          </a:p>
        </p:txBody>
      </p:sp>
      <p:sp>
        <p:nvSpPr>
          <p:cNvPr id="7" name="Rectangle 6"/>
          <p:cNvSpPr/>
          <p:nvPr/>
        </p:nvSpPr>
        <p:spPr>
          <a:xfrm>
            <a:off x="1991544" y="3810000"/>
            <a:ext cx="7920880" cy="2308324"/>
          </a:xfrm>
          <a:prstGeom prst="rect">
            <a:avLst/>
          </a:prstGeom>
        </p:spPr>
        <p:txBody>
          <a:bodyPr wrap="square">
            <a:spAutoFit/>
          </a:bodyPr>
          <a:lstStyle/>
          <a:p>
            <a:pPr algn="ctr"/>
            <a:r>
              <a:rPr lang="fr-FR" sz="3600" b="1" dirty="0">
                <a:solidFill>
                  <a:prstClr val="white"/>
                </a:solidFill>
                <a:latin typeface="Book Antiqua" pitchFamily="18" charset="0"/>
              </a:rPr>
              <a:t>Ton nom est sanctifié</a:t>
            </a:r>
          </a:p>
          <a:p>
            <a:pPr algn="ctr"/>
            <a:r>
              <a:rPr lang="fr-FR" sz="3600" b="1" dirty="0">
                <a:solidFill>
                  <a:prstClr val="white"/>
                </a:solidFill>
                <a:latin typeface="Book Antiqua" pitchFamily="18" charset="0"/>
              </a:rPr>
              <a:t> Le Verbe en vérité</a:t>
            </a:r>
          </a:p>
          <a:p>
            <a:pPr algn="ctr"/>
            <a:r>
              <a:rPr lang="fr-FR" sz="3600" b="1" dirty="0">
                <a:solidFill>
                  <a:prstClr val="white"/>
                </a:solidFill>
                <a:latin typeface="Book Antiqua" pitchFamily="18" charset="0"/>
              </a:rPr>
              <a:t>Sainte Trinité</a:t>
            </a:r>
          </a:p>
          <a:p>
            <a:pPr algn="ctr"/>
            <a:r>
              <a:rPr lang="fr-FR" sz="3600" b="1" dirty="0">
                <a:solidFill>
                  <a:prstClr val="white"/>
                </a:solidFill>
                <a:latin typeface="Book Antiqua" pitchFamily="18" charset="0"/>
              </a:rPr>
              <a:t>Aie pitié de nous</a:t>
            </a:r>
          </a:p>
        </p:txBody>
      </p:sp>
      <p:sp>
        <p:nvSpPr>
          <p:cNvPr id="4" name="ZoneTexte 3">
            <a:extLst>
              <a:ext uri="{FF2B5EF4-FFF2-40B4-BE49-F238E27FC236}">
                <a16:creationId xmlns:a16="http://schemas.microsoft.com/office/drawing/2014/main" id="{E2A54610-59C9-AC48-9866-155B66DE695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6A9C640D-8BBE-4CB5-0A4D-7C01400ECAA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12701979"/>
      </p:ext>
    </p:extLst>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err="1">
                <a:solidFill>
                  <a:prstClr val="white"/>
                </a:solidFill>
              </a:rPr>
              <a:t>قلبى</a:t>
            </a:r>
            <a:r>
              <a:rPr lang="ar-EG" sz="4800" dirty="0">
                <a:solidFill>
                  <a:prstClr val="white"/>
                </a:solidFill>
              </a:rPr>
              <a:t> </a:t>
            </a:r>
            <a:r>
              <a:rPr lang="ar-EG" sz="4800" dirty="0" err="1">
                <a:solidFill>
                  <a:prstClr val="white"/>
                </a:solidFill>
              </a:rPr>
              <a:t>ولسانى</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يسبحان الثالوث </a:t>
            </a:r>
            <a:endParaRPr lang="fr-FR" sz="4800" dirty="0">
              <a:solidFill>
                <a:prstClr val="white"/>
              </a:solidFill>
            </a:endParaRPr>
          </a:p>
          <a:p>
            <a:pPr algn="just" rtl="1"/>
            <a:r>
              <a:rPr lang="ar-EG" sz="4800" dirty="0">
                <a:solidFill>
                  <a:prstClr val="white"/>
                </a:solidFill>
              </a:rPr>
              <a:t>أيها الثالوث </a:t>
            </a:r>
            <a:endParaRPr lang="fr-FR" sz="4800" dirty="0">
              <a:solidFill>
                <a:prstClr val="white"/>
              </a:solidFill>
            </a:endParaRPr>
          </a:p>
          <a:p>
            <a:pPr algn="just" rtl="1"/>
            <a:r>
              <a:rPr lang="ar-EG" sz="4800" dirty="0">
                <a:solidFill>
                  <a:prstClr val="white"/>
                </a:solidFill>
              </a:rPr>
              <a:t>القدوس أرحمنا</a:t>
            </a:r>
            <a:endParaRPr lang="fr-FR" sz="4800" dirty="0">
              <a:solidFill>
                <a:prstClr val="white"/>
              </a:solidFill>
            </a:endParaRPr>
          </a:p>
        </p:txBody>
      </p:sp>
      <p:sp>
        <p:nvSpPr>
          <p:cNvPr id="6" name="Rectangle 5"/>
          <p:cNvSpPr/>
          <p:nvPr/>
        </p:nvSpPr>
        <p:spPr>
          <a:xfrm>
            <a:off x="457200" y="332657"/>
            <a:ext cx="6070848" cy="1938992"/>
          </a:xfrm>
          <a:prstGeom prst="rect">
            <a:avLst/>
          </a:prstGeom>
        </p:spPr>
        <p:txBody>
          <a:bodyPr wrap="square">
            <a:spAutoFit/>
          </a:bodyPr>
          <a:lstStyle/>
          <a:p>
            <a:pPr algn="just"/>
            <a:r>
              <a:rPr lang="pt-BR" sz="4000" dirty="0">
                <a:solidFill>
                  <a:prstClr val="white"/>
                </a:solidFill>
                <a:latin typeface="CS Avva Shenouda" pitchFamily="34" charset="0"/>
              </a:rPr>
              <a:t>Apahyt nem palac@ hwc    `e}triac  @   `agi`a</a:t>
            </a:r>
            <a:br>
              <a:rPr lang="pt-BR" sz="4000" dirty="0">
                <a:solidFill>
                  <a:prstClr val="white"/>
                </a:solidFill>
                <a:latin typeface="CS Avva Shenouda" pitchFamily="34" charset="0"/>
              </a:rPr>
            </a:br>
            <a:r>
              <a:rPr lang="pt-BR" sz="4000" dirty="0">
                <a:solidFill>
                  <a:prstClr val="white"/>
                </a:solidFill>
                <a:latin typeface="CS Avva Shenouda" pitchFamily="34" charset="0"/>
              </a:rPr>
              <a:t>`Triac@ `ele`ycon `ymac</a:t>
            </a:r>
            <a:endParaRPr lang="fr-FR" sz="4000" dirty="0">
              <a:solidFill>
                <a:prstClr val="white"/>
              </a:solidFill>
              <a:latin typeface="CS Avva Shenouda" pitchFamily="34" charset="0"/>
            </a:endParaRPr>
          </a:p>
        </p:txBody>
      </p:sp>
      <p:sp>
        <p:nvSpPr>
          <p:cNvPr id="7" name="Rectangle 6"/>
          <p:cNvSpPr/>
          <p:nvPr/>
        </p:nvSpPr>
        <p:spPr>
          <a:xfrm>
            <a:off x="2855640" y="3810000"/>
            <a:ext cx="6480720" cy="2308324"/>
          </a:xfrm>
          <a:prstGeom prst="rect">
            <a:avLst/>
          </a:prstGeom>
        </p:spPr>
        <p:txBody>
          <a:bodyPr wrap="square">
            <a:spAutoFit/>
          </a:bodyPr>
          <a:lstStyle/>
          <a:p>
            <a:pPr algn="ctr"/>
            <a:r>
              <a:rPr lang="fr-FR" sz="3600" b="1" dirty="0">
                <a:solidFill>
                  <a:prstClr val="white"/>
                </a:solidFill>
                <a:latin typeface="Book Antiqua" pitchFamily="18" charset="0"/>
              </a:rPr>
              <a:t>Mon cœur et ma langue</a:t>
            </a:r>
          </a:p>
          <a:p>
            <a:pPr algn="ctr"/>
            <a:r>
              <a:rPr lang="fr-FR" sz="3600" b="1" dirty="0">
                <a:solidFill>
                  <a:prstClr val="white"/>
                </a:solidFill>
                <a:latin typeface="Book Antiqua" pitchFamily="18" charset="0"/>
              </a:rPr>
              <a:t>Louent la Sainte Trinité </a:t>
            </a:r>
          </a:p>
          <a:p>
            <a:pPr algn="ctr"/>
            <a:r>
              <a:rPr lang="fr-FR" sz="3600" b="1" dirty="0">
                <a:solidFill>
                  <a:prstClr val="white"/>
                </a:solidFill>
                <a:latin typeface="Book Antiqua" pitchFamily="18" charset="0"/>
              </a:rPr>
              <a:t>Sainte Trinité</a:t>
            </a:r>
          </a:p>
          <a:p>
            <a:pPr algn="ctr"/>
            <a:r>
              <a:rPr lang="fr-FR" sz="3600" b="1" dirty="0">
                <a:solidFill>
                  <a:prstClr val="white"/>
                </a:solidFill>
                <a:latin typeface="Book Antiqua" pitchFamily="18" charset="0"/>
              </a:rPr>
              <a:t>Aie pitié de nous.</a:t>
            </a:r>
          </a:p>
        </p:txBody>
      </p:sp>
      <p:sp>
        <p:nvSpPr>
          <p:cNvPr id="4" name="ZoneTexte 3">
            <a:extLst>
              <a:ext uri="{FF2B5EF4-FFF2-40B4-BE49-F238E27FC236}">
                <a16:creationId xmlns:a16="http://schemas.microsoft.com/office/drawing/2014/main" id="{39E2D495-089A-03B0-A80D-0455BA71484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6F616E82-475D-100F-E0A7-A6708C928FA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40869607"/>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أحرسنا أيها المسيح</a:t>
            </a:r>
            <a:endParaRPr lang="fr-FR" sz="4800" dirty="0">
              <a:solidFill>
                <a:prstClr val="white"/>
              </a:solidFill>
            </a:endParaRPr>
          </a:p>
          <a:p>
            <a:pPr algn="just" rtl="1"/>
            <a:r>
              <a:rPr lang="ar-EG" sz="4800" dirty="0">
                <a:solidFill>
                  <a:prstClr val="white"/>
                </a:solidFill>
              </a:rPr>
              <a:t>بصلاحك </a:t>
            </a:r>
            <a:endParaRPr lang="fr-FR" sz="4800" dirty="0">
              <a:solidFill>
                <a:prstClr val="white"/>
              </a:solidFill>
            </a:endParaRPr>
          </a:p>
          <a:p>
            <a:pPr algn="just" rtl="1"/>
            <a:r>
              <a:rPr lang="ar-EG" sz="4800" dirty="0">
                <a:solidFill>
                  <a:prstClr val="white"/>
                </a:solidFill>
              </a:rPr>
              <a:t>أيها الثالوث </a:t>
            </a:r>
            <a:endParaRPr lang="fr-FR" sz="4800" dirty="0">
              <a:solidFill>
                <a:prstClr val="white"/>
              </a:solidFill>
            </a:endParaRPr>
          </a:p>
          <a:p>
            <a:pPr algn="just" rtl="1"/>
            <a:r>
              <a:rPr lang="ar-EG" sz="4800" dirty="0">
                <a:solidFill>
                  <a:prstClr val="white"/>
                </a:solidFill>
              </a:rPr>
              <a:t>القدوس أرحمنا</a:t>
            </a:r>
            <a:endParaRPr lang="fr-FR" sz="4800" dirty="0">
              <a:solidFill>
                <a:prstClr val="white"/>
              </a:solidFill>
            </a:endParaRPr>
          </a:p>
        </p:txBody>
      </p:sp>
      <p:sp>
        <p:nvSpPr>
          <p:cNvPr id="6" name="Rectangle 5"/>
          <p:cNvSpPr/>
          <p:nvPr/>
        </p:nvSpPr>
        <p:spPr>
          <a:xfrm>
            <a:off x="457200" y="332656"/>
            <a:ext cx="6070848" cy="1938992"/>
          </a:xfrm>
          <a:prstGeom prst="rect">
            <a:avLst/>
          </a:prstGeom>
        </p:spPr>
        <p:txBody>
          <a:bodyPr wrap="square">
            <a:spAutoFit/>
          </a:bodyPr>
          <a:lstStyle/>
          <a:p>
            <a:pPr algn="just"/>
            <a:r>
              <a:rPr lang="en-US" sz="4000" dirty="0" err="1">
                <a:solidFill>
                  <a:prstClr val="white"/>
                </a:solidFill>
                <a:latin typeface="CS Avva Shenouda" pitchFamily="34" charset="0"/>
              </a:rPr>
              <a:t>Rwic</a:t>
            </a:r>
            <a:r>
              <a:rPr lang="en-US" sz="4000" dirty="0">
                <a:solidFill>
                  <a:prstClr val="white"/>
                </a:solidFill>
                <a:latin typeface="CS Avva Shenouda" pitchFamily="34" charset="0"/>
              </a:rPr>
              <a:t> `</a:t>
            </a:r>
            <a:r>
              <a:rPr lang="en-US" sz="4000" dirty="0" err="1">
                <a:solidFill>
                  <a:prstClr val="white"/>
                </a:solidFill>
                <a:latin typeface="CS Avva Shenouda" pitchFamily="34" charset="0"/>
              </a:rPr>
              <a:t>eron</a:t>
            </a:r>
            <a:r>
              <a:rPr lang="en-US" sz="4000" dirty="0">
                <a:solidFill>
                  <a:prstClr val="white"/>
                </a:solidFill>
                <a:latin typeface="CS Avva Shenouda" pitchFamily="34" charset="0"/>
              </a:rPr>
              <a:t> `w P=,=c @ </a:t>
            </a:r>
            <a:r>
              <a:rPr lang="en-US" sz="4000" dirty="0" err="1">
                <a:solidFill>
                  <a:prstClr val="white"/>
                </a:solidFill>
                <a:latin typeface="CS Avva Shenouda" pitchFamily="34" charset="0"/>
              </a:rPr>
              <a:t>qen</a:t>
            </a:r>
            <a:r>
              <a:rPr lang="en-US" sz="4000" dirty="0">
                <a:solidFill>
                  <a:prstClr val="white"/>
                </a:solidFill>
                <a:latin typeface="CS Avva Shenouda" pitchFamily="34" charset="0"/>
              </a:rPr>
              <a:t> </a:t>
            </a:r>
            <a:r>
              <a:rPr lang="en-US" sz="4000" dirty="0" err="1">
                <a:solidFill>
                  <a:prstClr val="white"/>
                </a:solidFill>
                <a:latin typeface="CS Avva Shenouda" pitchFamily="34" charset="0"/>
              </a:rPr>
              <a:t>tekmet`aga;oc</a:t>
            </a:r>
            <a:r>
              <a:rPr lang="en-US" sz="4000" dirty="0">
                <a:solidFill>
                  <a:prstClr val="white"/>
                </a:solidFill>
                <a:latin typeface="CS Avva Shenouda" pitchFamily="34" charset="0"/>
              </a:rPr>
              <a:t> @ `</a:t>
            </a:r>
            <a:r>
              <a:rPr lang="en-US" sz="4000" dirty="0" err="1">
                <a:solidFill>
                  <a:prstClr val="white"/>
                </a:solidFill>
                <a:latin typeface="CS Avva Shenouda" pitchFamily="34" charset="0"/>
              </a:rPr>
              <a:t>agi`a</a:t>
            </a:r>
            <a:br>
              <a:rPr lang="en-US" sz="4000" dirty="0">
                <a:solidFill>
                  <a:prstClr val="white"/>
                </a:solidFill>
                <a:latin typeface="CS Avva Shenouda" pitchFamily="34" charset="0"/>
              </a:rPr>
            </a:br>
            <a:r>
              <a:rPr lang="en-US" sz="4000" dirty="0">
                <a:solidFill>
                  <a:prstClr val="white"/>
                </a:solidFill>
                <a:latin typeface="CS Avva Shenouda" pitchFamily="34" charset="0"/>
              </a:rPr>
              <a:t>`</a:t>
            </a:r>
            <a:r>
              <a:rPr lang="en-US" sz="4000" dirty="0" err="1">
                <a:solidFill>
                  <a:prstClr val="white"/>
                </a:solidFill>
                <a:latin typeface="CS Avva Shenouda" pitchFamily="34" charset="0"/>
              </a:rPr>
              <a:t>Triac</a:t>
            </a:r>
            <a:r>
              <a:rPr lang="en-US" sz="4000" dirty="0">
                <a:solidFill>
                  <a:prstClr val="white"/>
                </a:solidFill>
                <a:latin typeface="CS Avva Shenouda" pitchFamily="34" charset="0"/>
              </a:rPr>
              <a:t> </a:t>
            </a:r>
            <a:r>
              <a:rPr lang="pt-BR" sz="4000" dirty="0">
                <a:solidFill>
                  <a:prstClr val="white"/>
                </a:solidFill>
                <a:latin typeface="CS Avva Shenouda" pitchFamily="34" charset="0"/>
              </a:rPr>
              <a:t>`ele`ycon `ymac</a:t>
            </a:r>
            <a:endParaRPr lang="fr-FR" sz="4000" dirty="0">
              <a:solidFill>
                <a:prstClr val="white"/>
              </a:solidFill>
              <a:latin typeface="CS Avva Shenouda" pitchFamily="34" charset="0"/>
            </a:endParaRPr>
          </a:p>
        </p:txBody>
      </p:sp>
      <p:sp>
        <p:nvSpPr>
          <p:cNvPr id="7" name="Rectangle 6"/>
          <p:cNvSpPr/>
          <p:nvPr/>
        </p:nvSpPr>
        <p:spPr>
          <a:xfrm>
            <a:off x="2855640" y="3810000"/>
            <a:ext cx="6480720" cy="2308324"/>
          </a:xfrm>
          <a:prstGeom prst="rect">
            <a:avLst/>
          </a:prstGeom>
        </p:spPr>
        <p:txBody>
          <a:bodyPr wrap="square">
            <a:spAutoFit/>
          </a:bodyPr>
          <a:lstStyle/>
          <a:p>
            <a:pPr algn="ctr"/>
            <a:r>
              <a:rPr lang="fr-FR" sz="3600" b="1" dirty="0">
                <a:solidFill>
                  <a:prstClr val="white"/>
                </a:solidFill>
                <a:latin typeface="Book Antiqua" pitchFamily="18" charset="0"/>
              </a:rPr>
              <a:t>Protège-nous ô Christ </a:t>
            </a:r>
          </a:p>
          <a:p>
            <a:pPr algn="ctr"/>
            <a:r>
              <a:rPr lang="fr-FR" sz="3600" b="1" dirty="0">
                <a:solidFill>
                  <a:prstClr val="white"/>
                </a:solidFill>
                <a:latin typeface="Book Antiqua" pitchFamily="18" charset="0"/>
              </a:rPr>
              <a:t>Par ta bonté </a:t>
            </a:r>
          </a:p>
          <a:p>
            <a:pPr algn="ctr"/>
            <a:r>
              <a:rPr lang="fr-FR" sz="3600" b="1" dirty="0">
                <a:solidFill>
                  <a:prstClr val="white"/>
                </a:solidFill>
                <a:latin typeface="Book Antiqua" pitchFamily="18" charset="0"/>
              </a:rPr>
              <a:t>Sainte Trinité</a:t>
            </a:r>
          </a:p>
          <a:p>
            <a:pPr algn="ctr"/>
            <a:r>
              <a:rPr lang="fr-FR" sz="3600" b="1" dirty="0">
                <a:solidFill>
                  <a:prstClr val="white"/>
                </a:solidFill>
                <a:latin typeface="Book Antiqua" pitchFamily="18" charset="0"/>
              </a:rPr>
              <a:t>Aie pitié de nous</a:t>
            </a:r>
          </a:p>
        </p:txBody>
      </p:sp>
      <p:sp>
        <p:nvSpPr>
          <p:cNvPr id="4" name="ZoneTexte 3">
            <a:extLst>
              <a:ext uri="{FF2B5EF4-FFF2-40B4-BE49-F238E27FC236}">
                <a16:creationId xmlns:a16="http://schemas.microsoft.com/office/drawing/2014/main" id="{1E6C6497-EC29-B8AD-571B-078B199727D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FDED34E5-1AE1-517C-7810-8909D024242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2045063"/>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اسمع </a:t>
            </a:r>
            <a:r>
              <a:rPr lang="ar-EG" sz="4800" dirty="0" err="1">
                <a:solidFill>
                  <a:prstClr val="white"/>
                </a:solidFill>
              </a:rPr>
              <a:t>للخطاة</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في شدائدهم </a:t>
            </a:r>
            <a:endParaRPr lang="fr-FR" sz="4800" dirty="0">
              <a:solidFill>
                <a:prstClr val="white"/>
              </a:solidFill>
            </a:endParaRPr>
          </a:p>
          <a:p>
            <a:pPr algn="just" rtl="1"/>
            <a:r>
              <a:rPr lang="ar-EG" sz="4800" dirty="0">
                <a:solidFill>
                  <a:prstClr val="white"/>
                </a:solidFill>
              </a:rPr>
              <a:t>أيها الثالوث </a:t>
            </a:r>
            <a:endParaRPr lang="fr-FR" sz="4800" dirty="0">
              <a:solidFill>
                <a:prstClr val="white"/>
              </a:solidFill>
            </a:endParaRPr>
          </a:p>
          <a:p>
            <a:pPr algn="just" rtl="1"/>
            <a:r>
              <a:rPr lang="ar-EG" sz="4800" dirty="0">
                <a:solidFill>
                  <a:prstClr val="white"/>
                </a:solidFill>
              </a:rPr>
              <a:t>القدوس أرحمنا</a:t>
            </a:r>
            <a:endParaRPr lang="fr-FR" sz="4800" dirty="0">
              <a:solidFill>
                <a:prstClr val="white"/>
              </a:solidFill>
            </a:endParaRPr>
          </a:p>
        </p:txBody>
      </p:sp>
      <p:sp>
        <p:nvSpPr>
          <p:cNvPr id="6" name="Rectangle 5"/>
          <p:cNvSpPr/>
          <p:nvPr/>
        </p:nvSpPr>
        <p:spPr>
          <a:xfrm>
            <a:off x="457200" y="332656"/>
            <a:ext cx="6070848" cy="1938992"/>
          </a:xfrm>
          <a:prstGeom prst="rect">
            <a:avLst/>
          </a:prstGeom>
        </p:spPr>
        <p:txBody>
          <a:bodyPr wrap="square">
            <a:spAutoFit/>
          </a:bodyPr>
          <a:lstStyle/>
          <a:p>
            <a:pPr algn="just"/>
            <a:r>
              <a:rPr lang="fr-FR" sz="4000" dirty="0" err="1">
                <a:solidFill>
                  <a:prstClr val="white"/>
                </a:solidFill>
                <a:latin typeface="CS Avva Shenouda" pitchFamily="34" charset="0"/>
              </a:rPr>
              <a:t>Cwtem</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enirefernobi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nou`anagky</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agi`a</a:t>
            </a:r>
            <a:r>
              <a:rPr lang="fr-FR" sz="4000" dirty="0">
                <a:solidFill>
                  <a:prstClr val="white"/>
                </a:solidFill>
                <a:latin typeface="CS Avva Shenouda" pitchFamily="34" charset="0"/>
              </a:rPr>
              <a:t> `Triac</a:t>
            </a:r>
            <a:br>
              <a:rPr lang="fr-FR" sz="4000" dirty="0">
                <a:solidFill>
                  <a:prstClr val="white"/>
                </a:solidFill>
                <a:latin typeface="CS Avva Shenouda" pitchFamily="34" charset="0"/>
              </a:rPr>
            </a:br>
            <a:r>
              <a:rPr lang="pt-BR" sz="4000" dirty="0">
                <a:solidFill>
                  <a:prstClr val="white"/>
                </a:solidFill>
                <a:latin typeface="CS Avva Shenouda" pitchFamily="34" charset="0"/>
              </a:rPr>
              <a:t>`ele`ycon `ymac</a:t>
            </a:r>
            <a:endParaRPr lang="fr-FR" sz="4000" dirty="0">
              <a:solidFill>
                <a:prstClr val="white"/>
              </a:solidFill>
              <a:latin typeface="CS Avva Shenouda" pitchFamily="34" charset="0"/>
            </a:endParaRPr>
          </a:p>
        </p:txBody>
      </p:sp>
      <p:sp>
        <p:nvSpPr>
          <p:cNvPr id="7" name="Rectangle 6"/>
          <p:cNvSpPr/>
          <p:nvPr/>
        </p:nvSpPr>
        <p:spPr>
          <a:xfrm>
            <a:off x="2855640" y="3810000"/>
            <a:ext cx="6480720" cy="2308324"/>
          </a:xfrm>
          <a:prstGeom prst="rect">
            <a:avLst/>
          </a:prstGeom>
        </p:spPr>
        <p:txBody>
          <a:bodyPr wrap="square">
            <a:spAutoFit/>
          </a:bodyPr>
          <a:lstStyle/>
          <a:p>
            <a:pPr algn="ctr"/>
            <a:r>
              <a:rPr lang="fr-FR" sz="3600" b="1" dirty="0">
                <a:solidFill>
                  <a:prstClr val="white"/>
                </a:solidFill>
                <a:latin typeface="Book Antiqua" pitchFamily="18" charset="0"/>
              </a:rPr>
              <a:t>Ecoute les pécheurs</a:t>
            </a:r>
          </a:p>
          <a:p>
            <a:pPr algn="ctr"/>
            <a:r>
              <a:rPr lang="fr-FR" sz="3600" b="1" dirty="0">
                <a:solidFill>
                  <a:prstClr val="white"/>
                </a:solidFill>
                <a:latin typeface="Book Antiqua" pitchFamily="18" charset="0"/>
              </a:rPr>
              <a:t> Lorsqu’ils crient vers toi </a:t>
            </a:r>
          </a:p>
          <a:p>
            <a:pPr algn="ctr"/>
            <a:r>
              <a:rPr lang="fr-FR" sz="3600" b="1" dirty="0">
                <a:solidFill>
                  <a:prstClr val="white"/>
                </a:solidFill>
                <a:latin typeface="Book Antiqua" pitchFamily="18" charset="0"/>
              </a:rPr>
              <a:t>Sainte Trinité</a:t>
            </a:r>
          </a:p>
          <a:p>
            <a:pPr algn="ctr"/>
            <a:r>
              <a:rPr lang="fr-FR" sz="3600" b="1" dirty="0">
                <a:solidFill>
                  <a:prstClr val="white"/>
                </a:solidFill>
                <a:latin typeface="Book Antiqua" pitchFamily="18" charset="0"/>
              </a:rPr>
              <a:t>Aie pitié de nous</a:t>
            </a:r>
          </a:p>
        </p:txBody>
      </p:sp>
      <p:sp>
        <p:nvSpPr>
          <p:cNvPr id="4" name="ZoneTexte 3">
            <a:extLst>
              <a:ext uri="{FF2B5EF4-FFF2-40B4-BE49-F238E27FC236}">
                <a16:creationId xmlns:a16="http://schemas.microsoft.com/office/drawing/2014/main" id="{A605C718-DC51-BDE8-8BE1-C2AF082976D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9B5CC6ED-2C51-2539-95B4-A2D9042211D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88248646"/>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نفسي </a:t>
            </a:r>
            <a:r>
              <a:rPr lang="ar-EG" sz="4800" dirty="0" err="1">
                <a:solidFill>
                  <a:prstClr val="white"/>
                </a:solidFill>
              </a:rPr>
              <a:t>وعقلى</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أرفعهما الى السماء </a:t>
            </a:r>
            <a:endParaRPr lang="fr-FR" sz="4800" dirty="0">
              <a:solidFill>
                <a:prstClr val="white"/>
              </a:solidFill>
            </a:endParaRPr>
          </a:p>
          <a:p>
            <a:pPr algn="just" rtl="1"/>
            <a:r>
              <a:rPr lang="ar-EG" sz="4800" dirty="0">
                <a:solidFill>
                  <a:prstClr val="white"/>
                </a:solidFill>
              </a:rPr>
              <a:t>أيها الثالوث </a:t>
            </a:r>
            <a:endParaRPr lang="fr-FR" sz="4800" dirty="0">
              <a:solidFill>
                <a:prstClr val="white"/>
              </a:solidFill>
            </a:endParaRPr>
          </a:p>
          <a:p>
            <a:pPr algn="just" rtl="1"/>
            <a:r>
              <a:rPr lang="ar-EG" sz="4800" dirty="0">
                <a:solidFill>
                  <a:prstClr val="white"/>
                </a:solidFill>
              </a:rPr>
              <a:t>القدوس أرحمنا</a:t>
            </a:r>
            <a:endParaRPr lang="fr-FR" sz="4800" dirty="0">
              <a:solidFill>
                <a:prstClr val="white"/>
              </a:solidFill>
            </a:endParaRPr>
          </a:p>
        </p:txBody>
      </p:sp>
      <p:sp>
        <p:nvSpPr>
          <p:cNvPr id="6" name="Rectangle 5"/>
          <p:cNvSpPr/>
          <p:nvPr/>
        </p:nvSpPr>
        <p:spPr>
          <a:xfrm>
            <a:off x="457200" y="332656"/>
            <a:ext cx="6070848" cy="1938992"/>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Ta'u,y</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panouc</a:t>
            </a:r>
            <a:r>
              <a:rPr lang="fr-FR" sz="4000" dirty="0">
                <a:solidFill>
                  <a:prstClr val="white"/>
                </a:solidFill>
                <a:latin typeface="CS Avva Shenouda" pitchFamily="34" charset="0"/>
              </a:rPr>
              <a:t> @ </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wlou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eouranoc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agi`a</a:t>
            </a:r>
            <a:br>
              <a:rPr lang="fr-FR" sz="4000" dirty="0">
                <a:solidFill>
                  <a:prstClr val="white"/>
                </a:solidFill>
                <a:latin typeface="CS Avva Shenouda" pitchFamily="34" charset="0"/>
              </a:rPr>
            </a:br>
            <a:r>
              <a:rPr lang="fr-FR" sz="4000" dirty="0">
                <a:solidFill>
                  <a:prstClr val="white"/>
                </a:solidFill>
                <a:latin typeface="CS Avva Shenouda" pitchFamily="34" charset="0"/>
              </a:rPr>
              <a:t>`Triac </a:t>
            </a:r>
            <a:r>
              <a:rPr lang="pt-BR" sz="4000" dirty="0">
                <a:solidFill>
                  <a:prstClr val="white"/>
                </a:solidFill>
                <a:latin typeface="CS Avva Shenouda" pitchFamily="34" charset="0"/>
              </a:rPr>
              <a:t>`ele`ycon `ymac</a:t>
            </a:r>
            <a:endParaRPr lang="fr-FR" sz="4000" dirty="0">
              <a:solidFill>
                <a:prstClr val="white"/>
              </a:solidFill>
              <a:latin typeface="CS Avva Shenouda" pitchFamily="34" charset="0"/>
            </a:endParaRPr>
          </a:p>
        </p:txBody>
      </p:sp>
      <p:sp>
        <p:nvSpPr>
          <p:cNvPr id="7" name="Rectangle 6"/>
          <p:cNvSpPr/>
          <p:nvPr/>
        </p:nvSpPr>
        <p:spPr>
          <a:xfrm>
            <a:off x="1991544" y="3810000"/>
            <a:ext cx="7920880" cy="2308324"/>
          </a:xfrm>
          <a:prstGeom prst="rect">
            <a:avLst/>
          </a:prstGeom>
        </p:spPr>
        <p:txBody>
          <a:bodyPr wrap="square">
            <a:spAutoFit/>
          </a:bodyPr>
          <a:lstStyle/>
          <a:p>
            <a:pPr algn="ctr"/>
            <a:r>
              <a:rPr lang="fr-FR" sz="3600" b="1" dirty="0">
                <a:solidFill>
                  <a:prstClr val="white"/>
                </a:solidFill>
                <a:latin typeface="Book Antiqua" pitchFamily="18" charset="0"/>
              </a:rPr>
              <a:t>Mon âme et mes pensées</a:t>
            </a:r>
          </a:p>
          <a:p>
            <a:pPr algn="ctr"/>
            <a:r>
              <a:rPr lang="fr-FR" sz="3600" b="1" dirty="0">
                <a:solidFill>
                  <a:prstClr val="white"/>
                </a:solidFill>
                <a:latin typeface="Book Antiqua" pitchFamily="18" charset="0"/>
              </a:rPr>
              <a:t> Attire-les vers les cieux</a:t>
            </a:r>
          </a:p>
          <a:p>
            <a:pPr algn="ctr"/>
            <a:r>
              <a:rPr lang="fr-FR" sz="3600" b="1" dirty="0">
                <a:solidFill>
                  <a:prstClr val="white"/>
                </a:solidFill>
                <a:latin typeface="Book Antiqua" pitchFamily="18" charset="0"/>
              </a:rPr>
              <a:t> Sainte Trinité</a:t>
            </a:r>
          </a:p>
          <a:p>
            <a:pPr algn="ctr"/>
            <a:r>
              <a:rPr lang="fr-FR" sz="3600" b="1" dirty="0">
                <a:solidFill>
                  <a:prstClr val="white"/>
                </a:solidFill>
                <a:latin typeface="Book Antiqua" pitchFamily="18" charset="0"/>
              </a:rPr>
              <a:t>Aie pitié de nous</a:t>
            </a:r>
          </a:p>
        </p:txBody>
      </p:sp>
      <p:sp>
        <p:nvSpPr>
          <p:cNvPr id="4" name="ZoneTexte 3">
            <a:extLst>
              <a:ext uri="{FF2B5EF4-FFF2-40B4-BE49-F238E27FC236}">
                <a16:creationId xmlns:a16="http://schemas.microsoft.com/office/drawing/2014/main" id="{EB1757BC-03B0-AE95-5734-4716E9B4518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1B021418-F698-2323-3BB5-41FC1D12F04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87451315"/>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يا ابن الله إلهنا </a:t>
            </a:r>
            <a:endParaRPr lang="fr-FR" sz="4800" dirty="0">
              <a:solidFill>
                <a:prstClr val="white"/>
              </a:solidFill>
            </a:endParaRPr>
          </a:p>
          <a:p>
            <a:pPr algn="just" rtl="1"/>
            <a:r>
              <a:rPr lang="ar-EG" sz="4800" dirty="0">
                <a:solidFill>
                  <a:prstClr val="white"/>
                </a:solidFill>
              </a:rPr>
              <a:t>أعطنا خلاصاً </a:t>
            </a:r>
            <a:endParaRPr lang="fr-FR" sz="4800" dirty="0">
              <a:solidFill>
                <a:prstClr val="white"/>
              </a:solidFill>
            </a:endParaRPr>
          </a:p>
          <a:p>
            <a:pPr algn="just" rtl="1"/>
            <a:r>
              <a:rPr lang="ar-EG" sz="4800" dirty="0">
                <a:solidFill>
                  <a:prstClr val="white"/>
                </a:solidFill>
              </a:rPr>
              <a:t>أيها الثالوث </a:t>
            </a:r>
            <a:endParaRPr lang="fr-FR" sz="4800" dirty="0">
              <a:solidFill>
                <a:prstClr val="white"/>
              </a:solidFill>
            </a:endParaRPr>
          </a:p>
          <a:p>
            <a:pPr algn="just" rtl="1"/>
            <a:r>
              <a:rPr lang="ar-EG" sz="4800" dirty="0">
                <a:solidFill>
                  <a:prstClr val="white"/>
                </a:solidFill>
              </a:rPr>
              <a:t>القدوس أرحمنا</a:t>
            </a:r>
            <a:endParaRPr lang="fr-FR" sz="4800" dirty="0">
              <a:solidFill>
                <a:prstClr val="white"/>
              </a:solidFill>
            </a:endParaRPr>
          </a:p>
        </p:txBody>
      </p:sp>
      <p:sp>
        <p:nvSpPr>
          <p:cNvPr id="6" name="Rectangle 5"/>
          <p:cNvSpPr/>
          <p:nvPr/>
        </p:nvSpPr>
        <p:spPr>
          <a:xfrm>
            <a:off x="457200" y="332656"/>
            <a:ext cx="6070848" cy="1938992"/>
          </a:xfrm>
          <a:prstGeom prst="rect">
            <a:avLst/>
          </a:prstGeom>
        </p:spPr>
        <p:txBody>
          <a:bodyPr wrap="square">
            <a:spAutoFit/>
          </a:bodyPr>
          <a:lstStyle/>
          <a:p>
            <a:pPr algn="just"/>
            <a:r>
              <a:rPr lang="fr-FR" sz="4000" dirty="0">
                <a:solidFill>
                  <a:prstClr val="white"/>
                </a:solidFill>
                <a:latin typeface="CS Avva Shenouda" pitchFamily="34" charset="0"/>
              </a:rPr>
              <a:t>¿ </a:t>
            </a:r>
            <a:r>
              <a:rPr lang="es-ES" sz="4000" dirty="0">
                <a:solidFill>
                  <a:prstClr val="white"/>
                </a:solidFill>
                <a:latin typeface="CS Avva Shenouda" pitchFamily="34" charset="0"/>
              </a:rPr>
              <a:t>U=c :=c </a:t>
            </a:r>
            <a:r>
              <a:rPr lang="es-ES" sz="4000" dirty="0" err="1">
                <a:solidFill>
                  <a:prstClr val="white"/>
                </a:solidFill>
                <a:latin typeface="CS Avva Shenouda" pitchFamily="34" charset="0"/>
              </a:rPr>
              <a:t>Pennou</a:t>
            </a:r>
            <a:r>
              <a:rPr lang="es-ES" sz="4000" dirty="0">
                <a:solidFill>
                  <a:prstClr val="white"/>
                </a:solidFill>
                <a:latin typeface="CS Avva Shenouda" pitchFamily="34" charset="0"/>
              </a:rPr>
              <a:t>] @ </a:t>
            </a:r>
            <a:r>
              <a:rPr lang="es-ES" sz="4000" dirty="0" err="1">
                <a:solidFill>
                  <a:prstClr val="white"/>
                </a:solidFill>
                <a:latin typeface="CS Avva Shenouda" pitchFamily="34" charset="0"/>
              </a:rPr>
              <a:t>moi</a:t>
            </a:r>
            <a:r>
              <a:rPr lang="es-ES" sz="4000" dirty="0">
                <a:solidFill>
                  <a:prstClr val="white"/>
                </a:solidFill>
                <a:latin typeface="CS Avva Shenouda" pitchFamily="34" charset="0"/>
              </a:rPr>
              <a:t> </a:t>
            </a:r>
            <a:r>
              <a:rPr lang="es-ES" sz="4000" dirty="0" err="1">
                <a:solidFill>
                  <a:prstClr val="white"/>
                </a:solidFill>
                <a:latin typeface="CS Avva Shenouda" pitchFamily="34" charset="0"/>
              </a:rPr>
              <a:t>nan</a:t>
            </a:r>
            <a:r>
              <a:rPr lang="es-ES" sz="4000" dirty="0">
                <a:solidFill>
                  <a:prstClr val="white"/>
                </a:solidFill>
                <a:latin typeface="CS Avva Shenouda" pitchFamily="34" charset="0"/>
              </a:rPr>
              <a:t> `</a:t>
            </a:r>
            <a:r>
              <a:rPr lang="es-ES" sz="4000" dirty="0" err="1">
                <a:solidFill>
                  <a:prstClr val="white"/>
                </a:solidFill>
                <a:latin typeface="CS Avva Shenouda" pitchFamily="34" charset="0"/>
              </a:rPr>
              <a:t>noucw</a:t>
            </a:r>
            <a:r>
              <a:rPr lang="es-ES" sz="4000" dirty="0">
                <a:solidFill>
                  <a:prstClr val="white"/>
                </a:solidFill>
                <a:latin typeface="CS Avva Shenouda" pitchFamily="34" charset="0"/>
              </a:rPr>
              <a:t>] @ `</a:t>
            </a:r>
            <a:r>
              <a:rPr lang="es-ES" sz="4000" dirty="0" err="1">
                <a:solidFill>
                  <a:prstClr val="white"/>
                </a:solidFill>
                <a:latin typeface="CS Avva Shenouda" pitchFamily="34" charset="0"/>
              </a:rPr>
              <a:t>agi`a</a:t>
            </a:r>
            <a:r>
              <a:rPr lang="es-ES" sz="4000" dirty="0">
                <a:solidFill>
                  <a:prstClr val="white"/>
                </a:solidFill>
                <a:latin typeface="CS Avva Shenouda" pitchFamily="34" charset="0"/>
              </a:rPr>
              <a:t> `</a:t>
            </a:r>
            <a:r>
              <a:rPr lang="es-ES" sz="4000" dirty="0" err="1">
                <a:solidFill>
                  <a:prstClr val="white"/>
                </a:solidFill>
                <a:latin typeface="CS Avva Shenouda" pitchFamily="34" charset="0"/>
              </a:rPr>
              <a:t>Triac</a:t>
            </a:r>
            <a:br>
              <a:rPr lang="es-ES" sz="4000" dirty="0">
                <a:solidFill>
                  <a:prstClr val="white"/>
                </a:solidFill>
                <a:latin typeface="CS Avva Shenouda" pitchFamily="34" charset="0"/>
              </a:rPr>
            </a:br>
            <a:r>
              <a:rPr lang="pt-BR" sz="4000" dirty="0">
                <a:solidFill>
                  <a:prstClr val="white"/>
                </a:solidFill>
                <a:latin typeface="CS Avva Shenouda" pitchFamily="34" charset="0"/>
              </a:rPr>
              <a:t>`ele`ycon `ymac</a:t>
            </a:r>
            <a:endParaRPr lang="fr-FR" sz="4000" dirty="0">
              <a:solidFill>
                <a:prstClr val="white"/>
              </a:solidFill>
              <a:latin typeface="CS Avva Shenouda" pitchFamily="34" charset="0"/>
            </a:endParaRPr>
          </a:p>
        </p:txBody>
      </p:sp>
      <p:sp>
        <p:nvSpPr>
          <p:cNvPr id="7" name="Rectangle 6"/>
          <p:cNvSpPr/>
          <p:nvPr/>
        </p:nvSpPr>
        <p:spPr>
          <a:xfrm>
            <a:off x="1991544" y="3810000"/>
            <a:ext cx="7920880" cy="2308324"/>
          </a:xfrm>
          <a:prstGeom prst="rect">
            <a:avLst/>
          </a:prstGeom>
        </p:spPr>
        <p:txBody>
          <a:bodyPr wrap="square">
            <a:spAutoFit/>
          </a:bodyPr>
          <a:lstStyle/>
          <a:p>
            <a:pPr algn="ctr"/>
            <a:r>
              <a:rPr lang="fr-FR" sz="3600" b="1" dirty="0">
                <a:solidFill>
                  <a:prstClr val="white"/>
                </a:solidFill>
                <a:latin typeface="Book Antiqua" pitchFamily="18" charset="0"/>
              </a:rPr>
              <a:t>Tu es le Fils de Dieu</a:t>
            </a:r>
          </a:p>
          <a:p>
            <a:pPr algn="ctr"/>
            <a:r>
              <a:rPr lang="fr-FR" sz="3600" b="1" dirty="0">
                <a:solidFill>
                  <a:prstClr val="white"/>
                </a:solidFill>
                <a:latin typeface="Book Antiqua" pitchFamily="18" charset="0"/>
              </a:rPr>
              <a:t> Délivre-nous Seigneur </a:t>
            </a:r>
          </a:p>
          <a:p>
            <a:pPr algn="ctr"/>
            <a:r>
              <a:rPr lang="fr-FR" sz="3600" b="1" dirty="0">
                <a:solidFill>
                  <a:prstClr val="white"/>
                </a:solidFill>
                <a:latin typeface="Book Antiqua" pitchFamily="18" charset="0"/>
              </a:rPr>
              <a:t>Sainte Trinité</a:t>
            </a:r>
          </a:p>
          <a:p>
            <a:pPr algn="ctr"/>
            <a:r>
              <a:rPr lang="fr-FR" sz="3600" b="1" dirty="0">
                <a:solidFill>
                  <a:prstClr val="white"/>
                </a:solidFill>
                <a:latin typeface="Book Antiqua" pitchFamily="18" charset="0"/>
              </a:rPr>
              <a:t>Aie pitié de nous</a:t>
            </a:r>
          </a:p>
        </p:txBody>
      </p:sp>
      <p:sp>
        <p:nvSpPr>
          <p:cNvPr id="4" name="ZoneTexte 3">
            <a:extLst>
              <a:ext uri="{FF2B5EF4-FFF2-40B4-BE49-F238E27FC236}">
                <a16:creationId xmlns:a16="http://schemas.microsoft.com/office/drawing/2014/main" id="{0CD12D07-3F8A-413C-8B40-F06CA3A1B19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702857C7-7116-98E3-B37B-8F94379FA1A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75644066"/>
      </p:ext>
    </p:extLst>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err="1">
                <a:solidFill>
                  <a:prstClr val="white"/>
                </a:solidFill>
              </a:rPr>
              <a:t>قلبى</a:t>
            </a:r>
            <a:r>
              <a:rPr lang="ar-EG" sz="4800" dirty="0">
                <a:solidFill>
                  <a:prstClr val="white"/>
                </a:solidFill>
              </a:rPr>
              <a:t> </a:t>
            </a:r>
            <a:r>
              <a:rPr lang="ar-EG" sz="4800" dirty="0" err="1">
                <a:solidFill>
                  <a:prstClr val="white"/>
                </a:solidFill>
              </a:rPr>
              <a:t>ولسانى</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يسبحان الثالوث </a:t>
            </a:r>
            <a:endParaRPr lang="fr-FR" sz="4800" dirty="0">
              <a:solidFill>
                <a:prstClr val="white"/>
              </a:solidFill>
            </a:endParaRPr>
          </a:p>
          <a:p>
            <a:pPr algn="just" rtl="1"/>
            <a:r>
              <a:rPr lang="ar-EG" sz="4800" dirty="0">
                <a:solidFill>
                  <a:prstClr val="white"/>
                </a:solidFill>
              </a:rPr>
              <a:t>أيها الثالوث </a:t>
            </a:r>
            <a:endParaRPr lang="fr-FR" sz="4800" dirty="0">
              <a:solidFill>
                <a:prstClr val="white"/>
              </a:solidFill>
            </a:endParaRPr>
          </a:p>
          <a:p>
            <a:pPr algn="just" rtl="1"/>
            <a:r>
              <a:rPr lang="ar-EG" sz="4800" dirty="0">
                <a:solidFill>
                  <a:prstClr val="white"/>
                </a:solidFill>
              </a:rPr>
              <a:t>القدوس أرحمنا</a:t>
            </a:r>
            <a:endParaRPr lang="fr-FR" sz="4800" dirty="0">
              <a:solidFill>
                <a:prstClr val="white"/>
              </a:solidFill>
            </a:endParaRPr>
          </a:p>
        </p:txBody>
      </p:sp>
      <p:sp>
        <p:nvSpPr>
          <p:cNvPr id="6" name="Rectangle 5"/>
          <p:cNvSpPr/>
          <p:nvPr/>
        </p:nvSpPr>
        <p:spPr>
          <a:xfrm>
            <a:off x="457200" y="332657"/>
            <a:ext cx="6070848" cy="1938992"/>
          </a:xfrm>
          <a:prstGeom prst="rect">
            <a:avLst/>
          </a:prstGeom>
        </p:spPr>
        <p:txBody>
          <a:bodyPr wrap="square">
            <a:spAutoFit/>
          </a:bodyPr>
          <a:lstStyle/>
          <a:p>
            <a:pPr algn="just"/>
            <a:r>
              <a:rPr lang="pt-BR" sz="4000" dirty="0">
                <a:solidFill>
                  <a:prstClr val="white"/>
                </a:solidFill>
                <a:latin typeface="CS Avva Shenouda" pitchFamily="34" charset="0"/>
              </a:rPr>
              <a:t>Apahyt nem palac@ hwc    `e}`triac  @   `agi`a</a:t>
            </a:r>
            <a:br>
              <a:rPr lang="pt-BR" sz="4000" dirty="0">
                <a:solidFill>
                  <a:prstClr val="white"/>
                </a:solidFill>
                <a:latin typeface="CS Avva Shenouda" pitchFamily="34" charset="0"/>
              </a:rPr>
            </a:br>
            <a:r>
              <a:rPr lang="pt-BR" sz="4000" dirty="0">
                <a:solidFill>
                  <a:prstClr val="white"/>
                </a:solidFill>
                <a:latin typeface="CS Avva Shenouda" pitchFamily="34" charset="0"/>
              </a:rPr>
              <a:t>`Triac@ `ele`ycon `ymac</a:t>
            </a:r>
            <a:endParaRPr lang="fr-FR" sz="4000" dirty="0">
              <a:solidFill>
                <a:prstClr val="white"/>
              </a:solidFill>
              <a:latin typeface="CS Avva Shenouda" pitchFamily="34" charset="0"/>
            </a:endParaRPr>
          </a:p>
        </p:txBody>
      </p:sp>
      <p:sp>
        <p:nvSpPr>
          <p:cNvPr id="7" name="Rectangle 6"/>
          <p:cNvSpPr/>
          <p:nvPr/>
        </p:nvSpPr>
        <p:spPr>
          <a:xfrm>
            <a:off x="2855640" y="3810000"/>
            <a:ext cx="6480720" cy="2308324"/>
          </a:xfrm>
          <a:prstGeom prst="rect">
            <a:avLst/>
          </a:prstGeom>
        </p:spPr>
        <p:txBody>
          <a:bodyPr wrap="square">
            <a:spAutoFit/>
          </a:bodyPr>
          <a:lstStyle/>
          <a:p>
            <a:pPr algn="ctr"/>
            <a:r>
              <a:rPr lang="fr-FR" sz="3600" b="1" dirty="0">
                <a:solidFill>
                  <a:prstClr val="white"/>
                </a:solidFill>
                <a:latin typeface="Book Antiqua" pitchFamily="18" charset="0"/>
              </a:rPr>
              <a:t>Mon cœur et ma langue</a:t>
            </a:r>
          </a:p>
          <a:p>
            <a:pPr algn="ctr"/>
            <a:r>
              <a:rPr lang="fr-FR" sz="3600" b="1" dirty="0">
                <a:solidFill>
                  <a:prstClr val="white"/>
                </a:solidFill>
                <a:latin typeface="Book Antiqua" pitchFamily="18" charset="0"/>
              </a:rPr>
              <a:t>Louent la Sainte Trinité </a:t>
            </a:r>
          </a:p>
          <a:p>
            <a:pPr algn="ctr"/>
            <a:r>
              <a:rPr lang="fr-FR" sz="3600" b="1" dirty="0">
                <a:solidFill>
                  <a:prstClr val="white"/>
                </a:solidFill>
                <a:latin typeface="Book Antiqua" pitchFamily="18" charset="0"/>
              </a:rPr>
              <a:t>Sainte Trinité</a:t>
            </a:r>
          </a:p>
          <a:p>
            <a:pPr algn="ctr"/>
            <a:r>
              <a:rPr lang="fr-FR" sz="3600" b="1" dirty="0">
                <a:solidFill>
                  <a:prstClr val="white"/>
                </a:solidFill>
                <a:latin typeface="Book Antiqua" pitchFamily="18" charset="0"/>
              </a:rPr>
              <a:t>Aie pitié de nous.</a:t>
            </a:r>
          </a:p>
        </p:txBody>
      </p:sp>
      <p:sp>
        <p:nvSpPr>
          <p:cNvPr id="4" name="ZoneTexte 3">
            <a:extLst>
              <a:ext uri="{FF2B5EF4-FFF2-40B4-BE49-F238E27FC236}">
                <a16:creationId xmlns:a16="http://schemas.microsoft.com/office/drawing/2014/main" id="{F28B0891-C33B-00C7-0B04-50A3791A6F7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57B2D873-ED0E-29A4-42BF-A37280F35B7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83918685"/>
      </p:ext>
    </p:extLst>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الله الرحوم </a:t>
            </a:r>
            <a:endParaRPr lang="fr-FR" sz="4800" dirty="0">
              <a:solidFill>
                <a:prstClr val="white"/>
              </a:solidFill>
            </a:endParaRPr>
          </a:p>
          <a:p>
            <a:pPr algn="just" rtl="1"/>
            <a:r>
              <a:rPr lang="ar-EG" sz="4800" dirty="0">
                <a:solidFill>
                  <a:prstClr val="white"/>
                </a:solidFill>
              </a:rPr>
              <a:t>طويل الأناة </a:t>
            </a:r>
            <a:endParaRPr lang="fr-FR" sz="4800" dirty="0">
              <a:solidFill>
                <a:prstClr val="white"/>
              </a:solidFill>
            </a:endParaRPr>
          </a:p>
          <a:p>
            <a:pPr algn="just" rtl="1"/>
            <a:r>
              <a:rPr lang="ar-EG" sz="4800" dirty="0">
                <a:solidFill>
                  <a:prstClr val="white"/>
                </a:solidFill>
              </a:rPr>
              <a:t>أيها الثالوث </a:t>
            </a:r>
            <a:endParaRPr lang="fr-FR" sz="4800" dirty="0">
              <a:solidFill>
                <a:prstClr val="white"/>
              </a:solidFill>
            </a:endParaRPr>
          </a:p>
          <a:p>
            <a:pPr algn="just" rtl="1"/>
            <a:r>
              <a:rPr lang="ar-EG" sz="4800" dirty="0">
                <a:solidFill>
                  <a:prstClr val="white"/>
                </a:solidFill>
              </a:rPr>
              <a:t>القدوس أرحمنا</a:t>
            </a:r>
            <a:endParaRPr lang="fr-FR" sz="4800" dirty="0">
              <a:solidFill>
                <a:prstClr val="white"/>
              </a:solidFill>
            </a:endParaRPr>
          </a:p>
        </p:txBody>
      </p:sp>
      <p:sp>
        <p:nvSpPr>
          <p:cNvPr id="6" name="Rectangle 5"/>
          <p:cNvSpPr/>
          <p:nvPr/>
        </p:nvSpPr>
        <p:spPr>
          <a:xfrm>
            <a:off x="457200" y="332656"/>
            <a:ext cx="6070848" cy="1938992"/>
          </a:xfrm>
          <a:prstGeom prst="rect">
            <a:avLst/>
          </a:prstGeom>
        </p:spPr>
        <p:txBody>
          <a:bodyPr wrap="square">
            <a:spAutoFit/>
          </a:bodyPr>
          <a:lstStyle/>
          <a:p>
            <a:pPr algn="just"/>
            <a:r>
              <a:rPr lang="it-IT" sz="4000" dirty="0">
                <a:solidFill>
                  <a:prstClr val="white"/>
                </a:solidFill>
                <a:latin typeface="CS Avva Shenouda" pitchFamily="34" charset="0"/>
              </a:rPr>
              <a:t>V] pinayt @ pirefwou`nhyt @ `agi`a</a:t>
            </a:r>
            <a:br>
              <a:rPr lang="it-IT" sz="4000" dirty="0">
                <a:solidFill>
                  <a:prstClr val="white"/>
                </a:solidFill>
                <a:latin typeface="CS Avva Shenouda" pitchFamily="34" charset="0"/>
              </a:rPr>
            </a:br>
            <a:r>
              <a:rPr lang="it-IT" sz="4000" dirty="0">
                <a:solidFill>
                  <a:prstClr val="white"/>
                </a:solidFill>
                <a:latin typeface="CS Avva Shenouda" pitchFamily="34" charset="0"/>
              </a:rPr>
              <a:t>`Triac </a:t>
            </a:r>
            <a:r>
              <a:rPr lang="pt-BR" sz="4000" dirty="0">
                <a:solidFill>
                  <a:prstClr val="white"/>
                </a:solidFill>
                <a:latin typeface="CS Avva Shenouda" pitchFamily="34" charset="0"/>
              </a:rPr>
              <a:t>`ele`ycon `ymac</a:t>
            </a:r>
            <a:endParaRPr lang="fr-FR" sz="4000" dirty="0">
              <a:solidFill>
                <a:prstClr val="white"/>
              </a:solidFill>
              <a:latin typeface="CS Avva Shenouda" pitchFamily="34" charset="0"/>
            </a:endParaRPr>
          </a:p>
        </p:txBody>
      </p:sp>
      <p:sp>
        <p:nvSpPr>
          <p:cNvPr id="7" name="Rectangle 6"/>
          <p:cNvSpPr/>
          <p:nvPr/>
        </p:nvSpPr>
        <p:spPr>
          <a:xfrm>
            <a:off x="2855640" y="3810000"/>
            <a:ext cx="6480720" cy="2308324"/>
          </a:xfrm>
          <a:prstGeom prst="rect">
            <a:avLst/>
          </a:prstGeom>
        </p:spPr>
        <p:txBody>
          <a:bodyPr wrap="square">
            <a:spAutoFit/>
          </a:bodyPr>
          <a:lstStyle/>
          <a:p>
            <a:pPr algn="ctr"/>
            <a:r>
              <a:rPr lang="fr-FR" sz="3600" b="1" dirty="0">
                <a:solidFill>
                  <a:prstClr val="white"/>
                </a:solidFill>
                <a:latin typeface="Book Antiqua" pitchFamily="18" charset="0"/>
              </a:rPr>
              <a:t>Dieu est miséricordieux </a:t>
            </a:r>
          </a:p>
          <a:p>
            <a:pPr algn="ctr"/>
            <a:r>
              <a:rPr lang="fr-FR" sz="3600" b="1" dirty="0">
                <a:solidFill>
                  <a:prstClr val="white"/>
                </a:solidFill>
                <a:latin typeface="Book Antiqua" pitchFamily="18" charset="0"/>
              </a:rPr>
              <a:t>Lent à la colère </a:t>
            </a:r>
          </a:p>
          <a:p>
            <a:pPr algn="ctr"/>
            <a:r>
              <a:rPr lang="fr-FR" sz="3600" b="1" dirty="0">
                <a:solidFill>
                  <a:prstClr val="white"/>
                </a:solidFill>
                <a:latin typeface="Book Antiqua" pitchFamily="18" charset="0"/>
              </a:rPr>
              <a:t>Sainte Trinité</a:t>
            </a:r>
          </a:p>
          <a:p>
            <a:pPr algn="ctr"/>
            <a:r>
              <a:rPr lang="fr-FR" sz="3600" b="1" dirty="0">
                <a:solidFill>
                  <a:prstClr val="white"/>
                </a:solidFill>
                <a:latin typeface="Book Antiqua" pitchFamily="18" charset="0"/>
              </a:rPr>
              <a:t>Aie pitié de nous</a:t>
            </a:r>
          </a:p>
        </p:txBody>
      </p:sp>
      <p:sp>
        <p:nvSpPr>
          <p:cNvPr id="4" name="ZoneTexte 3">
            <a:extLst>
              <a:ext uri="{FF2B5EF4-FFF2-40B4-BE49-F238E27FC236}">
                <a16:creationId xmlns:a16="http://schemas.microsoft.com/office/drawing/2014/main" id="{0A889D6C-4FC5-E547-FAA9-97B089C3EA4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BADB46C8-EE07-83DC-32E8-E859AB3A23D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49087349"/>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قدوس </a:t>
            </a:r>
            <a:r>
              <a:rPr lang="ar-EG" sz="4800" dirty="0" err="1">
                <a:solidFill>
                  <a:prstClr val="white"/>
                </a:solidFill>
              </a:rPr>
              <a:t>قدوس</a:t>
            </a:r>
            <a:r>
              <a:rPr lang="ar-EG" sz="4800" dirty="0">
                <a:solidFill>
                  <a:prstClr val="white"/>
                </a:solidFill>
              </a:rPr>
              <a:t> </a:t>
            </a:r>
            <a:r>
              <a:rPr lang="ar-EG" sz="4800" dirty="0" err="1">
                <a:solidFill>
                  <a:prstClr val="white"/>
                </a:solidFill>
              </a:rPr>
              <a:t>قدوس</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يا ابن القدوس </a:t>
            </a:r>
            <a:endParaRPr lang="fr-FR" sz="4800" dirty="0">
              <a:solidFill>
                <a:prstClr val="white"/>
              </a:solidFill>
            </a:endParaRPr>
          </a:p>
          <a:p>
            <a:pPr algn="just" rtl="1"/>
            <a:r>
              <a:rPr lang="ar-EG" sz="4800" dirty="0">
                <a:solidFill>
                  <a:prstClr val="white"/>
                </a:solidFill>
              </a:rPr>
              <a:t>أيها الثالوث </a:t>
            </a:r>
            <a:endParaRPr lang="fr-FR" sz="4800" dirty="0">
              <a:solidFill>
                <a:prstClr val="white"/>
              </a:solidFill>
            </a:endParaRPr>
          </a:p>
          <a:p>
            <a:pPr algn="just" rtl="1"/>
            <a:r>
              <a:rPr lang="ar-EG" sz="4800" dirty="0">
                <a:solidFill>
                  <a:prstClr val="white"/>
                </a:solidFill>
              </a:rPr>
              <a:t>القدوس أرحمنا</a:t>
            </a:r>
            <a:endParaRPr lang="fr-FR" sz="4800" dirty="0">
              <a:solidFill>
                <a:prstClr val="white"/>
              </a:solidFill>
            </a:endParaRPr>
          </a:p>
        </p:txBody>
      </p:sp>
      <p:sp>
        <p:nvSpPr>
          <p:cNvPr id="6" name="Rectangle 5"/>
          <p:cNvSpPr/>
          <p:nvPr/>
        </p:nvSpPr>
        <p:spPr>
          <a:xfrm>
            <a:off x="457200" y="332656"/>
            <a:ext cx="6070848" cy="1938992"/>
          </a:xfrm>
          <a:prstGeom prst="rect">
            <a:avLst/>
          </a:prstGeom>
        </p:spPr>
        <p:txBody>
          <a:bodyPr wrap="square">
            <a:spAutoFit/>
          </a:bodyPr>
          <a:lstStyle/>
          <a:p>
            <a:pPr algn="just"/>
            <a:r>
              <a:rPr lang="fr-FR" sz="4000" dirty="0">
                <a:solidFill>
                  <a:prstClr val="white"/>
                </a:solidFill>
                <a:latin typeface="CS Avva Shenouda" pitchFamily="34" charset="0"/>
              </a:rPr>
              <a:t>`&lt;</a:t>
            </a:r>
            <a:r>
              <a:rPr lang="fr-FR" sz="4000" dirty="0" err="1">
                <a:solidFill>
                  <a:prstClr val="white"/>
                </a:solidFill>
                <a:latin typeface="CS Avva Shenouda" pitchFamily="34" charset="0"/>
              </a:rPr>
              <a:t>ouab</a:t>
            </a:r>
            <a:r>
              <a:rPr lang="fr-FR" sz="4000" dirty="0">
                <a:solidFill>
                  <a:prstClr val="white"/>
                </a:solidFill>
                <a:latin typeface="CS Avva Shenouda" pitchFamily="34" charset="0"/>
              </a:rPr>
              <a:t> `&lt;</a:t>
            </a:r>
            <a:r>
              <a:rPr lang="fr-FR" sz="4000" dirty="0" err="1">
                <a:solidFill>
                  <a:prstClr val="white"/>
                </a:solidFill>
                <a:latin typeface="CS Avva Shenouda" pitchFamily="34" charset="0"/>
              </a:rPr>
              <a:t>ouab</a:t>
            </a:r>
            <a:r>
              <a:rPr lang="fr-FR" sz="4000" dirty="0">
                <a:solidFill>
                  <a:prstClr val="white"/>
                </a:solidFill>
                <a:latin typeface="CS Avva Shenouda" pitchFamily="34" charset="0"/>
              </a:rPr>
              <a:t> `&lt;</a:t>
            </a:r>
            <a:r>
              <a:rPr lang="fr-FR" sz="4000" dirty="0" err="1">
                <a:solidFill>
                  <a:prstClr val="white"/>
                </a:solidFill>
                <a:latin typeface="CS Avva Shenouda" pitchFamily="34" charset="0"/>
              </a:rPr>
              <a:t>ouab</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psyri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mVy</a:t>
            </a:r>
            <a:r>
              <a:rPr lang="fr-FR" sz="4000" dirty="0">
                <a:solidFill>
                  <a:prstClr val="white"/>
                </a:solidFill>
                <a:latin typeface="CS Avva Shenouda" pitchFamily="34" charset="0"/>
              </a:rPr>
              <a:t>===e=;=u @ `</a:t>
            </a:r>
            <a:r>
              <a:rPr lang="fr-FR" sz="4000" dirty="0" err="1">
                <a:solidFill>
                  <a:prstClr val="white"/>
                </a:solidFill>
                <a:latin typeface="CS Avva Shenouda" pitchFamily="34" charset="0"/>
              </a:rPr>
              <a:t>agi`a</a:t>
            </a:r>
            <a:br>
              <a:rPr lang="fr-FR" sz="4000" dirty="0">
                <a:solidFill>
                  <a:prstClr val="white"/>
                </a:solidFill>
                <a:latin typeface="CS Avva Shenouda" pitchFamily="34" charset="0"/>
              </a:rPr>
            </a:br>
            <a:r>
              <a:rPr lang="fr-FR" sz="4000" dirty="0">
                <a:solidFill>
                  <a:prstClr val="white"/>
                </a:solidFill>
                <a:latin typeface="CS Avva Shenouda" pitchFamily="34" charset="0"/>
              </a:rPr>
              <a:t>`Triac </a:t>
            </a:r>
            <a:r>
              <a:rPr lang="pt-BR" sz="4000" dirty="0">
                <a:solidFill>
                  <a:prstClr val="white"/>
                </a:solidFill>
                <a:latin typeface="CS Avva Shenouda" pitchFamily="34" charset="0"/>
              </a:rPr>
              <a:t>`ele`ycon `ymac</a:t>
            </a:r>
            <a:endParaRPr lang="fr-FR" sz="4000" dirty="0">
              <a:solidFill>
                <a:prstClr val="white"/>
              </a:solidFill>
              <a:latin typeface="CS Avva Shenouda" pitchFamily="34" charset="0"/>
            </a:endParaRPr>
          </a:p>
        </p:txBody>
      </p:sp>
      <p:sp>
        <p:nvSpPr>
          <p:cNvPr id="7" name="Rectangle 6"/>
          <p:cNvSpPr/>
          <p:nvPr/>
        </p:nvSpPr>
        <p:spPr>
          <a:xfrm>
            <a:off x="2855640" y="3810000"/>
            <a:ext cx="6480720" cy="2308324"/>
          </a:xfrm>
          <a:prstGeom prst="rect">
            <a:avLst/>
          </a:prstGeom>
        </p:spPr>
        <p:txBody>
          <a:bodyPr wrap="square">
            <a:spAutoFit/>
          </a:bodyPr>
          <a:lstStyle/>
          <a:p>
            <a:pPr algn="ctr"/>
            <a:r>
              <a:rPr lang="fr-FR" sz="3600" b="1" dirty="0">
                <a:solidFill>
                  <a:prstClr val="white"/>
                </a:solidFill>
                <a:latin typeface="Book Antiqua" pitchFamily="18" charset="0"/>
              </a:rPr>
              <a:t>Saint, Saint, Saint, es-tu </a:t>
            </a:r>
          </a:p>
          <a:p>
            <a:pPr algn="ctr"/>
            <a:r>
              <a:rPr lang="fr-FR" sz="3600" b="1" dirty="0">
                <a:solidFill>
                  <a:prstClr val="white"/>
                </a:solidFill>
                <a:latin typeface="Book Antiqua" pitchFamily="18" charset="0"/>
              </a:rPr>
              <a:t>Ô toi le Fils du Saint</a:t>
            </a:r>
          </a:p>
          <a:p>
            <a:pPr algn="ctr"/>
            <a:r>
              <a:rPr lang="fr-FR" sz="3600" b="1" dirty="0">
                <a:solidFill>
                  <a:prstClr val="white"/>
                </a:solidFill>
                <a:latin typeface="Book Antiqua" pitchFamily="18" charset="0"/>
              </a:rPr>
              <a:t> Sainte Trinité</a:t>
            </a:r>
          </a:p>
          <a:p>
            <a:pPr algn="ctr"/>
            <a:r>
              <a:rPr lang="fr-FR" sz="3600" b="1" dirty="0">
                <a:solidFill>
                  <a:prstClr val="white"/>
                </a:solidFill>
                <a:latin typeface="Book Antiqua" pitchFamily="18" charset="0"/>
              </a:rPr>
              <a:t>Aie pitié de nous</a:t>
            </a:r>
          </a:p>
        </p:txBody>
      </p:sp>
      <p:sp>
        <p:nvSpPr>
          <p:cNvPr id="4" name="ZoneTexte 3">
            <a:extLst>
              <a:ext uri="{FF2B5EF4-FFF2-40B4-BE49-F238E27FC236}">
                <a16:creationId xmlns:a16="http://schemas.microsoft.com/office/drawing/2014/main" id="{B6A070F4-5BD0-2030-B097-187504C381D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7444DEBD-1644-D46A-CEB0-9C974DB2DCC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6083502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554545"/>
          </a:xfrm>
          <a:prstGeom prst="rect">
            <a:avLst/>
          </a:prstGeom>
        </p:spPr>
        <p:txBody>
          <a:bodyPr wrap="square">
            <a:spAutoFit/>
          </a:bodyPr>
          <a:lstStyle/>
          <a:p>
            <a:pPr algn="just" defTabSz="1219170" rtl="1"/>
            <a:r>
              <a:rPr lang="ar-EG" sz="4000" dirty="0">
                <a:solidFill>
                  <a:prstClr val="white"/>
                </a:solidFill>
                <a:latin typeface="Calibri"/>
                <a:cs typeface="Arial" panose="020B0604020202020204" pitchFamily="34" charset="0"/>
              </a:rPr>
              <a:t>ليقم الله وليتبدد جميع أعدائه وليهرب من قدام وجهه</a:t>
            </a:r>
            <a:br>
              <a:rPr lang="fr-FR" sz="4000" dirty="0">
                <a:solidFill>
                  <a:prstClr val="white"/>
                </a:solidFill>
                <a:latin typeface="Calibri"/>
              </a:rPr>
            </a:br>
            <a:r>
              <a:rPr lang="ar-EG" sz="4000" dirty="0">
                <a:solidFill>
                  <a:prstClr val="white"/>
                </a:solidFill>
                <a:latin typeface="Calibri"/>
                <a:cs typeface="Arial" panose="020B0604020202020204" pitchFamily="34" charset="0"/>
              </a:rPr>
              <a:t> كل مبغضي اسمه القدوس. المجد لك يا محب البشر</a:t>
            </a:r>
            <a:endParaRPr lang="fr-FR" sz="4000" dirty="0">
              <a:solidFill>
                <a:prstClr val="white"/>
              </a:solidFill>
              <a:latin typeface="Calibri"/>
            </a:endParaRPr>
          </a:p>
        </p:txBody>
      </p:sp>
      <p:sp>
        <p:nvSpPr>
          <p:cNvPr id="7" name="Rectangle 6"/>
          <p:cNvSpPr/>
          <p:nvPr/>
        </p:nvSpPr>
        <p:spPr>
          <a:xfrm>
            <a:off x="1559497" y="3813043"/>
            <a:ext cx="9056148" cy="2554545"/>
          </a:xfrm>
          <a:prstGeom prst="rect">
            <a:avLst/>
          </a:prstGeom>
        </p:spPr>
        <p:txBody>
          <a:bodyPr wrap="square">
            <a:spAutoFit/>
          </a:bodyPr>
          <a:lstStyle/>
          <a:p>
            <a:pPr algn="ctr" defTabSz="1219170"/>
            <a:r>
              <a:rPr lang="fr-FR" sz="3200" b="1" dirty="0">
                <a:solidFill>
                  <a:prstClr val="white"/>
                </a:solidFill>
                <a:latin typeface="Book Antiqua" pitchFamily="18" charset="0"/>
              </a:rPr>
              <a:t>Et qu’Il se lève, notre Dieu</a:t>
            </a:r>
          </a:p>
          <a:p>
            <a:pPr algn="ctr" defTabSz="1219170"/>
            <a:r>
              <a:rPr lang="fr-FR" sz="3200" b="1" dirty="0">
                <a:solidFill>
                  <a:prstClr val="white"/>
                </a:solidFill>
                <a:latin typeface="Book Antiqua" pitchFamily="18" charset="0"/>
              </a:rPr>
              <a:t>Que se dispersent Ses ennemis</a:t>
            </a:r>
          </a:p>
          <a:p>
            <a:pPr algn="ctr" defTabSz="1219170"/>
            <a:r>
              <a:rPr lang="fr-FR" sz="3200" b="1" dirty="0">
                <a:solidFill>
                  <a:prstClr val="white"/>
                </a:solidFill>
                <a:latin typeface="Book Antiqua" pitchFamily="18" charset="0"/>
              </a:rPr>
              <a:t>Que fuient devant Sa face ceux</a:t>
            </a:r>
          </a:p>
          <a:p>
            <a:pPr algn="ctr" defTabSz="1219170"/>
            <a:r>
              <a:rPr lang="fr-FR" sz="3200" b="1" dirty="0">
                <a:solidFill>
                  <a:prstClr val="white"/>
                </a:solidFill>
                <a:latin typeface="Book Antiqua" pitchFamily="18" charset="0"/>
              </a:rPr>
              <a:t>Qui haïssent Son Saint Nom</a:t>
            </a:r>
          </a:p>
          <a:p>
            <a:pPr algn="ctr" defTabSz="1219170"/>
            <a:r>
              <a:rPr lang="fr-FR" sz="3200" b="1" dirty="0">
                <a:solidFill>
                  <a:prstClr val="white"/>
                </a:solidFill>
                <a:latin typeface="Book Antiqua" pitchFamily="18" charset="0"/>
              </a:rPr>
              <a:t>Gloire à Toi...</a:t>
            </a:r>
          </a:p>
        </p:txBody>
      </p:sp>
      <p:sp>
        <p:nvSpPr>
          <p:cNvPr id="2" name="Rectangle 1">
            <a:extLst>
              <a:ext uri="{FF2B5EF4-FFF2-40B4-BE49-F238E27FC236}">
                <a16:creationId xmlns:a16="http://schemas.microsoft.com/office/drawing/2014/main" id="{9481F58D-6670-C70E-2A8B-834DF9E2F8FE}"/>
              </a:ext>
            </a:extLst>
          </p:cNvPr>
          <p:cNvSpPr/>
          <p:nvPr/>
        </p:nvSpPr>
        <p:spPr>
          <a:xfrm>
            <a:off x="431371" y="332656"/>
            <a:ext cx="6096677" cy="2554545"/>
          </a:xfrm>
          <a:prstGeom prst="rect">
            <a:avLst/>
          </a:prstGeom>
        </p:spPr>
        <p:txBody>
          <a:bodyPr wrap="square">
            <a:spAutoFit/>
          </a:bodyPr>
          <a:lstStyle/>
          <a:p>
            <a:pPr defTabSz="1219170" rtl="1"/>
            <a:r>
              <a:rPr lang="fr-FR" sz="3200" dirty="0">
                <a:solidFill>
                  <a:prstClr val="white"/>
                </a:solidFill>
                <a:latin typeface="CS Avva Shenouda" pitchFamily="34" charset="0"/>
              </a:rPr>
              <a:t>¿ </a:t>
            </a:r>
            <a:r>
              <a:rPr lang="fr-FR" sz="3200" dirty="0" err="1">
                <a:solidFill>
                  <a:prstClr val="white"/>
                </a:solidFill>
                <a:latin typeface="CS Avva Shenouda" pitchFamily="34" charset="0"/>
              </a:rPr>
              <a:t>Mareftwnf</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nje</a:t>
            </a:r>
            <a:r>
              <a:rPr lang="fr-FR" sz="3200" dirty="0">
                <a:solidFill>
                  <a:prstClr val="white"/>
                </a:solidFill>
                <a:latin typeface="CS Avva Shenouda" pitchFamily="34" charset="0"/>
              </a:rPr>
              <a:t> `V] @</a:t>
            </a:r>
            <a:br>
              <a:rPr lang="fr-FR" sz="3200" dirty="0">
                <a:solidFill>
                  <a:prstClr val="white"/>
                </a:solidFill>
                <a:latin typeface="CS Avva Shenouda" pitchFamily="34" charset="0"/>
              </a:rPr>
            </a:br>
            <a:r>
              <a:rPr lang="fr-FR" sz="3200" dirty="0" err="1">
                <a:solidFill>
                  <a:prstClr val="white"/>
                </a:solidFill>
                <a:latin typeface="CS Avva Shenouda" pitchFamily="34" charset="0"/>
              </a:rPr>
              <a:t>maroujwr</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ebol</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nje</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nefjaji</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tyrou</a:t>
            </a:r>
            <a:r>
              <a:rPr lang="fr-FR" sz="3200" dirty="0">
                <a:solidFill>
                  <a:prstClr val="white"/>
                </a:solidFill>
                <a:latin typeface="CS Avva Shenouda" pitchFamily="34" charset="0"/>
              </a:rPr>
              <a:t> @ </a:t>
            </a:r>
            <a:r>
              <a:rPr lang="fr-FR" sz="3200" dirty="0" err="1">
                <a:solidFill>
                  <a:prstClr val="white"/>
                </a:solidFill>
                <a:latin typeface="CS Avva Shenouda" pitchFamily="34" charset="0"/>
              </a:rPr>
              <a:t>marouvwt</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ebol</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qa</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thy</a:t>
            </a:r>
            <a:endParaRPr lang="fr-FR" sz="3200" dirty="0">
              <a:solidFill>
                <a:prstClr val="white"/>
              </a:solidFill>
              <a:latin typeface="CS Avva Shenouda" pitchFamily="34" charset="0"/>
            </a:endParaRPr>
          </a:p>
          <a:p>
            <a:pPr defTabSz="1219170" rtl="1"/>
            <a:r>
              <a:rPr lang="fr-FR" sz="3200" dirty="0">
                <a:solidFill>
                  <a:prstClr val="white"/>
                </a:solidFill>
                <a:latin typeface="CS Avva Shenouda" pitchFamily="34" charset="0"/>
              </a:rPr>
              <a:t>`</a:t>
            </a:r>
            <a:r>
              <a:rPr lang="fr-FR" sz="3200" dirty="0" err="1">
                <a:solidFill>
                  <a:prstClr val="white"/>
                </a:solidFill>
                <a:latin typeface="CS Avva Shenouda" pitchFamily="34" charset="0"/>
              </a:rPr>
              <a:t>mpefho</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nje</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ouon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niben</a:t>
            </a:r>
            <a:br>
              <a:rPr lang="fr-FR" sz="3200" dirty="0">
                <a:solidFill>
                  <a:prstClr val="white"/>
                </a:solidFill>
                <a:latin typeface="CS Avva Shenouda" pitchFamily="34" charset="0"/>
              </a:rPr>
            </a:br>
            <a:r>
              <a:rPr lang="fr-FR" sz="3200" dirty="0" err="1">
                <a:solidFill>
                  <a:prstClr val="white"/>
                </a:solidFill>
                <a:latin typeface="CS Avva Shenouda" pitchFamily="34" charset="0"/>
              </a:rPr>
              <a:t>e;moc</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mPefran</a:t>
            </a:r>
            <a:r>
              <a:rPr lang="fr-FR" sz="3200" dirty="0">
                <a:solidFill>
                  <a:prstClr val="white"/>
                </a:solidFill>
                <a:latin typeface="CS Avva Shenouda" pitchFamily="34" charset="0"/>
              </a:rPr>
              <a:t> =e=;=u @  do...</a:t>
            </a:r>
          </a:p>
        </p:txBody>
      </p:sp>
      <p:sp>
        <p:nvSpPr>
          <p:cNvPr id="3" name="ZoneTexte 2">
            <a:extLst>
              <a:ext uri="{FF2B5EF4-FFF2-40B4-BE49-F238E27FC236}">
                <a16:creationId xmlns:a16="http://schemas.microsoft.com/office/drawing/2014/main" id="{5523CC0A-0173-37B7-FAB8-DA9C58620CB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ynou</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6" name="ZoneTexte 5">
            <a:hlinkClick r:id="rId2" action="ppaction://hlinksldjump"/>
            <a:extLst>
              <a:ext uri="{FF2B5EF4-FFF2-40B4-BE49-F238E27FC236}">
                <a16:creationId xmlns:a16="http://schemas.microsoft.com/office/drawing/2014/main" id="{0221F73D-3EA8-7AEB-0D5F-E6F4D7AFD30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40515028"/>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أنفس آبائنا </a:t>
            </a:r>
            <a:endParaRPr lang="fr-FR" sz="4800" dirty="0">
              <a:solidFill>
                <a:prstClr val="white"/>
              </a:solidFill>
            </a:endParaRPr>
          </a:p>
          <a:p>
            <a:pPr algn="just" rtl="1"/>
            <a:r>
              <a:rPr lang="ar-EG" sz="4800" dirty="0">
                <a:solidFill>
                  <a:prstClr val="white"/>
                </a:solidFill>
              </a:rPr>
              <a:t>نيحهم أيها المخلص </a:t>
            </a:r>
            <a:endParaRPr lang="fr-FR" sz="4800" dirty="0">
              <a:solidFill>
                <a:prstClr val="white"/>
              </a:solidFill>
            </a:endParaRPr>
          </a:p>
          <a:p>
            <a:pPr algn="just" rtl="1"/>
            <a:r>
              <a:rPr lang="ar-EG" sz="4800" dirty="0">
                <a:solidFill>
                  <a:prstClr val="white"/>
                </a:solidFill>
              </a:rPr>
              <a:t>أيها الثالوث </a:t>
            </a:r>
            <a:endParaRPr lang="fr-FR" sz="4800" dirty="0">
              <a:solidFill>
                <a:prstClr val="white"/>
              </a:solidFill>
            </a:endParaRPr>
          </a:p>
          <a:p>
            <a:pPr algn="just" rtl="1"/>
            <a:r>
              <a:rPr lang="ar-EG" sz="4800" dirty="0">
                <a:solidFill>
                  <a:prstClr val="white"/>
                </a:solidFill>
              </a:rPr>
              <a:t>القدوس أرحمنا</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a:t>
            </a:r>
            <a:r>
              <a:rPr lang="pl-PL" sz="4000" dirty="0">
                <a:solidFill>
                  <a:prstClr val="white"/>
                </a:solidFill>
                <a:latin typeface="CS Avva Shenouda" pitchFamily="34" charset="0"/>
              </a:rPr>
              <a:t>"u,y `nnenio]</a:t>
            </a:r>
            <a:r>
              <a:rPr lang="fr-FR" sz="4000" dirty="0">
                <a:solidFill>
                  <a:prstClr val="white"/>
                </a:solidFill>
                <a:latin typeface="CS Avva Shenouda" pitchFamily="34" charset="0"/>
              </a:rPr>
              <a:t> </a:t>
            </a:r>
            <a:r>
              <a:rPr lang="pl-PL" sz="4000" dirty="0">
                <a:solidFill>
                  <a:prstClr val="white"/>
                </a:solidFill>
                <a:latin typeface="CS Avva Shenouda" pitchFamily="34" charset="0"/>
              </a:rPr>
              <a:t>@ ma`mton nwou `w pirefcw]</a:t>
            </a:r>
            <a:r>
              <a:rPr lang="fr-FR" sz="4000" dirty="0">
                <a:solidFill>
                  <a:prstClr val="white"/>
                </a:solidFill>
                <a:latin typeface="CS Avva Shenouda" pitchFamily="34" charset="0"/>
              </a:rPr>
              <a:t> </a:t>
            </a:r>
            <a:r>
              <a:rPr lang="pl-PL" sz="4000" dirty="0">
                <a:solidFill>
                  <a:prstClr val="white"/>
                </a:solidFill>
                <a:latin typeface="CS Avva Shenouda" pitchFamily="34" charset="0"/>
              </a:rPr>
              <a:t>@ `agi`a `Triac</a:t>
            </a:r>
            <a:br>
              <a:rPr lang="fr-FR" sz="4000" dirty="0">
                <a:solidFill>
                  <a:prstClr val="white"/>
                </a:solidFill>
                <a:latin typeface="CS Avva Shenouda" pitchFamily="34" charset="0"/>
              </a:rPr>
            </a:br>
            <a:r>
              <a:rPr lang="pt-BR" sz="4000" dirty="0">
                <a:solidFill>
                  <a:prstClr val="white"/>
                </a:solidFill>
                <a:latin typeface="CS Avva Shenouda" pitchFamily="34" charset="0"/>
              </a:rPr>
              <a:t>`ele`ycon `ymac</a:t>
            </a:r>
            <a:endParaRPr lang="fr-FR" sz="4000" dirty="0">
              <a:solidFill>
                <a:prstClr val="white"/>
              </a:solidFill>
              <a:latin typeface="CS Avva Shenouda" pitchFamily="34" charset="0"/>
            </a:endParaRPr>
          </a:p>
        </p:txBody>
      </p:sp>
      <p:sp>
        <p:nvSpPr>
          <p:cNvPr id="7" name="Rectangle 6"/>
          <p:cNvSpPr/>
          <p:nvPr/>
        </p:nvSpPr>
        <p:spPr>
          <a:xfrm>
            <a:off x="1991544" y="3810000"/>
            <a:ext cx="7920880" cy="2308324"/>
          </a:xfrm>
          <a:prstGeom prst="rect">
            <a:avLst/>
          </a:prstGeom>
        </p:spPr>
        <p:txBody>
          <a:bodyPr wrap="square">
            <a:spAutoFit/>
          </a:bodyPr>
          <a:lstStyle/>
          <a:p>
            <a:pPr algn="ctr"/>
            <a:r>
              <a:rPr lang="fr-FR" sz="3600" b="1" dirty="0">
                <a:solidFill>
                  <a:prstClr val="white"/>
                </a:solidFill>
                <a:latin typeface="Book Antiqua" pitchFamily="18" charset="0"/>
              </a:rPr>
              <a:t>Les âmes de nos pères</a:t>
            </a:r>
          </a:p>
          <a:p>
            <a:pPr algn="ctr"/>
            <a:r>
              <a:rPr lang="fr-FR" sz="3600" b="1" dirty="0">
                <a:solidFill>
                  <a:prstClr val="white"/>
                </a:solidFill>
                <a:latin typeface="Book Antiqua" pitchFamily="18" charset="0"/>
              </a:rPr>
              <a:t>Accorde leurs le repos</a:t>
            </a:r>
          </a:p>
          <a:p>
            <a:pPr algn="ctr"/>
            <a:r>
              <a:rPr lang="fr-FR" sz="3600" b="1" dirty="0">
                <a:solidFill>
                  <a:prstClr val="white"/>
                </a:solidFill>
                <a:latin typeface="Book Antiqua" pitchFamily="18" charset="0"/>
              </a:rPr>
              <a:t>Sainte Trinité</a:t>
            </a:r>
          </a:p>
          <a:p>
            <a:pPr algn="ctr"/>
            <a:r>
              <a:rPr lang="fr-FR" sz="3600" b="1" dirty="0">
                <a:solidFill>
                  <a:prstClr val="white"/>
                </a:solidFill>
                <a:latin typeface="Book Antiqua" pitchFamily="18" charset="0"/>
              </a:rPr>
              <a:t>Aie pitié de nous</a:t>
            </a:r>
          </a:p>
        </p:txBody>
      </p:sp>
      <p:sp>
        <p:nvSpPr>
          <p:cNvPr id="4" name="ZoneTexte 3">
            <a:extLst>
              <a:ext uri="{FF2B5EF4-FFF2-40B4-BE49-F238E27FC236}">
                <a16:creationId xmlns:a16="http://schemas.microsoft.com/office/drawing/2014/main" id="{D3814DBF-74BE-21F8-56A6-15C1426E647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62144531-3551-243C-A001-45589C4A746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48401634"/>
      </p:ext>
    </p:extLst>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err="1">
                <a:solidFill>
                  <a:prstClr val="white"/>
                </a:solidFill>
              </a:rPr>
              <a:t>ياملكنا</a:t>
            </a:r>
            <a:r>
              <a:rPr lang="ar-EG" sz="4800" dirty="0">
                <a:solidFill>
                  <a:prstClr val="white"/>
                </a:solidFill>
              </a:rPr>
              <a:t> اذكرنا </a:t>
            </a:r>
            <a:endParaRPr lang="fr-FR" sz="4800" dirty="0">
              <a:solidFill>
                <a:prstClr val="white"/>
              </a:solidFill>
            </a:endParaRPr>
          </a:p>
          <a:p>
            <a:pPr algn="just" rtl="1"/>
            <a:r>
              <a:rPr lang="ar-EG" sz="4800" dirty="0">
                <a:solidFill>
                  <a:prstClr val="white"/>
                </a:solidFill>
              </a:rPr>
              <a:t>في ملكوتك السمائية </a:t>
            </a:r>
            <a:endParaRPr lang="fr-FR" sz="4800" dirty="0">
              <a:solidFill>
                <a:prstClr val="white"/>
              </a:solidFill>
            </a:endParaRPr>
          </a:p>
          <a:p>
            <a:pPr algn="just" rtl="1"/>
            <a:r>
              <a:rPr lang="ar-EG" sz="4800" dirty="0">
                <a:solidFill>
                  <a:prstClr val="white"/>
                </a:solidFill>
              </a:rPr>
              <a:t>أيها الثالوث </a:t>
            </a:r>
            <a:endParaRPr lang="fr-FR" sz="4800" dirty="0">
              <a:solidFill>
                <a:prstClr val="white"/>
              </a:solidFill>
            </a:endParaRPr>
          </a:p>
          <a:p>
            <a:pPr algn="just" rtl="1"/>
            <a:r>
              <a:rPr lang="ar-EG" sz="4800" dirty="0">
                <a:solidFill>
                  <a:prstClr val="white"/>
                </a:solidFill>
              </a:rPr>
              <a:t>القدوس أرحمنا</a:t>
            </a:r>
            <a:endParaRPr lang="fr-FR" sz="4800" dirty="0">
              <a:solidFill>
                <a:prstClr val="white"/>
              </a:solidFill>
            </a:endParaRPr>
          </a:p>
        </p:txBody>
      </p:sp>
      <p:sp>
        <p:nvSpPr>
          <p:cNvPr id="6" name="Rectangle 5"/>
          <p:cNvSpPr/>
          <p:nvPr/>
        </p:nvSpPr>
        <p:spPr>
          <a:xfrm>
            <a:off x="457200" y="332656"/>
            <a:ext cx="6705600" cy="1938992"/>
          </a:xfrm>
          <a:prstGeom prst="rect">
            <a:avLst/>
          </a:prstGeom>
        </p:spPr>
        <p:txBody>
          <a:bodyPr wrap="square">
            <a:spAutoFit/>
          </a:bodyPr>
          <a:lstStyle/>
          <a:p>
            <a:pPr algn="just"/>
            <a:r>
              <a:rPr lang="fr-FR" sz="4000" dirty="0">
                <a:solidFill>
                  <a:prstClr val="white"/>
                </a:solidFill>
                <a:latin typeface="CS Avva Shenouda" pitchFamily="34" charset="0"/>
              </a:rPr>
              <a:t>¿ `W      </a:t>
            </a:r>
            <a:r>
              <a:rPr lang="fr-FR" sz="4000" dirty="0" err="1">
                <a:solidFill>
                  <a:prstClr val="white"/>
                </a:solidFill>
                <a:latin typeface="CS Avva Shenouda" pitchFamily="34" charset="0"/>
              </a:rPr>
              <a:t>pennyb</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aripenmeu`i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tekmetouro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nna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nivyou`i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agi`a</a:t>
            </a:r>
            <a:r>
              <a:rPr lang="fr-FR" sz="4000" dirty="0">
                <a:solidFill>
                  <a:prstClr val="white"/>
                </a:solidFill>
                <a:latin typeface="CS Avva Shenouda" pitchFamily="34" charset="0"/>
              </a:rPr>
              <a:t> `Triac </a:t>
            </a:r>
            <a:r>
              <a:rPr lang="pt-BR" sz="4000" dirty="0">
                <a:solidFill>
                  <a:prstClr val="white"/>
                </a:solidFill>
                <a:latin typeface="CS Avva Shenouda" pitchFamily="34" charset="0"/>
              </a:rPr>
              <a:t>`ele`ycon `ymac</a:t>
            </a:r>
            <a:endParaRPr lang="fr-FR" sz="4000" dirty="0">
              <a:solidFill>
                <a:prstClr val="white"/>
              </a:solidFill>
              <a:latin typeface="CS Avva Shenouda" pitchFamily="34" charset="0"/>
            </a:endParaRPr>
          </a:p>
        </p:txBody>
      </p:sp>
      <p:sp>
        <p:nvSpPr>
          <p:cNvPr id="7" name="Rectangle 6"/>
          <p:cNvSpPr/>
          <p:nvPr/>
        </p:nvSpPr>
        <p:spPr>
          <a:xfrm>
            <a:off x="1991544" y="3810000"/>
            <a:ext cx="7920880" cy="2308324"/>
          </a:xfrm>
          <a:prstGeom prst="rect">
            <a:avLst/>
          </a:prstGeom>
        </p:spPr>
        <p:txBody>
          <a:bodyPr wrap="square">
            <a:spAutoFit/>
          </a:bodyPr>
          <a:lstStyle/>
          <a:p>
            <a:pPr algn="ctr"/>
            <a:r>
              <a:rPr lang="fr-FR" sz="3600" b="1" dirty="0">
                <a:solidFill>
                  <a:prstClr val="white"/>
                </a:solidFill>
                <a:latin typeface="Book Antiqua" pitchFamily="18" charset="0"/>
              </a:rPr>
              <a:t>Ô Maître souviens-toi de nous</a:t>
            </a:r>
          </a:p>
          <a:p>
            <a:pPr algn="ctr"/>
            <a:r>
              <a:rPr lang="fr-FR" sz="3600" b="1" dirty="0">
                <a:solidFill>
                  <a:prstClr val="white"/>
                </a:solidFill>
                <a:latin typeface="Book Antiqua" pitchFamily="18" charset="0"/>
              </a:rPr>
              <a:t>Dans Ton royaume des cieux</a:t>
            </a:r>
          </a:p>
          <a:p>
            <a:pPr algn="ctr"/>
            <a:r>
              <a:rPr lang="fr-FR" sz="3600" b="1" dirty="0">
                <a:solidFill>
                  <a:prstClr val="white"/>
                </a:solidFill>
                <a:latin typeface="Book Antiqua" pitchFamily="18" charset="0"/>
              </a:rPr>
              <a:t>Sainte Trinité</a:t>
            </a:r>
          </a:p>
          <a:p>
            <a:pPr algn="ctr"/>
            <a:r>
              <a:rPr lang="fr-FR" sz="3600" b="1" dirty="0">
                <a:solidFill>
                  <a:prstClr val="white"/>
                </a:solidFill>
                <a:latin typeface="Book Antiqua" pitchFamily="18" charset="0"/>
              </a:rPr>
              <a:t>Aie pitié de nous</a:t>
            </a:r>
          </a:p>
        </p:txBody>
      </p:sp>
      <p:sp>
        <p:nvSpPr>
          <p:cNvPr id="4" name="ZoneTexte 3">
            <a:extLst>
              <a:ext uri="{FF2B5EF4-FFF2-40B4-BE49-F238E27FC236}">
                <a16:creationId xmlns:a16="http://schemas.microsoft.com/office/drawing/2014/main" id="{D8B93ACB-ABD2-BC6C-A9B5-1AE9D49F2AE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9CABA63B-50AE-39AA-C686-1551FF121FE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10761486"/>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err="1">
                <a:solidFill>
                  <a:prstClr val="white"/>
                </a:solidFill>
              </a:rPr>
              <a:t>قلبى</a:t>
            </a:r>
            <a:r>
              <a:rPr lang="ar-EG" sz="4800" dirty="0">
                <a:solidFill>
                  <a:prstClr val="white"/>
                </a:solidFill>
              </a:rPr>
              <a:t> </a:t>
            </a:r>
            <a:r>
              <a:rPr lang="ar-EG" sz="4800" dirty="0" err="1">
                <a:solidFill>
                  <a:prstClr val="white"/>
                </a:solidFill>
              </a:rPr>
              <a:t>ولسانى</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يسبحان الثالوث </a:t>
            </a:r>
            <a:endParaRPr lang="fr-FR" sz="4800" dirty="0">
              <a:solidFill>
                <a:prstClr val="white"/>
              </a:solidFill>
            </a:endParaRPr>
          </a:p>
          <a:p>
            <a:pPr algn="just" rtl="1"/>
            <a:r>
              <a:rPr lang="ar-EG" sz="4800" dirty="0">
                <a:solidFill>
                  <a:prstClr val="white"/>
                </a:solidFill>
              </a:rPr>
              <a:t>أيها الثالوث </a:t>
            </a:r>
            <a:endParaRPr lang="fr-FR" sz="4800" dirty="0">
              <a:solidFill>
                <a:prstClr val="white"/>
              </a:solidFill>
            </a:endParaRPr>
          </a:p>
          <a:p>
            <a:pPr algn="just" rtl="1"/>
            <a:r>
              <a:rPr lang="ar-EG" sz="4800" dirty="0">
                <a:solidFill>
                  <a:prstClr val="white"/>
                </a:solidFill>
              </a:rPr>
              <a:t>القدوس أرحمنا</a:t>
            </a:r>
            <a:endParaRPr lang="fr-FR" sz="4800" dirty="0">
              <a:solidFill>
                <a:prstClr val="white"/>
              </a:solidFill>
            </a:endParaRPr>
          </a:p>
        </p:txBody>
      </p:sp>
      <p:sp>
        <p:nvSpPr>
          <p:cNvPr id="6" name="Rectangle 5"/>
          <p:cNvSpPr/>
          <p:nvPr/>
        </p:nvSpPr>
        <p:spPr>
          <a:xfrm>
            <a:off x="457200" y="332657"/>
            <a:ext cx="6070848" cy="1938992"/>
          </a:xfrm>
          <a:prstGeom prst="rect">
            <a:avLst/>
          </a:prstGeom>
        </p:spPr>
        <p:txBody>
          <a:bodyPr wrap="square">
            <a:spAutoFit/>
          </a:bodyPr>
          <a:lstStyle/>
          <a:p>
            <a:pPr algn="just"/>
            <a:r>
              <a:rPr lang="pt-BR" sz="4000" dirty="0">
                <a:solidFill>
                  <a:prstClr val="white"/>
                </a:solidFill>
                <a:latin typeface="CS Avva Shenouda" pitchFamily="34" charset="0"/>
              </a:rPr>
              <a:t>Apahyt nem palac @ hwc    `e}`triac  @   `agi`a</a:t>
            </a:r>
            <a:br>
              <a:rPr lang="pt-BR" sz="4000" dirty="0">
                <a:solidFill>
                  <a:prstClr val="white"/>
                </a:solidFill>
                <a:latin typeface="CS Avva Shenouda" pitchFamily="34" charset="0"/>
              </a:rPr>
            </a:br>
            <a:r>
              <a:rPr lang="pt-BR" sz="4000" dirty="0">
                <a:solidFill>
                  <a:prstClr val="white"/>
                </a:solidFill>
                <a:latin typeface="CS Avva Shenouda" pitchFamily="34" charset="0"/>
              </a:rPr>
              <a:t>`Triac@ `ele`ycon `ymac</a:t>
            </a:r>
            <a:endParaRPr lang="fr-FR" sz="4000" dirty="0">
              <a:solidFill>
                <a:prstClr val="white"/>
              </a:solidFill>
              <a:latin typeface="CS Avva Shenouda" pitchFamily="34" charset="0"/>
            </a:endParaRPr>
          </a:p>
        </p:txBody>
      </p:sp>
      <p:sp>
        <p:nvSpPr>
          <p:cNvPr id="7" name="Rectangle 6"/>
          <p:cNvSpPr/>
          <p:nvPr/>
        </p:nvSpPr>
        <p:spPr>
          <a:xfrm>
            <a:off x="2855640" y="3810000"/>
            <a:ext cx="6480720" cy="2308324"/>
          </a:xfrm>
          <a:prstGeom prst="rect">
            <a:avLst/>
          </a:prstGeom>
        </p:spPr>
        <p:txBody>
          <a:bodyPr wrap="square">
            <a:spAutoFit/>
          </a:bodyPr>
          <a:lstStyle/>
          <a:p>
            <a:pPr algn="ctr"/>
            <a:r>
              <a:rPr lang="fr-FR" sz="3600" b="1" dirty="0">
                <a:solidFill>
                  <a:prstClr val="white"/>
                </a:solidFill>
                <a:latin typeface="Book Antiqua" pitchFamily="18" charset="0"/>
              </a:rPr>
              <a:t>Mon cœur et ma langue</a:t>
            </a:r>
          </a:p>
          <a:p>
            <a:pPr algn="ctr"/>
            <a:r>
              <a:rPr lang="fr-FR" sz="3600" b="1" dirty="0">
                <a:solidFill>
                  <a:prstClr val="white"/>
                </a:solidFill>
                <a:latin typeface="Book Antiqua" pitchFamily="18" charset="0"/>
              </a:rPr>
              <a:t>Louent la Sainte Trinité </a:t>
            </a:r>
          </a:p>
          <a:p>
            <a:pPr algn="ctr"/>
            <a:r>
              <a:rPr lang="fr-FR" sz="3600" b="1" dirty="0">
                <a:solidFill>
                  <a:prstClr val="white"/>
                </a:solidFill>
                <a:latin typeface="Book Antiqua" pitchFamily="18" charset="0"/>
              </a:rPr>
              <a:t>Sainte Trinité</a:t>
            </a:r>
          </a:p>
          <a:p>
            <a:pPr algn="ctr"/>
            <a:r>
              <a:rPr lang="fr-FR" sz="3600" b="1" dirty="0">
                <a:solidFill>
                  <a:prstClr val="white"/>
                </a:solidFill>
                <a:latin typeface="Book Antiqua" pitchFamily="18" charset="0"/>
              </a:rPr>
              <a:t>Aie pitié de nous.</a:t>
            </a:r>
          </a:p>
        </p:txBody>
      </p:sp>
      <p:sp>
        <p:nvSpPr>
          <p:cNvPr id="4" name="ZoneTexte 3">
            <a:extLst>
              <a:ext uri="{FF2B5EF4-FFF2-40B4-BE49-F238E27FC236}">
                <a16:creationId xmlns:a16="http://schemas.microsoft.com/office/drawing/2014/main" id="{9034A0CB-F962-0A55-65E8-578E200270F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E06A237C-1D34-6B1C-6F14-EE9F84E37B9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55212679"/>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1703512" y="2639237"/>
            <a:ext cx="8424936" cy="1692771"/>
          </a:xfrm>
          <a:prstGeom prst="rect">
            <a:avLst/>
          </a:prstGeom>
        </p:spPr>
        <p:txBody>
          <a:bodyPr wrap="square">
            <a:spAutoFit/>
          </a:bodyPr>
          <a:lstStyle/>
          <a:p>
            <a:pPr algn="ctr" rtl="1"/>
            <a:r>
              <a:rPr lang="fr-FR" sz="5000" dirty="0" err="1">
                <a:solidFill>
                  <a:prstClr val="white"/>
                </a:solidFill>
                <a:latin typeface="CS Avva Shenouda" pitchFamily="34" charset="0"/>
              </a:rPr>
              <a:t>Pihwc</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mmah</a:t>
            </a:r>
            <a:r>
              <a:rPr lang="fr-FR" sz="5000" dirty="0">
                <a:solidFill>
                  <a:prstClr val="white"/>
                </a:solidFill>
                <a:latin typeface="CS Avva Shenouda" pitchFamily="34" charset="0"/>
              </a:rPr>
              <a:t> =b </a:t>
            </a:r>
            <a:r>
              <a:rPr lang="fr-FR" sz="5000" b="1" dirty="0">
                <a:solidFill>
                  <a:prstClr val="white"/>
                </a:solidFill>
                <a:latin typeface="Book Antiqua" pitchFamily="18" charset="0"/>
              </a:rPr>
              <a:t>– 2</a:t>
            </a:r>
            <a:r>
              <a:rPr lang="fr-FR" sz="5000" b="1" baseline="30000" dirty="0">
                <a:solidFill>
                  <a:prstClr val="white"/>
                </a:solidFill>
                <a:latin typeface="Book Antiqua" pitchFamily="18" charset="0"/>
              </a:rPr>
              <a:t>nd</a:t>
            </a:r>
            <a:r>
              <a:rPr lang="fr-FR" sz="5000" b="1" dirty="0">
                <a:solidFill>
                  <a:prstClr val="white"/>
                </a:solidFill>
                <a:latin typeface="Book Antiqua" pitchFamily="18" charset="0"/>
              </a:rPr>
              <a:t> </a:t>
            </a:r>
            <a:r>
              <a:rPr lang="fr-FR" sz="5000" b="1" dirty="0" err="1">
                <a:solidFill>
                  <a:prstClr val="white"/>
                </a:solidFill>
                <a:latin typeface="Book Antiqua" pitchFamily="18" charset="0"/>
              </a:rPr>
              <a:t>Hos</a:t>
            </a:r>
            <a:endParaRPr lang="fr-FR" sz="5000" b="1" dirty="0">
              <a:solidFill>
                <a:prstClr val="white"/>
              </a:solidFill>
              <a:latin typeface="Book Antiqua" pitchFamily="18" charset="0"/>
            </a:endParaRPr>
          </a:p>
          <a:p>
            <a:pPr algn="ctr" rtl="1"/>
            <a:r>
              <a:rPr lang="ar-SA" sz="5400" dirty="0">
                <a:solidFill>
                  <a:schemeClr val="bg1"/>
                </a:solidFill>
              </a:rPr>
              <a:t>الهوس </a:t>
            </a:r>
            <a:r>
              <a:rPr lang="ar-SA" sz="5400" dirty="0" err="1">
                <a:solidFill>
                  <a:schemeClr val="bg1"/>
                </a:solidFill>
              </a:rPr>
              <a:t>الثانى</a:t>
            </a:r>
            <a:r>
              <a:rPr lang="fr-FR" sz="5000" dirty="0">
                <a:solidFill>
                  <a:schemeClr val="bg1"/>
                </a:solidFill>
              </a:rPr>
              <a:t>	</a:t>
            </a:r>
          </a:p>
        </p:txBody>
      </p:sp>
      <p:sp>
        <p:nvSpPr>
          <p:cNvPr id="6" name="Rectangle 5"/>
          <p:cNvSpPr/>
          <p:nvPr/>
        </p:nvSpPr>
        <p:spPr>
          <a:xfrm>
            <a:off x="3727868" y="980728"/>
            <a:ext cx="4680520" cy="861774"/>
          </a:xfrm>
          <a:prstGeom prst="rect">
            <a:avLst/>
          </a:prstGeom>
        </p:spPr>
        <p:txBody>
          <a:bodyPr wrap="square">
            <a:spAutoFit/>
          </a:bodyPr>
          <a:lstStyle/>
          <a:p>
            <a:pPr algn="ctr"/>
            <a:r>
              <a:rPr lang="fr-FR" sz="5000" dirty="0" err="1">
                <a:solidFill>
                  <a:prstClr val="white"/>
                </a:solidFill>
                <a:latin typeface="Avva_Marcos" pitchFamily="82" charset="0"/>
              </a:rPr>
              <a:t>O</a:t>
            </a:r>
            <a:r>
              <a:rPr lang="fr-FR" sz="5000" dirty="0" err="1">
                <a:solidFill>
                  <a:prstClr val="white"/>
                </a:solidFill>
                <a:latin typeface="CS Avva Shenouda" pitchFamily="34" charset="0"/>
              </a:rPr>
              <a:t>uwnh</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ebol</a:t>
            </a:r>
            <a:r>
              <a:rPr lang="fr-FR" sz="5000" dirty="0">
                <a:solidFill>
                  <a:prstClr val="white"/>
                </a:solidFill>
                <a:latin typeface="CS Avva Shenouda" pitchFamily="34" charset="0"/>
              </a:rPr>
              <a:t> </a:t>
            </a:r>
          </a:p>
        </p:txBody>
      </p:sp>
      <p:sp>
        <p:nvSpPr>
          <p:cNvPr id="7" name="Rectangle 6"/>
          <p:cNvSpPr/>
          <p:nvPr/>
        </p:nvSpPr>
        <p:spPr>
          <a:xfrm>
            <a:off x="2863772" y="4437115"/>
            <a:ext cx="6408712" cy="954107"/>
          </a:xfrm>
          <a:prstGeom prst="rect">
            <a:avLst/>
          </a:prstGeom>
        </p:spPr>
        <p:txBody>
          <a:bodyPr wrap="square">
            <a:spAutoFit/>
          </a:bodyPr>
          <a:lstStyle/>
          <a:p>
            <a:pPr algn="ctr"/>
            <a:r>
              <a:rPr lang="fr-FR" sz="2800" dirty="0">
                <a:solidFill>
                  <a:prstClr val="white"/>
                </a:solidFill>
                <a:latin typeface="CS Avva Shenouda" pitchFamily="34" charset="0"/>
              </a:rPr>
              <a:t>"</a:t>
            </a:r>
            <a:r>
              <a:rPr lang="fr-FR" sz="2800" dirty="0" err="1">
                <a:solidFill>
                  <a:prstClr val="white"/>
                </a:solidFill>
                <a:latin typeface="CS Avva Shenouda" pitchFamily="34" charset="0"/>
              </a:rPr>
              <a:t>almoc</a:t>
            </a:r>
            <a:r>
              <a:rPr lang="fr-FR" sz="2800" dirty="0">
                <a:solidFill>
                  <a:prstClr val="white"/>
                </a:solidFill>
                <a:latin typeface="CS Avva Shenouda" pitchFamily="34" charset="0"/>
              </a:rPr>
              <a:t> ===r=l=e</a:t>
            </a:r>
          </a:p>
          <a:p>
            <a:pPr algn="ctr"/>
            <a:r>
              <a:rPr lang="fr-FR" sz="2800" b="1" dirty="0">
                <a:solidFill>
                  <a:prstClr val="white"/>
                </a:solidFill>
                <a:latin typeface="Book Antiqua" pitchFamily="18" charset="0"/>
              </a:rPr>
              <a:t>Psaume 135</a:t>
            </a:r>
          </a:p>
        </p:txBody>
      </p:sp>
      <p:pic>
        <p:nvPicPr>
          <p:cNvPr id="1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7" name="Rectangle 1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175 </a:t>
            </a:r>
          </a:p>
        </p:txBody>
      </p:sp>
      <p:sp>
        <p:nvSpPr>
          <p:cNvPr id="2" name="ZoneTexte 1">
            <a:extLst>
              <a:ext uri="{FF2B5EF4-FFF2-40B4-BE49-F238E27FC236}">
                <a16:creationId xmlns:a16="http://schemas.microsoft.com/office/drawing/2014/main" id="{9B85CDF6-3E32-27A5-2406-49149B85623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3" name="ZoneTexte 2">
            <a:hlinkClick r:id="rId3" action="ppaction://hlinksldjump"/>
            <a:extLst>
              <a:ext uri="{FF2B5EF4-FFF2-40B4-BE49-F238E27FC236}">
                <a16:creationId xmlns:a16="http://schemas.microsoft.com/office/drawing/2014/main" id="{F3339D0D-7CD9-B9E4-5D72-804F37B1AC9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32018357"/>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062296"/>
          </a:xfrm>
          <a:prstGeom prst="rect">
            <a:avLst/>
          </a:prstGeom>
        </p:spPr>
        <p:txBody>
          <a:bodyPr wrap="square">
            <a:spAutoFit/>
          </a:bodyPr>
          <a:lstStyle/>
          <a:p>
            <a:pPr algn="r" defTabSz="1219170" rtl="1"/>
            <a:r>
              <a:rPr lang="ar-EG" sz="4267" dirty="0">
                <a:solidFill>
                  <a:prstClr val="white"/>
                </a:solidFill>
                <a:latin typeface="Calibri"/>
                <a:cs typeface="Arial" panose="020B0604020202020204" pitchFamily="34" charset="0"/>
              </a:rPr>
              <a:t>أشكروا الرب لأنه صالح وخير </a:t>
            </a:r>
            <a:r>
              <a:rPr lang="ar-EG" sz="4267" dirty="0" err="1">
                <a:solidFill>
                  <a:prstClr val="white"/>
                </a:solidFill>
                <a:latin typeface="Calibri"/>
                <a:cs typeface="Arial" panose="020B0604020202020204" pitchFamily="34" charset="0"/>
              </a:rPr>
              <a:t>هلليلويا</a:t>
            </a:r>
            <a:r>
              <a:rPr lang="ar-EG" sz="4267" dirty="0">
                <a:solidFill>
                  <a:prstClr val="white"/>
                </a:solidFill>
                <a:latin typeface="Calibri"/>
                <a:cs typeface="Arial" panose="020B0604020202020204" pitchFamily="34" charset="0"/>
              </a:rPr>
              <a:t>.</a:t>
            </a:r>
            <a:endParaRPr lang="fr-FR" sz="4267" dirty="0">
              <a:solidFill>
                <a:prstClr val="white"/>
              </a:solidFill>
              <a:latin typeface="Calibri"/>
            </a:endParaRPr>
          </a:p>
          <a:p>
            <a:pPr algn="r" defTabSz="1219170" rtl="1"/>
            <a:r>
              <a:rPr lang="ar-EG" sz="4267" dirty="0">
                <a:solidFill>
                  <a:prstClr val="white"/>
                </a:solidFill>
                <a:latin typeface="Calibri"/>
                <a:cs typeface="Arial" panose="020B0604020202020204" pitchFamily="34" charset="0"/>
              </a:rPr>
              <a:t> لأن إلى الأبد رحمته</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Ouwnh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a:t>
            </a:r>
            <a:r>
              <a:rPr lang="fr-FR" sz="3733">
                <a:solidFill>
                  <a:prstClr val="white"/>
                </a:solidFill>
                <a:latin typeface="CS Avva Shenouda" pitchFamily="34" charset="0"/>
              </a:rPr>
              <a:t>`m`P</a:t>
            </a:r>
            <a:r>
              <a:rPr lang="fr-FR" sz="3733" dirty="0">
                <a:solidFill>
                  <a:prstClr val="white"/>
                </a:solidFill>
                <a:latin typeface="CS Avva Shenouda" pitchFamily="34" charset="0"/>
              </a:rPr>
              <a:t>¡ je ou`,</a:t>
            </a:r>
            <a:r>
              <a:rPr lang="fr-FR" sz="3733" err="1">
                <a:solidFill>
                  <a:prstClr val="white"/>
                </a:solidFill>
                <a:latin typeface="CS Avva Shenouda" pitchFamily="34" charset="0"/>
              </a:rPr>
              <a:t>ryctoc</a:t>
            </a:r>
            <a:r>
              <a:rPr lang="fr-FR" sz="3733">
                <a:solidFill>
                  <a:prstClr val="white"/>
                </a:solidFill>
                <a:latin typeface="CS Avva Shenouda" pitchFamily="34" charset="0"/>
              </a:rPr>
              <a:t> ou`aga</a:t>
            </a:r>
            <a:r>
              <a:rPr lang="fr-FR" sz="3733" dirty="0" err="1">
                <a:solidFill>
                  <a:prstClr val="white"/>
                </a:solidFill>
                <a:latin typeface="CS Avva Shenouda" pitchFamily="34" charset="0"/>
              </a:rPr>
              <a:t>;oc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allylou`ia</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pefnai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sop</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eneh</a:t>
            </a:r>
            <a:r>
              <a:rPr lang="fr-FR" sz="3733" dirty="0">
                <a:solidFill>
                  <a:prstClr val="white"/>
                </a:solidFill>
                <a:latin typeface="CS Avva Shenouda" pitchFamily="34" charset="0"/>
              </a:rPr>
              <a:t>.</a:t>
            </a:r>
          </a:p>
        </p:txBody>
      </p:sp>
      <p:sp>
        <p:nvSpPr>
          <p:cNvPr id="7" name="Rectangle 6"/>
          <p:cNvSpPr/>
          <p:nvPr/>
        </p:nvSpPr>
        <p:spPr>
          <a:xfrm>
            <a:off x="448229" y="4379620"/>
            <a:ext cx="11312400" cy="1241237"/>
          </a:xfrm>
          <a:prstGeom prst="rect">
            <a:avLst/>
          </a:prstGeom>
        </p:spPr>
        <p:txBody>
          <a:bodyPr wrap="square">
            <a:spAutoFit/>
          </a:bodyPr>
          <a:lstStyle/>
          <a:p>
            <a:pPr algn="ctr" defTabSz="1219170"/>
            <a:r>
              <a:rPr lang="fr-FR" sz="3733" b="1" dirty="0">
                <a:solidFill>
                  <a:prstClr val="white"/>
                </a:solidFill>
                <a:latin typeface="Book Antiqua" pitchFamily="18" charset="0"/>
              </a:rPr>
              <a:t>Rendez grâce au Seigneur car Il est bon,</a:t>
            </a:r>
          </a:p>
          <a:p>
            <a:pPr algn="ctr" defTabSz="1219170"/>
            <a:r>
              <a:rPr lang="fr-FR" sz="3733" b="1" dirty="0">
                <a:solidFill>
                  <a:prstClr val="white"/>
                </a:solidFill>
                <a:latin typeface="Book Antiqua" pitchFamily="18" charset="0"/>
              </a:rPr>
              <a:t>Alléluia Eternelle est Sa pitié</a:t>
            </a:r>
          </a:p>
        </p:txBody>
      </p:sp>
      <p:sp>
        <p:nvSpPr>
          <p:cNvPr id="15" name="ZoneTexte 14">
            <a:extLst>
              <a:ext uri="{FF2B5EF4-FFF2-40B4-BE49-F238E27FC236}">
                <a16:creationId xmlns:a16="http://schemas.microsoft.com/office/drawing/2014/main" id="{BB3808B1-59E1-FCCB-6E75-68E3D87637F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6" name="ZoneTexte 15">
            <a:hlinkClick r:id="rId2" action="ppaction://hlinksldjump"/>
            <a:extLst>
              <a:ext uri="{FF2B5EF4-FFF2-40B4-BE49-F238E27FC236}">
                <a16:creationId xmlns:a16="http://schemas.microsoft.com/office/drawing/2014/main" id="{F06242A3-26D6-D3B6-6446-484E0F66CB2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88486986"/>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105424" cy="1569660"/>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أشكروا إله الآلهة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لأن...</a:t>
            </a:r>
            <a:endParaRPr lang="fr-FR" sz="4800" dirty="0">
              <a:solidFill>
                <a:prstClr val="white"/>
              </a:solidFill>
              <a:latin typeface="Calibri"/>
            </a:endParaRPr>
          </a:p>
        </p:txBody>
      </p:sp>
      <p:sp>
        <p:nvSpPr>
          <p:cNvPr id="6" name="Rectangle 5"/>
          <p:cNvSpPr/>
          <p:nvPr/>
        </p:nvSpPr>
        <p:spPr>
          <a:xfrm>
            <a:off x="431371" y="332657"/>
            <a:ext cx="6096677" cy="1241237"/>
          </a:xfrm>
          <a:prstGeom prst="rect">
            <a:avLst/>
          </a:prstGeom>
        </p:spPr>
        <p:txBody>
          <a:bodyPr wrap="square">
            <a:spAutoFit/>
          </a:bodyPr>
          <a:lstStyle/>
          <a:p>
            <a:pPr algn="just" defTabSz="1219170"/>
            <a:r>
              <a:rPr lang="pt-BR" sz="3733" dirty="0">
                <a:solidFill>
                  <a:prstClr val="white"/>
                </a:solidFill>
                <a:latin typeface="CS Avva Shenouda" pitchFamily="34" charset="0"/>
              </a:rPr>
              <a:t>Ouwnh `ebol </a:t>
            </a:r>
            <a:r>
              <a:rPr lang="pt-BR" sz="3733">
                <a:solidFill>
                  <a:prstClr val="white"/>
                </a:solidFill>
                <a:latin typeface="CS Avva Shenouda" pitchFamily="34" charset="0"/>
              </a:rPr>
              <a:t>`m`V</a:t>
            </a:r>
            <a:r>
              <a:rPr lang="pt-BR" sz="3733" dirty="0">
                <a:solidFill>
                  <a:prstClr val="white"/>
                </a:solidFill>
                <a:latin typeface="CS Avva Shenouda" pitchFamily="34" charset="0"/>
              </a:rPr>
              <a:t>] `nte ninou] =a=l @ je...</a:t>
            </a:r>
            <a:endParaRPr lang="fr-FR" sz="3733" dirty="0">
              <a:solidFill>
                <a:prstClr val="white"/>
              </a:solidFill>
              <a:latin typeface="CS Avva Shenouda" pitchFamily="34" charset="0"/>
            </a:endParaRPr>
          </a:p>
        </p:txBody>
      </p:sp>
      <p:sp>
        <p:nvSpPr>
          <p:cNvPr id="7" name="Rectangle 6"/>
          <p:cNvSpPr/>
          <p:nvPr/>
        </p:nvSpPr>
        <p:spPr>
          <a:xfrm>
            <a:off x="431371" y="4103201"/>
            <a:ext cx="11346117" cy="1241237"/>
          </a:xfrm>
          <a:prstGeom prst="rect">
            <a:avLst/>
          </a:prstGeom>
        </p:spPr>
        <p:txBody>
          <a:bodyPr wrap="square">
            <a:spAutoFit/>
          </a:bodyPr>
          <a:lstStyle/>
          <a:p>
            <a:pPr algn="ctr" defTabSz="1219170"/>
            <a:r>
              <a:rPr lang="fr-FR" sz="3733" b="1" dirty="0">
                <a:solidFill>
                  <a:prstClr val="white"/>
                </a:solidFill>
                <a:latin typeface="Book Antiqua" pitchFamily="18" charset="0"/>
              </a:rPr>
              <a:t>Rendez grâce, rendez grâce au Dieu des dieux,</a:t>
            </a:r>
          </a:p>
          <a:p>
            <a:pPr algn="ctr" defTabSz="1219170"/>
            <a:r>
              <a:rPr lang="fr-FR" sz="3733" b="1" dirty="0">
                <a:solidFill>
                  <a:prstClr val="white"/>
                </a:solidFill>
                <a:latin typeface="Book Antiqua" pitchFamily="18" charset="0"/>
              </a:rPr>
              <a:t>Alléluia Eternelle est Sa pitié</a:t>
            </a:r>
          </a:p>
        </p:txBody>
      </p:sp>
      <p:sp>
        <p:nvSpPr>
          <p:cNvPr id="15" name="ZoneTexte 14">
            <a:extLst>
              <a:ext uri="{FF2B5EF4-FFF2-40B4-BE49-F238E27FC236}">
                <a16:creationId xmlns:a16="http://schemas.microsoft.com/office/drawing/2014/main" id="{C5194ED0-99D7-7773-E54A-C7CA32ECB3C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6" name="ZoneTexte 15">
            <a:hlinkClick r:id="rId2" action="ppaction://hlinksldjump"/>
            <a:extLst>
              <a:ext uri="{FF2B5EF4-FFF2-40B4-BE49-F238E27FC236}">
                <a16:creationId xmlns:a16="http://schemas.microsoft.com/office/drawing/2014/main" id="{B14650CA-6F61-1D5A-702D-3D05A4156C9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08616165"/>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105424" cy="1569660"/>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أشكروا رب الأرباب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لأن...</a:t>
            </a:r>
            <a:endParaRPr lang="fr-FR" sz="4800" dirty="0">
              <a:solidFill>
                <a:prstClr val="white"/>
              </a:solidFill>
              <a:latin typeface="Calibri"/>
            </a:endParaRPr>
          </a:p>
        </p:txBody>
      </p:sp>
      <p:sp>
        <p:nvSpPr>
          <p:cNvPr id="6" name="Rectangle 5"/>
          <p:cNvSpPr/>
          <p:nvPr/>
        </p:nvSpPr>
        <p:spPr>
          <a:xfrm>
            <a:off x="431371" y="332657"/>
            <a:ext cx="6096677" cy="1241237"/>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Ouwnh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a:t>
            </a:r>
            <a:r>
              <a:rPr lang="fr-FR" sz="3733">
                <a:solidFill>
                  <a:prstClr val="white"/>
                </a:solidFill>
                <a:latin typeface="CS Avva Shenouda" pitchFamily="34" charset="0"/>
              </a:rPr>
              <a:t>`m`P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ni¡  =a=l @ je...</a:t>
            </a:r>
          </a:p>
        </p:txBody>
      </p:sp>
      <p:sp>
        <p:nvSpPr>
          <p:cNvPr id="7" name="Rectangle 6"/>
          <p:cNvSpPr/>
          <p:nvPr/>
        </p:nvSpPr>
        <p:spPr>
          <a:xfrm>
            <a:off x="431371" y="4379620"/>
            <a:ext cx="11346116" cy="1241237"/>
          </a:xfrm>
          <a:prstGeom prst="rect">
            <a:avLst/>
          </a:prstGeom>
        </p:spPr>
        <p:txBody>
          <a:bodyPr wrap="square">
            <a:spAutoFit/>
          </a:bodyPr>
          <a:lstStyle/>
          <a:p>
            <a:pPr algn="ctr" defTabSz="1219170"/>
            <a:r>
              <a:rPr lang="fr-FR" sz="3733" b="1" dirty="0">
                <a:solidFill>
                  <a:prstClr val="white"/>
                </a:solidFill>
                <a:latin typeface="Book Antiqua" pitchFamily="18" charset="0"/>
              </a:rPr>
              <a:t>Rendez grâce au Seigneur des seigneurs,</a:t>
            </a:r>
          </a:p>
          <a:p>
            <a:pPr algn="ctr" defTabSz="1219170"/>
            <a:r>
              <a:rPr lang="fr-FR" sz="3733" b="1" dirty="0">
                <a:solidFill>
                  <a:prstClr val="white"/>
                </a:solidFill>
                <a:latin typeface="Book Antiqua" pitchFamily="18" charset="0"/>
              </a:rPr>
              <a:t>Alléluia Eternelle est Sa pitié</a:t>
            </a:r>
          </a:p>
        </p:txBody>
      </p:sp>
      <p:sp>
        <p:nvSpPr>
          <p:cNvPr id="15" name="ZoneTexte 14">
            <a:extLst>
              <a:ext uri="{FF2B5EF4-FFF2-40B4-BE49-F238E27FC236}">
                <a16:creationId xmlns:a16="http://schemas.microsoft.com/office/drawing/2014/main" id="{3D7DC4C5-7F9B-7368-0C70-8DF2F594C6F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6" name="ZoneTexte 15">
            <a:hlinkClick r:id="rId2" action="ppaction://hlinksldjump"/>
            <a:extLst>
              <a:ext uri="{FF2B5EF4-FFF2-40B4-BE49-F238E27FC236}">
                <a16:creationId xmlns:a16="http://schemas.microsoft.com/office/drawing/2014/main" id="{54F5882D-76A3-37E8-EE1E-B9B1B6924FA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27805894"/>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1569660"/>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الصانع العجائب العظام وحده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لأن</a:t>
            </a:r>
            <a:endParaRPr lang="fr-FR" sz="4800" dirty="0">
              <a:solidFill>
                <a:prstClr val="white"/>
              </a:solidFill>
              <a:latin typeface="Calibri"/>
            </a:endParaRPr>
          </a:p>
        </p:txBody>
      </p:sp>
      <p:sp>
        <p:nvSpPr>
          <p:cNvPr id="6" name="Rectangle 5"/>
          <p:cNvSpPr/>
          <p:nvPr/>
        </p:nvSpPr>
        <p:spPr>
          <a:xfrm>
            <a:off x="431371" y="332656"/>
            <a:ext cx="6096677" cy="1241237"/>
          </a:xfrm>
          <a:prstGeom prst="rect">
            <a:avLst/>
          </a:prstGeom>
        </p:spPr>
        <p:txBody>
          <a:bodyPr wrap="square">
            <a:spAutoFit/>
          </a:bodyPr>
          <a:lstStyle/>
          <a:p>
            <a:pPr algn="just" defTabSz="1219170"/>
            <a:r>
              <a:rPr lang="fr-FR" sz="3733" dirty="0" err="1">
                <a:solidFill>
                  <a:prstClr val="white"/>
                </a:solidFill>
                <a:latin typeface="CS Avva Shenouda" pitchFamily="34" charset="0"/>
              </a:rPr>
              <a:t>Vyet`iri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nhan`nis</a:t>
            </a:r>
            <a:r>
              <a:rPr lang="fr-FR" sz="3733">
                <a:solidFill>
                  <a:prstClr val="white"/>
                </a:solidFill>
                <a:latin typeface="CS Avva Shenouda" pitchFamily="34" charset="0"/>
              </a:rPr>
              <a:t>] `n</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svyri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mmauatf</a:t>
            </a:r>
            <a:r>
              <a:rPr lang="fr-FR" sz="3733" dirty="0">
                <a:solidFill>
                  <a:prstClr val="white"/>
                </a:solidFill>
                <a:latin typeface="CS Avva Shenouda" pitchFamily="34" charset="0"/>
              </a:rPr>
              <a:t> =a=l @ je...</a:t>
            </a:r>
          </a:p>
        </p:txBody>
      </p:sp>
      <p:sp>
        <p:nvSpPr>
          <p:cNvPr id="7" name="Rectangle 6"/>
          <p:cNvSpPr/>
          <p:nvPr/>
        </p:nvSpPr>
        <p:spPr>
          <a:xfrm>
            <a:off x="431371" y="4103201"/>
            <a:ext cx="11329259" cy="1241237"/>
          </a:xfrm>
          <a:prstGeom prst="rect">
            <a:avLst/>
          </a:prstGeom>
        </p:spPr>
        <p:txBody>
          <a:bodyPr wrap="square">
            <a:spAutoFit/>
          </a:bodyPr>
          <a:lstStyle/>
          <a:p>
            <a:pPr algn="ctr" defTabSz="1219170"/>
            <a:r>
              <a:rPr lang="fr-FR" sz="3733" b="1" dirty="0">
                <a:solidFill>
                  <a:prstClr val="white"/>
                </a:solidFill>
                <a:latin typeface="Book Antiqua" pitchFamily="18" charset="0"/>
              </a:rPr>
              <a:t>Celui qui, seul, accomplit de grandes merveilles,</a:t>
            </a:r>
          </a:p>
          <a:p>
            <a:pPr algn="ctr" defTabSz="1219170"/>
            <a:r>
              <a:rPr lang="fr-FR" sz="3733" b="1" dirty="0">
                <a:solidFill>
                  <a:prstClr val="white"/>
                </a:solidFill>
                <a:latin typeface="Book Antiqua" pitchFamily="18" charset="0"/>
              </a:rPr>
              <a:t>Alléluia Eternelle est Sa pitié</a:t>
            </a:r>
          </a:p>
        </p:txBody>
      </p:sp>
      <p:sp>
        <p:nvSpPr>
          <p:cNvPr id="15" name="ZoneTexte 14">
            <a:extLst>
              <a:ext uri="{FF2B5EF4-FFF2-40B4-BE49-F238E27FC236}">
                <a16:creationId xmlns:a16="http://schemas.microsoft.com/office/drawing/2014/main" id="{D135250B-3B6D-C80E-F530-5FD19A6D764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6" name="ZoneTexte 15">
            <a:hlinkClick r:id="rId2" action="ppaction://hlinksldjump"/>
            <a:extLst>
              <a:ext uri="{FF2B5EF4-FFF2-40B4-BE49-F238E27FC236}">
                <a16:creationId xmlns:a16="http://schemas.microsoft.com/office/drawing/2014/main" id="{CB601155-11A4-5AA2-B024-C848214B9A3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55181857"/>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1569660"/>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الذي  خلق السموات بفهم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لأن...</a:t>
            </a:r>
            <a:endParaRPr lang="fr-FR" sz="4800" dirty="0">
              <a:solidFill>
                <a:prstClr val="white"/>
              </a:solidFill>
              <a:latin typeface="Calibri"/>
            </a:endParaRPr>
          </a:p>
        </p:txBody>
      </p:sp>
      <p:sp>
        <p:nvSpPr>
          <p:cNvPr id="6" name="Rectangle 5"/>
          <p:cNvSpPr/>
          <p:nvPr/>
        </p:nvSpPr>
        <p:spPr>
          <a:xfrm>
            <a:off x="431371" y="332657"/>
            <a:ext cx="6096677" cy="1241237"/>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pl-PL" sz="3733" dirty="0">
                <a:solidFill>
                  <a:prstClr val="white"/>
                </a:solidFill>
                <a:latin typeface="CS Avva Shenouda" pitchFamily="34" charset="0"/>
              </a:rPr>
              <a:t>Vyetaf;ami`o</a:t>
            </a:r>
            <a:r>
              <a:rPr lang="fr-FR" sz="3733" dirty="0">
                <a:solidFill>
                  <a:prstClr val="white"/>
                </a:solidFill>
                <a:latin typeface="CS Avva Shenouda" pitchFamily="34" charset="0"/>
              </a:rPr>
              <a:t> </a:t>
            </a:r>
            <a:r>
              <a:rPr lang="pl-PL" sz="3733" dirty="0">
                <a:solidFill>
                  <a:prstClr val="white"/>
                </a:solidFill>
                <a:latin typeface="CS Avva Shenouda" pitchFamily="34" charset="0"/>
              </a:rPr>
              <a:t>`nnivyou`i qen ouka] =a=l @ je...</a:t>
            </a:r>
            <a:endParaRPr lang="fr-FR" sz="3733" dirty="0">
              <a:solidFill>
                <a:prstClr val="white"/>
              </a:solidFill>
              <a:latin typeface="CS Avva Shenouda" pitchFamily="34" charset="0"/>
            </a:endParaRPr>
          </a:p>
        </p:txBody>
      </p:sp>
      <p:sp>
        <p:nvSpPr>
          <p:cNvPr id="7" name="Rectangle 6"/>
          <p:cNvSpPr/>
          <p:nvPr/>
        </p:nvSpPr>
        <p:spPr>
          <a:xfrm>
            <a:off x="448230" y="4379620"/>
            <a:ext cx="11312399" cy="1241237"/>
          </a:xfrm>
          <a:prstGeom prst="rect">
            <a:avLst/>
          </a:prstGeom>
        </p:spPr>
        <p:txBody>
          <a:bodyPr wrap="square">
            <a:spAutoFit/>
          </a:bodyPr>
          <a:lstStyle/>
          <a:p>
            <a:pPr algn="ctr" defTabSz="1219170"/>
            <a:r>
              <a:rPr lang="fr-FR" sz="3733" b="1" dirty="0">
                <a:solidFill>
                  <a:prstClr val="white"/>
                </a:solidFill>
                <a:latin typeface="Book Antiqua" pitchFamily="18" charset="0"/>
              </a:rPr>
              <a:t>Avec sagesse, c’est Lui qui a fait les cieux,</a:t>
            </a:r>
          </a:p>
          <a:p>
            <a:pPr algn="ctr" defTabSz="1219170"/>
            <a:r>
              <a:rPr lang="fr-FR" sz="3733" b="1" dirty="0">
                <a:solidFill>
                  <a:prstClr val="white"/>
                </a:solidFill>
                <a:latin typeface="Book Antiqua" pitchFamily="18" charset="0"/>
              </a:rPr>
              <a:t>Alléluia Eternelle est Sa pitié</a:t>
            </a:r>
          </a:p>
        </p:txBody>
      </p:sp>
      <p:sp>
        <p:nvSpPr>
          <p:cNvPr id="15" name="ZoneTexte 14">
            <a:extLst>
              <a:ext uri="{FF2B5EF4-FFF2-40B4-BE49-F238E27FC236}">
                <a16:creationId xmlns:a16="http://schemas.microsoft.com/office/drawing/2014/main" id="{4AEA3EBA-4BD9-F89F-B6AA-E536A25329C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6" name="ZoneTexte 15">
            <a:hlinkClick r:id="rId2" action="ppaction://hlinksldjump"/>
            <a:extLst>
              <a:ext uri="{FF2B5EF4-FFF2-40B4-BE49-F238E27FC236}">
                <a16:creationId xmlns:a16="http://schemas.microsoft.com/office/drawing/2014/main" id="{2FA9C24D-02ED-0922-8C53-9C0CF6018FD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69810426"/>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105424" cy="1569660"/>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الذي  ثبت الأرض على المياه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لأن...</a:t>
            </a:r>
            <a:endParaRPr lang="fr-FR" sz="4800" dirty="0">
              <a:solidFill>
                <a:prstClr val="white"/>
              </a:solidFill>
              <a:latin typeface="Calibri"/>
            </a:endParaRPr>
          </a:p>
        </p:txBody>
      </p:sp>
      <p:sp>
        <p:nvSpPr>
          <p:cNvPr id="6" name="Rectangle 5"/>
          <p:cNvSpPr/>
          <p:nvPr/>
        </p:nvSpPr>
        <p:spPr>
          <a:xfrm>
            <a:off x="431371" y="332656"/>
            <a:ext cx="6096677" cy="1241237"/>
          </a:xfrm>
          <a:prstGeom prst="rect">
            <a:avLst/>
          </a:prstGeom>
        </p:spPr>
        <p:txBody>
          <a:bodyPr wrap="square">
            <a:spAutoFit/>
          </a:bodyPr>
          <a:lstStyle/>
          <a:p>
            <a:pPr algn="just" defTabSz="1219170"/>
            <a:r>
              <a:rPr lang="fr-FR" sz="3733" dirty="0" err="1">
                <a:solidFill>
                  <a:prstClr val="white"/>
                </a:solidFill>
                <a:latin typeface="CS Avva Shenouda" pitchFamily="34" charset="0"/>
              </a:rPr>
              <a:t>Vyetaftajro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mpikahi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nimwou</a:t>
            </a:r>
            <a:r>
              <a:rPr lang="fr-FR" sz="3733" dirty="0">
                <a:solidFill>
                  <a:prstClr val="white"/>
                </a:solidFill>
                <a:latin typeface="CS Avva Shenouda" pitchFamily="34" charset="0"/>
              </a:rPr>
              <a:t> =a=l @ je...</a:t>
            </a:r>
          </a:p>
        </p:txBody>
      </p:sp>
      <p:sp>
        <p:nvSpPr>
          <p:cNvPr id="7" name="Rectangle 6"/>
          <p:cNvSpPr/>
          <p:nvPr/>
        </p:nvSpPr>
        <p:spPr>
          <a:xfrm>
            <a:off x="2207568" y="4103202"/>
            <a:ext cx="7560840" cy="1241237"/>
          </a:xfrm>
          <a:prstGeom prst="rect">
            <a:avLst/>
          </a:prstGeom>
        </p:spPr>
        <p:txBody>
          <a:bodyPr wrap="square">
            <a:spAutoFit/>
          </a:bodyPr>
          <a:lstStyle/>
          <a:p>
            <a:pPr algn="ctr" defTabSz="1219170"/>
            <a:r>
              <a:rPr lang="fr-FR" sz="3733" b="1" dirty="0">
                <a:solidFill>
                  <a:prstClr val="white"/>
                </a:solidFill>
                <a:latin typeface="Book Antiqua" pitchFamily="18" charset="0"/>
              </a:rPr>
              <a:t>Sur les eaux, Il a affermi la terre,</a:t>
            </a:r>
          </a:p>
          <a:p>
            <a:pPr algn="ctr" defTabSz="1219170"/>
            <a:r>
              <a:rPr lang="fr-FR" sz="3733" b="1" dirty="0">
                <a:solidFill>
                  <a:prstClr val="white"/>
                </a:solidFill>
                <a:latin typeface="Book Antiqua" pitchFamily="18" charset="0"/>
              </a:rPr>
              <a:t>Alléluia Eternelle est Sa pitié</a:t>
            </a:r>
          </a:p>
        </p:txBody>
      </p:sp>
      <p:sp>
        <p:nvSpPr>
          <p:cNvPr id="15" name="ZoneTexte 14">
            <a:extLst>
              <a:ext uri="{FF2B5EF4-FFF2-40B4-BE49-F238E27FC236}">
                <a16:creationId xmlns:a16="http://schemas.microsoft.com/office/drawing/2014/main" id="{E8BA141C-D381-943B-A6E9-1D12344F5E8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6" name="ZoneTexte 15">
            <a:hlinkClick r:id="rId2" action="ppaction://hlinksldjump"/>
            <a:extLst>
              <a:ext uri="{FF2B5EF4-FFF2-40B4-BE49-F238E27FC236}">
                <a16:creationId xmlns:a16="http://schemas.microsoft.com/office/drawing/2014/main" id="{D7478CAD-D9B4-2739-1D0F-3CB35899FCC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57850047"/>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وأما شعبك فليكن بالبركة ألوف </a:t>
            </a:r>
            <a:r>
              <a:rPr lang="ar-EG" sz="4400" dirty="0" err="1">
                <a:solidFill>
                  <a:prstClr val="white"/>
                </a:solidFill>
                <a:latin typeface="Calibri"/>
                <a:cs typeface="Arial" panose="020B0604020202020204" pitchFamily="34" charset="0"/>
              </a:rPr>
              <a:t>ألوف</a:t>
            </a:r>
            <a:br>
              <a:rPr lang="fr-FR" sz="4400" dirty="0">
                <a:solidFill>
                  <a:prstClr val="white"/>
                </a:solidFill>
                <a:latin typeface="Calibri"/>
              </a:rPr>
            </a:br>
            <a:r>
              <a:rPr lang="ar-EG" sz="4400" dirty="0">
                <a:solidFill>
                  <a:prstClr val="white"/>
                </a:solidFill>
                <a:latin typeface="Calibri"/>
                <a:cs typeface="Arial" panose="020B0604020202020204" pitchFamily="34" charset="0"/>
              </a:rPr>
              <a:t> وربوات ربوات</a:t>
            </a:r>
            <a:br>
              <a:rPr lang="fr-FR" sz="4400" dirty="0">
                <a:solidFill>
                  <a:prstClr val="white"/>
                </a:solidFill>
                <a:latin typeface="Calibri"/>
              </a:rPr>
            </a:br>
            <a:r>
              <a:rPr lang="ar-EG" sz="4400" dirty="0">
                <a:solidFill>
                  <a:prstClr val="white"/>
                </a:solidFill>
                <a:latin typeface="Calibri"/>
                <a:cs typeface="Arial" panose="020B0604020202020204" pitchFamily="34" charset="0"/>
              </a:rPr>
              <a:t> يصنعون إرادتك</a:t>
            </a:r>
            <a:endParaRPr lang="fr-FR" sz="4400" dirty="0">
              <a:solidFill>
                <a:prstClr val="white"/>
              </a:solidFill>
              <a:latin typeface="Calibri"/>
            </a:endParaRPr>
          </a:p>
        </p:txBody>
      </p:sp>
      <p:sp>
        <p:nvSpPr>
          <p:cNvPr id="6" name="Rectangle 5"/>
          <p:cNvSpPr/>
          <p:nvPr/>
        </p:nvSpPr>
        <p:spPr>
          <a:xfrm>
            <a:off x="431371" y="332656"/>
            <a:ext cx="6096677" cy="2308324"/>
          </a:xfrm>
          <a:prstGeom prst="rect">
            <a:avLst/>
          </a:prstGeom>
        </p:spPr>
        <p:txBody>
          <a:bodyPr wrap="square">
            <a:spAutoFit/>
          </a:bodyPr>
          <a:lstStyle/>
          <a:p>
            <a:pPr algn="just" defTabSz="1219170"/>
            <a:r>
              <a:rPr lang="fr-FR" sz="3600" dirty="0" err="1">
                <a:solidFill>
                  <a:prstClr val="white"/>
                </a:solidFill>
                <a:latin typeface="CS Avva Shenouda" pitchFamily="34" charset="0"/>
              </a:rPr>
              <a:t>Peklaoc</a:t>
            </a:r>
            <a:r>
              <a:rPr lang="fr-FR" sz="3600" dirty="0">
                <a:solidFill>
                  <a:prstClr val="white"/>
                </a:solidFill>
                <a:latin typeface="CS Avva Shenouda" pitchFamily="34" charset="0"/>
              </a:rPr>
              <a:t> de </a:t>
            </a:r>
            <a:r>
              <a:rPr lang="fr-FR" sz="3600" dirty="0" err="1">
                <a:solidFill>
                  <a:prstClr val="white"/>
                </a:solidFill>
                <a:latin typeface="CS Avva Shenouda" pitchFamily="34" charset="0"/>
              </a:rPr>
              <a:t>marefswpi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ehananso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nso</a:t>
            </a:r>
            <a:r>
              <a:rPr lang="fr-FR" sz="3600" dirty="0">
                <a:solidFill>
                  <a:prstClr val="white"/>
                </a:solidFill>
                <a:latin typeface="CS Avva Shenouda" pitchFamily="34" charset="0"/>
              </a:rPr>
              <a:t> nem han`;</a:t>
            </a:r>
            <a:r>
              <a:rPr lang="fr-FR" sz="3600" dirty="0" err="1">
                <a:solidFill>
                  <a:prstClr val="white"/>
                </a:solidFill>
                <a:latin typeface="CS Avva Shenouda" pitchFamily="34" charset="0"/>
              </a:rPr>
              <a:t>ba</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ba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eu`iri</a:t>
            </a:r>
            <a:br>
              <a:rPr lang="fr-FR" sz="3600" dirty="0">
                <a:solidFill>
                  <a:prstClr val="white"/>
                </a:solidFill>
                <a:latin typeface="CS Avva Shenouda" pitchFamily="34" charset="0"/>
              </a:rPr>
            </a:br>
            <a:r>
              <a:rPr lang="fr-FR" sz="3600" dirty="0">
                <a:solidFill>
                  <a:prstClr val="white"/>
                </a:solidFill>
                <a:latin typeface="CS Avva Shenouda" pitchFamily="34" charset="0"/>
              </a:rPr>
              <a:t>`</a:t>
            </a:r>
            <a:r>
              <a:rPr lang="fr-FR" sz="3600" dirty="0" err="1">
                <a:solidFill>
                  <a:prstClr val="white"/>
                </a:solidFill>
                <a:latin typeface="CS Avva Shenouda" pitchFamily="34" charset="0"/>
              </a:rPr>
              <a:t>mpekouws</a:t>
            </a:r>
            <a:r>
              <a:rPr lang="fr-FR" sz="3600" dirty="0">
                <a:solidFill>
                  <a:prstClr val="white"/>
                </a:solidFill>
                <a:latin typeface="CS Avva Shenouda" pitchFamily="34" charset="0"/>
              </a:rPr>
              <a:t>.</a:t>
            </a:r>
          </a:p>
        </p:txBody>
      </p:sp>
      <p:sp>
        <p:nvSpPr>
          <p:cNvPr id="7" name="Rectangle 6"/>
          <p:cNvSpPr/>
          <p:nvPr/>
        </p:nvSpPr>
        <p:spPr>
          <a:xfrm>
            <a:off x="1559497" y="3959186"/>
            <a:ext cx="9073007" cy="2062103"/>
          </a:xfrm>
          <a:prstGeom prst="rect">
            <a:avLst/>
          </a:prstGeom>
        </p:spPr>
        <p:txBody>
          <a:bodyPr wrap="square">
            <a:spAutoFit/>
          </a:bodyPr>
          <a:lstStyle/>
          <a:p>
            <a:pPr algn="ctr" defTabSz="1219170"/>
            <a:r>
              <a:rPr lang="fr-FR" sz="3200" b="1" dirty="0">
                <a:solidFill>
                  <a:prstClr val="white"/>
                </a:solidFill>
                <a:latin typeface="Book Antiqua" pitchFamily="18" charset="0"/>
              </a:rPr>
              <a:t>Et par Ta bénédiction</a:t>
            </a:r>
          </a:p>
          <a:p>
            <a:pPr algn="ctr" defTabSz="1219170"/>
            <a:r>
              <a:rPr lang="fr-FR" sz="3200" b="1" dirty="0">
                <a:solidFill>
                  <a:prstClr val="white"/>
                </a:solidFill>
                <a:latin typeface="Book Antiqua" pitchFamily="18" charset="0"/>
              </a:rPr>
              <a:t>Que ton peuple soit, Seigneur</a:t>
            </a:r>
          </a:p>
          <a:p>
            <a:pPr algn="ctr" defTabSz="1219170"/>
            <a:r>
              <a:rPr lang="fr-FR" sz="3200" b="1" dirty="0">
                <a:solidFill>
                  <a:prstClr val="white"/>
                </a:solidFill>
                <a:latin typeface="Book Antiqua" pitchFamily="18" charset="0"/>
              </a:rPr>
              <a:t>Par milliers et par millions</a:t>
            </a:r>
          </a:p>
          <a:p>
            <a:pPr algn="ctr" defTabSz="1219170"/>
            <a:r>
              <a:rPr lang="fr-FR" sz="3200" b="1" dirty="0">
                <a:solidFill>
                  <a:prstClr val="white"/>
                </a:solidFill>
                <a:latin typeface="Book Antiqua" pitchFamily="18" charset="0"/>
              </a:rPr>
              <a:t>Ils feront Ta volonté</a:t>
            </a:r>
          </a:p>
        </p:txBody>
      </p:sp>
      <p:sp>
        <p:nvSpPr>
          <p:cNvPr id="2" name="ZoneTexte 1">
            <a:extLst>
              <a:ext uri="{FF2B5EF4-FFF2-40B4-BE49-F238E27FC236}">
                <a16:creationId xmlns:a16="http://schemas.microsoft.com/office/drawing/2014/main" id="{55589DB5-2EB9-7E30-53A6-8246357A25B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ynou</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4" name="ZoneTexte 3">
            <a:hlinkClick r:id="rId2" action="ppaction://hlinksldjump"/>
            <a:extLst>
              <a:ext uri="{FF2B5EF4-FFF2-40B4-BE49-F238E27FC236}">
                <a16:creationId xmlns:a16="http://schemas.microsoft.com/office/drawing/2014/main" id="{AE8406FD-34BE-285B-7374-E868AE45627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45270375"/>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308324"/>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الذي  خلق نيرين عظيمين وحده </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لأن...</a:t>
            </a:r>
            <a:endParaRPr lang="fr-FR" sz="4800"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Vyetaf;ami`o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nhannis</a:t>
            </a:r>
            <a:r>
              <a:rPr lang="fr-FR" sz="3733" dirty="0">
                <a:solidFill>
                  <a:prstClr val="white"/>
                </a:solidFill>
                <a:latin typeface="CS Avva Shenouda" pitchFamily="34" charset="0"/>
              </a:rPr>
              <a:t>]</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nref`erouwini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mmauatf</a:t>
            </a:r>
            <a:r>
              <a:rPr lang="fr-FR" sz="3733" dirty="0">
                <a:solidFill>
                  <a:prstClr val="white"/>
                </a:solidFill>
                <a:latin typeface="CS Avva Shenouda" pitchFamily="34" charset="0"/>
              </a:rPr>
              <a:t> =a=l @ je...</a:t>
            </a:r>
          </a:p>
        </p:txBody>
      </p:sp>
      <p:sp>
        <p:nvSpPr>
          <p:cNvPr id="7" name="Rectangle 6"/>
          <p:cNvSpPr/>
          <p:nvPr/>
        </p:nvSpPr>
        <p:spPr>
          <a:xfrm>
            <a:off x="448230" y="4379621"/>
            <a:ext cx="11312399" cy="1241237"/>
          </a:xfrm>
          <a:prstGeom prst="rect">
            <a:avLst/>
          </a:prstGeom>
        </p:spPr>
        <p:txBody>
          <a:bodyPr wrap="square">
            <a:spAutoFit/>
          </a:bodyPr>
          <a:lstStyle/>
          <a:p>
            <a:pPr algn="ctr" defTabSz="1219170"/>
            <a:r>
              <a:rPr lang="fr-FR" sz="3733" b="1" dirty="0">
                <a:solidFill>
                  <a:prstClr val="white"/>
                </a:solidFill>
                <a:latin typeface="Book Antiqua" pitchFamily="18" charset="0"/>
              </a:rPr>
              <a:t>Et Il a fait les immenses luminaires,</a:t>
            </a:r>
          </a:p>
          <a:p>
            <a:pPr algn="ctr" defTabSz="1219170"/>
            <a:r>
              <a:rPr lang="fr-FR" sz="3733" b="1" dirty="0">
                <a:solidFill>
                  <a:prstClr val="white"/>
                </a:solidFill>
                <a:latin typeface="Book Antiqua" pitchFamily="18" charset="0"/>
              </a:rPr>
              <a:t>Alléluia Eternelle est Sa pitié</a:t>
            </a:r>
          </a:p>
        </p:txBody>
      </p:sp>
      <p:sp>
        <p:nvSpPr>
          <p:cNvPr id="15" name="ZoneTexte 14">
            <a:extLst>
              <a:ext uri="{FF2B5EF4-FFF2-40B4-BE49-F238E27FC236}">
                <a16:creationId xmlns:a16="http://schemas.microsoft.com/office/drawing/2014/main" id="{F8F0176B-B785-2023-9C37-B22B049C70C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6" name="ZoneTexte 15">
            <a:hlinkClick r:id="rId2" action="ppaction://hlinksldjump"/>
            <a:extLst>
              <a:ext uri="{FF2B5EF4-FFF2-40B4-BE49-F238E27FC236}">
                <a16:creationId xmlns:a16="http://schemas.microsoft.com/office/drawing/2014/main" id="{B6F3A0A6-5908-B5DB-5765-6582475F853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19916214"/>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1569660"/>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الشمس لحكم النهار.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لأن...</a:t>
            </a:r>
            <a:endParaRPr lang="fr-FR" sz="4800" dirty="0">
              <a:solidFill>
                <a:prstClr val="white"/>
              </a:solidFill>
              <a:latin typeface="Calibri"/>
            </a:endParaRPr>
          </a:p>
        </p:txBody>
      </p:sp>
      <p:sp>
        <p:nvSpPr>
          <p:cNvPr id="6" name="Rectangle 5"/>
          <p:cNvSpPr/>
          <p:nvPr/>
        </p:nvSpPr>
        <p:spPr>
          <a:xfrm>
            <a:off x="431371" y="332657"/>
            <a:ext cx="6096677" cy="1241237"/>
          </a:xfrm>
          <a:prstGeom prst="rect">
            <a:avLst/>
          </a:prstGeom>
        </p:spPr>
        <p:txBody>
          <a:bodyPr wrap="square">
            <a:spAutoFit/>
          </a:bodyPr>
          <a:lstStyle/>
          <a:p>
            <a:pPr algn="just" defTabSz="1219170"/>
            <a:r>
              <a:rPr lang="fr-FR" sz="3733" dirty="0" err="1">
                <a:solidFill>
                  <a:prstClr val="white"/>
                </a:solidFill>
                <a:latin typeface="CS Avva Shenouda" pitchFamily="34" charset="0"/>
              </a:rPr>
              <a:t>Vry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eouersisi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pi`ehoou</a:t>
            </a:r>
            <a:r>
              <a:rPr lang="fr-FR" sz="3733" dirty="0">
                <a:solidFill>
                  <a:prstClr val="white"/>
                </a:solidFill>
                <a:latin typeface="CS Avva Shenouda" pitchFamily="34" charset="0"/>
              </a:rPr>
              <a:t> =a=l @ je...</a:t>
            </a:r>
          </a:p>
        </p:txBody>
      </p:sp>
      <p:sp>
        <p:nvSpPr>
          <p:cNvPr id="7" name="Rectangle 6"/>
          <p:cNvSpPr/>
          <p:nvPr/>
        </p:nvSpPr>
        <p:spPr>
          <a:xfrm>
            <a:off x="2207568" y="4103202"/>
            <a:ext cx="7560840" cy="1241237"/>
          </a:xfrm>
          <a:prstGeom prst="rect">
            <a:avLst/>
          </a:prstGeom>
        </p:spPr>
        <p:txBody>
          <a:bodyPr wrap="square">
            <a:spAutoFit/>
          </a:bodyPr>
          <a:lstStyle/>
          <a:p>
            <a:pPr algn="ctr" defTabSz="1219170"/>
            <a:r>
              <a:rPr lang="fr-FR" sz="3733" b="1" dirty="0">
                <a:solidFill>
                  <a:prstClr val="white"/>
                </a:solidFill>
                <a:latin typeface="Book Antiqua" pitchFamily="18" charset="0"/>
              </a:rPr>
              <a:t>Le soleil pour régner sur le jour,</a:t>
            </a:r>
          </a:p>
          <a:p>
            <a:pPr algn="ctr" defTabSz="1219170"/>
            <a:r>
              <a:rPr lang="fr-FR" sz="3733" b="1" dirty="0">
                <a:solidFill>
                  <a:prstClr val="white"/>
                </a:solidFill>
                <a:latin typeface="Book Antiqua" pitchFamily="18" charset="0"/>
              </a:rPr>
              <a:t>Alléluia Eternelle est Sa pitié</a:t>
            </a:r>
          </a:p>
        </p:txBody>
      </p:sp>
      <p:sp>
        <p:nvSpPr>
          <p:cNvPr id="15" name="ZoneTexte 14">
            <a:extLst>
              <a:ext uri="{FF2B5EF4-FFF2-40B4-BE49-F238E27FC236}">
                <a16:creationId xmlns:a16="http://schemas.microsoft.com/office/drawing/2014/main" id="{A250522C-28D7-302A-94A8-076254EBB58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6" name="ZoneTexte 15">
            <a:hlinkClick r:id="rId2" action="ppaction://hlinksldjump"/>
            <a:extLst>
              <a:ext uri="{FF2B5EF4-FFF2-40B4-BE49-F238E27FC236}">
                <a16:creationId xmlns:a16="http://schemas.microsoft.com/office/drawing/2014/main" id="{8D3137CA-BF4A-000D-8FD9-AAB05A7B7EC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23729500"/>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1569660"/>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القمر والنجوم لحكم الليل.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لأن...</a:t>
            </a:r>
            <a:endParaRPr lang="fr-FR" sz="4800"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pt-BR" sz="3733" dirty="0">
                <a:solidFill>
                  <a:prstClr val="white"/>
                </a:solidFill>
                <a:latin typeface="CS Avva Shenouda" pitchFamily="34" charset="0"/>
              </a:rPr>
              <a:t>Piioh nem niciou euexouci`a `nte pi`ejwrh =a=l @ je...</a:t>
            </a:r>
            <a:endParaRPr lang="fr-FR" sz="3733" dirty="0">
              <a:solidFill>
                <a:prstClr val="white"/>
              </a:solidFill>
              <a:latin typeface="CS Avva Shenouda" pitchFamily="34" charset="0"/>
            </a:endParaRPr>
          </a:p>
        </p:txBody>
      </p:sp>
      <p:sp>
        <p:nvSpPr>
          <p:cNvPr id="7" name="Rectangle 6"/>
          <p:cNvSpPr/>
          <p:nvPr/>
        </p:nvSpPr>
        <p:spPr>
          <a:xfrm>
            <a:off x="448230" y="4379621"/>
            <a:ext cx="11312399" cy="1241237"/>
          </a:xfrm>
          <a:prstGeom prst="rect">
            <a:avLst/>
          </a:prstGeom>
        </p:spPr>
        <p:txBody>
          <a:bodyPr wrap="square">
            <a:spAutoFit/>
          </a:bodyPr>
          <a:lstStyle/>
          <a:p>
            <a:pPr algn="ctr" defTabSz="1219170"/>
            <a:r>
              <a:rPr lang="fr-FR" sz="3733" b="1" dirty="0">
                <a:solidFill>
                  <a:prstClr val="white"/>
                </a:solidFill>
                <a:latin typeface="Book Antiqua" pitchFamily="18" charset="0"/>
              </a:rPr>
              <a:t>Lune et étoiles pour régner sur la nuit,</a:t>
            </a:r>
          </a:p>
          <a:p>
            <a:pPr algn="ctr" defTabSz="1219170"/>
            <a:r>
              <a:rPr lang="fr-FR" sz="3733" b="1" dirty="0">
                <a:solidFill>
                  <a:prstClr val="white"/>
                </a:solidFill>
                <a:latin typeface="Book Antiqua" pitchFamily="18" charset="0"/>
              </a:rPr>
              <a:t>Alléluia Eternelle est Sa pitié</a:t>
            </a:r>
          </a:p>
        </p:txBody>
      </p:sp>
      <p:sp>
        <p:nvSpPr>
          <p:cNvPr id="15" name="ZoneTexte 14">
            <a:extLst>
              <a:ext uri="{FF2B5EF4-FFF2-40B4-BE49-F238E27FC236}">
                <a16:creationId xmlns:a16="http://schemas.microsoft.com/office/drawing/2014/main" id="{8A6617CE-9547-E64B-EAF6-582EE5F6A8E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6" name="ZoneTexte 15">
            <a:hlinkClick r:id="rId2" action="ppaction://hlinksldjump"/>
            <a:extLst>
              <a:ext uri="{FF2B5EF4-FFF2-40B4-BE49-F238E27FC236}">
                <a16:creationId xmlns:a16="http://schemas.microsoft.com/office/drawing/2014/main" id="{C517CBC8-403F-ED10-F084-8E313957551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91262954"/>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308324"/>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الذي  ضرب المصريين مع </a:t>
            </a:r>
            <a:r>
              <a:rPr lang="ar-EG" sz="4800" dirty="0" err="1">
                <a:solidFill>
                  <a:prstClr val="white"/>
                </a:solidFill>
                <a:latin typeface="Calibri"/>
                <a:cs typeface="Arial" panose="020B0604020202020204" pitchFamily="34" charset="0"/>
              </a:rPr>
              <a:t>أبكارهم</a:t>
            </a:r>
            <a:r>
              <a:rPr lang="ar-EG" sz="4800" dirty="0">
                <a:solidFill>
                  <a:prstClr val="white"/>
                </a:solidFill>
                <a:latin typeface="Calibri"/>
                <a:cs typeface="Arial" panose="020B0604020202020204" pitchFamily="34" charset="0"/>
              </a:rPr>
              <a:t>. </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لأن...</a:t>
            </a:r>
            <a:endParaRPr lang="fr-FR" sz="4800" dirty="0">
              <a:solidFill>
                <a:prstClr val="white"/>
              </a:solidFill>
              <a:latin typeface="Calibri"/>
            </a:endParaRPr>
          </a:p>
        </p:txBody>
      </p:sp>
      <p:sp>
        <p:nvSpPr>
          <p:cNvPr id="6" name="Rectangle 5"/>
          <p:cNvSpPr/>
          <p:nvPr/>
        </p:nvSpPr>
        <p:spPr>
          <a:xfrm>
            <a:off x="431371" y="332656"/>
            <a:ext cx="6096677" cy="1241237"/>
          </a:xfrm>
          <a:prstGeom prst="rect">
            <a:avLst/>
          </a:prstGeom>
        </p:spPr>
        <p:txBody>
          <a:bodyPr wrap="square">
            <a:spAutoFit/>
          </a:bodyPr>
          <a:lstStyle/>
          <a:p>
            <a:pPr algn="just" defTabSz="1219170"/>
            <a:r>
              <a:rPr lang="fr-FR" sz="3733" dirty="0" err="1">
                <a:solidFill>
                  <a:prstClr val="white"/>
                </a:solidFill>
                <a:latin typeface="CS Avva Shenouda" pitchFamily="34" charset="0"/>
              </a:rPr>
              <a:t>Vy`etafsari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ena</a:t>
            </a:r>
            <a:r>
              <a:rPr lang="fr-FR" sz="3733" dirty="0">
                <a:solidFill>
                  <a:prstClr val="white"/>
                </a:solidFill>
                <a:latin typeface="CS Avva Shenouda" pitchFamily="34" charset="0"/>
              </a:rPr>
              <a:t>&lt;</a:t>
            </a:r>
            <a:r>
              <a:rPr lang="fr-FR" sz="3733" dirty="0" err="1">
                <a:solidFill>
                  <a:prstClr val="white"/>
                </a:solidFill>
                <a:latin typeface="CS Avva Shenouda" pitchFamily="34" charset="0"/>
              </a:rPr>
              <a:t>ymi</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nousamici</a:t>
            </a:r>
            <a:r>
              <a:rPr lang="fr-FR" sz="3733" dirty="0">
                <a:solidFill>
                  <a:prstClr val="white"/>
                </a:solidFill>
                <a:latin typeface="CS Avva Shenouda" pitchFamily="34" charset="0"/>
              </a:rPr>
              <a:t> =a=l @ je...</a:t>
            </a:r>
          </a:p>
        </p:txBody>
      </p:sp>
      <p:sp>
        <p:nvSpPr>
          <p:cNvPr id="7" name="Rectangle 6"/>
          <p:cNvSpPr/>
          <p:nvPr/>
        </p:nvSpPr>
        <p:spPr>
          <a:xfrm>
            <a:off x="431371" y="4103201"/>
            <a:ext cx="11346117" cy="1241237"/>
          </a:xfrm>
          <a:prstGeom prst="rect">
            <a:avLst/>
          </a:prstGeom>
        </p:spPr>
        <p:txBody>
          <a:bodyPr wrap="square">
            <a:spAutoFit/>
          </a:bodyPr>
          <a:lstStyle/>
          <a:p>
            <a:pPr algn="ctr" defTabSz="1219170"/>
            <a:r>
              <a:rPr lang="fr-FR" sz="3733" b="1" dirty="0">
                <a:solidFill>
                  <a:prstClr val="white"/>
                </a:solidFill>
                <a:latin typeface="Book Antiqua" pitchFamily="18" charset="0"/>
              </a:rPr>
              <a:t>Il frappa tous les premiers-nés d’Egypte,</a:t>
            </a:r>
          </a:p>
          <a:p>
            <a:pPr algn="ctr" defTabSz="1219170"/>
            <a:r>
              <a:rPr lang="fr-FR" sz="3733" b="1" dirty="0">
                <a:solidFill>
                  <a:prstClr val="white"/>
                </a:solidFill>
                <a:latin typeface="Book Antiqua" pitchFamily="18" charset="0"/>
              </a:rPr>
              <a:t>Alléluia Eternelle est Sa pitié</a:t>
            </a:r>
          </a:p>
        </p:txBody>
      </p:sp>
      <p:sp>
        <p:nvSpPr>
          <p:cNvPr id="15" name="ZoneTexte 14">
            <a:extLst>
              <a:ext uri="{FF2B5EF4-FFF2-40B4-BE49-F238E27FC236}">
                <a16:creationId xmlns:a16="http://schemas.microsoft.com/office/drawing/2014/main" id="{C5810667-DE4D-6398-8CED-EA1A46D7233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6" name="ZoneTexte 15">
            <a:hlinkClick r:id="rId2" action="ppaction://hlinksldjump"/>
            <a:extLst>
              <a:ext uri="{FF2B5EF4-FFF2-40B4-BE49-F238E27FC236}">
                <a16:creationId xmlns:a16="http://schemas.microsoft.com/office/drawing/2014/main" id="{C469B671-6D44-F82D-AA80-8A5325A771D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44775380"/>
      </p:ext>
    </p:extLst>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105424" cy="2308324"/>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وأخرج إسرائيل من وسطهم. </a:t>
            </a:r>
            <a:endParaRPr lang="fr-FR" sz="4800" dirty="0">
              <a:solidFill>
                <a:prstClr val="white"/>
              </a:solidFill>
              <a:latin typeface="Calibri"/>
            </a:endParaRPr>
          </a:p>
          <a:p>
            <a:pPr algn="just" defTabSz="1219170" rtl="1"/>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لأن...</a:t>
            </a:r>
            <a:endParaRPr lang="fr-FR" sz="4800" dirty="0">
              <a:solidFill>
                <a:prstClr val="white"/>
              </a:solidFill>
              <a:latin typeface="Calibri"/>
            </a:endParaRPr>
          </a:p>
        </p:txBody>
      </p:sp>
      <p:sp>
        <p:nvSpPr>
          <p:cNvPr id="6" name="Rectangle 5"/>
          <p:cNvSpPr/>
          <p:nvPr/>
        </p:nvSpPr>
        <p:spPr>
          <a:xfrm>
            <a:off x="431371" y="332657"/>
            <a:ext cx="6096677" cy="1241237"/>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af`ini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mPicrayl</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toumy</a:t>
            </a:r>
            <a:r>
              <a:rPr lang="fr-FR" sz="3733" dirty="0">
                <a:solidFill>
                  <a:prstClr val="white"/>
                </a:solidFill>
                <a:latin typeface="CS Avva Shenouda" pitchFamily="34" charset="0"/>
              </a:rPr>
              <a:t>] =a=l @ je...</a:t>
            </a:r>
          </a:p>
        </p:txBody>
      </p:sp>
      <p:sp>
        <p:nvSpPr>
          <p:cNvPr id="7" name="Rectangle 6"/>
          <p:cNvSpPr/>
          <p:nvPr/>
        </p:nvSpPr>
        <p:spPr>
          <a:xfrm>
            <a:off x="431371" y="4379621"/>
            <a:ext cx="11346116" cy="1241237"/>
          </a:xfrm>
          <a:prstGeom prst="rect">
            <a:avLst/>
          </a:prstGeom>
        </p:spPr>
        <p:txBody>
          <a:bodyPr wrap="square">
            <a:spAutoFit/>
          </a:bodyPr>
          <a:lstStyle/>
          <a:p>
            <a:pPr algn="ctr" defTabSz="1219170"/>
            <a:r>
              <a:rPr lang="fr-FR" sz="3733" b="1" dirty="0">
                <a:solidFill>
                  <a:prstClr val="white"/>
                </a:solidFill>
                <a:latin typeface="Book Antiqua" pitchFamily="18" charset="0"/>
              </a:rPr>
              <a:t>Et fit sortir Israël du milieu d'eux,</a:t>
            </a:r>
          </a:p>
          <a:p>
            <a:pPr algn="ctr" defTabSz="1219170"/>
            <a:r>
              <a:rPr lang="fr-FR" sz="3733" b="1" dirty="0">
                <a:solidFill>
                  <a:prstClr val="white"/>
                </a:solidFill>
                <a:latin typeface="Book Antiqua" pitchFamily="18" charset="0"/>
              </a:rPr>
              <a:t>Alléluia Eternelle est Sa pitié</a:t>
            </a:r>
          </a:p>
        </p:txBody>
      </p:sp>
      <p:sp>
        <p:nvSpPr>
          <p:cNvPr id="15" name="ZoneTexte 14">
            <a:extLst>
              <a:ext uri="{FF2B5EF4-FFF2-40B4-BE49-F238E27FC236}">
                <a16:creationId xmlns:a16="http://schemas.microsoft.com/office/drawing/2014/main" id="{61D871AD-9B25-2F44-D0F6-23F95447042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6" name="ZoneTexte 15">
            <a:hlinkClick r:id="rId2" action="ppaction://hlinksldjump"/>
            <a:extLst>
              <a:ext uri="{FF2B5EF4-FFF2-40B4-BE49-F238E27FC236}">
                <a16:creationId xmlns:a16="http://schemas.microsoft.com/office/drawing/2014/main" id="{6224ED52-32DE-AB0B-D052-24F998AA3BD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95060668"/>
      </p:ext>
    </p:extLst>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105424" cy="1569660"/>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بيد عزيزة وذراع عالية.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لأن...</a:t>
            </a:r>
            <a:endParaRPr lang="fr-FR" sz="4800" dirty="0">
              <a:solidFill>
                <a:prstClr val="white"/>
              </a:solidFill>
              <a:latin typeface="Calibri"/>
            </a:endParaRPr>
          </a:p>
        </p:txBody>
      </p:sp>
      <p:sp>
        <p:nvSpPr>
          <p:cNvPr id="6" name="Rectangle 5"/>
          <p:cNvSpPr/>
          <p:nvPr/>
        </p:nvSpPr>
        <p:spPr>
          <a:xfrm>
            <a:off x="431371" y="332656"/>
            <a:ext cx="6096677" cy="1241237"/>
          </a:xfrm>
          <a:prstGeom prst="rect">
            <a:avLst/>
          </a:prstGeom>
        </p:spPr>
        <p:txBody>
          <a:bodyPr wrap="square">
            <a:spAutoFit/>
          </a:bodyPr>
          <a:lstStyle/>
          <a:p>
            <a:pPr algn="just" defTabSz="1219170"/>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oujij</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ec`amahi</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ouswbs</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oci</a:t>
            </a:r>
            <a:r>
              <a:rPr lang="fr-FR" sz="3733" dirty="0">
                <a:solidFill>
                  <a:prstClr val="white"/>
                </a:solidFill>
                <a:latin typeface="CS Avva Shenouda" pitchFamily="34" charset="0"/>
              </a:rPr>
              <a:t> =a=l @ je...</a:t>
            </a:r>
          </a:p>
        </p:txBody>
      </p:sp>
      <p:sp>
        <p:nvSpPr>
          <p:cNvPr id="7" name="Rectangle 6"/>
          <p:cNvSpPr/>
          <p:nvPr/>
        </p:nvSpPr>
        <p:spPr>
          <a:xfrm>
            <a:off x="2207568" y="4103202"/>
            <a:ext cx="7560840" cy="1241237"/>
          </a:xfrm>
          <a:prstGeom prst="rect">
            <a:avLst/>
          </a:prstGeom>
        </p:spPr>
        <p:txBody>
          <a:bodyPr wrap="square">
            <a:spAutoFit/>
          </a:bodyPr>
          <a:lstStyle/>
          <a:p>
            <a:pPr algn="ctr" defTabSz="1219170"/>
            <a:r>
              <a:rPr lang="fr-FR" sz="3733" b="1" dirty="0">
                <a:solidFill>
                  <a:prstClr val="white"/>
                </a:solidFill>
                <a:latin typeface="Book Antiqua" pitchFamily="18" charset="0"/>
              </a:rPr>
              <a:t>A main forte et à bras étendu,</a:t>
            </a:r>
          </a:p>
          <a:p>
            <a:pPr algn="ctr" defTabSz="1219170"/>
            <a:r>
              <a:rPr lang="fr-FR" sz="3733" b="1" dirty="0">
                <a:solidFill>
                  <a:prstClr val="white"/>
                </a:solidFill>
                <a:latin typeface="Book Antiqua" pitchFamily="18" charset="0"/>
              </a:rPr>
              <a:t>Alléluia Eternelle est Sa pitié</a:t>
            </a:r>
          </a:p>
        </p:txBody>
      </p:sp>
      <p:sp>
        <p:nvSpPr>
          <p:cNvPr id="15" name="ZoneTexte 14">
            <a:extLst>
              <a:ext uri="{FF2B5EF4-FFF2-40B4-BE49-F238E27FC236}">
                <a16:creationId xmlns:a16="http://schemas.microsoft.com/office/drawing/2014/main" id="{BD8B91D5-9E63-0161-BF21-7C297BB2FA6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6" name="ZoneTexte 15">
            <a:hlinkClick r:id="rId2" action="ppaction://hlinksldjump"/>
            <a:extLst>
              <a:ext uri="{FF2B5EF4-FFF2-40B4-BE49-F238E27FC236}">
                <a16:creationId xmlns:a16="http://schemas.microsoft.com/office/drawing/2014/main" id="{DAB6DAE0-68AB-3227-C23C-21234BF5977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23064217"/>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105424" cy="2308324"/>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الذي  شق البحر الأحمر إلى أقسام. </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لأن...</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Vy`etafvwrj</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viom</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nsari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hanvwrj</a:t>
            </a:r>
            <a:r>
              <a:rPr lang="fr-FR" sz="3733" dirty="0">
                <a:solidFill>
                  <a:prstClr val="white"/>
                </a:solidFill>
                <a:latin typeface="CS Avva Shenouda" pitchFamily="34" charset="0"/>
              </a:rPr>
              <a:t> =a=l @ je...</a:t>
            </a:r>
          </a:p>
        </p:txBody>
      </p:sp>
      <p:sp>
        <p:nvSpPr>
          <p:cNvPr id="7" name="Rectangle 6"/>
          <p:cNvSpPr/>
          <p:nvPr/>
        </p:nvSpPr>
        <p:spPr>
          <a:xfrm>
            <a:off x="431371" y="4379621"/>
            <a:ext cx="11346116" cy="1241237"/>
          </a:xfrm>
          <a:prstGeom prst="rect">
            <a:avLst/>
          </a:prstGeom>
        </p:spPr>
        <p:txBody>
          <a:bodyPr wrap="square">
            <a:spAutoFit/>
          </a:bodyPr>
          <a:lstStyle/>
          <a:p>
            <a:pPr algn="ctr" defTabSz="1219170"/>
            <a:r>
              <a:rPr lang="fr-FR" sz="3733" b="1" dirty="0">
                <a:solidFill>
                  <a:prstClr val="white"/>
                </a:solidFill>
                <a:latin typeface="Book Antiqua" pitchFamily="18" charset="0"/>
              </a:rPr>
              <a:t>Il sépara en deux parts la mer rouge,</a:t>
            </a:r>
          </a:p>
          <a:p>
            <a:pPr algn="ctr" defTabSz="1219170"/>
            <a:r>
              <a:rPr lang="fr-FR" sz="3733" b="1" dirty="0">
                <a:solidFill>
                  <a:prstClr val="white"/>
                </a:solidFill>
                <a:latin typeface="Book Antiqua" pitchFamily="18" charset="0"/>
              </a:rPr>
              <a:t>Alléluia Eternelle est Sa pitié</a:t>
            </a:r>
          </a:p>
        </p:txBody>
      </p:sp>
      <p:sp>
        <p:nvSpPr>
          <p:cNvPr id="15" name="ZoneTexte 14">
            <a:extLst>
              <a:ext uri="{FF2B5EF4-FFF2-40B4-BE49-F238E27FC236}">
                <a16:creationId xmlns:a16="http://schemas.microsoft.com/office/drawing/2014/main" id="{D47728CC-D69E-B4C1-3DC6-5D78C2B2AC3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6" name="ZoneTexte 15">
            <a:hlinkClick r:id="rId2" action="ppaction://hlinksldjump"/>
            <a:extLst>
              <a:ext uri="{FF2B5EF4-FFF2-40B4-BE49-F238E27FC236}">
                <a16:creationId xmlns:a16="http://schemas.microsoft.com/office/drawing/2014/main" id="{40691F86-C7D0-9939-CC47-6582190CC3F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58479374"/>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308324"/>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وأجاز إسرائيل في وسطه. </a:t>
            </a:r>
            <a:endParaRPr lang="fr-FR" sz="4800" dirty="0">
              <a:solidFill>
                <a:prstClr val="white"/>
              </a:solidFill>
              <a:latin typeface="Calibri"/>
            </a:endParaRPr>
          </a:p>
          <a:p>
            <a:pPr algn="just" defTabSz="1219170" rtl="1"/>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لأن...</a:t>
            </a:r>
            <a:endParaRPr lang="fr-FR" sz="4800" dirty="0">
              <a:solidFill>
                <a:prstClr val="white"/>
              </a:solidFill>
              <a:latin typeface="Calibri"/>
            </a:endParaRPr>
          </a:p>
        </p:txBody>
      </p:sp>
      <p:sp>
        <p:nvSpPr>
          <p:cNvPr id="6" name="Rectangle 5"/>
          <p:cNvSpPr/>
          <p:nvPr/>
        </p:nvSpPr>
        <p:spPr>
          <a:xfrm>
            <a:off x="431371" y="332657"/>
            <a:ext cx="6096677" cy="1241237"/>
          </a:xfrm>
          <a:prstGeom prst="rect">
            <a:avLst/>
          </a:prstGeom>
        </p:spPr>
        <p:txBody>
          <a:bodyPr wrap="square">
            <a:spAutoFit/>
          </a:bodyPr>
          <a:lstStyle/>
          <a:p>
            <a:pPr algn="just" defTabSz="1219170"/>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af`ini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mPicrayl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emyr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tefmy</a:t>
            </a:r>
            <a:r>
              <a:rPr lang="fr-FR" sz="3733" dirty="0">
                <a:solidFill>
                  <a:prstClr val="white"/>
                </a:solidFill>
                <a:latin typeface="CS Avva Shenouda" pitchFamily="34" charset="0"/>
              </a:rPr>
              <a:t>] =a=l @ je...</a:t>
            </a:r>
          </a:p>
        </p:txBody>
      </p:sp>
      <p:sp>
        <p:nvSpPr>
          <p:cNvPr id="7" name="Rectangle 6"/>
          <p:cNvSpPr/>
          <p:nvPr/>
        </p:nvSpPr>
        <p:spPr>
          <a:xfrm>
            <a:off x="2207568" y="4103202"/>
            <a:ext cx="7560840" cy="1241237"/>
          </a:xfrm>
          <a:prstGeom prst="rect">
            <a:avLst/>
          </a:prstGeom>
        </p:spPr>
        <p:txBody>
          <a:bodyPr wrap="square">
            <a:spAutoFit/>
          </a:bodyPr>
          <a:lstStyle/>
          <a:p>
            <a:pPr algn="ctr" defTabSz="1219170"/>
            <a:r>
              <a:rPr lang="fr-FR" sz="3733" b="1" dirty="0">
                <a:solidFill>
                  <a:prstClr val="white"/>
                </a:solidFill>
                <a:latin typeface="Book Antiqua" pitchFamily="18" charset="0"/>
              </a:rPr>
              <a:t>Et fit passer Israël en son milieu,</a:t>
            </a:r>
          </a:p>
          <a:p>
            <a:pPr algn="ctr" defTabSz="1219170"/>
            <a:r>
              <a:rPr lang="fr-FR" sz="3733" b="1" dirty="0">
                <a:solidFill>
                  <a:prstClr val="white"/>
                </a:solidFill>
                <a:latin typeface="Book Antiqua" pitchFamily="18" charset="0"/>
              </a:rPr>
              <a:t>Alléluia Eternelle est Sa pitié</a:t>
            </a:r>
          </a:p>
        </p:txBody>
      </p:sp>
      <p:sp>
        <p:nvSpPr>
          <p:cNvPr id="15" name="ZoneTexte 14">
            <a:extLst>
              <a:ext uri="{FF2B5EF4-FFF2-40B4-BE49-F238E27FC236}">
                <a16:creationId xmlns:a16="http://schemas.microsoft.com/office/drawing/2014/main" id="{4F22B796-600E-5D14-2583-3A54B11762A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6" name="ZoneTexte 15">
            <a:hlinkClick r:id="rId2" action="ppaction://hlinksldjump"/>
            <a:extLst>
              <a:ext uri="{FF2B5EF4-FFF2-40B4-BE49-F238E27FC236}">
                <a16:creationId xmlns:a16="http://schemas.microsoft.com/office/drawing/2014/main" id="{568205A4-617A-F673-0012-A8412DB255E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63612496"/>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308324"/>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وطرح فرعون وكل قوته في البحر الأحمر.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لأن...</a:t>
            </a:r>
            <a:endParaRPr lang="fr-FR" sz="4800"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afborber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mVara`w</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tefjom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e`viom</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nsari</a:t>
            </a:r>
            <a:r>
              <a:rPr lang="fr-FR" sz="3733" dirty="0">
                <a:solidFill>
                  <a:prstClr val="white"/>
                </a:solidFill>
                <a:latin typeface="CS Avva Shenouda" pitchFamily="34" charset="0"/>
              </a:rPr>
              <a:t> =a=l @ je...</a:t>
            </a:r>
          </a:p>
        </p:txBody>
      </p:sp>
      <p:sp>
        <p:nvSpPr>
          <p:cNvPr id="7" name="Rectangle 6"/>
          <p:cNvSpPr/>
          <p:nvPr/>
        </p:nvSpPr>
        <p:spPr>
          <a:xfrm>
            <a:off x="448230" y="4379621"/>
            <a:ext cx="11329257" cy="1241237"/>
          </a:xfrm>
          <a:prstGeom prst="rect">
            <a:avLst/>
          </a:prstGeom>
        </p:spPr>
        <p:txBody>
          <a:bodyPr wrap="square">
            <a:spAutoFit/>
          </a:bodyPr>
          <a:lstStyle/>
          <a:p>
            <a:pPr algn="ctr" defTabSz="1219170"/>
            <a:r>
              <a:rPr lang="fr-FR" sz="3733" b="1" dirty="0">
                <a:solidFill>
                  <a:prstClr val="white"/>
                </a:solidFill>
                <a:latin typeface="Book Antiqua" pitchFamily="18" charset="0"/>
              </a:rPr>
              <a:t>Précipitant Pharaon et son armée,</a:t>
            </a:r>
          </a:p>
          <a:p>
            <a:pPr algn="ctr" defTabSz="1219170"/>
            <a:r>
              <a:rPr lang="fr-FR" sz="3733" b="1" dirty="0">
                <a:solidFill>
                  <a:prstClr val="white"/>
                </a:solidFill>
                <a:latin typeface="Book Antiqua" pitchFamily="18" charset="0"/>
              </a:rPr>
              <a:t>Alléluia Eternelle est Sa pitié</a:t>
            </a:r>
          </a:p>
        </p:txBody>
      </p:sp>
      <p:sp>
        <p:nvSpPr>
          <p:cNvPr id="15" name="ZoneTexte 14">
            <a:extLst>
              <a:ext uri="{FF2B5EF4-FFF2-40B4-BE49-F238E27FC236}">
                <a16:creationId xmlns:a16="http://schemas.microsoft.com/office/drawing/2014/main" id="{E8C41DDD-E769-A375-CB19-62779B648AA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6" name="ZoneTexte 15">
            <a:hlinkClick r:id="rId2" action="ppaction://hlinksldjump"/>
            <a:extLst>
              <a:ext uri="{FF2B5EF4-FFF2-40B4-BE49-F238E27FC236}">
                <a16:creationId xmlns:a16="http://schemas.microsoft.com/office/drawing/2014/main" id="{9391D03D-1A1D-0677-5D86-E19C5990570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42936994"/>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105424" cy="2308324"/>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الذي  أخرج شعبه إلى البرية. </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لأن...</a:t>
            </a:r>
            <a:endParaRPr lang="fr-FR" sz="4800" dirty="0">
              <a:solidFill>
                <a:prstClr val="white"/>
              </a:solidFill>
              <a:latin typeface="Calibri"/>
            </a:endParaRPr>
          </a:p>
        </p:txBody>
      </p:sp>
      <p:sp>
        <p:nvSpPr>
          <p:cNvPr id="6" name="Rectangle 5"/>
          <p:cNvSpPr/>
          <p:nvPr/>
        </p:nvSpPr>
        <p:spPr>
          <a:xfrm>
            <a:off x="431371" y="332657"/>
            <a:ext cx="6096677" cy="1241237"/>
          </a:xfrm>
          <a:prstGeom prst="rect">
            <a:avLst/>
          </a:prstGeom>
        </p:spPr>
        <p:txBody>
          <a:bodyPr wrap="square">
            <a:spAutoFit/>
          </a:bodyPr>
          <a:lstStyle/>
          <a:p>
            <a:pPr algn="just" defTabSz="1219170"/>
            <a:r>
              <a:rPr lang="fr-FR" sz="3733" dirty="0" err="1">
                <a:solidFill>
                  <a:prstClr val="white"/>
                </a:solidFill>
                <a:latin typeface="CS Avva Shenouda" pitchFamily="34" charset="0"/>
              </a:rPr>
              <a:t>Vyetaf`ini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mpeflaoc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a:t>
            </a:r>
            <a:br>
              <a:rPr lang="fr-FR" sz="3733" dirty="0">
                <a:solidFill>
                  <a:prstClr val="white"/>
                </a:solidFill>
                <a:latin typeface="CS Avva Shenouda" pitchFamily="34" charset="0"/>
              </a:rPr>
            </a:br>
            <a:r>
              <a:rPr lang="fr-FR" sz="3733" dirty="0">
                <a:solidFill>
                  <a:prstClr val="white"/>
                </a:solidFill>
                <a:latin typeface="CS Avva Shenouda" pitchFamily="34" charset="0"/>
              </a:rPr>
              <a:t>`n`</a:t>
            </a:r>
            <a:r>
              <a:rPr lang="fr-FR" sz="3733" dirty="0" err="1">
                <a:solidFill>
                  <a:prstClr val="white"/>
                </a:solidFill>
                <a:latin typeface="CS Avva Shenouda" pitchFamily="34" charset="0"/>
              </a:rPr>
              <a:t>hryi</a:t>
            </a:r>
            <a:r>
              <a:rPr lang="fr-FR" sz="3733" dirty="0">
                <a:solidFill>
                  <a:prstClr val="white"/>
                </a:solidFill>
                <a:latin typeface="CS Avva Shenouda" pitchFamily="34" charset="0"/>
              </a:rPr>
              <a:t> hi `</a:t>
            </a:r>
            <a:r>
              <a:rPr lang="fr-FR" sz="3733" dirty="0" err="1">
                <a:solidFill>
                  <a:prstClr val="white"/>
                </a:solidFill>
                <a:latin typeface="CS Avva Shenouda" pitchFamily="34" charset="0"/>
              </a:rPr>
              <a:t>psafe</a:t>
            </a:r>
            <a:r>
              <a:rPr lang="fr-FR" sz="3733" dirty="0">
                <a:solidFill>
                  <a:prstClr val="white"/>
                </a:solidFill>
                <a:latin typeface="CS Avva Shenouda" pitchFamily="34" charset="0"/>
              </a:rPr>
              <a:t> =a=l @ je...</a:t>
            </a:r>
          </a:p>
        </p:txBody>
      </p:sp>
      <p:sp>
        <p:nvSpPr>
          <p:cNvPr id="7" name="Rectangle 6"/>
          <p:cNvSpPr/>
          <p:nvPr/>
        </p:nvSpPr>
        <p:spPr>
          <a:xfrm>
            <a:off x="431371" y="4103202"/>
            <a:ext cx="11346117" cy="1241237"/>
          </a:xfrm>
          <a:prstGeom prst="rect">
            <a:avLst/>
          </a:prstGeom>
        </p:spPr>
        <p:txBody>
          <a:bodyPr wrap="square">
            <a:spAutoFit/>
          </a:bodyPr>
          <a:lstStyle/>
          <a:p>
            <a:pPr algn="ctr" defTabSz="1219170"/>
            <a:r>
              <a:rPr lang="fr-FR" sz="3733" b="1" dirty="0">
                <a:solidFill>
                  <a:prstClr val="white"/>
                </a:solidFill>
                <a:latin typeface="Book Antiqua" pitchFamily="18" charset="0"/>
              </a:rPr>
              <a:t>Il conduisit tout son peuple au désert,</a:t>
            </a:r>
          </a:p>
          <a:p>
            <a:pPr algn="ctr" defTabSz="1219170"/>
            <a:r>
              <a:rPr lang="fr-FR" sz="3733" b="1" dirty="0">
                <a:solidFill>
                  <a:prstClr val="white"/>
                </a:solidFill>
                <a:latin typeface="Book Antiqua" pitchFamily="18" charset="0"/>
              </a:rPr>
              <a:t>Alléluia Eternelle est Sa pitié</a:t>
            </a:r>
          </a:p>
        </p:txBody>
      </p:sp>
      <p:sp>
        <p:nvSpPr>
          <p:cNvPr id="15" name="ZoneTexte 14">
            <a:extLst>
              <a:ext uri="{FF2B5EF4-FFF2-40B4-BE49-F238E27FC236}">
                <a16:creationId xmlns:a16="http://schemas.microsoft.com/office/drawing/2014/main" id="{65D4347D-D5CB-C397-B398-4223D7DCAF1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6" name="ZoneTexte 15">
            <a:hlinkClick r:id="rId2" action="ppaction://hlinksldjump"/>
            <a:extLst>
              <a:ext uri="{FF2B5EF4-FFF2-40B4-BE49-F238E27FC236}">
                <a16:creationId xmlns:a16="http://schemas.microsoft.com/office/drawing/2014/main" id="{241C3E16-895D-BB1A-723A-E8BF57B68C5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4454661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 name="Rectangle 9"/>
          <p:cNvSpPr/>
          <p:nvPr/>
        </p:nvSpPr>
        <p:spPr>
          <a:xfrm>
            <a:off x="533401" y="116632"/>
            <a:ext cx="11353799" cy="1354217"/>
          </a:xfrm>
          <a:prstGeom prst="rect">
            <a:avLst/>
          </a:prstGeom>
        </p:spPr>
        <p:txBody>
          <a:bodyPr wrap="square">
            <a:spAutoFit/>
          </a:bodyPr>
          <a:lstStyle/>
          <a:p>
            <a:pPr algn="ctr"/>
            <a:r>
              <a:rPr lang="fr-FR" sz="4000" b="1" dirty="0">
                <a:solidFill>
                  <a:prstClr val="white"/>
                </a:solidFill>
                <a:latin typeface="Book Antiqua" pitchFamily="18" charset="0"/>
              </a:rPr>
              <a:t> </a:t>
            </a:r>
          </a:p>
          <a:p>
            <a:pPr algn="ctr"/>
            <a:endParaRPr lang="fr-FR" sz="1400" b="1" dirty="0">
              <a:solidFill>
                <a:prstClr val="white"/>
              </a:solidFill>
              <a:latin typeface="Book Antiqua" pitchFamily="18" charset="0"/>
            </a:endParaRPr>
          </a:p>
          <a:p>
            <a:pPr algn="ctr"/>
            <a:r>
              <a:rPr lang="fr-FR" sz="2800" b="1" dirty="0">
                <a:solidFill>
                  <a:prstClr val="white"/>
                </a:solidFill>
                <a:latin typeface="Book Antiqua" pitchFamily="18" charset="0"/>
              </a:rPr>
              <a:t>(Louange du Dimanche)          -              (Louange de la veille)</a:t>
            </a:r>
          </a:p>
        </p:txBody>
      </p:sp>
      <p:sp>
        <p:nvSpPr>
          <p:cNvPr id="11" name="Rectangle 10"/>
          <p:cNvSpPr/>
          <p:nvPr/>
        </p:nvSpPr>
        <p:spPr>
          <a:xfrm>
            <a:off x="533401" y="1514900"/>
            <a:ext cx="5715000" cy="4799134"/>
          </a:xfrm>
          <a:prstGeom prst="rect">
            <a:avLst/>
          </a:prstGeom>
          <a:ln>
            <a:solidFill>
              <a:schemeClr val="accent1"/>
            </a:solidFill>
          </a:ln>
        </p:spPr>
        <p:txBody>
          <a:bodyPr wrap="square">
            <a:spAutoFit/>
          </a:bodyPr>
          <a:lstStyle/>
          <a:p>
            <a:r>
              <a:rPr lang="fr-FR" dirty="0">
                <a:solidFill>
                  <a:prstClr val="white"/>
                </a:solidFill>
                <a:latin typeface="Book Antiqua" pitchFamily="18" charset="0"/>
                <a:hlinkClick r:id="rId2" action="ppaction://hlinksldjump"/>
              </a:rPr>
              <a:t>+ </a:t>
            </a:r>
            <a:r>
              <a:rPr lang="fr-FR" dirty="0" err="1">
                <a:solidFill>
                  <a:prstClr val="white"/>
                </a:solidFill>
                <a:latin typeface="Book Antiqua" pitchFamily="18" charset="0"/>
                <a:hlinkClick r:id="rId2" action="ppaction://hlinksldjump"/>
              </a:rPr>
              <a:t>Psalie</a:t>
            </a:r>
            <a:r>
              <a:rPr lang="fr-FR" dirty="0">
                <a:solidFill>
                  <a:prstClr val="white"/>
                </a:solidFill>
                <a:latin typeface="Book Antiqua" pitchFamily="18" charset="0"/>
                <a:hlinkClick r:id="rId2" action="ppaction://hlinksldjump"/>
              </a:rPr>
              <a:t> du Dimanche (1) - </a:t>
            </a:r>
            <a:r>
              <a:rPr lang="fr-FR" dirty="0" err="1">
                <a:solidFill>
                  <a:prstClr val="white"/>
                </a:solidFill>
                <a:latin typeface="CS Avva Shenouda" pitchFamily="34" charset="0"/>
                <a:hlinkClick r:id="rId2" action="ppaction://hlinksldjump"/>
              </a:rPr>
              <a:t>A</a:t>
            </a:r>
            <a:r>
              <a:rPr lang="fr-FR" dirty="0" err="1">
                <a:solidFill>
                  <a:prstClr val="white"/>
                </a:solidFill>
                <a:latin typeface="Avva_Marcos" pitchFamily="82" charset="0"/>
                <a:hlinkClick r:id="rId2" action="ppaction://hlinksldjump"/>
              </a:rPr>
              <a:t>ikw</a:t>
            </a:r>
            <a:r>
              <a:rPr lang="fr-FR" dirty="0" err="1">
                <a:solidFill>
                  <a:prstClr val="white"/>
                </a:solidFill>
                <a:latin typeface="CS Avva Shenouda" pitchFamily="34" charset="0"/>
                <a:hlinkClick r:id="rId2" action="ppaction://hlinksldjump"/>
              </a:rPr>
              <a:t>ikw</a:t>
            </a:r>
            <a:r>
              <a:rPr lang="fr-FR" dirty="0">
                <a:solidFill>
                  <a:prstClr val="white"/>
                </a:solidFill>
                <a:latin typeface="CS Avva Shenouda" pitchFamily="34" charset="0"/>
                <a:hlinkClick r:id="rId2" action="ppaction://hlinksldjump"/>
              </a:rPr>
              <a:t>]</a:t>
            </a:r>
            <a:endParaRPr lang="fr-FR" dirty="0">
              <a:solidFill>
                <a:prstClr val="white"/>
              </a:solidFill>
              <a:latin typeface="Book Antiqua" pitchFamily="18" charset="0"/>
            </a:endParaRPr>
          </a:p>
          <a:p>
            <a:r>
              <a:rPr lang="fr-FR" dirty="0">
                <a:solidFill>
                  <a:prstClr val="white"/>
                </a:solidFill>
                <a:latin typeface="Book Antiqua" pitchFamily="18" charset="0"/>
                <a:hlinkClick r:id="rId3" action="ppaction://hlinksldjump"/>
              </a:rPr>
              <a:t>+ </a:t>
            </a:r>
            <a:r>
              <a:rPr lang="fr-FR" dirty="0" err="1">
                <a:solidFill>
                  <a:prstClr val="white"/>
                </a:solidFill>
                <a:latin typeface="Book Antiqua" pitchFamily="18" charset="0"/>
                <a:hlinkClick r:id="rId3" action="ppaction://hlinksldjump"/>
              </a:rPr>
              <a:t>Psalie</a:t>
            </a:r>
            <a:r>
              <a:rPr lang="fr-FR" dirty="0">
                <a:solidFill>
                  <a:prstClr val="white"/>
                </a:solidFill>
                <a:latin typeface="Book Antiqua" pitchFamily="18" charset="0"/>
                <a:hlinkClick r:id="rId3" action="ppaction://hlinksldjump"/>
              </a:rPr>
              <a:t> du Dimanche (2)-  </a:t>
            </a:r>
            <a:r>
              <a:rPr lang="ar-EG" dirty="0">
                <a:solidFill>
                  <a:prstClr val="white"/>
                </a:solidFill>
                <a:hlinkClick r:id="rId3" action="ppaction://hlinksldjump"/>
              </a:rPr>
              <a:t>افتح </a:t>
            </a:r>
            <a:r>
              <a:rPr lang="ar-EG" dirty="0" err="1">
                <a:solidFill>
                  <a:prstClr val="white"/>
                </a:solidFill>
                <a:hlinkClick r:id="rId3" action="ppaction://hlinksldjump"/>
              </a:rPr>
              <a:t>فاي</a:t>
            </a:r>
            <a:r>
              <a:rPr lang="ar-EG" dirty="0">
                <a:solidFill>
                  <a:prstClr val="white"/>
                </a:solidFill>
                <a:hlinkClick r:id="rId3" action="ppaction://hlinksldjump"/>
              </a:rPr>
              <a:t> بالتسابيح</a:t>
            </a:r>
            <a:endParaRPr lang="fr-FR" dirty="0">
              <a:solidFill>
                <a:prstClr val="white"/>
              </a:solidFill>
            </a:endParaRPr>
          </a:p>
          <a:p>
            <a:r>
              <a:rPr lang="fr-FR" dirty="0">
                <a:solidFill>
                  <a:prstClr val="white"/>
                </a:solidFill>
                <a:latin typeface="Book Antiqua" pitchFamily="18" charset="0"/>
                <a:hlinkClick r:id="rId4" action="ppaction://hlinksldjump"/>
              </a:rPr>
              <a:t>+ Introduction à la </a:t>
            </a:r>
            <a:r>
              <a:rPr lang="fr-FR" dirty="0" err="1">
                <a:solidFill>
                  <a:prstClr val="white"/>
                </a:solidFill>
                <a:latin typeface="Book Antiqua" pitchFamily="18" charset="0"/>
                <a:hlinkClick r:id="rId4" action="ppaction://hlinksldjump"/>
              </a:rPr>
              <a:t>Théotokie</a:t>
            </a:r>
            <a:r>
              <a:rPr lang="fr-FR" dirty="0">
                <a:solidFill>
                  <a:prstClr val="white"/>
                </a:solidFill>
                <a:latin typeface="Book Antiqua" pitchFamily="18" charset="0"/>
                <a:hlinkClick r:id="rId4" action="ppaction://hlinksldjump"/>
              </a:rPr>
              <a:t> Adam</a:t>
            </a:r>
            <a:endParaRPr lang="fr-FR" dirty="0">
              <a:solidFill>
                <a:prstClr val="white"/>
              </a:solidFill>
              <a:latin typeface="Book Antiqua" pitchFamily="18" charset="0"/>
            </a:endParaRPr>
          </a:p>
          <a:p>
            <a:r>
              <a:rPr lang="fr-FR" dirty="0">
                <a:solidFill>
                  <a:prstClr val="white"/>
                </a:solidFill>
                <a:latin typeface="Book Antiqua" pitchFamily="18" charset="0"/>
                <a:hlinkClick r:id="rId5" action="ppaction://hlinksldjump"/>
              </a:rPr>
              <a:t>+ </a:t>
            </a:r>
            <a:r>
              <a:rPr lang="fr-FR" dirty="0" err="1">
                <a:solidFill>
                  <a:prstClr val="white"/>
                </a:solidFill>
                <a:latin typeface="Book Antiqua" pitchFamily="18" charset="0"/>
                <a:hlinkClick r:id="rId5" action="ppaction://hlinksldjump"/>
              </a:rPr>
              <a:t>Théotokie</a:t>
            </a:r>
            <a:r>
              <a:rPr lang="fr-FR" dirty="0">
                <a:solidFill>
                  <a:prstClr val="white"/>
                </a:solidFill>
                <a:latin typeface="Book Antiqua" pitchFamily="18" charset="0"/>
                <a:hlinkClick r:id="rId5" action="ppaction://hlinksldjump"/>
              </a:rPr>
              <a:t> du dimanche  Partie 1: </a:t>
            </a:r>
            <a:r>
              <a:rPr lang="fr-FR" sz="1600" dirty="0" err="1">
                <a:solidFill>
                  <a:prstClr val="white"/>
                </a:solidFill>
                <a:latin typeface="CS Avva Shenouda" panose="020B7200000000000000" pitchFamily="34" charset="0"/>
                <a:hlinkClick r:id="rId5" action="ppaction://hlinksldjump"/>
              </a:rPr>
              <a:t>Cemou</a:t>
            </a:r>
            <a:r>
              <a:rPr lang="fr-FR" sz="1600" dirty="0">
                <a:solidFill>
                  <a:prstClr val="white"/>
                </a:solidFill>
                <a:latin typeface="CS Avva Shenouda" panose="020B7200000000000000" pitchFamily="34" charset="0"/>
                <a:hlinkClick r:id="rId5" action="ppaction://hlinksldjump"/>
              </a:rPr>
              <a:t>]</a:t>
            </a:r>
            <a:endParaRPr lang="fr-FR" sz="1600" dirty="0">
              <a:solidFill>
                <a:prstClr val="white"/>
              </a:solidFill>
              <a:latin typeface="Book Antiqua" pitchFamily="18" charset="0"/>
            </a:endParaRPr>
          </a:p>
          <a:p>
            <a:r>
              <a:rPr lang="fr-FR" dirty="0">
                <a:solidFill>
                  <a:prstClr val="white"/>
                </a:solidFill>
                <a:latin typeface="Book Antiqua" pitchFamily="18" charset="0"/>
                <a:hlinkClick r:id="rId6" action="ppaction://hlinksldjump"/>
              </a:rPr>
              <a:t>+ Partie 2 : </a:t>
            </a:r>
            <a:r>
              <a:rPr lang="fr-FR" dirty="0">
                <a:solidFill>
                  <a:prstClr val="white"/>
                </a:solidFill>
                <a:latin typeface="CS Avva Shenouda" pitchFamily="34" charset="0"/>
                <a:hlinkClick r:id="rId6" action="ppaction://hlinksldjump"/>
              </a:rPr>
              <a:t>}</a:t>
            </a:r>
            <a:r>
              <a:rPr lang="fr-FR" dirty="0" err="1">
                <a:solidFill>
                  <a:prstClr val="white"/>
                </a:solidFill>
                <a:latin typeface="CS Avva Shenouda" pitchFamily="34" charset="0"/>
                <a:hlinkClick r:id="rId6" action="ppaction://hlinksldjump"/>
              </a:rPr>
              <a:t>kibwtoc</a:t>
            </a:r>
            <a:r>
              <a:rPr lang="fr-FR" dirty="0">
                <a:solidFill>
                  <a:prstClr val="white"/>
                </a:solidFill>
                <a:latin typeface="CS Avva Shenouda" pitchFamily="34" charset="0"/>
                <a:hlinkClick r:id="rId6" action="ppaction://hlinksldjump"/>
              </a:rPr>
              <a:t> </a:t>
            </a:r>
            <a:endParaRPr lang="fr-FR" dirty="0">
              <a:solidFill>
                <a:prstClr val="white"/>
              </a:solidFill>
              <a:latin typeface="CS Avva Shenouda" pitchFamily="34" charset="0"/>
            </a:endParaRPr>
          </a:p>
          <a:p>
            <a:r>
              <a:rPr lang="fr-FR" dirty="0">
                <a:solidFill>
                  <a:prstClr val="white"/>
                </a:solidFill>
                <a:latin typeface="Book Antiqua" pitchFamily="18" charset="0"/>
                <a:hlinkClick r:id="rId7" action="ppaction://hlinksldjump"/>
              </a:rPr>
              <a:t>+ Partie 3 : </a:t>
            </a:r>
            <a:r>
              <a:rPr lang="fr-FR" dirty="0" err="1">
                <a:solidFill>
                  <a:prstClr val="white"/>
                </a:solidFill>
                <a:latin typeface="CS Avva Shenouda" pitchFamily="34" charset="0"/>
                <a:hlinkClick r:id="rId7" action="ppaction://hlinksldjump"/>
              </a:rPr>
              <a:t>Pi`ilactyrion</a:t>
            </a:r>
            <a:r>
              <a:rPr lang="fr-FR" dirty="0">
                <a:solidFill>
                  <a:prstClr val="white"/>
                </a:solidFill>
                <a:latin typeface="CS Avva Shenouda" pitchFamily="34" charset="0"/>
                <a:hlinkClick r:id="rId7" action="ppaction://hlinksldjump"/>
              </a:rPr>
              <a:t>  </a:t>
            </a:r>
            <a:endParaRPr lang="fr-FR" dirty="0">
              <a:solidFill>
                <a:prstClr val="white"/>
              </a:solidFill>
              <a:latin typeface="CS Avva Shenouda" pitchFamily="34" charset="0"/>
            </a:endParaRPr>
          </a:p>
          <a:p>
            <a:r>
              <a:rPr lang="fr-FR" dirty="0">
                <a:solidFill>
                  <a:prstClr val="white"/>
                </a:solidFill>
                <a:latin typeface="Book Antiqua" pitchFamily="18" charset="0"/>
                <a:hlinkClick r:id="rId8" action="ppaction://hlinksldjump"/>
              </a:rPr>
              <a:t>+ Partie 4 : </a:t>
            </a:r>
            <a:r>
              <a:rPr lang="fr-FR" dirty="0">
                <a:solidFill>
                  <a:prstClr val="white"/>
                </a:solidFill>
                <a:latin typeface="CS Avva Shenouda" pitchFamily="34" charset="0"/>
                <a:hlinkClick r:id="rId8" action="ppaction://hlinksldjump"/>
              </a:rPr>
              <a:t>`</a:t>
            </a:r>
            <a:r>
              <a:rPr lang="fr-FR" dirty="0" err="1">
                <a:solidFill>
                  <a:prstClr val="white"/>
                </a:solidFill>
                <a:latin typeface="CS Avva Shenouda" pitchFamily="34" charset="0"/>
                <a:hlinkClick r:id="rId8" action="ppaction://hlinksldjump"/>
              </a:rPr>
              <a:t>N;o</a:t>
            </a:r>
            <a:r>
              <a:rPr lang="fr-FR" dirty="0">
                <a:solidFill>
                  <a:prstClr val="white"/>
                </a:solidFill>
                <a:latin typeface="CS Avva Shenouda" pitchFamily="34" charset="0"/>
                <a:hlinkClick r:id="rId8" action="ppaction://hlinksldjump"/>
              </a:rPr>
              <a:t> </a:t>
            </a:r>
            <a:r>
              <a:rPr lang="fr-FR" dirty="0" err="1">
                <a:solidFill>
                  <a:prstClr val="white"/>
                </a:solidFill>
                <a:latin typeface="CS Avva Shenouda" pitchFamily="34" charset="0"/>
                <a:hlinkClick r:id="rId8" action="ppaction://hlinksldjump"/>
              </a:rPr>
              <a:t>pe</a:t>
            </a:r>
            <a:r>
              <a:rPr lang="fr-FR" dirty="0">
                <a:solidFill>
                  <a:prstClr val="white"/>
                </a:solidFill>
                <a:latin typeface="CS Avva Shenouda" pitchFamily="34" charset="0"/>
                <a:hlinkClick r:id="rId8" action="ppaction://hlinksldjump"/>
              </a:rPr>
              <a:t> </a:t>
            </a:r>
            <a:r>
              <a:rPr lang="fr-FR" dirty="0" err="1">
                <a:solidFill>
                  <a:prstClr val="white"/>
                </a:solidFill>
                <a:latin typeface="CS Avva Shenouda" pitchFamily="34" charset="0"/>
                <a:hlinkClick r:id="rId8" action="ppaction://hlinksldjump"/>
              </a:rPr>
              <a:t>pi`ctamnoc</a:t>
            </a:r>
            <a:r>
              <a:rPr lang="fr-FR" dirty="0">
                <a:solidFill>
                  <a:prstClr val="white"/>
                </a:solidFill>
                <a:latin typeface="CS Avva Shenouda" pitchFamily="34" charset="0"/>
                <a:hlinkClick r:id="rId8" action="ppaction://hlinksldjump"/>
              </a:rPr>
              <a:t> </a:t>
            </a:r>
            <a:endParaRPr lang="fr-FR" dirty="0">
              <a:solidFill>
                <a:prstClr val="white"/>
              </a:solidFill>
              <a:latin typeface="CS Avva Shenouda" pitchFamily="34" charset="0"/>
            </a:endParaRPr>
          </a:p>
          <a:p>
            <a:r>
              <a:rPr lang="fr-FR" dirty="0">
                <a:solidFill>
                  <a:prstClr val="white"/>
                </a:solidFill>
                <a:latin typeface="Book Antiqua" pitchFamily="18" charset="0"/>
                <a:hlinkClick r:id="rId9" action="ppaction://hlinksldjump"/>
              </a:rPr>
              <a:t>+ Partie 5 : </a:t>
            </a:r>
            <a:r>
              <a:rPr lang="fr-FR" dirty="0">
                <a:solidFill>
                  <a:prstClr val="white"/>
                </a:solidFill>
                <a:latin typeface="CS Avva Shenouda" pitchFamily="34" charset="0"/>
                <a:hlinkClick r:id="rId9" action="ppaction://hlinksldjump"/>
              </a:rPr>
              <a:t>`</a:t>
            </a:r>
            <a:r>
              <a:rPr lang="fr-FR" dirty="0" err="1">
                <a:solidFill>
                  <a:prstClr val="white"/>
                </a:solidFill>
                <a:latin typeface="CS Avva Shenouda" pitchFamily="34" charset="0"/>
                <a:hlinkClick r:id="rId9" action="ppaction://hlinksldjump"/>
              </a:rPr>
              <a:t>N;o</a:t>
            </a:r>
            <a:r>
              <a:rPr lang="fr-FR" dirty="0">
                <a:solidFill>
                  <a:prstClr val="white"/>
                </a:solidFill>
                <a:latin typeface="CS Avva Shenouda" pitchFamily="34" charset="0"/>
                <a:hlinkClick r:id="rId9" action="ppaction://hlinksldjump"/>
              </a:rPr>
              <a:t> te ]</a:t>
            </a:r>
            <a:r>
              <a:rPr lang="fr-FR" dirty="0" err="1">
                <a:solidFill>
                  <a:prstClr val="white"/>
                </a:solidFill>
                <a:latin typeface="CS Avva Shenouda" pitchFamily="34" charset="0"/>
                <a:hlinkClick r:id="rId9" action="ppaction://hlinksldjump"/>
              </a:rPr>
              <a:t>lu,ni`a</a:t>
            </a:r>
            <a:endParaRPr lang="fr-FR" dirty="0">
              <a:solidFill>
                <a:prstClr val="white"/>
              </a:solidFill>
              <a:latin typeface="CS Avva Shenouda" pitchFamily="34" charset="0"/>
            </a:endParaRPr>
          </a:p>
          <a:p>
            <a:r>
              <a:rPr lang="fr-FR" dirty="0">
                <a:solidFill>
                  <a:prstClr val="white"/>
                </a:solidFill>
                <a:latin typeface="Book Antiqua" pitchFamily="18" charset="0"/>
                <a:hlinkClick r:id="rId10" action="ppaction://hlinksldjump"/>
              </a:rPr>
              <a:t>+ Partie 6 : </a:t>
            </a:r>
            <a:r>
              <a:rPr lang="fr-FR" dirty="0">
                <a:solidFill>
                  <a:prstClr val="white"/>
                </a:solidFill>
                <a:latin typeface="CS Avva Shenouda" pitchFamily="34" charset="0"/>
                <a:hlinkClick r:id="rId10" action="ppaction://hlinksldjump"/>
              </a:rPr>
              <a:t>`</a:t>
            </a:r>
            <a:r>
              <a:rPr lang="fr-FR" dirty="0" err="1">
                <a:solidFill>
                  <a:prstClr val="white"/>
                </a:solidFill>
                <a:latin typeface="CS Avva Shenouda" pitchFamily="34" charset="0"/>
                <a:hlinkClick r:id="rId10" action="ppaction://hlinksldjump"/>
              </a:rPr>
              <a:t>N;o</a:t>
            </a:r>
            <a:r>
              <a:rPr lang="fr-FR" dirty="0">
                <a:solidFill>
                  <a:prstClr val="white"/>
                </a:solidFill>
                <a:latin typeface="CS Avva Shenouda" pitchFamily="34" charset="0"/>
                <a:hlinkClick r:id="rId10" action="ppaction://hlinksldjump"/>
              </a:rPr>
              <a:t> te ]</a:t>
            </a:r>
            <a:r>
              <a:rPr lang="fr-FR" dirty="0" err="1">
                <a:solidFill>
                  <a:prstClr val="white"/>
                </a:solidFill>
                <a:latin typeface="CS Avva Shenouda" pitchFamily="34" charset="0"/>
                <a:hlinkClick r:id="rId10" action="ppaction://hlinksldjump"/>
              </a:rPr>
              <a:t>soury</a:t>
            </a:r>
            <a:r>
              <a:rPr lang="fr-FR" dirty="0">
                <a:solidFill>
                  <a:prstClr val="white"/>
                </a:solidFill>
                <a:latin typeface="CS Avva Shenouda" pitchFamily="34" charset="0"/>
                <a:hlinkClick r:id="rId10" action="ppaction://hlinksldjump"/>
              </a:rPr>
              <a:t> </a:t>
            </a:r>
            <a:endParaRPr lang="fr-FR" dirty="0">
              <a:solidFill>
                <a:prstClr val="white"/>
              </a:solidFill>
              <a:latin typeface="CS Avva Shenouda" pitchFamily="34" charset="0"/>
            </a:endParaRPr>
          </a:p>
          <a:p>
            <a:r>
              <a:rPr lang="fr-FR" dirty="0">
                <a:solidFill>
                  <a:prstClr val="white"/>
                </a:solidFill>
                <a:latin typeface="Book Antiqua" pitchFamily="18" charset="0"/>
                <a:hlinkClick r:id="rId11" action="ppaction://hlinksldjump"/>
              </a:rPr>
              <a:t>+ Partie 7 : </a:t>
            </a:r>
            <a:r>
              <a:rPr lang="it-IT" dirty="0">
                <a:solidFill>
                  <a:prstClr val="white"/>
                </a:solidFill>
                <a:latin typeface="CS Avva Shenouda" pitchFamily="34" charset="0"/>
                <a:hlinkClick r:id="rId11" action="ppaction://hlinksldjump"/>
              </a:rPr>
              <a:t>&lt;ere ne Mari`a </a:t>
            </a:r>
            <a:endParaRPr lang="it-IT" dirty="0">
              <a:solidFill>
                <a:prstClr val="white"/>
              </a:solidFill>
              <a:latin typeface="CS Avva Shenouda" pitchFamily="34" charset="0"/>
            </a:endParaRPr>
          </a:p>
          <a:p>
            <a:r>
              <a:rPr lang="fr-FR" dirty="0">
                <a:solidFill>
                  <a:prstClr val="white"/>
                </a:solidFill>
                <a:latin typeface="Book Antiqua" pitchFamily="18" charset="0"/>
                <a:hlinkClick r:id="rId12" action="ppaction://hlinksldjump"/>
              </a:rPr>
              <a:t>+ Cantique « Ô Vierge Marie » </a:t>
            </a:r>
            <a:r>
              <a:rPr lang="ar-EG" dirty="0">
                <a:solidFill>
                  <a:prstClr val="white"/>
                </a:solidFill>
                <a:latin typeface="Book Antiqua" pitchFamily="18" charset="0"/>
                <a:hlinkClick r:id="rId12" action="ppaction://hlinksldjump"/>
              </a:rPr>
              <a:t>يا م ر ى م </a:t>
            </a:r>
            <a:endParaRPr lang="fr-FR" dirty="0">
              <a:solidFill>
                <a:prstClr val="white"/>
              </a:solidFill>
              <a:latin typeface="Book Antiqua" pitchFamily="18" charset="0"/>
            </a:endParaRPr>
          </a:p>
          <a:p>
            <a:r>
              <a:rPr lang="fr-FR" dirty="0">
                <a:solidFill>
                  <a:prstClr val="white"/>
                </a:solidFill>
                <a:latin typeface="Book Antiqua" pitchFamily="18" charset="0"/>
                <a:hlinkClick r:id="rId13" action="ppaction://hlinksldjump"/>
              </a:rPr>
              <a:t>+ Cantique « Fille de David » </a:t>
            </a:r>
            <a:r>
              <a:rPr lang="ar-EG" dirty="0">
                <a:solidFill>
                  <a:prstClr val="white"/>
                </a:solidFill>
                <a:latin typeface="Book Antiqua" pitchFamily="18" charset="0"/>
                <a:hlinkClick r:id="rId13" action="ppaction://hlinksldjump"/>
              </a:rPr>
              <a:t>يا ابنة داود</a:t>
            </a:r>
            <a:endParaRPr lang="fr-FR" dirty="0">
              <a:solidFill>
                <a:prstClr val="white"/>
              </a:solidFill>
              <a:latin typeface="Book Antiqua" pitchFamily="18" charset="0"/>
            </a:endParaRPr>
          </a:p>
          <a:p>
            <a:r>
              <a:rPr lang="fr-FR" dirty="0">
                <a:solidFill>
                  <a:prstClr val="white"/>
                </a:solidFill>
                <a:latin typeface="Book Antiqua" pitchFamily="18" charset="0"/>
                <a:hlinkClick r:id="rId14" action="ppaction://hlinksldjump"/>
              </a:rPr>
              <a:t>+ Cantique « Je loue la Vierge » </a:t>
            </a:r>
            <a:r>
              <a:rPr lang="ar-EG" sz="1200" dirty="0">
                <a:solidFill>
                  <a:prstClr val="white"/>
                </a:solidFill>
                <a:latin typeface="Book Antiqua" pitchFamily="18" charset="0"/>
                <a:hlinkClick r:id="rId14" action="ppaction://hlinksldjump"/>
              </a:rPr>
              <a:t>أمدح في البتول</a:t>
            </a:r>
            <a:endParaRPr lang="fr-FR" sz="1200" dirty="0">
              <a:solidFill>
                <a:prstClr val="white"/>
              </a:solidFill>
              <a:latin typeface="Book Antiqua" pitchFamily="18" charset="0"/>
              <a:hlinkClick r:id="rId15" action="ppaction://hlinksldjump"/>
            </a:endParaRPr>
          </a:p>
          <a:p>
            <a:r>
              <a:rPr lang="fr-FR" dirty="0">
                <a:solidFill>
                  <a:prstClr val="white"/>
                </a:solidFill>
                <a:latin typeface="Book Antiqua" pitchFamily="18" charset="0"/>
                <a:hlinkClick r:id="rId16" action="ppaction://hlinksldjump"/>
              </a:rPr>
              <a:t>+ Tu es plus digne - </a:t>
            </a:r>
            <a:r>
              <a:rPr lang="fr-FR" dirty="0" err="1">
                <a:solidFill>
                  <a:prstClr val="white"/>
                </a:solidFill>
                <a:latin typeface="CS Avva Shenouda" pitchFamily="34" charset="0"/>
                <a:hlinkClick r:id="rId16" action="ppaction://hlinksldjump"/>
              </a:rPr>
              <a:t>Teoi</a:t>
            </a:r>
            <a:r>
              <a:rPr lang="fr-FR" dirty="0">
                <a:solidFill>
                  <a:prstClr val="white"/>
                </a:solidFill>
                <a:latin typeface="CS Avva Shenouda" pitchFamily="34" charset="0"/>
                <a:hlinkClick r:id="rId16" action="ppaction://hlinksldjump"/>
              </a:rPr>
              <a:t> `</a:t>
            </a:r>
            <a:r>
              <a:rPr lang="fr-FR" dirty="0" err="1">
                <a:solidFill>
                  <a:prstClr val="white"/>
                </a:solidFill>
                <a:latin typeface="CS Avva Shenouda" pitchFamily="34" charset="0"/>
                <a:hlinkClick r:id="rId16" action="ppaction://hlinksldjump"/>
              </a:rPr>
              <a:t>nhikanoc</a:t>
            </a:r>
            <a:endParaRPr lang="fr-FR" dirty="0">
              <a:solidFill>
                <a:prstClr val="white"/>
              </a:solidFill>
              <a:latin typeface="CS Avva Shenouda" pitchFamily="34" charset="0"/>
            </a:endParaRPr>
          </a:p>
          <a:p>
            <a:r>
              <a:rPr lang="fr-FR" dirty="0">
                <a:solidFill>
                  <a:prstClr val="white"/>
                </a:solidFill>
                <a:latin typeface="Book Antiqua" pitchFamily="18" charset="0"/>
                <a:hlinkClick r:id="rId17" action="ppaction://hlinksldjump"/>
              </a:rPr>
              <a:t>+ Cantique «  Tes compassions »  </a:t>
            </a:r>
            <a:r>
              <a:rPr lang="ar-EG" sz="1600" dirty="0">
                <a:solidFill>
                  <a:prstClr val="white"/>
                </a:solidFill>
                <a:latin typeface="Book Antiqua" pitchFamily="18" charset="0"/>
                <a:hlinkClick r:id="rId17" action="ppaction://hlinksldjump"/>
              </a:rPr>
              <a:t>مراحمك</a:t>
            </a:r>
            <a:endParaRPr lang="fr-FR" sz="1600" dirty="0">
              <a:solidFill>
                <a:prstClr val="white"/>
              </a:solidFill>
              <a:latin typeface="Book Antiqua" pitchFamily="18" charset="0"/>
            </a:endParaRPr>
          </a:p>
          <a:p>
            <a:r>
              <a:rPr lang="fr-FR" dirty="0">
                <a:solidFill>
                  <a:prstClr val="white"/>
                </a:solidFill>
                <a:latin typeface="CS Avva Shenouda" pitchFamily="34" charset="0"/>
                <a:hlinkClick r:id="rId18" action="ppaction://hlinksldjump"/>
              </a:rPr>
              <a:t>+ </a:t>
            </a:r>
            <a:r>
              <a:rPr lang="fr-FR" dirty="0">
                <a:solidFill>
                  <a:prstClr val="white"/>
                </a:solidFill>
                <a:latin typeface="Book Antiqua" pitchFamily="18" charset="0"/>
                <a:hlinkClick r:id="rId18" action="ppaction://hlinksldjump"/>
              </a:rPr>
              <a:t>Conclusion des </a:t>
            </a:r>
            <a:r>
              <a:rPr lang="fr-FR" dirty="0" err="1">
                <a:solidFill>
                  <a:prstClr val="white"/>
                </a:solidFill>
                <a:latin typeface="Book Antiqua" pitchFamily="18" charset="0"/>
                <a:hlinkClick r:id="rId18" action="ppaction://hlinksldjump"/>
              </a:rPr>
              <a:t>Théotokies</a:t>
            </a:r>
            <a:r>
              <a:rPr lang="fr-FR" dirty="0">
                <a:solidFill>
                  <a:prstClr val="white"/>
                </a:solidFill>
                <a:latin typeface="Book Antiqua" pitchFamily="18" charset="0"/>
                <a:hlinkClick r:id="rId18" action="ppaction://hlinksldjump"/>
              </a:rPr>
              <a:t> Adam</a:t>
            </a:r>
            <a:endParaRPr lang="fr-FR" dirty="0">
              <a:solidFill>
                <a:prstClr val="white"/>
              </a:solidFill>
              <a:latin typeface="Book Antiqua" pitchFamily="18" charset="0"/>
            </a:endParaRPr>
          </a:p>
          <a:p>
            <a:r>
              <a:rPr lang="fr-FR" dirty="0">
                <a:solidFill>
                  <a:prstClr val="white"/>
                </a:solidFill>
                <a:latin typeface="Book Antiqua" pitchFamily="18" charset="0"/>
                <a:hlinkClick r:id="rId19" action="ppaction://hlinksldjump"/>
              </a:rPr>
              <a:t>+ Conclusion des prières</a:t>
            </a:r>
            <a:endParaRPr lang="fr-FR" dirty="0">
              <a:solidFill>
                <a:prstClr val="white"/>
              </a:solidFill>
              <a:latin typeface="CS Avva Shenouda" pitchFamily="34" charset="0"/>
            </a:endParaRPr>
          </a:p>
        </p:txBody>
      </p:sp>
      <p:sp>
        <p:nvSpPr>
          <p:cNvPr id="6" name="Rectangle 5"/>
          <p:cNvSpPr/>
          <p:nvPr/>
        </p:nvSpPr>
        <p:spPr>
          <a:xfrm>
            <a:off x="6248401" y="1514901"/>
            <a:ext cx="5638799" cy="4799134"/>
          </a:xfrm>
          <a:prstGeom prst="rect">
            <a:avLst/>
          </a:prstGeom>
          <a:ln>
            <a:solidFill>
              <a:schemeClr val="accent1"/>
            </a:solidFill>
          </a:ln>
        </p:spPr>
        <p:txBody>
          <a:bodyPr wrap="square">
            <a:spAutoFit/>
          </a:bodyPr>
          <a:lstStyle/>
          <a:p>
            <a:r>
              <a:rPr lang="fr-FR" dirty="0">
                <a:solidFill>
                  <a:prstClr val="white"/>
                </a:solidFill>
                <a:latin typeface="Book Antiqua" pitchFamily="18" charset="0"/>
                <a:hlinkClick r:id="rId20" action="ppaction://hlinksldjump"/>
              </a:rPr>
              <a:t>+ </a:t>
            </a:r>
            <a:r>
              <a:rPr lang="fr-FR" dirty="0" err="1">
                <a:solidFill>
                  <a:prstClr val="white"/>
                </a:solidFill>
                <a:latin typeface="CS Avva Shenouda" pitchFamily="34" charset="0"/>
                <a:hlinkClick r:id="rId20" action="ppaction://hlinksldjump"/>
              </a:rPr>
              <a:t>Nie;noc</a:t>
            </a:r>
            <a:r>
              <a:rPr lang="fr-FR" dirty="0">
                <a:solidFill>
                  <a:prstClr val="white"/>
                </a:solidFill>
                <a:latin typeface="CS Avva Shenouda" pitchFamily="34" charset="0"/>
                <a:hlinkClick r:id="rId20" action="ppaction://hlinksldjump"/>
              </a:rPr>
              <a:t> </a:t>
            </a:r>
            <a:r>
              <a:rPr lang="fr-FR" dirty="0" err="1">
                <a:solidFill>
                  <a:prstClr val="white"/>
                </a:solidFill>
                <a:latin typeface="CS Avva Shenouda" pitchFamily="34" charset="0"/>
                <a:hlinkClick r:id="rId20" action="ppaction://hlinksldjump"/>
              </a:rPr>
              <a:t>tyrou</a:t>
            </a:r>
            <a:endParaRPr lang="fr-FR" dirty="0">
              <a:solidFill>
                <a:prstClr val="white"/>
              </a:solidFill>
              <a:latin typeface="CS Avva Shenouda" pitchFamily="34" charset="0"/>
            </a:endParaRPr>
          </a:p>
          <a:p>
            <a:r>
              <a:rPr lang="fr-FR" dirty="0">
                <a:solidFill>
                  <a:prstClr val="white"/>
                </a:solidFill>
                <a:latin typeface="Book Antiqua" panose="02040602050305030304" pitchFamily="18" charset="0"/>
                <a:hlinkClick r:id="rId21" action="ppaction://hlinksldjump"/>
              </a:rPr>
              <a:t>+ 4</a:t>
            </a:r>
            <a:r>
              <a:rPr lang="fr-FR" baseline="30000" dirty="0">
                <a:solidFill>
                  <a:prstClr val="white"/>
                </a:solidFill>
                <a:latin typeface="Book Antiqua" panose="02040602050305030304" pitchFamily="18" charset="0"/>
                <a:hlinkClick r:id="rId21" action="ppaction://hlinksldjump"/>
              </a:rPr>
              <a:t>ème</a:t>
            </a:r>
            <a:r>
              <a:rPr lang="fr-FR" dirty="0">
                <a:solidFill>
                  <a:prstClr val="white"/>
                </a:solidFill>
                <a:latin typeface="Book Antiqua" panose="02040602050305030304" pitchFamily="18" charset="0"/>
                <a:hlinkClick r:id="rId21" action="ppaction://hlinksldjump"/>
              </a:rPr>
              <a:t> </a:t>
            </a:r>
            <a:r>
              <a:rPr lang="fr-FR" dirty="0" err="1">
                <a:solidFill>
                  <a:prstClr val="white"/>
                </a:solidFill>
                <a:latin typeface="Book Antiqua" panose="02040602050305030304" pitchFamily="18" charset="0"/>
                <a:hlinkClick r:id="rId21" action="ppaction://hlinksldjump"/>
              </a:rPr>
              <a:t>Hos</a:t>
            </a:r>
            <a:endParaRPr lang="fr-FR" dirty="0">
              <a:solidFill>
                <a:prstClr val="white"/>
              </a:solidFill>
              <a:latin typeface="Book Antiqua" panose="02040602050305030304" pitchFamily="18" charset="0"/>
            </a:endParaRPr>
          </a:p>
          <a:p>
            <a:r>
              <a:rPr lang="fr-FR" dirty="0">
                <a:solidFill>
                  <a:prstClr val="white"/>
                </a:solidFill>
                <a:latin typeface="Book Antiqua" panose="02040602050305030304" pitchFamily="18" charset="0"/>
                <a:hlinkClick r:id="rId22" action="ppaction://hlinksldjump"/>
              </a:rPr>
              <a:t>+ </a:t>
            </a:r>
            <a:r>
              <a:rPr lang="fr-FR" dirty="0" err="1">
                <a:solidFill>
                  <a:prstClr val="white"/>
                </a:solidFill>
                <a:latin typeface="Book Antiqua" pitchFamily="18" charset="0"/>
                <a:hlinkClick r:id="rId22" action="ppaction://hlinksldjump"/>
              </a:rPr>
              <a:t>Psalie</a:t>
            </a:r>
            <a:r>
              <a:rPr lang="fr-FR" dirty="0">
                <a:solidFill>
                  <a:prstClr val="white"/>
                </a:solidFill>
                <a:latin typeface="Book Antiqua" pitchFamily="18" charset="0"/>
                <a:hlinkClick r:id="rId22" action="ppaction://hlinksldjump"/>
              </a:rPr>
              <a:t> </a:t>
            </a:r>
            <a:r>
              <a:rPr lang="fr-FR" dirty="0" err="1">
                <a:solidFill>
                  <a:prstClr val="white"/>
                </a:solidFill>
                <a:latin typeface="Book Antiqua" pitchFamily="18" charset="0"/>
                <a:hlinkClick r:id="rId22" action="ppaction://hlinksldjump"/>
              </a:rPr>
              <a:t>Watos</a:t>
            </a:r>
            <a:r>
              <a:rPr lang="fr-FR" dirty="0">
                <a:solidFill>
                  <a:prstClr val="white"/>
                </a:solidFill>
                <a:latin typeface="Book Antiqua" pitchFamily="18" charset="0"/>
                <a:hlinkClick r:id="rId22" action="ppaction://hlinksldjump"/>
              </a:rPr>
              <a:t> (1) de l’office de l’encens de la veille</a:t>
            </a:r>
            <a:endParaRPr lang="fr-FR" dirty="0">
              <a:solidFill>
                <a:prstClr val="white"/>
              </a:solidFill>
              <a:latin typeface="Book Antiqua" pitchFamily="18" charset="0"/>
            </a:endParaRPr>
          </a:p>
          <a:p>
            <a:r>
              <a:rPr lang="fr-FR" dirty="0">
                <a:solidFill>
                  <a:prstClr val="white"/>
                </a:solidFill>
                <a:latin typeface="Book Antiqua" pitchFamily="18" charset="0"/>
                <a:hlinkClick r:id="rId23" action="ppaction://hlinksldjump"/>
              </a:rPr>
              <a:t>+ </a:t>
            </a:r>
            <a:r>
              <a:rPr lang="fr-FR" dirty="0" err="1">
                <a:solidFill>
                  <a:prstClr val="white"/>
                </a:solidFill>
                <a:latin typeface="Book Antiqua" pitchFamily="18" charset="0"/>
                <a:hlinkClick r:id="rId23" action="ppaction://hlinksldjump"/>
              </a:rPr>
              <a:t>Psalie</a:t>
            </a:r>
            <a:r>
              <a:rPr lang="fr-FR" dirty="0">
                <a:solidFill>
                  <a:prstClr val="white"/>
                </a:solidFill>
                <a:latin typeface="Book Antiqua" pitchFamily="18" charset="0"/>
                <a:hlinkClick r:id="rId23" action="ppaction://hlinksldjump"/>
              </a:rPr>
              <a:t> </a:t>
            </a:r>
            <a:r>
              <a:rPr lang="fr-FR" dirty="0" err="1">
                <a:solidFill>
                  <a:prstClr val="white"/>
                </a:solidFill>
                <a:latin typeface="Book Antiqua" pitchFamily="18" charset="0"/>
                <a:hlinkClick r:id="rId23" action="ppaction://hlinksldjump"/>
              </a:rPr>
              <a:t>Watos</a:t>
            </a:r>
            <a:r>
              <a:rPr lang="fr-FR" dirty="0">
                <a:solidFill>
                  <a:prstClr val="white"/>
                </a:solidFill>
                <a:latin typeface="Book Antiqua" pitchFamily="18" charset="0"/>
                <a:hlinkClick r:id="rId23" action="ppaction://hlinksldjump"/>
              </a:rPr>
              <a:t> (2) de l’office de l’encens de la veille</a:t>
            </a:r>
            <a:endParaRPr lang="fr-FR" dirty="0">
              <a:solidFill>
                <a:prstClr val="white"/>
              </a:solidFill>
              <a:latin typeface="Book Antiqua" pitchFamily="18" charset="0"/>
            </a:endParaRPr>
          </a:p>
          <a:p>
            <a:r>
              <a:rPr lang="fr-FR" dirty="0">
                <a:solidFill>
                  <a:prstClr val="white"/>
                </a:solidFill>
                <a:latin typeface="Book Antiqua" pitchFamily="18" charset="0"/>
                <a:hlinkClick r:id="rId24" action="ppaction://hlinksldjump"/>
              </a:rPr>
              <a:t>+ Cantique </a:t>
            </a:r>
            <a:r>
              <a:rPr lang="fr-FR" dirty="0" err="1">
                <a:solidFill>
                  <a:prstClr val="white"/>
                </a:solidFill>
                <a:latin typeface="Book Antiqua" pitchFamily="18" charset="0"/>
                <a:hlinkClick r:id="rId24" action="ppaction://hlinksldjump"/>
              </a:rPr>
              <a:t>Watos</a:t>
            </a:r>
            <a:r>
              <a:rPr lang="fr-FR" dirty="0">
                <a:solidFill>
                  <a:prstClr val="white"/>
                </a:solidFill>
                <a:latin typeface="Book Antiqua" pitchFamily="18" charset="0"/>
                <a:hlinkClick r:id="rId24" action="ppaction://hlinksldjump"/>
              </a:rPr>
              <a:t> pour la vierge Marie</a:t>
            </a:r>
            <a:endParaRPr lang="fr-FR" dirty="0">
              <a:solidFill>
                <a:prstClr val="white"/>
              </a:solidFill>
              <a:latin typeface="Book Antiqua" pitchFamily="18" charset="0"/>
            </a:endParaRPr>
          </a:p>
          <a:p>
            <a:r>
              <a:rPr lang="fr-FR" dirty="0">
                <a:solidFill>
                  <a:prstClr val="white"/>
                </a:solidFill>
                <a:latin typeface="Book Antiqua" pitchFamily="18" charset="0"/>
                <a:hlinkClick r:id="rId25" action="ppaction://hlinksldjump"/>
              </a:rPr>
              <a:t>+ </a:t>
            </a:r>
            <a:r>
              <a:rPr lang="fr-FR" dirty="0" err="1">
                <a:solidFill>
                  <a:prstClr val="white"/>
                </a:solidFill>
                <a:latin typeface="Book Antiqua" pitchFamily="18" charset="0"/>
                <a:hlinkClick r:id="rId25" action="ppaction://hlinksldjump"/>
              </a:rPr>
              <a:t>Théotokie</a:t>
            </a:r>
            <a:r>
              <a:rPr lang="fr-FR" dirty="0">
                <a:solidFill>
                  <a:prstClr val="white"/>
                </a:solidFill>
                <a:latin typeface="Book Antiqua" pitchFamily="18" charset="0"/>
                <a:hlinkClick r:id="rId25" action="ppaction://hlinksldjump"/>
              </a:rPr>
              <a:t> du Samedi</a:t>
            </a:r>
            <a:endParaRPr lang="fr-FR" dirty="0">
              <a:solidFill>
                <a:prstClr val="white"/>
              </a:solidFill>
              <a:latin typeface="Book Antiqua" pitchFamily="18" charset="0"/>
            </a:endParaRPr>
          </a:p>
          <a:p>
            <a:r>
              <a:rPr lang="fr-FR" dirty="0">
                <a:solidFill>
                  <a:prstClr val="white"/>
                </a:solidFill>
                <a:latin typeface="Book Antiqua" pitchFamily="18" charset="0"/>
                <a:hlinkClick r:id="rId26" action="ppaction://hlinksldjump"/>
              </a:rPr>
              <a:t>+ Introduction au commentaire</a:t>
            </a:r>
            <a:endParaRPr lang="fr-FR" dirty="0">
              <a:solidFill>
                <a:prstClr val="white"/>
              </a:solidFill>
              <a:latin typeface="Book Antiqua" pitchFamily="18" charset="0"/>
            </a:endParaRPr>
          </a:p>
          <a:p>
            <a:r>
              <a:rPr lang="fr-FR" dirty="0">
                <a:solidFill>
                  <a:prstClr val="white"/>
                </a:solidFill>
                <a:latin typeface="Book Antiqua" pitchFamily="18" charset="0"/>
                <a:hlinkClick r:id="rId27" action="ppaction://hlinksldjump"/>
              </a:rPr>
              <a:t>+ Commentaire de la 1</a:t>
            </a:r>
            <a:r>
              <a:rPr lang="fr-FR" baseline="30000" dirty="0">
                <a:solidFill>
                  <a:prstClr val="white"/>
                </a:solidFill>
                <a:latin typeface="Book Antiqua" pitchFamily="18" charset="0"/>
                <a:hlinkClick r:id="rId27" action="ppaction://hlinksldjump"/>
              </a:rPr>
              <a:t>ère</a:t>
            </a:r>
            <a:r>
              <a:rPr lang="fr-FR" dirty="0">
                <a:solidFill>
                  <a:prstClr val="white"/>
                </a:solidFill>
                <a:latin typeface="Book Antiqua" pitchFamily="18" charset="0"/>
                <a:hlinkClick r:id="rId27" action="ppaction://hlinksldjump"/>
              </a:rPr>
              <a:t> semaine</a:t>
            </a:r>
            <a:endParaRPr lang="fr-FR" dirty="0">
              <a:solidFill>
                <a:prstClr val="white"/>
              </a:solidFill>
              <a:latin typeface="Book Antiqua" pitchFamily="18" charset="0"/>
            </a:endParaRPr>
          </a:p>
          <a:p>
            <a:r>
              <a:rPr lang="fr-FR" dirty="0">
                <a:solidFill>
                  <a:prstClr val="white"/>
                </a:solidFill>
                <a:latin typeface="Book Antiqua" pitchFamily="18" charset="0"/>
                <a:hlinkClick r:id="rId28" action="ppaction://hlinksldjump"/>
              </a:rPr>
              <a:t>+ Commentaire de la 2</a:t>
            </a:r>
            <a:r>
              <a:rPr lang="fr-FR" baseline="30000" dirty="0">
                <a:solidFill>
                  <a:prstClr val="white"/>
                </a:solidFill>
                <a:latin typeface="Book Antiqua" pitchFamily="18" charset="0"/>
                <a:hlinkClick r:id="rId28" action="ppaction://hlinksldjump"/>
              </a:rPr>
              <a:t>ème</a:t>
            </a:r>
            <a:r>
              <a:rPr lang="fr-FR" dirty="0">
                <a:solidFill>
                  <a:prstClr val="white"/>
                </a:solidFill>
                <a:latin typeface="Book Antiqua" pitchFamily="18" charset="0"/>
                <a:hlinkClick r:id="rId28" action="ppaction://hlinksldjump"/>
              </a:rPr>
              <a:t> semaine</a:t>
            </a:r>
            <a:endParaRPr lang="fr-FR" dirty="0">
              <a:solidFill>
                <a:prstClr val="white"/>
              </a:solidFill>
              <a:latin typeface="Book Antiqua" pitchFamily="18" charset="0"/>
            </a:endParaRPr>
          </a:p>
          <a:p>
            <a:r>
              <a:rPr lang="fr-FR" dirty="0">
                <a:solidFill>
                  <a:prstClr val="white"/>
                </a:solidFill>
                <a:latin typeface="Book Antiqua" pitchFamily="18" charset="0"/>
                <a:hlinkClick r:id="rId29" action="ppaction://hlinksldjump"/>
              </a:rPr>
              <a:t>+ Commentaire de la 3</a:t>
            </a:r>
            <a:r>
              <a:rPr lang="fr-FR" baseline="30000" dirty="0">
                <a:solidFill>
                  <a:prstClr val="white"/>
                </a:solidFill>
                <a:latin typeface="Book Antiqua" pitchFamily="18" charset="0"/>
                <a:hlinkClick r:id="rId29" action="ppaction://hlinksldjump"/>
              </a:rPr>
              <a:t>ème</a:t>
            </a:r>
            <a:r>
              <a:rPr lang="fr-FR" dirty="0">
                <a:solidFill>
                  <a:prstClr val="white"/>
                </a:solidFill>
                <a:latin typeface="Book Antiqua" pitchFamily="18" charset="0"/>
                <a:hlinkClick r:id="rId29" action="ppaction://hlinksldjump"/>
              </a:rPr>
              <a:t> semaine</a:t>
            </a:r>
            <a:endParaRPr lang="fr-FR" dirty="0">
              <a:solidFill>
                <a:prstClr val="white"/>
              </a:solidFill>
              <a:latin typeface="Book Antiqua" pitchFamily="18" charset="0"/>
            </a:endParaRPr>
          </a:p>
          <a:p>
            <a:r>
              <a:rPr lang="fr-FR" dirty="0">
                <a:solidFill>
                  <a:prstClr val="white"/>
                </a:solidFill>
                <a:latin typeface="Book Antiqua" pitchFamily="18" charset="0"/>
                <a:hlinkClick r:id="rId30" action="ppaction://hlinksldjump"/>
              </a:rPr>
              <a:t>+ Commentaire de la 4</a:t>
            </a:r>
            <a:r>
              <a:rPr lang="fr-FR" baseline="30000" dirty="0">
                <a:solidFill>
                  <a:prstClr val="white"/>
                </a:solidFill>
                <a:latin typeface="Book Antiqua" pitchFamily="18" charset="0"/>
                <a:hlinkClick r:id="rId30" action="ppaction://hlinksldjump"/>
              </a:rPr>
              <a:t>ème</a:t>
            </a:r>
            <a:r>
              <a:rPr lang="fr-FR" dirty="0">
                <a:solidFill>
                  <a:prstClr val="white"/>
                </a:solidFill>
                <a:latin typeface="Book Antiqua" pitchFamily="18" charset="0"/>
                <a:hlinkClick r:id="rId30" action="ppaction://hlinksldjump"/>
              </a:rPr>
              <a:t> semaine</a:t>
            </a:r>
            <a:endParaRPr lang="fr-FR" dirty="0">
              <a:solidFill>
                <a:prstClr val="white"/>
              </a:solidFill>
              <a:latin typeface="Book Antiqua" pitchFamily="18" charset="0"/>
            </a:endParaRPr>
          </a:p>
          <a:p>
            <a:r>
              <a:rPr lang="fr-FR" dirty="0">
                <a:solidFill>
                  <a:prstClr val="white"/>
                </a:solidFill>
                <a:latin typeface="Book Antiqua" pitchFamily="18" charset="0"/>
                <a:hlinkClick r:id="rId31" action="ppaction://hlinksldjump"/>
              </a:rPr>
              <a:t>+ Conclusion des </a:t>
            </a:r>
            <a:r>
              <a:rPr lang="fr-FR" dirty="0" err="1">
                <a:solidFill>
                  <a:prstClr val="white"/>
                </a:solidFill>
                <a:latin typeface="Book Antiqua" pitchFamily="18" charset="0"/>
                <a:hlinkClick r:id="rId31" action="ppaction://hlinksldjump"/>
              </a:rPr>
              <a:t>théotokies</a:t>
            </a:r>
            <a:r>
              <a:rPr lang="fr-FR" dirty="0">
                <a:solidFill>
                  <a:prstClr val="white"/>
                </a:solidFill>
                <a:latin typeface="Book Antiqua" pitchFamily="18" charset="0"/>
                <a:hlinkClick r:id="rId31" action="ppaction://hlinksldjump"/>
              </a:rPr>
              <a:t> </a:t>
            </a:r>
            <a:r>
              <a:rPr lang="fr-FR" dirty="0" err="1">
                <a:solidFill>
                  <a:prstClr val="white"/>
                </a:solidFill>
                <a:latin typeface="Book Antiqua" pitchFamily="18" charset="0"/>
                <a:hlinkClick r:id="rId31" action="ppaction://hlinksldjump"/>
              </a:rPr>
              <a:t>Watos</a:t>
            </a:r>
            <a:endParaRPr lang="fr-FR" dirty="0">
              <a:solidFill>
                <a:prstClr val="white"/>
              </a:solidFill>
              <a:latin typeface="Book Antiqua" pitchFamily="18" charset="0"/>
            </a:endParaRPr>
          </a:p>
          <a:p>
            <a:r>
              <a:rPr lang="fr-FR" dirty="0">
                <a:solidFill>
                  <a:prstClr val="white"/>
                </a:solidFill>
                <a:latin typeface="Book Antiqua" pitchFamily="18" charset="0"/>
                <a:hlinkClick r:id="rId32" action="ppaction://hlinksldjump"/>
              </a:rPr>
              <a:t>+ Conclusion des prières</a:t>
            </a:r>
            <a:endParaRPr lang="fr-FR" dirty="0">
              <a:solidFill>
                <a:prstClr val="white"/>
              </a:solidFill>
              <a:latin typeface="Book Antiqua" pitchFamily="18" charset="0"/>
            </a:endParaRPr>
          </a:p>
          <a:p>
            <a:endParaRPr lang="fr-FR" dirty="0">
              <a:solidFill>
                <a:prstClr val="white"/>
              </a:solidFill>
              <a:latin typeface="Book Antiqua" pitchFamily="18" charset="0"/>
            </a:endParaRPr>
          </a:p>
          <a:p>
            <a:endParaRPr lang="fr-FR" dirty="0">
              <a:solidFill>
                <a:prstClr val="white"/>
              </a:solidFill>
              <a:latin typeface="Book Antiqua" pitchFamily="18" charset="0"/>
            </a:endParaRPr>
          </a:p>
          <a:p>
            <a:endParaRPr lang="fr-FR" dirty="0">
              <a:solidFill>
                <a:prstClr val="white"/>
              </a:solidFill>
              <a:latin typeface="Book Antiqua" pitchFamily="18" charset="0"/>
            </a:endParaRPr>
          </a:p>
          <a:p>
            <a:endParaRPr lang="fr-FR"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F321988A-AB89-5075-F6E7-4F2E96650C2E}"/>
              </a:ext>
            </a:extLst>
          </p:cNvPr>
          <p:cNvSpPr txBox="1"/>
          <p:nvPr/>
        </p:nvSpPr>
        <p:spPr>
          <a:xfrm>
            <a:off x="914400" y="6457714"/>
            <a:ext cx="11227296"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Tables des matières</a:t>
            </a:r>
          </a:p>
        </p:txBody>
      </p:sp>
      <p:sp>
        <p:nvSpPr>
          <p:cNvPr id="3" name="ZoneTexte 2">
            <a:hlinkClick r:id="rId33" action="ppaction://hlinksldjump"/>
            <a:extLst>
              <a:ext uri="{FF2B5EF4-FFF2-40B4-BE49-F238E27FC236}">
                <a16:creationId xmlns:a16="http://schemas.microsoft.com/office/drawing/2014/main" id="{E62876AD-6A1B-6B2F-FA2C-CD3265DBD9A0}"/>
              </a:ext>
            </a:extLst>
          </p:cNvPr>
          <p:cNvSpPr txBox="1"/>
          <p:nvPr/>
        </p:nvSpPr>
        <p:spPr>
          <a:xfrm>
            <a:off x="50304" y="6457713"/>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5" name="Rectangle 4">
            <a:extLst>
              <a:ext uri="{FF2B5EF4-FFF2-40B4-BE49-F238E27FC236}">
                <a16:creationId xmlns:a16="http://schemas.microsoft.com/office/drawing/2014/main" id="{819A546C-0475-C5DE-1CB1-3A7BD56182A9}"/>
              </a:ext>
            </a:extLst>
          </p:cNvPr>
          <p:cNvSpPr/>
          <p:nvPr/>
        </p:nvSpPr>
        <p:spPr>
          <a:xfrm>
            <a:off x="533400" y="116632"/>
            <a:ext cx="11125200" cy="707886"/>
          </a:xfrm>
          <a:prstGeom prst="rect">
            <a:avLst/>
          </a:prstGeom>
        </p:spPr>
        <p:txBody>
          <a:bodyPr wrap="square">
            <a:spAutoFit/>
          </a:bodyPr>
          <a:lstStyle/>
          <a:p>
            <a:pPr algn="ctr"/>
            <a:r>
              <a:rPr lang="fr-FR" sz="4000" b="1" dirty="0">
                <a:solidFill>
                  <a:prstClr val="white"/>
                </a:solidFill>
                <a:latin typeface="Book Antiqua" pitchFamily="18" charset="0"/>
              </a:rPr>
              <a:t>Menu de la Psalmodie de </a:t>
            </a:r>
            <a:r>
              <a:rPr lang="fr-FR" sz="4000" b="1" dirty="0" err="1">
                <a:solidFill>
                  <a:prstClr val="white"/>
                </a:solidFill>
                <a:latin typeface="Book Antiqua" pitchFamily="18" charset="0"/>
              </a:rPr>
              <a:t>Kiahk</a:t>
            </a:r>
            <a:r>
              <a:rPr lang="fr-FR" sz="4000" b="1" dirty="0">
                <a:solidFill>
                  <a:prstClr val="white"/>
                </a:solidFill>
                <a:latin typeface="Book Antiqua" pitchFamily="18" charset="0"/>
              </a:rPr>
              <a:t> (2/2)</a:t>
            </a:r>
          </a:p>
        </p:txBody>
      </p:sp>
    </p:spTree>
    <p:extLst>
      <p:ext uri="{BB962C8B-B14F-4D97-AF65-F5344CB8AC3E}">
        <p14:creationId xmlns:p14="http://schemas.microsoft.com/office/powerpoint/2010/main" val="852727953"/>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105424" cy="1569660"/>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يا رب افتح شفتي</a:t>
            </a:r>
            <a:br>
              <a:rPr lang="fr-FR" sz="4800" dirty="0">
                <a:solidFill>
                  <a:prstClr val="white"/>
                </a:solidFill>
                <a:latin typeface="Calibri"/>
              </a:rPr>
            </a:br>
            <a:r>
              <a:rPr lang="ar-EG" sz="4800" dirty="0">
                <a:solidFill>
                  <a:prstClr val="white"/>
                </a:solidFill>
                <a:latin typeface="Calibri"/>
                <a:cs typeface="Arial" panose="020B0604020202020204" pitchFamily="34" charset="0"/>
              </a:rPr>
              <a:t> ولينطق فمي </a:t>
            </a:r>
            <a:r>
              <a:rPr lang="ar-EG" sz="4800" dirty="0" err="1">
                <a:solidFill>
                  <a:prstClr val="white"/>
                </a:solidFill>
                <a:latin typeface="Calibri"/>
                <a:cs typeface="Arial" panose="020B0604020202020204" pitchFamily="34" charset="0"/>
              </a:rPr>
              <a:t>بتسبحتك</a:t>
            </a:r>
            <a:endParaRPr lang="fr-FR" sz="4800" dirty="0">
              <a:solidFill>
                <a:prstClr val="white"/>
              </a:solidFill>
              <a:latin typeface="Calibri"/>
            </a:endParaRPr>
          </a:p>
        </p:txBody>
      </p:sp>
      <p:sp>
        <p:nvSpPr>
          <p:cNvPr id="6" name="Rectangle 5"/>
          <p:cNvSpPr/>
          <p:nvPr/>
        </p:nvSpPr>
        <p:spPr>
          <a:xfrm>
            <a:off x="452496" y="332657"/>
            <a:ext cx="6075553"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¿`P¡ </a:t>
            </a:r>
            <a:r>
              <a:rPr lang="fr-FR" sz="3733" dirty="0" err="1">
                <a:solidFill>
                  <a:prstClr val="white"/>
                </a:solidFill>
                <a:latin typeface="CS Avva Shenouda" pitchFamily="34" charset="0"/>
              </a:rPr>
              <a:t>ek`e`aouwn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nna`cvotou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rwi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jw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mpek`cmou</a:t>
            </a:r>
            <a:r>
              <a:rPr lang="fr-FR" sz="3733" dirty="0">
                <a:solidFill>
                  <a:prstClr val="white"/>
                </a:solidFill>
                <a:latin typeface="CS Avva Shenouda" pitchFamily="34" charset="0"/>
              </a:rPr>
              <a:t>.</a:t>
            </a:r>
          </a:p>
        </p:txBody>
      </p:sp>
      <p:sp>
        <p:nvSpPr>
          <p:cNvPr id="7" name="Rectangle 6"/>
          <p:cNvSpPr/>
          <p:nvPr/>
        </p:nvSpPr>
        <p:spPr>
          <a:xfrm>
            <a:off x="1576355" y="3959185"/>
            <a:ext cx="9056148" cy="1241237"/>
          </a:xfrm>
          <a:prstGeom prst="rect">
            <a:avLst/>
          </a:prstGeom>
        </p:spPr>
        <p:txBody>
          <a:bodyPr wrap="square">
            <a:spAutoFit/>
          </a:bodyPr>
          <a:lstStyle/>
          <a:p>
            <a:pPr algn="ctr" defTabSz="1219170"/>
            <a:r>
              <a:rPr lang="fr-FR" sz="3733" b="1" dirty="0">
                <a:solidFill>
                  <a:prstClr val="white"/>
                </a:solidFill>
                <a:latin typeface="Book Antiqua" pitchFamily="18" charset="0"/>
              </a:rPr>
              <a:t>Ô Seigneur, ouvre mes lèvres</a:t>
            </a:r>
          </a:p>
          <a:p>
            <a:pPr algn="ctr" defTabSz="1219170"/>
            <a:r>
              <a:rPr lang="fr-FR" sz="3733" b="1" dirty="0">
                <a:solidFill>
                  <a:prstClr val="white"/>
                </a:solidFill>
                <a:latin typeface="Book Antiqua" pitchFamily="18" charset="0"/>
              </a:rPr>
              <a:t>Que ma bouche dise Ta louange</a:t>
            </a:r>
          </a:p>
        </p:txBody>
      </p:sp>
      <p:sp>
        <p:nvSpPr>
          <p:cNvPr id="2" name="ZoneTexte 1">
            <a:extLst>
              <a:ext uri="{FF2B5EF4-FFF2-40B4-BE49-F238E27FC236}">
                <a16:creationId xmlns:a16="http://schemas.microsoft.com/office/drawing/2014/main" id="{91FE9CE0-6A23-738B-4BE8-3695BB8D416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ynou</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4" name="ZoneTexte 3">
            <a:hlinkClick r:id="rId2" action="ppaction://hlinksldjump"/>
            <a:extLst>
              <a:ext uri="{FF2B5EF4-FFF2-40B4-BE49-F238E27FC236}">
                <a16:creationId xmlns:a16="http://schemas.microsoft.com/office/drawing/2014/main" id="{554A1C27-A33F-0541-975B-CA7DC196C27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6077600"/>
      </p:ext>
    </p:extLst>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105424" cy="2308324"/>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الذي  أخرج ماء من صخرة صماء. </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لأن...</a:t>
            </a:r>
            <a:endParaRPr lang="fr-FR" sz="4800"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Vy`etaf`ini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noumwou</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oupetra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nkoh</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nswt</a:t>
            </a:r>
            <a:r>
              <a:rPr lang="fr-FR" sz="3733" dirty="0">
                <a:solidFill>
                  <a:prstClr val="white"/>
                </a:solidFill>
                <a:latin typeface="CS Avva Shenouda" pitchFamily="34" charset="0"/>
              </a:rPr>
              <a:t> =a=l @ je...</a:t>
            </a:r>
          </a:p>
        </p:txBody>
      </p:sp>
      <p:sp>
        <p:nvSpPr>
          <p:cNvPr id="7" name="Rectangle 6"/>
          <p:cNvSpPr/>
          <p:nvPr/>
        </p:nvSpPr>
        <p:spPr>
          <a:xfrm>
            <a:off x="431371" y="4379621"/>
            <a:ext cx="11346117" cy="1241237"/>
          </a:xfrm>
          <a:prstGeom prst="rect">
            <a:avLst/>
          </a:prstGeom>
        </p:spPr>
        <p:txBody>
          <a:bodyPr wrap="square">
            <a:spAutoFit/>
          </a:bodyPr>
          <a:lstStyle/>
          <a:p>
            <a:pPr algn="ctr" defTabSz="1219170"/>
            <a:r>
              <a:rPr lang="fr-FR" sz="3733" b="1" dirty="0">
                <a:solidFill>
                  <a:prstClr val="white"/>
                </a:solidFill>
                <a:latin typeface="Book Antiqua" pitchFamily="18" charset="0"/>
              </a:rPr>
              <a:t>Du rocher, Il a fait sortir de l'eau,</a:t>
            </a:r>
          </a:p>
          <a:p>
            <a:pPr algn="ctr" defTabSz="1219170"/>
            <a:r>
              <a:rPr lang="fr-FR" sz="3733" b="1" dirty="0">
                <a:solidFill>
                  <a:prstClr val="white"/>
                </a:solidFill>
                <a:latin typeface="Book Antiqua" pitchFamily="18" charset="0"/>
              </a:rPr>
              <a:t>Alléluia Eternelle est Sa pitié</a:t>
            </a:r>
          </a:p>
        </p:txBody>
      </p:sp>
      <p:sp>
        <p:nvSpPr>
          <p:cNvPr id="15" name="ZoneTexte 14">
            <a:extLst>
              <a:ext uri="{FF2B5EF4-FFF2-40B4-BE49-F238E27FC236}">
                <a16:creationId xmlns:a16="http://schemas.microsoft.com/office/drawing/2014/main" id="{B3CBD95F-24F5-F0D4-43EF-63C5CFF602D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6" name="ZoneTexte 15">
            <a:hlinkClick r:id="rId2" action="ppaction://hlinksldjump"/>
            <a:extLst>
              <a:ext uri="{FF2B5EF4-FFF2-40B4-BE49-F238E27FC236}">
                <a16:creationId xmlns:a16="http://schemas.microsoft.com/office/drawing/2014/main" id="{4E2DFF2B-B056-D276-C7E6-A70287214E3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62332495"/>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308324"/>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الذي  ضرب ملوكا عظماء. </a:t>
            </a:r>
            <a:endParaRPr lang="fr-FR" sz="4800" dirty="0">
              <a:solidFill>
                <a:prstClr val="white"/>
              </a:solidFill>
              <a:latin typeface="Calibri"/>
            </a:endParaRPr>
          </a:p>
          <a:p>
            <a:pPr algn="just" defTabSz="1219170" rtl="1"/>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لأن...</a:t>
            </a:r>
            <a:endParaRPr lang="fr-FR" sz="4800" dirty="0">
              <a:solidFill>
                <a:prstClr val="white"/>
              </a:solidFill>
              <a:latin typeface="Calibri"/>
            </a:endParaRPr>
          </a:p>
        </p:txBody>
      </p:sp>
      <p:sp>
        <p:nvSpPr>
          <p:cNvPr id="6" name="Rectangle 5"/>
          <p:cNvSpPr/>
          <p:nvPr/>
        </p:nvSpPr>
        <p:spPr>
          <a:xfrm>
            <a:off x="431371" y="332656"/>
            <a:ext cx="6096677" cy="1241237"/>
          </a:xfrm>
          <a:prstGeom prst="rect">
            <a:avLst/>
          </a:prstGeom>
        </p:spPr>
        <p:txBody>
          <a:bodyPr wrap="square">
            <a:spAutoFit/>
          </a:bodyPr>
          <a:lstStyle/>
          <a:p>
            <a:pPr algn="just" defTabSz="1219170"/>
            <a:r>
              <a:rPr lang="fr-FR" sz="3733" dirty="0" err="1">
                <a:solidFill>
                  <a:prstClr val="white"/>
                </a:solidFill>
                <a:latin typeface="CS Avva Shenouda" pitchFamily="34" charset="0"/>
              </a:rPr>
              <a:t>Vyetafsari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ehannis</a:t>
            </a:r>
            <a:r>
              <a:rPr lang="fr-FR" sz="3733" dirty="0">
                <a:solidFill>
                  <a:prstClr val="white"/>
                </a:solidFill>
                <a:latin typeface="CS Avva Shenouda" pitchFamily="34" charset="0"/>
              </a:rPr>
              <a:t>]</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nourwou</a:t>
            </a:r>
            <a:r>
              <a:rPr lang="fr-FR" sz="3733" dirty="0">
                <a:solidFill>
                  <a:prstClr val="white"/>
                </a:solidFill>
                <a:latin typeface="CS Avva Shenouda" pitchFamily="34" charset="0"/>
              </a:rPr>
              <a:t> =a=l @ je...</a:t>
            </a:r>
          </a:p>
        </p:txBody>
      </p:sp>
      <p:sp>
        <p:nvSpPr>
          <p:cNvPr id="7" name="Rectangle 6"/>
          <p:cNvSpPr/>
          <p:nvPr/>
        </p:nvSpPr>
        <p:spPr>
          <a:xfrm>
            <a:off x="431371" y="4103201"/>
            <a:ext cx="11329259" cy="1241237"/>
          </a:xfrm>
          <a:prstGeom prst="rect">
            <a:avLst/>
          </a:prstGeom>
        </p:spPr>
        <p:txBody>
          <a:bodyPr wrap="square">
            <a:spAutoFit/>
          </a:bodyPr>
          <a:lstStyle/>
          <a:p>
            <a:pPr algn="ctr" defTabSz="1219170"/>
            <a:r>
              <a:rPr lang="fr-FR" sz="3733" b="1" dirty="0">
                <a:solidFill>
                  <a:prstClr val="white"/>
                </a:solidFill>
                <a:latin typeface="Book Antiqua" pitchFamily="18" charset="0"/>
              </a:rPr>
              <a:t>Il frappa des rois forts et tout-puissants,</a:t>
            </a:r>
          </a:p>
          <a:p>
            <a:pPr algn="ctr" defTabSz="1219170"/>
            <a:r>
              <a:rPr lang="fr-FR" sz="3733" b="1" dirty="0">
                <a:solidFill>
                  <a:prstClr val="white"/>
                </a:solidFill>
                <a:latin typeface="Book Antiqua" pitchFamily="18" charset="0"/>
              </a:rPr>
              <a:t>Alléluia Eternelle est Sa pitié</a:t>
            </a:r>
          </a:p>
        </p:txBody>
      </p:sp>
      <p:sp>
        <p:nvSpPr>
          <p:cNvPr id="15" name="ZoneTexte 14">
            <a:extLst>
              <a:ext uri="{FF2B5EF4-FFF2-40B4-BE49-F238E27FC236}">
                <a16:creationId xmlns:a16="http://schemas.microsoft.com/office/drawing/2014/main" id="{E32F6BDC-A930-5889-8C7C-2B2A1BEE062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6" name="ZoneTexte 15">
            <a:hlinkClick r:id="rId2" action="ppaction://hlinksldjump"/>
            <a:extLst>
              <a:ext uri="{FF2B5EF4-FFF2-40B4-BE49-F238E27FC236}">
                <a16:creationId xmlns:a16="http://schemas.microsoft.com/office/drawing/2014/main" id="{83AEE791-E4B1-604D-341E-44D81C6B92D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74121645"/>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1569660"/>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وقتل ملوكا عجيبين.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لأن...</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afqwteb</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nhanourwou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euoi</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svyri</a:t>
            </a:r>
            <a:br>
              <a:rPr lang="fr-FR" sz="3733" dirty="0">
                <a:solidFill>
                  <a:prstClr val="white"/>
                </a:solidFill>
                <a:latin typeface="CS Avva Shenouda" pitchFamily="34" charset="0"/>
              </a:rPr>
            </a:br>
            <a:r>
              <a:rPr lang="fr-FR" sz="3733" dirty="0">
                <a:solidFill>
                  <a:prstClr val="white"/>
                </a:solidFill>
                <a:latin typeface="CS Avva Shenouda" pitchFamily="34" charset="0"/>
              </a:rPr>
              <a:t>=a=l @ je...</a:t>
            </a:r>
          </a:p>
        </p:txBody>
      </p:sp>
      <p:sp>
        <p:nvSpPr>
          <p:cNvPr id="7" name="Rectangle 6"/>
          <p:cNvSpPr/>
          <p:nvPr/>
        </p:nvSpPr>
        <p:spPr>
          <a:xfrm>
            <a:off x="448230" y="4379621"/>
            <a:ext cx="11312399" cy="1241237"/>
          </a:xfrm>
          <a:prstGeom prst="rect">
            <a:avLst/>
          </a:prstGeom>
        </p:spPr>
        <p:txBody>
          <a:bodyPr wrap="square">
            <a:spAutoFit/>
          </a:bodyPr>
          <a:lstStyle/>
          <a:p>
            <a:pPr algn="ctr" defTabSz="1219170"/>
            <a:r>
              <a:rPr lang="fr-FR" sz="3733" b="1" dirty="0">
                <a:solidFill>
                  <a:prstClr val="white"/>
                </a:solidFill>
                <a:latin typeface="Book Antiqua" pitchFamily="18" charset="0"/>
              </a:rPr>
              <a:t>Fit périr des rois forts et redoutables,</a:t>
            </a:r>
          </a:p>
          <a:p>
            <a:pPr algn="ctr" defTabSz="1219170"/>
            <a:r>
              <a:rPr lang="fr-FR" sz="3733" b="1" dirty="0">
                <a:solidFill>
                  <a:prstClr val="white"/>
                </a:solidFill>
                <a:latin typeface="Book Antiqua" pitchFamily="18" charset="0"/>
              </a:rPr>
              <a:t>Alléluia Eternelle est Sa pitié</a:t>
            </a:r>
          </a:p>
        </p:txBody>
      </p:sp>
      <p:sp>
        <p:nvSpPr>
          <p:cNvPr id="15" name="ZoneTexte 14">
            <a:extLst>
              <a:ext uri="{FF2B5EF4-FFF2-40B4-BE49-F238E27FC236}">
                <a16:creationId xmlns:a16="http://schemas.microsoft.com/office/drawing/2014/main" id="{FD6F0C68-B204-AFD1-B6B7-25F90E71C84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6" name="ZoneTexte 15">
            <a:hlinkClick r:id="rId2" action="ppaction://hlinksldjump"/>
            <a:extLst>
              <a:ext uri="{FF2B5EF4-FFF2-40B4-BE49-F238E27FC236}">
                <a16:creationId xmlns:a16="http://schemas.microsoft.com/office/drawing/2014/main" id="{89685180-AB4E-BF79-402E-14C3202C3A2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3654867"/>
      </p:ext>
    </p:extLst>
  </p:cSld>
  <p:clrMapOvr>
    <a:masterClrMapping/>
  </p:clrMapOvr>
</p:sld>
</file>

<file path=ppt/slides/slide30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105424" cy="1569660"/>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سيحون ملك </a:t>
            </a:r>
            <a:r>
              <a:rPr lang="ar-EG" sz="4800" dirty="0" err="1">
                <a:solidFill>
                  <a:prstClr val="white"/>
                </a:solidFill>
                <a:latin typeface="Calibri"/>
                <a:cs typeface="Arial" panose="020B0604020202020204" pitchFamily="34" charset="0"/>
              </a:rPr>
              <a:t>الأموريين</a:t>
            </a:r>
            <a:r>
              <a:rPr lang="ar-EG" sz="4800" dirty="0">
                <a:solidFill>
                  <a:prstClr val="white"/>
                </a:solidFill>
                <a:latin typeface="Calibri"/>
                <a:cs typeface="Arial" panose="020B0604020202020204" pitchFamily="34" charset="0"/>
              </a:rPr>
              <a:t>.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لأن...</a:t>
            </a:r>
            <a:endParaRPr lang="fr-FR" sz="4800" dirty="0">
              <a:solidFill>
                <a:prstClr val="white"/>
              </a:solidFill>
              <a:latin typeface="Calibri"/>
            </a:endParaRPr>
          </a:p>
        </p:txBody>
      </p:sp>
      <p:sp>
        <p:nvSpPr>
          <p:cNvPr id="6" name="Rectangle 5"/>
          <p:cNvSpPr/>
          <p:nvPr/>
        </p:nvSpPr>
        <p:spPr>
          <a:xfrm>
            <a:off x="431371" y="332656"/>
            <a:ext cx="5568619" cy="1241237"/>
          </a:xfrm>
          <a:prstGeom prst="rect">
            <a:avLst/>
          </a:prstGeom>
        </p:spPr>
        <p:txBody>
          <a:bodyPr wrap="square">
            <a:spAutoFit/>
          </a:bodyPr>
          <a:lstStyle/>
          <a:p>
            <a:pPr algn="just" defTabSz="1219170"/>
            <a:r>
              <a:rPr lang="fr-FR" sz="3733" dirty="0" err="1">
                <a:solidFill>
                  <a:prstClr val="white"/>
                </a:solidFill>
                <a:latin typeface="CS Avva Shenouda" pitchFamily="34" charset="0"/>
              </a:rPr>
              <a:t>Cywn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pouro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Ni`amorreoc</a:t>
            </a:r>
            <a:r>
              <a:rPr lang="fr-FR" sz="3733" dirty="0">
                <a:solidFill>
                  <a:prstClr val="white"/>
                </a:solidFill>
                <a:latin typeface="CS Avva Shenouda" pitchFamily="34" charset="0"/>
              </a:rPr>
              <a:t> =a=l @ je...</a:t>
            </a:r>
          </a:p>
        </p:txBody>
      </p:sp>
      <p:sp>
        <p:nvSpPr>
          <p:cNvPr id="7" name="Rectangle 6"/>
          <p:cNvSpPr/>
          <p:nvPr/>
        </p:nvSpPr>
        <p:spPr>
          <a:xfrm>
            <a:off x="2207568" y="4103202"/>
            <a:ext cx="7560840" cy="1241237"/>
          </a:xfrm>
          <a:prstGeom prst="rect">
            <a:avLst/>
          </a:prstGeom>
        </p:spPr>
        <p:txBody>
          <a:bodyPr wrap="square">
            <a:spAutoFit/>
          </a:bodyPr>
          <a:lstStyle/>
          <a:p>
            <a:pPr algn="ctr" defTabSz="1219170"/>
            <a:r>
              <a:rPr lang="fr-FR" sz="3733" b="1" dirty="0">
                <a:solidFill>
                  <a:prstClr val="white"/>
                </a:solidFill>
                <a:latin typeface="Book Antiqua" pitchFamily="18" charset="0"/>
              </a:rPr>
              <a:t>C'est </a:t>
            </a:r>
            <a:r>
              <a:rPr lang="fr-FR" sz="3733" b="1" dirty="0" err="1">
                <a:solidFill>
                  <a:prstClr val="white"/>
                </a:solidFill>
                <a:latin typeface="Book Antiqua" pitchFamily="18" charset="0"/>
              </a:rPr>
              <a:t>Sihon</a:t>
            </a:r>
            <a:r>
              <a:rPr lang="fr-FR" sz="3733" b="1" dirty="0">
                <a:solidFill>
                  <a:prstClr val="white"/>
                </a:solidFill>
                <a:latin typeface="Book Antiqua" pitchFamily="18" charset="0"/>
              </a:rPr>
              <a:t> le roi des </a:t>
            </a:r>
            <a:r>
              <a:rPr lang="fr-FR" sz="3733" b="1" dirty="0" err="1">
                <a:solidFill>
                  <a:prstClr val="white"/>
                </a:solidFill>
                <a:latin typeface="Book Antiqua" pitchFamily="18" charset="0"/>
              </a:rPr>
              <a:t>Amoréens</a:t>
            </a:r>
            <a:r>
              <a:rPr lang="fr-FR" sz="3733" b="1" dirty="0">
                <a:solidFill>
                  <a:prstClr val="white"/>
                </a:solidFill>
                <a:latin typeface="Book Antiqua" pitchFamily="18" charset="0"/>
              </a:rPr>
              <a:t>,</a:t>
            </a:r>
          </a:p>
          <a:p>
            <a:pPr algn="ctr" defTabSz="1219170"/>
            <a:r>
              <a:rPr lang="fr-FR" sz="3733" b="1" dirty="0">
                <a:solidFill>
                  <a:prstClr val="white"/>
                </a:solidFill>
                <a:latin typeface="Book Antiqua" pitchFamily="18" charset="0"/>
              </a:rPr>
              <a:t>Alléluia Eternelle est Sa pitié</a:t>
            </a:r>
          </a:p>
        </p:txBody>
      </p:sp>
      <p:sp>
        <p:nvSpPr>
          <p:cNvPr id="15" name="ZoneTexte 14">
            <a:extLst>
              <a:ext uri="{FF2B5EF4-FFF2-40B4-BE49-F238E27FC236}">
                <a16:creationId xmlns:a16="http://schemas.microsoft.com/office/drawing/2014/main" id="{EF7A26E9-A8DA-AA22-16E1-D5CFCB2C346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6" name="ZoneTexte 15">
            <a:hlinkClick r:id="rId2" action="ppaction://hlinksldjump"/>
            <a:extLst>
              <a:ext uri="{FF2B5EF4-FFF2-40B4-BE49-F238E27FC236}">
                <a16:creationId xmlns:a16="http://schemas.microsoft.com/office/drawing/2014/main" id="{AE94BB37-1166-2F42-E110-3011B5FA3B6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11008221"/>
      </p:ext>
    </p:extLst>
  </p:cSld>
  <p:clrMapOvr>
    <a:masterClrMapping/>
  </p:clrMapOvr>
</p:sld>
</file>

<file path=ppt/slides/slide30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105424" cy="1446550"/>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وعوج ملك باشان.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هلليلويا</a:t>
            </a:r>
            <a:r>
              <a:rPr lang="ar-EG" sz="4400" dirty="0">
                <a:solidFill>
                  <a:prstClr val="white"/>
                </a:solidFill>
                <a:latin typeface="Calibri"/>
                <a:cs typeface="Arial" panose="020B0604020202020204" pitchFamily="34" charset="0"/>
              </a:rPr>
              <a:t>. لأن...</a:t>
            </a:r>
            <a:endParaRPr lang="fr-FR" sz="4400" dirty="0">
              <a:solidFill>
                <a:prstClr val="white"/>
              </a:solidFill>
              <a:latin typeface="Calibri"/>
            </a:endParaRPr>
          </a:p>
        </p:txBody>
      </p:sp>
      <p:sp>
        <p:nvSpPr>
          <p:cNvPr id="6" name="Rectangle 5"/>
          <p:cNvSpPr/>
          <p:nvPr/>
        </p:nvSpPr>
        <p:spPr>
          <a:xfrm>
            <a:off x="431371" y="332656"/>
            <a:ext cx="5280587" cy="1241237"/>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pt-BR" sz="3733" dirty="0">
                <a:solidFill>
                  <a:prstClr val="white"/>
                </a:solidFill>
                <a:latin typeface="CS Avva Shenouda" pitchFamily="34" charset="0"/>
              </a:rPr>
              <a:t>Nem  Wg  `pouro  `nte</a:t>
            </a:r>
          </a:p>
          <a:p>
            <a:pPr algn="just" defTabSz="1219170"/>
            <a:r>
              <a:rPr lang="pt-BR" sz="3733" dirty="0">
                <a:solidFill>
                  <a:prstClr val="white"/>
                </a:solidFill>
                <a:latin typeface="CS Avva Shenouda" pitchFamily="34" charset="0"/>
              </a:rPr>
              <a:t> `:bacan =a=l @ je...</a:t>
            </a:r>
            <a:endParaRPr lang="fr-FR" sz="3733" dirty="0">
              <a:solidFill>
                <a:prstClr val="white"/>
              </a:solidFill>
              <a:latin typeface="CS Avva Shenouda" pitchFamily="34" charset="0"/>
            </a:endParaRPr>
          </a:p>
        </p:txBody>
      </p:sp>
      <p:sp>
        <p:nvSpPr>
          <p:cNvPr id="7" name="Rectangle 6"/>
          <p:cNvSpPr/>
          <p:nvPr/>
        </p:nvSpPr>
        <p:spPr>
          <a:xfrm>
            <a:off x="431371" y="4379621"/>
            <a:ext cx="11346117" cy="1241237"/>
          </a:xfrm>
          <a:prstGeom prst="rect">
            <a:avLst/>
          </a:prstGeom>
        </p:spPr>
        <p:txBody>
          <a:bodyPr wrap="square">
            <a:spAutoFit/>
          </a:bodyPr>
          <a:lstStyle/>
          <a:p>
            <a:pPr algn="ctr" defTabSz="1219170"/>
            <a:r>
              <a:rPr lang="fr-FR" sz="3733" b="1" dirty="0">
                <a:solidFill>
                  <a:prstClr val="white"/>
                </a:solidFill>
                <a:latin typeface="Book Antiqua" pitchFamily="18" charset="0"/>
              </a:rPr>
              <a:t>Et c’est </a:t>
            </a:r>
            <a:r>
              <a:rPr lang="fr-FR" sz="3733" b="1" dirty="0" err="1">
                <a:solidFill>
                  <a:prstClr val="white"/>
                </a:solidFill>
                <a:latin typeface="Book Antiqua" pitchFamily="18" charset="0"/>
              </a:rPr>
              <a:t>Og</a:t>
            </a:r>
            <a:r>
              <a:rPr lang="fr-FR" sz="3733" b="1" dirty="0">
                <a:solidFill>
                  <a:prstClr val="white"/>
                </a:solidFill>
                <a:latin typeface="Book Antiqua" pitchFamily="18" charset="0"/>
              </a:rPr>
              <a:t>, le roi de tout le </a:t>
            </a:r>
            <a:r>
              <a:rPr lang="fr-FR" sz="3733" b="1" dirty="0" err="1">
                <a:solidFill>
                  <a:prstClr val="white"/>
                </a:solidFill>
                <a:latin typeface="Book Antiqua" pitchFamily="18" charset="0"/>
              </a:rPr>
              <a:t>Bashân</a:t>
            </a:r>
            <a:r>
              <a:rPr lang="fr-FR" sz="3733" b="1" dirty="0">
                <a:solidFill>
                  <a:prstClr val="white"/>
                </a:solidFill>
                <a:latin typeface="Book Antiqua" pitchFamily="18" charset="0"/>
              </a:rPr>
              <a:t>,</a:t>
            </a:r>
          </a:p>
          <a:p>
            <a:pPr algn="ctr" defTabSz="1219170"/>
            <a:r>
              <a:rPr lang="fr-FR" sz="3733" b="1" dirty="0">
                <a:solidFill>
                  <a:prstClr val="white"/>
                </a:solidFill>
                <a:latin typeface="Book Antiqua" pitchFamily="18" charset="0"/>
              </a:rPr>
              <a:t>Alléluia Eternelle est Sa pitié</a:t>
            </a:r>
          </a:p>
        </p:txBody>
      </p:sp>
      <p:sp>
        <p:nvSpPr>
          <p:cNvPr id="15" name="ZoneTexte 14">
            <a:extLst>
              <a:ext uri="{FF2B5EF4-FFF2-40B4-BE49-F238E27FC236}">
                <a16:creationId xmlns:a16="http://schemas.microsoft.com/office/drawing/2014/main" id="{498FBB7B-5945-E1CD-2A06-D46E4C43FCC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6" name="ZoneTexte 15">
            <a:hlinkClick r:id="rId2" action="ppaction://hlinksldjump"/>
            <a:extLst>
              <a:ext uri="{FF2B5EF4-FFF2-40B4-BE49-F238E27FC236}">
                <a16:creationId xmlns:a16="http://schemas.microsoft.com/office/drawing/2014/main" id="{17CB3467-5B49-FF46-B404-613DC970F0B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61527011"/>
      </p:ext>
    </p:extLst>
  </p:cSld>
  <p:clrMapOvr>
    <a:masterClrMapping/>
  </p:clrMapOvr>
</p:sld>
</file>

<file path=ppt/slides/slide30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1569660"/>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أعطى أرضهم ميراثا.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لأن...</a:t>
            </a:r>
            <a:endParaRPr lang="fr-FR" sz="4800" dirty="0">
              <a:solidFill>
                <a:prstClr val="white"/>
              </a:solidFill>
              <a:latin typeface="Calibri"/>
            </a:endParaRPr>
          </a:p>
        </p:txBody>
      </p:sp>
      <p:sp>
        <p:nvSpPr>
          <p:cNvPr id="6" name="Rectangle 5"/>
          <p:cNvSpPr/>
          <p:nvPr/>
        </p:nvSpPr>
        <p:spPr>
          <a:xfrm>
            <a:off x="431371" y="340592"/>
            <a:ext cx="5280587" cy="1241237"/>
          </a:xfrm>
          <a:prstGeom prst="rect">
            <a:avLst/>
          </a:prstGeom>
        </p:spPr>
        <p:txBody>
          <a:bodyPr wrap="square">
            <a:spAutoFit/>
          </a:bodyPr>
          <a:lstStyle/>
          <a:p>
            <a:pPr algn="just" defTabSz="1219170"/>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mpoukahi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eu`klyronomi`a</a:t>
            </a:r>
            <a:r>
              <a:rPr lang="fr-FR" sz="3733" dirty="0">
                <a:solidFill>
                  <a:prstClr val="white"/>
                </a:solidFill>
                <a:latin typeface="CS Avva Shenouda" pitchFamily="34" charset="0"/>
              </a:rPr>
              <a:t> =a=l @ je...</a:t>
            </a:r>
          </a:p>
        </p:txBody>
      </p:sp>
      <p:sp>
        <p:nvSpPr>
          <p:cNvPr id="7" name="Rectangle 6"/>
          <p:cNvSpPr/>
          <p:nvPr/>
        </p:nvSpPr>
        <p:spPr>
          <a:xfrm>
            <a:off x="2207568" y="4103202"/>
            <a:ext cx="7560840" cy="1241237"/>
          </a:xfrm>
          <a:prstGeom prst="rect">
            <a:avLst/>
          </a:prstGeom>
        </p:spPr>
        <p:txBody>
          <a:bodyPr wrap="square">
            <a:spAutoFit/>
          </a:bodyPr>
          <a:lstStyle/>
          <a:p>
            <a:pPr algn="ctr" defTabSz="1219170"/>
            <a:r>
              <a:rPr lang="fr-FR" sz="3733" b="1" dirty="0">
                <a:solidFill>
                  <a:prstClr val="white"/>
                </a:solidFill>
                <a:latin typeface="Book Antiqua" pitchFamily="18" charset="0"/>
              </a:rPr>
              <a:t>Il donna leur pays en héritage,</a:t>
            </a:r>
          </a:p>
          <a:p>
            <a:pPr algn="ctr" defTabSz="1219170"/>
            <a:r>
              <a:rPr lang="fr-FR" sz="3733" b="1" dirty="0">
                <a:solidFill>
                  <a:prstClr val="white"/>
                </a:solidFill>
                <a:latin typeface="Book Antiqua" pitchFamily="18" charset="0"/>
              </a:rPr>
              <a:t>Alléluia Eternelle est Sa pitié</a:t>
            </a:r>
          </a:p>
        </p:txBody>
      </p:sp>
      <p:sp>
        <p:nvSpPr>
          <p:cNvPr id="15" name="ZoneTexte 14">
            <a:extLst>
              <a:ext uri="{FF2B5EF4-FFF2-40B4-BE49-F238E27FC236}">
                <a16:creationId xmlns:a16="http://schemas.microsoft.com/office/drawing/2014/main" id="{84834962-7AE3-F19C-D275-30DCA035942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6" name="ZoneTexte 15">
            <a:hlinkClick r:id="rId2" action="ppaction://hlinksldjump"/>
            <a:extLst>
              <a:ext uri="{FF2B5EF4-FFF2-40B4-BE49-F238E27FC236}">
                <a16:creationId xmlns:a16="http://schemas.microsoft.com/office/drawing/2014/main" id="{F90223F9-2D04-199A-F789-53BB4FC2C5A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06249672"/>
      </p:ext>
    </p:extLst>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105424" cy="1569660"/>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ميراثا لعبده إسرائيل.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لأن...</a:t>
            </a:r>
            <a:endParaRPr lang="fr-FR" sz="4800" dirty="0">
              <a:solidFill>
                <a:prstClr val="white"/>
              </a:solidFill>
              <a:latin typeface="Calibri"/>
            </a:endParaRPr>
          </a:p>
        </p:txBody>
      </p:sp>
      <p:sp>
        <p:nvSpPr>
          <p:cNvPr id="6" name="Rectangle 5"/>
          <p:cNvSpPr/>
          <p:nvPr/>
        </p:nvSpPr>
        <p:spPr>
          <a:xfrm>
            <a:off x="527381" y="332656"/>
            <a:ext cx="6144683" cy="1241237"/>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Eu`klyronomi`a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mpefbwk</a:t>
            </a:r>
            <a:r>
              <a:rPr lang="fr-FR" sz="3733" dirty="0">
                <a:solidFill>
                  <a:prstClr val="white"/>
                </a:solidFill>
                <a:latin typeface="CS Avva Shenouda" pitchFamily="34" charset="0"/>
              </a:rPr>
              <a:t> Pi=c=l =a=l @ je...</a:t>
            </a:r>
          </a:p>
        </p:txBody>
      </p:sp>
      <p:sp>
        <p:nvSpPr>
          <p:cNvPr id="7" name="Rectangle 6"/>
          <p:cNvSpPr/>
          <p:nvPr/>
        </p:nvSpPr>
        <p:spPr>
          <a:xfrm>
            <a:off x="431371" y="4379621"/>
            <a:ext cx="11346116" cy="1241237"/>
          </a:xfrm>
          <a:prstGeom prst="rect">
            <a:avLst/>
          </a:prstGeom>
        </p:spPr>
        <p:txBody>
          <a:bodyPr wrap="square">
            <a:spAutoFit/>
          </a:bodyPr>
          <a:lstStyle/>
          <a:p>
            <a:pPr algn="ctr" defTabSz="1219170"/>
            <a:r>
              <a:rPr lang="fr-FR" sz="3733" b="1" dirty="0">
                <a:solidFill>
                  <a:prstClr val="white"/>
                </a:solidFill>
                <a:latin typeface="Book Antiqua" pitchFamily="18" charset="0"/>
              </a:rPr>
              <a:t>Héritage d'Israël Son serviteur,</a:t>
            </a:r>
          </a:p>
          <a:p>
            <a:pPr algn="ctr" defTabSz="1219170"/>
            <a:r>
              <a:rPr lang="fr-FR" sz="3733" b="1" dirty="0">
                <a:solidFill>
                  <a:prstClr val="white"/>
                </a:solidFill>
                <a:latin typeface="Book Antiqua" pitchFamily="18" charset="0"/>
              </a:rPr>
              <a:t>Alléluia Eternelle est Sa pitié</a:t>
            </a:r>
          </a:p>
        </p:txBody>
      </p:sp>
      <p:sp>
        <p:nvSpPr>
          <p:cNvPr id="15" name="ZoneTexte 14">
            <a:extLst>
              <a:ext uri="{FF2B5EF4-FFF2-40B4-BE49-F238E27FC236}">
                <a16:creationId xmlns:a16="http://schemas.microsoft.com/office/drawing/2014/main" id="{82B87103-D3FC-B434-9799-D42477DF9A2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6" name="ZoneTexte 15">
            <a:hlinkClick r:id="rId2" action="ppaction://hlinksldjump"/>
            <a:extLst>
              <a:ext uri="{FF2B5EF4-FFF2-40B4-BE49-F238E27FC236}">
                <a16:creationId xmlns:a16="http://schemas.microsoft.com/office/drawing/2014/main" id="{308B01F6-7651-6378-AC71-83366E77D52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32792439"/>
      </p:ext>
    </p:extLst>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105424" cy="1569660"/>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في تواضعنا ذكرنا الرب.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لأن...</a:t>
            </a:r>
            <a:endParaRPr lang="fr-FR" sz="4800"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pt-BR" sz="3733" dirty="0">
                <a:solidFill>
                  <a:prstClr val="white"/>
                </a:solidFill>
                <a:latin typeface="CS Avva Shenouda" pitchFamily="34" charset="0"/>
              </a:rPr>
              <a:t>N`hryi qen pen;ebi`o aferpenmeu`i `nje `P¡ =a=l @ je...</a:t>
            </a:r>
            <a:endParaRPr lang="fr-FR" sz="3733" dirty="0">
              <a:solidFill>
                <a:prstClr val="white"/>
              </a:solidFill>
              <a:latin typeface="CS Avva Shenouda" pitchFamily="34" charset="0"/>
            </a:endParaRPr>
          </a:p>
        </p:txBody>
      </p:sp>
      <p:sp>
        <p:nvSpPr>
          <p:cNvPr id="7" name="Rectangle 6"/>
          <p:cNvSpPr/>
          <p:nvPr/>
        </p:nvSpPr>
        <p:spPr>
          <a:xfrm>
            <a:off x="431371" y="4103202"/>
            <a:ext cx="11346117" cy="1241237"/>
          </a:xfrm>
          <a:prstGeom prst="rect">
            <a:avLst/>
          </a:prstGeom>
        </p:spPr>
        <p:txBody>
          <a:bodyPr wrap="square">
            <a:spAutoFit/>
          </a:bodyPr>
          <a:lstStyle/>
          <a:p>
            <a:pPr algn="ctr" defTabSz="1219170"/>
            <a:r>
              <a:rPr lang="fr-FR" sz="3733" b="1" dirty="0">
                <a:solidFill>
                  <a:prstClr val="white"/>
                </a:solidFill>
                <a:latin typeface="Book Antiqua" pitchFamily="18" charset="0"/>
              </a:rPr>
              <a:t>Humiliés, Il s’est souvenu de nous,</a:t>
            </a:r>
          </a:p>
          <a:p>
            <a:pPr algn="ctr" defTabSz="1219170"/>
            <a:r>
              <a:rPr lang="fr-FR" sz="3733" b="1" dirty="0">
                <a:solidFill>
                  <a:prstClr val="white"/>
                </a:solidFill>
                <a:latin typeface="Book Antiqua" pitchFamily="18" charset="0"/>
              </a:rPr>
              <a:t>Alléluia Eternelle est Sa pitié</a:t>
            </a:r>
          </a:p>
        </p:txBody>
      </p:sp>
      <p:sp>
        <p:nvSpPr>
          <p:cNvPr id="15" name="ZoneTexte 14">
            <a:extLst>
              <a:ext uri="{FF2B5EF4-FFF2-40B4-BE49-F238E27FC236}">
                <a16:creationId xmlns:a16="http://schemas.microsoft.com/office/drawing/2014/main" id="{0120A6FC-F466-E4E7-7BD4-DEAD1705B34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6" name="ZoneTexte 15">
            <a:hlinkClick r:id="rId2" action="ppaction://hlinksldjump"/>
            <a:extLst>
              <a:ext uri="{FF2B5EF4-FFF2-40B4-BE49-F238E27FC236}">
                <a16:creationId xmlns:a16="http://schemas.microsoft.com/office/drawing/2014/main" id="{85CEC71C-DB6F-2FA5-8B4F-99ABE40BFFD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72843511"/>
      </p:ext>
    </p:extLst>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1569660"/>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وخلصنا من أيدي أعدائنا.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لأن...</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afcotten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nenjij</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nenjaji</a:t>
            </a:r>
            <a:r>
              <a:rPr lang="fr-FR" sz="3733" dirty="0">
                <a:solidFill>
                  <a:prstClr val="white"/>
                </a:solidFill>
                <a:latin typeface="CS Avva Shenouda" pitchFamily="34" charset="0"/>
              </a:rPr>
              <a:t> =a=l @ je...</a:t>
            </a:r>
          </a:p>
        </p:txBody>
      </p:sp>
      <p:sp>
        <p:nvSpPr>
          <p:cNvPr id="7" name="Rectangle 6"/>
          <p:cNvSpPr/>
          <p:nvPr/>
        </p:nvSpPr>
        <p:spPr>
          <a:xfrm>
            <a:off x="448230" y="4379620"/>
            <a:ext cx="11329257" cy="1241237"/>
          </a:xfrm>
          <a:prstGeom prst="rect">
            <a:avLst/>
          </a:prstGeom>
        </p:spPr>
        <p:txBody>
          <a:bodyPr wrap="square">
            <a:spAutoFit/>
          </a:bodyPr>
          <a:lstStyle/>
          <a:p>
            <a:pPr algn="ctr" defTabSz="1219170"/>
            <a:r>
              <a:rPr lang="fr-FR" sz="3733" b="1" dirty="0">
                <a:solidFill>
                  <a:prstClr val="white"/>
                </a:solidFill>
                <a:latin typeface="Book Antiqua" pitchFamily="18" charset="0"/>
              </a:rPr>
              <a:t>Nous sauva de la main des oppresseurs,</a:t>
            </a:r>
          </a:p>
          <a:p>
            <a:pPr algn="ctr" defTabSz="1219170"/>
            <a:r>
              <a:rPr lang="fr-FR" sz="3733" b="1" dirty="0">
                <a:solidFill>
                  <a:prstClr val="white"/>
                </a:solidFill>
                <a:latin typeface="Book Antiqua" pitchFamily="18" charset="0"/>
              </a:rPr>
              <a:t>Alléluia Eternelle est Sa pitié</a:t>
            </a:r>
          </a:p>
        </p:txBody>
      </p:sp>
      <p:sp>
        <p:nvSpPr>
          <p:cNvPr id="15" name="ZoneTexte 14">
            <a:extLst>
              <a:ext uri="{FF2B5EF4-FFF2-40B4-BE49-F238E27FC236}">
                <a16:creationId xmlns:a16="http://schemas.microsoft.com/office/drawing/2014/main" id="{298023F0-72EF-FEA9-6EB0-09098002FE5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6" name="ZoneTexte 15">
            <a:hlinkClick r:id="rId2" action="ppaction://hlinksldjump"/>
            <a:extLst>
              <a:ext uri="{FF2B5EF4-FFF2-40B4-BE49-F238E27FC236}">
                <a16:creationId xmlns:a16="http://schemas.microsoft.com/office/drawing/2014/main" id="{D03A3938-B01D-745D-C498-B2AC915FFB0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09387080"/>
      </p:ext>
    </p:extLst>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105424" cy="2308324"/>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الذي  يعطى طعاما لكل جسد حي. </a:t>
            </a:r>
            <a:endParaRPr lang="fr-FR" sz="4800" dirty="0">
              <a:solidFill>
                <a:prstClr val="white"/>
              </a:solidFill>
              <a:latin typeface="Calibri"/>
            </a:endParaRPr>
          </a:p>
          <a:p>
            <a:pPr algn="just" defTabSz="1219170" rtl="1"/>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لأن...</a:t>
            </a:r>
            <a:endParaRPr lang="fr-FR" sz="4800" dirty="0">
              <a:solidFill>
                <a:prstClr val="white"/>
              </a:solidFill>
              <a:latin typeface="Calibri"/>
            </a:endParaRPr>
          </a:p>
        </p:txBody>
      </p:sp>
      <p:sp>
        <p:nvSpPr>
          <p:cNvPr id="6" name="Rectangle 5"/>
          <p:cNvSpPr/>
          <p:nvPr/>
        </p:nvSpPr>
        <p:spPr>
          <a:xfrm>
            <a:off x="431371" y="332656"/>
            <a:ext cx="6096677" cy="1241237"/>
          </a:xfrm>
          <a:prstGeom prst="rect">
            <a:avLst/>
          </a:prstGeom>
        </p:spPr>
        <p:txBody>
          <a:bodyPr wrap="square">
            <a:spAutoFit/>
          </a:bodyPr>
          <a:lstStyle/>
          <a:p>
            <a:pPr algn="just" defTabSz="1219170"/>
            <a:r>
              <a:rPr lang="fr-FR" sz="3733" dirty="0" err="1">
                <a:solidFill>
                  <a:prstClr val="white"/>
                </a:solidFill>
                <a:latin typeface="CS Avva Shenouda" pitchFamily="34" charset="0"/>
              </a:rPr>
              <a:t>Vyet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ncarx</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etonq</a:t>
            </a:r>
            <a:r>
              <a:rPr lang="fr-FR" sz="3733" dirty="0">
                <a:solidFill>
                  <a:prstClr val="white"/>
                </a:solidFill>
                <a:latin typeface="CS Avva Shenouda" pitchFamily="34" charset="0"/>
              </a:rPr>
              <a:t> =a=l @ je...</a:t>
            </a:r>
          </a:p>
        </p:txBody>
      </p:sp>
      <p:sp>
        <p:nvSpPr>
          <p:cNvPr id="7" name="Rectangle 6"/>
          <p:cNvSpPr/>
          <p:nvPr/>
        </p:nvSpPr>
        <p:spPr>
          <a:xfrm>
            <a:off x="431371" y="4103201"/>
            <a:ext cx="11346117" cy="1241237"/>
          </a:xfrm>
          <a:prstGeom prst="rect">
            <a:avLst/>
          </a:prstGeom>
        </p:spPr>
        <p:txBody>
          <a:bodyPr wrap="square">
            <a:spAutoFit/>
          </a:bodyPr>
          <a:lstStyle/>
          <a:p>
            <a:pPr algn="ctr" defTabSz="1219170"/>
            <a:r>
              <a:rPr lang="fr-FR" sz="3733" b="1" dirty="0">
                <a:solidFill>
                  <a:prstClr val="white"/>
                </a:solidFill>
                <a:latin typeface="Book Antiqua" pitchFamily="18" charset="0"/>
              </a:rPr>
              <a:t>Celui qui donne nourriture à toute chair,</a:t>
            </a:r>
          </a:p>
          <a:p>
            <a:pPr algn="ctr" defTabSz="1219170"/>
            <a:r>
              <a:rPr lang="fr-FR" sz="3733" b="1" dirty="0">
                <a:solidFill>
                  <a:prstClr val="white"/>
                </a:solidFill>
                <a:latin typeface="Book Antiqua" pitchFamily="18" charset="0"/>
              </a:rPr>
              <a:t>Alléluia Eternelle est Sa pitié</a:t>
            </a:r>
          </a:p>
        </p:txBody>
      </p:sp>
      <p:sp>
        <p:nvSpPr>
          <p:cNvPr id="15" name="ZoneTexte 14">
            <a:extLst>
              <a:ext uri="{FF2B5EF4-FFF2-40B4-BE49-F238E27FC236}">
                <a16:creationId xmlns:a16="http://schemas.microsoft.com/office/drawing/2014/main" id="{89DDEE6F-2199-4F07-0AC0-E185423CA4D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6" name="ZoneTexte 15">
            <a:hlinkClick r:id="rId2" action="ppaction://hlinksldjump"/>
            <a:extLst>
              <a:ext uri="{FF2B5EF4-FFF2-40B4-BE49-F238E27FC236}">
                <a16:creationId xmlns:a16="http://schemas.microsoft.com/office/drawing/2014/main" id="{8254CEB2-3F6F-D224-069C-6C29FFA16DD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39552497"/>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279576" y="2639237"/>
            <a:ext cx="7848872" cy="1323439"/>
          </a:xfrm>
          <a:prstGeom prst="rect">
            <a:avLst/>
          </a:prstGeom>
        </p:spPr>
        <p:txBody>
          <a:bodyPr wrap="square">
            <a:spAutoFit/>
          </a:bodyPr>
          <a:lstStyle/>
          <a:p>
            <a:pPr algn="ctr"/>
            <a:r>
              <a:rPr lang="fr-FR" sz="4000" b="1" dirty="0" err="1">
                <a:solidFill>
                  <a:prstClr val="white"/>
                </a:solidFill>
                <a:latin typeface="Book Antiqua" pitchFamily="18" charset="0"/>
                <a:cs typeface="Al-Kharashi 3" pitchFamily="2" charset="-78"/>
              </a:rPr>
              <a:t>Hos</a:t>
            </a:r>
            <a:r>
              <a:rPr lang="fr-FR" sz="4000" b="1" dirty="0">
                <a:solidFill>
                  <a:prstClr val="white"/>
                </a:solidFill>
                <a:latin typeface="Book Antiqua" pitchFamily="18" charset="0"/>
                <a:cs typeface="Al-Kharashi 3" pitchFamily="2" charset="-78"/>
              </a:rPr>
              <a:t> de </a:t>
            </a:r>
            <a:r>
              <a:rPr lang="fr-FR" sz="4000" b="1" dirty="0" err="1">
                <a:solidFill>
                  <a:prstClr val="white"/>
                </a:solidFill>
                <a:latin typeface="Book Antiqua" pitchFamily="18" charset="0"/>
                <a:cs typeface="Al-Kharashi 3" pitchFamily="2" charset="-78"/>
              </a:rPr>
              <a:t>Kiahk</a:t>
            </a:r>
            <a:r>
              <a:rPr lang="fr-FR" sz="4000" b="1" dirty="0">
                <a:solidFill>
                  <a:prstClr val="white"/>
                </a:solidFill>
                <a:latin typeface="Book Antiqua" pitchFamily="18" charset="0"/>
                <a:cs typeface="Al-Kharashi 3" pitchFamily="2" charset="-78"/>
              </a:rPr>
              <a:t> - </a:t>
            </a:r>
            <a:r>
              <a:rPr lang="ar-EG" sz="4000" b="1" dirty="0">
                <a:solidFill>
                  <a:prstClr val="white"/>
                </a:solidFill>
                <a:latin typeface="Book Antiqua" pitchFamily="18" charset="0"/>
                <a:cs typeface="Al-Kharashi 3" pitchFamily="2" charset="-78"/>
              </a:rPr>
              <a:t>الهوس </a:t>
            </a:r>
            <a:r>
              <a:rPr lang="ar-EG" sz="4000" b="1" dirty="0" err="1">
                <a:solidFill>
                  <a:prstClr val="white"/>
                </a:solidFill>
                <a:latin typeface="Book Antiqua" pitchFamily="18" charset="0"/>
                <a:cs typeface="Al-Kharashi 3" pitchFamily="2" charset="-78"/>
              </a:rPr>
              <a:t>الكيهكي</a:t>
            </a:r>
            <a:endParaRPr lang="ar-EG" sz="4000" b="1" dirty="0">
              <a:solidFill>
                <a:prstClr val="white"/>
              </a:solidFill>
              <a:latin typeface="Book Antiqua" pitchFamily="18" charset="0"/>
              <a:cs typeface="Al-Kharashi 3" pitchFamily="2" charset="-78"/>
            </a:endParaRPr>
          </a:p>
          <a:p>
            <a:pPr algn="ctr"/>
            <a:r>
              <a:rPr lang="fr-FR" sz="4000" b="1" dirty="0">
                <a:solidFill>
                  <a:prstClr val="white"/>
                </a:solidFill>
                <a:latin typeface="Book Antiqua" pitchFamily="18" charset="0"/>
              </a:rPr>
              <a:t> </a:t>
            </a:r>
            <a:endParaRPr lang="ar-EG" sz="4000" b="1" dirty="0">
              <a:solidFill>
                <a:prstClr val="white"/>
              </a:solidFill>
              <a:latin typeface="Book Antiqua" pitchFamily="18" charset="0"/>
            </a:endParaRP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109 </a:t>
            </a:r>
          </a:p>
        </p:txBody>
      </p:sp>
      <p:sp>
        <p:nvSpPr>
          <p:cNvPr id="11" name="Rectangle 10">
            <a:hlinkClick r:id="rId3" action="ppaction://hlinksldjump"/>
          </p:cNvPr>
          <p:cNvSpPr/>
          <p:nvPr/>
        </p:nvSpPr>
        <p:spPr>
          <a:xfrm>
            <a:off x="8760296" y="6097362"/>
            <a:ext cx="1800200"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a:t>
            </a:r>
            <a:r>
              <a:rPr lang="fr-FR" sz="1100" dirty="0">
                <a:solidFill>
                  <a:prstClr val="white"/>
                </a:solidFill>
                <a:latin typeface="CS Avva Shenouda" pitchFamily="34" charset="0"/>
              </a:rPr>
              <a:t>`</a:t>
            </a:r>
            <a:r>
              <a:rPr lang="fr-FR" sz="1100" dirty="0" err="1">
                <a:solidFill>
                  <a:prstClr val="white"/>
                </a:solidFill>
                <a:latin typeface="CS Avva Shenouda" pitchFamily="34" charset="0"/>
              </a:rPr>
              <a:t>Agioc</a:t>
            </a:r>
            <a:r>
              <a:rPr lang="fr-FR" sz="1100" dirty="0">
                <a:solidFill>
                  <a:prstClr val="white"/>
                </a:solidFill>
                <a:latin typeface="CS Avva Shenouda" pitchFamily="34" charset="0"/>
              </a:rPr>
              <a:t> `o :</a:t>
            </a:r>
            <a:r>
              <a:rPr lang="fr-FR" sz="1100" dirty="0" err="1">
                <a:solidFill>
                  <a:prstClr val="white"/>
                </a:solidFill>
                <a:latin typeface="CS Avva Shenouda" pitchFamily="34" charset="0"/>
              </a:rPr>
              <a:t>eoc</a:t>
            </a:r>
            <a:endParaRPr lang="fr-FR" sz="1100" dirty="0"/>
          </a:p>
        </p:txBody>
      </p:sp>
      <p:sp>
        <p:nvSpPr>
          <p:cNvPr id="14" name="Rectangle 13">
            <a:hlinkClick r:id="rId4" action="ppaction://hlinksldjump"/>
          </p:cNvPr>
          <p:cNvSpPr/>
          <p:nvPr/>
        </p:nvSpPr>
        <p:spPr>
          <a:xfrm>
            <a:off x="10632504" y="6097362"/>
            <a:ext cx="1440160"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a:t>
            </a:r>
            <a:r>
              <a:rPr lang="fr-FR" sz="1100" dirty="0">
                <a:solidFill>
                  <a:prstClr val="white"/>
                </a:solidFill>
                <a:latin typeface="Book Antiqua" pitchFamily="18" charset="0"/>
              </a:rPr>
              <a:t>1</a:t>
            </a:r>
            <a:r>
              <a:rPr lang="fr-FR" sz="1100" baseline="30000" dirty="0">
                <a:solidFill>
                  <a:prstClr val="white"/>
                </a:solidFill>
                <a:latin typeface="Book Antiqua" pitchFamily="18" charset="0"/>
              </a:rPr>
              <a:t>er</a:t>
            </a:r>
            <a:r>
              <a:rPr lang="fr-FR" sz="1100" dirty="0">
                <a:solidFill>
                  <a:prstClr val="white"/>
                </a:solidFill>
                <a:latin typeface="Book Antiqua" pitchFamily="18" charset="0"/>
              </a:rPr>
              <a:t> </a:t>
            </a:r>
            <a:r>
              <a:rPr lang="fr-FR" sz="1100" dirty="0" err="1">
                <a:solidFill>
                  <a:prstClr val="white"/>
                </a:solidFill>
                <a:latin typeface="Book Antiqua" pitchFamily="18" charset="0"/>
              </a:rPr>
              <a:t>Hos</a:t>
            </a:r>
            <a:endParaRPr lang="fr-FR" sz="1100"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E4D2FDA0-8520-9E59-6EE3-88B29BB3AEA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5" action="ppaction://hlinksldjump"/>
            <a:extLst>
              <a:ext uri="{FF2B5EF4-FFF2-40B4-BE49-F238E27FC236}">
                <a16:creationId xmlns:a16="http://schemas.microsoft.com/office/drawing/2014/main" id="{42BE2AF6-3D55-9F92-D280-D30EB8D43F1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51152877"/>
      </p:ext>
    </p:extLst>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105424" cy="1569660"/>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احمدوا إله السماء.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لأن...</a:t>
            </a:r>
            <a:endParaRPr lang="fr-FR" sz="4800" dirty="0">
              <a:solidFill>
                <a:prstClr val="white"/>
              </a:solidFill>
              <a:latin typeface="Calibri"/>
            </a:endParaRPr>
          </a:p>
        </p:txBody>
      </p:sp>
      <p:sp>
        <p:nvSpPr>
          <p:cNvPr id="6" name="Rectangle 5"/>
          <p:cNvSpPr/>
          <p:nvPr/>
        </p:nvSpPr>
        <p:spPr>
          <a:xfrm>
            <a:off x="527381" y="332657"/>
            <a:ext cx="6000667" cy="1241237"/>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Ouwnh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`m`V] `</a:t>
            </a:r>
            <a:r>
              <a:rPr lang="fr-FR" sz="3733" dirty="0" err="1">
                <a:solidFill>
                  <a:prstClr val="white"/>
                </a:solidFill>
                <a:latin typeface="CS Avva Shenouda" pitchFamily="34" charset="0"/>
              </a:rPr>
              <a:t>nte</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tve</a:t>
            </a:r>
            <a:r>
              <a:rPr lang="fr-FR" sz="3733" dirty="0">
                <a:solidFill>
                  <a:prstClr val="white"/>
                </a:solidFill>
                <a:latin typeface="CS Avva Shenouda" pitchFamily="34" charset="0"/>
              </a:rPr>
              <a:t> =a=l @ je...</a:t>
            </a:r>
          </a:p>
        </p:txBody>
      </p:sp>
      <p:sp>
        <p:nvSpPr>
          <p:cNvPr id="7" name="Rectangle 6"/>
          <p:cNvSpPr/>
          <p:nvPr/>
        </p:nvSpPr>
        <p:spPr>
          <a:xfrm>
            <a:off x="431371" y="4379620"/>
            <a:ext cx="11346116" cy="1241237"/>
          </a:xfrm>
          <a:prstGeom prst="rect">
            <a:avLst/>
          </a:prstGeom>
        </p:spPr>
        <p:txBody>
          <a:bodyPr wrap="square">
            <a:spAutoFit/>
          </a:bodyPr>
          <a:lstStyle/>
          <a:p>
            <a:pPr algn="ctr" defTabSz="1219170"/>
            <a:r>
              <a:rPr lang="fr-FR" sz="3733" b="1" dirty="0">
                <a:solidFill>
                  <a:prstClr val="white"/>
                </a:solidFill>
                <a:latin typeface="Book Antiqua" pitchFamily="18" charset="0"/>
              </a:rPr>
              <a:t>Rendez grâce, rendez grâce au Dieu du Ciel,</a:t>
            </a:r>
          </a:p>
          <a:p>
            <a:pPr algn="ctr" defTabSz="1219170"/>
            <a:r>
              <a:rPr lang="fr-FR" sz="3733" b="1" dirty="0">
                <a:solidFill>
                  <a:prstClr val="white"/>
                </a:solidFill>
                <a:latin typeface="Book Antiqua" pitchFamily="18" charset="0"/>
              </a:rPr>
              <a:t>Alléluia Eternelle est Sa pitié</a:t>
            </a:r>
          </a:p>
        </p:txBody>
      </p:sp>
      <p:sp>
        <p:nvSpPr>
          <p:cNvPr id="15" name="ZoneTexte 14">
            <a:extLst>
              <a:ext uri="{FF2B5EF4-FFF2-40B4-BE49-F238E27FC236}">
                <a16:creationId xmlns:a16="http://schemas.microsoft.com/office/drawing/2014/main" id="{12F4973C-2BE4-AFB0-9031-F1512DDA9B7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6" name="ZoneTexte 15">
            <a:hlinkClick r:id="rId2" action="ppaction://hlinksldjump"/>
            <a:extLst>
              <a:ext uri="{FF2B5EF4-FFF2-40B4-BE49-F238E27FC236}">
                <a16:creationId xmlns:a16="http://schemas.microsoft.com/office/drawing/2014/main" id="{68ABFC39-3F48-0053-B8AA-AE1F8459F53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56825598"/>
      </p:ext>
    </p:extLst>
  </p:cSld>
  <p:clrMapOvr>
    <a:masterClrMapping/>
  </p:clrMapOvr>
</p:sld>
</file>

<file path=ppt/slides/slide3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384032" y="340594"/>
            <a:ext cx="5472608" cy="2123658"/>
          </a:xfrm>
          <a:prstGeom prst="rect">
            <a:avLst/>
          </a:prstGeom>
        </p:spPr>
        <p:txBody>
          <a:bodyPr wrap="square">
            <a:spAutoFit/>
          </a:bodyPr>
          <a:lstStyle/>
          <a:p>
            <a:pPr algn="r" defTabSz="1219170" rtl="1"/>
            <a:r>
              <a:rPr lang="ar-EG" sz="4400" dirty="0">
                <a:solidFill>
                  <a:prstClr val="white"/>
                </a:solidFill>
                <a:latin typeface="Calibri"/>
                <a:cs typeface="Arial" panose="020B0604020202020204" pitchFamily="34" charset="0"/>
              </a:rPr>
              <a:t>احمدوا رب الأرباب ل</a:t>
            </a:r>
            <a:endParaRPr lang="fr-FR" sz="4400" dirty="0">
              <a:solidFill>
                <a:prstClr val="white"/>
              </a:solidFill>
              <a:latin typeface="Calibri"/>
            </a:endParaRPr>
          </a:p>
          <a:p>
            <a:pPr algn="r" defTabSz="1219170" rtl="1"/>
            <a:r>
              <a:rPr lang="ar-EG" sz="4400" dirty="0">
                <a:solidFill>
                  <a:prstClr val="white"/>
                </a:solidFill>
                <a:latin typeface="Calibri"/>
                <a:cs typeface="Arial" panose="020B0604020202020204" pitchFamily="34" charset="0"/>
              </a:rPr>
              <a:t>أنه طيب وصالح </a:t>
            </a:r>
            <a:endParaRPr lang="fr-FR" sz="4400" dirty="0">
              <a:solidFill>
                <a:prstClr val="white"/>
              </a:solidFill>
              <a:latin typeface="Calibri"/>
            </a:endParaRPr>
          </a:p>
          <a:p>
            <a:pPr algn="r" defTabSz="1219170" rtl="1"/>
            <a:r>
              <a:rPr lang="ar-EG" sz="4400" dirty="0" err="1">
                <a:solidFill>
                  <a:prstClr val="white"/>
                </a:solidFill>
                <a:latin typeface="Calibri"/>
                <a:cs typeface="Arial" panose="020B0604020202020204" pitchFamily="34" charset="0"/>
              </a:rPr>
              <a:t>هلليلويا</a:t>
            </a:r>
            <a:r>
              <a:rPr lang="ar-EG" sz="4400" dirty="0">
                <a:solidFill>
                  <a:prstClr val="white"/>
                </a:solidFill>
                <a:latin typeface="Calibri"/>
                <a:cs typeface="Arial" panose="020B0604020202020204" pitchFamily="34" charset="0"/>
              </a:rPr>
              <a:t> لأن إلى الأبد رحمته.</a:t>
            </a:r>
            <a:endParaRPr lang="fr-FR" sz="44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Ouwnh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`m`P¡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ni¡ je ou`,</a:t>
            </a:r>
            <a:r>
              <a:rPr lang="fr-FR" sz="3733" dirty="0" err="1">
                <a:solidFill>
                  <a:prstClr val="white"/>
                </a:solidFill>
                <a:latin typeface="CS Avva Shenouda" pitchFamily="34" charset="0"/>
              </a:rPr>
              <a:t>ryctoc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ou`aga;oc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br>
              <a:rPr lang="fr-FR" sz="3733" dirty="0">
                <a:solidFill>
                  <a:prstClr val="white"/>
                </a:solidFill>
                <a:latin typeface="CS Avva Shenouda" pitchFamily="34" charset="0"/>
              </a:rPr>
            </a:br>
            <a:r>
              <a:rPr lang="fr-FR" sz="3733" dirty="0">
                <a:solidFill>
                  <a:prstClr val="white"/>
                </a:solidFill>
                <a:latin typeface="CS Avva Shenouda" pitchFamily="34" charset="0"/>
              </a:rPr>
              <a:t>=a=l @ je </a:t>
            </a:r>
            <a:r>
              <a:rPr lang="fr-FR" sz="3733" dirty="0" err="1">
                <a:solidFill>
                  <a:prstClr val="white"/>
                </a:solidFill>
                <a:latin typeface="CS Avva Shenouda" pitchFamily="34" charset="0"/>
              </a:rPr>
              <a:t>pefnai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sop</a:t>
            </a:r>
            <a:r>
              <a:rPr lang="fr-FR" sz="3733" dirty="0">
                <a:solidFill>
                  <a:prstClr val="white"/>
                </a:solidFill>
                <a:latin typeface="CS Avva Shenouda" pitchFamily="34" charset="0"/>
              </a:rPr>
              <a:t> sa</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eneh</a:t>
            </a:r>
            <a:r>
              <a:rPr lang="fr-FR" sz="3733" dirty="0">
                <a:solidFill>
                  <a:prstClr val="white"/>
                </a:solidFill>
                <a:latin typeface="CS Avva Shenouda" pitchFamily="34" charset="0"/>
              </a:rPr>
              <a:t>.</a:t>
            </a:r>
          </a:p>
        </p:txBody>
      </p:sp>
      <p:sp>
        <p:nvSpPr>
          <p:cNvPr id="7" name="Rectangle 6"/>
          <p:cNvSpPr/>
          <p:nvPr/>
        </p:nvSpPr>
        <p:spPr>
          <a:xfrm>
            <a:off x="431371" y="4103202"/>
            <a:ext cx="11346117" cy="1815690"/>
          </a:xfrm>
          <a:prstGeom prst="rect">
            <a:avLst/>
          </a:prstGeom>
        </p:spPr>
        <p:txBody>
          <a:bodyPr wrap="square">
            <a:spAutoFit/>
          </a:bodyPr>
          <a:lstStyle/>
          <a:p>
            <a:pPr algn="ctr" defTabSz="1219170"/>
            <a:r>
              <a:rPr lang="fr-FR" sz="3733" b="1" dirty="0">
                <a:solidFill>
                  <a:prstClr val="white"/>
                </a:solidFill>
                <a:latin typeface="Book Antiqua" pitchFamily="18" charset="0"/>
              </a:rPr>
              <a:t>Rendez grâce au Seigneur des seigneurs </a:t>
            </a:r>
          </a:p>
          <a:p>
            <a:pPr algn="ctr" defTabSz="1219170"/>
            <a:r>
              <a:rPr lang="fr-FR" sz="3733" b="1" dirty="0">
                <a:solidFill>
                  <a:prstClr val="white"/>
                </a:solidFill>
                <a:latin typeface="Book Antiqua" pitchFamily="18" charset="0"/>
              </a:rPr>
              <a:t>car Il est bon,</a:t>
            </a:r>
          </a:p>
          <a:p>
            <a:pPr algn="ctr" defTabSz="1219170"/>
            <a:r>
              <a:rPr lang="fr-FR" sz="3733" b="1" dirty="0">
                <a:solidFill>
                  <a:prstClr val="white"/>
                </a:solidFill>
                <a:latin typeface="Book Antiqua" pitchFamily="18" charset="0"/>
              </a:rPr>
              <a:t>Alléluia Eternelle est Sa pitié</a:t>
            </a:r>
          </a:p>
        </p:txBody>
      </p:sp>
      <p:sp>
        <p:nvSpPr>
          <p:cNvPr id="15" name="ZoneTexte 14">
            <a:extLst>
              <a:ext uri="{FF2B5EF4-FFF2-40B4-BE49-F238E27FC236}">
                <a16:creationId xmlns:a16="http://schemas.microsoft.com/office/drawing/2014/main" id="{816F7299-21F2-7F11-B402-5FD2ED2DA3F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6" name="ZoneTexte 15">
            <a:hlinkClick r:id="rId2" action="ppaction://hlinksldjump"/>
            <a:extLst>
              <a:ext uri="{FF2B5EF4-FFF2-40B4-BE49-F238E27FC236}">
                <a16:creationId xmlns:a16="http://schemas.microsoft.com/office/drawing/2014/main" id="{EB3AC810-A53A-1D78-DC15-F0D558B1947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89124887"/>
      </p:ext>
    </p:extLst>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3503712" y="1693260"/>
            <a:ext cx="5400600" cy="1015663"/>
          </a:xfrm>
          <a:prstGeom prst="rect">
            <a:avLst/>
          </a:prstGeom>
        </p:spPr>
        <p:txBody>
          <a:bodyPr wrap="square">
            <a:spAutoFit/>
          </a:bodyPr>
          <a:lstStyle/>
          <a:p>
            <a:pPr algn="ctr"/>
            <a:r>
              <a:rPr lang="fr-FR" sz="6000" dirty="0" err="1">
                <a:solidFill>
                  <a:prstClr val="white"/>
                </a:solidFill>
                <a:latin typeface="Avva_Marcos" pitchFamily="82" charset="0"/>
              </a:rPr>
              <a:t>Marenov</a:t>
            </a:r>
            <a:r>
              <a:rPr lang="fr-FR" sz="6000" dirty="0" err="1">
                <a:solidFill>
                  <a:prstClr val="white"/>
                </a:solidFill>
                <a:latin typeface="CS Avva Shenouda" pitchFamily="34" charset="0"/>
              </a:rPr>
              <a:t>arenouwnh</a:t>
            </a:r>
            <a:endParaRPr lang="fr-FR" sz="5000" dirty="0">
              <a:solidFill>
                <a:prstClr val="white"/>
              </a:solidFill>
              <a:latin typeface="CS Avva Shenouda" pitchFamily="34" charset="0"/>
            </a:endParaRPr>
          </a:p>
        </p:txBody>
      </p:sp>
      <p:sp>
        <p:nvSpPr>
          <p:cNvPr id="7" name="Rectangle 6"/>
          <p:cNvSpPr/>
          <p:nvPr/>
        </p:nvSpPr>
        <p:spPr>
          <a:xfrm>
            <a:off x="2863772" y="3068963"/>
            <a:ext cx="6408712" cy="1692771"/>
          </a:xfrm>
          <a:prstGeom prst="rect">
            <a:avLst/>
          </a:prstGeom>
        </p:spPr>
        <p:txBody>
          <a:bodyPr wrap="square">
            <a:spAutoFit/>
          </a:bodyPr>
          <a:lstStyle/>
          <a:p>
            <a:pPr algn="ctr"/>
            <a:r>
              <a:rPr lang="fr-FR" sz="5000" b="1" dirty="0" err="1">
                <a:solidFill>
                  <a:prstClr val="white"/>
                </a:solidFill>
                <a:latin typeface="Book Antiqua" pitchFamily="18" charset="0"/>
              </a:rPr>
              <a:t>Lobsh</a:t>
            </a:r>
            <a:r>
              <a:rPr lang="fr-FR" sz="5000" b="1" dirty="0">
                <a:solidFill>
                  <a:prstClr val="white"/>
                </a:solidFill>
                <a:latin typeface="Book Antiqua" pitchFamily="18" charset="0"/>
              </a:rPr>
              <a:t> du 2</a:t>
            </a:r>
            <a:r>
              <a:rPr lang="fr-FR" sz="5000" b="1" baseline="30000" dirty="0">
                <a:solidFill>
                  <a:prstClr val="white"/>
                </a:solidFill>
                <a:latin typeface="Book Antiqua" pitchFamily="18" charset="0"/>
              </a:rPr>
              <a:t>nd</a:t>
            </a:r>
            <a:r>
              <a:rPr lang="fr-FR" sz="5000" b="1" dirty="0">
                <a:solidFill>
                  <a:prstClr val="white"/>
                </a:solidFill>
                <a:latin typeface="Book Antiqua" pitchFamily="18" charset="0"/>
              </a:rPr>
              <a:t> </a:t>
            </a:r>
            <a:r>
              <a:rPr lang="fr-FR" sz="5000" b="1" dirty="0" err="1">
                <a:solidFill>
                  <a:prstClr val="white"/>
                </a:solidFill>
                <a:latin typeface="Book Antiqua" pitchFamily="18" charset="0"/>
              </a:rPr>
              <a:t>Hos</a:t>
            </a:r>
            <a:endParaRPr lang="fr-FR" sz="5000" b="1" dirty="0">
              <a:solidFill>
                <a:prstClr val="white"/>
              </a:solidFill>
              <a:latin typeface="Book Antiqua" pitchFamily="18" charset="0"/>
            </a:endParaRPr>
          </a:p>
          <a:p>
            <a:pPr algn="ctr"/>
            <a:r>
              <a:rPr lang="ar-SA" sz="5400" dirty="0">
                <a:solidFill>
                  <a:schemeClr val="bg1"/>
                </a:solidFill>
              </a:rPr>
              <a:t>لبش آدام</a:t>
            </a:r>
            <a:r>
              <a:rPr lang="fr-FR" sz="5400" dirty="0">
                <a:solidFill>
                  <a:schemeClr val="bg1"/>
                </a:solidFill>
              </a:rPr>
              <a:t> </a:t>
            </a:r>
            <a:endParaRPr lang="fr-FR" sz="5000" b="1" dirty="0">
              <a:solidFill>
                <a:schemeClr val="bg1"/>
              </a:solidFill>
              <a:latin typeface="Book Antiqua" pitchFamily="18" charset="0"/>
            </a:endParaRP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178 </a:t>
            </a:r>
          </a:p>
        </p:txBody>
      </p:sp>
      <p:sp>
        <p:nvSpPr>
          <p:cNvPr id="4" name="ZoneTexte 3">
            <a:extLst>
              <a:ext uri="{FF2B5EF4-FFF2-40B4-BE49-F238E27FC236}">
                <a16:creationId xmlns:a16="http://schemas.microsoft.com/office/drawing/2014/main" id="{EB2AC555-BEB2-9A78-7591-CB79848E3C2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M</a:t>
            </a:r>
            <a:r>
              <a:rPr lang="fr-FR" sz="1600" dirty="0" err="1">
                <a:solidFill>
                  <a:prstClr val="white"/>
                </a:solidFill>
                <a:latin typeface="Avva_Marcos" pitchFamily="82" charset="0"/>
              </a:rPr>
              <a:t>arenov</a:t>
            </a:r>
            <a:r>
              <a:rPr lang="fr-FR" sz="1600" dirty="0" err="1">
                <a:solidFill>
                  <a:prstClr val="white"/>
                </a:solidFill>
                <a:latin typeface="CS Avva Shenouda" pitchFamily="34" charset="0"/>
              </a:rPr>
              <a:t>arenouwnh</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b="1" dirty="0">
              <a:solidFill>
                <a:prstClr val="white"/>
              </a:solidFill>
              <a:latin typeface="Book Antiqua" pitchFamily="18" charset="0"/>
            </a:endParaRPr>
          </a:p>
        </p:txBody>
      </p:sp>
      <p:sp>
        <p:nvSpPr>
          <p:cNvPr id="5" name="ZoneTexte 4">
            <a:hlinkClick r:id="rId3" action="ppaction://hlinksldjump"/>
            <a:extLst>
              <a:ext uri="{FF2B5EF4-FFF2-40B4-BE49-F238E27FC236}">
                <a16:creationId xmlns:a16="http://schemas.microsoft.com/office/drawing/2014/main" id="{FA461A52-06D6-8C84-CCBE-848EEFA5509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79079557"/>
      </p:ext>
    </p:extLst>
  </p:cSld>
  <p:clrMapOvr>
    <a:masterClrMapping/>
  </p:clrMapOvr>
</p:sld>
</file>

<file path=ppt/slides/slide3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8400256" y="340592"/>
            <a:ext cx="3360373"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فلنشكر المسيح</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إلهنا</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مع المرتل</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داود النبي.</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Marenouwnh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mPi</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rictoc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Pennou</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piiero'altyc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Dauid</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pi`provytyc</a:t>
            </a:r>
            <a:r>
              <a:rPr lang="fr-FR" sz="3733" dirty="0">
                <a:solidFill>
                  <a:prstClr val="white"/>
                </a:solidFill>
                <a:latin typeface="CS Avva Shenouda" pitchFamily="34" charset="0"/>
              </a:rPr>
              <a:t>.</a:t>
            </a:r>
          </a:p>
        </p:txBody>
      </p:sp>
      <p:sp>
        <p:nvSpPr>
          <p:cNvPr id="7" name="Rectangle 6"/>
          <p:cNvSpPr/>
          <p:nvPr/>
        </p:nvSpPr>
        <p:spPr>
          <a:xfrm>
            <a:off x="2863772" y="3959185"/>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Rendons actions de grâce</a:t>
            </a:r>
          </a:p>
          <a:p>
            <a:pPr algn="ctr" defTabSz="1219170"/>
            <a:r>
              <a:rPr lang="fr-FR" sz="3733" b="1" dirty="0">
                <a:solidFill>
                  <a:prstClr val="white"/>
                </a:solidFill>
                <a:latin typeface="Book Antiqua" pitchFamily="18" charset="0"/>
              </a:rPr>
              <a:t>A notre Dieu le Christ</a:t>
            </a:r>
          </a:p>
          <a:p>
            <a:pPr algn="ctr" defTabSz="1219170"/>
            <a:r>
              <a:rPr lang="fr-FR" sz="3733" b="1" dirty="0">
                <a:solidFill>
                  <a:prstClr val="white"/>
                </a:solidFill>
                <a:latin typeface="Book Antiqua" pitchFamily="18" charset="0"/>
              </a:rPr>
              <a:t>Et avec le prophète</a:t>
            </a:r>
          </a:p>
          <a:p>
            <a:pPr algn="ctr" defTabSz="1219170"/>
            <a:r>
              <a:rPr lang="fr-FR" sz="3733" b="1" dirty="0">
                <a:solidFill>
                  <a:prstClr val="white"/>
                </a:solidFill>
                <a:latin typeface="Book Antiqua" pitchFamily="18" charset="0"/>
              </a:rPr>
              <a:t>Le psalmiste David</a:t>
            </a:r>
          </a:p>
        </p:txBody>
      </p:sp>
      <p:sp>
        <p:nvSpPr>
          <p:cNvPr id="17" name="ZoneTexte 16">
            <a:extLst>
              <a:ext uri="{FF2B5EF4-FFF2-40B4-BE49-F238E27FC236}">
                <a16:creationId xmlns:a16="http://schemas.microsoft.com/office/drawing/2014/main" id="{C0C43130-3629-88C3-D180-AE5F5CEEFE7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M</a:t>
            </a:r>
            <a:r>
              <a:rPr lang="fr-FR" sz="1600" dirty="0" err="1">
                <a:solidFill>
                  <a:prstClr val="white"/>
                </a:solidFill>
                <a:latin typeface="Avva_Marcos" pitchFamily="82" charset="0"/>
              </a:rPr>
              <a:t>arenov</a:t>
            </a:r>
            <a:r>
              <a:rPr lang="fr-FR" sz="1600" dirty="0" err="1">
                <a:solidFill>
                  <a:prstClr val="white"/>
                </a:solidFill>
                <a:latin typeface="CS Avva Shenouda" pitchFamily="34" charset="0"/>
              </a:rPr>
              <a:t>arenouwnh</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b="1"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1250FD00-E9DB-1878-B1CD-01BB02A7E0E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38243385"/>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824192" y="340594"/>
            <a:ext cx="3936437"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لأنه خلق السموات</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وجنودها.</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وأسس الأرض</a:t>
            </a:r>
            <a:br>
              <a:rPr lang="fr-FR" sz="4800" dirty="0">
                <a:solidFill>
                  <a:prstClr val="white"/>
                </a:solidFill>
                <a:latin typeface="Calibri"/>
              </a:rPr>
            </a:br>
            <a:r>
              <a:rPr lang="ar-EG" sz="4800" dirty="0">
                <a:solidFill>
                  <a:prstClr val="white"/>
                </a:solidFill>
                <a:latin typeface="Calibri"/>
                <a:cs typeface="Arial" panose="020B0604020202020204" pitchFamily="34" charset="0"/>
              </a:rPr>
              <a:t>على المياه.</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Je </a:t>
            </a:r>
            <a:r>
              <a:rPr lang="fr-FR" sz="3733" dirty="0" err="1">
                <a:solidFill>
                  <a:prstClr val="white"/>
                </a:solidFill>
                <a:latin typeface="CS Avva Shenouda" pitchFamily="34" charset="0"/>
              </a:rPr>
              <a:t>af;ami`o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nnivyou`i</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noudunamic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afhicen</a:t>
            </a:r>
            <a:r>
              <a:rPr lang="fr-FR" sz="3733" dirty="0">
                <a:solidFill>
                  <a:prstClr val="white"/>
                </a:solidFill>
                <a:latin typeface="CS Avva Shenouda" pitchFamily="34" charset="0"/>
              </a:rPr>
              <a:t>]</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mpikahi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e`hryi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nimwou</a:t>
            </a:r>
            <a:r>
              <a:rPr lang="fr-FR" sz="3733" dirty="0">
                <a:solidFill>
                  <a:prstClr val="white"/>
                </a:solidFill>
                <a:latin typeface="CS Avva Shenouda" pitchFamily="34" charset="0"/>
              </a:rPr>
              <a:t>.</a:t>
            </a:r>
          </a:p>
        </p:txBody>
      </p:sp>
      <p:sp>
        <p:nvSpPr>
          <p:cNvPr id="7" name="Rectangle 6"/>
          <p:cNvSpPr/>
          <p:nvPr/>
        </p:nvSpPr>
        <p:spPr>
          <a:xfrm>
            <a:off x="2863772" y="3959185"/>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Il créa les cieux</a:t>
            </a:r>
          </a:p>
          <a:p>
            <a:pPr algn="ctr" defTabSz="1219170"/>
            <a:r>
              <a:rPr lang="fr-FR" sz="3733" b="1" dirty="0">
                <a:solidFill>
                  <a:prstClr val="white"/>
                </a:solidFill>
                <a:latin typeface="Book Antiqua" pitchFamily="18" charset="0"/>
              </a:rPr>
              <a:t>Et toutes leurs armées</a:t>
            </a:r>
          </a:p>
          <a:p>
            <a:pPr algn="ctr" defTabSz="1219170"/>
            <a:r>
              <a:rPr lang="fr-FR" sz="3733" b="1" dirty="0">
                <a:solidFill>
                  <a:prstClr val="white"/>
                </a:solidFill>
                <a:latin typeface="Book Antiqua" pitchFamily="18" charset="0"/>
              </a:rPr>
              <a:t>Il a fondé la terre</a:t>
            </a:r>
          </a:p>
          <a:p>
            <a:pPr algn="ctr" defTabSz="1219170"/>
            <a:r>
              <a:rPr lang="fr-FR" sz="3733" b="1" dirty="0">
                <a:solidFill>
                  <a:prstClr val="white"/>
                </a:solidFill>
                <a:latin typeface="Book Antiqua" pitchFamily="18" charset="0"/>
              </a:rPr>
              <a:t>L’a fondée sur les eaux</a:t>
            </a:r>
          </a:p>
        </p:txBody>
      </p:sp>
      <p:sp>
        <p:nvSpPr>
          <p:cNvPr id="17" name="ZoneTexte 16">
            <a:extLst>
              <a:ext uri="{FF2B5EF4-FFF2-40B4-BE49-F238E27FC236}">
                <a16:creationId xmlns:a16="http://schemas.microsoft.com/office/drawing/2014/main" id="{B8D060B3-102B-0D8E-08A3-7D213C0AD6C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M</a:t>
            </a:r>
            <a:r>
              <a:rPr lang="fr-FR" sz="1600" dirty="0" err="1">
                <a:solidFill>
                  <a:prstClr val="white"/>
                </a:solidFill>
                <a:latin typeface="Avva_Marcos" pitchFamily="82" charset="0"/>
              </a:rPr>
              <a:t>arenov</a:t>
            </a:r>
            <a:r>
              <a:rPr lang="fr-FR" sz="1600" dirty="0" err="1">
                <a:solidFill>
                  <a:prstClr val="white"/>
                </a:solidFill>
                <a:latin typeface="CS Avva Shenouda" pitchFamily="34" charset="0"/>
              </a:rPr>
              <a:t>arenouwnh</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b="1"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391EED00-B516-8402-D9F0-AEE340FD828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23903548"/>
      </p:ext>
    </p:extLst>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942560" y="340593"/>
            <a:ext cx="4818069"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هذان الكوكبان العظيمان</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الشمس والقمر.</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جعلهما</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ينيران في الفلك.</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Nainis</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mvwctyr</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piry</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piioh</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af,au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euerouwini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pi`ctere`wma</a:t>
            </a:r>
            <a:r>
              <a:rPr lang="fr-FR" sz="3733" dirty="0">
                <a:solidFill>
                  <a:prstClr val="white"/>
                </a:solidFill>
                <a:latin typeface="CS Avva Shenouda" pitchFamily="34" charset="0"/>
              </a:rPr>
              <a:t>.</a:t>
            </a:r>
          </a:p>
        </p:txBody>
      </p:sp>
      <p:sp>
        <p:nvSpPr>
          <p:cNvPr id="7" name="Rectangle 6"/>
          <p:cNvSpPr/>
          <p:nvPr/>
        </p:nvSpPr>
        <p:spPr>
          <a:xfrm>
            <a:off x="2863772" y="3959185"/>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Ces astres imposants,</a:t>
            </a:r>
          </a:p>
          <a:p>
            <a:pPr algn="ctr" defTabSz="1219170"/>
            <a:r>
              <a:rPr lang="fr-FR" sz="3733" b="1" dirty="0">
                <a:solidFill>
                  <a:prstClr val="white"/>
                </a:solidFill>
                <a:latin typeface="Book Antiqua" pitchFamily="18" charset="0"/>
              </a:rPr>
              <a:t>La lune et le soleil</a:t>
            </a:r>
          </a:p>
          <a:p>
            <a:pPr algn="ctr" defTabSz="1219170"/>
            <a:r>
              <a:rPr lang="fr-FR" sz="3733" b="1" dirty="0">
                <a:solidFill>
                  <a:prstClr val="white"/>
                </a:solidFill>
                <a:latin typeface="Book Antiqua" pitchFamily="18" charset="0"/>
              </a:rPr>
              <a:t>Il les fit éclairer</a:t>
            </a:r>
          </a:p>
          <a:p>
            <a:pPr algn="ctr" defTabSz="1219170"/>
            <a:r>
              <a:rPr lang="fr-FR" sz="3733" b="1" dirty="0">
                <a:solidFill>
                  <a:prstClr val="white"/>
                </a:solidFill>
                <a:latin typeface="Book Antiqua" pitchFamily="18" charset="0"/>
              </a:rPr>
              <a:t>Dans l'univers entier.</a:t>
            </a:r>
          </a:p>
        </p:txBody>
      </p:sp>
      <p:sp>
        <p:nvSpPr>
          <p:cNvPr id="17" name="ZoneTexte 16">
            <a:extLst>
              <a:ext uri="{FF2B5EF4-FFF2-40B4-BE49-F238E27FC236}">
                <a16:creationId xmlns:a16="http://schemas.microsoft.com/office/drawing/2014/main" id="{4447E0AD-3063-DF0E-0CC3-BF279129F07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M</a:t>
            </a:r>
            <a:r>
              <a:rPr lang="fr-FR" sz="1600" dirty="0" err="1">
                <a:solidFill>
                  <a:prstClr val="white"/>
                </a:solidFill>
                <a:latin typeface="Avva_Marcos" pitchFamily="82" charset="0"/>
              </a:rPr>
              <a:t>arenov</a:t>
            </a:r>
            <a:r>
              <a:rPr lang="fr-FR" sz="1600" dirty="0" err="1">
                <a:solidFill>
                  <a:prstClr val="white"/>
                </a:solidFill>
                <a:latin typeface="CS Avva Shenouda" pitchFamily="34" charset="0"/>
              </a:rPr>
              <a:t>arenouwnh</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b="1"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C2B6DB59-4FF3-E011-89DB-044F2DFB7ED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78231785"/>
      </p:ext>
    </p:extLst>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248128" y="340593"/>
            <a:ext cx="4512501"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أخرج الرياح</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من خباياها.</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نفخ في الأشجار</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حتى أزهرت.</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err="1">
                <a:solidFill>
                  <a:prstClr val="white"/>
                </a:solidFill>
                <a:latin typeface="CS Avva Shenouda" pitchFamily="34" charset="0"/>
              </a:rPr>
              <a:t>Af`ini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nhan;you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nef`ahwr</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afnifi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nca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ni`ssyn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sa`ntouviri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a:t>
            </a:r>
          </a:p>
        </p:txBody>
      </p:sp>
      <p:sp>
        <p:nvSpPr>
          <p:cNvPr id="7" name="Rectangle 6"/>
          <p:cNvSpPr/>
          <p:nvPr/>
        </p:nvSpPr>
        <p:spPr>
          <a:xfrm>
            <a:off x="2863772" y="3959185"/>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fit surgir les vents</a:t>
            </a:r>
          </a:p>
          <a:p>
            <a:pPr algn="ctr" defTabSz="1219170"/>
            <a:r>
              <a:rPr lang="fr-FR" sz="3733" b="1" dirty="0">
                <a:solidFill>
                  <a:prstClr val="white"/>
                </a:solidFill>
                <a:latin typeface="Book Antiqua" pitchFamily="18" charset="0"/>
              </a:rPr>
              <a:t>Jaillis de ses trésors.</a:t>
            </a:r>
          </a:p>
          <a:p>
            <a:pPr algn="ctr" defTabSz="1219170"/>
            <a:r>
              <a:rPr lang="fr-FR" sz="3733" b="1" dirty="0">
                <a:solidFill>
                  <a:prstClr val="white"/>
                </a:solidFill>
                <a:latin typeface="Book Antiqua" pitchFamily="18" charset="0"/>
              </a:rPr>
              <a:t>Il souffla dans les arbres</a:t>
            </a:r>
          </a:p>
          <a:p>
            <a:pPr algn="ctr" defTabSz="1219170"/>
            <a:r>
              <a:rPr lang="fr-FR" sz="3733" b="1" dirty="0">
                <a:solidFill>
                  <a:prstClr val="white"/>
                </a:solidFill>
                <a:latin typeface="Book Antiqua" pitchFamily="18" charset="0"/>
              </a:rPr>
              <a:t>Jusqu’à leur floraison</a:t>
            </a:r>
          </a:p>
        </p:txBody>
      </p:sp>
      <p:sp>
        <p:nvSpPr>
          <p:cNvPr id="17" name="ZoneTexte 16">
            <a:extLst>
              <a:ext uri="{FF2B5EF4-FFF2-40B4-BE49-F238E27FC236}">
                <a16:creationId xmlns:a16="http://schemas.microsoft.com/office/drawing/2014/main" id="{6CC8DD7A-9F22-060C-81D1-902162060E0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M</a:t>
            </a:r>
            <a:r>
              <a:rPr lang="fr-FR" sz="1600" dirty="0" err="1">
                <a:solidFill>
                  <a:prstClr val="white"/>
                </a:solidFill>
                <a:latin typeface="Avva_Marcos" pitchFamily="82" charset="0"/>
              </a:rPr>
              <a:t>arenov</a:t>
            </a:r>
            <a:r>
              <a:rPr lang="fr-FR" sz="1600" dirty="0" err="1">
                <a:solidFill>
                  <a:prstClr val="white"/>
                </a:solidFill>
                <a:latin typeface="CS Avva Shenouda" pitchFamily="34" charset="0"/>
              </a:rPr>
              <a:t>arenouwnh</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b="1"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5BCE2C2B-5B9E-F0E8-2899-C586E033459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05848380"/>
      </p:ext>
    </p:extLst>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أمطر مطرًا</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على وجه الأرض</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حتى أنبتت</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وأعطت ثمرها.</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Afhwou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noumounhwou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pho</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pkahi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sa`ntefrwt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e`pswi</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ntef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mpefoutah</a:t>
            </a:r>
            <a:r>
              <a:rPr lang="fr-FR" sz="3733" dirty="0">
                <a:solidFill>
                  <a:prstClr val="white"/>
                </a:solidFill>
                <a:latin typeface="CS Avva Shenouda" pitchFamily="34" charset="0"/>
              </a:rPr>
              <a:t>.</a:t>
            </a:r>
          </a:p>
        </p:txBody>
      </p:sp>
      <p:sp>
        <p:nvSpPr>
          <p:cNvPr id="7" name="Rectangle 6"/>
          <p:cNvSpPr/>
          <p:nvPr/>
        </p:nvSpPr>
        <p:spPr>
          <a:xfrm>
            <a:off x="2863772" y="3959185"/>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fit tomber la pluie</a:t>
            </a:r>
          </a:p>
          <a:p>
            <a:pPr algn="ctr" defTabSz="1219170"/>
            <a:r>
              <a:rPr lang="fr-FR" sz="3733" b="1" dirty="0">
                <a:solidFill>
                  <a:prstClr val="white"/>
                </a:solidFill>
                <a:latin typeface="Book Antiqua" pitchFamily="18" charset="0"/>
              </a:rPr>
              <a:t>Sur la face de la terre</a:t>
            </a:r>
          </a:p>
          <a:p>
            <a:pPr algn="ctr" defTabSz="1219170"/>
            <a:r>
              <a:rPr lang="fr-FR" sz="3733" b="1" dirty="0">
                <a:solidFill>
                  <a:prstClr val="white"/>
                </a:solidFill>
                <a:latin typeface="Book Antiqua" pitchFamily="18" charset="0"/>
              </a:rPr>
              <a:t>Jusqu'à la faire germer</a:t>
            </a:r>
          </a:p>
          <a:p>
            <a:pPr algn="ctr" defTabSz="1219170"/>
            <a:r>
              <a:rPr lang="fr-FR" sz="3733" b="1" dirty="0">
                <a:solidFill>
                  <a:prstClr val="white"/>
                </a:solidFill>
                <a:latin typeface="Book Antiqua" pitchFamily="18" charset="0"/>
              </a:rPr>
              <a:t>Et elle donna ses fruits.</a:t>
            </a:r>
          </a:p>
        </p:txBody>
      </p:sp>
      <p:sp>
        <p:nvSpPr>
          <p:cNvPr id="17" name="ZoneTexte 16">
            <a:extLst>
              <a:ext uri="{FF2B5EF4-FFF2-40B4-BE49-F238E27FC236}">
                <a16:creationId xmlns:a16="http://schemas.microsoft.com/office/drawing/2014/main" id="{801915C9-12FA-5549-C5D1-2EA86BA1208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M</a:t>
            </a:r>
            <a:r>
              <a:rPr lang="fr-FR" sz="1600" dirty="0" err="1">
                <a:solidFill>
                  <a:prstClr val="white"/>
                </a:solidFill>
                <a:latin typeface="Avva_Marcos" pitchFamily="82" charset="0"/>
              </a:rPr>
              <a:t>arenov</a:t>
            </a:r>
            <a:r>
              <a:rPr lang="fr-FR" sz="1600" dirty="0" err="1">
                <a:solidFill>
                  <a:prstClr val="white"/>
                </a:solidFill>
                <a:latin typeface="CS Avva Shenouda" pitchFamily="34" charset="0"/>
              </a:rPr>
              <a:t>arenouwnh</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b="1"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FBB6D26A-8B2B-0213-5202-732B6334942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28721255"/>
      </p:ext>
    </p:extLst>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أخرج ماء</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من صخرة صماء</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وسقى شعبه</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في البرية.</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err="1">
                <a:solidFill>
                  <a:prstClr val="white"/>
                </a:solidFill>
                <a:latin typeface="CS Avva Shenouda" pitchFamily="34" charset="0"/>
              </a:rPr>
              <a:t>Af`ini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noumwou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oupetra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af`tco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mpeflaoc</a:t>
            </a:r>
            <a:r>
              <a:rPr lang="fr-FR" sz="3733" dirty="0">
                <a:solidFill>
                  <a:prstClr val="white"/>
                </a:solidFill>
                <a:latin typeface="CS Avva Shenouda" pitchFamily="34" charset="0"/>
              </a:rPr>
              <a:t> @ `n`</a:t>
            </a:r>
            <a:r>
              <a:rPr lang="fr-FR" sz="3733" dirty="0" err="1">
                <a:solidFill>
                  <a:prstClr val="white"/>
                </a:solidFill>
                <a:latin typeface="CS Avva Shenouda" pitchFamily="34" charset="0"/>
              </a:rPr>
              <a:t>hryi</a:t>
            </a:r>
            <a:r>
              <a:rPr lang="fr-FR" sz="3733" dirty="0">
                <a:solidFill>
                  <a:prstClr val="white"/>
                </a:solidFill>
                <a:latin typeface="CS Avva Shenouda" pitchFamily="34" charset="0"/>
              </a:rPr>
              <a:t> hi `</a:t>
            </a:r>
            <a:r>
              <a:rPr lang="fr-FR" sz="3733" dirty="0" err="1">
                <a:solidFill>
                  <a:prstClr val="white"/>
                </a:solidFill>
                <a:latin typeface="CS Avva Shenouda" pitchFamily="34" charset="0"/>
              </a:rPr>
              <a:t>psafe</a:t>
            </a:r>
            <a:r>
              <a:rPr lang="fr-FR" sz="3733" dirty="0">
                <a:solidFill>
                  <a:prstClr val="white"/>
                </a:solidFill>
                <a:latin typeface="CS Avva Shenouda" pitchFamily="34" charset="0"/>
              </a:rPr>
              <a:t>.</a:t>
            </a:r>
          </a:p>
        </p:txBody>
      </p:sp>
      <p:sp>
        <p:nvSpPr>
          <p:cNvPr id="7" name="Rectangle 6"/>
          <p:cNvSpPr/>
          <p:nvPr/>
        </p:nvSpPr>
        <p:spPr>
          <a:xfrm>
            <a:off x="2863772" y="3959185"/>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fit jaillir de l'eau</a:t>
            </a:r>
          </a:p>
          <a:p>
            <a:pPr algn="ctr" defTabSz="1219170"/>
            <a:r>
              <a:rPr lang="fr-FR" sz="3733" b="1" dirty="0">
                <a:solidFill>
                  <a:prstClr val="white"/>
                </a:solidFill>
                <a:latin typeface="Book Antiqua" pitchFamily="18" charset="0"/>
              </a:rPr>
              <a:t>Du cœur d'une roche inerte</a:t>
            </a:r>
          </a:p>
          <a:p>
            <a:pPr algn="ctr" defTabSz="1219170"/>
            <a:r>
              <a:rPr lang="fr-FR" sz="3733" b="1" dirty="0">
                <a:solidFill>
                  <a:prstClr val="white"/>
                </a:solidFill>
                <a:latin typeface="Book Antiqua" pitchFamily="18" charset="0"/>
              </a:rPr>
              <a:t>Et abreuva son peuple</a:t>
            </a:r>
          </a:p>
          <a:p>
            <a:pPr algn="ctr" defTabSz="1219170"/>
            <a:r>
              <a:rPr lang="fr-FR" sz="3733" b="1" dirty="0">
                <a:solidFill>
                  <a:prstClr val="white"/>
                </a:solidFill>
                <a:latin typeface="Book Antiqua" pitchFamily="18" charset="0"/>
              </a:rPr>
              <a:t>Qui était au désert.</a:t>
            </a:r>
          </a:p>
        </p:txBody>
      </p:sp>
      <p:sp>
        <p:nvSpPr>
          <p:cNvPr id="17" name="ZoneTexte 16">
            <a:extLst>
              <a:ext uri="{FF2B5EF4-FFF2-40B4-BE49-F238E27FC236}">
                <a16:creationId xmlns:a16="http://schemas.microsoft.com/office/drawing/2014/main" id="{EFA46EE5-5C02-09AB-E9EE-E68F7684447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M</a:t>
            </a:r>
            <a:r>
              <a:rPr lang="fr-FR" sz="1600" dirty="0" err="1">
                <a:solidFill>
                  <a:prstClr val="white"/>
                </a:solidFill>
                <a:latin typeface="Avva_Marcos" pitchFamily="82" charset="0"/>
              </a:rPr>
              <a:t>arenov</a:t>
            </a:r>
            <a:r>
              <a:rPr lang="fr-FR" sz="1600" dirty="0" err="1">
                <a:solidFill>
                  <a:prstClr val="white"/>
                </a:solidFill>
                <a:latin typeface="CS Avva Shenouda" pitchFamily="34" charset="0"/>
              </a:rPr>
              <a:t>arenouwnh</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b="1"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12ED8741-1AC0-FD5C-6847-B36C7F17D88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94901210"/>
      </p:ext>
    </p:extLst>
  </p:cSld>
  <p:clrMapOvr>
    <a:masterClrMapping/>
  </p:clrMapOvr>
</p:sld>
</file>

<file path=ppt/slides/slide3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8400256" y="340592"/>
            <a:ext cx="3377232"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صنع الإنسان</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كشبهه</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وصورته</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لكي يباركه.</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Af;ami`o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mpirwmi</a:t>
            </a:r>
            <a:r>
              <a:rPr lang="fr-FR" sz="3733" dirty="0">
                <a:solidFill>
                  <a:prstClr val="white"/>
                </a:solidFill>
                <a:latin typeface="CS Avva Shenouda" pitchFamily="34" charset="0"/>
              </a:rPr>
              <a:t> @ kata </a:t>
            </a:r>
            <a:r>
              <a:rPr lang="fr-FR" sz="3733" dirty="0" err="1">
                <a:solidFill>
                  <a:prstClr val="white"/>
                </a:solidFill>
                <a:latin typeface="CS Avva Shenouda" pitchFamily="34" charset="0"/>
              </a:rPr>
              <a:t>pef`ini</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tefhikwn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a:t>
            </a:r>
            <a:r>
              <a:rPr lang="fr-FR" sz="3733" err="1">
                <a:solidFill>
                  <a:prstClr val="white"/>
                </a:solidFill>
                <a:latin typeface="CS Avva Shenouda" pitchFamily="34" charset="0"/>
              </a:rPr>
              <a:t>;</a:t>
            </a:r>
            <a:r>
              <a:rPr lang="fr-FR" sz="3733">
                <a:solidFill>
                  <a:prstClr val="white"/>
                </a:solidFill>
                <a:latin typeface="CS Avva Shenouda" pitchFamily="34" charset="0"/>
              </a:rPr>
              <a:t>ref`cmou </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a:t>
            </a:r>
          </a:p>
        </p:txBody>
      </p:sp>
      <p:sp>
        <p:nvSpPr>
          <p:cNvPr id="7" name="Rectangle 6"/>
          <p:cNvSpPr/>
          <p:nvPr/>
        </p:nvSpPr>
        <p:spPr>
          <a:xfrm>
            <a:off x="2863772" y="3959185"/>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puis Il créa l’homme</a:t>
            </a:r>
          </a:p>
          <a:p>
            <a:pPr algn="ctr" defTabSz="1219170"/>
            <a:r>
              <a:rPr lang="fr-FR" sz="3733" b="1" dirty="0">
                <a:solidFill>
                  <a:prstClr val="white"/>
                </a:solidFill>
                <a:latin typeface="Book Antiqua" pitchFamily="18" charset="0"/>
              </a:rPr>
              <a:t>Selon Sa ressemblance</a:t>
            </a:r>
          </a:p>
          <a:p>
            <a:pPr algn="ctr" defTabSz="1219170"/>
            <a:r>
              <a:rPr lang="fr-FR" sz="3733" b="1" dirty="0">
                <a:solidFill>
                  <a:prstClr val="white"/>
                </a:solidFill>
                <a:latin typeface="Book Antiqua" pitchFamily="18" charset="0"/>
              </a:rPr>
              <a:t>Et selon Son image</a:t>
            </a:r>
          </a:p>
          <a:p>
            <a:pPr algn="ctr" defTabSz="1219170"/>
            <a:r>
              <a:rPr lang="fr-FR" sz="3733" b="1" dirty="0">
                <a:solidFill>
                  <a:prstClr val="white"/>
                </a:solidFill>
                <a:latin typeface="Book Antiqua" pitchFamily="18" charset="0"/>
              </a:rPr>
              <a:t>Afin qu’il Le bénisse</a:t>
            </a:r>
          </a:p>
        </p:txBody>
      </p:sp>
      <p:sp>
        <p:nvSpPr>
          <p:cNvPr id="17" name="ZoneTexte 16">
            <a:extLst>
              <a:ext uri="{FF2B5EF4-FFF2-40B4-BE49-F238E27FC236}">
                <a16:creationId xmlns:a16="http://schemas.microsoft.com/office/drawing/2014/main" id="{288C7E93-6C58-46A1-5DB9-E658E2670CE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M</a:t>
            </a:r>
            <a:r>
              <a:rPr lang="fr-FR" sz="1600" dirty="0" err="1">
                <a:solidFill>
                  <a:prstClr val="white"/>
                </a:solidFill>
                <a:latin typeface="Avva_Marcos" pitchFamily="82" charset="0"/>
              </a:rPr>
              <a:t>arenov</a:t>
            </a:r>
            <a:r>
              <a:rPr lang="fr-FR" sz="1600" dirty="0" err="1">
                <a:solidFill>
                  <a:prstClr val="white"/>
                </a:solidFill>
                <a:latin typeface="CS Avva Shenouda" pitchFamily="34" charset="0"/>
              </a:rPr>
              <a:t>arenouwnh</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b="1"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4F9DCD99-7AF5-1BDD-EFD0-DE57A98BD57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83534728"/>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00056" y="157877"/>
            <a:ext cx="5104300" cy="3323987"/>
          </a:xfrm>
          <a:prstGeom prst="rect">
            <a:avLst/>
          </a:prstGeom>
        </p:spPr>
        <p:txBody>
          <a:bodyPr wrap="square">
            <a:spAutoFit/>
          </a:bodyPr>
          <a:lstStyle/>
          <a:p>
            <a:pPr algn="just" rtl="1"/>
            <a:r>
              <a:rPr lang="ar-EG" sz="3000" dirty="0">
                <a:solidFill>
                  <a:prstClr val="white"/>
                </a:solidFill>
                <a:cs typeface="Al-Kharashi 3" pitchFamily="2" charset="-78"/>
              </a:rPr>
              <a:t>سَبِحوا الربَ تسبيحاً جديداً. </a:t>
            </a:r>
            <a:r>
              <a:rPr lang="ar-EG" sz="3000" dirty="0" err="1">
                <a:solidFill>
                  <a:prstClr val="white"/>
                </a:solidFill>
                <a:cs typeface="Al-Kharashi 3" pitchFamily="2" charset="-78"/>
              </a:rPr>
              <a:t>سَبِّحى</a:t>
            </a:r>
            <a:r>
              <a:rPr lang="ar-EG" sz="3000" dirty="0">
                <a:solidFill>
                  <a:prstClr val="white"/>
                </a:solidFill>
                <a:cs typeface="Al-Kharashi 3" pitchFamily="2" charset="-78"/>
              </a:rPr>
              <a:t> الرب أيتها الأرض كلها. سبحوا الرب وباركوا </a:t>
            </a:r>
            <a:r>
              <a:rPr lang="ar-EG" sz="3000" dirty="0" err="1">
                <a:solidFill>
                  <a:prstClr val="white"/>
                </a:solidFill>
                <a:cs typeface="Al-Kharashi 3" pitchFamily="2" charset="-78"/>
              </a:rPr>
              <a:t>إسمه.</a:t>
            </a:r>
            <a:r>
              <a:rPr lang="ar-EG" sz="3000" dirty="0">
                <a:solidFill>
                  <a:prstClr val="white"/>
                </a:solidFill>
                <a:cs typeface="Al-Kharashi 3" pitchFamily="2" charset="-78"/>
              </a:rPr>
              <a:t> بشروا بخلاصه يوماً </a:t>
            </a:r>
            <a:r>
              <a:rPr lang="ar-EG" sz="3000" dirty="0" err="1">
                <a:solidFill>
                  <a:prstClr val="white"/>
                </a:solidFill>
                <a:cs typeface="Al-Kharashi 3" pitchFamily="2" charset="-78"/>
              </a:rPr>
              <a:t>فيوماً.</a:t>
            </a:r>
            <a:r>
              <a:rPr lang="ar-EG" sz="3000" dirty="0">
                <a:solidFill>
                  <a:prstClr val="white"/>
                </a:solidFill>
                <a:cs typeface="Al-Kharashi 3" pitchFamily="2" charset="-78"/>
              </a:rPr>
              <a:t> </a:t>
            </a:r>
          </a:p>
          <a:p>
            <a:pPr algn="just" rtl="1"/>
            <a:r>
              <a:rPr lang="ar-EG" sz="3000" dirty="0">
                <a:solidFill>
                  <a:prstClr val="white"/>
                </a:solidFill>
                <a:cs typeface="Al-Kharashi 3" pitchFamily="2" charset="-78"/>
              </a:rPr>
              <a:t>وإخبروا بمجدهِ في الأ ُمم وبعجائِبِهِ في جميع الشعوب. لأن الربَ عظيمٌ هوَ ومبارَك جداً ومخوفٌ على كل الآلهة. </a:t>
            </a:r>
            <a:r>
              <a:rPr lang="ar-EG" sz="3000" dirty="0" err="1">
                <a:solidFill>
                  <a:prstClr val="white"/>
                </a:solidFill>
                <a:cs typeface="Al-Kharashi 3" pitchFamily="2" charset="-78"/>
              </a:rPr>
              <a:t>الليلويا</a:t>
            </a:r>
            <a:r>
              <a:rPr lang="ar-EG" sz="3000" dirty="0">
                <a:solidFill>
                  <a:prstClr val="white"/>
                </a:solidFill>
                <a:cs typeface="Al-Kharashi 3" pitchFamily="2" charset="-78"/>
              </a:rPr>
              <a:t>.</a:t>
            </a:r>
            <a:endParaRPr lang="fr-FR" sz="3000" dirty="0">
              <a:solidFill>
                <a:prstClr val="white"/>
              </a:solidFill>
              <a:cs typeface="Al-Kharashi 3" pitchFamily="2" charset="-78"/>
            </a:endParaRPr>
          </a:p>
        </p:txBody>
      </p:sp>
      <p:sp>
        <p:nvSpPr>
          <p:cNvPr id="7" name="Rectangle 6"/>
          <p:cNvSpPr/>
          <p:nvPr/>
        </p:nvSpPr>
        <p:spPr>
          <a:xfrm>
            <a:off x="685800" y="4232464"/>
            <a:ext cx="10896600" cy="2015936"/>
          </a:xfrm>
          <a:prstGeom prst="rect">
            <a:avLst/>
          </a:prstGeom>
        </p:spPr>
        <p:txBody>
          <a:bodyPr wrap="square">
            <a:spAutoFit/>
          </a:bodyPr>
          <a:lstStyle/>
          <a:p>
            <a:pPr algn="ctr"/>
            <a:r>
              <a:rPr lang="fr-FR" sz="2500" b="1" dirty="0">
                <a:solidFill>
                  <a:prstClr val="white"/>
                </a:solidFill>
                <a:latin typeface="Book Antiqua" pitchFamily="18" charset="0"/>
              </a:rPr>
              <a:t>Chantez à l'Éternel un cantique nouveau! Chantez à l'Éternel, vous tous, habitants de la terre! Chantez à l'Éternel, bénissez son nom, Annoncez de jour en jour son salut! Racontez parmi les nations sa gloire, Parmi tous les peuples ses merveilles! Car l'Éternel est grand et très digne de louange, Il est redoutable par-dessus tous les dieux. Alléluia.</a:t>
            </a:r>
          </a:p>
        </p:txBody>
      </p:sp>
      <p:sp>
        <p:nvSpPr>
          <p:cNvPr id="12" name="Rectangle 11"/>
          <p:cNvSpPr/>
          <p:nvPr/>
        </p:nvSpPr>
        <p:spPr>
          <a:xfrm>
            <a:off x="457200" y="173247"/>
            <a:ext cx="6070848" cy="3831818"/>
          </a:xfrm>
          <a:prstGeom prst="rect">
            <a:avLst/>
          </a:prstGeom>
        </p:spPr>
        <p:txBody>
          <a:bodyPr wrap="square">
            <a:spAutoFit/>
          </a:bodyPr>
          <a:lstStyle/>
          <a:p>
            <a:pPr algn="just"/>
            <a:r>
              <a:rPr lang="fr-FR" sz="2700" dirty="0" err="1">
                <a:solidFill>
                  <a:prstClr val="white"/>
                </a:solidFill>
                <a:latin typeface="CS Avva Shenouda" pitchFamily="34" charset="0"/>
                <a:cs typeface="Al-Kharashi 3" pitchFamily="2" charset="-78"/>
              </a:rPr>
              <a:t>Hwc</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e`P</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qen</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ouhwc</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mberi</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hwc</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e`P</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pkahi</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tyrf</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hwc</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e`P</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cmou</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epefran</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hisennoufi</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mpefoujai</a:t>
            </a:r>
            <a:r>
              <a:rPr lang="fr-FR" sz="2700" dirty="0">
                <a:solidFill>
                  <a:prstClr val="white"/>
                </a:solidFill>
                <a:latin typeface="CS Avva Shenouda" pitchFamily="34" charset="0"/>
                <a:cs typeface="Al-Kharashi 3" pitchFamily="2" charset="-78"/>
              </a:rPr>
              <a:t> `n`</a:t>
            </a:r>
            <a:r>
              <a:rPr lang="fr-FR" sz="2700" dirty="0" err="1">
                <a:solidFill>
                  <a:prstClr val="white"/>
                </a:solidFill>
                <a:latin typeface="CS Avva Shenouda" pitchFamily="34" charset="0"/>
                <a:cs typeface="Al-Kharashi 3" pitchFamily="2" charset="-78"/>
              </a:rPr>
              <a:t>ehoou</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qathy</a:t>
            </a:r>
            <a:r>
              <a:rPr lang="fr-FR" sz="2700" dirty="0">
                <a:solidFill>
                  <a:prstClr val="white"/>
                </a:solidFill>
                <a:latin typeface="CS Avva Shenouda" pitchFamily="34" charset="0"/>
                <a:cs typeface="Al-Kharashi 3" pitchFamily="2" charset="-78"/>
              </a:rPr>
              <a:t> `n`</a:t>
            </a:r>
            <a:r>
              <a:rPr lang="fr-FR" sz="2700" dirty="0" err="1">
                <a:solidFill>
                  <a:prstClr val="white"/>
                </a:solidFill>
                <a:latin typeface="CS Avva Shenouda" pitchFamily="34" charset="0"/>
                <a:cs typeface="Al-Kharashi 3" pitchFamily="2" charset="-78"/>
              </a:rPr>
              <a:t>ehoou</a:t>
            </a:r>
            <a:r>
              <a:rPr lang="fr-FR" sz="2700" dirty="0">
                <a:solidFill>
                  <a:prstClr val="white"/>
                </a:solidFill>
                <a:latin typeface="CS Avva Shenouda" pitchFamily="34" charset="0"/>
                <a:cs typeface="Al-Kharashi 3" pitchFamily="2" charset="-78"/>
              </a:rPr>
              <a:t> @ </a:t>
            </a:r>
            <a:r>
              <a:rPr lang="fr-FR" sz="2700" dirty="0" err="1">
                <a:solidFill>
                  <a:prstClr val="white"/>
                </a:solidFill>
                <a:latin typeface="CS Avva Shenouda" pitchFamily="34" charset="0"/>
                <a:cs typeface="Al-Kharashi 3" pitchFamily="2" charset="-78"/>
              </a:rPr>
              <a:t>caji</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mpef`wou</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qen</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ni`e;noc</a:t>
            </a:r>
            <a:r>
              <a:rPr lang="fr-FR" sz="2700" dirty="0">
                <a:solidFill>
                  <a:prstClr val="white"/>
                </a:solidFill>
                <a:latin typeface="CS Avva Shenouda" pitchFamily="34" charset="0"/>
                <a:cs typeface="Al-Kharashi 3" pitchFamily="2" charset="-78"/>
              </a:rPr>
              <a:t> nem </a:t>
            </a:r>
            <a:r>
              <a:rPr lang="fr-FR" sz="2700" dirty="0" err="1">
                <a:solidFill>
                  <a:prstClr val="white"/>
                </a:solidFill>
                <a:latin typeface="CS Avva Shenouda" pitchFamily="34" charset="0"/>
                <a:cs typeface="Al-Kharashi 3" pitchFamily="2" charset="-78"/>
              </a:rPr>
              <a:t>nef`svyri</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qen</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nilaoc</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tyrou</a:t>
            </a:r>
            <a:r>
              <a:rPr lang="fr-FR" sz="2700" dirty="0">
                <a:solidFill>
                  <a:prstClr val="white"/>
                </a:solidFill>
                <a:latin typeface="CS Avva Shenouda" pitchFamily="34" charset="0"/>
                <a:cs typeface="Al-Kharashi 3" pitchFamily="2" charset="-78"/>
              </a:rPr>
              <a:t> @ je </a:t>
            </a:r>
            <a:r>
              <a:rPr lang="fr-FR" sz="2700" dirty="0" err="1">
                <a:solidFill>
                  <a:prstClr val="white"/>
                </a:solidFill>
                <a:latin typeface="CS Avva Shenouda" pitchFamily="34" charset="0"/>
                <a:cs typeface="Al-Kharashi 3" pitchFamily="2" charset="-78"/>
              </a:rPr>
              <a:t>ounis</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pe</a:t>
            </a:r>
            <a:r>
              <a:rPr lang="fr-FR" sz="2700" dirty="0">
                <a:solidFill>
                  <a:prstClr val="white"/>
                </a:solidFill>
                <a:latin typeface="CS Avva Shenouda" pitchFamily="34" charset="0"/>
                <a:cs typeface="Al-Kharashi 3" pitchFamily="2" charset="-78"/>
              </a:rPr>
              <a:t> `P¡ </a:t>
            </a:r>
            <a:r>
              <a:rPr lang="fr-FR" sz="2700" dirty="0" err="1">
                <a:solidFill>
                  <a:prstClr val="white"/>
                </a:solidFill>
                <a:latin typeface="CS Avva Shenouda" pitchFamily="34" charset="0"/>
                <a:cs typeface="Al-Kharashi 3" pitchFamily="2" charset="-78"/>
              </a:rPr>
              <a:t>ouoh</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f`cmarwout</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emasw</a:t>
            </a:r>
            <a:r>
              <a:rPr lang="fr-FR" sz="2700" dirty="0">
                <a:solidFill>
                  <a:prstClr val="white"/>
                </a:solidFill>
                <a:latin typeface="CS Avva Shenouda" pitchFamily="34" charset="0"/>
                <a:cs typeface="Al-Kharashi 3" pitchFamily="2" charset="-78"/>
              </a:rPr>
              <a:t> </a:t>
            </a:r>
            <a:r>
              <a:rPr lang="fr-FR" sz="2700" dirty="0">
                <a:solidFill>
                  <a:prstClr val="white"/>
                </a:solidFill>
                <a:latin typeface="CS Avva Shenouda" pitchFamily="34" charset="0"/>
              </a:rPr>
              <a:t>@ `foi </a:t>
            </a:r>
            <a:r>
              <a:rPr lang="fr-FR" sz="2700" dirty="0" err="1">
                <a:solidFill>
                  <a:prstClr val="white"/>
                </a:solidFill>
                <a:latin typeface="CS Avva Shenouda" pitchFamily="34" charset="0"/>
              </a:rPr>
              <a:t>nho</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ejen</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ninou</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tyrou</a:t>
            </a:r>
            <a:r>
              <a:rPr lang="fr-FR" sz="2700" dirty="0">
                <a:solidFill>
                  <a:prstClr val="white"/>
                </a:solidFill>
                <a:latin typeface="CS Avva Shenouda" pitchFamily="34" charset="0"/>
              </a:rPr>
              <a:t>.</a:t>
            </a:r>
          </a:p>
        </p:txBody>
      </p:sp>
      <p:sp>
        <p:nvSpPr>
          <p:cNvPr id="3" name="ZoneTexte 2">
            <a:extLst>
              <a:ext uri="{FF2B5EF4-FFF2-40B4-BE49-F238E27FC236}">
                <a16:creationId xmlns:a16="http://schemas.microsoft.com/office/drawing/2014/main" id="{88A0979B-292B-58C1-792B-751EC51162A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A16C1E4E-C93A-DF93-6AEA-E0D998421E4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33272590"/>
      </p:ext>
    </p:extLst>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673032" y="340594"/>
            <a:ext cx="4087597" cy="2800767"/>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فلنسبحه</a:t>
            </a:r>
            <a:endParaRPr lang="fr-FR" sz="4400" dirty="0">
              <a:solidFill>
                <a:prstClr val="white"/>
              </a:solidFill>
              <a:latin typeface="Calibri"/>
            </a:endParaRPr>
          </a:p>
          <a:p>
            <a:pPr algn="r" defTabSz="1219170" rtl="1"/>
            <a:r>
              <a:rPr lang="ar-EG" sz="4400" dirty="0">
                <a:solidFill>
                  <a:prstClr val="white"/>
                </a:solidFill>
                <a:latin typeface="Calibri"/>
                <a:cs typeface="Arial" panose="020B0604020202020204" pitchFamily="34" charset="0"/>
              </a:rPr>
              <a:t>ونرفع اسمه</a:t>
            </a:r>
            <a:br>
              <a:rPr lang="fr-FR" sz="4400" dirty="0">
                <a:solidFill>
                  <a:prstClr val="white"/>
                </a:solidFill>
                <a:latin typeface="Calibri"/>
              </a:rPr>
            </a:br>
            <a:r>
              <a:rPr lang="ar-EG" sz="4400" dirty="0">
                <a:solidFill>
                  <a:prstClr val="white"/>
                </a:solidFill>
                <a:latin typeface="Calibri"/>
                <a:cs typeface="Arial" panose="020B0604020202020204" pitchFamily="34" charset="0"/>
              </a:rPr>
              <a:t>ونشكره </a:t>
            </a:r>
            <a:r>
              <a:rPr lang="ar-EG" sz="4400" dirty="0" err="1">
                <a:solidFill>
                  <a:prstClr val="white"/>
                </a:solidFill>
                <a:latin typeface="Calibri"/>
                <a:cs typeface="Arial" panose="020B0604020202020204" pitchFamily="34" charset="0"/>
              </a:rPr>
              <a:t>لأٰن</a:t>
            </a:r>
            <a:r>
              <a:rPr lang="ar-EG" sz="4400" dirty="0">
                <a:solidFill>
                  <a:prstClr val="white"/>
                </a:solidFill>
                <a:latin typeface="Calibri"/>
                <a:cs typeface="Arial" panose="020B0604020202020204" pitchFamily="34" charset="0"/>
              </a:rPr>
              <a:t> رحمته</a:t>
            </a:r>
            <a:br>
              <a:rPr lang="fr-FR" sz="4400" dirty="0">
                <a:solidFill>
                  <a:prstClr val="white"/>
                </a:solidFill>
                <a:latin typeface="Calibri"/>
              </a:rPr>
            </a:br>
            <a:r>
              <a:rPr lang="ar-EG" sz="4400" dirty="0">
                <a:solidFill>
                  <a:prstClr val="white"/>
                </a:solidFill>
                <a:latin typeface="Calibri"/>
                <a:cs typeface="Arial" panose="020B0604020202020204" pitchFamily="34" charset="0"/>
              </a:rPr>
              <a:t>كائنة إلى الأبد.</a:t>
            </a:r>
            <a:endParaRPr lang="fr-FR" sz="44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Marenhwc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ten</a:t>
            </a:r>
            <a:r>
              <a:rPr lang="fr-FR" sz="3733" dirty="0">
                <a:solidFill>
                  <a:prstClr val="white"/>
                </a:solidFill>
                <a:latin typeface="CS Avva Shenouda" pitchFamily="34" charset="0"/>
              </a:rPr>
              <a:t>[ici</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mPefran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tenouwnh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naf</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pefnai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sop</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eneh</a:t>
            </a:r>
            <a:r>
              <a:rPr lang="fr-FR" sz="3733" dirty="0">
                <a:solidFill>
                  <a:prstClr val="white"/>
                </a:solidFill>
                <a:latin typeface="CS Avva Shenouda" pitchFamily="34" charset="0"/>
              </a:rPr>
              <a:t>.</a:t>
            </a:r>
          </a:p>
        </p:txBody>
      </p:sp>
      <p:sp>
        <p:nvSpPr>
          <p:cNvPr id="7" name="Rectangle 6"/>
          <p:cNvSpPr/>
          <p:nvPr/>
        </p:nvSpPr>
        <p:spPr>
          <a:xfrm>
            <a:off x="2863772" y="3959185"/>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Allons tous Le louer</a:t>
            </a:r>
          </a:p>
          <a:p>
            <a:pPr algn="ctr" defTabSz="1219170"/>
            <a:r>
              <a:rPr lang="fr-FR" sz="3733" b="1" dirty="0">
                <a:solidFill>
                  <a:prstClr val="white"/>
                </a:solidFill>
                <a:latin typeface="Book Antiqua" pitchFamily="18" charset="0"/>
              </a:rPr>
              <a:t>Et exalter Son Nom</a:t>
            </a:r>
          </a:p>
          <a:p>
            <a:pPr algn="ctr" defTabSz="1219170"/>
            <a:r>
              <a:rPr lang="fr-FR" sz="3733" b="1" dirty="0">
                <a:solidFill>
                  <a:prstClr val="white"/>
                </a:solidFill>
                <a:latin typeface="Book Antiqua" pitchFamily="18" charset="0"/>
              </a:rPr>
              <a:t>Rendons actions de grâce</a:t>
            </a:r>
          </a:p>
          <a:p>
            <a:pPr algn="ctr" defTabSz="1219170"/>
            <a:r>
              <a:rPr lang="fr-FR" sz="3733" b="1" dirty="0">
                <a:solidFill>
                  <a:prstClr val="white"/>
                </a:solidFill>
                <a:latin typeface="Book Antiqua" pitchFamily="18" charset="0"/>
              </a:rPr>
              <a:t>Eternelle est Sa pitié</a:t>
            </a:r>
          </a:p>
        </p:txBody>
      </p:sp>
      <p:sp>
        <p:nvSpPr>
          <p:cNvPr id="17" name="ZoneTexte 16">
            <a:extLst>
              <a:ext uri="{FF2B5EF4-FFF2-40B4-BE49-F238E27FC236}">
                <a16:creationId xmlns:a16="http://schemas.microsoft.com/office/drawing/2014/main" id="{8390FCB6-6E9E-FAA3-BD1D-D75D51C3E42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M</a:t>
            </a:r>
            <a:r>
              <a:rPr lang="fr-FR" sz="1600" dirty="0" err="1">
                <a:solidFill>
                  <a:prstClr val="white"/>
                </a:solidFill>
                <a:latin typeface="Avva_Marcos" pitchFamily="82" charset="0"/>
              </a:rPr>
              <a:t>arenov</a:t>
            </a:r>
            <a:r>
              <a:rPr lang="fr-FR" sz="1600" dirty="0" err="1">
                <a:solidFill>
                  <a:prstClr val="white"/>
                </a:solidFill>
                <a:latin typeface="CS Avva Shenouda" pitchFamily="34" charset="0"/>
              </a:rPr>
              <a:t>arenouwnh</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b="1"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8ADF62AF-5C5A-D600-B476-0C0F2BCE73B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26547177"/>
      </p:ext>
    </p:extLst>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8208235" y="340593"/>
            <a:ext cx="355239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بصلوات</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المرتل داود</a:t>
            </a:r>
            <a:br>
              <a:rPr lang="fr-FR" sz="4800" dirty="0">
                <a:solidFill>
                  <a:prstClr val="white"/>
                </a:solidFill>
                <a:latin typeface="Calibri"/>
              </a:rPr>
            </a:br>
            <a:r>
              <a:rPr lang="ar-EG" sz="4800" dirty="0" err="1">
                <a:solidFill>
                  <a:prstClr val="white"/>
                </a:solidFill>
                <a:latin typeface="Calibri"/>
                <a:cs typeface="Arial" panose="020B0604020202020204" pitchFamily="34" charset="0"/>
              </a:rPr>
              <a:t>يارب</a:t>
            </a:r>
            <a:r>
              <a:rPr lang="ar-EG" sz="4800" dirty="0">
                <a:solidFill>
                  <a:prstClr val="white"/>
                </a:solidFill>
                <a:latin typeface="Calibri"/>
                <a:cs typeface="Arial" panose="020B0604020202020204" pitchFamily="34" charset="0"/>
              </a:rPr>
              <a:t> أنعم لنا</a:t>
            </a:r>
            <a:br>
              <a:rPr lang="fr-FR" sz="4800" dirty="0">
                <a:solidFill>
                  <a:prstClr val="white"/>
                </a:solidFill>
                <a:latin typeface="Calibri"/>
              </a:rPr>
            </a:br>
            <a:r>
              <a:rPr lang="ar-EG" sz="4800" dirty="0">
                <a:solidFill>
                  <a:prstClr val="white"/>
                </a:solidFill>
                <a:latin typeface="Calibri"/>
                <a:cs typeface="Arial" panose="020B0604020202020204" pitchFamily="34" charset="0"/>
              </a:rPr>
              <a:t>بمغفرة خطايانا.</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Hiten </a:t>
            </a:r>
            <a:r>
              <a:rPr lang="fr-FR" sz="3733" dirty="0" err="1">
                <a:solidFill>
                  <a:prstClr val="white"/>
                </a:solidFill>
                <a:latin typeface="CS Avva Shenouda" pitchFamily="34" charset="0"/>
              </a:rPr>
              <a:t>nieu,y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piiero'altyc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Dauid</a:t>
            </a:r>
            <a:r>
              <a:rPr lang="fr-FR" sz="3733" dirty="0">
                <a:solidFill>
                  <a:prstClr val="white"/>
                </a:solidFill>
                <a:latin typeface="CS Avva Shenouda" pitchFamily="34" charset="0"/>
              </a:rPr>
              <a:t> </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ari`hmot</a:t>
            </a:r>
            <a:r>
              <a:rPr lang="fr-FR" sz="3733" dirty="0">
                <a:solidFill>
                  <a:prstClr val="white"/>
                </a:solidFill>
                <a:latin typeface="CS Avva Shenouda" pitchFamily="34" charset="0"/>
              </a:rPr>
              <a:t> nan @ `</a:t>
            </a:r>
            <a:r>
              <a:rPr lang="fr-FR" sz="3733" dirty="0" err="1">
                <a:solidFill>
                  <a:prstClr val="white"/>
                </a:solidFill>
                <a:latin typeface="CS Avva Shenouda" pitchFamily="34" charset="0"/>
              </a:rPr>
              <a:t>mpi,w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nennobi</a:t>
            </a:r>
            <a:r>
              <a:rPr lang="fr-FR" sz="3733" dirty="0">
                <a:solidFill>
                  <a:prstClr val="white"/>
                </a:solidFill>
                <a:latin typeface="CS Avva Shenouda" pitchFamily="34" charset="0"/>
              </a:rPr>
              <a:t>.</a:t>
            </a:r>
          </a:p>
        </p:txBody>
      </p:sp>
      <p:sp>
        <p:nvSpPr>
          <p:cNvPr id="7" name="Rectangle 6"/>
          <p:cNvSpPr/>
          <p:nvPr/>
        </p:nvSpPr>
        <p:spPr>
          <a:xfrm>
            <a:off x="2863772" y="3959185"/>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Par les prières de</a:t>
            </a:r>
          </a:p>
          <a:p>
            <a:pPr algn="ctr" defTabSz="1219170"/>
            <a:r>
              <a:rPr lang="fr-FR" sz="3733" b="1" dirty="0">
                <a:solidFill>
                  <a:prstClr val="white"/>
                </a:solidFill>
                <a:latin typeface="Book Antiqua" pitchFamily="18" charset="0"/>
              </a:rPr>
              <a:t>David le psalmiste</a:t>
            </a:r>
          </a:p>
          <a:p>
            <a:pPr algn="ctr" defTabSz="1219170"/>
            <a:r>
              <a:rPr lang="fr-FR" sz="3733" b="1" dirty="0">
                <a:solidFill>
                  <a:prstClr val="white"/>
                </a:solidFill>
                <a:latin typeface="Book Antiqua" pitchFamily="18" charset="0"/>
              </a:rPr>
              <a:t>Seigneur accorde-nous</a:t>
            </a:r>
          </a:p>
          <a:p>
            <a:pPr algn="ctr" defTabSz="1219170"/>
            <a:r>
              <a:rPr lang="fr-FR" sz="3733" b="1" dirty="0">
                <a:solidFill>
                  <a:prstClr val="white"/>
                </a:solidFill>
                <a:latin typeface="Book Antiqua" pitchFamily="18" charset="0"/>
              </a:rPr>
              <a:t>Le pardon de nos péchés.</a:t>
            </a:r>
          </a:p>
        </p:txBody>
      </p:sp>
      <p:sp>
        <p:nvSpPr>
          <p:cNvPr id="17" name="ZoneTexte 16">
            <a:extLst>
              <a:ext uri="{FF2B5EF4-FFF2-40B4-BE49-F238E27FC236}">
                <a16:creationId xmlns:a16="http://schemas.microsoft.com/office/drawing/2014/main" id="{CAF6F452-472B-753E-62E4-7986880F4CB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M</a:t>
            </a:r>
            <a:r>
              <a:rPr lang="fr-FR" sz="1600" dirty="0" err="1">
                <a:solidFill>
                  <a:prstClr val="white"/>
                </a:solidFill>
                <a:latin typeface="Avva_Marcos" pitchFamily="82" charset="0"/>
              </a:rPr>
              <a:t>arenov</a:t>
            </a:r>
            <a:r>
              <a:rPr lang="fr-FR" sz="1600" dirty="0" err="1">
                <a:solidFill>
                  <a:prstClr val="white"/>
                </a:solidFill>
                <a:latin typeface="CS Avva Shenouda" pitchFamily="34" charset="0"/>
              </a:rPr>
              <a:t>arenouwnh</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b="1"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8E9A446E-731A-9503-00E8-0F18D3A0059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88787380"/>
      </p:ext>
    </p:extLst>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105424" cy="2308324"/>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بشفاعات والدة الإله</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القديسة مريم.</a:t>
            </a:r>
            <a:endParaRPr lang="fr-FR" sz="4800" dirty="0">
              <a:solidFill>
                <a:prstClr val="white"/>
              </a:solidFill>
              <a:latin typeface="Calibri"/>
            </a:endParaRPr>
          </a:p>
          <a:p>
            <a:pPr algn="just" defTabSz="1219170" rtl="1"/>
            <a:r>
              <a:rPr lang="ar-EG" sz="4800" dirty="0" err="1">
                <a:solidFill>
                  <a:prstClr val="white"/>
                </a:solidFill>
                <a:latin typeface="Calibri"/>
                <a:cs typeface="Arial" panose="020B0604020202020204" pitchFamily="34" charset="0"/>
              </a:rPr>
              <a:t>يارب</a:t>
            </a:r>
            <a:r>
              <a:rPr lang="ar-EG" sz="4800" dirty="0">
                <a:solidFill>
                  <a:prstClr val="white"/>
                </a:solidFill>
                <a:latin typeface="Calibri"/>
                <a:cs typeface="Arial" panose="020B0604020202020204" pitchFamily="34" charset="0"/>
              </a:rPr>
              <a:t>...</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Hiten </a:t>
            </a:r>
            <a:r>
              <a:rPr lang="fr-FR" sz="3733" dirty="0" err="1">
                <a:solidFill>
                  <a:prstClr val="white"/>
                </a:solidFill>
                <a:latin typeface="CS Avva Shenouda" pitchFamily="34" charset="0"/>
              </a:rPr>
              <a:t>ni`precbi`a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e`otokoc</a:t>
            </a:r>
            <a:r>
              <a:rPr lang="fr-FR" sz="3733" dirty="0">
                <a:solidFill>
                  <a:prstClr val="white"/>
                </a:solidFill>
                <a:latin typeface="CS Avva Shenouda" pitchFamily="34" charset="0"/>
              </a:rPr>
              <a:t> =e=;=u </a:t>
            </a:r>
            <a:r>
              <a:rPr lang="fr-FR" sz="3733" dirty="0" err="1">
                <a:solidFill>
                  <a:prstClr val="white"/>
                </a:solidFill>
                <a:latin typeface="CS Avva Shenouda" pitchFamily="34" charset="0"/>
              </a:rPr>
              <a:t>Mari`a</a:t>
            </a:r>
            <a:r>
              <a:rPr lang="fr-FR" sz="3733" dirty="0">
                <a:solidFill>
                  <a:prstClr val="white"/>
                </a:solidFill>
                <a:latin typeface="CS Avva Shenouda" pitchFamily="34" charset="0"/>
              </a:rPr>
              <a:t> </a:t>
            </a:r>
            <a:r>
              <a:rPr lang="fr-FR" sz="3733">
                <a:solidFill>
                  <a:prstClr val="white"/>
                </a:solidFill>
                <a:latin typeface="CS Avva Shenouda" pitchFamily="34" charset="0"/>
              </a:rPr>
              <a:t>@ `P</a:t>
            </a:r>
            <a:r>
              <a:rPr lang="fr-FR" sz="3733" dirty="0">
                <a:solidFill>
                  <a:prstClr val="white"/>
                </a:solidFill>
                <a:latin typeface="CS Avva Shenouda" pitchFamily="34" charset="0"/>
              </a:rPr>
              <a:t>¡....</a:t>
            </a:r>
          </a:p>
        </p:txBody>
      </p:sp>
      <p:sp>
        <p:nvSpPr>
          <p:cNvPr id="7" name="Rectangle 6"/>
          <p:cNvSpPr/>
          <p:nvPr/>
        </p:nvSpPr>
        <p:spPr>
          <a:xfrm>
            <a:off x="2863772" y="3959185"/>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Par les intercessions</a:t>
            </a:r>
          </a:p>
          <a:p>
            <a:pPr algn="ctr" defTabSz="1219170"/>
            <a:r>
              <a:rPr lang="fr-FR" sz="3733" b="1" dirty="0">
                <a:solidFill>
                  <a:prstClr val="white"/>
                </a:solidFill>
                <a:latin typeface="Book Antiqua" pitchFamily="18" charset="0"/>
              </a:rPr>
              <a:t>De Marie Mère de Dieu</a:t>
            </a:r>
          </a:p>
          <a:p>
            <a:pPr algn="ctr" defTabSz="1219170"/>
            <a:r>
              <a:rPr lang="fr-FR" sz="3733" b="1" dirty="0">
                <a:solidFill>
                  <a:prstClr val="white"/>
                </a:solidFill>
                <a:latin typeface="Book Antiqua" pitchFamily="18" charset="0"/>
              </a:rPr>
              <a:t>Seigneur accorde-nous</a:t>
            </a:r>
          </a:p>
          <a:p>
            <a:pPr algn="ctr" defTabSz="1219170"/>
            <a:r>
              <a:rPr lang="fr-FR" sz="3733" b="1" dirty="0">
                <a:solidFill>
                  <a:prstClr val="white"/>
                </a:solidFill>
                <a:latin typeface="Book Antiqua" pitchFamily="18" charset="0"/>
              </a:rPr>
              <a:t>Le pardon de nos péchés</a:t>
            </a:r>
          </a:p>
        </p:txBody>
      </p:sp>
      <p:sp>
        <p:nvSpPr>
          <p:cNvPr id="17" name="ZoneTexte 16">
            <a:extLst>
              <a:ext uri="{FF2B5EF4-FFF2-40B4-BE49-F238E27FC236}">
                <a16:creationId xmlns:a16="http://schemas.microsoft.com/office/drawing/2014/main" id="{021A74D5-274D-DFCF-B73C-026A7D8000D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M</a:t>
            </a:r>
            <a:r>
              <a:rPr lang="fr-FR" sz="1600" dirty="0" err="1">
                <a:solidFill>
                  <a:prstClr val="white"/>
                </a:solidFill>
                <a:latin typeface="Avva_Marcos" pitchFamily="82" charset="0"/>
              </a:rPr>
              <a:t>arenov</a:t>
            </a:r>
            <a:r>
              <a:rPr lang="fr-FR" sz="1600" dirty="0" err="1">
                <a:solidFill>
                  <a:prstClr val="white"/>
                </a:solidFill>
                <a:latin typeface="CS Avva Shenouda" pitchFamily="34" charset="0"/>
              </a:rPr>
              <a:t>arenouwnh</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b="1"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EB6DE0EB-24DF-91A5-EB34-E9B3AEBA27F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71475076"/>
      </p:ext>
    </p:extLst>
  </p:cSld>
  <p:clrMapOvr>
    <a:masterClrMapping/>
  </p:clrMapOvr>
</p:sld>
</file>

<file path=ppt/slides/slide32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308324"/>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بشفاعات</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كل صفوف الملائكة. </a:t>
            </a:r>
            <a:r>
              <a:rPr lang="ar-EG" sz="4800" dirty="0" err="1">
                <a:solidFill>
                  <a:prstClr val="white"/>
                </a:solidFill>
                <a:latin typeface="Calibri"/>
                <a:cs typeface="Arial" panose="020B0604020202020204" pitchFamily="34" charset="0"/>
              </a:rPr>
              <a:t>يارب</a:t>
            </a:r>
            <a:r>
              <a:rPr lang="ar-EG" sz="4800" dirty="0">
                <a:solidFill>
                  <a:prstClr val="white"/>
                </a:solidFill>
                <a:latin typeface="Calibri"/>
                <a:cs typeface="Arial" panose="020B0604020202020204" pitchFamily="34" charset="0"/>
              </a:rPr>
              <a:t>..</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Hiten </a:t>
            </a:r>
            <a:r>
              <a:rPr lang="fr-FR" sz="3733" dirty="0" err="1">
                <a:solidFill>
                  <a:prstClr val="white"/>
                </a:solidFill>
                <a:latin typeface="CS Avva Shenouda" pitchFamily="34" charset="0"/>
              </a:rPr>
              <a:t>ni`precbi`a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p,oroc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niaggeloc</a:t>
            </a:r>
            <a:r>
              <a:rPr lang="fr-FR" sz="3733" dirty="0">
                <a:solidFill>
                  <a:prstClr val="white"/>
                </a:solidFill>
                <a:latin typeface="CS Avva Shenouda" pitchFamily="34" charset="0"/>
              </a:rPr>
              <a:t> </a:t>
            </a:r>
            <a:r>
              <a:rPr lang="fr-FR" sz="3733">
                <a:solidFill>
                  <a:prstClr val="white"/>
                </a:solidFill>
                <a:latin typeface="CS Avva Shenouda" pitchFamily="34" charset="0"/>
              </a:rPr>
              <a:t>@ `P</a:t>
            </a:r>
            <a:r>
              <a:rPr lang="fr-FR" sz="3733" dirty="0">
                <a:solidFill>
                  <a:prstClr val="white"/>
                </a:solidFill>
                <a:latin typeface="CS Avva Shenouda" pitchFamily="34" charset="0"/>
              </a:rPr>
              <a:t>¡...</a:t>
            </a:r>
          </a:p>
        </p:txBody>
      </p:sp>
      <p:sp>
        <p:nvSpPr>
          <p:cNvPr id="7" name="Rectangle 6"/>
          <p:cNvSpPr/>
          <p:nvPr/>
        </p:nvSpPr>
        <p:spPr>
          <a:xfrm>
            <a:off x="448230" y="3959186"/>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Par les intercessions</a:t>
            </a:r>
          </a:p>
          <a:p>
            <a:pPr algn="ctr" defTabSz="1219170"/>
            <a:r>
              <a:rPr lang="fr-FR" sz="3733" b="1" dirty="0">
                <a:solidFill>
                  <a:prstClr val="white"/>
                </a:solidFill>
                <a:latin typeface="Book Antiqua" pitchFamily="18" charset="0"/>
              </a:rPr>
              <a:t>De tous les chœurs des anges</a:t>
            </a:r>
          </a:p>
          <a:p>
            <a:pPr algn="ctr" defTabSz="1219170"/>
            <a:r>
              <a:rPr lang="fr-FR" sz="3733" b="1" dirty="0">
                <a:solidFill>
                  <a:prstClr val="white"/>
                </a:solidFill>
                <a:latin typeface="Book Antiqua" pitchFamily="18" charset="0"/>
              </a:rPr>
              <a:t>Seigneur accorde-nous</a:t>
            </a:r>
          </a:p>
          <a:p>
            <a:pPr algn="ctr" defTabSz="1219170"/>
            <a:r>
              <a:rPr lang="fr-FR" sz="3733" b="1" dirty="0">
                <a:solidFill>
                  <a:prstClr val="white"/>
                </a:solidFill>
                <a:latin typeface="Book Antiqua" pitchFamily="18" charset="0"/>
              </a:rPr>
              <a:t>Le pardon de nos péchés</a:t>
            </a:r>
          </a:p>
        </p:txBody>
      </p:sp>
      <p:sp>
        <p:nvSpPr>
          <p:cNvPr id="17" name="ZoneTexte 16">
            <a:extLst>
              <a:ext uri="{FF2B5EF4-FFF2-40B4-BE49-F238E27FC236}">
                <a16:creationId xmlns:a16="http://schemas.microsoft.com/office/drawing/2014/main" id="{881E5C00-8B2D-FCE0-D6FE-9AB066DA7FD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M</a:t>
            </a:r>
            <a:r>
              <a:rPr lang="fr-FR" sz="1600" dirty="0" err="1">
                <a:solidFill>
                  <a:prstClr val="white"/>
                </a:solidFill>
                <a:latin typeface="Avva_Marcos" pitchFamily="82" charset="0"/>
              </a:rPr>
              <a:t>arenov</a:t>
            </a:r>
            <a:r>
              <a:rPr lang="fr-FR" sz="1600" dirty="0" err="1">
                <a:solidFill>
                  <a:prstClr val="white"/>
                </a:solidFill>
                <a:latin typeface="CS Avva Shenouda" pitchFamily="34" charset="0"/>
              </a:rPr>
              <a:t>arenouwnh</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b="1"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2E25E7F7-ED07-5E35-278D-AEAF5D82A95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45563099"/>
      </p:ext>
    </p:extLst>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384032" y="340594"/>
            <a:ext cx="5393456" cy="2718949"/>
          </a:xfrm>
          <a:prstGeom prst="rect">
            <a:avLst/>
          </a:prstGeom>
        </p:spPr>
        <p:txBody>
          <a:bodyPr wrap="square">
            <a:spAutoFit/>
          </a:bodyPr>
          <a:lstStyle/>
          <a:p>
            <a:pPr algn="r" defTabSz="1219170" rtl="1"/>
            <a:r>
              <a:rPr lang="ar-EG" sz="4267" dirty="0">
                <a:solidFill>
                  <a:prstClr val="white"/>
                </a:solidFill>
                <a:latin typeface="Calibri"/>
                <a:cs typeface="Arial" panose="020B0604020202020204" pitchFamily="34" charset="0"/>
              </a:rPr>
              <a:t>مبارك أنت بالحقيقة</a:t>
            </a:r>
            <a:endParaRPr lang="fr-FR" sz="4267" dirty="0">
              <a:solidFill>
                <a:prstClr val="white"/>
              </a:solidFill>
              <a:latin typeface="Calibri"/>
            </a:endParaRPr>
          </a:p>
          <a:p>
            <a:pPr algn="r" defTabSz="1219170" rtl="1"/>
            <a:r>
              <a:rPr lang="ar-EG" sz="4267" dirty="0">
                <a:solidFill>
                  <a:prstClr val="white"/>
                </a:solidFill>
                <a:latin typeface="Calibri"/>
                <a:cs typeface="Arial" panose="020B0604020202020204" pitchFamily="34" charset="0"/>
              </a:rPr>
              <a:t>مع أبيك الصالح </a:t>
            </a:r>
            <a:endParaRPr lang="fr-FR" sz="4267" dirty="0">
              <a:solidFill>
                <a:prstClr val="white"/>
              </a:solidFill>
              <a:latin typeface="Calibri"/>
            </a:endParaRPr>
          </a:p>
          <a:p>
            <a:pPr algn="r" defTabSz="1219170" rtl="1"/>
            <a:r>
              <a:rPr lang="ar-EG" sz="4267" dirty="0">
                <a:solidFill>
                  <a:prstClr val="white"/>
                </a:solidFill>
                <a:latin typeface="Calibri"/>
                <a:cs typeface="Arial" panose="020B0604020202020204" pitchFamily="34" charset="0"/>
              </a:rPr>
              <a:t>والروح القدس </a:t>
            </a:r>
            <a:endParaRPr lang="fr-FR" sz="4267" dirty="0">
              <a:solidFill>
                <a:prstClr val="white"/>
              </a:solidFill>
              <a:latin typeface="Calibri"/>
            </a:endParaRPr>
          </a:p>
          <a:p>
            <a:pPr algn="r" defTabSz="1219170" rtl="1"/>
            <a:r>
              <a:rPr lang="ar-EG" sz="4267" dirty="0">
                <a:solidFill>
                  <a:prstClr val="white"/>
                </a:solidFill>
                <a:latin typeface="Calibri"/>
                <a:cs typeface="Arial" panose="020B0604020202020204" pitchFamily="34" charset="0"/>
              </a:rPr>
              <a:t>لأنك </a:t>
            </a:r>
            <a:r>
              <a:rPr lang="ar-AE" sz="4267" dirty="0">
                <a:solidFill>
                  <a:prstClr val="white"/>
                </a:solidFill>
                <a:latin typeface="Calibri"/>
                <a:cs typeface="Arial" panose="020B0604020202020204" pitchFamily="34" charset="0"/>
              </a:rPr>
              <a:t>أتيت </a:t>
            </a:r>
            <a:r>
              <a:rPr lang="ar-EG" sz="4267" dirty="0">
                <a:solidFill>
                  <a:prstClr val="white"/>
                </a:solidFill>
                <a:latin typeface="Calibri"/>
                <a:cs typeface="Arial" panose="020B0604020202020204" pitchFamily="34" charset="0"/>
              </a:rPr>
              <a:t>وخلصتنا.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K`cmarwout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aly;wc</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Pekiwt</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aga;oc</a:t>
            </a:r>
            <a:r>
              <a:rPr lang="fr-FR" sz="3733" dirty="0">
                <a:solidFill>
                  <a:prstClr val="white"/>
                </a:solidFill>
                <a:latin typeface="CS Avva Shenouda" pitchFamily="34" charset="0"/>
              </a:rPr>
              <a:t> @ nem Pi=p=n=a =e=;=u @ je </a:t>
            </a:r>
            <a:r>
              <a:rPr lang="fr-FR" sz="3733" dirty="0" err="1">
                <a:solidFill>
                  <a:prstClr val="white"/>
                </a:solidFill>
                <a:latin typeface="CS Avva Shenouda" pitchFamily="34" charset="0"/>
              </a:rPr>
              <a:t>ak`i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akcw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7" name="Rectangle 6"/>
          <p:cNvSpPr/>
          <p:nvPr/>
        </p:nvSpPr>
        <p:spPr>
          <a:xfrm>
            <a:off x="527382" y="3959185"/>
            <a:ext cx="1113723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 es-Tu vraiment,</a:t>
            </a:r>
          </a:p>
          <a:p>
            <a:pPr algn="ctr" defTabSz="1219170"/>
            <a:r>
              <a:rPr lang="fr-FR" sz="3733" b="1" dirty="0">
                <a:solidFill>
                  <a:prstClr val="white"/>
                </a:solidFill>
                <a:latin typeface="Book Antiqua" pitchFamily="18" charset="0"/>
              </a:rPr>
              <a:t>Avec Ton Père très bon</a:t>
            </a:r>
          </a:p>
          <a:p>
            <a:pPr algn="ctr" defTabSz="1219170"/>
            <a:r>
              <a:rPr lang="fr-FR" sz="3733" b="1" dirty="0">
                <a:solidFill>
                  <a:prstClr val="white"/>
                </a:solidFill>
                <a:latin typeface="Book Antiqua" pitchFamily="18" charset="0"/>
              </a:rPr>
              <a:t>Avec le Saint Esprit</a:t>
            </a:r>
          </a:p>
          <a:p>
            <a:pPr algn="ctr" defTabSz="1219170"/>
            <a:r>
              <a:rPr lang="fr-FR" sz="3733" b="1" dirty="0">
                <a:solidFill>
                  <a:prstClr val="white"/>
                </a:solidFill>
                <a:latin typeface="Book Antiqua" pitchFamily="18" charset="0"/>
              </a:rPr>
              <a:t>Car Tu vins et nous sauvas.</a:t>
            </a:r>
          </a:p>
        </p:txBody>
      </p:sp>
      <p:sp>
        <p:nvSpPr>
          <p:cNvPr id="17" name="ZoneTexte 16">
            <a:extLst>
              <a:ext uri="{FF2B5EF4-FFF2-40B4-BE49-F238E27FC236}">
                <a16:creationId xmlns:a16="http://schemas.microsoft.com/office/drawing/2014/main" id="{4D72B281-2F05-6E0E-F4AE-0448E35A21E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M</a:t>
            </a:r>
            <a:r>
              <a:rPr lang="fr-FR" sz="1600" dirty="0" err="1">
                <a:solidFill>
                  <a:prstClr val="white"/>
                </a:solidFill>
                <a:latin typeface="Avva_Marcos" pitchFamily="82" charset="0"/>
              </a:rPr>
              <a:t>arenov</a:t>
            </a:r>
            <a:r>
              <a:rPr lang="fr-FR" sz="1600" dirty="0" err="1">
                <a:solidFill>
                  <a:prstClr val="white"/>
                </a:solidFill>
                <a:latin typeface="CS Avva Shenouda" pitchFamily="34" charset="0"/>
              </a:rPr>
              <a:t>arenouwnh</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b="1"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EC0B60F4-F463-2A63-DAF9-A6E40683E02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91265821"/>
      </p:ext>
    </p:extLst>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279576" y="2204864"/>
            <a:ext cx="7848872" cy="2185214"/>
          </a:xfrm>
          <a:prstGeom prst="rect">
            <a:avLst/>
          </a:prstGeom>
        </p:spPr>
        <p:txBody>
          <a:bodyPr wrap="square">
            <a:spAutoFit/>
          </a:bodyPr>
          <a:lstStyle/>
          <a:p>
            <a:pPr algn="ctr"/>
            <a:r>
              <a:rPr lang="fr-FR" sz="4000" dirty="0">
                <a:solidFill>
                  <a:prstClr val="white"/>
                </a:solidFill>
                <a:latin typeface="Book Antiqua" pitchFamily="18" charset="0"/>
              </a:rPr>
              <a:t>Cantique « Avec David Chantez »</a:t>
            </a:r>
          </a:p>
          <a:p>
            <a:pPr algn="ctr"/>
            <a:r>
              <a:rPr lang="ar-SA" sz="4800" dirty="0">
                <a:solidFill>
                  <a:schemeClr val="bg1"/>
                </a:solidFill>
              </a:rPr>
              <a:t>مديح آدام </a:t>
            </a:r>
            <a:r>
              <a:rPr lang="fr-FR" sz="4800" dirty="0">
                <a:solidFill>
                  <a:schemeClr val="bg1"/>
                </a:solidFill>
              </a:rPr>
              <a:t> </a:t>
            </a:r>
          </a:p>
          <a:p>
            <a:pPr algn="ctr"/>
            <a:r>
              <a:rPr lang="fr-FR" sz="4800" dirty="0">
                <a:solidFill>
                  <a:schemeClr val="bg1"/>
                </a:solidFill>
              </a:rPr>
              <a:t>« </a:t>
            </a:r>
            <a:r>
              <a:rPr lang="ar-SA" sz="4800" dirty="0">
                <a:solidFill>
                  <a:schemeClr val="bg1"/>
                </a:solidFill>
              </a:rPr>
              <a:t>فلنرتل مع داود</a:t>
            </a:r>
            <a:r>
              <a:rPr lang="fr-FR" sz="4800" dirty="0">
                <a:solidFill>
                  <a:schemeClr val="bg1"/>
                </a:solidFill>
              </a:rPr>
              <a:t> »</a:t>
            </a:r>
            <a:endParaRPr lang="fr-FR" sz="4800" dirty="0">
              <a:solidFill>
                <a:schemeClr val="bg1"/>
              </a:solidFill>
              <a:latin typeface="CS Avva Shenouda" pitchFamily="34" charset="0"/>
            </a:endParaRP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180</a:t>
            </a:r>
          </a:p>
        </p:txBody>
      </p:sp>
      <p:sp>
        <p:nvSpPr>
          <p:cNvPr id="8" name="Rectangle 7">
            <a:hlinkClick r:id="rId3" action="ppaction://hlinksldjump"/>
          </p:cNvPr>
          <p:cNvSpPr/>
          <p:nvPr/>
        </p:nvSpPr>
        <p:spPr>
          <a:xfrm>
            <a:off x="9192344" y="6105106"/>
            <a:ext cx="1440160"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3</a:t>
            </a:r>
            <a:r>
              <a:rPr lang="fr-FR" sz="1100" baseline="30000" dirty="0"/>
              <a:t>ème</a:t>
            </a:r>
            <a:r>
              <a:rPr lang="fr-FR" sz="1100" dirty="0"/>
              <a:t>  </a:t>
            </a:r>
            <a:r>
              <a:rPr lang="fr-FR" sz="1100" dirty="0" err="1"/>
              <a:t>Hos</a:t>
            </a:r>
            <a:endParaRPr lang="fr-FR" sz="1100" dirty="0">
              <a:solidFill>
                <a:prstClr val="white"/>
              </a:solidFill>
              <a:latin typeface="Book Antiqua" pitchFamily="18" charset="0"/>
            </a:endParaRPr>
          </a:p>
        </p:txBody>
      </p:sp>
      <p:sp>
        <p:nvSpPr>
          <p:cNvPr id="11" name="Rectangle 10">
            <a:hlinkClick r:id="rId4" action="ppaction://hlinksldjump"/>
          </p:cNvPr>
          <p:cNvSpPr/>
          <p:nvPr/>
        </p:nvSpPr>
        <p:spPr>
          <a:xfrm>
            <a:off x="4295800" y="6105106"/>
            <a:ext cx="2088232"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a:t>
            </a:r>
            <a:r>
              <a:rPr lang="fr-FR" sz="1100" dirty="0">
                <a:solidFill>
                  <a:prstClr val="white"/>
                </a:solidFill>
                <a:latin typeface="CS Avva Shenouda" panose="020B7200000000000000" pitchFamily="34" charset="0"/>
              </a:rPr>
              <a:t>]</a:t>
            </a:r>
            <a:r>
              <a:rPr lang="fr-FR" sz="1100" dirty="0" err="1">
                <a:solidFill>
                  <a:prstClr val="white"/>
                </a:solidFill>
                <a:latin typeface="CS Avva Shenouda" panose="020B7200000000000000" pitchFamily="34" charset="0"/>
              </a:rPr>
              <a:t>sep`hmot</a:t>
            </a:r>
            <a:r>
              <a:rPr lang="fr-FR" sz="1100" dirty="0">
                <a:solidFill>
                  <a:prstClr val="white"/>
                </a:solidFill>
                <a:latin typeface="CS Avva Shenouda" panose="020B7200000000000000" pitchFamily="34" charset="0"/>
              </a:rPr>
              <a:t> `</a:t>
            </a:r>
            <a:r>
              <a:rPr lang="fr-FR" sz="1100" dirty="0" err="1">
                <a:solidFill>
                  <a:prstClr val="white"/>
                </a:solidFill>
                <a:latin typeface="CS Avva Shenouda" panose="020B7200000000000000" pitchFamily="34" charset="0"/>
              </a:rPr>
              <a:t>ntotk</a:t>
            </a:r>
            <a:endParaRPr lang="fr-FR" sz="1100" dirty="0">
              <a:solidFill>
                <a:prstClr val="white"/>
              </a:solidFill>
              <a:latin typeface="Book Antiqua" pitchFamily="18" charset="0"/>
            </a:endParaRPr>
          </a:p>
        </p:txBody>
      </p:sp>
      <p:sp>
        <p:nvSpPr>
          <p:cNvPr id="12" name="Rectangle 11">
            <a:hlinkClick r:id="rId5" action="ppaction://hlinksldjump"/>
          </p:cNvPr>
          <p:cNvSpPr/>
          <p:nvPr/>
        </p:nvSpPr>
        <p:spPr>
          <a:xfrm>
            <a:off x="6456041" y="6105106"/>
            <a:ext cx="2664295"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Cantique pour la Sainte Trinité</a:t>
            </a:r>
            <a:endParaRPr lang="fr-FR" sz="1100"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74C3008F-EB9E-D128-7F43-FAA8605EDBD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Avec David Chantez »</a:t>
            </a:r>
            <a:endParaRPr lang="fr-FR" sz="1600" dirty="0">
              <a:solidFill>
                <a:prstClr val="white"/>
              </a:solidFill>
              <a:latin typeface="CS Avva Shenouda" pitchFamily="34" charset="0"/>
            </a:endParaRPr>
          </a:p>
        </p:txBody>
      </p:sp>
      <p:sp>
        <p:nvSpPr>
          <p:cNvPr id="3" name="ZoneTexte 2">
            <a:hlinkClick r:id="rId6" action="ppaction://hlinksldjump"/>
            <a:extLst>
              <a:ext uri="{FF2B5EF4-FFF2-40B4-BE49-F238E27FC236}">
                <a16:creationId xmlns:a16="http://schemas.microsoft.com/office/drawing/2014/main" id="{B6BD7C15-4E20-FBF8-D043-42EF28F1721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99990771"/>
      </p:ext>
    </p:extLst>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701048504"/>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041860">
                  <a:extLst>
                    <a:ext uri="{9D8B030D-6E8A-4147-A177-3AD203B41FA5}">
                      <a16:colId xmlns:a16="http://schemas.microsoft.com/office/drawing/2014/main" val="20000"/>
                    </a:ext>
                  </a:extLst>
                </a:gridCol>
                <a:gridCol w="5205296">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 Avec David chantez</a:t>
                      </a:r>
                    </a:p>
                    <a:p>
                      <a:pPr algn="l"/>
                      <a:r>
                        <a:rPr lang="fr-FR" sz="3200" b="1" kern="1200" dirty="0">
                          <a:solidFill>
                            <a:prstClr val="white"/>
                          </a:solidFill>
                          <a:latin typeface="Book Antiqua" pitchFamily="18" charset="0"/>
                          <a:ea typeface="+mn-ea"/>
                          <a:cs typeface="+mn-cs"/>
                        </a:rPr>
                        <a:t>Et rendez grâce à Dieu</a:t>
                      </a:r>
                    </a:p>
                    <a:p>
                      <a:pPr algn="l"/>
                      <a:r>
                        <a:rPr lang="fr-FR" sz="3200" b="1" kern="1200" dirty="0">
                          <a:solidFill>
                            <a:prstClr val="white"/>
                          </a:solidFill>
                          <a:latin typeface="Book Antiqua" pitchFamily="18" charset="0"/>
                          <a:ea typeface="+mn-ea"/>
                          <a:cs typeface="+mn-cs"/>
                        </a:rPr>
                        <a:t>Doux miséricordieux</a:t>
                      </a:r>
                    </a:p>
                    <a:p>
                      <a:pPr algn="l"/>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فلنرتل مع داود </a:t>
                      </a:r>
                    </a:p>
                    <a:p>
                      <a:pPr algn="r" rtl="1"/>
                      <a:r>
                        <a:rPr lang="ar-EG" sz="4000" b="0" kern="1200" dirty="0">
                          <a:solidFill>
                            <a:prstClr val="white"/>
                          </a:solidFill>
                          <a:latin typeface="+mn-lt"/>
                          <a:ea typeface="+mn-ea"/>
                          <a:cs typeface="+mn-cs"/>
                        </a:rPr>
                        <a:t>ونشكر فضل الله</a:t>
                      </a:r>
                    </a:p>
                    <a:p>
                      <a:pPr algn="r" rtl="1"/>
                      <a:r>
                        <a:rPr lang="ar-EG" sz="4000" b="0" kern="1200" dirty="0" err="1">
                          <a:solidFill>
                            <a:prstClr val="white"/>
                          </a:solidFill>
                          <a:latin typeface="+mn-lt"/>
                          <a:ea typeface="+mn-ea"/>
                          <a:cs typeface="+mn-cs"/>
                        </a:rPr>
                        <a:t>لانه</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رحوم</a:t>
                      </a:r>
                      <a:r>
                        <a:rPr lang="ar-EG" sz="4000" b="0" kern="1200" dirty="0">
                          <a:solidFill>
                            <a:prstClr val="white"/>
                          </a:solidFill>
                          <a:latin typeface="+mn-lt"/>
                          <a:ea typeface="+mn-ea"/>
                          <a:cs typeface="+mn-cs"/>
                        </a:rPr>
                        <a:t> وودود</a:t>
                      </a:r>
                    </a:p>
                    <a:p>
                      <a:pPr algn="r"/>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 Le jour, Dieu fait lever</a:t>
                      </a:r>
                    </a:p>
                    <a:p>
                      <a:r>
                        <a:rPr lang="fr-FR" sz="3200" b="1" kern="1200" dirty="0">
                          <a:solidFill>
                            <a:prstClr val="white"/>
                          </a:solidFill>
                          <a:latin typeface="Book Antiqua" pitchFamily="18" charset="0"/>
                          <a:ea typeface="+mn-ea"/>
                          <a:cs typeface="+mn-cs"/>
                        </a:rPr>
                        <a:t>Sur tous, bons et méchants</a:t>
                      </a:r>
                    </a:p>
                    <a:p>
                      <a:r>
                        <a:rPr lang="fr-FR" sz="3200" b="1" kern="1200" dirty="0">
                          <a:solidFill>
                            <a:prstClr val="white"/>
                          </a:solidFill>
                          <a:latin typeface="Book Antiqua" pitchFamily="18" charset="0"/>
                          <a:ea typeface="+mn-ea"/>
                          <a:cs typeface="+mn-cs"/>
                        </a:rPr>
                        <a:t>Offrez à Dieu vos chants</a:t>
                      </a:r>
                    </a:p>
                    <a:p>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اشكروا الرب فانه صالح</a:t>
                      </a:r>
                    </a:p>
                    <a:p>
                      <a:pPr algn="r" rtl="1"/>
                      <a:r>
                        <a:rPr lang="ar-EG" sz="4000" b="0" kern="1200" dirty="0">
                          <a:solidFill>
                            <a:prstClr val="white"/>
                          </a:solidFill>
                          <a:latin typeface="+mn-lt"/>
                          <a:ea typeface="+mn-ea"/>
                          <a:cs typeface="+mn-cs"/>
                        </a:rPr>
                        <a:t>مرسل غيثه من اعلى سماه </a:t>
                      </a:r>
                    </a:p>
                    <a:p>
                      <a:pPr algn="r" rtl="1"/>
                      <a:r>
                        <a:rPr lang="ar-EG" sz="4000" b="0" kern="1200" dirty="0">
                          <a:solidFill>
                            <a:prstClr val="white"/>
                          </a:solidFill>
                          <a:latin typeface="+mn-lt"/>
                          <a:ea typeface="+mn-ea"/>
                          <a:cs typeface="+mn-cs"/>
                        </a:rPr>
                        <a:t>على الصالح والطالح </a:t>
                      </a:r>
                    </a:p>
                    <a:p>
                      <a:pPr algn="r"/>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778C403C-3C67-F615-FEE9-E7DFCB6DAFC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Avec David Chantez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EB85869D-D05F-EA9A-AC20-98522B2E9DF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19824121"/>
      </p:ext>
    </p:extLst>
  </p:cSld>
  <p:clrMapOvr>
    <a:masterClrMapping/>
  </p:clrMapOvr>
</p:sld>
</file>

<file path=ppt/slides/slide32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165151428"/>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413667">
                  <a:extLst>
                    <a:ext uri="{9D8B030D-6E8A-4147-A177-3AD203B41FA5}">
                      <a16:colId xmlns:a16="http://schemas.microsoft.com/office/drawing/2014/main" val="20000"/>
                    </a:ext>
                  </a:extLst>
                </a:gridCol>
                <a:gridCol w="4833489">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 Le Dieu des dieux, louez</a:t>
                      </a:r>
                    </a:p>
                    <a:p>
                      <a:pPr algn="l"/>
                      <a:r>
                        <a:rPr lang="fr-FR" sz="3200" b="1" kern="1200" dirty="0">
                          <a:solidFill>
                            <a:prstClr val="white"/>
                          </a:solidFill>
                          <a:latin typeface="Book Antiqua" pitchFamily="18" charset="0"/>
                          <a:ea typeface="+mn-ea"/>
                          <a:cs typeface="+mn-cs"/>
                        </a:rPr>
                        <a:t>Ô Dieu bon et patient</a:t>
                      </a:r>
                    </a:p>
                    <a:p>
                      <a:pPr algn="l"/>
                      <a:r>
                        <a:rPr lang="fr-FR" sz="3200" b="1" kern="1200" dirty="0">
                          <a:solidFill>
                            <a:prstClr val="white"/>
                          </a:solidFill>
                          <a:latin typeface="Book Antiqua" pitchFamily="18" charset="0"/>
                          <a:ea typeface="+mn-ea"/>
                          <a:cs typeface="+mn-cs"/>
                        </a:rPr>
                        <a:t>Ô Dieu glorieux, puissant</a:t>
                      </a:r>
                    </a:p>
                    <a:p>
                      <a:pPr algn="l"/>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 اشكروا إله </a:t>
                      </a:r>
                      <a:r>
                        <a:rPr lang="ar-EG" sz="4000" b="0" kern="1200" dirty="0" err="1">
                          <a:solidFill>
                            <a:prstClr val="white"/>
                          </a:solidFill>
                          <a:latin typeface="+mn-lt"/>
                          <a:ea typeface="+mn-ea"/>
                          <a:cs typeface="+mn-cs"/>
                        </a:rPr>
                        <a:t>الآلله.</a:t>
                      </a:r>
                      <a:r>
                        <a:rPr lang="ar-EG" sz="4000" b="0" kern="1200" dirty="0">
                          <a:solidFill>
                            <a:prstClr val="white"/>
                          </a:solidFill>
                          <a:latin typeface="+mn-lt"/>
                          <a:ea typeface="+mn-ea"/>
                          <a:cs typeface="+mn-cs"/>
                        </a:rPr>
                        <a:t> </a:t>
                      </a:r>
                    </a:p>
                    <a:p>
                      <a:pPr algn="r" rtl="1"/>
                      <a:r>
                        <a:rPr lang="ar-EG" sz="4000" b="0" kern="1200" dirty="0">
                          <a:solidFill>
                            <a:prstClr val="white"/>
                          </a:solidFill>
                          <a:latin typeface="+mn-lt"/>
                          <a:ea typeface="+mn-ea"/>
                          <a:cs typeface="+mn-cs"/>
                        </a:rPr>
                        <a:t>فانه صالح طويل الأناة </a:t>
                      </a:r>
                    </a:p>
                    <a:p>
                      <a:pPr algn="r" rtl="1"/>
                      <a:r>
                        <a:rPr lang="ar-EG" sz="4000" b="0" kern="1200" dirty="0">
                          <a:solidFill>
                            <a:prstClr val="white"/>
                          </a:solidFill>
                          <a:latin typeface="+mn-lt"/>
                          <a:ea typeface="+mn-ea"/>
                          <a:cs typeface="+mn-cs"/>
                        </a:rPr>
                        <a:t>له المجد والعظمة </a:t>
                      </a:r>
                    </a:p>
                    <a:p>
                      <a:pPr algn="r"/>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4. Saint </a:t>
                      </a:r>
                      <a:r>
                        <a:rPr lang="fr-FR" sz="3200" b="1" kern="1200" dirty="0" err="1">
                          <a:solidFill>
                            <a:prstClr val="white"/>
                          </a:solidFill>
                          <a:latin typeface="Book Antiqua" pitchFamily="18" charset="0"/>
                          <a:ea typeface="+mn-ea"/>
                          <a:cs typeface="+mn-cs"/>
                        </a:rPr>
                        <a:t>Saint</a:t>
                      </a:r>
                      <a:r>
                        <a:rPr lang="fr-FR" sz="3200" b="1" kern="1200" dirty="0">
                          <a:solidFill>
                            <a:prstClr val="white"/>
                          </a:solidFill>
                          <a:latin typeface="Book Antiqua" pitchFamily="18" charset="0"/>
                          <a:ea typeface="+mn-ea"/>
                          <a:cs typeface="+mn-cs"/>
                        </a:rPr>
                        <a:t> Dieu des armées</a:t>
                      </a:r>
                    </a:p>
                    <a:p>
                      <a:r>
                        <a:rPr lang="fr-FR" sz="3200" b="1" kern="1200" dirty="0">
                          <a:solidFill>
                            <a:prstClr val="white"/>
                          </a:solidFill>
                          <a:latin typeface="Book Antiqua" pitchFamily="18" charset="0"/>
                          <a:ea typeface="+mn-ea"/>
                          <a:cs typeface="+mn-cs"/>
                        </a:rPr>
                        <a:t>Ô Seigneur des seigneurs</a:t>
                      </a:r>
                    </a:p>
                    <a:p>
                      <a:r>
                        <a:rPr lang="fr-FR" sz="3200" b="1" kern="1200" dirty="0">
                          <a:solidFill>
                            <a:prstClr val="white"/>
                          </a:solidFill>
                          <a:latin typeface="Book Antiqua" pitchFamily="18" charset="0"/>
                          <a:ea typeface="+mn-ea"/>
                          <a:cs typeface="+mn-cs"/>
                        </a:rPr>
                        <a:t>Unique est Sa splendeur</a:t>
                      </a:r>
                    </a:p>
                    <a:p>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 قدوس قدوس </a:t>
                      </a:r>
                      <a:r>
                        <a:rPr lang="fr-FR" sz="4000" b="0" kern="1200" dirty="0">
                          <a:solidFill>
                            <a:prstClr val="white"/>
                          </a:solidFill>
                          <a:latin typeface="CS Avva Shenouda" pitchFamily="34" charset="0"/>
                          <a:ea typeface="+mn-ea"/>
                          <a:cs typeface="+mn-cs"/>
                        </a:rPr>
                        <a:t>,</a:t>
                      </a:r>
                      <a:r>
                        <a:rPr lang="fr-FR" sz="4000" b="0" kern="1200" dirty="0" err="1">
                          <a:solidFill>
                            <a:prstClr val="white"/>
                          </a:solidFill>
                          <a:latin typeface="CS Avva Shenouda" pitchFamily="34" charset="0"/>
                          <a:ea typeface="+mn-ea"/>
                          <a:cs typeface="+mn-cs"/>
                        </a:rPr>
                        <a:t>ouab</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واحد لا لب سواه. </a:t>
                      </a:r>
                    </a:p>
                    <a:p>
                      <a:pPr algn="r" rtl="1"/>
                      <a:r>
                        <a:rPr lang="ar-EG" sz="4000" b="0" kern="1200" dirty="0">
                          <a:solidFill>
                            <a:prstClr val="white"/>
                          </a:solidFill>
                          <a:latin typeface="+mn-lt"/>
                          <a:ea typeface="+mn-ea"/>
                          <a:cs typeface="+mn-cs"/>
                        </a:rPr>
                        <a:t>اشكروا رب الارباب. </a:t>
                      </a:r>
                    </a:p>
                    <a:p>
                      <a:pPr algn="r"/>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3DD67A36-CE08-E2E0-DF88-4B849D9CBA3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Avec David Chantez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B15E4757-94FD-E65D-2465-5717849F208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69122323"/>
      </p:ext>
    </p:extLst>
  </p:cSld>
  <p:clrMapOvr>
    <a:masterClrMapping/>
  </p:clrMapOvr>
</p:sld>
</file>

<file path=ppt/slides/slide3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528888257"/>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041860">
                  <a:extLst>
                    <a:ext uri="{9D8B030D-6E8A-4147-A177-3AD203B41FA5}">
                      <a16:colId xmlns:a16="http://schemas.microsoft.com/office/drawing/2014/main" val="20000"/>
                    </a:ext>
                  </a:extLst>
                </a:gridCol>
                <a:gridCol w="5205296">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5. Ô terre et cieux, montrez</a:t>
                      </a:r>
                    </a:p>
                    <a:p>
                      <a:pPr algn="l"/>
                      <a:r>
                        <a:rPr lang="fr-FR" sz="3200" b="1" kern="1200" dirty="0">
                          <a:solidFill>
                            <a:prstClr val="white"/>
                          </a:solidFill>
                          <a:latin typeface="Book Antiqua" pitchFamily="18" charset="0"/>
                          <a:ea typeface="+mn-ea"/>
                          <a:cs typeface="+mn-cs"/>
                        </a:rPr>
                        <a:t>Sa gloire et majesté</a:t>
                      </a:r>
                    </a:p>
                    <a:p>
                      <a:pPr algn="l"/>
                      <a:r>
                        <a:rPr lang="fr-FR" sz="3200" b="1" kern="1200" dirty="0">
                          <a:solidFill>
                            <a:prstClr val="white"/>
                          </a:solidFill>
                          <a:latin typeface="Book Antiqua" pitchFamily="18" charset="0"/>
                          <a:ea typeface="+mn-ea"/>
                          <a:cs typeface="+mn-cs"/>
                        </a:rPr>
                        <a:t>Dieu seul vous a créés</a:t>
                      </a:r>
                    </a:p>
                    <a:p>
                      <a:pPr algn="l"/>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ملأ الارض بمجده </a:t>
                      </a:r>
                    </a:p>
                    <a:p>
                      <a:pPr algn="r" rtl="1"/>
                      <a:r>
                        <a:rPr lang="ar-EG" sz="4000" b="0" kern="1200" dirty="0">
                          <a:solidFill>
                            <a:prstClr val="white"/>
                          </a:solidFill>
                          <a:latin typeface="+mn-lt"/>
                          <a:ea typeface="+mn-ea"/>
                          <a:cs typeface="+mn-cs"/>
                        </a:rPr>
                        <a:t>له المجد في علو سماه </a:t>
                      </a:r>
                    </a:p>
                    <a:p>
                      <a:pPr algn="r" rtl="1"/>
                      <a:r>
                        <a:rPr lang="ar-EG" sz="4000" b="0" kern="1200" dirty="0">
                          <a:solidFill>
                            <a:prstClr val="white"/>
                          </a:solidFill>
                          <a:latin typeface="+mn-lt"/>
                          <a:ea typeface="+mn-ea"/>
                          <a:cs typeface="+mn-cs"/>
                        </a:rPr>
                        <a:t>صنع </a:t>
                      </a:r>
                      <a:r>
                        <a:rPr lang="ar-EG" sz="4000" b="0" kern="1200" dirty="0" err="1">
                          <a:solidFill>
                            <a:prstClr val="white"/>
                          </a:solidFill>
                          <a:latin typeface="+mn-lt"/>
                          <a:ea typeface="+mn-ea"/>
                          <a:cs typeface="+mn-cs"/>
                        </a:rPr>
                        <a:t>العجايب</a:t>
                      </a:r>
                      <a:r>
                        <a:rPr lang="ar-EG" sz="4000" b="0" kern="1200" dirty="0">
                          <a:solidFill>
                            <a:prstClr val="white"/>
                          </a:solidFill>
                          <a:latin typeface="+mn-lt"/>
                          <a:ea typeface="+mn-ea"/>
                          <a:cs typeface="+mn-cs"/>
                        </a:rPr>
                        <a:t> وحده </a:t>
                      </a:r>
                    </a:p>
                    <a:p>
                      <a:pPr algn="r"/>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6. Sa bouche a prononcé</a:t>
                      </a:r>
                    </a:p>
                    <a:p>
                      <a:r>
                        <a:rPr lang="fr-FR" sz="3200" b="1" kern="1200" dirty="0">
                          <a:solidFill>
                            <a:prstClr val="white"/>
                          </a:solidFill>
                          <a:latin typeface="Book Antiqua" pitchFamily="18" charset="0"/>
                          <a:ea typeface="+mn-ea"/>
                          <a:cs typeface="+mn-cs"/>
                        </a:rPr>
                        <a:t>Les Cieux sont établis</a:t>
                      </a:r>
                    </a:p>
                    <a:p>
                      <a:r>
                        <a:rPr lang="fr-FR" sz="3200" b="1" kern="1200" dirty="0">
                          <a:solidFill>
                            <a:prstClr val="white"/>
                          </a:solidFill>
                          <a:latin typeface="Book Antiqua" pitchFamily="18" charset="0"/>
                          <a:ea typeface="+mn-ea"/>
                          <a:cs typeface="+mn-cs"/>
                        </a:rPr>
                        <a:t>Etoiles et astres aussi</a:t>
                      </a:r>
                    </a:p>
                    <a:p>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صَوَر علو السموات </a:t>
                      </a:r>
                    </a:p>
                    <a:p>
                      <a:pPr algn="r" rtl="1"/>
                      <a:r>
                        <a:rPr lang="ar-EG" sz="4000" b="0" kern="1200" dirty="0">
                          <a:solidFill>
                            <a:prstClr val="white"/>
                          </a:solidFill>
                          <a:latin typeface="+mn-lt"/>
                          <a:ea typeface="+mn-ea"/>
                          <a:cs typeface="+mn-cs"/>
                        </a:rPr>
                        <a:t>وأسسها بكلمة فيه </a:t>
                      </a:r>
                    </a:p>
                    <a:p>
                      <a:pPr algn="r" rtl="1"/>
                      <a:r>
                        <a:rPr lang="ar-EG" sz="4000" b="0" kern="1200" dirty="0">
                          <a:solidFill>
                            <a:prstClr val="white"/>
                          </a:solidFill>
                          <a:latin typeface="+mn-lt"/>
                          <a:ea typeface="+mn-ea"/>
                          <a:cs typeface="+mn-cs"/>
                        </a:rPr>
                        <a:t>والنجوم فيها سائرات</a:t>
                      </a:r>
                    </a:p>
                    <a:p>
                      <a:pPr algn="r"/>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78CC5648-53FE-C3CC-E6A6-BF1B7607F87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Avec David Chantez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EF91947D-612B-26DC-C22E-B4736C19205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74305338"/>
      </p:ext>
    </p:extLst>
  </p:cSld>
  <p:clrMapOvr>
    <a:masterClrMapping/>
  </p:clrMapOvr>
</p:sld>
</file>

<file path=ppt/slides/slide32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822719691"/>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227764">
                  <a:extLst>
                    <a:ext uri="{9D8B030D-6E8A-4147-A177-3AD203B41FA5}">
                      <a16:colId xmlns:a16="http://schemas.microsoft.com/office/drawing/2014/main" val="20000"/>
                    </a:ext>
                  </a:extLst>
                </a:gridCol>
                <a:gridCol w="5019392">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7. La terre, Il a créé</a:t>
                      </a:r>
                    </a:p>
                    <a:p>
                      <a:pPr algn="l"/>
                      <a:r>
                        <a:rPr lang="fr-FR" sz="3200" b="1" kern="1200" dirty="0">
                          <a:solidFill>
                            <a:prstClr val="white"/>
                          </a:solidFill>
                          <a:latin typeface="Book Antiqua" pitchFamily="18" charset="0"/>
                          <a:ea typeface="+mn-ea"/>
                          <a:cs typeface="+mn-cs"/>
                        </a:rPr>
                        <a:t>Sur l’eau, l’a affermie</a:t>
                      </a:r>
                    </a:p>
                    <a:p>
                      <a:pPr algn="l"/>
                      <a:r>
                        <a:rPr lang="fr-FR" sz="3200" b="1" kern="1200" dirty="0">
                          <a:solidFill>
                            <a:prstClr val="white"/>
                          </a:solidFill>
                          <a:latin typeface="Book Antiqua" pitchFamily="18" charset="0"/>
                          <a:ea typeface="+mn-ea"/>
                          <a:cs typeface="+mn-cs"/>
                        </a:rPr>
                        <a:t>Pour abriter les vies</a:t>
                      </a:r>
                    </a:p>
                    <a:p>
                      <a:pPr algn="l"/>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+جَبَلَ الأرض بالحكمة</a:t>
                      </a:r>
                    </a:p>
                    <a:p>
                      <a:pPr algn="r" rtl="1"/>
                      <a:r>
                        <a:rPr lang="ar-EG" sz="4000" b="0" kern="1200" dirty="0">
                          <a:solidFill>
                            <a:prstClr val="white"/>
                          </a:solidFill>
                          <a:latin typeface="+mn-lt"/>
                          <a:ea typeface="+mn-ea"/>
                          <a:cs typeface="+mn-cs"/>
                        </a:rPr>
                        <a:t>ثبتها فوق وجه المياه</a:t>
                      </a:r>
                    </a:p>
                    <a:p>
                      <a:pPr algn="r" rtl="1"/>
                      <a:r>
                        <a:rPr lang="ar-EG" sz="4000" b="0" kern="1200" dirty="0">
                          <a:solidFill>
                            <a:prstClr val="white"/>
                          </a:solidFill>
                          <a:latin typeface="+mn-lt"/>
                          <a:ea typeface="+mn-ea"/>
                          <a:cs typeface="+mn-cs"/>
                        </a:rPr>
                        <a:t>وملأها بالخلقة </a:t>
                      </a:r>
                      <a:endParaRPr lang="fr-FR" sz="4000" b="0" kern="1200" dirty="0">
                        <a:solidFill>
                          <a:prstClr val="white"/>
                        </a:solidFill>
                        <a:latin typeface="+mn-lt"/>
                        <a:ea typeface="+mn-ea"/>
                        <a:cs typeface="+mn-cs"/>
                      </a:endParaRPr>
                    </a:p>
                    <a:p>
                      <a:pPr algn="r"/>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8. Tes astres ont éclairé</a:t>
                      </a:r>
                    </a:p>
                    <a:p>
                      <a:r>
                        <a:rPr lang="fr-FR" sz="3200" b="1" kern="1200" dirty="0">
                          <a:solidFill>
                            <a:prstClr val="white"/>
                          </a:solidFill>
                          <a:latin typeface="Book Antiqua" pitchFamily="18" charset="0"/>
                          <a:ea typeface="+mn-ea"/>
                          <a:cs typeface="+mn-cs"/>
                        </a:rPr>
                        <a:t>Les Cieux pleins de lumière</a:t>
                      </a:r>
                    </a:p>
                    <a:p>
                      <a:r>
                        <a:rPr lang="fr-FR" sz="3200" b="1" kern="1200" dirty="0">
                          <a:solidFill>
                            <a:prstClr val="white"/>
                          </a:solidFill>
                          <a:latin typeface="Book Antiqua" pitchFamily="18" charset="0"/>
                          <a:ea typeface="+mn-ea"/>
                          <a:cs typeface="+mn-cs"/>
                        </a:rPr>
                        <a:t>Qui brillent sur la terre</a:t>
                      </a:r>
                    </a:p>
                    <a:p>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 رتب كوكبين عظيمين </a:t>
                      </a:r>
                    </a:p>
                    <a:p>
                      <a:pPr algn="r" rtl="1"/>
                      <a:r>
                        <a:rPr lang="ar-EG" sz="4000" b="0" kern="1200" dirty="0">
                          <a:solidFill>
                            <a:prstClr val="white"/>
                          </a:solidFill>
                          <a:latin typeface="+mn-lt"/>
                          <a:ea typeface="+mn-ea"/>
                          <a:cs typeface="+mn-cs"/>
                        </a:rPr>
                        <a:t>يُنيران في جو سماه </a:t>
                      </a:r>
                    </a:p>
                    <a:p>
                      <a:pPr algn="r" rtl="1"/>
                      <a:r>
                        <a:rPr lang="ar-EG" sz="4000" b="0" kern="1200" dirty="0">
                          <a:solidFill>
                            <a:prstClr val="white"/>
                          </a:solidFill>
                          <a:latin typeface="+mn-lt"/>
                          <a:ea typeface="+mn-ea"/>
                          <a:cs typeface="+mn-cs"/>
                        </a:rPr>
                        <a:t>الشمس والقمر سائرين </a:t>
                      </a:r>
                    </a:p>
                    <a:p>
                      <a:pPr algn="r"/>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0A1D5235-37C7-7ADF-CC3A-D36BCE032A4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Avec David Chantez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ACE75205-7DE8-3074-313F-35EC89BF026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44987174"/>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7"/>
            <a:ext cx="11247156" cy="2123658"/>
          </a:xfrm>
          <a:prstGeom prst="rect">
            <a:avLst/>
          </a:prstGeom>
        </p:spPr>
        <p:txBody>
          <a:bodyPr wrap="square">
            <a:spAutoFit/>
          </a:bodyPr>
          <a:lstStyle/>
          <a:p>
            <a:pPr algn="just" rtl="1"/>
            <a:r>
              <a:rPr lang="ar-EG" sz="4400" dirty="0">
                <a:solidFill>
                  <a:prstClr val="white"/>
                </a:solidFill>
                <a:cs typeface="AL-Hosam" pitchFamily="2" charset="-78"/>
              </a:rPr>
              <a:t>أبارك الربَ في كلَّ حينٍ، وفي كل أوانٍ تَسبِحتُه موجوده في فمى. بالربِ تفتخرُ نفسى و ليَسمَّعَ الودعاءَ و يفرحون. عَظِّموا الرب </a:t>
            </a:r>
            <a:r>
              <a:rPr lang="ar-EG" sz="4400" dirty="0" err="1">
                <a:solidFill>
                  <a:prstClr val="white"/>
                </a:solidFill>
                <a:cs typeface="AL-Hosam" pitchFamily="2" charset="-78"/>
              </a:rPr>
              <a:t>معى</a:t>
            </a:r>
            <a:r>
              <a:rPr lang="ar-EG" sz="4400" dirty="0">
                <a:solidFill>
                  <a:prstClr val="white"/>
                </a:solidFill>
                <a:cs typeface="AL-Hosam" pitchFamily="2" charset="-78"/>
              </a:rPr>
              <a:t> و </a:t>
            </a:r>
            <a:r>
              <a:rPr lang="ar-EG" sz="4400" dirty="0" err="1">
                <a:solidFill>
                  <a:prstClr val="white"/>
                </a:solidFill>
                <a:cs typeface="AL-Hosam" pitchFamily="2" charset="-78"/>
              </a:rPr>
              <a:t>نرفعن</a:t>
            </a:r>
            <a:r>
              <a:rPr lang="ar-EG" sz="4400" dirty="0">
                <a:solidFill>
                  <a:prstClr val="white"/>
                </a:solidFill>
                <a:cs typeface="AL-Hosam" pitchFamily="2" charset="-78"/>
              </a:rPr>
              <a:t> </a:t>
            </a:r>
            <a:r>
              <a:rPr lang="ar-EG" sz="4400" dirty="0" err="1">
                <a:solidFill>
                  <a:prstClr val="white"/>
                </a:solidFill>
                <a:cs typeface="AL-Hosam" pitchFamily="2" charset="-78"/>
              </a:rPr>
              <a:t>إسمَهُ</a:t>
            </a:r>
            <a:r>
              <a:rPr lang="ar-EG" sz="4400" dirty="0">
                <a:solidFill>
                  <a:prstClr val="white"/>
                </a:solidFill>
                <a:cs typeface="AL-Hosam" pitchFamily="2" charset="-78"/>
              </a:rPr>
              <a:t> معاً. </a:t>
            </a:r>
            <a:r>
              <a:rPr lang="ar-EG" sz="4400" dirty="0" err="1">
                <a:solidFill>
                  <a:prstClr val="white"/>
                </a:solidFill>
                <a:cs typeface="AL-Hosam" pitchFamily="2" charset="-78"/>
              </a:rPr>
              <a:t>الليلويا</a:t>
            </a:r>
            <a:r>
              <a:rPr lang="ar-EG" sz="4400" dirty="0">
                <a:solidFill>
                  <a:prstClr val="white"/>
                </a:solidFill>
                <a:cs typeface="AL-Hosam" pitchFamily="2" charset="-78"/>
              </a:rPr>
              <a:t>.</a:t>
            </a:r>
            <a:endParaRPr lang="fr-FR" sz="4400" dirty="0">
              <a:solidFill>
                <a:prstClr val="white"/>
              </a:solidFill>
              <a:cs typeface="AL-Hosam" pitchFamily="2" charset="-78"/>
            </a:endParaRPr>
          </a:p>
        </p:txBody>
      </p:sp>
      <p:sp>
        <p:nvSpPr>
          <p:cNvPr id="7" name="Rectangle 6"/>
          <p:cNvSpPr/>
          <p:nvPr/>
        </p:nvSpPr>
        <p:spPr>
          <a:xfrm>
            <a:off x="457200" y="3356992"/>
            <a:ext cx="11247156" cy="1938992"/>
          </a:xfrm>
          <a:prstGeom prst="rect">
            <a:avLst/>
          </a:prstGeom>
        </p:spPr>
        <p:txBody>
          <a:bodyPr wrap="square">
            <a:spAutoFit/>
          </a:bodyPr>
          <a:lstStyle/>
          <a:p>
            <a:pPr algn="ctr"/>
            <a:r>
              <a:rPr lang="fr-FR" sz="3000" b="1" dirty="0">
                <a:solidFill>
                  <a:prstClr val="white"/>
                </a:solidFill>
                <a:latin typeface="Book Antiqua" pitchFamily="18" charset="0"/>
              </a:rPr>
              <a:t>Je bénis le Seigneur en tout temps, en tout temps Sa louange est présente dans ma bouche. Par le Seigneur mon âme se glorifie, que les doux entendent et se réjouissent. Glorifiez le Seigneur avec moi et élevons ensemble Son nom. Alléluia</a:t>
            </a:r>
          </a:p>
        </p:txBody>
      </p:sp>
      <p:sp>
        <p:nvSpPr>
          <p:cNvPr id="4" name="Rectangle 3">
            <a:hlinkClick r:id="rId2" action="ppaction://hlinksldjump"/>
            <a:extLst>
              <a:ext uri="{FF2B5EF4-FFF2-40B4-BE49-F238E27FC236}">
                <a16:creationId xmlns:a16="http://schemas.microsoft.com/office/drawing/2014/main" id="{C2A91105-2180-23A9-C8C1-BE8903781085}"/>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75535613-0AB2-51CD-E866-9875A129BFA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C454C16E-4C22-317C-7D75-F852CF9B5D0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37461144"/>
      </p:ext>
    </p:extLst>
  </p:cSld>
  <p:clrMapOvr>
    <a:masterClrMapping/>
  </p:clrMapOvr>
</p:sld>
</file>

<file path=ppt/slides/slide3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822099958"/>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5948909">
                  <a:extLst>
                    <a:ext uri="{9D8B030D-6E8A-4147-A177-3AD203B41FA5}">
                      <a16:colId xmlns:a16="http://schemas.microsoft.com/office/drawing/2014/main" val="20000"/>
                    </a:ext>
                  </a:extLst>
                </a:gridCol>
                <a:gridCol w="5298247">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9. Soleil, tu fais régner</a:t>
                      </a:r>
                    </a:p>
                    <a:p>
                      <a:pPr algn="l"/>
                      <a:r>
                        <a:rPr lang="fr-FR" sz="3200" b="1" kern="1200" dirty="0">
                          <a:solidFill>
                            <a:prstClr val="white"/>
                          </a:solidFill>
                          <a:latin typeface="Book Antiqua" pitchFamily="18" charset="0"/>
                          <a:ea typeface="+mn-ea"/>
                          <a:cs typeface="+mn-cs"/>
                        </a:rPr>
                        <a:t>Le jour avant la nuit</a:t>
                      </a:r>
                    </a:p>
                    <a:p>
                      <a:pPr algn="l"/>
                      <a:r>
                        <a:rPr lang="fr-FR" sz="3200" b="1" kern="1200" dirty="0">
                          <a:solidFill>
                            <a:prstClr val="white"/>
                          </a:solidFill>
                          <a:latin typeface="Book Antiqua" pitchFamily="18" charset="0"/>
                          <a:ea typeface="+mn-ea"/>
                          <a:cs typeface="+mn-cs"/>
                        </a:rPr>
                        <a:t>Où lune et astres brillent</a:t>
                      </a:r>
                    </a:p>
                    <a:p>
                      <a:pPr algn="l"/>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جعل الشمس لسلطان النهار </a:t>
                      </a:r>
                    </a:p>
                    <a:p>
                      <a:pPr algn="r" rtl="1"/>
                      <a:r>
                        <a:rPr lang="ar-EG" sz="4000" b="0" kern="1200" dirty="0">
                          <a:solidFill>
                            <a:prstClr val="white"/>
                          </a:solidFill>
                          <a:latin typeface="+mn-lt"/>
                          <a:ea typeface="+mn-ea"/>
                          <a:cs typeface="+mn-cs"/>
                        </a:rPr>
                        <a:t>سائرة في الفَلك دائرة </a:t>
                      </a:r>
                    </a:p>
                    <a:p>
                      <a:pPr algn="r" rtl="1"/>
                      <a:r>
                        <a:rPr lang="ar-EG" sz="4000" b="0" kern="1200" dirty="0">
                          <a:solidFill>
                            <a:prstClr val="white"/>
                          </a:solidFill>
                          <a:latin typeface="+mn-lt"/>
                          <a:ea typeface="+mn-ea"/>
                          <a:cs typeface="+mn-cs"/>
                        </a:rPr>
                        <a:t>والقمر والنجوم لليل </a:t>
                      </a:r>
                    </a:p>
                    <a:p>
                      <a:pPr algn="r"/>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10. Mais Dieu est courroucé</a:t>
                      </a:r>
                    </a:p>
                    <a:p>
                      <a:r>
                        <a:rPr lang="fr-FR" sz="3200" b="1" kern="1200" dirty="0">
                          <a:solidFill>
                            <a:prstClr val="white"/>
                          </a:solidFill>
                          <a:latin typeface="Book Antiqua" pitchFamily="18" charset="0"/>
                          <a:ea typeface="+mn-ea"/>
                          <a:cs typeface="+mn-cs"/>
                        </a:rPr>
                        <a:t>Déverse Sa colère</a:t>
                      </a:r>
                    </a:p>
                    <a:p>
                      <a:r>
                        <a:rPr lang="fr-FR" sz="3200" b="1" kern="1200" dirty="0">
                          <a:solidFill>
                            <a:prstClr val="white"/>
                          </a:solidFill>
                          <a:latin typeface="Book Antiqua" pitchFamily="18" charset="0"/>
                          <a:ea typeface="+mn-ea"/>
                          <a:cs typeface="+mn-cs"/>
                        </a:rPr>
                        <a:t>Sur Pharaon pervers</a:t>
                      </a:r>
                    </a:p>
                    <a:p>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سكب غضبه على فرعون </a:t>
                      </a:r>
                    </a:p>
                    <a:p>
                      <a:pPr algn="r" rtl="1"/>
                      <a:r>
                        <a:rPr lang="ar-EG" sz="4000" b="0" kern="1200" dirty="0">
                          <a:solidFill>
                            <a:prstClr val="white"/>
                          </a:solidFill>
                          <a:latin typeface="+mn-lt"/>
                          <a:ea typeface="+mn-ea"/>
                          <a:cs typeface="+mn-cs"/>
                        </a:rPr>
                        <a:t>وأهلك كامل أعداه </a:t>
                      </a:r>
                    </a:p>
                    <a:p>
                      <a:pPr algn="r" rtl="1"/>
                      <a:r>
                        <a:rPr lang="ar-EG" sz="4000" b="0" kern="1200" dirty="0">
                          <a:solidFill>
                            <a:prstClr val="white"/>
                          </a:solidFill>
                          <a:latin typeface="+mn-lt"/>
                          <a:ea typeface="+mn-ea"/>
                          <a:cs typeface="+mn-cs"/>
                        </a:rPr>
                        <a:t>واختار موسى وهارون </a:t>
                      </a:r>
                    </a:p>
                    <a:p>
                      <a:pPr algn="r"/>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F26FEE1F-DF34-3639-C514-08E6CED64EF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Avec David Chantez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936B73BE-6FBF-A792-1271-CA1069ED893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80293849"/>
      </p:ext>
    </p:extLst>
  </p:cSld>
  <p:clrMapOvr>
    <a:masterClrMapping/>
  </p:clrMapOvr>
</p:sld>
</file>

<file path=ppt/slides/slide3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181718801"/>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134813">
                  <a:extLst>
                    <a:ext uri="{9D8B030D-6E8A-4147-A177-3AD203B41FA5}">
                      <a16:colId xmlns:a16="http://schemas.microsoft.com/office/drawing/2014/main" val="20000"/>
                    </a:ext>
                  </a:extLst>
                </a:gridCol>
                <a:gridCol w="511234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11. Merveilles, Il acheva</a:t>
                      </a:r>
                    </a:p>
                    <a:p>
                      <a:pPr algn="l"/>
                      <a:r>
                        <a:rPr lang="fr-FR" sz="3200" b="1" kern="1200" dirty="0">
                          <a:solidFill>
                            <a:prstClr val="white"/>
                          </a:solidFill>
                          <a:latin typeface="Book Antiqua" pitchFamily="18" charset="0"/>
                          <a:ea typeface="+mn-ea"/>
                          <a:cs typeface="+mn-cs"/>
                        </a:rPr>
                        <a:t>Son peuple, Il délivra</a:t>
                      </a:r>
                    </a:p>
                    <a:p>
                      <a:pPr algn="l"/>
                      <a:r>
                        <a:rPr lang="fr-FR" sz="3200" b="1" kern="1200" dirty="0">
                          <a:solidFill>
                            <a:prstClr val="white"/>
                          </a:solidFill>
                          <a:latin typeface="Book Antiqua" pitchFamily="18" charset="0"/>
                          <a:ea typeface="+mn-ea"/>
                          <a:cs typeface="+mn-cs"/>
                        </a:rPr>
                        <a:t>L’Egypte, Il la frappa</a:t>
                      </a:r>
                    </a:p>
                    <a:p>
                      <a:pPr algn="l"/>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 لشعبة صنع الآيات</a:t>
                      </a:r>
                    </a:p>
                    <a:p>
                      <a:pPr algn="r" rtl="1"/>
                      <a:r>
                        <a:rPr lang="ar-EG" sz="4000" b="0" kern="1200" dirty="0">
                          <a:solidFill>
                            <a:prstClr val="white"/>
                          </a:solidFill>
                          <a:latin typeface="+mn-lt"/>
                          <a:ea typeface="+mn-ea"/>
                          <a:cs typeface="+mn-cs"/>
                        </a:rPr>
                        <a:t>في مصر بذراع ما أعلاه </a:t>
                      </a:r>
                    </a:p>
                    <a:p>
                      <a:pPr algn="r" rtl="1"/>
                      <a:r>
                        <a:rPr lang="ar-EG" sz="4000" b="0" kern="1200" dirty="0">
                          <a:solidFill>
                            <a:prstClr val="white"/>
                          </a:solidFill>
                          <a:latin typeface="+mn-lt"/>
                          <a:ea typeface="+mn-ea"/>
                          <a:cs typeface="+mn-cs"/>
                        </a:rPr>
                        <a:t>وضربهم بأشنع الضربات</a:t>
                      </a:r>
                    </a:p>
                    <a:p>
                      <a:pPr algn="r"/>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12. Et tous les premiers-nés</a:t>
                      </a:r>
                    </a:p>
                    <a:p>
                      <a:r>
                        <a:rPr lang="fr-FR" sz="3200" b="1" kern="1200" dirty="0">
                          <a:solidFill>
                            <a:prstClr val="white"/>
                          </a:solidFill>
                          <a:latin typeface="Book Antiqua" pitchFamily="18" charset="0"/>
                          <a:ea typeface="+mn-ea"/>
                          <a:cs typeface="+mn-cs"/>
                        </a:rPr>
                        <a:t>Il frappe de Sa main</a:t>
                      </a:r>
                    </a:p>
                    <a:p>
                      <a:r>
                        <a:rPr lang="fr-FR" sz="3200" b="1" kern="1200" dirty="0">
                          <a:solidFill>
                            <a:prstClr val="white"/>
                          </a:solidFill>
                          <a:latin typeface="Book Antiqua" pitchFamily="18" charset="0"/>
                          <a:ea typeface="+mn-ea"/>
                          <a:cs typeface="+mn-cs"/>
                        </a:rPr>
                        <a:t>Pour préserver les Siens</a:t>
                      </a:r>
                    </a:p>
                    <a:p>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 المصريون وأبكارهم </a:t>
                      </a:r>
                    </a:p>
                    <a:p>
                      <a:pPr algn="r" rtl="1"/>
                      <a:r>
                        <a:rPr lang="ar-EG" sz="4000" b="0" kern="1200" dirty="0">
                          <a:solidFill>
                            <a:prstClr val="white"/>
                          </a:solidFill>
                          <a:latin typeface="+mn-lt"/>
                          <a:ea typeface="+mn-ea"/>
                          <a:cs typeface="+mn-cs"/>
                        </a:rPr>
                        <a:t>ضربهم بذراع ما أعلاه </a:t>
                      </a:r>
                    </a:p>
                    <a:p>
                      <a:pPr algn="r" rtl="1"/>
                      <a:r>
                        <a:rPr lang="ar-EG" sz="4000" b="0" kern="1200" dirty="0">
                          <a:solidFill>
                            <a:prstClr val="white"/>
                          </a:solidFill>
                          <a:latin typeface="+mn-lt"/>
                          <a:ea typeface="+mn-ea"/>
                          <a:cs typeface="+mn-cs"/>
                        </a:rPr>
                        <a:t>وخلص شعبه من وسطهم </a:t>
                      </a:r>
                    </a:p>
                    <a:p>
                      <a:pPr algn="r"/>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C88DFCF9-010D-1A3D-5219-D9F40A96AEA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Avec David Chantez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D5B5F86D-CE47-7F90-0EF2-32CCB0B0A86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35085434"/>
      </p:ext>
    </p:extLst>
  </p:cSld>
  <p:clrMapOvr>
    <a:masterClrMapping/>
  </p:clrMapOvr>
</p:sld>
</file>

<file path=ppt/slides/slide33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452274792"/>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041860">
                  <a:extLst>
                    <a:ext uri="{9D8B030D-6E8A-4147-A177-3AD203B41FA5}">
                      <a16:colId xmlns:a16="http://schemas.microsoft.com/office/drawing/2014/main" val="20000"/>
                    </a:ext>
                  </a:extLst>
                </a:gridCol>
                <a:gridCol w="5205296">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13. La mer est divisée</a:t>
                      </a:r>
                    </a:p>
                    <a:p>
                      <a:pPr algn="l"/>
                      <a:r>
                        <a:rPr lang="fr-FR" sz="3200" b="1" kern="1200" dirty="0">
                          <a:solidFill>
                            <a:prstClr val="white"/>
                          </a:solidFill>
                          <a:latin typeface="Book Antiqua" pitchFamily="18" charset="0"/>
                          <a:ea typeface="+mn-ea"/>
                          <a:cs typeface="+mn-cs"/>
                        </a:rPr>
                        <a:t>Avale l’ennemi</a:t>
                      </a:r>
                    </a:p>
                    <a:p>
                      <a:pPr algn="l"/>
                      <a:r>
                        <a:rPr lang="fr-FR" sz="3200" b="1" kern="1200" dirty="0">
                          <a:solidFill>
                            <a:prstClr val="white"/>
                          </a:solidFill>
                          <a:latin typeface="Book Antiqua" pitchFamily="18" charset="0"/>
                          <a:ea typeface="+mn-ea"/>
                          <a:cs typeface="+mn-cs"/>
                        </a:rPr>
                        <a:t>Ton peuple, Tu conduis</a:t>
                      </a:r>
                    </a:p>
                    <a:p>
                      <a:pPr algn="l"/>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شق البحر وفلقه </a:t>
                      </a:r>
                    </a:p>
                    <a:p>
                      <a:pPr algn="r" rtl="1"/>
                      <a:r>
                        <a:rPr lang="ar-EG" sz="4000" b="0" kern="1200" dirty="0">
                          <a:solidFill>
                            <a:prstClr val="white"/>
                          </a:solidFill>
                          <a:latin typeface="+mn-lt"/>
                          <a:ea typeface="+mn-ea"/>
                          <a:cs typeface="+mn-cs"/>
                        </a:rPr>
                        <a:t>وطرح فرعون جُواه </a:t>
                      </a:r>
                    </a:p>
                    <a:p>
                      <a:pPr algn="r" rtl="1"/>
                      <a:r>
                        <a:rPr lang="ar-EG" sz="4000" b="0" kern="1200" dirty="0">
                          <a:solidFill>
                            <a:prstClr val="white"/>
                          </a:solidFill>
                          <a:latin typeface="+mn-lt"/>
                          <a:ea typeface="+mn-ea"/>
                          <a:cs typeface="+mn-cs"/>
                        </a:rPr>
                        <a:t>وجاز اسرائيل وسطه </a:t>
                      </a:r>
                    </a:p>
                    <a:p>
                      <a:pPr algn="r"/>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14. Du roc, Dieu fait monter</a:t>
                      </a:r>
                    </a:p>
                    <a:p>
                      <a:r>
                        <a:rPr lang="fr-FR" sz="3200" b="1" kern="1200" dirty="0">
                          <a:solidFill>
                            <a:prstClr val="white"/>
                          </a:solidFill>
                          <a:latin typeface="Book Antiqua" pitchFamily="18" charset="0"/>
                          <a:ea typeface="+mn-ea"/>
                          <a:cs typeface="+mn-cs"/>
                        </a:rPr>
                        <a:t>L’eau pour désaltérer</a:t>
                      </a:r>
                    </a:p>
                    <a:p>
                      <a:r>
                        <a:rPr lang="fr-FR" sz="3200" b="1" kern="1200" dirty="0">
                          <a:solidFill>
                            <a:prstClr val="white"/>
                          </a:solidFill>
                          <a:latin typeface="Book Antiqua" pitchFamily="18" charset="0"/>
                          <a:ea typeface="+mn-ea"/>
                          <a:cs typeface="+mn-cs"/>
                        </a:rPr>
                        <a:t>Tout Son peuple assoiffé</a:t>
                      </a:r>
                    </a:p>
                    <a:p>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أنبع الماء من الصخرة </a:t>
                      </a:r>
                    </a:p>
                    <a:p>
                      <a:pPr algn="r" rtl="1"/>
                      <a:r>
                        <a:rPr lang="ar-EG" sz="4000" b="0" kern="1200" dirty="0">
                          <a:solidFill>
                            <a:prstClr val="white"/>
                          </a:solidFill>
                          <a:latin typeface="+mn-lt"/>
                          <a:ea typeface="+mn-ea"/>
                          <a:cs typeface="+mn-cs"/>
                        </a:rPr>
                        <a:t>وروى شعبه وسقاه </a:t>
                      </a:r>
                    </a:p>
                    <a:p>
                      <a:pPr algn="r" rtl="1"/>
                      <a:r>
                        <a:rPr lang="ar-EG" sz="4000" b="0" kern="1200" dirty="0">
                          <a:solidFill>
                            <a:prstClr val="white"/>
                          </a:solidFill>
                          <a:latin typeface="+mn-lt"/>
                          <a:ea typeface="+mn-ea"/>
                          <a:cs typeface="+mn-cs"/>
                        </a:rPr>
                        <a:t>في البرية القفرة</a:t>
                      </a:r>
                    </a:p>
                    <a:p>
                      <a:pPr algn="r"/>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CFC738D6-ADE7-F6E7-EC1D-F746493A152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Avec David Chantez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21B051ED-1125-EE65-A41D-68172A74481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65550199"/>
      </p:ext>
    </p:extLst>
  </p:cSld>
  <p:clrMapOvr>
    <a:masterClrMapping/>
  </p:clrMapOvr>
</p:sld>
</file>

<file path=ppt/slides/slide3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5918872"/>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15. Sa main les a menés</a:t>
                      </a:r>
                    </a:p>
                    <a:p>
                      <a:pPr algn="l"/>
                      <a:r>
                        <a:rPr lang="fr-FR" sz="3200" b="1" kern="1200" dirty="0">
                          <a:solidFill>
                            <a:prstClr val="white"/>
                          </a:solidFill>
                          <a:latin typeface="Book Antiqua" pitchFamily="18" charset="0"/>
                          <a:ea typeface="+mn-ea"/>
                          <a:cs typeface="+mn-cs"/>
                        </a:rPr>
                        <a:t>Vers Canaan, conduits</a:t>
                      </a:r>
                    </a:p>
                    <a:p>
                      <a:pPr algn="l"/>
                      <a:r>
                        <a:rPr lang="fr-FR" sz="3200" b="1" kern="1200" dirty="0">
                          <a:solidFill>
                            <a:prstClr val="white"/>
                          </a:solidFill>
                          <a:latin typeface="Book Antiqua" pitchFamily="18" charset="0"/>
                          <a:ea typeface="+mn-ea"/>
                          <a:cs typeface="+mn-cs"/>
                        </a:rPr>
                        <a:t>Tu frappes l’ennemi</a:t>
                      </a:r>
                    </a:p>
                    <a:p>
                      <a:pPr algn="l"/>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 أوصلهم بلاد كنعان </a:t>
                      </a:r>
                    </a:p>
                    <a:p>
                      <a:pPr algn="r" rtl="1"/>
                      <a:r>
                        <a:rPr lang="ar-EG" sz="4000" b="0" kern="1200" dirty="0">
                          <a:solidFill>
                            <a:prstClr val="white"/>
                          </a:solidFill>
                          <a:latin typeface="+mn-lt"/>
                          <a:ea typeface="+mn-ea"/>
                          <a:cs typeface="+mn-cs"/>
                        </a:rPr>
                        <a:t>وقتل </a:t>
                      </a:r>
                      <a:r>
                        <a:rPr lang="ar-EG" sz="4000" b="0" kern="1200" dirty="0" err="1">
                          <a:solidFill>
                            <a:prstClr val="white"/>
                          </a:solidFill>
                          <a:latin typeface="+mn-lt"/>
                          <a:ea typeface="+mn-ea"/>
                          <a:cs typeface="+mn-cs"/>
                        </a:rPr>
                        <a:t>شيحون</a:t>
                      </a:r>
                      <a:r>
                        <a:rPr lang="ar-EG" sz="4000" b="0" kern="1200" dirty="0">
                          <a:solidFill>
                            <a:prstClr val="white"/>
                          </a:solidFill>
                          <a:latin typeface="+mn-lt"/>
                          <a:ea typeface="+mn-ea"/>
                          <a:cs typeface="+mn-cs"/>
                        </a:rPr>
                        <a:t> وفناه </a:t>
                      </a:r>
                    </a:p>
                    <a:p>
                      <a:pPr algn="r" rtl="1"/>
                      <a:r>
                        <a:rPr lang="ar-EG" sz="4000" b="0" kern="1200" dirty="0">
                          <a:solidFill>
                            <a:prstClr val="white"/>
                          </a:solidFill>
                          <a:latin typeface="+mn-lt"/>
                          <a:ea typeface="+mn-ea"/>
                          <a:cs typeface="+mn-cs"/>
                        </a:rPr>
                        <a:t>وعوج ملك باشان </a:t>
                      </a:r>
                    </a:p>
                    <a:p>
                      <a:pPr algn="r"/>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16. La terre, Il l’a donnée</a:t>
                      </a:r>
                    </a:p>
                    <a:p>
                      <a:r>
                        <a:rPr lang="fr-FR" sz="3200" b="1" kern="1200" dirty="0">
                          <a:solidFill>
                            <a:prstClr val="white"/>
                          </a:solidFill>
                          <a:latin typeface="Book Antiqua" pitchFamily="18" charset="0"/>
                          <a:ea typeface="+mn-ea"/>
                          <a:cs typeface="+mn-cs"/>
                        </a:rPr>
                        <a:t>A Israël, l’aimé</a:t>
                      </a:r>
                    </a:p>
                    <a:p>
                      <a:r>
                        <a:rPr lang="fr-FR" sz="3200" b="1" kern="1200" dirty="0">
                          <a:solidFill>
                            <a:prstClr val="white"/>
                          </a:solidFill>
                          <a:latin typeface="Book Antiqua" pitchFamily="18" charset="0"/>
                          <a:ea typeface="+mn-ea"/>
                          <a:cs typeface="+mn-cs"/>
                        </a:rPr>
                        <a:t>Aux humbles, Il a pensé</a:t>
                      </a:r>
                    </a:p>
                    <a:p>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+أعطى أرضهم ميراثاً </a:t>
                      </a:r>
                    </a:p>
                    <a:p>
                      <a:pPr algn="r" rtl="1"/>
                      <a:r>
                        <a:rPr lang="ar-EG" sz="4000" b="0" kern="1200" dirty="0">
                          <a:solidFill>
                            <a:prstClr val="white"/>
                          </a:solidFill>
                          <a:latin typeface="+mn-lt"/>
                          <a:ea typeface="+mn-ea"/>
                          <a:cs typeface="+mn-cs"/>
                        </a:rPr>
                        <a:t>لإسرائيل عبده وفتاه </a:t>
                      </a:r>
                    </a:p>
                    <a:p>
                      <a:pPr algn="r" rtl="1"/>
                      <a:r>
                        <a:rPr lang="ar-EG" sz="4000" b="0" kern="1200" dirty="0">
                          <a:solidFill>
                            <a:prstClr val="white"/>
                          </a:solidFill>
                          <a:latin typeface="+mn-lt"/>
                          <a:ea typeface="+mn-ea"/>
                          <a:cs typeface="+mn-cs"/>
                        </a:rPr>
                        <a:t>وذكرنا في مذلتنا </a:t>
                      </a:r>
                    </a:p>
                    <a:p>
                      <a:pPr algn="r"/>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E2FBCB09-B359-F383-2A3C-A155E4752F0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Avec David Chantez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52ED2046-1224-DC26-303D-6B8F3BE0D9C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90443971"/>
      </p:ext>
    </p:extLst>
  </p:cSld>
  <p:clrMapOvr>
    <a:masterClrMapping/>
  </p:clrMapOvr>
</p:sld>
</file>

<file path=ppt/slides/slide33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049102933"/>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5855957">
                  <a:extLst>
                    <a:ext uri="{9D8B030D-6E8A-4147-A177-3AD203B41FA5}">
                      <a16:colId xmlns:a16="http://schemas.microsoft.com/office/drawing/2014/main" val="20000"/>
                    </a:ext>
                  </a:extLst>
                </a:gridCol>
                <a:gridCol w="5391199">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17. Dieu va nous délivrer</a:t>
                      </a:r>
                    </a:p>
                    <a:p>
                      <a:pPr algn="l"/>
                      <a:r>
                        <a:rPr lang="fr-FR" sz="3200" b="1" kern="1200" dirty="0">
                          <a:solidFill>
                            <a:prstClr val="white"/>
                          </a:solidFill>
                          <a:latin typeface="Book Antiqua" pitchFamily="18" charset="0"/>
                          <a:ea typeface="+mn-ea"/>
                          <a:cs typeface="+mn-cs"/>
                        </a:rPr>
                        <a:t>De notre humiliation</a:t>
                      </a:r>
                    </a:p>
                    <a:p>
                      <a:pPr algn="l"/>
                      <a:r>
                        <a:rPr lang="fr-FR" sz="3200" b="1" kern="1200" dirty="0">
                          <a:solidFill>
                            <a:prstClr val="white"/>
                          </a:solidFill>
                          <a:latin typeface="Book Antiqua" pitchFamily="18" charset="0"/>
                          <a:ea typeface="+mn-ea"/>
                          <a:cs typeface="+mn-cs"/>
                        </a:rPr>
                        <a:t>Il est consolation</a:t>
                      </a:r>
                    </a:p>
                    <a:p>
                      <a:pPr algn="l"/>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 خلصنا من الأعداء المحيطين </a:t>
                      </a:r>
                    </a:p>
                    <a:p>
                      <a:pPr algn="r" rtl="1"/>
                      <a:r>
                        <a:rPr lang="ar-EG" sz="4000" b="0" kern="1200" dirty="0">
                          <a:solidFill>
                            <a:prstClr val="white"/>
                          </a:solidFill>
                          <a:latin typeface="+mn-lt"/>
                          <a:ea typeface="+mn-ea"/>
                          <a:cs typeface="+mn-cs"/>
                        </a:rPr>
                        <a:t>لكل حى عزاء </a:t>
                      </a:r>
                    </a:p>
                    <a:p>
                      <a:pPr algn="r" rtl="1"/>
                      <a:r>
                        <a:rPr lang="ar-EG" sz="4000" b="0" kern="1200" dirty="0">
                          <a:solidFill>
                            <a:prstClr val="white"/>
                          </a:solidFill>
                          <a:latin typeface="+mn-lt"/>
                          <a:ea typeface="+mn-ea"/>
                          <a:cs typeface="+mn-cs"/>
                        </a:rPr>
                        <a:t>اعترفوا لإله السماء </a:t>
                      </a:r>
                    </a:p>
                    <a:p>
                      <a:pPr algn="r"/>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18. Honneur à Dieu, rendez</a:t>
                      </a:r>
                    </a:p>
                    <a:p>
                      <a:r>
                        <a:rPr lang="fr-FR" sz="3200" b="1" kern="1200" dirty="0">
                          <a:solidFill>
                            <a:prstClr val="white"/>
                          </a:solidFill>
                          <a:latin typeface="Book Antiqua" pitchFamily="18" charset="0"/>
                          <a:ea typeface="+mn-ea"/>
                          <a:cs typeface="+mn-cs"/>
                        </a:rPr>
                        <a:t>A Ses pieds, prosternés</a:t>
                      </a:r>
                    </a:p>
                    <a:p>
                      <a:r>
                        <a:rPr lang="fr-FR" sz="3200" b="1" kern="1200" dirty="0">
                          <a:solidFill>
                            <a:prstClr val="white"/>
                          </a:solidFill>
                          <a:latin typeface="Book Antiqua" pitchFamily="18" charset="0"/>
                          <a:ea typeface="+mn-ea"/>
                          <a:cs typeface="+mn-cs"/>
                        </a:rPr>
                        <a:t>De grâces nous a comblés</a:t>
                      </a:r>
                    </a:p>
                    <a:p>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 يجب له كل الاكرام </a:t>
                      </a:r>
                    </a:p>
                    <a:p>
                      <a:pPr algn="r" rtl="1"/>
                      <a:r>
                        <a:rPr lang="ar-EG" sz="4000" b="0" kern="1200" dirty="0">
                          <a:solidFill>
                            <a:prstClr val="white"/>
                          </a:solidFill>
                          <a:latin typeface="+mn-lt"/>
                          <a:ea typeface="+mn-ea"/>
                          <a:cs typeface="+mn-cs"/>
                        </a:rPr>
                        <a:t>والسجود لأثر قدميه </a:t>
                      </a:r>
                    </a:p>
                    <a:p>
                      <a:pPr algn="r" rtl="1"/>
                      <a:r>
                        <a:rPr lang="ar-EG" sz="4000" b="0" kern="1200" dirty="0">
                          <a:solidFill>
                            <a:prstClr val="white"/>
                          </a:solidFill>
                          <a:latin typeface="+mn-lt"/>
                          <a:ea typeface="+mn-ea"/>
                          <a:cs typeface="+mn-cs"/>
                        </a:rPr>
                        <a:t>اشكروا فضله بدوام</a:t>
                      </a:r>
                    </a:p>
                    <a:p>
                      <a:pPr algn="r"/>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6F836C33-0464-3874-6843-4DE6BC25249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Avec David Chantez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9F4288FE-D412-94F4-F6F4-A54EB42DCB7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45485176"/>
      </p:ext>
    </p:extLst>
  </p:cSld>
  <p:clrMapOvr>
    <a:masterClrMapping/>
  </p:clrMapOvr>
</p:sld>
</file>

<file path=ppt/slides/slide3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543049371"/>
              </p:ext>
            </p:extLst>
          </p:nvPr>
        </p:nvGraphicFramePr>
        <p:xfrm>
          <a:off x="457200" y="332656"/>
          <a:ext cx="11247156" cy="5983756"/>
        </p:xfrm>
        <a:graphic>
          <a:graphicData uri="http://schemas.openxmlformats.org/drawingml/2006/table">
            <a:tbl>
              <a:tblPr firstRow="1" bandRow="1">
                <a:tableStyleId>{2D5ABB26-0587-4C30-8999-92F81FD0307C}</a:tableStyleId>
              </a:tblPr>
              <a:tblGrid>
                <a:gridCol w="5948909">
                  <a:extLst>
                    <a:ext uri="{9D8B030D-6E8A-4147-A177-3AD203B41FA5}">
                      <a16:colId xmlns:a16="http://schemas.microsoft.com/office/drawing/2014/main" val="20000"/>
                    </a:ext>
                  </a:extLst>
                </a:gridCol>
                <a:gridCol w="5298247">
                  <a:extLst>
                    <a:ext uri="{9D8B030D-6E8A-4147-A177-3AD203B41FA5}">
                      <a16:colId xmlns:a16="http://schemas.microsoft.com/office/drawing/2014/main" val="20001"/>
                    </a:ext>
                  </a:extLst>
                </a:gridCol>
              </a:tblGrid>
              <a:tr h="3024336">
                <a:tc>
                  <a:txBody>
                    <a:bodyPr/>
                    <a:lstStyle/>
                    <a:p>
                      <a:pPr algn="l"/>
                      <a:r>
                        <a:rPr lang="fr-FR" sz="3200" b="1" kern="1200">
                          <a:solidFill>
                            <a:prstClr val="white"/>
                          </a:solidFill>
                          <a:latin typeface="Book Antiqua" pitchFamily="18" charset="0"/>
                          <a:ea typeface="+mn-ea"/>
                          <a:cs typeface="+mn-cs"/>
                        </a:rPr>
                        <a:t>19. Le nom du Christ, Chantez</a:t>
                      </a:r>
                    </a:p>
                    <a:p>
                      <a:pPr algn="l"/>
                      <a:r>
                        <a:rPr lang="fr-FR" sz="3200" b="1" kern="1200">
                          <a:solidFill>
                            <a:prstClr val="white"/>
                          </a:solidFill>
                          <a:latin typeface="Book Antiqua" pitchFamily="18" charset="0"/>
                          <a:ea typeface="+mn-ea"/>
                          <a:cs typeface="+mn-cs"/>
                        </a:rPr>
                        <a:t>Honneur et gloire à Lui</a:t>
                      </a:r>
                    </a:p>
                    <a:p>
                      <a:pPr algn="l"/>
                      <a:r>
                        <a:rPr lang="fr-FR" sz="3200" b="1" kern="1200">
                          <a:solidFill>
                            <a:prstClr val="white"/>
                          </a:solidFill>
                          <a:latin typeface="Book Antiqua" pitchFamily="18" charset="0"/>
                          <a:ea typeface="+mn-ea"/>
                          <a:cs typeface="+mn-cs"/>
                        </a:rPr>
                        <a:t>Qui fait le jour, la nuit</a:t>
                      </a:r>
                    </a:p>
                    <a:p>
                      <a:pPr algn="l"/>
                      <a:r>
                        <a:rPr lang="fr-FR" sz="3200" b="0" kern="1200">
                          <a:solidFill>
                            <a:prstClr val="white"/>
                          </a:solidFill>
                          <a:latin typeface="CS Avva Shenouda" panose="020B7200000000000000" pitchFamily="34" charset="0"/>
                          <a:ea typeface="+mn-ea"/>
                          <a:cs typeface="+mn-cs"/>
                        </a:rPr>
                        <a:t>Je pefnai sop sa eneh</a:t>
                      </a:r>
                      <a:endParaRPr lang="fr-FR" sz="3200" b="0"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+اعترفوا لاسم المسيح </a:t>
                      </a:r>
                    </a:p>
                    <a:p>
                      <a:pPr algn="r" rtl="1"/>
                      <a:r>
                        <a:rPr lang="ar-EG" sz="4000" b="0" kern="1200" dirty="0">
                          <a:solidFill>
                            <a:prstClr val="white"/>
                          </a:solidFill>
                          <a:latin typeface="+mn-lt"/>
                          <a:ea typeface="+mn-ea"/>
                          <a:cs typeface="+mn-cs"/>
                        </a:rPr>
                        <a:t>واشكروا فضله ورضاه </a:t>
                      </a:r>
                    </a:p>
                    <a:p>
                      <a:pPr algn="r" rtl="1"/>
                      <a:r>
                        <a:rPr lang="ar-EG" sz="4000" b="0" kern="1200" dirty="0">
                          <a:solidFill>
                            <a:prstClr val="white"/>
                          </a:solidFill>
                          <a:latin typeface="+mn-lt"/>
                          <a:ea typeface="+mn-ea"/>
                          <a:cs typeface="+mn-cs"/>
                        </a:rPr>
                        <a:t>وزيدوه </a:t>
                      </a:r>
                      <a:r>
                        <a:rPr lang="ar-EG" sz="4000" b="0" kern="1200" dirty="0" err="1">
                          <a:solidFill>
                            <a:prstClr val="white"/>
                          </a:solidFill>
                          <a:latin typeface="+mn-lt"/>
                          <a:ea typeface="+mn-ea"/>
                          <a:cs typeface="+mn-cs"/>
                        </a:rPr>
                        <a:t>بالتسابيح</a:t>
                      </a:r>
                      <a:endParaRPr lang="fr-FR" sz="4000" b="0" kern="1200" dirty="0">
                        <a:solidFill>
                          <a:prstClr val="white"/>
                        </a:solidFill>
                        <a:latin typeface="+mn-lt"/>
                        <a:ea typeface="+mn-ea"/>
                        <a:cs typeface="+mn-cs"/>
                      </a:endParaRPr>
                    </a:p>
                    <a:p>
                      <a:pPr marL="0" marR="0" indent="0" algn="r" defTabSz="914400" rtl="1" eaLnBrk="1" fontAlgn="auto" latinLnBrk="0" hangingPunct="1">
                        <a:lnSpc>
                          <a:spcPct val="100000"/>
                        </a:lnSpc>
                        <a:spcBef>
                          <a:spcPts val="0"/>
                        </a:spcBef>
                        <a:spcAft>
                          <a:spcPts val="0"/>
                        </a:spcAft>
                        <a:buClrTx/>
                        <a:buSzTx/>
                        <a:buFontTx/>
                        <a:buNone/>
                        <a:tabLst/>
                        <a:defRPr/>
                      </a:pPr>
                      <a:r>
                        <a:rPr lang="ar-EG" sz="4000" b="0" kern="1200" dirty="0">
                          <a:solidFill>
                            <a:prstClr val="white"/>
                          </a:solidFill>
                          <a:latin typeface="+mn-lt"/>
                          <a:ea typeface="+mn-ea"/>
                          <a:cs typeface="+mn-cs"/>
                        </a:rPr>
                        <a:t> </a:t>
                      </a:r>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p>
                      <a:pPr algn="r" rtl="1"/>
                      <a:endParaRPr lang="ar-EG" sz="40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20. Jésus viens nous sauver</a:t>
                      </a:r>
                    </a:p>
                    <a:p>
                      <a:r>
                        <a:rPr lang="fr-FR" sz="3200" b="1" kern="1200" dirty="0">
                          <a:solidFill>
                            <a:prstClr val="white"/>
                          </a:solidFill>
                          <a:latin typeface="Book Antiqua" pitchFamily="18" charset="0"/>
                          <a:ea typeface="+mn-ea"/>
                          <a:cs typeface="+mn-cs"/>
                        </a:rPr>
                        <a:t>Satan tel Pharaon</a:t>
                      </a:r>
                    </a:p>
                    <a:p>
                      <a:r>
                        <a:rPr lang="fr-FR" sz="3200" b="1" kern="1200" dirty="0">
                          <a:solidFill>
                            <a:prstClr val="white"/>
                          </a:solidFill>
                          <a:latin typeface="Book Antiqua" pitchFamily="18" charset="0"/>
                          <a:ea typeface="+mn-ea"/>
                          <a:cs typeface="+mn-cs"/>
                        </a:rPr>
                        <a:t>Veut notre damnation</a:t>
                      </a:r>
                    </a:p>
                    <a:p>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+خَلَصنا من ابليس </a:t>
                      </a:r>
                    </a:p>
                    <a:p>
                      <a:pPr algn="r" rtl="1"/>
                      <a:r>
                        <a:rPr lang="ar-EG" sz="4000" b="0" kern="1200" dirty="0">
                          <a:solidFill>
                            <a:prstClr val="white"/>
                          </a:solidFill>
                          <a:latin typeface="+mn-lt"/>
                          <a:ea typeface="+mn-ea"/>
                          <a:cs typeface="+mn-cs"/>
                        </a:rPr>
                        <a:t>فرعون العقل خزاه </a:t>
                      </a:r>
                    </a:p>
                    <a:p>
                      <a:pPr algn="r" rtl="1"/>
                      <a:r>
                        <a:rPr lang="ar-EG" sz="4000" b="0" kern="1200" dirty="0">
                          <a:solidFill>
                            <a:prstClr val="white"/>
                          </a:solidFill>
                          <a:latin typeface="+mn-lt"/>
                          <a:ea typeface="+mn-ea"/>
                          <a:cs typeface="+mn-cs"/>
                        </a:rPr>
                        <a:t>واجازنا بحر التقديس </a:t>
                      </a:r>
                    </a:p>
                    <a:p>
                      <a:pPr algn="r"/>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9B63EF08-2CE2-0433-CB99-C399CC7FCCB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Avec David Chantez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BDC3EE68-A926-FEF9-70FA-421179E1CD6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79685022"/>
      </p:ext>
    </p:extLst>
  </p:cSld>
  <p:clrMapOvr>
    <a:masterClrMapping/>
  </p:clrMapOvr>
</p:sld>
</file>

<file path=ppt/slides/slide33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433294726"/>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5763006">
                  <a:extLst>
                    <a:ext uri="{9D8B030D-6E8A-4147-A177-3AD203B41FA5}">
                      <a16:colId xmlns:a16="http://schemas.microsoft.com/office/drawing/2014/main" val="20000"/>
                    </a:ext>
                  </a:extLst>
                </a:gridCol>
                <a:gridCol w="5484150">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21. Baptême d’eau sacrée</a:t>
                      </a:r>
                    </a:p>
                    <a:p>
                      <a:pPr algn="l"/>
                      <a:r>
                        <a:rPr lang="fr-FR" sz="3200" b="1" kern="1200" dirty="0">
                          <a:solidFill>
                            <a:prstClr val="white"/>
                          </a:solidFill>
                          <a:latin typeface="Book Antiqua" pitchFamily="18" charset="0"/>
                          <a:ea typeface="+mn-ea"/>
                          <a:cs typeface="+mn-cs"/>
                        </a:rPr>
                        <a:t>Mer qui nous affranchit</a:t>
                      </a:r>
                    </a:p>
                    <a:p>
                      <a:pPr algn="l"/>
                      <a:r>
                        <a:rPr lang="fr-FR" sz="3200" b="1" kern="1200" dirty="0">
                          <a:solidFill>
                            <a:prstClr val="white"/>
                          </a:solidFill>
                          <a:latin typeface="Book Antiqua" pitchFamily="18" charset="0"/>
                          <a:ea typeface="+mn-ea"/>
                          <a:cs typeface="+mn-cs"/>
                        </a:rPr>
                        <a:t>De ce péché qui lie</a:t>
                      </a:r>
                    </a:p>
                    <a:p>
                      <a:pPr algn="l"/>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أدخلنا بحر العماد </a:t>
                      </a:r>
                    </a:p>
                    <a:p>
                      <a:pPr algn="r" rtl="1"/>
                      <a:r>
                        <a:rPr lang="ar-EG" sz="4000" b="0" kern="1200" dirty="0">
                          <a:solidFill>
                            <a:prstClr val="white"/>
                          </a:solidFill>
                          <a:latin typeface="+mn-lt"/>
                          <a:ea typeface="+mn-ea"/>
                          <a:cs typeface="+mn-cs"/>
                        </a:rPr>
                        <a:t>وعتقنا من رق الطغيان </a:t>
                      </a:r>
                    </a:p>
                    <a:p>
                      <a:pPr algn="r" rtl="1"/>
                      <a:r>
                        <a:rPr lang="ar-EG" sz="4000" b="0" kern="1200" dirty="0">
                          <a:solidFill>
                            <a:prstClr val="white"/>
                          </a:solidFill>
                          <a:latin typeface="+mn-lt"/>
                          <a:ea typeface="+mn-ea"/>
                          <a:cs typeface="+mn-cs"/>
                        </a:rPr>
                        <a:t>ووعدنا بأرض الميعاد </a:t>
                      </a:r>
                    </a:p>
                    <a:p>
                      <a:pPr algn="r"/>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22. Christ nous a délivrés</a:t>
                      </a:r>
                    </a:p>
                    <a:p>
                      <a:r>
                        <a:rPr lang="fr-FR" sz="3200" b="1" kern="1200" dirty="0">
                          <a:solidFill>
                            <a:prstClr val="white"/>
                          </a:solidFill>
                          <a:latin typeface="Book Antiqua" pitchFamily="18" charset="0"/>
                          <a:ea typeface="+mn-ea"/>
                          <a:cs typeface="+mn-cs"/>
                        </a:rPr>
                        <a:t>Satan anéanti</a:t>
                      </a:r>
                    </a:p>
                    <a:p>
                      <a:r>
                        <a:rPr lang="fr-FR" sz="3200" b="1" kern="1200" dirty="0">
                          <a:solidFill>
                            <a:prstClr val="white"/>
                          </a:solidFill>
                          <a:latin typeface="Book Antiqua" pitchFamily="18" charset="0"/>
                          <a:ea typeface="+mn-ea"/>
                          <a:cs typeface="+mn-cs"/>
                        </a:rPr>
                        <a:t>Dans l’eau est englouti</a:t>
                      </a:r>
                    </a:p>
                    <a:p>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 شق المسيح بحر الجحيم </a:t>
                      </a:r>
                    </a:p>
                    <a:p>
                      <a:pPr algn="r" rtl="1"/>
                      <a:r>
                        <a:rPr lang="ar-EG" sz="4000" b="0" kern="1200" dirty="0">
                          <a:solidFill>
                            <a:prstClr val="white"/>
                          </a:solidFill>
                          <a:latin typeface="+mn-lt"/>
                          <a:ea typeface="+mn-ea"/>
                          <a:cs typeface="+mn-cs"/>
                        </a:rPr>
                        <a:t>ورمى الشيطان جواه </a:t>
                      </a:r>
                    </a:p>
                    <a:p>
                      <a:pPr algn="r" rtl="1"/>
                      <a:r>
                        <a:rPr lang="ar-EG" sz="4000" b="0" kern="1200" dirty="0">
                          <a:solidFill>
                            <a:prstClr val="white"/>
                          </a:solidFill>
                          <a:latin typeface="+mn-lt"/>
                          <a:ea typeface="+mn-ea"/>
                          <a:cs typeface="+mn-cs"/>
                        </a:rPr>
                        <a:t>وأخرجنا منه</a:t>
                      </a:r>
                      <a:r>
                        <a:rPr lang="ar-EG" sz="4000" b="0" kern="1200" baseline="0" dirty="0">
                          <a:solidFill>
                            <a:prstClr val="white"/>
                          </a:solidFill>
                          <a:latin typeface="+mn-lt"/>
                          <a:ea typeface="+mn-ea"/>
                          <a:cs typeface="+mn-cs"/>
                        </a:rPr>
                        <a:t> بسر عظيم</a:t>
                      </a:r>
                      <a:endParaRPr lang="ar-EG" sz="4000" b="0" kern="1200" dirty="0">
                        <a:solidFill>
                          <a:prstClr val="white"/>
                        </a:solidFill>
                        <a:latin typeface="+mn-lt"/>
                        <a:ea typeface="+mn-ea"/>
                        <a:cs typeface="+mn-cs"/>
                      </a:endParaRPr>
                    </a:p>
                    <a:p>
                      <a:pPr algn="r"/>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CF82EFC0-D29C-F8BA-F297-4A26ED66BE1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Avec David Chantez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AA509500-BCD3-CB5E-BC18-8FEE0570A0E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80355425"/>
      </p:ext>
    </p:extLst>
  </p:cSld>
  <p:clrMapOvr>
    <a:masterClrMapping/>
  </p:clrMapOvr>
</p:sld>
</file>

<file path=ppt/slides/slide33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115869924"/>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134813">
                  <a:extLst>
                    <a:ext uri="{9D8B030D-6E8A-4147-A177-3AD203B41FA5}">
                      <a16:colId xmlns:a16="http://schemas.microsoft.com/office/drawing/2014/main" val="20000"/>
                    </a:ext>
                  </a:extLst>
                </a:gridCol>
                <a:gridCol w="511234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23. Jésus nous a tirés</a:t>
                      </a:r>
                    </a:p>
                    <a:p>
                      <a:pPr algn="l"/>
                      <a:r>
                        <a:rPr lang="fr-FR" sz="3200" b="1" kern="1200" dirty="0">
                          <a:solidFill>
                            <a:prstClr val="white"/>
                          </a:solidFill>
                          <a:latin typeface="Book Antiqua" pitchFamily="18" charset="0"/>
                          <a:ea typeface="+mn-ea"/>
                          <a:cs typeface="+mn-cs"/>
                        </a:rPr>
                        <a:t>Vers la céleste rive</a:t>
                      </a:r>
                    </a:p>
                    <a:p>
                      <a:pPr algn="l"/>
                      <a:r>
                        <a:rPr lang="fr-FR" sz="3200" b="1" kern="1200" dirty="0">
                          <a:solidFill>
                            <a:prstClr val="white"/>
                          </a:solidFill>
                          <a:latin typeface="Book Antiqua" pitchFamily="18" charset="0"/>
                          <a:ea typeface="+mn-ea"/>
                          <a:cs typeface="+mn-cs"/>
                        </a:rPr>
                        <a:t>Où coulent les eaux vives</a:t>
                      </a:r>
                    </a:p>
                    <a:p>
                      <a:pPr algn="l"/>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 وأصعدنا مع شعبه </a:t>
                      </a:r>
                    </a:p>
                    <a:p>
                      <a:pPr algn="r" rtl="1"/>
                      <a:r>
                        <a:rPr lang="ar-EG" sz="4000" b="0" kern="1200" dirty="0">
                          <a:solidFill>
                            <a:prstClr val="white"/>
                          </a:solidFill>
                          <a:latin typeface="+mn-lt"/>
                          <a:ea typeface="+mn-ea"/>
                          <a:cs typeface="+mn-cs"/>
                        </a:rPr>
                        <a:t>إلى محله وهناه </a:t>
                      </a:r>
                    </a:p>
                    <a:p>
                      <a:pPr algn="r" rtl="1"/>
                      <a:r>
                        <a:rPr lang="ar-EG" sz="4000" b="0" kern="1200" dirty="0">
                          <a:solidFill>
                            <a:prstClr val="white"/>
                          </a:solidFill>
                          <a:latin typeface="+mn-lt"/>
                          <a:ea typeface="+mn-ea"/>
                          <a:cs typeface="+mn-cs"/>
                        </a:rPr>
                        <a:t>ودعانا أحبابه </a:t>
                      </a:r>
                    </a:p>
                    <a:p>
                      <a:pPr algn="r"/>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24. Sa manne, nous a donné</a:t>
                      </a:r>
                    </a:p>
                    <a:p>
                      <a:r>
                        <a:rPr lang="fr-FR" sz="3200" b="1" kern="1200" dirty="0">
                          <a:solidFill>
                            <a:prstClr val="white"/>
                          </a:solidFill>
                          <a:latin typeface="Book Antiqua" pitchFamily="18" charset="0"/>
                          <a:ea typeface="+mn-ea"/>
                          <a:cs typeface="+mn-cs"/>
                        </a:rPr>
                        <a:t>Son Corps, Il nous offrit</a:t>
                      </a:r>
                    </a:p>
                    <a:p>
                      <a:r>
                        <a:rPr lang="fr-FR" sz="3200" b="1" kern="1200" dirty="0">
                          <a:solidFill>
                            <a:prstClr val="white"/>
                          </a:solidFill>
                          <a:latin typeface="Book Antiqua" pitchFamily="18" charset="0"/>
                          <a:ea typeface="+mn-ea"/>
                          <a:cs typeface="+mn-cs"/>
                        </a:rPr>
                        <a:t>Pour nous donner la vie</a:t>
                      </a:r>
                    </a:p>
                    <a:p>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 عوض المن السلوى </a:t>
                      </a:r>
                    </a:p>
                    <a:p>
                      <a:pPr algn="r" rtl="1"/>
                      <a:r>
                        <a:rPr lang="ar-EG" sz="4000" b="0" kern="1200" dirty="0">
                          <a:solidFill>
                            <a:prstClr val="white"/>
                          </a:solidFill>
                          <a:latin typeface="+mn-lt"/>
                          <a:ea typeface="+mn-ea"/>
                          <a:cs typeface="+mn-cs"/>
                        </a:rPr>
                        <a:t>أعطانا جسده حياه </a:t>
                      </a:r>
                    </a:p>
                    <a:p>
                      <a:pPr algn="r" rtl="1"/>
                      <a:r>
                        <a:rPr lang="ar-EG" sz="4000" b="0" kern="1200" dirty="0">
                          <a:solidFill>
                            <a:prstClr val="white"/>
                          </a:solidFill>
                          <a:latin typeface="+mn-lt"/>
                          <a:ea typeface="+mn-ea"/>
                          <a:cs typeface="+mn-cs"/>
                        </a:rPr>
                        <a:t>وأعطانا البيعة الحُلوة </a:t>
                      </a:r>
                    </a:p>
                    <a:p>
                      <a:pPr algn="r"/>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DA724D8B-7A43-3BEA-96FD-43D7D8BC73A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Avec David Chantez »</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322C61F5-7180-083D-6266-651DFCF69D4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21435646"/>
      </p:ext>
    </p:extLst>
  </p:cSld>
  <p:clrMapOvr>
    <a:masterClrMapping/>
  </p:clrMapOvr>
</p:sld>
</file>

<file path=ppt/slides/slide33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790272757"/>
              </p:ext>
            </p:extLst>
          </p:nvPr>
        </p:nvGraphicFramePr>
        <p:xfrm>
          <a:off x="457200" y="332656"/>
          <a:ext cx="11247156" cy="5652628"/>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2808312">
                <a:tc>
                  <a:txBody>
                    <a:bodyPr/>
                    <a:lstStyle/>
                    <a:p>
                      <a:pPr algn="l"/>
                      <a:r>
                        <a:rPr lang="fr-FR" sz="3200" b="1" kern="1200" dirty="0">
                          <a:solidFill>
                            <a:prstClr val="white"/>
                          </a:solidFill>
                          <a:latin typeface="Book Antiqua" pitchFamily="18" charset="0"/>
                          <a:ea typeface="+mn-ea"/>
                          <a:cs typeface="+mn-cs"/>
                        </a:rPr>
                        <a:t>25. Son Sang, Il fit couler</a:t>
                      </a:r>
                    </a:p>
                    <a:p>
                      <a:pPr algn="l"/>
                      <a:r>
                        <a:rPr lang="fr-FR" sz="3200" b="1" kern="1200" dirty="0">
                          <a:solidFill>
                            <a:prstClr val="white"/>
                          </a:solidFill>
                          <a:latin typeface="Book Antiqua" pitchFamily="18" charset="0"/>
                          <a:ea typeface="+mn-ea"/>
                          <a:cs typeface="+mn-cs"/>
                        </a:rPr>
                        <a:t>Sur nos esprits déserts</a:t>
                      </a:r>
                    </a:p>
                    <a:p>
                      <a:pPr algn="l"/>
                      <a:r>
                        <a:rPr lang="fr-FR" sz="3200" b="1" kern="1200" dirty="0">
                          <a:solidFill>
                            <a:prstClr val="white"/>
                          </a:solidFill>
                          <a:latin typeface="Book Antiqua" pitchFamily="18" charset="0"/>
                          <a:ea typeface="+mn-ea"/>
                          <a:cs typeface="+mn-cs"/>
                        </a:rPr>
                        <a:t>Ô source qui désaltère</a:t>
                      </a:r>
                    </a:p>
                    <a:p>
                      <a:pPr algn="l"/>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أنبع الماء من الصخرة </a:t>
                      </a:r>
                    </a:p>
                    <a:p>
                      <a:pPr algn="r" rtl="1"/>
                      <a:r>
                        <a:rPr lang="ar-EG" sz="4000" b="0" kern="1200" dirty="0">
                          <a:solidFill>
                            <a:prstClr val="white"/>
                          </a:solidFill>
                          <a:latin typeface="+mn-lt"/>
                          <a:ea typeface="+mn-ea"/>
                          <a:cs typeface="+mn-cs"/>
                        </a:rPr>
                        <a:t>وأعطانا دمه شربناه </a:t>
                      </a:r>
                    </a:p>
                    <a:p>
                      <a:pPr algn="r" rtl="1"/>
                      <a:r>
                        <a:rPr lang="ar-EG" sz="4000" b="0" kern="1200" dirty="0">
                          <a:solidFill>
                            <a:prstClr val="white"/>
                          </a:solidFill>
                          <a:latin typeface="+mn-lt"/>
                          <a:ea typeface="+mn-ea"/>
                          <a:cs typeface="+mn-cs"/>
                        </a:rPr>
                        <a:t>وروى نفوسنا القفرة </a:t>
                      </a:r>
                    </a:p>
                    <a:p>
                      <a:pPr algn="r"/>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26. Nouvelle Alliance donnée</a:t>
                      </a:r>
                    </a:p>
                    <a:p>
                      <a:r>
                        <a:rPr lang="fr-FR" sz="3200" b="1" kern="1200" dirty="0">
                          <a:solidFill>
                            <a:prstClr val="white"/>
                          </a:solidFill>
                          <a:latin typeface="Book Antiqua" pitchFamily="18" charset="0"/>
                          <a:ea typeface="+mn-ea"/>
                          <a:cs typeface="+mn-cs"/>
                        </a:rPr>
                        <a:t>Vers la terre promise</a:t>
                      </a:r>
                    </a:p>
                    <a:p>
                      <a:r>
                        <a:rPr lang="fr-FR" sz="3200" b="1" kern="1200" dirty="0">
                          <a:solidFill>
                            <a:prstClr val="white"/>
                          </a:solidFill>
                          <a:latin typeface="Book Antiqua" pitchFamily="18" charset="0"/>
                          <a:ea typeface="+mn-ea"/>
                          <a:cs typeface="+mn-cs"/>
                        </a:rPr>
                        <a:t>Où Tes paroles conduisent</a:t>
                      </a:r>
                    </a:p>
                    <a:p>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وأوصلنا أرض الميعاد </a:t>
                      </a:r>
                    </a:p>
                    <a:p>
                      <a:pPr algn="r" rtl="1"/>
                      <a:r>
                        <a:rPr lang="ar-EG" sz="4000" b="0" kern="1200" dirty="0">
                          <a:solidFill>
                            <a:prstClr val="white"/>
                          </a:solidFill>
                          <a:latin typeface="+mn-lt"/>
                          <a:ea typeface="+mn-ea"/>
                          <a:cs typeface="+mn-cs"/>
                        </a:rPr>
                        <a:t>والوعد الجديد أخذناه </a:t>
                      </a:r>
                    </a:p>
                    <a:p>
                      <a:pPr algn="r" rtl="1"/>
                      <a:r>
                        <a:rPr lang="ar-EG" sz="4000" b="0" kern="1200" dirty="0">
                          <a:solidFill>
                            <a:prstClr val="white"/>
                          </a:solidFill>
                          <a:latin typeface="+mn-lt"/>
                          <a:ea typeface="+mn-ea"/>
                          <a:cs typeface="+mn-cs"/>
                        </a:rPr>
                        <a:t>وهو ملكوت السموات </a:t>
                      </a:r>
                    </a:p>
                    <a:p>
                      <a:pPr algn="r"/>
                      <a:r>
                        <a:rPr lang="fr-FR" sz="3200" b="0" kern="1200" dirty="0">
                          <a:solidFill>
                            <a:prstClr val="white"/>
                          </a:solidFill>
                          <a:latin typeface="CS Avva Shenouda" panose="020B7200000000000000" pitchFamily="34" charset="0"/>
                          <a:ea typeface="+mn-ea"/>
                          <a:cs typeface="+mn-cs"/>
                        </a:rPr>
                        <a:t>Je </a:t>
                      </a:r>
                      <a:r>
                        <a:rPr lang="fr-FR" sz="3200" b="0" kern="1200" dirty="0" err="1">
                          <a:solidFill>
                            <a:prstClr val="white"/>
                          </a:solidFill>
                          <a:latin typeface="CS Avva Shenouda" panose="020B7200000000000000" pitchFamily="34" charset="0"/>
                          <a:ea typeface="+mn-ea"/>
                          <a:cs typeface="+mn-cs"/>
                        </a:rPr>
                        <a:t>pefnai</a:t>
                      </a:r>
                      <a:r>
                        <a:rPr lang="fr-FR" sz="3200" b="0" kern="1200" dirty="0">
                          <a:solidFill>
                            <a:prstClr val="white"/>
                          </a:solidFill>
                          <a:latin typeface="CS Avva Shenouda" panose="020B7200000000000000" pitchFamily="34" charset="0"/>
                          <a:ea typeface="+mn-ea"/>
                          <a:cs typeface="+mn-cs"/>
                        </a:rPr>
                        <a:t> </a:t>
                      </a:r>
                      <a:r>
                        <a:rPr lang="fr-FR" sz="3200" b="0" kern="1200" dirty="0" err="1">
                          <a:solidFill>
                            <a:prstClr val="white"/>
                          </a:solidFill>
                          <a:latin typeface="CS Avva Shenouda" panose="020B7200000000000000" pitchFamily="34" charset="0"/>
                          <a:ea typeface="+mn-ea"/>
                          <a:cs typeface="+mn-cs"/>
                        </a:rPr>
                        <a:t>sop</a:t>
                      </a:r>
                      <a:r>
                        <a:rPr lang="fr-FR" sz="3200" b="0" kern="1200" dirty="0">
                          <a:solidFill>
                            <a:prstClr val="white"/>
                          </a:solidFill>
                          <a:latin typeface="CS Avva Shenouda" panose="020B7200000000000000" pitchFamily="34" charset="0"/>
                          <a:ea typeface="+mn-ea"/>
                          <a:cs typeface="+mn-cs"/>
                        </a:rPr>
                        <a:t> sa </a:t>
                      </a:r>
                      <a:r>
                        <a:rPr lang="fr-FR" sz="3200" b="0" kern="1200" dirty="0" err="1">
                          <a:solidFill>
                            <a:prstClr val="white"/>
                          </a:solidFill>
                          <a:latin typeface="CS Avva Shenouda" panose="020B7200000000000000" pitchFamily="34" charset="0"/>
                          <a:ea typeface="+mn-ea"/>
                          <a:cs typeface="+mn-cs"/>
                        </a:rPr>
                        <a:t>eneh</a:t>
                      </a:r>
                      <a:endParaRPr lang="fr-FR" sz="3200" b="0"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1"/>
                  </a:ext>
                </a:extLst>
              </a:tr>
            </a:tbl>
          </a:graphicData>
        </a:graphic>
      </p:graphicFrame>
      <p:sp>
        <p:nvSpPr>
          <p:cNvPr id="6" name="Rectangle 5">
            <a:hlinkClick r:id="rId2" action="ppaction://hlinksldjump"/>
          </p:cNvPr>
          <p:cNvSpPr/>
          <p:nvPr/>
        </p:nvSpPr>
        <p:spPr>
          <a:xfrm>
            <a:off x="9157036" y="5907596"/>
            <a:ext cx="2520281" cy="41034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b="1" dirty="0">
                <a:solidFill>
                  <a:prstClr val="white"/>
                </a:solidFill>
                <a:latin typeface="Book Antiqua" pitchFamily="18" charset="0"/>
              </a:rPr>
              <a:t>Commentaire du 2</a:t>
            </a:r>
            <a:r>
              <a:rPr lang="fr-FR" sz="1600" b="1" baseline="30000" dirty="0">
                <a:solidFill>
                  <a:prstClr val="white"/>
                </a:solidFill>
                <a:latin typeface="Book Antiqua" pitchFamily="18" charset="0"/>
              </a:rPr>
              <a:t>nd</a:t>
            </a:r>
            <a:r>
              <a:rPr lang="fr-FR" sz="1600" b="1" dirty="0">
                <a:solidFill>
                  <a:prstClr val="white"/>
                </a:solidFill>
                <a:latin typeface="Book Antiqua" pitchFamily="18" charset="0"/>
              </a:rPr>
              <a:t> </a:t>
            </a:r>
            <a:r>
              <a:rPr lang="fr-FR" sz="1600" b="1" dirty="0" err="1">
                <a:solidFill>
                  <a:prstClr val="white"/>
                </a:solidFill>
                <a:latin typeface="Book Antiqua" pitchFamily="18" charset="0"/>
              </a:rPr>
              <a:t>Hos</a:t>
            </a:r>
            <a:endParaRPr lang="fr-FR" sz="1600" b="1" dirty="0">
              <a:solidFill>
                <a:prstClr val="white"/>
              </a:solidFill>
              <a:latin typeface="Book Antiqua" pitchFamily="18" charset="0"/>
            </a:endParaRPr>
          </a:p>
        </p:txBody>
      </p:sp>
      <p:sp>
        <p:nvSpPr>
          <p:cNvPr id="7" name="ZoneTexte 6">
            <a:extLst>
              <a:ext uri="{FF2B5EF4-FFF2-40B4-BE49-F238E27FC236}">
                <a16:creationId xmlns:a16="http://schemas.microsoft.com/office/drawing/2014/main" id="{A9ACD68C-1581-A5A3-9EDA-3FCC9878597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Avec David Chantez »</a:t>
            </a:r>
            <a:endParaRPr lang="fr-FR"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21F42789-F8EE-F5A0-37EF-6447827CC56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73546124"/>
      </p:ext>
    </p:extLst>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279576" y="2639234"/>
            <a:ext cx="7848872" cy="1938992"/>
          </a:xfrm>
          <a:prstGeom prst="rect">
            <a:avLst/>
          </a:prstGeom>
        </p:spPr>
        <p:txBody>
          <a:bodyPr wrap="square">
            <a:spAutoFit/>
          </a:bodyPr>
          <a:lstStyle/>
          <a:p>
            <a:pPr algn="ctr" rtl="1"/>
            <a:r>
              <a:rPr lang="fr-FR" sz="4000" dirty="0">
                <a:solidFill>
                  <a:prstClr val="white"/>
                </a:solidFill>
                <a:latin typeface="Book Antiqua" pitchFamily="18" charset="0"/>
              </a:rPr>
              <a:t>Commentaire du 2</a:t>
            </a:r>
            <a:r>
              <a:rPr lang="fr-FR" sz="4000" baseline="30000" dirty="0">
                <a:solidFill>
                  <a:prstClr val="white"/>
                </a:solidFill>
                <a:latin typeface="Book Antiqua" pitchFamily="18" charset="0"/>
              </a:rPr>
              <a:t>nd</a:t>
            </a:r>
            <a:r>
              <a:rPr lang="fr-FR" sz="4000" dirty="0">
                <a:solidFill>
                  <a:prstClr val="white"/>
                </a:solidFill>
                <a:latin typeface="Book Antiqua" pitchFamily="18" charset="0"/>
              </a:rPr>
              <a:t> </a:t>
            </a:r>
            <a:r>
              <a:rPr lang="fr-FR" sz="4000" dirty="0" err="1">
                <a:solidFill>
                  <a:prstClr val="white"/>
                </a:solidFill>
                <a:latin typeface="Book Antiqua" pitchFamily="18" charset="0"/>
              </a:rPr>
              <a:t>Hos</a:t>
            </a:r>
            <a:endParaRPr lang="fr-FR" sz="4000" dirty="0">
              <a:solidFill>
                <a:prstClr val="white"/>
              </a:solidFill>
              <a:latin typeface="Book Antiqua" pitchFamily="18" charset="0"/>
            </a:endParaRPr>
          </a:p>
          <a:p>
            <a:pPr algn="ctr" rtl="1"/>
            <a:endParaRPr lang="fr-FR" sz="4000" dirty="0">
              <a:solidFill>
                <a:prstClr val="white"/>
              </a:solidFill>
              <a:latin typeface="Book Antiqua" pitchFamily="18" charset="0"/>
            </a:endParaRPr>
          </a:p>
          <a:p>
            <a:pPr algn="ctr" rtl="1"/>
            <a:r>
              <a:rPr lang="ar-SA" sz="4000" dirty="0">
                <a:solidFill>
                  <a:schemeClr val="bg1"/>
                </a:solidFill>
              </a:rPr>
              <a:t>طرح آدام</a:t>
            </a:r>
            <a:endParaRPr lang="fr-FR" sz="4000" dirty="0">
              <a:solidFill>
                <a:schemeClr val="bg1"/>
              </a:solidFill>
              <a:latin typeface="CS Avva Shenouda" pitchFamily="34" charset="0"/>
            </a:endParaRP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183 </a:t>
            </a:r>
          </a:p>
        </p:txBody>
      </p:sp>
      <p:sp>
        <p:nvSpPr>
          <p:cNvPr id="2" name="ZoneTexte 1">
            <a:extLst>
              <a:ext uri="{FF2B5EF4-FFF2-40B4-BE49-F238E27FC236}">
                <a16:creationId xmlns:a16="http://schemas.microsoft.com/office/drawing/2014/main" id="{E7BBBD68-0BB4-152A-E913-826BC8AF154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Commentaire du 2nd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3" name="ZoneTexte 2">
            <a:hlinkClick r:id="rId3" action="ppaction://hlinksldjump"/>
            <a:extLst>
              <a:ext uri="{FF2B5EF4-FFF2-40B4-BE49-F238E27FC236}">
                <a16:creationId xmlns:a16="http://schemas.microsoft.com/office/drawing/2014/main" id="{6FF920E8-6BDB-D62E-25D9-8435A576830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60169310"/>
      </p:ext>
    </p:extLst>
  </p:cSld>
  <p:clrMapOvr>
    <a:masterClrMapping/>
  </p:clrMapOvr>
  <p:transition/>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7"/>
            <a:ext cx="11247156" cy="2123658"/>
          </a:xfrm>
          <a:prstGeom prst="rect">
            <a:avLst/>
          </a:prstGeom>
        </p:spPr>
        <p:txBody>
          <a:bodyPr wrap="square">
            <a:spAutoFit/>
          </a:bodyPr>
          <a:lstStyle/>
          <a:p>
            <a:pPr algn="just" rtl="1"/>
            <a:r>
              <a:rPr lang="ar-EG" sz="4400" dirty="0">
                <a:solidFill>
                  <a:prstClr val="white"/>
                </a:solidFill>
                <a:cs typeface="AL-Hosam" pitchFamily="2" charset="-78"/>
              </a:rPr>
              <a:t>أيُها الجالس على </a:t>
            </a:r>
            <a:r>
              <a:rPr lang="ar-EG" sz="4400" dirty="0" err="1">
                <a:solidFill>
                  <a:prstClr val="white"/>
                </a:solidFill>
                <a:cs typeface="AL-Hosam" pitchFamily="2" charset="-78"/>
              </a:rPr>
              <a:t>الشاروبيم</a:t>
            </a:r>
            <a:r>
              <a:rPr lang="ar-EG" sz="4400" dirty="0">
                <a:solidFill>
                  <a:prstClr val="white"/>
                </a:solidFill>
                <a:cs typeface="AL-Hosam" pitchFamily="2" charset="-78"/>
              </a:rPr>
              <a:t> </a:t>
            </a:r>
            <a:r>
              <a:rPr lang="ar-EG" sz="4400" dirty="0" err="1">
                <a:solidFill>
                  <a:prstClr val="white"/>
                </a:solidFill>
                <a:cs typeface="AL-Hosam" pitchFamily="2" charset="-78"/>
              </a:rPr>
              <a:t>إظهَر</a:t>
            </a:r>
            <a:r>
              <a:rPr lang="ar-EG" sz="4400" dirty="0">
                <a:solidFill>
                  <a:prstClr val="white"/>
                </a:solidFill>
                <a:cs typeface="AL-Hosam" pitchFamily="2" charset="-78"/>
              </a:rPr>
              <a:t> أمام </a:t>
            </a:r>
            <a:r>
              <a:rPr lang="ar-EG" sz="4400" dirty="0" err="1">
                <a:solidFill>
                  <a:prstClr val="white"/>
                </a:solidFill>
                <a:cs typeface="AL-Hosam" pitchFamily="2" charset="-78"/>
              </a:rPr>
              <a:t>إفرايم</a:t>
            </a:r>
            <a:r>
              <a:rPr lang="ar-EG" sz="4400" dirty="0">
                <a:solidFill>
                  <a:prstClr val="white"/>
                </a:solidFill>
                <a:cs typeface="AL-Hosam" pitchFamily="2" charset="-78"/>
              </a:rPr>
              <a:t> و بنيامين ومنَّسّى. أنهض قوتك و هلم لخلاصنا. اللَهُمَّ أرددنا و </a:t>
            </a:r>
            <a:r>
              <a:rPr lang="ar-EG" sz="4400" dirty="0" err="1">
                <a:solidFill>
                  <a:prstClr val="white"/>
                </a:solidFill>
                <a:cs typeface="AL-Hosam" pitchFamily="2" charset="-78"/>
              </a:rPr>
              <a:t>لينر</a:t>
            </a:r>
            <a:r>
              <a:rPr lang="ar-EG" sz="4400" dirty="0">
                <a:solidFill>
                  <a:prstClr val="white"/>
                </a:solidFill>
                <a:cs typeface="AL-Hosam" pitchFamily="2" charset="-78"/>
              </a:rPr>
              <a:t> وجهك علينا فَنَخلُص. </a:t>
            </a:r>
            <a:r>
              <a:rPr lang="ar-EG" sz="4400" dirty="0" err="1">
                <a:solidFill>
                  <a:prstClr val="white"/>
                </a:solidFill>
                <a:cs typeface="AL-Hosam" pitchFamily="2" charset="-78"/>
              </a:rPr>
              <a:t>الليلويا</a:t>
            </a:r>
            <a:r>
              <a:rPr lang="ar-EG" sz="4400" dirty="0">
                <a:solidFill>
                  <a:prstClr val="white"/>
                </a:solidFill>
                <a:cs typeface="AL-Hosam" pitchFamily="2" charset="-78"/>
              </a:rPr>
              <a:t>.</a:t>
            </a:r>
            <a:endParaRPr lang="fr-FR" sz="4400" dirty="0">
              <a:solidFill>
                <a:prstClr val="white"/>
              </a:solidFill>
              <a:cs typeface="AL-Hosam" pitchFamily="2" charset="-78"/>
            </a:endParaRPr>
          </a:p>
        </p:txBody>
      </p:sp>
      <p:sp>
        <p:nvSpPr>
          <p:cNvPr id="7" name="Rectangle 6"/>
          <p:cNvSpPr/>
          <p:nvPr/>
        </p:nvSpPr>
        <p:spPr>
          <a:xfrm>
            <a:off x="457200" y="3476618"/>
            <a:ext cx="11247156" cy="1477328"/>
          </a:xfrm>
          <a:prstGeom prst="rect">
            <a:avLst/>
          </a:prstGeom>
        </p:spPr>
        <p:txBody>
          <a:bodyPr wrap="square">
            <a:spAutoFit/>
          </a:bodyPr>
          <a:lstStyle/>
          <a:p>
            <a:pPr algn="ctr"/>
            <a:r>
              <a:rPr lang="fr-FR" sz="3000" b="1" dirty="0">
                <a:solidFill>
                  <a:prstClr val="white"/>
                </a:solidFill>
                <a:latin typeface="Book Antiqua" pitchFamily="18" charset="0"/>
              </a:rPr>
              <a:t>Toi qui es assis sur les chérubins! Devant Éphraïm, Benjamin et Manassé, réveille ta force, et viens à notre secours!  O Dieu, relève-nous! Fais briller ta face, et nous serons sauvés! Alléluia</a:t>
            </a:r>
          </a:p>
        </p:txBody>
      </p:sp>
      <p:sp>
        <p:nvSpPr>
          <p:cNvPr id="4" name="Rectangle 3">
            <a:hlinkClick r:id="rId2" action="ppaction://hlinksldjump"/>
            <a:extLst>
              <a:ext uri="{FF2B5EF4-FFF2-40B4-BE49-F238E27FC236}">
                <a16:creationId xmlns:a16="http://schemas.microsoft.com/office/drawing/2014/main" id="{DCA2BD7F-E7D9-3288-52B9-096D5A449402}"/>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13D0C41C-54AE-BA7E-D260-B9FF98C75A5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F02549E4-C038-9ED0-E8C9-8FB9D639CE4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53372370"/>
      </p:ext>
    </p:extLst>
  </p:cSld>
  <p:clrMapOvr>
    <a:masterClrMapping/>
  </p:clrMapOvr>
</p:sld>
</file>

<file path=ppt/slides/slide34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62322"/>
          </a:xfrm>
          <a:prstGeom prst="rect">
            <a:avLst/>
          </a:prstGeom>
        </p:spPr>
        <p:txBody>
          <a:bodyPr wrap="square">
            <a:spAutoFit/>
          </a:bodyPr>
          <a:lstStyle/>
          <a:p>
            <a:pPr algn="just" rtl="1"/>
            <a:r>
              <a:rPr lang="ar-EG" sz="3600" dirty="0">
                <a:solidFill>
                  <a:prstClr val="white"/>
                </a:solidFill>
              </a:rPr>
              <a:t>فلنرتل مع المرتل داود النبي الحسن في الترتيل</a:t>
            </a:r>
            <a:endParaRPr lang="fr-FR" sz="3600" dirty="0">
              <a:solidFill>
                <a:prstClr val="white"/>
              </a:solidFill>
            </a:endParaRPr>
          </a:p>
          <a:p>
            <a:pPr algn="just" rtl="1"/>
            <a:endParaRPr lang="fr-FR" sz="3600" dirty="0">
              <a:solidFill>
                <a:prstClr val="white"/>
              </a:solidFill>
            </a:endParaRPr>
          </a:p>
          <a:p>
            <a:pPr algn="just" rtl="1"/>
            <a:r>
              <a:rPr lang="ar-EG" sz="3600" dirty="0">
                <a:solidFill>
                  <a:prstClr val="white"/>
                </a:solidFill>
              </a:rPr>
              <a:t>ونصرخ بصوت واحد قائلين اشكروا الرب فإنه صالح </a:t>
            </a:r>
            <a:endParaRPr lang="fr-FR" sz="3600" dirty="0">
              <a:solidFill>
                <a:prstClr val="white"/>
              </a:solidFill>
            </a:endParaRPr>
          </a:p>
        </p:txBody>
      </p:sp>
      <p:sp>
        <p:nvSpPr>
          <p:cNvPr id="7" name="Rectangle 6"/>
          <p:cNvSpPr/>
          <p:nvPr/>
        </p:nvSpPr>
        <p:spPr>
          <a:xfrm>
            <a:off x="1631504" y="4246056"/>
            <a:ext cx="9001000" cy="2062103"/>
          </a:xfrm>
          <a:prstGeom prst="rect">
            <a:avLst/>
          </a:prstGeom>
        </p:spPr>
        <p:txBody>
          <a:bodyPr wrap="square">
            <a:spAutoFit/>
          </a:bodyPr>
          <a:lstStyle/>
          <a:p>
            <a:pPr algn="ctr"/>
            <a:r>
              <a:rPr lang="fr-FR" sz="3200" b="1" dirty="0">
                <a:solidFill>
                  <a:prstClr val="white"/>
                </a:solidFill>
                <a:latin typeface="Book Antiqua" pitchFamily="18" charset="0"/>
              </a:rPr>
              <a:t>Louons avec le chantre David </a:t>
            </a:r>
          </a:p>
          <a:p>
            <a:pPr algn="ctr"/>
            <a:r>
              <a:rPr lang="fr-FR" sz="3200" b="1" dirty="0">
                <a:solidFill>
                  <a:prstClr val="white"/>
                </a:solidFill>
                <a:latin typeface="Book Antiqua" pitchFamily="18" charset="0"/>
              </a:rPr>
              <a:t>le prophète, le bon psalmiste.</a:t>
            </a:r>
          </a:p>
          <a:p>
            <a:pPr algn="ctr"/>
            <a:r>
              <a:rPr lang="fr-FR" sz="3200" b="1" dirty="0">
                <a:solidFill>
                  <a:prstClr val="white"/>
                </a:solidFill>
                <a:latin typeface="Book Antiqua" pitchFamily="18" charset="0"/>
              </a:rPr>
              <a:t>Proclamons d’une seule voix en disant : </a:t>
            </a:r>
          </a:p>
          <a:p>
            <a:pPr algn="ctr"/>
            <a:r>
              <a:rPr lang="fr-FR" sz="3200" b="1" dirty="0">
                <a:solidFill>
                  <a:prstClr val="white"/>
                </a:solidFill>
                <a:latin typeface="Book Antiqua" pitchFamily="18" charset="0"/>
              </a:rPr>
              <a:t>Rendez grâce au Seigneur car Il est bon.</a:t>
            </a:r>
          </a:p>
        </p:txBody>
      </p:sp>
      <p:sp>
        <p:nvSpPr>
          <p:cNvPr id="12" name="Rectangle 11"/>
          <p:cNvSpPr/>
          <p:nvPr/>
        </p:nvSpPr>
        <p:spPr>
          <a:xfrm>
            <a:off x="457200" y="173246"/>
            <a:ext cx="6096000" cy="3847207"/>
          </a:xfrm>
          <a:prstGeom prst="rect">
            <a:avLst/>
          </a:prstGeom>
        </p:spPr>
        <p:txBody>
          <a:bodyPr wrap="square">
            <a:spAutoFit/>
          </a:bodyPr>
          <a:lstStyle/>
          <a:p>
            <a:pPr algn="just"/>
            <a:r>
              <a:rPr lang="fr-FR" sz="3200" dirty="0" err="1">
                <a:solidFill>
                  <a:prstClr val="white"/>
                </a:solidFill>
                <a:latin typeface="CS Avva Shenouda" pitchFamily="34" charset="0"/>
              </a:rPr>
              <a:t>Maren'alin</a:t>
            </a:r>
            <a:r>
              <a:rPr lang="fr-FR" sz="3200" dirty="0">
                <a:solidFill>
                  <a:prstClr val="white"/>
                </a:solidFill>
                <a:latin typeface="CS Avva Shenouda" pitchFamily="34" charset="0"/>
              </a:rPr>
              <a:t> @ nem </a:t>
            </a:r>
            <a:r>
              <a:rPr lang="fr-FR" sz="3200" dirty="0" err="1">
                <a:solidFill>
                  <a:prstClr val="white"/>
                </a:solidFill>
                <a:latin typeface="CS Avva Shenouda" pitchFamily="34" charset="0"/>
              </a:rPr>
              <a:t>pihumnodoc</a:t>
            </a:r>
            <a:r>
              <a:rPr lang="fr-FR" sz="3200" dirty="0">
                <a:solidFill>
                  <a:prstClr val="white"/>
                </a:solidFill>
                <a:latin typeface="CS Avva Shenouda" pitchFamily="34" charset="0"/>
              </a:rPr>
              <a:t> @ </a:t>
            </a:r>
            <a:r>
              <a:rPr lang="fr-FR" sz="3200" dirty="0" err="1">
                <a:solidFill>
                  <a:prstClr val="white"/>
                </a:solidFill>
                <a:latin typeface="CS Avva Shenouda" pitchFamily="34" charset="0"/>
              </a:rPr>
              <a:t>Dauid</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pi`provytyc</a:t>
            </a:r>
            <a:r>
              <a:rPr lang="fr-FR" sz="3200" dirty="0">
                <a:solidFill>
                  <a:prstClr val="white"/>
                </a:solidFill>
                <a:latin typeface="CS Avva Shenouda" pitchFamily="34" charset="0"/>
              </a:rPr>
              <a:t> @ </a:t>
            </a:r>
            <a:r>
              <a:rPr lang="fr-FR" sz="3200" dirty="0" err="1">
                <a:solidFill>
                  <a:prstClr val="white"/>
                </a:solidFill>
                <a:latin typeface="CS Avva Shenouda" pitchFamily="34" charset="0"/>
              </a:rPr>
              <a:t>piiero'altyc</a:t>
            </a:r>
            <a:r>
              <a:rPr lang="fr-FR" sz="3200" dirty="0">
                <a:solidFill>
                  <a:prstClr val="white"/>
                </a:solidFill>
                <a:latin typeface="CS Avva Shenouda" pitchFamily="34" charset="0"/>
              </a:rPr>
              <a:t>.</a:t>
            </a:r>
          </a:p>
          <a:p>
            <a:pPr algn="just"/>
            <a:endParaRPr lang="fr-FR" sz="1800" dirty="0">
              <a:solidFill>
                <a:prstClr val="white"/>
              </a:solidFill>
              <a:latin typeface="CS Avva Shenouda" pitchFamily="34" charset="0"/>
            </a:endParaRPr>
          </a:p>
          <a:p>
            <a:pPr algn="just"/>
            <a:r>
              <a:rPr lang="fr-FR" sz="3200" dirty="0" err="1">
                <a:solidFill>
                  <a:prstClr val="white"/>
                </a:solidFill>
                <a:latin typeface="CS Avva Shenouda" pitchFamily="34" charset="0"/>
              </a:rPr>
              <a:t>Ntenws</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ebol</a:t>
            </a:r>
            <a:r>
              <a:rPr lang="fr-FR" sz="3200" dirty="0">
                <a:solidFill>
                  <a:prstClr val="white"/>
                </a:solidFill>
                <a:latin typeface="CS Avva Shenouda" pitchFamily="34" charset="0"/>
              </a:rPr>
              <a:t> @ </a:t>
            </a:r>
            <a:r>
              <a:rPr lang="fr-FR" sz="3200" dirty="0" err="1">
                <a:solidFill>
                  <a:prstClr val="white"/>
                </a:solidFill>
                <a:latin typeface="CS Avva Shenouda" pitchFamily="34" charset="0"/>
              </a:rPr>
              <a:t>qen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ou`qrwou</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nouwt</a:t>
            </a:r>
            <a:r>
              <a:rPr lang="fr-FR" sz="3200" dirty="0">
                <a:solidFill>
                  <a:prstClr val="white"/>
                </a:solidFill>
                <a:latin typeface="CS Avva Shenouda" pitchFamily="34" charset="0"/>
              </a:rPr>
              <a:t> @ je </a:t>
            </a:r>
            <a:r>
              <a:rPr lang="fr-FR" sz="3200" dirty="0" err="1">
                <a:solidFill>
                  <a:prstClr val="white"/>
                </a:solidFill>
                <a:latin typeface="CS Avva Shenouda" pitchFamily="34" charset="0"/>
              </a:rPr>
              <a:t>ouwnh</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ebol</a:t>
            </a:r>
            <a:r>
              <a:rPr lang="fr-FR" sz="3200" dirty="0">
                <a:solidFill>
                  <a:prstClr val="white"/>
                </a:solidFill>
                <a:latin typeface="CS Avva Shenouda" pitchFamily="34" charset="0"/>
              </a:rPr>
              <a:t> `m`P[</a:t>
            </a:r>
            <a:r>
              <a:rPr lang="fr-FR" sz="3200" dirty="0" err="1">
                <a:solidFill>
                  <a:prstClr val="white"/>
                </a:solidFill>
                <a:latin typeface="CS Avva Shenouda" pitchFamily="34" charset="0"/>
              </a:rPr>
              <a:t>oic</a:t>
            </a:r>
            <a:r>
              <a:rPr lang="fr-FR" sz="3200" dirty="0">
                <a:solidFill>
                  <a:prstClr val="white"/>
                </a:solidFill>
                <a:latin typeface="CS Avva Shenouda" pitchFamily="34" charset="0"/>
              </a:rPr>
              <a:t> @ je </a:t>
            </a:r>
            <a:r>
              <a:rPr lang="fr-FR" sz="3200" dirty="0" err="1">
                <a:solidFill>
                  <a:prstClr val="white"/>
                </a:solidFill>
                <a:latin typeface="CS Avva Shenouda" pitchFamily="34" charset="0"/>
              </a:rPr>
              <a:t>ou`aga;oc</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pe</a:t>
            </a:r>
            <a:endParaRPr lang="fr-FR" sz="3200" dirty="0">
              <a:solidFill>
                <a:prstClr val="white"/>
              </a:solidFill>
              <a:latin typeface="CS Avva Shenouda" pitchFamily="34" charset="0"/>
            </a:endParaRPr>
          </a:p>
        </p:txBody>
      </p:sp>
      <p:sp>
        <p:nvSpPr>
          <p:cNvPr id="4" name="ZoneTexte 3">
            <a:extLst>
              <a:ext uri="{FF2B5EF4-FFF2-40B4-BE49-F238E27FC236}">
                <a16:creationId xmlns:a16="http://schemas.microsoft.com/office/drawing/2014/main" id="{2751A10C-B6E0-48F0-77C7-CF5B6F1BE93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Commentaire du 2nd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6" name="ZoneTexte 5">
            <a:hlinkClick r:id="rId2" action="ppaction://hlinksldjump"/>
            <a:extLst>
              <a:ext uri="{FF2B5EF4-FFF2-40B4-BE49-F238E27FC236}">
                <a16:creationId xmlns:a16="http://schemas.microsoft.com/office/drawing/2014/main" id="{BED4DB8C-E1D9-4689-5028-8911189101B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99154109"/>
      </p:ext>
    </p:extLst>
  </p:cSld>
  <p:clrMapOvr>
    <a:masterClrMapping/>
  </p:clrMapOvr>
  <p:transition/>
</p:sld>
</file>

<file path=ppt/slides/slide34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87644" y="116633"/>
            <a:ext cx="11216711" cy="3447098"/>
          </a:xfrm>
          <a:prstGeom prst="rect">
            <a:avLst/>
          </a:prstGeom>
        </p:spPr>
        <p:txBody>
          <a:bodyPr wrap="square">
            <a:spAutoFit/>
          </a:bodyPr>
          <a:lstStyle/>
          <a:p>
            <a:pPr algn="ctr" rtl="1"/>
            <a:r>
              <a:rPr lang="ar-EG" sz="3200" dirty="0">
                <a:solidFill>
                  <a:prstClr val="white"/>
                </a:solidFill>
              </a:rPr>
              <a:t>اشكروا الله رب الأرباب لأن رحمته دائمة إلى الأبد وإلى كل الدهور لأنه صنع عجائب عجيبة وخلق السموات بفهمه الرفيع </a:t>
            </a:r>
            <a:endParaRPr lang="fr-FR" sz="3200" dirty="0">
              <a:solidFill>
                <a:prstClr val="white"/>
              </a:solidFill>
            </a:endParaRPr>
          </a:p>
          <a:p>
            <a:pPr algn="ctr" rtl="1"/>
            <a:endParaRPr lang="fr-FR" sz="1400" dirty="0">
              <a:solidFill>
                <a:prstClr val="white"/>
              </a:solidFill>
            </a:endParaRPr>
          </a:p>
          <a:p>
            <a:pPr algn="ctr" rtl="1"/>
            <a:r>
              <a:rPr lang="ar-EG" sz="3200" dirty="0">
                <a:solidFill>
                  <a:prstClr val="white"/>
                </a:solidFill>
              </a:rPr>
              <a:t>النيرين العظيمين الشمس والقمر جعلهما بنيران فوق السموات الشمس لسلطان النهار والقمر والنجوم لسلطان الليل</a:t>
            </a:r>
            <a:endParaRPr lang="fr-FR" sz="3200" dirty="0">
              <a:solidFill>
                <a:prstClr val="white"/>
              </a:solidFill>
            </a:endParaRPr>
          </a:p>
          <a:p>
            <a:pPr algn="ctr" rtl="1"/>
            <a:endParaRPr lang="fr-FR" sz="1200" dirty="0">
              <a:solidFill>
                <a:prstClr val="white"/>
              </a:solidFill>
            </a:endParaRPr>
          </a:p>
          <a:p>
            <a:pPr algn="ctr" rtl="1"/>
            <a:r>
              <a:rPr lang="ar-EG" sz="3200" dirty="0">
                <a:solidFill>
                  <a:prstClr val="white"/>
                </a:solidFill>
              </a:rPr>
              <a:t>و ضرب المصريين و كل أبكارهم و غرقهم في البحر الأحمر بيد عزيزه و ذراع رفيع أخرج إسرائيل من وسطهم</a:t>
            </a:r>
            <a:endParaRPr lang="fr-FR" sz="3200" dirty="0">
              <a:solidFill>
                <a:prstClr val="white"/>
              </a:solidFill>
            </a:endParaRPr>
          </a:p>
        </p:txBody>
      </p:sp>
      <p:sp>
        <p:nvSpPr>
          <p:cNvPr id="7" name="Rectangle 6"/>
          <p:cNvSpPr/>
          <p:nvPr/>
        </p:nvSpPr>
        <p:spPr>
          <a:xfrm>
            <a:off x="457201" y="3848487"/>
            <a:ext cx="11247154" cy="2323713"/>
          </a:xfrm>
          <a:prstGeom prst="rect">
            <a:avLst/>
          </a:prstGeom>
        </p:spPr>
        <p:txBody>
          <a:bodyPr wrap="square">
            <a:spAutoFit/>
          </a:bodyPr>
          <a:lstStyle/>
          <a:p>
            <a:pPr algn="ctr"/>
            <a:r>
              <a:rPr lang="fr-FR" sz="2000" b="1" dirty="0">
                <a:solidFill>
                  <a:prstClr val="white"/>
                </a:solidFill>
                <a:latin typeface="Book Antiqua" pitchFamily="18" charset="0"/>
              </a:rPr>
              <a:t>Rendez grâce à Dieu, au Seigneur des seigneurs, car Sa pitié est éternelle et pour les siècles. Il a accomplit de grandes merveilles, avec sa sagesse élevée, c’est Lui qui a fait les cieux. </a:t>
            </a:r>
          </a:p>
          <a:p>
            <a:pPr algn="ctr"/>
            <a:endParaRPr lang="fr-FR" sz="1400" b="1" dirty="0">
              <a:solidFill>
                <a:prstClr val="white"/>
              </a:solidFill>
              <a:latin typeface="Book Antiqua" pitchFamily="18" charset="0"/>
            </a:endParaRPr>
          </a:p>
          <a:p>
            <a:pPr algn="ctr"/>
            <a:r>
              <a:rPr lang="fr-FR" sz="2000" b="1" dirty="0">
                <a:solidFill>
                  <a:prstClr val="white"/>
                </a:solidFill>
                <a:latin typeface="Book Antiqua" pitchFamily="18" charset="0"/>
              </a:rPr>
              <a:t>Les deux immenses luminaires, le soleil et la lune, il les a fait illuminer dans les cieux, le soleil pour régner sur le jour, le lune et les étoiles pour régner sur la nuit</a:t>
            </a:r>
          </a:p>
          <a:p>
            <a:pPr algn="ctr"/>
            <a:endParaRPr lang="fr-FR" sz="1100" b="1" dirty="0">
              <a:solidFill>
                <a:prstClr val="white"/>
              </a:solidFill>
              <a:latin typeface="Book Antiqua" pitchFamily="18" charset="0"/>
            </a:endParaRPr>
          </a:p>
          <a:p>
            <a:pPr algn="ctr"/>
            <a:r>
              <a:rPr lang="fr-FR" sz="2000" b="1" dirty="0">
                <a:solidFill>
                  <a:prstClr val="white"/>
                </a:solidFill>
                <a:latin typeface="Book Antiqua" pitchFamily="18" charset="0"/>
              </a:rPr>
              <a:t>Il frappa les égyptiens, tous leurs premiers-nés, Il les noya dans la mer Rouge à main forte et à bras étendus, Il fit sortir Israël en son milieu.</a:t>
            </a:r>
          </a:p>
        </p:txBody>
      </p:sp>
      <p:sp>
        <p:nvSpPr>
          <p:cNvPr id="4" name="ZoneTexte 3">
            <a:extLst>
              <a:ext uri="{FF2B5EF4-FFF2-40B4-BE49-F238E27FC236}">
                <a16:creationId xmlns:a16="http://schemas.microsoft.com/office/drawing/2014/main" id="{D678ADDD-C976-9A62-89CE-52737F6B423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Commentaire du 2nd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6" name="ZoneTexte 5">
            <a:hlinkClick r:id="rId2" action="ppaction://hlinksldjump"/>
            <a:extLst>
              <a:ext uri="{FF2B5EF4-FFF2-40B4-BE49-F238E27FC236}">
                <a16:creationId xmlns:a16="http://schemas.microsoft.com/office/drawing/2014/main" id="{8A0A5708-55C8-7C28-9B61-FAEE5812EFA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53947730"/>
      </p:ext>
    </p:extLst>
  </p:cSld>
  <p:clrMapOvr>
    <a:masterClrMapping/>
  </p:clrMapOvr>
  <p:transition/>
</p:sld>
</file>

<file path=ppt/slides/slide34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201331"/>
            <a:ext cx="11247156" cy="3354765"/>
          </a:xfrm>
          <a:prstGeom prst="rect">
            <a:avLst/>
          </a:prstGeom>
        </p:spPr>
        <p:txBody>
          <a:bodyPr wrap="square">
            <a:spAutoFit/>
          </a:bodyPr>
          <a:lstStyle/>
          <a:p>
            <a:pPr algn="ctr" rtl="1"/>
            <a:r>
              <a:rPr lang="ar-EG" sz="3200" dirty="0">
                <a:solidFill>
                  <a:prstClr val="white"/>
                </a:solidFill>
              </a:rPr>
              <a:t>فرعون الملك و مراكبه العظيمة غرقهم في البحر الأحمر و قتل أيضاً ملوكاً عظماء صاروا معجزة المحاربين</a:t>
            </a:r>
            <a:endParaRPr lang="fr-FR" sz="3200" dirty="0">
              <a:solidFill>
                <a:prstClr val="white"/>
              </a:solidFill>
            </a:endParaRPr>
          </a:p>
          <a:p>
            <a:pPr algn="ctr" rtl="1"/>
            <a:endParaRPr lang="fr-FR" sz="1100" dirty="0">
              <a:solidFill>
                <a:prstClr val="white"/>
              </a:solidFill>
            </a:endParaRPr>
          </a:p>
          <a:p>
            <a:pPr algn="ctr" rtl="1"/>
            <a:r>
              <a:rPr lang="ar-EG" sz="3200" dirty="0">
                <a:solidFill>
                  <a:prstClr val="white"/>
                </a:solidFill>
              </a:rPr>
              <a:t>و هم </a:t>
            </a:r>
            <a:r>
              <a:rPr lang="ar-EG" sz="3200" dirty="0" err="1">
                <a:solidFill>
                  <a:prstClr val="white"/>
                </a:solidFill>
              </a:rPr>
              <a:t>شيحون</a:t>
            </a:r>
            <a:r>
              <a:rPr lang="ar-EG" sz="3200" dirty="0">
                <a:solidFill>
                  <a:prstClr val="white"/>
                </a:solidFill>
              </a:rPr>
              <a:t> ملك </a:t>
            </a:r>
            <a:r>
              <a:rPr lang="ar-EG" sz="3200" dirty="0" err="1">
                <a:solidFill>
                  <a:prstClr val="white"/>
                </a:solidFill>
              </a:rPr>
              <a:t>الأموريين</a:t>
            </a:r>
            <a:r>
              <a:rPr lang="ar-EG" sz="3200" dirty="0">
                <a:solidFill>
                  <a:prstClr val="white"/>
                </a:solidFill>
              </a:rPr>
              <a:t> وعوج ملك مدينة باشان و أحب شعب إسرائيل و أعطاهم أرضهم ميراثاً</a:t>
            </a:r>
            <a:endParaRPr lang="fr-FR" sz="3200" dirty="0">
              <a:solidFill>
                <a:prstClr val="white"/>
              </a:solidFill>
            </a:endParaRPr>
          </a:p>
          <a:p>
            <a:pPr algn="ctr" rtl="1"/>
            <a:endParaRPr lang="fr-FR" sz="900" dirty="0">
              <a:solidFill>
                <a:prstClr val="white"/>
              </a:solidFill>
            </a:endParaRPr>
          </a:p>
          <a:p>
            <a:pPr algn="ctr" rtl="1"/>
            <a:r>
              <a:rPr lang="ar-EG" sz="3200" dirty="0">
                <a:solidFill>
                  <a:prstClr val="white"/>
                </a:solidFill>
              </a:rPr>
              <a:t>الذين نحن معشر المسيحيين و دعانا خواصه وذكرنا في </a:t>
            </a:r>
            <a:r>
              <a:rPr lang="ar-EG" sz="3200" dirty="0" err="1">
                <a:solidFill>
                  <a:prstClr val="white"/>
                </a:solidFill>
              </a:rPr>
              <a:t>مذلتنا</a:t>
            </a:r>
            <a:r>
              <a:rPr lang="ar-EG" sz="3200" dirty="0">
                <a:solidFill>
                  <a:prstClr val="white"/>
                </a:solidFill>
              </a:rPr>
              <a:t> و خلصنا من أيدى أعدائنا</a:t>
            </a:r>
            <a:endParaRPr lang="fr-FR" sz="3200" dirty="0">
              <a:solidFill>
                <a:prstClr val="white"/>
              </a:solidFill>
            </a:endParaRPr>
          </a:p>
        </p:txBody>
      </p:sp>
      <p:sp>
        <p:nvSpPr>
          <p:cNvPr id="7" name="Rectangle 6"/>
          <p:cNvSpPr/>
          <p:nvPr/>
        </p:nvSpPr>
        <p:spPr>
          <a:xfrm>
            <a:off x="457200" y="3556099"/>
            <a:ext cx="11247156" cy="2616101"/>
          </a:xfrm>
          <a:prstGeom prst="rect">
            <a:avLst/>
          </a:prstGeom>
        </p:spPr>
        <p:txBody>
          <a:bodyPr wrap="square">
            <a:spAutoFit/>
          </a:bodyPr>
          <a:lstStyle/>
          <a:p>
            <a:pPr algn="ctr"/>
            <a:r>
              <a:rPr lang="fr-FR" sz="2400" b="1" dirty="0">
                <a:solidFill>
                  <a:prstClr val="white"/>
                </a:solidFill>
                <a:latin typeface="Book Antiqua" pitchFamily="18" charset="0"/>
              </a:rPr>
              <a:t>Pharaon le roi et ses grands chars, Il les noya dans la mer Rouge, Il tua aussi des rois forts, ils devinrent des merveilles dans les combats</a:t>
            </a:r>
          </a:p>
          <a:p>
            <a:pPr algn="ctr"/>
            <a:endParaRPr lang="fr-FR" sz="1200" b="1" dirty="0">
              <a:solidFill>
                <a:prstClr val="white"/>
              </a:solidFill>
              <a:latin typeface="Book Antiqua" pitchFamily="18" charset="0"/>
            </a:endParaRPr>
          </a:p>
          <a:p>
            <a:pPr algn="ctr"/>
            <a:r>
              <a:rPr lang="fr-FR" sz="2400" b="1" dirty="0">
                <a:solidFill>
                  <a:prstClr val="white"/>
                </a:solidFill>
                <a:latin typeface="Book Antiqua" pitchFamily="18" charset="0"/>
              </a:rPr>
              <a:t>C’est </a:t>
            </a:r>
            <a:r>
              <a:rPr lang="fr-FR" sz="2400" b="1" dirty="0" err="1">
                <a:solidFill>
                  <a:prstClr val="white"/>
                </a:solidFill>
                <a:latin typeface="Book Antiqua" pitchFamily="18" charset="0"/>
              </a:rPr>
              <a:t>Sihon</a:t>
            </a:r>
            <a:r>
              <a:rPr lang="fr-FR" sz="2400" b="1" dirty="0">
                <a:solidFill>
                  <a:prstClr val="white"/>
                </a:solidFill>
                <a:latin typeface="Book Antiqua" pitchFamily="18" charset="0"/>
              </a:rPr>
              <a:t> le roi des </a:t>
            </a:r>
            <a:r>
              <a:rPr lang="fr-FR" sz="2400" b="1" dirty="0" err="1">
                <a:solidFill>
                  <a:prstClr val="white"/>
                </a:solidFill>
                <a:latin typeface="Book Antiqua" pitchFamily="18" charset="0"/>
              </a:rPr>
              <a:t>amoréens</a:t>
            </a:r>
            <a:r>
              <a:rPr lang="fr-FR" sz="2400" b="1" dirty="0">
                <a:solidFill>
                  <a:prstClr val="white"/>
                </a:solidFill>
                <a:latin typeface="Book Antiqua" pitchFamily="18" charset="0"/>
              </a:rPr>
              <a:t> et </a:t>
            </a:r>
            <a:r>
              <a:rPr lang="fr-FR" sz="2400" b="1" dirty="0" err="1">
                <a:solidFill>
                  <a:prstClr val="white"/>
                </a:solidFill>
                <a:latin typeface="Book Antiqua" pitchFamily="18" charset="0"/>
              </a:rPr>
              <a:t>Og</a:t>
            </a:r>
            <a:r>
              <a:rPr lang="fr-FR" sz="2400" b="1" dirty="0">
                <a:solidFill>
                  <a:prstClr val="white"/>
                </a:solidFill>
                <a:latin typeface="Book Antiqua" pitchFamily="18" charset="0"/>
              </a:rPr>
              <a:t> roi de la ville de </a:t>
            </a:r>
            <a:r>
              <a:rPr lang="fr-FR" sz="2400" b="1" dirty="0" err="1">
                <a:solidFill>
                  <a:prstClr val="white"/>
                </a:solidFill>
                <a:latin typeface="Book Antiqua" pitchFamily="18" charset="0"/>
              </a:rPr>
              <a:t>Bashân</a:t>
            </a:r>
            <a:r>
              <a:rPr lang="fr-FR" sz="2400" b="1" dirty="0">
                <a:solidFill>
                  <a:prstClr val="white"/>
                </a:solidFill>
                <a:latin typeface="Book Antiqua" pitchFamily="18" charset="0"/>
              </a:rPr>
              <a:t>. Il aima le peuple d’Israël et leur donna leur pays en héritage.</a:t>
            </a:r>
          </a:p>
          <a:p>
            <a:pPr algn="ctr"/>
            <a:endParaRPr lang="fr-FR" sz="1200" b="1" dirty="0">
              <a:solidFill>
                <a:prstClr val="white"/>
              </a:solidFill>
              <a:latin typeface="Book Antiqua" pitchFamily="18" charset="0"/>
            </a:endParaRPr>
          </a:p>
          <a:p>
            <a:pPr algn="ctr"/>
            <a:r>
              <a:rPr lang="fr-FR" sz="2200" b="1" dirty="0">
                <a:solidFill>
                  <a:prstClr val="white"/>
                </a:solidFill>
                <a:latin typeface="Book Antiqua" pitchFamily="18" charset="0"/>
              </a:rPr>
              <a:t>Nous le peuple des chrétiens, il nous a appelé les siens. Humiliés, Il s’est souvenu de nous et nous sauva de la mains des oppresseurs.</a:t>
            </a:r>
          </a:p>
        </p:txBody>
      </p:sp>
      <p:sp>
        <p:nvSpPr>
          <p:cNvPr id="4" name="ZoneTexte 3">
            <a:extLst>
              <a:ext uri="{FF2B5EF4-FFF2-40B4-BE49-F238E27FC236}">
                <a16:creationId xmlns:a16="http://schemas.microsoft.com/office/drawing/2014/main" id="{FB70362A-879C-CFF9-B518-0D817FF99BC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Commentaire du 2nd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6" name="ZoneTexte 5">
            <a:hlinkClick r:id="rId2" action="ppaction://hlinksldjump"/>
            <a:extLst>
              <a:ext uri="{FF2B5EF4-FFF2-40B4-BE49-F238E27FC236}">
                <a16:creationId xmlns:a16="http://schemas.microsoft.com/office/drawing/2014/main" id="{9E87ACF8-C7AF-C8AF-DC3C-A5EB55F196E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89913463"/>
      </p:ext>
    </p:extLst>
  </p:cSld>
  <p:clrMapOvr>
    <a:masterClrMapping/>
  </p:clrMapOvr>
  <p:transition/>
</p:sld>
</file>

<file path=ppt/slides/slide34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69238"/>
            <a:ext cx="11247156" cy="2308324"/>
          </a:xfrm>
          <a:prstGeom prst="rect">
            <a:avLst/>
          </a:prstGeom>
        </p:spPr>
        <p:txBody>
          <a:bodyPr wrap="square">
            <a:spAutoFit/>
          </a:bodyPr>
          <a:lstStyle/>
          <a:p>
            <a:pPr algn="ctr" rtl="1"/>
            <a:r>
              <a:rPr lang="ar-EG" sz="3600" dirty="0">
                <a:solidFill>
                  <a:prstClr val="white"/>
                </a:solidFill>
              </a:rPr>
              <a:t>فلذلك نصرخ ونقول مع المرتل داود </a:t>
            </a:r>
            <a:r>
              <a:rPr lang="ar-EG" sz="3600" dirty="0" err="1">
                <a:solidFill>
                  <a:prstClr val="white"/>
                </a:solidFill>
              </a:rPr>
              <a:t>النبى</a:t>
            </a:r>
            <a:r>
              <a:rPr lang="ar-EG" sz="3600" dirty="0">
                <a:solidFill>
                  <a:prstClr val="white"/>
                </a:solidFill>
              </a:rPr>
              <a:t>   أشكروا رب الأرباب فإنه صالح و إلى الأبد رحمته</a:t>
            </a:r>
            <a:endParaRPr lang="fr-FR" sz="3600" dirty="0">
              <a:solidFill>
                <a:prstClr val="white"/>
              </a:solidFill>
            </a:endParaRPr>
          </a:p>
          <a:p>
            <a:pPr algn="ctr" rtl="1"/>
            <a:endParaRPr lang="fr-FR" sz="3600" dirty="0">
              <a:solidFill>
                <a:prstClr val="white"/>
              </a:solidFill>
            </a:endParaRPr>
          </a:p>
          <a:p>
            <a:pPr algn="ctr" rtl="1"/>
            <a:r>
              <a:rPr lang="ar-EG" sz="3600" dirty="0">
                <a:solidFill>
                  <a:prstClr val="white"/>
                </a:solidFill>
              </a:rPr>
              <a:t>بصلوات داود النبي المرتل </a:t>
            </a:r>
            <a:r>
              <a:rPr lang="ar-EG" sz="3600" dirty="0" err="1">
                <a:solidFill>
                  <a:prstClr val="white"/>
                </a:solidFill>
              </a:rPr>
              <a:t>يارب</a:t>
            </a:r>
            <a:r>
              <a:rPr lang="ar-EG" sz="3600" dirty="0">
                <a:solidFill>
                  <a:prstClr val="white"/>
                </a:solidFill>
              </a:rPr>
              <a:t> أنعم لنا بمغفرة خطايانا</a:t>
            </a:r>
            <a:endParaRPr lang="fr-FR" sz="3600" dirty="0">
              <a:solidFill>
                <a:prstClr val="white"/>
              </a:solidFill>
            </a:endParaRPr>
          </a:p>
        </p:txBody>
      </p:sp>
      <p:sp>
        <p:nvSpPr>
          <p:cNvPr id="7" name="Rectangle 6"/>
          <p:cNvSpPr/>
          <p:nvPr/>
        </p:nvSpPr>
        <p:spPr>
          <a:xfrm>
            <a:off x="422242" y="3355245"/>
            <a:ext cx="11282114" cy="2677656"/>
          </a:xfrm>
          <a:prstGeom prst="rect">
            <a:avLst/>
          </a:prstGeom>
        </p:spPr>
        <p:txBody>
          <a:bodyPr wrap="square">
            <a:spAutoFit/>
          </a:bodyPr>
          <a:lstStyle/>
          <a:p>
            <a:pPr algn="ctr"/>
            <a:r>
              <a:rPr lang="fr-FR" sz="2800" b="1" dirty="0">
                <a:solidFill>
                  <a:prstClr val="white"/>
                </a:solidFill>
                <a:latin typeface="Book Antiqua" pitchFamily="18" charset="0"/>
              </a:rPr>
              <a:t>C’est pourquoi nous proclamons et disons avec le psalmiste David le prophète : Rendez grâce au Seigneur des seigneurs car Il est bon et éternelle est Sa pitié.</a:t>
            </a:r>
          </a:p>
          <a:p>
            <a:pPr algn="ctr"/>
            <a:endParaRPr lang="fr-FR" sz="2800" b="1" dirty="0">
              <a:solidFill>
                <a:prstClr val="white"/>
              </a:solidFill>
              <a:latin typeface="Book Antiqua" pitchFamily="18" charset="0"/>
            </a:endParaRPr>
          </a:p>
          <a:p>
            <a:pPr algn="ctr"/>
            <a:r>
              <a:rPr lang="fr-FR" sz="2800" b="1" dirty="0">
                <a:solidFill>
                  <a:prstClr val="white"/>
                </a:solidFill>
                <a:latin typeface="Book Antiqua" pitchFamily="18" charset="0"/>
              </a:rPr>
              <a:t>Par les prières du psalmiste David le prophète, Seigneur accorde nous le pardon de nos péchés.</a:t>
            </a:r>
          </a:p>
        </p:txBody>
      </p:sp>
      <p:sp>
        <p:nvSpPr>
          <p:cNvPr id="4" name="ZoneTexte 3">
            <a:extLst>
              <a:ext uri="{FF2B5EF4-FFF2-40B4-BE49-F238E27FC236}">
                <a16:creationId xmlns:a16="http://schemas.microsoft.com/office/drawing/2014/main" id="{C648014E-7593-E761-79F8-7E560375ECA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Commentaire du 2nd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6" name="ZoneTexte 5">
            <a:hlinkClick r:id="rId2" action="ppaction://hlinksldjump"/>
            <a:extLst>
              <a:ext uri="{FF2B5EF4-FFF2-40B4-BE49-F238E27FC236}">
                <a16:creationId xmlns:a16="http://schemas.microsoft.com/office/drawing/2014/main" id="{6C03A67B-C860-9D84-FC48-A28889E2165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81257843"/>
      </p:ext>
    </p:extLst>
  </p:cSld>
  <p:clrMapOvr>
    <a:masterClrMapping/>
  </p:clrMapOvr>
  <p:transition/>
</p:sld>
</file>

<file path=ppt/slides/slide3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279576" y="2132859"/>
            <a:ext cx="7848872" cy="3170099"/>
          </a:xfrm>
          <a:prstGeom prst="rect">
            <a:avLst/>
          </a:prstGeom>
        </p:spPr>
        <p:txBody>
          <a:bodyPr wrap="square">
            <a:spAutoFit/>
          </a:bodyPr>
          <a:lstStyle/>
          <a:p>
            <a:pPr algn="ctr"/>
            <a:r>
              <a:rPr lang="fr-FR" sz="4000" b="1" dirty="0" err="1">
                <a:solidFill>
                  <a:prstClr val="white"/>
                </a:solidFill>
                <a:latin typeface="Book Antiqua" pitchFamily="18" charset="0"/>
              </a:rPr>
              <a:t>Psalie</a:t>
            </a:r>
            <a:r>
              <a:rPr lang="fr-FR" sz="4000" b="1" dirty="0">
                <a:solidFill>
                  <a:prstClr val="white"/>
                </a:solidFill>
                <a:latin typeface="Book Antiqua" pitchFamily="18" charset="0"/>
              </a:rPr>
              <a:t> Adam pour le 3</a:t>
            </a:r>
            <a:r>
              <a:rPr lang="fr-FR" sz="4000" b="1" baseline="30000" dirty="0">
                <a:solidFill>
                  <a:prstClr val="white"/>
                </a:solidFill>
                <a:latin typeface="Book Antiqua" pitchFamily="18" charset="0"/>
              </a:rPr>
              <a:t>ème</a:t>
            </a:r>
            <a:r>
              <a:rPr lang="fr-FR" sz="4000" b="1" dirty="0">
                <a:solidFill>
                  <a:prstClr val="white"/>
                </a:solidFill>
                <a:latin typeface="Book Antiqua" pitchFamily="18" charset="0"/>
              </a:rPr>
              <a:t> </a:t>
            </a:r>
            <a:r>
              <a:rPr lang="fr-FR" sz="4000" b="1" dirty="0" err="1">
                <a:solidFill>
                  <a:prstClr val="white"/>
                </a:solidFill>
                <a:latin typeface="Book Antiqua" pitchFamily="18" charset="0"/>
              </a:rPr>
              <a:t>Hos</a:t>
            </a:r>
            <a:r>
              <a:rPr lang="fr-FR" sz="4000" b="1" dirty="0">
                <a:solidFill>
                  <a:prstClr val="white"/>
                </a:solidFill>
                <a:latin typeface="Book Antiqua" pitchFamily="18" charset="0"/>
              </a:rPr>
              <a:t>  (</a:t>
            </a:r>
            <a:r>
              <a:rPr lang="pt-BR" sz="4000" dirty="0">
                <a:solidFill>
                  <a:prstClr val="white"/>
                </a:solidFill>
                <a:latin typeface="CS Avva Shenouda" pitchFamily="34" charset="0"/>
              </a:rPr>
              <a:t>}</a:t>
            </a:r>
            <a:r>
              <a:rPr lang="fr-FR" sz="4000" b="1" dirty="0" err="1">
                <a:solidFill>
                  <a:prstClr val="white"/>
                </a:solidFill>
                <a:latin typeface="CS Avva Shenouda" panose="020B7200000000000000" pitchFamily="34" charset="0"/>
              </a:rPr>
              <a:t>sep`hmot</a:t>
            </a:r>
            <a:r>
              <a:rPr lang="fr-FR" sz="4000" b="1" dirty="0">
                <a:solidFill>
                  <a:prstClr val="white"/>
                </a:solidFill>
                <a:latin typeface="CS Avva Shenouda" panose="020B7200000000000000" pitchFamily="34" charset="0"/>
              </a:rPr>
              <a:t> `</a:t>
            </a:r>
            <a:r>
              <a:rPr lang="fr-FR" sz="4000" b="1" dirty="0" err="1">
                <a:solidFill>
                  <a:prstClr val="white"/>
                </a:solidFill>
                <a:latin typeface="CS Avva Shenouda" panose="020B7200000000000000" pitchFamily="34" charset="0"/>
              </a:rPr>
              <a:t>ntotk</a:t>
            </a:r>
            <a:r>
              <a:rPr lang="fr-FR" sz="4000" b="1" dirty="0">
                <a:solidFill>
                  <a:prstClr val="white"/>
                </a:solidFill>
                <a:latin typeface="Book Antiqua" pitchFamily="18" charset="0"/>
              </a:rPr>
              <a:t>)</a:t>
            </a:r>
          </a:p>
          <a:p>
            <a:pPr algn="ctr"/>
            <a:r>
              <a:rPr lang="fr-FR" sz="4000" b="1" dirty="0">
                <a:solidFill>
                  <a:prstClr val="white"/>
                </a:solidFill>
                <a:latin typeface="Book Antiqua" pitchFamily="18" charset="0"/>
              </a:rPr>
              <a:t>Je te rends grâce</a:t>
            </a:r>
          </a:p>
          <a:p>
            <a:pPr algn="ctr"/>
            <a:endParaRPr lang="fr-FR" sz="4000" b="1" dirty="0">
              <a:solidFill>
                <a:prstClr val="white"/>
              </a:solidFill>
              <a:latin typeface="Book Antiqua" pitchFamily="18" charset="0"/>
            </a:endParaRPr>
          </a:p>
          <a:p>
            <a:pPr algn="ctr"/>
            <a:r>
              <a:rPr lang="fr-FR" sz="4000" b="1" dirty="0">
                <a:solidFill>
                  <a:schemeClr val="bg1"/>
                </a:solidFill>
              </a:rPr>
              <a:t> </a:t>
            </a:r>
            <a:r>
              <a:rPr lang="ar-SA" sz="4000" b="1" dirty="0">
                <a:solidFill>
                  <a:schemeClr val="bg1"/>
                </a:solidFill>
              </a:rPr>
              <a:t>الهوس </a:t>
            </a:r>
            <a:r>
              <a:rPr lang="ar-EG" sz="4000" b="1" dirty="0">
                <a:solidFill>
                  <a:schemeClr val="bg1"/>
                </a:solidFill>
              </a:rPr>
              <a:t>الثالث</a:t>
            </a:r>
            <a:r>
              <a:rPr lang="fr-FR" sz="4000" b="1" dirty="0">
                <a:solidFill>
                  <a:schemeClr val="bg1"/>
                </a:solidFill>
              </a:rPr>
              <a:t> </a:t>
            </a:r>
            <a:r>
              <a:rPr lang="ar-SA" sz="4000" b="1" dirty="0" err="1">
                <a:solidFill>
                  <a:schemeClr val="bg1"/>
                </a:solidFill>
              </a:rPr>
              <a:t>إبصالية</a:t>
            </a:r>
            <a:r>
              <a:rPr lang="ar-SA" sz="4000" b="1" dirty="0">
                <a:solidFill>
                  <a:schemeClr val="bg1"/>
                </a:solidFill>
              </a:rPr>
              <a:t> </a:t>
            </a:r>
            <a:endParaRPr lang="fr-FR" sz="4000" b="1" dirty="0">
              <a:solidFill>
                <a:schemeClr val="bg1"/>
              </a:solidFill>
            </a:endParaRP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222</a:t>
            </a:r>
          </a:p>
        </p:txBody>
      </p:sp>
      <p:sp>
        <p:nvSpPr>
          <p:cNvPr id="8" name="Rectangle 7">
            <a:hlinkClick r:id="rId3" action="ppaction://hlinksldjump"/>
          </p:cNvPr>
          <p:cNvSpPr/>
          <p:nvPr/>
        </p:nvSpPr>
        <p:spPr>
          <a:xfrm>
            <a:off x="9192344" y="6105106"/>
            <a:ext cx="1440160"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3</a:t>
            </a:r>
            <a:r>
              <a:rPr lang="fr-FR" sz="1100" baseline="30000" dirty="0"/>
              <a:t>ème</a:t>
            </a:r>
            <a:r>
              <a:rPr lang="fr-FR" sz="1100" dirty="0"/>
              <a:t>  </a:t>
            </a:r>
            <a:r>
              <a:rPr lang="fr-FR" sz="1100" dirty="0" err="1"/>
              <a:t>Hos</a:t>
            </a:r>
            <a:endParaRPr lang="fr-FR" sz="1100" dirty="0">
              <a:solidFill>
                <a:prstClr val="white"/>
              </a:solidFill>
              <a:latin typeface="Book Antiqua" pitchFamily="18" charset="0"/>
            </a:endParaRPr>
          </a:p>
        </p:txBody>
      </p:sp>
      <p:sp>
        <p:nvSpPr>
          <p:cNvPr id="12" name="Rectangle 11">
            <a:hlinkClick r:id="rId4" action="ppaction://hlinksldjump"/>
          </p:cNvPr>
          <p:cNvSpPr/>
          <p:nvPr/>
        </p:nvSpPr>
        <p:spPr>
          <a:xfrm>
            <a:off x="6456041" y="6105106"/>
            <a:ext cx="2664295"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Cantique pour la Sainte Trinité</a:t>
            </a:r>
            <a:endParaRPr lang="fr-FR" sz="1100"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D3921AD3-CD1C-D081-AC5E-0DCF5961AE4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le 3ème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pt-BR" sz="1600" dirty="0">
                <a:solidFill>
                  <a:prstClr val="white"/>
                </a:solidFill>
                <a:latin typeface="CS Avva Shenouda" pitchFamily="34" charset="0"/>
              </a:rPr>
              <a:t>}</a:t>
            </a:r>
            <a:r>
              <a:rPr lang="fr-FR" sz="1600" dirty="0" err="1">
                <a:solidFill>
                  <a:prstClr val="white"/>
                </a:solidFill>
                <a:latin typeface="CS Avva Shenouda" panose="020B7200000000000000" pitchFamily="34" charset="0"/>
              </a:rPr>
              <a:t>sep`hmot</a:t>
            </a:r>
            <a:r>
              <a:rPr lang="fr-FR" sz="1600" dirty="0">
                <a:solidFill>
                  <a:prstClr val="white"/>
                </a:solidFill>
                <a:latin typeface="CS Avva Shenouda" panose="020B7200000000000000" pitchFamily="34" charset="0"/>
              </a:rPr>
              <a:t> `</a:t>
            </a:r>
            <a:r>
              <a:rPr lang="fr-FR" sz="1600" dirty="0" err="1">
                <a:solidFill>
                  <a:prstClr val="white"/>
                </a:solidFill>
                <a:latin typeface="CS Avva Shenouda" panose="020B7200000000000000" pitchFamily="34" charset="0"/>
              </a:rPr>
              <a:t>ntotk</a:t>
            </a:r>
            <a:r>
              <a:rPr lang="fr-FR" sz="1600" dirty="0">
                <a:solidFill>
                  <a:prstClr val="white"/>
                </a:solidFill>
                <a:latin typeface="Book Antiqua" pitchFamily="18" charset="0"/>
              </a:rPr>
              <a:t>)</a:t>
            </a:r>
          </a:p>
        </p:txBody>
      </p:sp>
      <p:sp>
        <p:nvSpPr>
          <p:cNvPr id="3" name="ZoneTexte 2">
            <a:hlinkClick r:id="rId5" action="ppaction://hlinksldjump"/>
            <a:extLst>
              <a:ext uri="{FF2B5EF4-FFF2-40B4-BE49-F238E27FC236}">
                <a16:creationId xmlns:a16="http://schemas.microsoft.com/office/drawing/2014/main" id="{E078DA32-CC9A-FAA9-F6D5-E0C6349DA08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63993445"/>
      </p:ext>
    </p:extLst>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أشكرك</a:t>
            </a:r>
            <a:endParaRPr lang="fr-FR" sz="4800" dirty="0">
              <a:solidFill>
                <a:prstClr val="white"/>
              </a:solidFill>
            </a:endParaRPr>
          </a:p>
          <a:p>
            <a:pPr algn="just" rtl="1"/>
            <a:r>
              <a:rPr lang="ar-EG" sz="4800" dirty="0" err="1">
                <a:solidFill>
                  <a:prstClr val="white"/>
                </a:solidFill>
              </a:rPr>
              <a:t>ياإله</a:t>
            </a:r>
            <a:r>
              <a:rPr lang="ar-EG" sz="4800" dirty="0">
                <a:solidFill>
                  <a:prstClr val="white"/>
                </a:solidFill>
              </a:rPr>
              <a:t> إسرائيل</a:t>
            </a:r>
            <a:endParaRPr lang="fr-FR" sz="4800" dirty="0">
              <a:solidFill>
                <a:prstClr val="white"/>
              </a:solidFill>
            </a:endParaRPr>
          </a:p>
          <a:p>
            <a:pPr algn="just" rtl="1"/>
            <a:r>
              <a:rPr lang="ar-EG" sz="4800" dirty="0">
                <a:solidFill>
                  <a:prstClr val="white"/>
                </a:solidFill>
              </a:rPr>
              <a:t>لأنك صنعت معنا </a:t>
            </a:r>
            <a:endParaRPr lang="fr-FR" sz="4800" dirty="0">
              <a:solidFill>
                <a:prstClr val="white"/>
              </a:solidFill>
            </a:endParaRPr>
          </a:p>
          <a:p>
            <a:pPr algn="just" rtl="1"/>
            <a:r>
              <a:rPr lang="ar-EG" sz="4800" dirty="0">
                <a:solidFill>
                  <a:prstClr val="white"/>
                </a:solidFill>
              </a:rPr>
              <a:t>كعظيم رحمتك</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pt-BR" sz="4000" dirty="0">
                <a:solidFill>
                  <a:prstClr val="white"/>
                </a:solidFill>
                <a:latin typeface="CS Avva Shenouda" pitchFamily="34" charset="0"/>
              </a:rPr>
              <a:t>}sep`hmot `ntotk @</a:t>
            </a:r>
            <a:br>
              <a:rPr lang="pt-BR" sz="4000" dirty="0">
                <a:solidFill>
                  <a:prstClr val="white"/>
                </a:solidFill>
                <a:latin typeface="CS Avva Shenouda" pitchFamily="34" charset="0"/>
              </a:rPr>
            </a:br>
            <a:r>
              <a:rPr lang="pt-BR" sz="4000" dirty="0">
                <a:solidFill>
                  <a:prstClr val="white"/>
                </a:solidFill>
                <a:latin typeface="CS Avva Shenouda" pitchFamily="34" charset="0"/>
              </a:rPr>
              <a:t>`V} `mPicrayl @ </a:t>
            </a:r>
            <a:br>
              <a:rPr lang="pt-BR" sz="4000" dirty="0">
                <a:solidFill>
                  <a:prstClr val="white"/>
                </a:solidFill>
                <a:latin typeface="CS Avva Shenouda" pitchFamily="34" charset="0"/>
              </a:rPr>
            </a:br>
            <a:r>
              <a:rPr lang="pt-BR" sz="4000" dirty="0">
                <a:solidFill>
                  <a:prstClr val="white"/>
                </a:solidFill>
                <a:latin typeface="CS Avva Shenouda" pitchFamily="34" charset="0"/>
              </a:rPr>
              <a:t>je akiri neman @</a:t>
            </a:r>
            <a:br>
              <a:rPr lang="pt-BR" sz="4000" dirty="0">
                <a:solidFill>
                  <a:prstClr val="white"/>
                </a:solidFill>
                <a:latin typeface="CS Avva Shenouda" pitchFamily="34" charset="0"/>
              </a:rPr>
            </a:br>
            <a:r>
              <a:rPr lang="pt-BR" sz="4000" dirty="0">
                <a:solidFill>
                  <a:prstClr val="white"/>
                </a:solidFill>
                <a:latin typeface="CS Avva Shenouda" pitchFamily="34" charset="0"/>
              </a:rPr>
              <a:t>kata peknis] `nnai</a:t>
            </a:r>
            <a:endParaRPr lang="fr-FR" sz="4000" dirty="0">
              <a:solidFill>
                <a:prstClr val="white"/>
              </a:solidFill>
              <a:latin typeface="CS Avva Shenouda" pitchFamily="34" charset="0"/>
            </a:endParaRPr>
          </a:p>
        </p:txBody>
      </p:sp>
      <p:sp>
        <p:nvSpPr>
          <p:cNvPr id="7" name="Rectangle 6"/>
          <p:cNvSpPr/>
          <p:nvPr/>
        </p:nvSpPr>
        <p:spPr>
          <a:xfrm>
            <a:off x="2855640" y="3810000"/>
            <a:ext cx="6480720" cy="2308324"/>
          </a:xfrm>
          <a:prstGeom prst="rect">
            <a:avLst/>
          </a:prstGeom>
        </p:spPr>
        <p:txBody>
          <a:bodyPr wrap="square">
            <a:spAutoFit/>
          </a:bodyPr>
          <a:lstStyle/>
          <a:p>
            <a:pPr algn="ctr"/>
            <a:r>
              <a:rPr lang="fr-FR" sz="3600" b="1" dirty="0">
                <a:solidFill>
                  <a:prstClr val="white"/>
                </a:solidFill>
                <a:latin typeface="Book Antiqua" pitchFamily="18" charset="0"/>
              </a:rPr>
              <a:t>Je te rends grâce </a:t>
            </a:r>
          </a:p>
          <a:p>
            <a:pPr algn="ctr"/>
            <a:r>
              <a:rPr lang="fr-FR" sz="3600" b="1" dirty="0">
                <a:solidFill>
                  <a:prstClr val="white"/>
                </a:solidFill>
                <a:latin typeface="Book Antiqua" pitchFamily="18" charset="0"/>
              </a:rPr>
              <a:t>Ô Dieu d’Israël</a:t>
            </a:r>
          </a:p>
          <a:p>
            <a:pPr algn="ctr"/>
            <a:r>
              <a:rPr lang="fr-FR" sz="3600" b="1" dirty="0">
                <a:solidFill>
                  <a:prstClr val="white"/>
                </a:solidFill>
                <a:latin typeface="Book Antiqua" pitchFamily="18" charset="0"/>
              </a:rPr>
              <a:t>Car tu nous as accordé</a:t>
            </a:r>
          </a:p>
          <a:p>
            <a:pPr algn="ctr"/>
            <a:r>
              <a:rPr lang="fr-FR" sz="3600" b="1" dirty="0">
                <a:solidFill>
                  <a:prstClr val="white"/>
                </a:solidFill>
                <a:latin typeface="Book Antiqua" pitchFamily="18" charset="0"/>
              </a:rPr>
              <a:t>Ta miséricorde.</a:t>
            </a:r>
          </a:p>
        </p:txBody>
      </p:sp>
      <p:sp>
        <p:nvSpPr>
          <p:cNvPr id="4" name="ZoneTexte 3">
            <a:extLst>
              <a:ext uri="{FF2B5EF4-FFF2-40B4-BE49-F238E27FC236}">
                <a16:creationId xmlns:a16="http://schemas.microsoft.com/office/drawing/2014/main" id="{2C4BB6EE-3308-15EC-D822-CD4F3AED186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le 3ème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pt-BR" sz="1600" dirty="0">
                <a:solidFill>
                  <a:prstClr val="white"/>
                </a:solidFill>
                <a:latin typeface="CS Avva Shenouda" pitchFamily="34" charset="0"/>
              </a:rPr>
              <a:t>}</a:t>
            </a:r>
            <a:r>
              <a:rPr lang="fr-FR" sz="1600" dirty="0" err="1">
                <a:solidFill>
                  <a:prstClr val="white"/>
                </a:solidFill>
                <a:latin typeface="CS Avva Shenouda" panose="020B7200000000000000" pitchFamily="34" charset="0"/>
              </a:rPr>
              <a:t>sep`hmot</a:t>
            </a:r>
            <a:r>
              <a:rPr lang="fr-FR" sz="1600" dirty="0">
                <a:solidFill>
                  <a:prstClr val="white"/>
                </a:solidFill>
                <a:latin typeface="CS Avva Shenouda" panose="020B7200000000000000" pitchFamily="34" charset="0"/>
              </a:rPr>
              <a:t> `</a:t>
            </a:r>
            <a:r>
              <a:rPr lang="fr-FR" sz="1600" dirty="0" err="1">
                <a:solidFill>
                  <a:prstClr val="white"/>
                </a:solidFill>
                <a:latin typeface="CS Avva Shenouda" panose="020B7200000000000000" pitchFamily="34" charset="0"/>
              </a:rPr>
              <a:t>ntotk</a:t>
            </a:r>
            <a:r>
              <a:rPr lang="fr-FR" sz="1600" dirty="0">
                <a:solidFill>
                  <a:prstClr val="white"/>
                </a:solidFill>
                <a:latin typeface="Book Antiqua" pitchFamily="18" charset="0"/>
              </a:rPr>
              <a:t>)</a:t>
            </a:r>
          </a:p>
        </p:txBody>
      </p:sp>
      <p:sp>
        <p:nvSpPr>
          <p:cNvPr id="8" name="ZoneTexte 7">
            <a:hlinkClick r:id="rId2" action="ppaction://hlinksldjump"/>
            <a:extLst>
              <a:ext uri="{FF2B5EF4-FFF2-40B4-BE49-F238E27FC236}">
                <a16:creationId xmlns:a16="http://schemas.microsoft.com/office/drawing/2014/main" id="{9239AAC0-3BDF-5CA8-5409-646FB4A86A4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91195218"/>
      </p:ext>
    </p:extLst>
  </p:cSld>
  <p:clrMapOvr>
    <a:masterClrMapping/>
  </p:clrMapOvr>
</p:sld>
</file>

<file path=ppt/slides/slide34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أشكرك </a:t>
            </a:r>
            <a:endParaRPr lang="fr-FR" sz="4800" dirty="0">
              <a:solidFill>
                <a:prstClr val="white"/>
              </a:solidFill>
            </a:endParaRPr>
          </a:p>
          <a:p>
            <a:pPr algn="just" rtl="1"/>
            <a:r>
              <a:rPr lang="ar-EG" sz="4800" dirty="0" err="1">
                <a:solidFill>
                  <a:prstClr val="white"/>
                </a:solidFill>
              </a:rPr>
              <a:t>ياإله</a:t>
            </a:r>
            <a:r>
              <a:rPr lang="ar-EG" sz="4800" dirty="0">
                <a:solidFill>
                  <a:prstClr val="white"/>
                </a:solidFill>
              </a:rPr>
              <a:t> اسرائيل </a:t>
            </a:r>
            <a:endParaRPr lang="fr-FR" sz="4800" dirty="0">
              <a:solidFill>
                <a:prstClr val="white"/>
              </a:solidFill>
            </a:endParaRPr>
          </a:p>
          <a:p>
            <a:pPr algn="just" rtl="1"/>
            <a:r>
              <a:rPr lang="ar-EG" sz="4800" dirty="0">
                <a:solidFill>
                  <a:prstClr val="white"/>
                </a:solidFill>
              </a:rPr>
              <a:t>لأنك أرسلت ابنك </a:t>
            </a:r>
            <a:endParaRPr lang="fr-FR" sz="4800" dirty="0">
              <a:solidFill>
                <a:prstClr val="white"/>
              </a:solidFill>
            </a:endParaRPr>
          </a:p>
          <a:p>
            <a:pPr algn="just" rtl="1"/>
            <a:r>
              <a:rPr lang="ar-EG" sz="4800" dirty="0">
                <a:solidFill>
                  <a:prstClr val="white"/>
                </a:solidFill>
              </a:rPr>
              <a:t>حتى خلصتنا</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sep`hmot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ntotk</a:t>
            </a:r>
            <a:r>
              <a:rPr lang="fr-FR" sz="4000" dirty="0">
                <a:solidFill>
                  <a:prstClr val="white"/>
                </a:solidFill>
                <a:latin typeface="CS Avva Shenouda" pitchFamily="34" charset="0"/>
              </a:rPr>
              <a:t> @ </a:t>
            </a:r>
            <a:br>
              <a:rPr lang="fr-FR" sz="4000" dirty="0">
                <a:solidFill>
                  <a:prstClr val="white"/>
                </a:solidFill>
                <a:latin typeface="CS Avva Shenouda" pitchFamily="34" charset="0"/>
              </a:rPr>
            </a:br>
            <a:r>
              <a:rPr lang="fr-FR" sz="4000" dirty="0">
                <a:solidFill>
                  <a:prstClr val="white"/>
                </a:solidFill>
                <a:latin typeface="CS Avva Shenouda" pitchFamily="34" charset="0"/>
              </a:rPr>
              <a:t>`V} `</a:t>
            </a:r>
            <a:r>
              <a:rPr lang="fr-FR" sz="4000" dirty="0" err="1">
                <a:solidFill>
                  <a:prstClr val="white"/>
                </a:solidFill>
                <a:latin typeface="CS Avva Shenouda" pitchFamily="34" charset="0"/>
              </a:rPr>
              <a:t>mPicrayl</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je </a:t>
            </a:r>
            <a:r>
              <a:rPr lang="fr-FR" sz="4000" dirty="0" err="1">
                <a:solidFill>
                  <a:prstClr val="white"/>
                </a:solidFill>
                <a:latin typeface="CS Avva Shenouda" pitchFamily="34" charset="0"/>
              </a:rPr>
              <a:t>akouwrp</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mpeksyri</a:t>
            </a:r>
            <a:r>
              <a:rPr lang="fr-FR" sz="4000" dirty="0">
                <a:solidFill>
                  <a:prstClr val="white"/>
                </a:solidFill>
                <a:latin typeface="CS Avva Shenouda" pitchFamily="34" charset="0"/>
              </a:rPr>
              <a:t> @ sa `</a:t>
            </a:r>
            <a:r>
              <a:rPr lang="fr-FR" sz="4000" dirty="0" err="1">
                <a:solidFill>
                  <a:prstClr val="white"/>
                </a:solidFill>
                <a:latin typeface="CS Avva Shenouda" pitchFamily="34" charset="0"/>
              </a:rPr>
              <a:t>ntekcw</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mmon</a:t>
            </a:r>
            <a:endParaRPr lang="fr-FR" sz="4000" dirty="0">
              <a:solidFill>
                <a:prstClr val="white"/>
              </a:solidFill>
              <a:latin typeface="CS Avva Shenouda" pitchFamily="34" charset="0"/>
            </a:endParaRPr>
          </a:p>
        </p:txBody>
      </p:sp>
      <p:sp>
        <p:nvSpPr>
          <p:cNvPr id="7" name="Rectangle 6"/>
          <p:cNvSpPr/>
          <p:nvPr/>
        </p:nvSpPr>
        <p:spPr>
          <a:xfrm>
            <a:off x="2855640" y="3810000"/>
            <a:ext cx="6480720" cy="2308324"/>
          </a:xfrm>
          <a:prstGeom prst="rect">
            <a:avLst/>
          </a:prstGeom>
        </p:spPr>
        <p:txBody>
          <a:bodyPr wrap="square">
            <a:spAutoFit/>
          </a:bodyPr>
          <a:lstStyle/>
          <a:p>
            <a:pPr algn="ctr"/>
            <a:r>
              <a:rPr lang="fr-FR" sz="3600" b="1" dirty="0">
                <a:solidFill>
                  <a:prstClr val="white"/>
                </a:solidFill>
                <a:latin typeface="Book Antiqua" pitchFamily="18" charset="0"/>
              </a:rPr>
              <a:t>Je te rends grâce</a:t>
            </a:r>
          </a:p>
          <a:p>
            <a:pPr algn="ctr"/>
            <a:r>
              <a:rPr lang="fr-FR" sz="3600" b="1" dirty="0">
                <a:solidFill>
                  <a:prstClr val="white"/>
                </a:solidFill>
                <a:latin typeface="Book Antiqua" pitchFamily="18" charset="0"/>
              </a:rPr>
              <a:t>Ô Dieu d’Israël</a:t>
            </a:r>
          </a:p>
          <a:p>
            <a:pPr algn="ctr"/>
            <a:r>
              <a:rPr lang="fr-FR" sz="3600" b="1" dirty="0">
                <a:solidFill>
                  <a:prstClr val="white"/>
                </a:solidFill>
                <a:latin typeface="Book Antiqua" pitchFamily="18" charset="0"/>
              </a:rPr>
              <a:t>Car tu nous as envoyé</a:t>
            </a:r>
          </a:p>
          <a:p>
            <a:pPr algn="ctr"/>
            <a:r>
              <a:rPr lang="fr-FR" sz="3600" b="1" dirty="0">
                <a:solidFill>
                  <a:prstClr val="white"/>
                </a:solidFill>
                <a:latin typeface="Book Antiqua" pitchFamily="18" charset="0"/>
              </a:rPr>
              <a:t>Ton Fils pour nous sauver</a:t>
            </a:r>
          </a:p>
        </p:txBody>
      </p:sp>
      <p:sp>
        <p:nvSpPr>
          <p:cNvPr id="4" name="ZoneTexte 3">
            <a:extLst>
              <a:ext uri="{FF2B5EF4-FFF2-40B4-BE49-F238E27FC236}">
                <a16:creationId xmlns:a16="http://schemas.microsoft.com/office/drawing/2014/main" id="{02D081B9-995E-3C31-831E-4B513CDC60C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le 3ème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pt-BR" sz="1600" dirty="0">
                <a:solidFill>
                  <a:prstClr val="white"/>
                </a:solidFill>
                <a:latin typeface="CS Avva Shenouda" pitchFamily="34" charset="0"/>
              </a:rPr>
              <a:t>}</a:t>
            </a:r>
            <a:r>
              <a:rPr lang="fr-FR" sz="1600" dirty="0" err="1">
                <a:solidFill>
                  <a:prstClr val="white"/>
                </a:solidFill>
                <a:latin typeface="CS Avva Shenouda" panose="020B7200000000000000" pitchFamily="34" charset="0"/>
              </a:rPr>
              <a:t>sep`hmot</a:t>
            </a:r>
            <a:r>
              <a:rPr lang="fr-FR" sz="1600" dirty="0">
                <a:solidFill>
                  <a:prstClr val="white"/>
                </a:solidFill>
                <a:latin typeface="CS Avva Shenouda" panose="020B7200000000000000" pitchFamily="34" charset="0"/>
              </a:rPr>
              <a:t> `</a:t>
            </a:r>
            <a:r>
              <a:rPr lang="fr-FR" sz="1600" dirty="0" err="1">
                <a:solidFill>
                  <a:prstClr val="white"/>
                </a:solidFill>
                <a:latin typeface="CS Avva Shenouda" panose="020B7200000000000000" pitchFamily="34" charset="0"/>
              </a:rPr>
              <a:t>ntotk</a:t>
            </a:r>
            <a:r>
              <a:rPr lang="fr-FR" sz="1600" dirty="0">
                <a:solidFill>
                  <a:prstClr val="white"/>
                </a:solidFill>
                <a:latin typeface="Book Antiqua" pitchFamily="18" charset="0"/>
              </a:rPr>
              <a:t>)</a:t>
            </a:r>
          </a:p>
        </p:txBody>
      </p:sp>
      <p:sp>
        <p:nvSpPr>
          <p:cNvPr id="8" name="ZoneTexte 7">
            <a:hlinkClick r:id="rId2" action="ppaction://hlinksldjump"/>
            <a:extLst>
              <a:ext uri="{FF2B5EF4-FFF2-40B4-BE49-F238E27FC236}">
                <a16:creationId xmlns:a16="http://schemas.microsoft.com/office/drawing/2014/main" id="{A2D3AAFE-5B95-24E5-4749-EDE15D8730B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11794669"/>
      </p:ext>
    </p:extLst>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أشكرك </a:t>
            </a:r>
            <a:endParaRPr lang="fr-FR" sz="4800" dirty="0">
              <a:solidFill>
                <a:prstClr val="white"/>
              </a:solidFill>
            </a:endParaRPr>
          </a:p>
          <a:p>
            <a:pPr algn="just" rtl="1"/>
            <a:r>
              <a:rPr lang="ar-EG" sz="4800" dirty="0" err="1">
                <a:solidFill>
                  <a:prstClr val="white"/>
                </a:solidFill>
              </a:rPr>
              <a:t>ياإله</a:t>
            </a:r>
            <a:r>
              <a:rPr lang="ar-EG" sz="4800" dirty="0">
                <a:solidFill>
                  <a:prstClr val="white"/>
                </a:solidFill>
              </a:rPr>
              <a:t> اسرائيل </a:t>
            </a:r>
            <a:endParaRPr lang="fr-FR" sz="4800" dirty="0">
              <a:solidFill>
                <a:prstClr val="white"/>
              </a:solidFill>
            </a:endParaRPr>
          </a:p>
          <a:p>
            <a:pPr algn="just" rtl="1"/>
            <a:r>
              <a:rPr lang="ar-EG" sz="4800" dirty="0">
                <a:solidFill>
                  <a:prstClr val="white"/>
                </a:solidFill>
              </a:rPr>
              <a:t>لأنك تجسدت </a:t>
            </a:r>
            <a:endParaRPr lang="fr-FR" sz="4800" dirty="0">
              <a:solidFill>
                <a:prstClr val="white"/>
              </a:solidFill>
            </a:endParaRPr>
          </a:p>
          <a:p>
            <a:pPr algn="just" rtl="1"/>
            <a:r>
              <a:rPr lang="ar-EG" sz="4800" dirty="0">
                <a:solidFill>
                  <a:prstClr val="white"/>
                </a:solidFill>
              </a:rPr>
              <a:t>من القديسة مريم</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sep`hmot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ntotk</a:t>
            </a:r>
            <a:r>
              <a:rPr lang="fr-FR" sz="4000" dirty="0">
                <a:solidFill>
                  <a:prstClr val="white"/>
                </a:solidFill>
                <a:latin typeface="CS Avva Shenouda" pitchFamily="34" charset="0"/>
              </a:rPr>
              <a:t> @ </a:t>
            </a:r>
            <a:br>
              <a:rPr lang="fr-FR" sz="4000" dirty="0">
                <a:solidFill>
                  <a:prstClr val="white"/>
                </a:solidFill>
                <a:latin typeface="CS Avva Shenouda" pitchFamily="34" charset="0"/>
              </a:rPr>
            </a:br>
            <a:r>
              <a:rPr lang="fr-FR" sz="4000" dirty="0">
                <a:solidFill>
                  <a:prstClr val="white"/>
                </a:solidFill>
                <a:latin typeface="CS Avva Shenouda" pitchFamily="34" charset="0"/>
              </a:rPr>
              <a:t>`V} `</a:t>
            </a:r>
            <a:r>
              <a:rPr lang="fr-FR" sz="4000" dirty="0" err="1">
                <a:solidFill>
                  <a:prstClr val="white"/>
                </a:solidFill>
                <a:latin typeface="CS Avva Shenouda" pitchFamily="34" charset="0"/>
              </a:rPr>
              <a:t>mPicrayl</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je </a:t>
            </a:r>
            <a:r>
              <a:rPr lang="fr-FR" sz="4000" dirty="0" err="1">
                <a:solidFill>
                  <a:prstClr val="white"/>
                </a:solidFill>
                <a:latin typeface="CS Avva Shenouda" pitchFamily="34" charset="0"/>
              </a:rPr>
              <a:t>ak</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icarx</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ye;ouab</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Mari`a</a:t>
            </a:r>
            <a:endParaRPr lang="fr-FR" sz="4000" dirty="0">
              <a:solidFill>
                <a:prstClr val="white"/>
              </a:solidFill>
              <a:latin typeface="CS Avva Shenouda" pitchFamily="34" charset="0"/>
            </a:endParaRPr>
          </a:p>
        </p:txBody>
      </p:sp>
      <p:sp>
        <p:nvSpPr>
          <p:cNvPr id="7" name="Rectangle 6"/>
          <p:cNvSpPr/>
          <p:nvPr/>
        </p:nvSpPr>
        <p:spPr>
          <a:xfrm>
            <a:off x="1991544" y="3810000"/>
            <a:ext cx="7920880" cy="2308324"/>
          </a:xfrm>
          <a:prstGeom prst="rect">
            <a:avLst/>
          </a:prstGeom>
        </p:spPr>
        <p:txBody>
          <a:bodyPr wrap="square">
            <a:spAutoFit/>
          </a:bodyPr>
          <a:lstStyle/>
          <a:p>
            <a:pPr algn="ctr"/>
            <a:r>
              <a:rPr lang="fr-FR" sz="3600" b="1" dirty="0">
                <a:solidFill>
                  <a:prstClr val="white"/>
                </a:solidFill>
                <a:latin typeface="Book Antiqua" pitchFamily="18" charset="0"/>
              </a:rPr>
              <a:t>Je te rends grâce</a:t>
            </a:r>
          </a:p>
          <a:p>
            <a:pPr algn="ctr"/>
            <a:r>
              <a:rPr lang="fr-FR" sz="3600" b="1" dirty="0">
                <a:solidFill>
                  <a:prstClr val="white"/>
                </a:solidFill>
                <a:latin typeface="Book Antiqua" pitchFamily="18" charset="0"/>
              </a:rPr>
              <a:t>Ô Dieu d’Israël</a:t>
            </a:r>
          </a:p>
          <a:p>
            <a:pPr algn="ctr"/>
            <a:r>
              <a:rPr lang="fr-FR" sz="3600" b="1" dirty="0">
                <a:solidFill>
                  <a:prstClr val="white"/>
                </a:solidFill>
                <a:latin typeface="Book Antiqua" pitchFamily="18" charset="0"/>
              </a:rPr>
              <a:t>Car tu as pris chair</a:t>
            </a:r>
          </a:p>
          <a:p>
            <a:pPr algn="ctr"/>
            <a:r>
              <a:rPr lang="fr-FR" sz="3600" b="1" dirty="0">
                <a:solidFill>
                  <a:prstClr val="white"/>
                </a:solidFill>
                <a:latin typeface="Book Antiqua" pitchFamily="18" charset="0"/>
              </a:rPr>
              <a:t>De la Vierge Marie.</a:t>
            </a:r>
          </a:p>
        </p:txBody>
      </p:sp>
      <p:sp>
        <p:nvSpPr>
          <p:cNvPr id="4" name="ZoneTexte 3">
            <a:extLst>
              <a:ext uri="{FF2B5EF4-FFF2-40B4-BE49-F238E27FC236}">
                <a16:creationId xmlns:a16="http://schemas.microsoft.com/office/drawing/2014/main" id="{5755973C-C73E-C2BE-5F85-0478961F327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le 3ème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pt-BR" sz="1600" dirty="0">
                <a:solidFill>
                  <a:prstClr val="white"/>
                </a:solidFill>
                <a:latin typeface="CS Avva Shenouda" pitchFamily="34" charset="0"/>
              </a:rPr>
              <a:t>}</a:t>
            </a:r>
            <a:r>
              <a:rPr lang="fr-FR" sz="1600" dirty="0" err="1">
                <a:solidFill>
                  <a:prstClr val="white"/>
                </a:solidFill>
                <a:latin typeface="CS Avva Shenouda" panose="020B7200000000000000" pitchFamily="34" charset="0"/>
              </a:rPr>
              <a:t>sep`hmot</a:t>
            </a:r>
            <a:r>
              <a:rPr lang="fr-FR" sz="1600" dirty="0">
                <a:solidFill>
                  <a:prstClr val="white"/>
                </a:solidFill>
                <a:latin typeface="CS Avva Shenouda" panose="020B7200000000000000" pitchFamily="34" charset="0"/>
              </a:rPr>
              <a:t> `</a:t>
            </a:r>
            <a:r>
              <a:rPr lang="fr-FR" sz="1600" dirty="0" err="1">
                <a:solidFill>
                  <a:prstClr val="white"/>
                </a:solidFill>
                <a:latin typeface="CS Avva Shenouda" panose="020B7200000000000000" pitchFamily="34" charset="0"/>
              </a:rPr>
              <a:t>ntotk</a:t>
            </a:r>
            <a:r>
              <a:rPr lang="fr-FR" sz="1600" dirty="0">
                <a:solidFill>
                  <a:prstClr val="white"/>
                </a:solidFill>
                <a:latin typeface="Book Antiqua" pitchFamily="18" charset="0"/>
              </a:rPr>
              <a:t>)</a:t>
            </a:r>
          </a:p>
        </p:txBody>
      </p:sp>
      <p:sp>
        <p:nvSpPr>
          <p:cNvPr id="8" name="ZoneTexte 7">
            <a:hlinkClick r:id="rId2" action="ppaction://hlinksldjump"/>
            <a:extLst>
              <a:ext uri="{FF2B5EF4-FFF2-40B4-BE49-F238E27FC236}">
                <a16:creationId xmlns:a16="http://schemas.microsoft.com/office/drawing/2014/main" id="{A9007450-AF71-BF08-F3E8-E0E6DD7B312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83632000"/>
      </p:ext>
    </p:extLst>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أشكرك </a:t>
            </a:r>
            <a:endParaRPr lang="fr-FR" sz="4800" dirty="0">
              <a:solidFill>
                <a:prstClr val="white"/>
              </a:solidFill>
            </a:endParaRPr>
          </a:p>
          <a:p>
            <a:pPr algn="just" rtl="1"/>
            <a:r>
              <a:rPr lang="ar-EG" sz="4800" dirty="0" err="1">
                <a:solidFill>
                  <a:prstClr val="white"/>
                </a:solidFill>
              </a:rPr>
              <a:t>ياإله</a:t>
            </a:r>
            <a:r>
              <a:rPr lang="ar-EG" sz="4800" dirty="0">
                <a:solidFill>
                  <a:prstClr val="white"/>
                </a:solidFill>
              </a:rPr>
              <a:t> اسرائيل </a:t>
            </a:r>
            <a:endParaRPr lang="fr-FR" sz="4800" dirty="0">
              <a:solidFill>
                <a:prstClr val="white"/>
              </a:solidFill>
            </a:endParaRPr>
          </a:p>
          <a:p>
            <a:pPr algn="just" rtl="1"/>
            <a:r>
              <a:rPr lang="ar-EG" sz="4800" dirty="0">
                <a:solidFill>
                  <a:prstClr val="white"/>
                </a:solidFill>
              </a:rPr>
              <a:t>لأنك وُلدتَ </a:t>
            </a:r>
            <a:endParaRPr lang="fr-FR" sz="4800" dirty="0">
              <a:solidFill>
                <a:prstClr val="white"/>
              </a:solidFill>
            </a:endParaRPr>
          </a:p>
          <a:p>
            <a:pPr algn="just" rtl="1"/>
            <a:r>
              <a:rPr lang="ar-EG" sz="4800" dirty="0">
                <a:solidFill>
                  <a:prstClr val="white"/>
                </a:solidFill>
              </a:rPr>
              <a:t>في بيت لحم كالنبوة</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sep`hmot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ntotk</a:t>
            </a:r>
            <a:r>
              <a:rPr lang="fr-FR" sz="4000" dirty="0">
                <a:solidFill>
                  <a:prstClr val="white"/>
                </a:solidFill>
                <a:latin typeface="CS Avva Shenouda" pitchFamily="34" charset="0"/>
              </a:rPr>
              <a:t> @ </a:t>
            </a:r>
            <a:br>
              <a:rPr lang="fr-FR" sz="4000" dirty="0">
                <a:solidFill>
                  <a:prstClr val="white"/>
                </a:solidFill>
                <a:latin typeface="CS Avva Shenouda" pitchFamily="34" charset="0"/>
              </a:rPr>
            </a:br>
            <a:r>
              <a:rPr lang="fr-FR" sz="4000" dirty="0">
                <a:solidFill>
                  <a:prstClr val="white"/>
                </a:solidFill>
                <a:latin typeface="CS Avva Shenouda" pitchFamily="34" charset="0"/>
              </a:rPr>
              <a:t>`V} `</a:t>
            </a:r>
            <a:r>
              <a:rPr lang="fr-FR" sz="4000" dirty="0" err="1">
                <a:solidFill>
                  <a:prstClr val="white"/>
                </a:solidFill>
                <a:latin typeface="CS Avva Shenouda" pitchFamily="34" charset="0"/>
              </a:rPr>
              <a:t>mPicrayl</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je </a:t>
            </a:r>
            <a:r>
              <a:rPr lang="fr-FR" sz="4000" dirty="0" err="1">
                <a:solidFill>
                  <a:prstClr val="white"/>
                </a:solidFill>
                <a:latin typeface="CS Avva Shenouda" pitchFamily="34" charset="0"/>
              </a:rPr>
              <a:t>aumack</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By;leem</a:t>
            </a:r>
            <a:r>
              <a:rPr lang="fr-FR" sz="4000" dirty="0">
                <a:solidFill>
                  <a:prstClr val="white"/>
                </a:solidFill>
                <a:latin typeface="CS Avva Shenouda" pitchFamily="34" charset="0"/>
              </a:rPr>
              <a:t> @ kata ]`</a:t>
            </a:r>
            <a:r>
              <a:rPr lang="fr-FR" sz="4000" dirty="0" err="1">
                <a:solidFill>
                  <a:prstClr val="white"/>
                </a:solidFill>
                <a:latin typeface="CS Avva Shenouda" pitchFamily="34" charset="0"/>
              </a:rPr>
              <a:t>provitia</a:t>
            </a:r>
            <a:endParaRPr lang="fr-FR" sz="4000" dirty="0">
              <a:solidFill>
                <a:prstClr val="white"/>
              </a:solidFill>
              <a:latin typeface="CS Avva Shenouda" pitchFamily="34" charset="0"/>
            </a:endParaRPr>
          </a:p>
        </p:txBody>
      </p:sp>
      <p:sp>
        <p:nvSpPr>
          <p:cNvPr id="7" name="Rectangle 6"/>
          <p:cNvSpPr/>
          <p:nvPr/>
        </p:nvSpPr>
        <p:spPr>
          <a:xfrm>
            <a:off x="1991544" y="3810000"/>
            <a:ext cx="7920880" cy="2308324"/>
          </a:xfrm>
          <a:prstGeom prst="rect">
            <a:avLst/>
          </a:prstGeom>
        </p:spPr>
        <p:txBody>
          <a:bodyPr wrap="square">
            <a:spAutoFit/>
          </a:bodyPr>
          <a:lstStyle/>
          <a:p>
            <a:pPr algn="ctr"/>
            <a:r>
              <a:rPr lang="fr-FR" sz="3600" b="1" dirty="0">
                <a:solidFill>
                  <a:prstClr val="white"/>
                </a:solidFill>
                <a:latin typeface="Book Antiqua" pitchFamily="18" charset="0"/>
              </a:rPr>
              <a:t>Je te rends grâce</a:t>
            </a:r>
          </a:p>
          <a:p>
            <a:pPr algn="ctr"/>
            <a:r>
              <a:rPr lang="fr-FR" sz="3600" b="1" dirty="0">
                <a:solidFill>
                  <a:prstClr val="white"/>
                </a:solidFill>
                <a:latin typeface="Book Antiqua" pitchFamily="18" charset="0"/>
              </a:rPr>
              <a:t>Ô Dieu d’Israël</a:t>
            </a:r>
          </a:p>
          <a:p>
            <a:pPr algn="ctr"/>
            <a:r>
              <a:rPr lang="fr-FR" sz="3600" b="1" dirty="0">
                <a:solidFill>
                  <a:prstClr val="white"/>
                </a:solidFill>
                <a:latin typeface="Book Antiqua" pitchFamily="18" charset="0"/>
              </a:rPr>
              <a:t>Car tu es né à Bethléem</a:t>
            </a:r>
          </a:p>
          <a:p>
            <a:pPr algn="ctr"/>
            <a:r>
              <a:rPr lang="fr-FR" sz="3600" b="1" dirty="0">
                <a:solidFill>
                  <a:prstClr val="white"/>
                </a:solidFill>
                <a:latin typeface="Book Antiqua" pitchFamily="18" charset="0"/>
              </a:rPr>
              <a:t>Selon la prophétie.</a:t>
            </a:r>
          </a:p>
        </p:txBody>
      </p:sp>
      <p:sp>
        <p:nvSpPr>
          <p:cNvPr id="4" name="ZoneTexte 3">
            <a:extLst>
              <a:ext uri="{FF2B5EF4-FFF2-40B4-BE49-F238E27FC236}">
                <a16:creationId xmlns:a16="http://schemas.microsoft.com/office/drawing/2014/main" id="{0C111BC1-F1BC-B6E7-639D-74B147E2306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le 3ème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pt-BR" sz="1600" dirty="0">
                <a:solidFill>
                  <a:prstClr val="white"/>
                </a:solidFill>
                <a:latin typeface="CS Avva Shenouda" pitchFamily="34" charset="0"/>
              </a:rPr>
              <a:t>}</a:t>
            </a:r>
            <a:r>
              <a:rPr lang="fr-FR" sz="1600" dirty="0" err="1">
                <a:solidFill>
                  <a:prstClr val="white"/>
                </a:solidFill>
                <a:latin typeface="CS Avva Shenouda" panose="020B7200000000000000" pitchFamily="34" charset="0"/>
              </a:rPr>
              <a:t>sep`hmot</a:t>
            </a:r>
            <a:r>
              <a:rPr lang="fr-FR" sz="1600" dirty="0">
                <a:solidFill>
                  <a:prstClr val="white"/>
                </a:solidFill>
                <a:latin typeface="CS Avva Shenouda" panose="020B7200000000000000" pitchFamily="34" charset="0"/>
              </a:rPr>
              <a:t> `</a:t>
            </a:r>
            <a:r>
              <a:rPr lang="fr-FR" sz="1600" dirty="0" err="1">
                <a:solidFill>
                  <a:prstClr val="white"/>
                </a:solidFill>
                <a:latin typeface="CS Avva Shenouda" panose="020B7200000000000000" pitchFamily="34" charset="0"/>
              </a:rPr>
              <a:t>ntotk</a:t>
            </a:r>
            <a:r>
              <a:rPr lang="fr-FR" sz="1600" dirty="0">
                <a:solidFill>
                  <a:prstClr val="white"/>
                </a:solidFill>
                <a:latin typeface="Book Antiqua" pitchFamily="18" charset="0"/>
              </a:rPr>
              <a:t>)</a:t>
            </a:r>
          </a:p>
        </p:txBody>
      </p:sp>
      <p:sp>
        <p:nvSpPr>
          <p:cNvPr id="8" name="ZoneTexte 7">
            <a:hlinkClick r:id="rId2" action="ppaction://hlinksldjump"/>
            <a:extLst>
              <a:ext uri="{FF2B5EF4-FFF2-40B4-BE49-F238E27FC236}">
                <a16:creationId xmlns:a16="http://schemas.microsoft.com/office/drawing/2014/main" id="{31E1DF9C-9D06-7ED8-A3E6-93D052BD3BA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52749159"/>
      </p:ext>
    </p:extLst>
  </p:cSld>
  <p:clrMapOvr>
    <a:masterClrMapping/>
  </p:clrMapOvr>
</p:sld>
</file>

<file path=ppt/slides/slide34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أشكرك </a:t>
            </a:r>
            <a:endParaRPr lang="fr-FR" sz="4800" dirty="0">
              <a:solidFill>
                <a:prstClr val="white"/>
              </a:solidFill>
            </a:endParaRPr>
          </a:p>
          <a:p>
            <a:pPr algn="just" rtl="1"/>
            <a:r>
              <a:rPr lang="ar-EG" sz="4800" dirty="0" err="1">
                <a:solidFill>
                  <a:prstClr val="white"/>
                </a:solidFill>
              </a:rPr>
              <a:t>ياإله</a:t>
            </a:r>
            <a:r>
              <a:rPr lang="ar-EG" sz="4800" dirty="0">
                <a:solidFill>
                  <a:prstClr val="white"/>
                </a:solidFill>
              </a:rPr>
              <a:t> اسرائيل </a:t>
            </a:r>
            <a:endParaRPr lang="fr-FR" sz="4800" dirty="0">
              <a:solidFill>
                <a:prstClr val="white"/>
              </a:solidFill>
            </a:endParaRPr>
          </a:p>
          <a:p>
            <a:pPr algn="just" rtl="1"/>
            <a:r>
              <a:rPr lang="ar-EG" sz="4800" dirty="0">
                <a:solidFill>
                  <a:prstClr val="white"/>
                </a:solidFill>
              </a:rPr>
              <a:t>لأن الرعاة </a:t>
            </a:r>
            <a:endParaRPr lang="fr-FR" sz="4800" dirty="0">
              <a:solidFill>
                <a:prstClr val="white"/>
              </a:solidFill>
            </a:endParaRPr>
          </a:p>
          <a:p>
            <a:pPr algn="just" rtl="1"/>
            <a:r>
              <a:rPr lang="ar-EG" sz="4800" dirty="0">
                <a:solidFill>
                  <a:prstClr val="white"/>
                </a:solidFill>
              </a:rPr>
              <a:t>نظروا مجدك</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pt-BR" sz="4000" dirty="0">
                <a:solidFill>
                  <a:prstClr val="white"/>
                </a:solidFill>
                <a:latin typeface="CS Avva Shenouda" pitchFamily="34" charset="0"/>
              </a:rPr>
              <a:t>}sep`hmot `ntotk @ </a:t>
            </a:r>
            <a:br>
              <a:rPr lang="pt-BR" sz="4000" dirty="0">
                <a:solidFill>
                  <a:prstClr val="white"/>
                </a:solidFill>
                <a:latin typeface="CS Avva Shenouda" pitchFamily="34" charset="0"/>
              </a:rPr>
            </a:br>
            <a:r>
              <a:rPr lang="pt-BR" sz="4000" dirty="0">
                <a:solidFill>
                  <a:prstClr val="white"/>
                </a:solidFill>
                <a:latin typeface="CS Avva Shenouda" pitchFamily="34" charset="0"/>
              </a:rPr>
              <a:t>`V} `mPicrayl @</a:t>
            </a:r>
            <a:br>
              <a:rPr lang="pt-BR" sz="4000" dirty="0">
                <a:solidFill>
                  <a:prstClr val="white"/>
                </a:solidFill>
                <a:latin typeface="CS Avva Shenouda" pitchFamily="34" charset="0"/>
              </a:rPr>
            </a:br>
            <a:r>
              <a:rPr lang="pt-BR" sz="4000" dirty="0">
                <a:solidFill>
                  <a:prstClr val="white"/>
                </a:solidFill>
                <a:latin typeface="CS Avva Shenouda" pitchFamily="34" charset="0"/>
              </a:rPr>
              <a:t>je afnau epekwou @</a:t>
            </a:r>
            <a:br>
              <a:rPr lang="pt-BR" sz="4000" dirty="0">
                <a:solidFill>
                  <a:prstClr val="white"/>
                </a:solidFill>
                <a:latin typeface="CS Avva Shenouda" pitchFamily="34" charset="0"/>
              </a:rPr>
            </a:br>
            <a:r>
              <a:rPr lang="pt-BR" sz="4000" dirty="0">
                <a:solidFill>
                  <a:prstClr val="white"/>
                </a:solidFill>
                <a:latin typeface="CS Avva Shenouda" pitchFamily="34" charset="0"/>
              </a:rPr>
              <a:t>`nje nimanecwou</a:t>
            </a:r>
            <a:endParaRPr lang="fr-FR" sz="4000" dirty="0">
              <a:solidFill>
                <a:prstClr val="white"/>
              </a:solidFill>
              <a:latin typeface="CS Avva Shenouda" pitchFamily="34" charset="0"/>
            </a:endParaRPr>
          </a:p>
        </p:txBody>
      </p:sp>
      <p:sp>
        <p:nvSpPr>
          <p:cNvPr id="7" name="Rectangle 6"/>
          <p:cNvSpPr/>
          <p:nvPr/>
        </p:nvSpPr>
        <p:spPr>
          <a:xfrm>
            <a:off x="2855640" y="3810000"/>
            <a:ext cx="6480720" cy="2308324"/>
          </a:xfrm>
          <a:prstGeom prst="rect">
            <a:avLst/>
          </a:prstGeom>
        </p:spPr>
        <p:txBody>
          <a:bodyPr wrap="square">
            <a:spAutoFit/>
          </a:bodyPr>
          <a:lstStyle/>
          <a:p>
            <a:pPr algn="ctr"/>
            <a:r>
              <a:rPr lang="fr-FR" sz="3600" b="1" dirty="0">
                <a:solidFill>
                  <a:prstClr val="white"/>
                </a:solidFill>
                <a:latin typeface="Book Antiqua" pitchFamily="18" charset="0"/>
              </a:rPr>
              <a:t>Je te rends grâce</a:t>
            </a:r>
          </a:p>
          <a:p>
            <a:pPr algn="ctr"/>
            <a:r>
              <a:rPr lang="fr-FR" sz="3600" b="1" dirty="0">
                <a:solidFill>
                  <a:prstClr val="white"/>
                </a:solidFill>
                <a:latin typeface="Book Antiqua" pitchFamily="18" charset="0"/>
              </a:rPr>
              <a:t>Ô Dieu d’Israël</a:t>
            </a:r>
          </a:p>
          <a:p>
            <a:pPr algn="ctr"/>
            <a:r>
              <a:rPr lang="fr-FR" sz="3600" b="1" dirty="0">
                <a:solidFill>
                  <a:prstClr val="white"/>
                </a:solidFill>
                <a:latin typeface="Book Antiqua" pitchFamily="18" charset="0"/>
              </a:rPr>
              <a:t>Car les bergers</a:t>
            </a:r>
          </a:p>
          <a:p>
            <a:pPr algn="ctr"/>
            <a:r>
              <a:rPr lang="fr-FR" sz="3600" b="1" dirty="0">
                <a:solidFill>
                  <a:prstClr val="white"/>
                </a:solidFill>
                <a:latin typeface="Book Antiqua" pitchFamily="18" charset="0"/>
              </a:rPr>
              <a:t>Ont observé ta gloire.</a:t>
            </a:r>
          </a:p>
        </p:txBody>
      </p:sp>
      <p:sp>
        <p:nvSpPr>
          <p:cNvPr id="4" name="ZoneTexte 3">
            <a:extLst>
              <a:ext uri="{FF2B5EF4-FFF2-40B4-BE49-F238E27FC236}">
                <a16:creationId xmlns:a16="http://schemas.microsoft.com/office/drawing/2014/main" id="{7C0D7C43-C9A2-321E-62E6-A91D2D1C6D0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le 3ème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pt-BR" sz="1600" dirty="0">
                <a:solidFill>
                  <a:prstClr val="white"/>
                </a:solidFill>
                <a:latin typeface="CS Avva Shenouda" pitchFamily="34" charset="0"/>
              </a:rPr>
              <a:t>}</a:t>
            </a:r>
            <a:r>
              <a:rPr lang="fr-FR" sz="1600" dirty="0" err="1">
                <a:solidFill>
                  <a:prstClr val="white"/>
                </a:solidFill>
                <a:latin typeface="CS Avva Shenouda" panose="020B7200000000000000" pitchFamily="34" charset="0"/>
              </a:rPr>
              <a:t>sep`hmot</a:t>
            </a:r>
            <a:r>
              <a:rPr lang="fr-FR" sz="1600" dirty="0">
                <a:solidFill>
                  <a:prstClr val="white"/>
                </a:solidFill>
                <a:latin typeface="CS Avva Shenouda" panose="020B7200000000000000" pitchFamily="34" charset="0"/>
              </a:rPr>
              <a:t> `</a:t>
            </a:r>
            <a:r>
              <a:rPr lang="fr-FR" sz="1600" dirty="0" err="1">
                <a:solidFill>
                  <a:prstClr val="white"/>
                </a:solidFill>
                <a:latin typeface="CS Avva Shenouda" panose="020B7200000000000000" pitchFamily="34" charset="0"/>
              </a:rPr>
              <a:t>ntotk</a:t>
            </a:r>
            <a:r>
              <a:rPr lang="fr-FR" sz="1600" dirty="0">
                <a:solidFill>
                  <a:prstClr val="white"/>
                </a:solidFill>
                <a:latin typeface="Book Antiqua" pitchFamily="18" charset="0"/>
              </a:rPr>
              <a:t>)</a:t>
            </a:r>
          </a:p>
        </p:txBody>
      </p:sp>
      <p:sp>
        <p:nvSpPr>
          <p:cNvPr id="8" name="ZoneTexte 7">
            <a:hlinkClick r:id="rId2" action="ppaction://hlinksldjump"/>
            <a:extLst>
              <a:ext uri="{FF2B5EF4-FFF2-40B4-BE49-F238E27FC236}">
                <a16:creationId xmlns:a16="http://schemas.microsoft.com/office/drawing/2014/main" id="{EDB978D6-CEDC-044F-52D6-6AEBEB44B4F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83684986"/>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199" y="332657"/>
            <a:ext cx="11247155" cy="2123658"/>
          </a:xfrm>
          <a:prstGeom prst="rect">
            <a:avLst/>
          </a:prstGeom>
        </p:spPr>
        <p:txBody>
          <a:bodyPr wrap="square">
            <a:spAutoFit/>
          </a:bodyPr>
          <a:lstStyle/>
          <a:p>
            <a:pPr algn="just" rtl="1"/>
            <a:r>
              <a:rPr lang="ar-EG" sz="4400" dirty="0">
                <a:solidFill>
                  <a:prstClr val="white"/>
                </a:solidFill>
                <a:cs typeface="AL-Hosam" pitchFamily="2" charset="-78"/>
              </a:rPr>
              <a:t>طَأطَأَ السماء و نزل و الضباب تَحتَ </a:t>
            </a:r>
            <a:r>
              <a:rPr lang="ar-EG" sz="4400" dirty="0" err="1">
                <a:solidFill>
                  <a:prstClr val="white"/>
                </a:solidFill>
                <a:cs typeface="AL-Hosam" pitchFamily="2" charset="-78"/>
              </a:rPr>
              <a:t>رِجليهِ.</a:t>
            </a:r>
            <a:r>
              <a:rPr lang="ar-EG" sz="4400" dirty="0">
                <a:solidFill>
                  <a:prstClr val="white"/>
                </a:solidFill>
                <a:cs typeface="AL-Hosam" pitchFamily="2" charset="-78"/>
              </a:rPr>
              <a:t> وركب على </a:t>
            </a:r>
            <a:r>
              <a:rPr lang="ar-EG" sz="4400" dirty="0" err="1">
                <a:solidFill>
                  <a:prstClr val="white"/>
                </a:solidFill>
                <a:cs typeface="AL-Hosam" pitchFamily="2" charset="-78"/>
              </a:rPr>
              <a:t>الشاروبيم</a:t>
            </a:r>
            <a:r>
              <a:rPr lang="ar-EG" sz="4400" dirty="0">
                <a:solidFill>
                  <a:prstClr val="white"/>
                </a:solidFill>
                <a:cs typeface="AL-Hosam" pitchFamily="2" charset="-78"/>
              </a:rPr>
              <a:t> وطار. طارَ على أجنِحة الرياح وجعَلَ الظلمةِ لهُ حجاباً تُحيطُ  </a:t>
            </a:r>
            <a:r>
              <a:rPr lang="ar-EG" sz="4400" dirty="0" err="1">
                <a:solidFill>
                  <a:prstClr val="white"/>
                </a:solidFill>
                <a:cs typeface="AL-Hosam" pitchFamily="2" charset="-78"/>
              </a:rPr>
              <a:t>به</a:t>
            </a:r>
            <a:r>
              <a:rPr lang="ar-EG" sz="4400" dirty="0">
                <a:solidFill>
                  <a:prstClr val="white"/>
                </a:solidFill>
                <a:cs typeface="AL-Hosam" pitchFamily="2" charset="-78"/>
              </a:rPr>
              <a:t> </a:t>
            </a:r>
            <a:r>
              <a:rPr lang="ar-EG" sz="4400" dirty="0" err="1">
                <a:solidFill>
                  <a:prstClr val="white"/>
                </a:solidFill>
                <a:cs typeface="AL-Hosam" pitchFamily="2" charset="-78"/>
              </a:rPr>
              <a:t>مظلته.</a:t>
            </a:r>
            <a:r>
              <a:rPr lang="ar-EG" sz="4400" dirty="0">
                <a:solidFill>
                  <a:prstClr val="white"/>
                </a:solidFill>
                <a:cs typeface="AL-Hosam" pitchFamily="2" charset="-78"/>
              </a:rPr>
              <a:t> </a:t>
            </a:r>
            <a:r>
              <a:rPr lang="ar-EG" sz="4400" dirty="0" err="1">
                <a:solidFill>
                  <a:prstClr val="white"/>
                </a:solidFill>
                <a:cs typeface="AL-Hosam" pitchFamily="2" charset="-78"/>
              </a:rPr>
              <a:t>الليلويا</a:t>
            </a:r>
            <a:r>
              <a:rPr lang="ar-EG" sz="4400" dirty="0">
                <a:solidFill>
                  <a:prstClr val="white"/>
                </a:solidFill>
                <a:cs typeface="AL-Hosam" pitchFamily="2" charset="-78"/>
              </a:rPr>
              <a:t>.</a:t>
            </a:r>
            <a:endParaRPr lang="fr-FR" sz="4400" dirty="0">
              <a:solidFill>
                <a:prstClr val="white"/>
              </a:solidFill>
              <a:cs typeface="AL-Hosam" pitchFamily="2" charset="-78"/>
            </a:endParaRPr>
          </a:p>
        </p:txBody>
      </p:sp>
      <p:sp>
        <p:nvSpPr>
          <p:cNvPr id="7" name="Rectangle 6"/>
          <p:cNvSpPr/>
          <p:nvPr/>
        </p:nvSpPr>
        <p:spPr>
          <a:xfrm>
            <a:off x="457200" y="3476618"/>
            <a:ext cx="11247155" cy="1938992"/>
          </a:xfrm>
          <a:prstGeom prst="rect">
            <a:avLst/>
          </a:prstGeom>
        </p:spPr>
        <p:txBody>
          <a:bodyPr wrap="square">
            <a:spAutoFit/>
          </a:bodyPr>
          <a:lstStyle/>
          <a:p>
            <a:pPr algn="ctr"/>
            <a:r>
              <a:rPr lang="fr-FR" sz="3000" b="1" dirty="0">
                <a:solidFill>
                  <a:prstClr val="white"/>
                </a:solidFill>
                <a:latin typeface="Book Antiqua" pitchFamily="18" charset="0"/>
              </a:rPr>
              <a:t>Il était monté sur un chérubin, et il volait, Il planait sur les ailes du vent. Il faisait des ténèbres sa retraite, sa tente autour de lui, Il était enveloppé des eaux obscures et de sombres nuages. Alléluia.</a:t>
            </a:r>
          </a:p>
        </p:txBody>
      </p:sp>
      <p:sp>
        <p:nvSpPr>
          <p:cNvPr id="4" name="Rectangle 3">
            <a:hlinkClick r:id="rId2" action="ppaction://hlinksldjump"/>
            <a:extLst>
              <a:ext uri="{FF2B5EF4-FFF2-40B4-BE49-F238E27FC236}">
                <a16:creationId xmlns:a16="http://schemas.microsoft.com/office/drawing/2014/main" id="{4E79AE24-EF69-1F0C-A4B7-4E2EA1D224C3}"/>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26A8B98D-ECD5-38BC-C56D-02DD99BBCDA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BF76BD6E-6D8A-FF9A-A6BF-A19E513238D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32790838"/>
      </p:ext>
    </p:extLst>
  </p:cSld>
  <p:clrMapOvr>
    <a:masterClrMapping/>
  </p:clrMapOvr>
</p:sld>
</file>

<file path=ppt/slides/slide35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أشكرك </a:t>
            </a:r>
            <a:endParaRPr lang="fr-FR" sz="4800" dirty="0">
              <a:solidFill>
                <a:prstClr val="white"/>
              </a:solidFill>
            </a:endParaRPr>
          </a:p>
          <a:p>
            <a:pPr algn="just" rtl="1"/>
            <a:r>
              <a:rPr lang="ar-EG" sz="4800" dirty="0" err="1">
                <a:solidFill>
                  <a:prstClr val="white"/>
                </a:solidFill>
              </a:rPr>
              <a:t>ياإله</a:t>
            </a:r>
            <a:r>
              <a:rPr lang="ar-EG" sz="4800" dirty="0">
                <a:solidFill>
                  <a:prstClr val="white"/>
                </a:solidFill>
              </a:rPr>
              <a:t> اسرائيل </a:t>
            </a:r>
            <a:endParaRPr lang="fr-FR" sz="4800" dirty="0">
              <a:solidFill>
                <a:prstClr val="white"/>
              </a:solidFill>
            </a:endParaRPr>
          </a:p>
          <a:p>
            <a:pPr algn="just" rtl="1"/>
            <a:r>
              <a:rPr lang="ar-EG" sz="4800" dirty="0">
                <a:solidFill>
                  <a:prstClr val="white"/>
                </a:solidFill>
              </a:rPr>
              <a:t>لأنك أشرقت لنا </a:t>
            </a:r>
            <a:endParaRPr lang="fr-FR" sz="4800" dirty="0">
              <a:solidFill>
                <a:prstClr val="white"/>
              </a:solidFill>
            </a:endParaRPr>
          </a:p>
          <a:p>
            <a:pPr algn="just" rtl="1"/>
            <a:r>
              <a:rPr lang="ar-EG" sz="4800" dirty="0" err="1">
                <a:solidFill>
                  <a:prstClr val="white"/>
                </a:solidFill>
              </a:rPr>
              <a:t>ببهاءك</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sep`hmot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ntotk</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`V} `</a:t>
            </a:r>
            <a:r>
              <a:rPr lang="fr-FR" sz="4000" dirty="0" err="1">
                <a:solidFill>
                  <a:prstClr val="white"/>
                </a:solidFill>
                <a:latin typeface="CS Avva Shenouda" pitchFamily="34" charset="0"/>
              </a:rPr>
              <a:t>mPicrayl</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je </a:t>
            </a:r>
            <a:r>
              <a:rPr lang="fr-FR" sz="4000" dirty="0" err="1">
                <a:solidFill>
                  <a:prstClr val="white"/>
                </a:solidFill>
                <a:latin typeface="CS Avva Shenouda" pitchFamily="34" charset="0"/>
              </a:rPr>
              <a:t>aksai</a:t>
            </a:r>
            <a:r>
              <a:rPr lang="fr-FR" sz="4000" dirty="0">
                <a:solidFill>
                  <a:prstClr val="white"/>
                </a:solidFill>
                <a:latin typeface="CS Avva Shenouda" pitchFamily="34" charset="0"/>
              </a:rPr>
              <a:t> nan @</a:t>
            </a:r>
            <a:br>
              <a:rPr lang="fr-FR" sz="4000" dirty="0">
                <a:solidFill>
                  <a:prstClr val="white"/>
                </a:solidFill>
                <a:latin typeface="CS Avva Shenouda" pitchFamily="34" charset="0"/>
              </a:rPr>
            </a:b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tekmetcai`e</a:t>
            </a:r>
            <a:endParaRPr lang="fr-FR" sz="4000" dirty="0">
              <a:solidFill>
                <a:prstClr val="white"/>
              </a:solidFill>
              <a:latin typeface="CS Avva Shenouda" pitchFamily="34" charset="0"/>
            </a:endParaRPr>
          </a:p>
        </p:txBody>
      </p:sp>
      <p:sp>
        <p:nvSpPr>
          <p:cNvPr id="7" name="Rectangle 6"/>
          <p:cNvSpPr/>
          <p:nvPr/>
        </p:nvSpPr>
        <p:spPr>
          <a:xfrm>
            <a:off x="2855640" y="3810000"/>
            <a:ext cx="6480720" cy="2308324"/>
          </a:xfrm>
          <a:prstGeom prst="rect">
            <a:avLst/>
          </a:prstGeom>
        </p:spPr>
        <p:txBody>
          <a:bodyPr wrap="square">
            <a:spAutoFit/>
          </a:bodyPr>
          <a:lstStyle/>
          <a:p>
            <a:pPr algn="ctr"/>
            <a:r>
              <a:rPr lang="fr-FR" sz="3600" b="1" dirty="0">
                <a:solidFill>
                  <a:prstClr val="white"/>
                </a:solidFill>
                <a:latin typeface="Book Antiqua" pitchFamily="18" charset="0"/>
              </a:rPr>
              <a:t>Je te rends grâce</a:t>
            </a:r>
          </a:p>
          <a:p>
            <a:pPr algn="ctr"/>
            <a:r>
              <a:rPr lang="fr-FR" sz="3600" b="1" dirty="0">
                <a:solidFill>
                  <a:prstClr val="white"/>
                </a:solidFill>
                <a:latin typeface="Book Antiqua" pitchFamily="18" charset="0"/>
              </a:rPr>
              <a:t>Ô Dieu d’Israël</a:t>
            </a:r>
          </a:p>
          <a:p>
            <a:pPr algn="ctr"/>
            <a:r>
              <a:rPr lang="fr-FR" sz="3600" b="1" dirty="0">
                <a:solidFill>
                  <a:prstClr val="white"/>
                </a:solidFill>
                <a:latin typeface="Book Antiqua" pitchFamily="18" charset="0"/>
              </a:rPr>
              <a:t>Car tu as fait briller</a:t>
            </a:r>
          </a:p>
          <a:p>
            <a:pPr algn="ctr"/>
            <a:r>
              <a:rPr lang="fr-FR" sz="3600" b="1" dirty="0">
                <a:solidFill>
                  <a:prstClr val="white"/>
                </a:solidFill>
                <a:latin typeface="Book Antiqua" pitchFamily="18" charset="0"/>
              </a:rPr>
              <a:t>Sur nous ta splendeur.</a:t>
            </a:r>
          </a:p>
        </p:txBody>
      </p:sp>
      <p:sp>
        <p:nvSpPr>
          <p:cNvPr id="4" name="ZoneTexte 3">
            <a:extLst>
              <a:ext uri="{FF2B5EF4-FFF2-40B4-BE49-F238E27FC236}">
                <a16:creationId xmlns:a16="http://schemas.microsoft.com/office/drawing/2014/main" id="{1599554A-6A8C-0904-9AF6-C5FC889011A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le 3ème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pt-BR" sz="1600" dirty="0">
                <a:solidFill>
                  <a:prstClr val="white"/>
                </a:solidFill>
                <a:latin typeface="CS Avva Shenouda" pitchFamily="34" charset="0"/>
              </a:rPr>
              <a:t>}</a:t>
            </a:r>
            <a:r>
              <a:rPr lang="fr-FR" sz="1600" dirty="0" err="1">
                <a:solidFill>
                  <a:prstClr val="white"/>
                </a:solidFill>
                <a:latin typeface="CS Avva Shenouda" panose="020B7200000000000000" pitchFamily="34" charset="0"/>
              </a:rPr>
              <a:t>sep`hmot</a:t>
            </a:r>
            <a:r>
              <a:rPr lang="fr-FR" sz="1600" dirty="0">
                <a:solidFill>
                  <a:prstClr val="white"/>
                </a:solidFill>
                <a:latin typeface="CS Avva Shenouda" panose="020B7200000000000000" pitchFamily="34" charset="0"/>
              </a:rPr>
              <a:t> `</a:t>
            </a:r>
            <a:r>
              <a:rPr lang="fr-FR" sz="1600" dirty="0" err="1">
                <a:solidFill>
                  <a:prstClr val="white"/>
                </a:solidFill>
                <a:latin typeface="CS Avva Shenouda" panose="020B7200000000000000" pitchFamily="34" charset="0"/>
              </a:rPr>
              <a:t>ntotk</a:t>
            </a:r>
            <a:r>
              <a:rPr lang="fr-FR" sz="1600" dirty="0">
                <a:solidFill>
                  <a:prstClr val="white"/>
                </a:solidFill>
                <a:latin typeface="Book Antiqua" pitchFamily="18" charset="0"/>
              </a:rPr>
              <a:t>)</a:t>
            </a:r>
          </a:p>
        </p:txBody>
      </p:sp>
      <p:sp>
        <p:nvSpPr>
          <p:cNvPr id="8" name="ZoneTexte 7">
            <a:hlinkClick r:id="rId2" action="ppaction://hlinksldjump"/>
            <a:extLst>
              <a:ext uri="{FF2B5EF4-FFF2-40B4-BE49-F238E27FC236}">
                <a16:creationId xmlns:a16="http://schemas.microsoft.com/office/drawing/2014/main" id="{D1E28AE9-4A9D-52CC-95F0-7A4DB312261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9729773"/>
      </p:ext>
    </p:extLst>
  </p:cSld>
  <p:clrMapOvr>
    <a:masterClrMapping/>
  </p:clrMapOvr>
</p:sld>
</file>

<file path=ppt/slides/slide3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أشكرك </a:t>
            </a:r>
            <a:endParaRPr lang="fr-FR" sz="4800" dirty="0">
              <a:solidFill>
                <a:prstClr val="white"/>
              </a:solidFill>
            </a:endParaRPr>
          </a:p>
          <a:p>
            <a:pPr algn="just" rtl="1"/>
            <a:r>
              <a:rPr lang="ar-EG" sz="4800" dirty="0" err="1">
                <a:solidFill>
                  <a:prstClr val="white"/>
                </a:solidFill>
              </a:rPr>
              <a:t>ياإله</a:t>
            </a:r>
            <a:r>
              <a:rPr lang="ar-EG" sz="4800" dirty="0">
                <a:solidFill>
                  <a:prstClr val="white"/>
                </a:solidFill>
              </a:rPr>
              <a:t> اسرائيل </a:t>
            </a:r>
            <a:endParaRPr lang="fr-FR" sz="4800" dirty="0">
              <a:solidFill>
                <a:prstClr val="white"/>
              </a:solidFill>
            </a:endParaRPr>
          </a:p>
          <a:p>
            <a:pPr algn="just" rtl="1"/>
            <a:r>
              <a:rPr lang="ar-EG" sz="4800" dirty="0">
                <a:solidFill>
                  <a:prstClr val="white"/>
                </a:solidFill>
              </a:rPr>
              <a:t>لأنك صنعت آيات </a:t>
            </a:r>
            <a:endParaRPr lang="fr-FR" sz="4800" dirty="0">
              <a:solidFill>
                <a:prstClr val="white"/>
              </a:solidFill>
            </a:endParaRPr>
          </a:p>
          <a:p>
            <a:pPr algn="just" rtl="1"/>
            <a:r>
              <a:rPr lang="ar-EG" sz="4800" dirty="0">
                <a:solidFill>
                  <a:prstClr val="white"/>
                </a:solidFill>
              </a:rPr>
              <a:t>ومعجزات كثيرة</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sep`hmot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ntotk</a:t>
            </a:r>
            <a:r>
              <a:rPr lang="fr-FR" sz="4000" dirty="0">
                <a:solidFill>
                  <a:prstClr val="white"/>
                </a:solidFill>
                <a:latin typeface="CS Avva Shenouda" pitchFamily="34" charset="0"/>
              </a:rPr>
              <a:t> @ </a:t>
            </a:r>
            <a:br>
              <a:rPr lang="fr-FR" sz="4000" dirty="0">
                <a:solidFill>
                  <a:prstClr val="white"/>
                </a:solidFill>
                <a:latin typeface="CS Avva Shenouda" pitchFamily="34" charset="0"/>
              </a:rPr>
            </a:br>
            <a:r>
              <a:rPr lang="fr-FR" sz="4000" dirty="0">
                <a:solidFill>
                  <a:prstClr val="white"/>
                </a:solidFill>
                <a:latin typeface="CS Avva Shenouda" pitchFamily="34" charset="0"/>
              </a:rPr>
              <a:t>`V} `</a:t>
            </a:r>
            <a:r>
              <a:rPr lang="fr-FR" sz="4000" dirty="0" err="1">
                <a:solidFill>
                  <a:prstClr val="white"/>
                </a:solidFill>
                <a:latin typeface="CS Avva Shenouda" pitchFamily="34" charset="0"/>
              </a:rPr>
              <a:t>mPicrayl</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je </a:t>
            </a:r>
            <a:r>
              <a:rPr lang="fr-FR" sz="4000" dirty="0" err="1">
                <a:solidFill>
                  <a:prstClr val="white"/>
                </a:solidFill>
                <a:latin typeface="CS Avva Shenouda" pitchFamily="34" charset="0"/>
              </a:rPr>
              <a:t>ak`iri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nhanmini</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nem </a:t>
            </a:r>
            <a:r>
              <a:rPr lang="fr-FR" sz="4000" dirty="0" err="1">
                <a:solidFill>
                  <a:prstClr val="white"/>
                </a:solidFill>
                <a:latin typeface="CS Avva Shenouda" pitchFamily="34" charset="0"/>
              </a:rPr>
              <a:t>han`sviri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euos</a:t>
            </a:r>
            <a:endParaRPr lang="fr-FR" sz="4000" dirty="0">
              <a:solidFill>
                <a:prstClr val="white"/>
              </a:solidFill>
              <a:latin typeface="CS Avva Shenouda" pitchFamily="34" charset="0"/>
            </a:endParaRPr>
          </a:p>
        </p:txBody>
      </p:sp>
      <p:sp>
        <p:nvSpPr>
          <p:cNvPr id="7" name="Rectangle 6"/>
          <p:cNvSpPr/>
          <p:nvPr/>
        </p:nvSpPr>
        <p:spPr>
          <a:xfrm>
            <a:off x="1991544" y="3810000"/>
            <a:ext cx="7920880" cy="2308324"/>
          </a:xfrm>
          <a:prstGeom prst="rect">
            <a:avLst/>
          </a:prstGeom>
        </p:spPr>
        <p:txBody>
          <a:bodyPr wrap="square">
            <a:spAutoFit/>
          </a:bodyPr>
          <a:lstStyle/>
          <a:p>
            <a:pPr algn="ctr"/>
            <a:r>
              <a:rPr lang="fr-FR" sz="3600" b="1" dirty="0">
                <a:solidFill>
                  <a:prstClr val="white"/>
                </a:solidFill>
                <a:latin typeface="Book Antiqua" pitchFamily="18" charset="0"/>
              </a:rPr>
              <a:t>Je te rends grâce</a:t>
            </a:r>
          </a:p>
          <a:p>
            <a:pPr algn="ctr"/>
            <a:r>
              <a:rPr lang="fr-FR" sz="3600" b="1" dirty="0">
                <a:solidFill>
                  <a:prstClr val="white"/>
                </a:solidFill>
                <a:latin typeface="Book Antiqua" pitchFamily="18" charset="0"/>
              </a:rPr>
              <a:t>Ô Dieu d’Israël</a:t>
            </a:r>
          </a:p>
          <a:p>
            <a:pPr algn="ctr"/>
            <a:r>
              <a:rPr lang="fr-FR" sz="3600" b="1" dirty="0">
                <a:solidFill>
                  <a:prstClr val="white"/>
                </a:solidFill>
                <a:latin typeface="Book Antiqua" pitchFamily="18" charset="0"/>
              </a:rPr>
              <a:t>Car tu as accompli</a:t>
            </a:r>
          </a:p>
          <a:p>
            <a:pPr algn="ctr"/>
            <a:r>
              <a:rPr lang="fr-FR" sz="3600" b="1" dirty="0">
                <a:solidFill>
                  <a:prstClr val="white"/>
                </a:solidFill>
                <a:latin typeface="Book Antiqua" pitchFamily="18" charset="0"/>
              </a:rPr>
              <a:t>De nombreux miracles.</a:t>
            </a:r>
          </a:p>
        </p:txBody>
      </p:sp>
      <p:sp>
        <p:nvSpPr>
          <p:cNvPr id="4" name="ZoneTexte 3">
            <a:extLst>
              <a:ext uri="{FF2B5EF4-FFF2-40B4-BE49-F238E27FC236}">
                <a16:creationId xmlns:a16="http://schemas.microsoft.com/office/drawing/2014/main" id="{19DA25CC-8083-60C6-6BE9-6565E3A80A6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le 3ème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pt-BR" sz="1600" dirty="0">
                <a:solidFill>
                  <a:prstClr val="white"/>
                </a:solidFill>
                <a:latin typeface="CS Avva Shenouda" pitchFamily="34" charset="0"/>
              </a:rPr>
              <a:t>}</a:t>
            </a:r>
            <a:r>
              <a:rPr lang="fr-FR" sz="1600" dirty="0" err="1">
                <a:solidFill>
                  <a:prstClr val="white"/>
                </a:solidFill>
                <a:latin typeface="CS Avva Shenouda" panose="020B7200000000000000" pitchFamily="34" charset="0"/>
              </a:rPr>
              <a:t>sep`hmot</a:t>
            </a:r>
            <a:r>
              <a:rPr lang="fr-FR" sz="1600" dirty="0">
                <a:solidFill>
                  <a:prstClr val="white"/>
                </a:solidFill>
                <a:latin typeface="CS Avva Shenouda" panose="020B7200000000000000" pitchFamily="34" charset="0"/>
              </a:rPr>
              <a:t> `</a:t>
            </a:r>
            <a:r>
              <a:rPr lang="fr-FR" sz="1600" dirty="0" err="1">
                <a:solidFill>
                  <a:prstClr val="white"/>
                </a:solidFill>
                <a:latin typeface="CS Avva Shenouda" panose="020B7200000000000000" pitchFamily="34" charset="0"/>
              </a:rPr>
              <a:t>ntotk</a:t>
            </a:r>
            <a:r>
              <a:rPr lang="fr-FR" sz="1600" dirty="0">
                <a:solidFill>
                  <a:prstClr val="white"/>
                </a:solidFill>
                <a:latin typeface="Book Antiqua" pitchFamily="18" charset="0"/>
              </a:rPr>
              <a:t>)</a:t>
            </a:r>
          </a:p>
        </p:txBody>
      </p:sp>
      <p:sp>
        <p:nvSpPr>
          <p:cNvPr id="8" name="ZoneTexte 7">
            <a:hlinkClick r:id="rId2" action="ppaction://hlinksldjump"/>
            <a:extLst>
              <a:ext uri="{FF2B5EF4-FFF2-40B4-BE49-F238E27FC236}">
                <a16:creationId xmlns:a16="http://schemas.microsoft.com/office/drawing/2014/main" id="{FFBD94C9-2E8B-E128-0293-32AD8A1849E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64681425"/>
      </p:ext>
    </p:extLst>
  </p:cSld>
  <p:clrMapOvr>
    <a:masterClrMapping/>
  </p:clrMapOvr>
</p:sld>
</file>

<file path=ppt/slides/slide3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4986536" cy="3046988"/>
          </a:xfrm>
          <a:prstGeom prst="rect">
            <a:avLst/>
          </a:prstGeom>
        </p:spPr>
        <p:txBody>
          <a:bodyPr wrap="square">
            <a:spAutoFit/>
          </a:bodyPr>
          <a:lstStyle/>
          <a:p>
            <a:pPr algn="just" rtl="1"/>
            <a:r>
              <a:rPr lang="ar-EG" sz="4800" dirty="0">
                <a:solidFill>
                  <a:prstClr val="white"/>
                </a:solidFill>
              </a:rPr>
              <a:t>أشكرك </a:t>
            </a:r>
            <a:endParaRPr lang="fr-FR" sz="4800" dirty="0">
              <a:solidFill>
                <a:prstClr val="white"/>
              </a:solidFill>
            </a:endParaRPr>
          </a:p>
          <a:p>
            <a:pPr algn="just" rtl="1"/>
            <a:r>
              <a:rPr lang="ar-EG" sz="4800" dirty="0" err="1">
                <a:solidFill>
                  <a:prstClr val="white"/>
                </a:solidFill>
              </a:rPr>
              <a:t>ياإله</a:t>
            </a:r>
            <a:r>
              <a:rPr lang="ar-EG" sz="4800" dirty="0">
                <a:solidFill>
                  <a:prstClr val="white"/>
                </a:solidFill>
              </a:rPr>
              <a:t> اسرائيل </a:t>
            </a:r>
            <a:endParaRPr lang="fr-FR" sz="4800" dirty="0">
              <a:solidFill>
                <a:prstClr val="white"/>
              </a:solidFill>
            </a:endParaRPr>
          </a:p>
          <a:p>
            <a:pPr algn="just" rtl="1"/>
            <a:r>
              <a:rPr lang="ar-EG" sz="4800" dirty="0">
                <a:solidFill>
                  <a:prstClr val="white"/>
                </a:solidFill>
              </a:rPr>
              <a:t>لأن اليهود </a:t>
            </a:r>
            <a:endParaRPr lang="fr-FR" sz="4800" dirty="0">
              <a:solidFill>
                <a:prstClr val="white"/>
              </a:solidFill>
            </a:endParaRPr>
          </a:p>
          <a:p>
            <a:pPr algn="just" rtl="1"/>
            <a:r>
              <a:rPr lang="ar-EG" sz="4800" dirty="0">
                <a:solidFill>
                  <a:prstClr val="white"/>
                </a:solidFill>
              </a:rPr>
              <a:t>تشاوروا عليك</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sep`hmot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ntotk</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`V} `</a:t>
            </a:r>
            <a:r>
              <a:rPr lang="fr-FR" sz="4000" dirty="0" err="1">
                <a:solidFill>
                  <a:prstClr val="white"/>
                </a:solidFill>
                <a:latin typeface="CS Avva Shenouda" pitchFamily="34" charset="0"/>
              </a:rPr>
              <a:t>mPicrayl</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je </a:t>
            </a:r>
            <a:r>
              <a:rPr lang="fr-FR" sz="4000" dirty="0" err="1">
                <a:solidFill>
                  <a:prstClr val="white"/>
                </a:solidFill>
                <a:latin typeface="CS Avva Shenouda" pitchFamily="34" charset="0"/>
              </a:rPr>
              <a:t>aver</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ouco</a:t>
            </a:r>
            <a:r>
              <a:rPr lang="fr-FR" sz="4000" dirty="0">
                <a:solidFill>
                  <a:prstClr val="white"/>
                </a:solidFill>
                <a:latin typeface="CS Avva Shenouda" pitchFamily="34" charset="0"/>
              </a:rPr>
              <a:t>[ni `</a:t>
            </a:r>
            <a:r>
              <a:rPr lang="fr-FR" sz="4000" dirty="0" err="1">
                <a:solidFill>
                  <a:prstClr val="white"/>
                </a:solidFill>
                <a:latin typeface="CS Avva Shenouda" pitchFamily="34" charset="0"/>
              </a:rPr>
              <a:t>erok</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nje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nioudai</a:t>
            </a:r>
            <a:endParaRPr lang="fr-FR" sz="4000" dirty="0">
              <a:solidFill>
                <a:prstClr val="white"/>
              </a:solidFill>
              <a:latin typeface="CS Avva Shenouda" pitchFamily="34" charset="0"/>
            </a:endParaRPr>
          </a:p>
        </p:txBody>
      </p:sp>
      <p:sp>
        <p:nvSpPr>
          <p:cNvPr id="7" name="Rectangle 6"/>
          <p:cNvSpPr/>
          <p:nvPr/>
        </p:nvSpPr>
        <p:spPr>
          <a:xfrm>
            <a:off x="1991544" y="3810000"/>
            <a:ext cx="7920880" cy="2308324"/>
          </a:xfrm>
          <a:prstGeom prst="rect">
            <a:avLst/>
          </a:prstGeom>
        </p:spPr>
        <p:txBody>
          <a:bodyPr wrap="square">
            <a:spAutoFit/>
          </a:bodyPr>
          <a:lstStyle/>
          <a:p>
            <a:pPr algn="ctr"/>
            <a:r>
              <a:rPr lang="fr-FR" sz="3600" b="1" dirty="0">
                <a:solidFill>
                  <a:prstClr val="white"/>
                </a:solidFill>
                <a:latin typeface="Book Antiqua" pitchFamily="18" charset="0"/>
              </a:rPr>
              <a:t>Je te rends grâce</a:t>
            </a:r>
          </a:p>
          <a:p>
            <a:pPr algn="ctr"/>
            <a:r>
              <a:rPr lang="fr-FR" sz="3600" b="1" dirty="0">
                <a:solidFill>
                  <a:prstClr val="white"/>
                </a:solidFill>
                <a:latin typeface="Book Antiqua" pitchFamily="18" charset="0"/>
              </a:rPr>
              <a:t>Ô Dieu d’Israël</a:t>
            </a:r>
          </a:p>
          <a:p>
            <a:pPr algn="ctr"/>
            <a:r>
              <a:rPr lang="fr-FR" sz="3600" b="1" dirty="0">
                <a:solidFill>
                  <a:prstClr val="white"/>
                </a:solidFill>
                <a:latin typeface="Book Antiqua" pitchFamily="18" charset="0"/>
              </a:rPr>
              <a:t>Car les Juifs ont </a:t>
            </a:r>
          </a:p>
          <a:p>
            <a:pPr algn="ctr"/>
            <a:r>
              <a:rPr lang="fr-FR" sz="3600" b="1" dirty="0">
                <a:solidFill>
                  <a:prstClr val="white"/>
                </a:solidFill>
                <a:latin typeface="Book Antiqua" pitchFamily="18" charset="0"/>
              </a:rPr>
              <a:t>Comploté Contre toi.</a:t>
            </a:r>
          </a:p>
        </p:txBody>
      </p:sp>
      <p:sp>
        <p:nvSpPr>
          <p:cNvPr id="4" name="ZoneTexte 3">
            <a:extLst>
              <a:ext uri="{FF2B5EF4-FFF2-40B4-BE49-F238E27FC236}">
                <a16:creationId xmlns:a16="http://schemas.microsoft.com/office/drawing/2014/main" id="{8E8B73F3-7F70-586C-C339-0BCDD6C6BB0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le 3ème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pt-BR" sz="1600" dirty="0">
                <a:solidFill>
                  <a:prstClr val="white"/>
                </a:solidFill>
                <a:latin typeface="CS Avva Shenouda" pitchFamily="34" charset="0"/>
              </a:rPr>
              <a:t>}</a:t>
            </a:r>
            <a:r>
              <a:rPr lang="fr-FR" sz="1600" dirty="0" err="1">
                <a:solidFill>
                  <a:prstClr val="white"/>
                </a:solidFill>
                <a:latin typeface="CS Avva Shenouda" panose="020B7200000000000000" pitchFamily="34" charset="0"/>
              </a:rPr>
              <a:t>sep`hmot</a:t>
            </a:r>
            <a:r>
              <a:rPr lang="fr-FR" sz="1600" dirty="0">
                <a:solidFill>
                  <a:prstClr val="white"/>
                </a:solidFill>
                <a:latin typeface="CS Avva Shenouda" panose="020B7200000000000000" pitchFamily="34" charset="0"/>
              </a:rPr>
              <a:t> `</a:t>
            </a:r>
            <a:r>
              <a:rPr lang="fr-FR" sz="1600" dirty="0" err="1">
                <a:solidFill>
                  <a:prstClr val="white"/>
                </a:solidFill>
                <a:latin typeface="CS Avva Shenouda" panose="020B7200000000000000" pitchFamily="34" charset="0"/>
              </a:rPr>
              <a:t>ntotk</a:t>
            </a:r>
            <a:r>
              <a:rPr lang="fr-FR" sz="1600" dirty="0">
                <a:solidFill>
                  <a:prstClr val="white"/>
                </a:solidFill>
                <a:latin typeface="Book Antiqua" pitchFamily="18" charset="0"/>
              </a:rPr>
              <a:t>)</a:t>
            </a:r>
          </a:p>
        </p:txBody>
      </p:sp>
      <p:sp>
        <p:nvSpPr>
          <p:cNvPr id="8" name="ZoneTexte 7">
            <a:hlinkClick r:id="rId2" action="ppaction://hlinksldjump"/>
            <a:extLst>
              <a:ext uri="{FF2B5EF4-FFF2-40B4-BE49-F238E27FC236}">
                <a16:creationId xmlns:a16="http://schemas.microsoft.com/office/drawing/2014/main" id="{AB7D9A23-BAC7-AFFF-D432-45593BF9650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16916823"/>
      </p:ext>
    </p:extLst>
  </p:cSld>
  <p:clrMapOvr>
    <a:masterClrMapping/>
  </p:clrMapOvr>
</p:sld>
</file>

<file path=ppt/slides/slide3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أشكرك </a:t>
            </a:r>
            <a:endParaRPr lang="fr-FR" sz="4800" dirty="0">
              <a:solidFill>
                <a:prstClr val="white"/>
              </a:solidFill>
            </a:endParaRPr>
          </a:p>
          <a:p>
            <a:pPr algn="just" rtl="1"/>
            <a:r>
              <a:rPr lang="ar-EG" sz="4800" dirty="0" err="1">
                <a:solidFill>
                  <a:prstClr val="white"/>
                </a:solidFill>
              </a:rPr>
              <a:t>ياإله</a:t>
            </a:r>
            <a:r>
              <a:rPr lang="ar-EG" sz="4800" dirty="0">
                <a:solidFill>
                  <a:prstClr val="white"/>
                </a:solidFill>
              </a:rPr>
              <a:t> اسرائيل </a:t>
            </a:r>
            <a:endParaRPr lang="fr-FR" sz="4800" dirty="0">
              <a:solidFill>
                <a:prstClr val="white"/>
              </a:solidFill>
            </a:endParaRPr>
          </a:p>
          <a:p>
            <a:pPr algn="just" rtl="1"/>
            <a:r>
              <a:rPr lang="ar-EG" sz="4800" dirty="0">
                <a:solidFill>
                  <a:prstClr val="white"/>
                </a:solidFill>
              </a:rPr>
              <a:t>لأنك صُلبت </a:t>
            </a:r>
            <a:endParaRPr lang="fr-FR" sz="4800" dirty="0">
              <a:solidFill>
                <a:prstClr val="white"/>
              </a:solidFill>
            </a:endParaRPr>
          </a:p>
          <a:p>
            <a:pPr algn="just" rtl="1"/>
            <a:r>
              <a:rPr lang="ar-EG" sz="4800" dirty="0">
                <a:solidFill>
                  <a:prstClr val="white"/>
                </a:solidFill>
              </a:rPr>
              <a:t>على الصليب </a:t>
            </a:r>
            <a:r>
              <a:rPr lang="ar-EG" sz="4800" dirty="0" err="1">
                <a:solidFill>
                  <a:prstClr val="white"/>
                </a:solidFill>
              </a:rPr>
              <a:t>بالجلجثة</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pt-BR" sz="4000" dirty="0">
                <a:solidFill>
                  <a:prstClr val="white"/>
                </a:solidFill>
                <a:latin typeface="CS Avva Shenouda" pitchFamily="34" charset="0"/>
              </a:rPr>
              <a:t>}sep`hmot `ntotk @ </a:t>
            </a:r>
            <a:br>
              <a:rPr lang="pt-BR" sz="4000" dirty="0">
                <a:solidFill>
                  <a:prstClr val="white"/>
                </a:solidFill>
                <a:latin typeface="CS Avva Shenouda" pitchFamily="34" charset="0"/>
              </a:rPr>
            </a:br>
            <a:r>
              <a:rPr lang="pt-BR" sz="4000" dirty="0">
                <a:solidFill>
                  <a:prstClr val="white"/>
                </a:solidFill>
                <a:latin typeface="CS Avva Shenouda" pitchFamily="34" charset="0"/>
              </a:rPr>
              <a:t>`V} `mPicrayl @</a:t>
            </a:r>
            <a:br>
              <a:rPr lang="pt-BR" sz="4000" dirty="0">
                <a:solidFill>
                  <a:prstClr val="white"/>
                </a:solidFill>
                <a:latin typeface="CS Avva Shenouda" pitchFamily="34" charset="0"/>
              </a:rPr>
            </a:br>
            <a:r>
              <a:rPr lang="pt-BR" sz="4000" dirty="0">
                <a:solidFill>
                  <a:prstClr val="white"/>
                </a:solidFill>
                <a:latin typeface="CS Avva Shenouda" pitchFamily="34" charset="0"/>
              </a:rPr>
              <a:t>je auask epi`ctauroc @ qen ]golgo;a</a:t>
            </a:r>
            <a:endParaRPr lang="fr-FR" sz="4000" dirty="0">
              <a:solidFill>
                <a:prstClr val="white"/>
              </a:solidFill>
              <a:latin typeface="CS Avva Shenouda" pitchFamily="34" charset="0"/>
            </a:endParaRPr>
          </a:p>
        </p:txBody>
      </p:sp>
      <p:sp>
        <p:nvSpPr>
          <p:cNvPr id="7" name="Rectangle 6"/>
          <p:cNvSpPr/>
          <p:nvPr/>
        </p:nvSpPr>
        <p:spPr>
          <a:xfrm>
            <a:off x="2855640" y="3810000"/>
            <a:ext cx="6480720" cy="2308324"/>
          </a:xfrm>
          <a:prstGeom prst="rect">
            <a:avLst/>
          </a:prstGeom>
        </p:spPr>
        <p:txBody>
          <a:bodyPr wrap="square">
            <a:spAutoFit/>
          </a:bodyPr>
          <a:lstStyle/>
          <a:p>
            <a:pPr algn="ctr"/>
            <a:r>
              <a:rPr lang="fr-FR" sz="3600" b="1" dirty="0">
                <a:solidFill>
                  <a:prstClr val="white"/>
                </a:solidFill>
                <a:latin typeface="Book Antiqua" pitchFamily="18" charset="0"/>
              </a:rPr>
              <a:t>Je te rends grâce</a:t>
            </a:r>
          </a:p>
          <a:p>
            <a:pPr algn="ctr"/>
            <a:r>
              <a:rPr lang="fr-FR" sz="3600" b="1" dirty="0">
                <a:solidFill>
                  <a:prstClr val="white"/>
                </a:solidFill>
                <a:latin typeface="Book Antiqua" pitchFamily="18" charset="0"/>
              </a:rPr>
              <a:t>Ô Dieu d’Israël</a:t>
            </a:r>
          </a:p>
          <a:p>
            <a:pPr algn="ctr"/>
            <a:r>
              <a:rPr lang="fr-FR" sz="3600" b="1" dirty="0">
                <a:solidFill>
                  <a:prstClr val="white"/>
                </a:solidFill>
                <a:latin typeface="Book Antiqua" pitchFamily="18" charset="0"/>
              </a:rPr>
              <a:t>Car tu fus crucifié</a:t>
            </a:r>
          </a:p>
          <a:p>
            <a:pPr algn="ctr"/>
            <a:r>
              <a:rPr lang="fr-FR" sz="3600" b="1" dirty="0">
                <a:solidFill>
                  <a:prstClr val="white"/>
                </a:solidFill>
                <a:latin typeface="Book Antiqua" pitchFamily="18" charset="0"/>
              </a:rPr>
              <a:t>Sur le mont Golgotha</a:t>
            </a:r>
          </a:p>
        </p:txBody>
      </p:sp>
      <p:sp>
        <p:nvSpPr>
          <p:cNvPr id="4" name="ZoneTexte 3">
            <a:extLst>
              <a:ext uri="{FF2B5EF4-FFF2-40B4-BE49-F238E27FC236}">
                <a16:creationId xmlns:a16="http://schemas.microsoft.com/office/drawing/2014/main" id="{95AE6723-9CA7-1E3F-EABE-8076C55919C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le 3ème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pt-BR" sz="1600" dirty="0">
                <a:solidFill>
                  <a:prstClr val="white"/>
                </a:solidFill>
                <a:latin typeface="CS Avva Shenouda" pitchFamily="34" charset="0"/>
              </a:rPr>
              <a:t>}</a:t>
            </a:r>
            <a:r>
              <a:rPr lang="fr-FR" sz="1600" dirty="0" err="1">
                <a:solidFill>
                  <a:prstClr val="white"/>
                </a:solidFill>
                <a:latin typeface="CS Avva Shenouda" panose="020B7200000000000000" pitchFamily="34" charset="0"/>
              </a:rPr>
              <a:t>sep`hmot</a:t>
            </a:r>
            <a:r>
              <a:rPr lang="fr-FR" sz="1600" dirty="0">
                <a:solidFill>
                  <a:prstClr val="white"/>
                </a:solidFill>
                <a:latin typeface="CS Avva Shenouda" panose="020B7200000000000000" pitchFamily="34" charset="0"/>
              </a:rPr>
              <a:t> `</a:t>
            </a:r>
            <a:r>
              <a:rPr lang="fr-FR" sz="1600" dirty="0" err="1">
                <a:solidFill>
                  <a:prstClr val="white"/>
                </a:solidFill>
                <a:latin typeface="CS Avva Shenouda" panose="020B7200000000000000" pitchFamily="34" charset="0"/>
              </a:rPr>
              <a:t>ntotk</a:t>
            </a:r>
            <a:r>
              <a:rPr lang="fr-FR" sz="1600" dirty="0">
                <a:solidFill>
                  <a:prstClr val="white"/>
                </a:solidFill>
                <a:latin typeface="Book Antiqua" pitchFamily="18" charset="0"/>
              </a:rPr>
              <a:t>)</a:t>
            </a:r>
          </a:p>
        </p:txBody>
      </p:sp>
      <p:sp>
        <p:nvSpPr>
          <p:cNvPr id="8" name="ZoneTexte 7">
            <a:hlinkClick r:id="rId2" action="ppaction://hlinksldjump"/>
            <a:extLst>
              <a:ext uri="{FF2B5EF4-FFF2-40B4-BE49-F238E27FC236}">
                <a16:creationId xmlns:a16="http://schemas.microsoft.com/office/drawing/2014/main" id="{5DB559C5-E58C-5DA2-E1CE-46FB9EE2671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77823004"/>
      </p:ext>
    </p:extLst>
  </p:cSld>
  <p:clrMapOvr>
    <a:masterClrMapping/>
  </p:clrMapOvr>
</p:sld>
</file>

<file path=ppt/slides/slide35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أشكرك </a:t>
            </a:r>
            <a:endParaRPr lang="fr-FR" sz="4800" dirty="0">
              <a:solidFill>
                <a:prstClr val="white"/>
              </a:solidFill>
            </a:endParaRPr>
          </a:p>
          <a:p>
            <a:pPr algn="just" rtl="1"/>
            <a:r>
              <a:rPr lang="ar-EG" sz="4800" dirty="0" err="1">
                <a:solidFill>
                  <a:prstClr val="white"/>
                </a:solidFill>
              </a:rPr>
              <a:t>ياإله</a:t>
            </a:r>
            <a:r>
              <a:rPr lang="ar-EG" sz="4800" dirty="0">
                <a:solidFill>
                  <a:prstClr val="white"/>
                </a:solidFill>
              </a:rPr>
              <a:t> اسرائيل </a:t>
            </a:r>
            <a:endParaRPr lang="fr-FR" sz="4800" dirty="0">
              <a:solidFill>
                <a:prstClr val="white"/>
              </a:solidFill>
            </a:endParaRPr>
          </a:p>
          <a:p>
            <a:pPr algn="just" rtl="1"/>
            <a:r>
              <a:rPr lang="ar-EG" sz="4800" dirty="0">
                <a:solidFill>
                  <a:prstClr val="white"/>
                </a:solidFill>
              </a:rPr>
              <a:t>لأنك وُضعتَ في القبرِ </a:t>
            </a:r>
            <a:endParaRPr lang="fr-FR" sz="4800" dirty="0">
              <a:solidFill>
                <a:prstClr val="white"/>
              </a:solidFill>
            </a:endParaRPr>
          </a:p>
          <a:p>
            <a:pPr algn="just" rtl="1"/>
            <a:r>
              <a:rPr lang="ar-EG" sz="4800" dirty="0">
                <a:solidFill>
                  <a:prstClr val="white"/>
                </a:solidFill>
              </a:rPr>
              <a:t>مثل الأموات</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sep`hmot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ntotk</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`V} `</a:t>
            </a:r>
            <a:r>
              <a:rPr lang="fr-FR" sz="4000" dirty="0" err="1">
                <a:solidFill>
                  <a:prstClr val="white"/>
                </a:solidFill>
                <a:latin typeface="CS Avva Shenouda" pitchFamily="34" charset="0"/>
              </a:rPr>
              <a:t>mPicrayl</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je </a:t>
            </a:r>
            <a:r>
              <a:rPr lang="fr-FR" sz="4000" dirty="0" err="1">
                <a:solidFill>
                  <a:prstClr val="white"/>
                </a:solidFill>
                <a:latin typeface="CS Avva Shenouda" pitchFamily="34" charset="0"/>
              </a:rPr>
              <a:t>au,ak</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pi`mhau</a:t>
            </a:r>
            <a:r>
              <a:rPr lang="fr-FR" sz="4000" dirty="0">
                <a:solidFill>
                  <a:prstClr val="white"/>
                </a:solidFill>
                <a:latin typeface="CS Avva Shenouda" pitchFamily="34" charset="0"/>
              </a:rPr>
              <a:t> @ m`</a:t>
            </a:r>
            <a:r>
              <a:rPr lang="fr-FR" sz="4000" dirty="0" err="1">
                <a:solidFill>
                  <a:prstClr val="white"/>
                </a:solidFill>
                <a:latin typeface="CS Avva Shenouda" pitchFamily="34" charset="0"/>
              </a:rPr>
              <a:t>vryt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nnirefmwout</a:t>
            </a:r>
            <a:endParaRPr lang="fr-FR" sz="4000" dirty="0">
              <a:solidFill>
                <a:prstClr val="white"/>
              </a:solidFill>
              <a:latin typeface="CS Avva Shenouda" pitchFamily="34" charset="0"/>
            </a:endParaRPr>
          </a:p>
        </p:txBody>
      </p:sp>
      <p:sp>
        <p:nvSpPr>
          <p:cNvPr id="7" name="Rectangle 6"/>
          <p:cNvSpPr/>
          <p:nvPr/>
        </p:nvSpPr>
        <p:spPr>
          <a:xfrm>
            <a:off x="2855640" y="3810000"/>
            <a:ext cx="6480720" cy="2308324"/>
          </a:xfrm>
          <a:prstGeom prst="rect">
            <a:avLst/>
          </a:prstGeom>
        </p:spPr>
        <p:txBody>
          <a:bodyPr wrap="square">
            <a:spAutoFit/>
          </a:bodyPr>
          <a:lstStyle/>
          <a:p>
            <a:pPr algn="ctr"/>
            <a:r>
              <a:rPr lang="fr-FR" sz="3600" b="1" dirty="0">
                <a:solidFill>
                  <a:prstClr val="white"/>
                </a:solidFill>
                <a:latin typeface="Book Antiqua" pitchFamily="18" charset="0"/>
              </a:rPr>
              <a:t>Je te rends grâce</a:t>
            </a:r>
          </a:p>
          <a:p>
            <a:pPr algn="ctr"/>
            <a:r>
              <a:rPr lang="fr-FR" sz="3600" b="1" dirty="0">
                <a:solidFill>
                  <a:prstClr val="white"/>
                </a:solidFill>
                <a:latin typeface="Book Antiqua" pitchFamily="18" charset="0"/>
              </a:rPr>
              <a:t>Ô Dieu d’Israël</a:t>
            </a:r>
          </a:p>
          <a:p>
            <a:pPr algn="ctr"/>
            <a:r>
              <a:rPr lang="fr-FR" sz="3600" b="1" dirty="0">
                <a:solidFill>
                  <a:prstClr val="white"/>
                </a:solidFill>
                <a:latin typeface="Book Antiqua" pitchFamily="18" charset="0"/>
              </a:rPr>
              <a:t>Car tu fus enterré</a:t>
            </a:r>
          </a:p>
          <a:p>
            <a:pPr algn="ctr"/>
            <a:r>
              <a:rPr lang="fr-FR" sz="3600" b="1" dirty="0">
                <a:solidFill>
                  <a:prstClr val="white"/>
                </a:solidFill>
                <a:latin typeface="Book Antiqua" pitchFamily="18" charset="0"/>
              </a:rPr>
              <a:t>Comme tous les morts.</a:t>
            </a:r>
          </a:p>
        </p:txBody>
      </p:sp>
      <p:sp>
        <p:nvSpPr>
          <p:cNvPr id="4" name="ZoneTexte 3">
            <a:extLst>
              <a:ext uri="{FF2B5EF4-FFF2-40B4-BE49-F238E27FC236}">
                <a16:creationId xmlns:a16="http://schemas.microsoft.com/office/drawing/2014/main" id="{AEC89656-6A5C-0055-33A2-F7457BB4E1C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le 3ème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pt-BR" sz="1600" dirty="0">
                <a:solidFill>
                  <a:prstClr val="white"/>
                </a:solidFill>
                <a:latin typeface="CS Avva Shenouda" pitchFamily="34" charset="0"/>
              </a:rPr>
              <a:t>}</a:t>
            </a:r>
            <a:r>
              <a:rPr lang="fr-FR" sz="1600" dirty="0" err="1">
                <a:solidFill>
                  <a:prstClr val="white"/>
                </a:solidFill>
                <a:latin typeface="CS Avva Shenouda" panose="020B7200000000000000" pitchFamily="34" charset="0"/>
              </a:rPr>
              <a:t>sep`hmot</a:t>
            </a:r>
            <a:r>
              <a:rPr lang="fr-FR" sz="1600" dirty="0">
                <a:solidFill>
                  <a:prstClr val="white"/>
                </a:solidFill>
                <a:latin typeface="CS Avva Shenouda" panose="020B7200000000000000" pitchFamily="34" charset="0"/>
              </a:rPr>
              <a:t> `</a:t>
            </a:r>
            <a:r>
              <a:rPr lang="fr-FR" sz="1600" dirty="0" err="1">
                <a:solidFill>
                  <a:prstClr val="white"/>
                </a:solidFill>
                <a:latin typeface="CS Avva Shenouda" panose="020B7200000000000000" pitchFamily="34" charset="0"/>
              </a:rPr>
              <a:t>ntotk</a:t>
            </a:r>
            <a:r>
              <a:rPr lang="fr-FR" sz="1600" dirty="0">
                <a:solidFill>
                  <a:prstClr val="white"/>
                </a:solidFill>
                <a:latin typeface="Book Antiqua" pitchFamily="18" charset="0"/>
              </a:rPr>
              <a:t>)</a:t>
            </a:r>
          </a:p>
        </p:txBody>
      </p:sp>
      <p:sp>
        <p:nvSpPr>
          <p:cNvPr id="8" name="ZoneTexte 7">
            <a:hlinkClick r:id="rId2" action="ppaction://hlinksldjump"/>
            <a:extLst>
              <a:ext uri="{FF2B5EF4-FFF2-40B4-BE49-F238E27FC236}">
                <a16:creationId xmlns:a16="http://schemas.microsoft.com/office/drawing/2014/main" id="{760217EE-C07B-8A4D-3097-58C8C15D7E7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36823231"/>
      </p:ext>
    </p:extLst>
  </p:cSld>
  <p:clrMapOvr>
    <a:masterClrMapping/>
  </p:clrMapOvr>
</p:sld>
</file>

<file path=ppt/slides/slide3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أشكرك </a:t>
            </a:r>
            <a:endParaRPr lang="fr-FR" sz="4800" dirty="0">
              <a:solidFill>
                <a:prstClr val="white"/>
              </a:solidFill>
            </a:endParaRPr>
          </a:p>
          <a:p>
            <a:pPr algn="just" rtl="1"/>
            <a:r>
              <a:rPr lang="ar-EG" sz="4800" dirty="0" err="1">
                <a:solidFill>
                  <a:prstClr val="white"/>
                </a:solidFill>
              </a:rPr>
              <a:t>ياإله</a:t>
            </a:r>
            <a:r>
              <a:rPr lang="ar-EG" sz="4800" dirty="0">
                <a:solidFill>
                  <a:prstClr val="white"/>
                </a:solidFill>
              </a:rPr>
              <a:t> اسرائيل </a:t>
            </a:r>
            <a:endParaRPr lang="fr-FR" sz="4800" dirty="0">
              <a:solidFill>
                <a:prstClr val="white"/>
              </a:solidFill>
            </a:endParaRPr>
          </a:p>
          <a:p>
            <a:pPr algn="just" rtl="1"/>
            <a:r>
              <a:rPr lang="ar-EG" sz="4800" dirty="0">
                <a:solidFill>
                  <a:prstClr val="white"/>
                </a:solidFill>
              </a:rPr>
              <a:t>لأنك قمت من الموت </a:t>
            </a:r>
            <a:endParaRPr lang="fr-FR" sz="4800" dirty="0">
              <a:solidFill>
                <a:prstClr val="white"/>
              </a:solidFill>
            </a:endParaRPr>
          </a:p>
          <a:p>
            <a:pPr algn="just" rtl="1"/>
            <a:r>
              <a:rPr lang="ar-EG" sz="4800" dirty="0">
                <a:solidFill>
                  <a:prstClr val="white"/>
                </a:solidFill>
              </a:rPr>
              <a:t>بعد ثلاثة أيام</a:t>
            </a:r>
            <a:endParaRPr lang="fr-FR" sz="4800" dirty="0">
              <a:solidFill>
                <a:prstClr val="white"/>
              </a:solidFill>
            </a:endParaRPr>
          </a:p>
        </p:txBody>
      </p:sp>
      <p:sp>
        <p:nvSpPr>
          <p:cNvPr id="6" name="Rectangle 5"/>
          <p:cNvSpPr/>
          <p:nvPr/>
        </p:nvSpPr>
        <p:spPr>
          <a:xfrm>
            <a:off x="457200" y="332656"/>
            <a:ext cx="6705600" cy="2554545"/>
          </a:xfrm>
          <a:prstGeom prst="rect">
            <a:avLst/>
          </a:prstGeom>
        </p:spPr>
        <p:txBody>
          <a:bodyPr wrap="square">
            <a:spAutoFit/>
          </a:bodyPr>
          <a:lstStyle/>
          <a:p>
            <a:pPr algn="just"/>
            <a:r>
              <a:rPr lang="fr-FR" sz="3600" dirty="0">
                <a:solidFill>
                  <a:prstClr val="white"/>
                </a:solidFill>
                <a:latin typeface="CS Avva Shenouda" panose="020B7200000000000000" pitchFamily="34" charset="0"/>
              </a:rPr>
              <a:t>¿ </a:t>
            </a:r>
            <a:r>
              <a:rPr lang="fr-FR" sz="4000" dirty="0">
                <a:solidFill>
                  <a:prstClr val="white"/>
                </a:solidFill>
                <a:latin typeface="CS Avva Shenouda" panose="020B7200000000000000" pitchFamily="34" charset="0"/>
              </a:rPr>
              <a:t>}</a:t>
            </a:r>
            <a:r>
              <a:rPr lang="fr-FR" sz="4000" dirty="0" err="1">
                <a:solidFill>
                  <a:prstClr val="white"/>
                </a:solidFill>
                <a:latin typeface="CS Avva Shenouda" panose="020B7200000000000000" pitchFamily="34" charset="0"/>
              </a:rPr>
              <a:t>sep`hmot</a:t>
            </a:r>
            <a:r>
              <a:rPr lang="fr-FR" sz="4000" dirty="0">
                <a:solidFill>
                  <a:prstClr val="white"/>
                </a:solidFill>
                <a:latin typeface="CS Avva Shenouda" panose="020B7200000000000000" pitchFamily="34" charset="0"/>
              </a:rPr>
              <a:t> `</a:t>
            </a:r>
            <a:r>
              <a:rPr lang="fr-FR" sz="4000" dirty="0" err="1">
                <a:solidFill>
                  <a:prstClr val="white"/>
                </a:solidFill>
                <a:latin typeface="CS Avva Shenouda" panose="020B7200000000000000" pitchFamily="34" charset="0"/>
              </a:rPr>
              <a:t>ntotk</a:t>
            </a:r>
            <a:r>
              <a:rPr lang="fr-FR" sz="4000" dirty="0">
                <a:solidFill>
                  <a:prstClr val="white"/>
                </a:solidFill>
                <a:latin typeface="CS Avva Shenouda" panose="020B7200000000000000" pitchFamily="34" charset="0"/>
              </a:rPr>
              <a:t> @</a:t>
            </a:r>
            <a:br>
              <a:rPr lang="fr-FR" sz="4000" dirty="0">
                <a:solidFill>
                  <a:prstClr val="white"/>
                </a:solidFill>
                <a:latin typeface="CS Avva Shenouda" panose="020B7200000000000000" pitchFamily="34" charset="0"/>
              </a:rPr>
            </a:br>
            <a:r>
              <a:rPr lang="fr-FR" sz="4000" dirty="0">
                <a:solidFill>
                  <a:prstClr val="white"/>
                </a:solidFill>
                <a:latin typeface="CS Avva Shenouda" panose="020B7200000000000000" pitchFamily="34" charset="0"/>
              </a:rPr>
              <a:t>`V} `</a:t>
            </a:r>
            <a:r>
              <a:rPr lang="fr-FR" sz="4000" dirty="0" err="1">
                <a:solidFill>
                  <a:prstClr val="white"/>
                </a:solidFill>
                <a:latin typeface="CS Avva Shenouda" panose="020B7200000000000000" pitchFamily="34" charset="0"/>
              </a:rPr>
              <a:t>mPicrayl</a:t>
            </a:r>
            <a:r>
              <a:rPr lang="fr-FR" sz="4000" dirty="0">
                <a:solidFill>
                  <a:prstClr val="white"/>
                </a:solidFill>
                <a:latin typeface="CS Avva Shenouda" panose="020B7200000000000000" pitchFamily="34" charset="0"/>
              </a:rPr>
              <a:t> @</a:t>
            </a:r>
            <a:br>
              <a:rPr lang="fr-FR" sz="4000" dirty="0">
                <a:solidFill>
                  <a:prstClr val="white"/>
                </a:solidFill>
                <a:latin typeface="CS Avva Shenouda" panose="020B7200000000000000" pitchFamily="34" charset="0"/>
              </a:rPr>
            </a:br>
            <a:r>
              <a:rPr lang="fr-FR" sz="4000" dirty="0">
                <a:solidFill>
                  <a:prstClr val="white"/>
                </a:solidFill>
                <a:latin typeface="CS Avva Shenouda" panose="020B7200000000000000" pitchFamily="34" charset="0"/>
              </a:rPr>
              <a:t>je </a:t>
            </a:r>
            <a:r>
              <a:rPr lang="fr-FR" sz="4000" dirty="0" err="1">
                <a:solidFill>
                  <a:prstClr val="white"/>
                </a:solidFill>
                <a:latin typeface="CS Avva Shenouda" panose="020B7200000000000000" pitchFamily="34" charset="0"/>
              </a:rPr>
              <a:t>menenca</a:t>
            </a:r>
            <a:r>
              <a:rPr lang="fr-FR" sz="4000" dirty="0">
                <a:solidFill>
                  <a:prstClr val="white"/>
                </a:solidFill>
                <a:latin typeface="CS Avva Shenouda" panose="020B7200000000000000" pitchFamily="34" charset="0"/>
              </a:rPr>
              <a:t> </a:t>
            </a:r>
            <a:r>
              <a:rPr lang="fr-FR" sz="4000" dirty="0" err="1">
                <a:solidFill>
                  <a:prstClr val="white"/>
                </a:solidFill>
                <a:latin typeface="CS Avva Shenouda" panose="020B7200000000000000" pitchFamily="34" charset="0"/>
              </a:rPr>
              <a:t>somt</a:t>
            </a:r>
            <a:r>
              <a:rPr lang="fr-FR" sz="4000" dirty="0">
                <a:solidFill>
                  <a:prstClr val="white"/>
                </a:solidFill>
                <a:latin typeface="CS Avva Shenouda" panose="020B7200000000000000" pitchFamily="34" charset="0"/>
              </a:rPr>
              <a:t> `n`</a:t>
            </a:r>
            <a:r>
              <a:rPr lang="fr-FR" sz="4000" dirty="0" err="1">
                <a:solidFill>
                  <a:prstClr val="white"/>
                </a:solidFill>
                <a:latin typeface="CS Avva Shenouda" panose="020B7200000000000000" pitchFamily="34" charset="0"/>
              </a:rPr>
              <a:t>ehoou</a:t>
            </a:r>
            <a:r>
              <a:rPr lang="fr-FR" sz="4000" dirty="0">
                <a:solidFill>
                  <a:prstClr val="white"/>
                </a:solidFill>
                <a:latin typeface="CS Avva Shenouda" panose="020B7200000000000000" pitchFamily="34" charset="0"/>
              </a:rPr>
              <a:t> @ </a:t>
            </a:r>
            <a:r>
              <a:rPr lang="fr-FR" sz="4000" dirty="0" err="1">
                <a:solidFill>
                  <a:prstClr val="white"/>
                </a:solidFill>
                <a:latin typeface="CS Avva Shenouda" panose="020B7200000000000000" pitchFamily="34" charset="0"/>
              </a:rPr>
              <a:t>aktonk</a:t>
            </a:r>
            <a:r>
              <a:rPr lang="fr-FR" sz="4000" dirty="0">
                <a:solidFill>
                  <a:prstClr val="white"/>
                </a:solidFill>
                <a:latin typeface="CS Avva Shenouda" panose="020B7200000000000000" pitchFamily="34" charset="0"/>
              </a:rPr>
              <a:t> `</a:t>
            </a:r>
            <a:r>
              <a:rPr lang="fr-FR" sz="4000" dirty="0" err="1">
                <a:solidFill>
                  <a:prstClr val="white"/>
                </a:solidFill>
                <a:latin typeface="CS Avva Shenouda" panose="020B7200000000000000" pitchFamily="34" charset="0"/>
              </a:rPr>
              <a:t>ebolqen</a:t>
            </a:r>
            <a:r>
              <a:rPr lang="fr-FR" sz="4000" dirty="0">
                <a:solidFill>
                  <a:prstClr val="white"/>
                </a:solidFill>
                <a:latin typeface="CS Avva Shenouda" panose="020B7200000000000000" pitchFamily="34" charset="0"/>
              </a:rPr>
              <a:t> </a:t>
            </a:r>
            <a:r>
              <a:rPr lang="fr-FR" sz="4000" dirty="0" err="1">
                <a:solidFill>
                  <a:prstClr val="white"/>
                </a:solidFill>
                <a:latin typeface="CS Avva Shenouda" panose="020B7200000000000000" pitchFamily="34" charset="0"/>
              </a:rPr>
              <a:t>nye;mwout</a:t>
            </a:r>
            <a:endParaRPr lang="fr-FR" sz="3600" dirty="0">
              <a:solidFill>
                <a:prstClr val="white"/>
              </a:solidFill>
              <a:latin typeface="CS Avva Shenouda" pitchFamily="34" charset="0"/>
            </a:endParaRPr>
          </a:p>
        </p:txBody>
      </p:sp>
      <p:sp>
        <p:nvSpPr>
          <p:cNvPr id="7" name="Rectangle 6"/>
          <p:cNvSpPr/>
          <p:nvPr/>
        </p:nvSpPr>
        <p:spPr>
          <a:xfrm>
            <a:off x="1991544" y="3810000"/>
            <a:ext cx="7920880" cy="2308324"/>
          </a:xfrm>
          <a:prstGeom prst="rect">
            <a:avLst/>
          </a:prstGeom>
        </p:spPr>
        <p:txBody>
          <a:bodyPr wrap="square">
            <a:spAutoFit/>
          </a:bodyPr>
          <a:lstStyle/>
          <a:p>
            <a:pPr algn="ctr"/>
            <a:r>
              <a:rPr lang="fr-FR" sz="3600" b="1" dirty="0">
                <a:solidFill>
                  <a:prstClr val="white"/>
                </a:solidFill>
                <a:latin typeface="Book Antiqua" pitchFamily="18" charset="0"/>
              </a:rPr>
              <a:t>Je te rends grâce</a:t>
            </a:r>
          </a:p>
          <a:p>
            <a:pPr algn="ctr"/>
            <a:r>
              <a:rPr lang="fr-FR" sz="3600" b="1" dirty="0">
                <a:solidFill>
                  <a:prstClr val="white"/>
                </a:solidFill>
                <a:latin typeface="Book Antiqua" pitchFamily="18" charset="0"/>
              </a:rPr>
              <a:t>Ô Dieu d’Israël</a:t>
            </a:r>
          </a:p>
          <a:p>
            <a:pPr algn="ctr"/>
            <a:r>
              <a:rPr lang="fr-FR" sz="3600" b="1" dirty="0">
                <a:solidFill>
                  <a:prstClr val="white"/>
                </a:solidFill>
                <a:latin typeface="Book Antiqua" pitchFamily="18" charset="0"/>
              </a:rPr>
              <a:t>Car tu es ressuscité</a:t>
            </a:r>
          </a:p>
          <a:p>
            <a:pPr algn="ctr"/>
            <a:r>
              <a:rPr lang="fr-FR" sz="3600" b="1" dirty="0">
                <a:solidFill>
                  <a:prstClr val="white"/>
                </a:solidFill>
                <a:latin typeface="Book Antiqua" pitchFamily="18" charset="0"/>
              </a:rPr>
              <a:t>des morts le troisième jour.</a:t>
            </a:r>
          </a:p>
        </p:txBody>
      </p:sp>
      <p:sp>
        <p:nvSpPr>
          <p:cNvPr id="4" name="ZoneTexte 3">
            <a:extLst>
              <a:ext uri="{FF2B5EF4-FFF2-40B4-BE49-F238E27FC236}">
                <a16:creationId xmlns:a16="http://schemas.microsoft.com/office/drawing/2014/main" id="{02FB4EFA-8F4D-8FAF-83FB-8E824B840ED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le 3ème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pt-BR" sz="1600" dirty="0">
                <a:solidFill>
                  <a:prstClr val="white"/>
                </a:solidFill>
                <a:latin typeface="CS Avva Shenouda" pitchFamily="34" charset="0"/>
              </a:rPr>
              <a:t>}</a:t>
            </a:r>
            <a:r>
              <a:rPr lang="fr-FR" sz="1600" dirty="0" err="1">
                <a:solidFill>
                  <a:prstClr val="white"/>
                </a:solidFill>
                <a:latin typeface="CS Avva Shenouda" panose="020B7200000000000000" pitchFamily="34" charset="0"/>
              </a:rPr>
              <a:t>sep`hmot</a:t>
            </a:r>
            <a:r>
              <a:rPr lang="fr-FR" sz="1600" dirty="0">
                <a:solidFill>
                  <a:prstClr val="white"/>
                </a:solidFill>
                <a:latin typeface="CS Avva Shenouda" panose="020B7200000000000000" pitchFamily="34" charset="0"/>
              </a:rPr>
              <a:t> `</a:t>
            </a:r>
            <a:r>
              <a:rPr lang="fr-FR" sz="1600" dirty="0" err="1">
                <a:solidFill>
                  <a:prstClr val="white"/>
                </a:solidFill>
                <a:latin typeface="CS Avva Shenouda" panose="020B7200000000000000" pitchFamily="34" charset="0"/>
              </a:rPr>
              <a:t>ntotk</a:t>
            </a:r>
            <a:r>
              <a:rPr lang="fr-FR" sz="1600" dirty="0">
                <a:solidFill>
                  <a:prstClr val="white"/>
                </a:solidFill>
                <a:latin typeface="Book Antiqua" pitchFamily="18" charset="0"/>
              </a:rPr>
              <a:t>)</a:t>
            </a:r>
          </a:p>
        </p:txBody>
      </p:sp>
      <p:sp>
        <p:nvSpPr>
          <p:cNvPr id="8" name="ZoneTexte 7">
            <a:hlinkClick r:id="rId2" action="ppaction://hlinksldjump"/>
            <a:extLst>
              <a:ext uri="{FF2B5EF4-FFF2-40B4-BE49-F238E27FC236}">
                <a16:creationId xmlns:a16="http://schemas.microsoft.com/office/drawing/2014/main" id="{4A47AD26-2994-4432-0B48-A0447167A7A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69764138"/>
      </p:ext>
    </p:extLst>
  </p:cSld>
  <p:clrMapOvr>
    <a:masterClrMapping/>
  </p:clrMapOvr>
</p:sld>
</file>

<file path=ppt/slides/slide35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أشكرك </a:t>
            </a:r>
            <a:endParaRPr lang="fr-FR" sz="4800" dirty="0">
              <a:solidFill>
                <a:prstClr val="white"/>
              </a:solidFill>
            </a:endParaRPr>
          </a:p>
          <a:p>
            <a:pPr algn="just" rtl="1"/>
            <a:r>
              <a:rPr lang="ar-EG" sz="4800" dirty="0" err="1">
                <a:solidFill>
                  <a:prstClr val="white"/>
                </a:solidFill>
              </a:rPr>
              <a:t>ياإله</a:t>
            </a:r>
            <a:r>
              <a:rPr lang="ar-EG" sz="4800" dirty="0">
                <a:solidFill>
                  <a:prstClr val="white"/>
                </a:solidFill>
              </a:rPr>
              <a:t> اسرائيل </a:t>
            </a:r>
            <a:endParaRPr lang="fr-FR" sz="4800" dirty="0">
              <a:solidFill>
                <a:prstClr val="white"/>
              </a:solidFill>
            </a:endParaRPr>
          </a:p>
          <a:p>
            <a:pPr algn="just" rtl="1"/>
            <a:r>
              <a:rPr lang="ar-EG" sz="4800" dirty="0">
                <a:solidFill>
                  <a:prstClr val="white"/>
                </a:solidFill>
              </a:rPr>
              <a:t>لأنك نزلت الى الجحيم </a:t>
            </a:r>
            <a:endParaRPr lang="fr-FR" sz="4800" dirty="0">
              <a:solidFill>
                <a:prstClr val="white"/>
              </a:solidFill>
            </a:endParaRPr>
          </a:p>
          <a:p>
            <a:pPr algn="just" rtl="1"/>
            <a:r>
              <a:rPr lang="ar-EG" sz="4800" dirty="0">
                <a:solidFill>
                  <a:prstClr val="white"/>
                </a:solidFill>
              </a:rPr>
              <a:t>حيث الهاوية</a:t>
            </a:r>
            <a:endParaRPr lang="fr-FR" sz="4800" dirty="0">
              <a:solidFill>
                <a:prstClr val="white"/>
              </a:solidFill>
            </a:endParaRPr>
          </a:p>
        </p:txBody>
      </p:sp>
      <p:sp>
        <p:nvSpPr>
          <p:cNvPr id="6" name="Rectangle 5"/>
          <p:cNvSpPr/>
          <p:nvPr/>
        </p:nvSpPr>
        <p:spPr>
          <a:xfrm>
            <a:off x="457200" y="332656"/>
            <a:ext cx="6858000"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sep`hmot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ntotk</a:t>
            </a:r>
            <a:r>
              <a:rPr lang="fr-FR" sz="4000" dirty="0">
                <a:solidFill>
                  <a:prstClr val="white"/>
                </a:solidFill>
                <a:latin typeface="CS Avva Shenouda" pitchFamily="34" charset="0"/>
              </a:rPr>
              <a:t> @ </a:t>
            </a:r>
            <a:br>
              <a:rPr lang="fr-FR" sz="4000" dirty="0">
                <a:solidFill>
                  <a:prstClr val="white"/>
                </a:solidFill>
                <a:latin typeface="CS Avva Shenouda" pitchFamily="34" charset="0"/>
              </a:rPr>
            </a:br>
            <a:r>
              <a:rPr lang="fr-FR" sz="4000" dirty="0">
                <a:solidFill>
                  <a:prstClr val="white"/>
                </a:solidFill>
                <a:latin typeface="CS Avva Shenouda" pitchFamily="34" charset="0"/>
              </a:rPr>
              <a:t>`V} `</a:t>
            </a:r>
            <a:r>
              <a:rPr lang="fr-FR" sz="4000" dirty="0" err="1">
                <a:solidFill>
                  <a:prstClr val="white"/>
                </a:solidFill>
                <a:latin typeface="CS Avva Shenouda" pitchFamily="34" charset="0"/>
              </a:rPr>
              <a:t>mPicrayl</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je </a:t>
            </a:r>
            <a:r>
              <a:rPr lang="fr-FR" sz="4000" dirty="0" err="1">
                <a:solidFill>
                  <a:prstClr val="white"/>
                </a:solidFill>
                <a:latin typeface="CS Avva Shenouda" pitchFamily="34" charset="0"/>
              </a:rPr>
              <a:t>aksenak</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epecyt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e`amen</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eqoun</a:t>
            </a:r>
            <a:r>
              <a:rPr lang="fr-FR" sz="4000" dirty="0">
                <a:solidFill>
                  <a:prstClr val="white"/>
                </a:solidFill>
                <a:latin typeface="CS Avva Shenouda" pitchFamily="34" charset="0"/>
              </a:rPr>
              <a:t> `e]</a:t>
            </a:r>
            <a:r>
              <a:rPr lang="fr-FR" sz="4000" dirty="0" err="1">
                <a:solidFill>
                  <a:prstClr val="white"/>
                </a:solidFill>
                <a:latin typeface="CS Avva Shenouda" pitchFamily="34" charset="0"/>
              </a:rPr>
              <a:t>pronia</a:t>
            </a:r>
            <a:endParaRPr lang="fr-FR" sz="4000" dirty="0">
              <a:solidFill>
                <a:prstClr val="white"/>
              </a:solidFill>
              <a:latin typeface="CS Avva Shenouda" pitchFamily="34" charset="0"/>
            </a:endParaRPr>
          </a:p>
        </p:txBody>
      </p:sp>
      <p:sp>
        <p:nvSpPr>
          <p:cNvPr id="7" name="Rectangle 6"/>
          <p:cNvSpPr/>
          <p:nvPr/>
        </p:nvSpPr>
        <p:spPr>
          <a:xfrm>
            <a:off x="1991544" y="3810000"/>
            <a:ext cx="7920880" cy="2308324"/>
          </a:xfrm>
          <a:prstGeom prst="rect">
            <a:avLst/>
          </a:prstGeom>
        </p:spPr>
        <p:txBody>
          <a:bodyPr wrap="square">
            <a:spAutoFit/>
          </a:bodyPr>
          <a:lstStyle/>
          <a:p>
            <a:pPr algn="ctr"/>
            <a:r>
              <a:rPr lang="fr-FR" sz="3600" b="1" dirty="0">
                <a:solidFill>
                  <a:prstClr val="white"/>
                </a:solidFill>
                <a:latin typeface="Book Antiqua" pitchFamily="18" charset="0"/>
              </a:rPr>
              <a:t>Je te rends grâce</a:t>
            </a:r>
          </a:p>
          <a:p>
            <a:pPr algn="ctr"/>
            <a:r>
              <a:rPr lang="fr-FR" sz="3600" b="1" dirty="0">
                <a:solidFill>
                  <a:prstClr val="white"/>
                </a:solidFill>
                <a:latin typeface="Book Antiqua" pitchFamily="18" charset="0"/>
              </a:rPr>
              <a:t>Ô Dieu d’Israël</a:t>
            </a:r>
          </a:p>
          <a:p>
            <a:pPr algn="ctr"/>
            <a:r>
              <a:rPr lang="fr-FR" sz="3600" b="1" dirty="0">
                <a:solidFill>
                  <a:prstClr val="white"/>
                </a:solidFill>
                <a:latin typeface="Book Antiqua" pitchFamily="18" charset="0"/>
              </a:rPr>
              <a:t>Car tu es </a:t>
            </a:r>
          </a:p>
          <a:p>
            <a:pPr algn="ctr"/>
            <a:r>
              <a:rPr lang="fr-FR" sz="3600" b="1" dirty="0">
                <a:solidFill>
                  <a:prstClr val="white"/>
                </a:solidFill>
                <a:latin typeface="Book Antiqua" pitchFamily="18" charset="0"/>
              </a:rPr>
              <a:t>Descendu aux enfers.</a:t>
            </a:r>
          </a:p>
        </p:txBody>
      </p:sp>
      <p:sp>
        <p:nvSpPr>
          <p:cNvPr id="4" name="ZoneTexte 3">
            <a:extLst>
              <a:ext uri="{FF2B5EF4-FFF2-40B4-BE49-F238E27FC236}">
                <a16:creationId xmlns:a16="http://schemas.microsoft.com/office/drawing/2014/main" id="{4952E275-B515-DC4E-8C13-CB5C2EDF5BA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le 3ème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pt-BR" sz="1600" dirty="0">
                <a:solidFill>
                  <a:prstClr val="white"/>
                </a:solidFill>
                <a:latin typeface="CS Avva Shenouda" pitchFamily="34" charset="0"/>
              </a:rPr>
              <a:t>}</a:t>
            </a:r>
            <a:r>
              <a:rPr lang="fr-FR" sz="1600" dirty="0" err="1">
                <a:solidFill>
                  <a:prstClr val="white"/>
                </a:solidFill>
                <a:latin typeface="CS Avva Shenouda" panose="020B7200000000000000" pitchFamily="34" charset="0"/>
              </a:rPr>
              <a:t>sep`hmot</a:t>
            </a:r>
            <a:r>
              <a:rPr lang="fr-FR" sz="1600" dirty="0">
                <a:solidFill>
                  <a:prstClr val="white"/>
                </a:solidFill>
                <a:latin typeface="CS Avva Shenouda" panose="020B7200000000000000" pitchFamily="34" charset="0"/>
              </a:rPr>
              <a:t> `</a:t>
            </a:r>
            <a:r>
              <a:rPr lang="fr-FR" sz="1600" dirty="0" err="1">
                <a:solidFill>
                  <a:prstClr val="white"/>
                </a:solidFill>
                <a:latin typeface="CS Avva Shenouda" panose="020B7200000000000000" pitchFamily="34" charset="0"/>
              </a:rPr>
              <a:t>ntotk</a:t>
            </a:r>
            <a:r>
              <a:rPr lang="fr-FR" sz="1600" dirty="0">
                <a:solidFill>
                  <a:prstClr val="white"/>
                </a:solidFill>
                <a:latin typeface="Book Antiqua" pitchFamily="18" charset="0"/>
              </a:rPr>
              <a:t>)</a:t>
            </a:r>
          </a:p>
        </p:txBody>
      </p:sp>
      <p:sp>
        <p:nvSpPr>
          <p:cNvPr id="8" name="ZoneTexte 7">
            <a:hlinkClick r:id="rId2" action="ppaction://hlinksldjump"/>
            <a:extLst>
              <a:ext uri="{FF2B5EF4-FFF2-40B4-BE49-F238E27FC236}">
                <a16:creationId xmlns:a16="http://schemas.microsoft.com/office/drawing/2014/main" id="{EDF890D1-B703-9E97-C175-901D3F85D1C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78214412"/>
      </p:ext>
    </p:extLst>
  </p:cSld>
  <p:clrMapOvr>
    <a:masterClrMapping/>
  </p:clrMapOvr>
</p:sld>
</file>

<file path=ppt/slides/slide3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أشكرك </a:t>
            </a:r>
            <a:endParaRPr lang="fr-FR" sz="4800" dirty="0">
              <a:solidFill>
                <a:prstClr val="white"/>
              </a:solidFill>
            </a:endParaRPr>
          </a:p>
          <a:p>
            <a:pPr algn="just" rtl="1"/>
            <a:r>
              <a:rPr lang="ar-EG" sz="4800" dirty="0" err="1">
                <a:solidFill>
                  <a:prstClr val="white"/>
                </a:solidFill>
              </a:rPr>
              <a:t>ياإله</a:t>
            </a:r>
            <a:r>
              <a:rPr lang="ar-EG" sz="4800" dirty="0">
                <a:solidFill>
                  <a:prstClr val="white"/>
                </a:solidFill>
              </a:rPr>
              <a:t> اسرائيل </a:t>
            </a:r>
            <a:endParaRPr lang="fr-FR" sz="4800" dirty="0">
              <a:solidFill>
                <a:prstClr val="white"/>
              </a:solidFill>
            </a:endParaRPr>
          </a:p>
          <a:p>
            <a:pPr algn="just" rtl="1"/>
            <a:r>
              <a:rPr lang="ar-EG" sz="4800" dirty="0">
                <a:solidFill>
                  <a:prstClr val="white"/>
                </a:solidFill>
              </a:rPr>
              <a:t>لأنك خلصت آدم </a:t>
            </a:r>
            <a:endParaRPr lang="fr-FR" sz="4800" dirty="0">
              <a:solidFill>
                <a:prstClr val="white"/>
              </a:solidFill>
            </a:endParaRPr>
          </a:p>
          <a:p>
            <a:pPr algn="just" rtl="1"/>
            <a:r>
              <a:rPr lang="ar-EG" sz="4800" dirty="0">
                <a:solidFill>
                  <a:prstClr val="white"/>
                </a:solidFill>
              </a:rPr>
              <a:t>وكل جنسه</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pt-BR" sz="4000" dirty="0">
                <a:solidFill>
                  <a:prstClr val="white"/>
                </a:solidFill>
                <a:latin typeface="CS Avva Shenouda" pitchFamily="34" charset="0"/>
              </a:rPr>
              <a:t>}sep`hmot `ntotk @ </a:t>
            </a:r>
            <a:br>
              <a:rPr lang="pt-BR" sz="4000" dirty="0">
                <a:solidFill>
                  <a:prstClr val="white"/>
                </a:solidFill>
                <a:latin typeface="CS Avva Shenouda" pitchFamily="34" charset="0"/>
              </a:rPr>
            </a:br>
            <a:r>
              <a:rPr lang="pt-BR" sz="4000" dirty="0">
                <a:solidFill>
                  <a:prstClr val="white"/>
                </a:solidFill>
                <a:latin typeface="CS Avva Shenouda" pitchFamily="34" charset="0"/>
              </a:rPr>
              <a:t>`V} `mPicrayl @</a:t>
            </a:r>
            <a:br>
              <a:rPr lang="pt-BR" sz="4000" dirty="0">
                <a:solidFill>
                  <a:prstClr val="white"/>
                </a:solidFill>
                <a:latin typeface="CS Avva Shenouda" pitchFamily="34" charset="0"/>
              </a:rPr>
            </a:br>
            <a:r>
              <a:rPr lang="pt-BR" sz="4000" dirty="0">
                <a:solidFill>
                  <a:prstClr val="white"/>
                </a:solidFill>
                <a:latin typeface="CS Avva Shenouda" pitchFamily="34" charset="0"/>
              </a:rPr>
              <a:t>je aknohem `nAdam @ nem pefgenoc tyrf</a:t>
            </a:r>
            <a:endParaRPr lang="fr-FR" sz="4000" dirty="0">
              <a:solidFill>
                <a:prstClr val="white"/>
              </a:solidFill>
              <a:latin typeface="CS Avva Shenouda" pitchFamily="34" charset="0"/>
            </a:endParaRPr>
          </a:p>
        </p:txBody>
      </p:sp>
      <p:sp>
        <p:nvSpPr>
          <p:cNvPr id="7" name="Rectangle 6"/>
          <p:cNvSpPr/>
          <p:nvPr/>
        </p:nvSpPr>
        <p:spPr>
          <a:xfrm>
            <a:off x="2855640" y="3810000"/>
            <a:ext cx="6480720" cy="2308324"/>
          </a:xfrm>
          <a:prstGeom prst="rect">
            <a:avLst/>
          </a:prstGeom>
        </p:spPr>
        <p:txBody>
          <a:bodyPr wrap="square">
            <a:spAutoFit/>
          </a:bodyPr>
          <a:lstStyle/>
          <a:p>
            <a:pPr algn="ctr"/>
            <a:r>
              <a:rPr lang="fr-FR" sz="3600" b="1" dirty="0">
                <a:solidFill>
                  <a:prstClr val="white"/>
                </a:solidFill>
                <a:latin typeface="Book Antiqua" pitchFamily="18" charset="0"/>
              </a:rPr>
              <a:t>Je te rends grâce</a:t>
            </a:r>
          </a:p>
          <a:p>
            <a:pPr algn="ctr"/>
            <a:r>
              <a:rPr lang="fr-FR" sz="3600" b="1" dirty="0">
                <a:solidFill>
                  <a:prstClr val="white"/>
                </a:solidFill>
                <a:latin typeface="Book Antiqua" pitchFamily="18" charset="0"/>
              </a:rPr>
              <a:t>Ô Dieu d’Israël</a:t>
            </a:r>
          </a:p>
          <a:p>
            <a:pPr algn="ctr"/>
            <a:r>
              <a:rPr lang="fr-FR" sz="3600" b="1" dirty="0">
                <a:solidFill>
                  <a:prstClr val="white"/>
                </a:solidFill>
                <a:latin typeface="Book Antiqua" pitchFamily="18" charset="0"/>
              </a:rPr>
              <a:t>Car tu as sauvé</a:t>
            </a:r>
          </a:p>
          <a:p>
            <a:pPr algn="ctr"/>
            <a:r>
              <a:rPr lang="fr-FR" sz="3600" b="1" dirty="0">
                <a:solidFill>
                  <a:prstClr val="white"/>
                </a:solidFill>
                <a:latin typeface="Book Antiqua" pitchFamily="18" charset="0"/>
              </a:rPr>
              <a:t>Adam et toute sa race.</a:t>
            </a:r>
          </a:p>
        </p:txBody>
      </p:sp>
      <p:sp>
        <p:nvSpPr>
          <p:cNvPr id="4" name="ZoneTexte 3">
            <a:extLst>
              <a:ext uri="{FF2B5EF4-FFF2-40B4-BE49-F238E27FC236}">
                <a16:creationId xmlns:a16="http://schemas.microsoft.com/office/drawing/2014/main" id="{F9F81618-C69B-A8E4-BD49-9C0F934DF3E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le 3ème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pt-BR" sz="1600" dirty="0">
                <a:solidFill>
                  <a:prstClr val="white"/>
                </a:solidFill>
                <a:latin typeface="CS Avva Shenouda" pitchFamily="34" charset="0"/>
              </a:rPr>
              <a:t>}</a:t>
            </a:r>
            <a:r>
              <a:rPr lang="fr-FR" sz="1600" dirty="0" err="1">
                <a:solidFill>
                  <a:prstClr val="white"/>
                </a:solidFill>
                <a:latin typeface="CS Avva Shenouda" panose="020B7200000000000000" pitchFamily="34" charset="0"/>
              </a:rPr>
              <a:t>sep`hmot</a:t>
            </a:r>
            <a:r>
              <a:rPr lang="fr-FR" sz="1600" dirty="0">
                <a:solidFill>
                  <a:prstClr val="white"/>
                </a:solidFill>
                <a:latin typeface="CS Avva Shenouda" panose="020B7200000000000000" pitchFamily="34" charset="0"/>
              </a:rPr>
              <a:t> `</a:t>
            </a:r>
            <a:r>
              <a:rPr lang="fr-FR" sz="1600" dirty="0" err="1">
                <a:solidFill>
                  <a:prstClr val="white"/>
                </a:solidFill>
                <a:latin typeface="CS Avva Shenouda" panose="020B7200000000000000" pitchFamily="34" charset="0"/>
              </a:rPr>
              <a:t>ntotk</a:t>
            </a:r>
            <a:r>
              <a:rPr lang="fr-FR" sz="1600" dirty="0">
                <a:solidFill>
                  <a:prstClr val="white"/>
                </a:solidFill>
                <a:latin typeface="Book Antiqua" pitchFamily="18" charset="0"/>
              </a:rPr>
              <a:t>)</a:t>
            </a:r>
          </a:p>
        </p:txBody>
      </p:sp>
      <p:sp>
        <p:nvSpPr>
          <p:cNvPr id="8" name="ZoneTexte 7">
            <a:hlinkClick r:id="rId2" action="ppaction://hlinksldjump"/>
            <a:extLst>
              <a:ext uri="{FF2B5EF4-FFF2-40B4-BE49-F238E27FC236}">
                <a16:creationId xmlns:a16="http://schemas.microsoft.com/office/drawing/2014/main" id="{54AB19D1-0254-104A-594B-AADD43E6E51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49858618"/>
      </p:ext>
    </p:extLst>
  </p:cSld>
  <p:clrMapOvr>
    <a:masterClrMapping/>
  </p:clrMapOvr>
</p:sld>
</file>

<file path=ppt/slides/slide3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أشكرك </a:t>
            </a:r>
            <a:endParaRPr lang="fr-FR" sz="4800" dirty="0">
              <a:solidFill>
                <a:prstClr val="white"/>
              </a:solidFill>
            </a:endParaRPr>
          </a:p>
          <a:p>
            <a:pPr algn="just" rtl="1"/>
            <a:r>
              <a:rPr lang="ar-EG" sz="4800" dirty="0" err="1">
                <a:solidFill>
                  <a:prstClr val="white"/>
                </a:solidFill>
              </a:rPr>
              <a:t>ياإله</a:t>
            </a:r>
            <a:r>
              <a:rPr lang="ar-EG" sz="4800" dirty="0">
                <a:solidFill>
                  <a:prstClr val="white"/>
                </a:solidFill>
              </a:rPr>
              <a:t> اسرائيل </a:t>
            </a:r>
            <a:endParaRPr lang="fr-FR" sz="4800" dirty="0">
              <a:solidFill>
                <a:prstClr val="white"/>
              </a:solidFill>
            </a:endParaRPr>
          </a:p>
          <a:p>
            <a:pPr algn="just" rtl="1"/>
            <a:r>
              <a:rPr lang="ar-EG" sz="4800" dirty="0">
                <a:solidFill>
                  <a:prstClr val="white"/>
                </a:solidFill>
              </a:rPr>
              <a:t>لأنك اوصيت </a:t>
            </a:r>
            <a:endParaRPr lang="fr-FR" sz="4800" dirty="0">
              <a:solidFill>
                <a:prstClr val="white"/>
              </a:solidFill>
            </a:endParaRPr>
          </a:p>
          <a:p>
            <a:pPr algn="just" rtl="1"/>
            <a:r>
              <a:rPr lang="ar-EG" sz="4800" dirty="0">
                <a:solidFill>
                  <a:prstClr val="white"/>
                </a:solidFill>
              </a:rPr>
              <a:t>رسلك</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sep`hmot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ntotk</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`V} `</a:t>
            </a:r>
            <a:r>
              <a:rPr lang="fr-FR" sz="4000" dirty="0" err="1">
                <a:solidFill>
                  <a:prstClr val="white"/>
                </a:solidFill>
                <a:latin typeface="CS Avva Shenouda" pitchFamily="34" charset="0"/>
              </a:rPr>
              <a:t>mPicrayl</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je </a:t>
            </a:r>
            <a:r>
              <a:rPr lang="fr-FR" sz="4000" dirty="0" err="1">
                <a:solidFill>
                  <a:prstClr val="white"/>
                </a:solidFill>
                <a:latin typeface="CS Avva Shenouda" pitchFamily="34" charset="0"/>
              </a:rPr>
              <a:t>akhonhen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etotou</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nnek`apoctoloc</a:t>
            </a:r>
            <a:endParaRPr lang="fr-FR" sz="4000" dirty="0">
              <a:solidFill>
                <a:prstClr val="white"/>
              </a:solidFill>
              <a:latin typeface="CS Avva Shenouda" pitchFamily="34" charset="0"/>
            </a:endParaRPr>
          </a:p>
        </p:txBody>
      </p:sp>
      <p:sp>
        <p:nvSpPr>
          <p:cNvPr id="7" name="Rectangle 6"/>
          <p:cNvSpPr/>
          <p:nvPr/>
        </p:nvSpPr>
        <p:spPr>
          <a:xfrm>
            <a:off x="2855640" y="3810000"/>
            <a:ext cx="6480720" cy="2308324"/>
          </a:xfrm>
          <a:prstGeom prst="rect">
            <a:avLst/>
          </a:prstGeom>
        </p:spPr>
        <p:txBody>
          <a:bodyPr wrap="square">
            <a:spAutoFit/>
          </a:bodyPr>
          <a:lstStyle/>
          <a:p>
            <a:pPr algn="ctr"/>
            <a:r>
              <a:rPr lang="fr-FR" sz="3600" b="1" dirty="0">
                <a:solidFill>
                  <a:prstClr val="white"/>
                </a:solidFill>
                <a:latin typeface="Book Antiqua" pitchFamily="18" charset="0"/>
              </a:rPr>
              <a:t>Je te rends grâce</a:t>
            </a:r>
          </a:p>
          <a:p>
            <a:pPr algn="ctr"/>
            <a:r>
              <a:rPr lang="fr-FR" sz="3600" b="1" dirty="0">
                <a:solidFill>
                  <a:prstClr val="white"/>
                </a:solidFill>
                <a:latin typeface="Book Antiqua" pitchFamily="18" charset="0"/>
              </a:rPr>
              <a:t>Ô Dieu d’Israël</a:t>
            </a:r>
          </a:p>
          <a:p>
            <a:pPr algn="ctr"/>
            <a:r>
              <a:rPr lang="fr-FR" sz="3600" b="1" dirty="0">
                <a:solidFill>
                  <a:prstClr val="white"/>
                </a:solidFill>
                <a:latin typeface="Book Antiqua" pitchFamily="18" charset="0"/>
              </a:rPr>
              <a:t>Car tu as envoyé</a:t>
            </a:r>
          </a:p>
          <a:p>
            <a:pPr algn="ctr"/>
            <a:r>
              <a:rPr lang="fr-FR" sz="3600" b="1" dirty="0">
                <a:solidFill>
                  <a:prstClr val="white"/>
                </a:solidFill>
                <a:latin typeface="Book Antiqua" pitchFamily="18" charset="0"/>
              </a:rPr>
              <a:t>Tes Saints disciples.</a:t>
            </a:r>
          </a:p>
        </p:txBody>
      </p:sp>
      <p:sp>
        <p:nvSpPr>
          <p:cNvPr id="4" name="ZoneTexte 3">
            <a:extLst>
              <a:ext uri="{FF2B5EF4-FFF2-40B4-BE49-F238E27FC236}">
                <a16:creationId xmlns:a16="http://schemas.microsoft.com/office/drawing/2014/main" id="{DAB863E4-BCA7-222B-84C4-B3030F2919B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le 3ème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pt-BR" sz="1600" dirty="0">
                <a:solidFill>
                  <a:prstClr val="white"/>
                </a:solidFill>
                <a:latin typeface="CS Avva Shenouda" pitchFamily="34" charset="0"/>
              </a:rPr>
              <a:t>}</a:t>
            </a:r>
            <a:r>
              <a:rPr lang="fr-FR" sz="1600" dirty="0" err="1">
                <a:solidFill>
                  <a:prstClr val="white"/>
                </a:solidFill>
                <a:latin typeface="CS Avva Shenouda" panose="020B7200000000000000" pitchFamily="34" charset="0"/>
              </a:rPr>
              <a:t>sep`hmot</a:t>
            </a:r>
            <a:r>
              <a:rPr lang="fr-FR" sz="1600" dirty="0">
                <a:solidFill>
                  <a:prstClr val="white"/>
                </a:solidFill>
                <a:latin typeface="CS Avva Shenouda" panose="020B7200000000000000" pitchFamily="34" charset="0"/>
              </a:rPr>
              <a:t> `</a:t>
            </a:r>
            <a:r>
              <a:rPr lang="fr-FR" sz="1600" dirty="0" err="1">
                <a:solidFill>
                  <a:prstClr val="white"/>
                </a:solidFill>
                <a:latin typeface="CS Avva Shenouda" panose="020B7200000000000000" pitchFamily="34" charset="0"/>
              </a:rPr>
              <a:t>ntotk</a:t>
            </a:r>
            <a:r>
              <a:rPr lang="fr-FR" sz="1600" dirty="0">
                <a:solidFill>
                  <a:prstClr val="white"/>
                </a:solidFill>
                <a:latin typeface="Book Antiqua" pitchFamily="18" charset="0"/>
              </a:rPr>
              <a:t>)</a:t>
            </a:r>
          </a:p>
        </p:txBody>
      </p:sp>
      <p:sp>
        <p:nvSpPr>
          <p:cNvPr id="8" name="ZoneTexte 7">
            <a:hlinkClick r:id="rId2" action="ppaction://hlinksldjump"/>
            <a:extLst>
              <a:ext uri="{FF2B5EF4-FFF2-40B4-BE49-F238E27FC236}">
                <a16:creationId xmlns:a16="http://schemas.microsoft.com/office/drawing/2014/main" id="{AEC7648E-CEB4-B5A9-D334-0338BF2F12B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57379690"/>
      </p:ext>
    </p:extLst>
  </p:cSld>
  <p:clrMapOvr>
    <a:masterClrMapping/>
  </p:clrMapOvr>
</p:sld>
</file>

<file path=ppt/slides/slide35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أشكرك </a:t>
            </a:r>
            <a:endParaRPr lang="fr-FR" sz="4800" dirty="0">
              <a:solidFill>
                <a:prstClr val="white"/>
              </a:solidFill>
            </a:endParaRPr>
          </a:p>
          <a:p>
            <a:pPr algn="just" rtl="1"/>
            <a:r>
              <a:rPr lang="ar-EG" sz="4800" dirty="0" err="1">
                <a:solidFill>
                  <a:prstClr val="white"/>
                </a:solidFill>
              </a:rPr>
              <a:t>ياإله</a:t>
            </a:r>
            <a:r>
              <a:rPr lang="ar-EG" sz="4800" dirty="0">
                <a:solidFill>
                  <a:prstClr val="white"/>
                </a:solidFill>
              </a:rPr>
              <a:t> اسرائيل </a:t>
            </a:r>
            <a:endParaRPr lang="fr-FR" sz="4800" dirty="0">
              <a:solidFill>
                <a:prstClr val="white"/>
              </a:solidFill>
            </a:endParaRPr>
          </a:p>
          <a:p>
            <a:pPr algn="just" rtl="1"/>
            <a:r>
              <a:rPr lang="ar-EG" sz="4800" dirty="0">
                <a:solidFill>
                  <a:prstClr val="white"/>
                </a:solidFill>
              </a:rPr>
              <a:t>لأنك صعدت </a:t>
            </a:r>
            <a:endParaRPr lang="fr-FR" sz="4800" dirty="0">
              <a:solidFill>
                <a:prstClr val="white"/>
              </a:solidFill>
            </a:endParaRPr>
          </a:p>
          <a:p>
            <a:pPr algn="just" rtl="1"/>
            <a:r>
              <a:rPr lang="ar-EG" sz="4800" dirty="0">
                <a:solidFill>
                  <a:prstClr val="white"/>
                </a:solidFill>
              </a:rPr>
              <a:t>الى أعلى السموات</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sep`hmot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ntotk</a:t>
            </a:r>
            <a:r>
              <a:rPr lang="fr-FR" sz="4000" dirty="0">
                <a:solidFill>
                  <a:prstClr val="white"/>
                </a:solidFill>
                <a:latin typeface="CS Avva Shenouda" pitchFamily="34" charset="0"/>
              </a:rPr>
              <a:t> @ </a:t>
            </a:r>
            <a:br>
              <a:rPr lang="fr-FR" sz="4000" dirty="0">
                <a:solidFill>
                  <a:prstClr val="white"/>
                </a:solidFill>
                <a:latin typeface="CS Avva Shenouda" pitchFamily="34" charset="0"/>
              </a:rPr>
            </a:br>
            <a:r>
              <a:rPr lang="fr-FR" sz="4000" dirty="0">
                <a:solidFill>
                  <a:prstClr val="white"/>
                </a:solidFill>
                <a:latin typeface="CS Avva Shenouda" pitchFamily="34" charset="0"/>
              </a:rPr>
              <a:t>`V} `</a:t>
            </a:r>
            <a:r>
              <a:rPr lang="fr-FR" sz="4000" dirty="0" err="1">
                <a:solidFill>
                  <a:prstClr val="white"/>
                </a:solidFill>
                <a:latin typeface="CS Avva Shenouda" pitchFamily="34" charset="0"/>
              </a:rPr>
              <a:t>mPicrayl</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je </a:t>
            </a:r>
            <a:r>
              <a:rPr lang="fr-FR" sz="4000" dirty="0" err="1">
                <a:solidFill>
                  <a:prstClr val="white"/>
                </a:solidFill>
                <a:latin typeface="CS Avva Shenouda" pitchFamily="34" charset="0"/>
              </a:rPr>
              <a:t>aksenak</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e`hryi</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e`pswi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enivyoui</a:t>
            </a:r>
            <a:endParaRPr lang="fr-FR" sz="4000" dirty="0">
              <a:solidFill>
                <a:prstClr val="white"/>
              </a:solidFill>
              <a:latin typeface="CS Avva Shenouda" pitchFamily="34" charset="0"/>
            </a:endParaRPr>
          </a:p>
        </p:txBody>
      </p:sp>
      <p:sp>
        <p:nvSpPr>
          <p:cNvPr id="7" name="Rectangle 6"/>
          <p:cNvSpPr/>
          <p:nvPr/>
        </p:nvSpPr>
        <p:spPr>
          <a:xfrm>
            <a:off x="1991544" y="3810000"/>
            <a:ext cx="7920880" cy="2308324"/>
          </a:xfrm>
          <a:prstGeom prst="rect">
            <a:avLst/>
          </a:prstGeom>
        </p:spPr>
        <p:txBody>
          <a:bodyPr wrap="square">
            <a:spAutoFit/>
          </a:bodyPr>
          <a:lstStyle/>
          <a:p>
            <a:pPr algn="ctr"/>
            <a:r>
              <a:rPr lang="fr-FR" sz="3600" b="1" dirty="0">
                <a:solidFill>
                  <a:prstClr val="white"/>
                </a:solidFill>
                <a:latin typeface="Book Antiqua" pitchFamily="18" charset="0"/>
              </a:rPr>
              <a:t>Je te rends grâce</a:t>
            </a:r>
          </a:p>
          <a:p>
            <a:pPr algn="ctr"/>
            <a:r>
              <a:rPr lang="fr-FR" sz="3600" b="1" dirty="0">
                <a:solidFill>
                  <a:prstClr val="white"/>
                </a:solidFill>
                <a:latin typeface="Book Antiqua" pitchFamily="18" charset="0"/>
              </a:rPr>
              <a:t>Ô Dieu d’Israël</a:t>
            </a:r>
          </a:p>
          <a:p>
            <a:pPr algn="ctr"/>
            <a:r>
              <a:rPr lang="fr-FR" sz="3600" b="1" dirty="0">
                <a:solidFill>
                  <a:prstClr val="white"/>
                </a:solidFill>
                <a:latin typeface="Book Antiqua" pitchFamily="18" charset="0"/>
              </a:rPr>
              <a:t>Car tu es monté</a:t>
            </a:r>
          </a:p>
          <a:p>
            <a:pPr algn="ctr"/>
            <a:r>
              <a:rPr lang="fr-FR" sz="3600" b="1" dirty="0">
                <a:solidFill>
                  <a:prstClr val="white"/>
                </a:solidFill>
                <a:latin typeface="Book Antiqua" pitchFamily="18" charset="0"/>
              </a:rPr>
              <a:t>au plus haut des cieux.</a:t>
            </a:r>
          </a:p>
        </p:txBody>
      </p:sp>
      <p:sp>
        <p:nvSpPr>
          <p:cNvPr id="4" name="ZoneTexte 3">
            <a:extLst>
              <a:ext uri="{FF2B5EF4-FFF2-40B4-BE49-F238E27FC236}">
                <a16:creationId xmlns:a16="http://schemas.microsoft.com/office/drawing/2014/main" id="{934A1BFE-4624-2D0B-D0EB-4991B5EA2B2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le 3ème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pt-BR" sz="1600" dirty="0">
                <a:solidFill>
                  <a:prstClr val="white"/>
                </a:solidFill>
                <a:latin typeface="CS Avva Shenouda" pitchFamily="34" charset="0"/>
              </a:rPr>
              <a:t>}</a:t>
            </a:r>
            <a:r>
              <a:rPr lang="fr-FR" sz="1600" dirty="0" err="1">
                <a:solidFill>
                  <a:prstClr val="white"/>
                </a:solidFill>
                <a:latin typeface="CS Avva Shenouda" panose="020B7200000000000000" pitchFamily="34" charset="0"/>
              </a:rPr>
              <a:t>sep`hmot</a:t>
            </a:r>
            <a:r>
              <a:rPr lang="fr-FR" sz="1600" dirty="0">
                <a:solidFill>
                  <a:prstClr val="white"/>
                </a:solidFill>
                <a:latin typeface="CS Avva Shenouda" panose="020B7200000000000000" pitchFamily="34" charset="0"/>
              </a:rPr>
              <a:t> `</a:t>
            </a:r>
            <a:r>
              <a:rPr lang="fr-FR" sz="1600" dirty="0" err="1">
                <a:solidFill>
                  <a:prstClr val="white"/>
                </a:solidFill>
                <a:latin typeface="CS Avva Shenouda" panose="020B7200000000000000" pitchFamily="34" charset="0"/>
              </a:rPr>
              <a:t>ntotk</a:t>
            </a:r>
            <a:r>
              <a:rPr lang="fr-FR" sz="1600" dirty="0">
                <a:solidFill>
                  <a:prstClr val="white"/>
                </a:solidFill>
                <a:latin typeface="Book Antiqua" pitchFamily="18" charset="0"/>
              </a:rPr>
              <a:t>)</a:t>
            </a:r>
          </a:p>
        </p:txBody>
      </p:sp>
      <p:sp>
        <p:nvSpPr>
          <p:cNvPr id="8" name="ZoneTexte 7">
            <a:hlinkClick r:id="rId2" action="ppaction://hlinksldjump"/>
            <a:extLst>
              <a:ext uri="{FF2B5EF4-FFF2-40B4-BE49-F238E27FC236}">
                <a16:creationId xmlns:a16="http://schemas.microsoft.com/office/drawing/2014/main" id="{BC154C7E-5C5A-7833-C4BA-EC3BB77D9A0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26560501"/>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6"/>
            <a:ext cx="11247156" cy="2123658"/>
          </a:xfrm>
          <a:prstGeom prst="rect">
            <a:avLst/>
          </a:prstGeom>
        </p:spPr>
        <p:txBody>
          <a:bodyPr wrap="square">
            <a:spAutoFit/>
          </a:bodyPr>
          <a:lstStyle/>
          <a:p>
            <a:pPr algn="just" rtl="1"/>
            <a:r>
              <a:rPr lang="ar-EG" sz="4400" dirty="0">
                <a:solidFill>
                  <a:prstClr val="white"/>
                </a:solidFill>
                <a:cs typeface="AL-Hosam" pitchFamily="2" charset="-78"/>
              </a:rPr>
              <a:t>أجنِحةْ حمامةٌ مغشاة بحلِّى الفضةِ و منكباها بصفرة الدهب. و عِندَما يرسم السماوى عليها ممالكاً فيُبَّيَّضون مثلَ الثلج في سلْمون. </a:t>
            </a:r>
            <a:r>
              <a:rPr lang="ar-EG" sz="4400" dirty="0" err="1">
                <a:solidFill>
                  <a:prstClr val="white"/>
                </a:solidFill>
                <a:cs typeface="AL-Hosam" pitchFamily="2" charset="-78"/>
              </a:rPr>
              <a:t>الليلويا</a:t>
            </a:r>
            <a:r>
              <a:rPr lang="ar-EG" sz="4400" dirty="0">
                <a:solidFill>
                  <a:prstClr val="white"/>
                </a:solidFill>
                <a:cs typeface="AL-Hosam" pitchFamily="2" charset="-78"/>
              </a:rPr>
              <a:t>.</a:t>
            </a:r>
            <a:endParaRPr lang="fr-FR" sz="4400" dirty="0">
              <a:solidFill>
                <a:prstClr val="white"/>
              </a:solidFill>
              <a:cs typeface="AL-Hosam" pitchFamily="2" charset="-78"/>
            </a:endParaRPr>
          </a:p>
        </p:txBody>
      </p:sp>
      <p:sp>
        <p:nvSpPr>
          <p:cNvPr id="7" name="Rectangle 6"/>
          <p:cNvSpPr/>
          <p:nvPr/>
        </p:nvSpPr>
        <p:spPr>
          <a:xfrm>
            <a:off x="457200" y="3476618"/>
            <a:ext cx="11247156" cy="1938992"/>
          </a:xfrm>
          <a:prstGeom prst="rect">
            <a:avLst/>
          </a:prstGeom>
        </p:spPr>
        <p:txBody>
          <a:bodyPr wrap="square">
            <a:spAutoFit/>
          </a:bodyPr>
          <a:lstStyle/>
          <a:p>
            <a:pPr algn="ctr"/>
            <a:r>
              <a:rPr lang="fr-FR" sz="3000" b="1" dirty="0">
                <a:solidFill>
                  <a:prstClr val="white"/>
                </a:solidFill>
                <a:latin typeface="Book Antiqua" pitchFamily="18" charset="0"/>
              </a:rPr>
              <a:t>Les ailes de la colombe sont couvertes d'argent, Et son plumage est d'un jaune d'or. Lorsque le Tout Puissant dispersa les rois dans le pays, La terre devint blanche comme la neige du </a:t>
            </a:r>
            <a:r>
              <a:rPr lang="fr-FR" sz="3000" b="1" dirty="0" err="1">
                <a:solidFill>
                  <a:prstClr val="white"/>
                </a:solidFill>
                <a:latin typeface="Book Antiqua" pitchFamily="18" charset="0"/>
              </a:rPr>
              <a:t>Tsalmon</a:t>
            </a:r>
            <a:r>
              <a:rPr lang="fr-FR" sz="3000" b="1" dirty="0">
                <a:solidFill>
                  <a:prstClr val="white"/>
                </a:solidFill>
                <a:latin typeface="Book Antiqua" pitchFamily="18" charset="0"/>
              </a:rPr>
              <a:t>. Alléluia</a:t>
            </a:r>
          </a:p>
        </p:txBody>
      </p:sp>
      <p:sp>
        <p:nvSpPr>
          <p:cNvPr id="4" name="Rectangle 3">
            <a:hlinkClick r:id="rId2" action="ppaction://hlinksldjump"/>
            <a:extLst>
              <a:ext uri="{FF2B5EF4-FFF2-40B4-BE49-F238E27FC236}">
                <a16:creationId xmlns:a16="http://schemas.microsoft.com/office/drawing/2014/main" id="{715E5E6C-CDFE-C3F3-19C3-A691781F6413}"/>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95E9A4DE-020C-718A-B8DA-737B1EC2BB4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D6B85EA7-DC44-553A-7073-D3243E7FDB4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26548109"/>
      </p:ext>
    </p:extLst>
  </p:cSld>
  <p:clrMapOvr>
    <a:masterClrMapping/>
  </p:clrMapOvr>
</p:sld>
</file>

<file path=ppt/slides/slide36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أشكرك </a:t>
            </a:r>
            <a:endParaRPr lang="fr-FR" sz="4800" dirty="0">
              <a:solidFill>
                <a:prstClr val="white"/>
              </a:solidFill>
            </a:endParaRPr>
          </a:p>
          <a:p>
            <a:pPr algn="just" rtl="1"/>
            <a:r>
              <a:rPr lang="ar-EG" sz="4800" dirty="0" err="1">
                <a:solidFill>
                  <a:prstClr val="white"/>
                </a:solidFill>
              </a:rPr>
              <a:t>ياإله</a:t>
            </a:r>
            <a:r>
              <a:rPr lang="ar-EG" sz="4800" dirty="0">
                <a:solidFill>
                  <a:prstClr val="white"/>
                </a:solidFill>
              </a:rPr>
              <a:t> اسرائيل </a:t>
            </a:r>
            <a:endParaRPr lang="fr-FR" sz="4800" dirty="0">
              <a:solidFill>
                <a:prstClr val="white"/>
              </a:solidFill>
            </a:endParaRPr>
          </a:p>
          <a:p>
            <a:pPr algn="just" rtl="1"/>
            <a:r>
              <a:rPr lang="ar-EG" sz="4800" dirty="0">
                <a:solidFill>
                  <a:prstClr val="white"/>
                </a:solidFill>
              </a:rPr>
              <a:t>لأنك جَلَستَ </a:t>
            </a:r>
            <a:endParaRPr lang="fr-FR" sz="4800" dirty="0">
              <a:solidFill>
                <a:prstClr val="white"/>
              </a:solidFill>
            </a:endParaRPr>
          </a:p>
          <a:p>
            <a:pPr algn="just" rtl="1"/>
            <a:r>
              <a:rPr lang="ar-EG" sz="4800" dirty="0">
                <a:solidFill>
                  <a:prstClr val="white"/>
                </a:solidFill>
              </a:rPr>
              <a:t>عن يمين ضابط الكل</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sep`hmot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ntotk</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`V} `</a:t>
            </a:r>
            <a:r>
              <a:rPr lang="fr-FR" sz="4000" dirty="0" err="1">
                <a:solidFill>
                  <a:prstClr val="white"/>
                </a:solidFill>
                <a:latin typeface="CS Avva Shenouda" pitchFamily="34" charset="0"/>
              </a:rPr>
              <a:t>mPicrayl</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je </a:t>
            </a:r>
            <a:r>
              <a:rPr lang="fr-FR" sz="4000" dirty="0" err="1">
                <a:solidFill>
                  <a:prstClr val="white"/>
                </a:solidFill>
                <a:latin typeface="CS Avva Shenouda" pitchFamily="34" charset="0"/>
              </a:rPr>
              <a:t>akhemci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caou`inam</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mPipantokratwr</a:t>
            </a:r>
            <a:endParaRPr lang="fr-FR" sz="4000" dirty="0">
              <a:solidFill>
                <a:prstClr val="white"/>
              </a:solidFill>
              <a:latin typeface="CS Avva Shenouda" pitchFamily="34" charset="0"/>
            </a:endParaRPr>
          </a:p>
        </p:txBody>
      </p:sp>
      <p:sp>
        <p:nvSpPr>
          <p:cNvPr id="7" name="Rectangle 6"/>
          <p:cNvSpPr/>
          <p:nvPr/>
        </p:nvSpPr>
        <p:spPr>
          <a:xfrm>
            <a:off x="1991544" y="3810000"/>
            <a:ext cx="7920880" cy="2308324"/>
          </a:xfrm>
          <a:prstGeom prst="rect">
            <a:avLst/>
          </a:prstGeom>
        </p:spPr>
        <p:txBody>
          <a:bodyPr wrap="square">
            <a:spAutoFit/>
          </a:bodyPr>
          <a:lstStyle/>
          <a:p>
            <a:pPr algn="ctr"/>
            <a:r>
              <a:rPr lang="fr-FR" sz="3600" b="1" dirty="0">
                <a:solidFill>
                  <a:prstClr val="white"/>
                </a:solidFill>
                <a:latin typeface="Book Antiqua" pitchFamily="18" charset="0"/>
              </a:rPr>
              <a:t>Je te rends grâce</a:t>
            </a:r>
          </a:p>
          <a:p>
            <a:pPr algn="ctr"/>
            <a:r>
              <a:rPr lang="fr-FR" sz="3600" b="1" dirty="0">
                <a:solidFill>
                  <a:prstClr val="white"/>
                </a:solidFill>
                <a:latin typeface="Book Antiqua" pitchFamily="18" charset="0"/>
              </a:rPr>
              <a:t>Ô Dieu d’Israël</a:t>
            </a:r>
          </a:p>
          <a:p>
            <a:pPr algn="ctr"/>
            <a:r>
              <a:rPr lang="fr-FR" sz="3600" b="1" dirty="0">
                <a:solidFill>
                  <a:prstClr val="white"/>
                </a:solidFill>
                <a:latin typeface="Book Antiqua" pitchFamily="18" charset="0"/>
              </a:rPr>
              <a:t>Car tu t’es assis</a:t>
            </a:r>
          </a:p>
          <a:p>
            <a:pPr algn="ctr"/>
            <a:r>
              <a:rPr lang="fr-FR" sz="3600" b="1" dirty="0">
                <a:solidFill>
                  <a:prstClr val="white"/>
                </a:solidFill>
                <a:latin typeface="Book Antiqua" pitchFamily="18" charset="0"/>
              </a:rPr>
              <a:t>A la droite du Tout-Puissant.</a:t>
            </a:r>
          </a:p>
        </p:txBody>
      </p:sp>
      <p:sp>
        <p:nvSpPr>
          <p:cNvPr id="4" name="ZoneTexte 3">
            <a:extLst>
              <a:ext uri="{FF2B5EF4-FFF2-40B4-BE49-F238E27FC236}">
                <a16:creationId xmlns:a16="http://schemas.microsoft.com/office/drawing/2014/main" id="{4B3D0326-288C-55BF-C8CA-E9FE519FDED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le 3ème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pt-BR" sz="1600" dirty="0">
                <a:solidFill>
                  <a:prstClr val="white"/>
                </a:solidFill>
                <a:latin typeface="CS Avva Shenouda" pitchFamily="34" charset="0"/>
              </a:rPr>
              <a:t>}</a:t>
            </a:r>
            <a:r>
              <a:rPr lang="fr-FR" sz="1600" dirty="0" err="1">
                <a:solidFill>
                  <a:prstClr val="white"/>
                </a:solidFill>
                <a:latin typeface="CS Avva Shenouda" panose="020B7200000000000000" pitchFamily="34" charset="0"/>
              </a:rPr>
              <a:t>sep`hmot</a:t>
            </a:r>
            <a:r>
              <a:rPr lang="fr-FR" sz="1600" dirty="0">
                <a:solidFill>
                  <a:prstClr val="white"/>
                </a:solidFill>
                <a:latin typeface="CS Avva Shenouda" panose="020B7200000000000000" pitchFamily="34" charset="0"/>
              </a:rPr>
              <a:t> `</a:t>
            </a:r>
            <a:r>
              <a:rPr lang="fr-FR" sz="1600" dirty="0" err="1">
                <a:solidFill>
                  <a:prstClr val="white"/>
                </a:solidFill>
                <a:latin typeface="CS Avva Shenouda" panose="020B7200000000000000" pitchFamily="34" charset="0"/>
              </a:rPr>
              <a:t>ntotk</a:t>
            </a:r>
            <a:r>
              <a:rPr lang="fr-FR" sz="1600" dirty="0">
                <a:solidFill>
                  <a:prstClr val="white"/>
                </a:solidFill>
                <a:latin typeface="Book Antiqua" pitchFamily="18" charset="0"/>
              </a:rPr>
              <a:t>)</a:t>
            </a:r>
          </a:p>
        </p:txBody>
      </p:sp>
      <p:sp>
        <p:nvSpPr>
          <p:cNvPr id="8" name="ZoneTexte 7">
            <a:hlinkClick r:id="rId2" action="ppaction://hlinksldjump"/>
            <a:extLst>
              <a:ext uri="{FF2B5EF4-FFF2-40B4-BE49-F238E27FC236}">
                <a16:creationId xmlns:a16="http://schemas.microsoft.com/office/drawing/2014/main" id="{92F57ECC-1367-EED2-1059-C31FBAE9310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77508173"/>
      </p:ext>
    </p:extLst>
  </p:cSld>
  <p:clrMapOvr>
    <a:masterClrMapping/>
  </p:clrMapOvr>
</p:sld>
</file>

<file path=ppt/slides/slide36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أشكرك </a:t>
            </a:r>
            <a:endParaRPr lang="fr-FR" sz="4800" dirty="0">
              <a:solidFill>
                <a:prstClr val="white"/>
              </a:solidFill>
            </a:endParaRPr>
          </a:p>
          <a:p>
            <a:pPr algn="just" rtl="1"/>
            <a:r>
              <a:rPr lang="ar-EG" sz="4800" dirty="0" err="1">
                <a:solidFill>
                  <a:prstClr val="white"/>
                </a:solidFill>
              </a:rPr>
              <a:t>ياإله</a:t>
            </a:r>
            <a:r>
              <a:rPr lang="ar-EG" sz="4800" dirty="0">
                <a:solidFill>
                  <a:prstClr val="white"/>
                </a:solidFill>
              </a:rPr>
              <a:t> اسرائيل </a:t>
            </a:r>
            <a:endParaRPr lang="fr-FR" sz="4800" dirty="0">
              <a:solidFill>
                <a:prstClr val="white"/>
              </a:solidFill>
            </a:endParaRPr>
          </a:p>
          <a:p>
            <a:pPr algn="just" rtl="1"/>
            <a:r>
              <a:rPr lang="ar-EG" sz="4800" dirty="0">
                <a:solidFill>
                  <a:prstClr val="white"/>
                </a:solidFill>
              </a:rPr>
              <a:t>لأنك </a:t>
            </a:r>
            <a:r>
              <a:rPr lang="ar-EG" sz="4800" dirty="0" err="1">
                <a:solidFill>
                  <a:prstClr val="white"/>
                </a:solidFill>
              </a:rPr>
              <a:t>ستأتى</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لتدين المسكونة</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pt-BR" sz="4000" dirty="0">
                <a:solidFill>
                  <a:prstClr val="white"/>
                </a:solidFill>
                <a:latin typeface="CS Avva Shenouda" pitchFamily="34" charset="0"/>
              </a:rPr>
              <a:t>}sep`hmot `ntotk @</a:t>
            </a:r>
            <a:br>
              <a:rPr lang="pt-BR" sz="4000" dirty="0">
                <a:solidFill>
                  <a:prstClr val="white"/>
                </a:solidFill>
                <a:latin typeface="CS Avva Shenouda" pitchFamily="34" charset="0"/>
              </a:rPr>
            </a:br>
            <a:r>
              <a:rPr lang="pt-BR" sz="4000" dirty="0">
                <a:solidFill>
                  <a:prstClr val="white"/>
                </a:solidFill>
                <a:latin typeface="CS Avva Shenouda" pitchFamily="34" charset="0"/>
              </a:rPr>
              <a:t>`V} `mPicrayl @ je `ek`e`i `e]hap @ e]oikoumeny</a:t>
            </a:r>
            <a:endParaRPr lang="fr-FR" sz="4000" dirty="0">
              <a:solidFill>
                <a:prstClr val="white"/>
              </a:solidFill>
              <a:latin typeface="CS Avva Shenouda" pitchFamily="34" charset="0"/>
            </a:endParaRPr>
          </a:p>
        </p:txBody>
      </p:sp>
      <p:sp>
        <p:nvSpPr>
          <p:cNvPr id="7" name="Rectangle 6"/>
          <p:cNvSpPr/>
          <p:nvPr/>
        </p:nvSpPr>
        <p:spPr>
          <a:xfrm>
            <a:off x="2855640" y="3810000"/>
            <a:ext cx="6480720" cy="2308324"/>
          </a:xfrm>
          <a:prstGeom prst="rect">
            <a:avLst/>
          </a:prstGeom>
        </p:spPr>
        <p:txBody>
          <a:bodyPr wrap="square">
            <a:spAutoFit/>
          </a:bodyPr>
          <a:lstStyle/>
          <a:p>
            <a:pPr algn="ctr"/>
            <a:r>
              <a:rPr lang="fr-FR" sz="3600" b="1" dirty="0">
                <a:solidFill>
                  <a:prstClr val="white"/>
                </a:solidFill>
                <a:latin typeface="Book Antiqua" pitchFamily="18" charset="0"/>
              </a:rPr>
              <a:t>Je te rends grâce</a:t>
            </a:r>
          </a:p>
          <a:p>
            <a:pPr algn="ctr"/>
            <a:r>
              <a:rPr lang="fr-FR" sz="3600" b="1" dirty="0">
                <a:solidFill>
                  <a:prstClr val="white"/>
                </a:solidFill>
                <a:latin typeface="Book Antiqua" pitchFamily="18" charset="0"/>
              </a:rPr>
              <a:t>Ô Dieu d’Israël</a:t>
            </a:r>
          </a:p>
          <a:p>
            <a:pPr algn="ctr"/>
            <a:r>
              <a:rPr lang="fr-FR" sz="3600" b="1" dirty="0">
                <a:solidFill>
                  <a:prstClr val="white"/>
                </a:solidFill>
                <a:latin typeface="Book Antiqua" pitchFamily="18" charset="0"/>
              </a:rPr>
              <a:t>Car tu reviendras</a:t>
            </a:r>
          </a:p>
          <a:p>
            <a:pPr algn="ctr"/>
            <a:r>
              <a:rPr lang="fr-FR" sz="3600" b="1" dirty="0">
                <a:solidFill>
                  <a:prstClr val="white"/>
                </a:solidFill>
                <a:latin typeface="Book Antiqua" pitchFamily="18" charset="0"/>
              </a:rPr>
              <a:t>Pour juger l’univers.</a:t>
            </a:r>
          </a:p>
        </p:txBody>
      </p:sp>
      <p:sp>
        <p:nvSpPr>
          <p:cNvPr id="4" name="ZoneTexte 3">
            <a:extLst>
              <a:ext uri="{FF2B5EF4-FFF2-40B4-BE49-F238E27FC236}">
                <a16:creationId xmlns:a16="http://schemas.microsoft.com/office/drawing/2014/main" id="{FE1AD384-25FA-2EC0-2241-B948107EFBA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le 3ème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pt-BR" sz="1600" dirty="0">
                <a:solidFill>
                  <a:prstClr val="white"/>
                </a:solidFill>
                <a:latin typeface="CS Avva Shenouda" pitchFamily="34" charset="0"/>
              </a:rPr>
              <a:t>}</a:t>
            </a:r>
            <a:r>
              <a:rPr lang="fr-FR" sz="1600" dirty="0" err="1">
                <a:solidFill>
                  <a:prstClr val="white"/>
                </a:solidFill>
                <a:latin typeface="CS Avva Shenouda" panose="020B7200000000000000" pitchFamily="34" charset="0"/>
              </a:rPr>
              <a:t>sep`hmot</a:t>
            </a:r>
            <a:r>
              <a:rPr lang="fr-FR" sz="1600" dirty="0">
                <a:solidFill>
                  <a:prstClr val="white"/>
                </a:solidFill>
                <a:latin typeface="CS Avva Shenouda" panose="020B7200000000000000" pitchFamily="34" charset="0"/>
              </a:rPr>
              <a:t> `</a:t>
            </a:r>
            <a:r>
              <a:rPr lang="fr-FR" sz="1600" dirty="0" err="1">
                <a:solidFill>
                  <a:prstClr val="white"/>
                </a:solidFill>
                <a:latin typeface="CS Avva Shenouda" panose="020B7200000000000000" pitchFamily="34" charset="0"/>
              </a:rPr>
              <a:t>ntotk</a:t>
            </a:r>
            <a:r>
              <a:rPr lang="fr-FR" sz="1600" dirty="0">
                <a:solidFill>
                  <a:prstClr val="white"/>
                </a:solidFill>
                <a:latin typeface="Book Antiqua" pitchFamily="18" charset="0"/>
              </a:rPr>
              <a:t>)</a:t>
            </a:r>
          </a:p>
        </p:txBody>
      </p:sp>
      <p:sp>
        <p:nvSpPr>
          <p:cNvPr id="8" name="ZoneTexte 7">
            <a:hlinkClick r:id="rId2" action="ppaction://hlinksldjump"/>
            <a:extLst>
              <a:ext uri="{FF2B5EF4-FFF2-40B4-BE49-F238E27FC236}">
                <a16:creationId xmlns:a16="http://schemas.microsoft.com/office/drawing/2014/main" id="{A7B24781-D497-6F1B-E57D-EC5407A97A5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73299014"/>
      </p:ext>
    </p:extLst>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أشكرك </a:t>
            </a:r>
            <a:endParaRPr lang="fr-FR" sz="4800" dirty="0">
              <a:solidFill>
                <a:prstClr val="white"/>
              </a:solidFill>
            </a:endParaRPr>
          </a:p>
          <a:p>
            <a:pPr algn="just" rtl="1"/>
            <a:r>
              <a:rPr lang="ar-EG" sz="4800" dirty="0" err="1">
                <a:solidFill>
                  <a:prstClr val="white"/>
                </a:solidFill>
              </a:rPr>
              <a:t>ياإله</a:t>
            </a:r>
            <a:r>
              <a:rPr lang="ar-EG" sz="4800" dirty="0">
                <a:solidFill>
                  <a:prstClr val="white"/>
                </a:solidFill>
              </a:rPr>
              <a:t> اسرائيل </a:t>
            </a:r>
            <a:endParaRPr lang="fr-FR" sz="4800" dirty="0">
              <a:solidFill>
                <a:prstClr val="white"/>
              </a:solidFill>
            </a:endParaRPr>
          </a:p>
          <a:p>
            <a:pPr algn="just" rtl="1"/>
            <a:r>
              <a:rPr lang="ar-EG" sz="4800" dirty="0" err="1">
                <a:solidFill>
                  <a:prstClr val="white"/>
                </a:solidFill>
              </a:rPr>
              <a:t>اعطنى</a:t>
            </a:r>
            <a:r>
              <a:rPr lang="ar-EG" sz="4800" dirty="0">
                <a:solidFill>
                  <a:prstClr val="white"/>
                </a:solidFill>
              </a:rPr>
              <a:t> رحمَةً </a:t>
            </a:r>
            <a:endParaRPr lang="fr-FR" sz="4800" dirty="0">
              <a:solidFill>
                <a:prstClr val="white"/>
              </a:solidFill>
            </a:endParaRPr>
          </a:p>
          <a:p>
            <a:pPr algn="just" rtl="1"/>
            <a:r>
              <a:rPr lang="ar-EG" sz="4800" dirty="0">
                <a:solidFill>
                  <a:prstClr val="white"/>
                </a:solidFill>
              </a:rPr>
              <a:t>وغفراناً</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sep`hmot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ntotk</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`V} `</a:t>
            </a:r>
            <a:r>
              <a:rPr lang="fr-FR" sz="4000" dirty="0" err="1">
                <a:solidFill>
                  <a:prstClr val="white"/>
                </a:solidFill>
                <a:latin typeface="CS Avva Shenouda" pitchFamily="34" charset="0"/>
              </a:rPr>
              <a:t>mPicrayl</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Moi </a:t>
            </a:r>
            <a:r>
              <a:rPr lang="fr-FR" sz="4000" dirty="0" err="1">
                <a:solidFill>
                  <a:prstClr val="white"/>
                </a:solidFill>
                <a:latin typeface="CS Avva Shenouda" pitchFamily="34" charset="0"/>
              </a:rPr>
              <a:t>nyi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nounai</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Nem </a:t>
            </a:r>
            <a:r>
              <a:rPr lang="fr-FR" sz="4000" dirty="0" err="1">
                <a:solidFill>
                  <a:prstClr val="white"/>
                </a:solidFill>
                <a:latin typeface="CS Avva Shenouda" pitchFamily="34" charset="0"/>
              </a:rPr>
              <a:t>ou,w</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ebol</a:t>
            </a:r>
            <a:endParaRPr lang="fr-FR" sz="4000" dirty="0">
              <a:solidFill>
                <a:prstClr val="white"/>
              </a:solidFill>
              <a:latin typeface="CS Avva Shenouda" pitchFamily="34" charset="0"/>
            </a:endParaRPr>
          </a:p>
        </p:txBody>
      </p:sp>
      <p:sp>
        <p:nvSpPr>
          <p:cNvPr id="7" name="Rectangle 6"/>
          <p:cNvSpPr/>
          <p:nvPr/>
        </p:nvSpPr>
        <p:spPr>
          <a:xfrm>
            <a:off x="2855640" y="3810000"/>
            <a:ext cx="6480720" cy="2308324"/>
          </a:xfrm>
          <a:prstGeom prst="rect">
            <a:avLst/>
          </a:prstGeom>
        </p:spPr>
        <p:txBody>
          <a:bodyPr wrap="square">
            <a:spAutoFit/>
          </a:bodyPr>
          <a:lstStyle/>
          <a:p>
            <a:pPr algn="ctr"/>
            <a:r>
              <a:rPr lang="fr-FR" sz="3600" b="1" dirty="0">
                <a:solidFill>
                  <a:prstClr val="white"/>
                </a:solidFill>
                <a:latin typeface="Book Antiqua" pitchFamily="18" charset="0"/>
              </a:rPr>
              <a:t>Je te rends grâce</a:t>
            </a:r>
          </a:p>
          <a:p>
            <a:pPr algn="ctr"/>
            <a:r>
              <a:rPr lang="fr-FR" sz="3600" b="1" dirty="0">
                <a:solidFill>
                  <a:prstClr val="white"/>
                </a:solidFill>
                <a:latin typeface="Book Antiqua" pitchFamily="18" charset="0"/>
              </a:rPr>
              <a:t>Ô Dieu d’Israël</a:t>
            </a:r>
          </a:p>
          <a:p>
            <a:pPr algn="ctr"/>
            <a:r>
              <a:rPr lang="fr-FR" sz="3600" b="1" dirty="0">
                <a:solidFill>
                  <a:prstClr val="white"/>
                </a:solidFill>
                <a:latin typeface="Book Antiqua" pitchFamily="18" charset="0"/>
              </a:rPr>
              <a:t>Aie pitié de nous</a:t>
            </a:r>
          </a:p>
          <a:p>
            <a:pPr algn="ctr"/>
            <a:r>
              <a:rPr lang="fr-FR" sz="3600" b="1" dirty="0">
                <a:solidFill>
                  <a:prstClr val="white"/>
                </a:solidFill>
                <a:latin typeface="Book Antiqua" pitchFamily="18" charset="0"/>
              </a:rPr>
              <a:t>Et pardonne-nous nos péchés.</a:t>
            </a:r>
          </a:p>
        </p:txBody>
      </p:sp>
      <p:sp>
        <p:nvSpPr>
          <p:cNvPr id="4" name="ZoneTexte 3">
            <a:extLst>
              <a:ext uri="{FF2B5EF4-FFF2-40B4-BE49-F238E27FC236}">
                <a16:creationId xmlns:a16="http://schemas.microsoft.com/office/drawing/2014/main" id="{7D36000B-D937-8489-FD8B-9A7302421C6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le 3ème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pt-BR" sz="1600" dirty="0">
                <a:solidFill>
                  <a:prstClr val="white"/>
                </a:solidFill>
                <a:latin typeface="CS Avva Shenouda" pitchFamily="34" charset="0"/>
              </a:rPr>
              <a:t>}</a:t>
            </a:r>
            <a:r>
              <a:rPr lang="fr-FR" sz="1600" dirty="0" err="1">
                <a:solidFill>
                  <a:prstClr val="white"/>
                </a:solidFill>
                <a:latin typeface="CS Avva Shenouda" panose="020B7200000000000000" pitchFamily="34" charset="0"/>
              </a:rPr>
              <a:t>sep`hmot</a:t>
            </a:r>
            <a:r>
              <a:rPr lang="fr-FR" sz="1600" dirty="0">
                <a:solidFill>
                  <a:prstClr val="white"/>
                </a:solidFill>
                <a:latin typeface="CS Avva Shenouda" panose="020B7200000000000000" pitchFamily="34" charset="0"/>
              </a:rPr>
              <a:t> `</a:t>
            </a:r>
            <a:r>
              <a:rPr lang="fr-FR" sz="1600" dirty="0" err="1">
                <a:solidFill>
                  <a:prstClr val="white"/>
                </a:solidFill>
                <a:latin typeface="CS Avva Shenouda" panose="020B7200000000000000" pitchFamily="34" charset="0"/>
              </a:rPr>
              <a:t>ntotk</a:t>
            </a:r>
            <a:r>
              <a:rPr lang="fr-FR" sz="1600" dirty="0">
                <a:solidFill>
                  <a:prstClr val="white"/>
                </a:solidFill>
                <a:latin typeface="Book Antiqua" pitchFamily="18" charset="0"/>
              </a:rPr>
              <a:t>)</a:t>
            </a:r>
          </a:p>
        </p:txBody>
      </p:sp>
      <p:sp>
        <p:nvSpPr>
          <p:cNvPr id="8" name="ZoneTexte 7">
            <a:hlinkClick r:id="rId2" action="ppaction://hlinksldjump"/>
            <a:extLst>
              <a:ext uri="{FF2B5EF4-FFF2-40B4-BE49-F238E27FC236}">
                <a16:creationId xmlns:a16="http://schemas.microsoft.com/office/drawing/2014/main" id="{DA704AB0-56E8-461E-E7CA-E679A35A6E6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78096133"/>
      </p:ext>
    </p:extLst>
  </p:cSld>
  <p:clrMapOvr>
    <a:masterClrMapping/>
  </p:clrMapOvr>
</p:sld>
</file>

<file path=ppt/slides/slide36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62736" cy="3046988"/>
          </a:xfrm>
          <a:prstGeom prst="rect">
            <a:avLst/>
          </a:prstGeom>
        </p:spPr>
        <p:txBody>
          <a:bodyPr wrap="square">
            <a:spAutoFit/>
          </a:bodyPr>
          <a:lstStyle/>
          <a:p>
            <a:pPr algn="just" rtl="1"/>
            <a:r>
              <a:rPr lang="ar-EG" sz="4800" dirty="0">
                <a:solidFill>
                  <a:prstClr val="white"/>
                </a:solidFill>
              </a:rPr>
              <a:t>أشكرك </a:t>
            </a:r>
            <a:endParaRPr lang="fr-FR" sz="4800" dirty="0">
              <a:solidFill>
                <a:prstClr val="white"/>
              </a:solidFill>
            </a:endParaRPr>
          </a:p>
          <a:p>
            <a:pPr algn="just" rtl="1"/>
            <a:r>
              <a:rPr lang="ar-EG" sz="4800" dirty="0" err="1">
                <a:solidFill>
                  <a:prstClr val="white"/>
                </a:solidFill>
              </a:rPr>
              <a:t>ياإله</a:t>
            </a:r>
            <a:r>
              <a:rPr lang="ar-EG" sz="4800" dirty="0">
                <a:solidFill>
                  <a:prstClr val="white"/>
                </a:solidFill>
              </a:rPr>
              <a:t> اسرائيل </a:t>
            </a:r>
            <a:endParaRPr lang="fr-FR" sz="4800" dirty="0">
              <a:solidFill>
                <a:prstClr val="white"/>
              </a:solidFill>
            </a:endParaRPr>
          </a:p>
          <a:p>
            <a:pPr algn="just" rtl="1"/>
            <a:r>
              <a:rPr lang="ar-EG" sz="4800" dirty="0" err="1">
                <a:solidFill>
                  <a:prstClr val="white"/>
                </a:solidFill>
              </a:rPr>
              <a:t>إصفح</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عن زلاتنا</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sep`hmot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ntotk</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`V} `</a:t>
            </a:r>
            <a:r>
              <a:rPr lang="fr-FR" sz="4000" dirty="0" err="1">
                <a:solidFill>
                  <a:prstClr val="white"/>
                </a:solidFill>
                <a:latin typeface="CS Avva Shenouda" pitchFamily="34" charset="0"/>
              </a:rPr>
              <a:t>mPicrayl</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aricun,orin</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nnenpara`ptwma</a:t>
            </a:r>
            <a:endParaRPr lang="fr-FR" sz="4000" dirty="0">
              <a:solidFill>
                <a:prstClr val="white"/>
              </a:solidFill>
              <a:latin typeface="CS Avva Shenouda" pitchFamily="34" charset="0"/>
            </a:endParaRPr>
          </a:p>
        </p:txBody>
      </p:sp>
      <p:sp>
        <p:nvSpPr>
          <p:cNvPr id="7" name="Rectangle 6"/>
          <p:cNvSpPr/>
          <p:nvPr/>
        </p:nvSpPr>
        <p:spPr>
          <a:xfrm>
            <a:off x="1991544" y="3810000"/>
            <a:ext cx="7920880" cy="2308324"/>
          </a:xfrm>
          <a:prstGeom prst="rect">
            <a:avLst/>
          </a:prstGeom>
        </p:spPr>
        <p:txBody>
          <a:bodyPr wrap="square">
            <a:spAutoFit/>
          </a:bodyPr>
          <a:lstStyle/>
          <a:p>
            <a:pPr algn="ctr"/>
            <a:r>
              <a:rPr lang="fr-FR" sz="3600" b="1" dirty="0">
                <a:solidFill>
                  <a:prstClr val="white"/>
                </a:solidFill>
                <a:latin typeface="Book Antiqua" pitchFamily="18" charset="0"/>
              </a:rPr>
              <a:t>Je te rends grâce</a:t>
            </a:r>
          </a:p>
          <a:p>
            <a:pPr algn="ctr"/>
            <a:r>
              <a:rPr lang="fr-FR" sz="3600" b="1" dirty="0">
                <a:solidFill>
                  <a:prstClr val="white"/>
                </a:solidFill>
                <a:latin typeface="Book Antiqua" pitchFamily="18" charset="0"/>
              </a:rPr>
              <a:t>Ô Dieu d’Israël</a:t>
            </a:r>
          </a:p>
          <a:p>
            <a:pPr algn="ctr"/>
            <a:r>
              <a:rPr lang="fr-FR" sz="3600" b="1" dirty="0">
                <a:solidFill>
                  <a:prstClr val="white"/>
                </a:solidFill>
                <a:latin typeface="Book Antiqua" pitchFamily="18" charset="0"/>
              </a:rPr>
              <a:t>Pardonnes-nous</a:t>
            </a:r>
          </a:p>
          <a:p>
            <a:pPr algn="ctr"/>
            <a:r>
              <a:rPr lang="fr-FR" sz="3600" b="1" dirty="0">
                <a:solidFill>
                  <a:prstClr val="white"/>
                </a:solidFill>
                <a:latin typeface="Book Antiqua" pitchFamily="18" charset="0"/>
              </a:rPr>
              <a:t>toutes nos offenses</a:t>
            </a:r>
          </a:p>
        </p:txBody>
      </p:sp>
      <p:sp>
        <p:nvSpPr>
          <p:cNvPr id="4" name="ZoneTexte 3">
            <a:extLst>
              <a:ext uri="{FF2B5EF4-FFF2-40B4-BE49-F238E27FC236}">
                <a16:creationId xmlns:a16="http://schemas.microsoft.com/office/drawing/2014/main" id="{F7F6C18F-BF6B-5C66-006B-3E1E0CB10AA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le 3ème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pt-BR" sz="1600" dirty="0">
                <a:solidFill>
                  <a:prstClr val="white"/>
                </a:solidFill>
                <a:latin typeface="CS Avva Shenouda" pitchFamily="34" charset="0"/>
              </a:rPr>
              <a:t>}</a:t>
            </a:r>
            <a:r>
              <a:rPr lang="fr-FR" sz="1600" dirty="0" err="1">
                <a:solidFill>
                  <a:prstClr val="white"/>
                </a:solidFill>
                <a:latin typeface="CS Avva Shenouda" panose="020B7200000000000000" pitchFamily="34" charset="0"/>
              </a:rPr>
              <a:t>sep`hmot</a:t>
            </a:r>
            <a:r>
              <a:rPr lang="fr-FR" sz="1600" dirty="0">
                <a:solidFill>
                  <a:prstClr val="white"/>
                </a:solidFill>
                <a:latin typeface="CS Avva Shenouda" panose="020B7200000000000000" pitchFamily="34" charset="0"/>
              </a:rPr>
              <a:t> `</a:t>
            </a:r>
            <a:r>
              <a:rPr lang="fr-FR" sz="1600" dirty="0" err="1">
                <a:solidFill>
                  <a:prstClr val="white"/>
                </a:solidFill>
                <a:latin typeface="CS Avva Shenouda" panose="020B7200000000000000" pitchFamily="34" charset="0"/>
              </a:rPr>
              <a:t>ntotk</a:t>
            </a:r>
            <a:r>
              <a:rPr lang="fr-FR" sz="1600" dirty="0">
                <a:solidFill>
                  <a:prstClr val="white"/>
                </a:solidFill>
                <a:latin typeface="Book Antiqua" pitchFamily="18" charset="0"/>
              </a:rPr>
              <a:t>)</a:t>
            </a:r>
          </a:p>
        </p:txBody>
      </p:sp>
      <p:sp>
        <p:nvSpPr>
          <p:cNvPr id="8" name="ZoneTexte 7">
            <a:hlinkClick r:id="rId2" action="ppaction://hlinksldjump"/>
            <a:extLst>
              <a:ext uri="{FF2B5EF4-FFF2-40B4-BE49-F238E27FC236}">
                <a16:creationId xmlns:a16="http://schemas.microsoft.com/office/drawing/2014/main" id="{5D048A9B-7268-F775-89F5-94B130B2915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78098833"/>
      </p:ext>
    </p:extLst>
  </p:cSld>
  <p:clrMapOvr>
    <a:masterClrMapping/>
  </p:clrMapOvr>
</p:sld>
</file>

<file path=ppt/slides/slide36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أشكرك </a:t>
            </a:r>
            <a:endParaRPr lang="fr-FR" sz="4400" dirty="0">
              <a:solidFill>
                <a:prstClr val="white"/>
              </a:solidFill>
            </a:endParaRPr>
          </a:p>
          <a:p>
            <a:pPr algn="just" rtl="1"/>
            <a:r>
              <a:rPr lang="ar-EG" sz="4400" dirty="0" err="1">
                <a:solidFill>
                  <a:prstClr val="white"/>
                </a:solidFill>
              </a:rPr>
              <a:t>ياإله</a:t>
            </a:r>
            <a:r>
              <a:rPr lang="ar-EG" sz="4400" dirty="0">
                <a:solidFill>
                  <a:prstClr val="white"/>
                </a:solidFill>
              </a:rPr>
              <a:t> اسرائيل </a:t>
            </a:r>
            <a:endParaRPr lang="fr-FR" sz="4400" dirty="0">
              <a:solidFill>
                <a:prstClr val="white"/>
              </a:solidFill>
            </a:endParaRPr>
          </a:p>
          <a:p>
            <a:pPr algn="just" rtl="1"/>
            <a:r>
              <a:rPr lang="ar-EG" sz="4400" dirty="0">
                <a:solidFill>
                  <a:prstClr val="white"/>
                </a:solidFill>
              </a:rPr>
              <a:t>وأُمجـد </a:t>
            </a:r>
            <a:r>
              <a:rPr lang="ar-EG" sz="4400" dirty="0" err="1">
                <a:solidFill>
                  <a:prstClr val="white"/>
                </a:solidFill>
              </a:rPr>
              <a:t>إســمك</a:t>
            </a:r>
            <a:endParaRPr lang="fr-FR" sz="4400" dirty="0">
              <a:solidFill>
                <a:prstClr val="white"/>
              </a:solidFill>
            </a:endParaRPr>
          </a:p>
          <a:p>
            <a:pPr algn="just" rtl="1"/>
            <a:r>
              <a:rPr lang="ar-EG" sz="4400" dirty="0">
                <a:solidFill>
                  <a:prstClr val="white"/>
                </a:solidFill>
              </a:rPr>
              <a:t>ونسـجُدُ لـكَ</a:t>
            </a:r>
            <a:r>
              <a:rPr lang="fr-FR" sz="4400" dirty="0">
                <a:solidFill>
                  <a:prstClr val="white"/>
                </a:solidFill>
              </a:rPr>
              <a:t> </a:t>
            </a:r>
            <a:r>
              <a:rPr lang="ar-EG" sz="4400" dirty="0">
                <a:solidFill>
                  <a:prstClr val="white"/>
                </a:solidFill>
              </a:rPr>
              <a:t>كعظيم رحمتك </a:t>
            </a:r>
            <a:endParaRPr lang="fr-FR" sz="44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sep`hmot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ntotk</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`V} `</a:t>
            </a:r>
            <a:r>
              <a:rPr lang="fr-FR" sz="4000" dirty="0" err="1">
                <a:solidFill>
                  <a:prstClr val="white"/>
                </a:solidFill>
                <a:latin typeface="CS Avva Shenouda" pitchFamily="34" charset="0"/>
              </a:rPr>
              <a:t>mPicrayl</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je ]]`</a:t>
            </a:r>
            <a:r>
              <a:rPr lang="fr-FR" sz="4000" dirty="0" err="1">
                <a:solidFill>
                  <a:prstClr val="white"/>
                </a:solidFill>
                <a:latin typeface="CS Avva Shenouda" pitchFamily="34" charset="0"/>
              </a:rPr>
              <a:t>wou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mpekran</a:t>
            </a:r>
            <a:r>
              <a:rPr lang="fr-FR" sz="4000" dirty="0">
                <a:solidFill>
                  <a:prstClr val="white"/>
                </a:solidFill>
                <a:latin typeface="CS Avva Shenouda" pitchFamily="34" charset="0"/>
              </a:rPr>
              <a:t> @ </a:t>
            </a:r>
            <a:br>
              <a:rPr lang="fr-FR" sz="4000" dirty="0">
                <a:solidFill>
                  <a:prstClr val="white"/>
                </a:solidFill>
                <a:latin typeface="CS Avva Shenouda" pitchFamily="34" charset="0"/>
              </a:rPr>
            </a:br>
            <a:r>
              <a:rPr lang="fr-FR" sz="4000" dirty="0" err="1">
                <a:solidFill>
                  <a:prstClr val="white"/>
                </a:solidFill>
                <a:latin typeface="CS Avva Shenouda" pitchFamily="34" charset="0"/>
              </a:rPr>
              <a:t>ouoh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tenouwst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mmok</a:t>
            </a:r>
            <a:endParaRPr lang="fr-FR" sz="4000" dirty="0">
              <a:solidFill>
                <a:prstClr val="white"/>
              </a:solidFill>
              <a:latin typeface="CS Avva Shenouda" pitchFamily="34" charset="0"/>
            </a:endParaRPr>
          </a:p>
        </p:txBody>
      </p:sp>
      <p:sp>
        <p:nvSpPr>
          <p:cNvPr id="7" name="Rectangle 6"/>
          <p:cNvSpPr/>
          <p:nvPr/>
        </p:nvSpPr>
        <p:spPr>
          <a:xfrm>
            <a:off x="1991544" y="3733800"/>
            <a:ext cx="7920880" cy="2308324"/>
          </a:xfrm>
          <a:prstGeom prst="rect">
            <a:avLst/>
          </a:prstGeom>
        </p:spPr>
        <p:txBody>
          <a:bodyPr wrap="square">
            <a:spAutoFit/>
          </a:bodyPr>
          <a:lstStyle/>
          <a:p>
            <a:pPr algn="ctr"/>
            <a:r>
              <a:rPr lang="fr-FR" sz="3600" b="1" dirty="0">
                <a:solidFill>
                  <a:prstClr val="white"/>
                </a:solidFill>
                <a:latin typeface="Book Antiqua" pitchFamily="18" charset="0"/>
              </a:rPr>
              <a:t>Je te rends grâce</a:t>
            </a:r>
          </a:p>
          <a:p>
            <a:pPr algn="ctr"/>
            <a:r>
              <a:rPr lang="fr-FR" sz="3600" b="1" dirty="0">
                <a:solidFill>
                  <a:prstClr val="white"/>
                </a:solidFill>
                <a:latin typeface="Book Antiqua" pitchFamily="18" charset="0"/>
              </a:rPr>
              <a:t>Ô Dieu d’Israël</a:t>
            </a:r>
          </a:p>
          <a:p>
            <a:pPr algn="ctr"/>
            <a:r>
              <a:rPr lang="fr-FR" sz="3600" b="1" dirty="0">
                <a:solidFill>
                  <a:prstClr val="white"/>
                </a:solidFill>
                <a:latin typeface="Book Antiqua" pitchFamily="18" charset="0"/>
              </a:rPr>
              <a:t>Nous glorifions ton nom</a:t>
            </a:r>
          </a:p>
          <a:p>
            <a:pPr algn="ctr"/>
            <a:r>
              <a:rPr lang="fr-FR" sz="3600" b="1" dirty="0">
                <a:solidFill>
                  <a:prstClr val="white"/>
                </a:solidFill>
                <a:latin typeface="Book Antiqua" pitchFamily="18" charset="0"/>
              </a:rPr>
              <a:t>Et nous t’adorons</a:t>
            </a:r>
          </a:p>
        </p:txBody>
      </p:sp>
      <p:sp>
        <p:nvSpPr>
          <p:cNvPr id="12" name="ZoneTexte 11">
            <a:extLst>
              <a:ext uri="{FF2B5EF4-FFF2-40B4-BE49-F238E27FC236}">
                <a16:creationId xmlns:a16="http://schemas.microsoft.com/office/drawing/2014/main" id="{C5FC17D8-14FE-721B-8513-EF87F515D06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le 3ème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pt-BR" sz="1600" dirty="0">
                <a:solidFill>
                  <a:prstClr val="white"/>
                </a:solidFill>
                <a:latin typeface="CS Avva Shenouda" pitchFamily="34" charset="0"/>
              </a:rPr>
              <a:t>}</a:t>
            </a:r>
            <a:r>
              <a:rPr lang="fr-FR" sz="1600" dirty="0" err="1">
                <a:solidFill>
                  <a:prstClr val="white"/>
                </a:solidFill>
                <a:latin typeface="CS Avva Shenouda" panose="020B7200000000000000" pitchFamily="34" charset="0"/>
              </a:rPr>
              <a:t>sep`hmot</a:t>
            </a:r>
            <a:r>
              <a:rPr lang="fr-FR" sz="1600" dirty="0">
                <a:solidFill>
                  <a:prstClr val="white"/>
                </a:solidFill>
                <a:latin typeface="CS Avva Shenouda" panose="020B7200000000000000" pitchFamily="34" charset="0"/>
              </a:rPr>
              <a:t> `</a:t>
            </a:r>
            <a:r>
              <a:rPr lang="fr-FR" sz="1600" dirty="0" err="1">
                <a:solidFill>
                  <a:prstClr val="white"/>
                </a:solidFill>
                <a:latin typeface="CS Avva Shenouda" panose="020B7200000000000000" pitchFamily="34" charset="0"/>
              </a:rPr>
              <a:t>ntotk</a:t>
            </a:r>
            <a:r>
              <a:rPr lang="fr-FR" sz="1600" dirty="0">
                <a:solidFill>
                  <a:prstClr val="white"/>
                </a:solidFill>
                <a:latin typeface="Book Antiqua" pitchFamily="18" charset="0"/>
              </a:rPr>
              <a:t>)</a:t>
            </a:r>
          </a:p>
        </p:txBody>
      </p:sp>
      <p:sp>
        <p:nvSpPr>
          <p:cNvPr id="13" name="ZoneTexte 12">
            <a:hlinkClick r:id="rId2" action="ppaction://hlinksldjump"/>
            <a:extLst>
              <a:ext uri="{FF2B5EF4-FFF2-40B4-BE49-F238E27FC236}">
                <a16:creationId xmlns:a16="http://schemas.microsoft.com/office/drawing/2014/main" id="{D2759FB2-5E15-624A-7915-25AD7ABB62A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51565165"/>
      </p:ext>
    </p:extLst>
  </p:cSld>
  <p:clrMapOvr>
    <a:masterClrMapping/>
  </p:clrMapOvr>
</p:sld>
</file>

<file path=ppt/slides/slide36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400530" y="1340771"/>
            <a:ext cx="7848872" cy="4431983"/>
          </a:xfrm>
          <a:prstGeom prst="rect">
            <a:avLst/>
          </a:prstGeom>
        </p:spPr>
        <p:txBody>
          <a:bodyPr wrap="square">
            <a:spAutoFit/>
          </a:bodyPr>
          <a:lstStyle/>
          <a:p>
            <a:pPr algn="ctr" rtl="1"/>
            <a:r>
              <a:rPr lang="fr-FR" sz="4000" b="1" dirty="0">
                <a:solidFill>
                  <a:prstClr val="white"/>
                </a:solidFill>
                <a:latin typeface="Book Antiqua" panose="02040602050305030304" pitchFamily="18" charset="0"/>
              </a:rPr>
              <a:t>Cantique pour la Sainte Trinité</a:t>
            </a:r>
            <a:r>
              <a:rPr lang="fr-FR" sz="5400" b="1" dirty="0">
                <a:solidFill>
                  <a:prstClr val="white"/>
                </a:solidFill>
                <a:latin typeface="Book Antiqua" panose="02040602050305030304" pitchFamily="18" charset="0"/>
              </a:rPr>
              <a:t> </a:t>
            </a:r>
          </a:p>
          <a:p>
            <a:pPr algn="ctr" rtl="1"/>
            <a:r>
              <a:rPr lang="ar-EG" sz="5400" b="1" dirty="0">
                <a:solidFill>
                  <a:prstClr val="white"/>
                </a:solidFill>
              </a:rPr>
              <a:t>مديح للثالوث القدوس</a:t>
            </a:r>
            <a:endParaRPr lang="fr-FR" sz="5400" b="1" dirty="0">
              <a:solidFill>
                <a:prstClr val="white"/>
              </a:solidFill>
            </a:endParaRPr>
          </a:p>
          <a:p>
            <a:pPr algn="ctr" rtl="1"/>
            <a:endParaRPr lang="fr-FR" sz="5400" dirty="0">
              <a:solidFill>
                <a:prstClr val="white"/>
              </a:solidFill>
            </a:endParaRPr>
          </a:p>
          <a:p>
            <a:pPr algn="ctr" rtl="1"/>
            <a:r>
              <a:rPr lang="fr-FR" sz="3400" b="1" dirty="0" err="1">
                <a:solidFill>
                  <a:prstClr val="white"/>
                </a:solidFill>
                <a:latin typeface="Book Antiqua" panose="02040602050305030304" pitchFamily="18" charset="0"/>
              </a:rPr>
              <a:t>Psalie</a:t>
            </a:r>
            <a:r>
              <a:rPr lang="fr-FR" sz="3400" b="1" dirty="0">
                <a:solidFill>
                  <a:prstClr val="white"/>
                </a:solidFill>
                <a:latin typeface="Book Antiqua" panose="02040602050305030304" pitchFamily="18" charset="0"/>
              </a:rPr>
              <a:t> pour le 3</a:t>
            </a:r>
            <a:r>
              <a:rPr lang="fr-FR" sz="3400" b="1" baseline="30000" dirty="0">
                <a:solidFill>
                  <a:prstClr val="white"/>
                </a:solidFill>
                <a:latin typeface="Book Antiqua" panose="02040602050305030304" pitchFamily="18" charset="0"/>
              </a:rPr>
              <a:t>ème</a:t>
            </a:r>
            <a:r>
              <a:rPr lang="fr-FR" sz="3400" b="1" dirty="0">
                <a:solidFill>
                  <a:prstClr val="white"/>
                </a:solidFill>
                <a:latin typeface="Book Antiqua" panose="02040602050305030304" pitchFamily="18" charset="0"/>
              </a:rPr>
              <a:t> </a:t>
            </a:r>
            <a:r>
              <a:rPr lang="fr-FR" sz="3400" b="1" dirty="0" err="1">
                <a:solidFill>
                  <a:prstClr val="white"/>
                </a:solidFill>
                <a:latin typeface="Book Antiqua" panose="02040602050305030304" pitchFamily="18" charset="0"/>
              </a:rPr>
              <a:t>Hos</a:t>
            </a:r>
            <a:endParaRPr lang="fr-FR" sz="3400" b="1" dirty="0">
              <a:solidFill>
                <a:prstClr val="white"/>
              </a:solidFill>
            </a:endParaRPr>
          </a:p>
          <a:p>
            <a:pPr algn="ctr" rtl="1"/>
            <a:r>
              <a:rPr lang="ar-EG" sz="3600" b="1" dirty="0" err="1">
                <a:solidFill>
                  <a:prstClr val="white"/>
                </a:solidFill>
              </a:rPr>
              <a:t>ابصالية</a:t>
            </a:r>
            <a:r>
              <a:rPr lang="ar-EG" sz="3600" b="1" dirty="0">
                <a:solidFill>
                  <a:prstClr val="white"/>
                </a:solidFill>
              </a:rPr>
              <a:t> على الهوس الثالث</a:t>
            </a:r>
            <a:endParaRPr lang="fr-FR" sz="3600" b="1" dirty="0">
              <a:solidFill>
                <a:prstClr val="white"/>
              </a:solidFill>
            </a:endParaRPr>
          </a:p>
          <a:p>
            <a:pPr algn="ctr"/>
            <a:endParaRPr lang="fr-FR" sz="4800" dirty="0">
              <a:solidFill>
                <a:prstClr val="white"/>
              </a:solidFill>
            </a:endParaRPr>
          </a:p>
        </p:txBody>
      </p:sp>
      <p:sp>
        <p:nvSpPr>
          <p:cNvPr id="7" name="Rectangle 6">
            <a:hlinkClick r:id="rId2" action="ppaction://hlinksldjump"/>
          </p:cNvPr>
          <p:cNvSpPr/>
          <p:nvPr/>
        </p:nvSpPr>
        <p:spPr>
          <a:xfrm>
            <a:off x="9192344" y="6105106"/>
            <a:ext cx="1440160"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3</a:t>
            </a:r>
            <a:r>
              <a:rPr lang="fr-FR" sz="1100" baseline="30000" dirty="0"/>
              <a:t>ème</a:t>
            </a:r>
            <a:r>
              <a:rPr lang="fr-FR" sz="1100" dirty="0"/>
              <a:t>  </a:t>
            </a:r>
            <a:r>
              <a:rPr lang="fr-FR" sz="1100" dirty="0" err="1"/>
              <a:t>Hos</a:t>
            </a:r>
            <a:endParaRPr lang="fr-FR" sz="1100"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EAA90F1F-87E4-CB10-0D4E-676ADD54087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anose="02040602050305030304" pitchFamily="18" charset="0"/>
              </a:rPr>
              <a:t>Cantique pour la Sainte Trinité </a:t>
            </a:r>
            <a:r>
              <a:rPr lang="fr-FR" sz="1600" dirty="0">
                <a:solidFill>
                  <a:prstClr val="white"/>
                </a:solidFill>
              </a:rPr>
              <a:t>- </a:t>
            </a:r>
            <a:r>
              <a:rPr lang="ar-EG" sz="1600" b="1" dirty="0">
                <a:solidFill>
                  <a:prstClr val="white"/>
                </a:solidFill>
              </a:rPr>
              <a:t>مديح للثالوث القدوس</a:t>
            </a:r>
            <a:endParaRPr lang="fr-FR" sz="1600" b="1" dirty="0">
              <a:solidFill>
                <a:prstClr val="white"/>
              </a:solidFill>
            </a:endParaRPr>
          </a:p>
        </p:txBody>
      </p:sp>
      <p:sp>
        <p:nvSpPr>
          <p:cNvPr id="3" name="ZoneTexte 2">
            <a:hlinkClick r:id="rId3" action="ppaction://hlinksldjump"/>
            <a:extLst>
              <a:ext uri="{FF2B5EF4-FFF2-40B4-BE49-F238E27FC236}">
                <a16:creationId xmlns:a16="http://schemas.microsoft.com/office/drawing/2014/main" id="{73F2BEE0-75AE-5525-0CFC-8D1878BB9F6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27572782"/>
      </p:ext>
    </p:extLst>
  </p:cSld>
  <p:clrMapOvr>
    <a:masterClrMapping/>
  </p:clrMapOvr>
  <p:transition/>
</p:sld>
</file>

<file path=ppt/slides/slide36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6" name="Tableau 5"/>
          <p:cNvGraphicFramePr>
            <a:graphicFrameLocks noGrp="1"/>
          </p:cNvGraphicFramePr>
          <p:nvPr>
            <p:extLst>
              <p:ext uri="{D42A27DB-BD31-4B8C-83A1-F6EECF244321}">
                <p14:modId xmlns:p14="http://schemas.microsoft.com/office/powerpoint/2010/main" val="320949306"/>
              </p:ext>
            </p:extLst>
          </p:nvPr>
        </p:nvGraphicFramePr>
        <p:xfrm>
          <a:off x="457200" y="332656"/>
          <a:ext cx="11247156" cy="5922796"/>
        </p:xfrm>
        <a:graphic>
          <a:graphicData uri="http://schemas.openxmlformats.org/drawingml/2006/table">
            <a:tbl>
              <a:tblPr firstRow="1" bandRow="1">
                <a:tableStyleId>{2D5ABB26-0587-4C30-8999-92F81FD0307C}</a:tableStyleId>
              </a:tblPr>
              <a:tblGrid>
                <a:gridCol w="11247156">
                  <a:extLst>
                    <a:ext uri="{9D8B030D-6E8A-4147-A177-3AD203B41FA5}">
                      <a16:colId xmlns:a16="http://schemas.microsoft.com/office/drawing/2014/main" val="20000"/>
                    </a:ext>
                  </a:extLst>
                </a:gridCol>
              </a:tblGrid>
              <a:tr h="3024336">
                <a:tc>
                  <a:txBody>
                    <a:bodyPr/>
                    <a:lstStyle/>
                    <a:p>
                      <a:pPr algn="ctr" rtl="1"/>
                      <a:r>
                        <a:rPr lang="ar-EG" sz="4400" b="1" dirty="0">
                          <a:solidFill>
                            <a:schemeClr val="bg1"/>
                          </a:solidFill>
                        </a:rPr>
                        <a:t>+ السجود يليق بالثالوث القدوس </a:t>
                      </a:r>
                      <a:endParaRPr lang="fr-FR" sz="4400" b="1" dirty="0">
                        <a:solidFill>
                          <a:schemeClr val="bg1"/>
                        </a:solidFill>
                      </a:endParaRPr>
                    </a:p>
                    <a:p>
                      <a:pPr algn="ctr" rtl="1"/>
                      <a:r>
                        <a:rPr lang="ar-EG" sz="4400" b="1" dirty="0">
                          <a:solidFill>
                            <a:schemeClr val="bg1"/>
                          </a:solidFill>
                        </a:rPr>
                        <a:t>الآب والابن والروح القدس </a:t>
                      </a:r>
                      <a:endParaRPr lang="fr-FR" sz="4400" b="1" dirty="0">
                        <a:solidFill>
                          <a:schemeClr val="bg1"/>
                        </a:solidFill>
                      </a:endParaRPr>
                    </a:p>
                    <a:p>
                      <a:pPr algn="ctr" rtl="1"/>
                      <a:r>
                        <a:rPr lang="ar-EG" sz="4400" b="1" dirty="0">
                          <a:solidFill>
                            <a:schemeClr val="bg1"/>
                          </a:solidFill>
                        </a:rPr>
                        <a:t>نسجد ونسبح ونقدس</a:t>
                      </a:r>
                      <a:endParaRPr lang="fr-FR" sz="4400" b="1" dirty="0">
                        <a:solidFill>
                          <a:schemeClr val="bg1"/>
                        </a:solidFill>
                      </a:endParaRPr>
                    </a:p>
                    <a:p>
                      <a:pPr algn="ctr" rtl="1"/>
                      <a:r>
                        <a:rPr lang="ar-EG" sz="4400" b="1" dirty="0">
                          <a:solidFill>
                            <a:schemeClr val="bg1"/>
                          </a:solidFill>
                        </a:rPr>
                        <a:t>لإله واحد خالق الأنفس</a:t>
                      </a:r>
                      <a:endParaRPr lang="fr-FR" sz="4400" b="1" dirty="0">
                        <a:solidFill>
                          <a:schemeClr val="bg1"/>
                        </a:solidFill>
                      </a:endParaRPr>
                    </a:p>
                    <a:p>
                      <a:endParaRPr lang="fr-FR" sz="2000" dirty="0"/>
                    </a:p>
                  </a:txBody>
                  <a:tcPr/>
                </a:tc>
                <a:extLst>
                  <a:ext uri="{0D108BD9-81ED-4DB2-BD59-A6C34878D82A}">
                    <a16:rowId xmlns:a16="http://schemas.microsoft.com/office/drawing/2014/main" val="10000"/>
                  </a:ext>
                </a:extLst>
              </a:tr>
              <a:tr h="2844316">
                <a:tc>
                  <a:txBody>
                    <a:bodyPr/>
                    <a:lstStyle/>
                    <a:p>
                      <a:pPr algn="ctr"/>
                      <a:r>
                        <a:rPr lang="fr-FR" sz="4000" b="1" kern="1200" dirty="0">
                          <a:solidFill>
                            <a:prstClr val="white"/>
                          </a:solidFill>
                          <a:latin typeface="Book Antiqua" pitchFamily="18" charset="0"/>
                          <a:ea typeface="+mn-ea"/>
                          <a:cs typeface="+mn-cs"/>
                        </a:rPr>
                        <a:t>Prosternation à la Sainte Trinité</a:t>
                      </a:r>
                    </a:p>
                    <a:p>
                      <a:pPr algn="ctr"/>
                      <a:r>
                        <a:rPr lang="fr-FR" sz="4000" b="1" kern="1200" dirty="0">
                          <a:solidFill>
                            <a:prstClr val="white"/>
                          </a:solidFill>
                          <a:latin typeface="Book Antiqua" pitchFamily="18" charset="0"/>
                          <a:ea typeface="+mn-ea"/>
                          <a:cs typeface="+mn-cs"/>
                        </a:rPr>
                        <a:t>Le Père, le Fils,</a:t>
                      </a:r>
                      <a:r>
                        <a:rPr lang="fr-FR" sz="4000" b="1" kern="1200" baseline="0" dirty="0">
                          <a:solidFill>
                            <a:prstClr val="white"/>
                          </a:solidFill>
                          <a:latin typeface="Book Antiqua" pitchFamily="18" charset="0"/>
                          <a:ea typeface="+mn-ea"/>
                          <a:cs typeface="+mn-cs"/>
                        </a:rPr>
                        <a:t> </a:t>
                      </a:r>
                      <a:r>
                        <a:rPr lang="fr-FR" sz="4000" b="1" kern="1200" dirty="0">
                          <a:solidFill>
                            <a:prstClr val="white"/>
                          </a:solidFill>
                          <a:latin typeface="Book Antiqua" pitchFamily="18" charset="0"/>
                          <a:ea typeface="+mn-ea"/>
                          <a:cs typeface="+mn-cs"/>
                        </a:rPr>
                        <a:t>le Saint-Esprit</a:t>
                      </a:r>
                    </a:p>
                    <a:p>
                      <a:pPr algn="ctr"/>
                      <a:r>
                        <a:rPr lang="fr-FR" sz="4000" b="1" kern="1200" dirty="0">
                          <a:solidFill>
                            <a:prstClr val="white"/>
                          </a:solidFill>
                          <a:latin typeface="Book Antiqua" pitchFamily="18" charset="0"/>
                          <a:ea typeface="+mn-ea"/>
                          <a:cs typeface="+mn-cs"/>
                        </a:rPr>
                        <a:t>Prosternons-nous, sanctifions, louons</a:t>
                      </a:r>
                    </a:p>
                    <a:p>
                      <a:pPr algn="ctr"/>
                      <a:r>
                        <a:rPr lang="fr-FR" sz="4000" b="1" kern="1200" dirty="0">
                          <a:solidFill>
                            <a:prstClr val="white"/>
                          </a:solidFill>
                          <a:latin typeface="Book Antiqua" pitchFamily="18" charset="0"/>
                          <a:ea typeface="+mn-ea"/>
                          <a:cs typeface="+mn-cs"/>
                        </a:rPr>
                        <a:t>Le</a:t>
                      </a:r>
                      <a:r>
                        <a:rPr lang="fr-FR" sz="4000" b="1" kern="1200" baseline="0" dirty="0">
                          <a:solidFill>
                            <a:prstClr val="white"/>
                          </a:solidFill>
                          <a:latin typeface="Book Antiqua" pitchFamily="18" charset="0"/>
                          <a:ea typeface="+mn-ea"/>
                          <a:cs typeface="+mn-cs"/>
                        </a:rPr>
                        <a:t> </a:t>
                      </a:r>
                      <a:r>
                        <a:rPr lang="fr-FR" sz="4000" b="1" kern="1200" dirty="0">
                          <a:solidFill>
                            <a:prstClr val="white"/>
                          </a:solidFill>
                          <a:latin typeface="Book Antiqua" pitchFamily="18" charset="0"/>
                          <a:ea typeface="+mn-ea"/>
                          <a:cs typeface="+mn-cs"/>
                        </a:rPr>
                        <a:t>Dieu unique,</a:t>
                      </a:r>
                      <a:r>
                        <a:rPr lang="fr-FR" sz="4000" b="1" kern="1200" baseline="0" dirty="0">
                          <a:solidFill>
                            <a:prstClr val="white"/>
                          </a:solidFill>
                          <a:latin typeface="Book Antiqua" pitchFamily="18" charset="0"/>
                          <a:ea typeface="+mn-ea"/>
                          <a:cs typeface="+mn-cs"/>
                        </a:rPr>
                        <a:t> le Créateur</a:t>
                      </a:r>
                      <a:endParaRPr lang="fr-FR" sz="36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
        <p:nvSpPr>
          <p:cNvPr id="4" name="ZoneTexte 3">
            <a:extLst>
              <a:ext uri="{FF2B5EF4-FFF2-40B4-BE49-F238E27FC236}">
                <a16:creationId xmlns:a16="http://schemas.microsoft.com/office/drawing/2014/main" id="{E4348AC8-C61B-F5D6-4F17-DC4F937D13E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anose="02040602050305030304" pitchFamily="18" charset="0"/>
              </a:rPr>
              <a:t>Cantique pour la Sainte Trinité </a:t>
            </a:r>
            <a:r>
              <a:rPr lang="fr-FR" sz="1600" dirty="0">
                <a:solidFill>
                  <a:prstClr val="white"/>
                </a:solidFill>
              </a:rPr>
              <a:t>- </a:t>
            </a:r>
            <a:r>
              <a:rPr lang="ar-EG" sz="1600" b="1" dirty="0">
                <a:solidFill>
                  <a:prstClr val="white"/>
                </a:solidFill>
              </a:rPr>
              <a:t>مديح للثالوث القدوس</a:t>
            </a:r>
            <a:endParaRPr lang="fr-FR" sz="1600" b="1" dirty="0">
              <a:solidFill>
                <a:prstClr val="white"/>
              </a:solidFill>
            </a:endParaRPr>
          </a:p>
        </p:txBody>
      </p:sp>
      <p:sp>
        <p:nvSpPr>
          <p:cNvPr id="7" name="ZoneTexte 6">
            <a:hlinkClick r:id="rId2" action="ppaction://hlinksldjump"/>
            <a:extLst>
              <a:ext uri="{FF2B5EF4-FFF2-40B4-BE49-F238E27FC236}">
                <a16:creationId xmlns:a16="http://schemas.microsoft.com/office/drawing/2014/main" id="{EF6E7A35-5703-2D0E-EBEA-09FA2E4DAC1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07058562"/>
      </p:ext>
    </p:extLst>
  </p:cSld>
  <p:clrMapOvr>
    <a:masterClrMapping/>
  </p:clrMapOvr>
  <p:transition/>
</p:sld>
</file>

<file path=ppt/slides/slide36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6" name="Tableau 5"/>
          <p:cNvGraphicFramePr>
            <a:graphicFrameLocks noGrp="1"/>
          </p:cNvGraphicFramePr>
          <p:nvPr>
            <p:extLst>
              <p:ext uri="{D42A27DB-BD31-4B8C-83A1-F6EECF244321}">
                <p14:modId xmlns:p14="http://schemas.microsoft.com/office/powerpoint/2010/main" val="3646768549"/>
              </p:ext>
            </p:extLst>
          </p:nvPr>
        </p:nvGraphicFramePr>
        <p:xfrm>
          <a:off x="457200" y="332656"/>
          <a:ext cx="11247156" cy="5922796"/>
        </p:xfrm>
        <a:graphic>
          <a:graphicData uri="http://schemas.openxmlformats.org/drawingml/2006/table">
            <a:tbl>
              <a:tblPr firstRow="1" bandRow="1">
                <a:tableStyleId>{2D5ABB26-0587-4C30-8999-92F81FD0307C}</a:tableStyleId>
              </a:tblPr>
              <a:tblGrid>
                <a:gridCol w="11247156">
                  <a:extLst>
                    <a:ext uri="{9D8B030D-6E8A-4147-A177-3AD203B41FA5}">
                      <a16:colId xmlns:a16="http://schemas.microsoft.com/office/drawing/2014/main" val="20000"/>
                    </a:ext>
                  </a:extLst>
                </a:gridCol>
              </a:tblGrid>
              <a:tr h="3024336">
                <a:tc>
                  <a:txBody>
                    <a:bodyPr/>
                    <a:lstStyle/>
                    <a:p>
                      <a:pPr algn="ctr" rtl="1"/>
                      <a:r>
                        <a:rPr lang="ar-EG" sz="4400" b="1" dirty="0">
                          <a:solidFill>
                            <a:schemeClr val="bg1"/>
                          </a:solidFill>
                        </a:rPr>
                        <a:t>+ له المجد الدائم والاكرام </a:t>
                      </a:r>
                      <a:endParaRPr lang="fr-FR" sz="4400" b="1" dirty="0">
                        <a:solidFill>
                          <a:schemeClr val="bg1"/>
                        </a:solidFill>
                      </a:endParaRPr>
                    </a:p>
                    <a:p>
                      <a:pPr algn="ctr" rtl="1"/>
                      <a:r>
                        <a:rPr lang="ar-EG" sz="4400" b="1" dirty="0">
                          <a:solidFill>
                            <a:schemeClr val="bg1"/>
                          </a:solidFill>
                        </a:rPr>
                        <a:t>صاحب الهيبة والملكوت </a:t>
                      </a:r>
                      <a:endParaRPr lang="fr-FR" sz="4400" b="1" dirty="0">
                        <a:solidFill>
                          <a:schemeClr val="bg1"/>
                        </a:solidFill>
                      </a:endParaRPr>
                    </a:p>
                    <a:p>
                      <a:pPr algn="ctr" rtl="1"/>
                      <a:r>
                        <a:rPr lang="ar-EG" sz="4400" b="1" dirty="0">
                          <a:solidFill>
                            <a:schemeClr val="bg1"/>
                          </a:solidFill>
                        </a:rPr>
                        <a:t>قديم أزلي قبل الايام</a:t>
                      </a:r>
                      <a:endParaRPr lang="fr-FR" sz="4400" b="1" dirty="0">
                        <a:solidFill>
                          <a:schemeClr val="bg1"/>
                        </a:solidFill>
                      </a:endParaRPr>
                    </a:p>
                    <a:p>
                      <a:pPr algn="ctr" rtl="1"/>
                      <a:r>
                        <a:rPr lang="ar-EG" sz="4400" b="1" dirty="0">
                          <a:solidFill>
                            <a:schemeClr val="bg1"/>
                          </a:solidFill>
                        </a:rPr>
                        <a:t>دائم باقي حي لا يموت</a:t>
                      </a:r>
                      <a:endParaRPr lang="fr-FR" sz="4400" b="1" dirty="0">
                        <a:solidFill>
                          <a:schemeClr val="bg1"/>
                        </a:solidFill>
                      </a:endParaRPr>
                    </a:p>
                    <a:p>
                      <a:endParaRPr lang="fr-FR" sz="2000" b="1" dirty="0"/>
                    </a:p>
                  </a:txBody>
                  <a:tcPr/>
                </a:tc>
                <a:extLst>
                  <a:ext uri="{0D108BD9-81ED-4DB2-BD59-A6C34878D82A}">
                    <a16:rowId xmlns:a16="http://schemas.microsoft.com/office/drawing/2014/main" val="10000"/>
                  </a:ext>
                </a:extLst>
              </a:tr>
              <a:tr h="2844316">
                <a:tc>
                  <a:txBody>
                    <a:bodyPr/>
                    <a:lstStyle/>
                    <a:p>
                      <a:pPr algn="ctr"/>
                      <a:r>
                        <a:rPr lang="fr-FR" sz="4000" b="1" kern="1200" dirty="0">
                          <a:solidFill>
                            <a:prstClr val="white"/>
                          </a:solidFill>
                          <a:latin typeface="Book Antiqua" pitchFamily="18" charset="0"/>
                          <a:ea typeface="+mn-ea"/>
                          <a:cs typeface="+mn-cs"/>
                        </a:rPr>
                        <a:t>A Lui gloire éternelle</a:t>
                      </a:r>
                      <a:r>
                        <a:rPr lang="fr-FR" sz="4000" b="1" kern="1200" baseline="0" dirty="0">
                          <a:solidFill>
                            <a:prstClr val="white"/>
                          </a:solidFill>
                          <a:latin typeface="Book Antiqua" pitchFamily="18" charset="0"/>
                          <a:ea typeface="+mn-ea"/>
                          <a:cs typeface="+mn-cs"/>
                        </a:rPr>
                        <a:t>, </a:t>
                      </a:r>
                      <a:r>
                        <a:rPr lang="fr-FR" sz="4000" b="1" kern="1200" dirty="0">
                          <a:solidFill>
                            <a:prstClr val="white"/>
                          </a:solidFill>
                          <a:latin typeface="Book Antiqua" pitchFamily="18" charset="0"/>
                          <a:ea typeface="+mn-ea"/>
                          <a:cs typeface="+mn-cs"/>
                        </a:rPr>
                        <a:t>honneur</a:t>
                      </a:r>
                    </a:p>
                    <a:p>
                      <a:pPr algn="ctr"/>
                      <a:r>
                        <a:rPr lang="fr-FR" sz="4000" b="1" kern="1200" dirty="0">
                          <a:solidFill>
                            <a:prstClr val="white"/>
                          </a:solidFill>
                          <a:latin typeface="Book Antiqua" pitchFamily="18" charset="0"/>
                          <a:ea typeface="+mn-ea"/>
                          <a:cs typeface="+mn-cs"/>
                        </a:rPr>
                        <a:t>A Lui le règne et la grandeur</a:t>
                      </a:r>
                    </a:p>
                    <a:p>
                      <a:pPr algn="ctr"/>
                      <a:r>
                        <a:rPr lang="fr-FR" sz="4000" b="1" kern="1200" dirty="0">
                          <a:solidFill>
                            <a:prstClr val="white"/>
                          </a:solidFill>
                          <a:latin typeface="Book Antiqua" pitchFamily="18" charset="0"/>
                          <a:ea typeface="+mn-ea"/>
                          <a:cs typeface="+mn-cs"/>
                        </a:rPr>
                        <a:t>Lui l’Éternel depuis tout temps</a:t>
                      </a:r>
                    </a:p>
                    <a:p>
                      <a:pPr algn="ctr"/>
                      <a:r>
                        <a:rPr lang="fr-FR" sz="4000" b="1" kern="1200" dirty="0">
                          <a:solidFill>
                            <a:prstClr val="white"/>
                          </a:solidFill>
                          <a:latin typeface="Book Antiqua" pitchFamily="18" charset="0"/>
                          <a:ea typeface="+mn-ea"/>
                          <a:cs typeface="+mn-cs"/>
                        </a:rPr>
                        <a:t>Il</a:t>
                      </a:r>
                      <a:r>
                        <a:rPr lang="fr-FR" sz="4000" b="1" kern="1200" baseline="0" dirty="0">
                          <a:solidFill>
                            <a:prstClr val="white"/>
                          </a:solidFill>
                          <a:latin typeface="Book Antiqua" pitchFamily="18" charset="0"/>
                          <a:ea typeface="+mn-ea"/>
                          <a:cs typeface="+mn-cs"/>
                        </a:rPr>
                        <a:t> dure</a:t>
                      </a:r>
                      <a:r>
                        <a:rPr lang="fr-FR" sz="4000" b="1" kern="1200" dirty="0">
                          <a:solidFill>
                            <a:prstClr val="white"/>
                          </a:solidFill>
                          <a:latin typeface="Book Antiqua" pitchFamily="18" charset="0"/>
                          <a:ea typeface="+mn-ea"/>
                          <a:cs typeface="+mn-cs"/>
                        </a:rPr>
                        <a:t>,</a:t>
                      </a:r>
                      <a:r>
                        <a:rPr lang="fr-FR" sz="4000" b="1" kern="1200" baseline="0" dirty="0">
                          <a:solidFill>
                            <a:prstClr val="white"/>
                          </a:solidFill>
                          <a:latin typeface="Book Antiqua" pitchFamily="18" charset="0"/>
                          <a:ea typeface="+mn-ea"/>
                          <a:cs typeface="+mn-cs"/>
                        </a:rPr>
                        <a:t> </a:t>
                      </a:r>
                      <a:r>
                        <a:rPr lang="fr-FR" sz="4000" b="1" kern="1200" dirty="0">
                          <a:solidFill>
                            <a:prstClr val="white"/>
                          </a:solidFill>
                          <a:latin typeface="Book Antiqua" pitchFamily="18" charset="0"/>
                          <a:ea typeface="+mn-ea"/>
                          <a:cs typeface="+mn-cs"/>
                        </a:rPr>
                        <a:t>vivant,</a:t>
                      </a:r>
                      <a:r>
                        <a:rPr lang="fr-FR" sz="4000" b="1" kern="1200" baseline="0" dirty="0">
                          <a:solidFill>
                            <a:prstClr val="white"/>
                          </a:solidFill>
                          <a:latin typeface="Book Antiqua" pitchFamily="18" charset="0"/>
                          <a:ea typeface="+mn-ea"/>
                          <a:cs typeface="+mn-cs"/>
                        </a:rPr>
                        <a:t> et </a:t>
                      </a:r>
                      <a:r>
                        <a:rPr lang="fr-FR" sz="4000" b="1" kern="1200" dirty="0">
                          <a:solidFill>
                            <a:prstClr val="white"/>
                          </a:solidFill>
                          <a:latin typeface="Book Antiqua" pitchFamily="18" charset="0"/>
                          <a:ea typeface="+mn-ea"/>
                          <a:cs typeface="+mn-cs"/>
                        </a:rPr>
                        <a:t>immortel</a:t>
                      </a:r>
                      <a:endParaRPr lang="fr-FR" sz="36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
        <p:nvSpPr>
          <p:cNvPr id="4" name="ZoneTexte 3">
            <a:extLst>
              <a:ext uri="{FF2B5EF4-FFF2-40B4-BE49-F238E27FC236}">
                <a16:creationId xmlns:a16="http://schemas.microsoft.com/office/drawing/2014/main" id="{EEC5C87F-A366-AF47-59E6-4BCBC89369E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anose="02040602050305030304" pitchFamily="18" charset="0"/>
              </a:rPr>
              <a:t>Cantique pour la Sainte Trinité </a:t>
            </a:r>
            <a:r>
              <a:rPr lang="fr-FR" sz="1600" dirty="0">
                <a:solidFill>
                  <a:prstClr val="white"/>
                </a:solidFill>
              </a:rPr>
              <a:t>- </a:t>
            </a:r>
            <a:r>
              <a:rPr lang="ar-EG" sz="1600" b="1" dirty="0">
                <a:solidFill>
                  <a:prstClr val="white"/>
                </a:solidFill>
              </a:rPr>
              <a:t>مديح للثالوث القدوس</a:t>
            </a:r>
            <a:endParaRPr lang="fr-FR" sz="1600" b="1" dirty="0">
              <a:solidFill>
                <a:prstClr val="white"/>
              </a:solidFill>
            </a:endParaRPr>
          </a:p>
        </p:txBody>
      </p:sp>
      <p:sp>
        <p:nvSpPr>
          <p:cNvPr id="8" name="ZoneTexte 7">
            <a:hlinkClick r:id="rId2" action="ppaction://hlinksldjump"/>
            <a:extLst>
              <a:ext uri="{FF2B5EF4-FFF2-40B4-BE49-F238E27FC236}">
                <a16:creationId xmlns:a16="http://schemas.microsoft.com/office/drawing/2014/main" id="{BDA924E7-3E38-C1AA-0796-F70E22DFBAB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62114173"/>
      </p:ext>
    </p:extLst>
  </p:cSld>
  <p:clrMapOvr>
    <a:masterClrMapping/>
  </p:clrMapOvr>
  <p:transition/>
</p:sld>
</file>

<file path=ppt/slides/slide36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6" name="Tableau 5"/>
          <p:cNvGraphicFramePr>
            <a:graphicFrameLocks noGrp="1"/>
          </p:cNvGraphicFramePr>
          <p:nvPr>
            <p:extLst>
              <p:ext uri="{D42A27DB-BD31-4B8C-83A1-F6EECF244321}">
                <p14:modId xmlns:p14="http://schemas.microsoft.com/office/powerpoint/2010/main" val="1034312357"/>
              </p:ext>
            </p:extLst>
          </p:nvPr>
        </p:nvGraphicFramePr>
        <p:xfrm>
          <a:off x="457200" y="332656"/>
          <a:ext cx="11247156" cy="5922796"/>
        </p:xfrm>
        <a:graphic>
          <a:graphicData uri="http://schemas.openxmlformats.org/drawingml/2006/table">
            <a:tbl>
              <a:tblPr firstRow="1" bandRow="1">
                <a:tableStyleId>{2D5ABB26-0587-4C30-8999-92F81FD0307C}</a:tableStyleId>
              </a:tblPr>
              <a:tblGrid>
                <a:gridCol w="11247156">
                  <a:extLst>
                    <a:ext uri="{9D8B030D-6E8A-4147-A177-3AD203B41FA5}">
                      <a16:colId xmlns:a16="http://schemas.microsoft.com/office/drawing/2014/main" val="20000"/>
                    </a:ext>
                  </a:extLst>
                </a:gridCol>
              </a:tblGrid>
              <a:tr h="3024336">
                <a:tc>
                  <a:txBody>
                    <a:bodyPr/>
                    <a:lstStyle/>
                    <a:p>
                      <a:pPr algn="ctr" rtl="1"/>
                      <a:r>
                        <a:rPr lang="ar-EG" sz="4400" b="1" dirty="0">
                          <a:solidFill>
                            <a:prstClr val="white"/>
                          </a:solidFill>
                        </a:rPr>
                        <a:t>+ قدوس الله قدوس القوي </a:t>
                      </a:r>
                      <a:endParaRPr lang="fr-FR" sz="4400" b="1" dirty="0">
                        <a:solidFill>
                          <a:prstClr val="white"/>
                        </a:solidFill>
                      </a:endParaRPr>
                    </a:p>
                    <a:p>
                      <a:pPr algn="ctr" rtl="1"/>
                      <a:r>
                        <a:rPr lang="ar-EG" sz="4400" b="1" dirty="0">
                          <a:solidFill>
                            <a:prstClr val="white"/>
                          </a:solidFill>
                        </a:rPr>
                        <a:t>قدوس الحي الذي لا يموت </a:t>
                      </a:r>
                      <a:endParaRPr lang="fr-FR" sz="4400" b="1" dirty="0">
                        <a:solidFill>
                          <a:prstClr val="white"/>
                        </a:solidFill>
                      </a:endParaRPr>
                    </a:p>
                    <a:p>
                      <a:pPr algn="ctr" rtl="1"/>
                      <a:r>
                        <a:rPr lang="ar-EG" sz="4400" b="1" dirty="0">
                          <a:solidFill>
                            <a:prstClr val="white"/>
                          </a:solidFill>
                        </a:rPr>
                        <a:t>رب العرش الملك العلوي </a:t>
                      </a:r>
                      <a:endParaRPr lang="fr-FR" sz="4400" b="1" dirty="0">
                        <a:solidFill>
                          <a:prstClr val="white"/>
                        </a:solidFill>
                      </a:endParaRPr>
                    </a:p>
                    <a:p>
                      <a:pPr algn="ctr" rtl="1"/>
                      <a:r>
                        <a:rPr lang="ar-EG" sz="4400" b="1" dirty="0">
                          <a:solidFill>
                            <a:prstClr val="white"/>
                          </a:solidFill>
                        </a:rPr>
                        <a:t>نكرز ونبشر بالثالوث</a:t>
                      </a:r>
                      <a:endParaRPr lang="fr-FR" sz="4400" b="1" dirty="0">
                        <a:solidFill>
                          <a:prstClr val="white"/>
                        </a:solidFill>
                      </a:endParaRPr>
                    </a:p>
                    <a:p>
                      <a:endParaRPr lang="fr-FR" sz="2000" b="1" dirty="0"/>
                    </a:p>
                  </a:txBody>
                  <a:tcPr/>
                </a:tc>
                <a:extLst>
                  <a:ext uri="{0D108BD9-81ED-4DB2-BD59-A6C34878D82A}">
                    <a16:rowId xmlns:a16="http://schemas.microsoft.com/office/drawing/2014/main" val="10000"/>
                  </a:ext>
                </a:extLst>
              </a:tr>
              <a:tr h="2844316">
                <a:tc>
                  <a:txBody>
                    <a:bodyPr/>
                    <a:lstStyle/>
                    <a:p>
                      <a:pPr algn="ctr"/>
                      <a:r>
                        <a:rPr lang="fr-FR" sz="4000" b="1" kern="1200" dirty="0">
                          <a:solidFill>
                            <a:prstClr val="white"/>
                          </a:solidFill>
                          <a:latin typeface="Book Antiqua" pitchFamily="18" charset="0"/>
                          <a:ea typeface="+mn-ea"/>
                          <a:cs typeface="+mn-cs"/>
                        </a:rPr>
                        <a:t>Ô Dieu Très-Saint, ô Saint puissant</a:t>
                      </a:r>
                    </a:p>
                    <a:p>
                      <a:pPr algn="ctr"/>
                      <a:r>
                        <a:rPr lang="fr-FR" sz="4000" b="1" kern="1200" dirty="0">
                          <a:solidFill>
                            <a:prstClr val="white"/>
                          </a:solidFill>
                          <a:latin typeface="Book Antiqua" pitchFamily="18" charset="0"/>
                          <a:ea typeface="+mn-ea"/>
                          <a:cs typeface="+mn-cs"/>
                        </a:rPr>
                        <a:t>Ô Saint vivant et immortel</a:t>
                      </a:r>
                    </a:p>
                    <a:p>
                      <a:pPr algn="ctr"/>
                      <a:r>
                        <a:rPr lang="fr-FR" sz="4000" b="1" kern="1200" dirty="0">
                          <a:solidFill>
                            <a:prstClr val="white"/>
                          </a:solidFill>
                          <a:latin typeface="Book Antiqua" pitchFamily="18" charset="0"/>
                          <a:ea typeface="+mn-ea"/>
                          <a:cs typeface="+mn-cs"/>
                        </a:rPr>
                        <a:t>Seigneur du</a:t>
                      </a:r>
                      <a:r>
                        <a:rPr lang="fr-FR" sz="4000" b="1" kern="1200" baseline="0" dirty="0">
                          <a:solidFill>
                            <a:prstClr val="white"/>
                          </a:solidFill>
                          <a:latin typeface="Book Antiqua" pitchFamily="18" charset="0"/>
                          <a:ea typeface="+mn-ea"/>
                          <a:cs typeface="+mn-cs"/>
                        </a:rPr>
                        <a:t> trône</a:t>
                      </a:r>
                      <a:r>
                        <a:rPr lang="fr-FR" sz="4000" b="1" kern="1200" dirty="0">
                          <a:solidFill>
                            <a:prstClr val="white"/>
                          </a:solidFill>
                          <a:latin typeface="Book Antiqua" pitchFamily="18" charset="0"/>
                          <a:ea typeface="+mn-ea"/>
                          <a:cs typeface="+mn-cs"/>
                        </a:rPr>
                        <a:t> et Roi élevé</a:t>
                      </a:r>
                    </a:p>
                    <a:p>
                      <a:pPr algn="ctr"/>
                      <a:r>
                        <a:rPr lang="fr-FR" sz="4000" b="1" kern="1200" dirty="0">
                          <a:solidFill>
                            <a:prstClr val="white"/>
                          </a:solidFill>
                          <a:latin typeface="Book Antiqua" pitchFamily="18" charset="0"/>
                          <a:ea typeface="+mn-ea"/>
                          <a:cs typeface="+mn-cs"/>
                        </a:rPr>
                        <a:t>La</a:t>
                      </a:r>
                      <a:r>
                        <a:rPr lang="fr-FR" sz="4000" b="1" kern="1200" baseline="0" dirty="0">
                          <a:solidFill>
                            <a:prstClr val="white"/>
                          </a:solidFill>
                          <a:latin typeface="Book Antiqua" pitchFamily="18" charset="0"/>
                          <a:ea typeface="+mn-ea"/>
                          <a:cs typeface="+mn-cs"/>
                        </a:rPr>
                        <a:t> Trinité, annonçons, prêchons</a:t>
                      </a:r>
                      <a:endParaRPr lang="fr-FR" sz="36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
        <p:nvSpPr>
          <p:cNvPr id="4" name="ZoneTexte 3">
            <a:extLst>
              <a:ext uri="{FF2B5EF4-FFF2-40B4-BE49-F238E27FC236}">
                <a16:creationId xmlns:a16="http://schemas.microsoft.com/office/drawing/2014/main" id="{85D93C55-EE2B-BA0E-5628-321FBDAD521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anose="02040602050305030304" pitchFamily="18" charset="0"/>
              </a:rPr>
              <a:t>Cantique pour la Sainte Trinité </a:t>
            </a:r>
            <a:r>
              <a:rPr lang="fr-FR" sz="1600" dirty="0">
                <a:solidFill>
                  <a:prstClr val="white"/>
                </a:solidFill>
              </a:rPr>
              <a:t>- </a:t>
            </a:r>
            <a:r>
              <a:rPr lang="ar-EG" sz="1600" b="1" dirty="0">
                <a:solidFill>
                  <a:prstClr val="white"/>
                </a:solidFill>
              </a:rPr>
              <a:t>مديح للثالوث القدوس</a:t>
            </a:r>
            <a:endParaRPr lang="fr-FR" sz="1600" b="1" dirty="0">
              <a:solidFill>
                <a:prstClr val="white"/>
              </a:solidFill>
            </a:endParaRPr>
          </a:p>
        </p:txBody>
      </p:sp>
      <p:sp>
        <p:nvSpPr>
          <p:cNvPr id="8" name="ZoneTexte 7">
            <a:hlinkClick r:id="rId2" action="ppaction://hlinksldjump"/>
            <a:extLst>
              <a:ext uri="{FF2B5EF4-FFF2-40B4-BE49-F238E27FC236}">
                <a16:creationId xmlns:a16="http://schemas.microsoft.com/office/drawing/2014/main" id="{2BC70922-F328-8613-6F90-F1213D5CA0C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60514146"/>
      </p:ext>
    </p:extLst>
  </p:cSld>
  <p:clrMapOvr>
    <a:masterClrMapping/>
  </p:clrMapOvr>
  <p:transition/>
</p:sld>
</file>

<file path=ppt/slides/slide36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6" name="Tableau 5"/>
          <p:cNvGraphicFramePr>
            <a:graphicFrameLocks noGrp="1"/>
          </p:cNvGraphicFramePr>
          <p:nvPr>
            <p:extLst>
              <p:ext uri="{D42A27DB-BD31-4B8C-83A1-F6EECF244321}">
                <p14:modId xmlns:p14="http://schemas.microsoft.com/office/powerpoint/2010/main" val="2306454572"/>
              </p:ext>
            </p:extLst>
          </p:nvPr>
        </p:nvGraphicFramePr>
        <p:xfrm>
          <a:off x="457200" y="332656"/>
          <a:ext cx="11247156" cy="5922796"/>
        </p:xfrm>
        <a:graphic>
          <a:graphicData uri="http://schemas.openxmlformats.org/drawingml/2006/table">
            <a:tbl>
              <a:tblPr firstRow="1" bandRow="1">
                <a:tableStyleId>{2D5ABB26-0587-4C30-8999-92F81FD0307C}</a:tableStyleId>
              </a:tblPr>
              <a:tblGrid>
                <a:gridCol w="11247156">
                  <a:extLst>
                    <a:ext uri="{9D8B030D-6E8A-4147-A177-3AD203B41FA5}">
                      <a16:colId xmlns:a16="http://schemas.microsoft.com/office/drawing/2014/main" val="20000"/>
                    </a:ext>
                  </a:extLst>
                </a:gridCol>
              </a:tblGrid>
              <a:tr h="3024336">
                <a:tc>
                  <a:txBody>
                    <a:bodyPr/>
                    <a:lstStyle/>
                    <a:p>
                      <a:pPr algn="ctr" rtl="1"/>
                      <a:r>
                        <a:rPr lang="ar-EG" sz="4400" b="1" dirty="0">
                          <a:solidFill>
                            <a:prstClr val="white"/>
                          </a:solidFill>
                        </a:rPr>
                        <a:t>+ مبارك الآب ضابط الكل </a:t>
                      </a:r>
                      <a:endParaRPr lang="fr-FR" sz="4400" b="1" dirty="0">
                        <a:solidFill>
                          <a:prstClr val="white"/>
                        </a:solidFill>
                      </a:endParaRPr>
                    </a:p>
                    <a:p>
                      <a:pPr algn="ctr" rtl="1"/>
                      <a:r>
                        <a:rPr lang="ar-EG" sz="4400" b="1" dirty="0">
                          <a:solidFill>
                            <a:prstClr val="white"/>
                          </a:solidFill>
                        </a:rPr>
                        <a:t>مبارك الابن يسوع المسيح </a:t>
                      </a:r>
                      <a:endParaRPr lang="fr-FR" sz="4400" b="1" dirty="0">
                        <a:solidFill>
                          <a:prstClr val="white"/>
                        </a:solidFill>
                      </a:endParaRPr>
                    </a:p>
                    <a:p>
                      <a:pPr algn="ctr" rtl="1"/>
                      <a:r>
                        <a:rPr lang="ar-EG" sz="4400" b="1" dirty="0">
                          <a:solidFill>
                            <a:prstClr val="white"/>
                          </a:solidFill>
                        </a:rPr>
                        <a:t>مبارك روح قدسه الذي لا يزال</a:t>
                      </a:r>
                      <a:endParaRPr lang="fr-FR" sz="4400" b="1" dirty="0">
                        <a:solidFill>
                          <a:prstClr val="white"/>
                        </a:solidFill>
                      </a:endParaRPr>
                    </a:p>
                    <a:p>
                      <a:pPr algn="ctr" rtl="1"/>
                      <a:r>
                        <a:rPr lang="ar-EG" sz="4400" b="1" dirty="0">
                          <a:solidFill>
                            <a:prstClr val="white"/>
                          </a:solidFill>
                        </a:rPr>
                        <a:t> يجب له السجود مع التسابيح</a:t>
                      </a:r>
                      <a:endParaRPr lang="fr-FR" sz="4400" b="1" dirty="0">
                        <a:solidFill>
                          <a:prstClr val="white"/>
                        </a:solidFill>
                      </a:endParaRPr>
                    </a:p>
                    <a:p>
                      <a:endParaRPr lang="fr-FR" sz="2000" b="1" dirty="0"/>
                    </a:p>
                  </a:txBody>
                  <a:tcPr/>
                </a:tc>
                <a:extLst>
                  <a:ext uri="{0D108BD9-81ED-4DB2-BD59-A6C34878D82A}">
                    <a16:rowId xmlns:a16="http://schemas.microsoft.com/office/drawing/2014/main" val="10000"/>
                  </a:ext>
                </a:extLst>
              </a:tr>
              <a:tr h="2844316">
                <a:tc>
                  <a:txBody>
                    <a:bodyPr/>
                    <a:lstStyle/>
                    <a:p>
                      <a:pPr algn="ctr"/>
                      <a:r>
                        <a:rPr lang="fr-FR" sz="4000" b="1" kern="1200" dirty="0">
                          <a:solidFill>
                            <a:prstClr val="white"/>
                          </a:solidFill>
                          <a:latin typeface="Book Antiqua" pitchFamily="18" charset="0"/>
                          <a:ea typeface="+mn-ea"/>
                          <a:cs typeface="+mn-cs"/>
                        </a:rPr>
                        <a:t>Béni</a:t>
                      </a:r>
                      <a:r>
                        <a:rPr lang="fr-FR" sz="4000" b="1" kern="1200" baseline="0" dirty="0">
                          <a:solidFill>
                            <a:prstClr val="white"/>
                          </a:solidFill>
                          <a:latin typeface="Book Antiqua" pitchFamily="18" charset="0"/>
                          <a:ea typeface="+mn-ea"/>
                          <a:cs typeface="+mn-cs"/>
                        </a:rPr>
                        <a:t> </a:t>
                      </a:r>
                      <a:r>
                        <a:rPr lang="fr-FR" sz="4000" b="1" kern="1200" dirty="0">
                          <a:solidFill>
                            <a:prstClr val="white"/>
                          </a:solidFill>
                          <a:latin typeface="Book Antiqua" pitchFamily="18" charset="0"/>
                          <a:ea typeface="+mn-ea"/>
                          <a:cs typeface="+mn-cs"/>
                        </a:rPr>
                        <a:t>le Père Tout-Puissant</a:t>
                      </a:r>
                    </a:p>
                    <a:p>
                      <a:pPr algn="ctr"/>
                      <a:r>
                        <a:rPr lang="fr-FR" sz="4000" b="1" kern="1200" dirty="0">
                          <a:solidFill>
                            <a:prstClr val="white"/>
                          </a:solidFill>
                          <a:latin typeface="Book Antiqua" pitchFamily="18" charset="0"/>
                          <a:ea typeface="+mn-ea"/>
                          <a:cs typeface="+mn-cs"/>
                        </a:rPr>
                        <a:t>Béni</a:t>
                      </a:r>
                      <a:r>
                        <a:rPr lang="fr-FR" sz="4000" b="1" kern="1200" baseline="0" dirty="0">
                          <a:solidFill>
                            <a:prstClr val="white"/>
                          </a:solidFill>
                          <a:latin typeface="Book Antiqua" pitchFamily="18" charset="0"/>
                          <a:ea typeface="+mn-ea"/>
                          <a:cs typeface="+mn-cs"/>
                        </a:rPr>
                        <a:t> le F</a:t>
                      </a:r>
                      <a:r>
                        <a:rPr lang="fr-FR" sz="4000" b="1" kern="1200" dirty="0">
                          <a:solidFill>
                            <a:prstClr val="white"/>
                          </a:solidFill>
                          <a:latin typeface="Book Antiqua" pitchFamily="18" charset="0"/>
                          <a:ea typeface="+mn-ea"/>
                          <a:cs typeface="+mn-cs"/>
                        </a:rPr>
                        <a:t>ils le Christ Jésus</a:t>
                      </a:r>
                    </a:p>
                    <a:p>
                      <a:pPr algn="ctr"/>
                      <a:r>
                        <a:rPr lang="fr-FR" sz="4000" b="1" kern="1200" dirty="0">
                          <a:solidFill>
                            <a:prstClr val="white"/>
                          </a:solidFill>
                          <a:latin typeface="Book Antiqua" pitchFamily="18" charset="0"/>
                          <a:ea typeface="+mn-ea"/>
                          <a:cs typeface="+mn-cs"/>
                        </a:rPr>
                        <a:t>Béni</a:t>
                      </a:r>
                      <a:r>
                        <a:rPr lang="fr-FR" sz="4000" b="1" kern="1200" baseline="0" dirty="0">
                          <a:solidFill>
                            <a:prstClr val="white"/>
                          </a:solidFill>
                          <a:latin typeface="Book Antiqua" pitchFamily="18" charset="0"/>
                          <a:ea typeface="+mn-ea"/>
                          <a:cs typeface="+mn-cs"/>
                        </a:rPr>
                        <a:t> le </a:t>
                      </a:r>
                      <a:r>
                        <a:rPr lang="fr-FR" sz="4000" b="1" kern="1200" dirty="0">
                          <a:solidFill>
                            <a:prstClr val="white"/>
                          </a:solidFill>
                          <a:latin typeface="Book Antiqua" pitchFamily="18" charset="0"/>
                          <a:ea typeface="+mn-ea"/>
                          <a:cs typeface="+mn-cs"/>
                        </a:rPr>
                        <a:t>Saint-Esprit</a:t>
                      </a:r>
                      <a:r>
                        <a:rPr lang="fr-FR" sz="4000" b="1" kern="1200" baseline="0" dirty="0">
                          <a:solidFill>
                            <a:prstClr val="white"/>
                          </a:solidFill>
                          <a:latin typeface="Book Antiqua" pitchFamily="18" charset="0"/>
                          <a:ea typeface="+mn-ea"/>
                          <a:cs typeface="+mn-cs"/>
                        </a:rPr>
                        <a:t> qui dure</a:t>
                      </a:r>
                      <a:endParaRPr lang="fr-FR" sz="4000" b="1" kern="1200" dirty="0">
                        <a:solidFill>
                          <a:prstClr val="white"/>
                        </a:solidFill>
                        <a:latin typeface="Book Antiqua" pitchFamily="18" charset="0"/>
                        <a:ea typeface="+mn-ea"/>
                        <a:cs typeface="+mn-cs"/>
                      </a:endParaRPr>
                    </a:p>
                    <a:p>
                      <a:pPr algn="ctr"/>
                      <a:r>
                        <a:rPr lang="fr-FR" sz="4000" b="1" kern="1200" dirty="0">
                          <a:solidFill>
                            <a:prstClr val="white"/>
                          </a:solidFill>
                          <a:latin typeface="Book Antiqua" pitchFamily="18" charset="0"/>
                          <a:ea typeface="+mn-ea"/>
                          <a:cs typeface="+mn-cs"/>
                        </a:rPr>
                        <a:t>A lui adoration, louanges</a:t>
                      </a:r>
                      <a:endParaRPr lang="fr-FR" sz="36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
        <p:nvSpPr>
          <p:cNvPr id="4" name="ZoneTexte 3">
            <a:extLst>
              <a:ext uri="{FF2B5EF4-FFF2-40B4-BE49-F238E27FC236}">
                <a16:creationId xmlns:a16="http://schemas.microsoft.com/office/drawing/2014/main" id="{C9138F16-B467-A650-DE02-AE2274072A5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anose="02040602050305030304" pitchFamily="18" charset="0"/>
              </a:rPr>
              <a:t>Cantique pour la Sainte Trinité </a:t>
            </a:r>
            <a:r>
              <a:rPr lang="fr-FR" sz="1600" dirty="0">
                <a:solidFill>
                  <a:prstClr val="white"/>
                </a:solidFill>
              </a:rPr>
              <a:t>- </a:t>
            </a:r>
            <a:r>
              <a:rPr lang="ar-EG" sz="1600" b="1" dirty="0">
                <a:solidFill>
                  <a:prstClr val="white"/>
                </a:solidFill>
              </a:rPr>
              <a:t>مديح للثالوث القدوس</a:t>
            </a:r>
            <a:endParaRPr lang="fr-FR" sz="1600" b="1" dirty="0">
              <a:solidFill>
                <a:prstClr val="white"/>
              </a:solidFill>
            </a:endParaRPr>
          </a:p>
        </p:txBody>
      </p:sp>
      <p:sp>
        <p:nvSpPr>
          <p:cNvPr id="8" name="ZoneTexte 7">
            <a:hlinkClick r:id="rId2" action="ppaction://hlinksldjump"/>
            <a:extLst>
              <a:ext uri="{FF2B5EF4-FFF2-40B4-BE49-F238E27FC236}">
                <a16:creationId xmlns:a16="http://schemas.microsoft.com/office/drawing/2014/main" id="{9D3D2C79-F029-5973-A69E-B819E1179D1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92972154"/>
      </p:ext>
    </p:extLst>
  </p:cSld>
  <p:clrMapOvr>
    <a:masterClrMapping/>
  </p:clrMapOvr>
  <p:transition/>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7"/>
            <a:ext cx="11247156" cy="2123658"/>
          </a:xfrm>
          <a:prstGeom prst="rect">
            <a:avLst/>
          </a:prstGeom>
        </p:spPr>
        <p:txBody>
          <a:bodyPr wrap="square">
            <a:spAutoFit/>
          </a:bodyPr>
          <a:lstStyle/>
          <a:p>
            <a:pPr algn="just" rtl="1"/>
            <a:r>
              <a:rPr lang="ar-EG" sz="4400" dirty="0">
                <a:solidFill>
                  <a:prstClr val="white"/>
                </a:solidFill>
              </a:rPr>
              <a:t>جبل الله الجبل الدسم. الجبل المتجمد. الجبل الدسم ، ما بالكُم تَظُنُّون جبالاً مجبنة، الجبل الذي سُرَّ الله أن يسكنَ فيهِ إلى الإنقِضاء. </a:t>
            </a:r>
            <a:r>
              <a:rPr lang="ar-EG" sz="4400" dirty="0" err="1">
                <a:solidFill>
                  <a:prstClr val="white"/>
                </a:solidFill>
              </a:rPr>
              <a:t>الليلويا</a:t>
            </a:r>
            <a:r>
              <a:rPr lang="ar-EG" sz="4400" dirty="0">
                <a:solidFill>
                  <a:prstClr val="white"/>
                </a:solidFill>
              </a:rPr>
              <a:t>.</a:t>
            </a:r>
            <a:endParaRPr lang="fr-FR" sz="4400" dirty="0">
              <a:solidFill>
                <a:prstClr val="white"/>
              </a:solidFill>
            </a:endParaRPr>
          </a:p>
        </p:txBody>
      </p:sp>
      <p:sp>
        <p:nvSpPr>
          <p:cNvPr id="7" name="Rectangle 6"/>
          <p:cNvSpPr/>
          <p:nvPr/>
        </p:nvSpPr>
        <p:spPr>
          <a:xfrm>
            <a:off x="457200" y="3476618"/>
            <a:ext cx="11247156" cy="1477328"/>
          </a:xfrm>
          <a:prstGeom prst="rect">
            <a:avLst/>
          </a:prstGeom>
        </p:spPr>
        <p:txBody>
          <a:bodyPr wrap="square">
            <a:spAutoFit/>
          </a:bodyPr>
          <a:lstStyle/>
          <a:p>
            <a:pPr algn="ctr"/>
            <a:r>
              <a:rPr lang="fr-FR" sz="3000" b="1" dirty="0">
                <a:solidFill>
                  <a:prstClr val="white"/>
                </a:solidFill>
                <a:latin typeface="Book Antiqua" pitchFamily="18" charset="0"/>
              </a:rPr>
              <a:t>Pourquoi, montagnes aux cimes nombreuses, avez-vous de l'envie Contre la montagne que Dieu a voulue pour résidence? L'Éternel n'en fera pas moins sa demeure à perpétuité. Alléluia.</a:t>
            </a:r>
          </a:p>
        </p:txBody>
      </p:sp>
      <p:sp>
        <p:nvSpPr>
          <p:cNvPr id="4" name="Rectangle 3">
            <a:hlinkClick r:id="rId2" action="ppaction://hlinksldjump"/>
            <a:extLst>
              <a:ext uri="{FF2B5EF4-FFF2-40B4-BE49-F238E27FC236}">
                <a16:creationId xmlns:a16="http://schemas.microsoft.com/office/drawing/2014/main" id="{EF7C959A-E48B-B2C4-364E-32662B57BA70}"/>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E6B10402-6160-4F5F-58B7-6D7ED09BA1E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D80ECDBA-B5DF-FF8C-937E-461630BA3E4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25766709"/>
      </p:ext>
    </p:extLst>
  </p:cSld>
  <p:clrMapOvr>
    <a:masterClrMapping/>
  </p:clrMapOvr>
</p:sld>
</file>

<file path=ppt/slides/slide37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6" name="Tableau 5"/>
          <p:cNvGraphicFramePr>
            <a:graphicFrameLocks noGrp="1"/>
          </p:cNvGraphicFramePr>
          <p:nvPr>
            <p:extLst>
              <p:ext uri="{D42A27DB-BD31-4B8C-83A1-F6EECF244321}">
                <p14:modId xmlns:p14="http://schemas.microsoft.com/office/powerpoint/2010/main" val="2906766170"/>
              </p:ext>
            </p:extLst>
          </p:nvPr>
        </p:nvGraphicFramePr>
        <p:xfrm>
          <a:off x="457200" y="332656"/>
          <a:ext cx="11247156" cy="5922796"/>
        </p:xfrm>
        <a:graphic>
          <a:graphicData uri="http://schemas.openxmlformats.org/drawingml/2006/table">
            <a:tbl>
              <a:tblPr firstRow="1" bandRow="1">
                <a:tableStyleId>{2D5ABB26-0587-4C30-8999-92F81FD0307C}</a:tableStyleId>
              </a:tblPr>
              <a:tblGrid>
                <a:gridCol w="11247156">
                  <a:extLst>
                    <a:ext uri="{9D8B030D-6E8A-4147-A177-3AD203B41FA5}">
                      <a16:colId xmlns:a16="http://schemas.microsoft.com/office/drawing/2014/main" val="20000"/>
                    </a:ext>
                  </a:extLst>
                </a:gridCol>
              </a:tblGrid>
              <a:tr h="3024336">
                <a:tc>
                  <a:txBody>
                    <a:bodyPr/>
                    <a:lstStyle/>
                    <a:p>
                      <a:pPr algn="ctr" rtl="1"/>
                      <a:r>
                        <a:rPr lang="ar-EG" sz="4400" b="1" dirty="0">
                          <a:solidFill>
                            <a:prstClr val="white"/>
                          </a:solidFill>
                        </a:rPr>
                        <a:t>+ صاحب قدرة وسلطان عظيم </a:t>
                      </a:r>
                      <a:endParaRPr lang="fr-FR" sz="4400" b="1" dirty="0">
                        <a:solidFill>
                          <a:prstClr val="white"/>
                        </a:solidFill>
                      </a:endParaRPr>
                    </a:p>
                    <a:p>
                      <a:pPr algn="ctr" rtl="1"/>
                      <a:r>
                        <a:rPr lang="ar-EG" sz="4400" b="1" dirty="0">
                          <a:solidFill>
                            <a:prstClr val="white"/>
                          </a:solidFill>
                        </a:rPr>
                        <a:t>حاكم عالم جيد وكريم </a:t>
                      </a:r>
                      <a:endParaRPr lang="fr-FR" sz="4400" b="1" dirty="0">
                        <a:solidFill>
                          <a:prstClr val="white"/>
                        </a:solidFill>
                      </a:endParaRPr>
                    </a:p>
                    <a:p>
                      <a:pPr algn="ctr" rtl="1"/>
                      <a:r>
                        <a:rPr lang="ar-EG" sz="4400" b="1" dirty="0">
                          <a:solidFill>
                            <a:prstClr val="white"/>
                          </a:solidFill>
                        </a:rPr>
                        <a:t>اله واحد في ثلاثة أقانيم </a:t>
                      </a:r>
                      <a:endParaRPr lang="fr-FR" sz="4400" b="1" dirty="0">
                        <a:solidFill>
                          <a:prstClr val="white"/>
                        </a:solidFill>
                      </a:endParaRPr>
                    </a:p>
                    <a:p>
                      <a:pPr algn="ctr" rtl="1"/>
                      <a:r>
                        <a:rPr lang="ar-EG" sz="4400" b="1" dirty="0">
                          <a:solidFill>
                            <a:prstClr val="white"/>
                          </a:solidFill>
                        </a:rPr>
                        <a:t>يعجز عن وصفه كل فهيم</a:t>
                      </a:r>
                      <a:endParaRPr lang="fr-FR" sz="4400" b="1" dirty="0">
                        <a:solidFill>
                          <a:prstClr val="white"/>
                        </a:solidFill>
                      </a:endParaRPr>
                    </a:p>
                    <a:p>
                      <a:endParaRPr lang="fr-FR" sz="2000" b="1" dirty="0"/>
                    </a:p>
                  </a:txBody>
                  <a:tcPr/>
                </a:tc>
                <a:extLst>
                  <a:ext uri="{0D108BD9-81ED-4DB2-BD59-A6C34878D82A}">
                    <a16:rowId xmlns:a16="http://schemas.microsoft.com/office/drawing/2014/main" val="10000"/>
                  </a:ext>
                </a:extLst>
              </a:tr>
              <a:tr h="2844316">
                <a:tc>
                  <a:txBody>
                    <a:bodyPr/>
                    <a:lstStyle/>
                    <a:p>
                      <a:pPr algn="ctr"/>
                      <a:r>
                        <a:rPr lang="fr-FR" sz="4000" b="1" kern="1200" dirty="0">
                          <a:solidFill>
                            <a:prstClr val="white"/>
                          </a:solidFill>
                          <a:latin typeface="Book Antiqua" pitchFamily="18" charset="0"/>
                          <a:ea typeface="+mn-ea"/>
                          <a:cs typeface="+mn-cs"/>
                        </a:rPr>
                        <a:t>A</a:t>
                      </a:r>
                      <a:r>
                        <a:rPr lang="fr-FR" sz="4000" b="1" kern="1200" baseline="0" dirty="0">
                          <a:solidFill>
                            <a:prstClr val="white"/>
                          </a:solidFill>
                          <a:latin typeface="Book Antiqua" pitchFamily="18" charset="0"/>
                          <a:ea typeface="+mn-ea"/>
                          <a:cs typeface="+mn-cs"/>
                        </a:rPr>
                        <a:t> lui la Force, la </a:t>
                      </a:r>
                      <a:r>
                        <a:rPr lang="fr-FR" sz="4000" b="1" kern="1200" dirty="0" err="1">
                          <a:solidFill>
                            <a:prstClr val="white"/>
                          </a:solidFill>
                          <a:latin typeface="Book Antiqua" pitchFamily="18" charset="0"/>
                          <a:ea typeface="+mn-ea"/>
                          <a:cs typeface="+mn-cs"/>
                        </a:rPr>
                        <a:t>Toute-Puissance</a:t>
                      </a:r>
                      <a:endParaRPr lang="fr-FR" sz="4000" b="1" kern="1200" dirty="0">
                        <a:solidFill>
                          <a:prstClr val="white"/>
                        </a:solidFill>
                        <a:latin typeface="Book Antiqua" pitchFamily="18" charset="0"/>
                        <a:ea typeface="+mn-ea"/>
                        <a:cs typeface="+mn-cs"/>
                      </a:endParaRPr>
                    </a:p>
                    <a:p>
                      <a:pPr algn="ctr"/>
                      <a:r>
                        <a:rPr lang="fr-FR" sz="4000" b="1" kern="1200" dirty="0">
                          <a:solidFill>
                            <a:prstClr val="white"/>
                          </a:solidFill>
                          <a:latin typeface="Book Antiqua" pitchFamily="18" charset="0"/>
                          <a:ea typeface="+mn-ea"/>
                          <a:cs typeface="+mn-cs"/>
                        </a:rPr>
                        <a:t>Il</a:t>
                      </a:r>
                      <a:r>
                        <a:rPr lang="fr-FR" sz="4000" b="1" kern="1200" baseline="0" dirty="0">
                          <a:solidFill>
                            <a:prstClr val="white"/>
                          </a:solidFill>
                          <a:latin typeface="Book Antiqua" pitchFamily="18" charset="0"/>
                          <a:ea typeface="+mn-ea"/>
                          <a:cs typeface="+mn-cs"/>
                        </a:rPr>
                        <a:t> juge, Il sait, B</a:t>
                      </a:r>
                      <a:r>
                        <a:rPr lang="fr-FR" sz="4000" b="1" kern="1200" dirty="0">
                          <a:solidFill>
                            <a:prstClr val="white"/>
                          </a:solidFill>
                          <a:latin typeface="Book Antiqua" pitchFamily="18" charset="0"/>
                          <a:ea typeface="+mn-ea"/>
                          <a:cs typeface="+mn-cs"/>
                        </a:rPr>
                        <a:t>on, Généreux</a:t>
                      </a:r>
                    </a:p>
                    <a:p>
                      <a:pPr algn="ctr"/>
                      <a:r>
                        <a:rPr lang="fr-FR" sz="4000" b="1" kern="1200" dirty="0">
                          <a:solidFill>
                            <a:prstClr val="white"/>
                          </a:solidFill>
                          <a:latin typeface="Book Antiqua" pitchFamily="18" charset="0"/>
                          <a:ea typeface="+mn-ea"/>
                          <a:cs typeface="+mn-cs"/>
                        </a:rPr>
                        <a:t>C’est un seul Dieu, trois hypostases</a:t>
                      </a:r>
                    </a:p>
                    <a:p>
                      <a:pPr algn="ctr"/>
                      <a:r>
                        <a:rPr lang="fr-FR" sz="4000" b="1" kern="1200" dirty="0">
                          <a:solidFill>
                            <a:prstClr val="white"/>
                          </a:solidFill>
                          <a:latin typeface="Book Antiqua" pitchFamily="18" charset="0"/>
                          <a:ea typeface="+mn-ea"/>
                          <a:cs typeface="+mn-cs"/>
                        </a:rPr>
                        <a:t>Que les savants n'ont</a:t>
                      </a:r>
                      <a:r>
                        <a:rPr lang="fr-FR" sz="4000" b="1" kern="1200" baseline="0" dirty="0">
                          <a:solidFill>
                            <a:prstClr val="white"/>
                          </a:solidFill>
                          <a:latin typeface="Book Antiqua" pitchFamily="18" charset="0"/>
                          <a:ea typeface="+mn-ea"/>
                          <a:cs typeface="+mn-cs"/>
                        </a:rPr>
                        <a:t> pu </a:t>
                      </a:r>
                      <a:r>
                        <a:rPr lang="fr-FR" sz="4000" b="1" kern="1200" dirty="0">
                          <a:solidFill>
                            <a:prstClr val="white"/>
                          </a:solidFill>
                          <a:latin typeface="Book Antiqua" pitchFamily="18" charset="0"/>
                          <a:ea typeface="+mn-ea"/>
                          <a:cs typeface="+mn-cs"/>
                        </a:rPr>
                        <a:t>décrire</a:t>
                      </a:r>
                      <a:endParaRPr lang="fr-FR" sz="36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
        <p:nvSpPr>
          <p:cNvPr id="4" name="ZoneTexte 3">
            <a:extLst>
              <a:ext uri="{FF2B5EF4-FFF2-40B4-BE49-F238E27FC236}">
                <a16:creationId xmlns:a16="http://schemas.microsoft.com/office/drawing/2014/main" id="{F2B56E0B-9518-9F1B-8992-A0176FE915A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anose="02040602050305030304" pitchFamily="18" charset="0"/>
              </a:rPr>
              <a:t>Cantique pour la Sainte Trinité </a:t>
            </a:r>
            <a:r>
              <a:rPr lang="fr-FR" sz="1600" dirty="0">
                <a:solidFill>
                  <a:prstClr val="white"/>
                </a:solidFill>
              </a:rPr>
              <a:t>- </a:t>
            </a:r>
            <a:r>
              <a:rPr lang="ar-EG" sz="1600" b="1" dirty="0">
                <a:solidFill>
                  <a:prstClr val="white"/>
                </a:solidFill>
              </a:rPr>
              <a:t>مديح للثالوث القدوس</a:t>
            </a:r>
            <a:endParaRPr lang="fr-FR" sz="1600" b="1" dirty="0">
              <a:solidFill>
                <a:prstClr val="white"/>
              </a:solidFill>
            </a:endParaRPr>
          </a:p>
        </p:txBody>
      </p:sp>
      <p:sp>
        <p:nvSpPr>
          <p:cNvPr id="8" name="ZoneTexte 7">
            <a:hlinkClick r:id="rId2" action="ppaction://hlinksldjump"/>
            <a:extLst>
              <a:ext uri="{FF2B5EF4-FFF2-40B4-BE49-F238E27FC236}">
                <a16:creationId xmlns:a16="http://schemas.microsoft.com/office/drawing/2014/main" id="{521E05C4-607A-577B-5CD8-C5F3FF2C4DA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52225451"/>
      </p:ext>
    </p:extLst>
  </p:cSld>
  <p:clrMapOvr>
    <a:masterClrMapping/>
  </p:clrMapOvr>
  <p:transition/>
</p:sld>
</file>

<file path=ppt/slides/slide3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6" name="Tableau 5"/>
          <p:cNvGraphicFramePr>
            <a:graphicFrameLocks noGrp="1"/>
          </p:cNvGraphicFramePr>
          <p:nvPr>
            <p:extLst>
              <p:ext uri="{D42A27DB-BD31-4B8C-83A1-F6EECF244321}">
                <p14:modId xmlns:p14="http://schemas.microsoft.com/office/powerpoint/2010/main" val="1611540261"/>
              </p:ext>
            </p:extLst>
          </p:nvPr>
        </p:nvGraphicFramePr>
        <p:xfrm>
          <a:off x="457200" y="332656"/>
          <a:ext cx="11247156" cy="5922796"/>
        </p:xfrm>
        <a:graphic>
          <a:graphicData uri="http://schemas.openxmlformats.org/drawingml/2006/table">
            <a:tbl>
              <a:tblPr firstRow="1" bandRow="1">
                <a:tableStyleId>{2D5ABB26-0587-4C30-8999-92F81FD0307C}</a:tableStyleId>
              </a:tblPr>
              <a:tblGrid>
                <a:gridCol w="11247156">
                  <a:extLst>
                    <a:ext uri="{9D8B030D-6E8A-4147-A177-3AD203B41FA5}">
                      <a16:colId xmlns:a16="http://schemas.microsoft.com/office/drawing/2014/main" val="20000"/>
                    </a:ext>
                  </a:extLst>
                </a:gridCol>
              </a:tblGrid>
              <a:tr h="3024336">
                <a:tc>
                  <a:txBody>
                    <a:bodyPr/>
                    <a:lstStyle/>
                    <a:p>
                      <a:pPr algn="ctr" rtl="1"/>
                      <a:r>
                        <a:rPr lang="ar-EG" sz="4400" b="1" dirty="0">
                          <a:solidFill>
                            <a:prstClr val="white"/>
                          </a:solidFill>
                        </a:rPr>
                        <a:t>+ جوهر واحد طبع واحد </a:t>
                      </a:r>
                      <a:endParaRPr lang="fr-FR" sz="4400" b="1" dirty="0">
                        <a:solidFill>
                          <a:prstClr val="white"/>
                        </a:solidFill>
                      </a:endParaRPr>
                    </a:p>
                    <a:p>
                      <a:pPr algn="ctr" rtl="1"/>
                      <a:r>
                        <a:rPr lang="ar-EG" sz="4400" b="1" dirty="0">
                          <a:solidFill>
                            <a:prstClr val="white"/>
                          </a:solidFill>
                        </a:rPr>
                        <a:t>وذات واحد في اللاهوت فريد</a:t>
                      </a:r>
                      <a:endParaRPr lang="fr-FR" sz="4400" b="1" dirty="0">
                        <a:solidFill>
                          <a:prstClr val="white"/>
                        </a:solidFill>
                      </a:endParaRPr>
                    </a:p>
                    <a:p>
                      <a:pPr algn="ctr" rtl="1"/>
                      <a:r>
                        <a:rPr lang="ar-EG" sz="4400" b="1" dirty="0">
                          <a:solidFill>
                            <a:prstClr val="white"/>
                          </a:solidFill>
                        </a:rPr>
                        <a:t> الثلاثة واحد في الجوهر </a:t>
                      </a:r>
                      <a:endParaRPr lang="fr-FR" sz="4400" b="1" dirty="0">
                        <a:solidFill>
                          <a:prstClr val="white"/>
                        </a:solidFill>
                      </a:endParaRPr>
                    </a:p>
                    <a:p>
                      <a:pPr algn="ctr" rtl="1"/>
                      <a:r>
                        <a:rPr lang="ar-EG" sz="4400" b="1" dirty="0">
                          <a:solidFill>
                            <a:prstClr val="white"/>
                          </a:solidFill>
                        </a:rPr>
                        <a:t>من غير تفريد ولا تقسيم</a:t>
                      </a:r>
                      <a:endParaRPr lang="fr-FR" sz="4400" b="1" dirty="0">
                        <a:solidFill>
                          <a:prstClr val="white"/>
                        </a:solidFill>
                      </a:endParaRPr>
                    </a:p>
                    <a:p>
                      <a:endParaRPr lang="fr-FR" sz="2000" b="1" dirty="0"/>
                    </a:p>
                  </a:txBody>
                  <a:tcPr/>
                </a:tc>
                <a:extLst>
                  <a:ext uri="{0D108BD9-81ED-4DB2-BD59-A6C34878D82A}">
                    <a16:rowId xmlns:a16="http://schemas.microsoft.com/office/drawing/2014/main" val="10000"/>
                  </a:ext>
                </a:extLst>
              </a:tr>
              <a:tr h="2844316">
                <a:tc>
                  <a:txBody>
                    <a:bodyPr/>
                    <a:lstStyle/>
                    <a:p>
                      <a:pPr algn="ctr"/>
                      <a:r>
                        <a:rPr lang="fr-FR" sz="4000" b="1" kern="1200" dirty="0">
                          <a:solidFill>
                            <a:prstClr val="white"/>
                          </a:solidFill>
                          <a:latin typeface="Book Antiqua" pitchFamily="18" charset="0"/>
                          <a:ea typeface="+mn-ea"/>
                          <a:cs typeface="+mn-cs"/>
                        </a:rPr>
                        <a:t>Une seule essence,</a:t>
                      </a:r>
                      <a:r>
                        <a:rPr lang="fr-FR" sz="4000" b="1" kern="1200" baseline="0" dirty="0">
                          <a:solidFill>
                            <a:prstClr val="white"/>
                          </a:solidFill>
                          <a:latin typeface="Book Antiqua" pitchFamily="18" charset="0"/>
                          <a:ea typeface="+mn-ea"/>
                          <a:cs typeface="+mn-cs"/>
                        </a:rPr>
                        <a:t> un seul caractère</a:t>
                      </a:r>
                      <a:endParaRPr lang="fr-FR" sz="4000" b="1" kern="1200" dirty="0">
                        <a:solidFill>
                          <a:prstClr val="white"/>
                        </a:solidFill>
                        <a:latin typeface="Book Antiqua" pitchFamily="18" charset="0"/>
                        <a:ea typeface="+mn-ea"/>
                        <a:cs typeface="+mn-cs"/>
                      </a:endParaRPr>
                    </a:p>
                    <a:p>
                      <a:pPr algn="ctr"/>
                      <a:r>
                        <a:rPr lang="fr-FR" sz="4000" b="1" kern="1200" dirty="0">
                          <a:solidFill>
                            <a:prstClr val="white"/>
                          </a:solidFill>
                          <a:latin typeface="Book Antiqua" pitchFamily="18" charset="0"/>
                          <a:ea typeface="+mn-ea"/>
                          <a:cs typeface="+mn-cs"/>
                        </a:rPr>
                        <a:t>Et un seul être dans la</a:t>
                      </a:r>
                      <a:r>
                        <a:rPr lang="fr-FR" sz="4000" b="1" kern="1200" baseline="0" dirty="0">
                          <a:solidFill>
                            <a:prstClr val="white"/>
                          </a:solidFill>
                          <a:latin typeface="Book Antiqua" pitchFamily="18" charset="0"/>
                          <a:ea typeface="+mn-ea"/>
                          <a:cs typeface="+mn-cs"/>
                        </a:rPr>
                        <a:t> Divinité</a:t>
                      </a:r>
                      <a:endParaRPr lang="fr-FR" sz="4000" b="1" kern="1200" dirty="0">
                        <a:solidFill>
                          <a:prstClr val="white"/>
                        </a:solidFill>
                        <a:latin typeface="Book Antiqua" pitchFamily="18" charset="0"/>
                        <a:ea typeface="+mn-ea"/>
                        <a:cs typeface="+mn-cs"/>
                      </a:endParaRPr>
                    </a:p>
                    <a:p>
                      <a:pPr algn="ctr"/>
                      <a:r>
                        <a:rPr lang="fr-FR" sz="4000" b="1" kern="1200" dirty="0">
                          <a:solidFill>
                            <a:prstClr val="white"/>
                          </a:solidFill>
                          <a:latin typeface="Book Antiqua" pitchFamily="18" charset="0"/>
                          <a:ea typeface="+mn-ea"/>
                          <a:cs typeface="+mn-cs"/>
                        </a:rPr>
                        <a:t>Les Trois ne font qu’Un en</a:t>
                      </a:r>
                      <a:r>
                        <a:rPr lang="fr-FR" sz="4000" b="1" kern="1200" baseline="0" dirty="0">
                          <a:solidFill>
                            <a:prstClr val="white"/>
                          </a:solidFill>
                          <a:latin typeface="Book Antiqua" pitchFamily="18" charset="0"/>
                          <a:ea typeface="+mn-ea"/>
                          <a:cs typeface="+mn-cs"/>
                        </a:rPr>
                        <a:t> </a:t>
                      </a:r>
                      <a:r>
                        <a:rPr lang="fr-FR" sz="4000" b="1" kern="1200" dirty="0">
                          <a:solidFill>
                            <a:prstClr val="white"/>
                          </a:solidFill>
                          <a:latin typeface="Book Antiqua" pitchFamily="18" charset="0"/>
                          <a:ea typeface="+mn-ea"/>
                          <a:cs typeface="+mn-cs"/>
                        </a:rPr>
                        <a:t>essence</a:t>
                      </a:r>
                    </a:p>
                    <a:p>
                      <a:pPr algn="ctr"/>
                      <a:r>
                        <a:rPr lang="fr-FR" sz="4000" b="1" kern="1200" dirty="0">
                          <a:solidFill>
                            <a:prstClr val="white"/>
                          </a:solidFill>
                          <a:latin typeface="Book Antiqua" pitchFamily="18" charset="0"/>
                          <a:ea typeface="+mn-ea"/>
                          <a:cs typeface="+mn-cs"/>
                        </a:rPr>
                        <a:t>Sans partition, sans division</a:t>
                      </a:r>
                      <a:endParaRPr lang="fr-FR" sz="36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
        <p:nvSpPr>
          <p:cNvPr id="4" name="ZoneTexte 3">
            <a:extLst>
              <a:ext uri="{FF2B5EF4-FFF2-40B4-BE49-F238E27FC236}">
                <a16:creationId xmlns:a16="http://schemas.microsoft.com/office/drawing/2014/main" id="{87B64EB4-A233-F948-106F-CB358CD831A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anose="02040602050305030304" pitchFamily="18" charset="0"/>
              </a:rPr>
              <a:t>Cantique pour la Sainte Trinité </a:t>
            </a:r>
            <a:r>
              <a:rPr lang="fr-FR" sz="1600" dirty="0">
                <a:solidFill>
                  <a:prstClr val="white"/>
                </a:solidFill>
              </a:rPr>
              <a:t>- </a:t>
            </a:r>
            <a:r>
              <a:rPr lang="ar-EG" sz="1600" b="1" dirty="0">
                <a:solidFill>
                  <a:prstClr val="white"/>
                </a:solidFill>
              </a:rPr>
              <a:t>مديح للثالوث القدوس</a:t>
            </a:r>
            <a:endParaRPr lang="fr-FR" sz="1600" b="1" dirty="0">
              <a:solidFill>
                <a:prstClr val="white"/>
              </a:solidFill>
            </a:endParaRPr>
          </a:p>
        </p:txBody>
      </p:sp>
      <p:sp>
        <p:nvSpPr>
          <p:cNvPr id="8" name="ZoneTexte 7">
            <a:hlinkClick r:id="rId2" action="ppaction://hlinksldjump"/>
            <a:extLst>
              <a:ext uri="{FF2B5EF4-FFF2-40B4-BE49-F238E27FC236}">
                <a16:creationId xmlns:a16="http://schemas.microsoft.com/office/drawing/2014/main" id="{D00F794F-871B-BD41-2737-54CC0EB4FDC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246240"/>
      </p:ext>
    </p:extLst>
  </p:cSld>
  <p:clrMapOvr>
    <a:masterClrMapping/>
  </p:clrMapOvr>
  <p:transition/>
</p:sld>
</file>

<file path=ppt/slides/slide37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6" name="Tableau 5"/>
          <p:cNvGraphicFramePr>
            <a:graphicFrameLocks noGrp="1"/>
          </p:cNvGraphicFramePr>
          <p:nvPr>
            <p:extLst>
              <p:ext uri="{D42A27DB-BD31-4B8C-83A1-F6EECF244321}">
                <p14:modId xmlns:p14="http://schemas.microsoft.com/office/powerpoint/2010/main" val="3572078941"/>
              </p:ext>
            </p:extLst>
          </p:nvPr>
        </p:nvGraphicFramePr>
        <p:xfrm>
          <a:off x="457200" y="332656"/>
          <a:ext cx="11247156" cy="5922796"/>
        </p:xfrm>
        <a:graphic>
          <a:graphicData uri="http://schemas.openxmlformats.org/drawingml/2006/table">
            <a:tbl>
              <a:tblPr firstRow="1" bandRow="1">
                <a:tableStyleId>{2D5ABB26-0587-4C30-8999-92F81FD0307C}</a:tableStyleId>
              </a:tblPr>
              <a:tblGrid>
                <a:gridCol w="11247156">
                  <a:extLst>
                    <a:ext uri="{9D8B030D-6E8A-4147-A177-3AD203B41FA5}">
                      <a16:colId xmlns:a16="http://schemas.microsoft.com/office/drawing/2014/main" val="20000"/>
                    </a:ext>
                  </a:extLst>
                </a:gridCol>
              </a:tblGrid>
              <a:tr h="3024336">
                <a:tc>
                  <a:txBody>
                    <a:bodyPr/>
                    <a:lstStyle/>
                    <a:p>
                      <a:pPr algn="ctr" rtl="1"/>
                      <a:r>
                        <a:rPr lang="ar-EG" sz="4400" b="1" dirty="0">
                          <a:solidFill>
                            <a:prstClr val="white"/>
                          </a:solidFill>
                        </a:rPr>
                        <a:t>+ جوهر واحد في ثلاثة اقانيم </a:t>
                      </a:r>
                      <a:endParaRPr lang="fr-FR" sz="4400" b="1" dirty="0">
                        <a:solidFill>
                          <a:prstClr val="white"/>
                        </a:solidFill>
                      </a:endParaRPr>
                    </a:p>
                    <a:p>
                      <a:pPr algn="ctr" rtl="1"/>
                      <a:r>
                        <a:rPr lang="ar-EG" sz="4400" b="1" dirty="0">
                          <a:solidFill>
                            <a:prstClr val="white"/>
                          </a:solidFill>
                        </a:rPr>
                        <a:t>من غير تفريد ولا تقسيم </a:t>
                      </a:r>
                      <a:endParaRPr lang="fr-FR" sz="4400" b="1" dirty="0">
                        <a:solidFill>
                          <a:prstClr val="white"/>
                        </a:solidFill>
                      </a:endParaRPr>
                    </a:p>
                    <a:p>
                      <a:pPr algn="ctr" rtl="1"/>
                      <a:r>
                        <a:rPr lang="ar-EG" sz="4400" b="1" dirty="0">
                          <a:solidFill>
                            <a:prstClr val="white"/>
                          </a:solidFill>
                        </a:rPr>
                        <a:t>سلطان واحد في ملكه مقيم </a:t>
                      </a:r>
                      <a:endParaRPr lang="fr-FR" sz="4400" b="1" dirty="0">
                        <a:solidFill>
                          <a:prstClr val="white"/>
                        </a:solidFill>
                      </a:endParaRPr>
                    </a:p>
                    <a:p>
                      <a:pPr algn="ctr" rtl="1"/>
                      <a:r>
                        <a:rPr lang="ar-EG" sz="4400" b="1" dirty="0" err="1">
                          <a:solidFill>
                            <a:prstClr val="white"/>
                          </a:solidFill>
                        </a:rPr>
                        <a:t>مالىء</a:t>
                      </a:r>
                      <a:r>
                        <a:rPr lang="ar-EG" sz="4400" b="1" dirty="0">
                          <a:solidFill>
                            <a:prstClr val="white"/>
                          </a:solidFill>
                        </a:rPr>
                        <a:t> سموات وكل </a:t>
                      </a:r>
                      <a:r>
                        <a:rPr lang="ar-EG" sz="4400" b="1" dirty="0" err="1">
                          <a:solidFill>
                            <a:prstClr val="white"/>
                          </a:solidFill>
                        </a:rPr>
                        <a:t>الاقانيم</a:t>
                      </a:r>
                      <a:endParaRPr lang="fr-FR" sz="4400" b="1" dirty="0">
                        <a:solidFill>
                          <a:prstClr val="white"/>
                        </a:solidFill>
                      </a:endParaRPr>
                    </a:p>
                    <a:p>
                      <a:endParaRPr lang="fr-FR" sz="2000" b="1" dirty="0"/>
                    </a:p>
                  </a:txBody>
                  <a:tcPr/>
                </a:tc>
                <a:extLst>
                  <a:ext uri="{0D108BD9-81ED-4DB2-BD59-A6C34878D82A}">
                    <a16:rowId xmlns:a16="http://schemas.microsoft.com/office/drawing/2014/main" val="10000"/>
                  </a:ext>
                </a:extLst>
              </a:tr>
              <a:tr h="2844316">
                <a:tc>
                  <a:txBody>
                    <a:bodyPr/>
                    <a:lstStyle/>
                    <a:p>
                      <a:pPr algn="ctr"/>
                      <a:r>
                        <a:rPr lang="fr-FR" sz="4000" b="1" kern="1200" dirty="0">
                          <a:solidFill>
                            <a:prstClr val="white"/>
                          </a:solidFill>
                          <a:latin typeface="Book Antiqua" pitchFamily="18" charset="0"/>
                          <a:ea typeface="+mn-ea"/>
                          <a:cs typeface="+mn-cs"/>
                        </a:rPr>
                        <a:t>Une seule essence, trois hypostases</a:t>
                      </a:r>
                    </a:p>
                    <a:p>
                      <a:pPr algn="ctr"/>
                      <a:r>
                        <a:rPr lang="fr-FR" sz="4000" b="1" kern="1200" dirty="0">
                          <a:solidFill>
                            <a:prstClr val="white"/>
                          </a:solidFill>
                          <a:latin typeface="Book Antiqua" pitchFamily="18" charset="0"/>
                          <a:ea typeface="+mn-ea"/>
                          <a:cs typeface="+mn-cs"/>
                        </a:rPr>
                        <a:t>Sans partition, sans division</a:t>
                      </a:r>
                    </a:p>
                    <a:p>
                      <a:pPr algn="ctr"/>
                      <a:r>
                        <a:rPr lang="fr-FR" sz="4000" b="1" kern="1200" dirty="0">
                          <a:solidFill>
                            <a:prstClr val="white"/>
                          </a:solidFill>
                          <a:latin typeface="Book Antiqua" pitchFamily="18" charset="0"/>
                          <a:ea typeface="+mn-ea"/>
                          <a:cs typeface="+mn-cs"/>
                        </a:rPr>
                        <a:t>Un seul pouvoir siège en Son règne</a:t>
                      </a:r>
                    </a:p>
                    <a:p>
                      <a:pPr algn="ctr"/>
                      <a:r>
                        <a:rPr lang="fr-FR" sz="4000" b="1" kern="1200" dirty="0">
                          <a:solidFill>
                            <a:prstClr val="white"/>
                          </a:solidFill>
                          <a:latin typeface="Book Antiqua" pitchFamily="18" charset="0"/>
                          <a:ea typeface="+mn-ea"/>
                          <a:cs typeface="+mn-cs"/>
                        </a:rPr>
                        <a:t>Remplit les cieux et les contrées</a:t>
                      </a:r>
                      <a:endParaRPr lang="fr-FR" sz="36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
        <p:nvSpPr>
          <p:cNvPr id="4" name="ZoneTexte 3">
            <a:extLst>
              <a:ext uri="{FF2B5EF4-FFF2-40B4-BE49-F238E27FC236}">
                <a16:creationId xmlns:a16="http://schemas.microsoft.com/office/drawing/2014/main" id="{9BCFB3A7-4F1E-65D6-DAED-DFB7EB13350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anose="02040602050305030304" pitchFamily="18" charset="0"/>
              </a:rPr>
              <a:t>Cantique pour la Sainte Trinité </a:t>
            </a:r>
            <a:r>
              <a:rPr lang="fr-FR" sz="1600" dirty="0">
                <a:solidFill>
                  <a:prstClr val="white"/>
                </a:solidFill>
              </a:rPr>
              <a:t>- </a:t>
            </a:r>
            <a:r>
              <a:rPr lang="ar-EG" sz="1600" b="1" dirty="0">
                <a:solidFill>
                  <a:prstClr val="white"/>
                </a:solidFill>
              </a:rPr>
              <a:t>مديح للثالوث القدوس</a:t>
            </a:r>
            <a:endParaRPr lang="fr-FR" sz="1600" b="1" dirty="0">
              <a:solidFill>
                <a:prstClr val="white"/>
              </a:solidFill>
            </a:endParaRPr>
          </a:p>
        </p:txBody>
      </p:sp>
      <p:sp>
        <p:nvSpPr>
          <p:cNvPr id="8" name="ZoneTexte 7">
            <a:hlinkClick r:id="rId2" action="ppaction://hlinksldjump"/>
            <a:extLst>
              <a:ext uri="{FF2B5EF4-FFF2-40B4-BE49-F238E27FC236}">
                <a16:creationId xmlns:a16="http://schemas.microsoft.com/office/drawing/2014/main" id="{351C50BB-CD3A-9D1D-3E1B-614F5901E21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89326232"/>
      </p:ext>
    </p:extLst>
  </p:cSld>
  <p:clrMapOvr>
    <a:masterClrMapping/>
  </p:clrMapOvr>
  <p:transition/>
</p:sld>
</file>

<file path=ppt/slides/slide3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6" name="Tableau 5"/>
          <p:cNvGraphicFramePr>
            <a:graphicFrameLocks noGrp="1"/>
          </p:cNvGraphicFramePr>
          <p:nvPr>
            <p:extLst>
              <p:ext uri="{D42A27DB-BD31-4B8C-83A1-F6EECF244321}">
                <p14:modId xmlns:p14="http://schemas.microsoft.com/office/powerpoint/2010/main" val="4005911949"/>
              </p:ext>
            </p:extLst>
          </p:nvPr>
        </p:nvGraphicFramePr>
        <p:xfrm>
          <a:off x="457200" y="332656"/>
          <a:ext cx="11247156" cy="6156960"/>
        </p:xfrm>
        <a:graphic>
          <a:graphicData uri="http://schemas.openxmlformats.org/drawingml/2006/table">
            <a:tbl>
              <a:tblPr firstRow="1" bandRow="1">
                <a:tableStyleId>{2D5ABB26-0587-4C30-8999-92F81FD0307C}</a:tableStyleId>
              </a:tblPr>
              <a:tblGrid>
                <a:gridCol w="11247156">
                  <a:extLst>
                    <a:ext uri="{9D8B030D-6E8A-4147-A177-3AD203B41FA5}">
                      <a16:colId xmlns:a16="http://schemas.microsoft.com/office/drawing/2014/main" val="20000"/>
                    </a:ext>
                  </a:extLst>
                </a:gridCol>
              </a:tblGrid>
              <a:tr h="3024336">
                <a:tc>
                  <a:txBody>
                    <a:bodyPr/>
                    <a:lstStyle/>
                    <a:p>
                      <a:pPr algn="ctr" rtl="1"/>
                      <a:r>
                        <a:rPr lang="ar-EG" sz="4400" b="1" dirty="0">
                          <a:solidFill>
                            <a:prstClr val="white"/>
                          </a:solidFill>
                        </a:rPr>
                        <a:t>+ سر يفوق البشرية </a:t>
                      </a:r>
                      <a:endParaRPr lang="fr-FR" sz="4400" b="1" dirty="0">
                        <a:solidFill>
                          <a:prstClr val="white"/>
                        </a:solidFill>
                      </a:endParaRPr>
                    </a:p>
                    <a:p>
                      <a:pPr algn="ctr" rtl="1"/>
                      <a:r>
                        <a:rPr lang="ar-EG" sz="4400" b="1" dirty="0">
                          <a:solidFill>
                            <a:prstClr val="white"/>
                          </a:solidFill>
                        </a:rPr>
                        <a:t>بحسب الجوهر إله واحد </a:t>
                      </a:r>
                      <a:endParaRPr lang="fr-FR" sz="4400" b="1" dirty="0">
                        <a:solidFill>
                          <a:prstClr val="white"/>
                        </a:solidFill>
                      </a:endParaRPr>
                    </a:p>
                    <a:p>
                      <a:pPr algn="ctr" rtl="1"/>
                      <a:r>
                        <a:rPr lang="ar-EG" sz="4400" b="1" dirty="0">
                          <a:solidFill>
                            <a:prstClr val="white"/>
                          </a:solidFill>
                        </a:rPr>
                        <a:t>وأما حسب </a:t>
                      </a:r>
                      <a:r>
                        <a:rPr lang="ar-EG" sz="4400" b="1" dirty="0" err="1">
                          <a:solidFill>
                            <a:prstClr val="white"/>
                          </a:solidFill>
                        </a:rPr>
                        <a:t>الأقنومية</a:t>
                      </a:r>
                      <a:endParaRPr lang="fr-FR" sz="4400" b="1" dirty="0">
                        <a:solidFill>
                          <a:prstClr val="white"/>
                        </a:solidFill>
                      </a:endParaRPr>
                    </a:p>
                    <a:p>
                      <a:pPr algn="ctr" rtl="1"/>
                      <a:r>
                        <a:rPr lang="ar-EG" sz="4400" b="1" dirty="0">
                          <a:solidFill>
                            <a:prstClr val="white"/>
                          </a:solidFill>
                        </a:rPr>
                        <a:t>هم ثلاثة إله واحد</a:t>
                      </a:r>
                      <a:endParaRPr lang="fr-FR" sz="4400" b="1" dirty="0">
                        <a:solidFill>
                          <a:prstClr val="white"/>
                        </a:solidFill>
                      </a:endParaRPr>
                    </a:p>
                    <a:p>
                      <a:endParaRPr lang="fr-FR" sz="2000" b="1" dirty="0"/>
                    </a:p>
                  </a:txBody>
                  <a:tcPr/>
                </a:tc>
                <a:extLst>
                  <a:ext uri="{0D108BD9-81ED-4DB2-BD59-A6C34878D82A}">
                    <a16:rowId xmlns:a16="http://schemas.microsoft.com/office/drawing/2014/main" val="10000"/>
                  </a:ext>
                </a:extLst>
              </a:tr>
              <a:tr h="2844316">
                <a:tc>
                  <a:txBody>
                    <a:bodyPr/>
                    <a:lstStyle/>
                    <a:p>
                      <a:pPr algn="ctr"/>
                      <a:r>
                        <a:rPr lang="fr-FR" sz="4000" b="1" kern="1200" dirty="0">
                          <a:solidFill>
                            <a:prstClr val="white"/>
                          </a:solidFill>
                          <a:latin typeface="Book Antiqua" pitchFamily="18" charset="0"/>
                          <a:ea typeface="+mn-ea"/>
                          <a:cs typeface="+mn-cs"/>
                        </a:rPr>
                        <a:t>Mystère dépasse l’humanité</a:t>
                      </a:r>
                    </a:p>
                    <a:p>
                      <a:pPr algn="ctr"/>
                      <a:r>
                        <a:rPr lang="fr-FR" sz="4000" b="1" kern="1200" dirty="0">
                          <a:solidFill>
                            <a:prstClr val="white"/>
                          </a:solidFill>
                          <a:latin typeface="Book Antiqua" pitchFamily="18" charset="0"/>
                          <a:ea typeface="+mn-ea"/>
                          <a:cs typeface="+mn-cs"/>
                        </a:rPr>
                        <a:t>Selon</a:t>
                      </a:r>
                      <a:r>
                        <a:rPr lang="fr-FR" sz="4000" b="1" kern="1200" baseline="0" dirty="0">
                          <a:solidFill>
                            <a:prstClr val="white"/>
                          </a:solidFill>
                          <a:latin typeface="Book Antiqua" pitchFamily="18" charset="0"/>
                          <a:ea typeface="+mn-ea"/>
                          <a:cs typeface="+mn-cs"/>
                        </a:rPr>
                        <a:t> l’essence, c’est un seul Dieu</a:t>
                      </a:r>
                    </a:p>
                    <a:p>
                      <a:pPr algn="ctr"/>
                      <a:r>
                        <a:rPr lang="fr-FR" sz="4000" b="1" kern="1200" baseline="0" dirty="0">
                          <a:solidFill>
                            <a:prstClr val="white"/>
                          </a:solidFill>
                          <a:latin typeface="Book Antiqua" pitchFamily="18" charset="0"/>
                          <a:ea typeface="+mn-ea"/>
                          <a:cs typeface="+mn-cs"/>
                        </a:rPr>
                        <a:t>Mais par rapport aux hypostases</a:t>
                      </a:r>
                    </a:p>
                    <a:p>
                      <a:pPr algn="ctr"/>
                      <a:r>
                        <a:rPr lang="fr-FR" sz="4000" b="1" kern="1200" baseline="0" dirty="0">
                          <a:solidFill>
                            <a:prstClr val="white"/>
                          </a:solidFill>
                          <a:latin typeface="Book Antiqua" pitchFamily="18" charset="0"/>
                          <a:ea typeface="+mn-ea"/>
                          <a:cs typeface="+mn-cs"/>
                        </a:rPr>
                        <a:t>Ils sont bien Trois, c’est un seul Dieu</a:t>
                      </a:r>
                      <a:endParaRPr lang="fr-FR" sz="4000" b="1" kern="1200" dirty="0">
                        <a:solidFill>
                          <a:prstClr val="white"/>
                        </a:solidFill>
                        <a:latin typeface="Book Antiqua" pitchFamily="18" charset="0"/>
                        <a:ea typeface="+mn-ea"/>
                        <a:cs typeface="+mn-cs"/>
                      </a:endParaRPr>
                    </a:p>
                    <a:p>
                      <a:pPr algn="ctr"/>
                      <a:endParaRPr lang="fr-FR" sz="36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
        <p:nvSpPr>
          <p:cNvPr id="4" name="ZoneTexte 3">
            <a:extLst>
              <a:ext uri="{FF2B5EF4-FFF2-40B4-BE49-F238E27FC236}">
                <a16:creationId xmlns:a16="http://schemas.microsoft.com/office/drawing/2014/main" id="{D409E5BE-DC23-90F3-8857-282ED7D57A2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anose="02040602050305030304" pitchFamily="18" charset="0"/>
              </a:rPr>
              <a:t>Cantique pour la Sainte Trinité </a:t>
            </a:r>
            <a:r>
              <a:rPr lang="fr-FR" sz="1600" dirty="0">
                <a:solidFill>
                  <a:prstClr val="white"/>
                </a:solidFill>
              </a:rPr>
              <a:t>- </a:t>
            </a:r>
            <a:r>
              <a:rPr lang="ar-EG" sz="1600" b="1" dirty="0">
                <a:solidFill>
                  <a:prstClr val="white"/>
                </a:solidFill>
              </a:rPr>
              <a:t>مديح للثالوث القدوس</a:t>
            </a:r>
            <a:endParaRPr lang="fr-FR" sz="1600" b="1" dirty="0">
              <a:solidFill>
                <a:prstClr val="white"/>
              </a:solidFill>
            </a:endParaRPr>
          </a:p>
        </p:txBody>
      </p:sp>
      <p:sp>
        <p:nvSpPr>
          <p:cNvPr id="8" name="ZoneTexte 7">
            <a:hlinkClick r:id="rId2" action="ppaction://hlinksldjump"/>
            <a:extLst>
              <a:ext uri="{FF2B5EF4-FFF2-40B4-BE49-F238E27FC236}">
                <a16:creationId xmlns:a16="http://schemas.microsoft.com/office/drawing/2014/main" id="{D6A61765-8004-A87B-519D-AABA26A2640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9860002"/>
      </p:ext>
    </p:extLst>
  </p:cSld>
  <p:clrMapOvr>
    <a:masterClrMapping/>
  </p:clrMapOvr>
  <p:transition/>
</p:sld>
</file>

<file path=ppt/slides/slide37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6" name="Tableau 5"/>
          <p:cNvGraphicFramePr>
            <a:graphicFrameLocks noGrp="1"/>
          </p:cNvGraphicFramePr>
          <p:nvPr>
            <p:extLst>
              <p:ext uri="{D42A27DB-BD31-4B8C-83A1-F6EECF244321}">
                <p14:modId xmlns:p14="http://schemas.microsoft.com/office/powerpoint/2010/main" val="2682575862"/>
              </p:ext>
            </p:extLst>
          </p:nvPr>
        </p:nvGraphicFramePr>
        <p:xfrm>
          <a:off x="457200" y="332656"/>
          <a:ext cx="11247156" cy="6156960"/>
        </p:xfrm>
        <a:graphic>
          <a:graphicData uri="http://schemas.openxmlformats.org/drawingml/2006/table">
            <a:tbl>
              <a:tblPr firstRow="1" bandRow="1">
                <a:tableStyleId>{2D5ABB26-0587-4C30-8999-92F81FD0307C}</a:tableStyleId>
              </a:tblPr>
              <a:tblGrid>
                <a:gridCol w="11247156">
                  <a:extLst>
                    <a:ext uri="{9D8B030D-6E8A-4147-A177-3AD203B41FA5}">
                      <a16:colId xmlns:a16="http://schemas.microsoft.com/office/drawing/2014/main" val="20000"/>
                    </a:ext>
                  </a:extLst>
                </a:gridCol>
              </a:tblGrid>
              <a:tr h="3042200">
                <a:tc>
                  <a:txBody>
                    <a:bodyPr/>
                    <a:lstStyle/>
                    <a:p>
                      <a:pPr algn="ctr" rtl="1"/>
                      <a:r>
                        <a:rPr lang="ar-EG" sz="4400" b="1" dirty="0">
                          <a:solidFill>
                            <a:prstClr val="white"/>
                          </a:solidFill>
                        </a:rPr>
                        <a:t>+ الابن مولود من</a:t>
                      </a:r>
                      <a:r>
                        <a:rPr lang="fr-FR" sz="4400" b="1" dirty="0">
                          <a:solidFill>
                            <a:prstClr val="white"/>
                          </a:solidFill>
                        </a:rPr>
                        <a:t> </a:t>
                      </a:r>
                      <a:r>
                        <a:rPr lang="ar-EG" sz="4400" b="1" dirty="0">
                          <a:solidFill>
                            <a:prstClr val="white"/>
                          </a:solidFill>
                        </a:rPr>
                        <a:t>الأزلية </a:t>
                      </a:r>
                      <a:endParaRPr lang="fr-FR" sz="4400" b="1" dirty="0">
                        <a:solidFill>
                          <a:prstClr val="white"/>
                        </a:solidFill>
                      </a:endParaRPr>
                    </a:p>
                    <a:p>
                      <a:pPr algn="ctr" rtl="1"/>
                      <a:r>
                        <a:rPr lang="ar-EG" sz="4400" b="1" dirty="0">
                          <a:solidFill>
                            <a:prstClr val="white"/>
                          </a:solidFill>
                        </a:rPr>
                        <a:t>ليس لتقديم الإرادة ولد من الآب</a:t>
                      </a:r>
                      <a:r>
                        <a:rPr lang="fr-FR" sz="4400" b="1" dirty="0">
                          <a:solidFill>
                            <a:prstClr val="white"/>
                          </a:solidFill>
                        </a:rPr>
                        <a:t> </a:t>
                      </a:r>
                    </a:p>
                    <a:p>
                      <a:pPr algn="ctr" rtl="1"/>
                      <a:r>
                        <a:rPr lang="ar-EG" sz="4400" b="1" dirty="0">
                          <a:solidFill>
                            <a:prstClr val="white"/>
                          </a:solidFill>
                        </a:rPr>
                        <a:t>لكن ولادة طبيعية</a:t>
                      </a:r>
                      <a:endParaRPr lang="fr-FR" sz="4400" b="1" dirty="0">
                        <a:solidFill>
                          <a:prstClr val="white"/>
                        </a:solidFill>
                      </a:endParaRPr>
                    </a:p>
                    <a:p>
                      <a:pPr algn="ctr" rtl="1"/>
                      <a:r>
                        <a:rPr lang="ar-EG" sz="4400" b="1" dirty="0">
                          <a:solidFill>
                            <a:prstClr val="white"/>
                          </a:solidFill>
                        </a:rPr>
                        <a:t>والروح القدس منبثق من الآب</a:t>
                      </a:r>
                      <a:endParaRPr lang="fr-FR" sz="4400" b="1" dirty="0">
                        <a:solidFill>
                          <a:prstClr val="white"/>
                        </a:solidFill>
                      </a:endParaRPr>
                    </a:p>
                    <a:p>
                      <a:endParaRPr lang="fr-FR" sz="2000" b="1" dirty="0"/>
                    </a:p>
                  </a:txBody>
                  <a:tcPr/>
                </a:tc>
                <a:extLst>
                  <a:ext uri="{0D108BD9-81ED-4DB2-BD59-A6C34878D82A}">
                    <a16:rowId xmlns:a16="http://schemas.microsoft.com/office/drawing/2014/main" val="10000"/>
                  </a:ext>
                </a:extLst>
              </a:tr>
              <a:tr h="2844316">
                <a:tc>
                  <a:txBody>
                    <a:bodyPr/>
                    <a:lstStyle/>
                    <a:p>
                      <a:pPr algn="ctr"/>
                      <a:r>
                        <a:rPr lang="fr-FR" sz="4000" b="1" kern="1200" dirty="0">
                          <a:solidFill>
                            <a:prstClr val="white"/>
                          </a:solidFill>
                          <a:latin typeface="Book Antiqua" pitchFamily="18" charset="0"/>
                          <a:ea typeface="+mn-ea"/>
                          <a:cs typeface="+mn-cs"/>
                        </a:rPr>
                        <a:t>Le Fils</a:t>
                      </a:r>
                      <a:r>
                        <a:rPr lang="fr-FR" sz="4000" b="1" kern="1200" baseline="0" dirty="0">
                          <a:solidFill>
                            <a:prstClr val="white"/>
                          </a:solidFill>
                          <a:latin typeface="Book Antiqua" pitchFamily="18" charset="0"/>
                          <a:ea typeface="+mn-ea"/>
                          <a:cs typeface="+mn-cs"/>
                        </a:rPr>
                        <a:t> est né depuis toujours</a:t>
                      </a:r>
                      <a:endParaRPr lang="fr-FR" sz="4000" b="1" kern="1200" dirty="0">
                        <a:solidFill>
                          <a:prstClr val="white"/>
                        </a:solidFill>
                        <a:latin typeface="Book Antiqua" pitchFamily="18" charset="0"/>
                        <a:ea typeface="+mn-ea"/>
                        <a:cs typeface="+mn-cs"/>
                      </a:endParaRPr>
                    </a:p>
                    <a:p>
                      <a:pPr algn="ctr"/>
                      <a:r>
                        <a:rPr lang="fr-FR" sz="4000" b="1" kern="1200" dirty="0">
                          <a:solidFill>
                            <a:prstClr val="white"/>
                          </a:solidFill>
                          <a:latin typeface="Book Antiqua" pitchFamily="18" charset="0"/>
                          <a:ea typeface="+mn-ea"/>
                          <a:cs typeface="+mn-cs"/>
                        </a:rPr>
                        <a:t>Est né du Père, non par volonté</a:t>
                      </a:r>
                    </a:p>
                    <a:p>
                      <a:pPr algn="ctr"/>
                      <a:r>
                        <a:rPr lang="fr-FR" sz="4000" b="1" kern="1200" dirty="0">
                          <a:solidFill>
                            <a:prstClr val="white"/>
                          </a:solidFill>
                          <a:latin typeface="Book Antiqua" pitchFamily="18" charset="0"/>
                          <a:ea typeface="+mn-ea"/>
                          <a:cs typeface="+mn-cs"/>
                        </a:rPr>
                        <a:t>Mais par naissance naturelle</a:t>
                      </a:r>
                    </a:p>
                    <a:p>
                      <a:pPr algn="ctr"/>
                      <a:r>
                        <a:rPr lang="fr-FR" sz="4000" b="1" kern="1200" dirty="0">
                          <a:solidFill>
                            <a:prstClr val="white"/>
                          </a:solidFill>
                          <a:latin typeface="Book Antiqua" pitchFamily="18" charset="0"/>
                          <a:ea typeface="+mn-ea"/>
                          <a:cs typeface="+mn-cs"/>
                        </a:rPr>
                        <a:t>Le</a:t>
                      </a:r>
                      <a:r>
                        <a:rPr lang="fr-FR" sz="4000" b="1" kern="1200" baseline="0" dirty="0">
                          <a:solidFill>
                            <a:prstClr val="white"/>
                          </a:solidFill>
                          <a:latin typeface="Book Antiqua" pitchFamily="18" charset="0"/>
                          <a:ea typeface="+mn-ea"/>
                          <a:cs typeface="+mn-cs"/>
                        </a:rPr>
                        <a:t> Saint-Esprit procède du Père</a:t>
                      </a:r>
                      <a:endParaRPr lang="fr-FR" sz="4000" b="1" kern="1200" dirty="0">
                        <a:solidFill>
                          <a:prstClr val="white"/>
                        </a:solidFill>
                        <a:latin typeface="Book Antiqua" pitchFamily="18" charset="0"/>
                        <a:ea typeface="+mn-ea"/>
                        <a:cs typeface="+mn-cs"/>
                      </a:endParaRPr>
                    </a:p>
                    <a:p>
                      <a:pPr algn="ctr"/>
                      <a:endParaRPr lang="fr-FR" sz="36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
        <p:nvSpPr>
          <p:cNvPr id="4" name="ZoneTexte 3">
            <a:extLst>
              <a:ext uri="{FF2B5EF4-FFF2-40B4-BE49-F238E27FC236}">
                <a16:creationId xmlns:a16="http://schemas.microsoft.com/office/drawing/2014/main" id="{74F70AAC-3A73-B6D0-87A1-500A6CACF90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anose="02040602050305030304" pitchFamily="18" charset="0"/>
              </a:rPr>
              <a:t>Cantique pour la Sainte Trinité </a:t>
            </a:r>
            <a:r>
              <a:rPr lang="fr-FR" sz="1600" dirty="0">
                <a:solidFill>
                  <a:prstClr val="white"/>
                </a:solidFill>
              </a:rPr>
              <a:t>- </a:t>
            </a:r>
            <a:r>
              <a:rPr lang="ar-EG" sz="1600" b="1" dirty="0">
                <a:solidFill>
                  <a:prstClr val="white"/>
                </a:solidFill>
              </a:rPr>
              <a:t>مديح للثالوث القدوس</a:t>
            </a:r>
            <a:endParaRPr lang="fr-FR" sz="1600" b="1" dirty="0">
              <a:solidFill>
                <a:prstClr val="white"/>
              </a:solidFill>
            </a:endParaRPr>
          </a:p>
        </p:txBody>
      </p:sp>
      <p:sp>
        <p:nvSpPr>
          <p:cNvPr id="8" name="ZoneTexte 7">
            <a:hlinkClick r:id="rId2" action="ppaction://hlinksldjump"/>
            <a:extLst>
              <a:ext uri="{FF2B5EF4-FFF2-40B4-BE49-F238E27FC236}">
                <a16:creationId xmlns:a16="http://schemas.microsoft.com/office/drawing/2014/main" id="{D52E1DE9-4619-2639-0DAC-143B7907852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89326232"/>
      </p:ext>
    </p:extLst>
  </p:cSld>
  <p:clrMapOvr>
    <a:masterClrMapping/>
  </p:clrMapOvr>
  <p:transition/>
</p:sld>
</file>

<file path=ppt/slides/slide37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6" name="Tableau 5"/>
          <p:cNvGraphicFramePr>
            <a:graphicFrameLocks noGrp="1"/>
          </p:cNvGraphicFramePr>
          <p:nvPr>
            <p:extLst>
              <p:ext uri="{D42A27DB-BD31-4B8C-83A1-F6EECF244321}">
                <p14:modId xmlns:p14="http://schemas.microsoft.com/office/powerpoint/2010/main" val="2194047996"/>
              </p:ext>
            </p:extLst>
          </p:nvPr>
        </p:nvGraphicFramePr>
        <p:xfrm>
          <a:off x="457200" y="332656"/>
          <a:ext cx="11247156" cy="6156960"/>
        </p:xfrm>
        <a:graphic>
          <a:graphicData uri="http://schemas.openxmlformats.org/drawingml/2006/table">
            <a:tbl>
              <a:tblPr firstRow="1" bandRow="1">
                <a:tableStyleId>{2D5ABB26-0587-4C30-8999-92F81FD0307C}</a:tableStyleId>
              </a:tblPr>
              <a:tblGrid>
                <a:gridCol w="11247156">
                  <a:extLst>
                    <a:ext uri="{9D8B030D-6E8A-4147-A177-3AD203B41FA5}">
                      <a16:colId xmlns:a16="http://schemas.microsoft.com/office/drawing/2014/main" val="20000"/>
                    </a:ext>
                  </a:extLst>
                </a:gridCol>
              </a:tblGrid>
              <a:tr h="3024336">
                <a:tc>
                  <a:txBody>
                    <a:bodyPr/>
                    <a:lstStyle/>
                    <a:p>
                      <a:pPr algn="ctr" rtl="1"/>
                      <a:r>
                        <a:rPr lang="ar-EG" sz="4400" b="1" dirty="0">
                          <a:solidFill>
                            <a:prstClr val="white"/>
                          </a:solidFill>
                        </a:rPr>
                        <a:t>+ كولادة شعاع الشمس وحرارتها</a:t>
                      </a:r>
                      <a:endParaRPr lang="fr-FR" sz="4400" b="1" dirty="0">
                        <a:solidFill>
                          <a:prstClr val="white"/>
                        </a:solidFill>
                      </a:endParaRPr>
                    </a:p>
                    <a:p>
                      <a:pPr algn="ctr" rtl="1"/>
                      <a:r>
                        <a:rPr lang="ar-EG" sz="4400" b="1" dirty="0">
                          <a:solidFill>
                            <a:prstClr val="white"/>
                          </a:solidFill>
                        </a:rPr>
                        <a:t> والقرص الباعث للاثنين </a:t>
                      </a:r>
                      <a:endParaRPr lang="fr-FR" sz="4400" b="1" dirty="0">
                        <a:solidFill>
                          <a:prstClr val="white"/>
                        </a:solidFill>
                      </a:endParaRPr>
                    </a:p>
                    <a:p>
                      <a:pPr algn="ctr" rtl="1"/>
                      <a:r>
                        <a:rPr lang="ar-EG" sz="4400" b="1" dirty="0">
                          <a:solidFill>
                            <a:prstClr val="white"/>
                          </a:solidFill>
                        </a:rPr>
                        <a:t>وهذه الولادة طبيعية </a:t>
                      </a:r>
                      <a:endParaRPr lang="fr-FR" sz="4400" b="1" dirty="0">
                        <a:solidFill>
                          <a:prstClr val="white"/>
                        </a:solidFill>
                      </a:endParaRPr>
                    </a:p>
                    <a:p>
                      <a:pPr algn="ctr" rtl="1"/>
                      <a:r>
                        <a:rPr lang="ar-EG" sz="4400" b="1" dirty="0">
                          <a:solidFill>
                            <a:prstClr val="white"/>
                          </a:solidFill>
                        </a:rPr>
                        <a:t>لا منقطعين ولا منفصلين</a:t>
                      </a:r>
                      <a:endParaRPr lang="fr-FR" sz="4400" b="1" dirty="0">
                        <a:solidFill>
                          <a:prstClr val="white"/>
                        </a:solidFill>
                      </a:endParaRPr>
                    </a:p>
                    <a:p>
                      <a:endParaRPr lang="fr-FR" sz="2000" b="1" dirty="0"/>
                    </a:p>
                  </a:txBody>
                  <a:tcPr/>
                </a:tc>
                <a:extLst>
                  <a:ext uri="{0D108BD9-81ED-4DB2-BD59-A6C34878D82A}">
                    <a16:rowId xmlns:a16="http://schemas.microsoft.com/office/drawing/2014/main" val="10000"/>
                  </a:ext>
                </a:extLst>
              </a:tr>
              <a:tr h="2844316">
                <a:tc>
                  <a:txBody>
                    <a:bodyPr/>
                    <a:lstStyle/>
                    <a:p>
                      <a:pPr algn="ctr"/>
                      <a:r>
                        <a:rPr lang="fr-FR" sz="4000" b="1" kern="1200" dirty="0">
                          <a:solidFill>
                            <a:prstClr val="white"/>
                          </a:solidFill>
                          <a:latin typeface="Book Antiqua" pitchFamily="18" charset="0"/>
                          <a:ea typeface="+mn-ea"/>
                          <a:cs typeface="+mn-cs"/>
                        </a:rPr>
                        <a:t>Tels</a:t>
                      </a:r>
                      <a:r>
                        <a:rPr lang="fr-FR" sz="4000" b="1" kern="1200" baseline="0" dirty="0">
                          <a:solidFill>
                            <a:prstClr val="white"/>
                          </a:solidFill>
                          <a:latin typeface="Book Antiqua" pitchFamily="18" charset="0"/>
                          <a:ea typeface="+mn-ea"/>
                          <a:cs typeface="+mn-cs"/>
                        </a:rPr>
                        <a:t> rayons, chaleur du soleil</a:t>
                      </a:r>
                      <a:endParaRPr lang="fr-FR" sz="4000" b="1" kern="1200" dirty="0">
                        <a:solidFill>
                          <a:prstClr val="white"/>
                        </a:solidFill>
                        <a:latin typeface="Book Antiqua" pitchFamily="18" charset="0"/>
                        <a:ea typeface="+mn-ea"/>
                        <a:cs typeface="+mn-cs"/>
                      </a:endParaRPr>
                    </a:p>
                    <a:p>
                      <a:pPr algn="ctr"/>
                      <a:r>
                        <a:rPr lang="fr-FR" sz="4000" b="1" kern="1200" dirty="0">
                          <a:solidFill>
                            <a:prstClr val="white"/>
                          </a:solidFill>
                          <a:latin typeface="Book Antiqua" pitchFamily="18" charset="0"/>
                          <a:ea typeface="+mn-ea"/>
                          <a:cs typeface="+mn-cs"/>
                        </a:rPr>
                        <a:t>Les deux proviennent du soleil</a:t>
                      </a:r>
                    </a:p>
                    <a:p>
                      <a:pPr algn="ctr"/>
                      <a:r>
                        <a:rPr lang="fr-FR" sz="4000" b="1" kern="1200" dirty="0">
                          <a:solidFill>
                            <a:prstClr val="white"/>
                          </a:solidFill>
                          <a:latin typeface="Book Antiqua" pitchFamily="18" charset="0"/>
                          <a:ea typeface="+mn-ea"/>
                          <a:cs typeface="+mn-cs"/>
                        </a:rPr>
                        <a:t>C’est une </a:t>
                      </a:r>
                      <a:r>
                        <a:rPr lang="fr-FR" sz="4000" b="1" kern="1200" baseline="0" dirty="0">
                          <a:solidFill>
                            <a:prstClr val="white"/>
                          </a:solidFill>
                          <a:latin typeface="Book Antiqua" pitchFamily="18" charset="0"/>
                          <a:ea typeface="+mn-ea"/>
                          <a:cs typeface="+mn-cs"/>
                        </a:rPr>
                        <a:t>naissance naturelle</a:t>
                      </a:r>
                      <a:endParaRPr lang="fr-FR" sz="4000" b="1" kern="1200" dirty="0">
                        <a:solidFill>
                          <a:prstClr val="white"/>
                        </a:solidFill>
                        <a:latin typeface="Book Antiqua" pitchFamily="18" charset="0"/>
                        <a:ea typeface="+mn-ea"/>
                        <a:cs typeface="+mn-cs"/>
                      </a:endParaRPr>
                    </a:p>
                    <a:p>
                      <a:pPr algn="ctr"/>
                      <a:r>
                        <a:rPr lang="fr-FR" sz="4000" b="1" kern="1200" dirty="0">
                          <a:solidFill>
                            <a:prstClr val="white"/>
                          </a:solidFill>
                          <a:latin typeface="Book Antiqua" pitchFamily="18" charset="0"/>
                          <a:ea typeface="+mn-ea"/>
                          <a:cs typeface="+mn-cs"/>
                        </a:rPr>
                        <a:t>Ni</a:t>
                      </a:r>
                      <a:r>
                        <a:rPr lang="fr-FR" sz="4000" b="1" kern="1200" baseline="0" dirty="0">
                          <a:solidFill>
                            <a:prstClr val="white"/>
                          </a:solidFill>
                          <a:latin typeface="Book Antiqua" pitchFamily="18" charset="0"/>
                          <a:ea typeface="+mn-ea"/>
                          <a:cs typeface="+mn-cs"/>
                        </a:rPr>
                        <a:t> séparés, ni divisés</a:t>
                      </a:r>
                      <a:endParaRPr lang="fr-FR" sz="4000" b="1" kern="1200" dirty="0">
                        <a:solidFill>
                          <a:prstClr val="white"/>
                        </a:solidFill>
                        <a:latin typeface="Book Antiqua" pitchFamily="18" charset="0"/>
                        <a:ea typeface="+mn-ea"/>
                        <a:cs typeface="+mn-cs"/>
                      </a:endParaRPr>
                    </a:p>
                    <a:p>
                      <a:pPr algn="ctr"/>
                      <a:endParaRPr lang="fr-FR" sz="36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
        <p:nvSpPr>
          <p:cNvPr id="4" name="ZoneTexte 3">
            <a:extLst>
              <a:ext uri="{FF2B5EF4-FFF2-40B4-BE49-F238E27FC236}">
                <a16:creationId xmlns:a16="http://schemas.microsoft.com/office/drawing/2014/main" id="{4491423D-83C9-D2FC-F8EA-7D3709B40B3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anose="02040602050305030304" pitchFamily="18" charset="0"/>
              </a:rPr>
              <a:t>Cantique pour la Sainte Trinité </a:t>
            </a:r>
            <a:r>
              <a:rPr lang="fr-FR" sz="1600" dirty="0">
                <a:solidFill>
                  <a:prstClr val="white"/>
                </a:solidFill>
              </a:rPr>
              <a:t>- </a:t>
            </a:r>
            <a:r>
              <a:rPr lang="ar-EG" sz="1600" b="1" dirty="0">
                <a:solidFill>
                  <a:prstClr val="white"/>
                </a:solidFill>
              </a:rPr>
              <a:t>مديح للثالوث القدوس</a:t>
            </a:r>
            <a:endParaRPr lang="fr-FR" sz="1600" b="1" dirty="0">
              <a:solidFill>
                <a:prstClr val="white"/>
              </a:solidFill>
            </a:endParaRPr>
          </a:p>
        </p:txBody>
      </p:sp>
      <p:sp>
        <p:nvSpPr>
          <p:cNvPr id="8" name="ZoneTexte 7">
            <a:hlinkClick r:id="rId2" action="ppaction://hlinksldjump"/>
            <a:extLst>
              <a:ext uri="{FF2B5EF4-FFF2-40B4-BE49-F238E27FC236}">
                <a16:creationId xmlns:a16="http://schemas.microsoft.com/office/drawing/2014/main" id="{5F51C9B9-0305-C55A-2D8E-CB0B7632F9F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9860002"/>
      </p:ext>
    </p:extLst>
  </p:cSld>
  <p:clrMapOvr>
    <a:masterClrMapping/>
  </p:clrMapOvr>
  <p:transition/>
</p:sld>
</file>

<file path=ppt/slides/slide37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6" name="Tableau 5"/>
          <p:cNvGraphicFramePr>
            <a:graphicFrameLocks noGrp="1"/>
          </p:cNvGraphicFramePr>
          <p:nvPr>
            <p:extLst>
              <p:ext uri="{D42A27DB-BD31-4B8C-83A1-F6EECF244321}">
                <p14:modId xmlns:p14="http://schemas.microsoft.com/office/powerpoint/2010/main" val="2539761453"/>
              </p:ext>
            </p:extLst>
          </p:nvPr>
        </p:nvGraphicFramePr>
        <p:xfrm>
          <a:off x="457200" y="332656"/>
          <a:ext cx="11247156" cy="5922796"/>
        </p:xfrm>
        <a:graphic>
          <a:graphicData uri="http://schemas.openxmlformats.org/drawingml/2006/table">
            <a:tbl>
              <a:tblPr firstRow="1" bandRow="1">
                <a:tableStyleId>{2D5ABB26-0587-4C30-8999-92F81FD0307C}</a:tableStyleId>
              </a:tblPr>
              <a:tblGrid>
                <a:gridCol w="11247156">
                  <a:extLst>
                    <a:ext uri="{9D8B030D-6E8A-4147-A177-3AD203B41FA5}">
                      <a16:colId xmlns:a16="http://schemas.microsoft.com/office/drawing/2014/main" val="20000"/>
                    </a:ext>
                  </a:extLst>
                </a:gridCol>
              </a:tblGrid>
              <a:tr h="3024336">
                <a:tc>
                  <a:txBody>
                    <a:bodyPr/>
                    <a:lstStyle/>
                    <a:p>
                      <a:pPr algn="ctr" rtl="1"/>
                      <a:r>
                        <a:rPr lang="ar-EG" sz="4400" b="1" dirty="0">
                          <a:solidFill>
                            <a:prstClr val="white"/>
                          </a:solidFill>
                        </a:rPr>
                        <a:t>+ الثلاثة أقانيم متساوية </a:t>
                      </a:r>
                      <a:endParaRPr lang="fr-FR" sz="4400" b="1" dirty="0">
                        <a:solidFill>
                          <a:prstClr val="white"/>
                        </a:solidFill>
                      </a:endParaRPr>
                    </a:p>
                    <a:p>
                      <a:pPr algn="ctr" rtl="1"/>
                      <a:r>
                        <a:rPr lang="ar-EG" sz="4400" b="1" dirty="0">
                          <a:solidFill>
                            <a:prstClr val="white"/>
                          </a:solidFill>
                        </a:rPr>
                        <a:t>في الجوهر واللاهوتية </a:t>
                      </a:r>
                      <a:endParaRPr lang="fr-FR" sz="4400" b="1" dirty="0">
                        <a:solidFill>
                          <a:prstClr val="white"/>
                        </a:solidFill>
                      </a:endParaRPr>
                    </a:p>
                    <a:p>
                      <a:pPr algn="ctr" rtl="1"/>
                      <a:r>
                        <a:rPr lang="ar-EG" sz="4400" b="1" dirty="0">
                          <a:solidFill>
                            <a:prstClr val="white"/>
                          </a:solidFill>
                        </a:rPr>
                        <a:t>وفي قدم الأزلية </a:t>
                      </a:r>
                      <a:endParaRPr lang="fr-FR" sz="4400" b="1" dirty="0">
                        <a:solidFill>
                          <a:prstClr val="white"/>
                        </a:solidFill>
                      </a:endParaRPr>
                    </a:p>
                    <a:p>
                      <a:pPr algn="ctr" rtl="1"/>
                      <a:r>
                        <a:rPr lang="ar-EG" sz="4400" b="1" dirty="0">
                          <a:solidFill>
                            <a:prstClr val="white"/>
                          </a:solidFill>
                        </a:rPr>
                        <a:t>ودوام الحياة الأبدية</a:t>
                      </a:r>
                      <a:endParaRPr lang="fr-FR" sz="4400" b="1" dirty="0">
                        <a:solidFill>
                          <a:prstClr val="white"/>
                        </a:solidFill>
                      </a:endParaRPr>
                    </a:p>
                    <a:p>
                      <a:endParaRPr lang="fr-FR" sz="2000" b="1" dirty="0"/>
                    </a:p>
                  </a:txBody>
                  <a:tcPr/>
                </a:tc>
                <a:extLst>
                  <a:ext uri="{0D108BD9-81ED-4DB2-BD59-A6C34878D82A}">
                    <a16:rowId xmlns:a16="http://schemas.microsoft.com/office/drawing/2014/main" val="10000"/>
                  </a:ext>
                </a:extLst>
              </a:tr>
              <a:tr h="2844316">
                <a:tc>
                  <a:txBody>
                    <a:bodyPr/>
                    <a:lstStyle/>
                    <a:p>
                      <a:pPr algn="ctr"/>
                      <a:r>
                        <a:rPr lang="fr-FR" sz="4000" b="1" kern="1200" dirty="0">
                          <a:solidFill>
                            <a:prstClr val="white"/>
                          </a:solidFill>
                          <a:latin typeface="Book Antiqua" pitchFamily="18" charset="0"/>
                          <a:ea typeface="+mn-ea"/>
                          <a:cs typeface="+mn-cs"/>
                        </a:rPr>
                        <a:t>Trois hypostases sont</a:t>
                      </a:r>
                      <a:r>
                        <a:rPr lang="fr-FR" sz="4000" b="1" kern="1200" baseline="0" dirty="0">
                          <a:solidFill>
                            <a:prstClr val="white"/>
                          </a:solidFill>
                          <a:latin typeface="Book Antiqua" pitchFamily="18" charset="0"/>
                          <a:ea typeface="+mn-ea"/>
                          <a:cs typeface="+mn-cs"/>
                        </a:rPr>
                        <a:t> égales</a:t>
                      </a:r>
                      <a:endParaRPr lang="fr-FR" sz="4000" b="1" kern="1200" dirty="0">
                        <a:solidFill>
                          <a:prstClr val="white"/>
                        </a:solidFill>
                        <a:latin typeface="Book Antiqua" pitchFamily="18" charset="0"/>
                        <a:ea typeface="+mn-ea"/>
                        <a:cs typeface="+mn-cs"/>
                      </a:endParaRPr>
                    </a:p>
                    <a:p>
                      <a:pPr algn="ctr"/>
                      <a:r>
                        <a:rPr lang="fr-FR" sz="4000" b="1" kern="1200" dirty="0">
                          <a:solidFill>
                            <a:prstClr val="white"/>
                          </a:solidFill>
                          <a:latin typeface="Book Antiqua" pitchFamily="18" charset="0"/>
                          <a:ea typeface="+mn-ea"/>
                          <a:cs typeface="+mn-cs"/>
                        </a:rPr>
                        <a:t>En essence</a:t>
                      </a:r>
                      <a:r>
                        <a:rPr lang="fr-FR" sz="4000" b="1" kern="1200" baseline="0" dirty="0">
                          <a:solidFill>
                            <a:prstClr val="white"/>
                          </a:solidFill>
                          <a:latin typeface="Book Antiqua" pitchFamily="18" charset="0"/>
                          <a:ea typeface="+mn-ea"/>
                          <a:cs typeface="+mn-cs"/>
                        </a:rPr>
                        <a:t> et </a:t>
                      </a:r>
                      <a:r>
                        <a:rPr lang="fr-FR" sz="4000" b="1" kern="1200" dirty="0">
                          <a:solidFill>
                            <a:prstClr val="white"/>
                          </a:solidFill>
                          <a:latin typeface="Book Antiqua" pitchFamily="18" charset="0"/>
                          <a:ea typeface="+mn-ea"/>
                          <a:cs typeface="+mn-cs"/>
                        </a:rPr>
                        <a:t>divinité</a:t>
                      </a:r>
                    </a:p>
                    <a:p>
                      <a:pPr algn="ctr"/>
                      <a:r>
                        <a:rPr lang="fr-FR" sz="4000" b="1" kern="1200" dirty="0">
                          <a:solidFill>
                            <a:prstClr val="white"/>
                          </a:solidFill>
                          <a:latin typeface="Book Antiqua" pitchFamily="18" charset="0"/>
                          <a:ea typeface="+mn-ea"/>
                          <a:cs typeface="+mn-cs"/>
                        </a:rPr>
                        <a:t>Depuis toujours et de tout temps</a:t>
                      </a:r>
                    </a:p>
                    <a:p>
                      <a:pPr algn="ctr"/>
                      <a:r>
                        <a:rPr lang="fr-FR" sz="4000" b="1" kern="1200" dirty="0">
                          <a:solidFill>
                            <a:prstClr val="white"/>
                          </a:solidFill>
                          <a:latin typeface="Book Antiqua" pitchFamily="18" charset="0"/>
                          <a:ea typeface="+mn-ea"/>
                          <a:cs typeface="+mn-cs"/>
                        </a:rPr>
                        <a:t>Et jusqu’à la vie éternelle</a:t>
                      </a:r>
                      <a:endParaRPr lang="fr-FR" sz="36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
        <p:nvSpPr>
          <p:cNvPr id="4" name="ZoneTexte 3">
            <a:extLst>
              <a:ext uri="{FF2B5EF4-FFF2-40B4-BE49-F238E27FC236}">
                <a16:creationId xmlns:a16="http://schemas.microsoft.com/office/drawing/2014/main" id="{6A5C27BC-38D1-74A2-AF7F-3E2E928DD25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anose="02040602050305030304" pitchFamily="18" charset="0"/>
              </a:rPr>
              <a:t>Cantique pour la Sainte Trinité </a:t>
            </a:r>
            <a:r>
              <a:rPr lang="fr-FR" sz="1600" dirty="0">
                <a:solidFill>
                  <a:prstClr val="white"/>
                </a:solidFill>
              </a:rPr>
              <a:t>- </a:t>
            </a:r>
            <a:r>
              <a:rPr lang="ar-EG" sz="1600" b="1" dirty="0">
                <a:solidFill>
                  <a:prstClr val="white"/>
                </a:solidFill>
              </a:rPr>
              <a:t>مديح للثالوث القدوس</a:t>
            </a:r>
            <a:endParaRPr lang="fr-FR" sz="1600" b="1" dirty="0">
              <a:solidFill>
                <a:prstClr val="white"/>
              </a:solidFill>
            </a:endParaRPr>
          </a:p>
        </p:txBody>
      </p:sp>
      <p:sp>
        <p:nvSpPr>
          <p:cNvPr id="8" name="ZoneTexte 7">
            <a:hlinkClick r:id="rId2" action="ppaction://hlinksldjump"/>
            <a:extLst>
              <a:ext uri="{FF2B5EF4-FFF2-40B4-BE49-F238E27FC236}">
                <a16:creationId xmlns:a16="http://schemas.microsoft.com/office/drawing/2014/main" id="{0CB97839-1BE8-0ECC-F05B-D06BFE1D9F4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89326232"/>
      </p:ext>
    </p:extLst>
  </p:cSld>
  <p:clrMapOvr>
    <a:masterClrMapping/>
  </p:clrMapOvr>
  <p:transition/>
</p:sld>
</file>

<file path=ppt/slides/slide37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6" name="Tableau 5"/>
          <p:cNvGraphicFramePr>
            <a:graphicFrameLocks noGrp="1"/>
          </p:cNvGraphicFramePr>
          <p:nvPr>
            <p:extLst>
              <p:ext uri="{D42A27DB-BD31-4B8C-83A1-F6EECF244321}">
                <p14:modId xmlns:p14="http://schemas.microsoft.com/office/powerpoint/2010/main" val="3879108629"/>
              </p:ext>
            </p:extLst>
          </p:nvPr>
        </p:nvGraphicFramePr>
        <p:xfrm>
          <a:off x="457200" y="332656"/>
          <a:ext cx="11247156" cy="5922796"/>
        </p:xfrm>
        <a:graphic>
          <a:graphicData uri="http://schemas.openxmlformats.org/drawingml/2006/table">
            <a:tbl>
              <a:tblPr firstRow="1" bandRow="1">
                <a:tableStyleId>{2D5ABB26-0587-4C30-8999-92F81FD0307C}</a:tableStyleId>
              </a:tblPr>
              <a:tblGrid>
                <a:gridCol w="11247156">
                  <a:extLst>
                    <a:ext uri="{9D8B030D-6E8A-4147-A177-3AD203B41FA5}">
                      <a16:colId xmlns:a16="http://schemas.microsoft.com/office/drawing/2014/main" val="20000"/>
                    </a:ext>
                  </a:extLst>
                </a:gridCol>
              </a:tblGrid>
              <a:tr h="3024336">
                <a:tc>
                  <a:txBody>
                    <a:bodyPr/>
                    <a:lstStyle/>
                    <a:p>
                      <a:pPr algn="ctr" rtl="1"/>
                      <a:r>
                        <a:rPr lang="ar-EG" sz="4400" b="1" dirty="0">
                          <a:solidFill>
                            <a:prstClr val="white"/>
                          </a:solidFill>
                        </a:rPr>
                        <a:t>+ شاف دانيال كرسي أعيان</a:t>
                      </a:r>
                      <a:endParaRPr lang="fr-FR" sz="4400" b="1" dirty="0">
                        <a:solidFill>
                          <a:prstClr val="white"/>
                        </a:solidFill>
                      </a:endParaRPr>
                    </a:p>
                    <a:p>
                      <a:pPr algn="ctr" rtl="1"/>
                      <a:r>
                        <a:rPr lang="ar-EG" sz="4400" b="1" dirty="0">
                          <a:solidFill>
                            <a:prstClr val="white"/>
                          </a:solidFill>
                        </a:rPr>
                        <a:t> والجالس عليه عتيق الأيام </a:t>
                      </a:r>
                      <a:endParaRPr lang="fr-FR" sz="4400" b="1" dirty="0">
                        <a:solidFill>
                          <a:prstClr val="white"/>
                        </a:solidFill>
                      </a:endParaRPr>
                    </a:p>
                    <a:p>
                      <a:pPr algn="ctr" rtl="1"/>
                      <a:r>
                        <a:rPr lang="ar-EG" sz="4400" b="1" dirty="0">
                          <a:solidFill>
                            <a:prstClr val="white"/>
                          </a:solidFill>
                        </a:rPr>
                        <a:t>دنا منه ابن الانسان</a:t>
                      </a:r>
                      <a:endParaRPr lang="fr-FR" sz="4400" b="1" dirty="0">
                        <a:solidFill>
                          <a:prstClr val="white"/>
                        </a:solidFill>
                      </a:endParaRPr>
                    </a:p>
                    <a:p>
                      <a:pPr algn="ctr" rtl="1"/>
                      <a:r>
                        <a:rPr lang="ar-EG" sz="4400" b="1" dirty="0">
                          <a:solidFill>
                            <a:prstClr val="white"/>
                          </a:solidFill>
                        </a:rPr>
                        <a:t>واعطاه الكرامة والسلطان</a:t>
                      </a:r>
                      <a:endParaRPr lang="fr-FR" sz="4400" b="1" dirty="0">
                        <a:solidFill>
                          <a:prstClr val="white"/>
                        </a:solidFill>
                      </a:endParaRPr>
                    </a:p>
                    <a:p>
                      <a:endParaRPr lang="fr-FR" sz="2000" b="1" dirty="0"/>
                    </a:p>
                  </a:txBody>
                  <a:tcPr/>
                </a:tc>
                <a:extLst>
                  <a:ext uri="{0D108BD9-81ED-4DB2-BD59-A6C34878D82A}">
                    <a16:rowId xmlns:a16="http://schemas.microsoft.com/office/drawing/2014/main" val="10000"/>
                  </a:ext>
                </a:extLst>
              </a:tr>
              <a:tr h="2844316">
                <a:tc>
                  <a:txBody>
                    <a:bodyPr/>
                    <a:lstStyle/>
                    <a:p>
                      <a:pPr algn="ctr"/>
                      <a:r>
                        <a:rPr lang="fr-FR" sz="4000" b="1" kern="1200" dirty="0">
                          <a:solidFill>
                            <a:prstClr val="white"/>
                          </a:solidFill>
                          <a:latin typeface="Book Antiqua" pitchFamily="18" charset="0"/>
                          <a:ea typeface="+mn-ea"/>
                          <a:cs typeface="+mn-cs"/>
                        </a:rPr>
                        <a:t>Daniel vit,</a:t>
                      </a:r>
                      <a:r>
                        <a:rPr lang="fr-FR" sz="4000" b="1" kern="1200" baseline="0" dirty="0">
                          <a:solidFill>
                            <a:prstClr val="white"/>
                          </a:solidFill>
                          <a:latin typeface="Book Antiqua" pitchFamily="18" charset="0"/>
                          <a:ea typeface="+mn-ea"/>
                          <a:cs typeface="+mn-cs"/>
                        </a:rPr>
                        <a:t> de ses yeux, </a:t>
                      </a:r>
                      <a:r>
                        <a:rPr lang="fr-FR" sz="4000" b="1" kern="1200" dirty="0">
                          <a:solidFill>
                            <a:prstClr val="white"/>
                          </a:solidFill>
                          <a:latin typeface="Book Antiqua" pitchFamily="18" charset="0"/>
                          <a:ea typeface="+mn-ea"/>
                          <a:cs typeface="+mn-cs"/>
                        </a:rPr>
                        <a:t>un trône</a:t>
                      </a:r>
                    </a:p>
                    <a:p>
                      <a:pPr algn="ctr"/>
                      <a:r>
                        <a:rPr lang="fr-FR" sz="4000" b="1" kern="1200" dirty="0">
                          <a:solidFill>
                            <a:prstClr val="white"/>
                          </a:solidFill>
                          <a:latin typeface="Book Antiqua" pitchFamily="18" charset="0"/>
                          <a:ea typeface="+mn-ea"/>
                          <a:cs typeface="+mn-cs"/>
                        </a:rPr>
                        <a:t>C’est l'Eternel qui y siégeait</a:t>
                      </a:r>
                    </a:p>
                    <a:p>
                      <a:pPr algn="ctr"/>
                      <a:r>
                        <a:rPr lang="fr-FR" sz="4000" b="1" kern="1200" dirty="0">
                          <a:solidFill>
                            <a:prstClr val="white"/>
                          </a:solidFill>
                          <a:latin typeface="Book Antiqua" pitchFamily="18" charset="0"/>
                          <a:ea typeface="+mn-ea"/>
                          <a:cs typeface="+mn-cs"/>
                        </a:rPr>
                        <a:t>Le fils de l'homme s‘en approcha</a:t>
                      </a:r>
                    </a:p>
                    <a:p>
                      <a:pPr algn="ctr"/>
                      <a:r>
                        <a:rPr lang="fr-FR" sz="4000" b="1" kern="1200" dirty="0">
                          <a:solidFill>
                            <a:prstClr val="white"/>
                          </a:solidFill>
                          <a:latin typeface="Book Antiqua" pitchFamily="18" charset="0"/>
                          <a:ea typeface="+mn-ea"/>
                          <a:cs typeface="+mn-cs"/>
                        </a:rPr>
                        <a:t>Lui prodigua honneur,</a:t>
                      </a:r>
                      <a:r>
                        <a:rPr lang="fr-FR" sz="4000" b="1" kern="1200" baseline="0" dirty="0">
                          <a:solidFill>
                            <a:prstClr val="white"/>
                          </a:solidFill>
                          <a:latin typeface="Book Antiqua" pitchFamily="18" charset="0"/>
                          <a:ea typeface="+mn-ea"/>
                          <a:cs typeface="+mn-cs"/>
                        </a:rPr>
                        <a:t> </a:t>
                      </a:r>
                      <a:r>
                        <a:rPr lang="fr-FR" sz="4000" b="1" kern="1200" dirty="0">
                          <a:solidFill>
                            <a:prstClr val="white"/>
                          </a:solidFill>
                          <a:latin typeface="Book Antiqua" pitchFamily="18" charset="0"/>
                          <a:ea typeface="+mn-ea"/>
                          <a:cs typeface="+mn-cs"/>
                        </a:rPr>
                        <a:t>pouvoir</a:t>
                      </a:r>
                      <a:endParaRPr lang="fr-FR" sz="36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
        <p:nvSpPr>
          <p:cNvPr id="4" name="ZoneTexte 3">
            <a:extLst>
              <a:ext uri="{FF2B5EF4-FFF2-40B4-BE49-F238E27FC236}">
                <a16:creationId xmlns:a16="http://schemas.microsoft.com/office/drawing/2014/main" id="{A90AF333-23C0-C29B-496F-2A299E9BE5C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anose="02040602050305030304" pitchFamily="18" charset="0"/>
              </a:rPr>
              <a:t>Cantique pour la Sainte Trinité </a:t>
            </a:r>
            <a:r>
              <a:rPr lang="fr-FR" sz="1600" dirty="0">
                <a:solidFill>
                  <a:prstClr val="white"/>
                </a:solidFill>
              </a:rPr>
              <a:t>- </a:t>
            </a:r>
            <a:r>
              <a:rPr lang="ar-EG" sz="1600" b="1" dirty="0">
                <a:solidFill>
                  <a:prstClr val="white"/>
                </a:solidFill>
              </a:rPr>
              <a:t>مديح للثالوث القدوس</a:t>
            </a:r>
            <a:endParaRPr lang="fr-FR" sz="1600" b="1" dirty="0">
              <a:solidFill>
                <a:prstClr val="white"/>
              </a:solidFill>
            </a:endParaRPr>
          </a:p>
        </p:txBody>
      </p:sp>
      <p:sp>
        <p:nvSpPr>
          <p:cNvPr id="8" name="ZoneTexte 7">
            <a:hlinkClick r:id="rId2" action="ppaction://hlinksldjump"/>
            <a:extLst>
              <a:ext uri="{FF2B5EF4-FFF2-40B4-BE49-F238E27FC236}">
                <a16:creationId xmlns:a16="http://schemas.microsoft.com/office/drawing/2014/main" id="{A1AA7C8C-89CC-77D5-2526-15F553C3895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9860002"/>
      </p:ext>
    </p:extLst>
  </p:cSld>
  <p:clrMapOvr>
    <a:masterClrMapping/>
  </p:clrMapOvr>
  <p:transition/>
</p:sld>
</file>

<file path=ppt/slides/slide37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6" name="Tableau 5"/>
          <p:cNvGraphicFramePr>
            <a:graphicFrameLocks noGrp="1"/>
          </p:cNvGraphicFramePr>
          <p:nvPr>
            <p:extLst>
              <p:ext uri="{D42A27DB-BD31-4B8C-83A1-F6EECF244321}">
                <p14:modId xmlns:p14="http://schemas.microsoft.com/office/powerpoint/2010/main" val="642971690"/>
              </p:ext>
            </p:extLst>
          </p:nvPr>
        </p:nvGraphicFramePr>
        <p:xfrm>
          <a:off x="457200" y="332656"/>
          <a:ext cx="11247156" cy="5922796"/>
        </p:xfrm>
        <a:graphic>
          <a:graphicData uri="http://schemas.openxmlformats.org/drawingml/2006/table">
            <a:tbl>
              <a:tblPr firstRow="1" bandRow="1">
                <a:tableStyleId>{2D5ABB26-0587-4C30-8999-92F81FD0307C}</a:tableStyleId>
              </a:tblPr>
              <a:tblGrid>
                <a:gridCol w="11247156">
                  <a:extLst>
                    <a:ext uri="{9D8B030D-6E8A-4147-A177-3AD203B41FA5}">
                      <a16:colId xmlns:a16="http://schemas.microsoft.com/office/drawing/2014/main" val="20000"/>
                    </a:ext>
                  </a:extLst>
                </a:gridCol>
              </a:tblGrid>
              <a:tr h="3024336">
                <a:tc>
                  <a:txBody>
                    <a:bodyPr/>
                    <a:lstStyle/>
                    <a:p>
                      <a:pPr algn="ctr" rtl="1"/>
                      <a:r>
                        <a:rPr lang="ar-EG" sz="4400" b="1" dirty="0">
                          <a:solidFill>
                            <a:prstClr val="white"/>
                          </a:solidFill>
                        </a:rPr>
                        <a:t>+ نظر الكرسي شبيه البرق </a:t>
                      </a:r>
                      <a:endParaRPr lang="fr-FR" sz="4400" b="1" dirty="0">
                        <a:solidFill>
                          <a:prstClr val="white"/>
                        </a:solidFill>
                      </a:endParaRPr>
                    </a:p>
                    <a:p>
                      <a:pPr algn="ctr" rtl="1"/>
                      <a:r>
                        <a:rPr lang="ar-EG" sz="4400" b="1" dirty="0">
                          <a:solidFill>
                            <a:prstClr val="white"/>
                          </a:solidFill>
                        </a:rPr>
                        <a:t>والجالس عليه شبيه النار </a:t>
                      </a:r>
                      <a:endParaRPr lang="fr-FR" sz="4400" b="1" dirty="0">
                        <a:solidFill>
                          <a:prstClr val="white"/>
                        </a:solidFill>
                      </a:endParaRPr>
                    </a:p>
                    <a:p>
                      <a:pPr algn="ctr" rtl="1"/>
                      <a:r>
                        <a:rPr lang="ar-EG" sz="4400" b="1" dirty="0">
                          <a:solidFill>
                            <a:prstClr val="white"/>
                          </a:solidFill>
                        </a:rPr>
                        <a:t>شعر رأسه أبيض كالثلج </a:t>
                      </a:r>
                      <a:endParaRPr lang="fr-FR" sz="4400" b="1" dirty="0">
                        <a:solidFill>
                          <a:prstClr val="white"/>
                        </a:solidFill>
                      </a:endParaRPr>
                    </a:p>
                    <a:p>
                      <a:pPr algn="ctr" rtl="1"/>
                      <a:r>
                        <a:rPr lang="ar-EG" sz="4400" b="1" dirty="0" err="1">
                          <a:solidFill>
                            <a:prstClr val="white"/>
                          </a:solidFill>
                        </a:rPr>
                        <a:t>حاملينه</a:t>
                      </a:r>
                      <a:r>
                        <a:rPr lang="ar-EG" sz="4400" b="1" dirty="0">
                          <a:solidFill>
                            <a:prstClr val="white"/>
                          </a:solidFill>
                        </a:rPr>
                        <a:t> أربعة كائنات من نار</a:t>
                      </a:r>
                      <a:endParaRPr lang="fr-FR" sz="4400" b="1" dirty="0">
                        <a:solidFill>
                          <a:prstClr val="white"/>
                        </a:solidFill>
                      </a:endParaRPr>
                    </a:p>
                    <a:p>
                      <a:endParaRPr lang="fr-FR" sz="2000" b="1" dirty="0"/>
                    </a:p>
                  </a:txBody>
                  <a:tcPr/>
                </a:tc>
                <a:extLst>
                  <a:ext uri="{0D108BD9-81ED-4DB2-BD59-A6C34878D82A}">
                    <a16:rowId xmlns:a16="http://schemas.microsoft.com/office/drawing/2014/main" val="10000"/>
                  </a:ext>
                </a:extLst>
              </a:tr>
              <a:tr h="2844316">
                <a:tc>
                  <a:txBody>
                    <a:bodyPr/>
                    <a:lstStyle/>
                    <a:p>
                      <a:pPr algn="ctr"/>
                      <a:r>
                        <a:rPr lang="fr-FR" sz="4000" b="1" kern="1200" dirty="0">
                          <a:solidFill>
                            <a:prstClr val="white"/>
                          </a:solidFill>
                          <a:latin typeface="Book Antiqua" pitchFamily="18" charset="0"/>
                          <a:ea typeface="+mn-ea"/>
                          <a:cs typeface="+mn-cs"/>
                        </a:rPr>
                        <a:t>Il vit le trône tel un éclair</a:t>
                      </a:r>
                    </a:p>
                    <a:p>
                      <a:pPr algn="ctr"/>
                      <a:r>
                        <a:rPr lang="fr-FR" sz="4000" b="1" kern="1200" dirty="0">
                          <a:solidFill>
                            <a:prstClr val="white"/>
                          </a:solidFill>
                          <a:latin typeface="Book Antiqua" pitchFamily="18" charset="0"/>
                          <a:ea typeface="+mn-ea"/>
                          <a:cs typeface="+mn-cs"/>
                        </a:rPr>
                        <a:t>Celui</a:t>
                      </a:r>
                      <a:r>
                        <a:rPr lang="fr-FR" sz="4000" b="1" kern="1200" baseline="0" dirty="0">
                          <a:solidFill>
                            <a:prstClr val="white"/>
                          </a:solidFill>
                          <a:latin typeface="Book Antiqua" pitchFamily="18" charset="0"/>
                          <a:ea typeface="+mn-ea"/>
                          <a:cs typeface="+mn-cs"/>
                        </a:rPr>
                        <a:t> qui siège est </a:t>
                      </a:r>
                      <a:r>
                        <a:rPr lang="fr-FR" sz="4000" b="1" kern="1200" dirty="0">
                          <a:solidFill>
                            <a:prstClr val="white"/>
                          </a:solidFill>
                          <a:latin typeface="Book Antiqua" pitchFamily="18" charset="0"/>
                          <a:ea typeface="+mn-ea"/>
                          <a:cs typeface="+mn-cs"/>
                        </a:rPr>
                        <a:t>tel du feu</a:t>
                      </a:r>
                    </a:p>
                    <a:p>
                      <a:pPr algn="ctr"/>
                      <a:r>
                        <a:rPr lang="fr-FR" sz="4000" b="1" kern="1200" dirty="0">
                          <a:solidFill>
                            <a:prstClr val="white"/>
                          </a:solidFill>
                          <a:latin typeface="Book Antiqua" pitchFamily="18" charset="0"/>
                          <a:ea typeface="+mn-ea"/>
                          <a:cs typeface="+mn-cs"/>
                        </a:rPr>
                        <a:t>Ses cheveux blancs comme de la neige</a:t>
                      </a:r>
                    </a:p>
                    <a:p>
                      <a:pPr algn="ctr"/>
                      <a:r>
                        <a:rPr lang="fr-FR" sz="4000" b="1" kern="1200" dirty="0">
                          <a:solidFill>
                            <a:prstClr val="white"/>
                          </a:solidFill>
                          <a:latin typeface="Book Antiqua" pitchFamily="18" charset="0"/>
                          <a:ea typeface="+mn-ea"/>
                          <a:cs typeface="+mn-cs"/>
                        </a:rPr>
                        <a:t>Quatre êtres de feu qui le portaient</a:t>
                      </a:r>
                      <a:endParaRPr lang="fr-FR" sz="36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
        <p:nvSpPr>
          <p:cNvPr id="4" name="ZoneTexte 3">
            <a:extLst>
              <a:ext uri="{FF2B5EF4-FFF2-40B4-BE49-F238E27FC236}">
                <a16:creationId xmlns:a16="http://schemas.microsoft.com/office/drawing/2014/main" id="{10A32748-6BA6-4C99-E60D-85C7D2BED44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anose="02040602050305030304" pitchFamily="18" charset="0"/>
              </a:rPr>
              <a:t>Cantique pour la Sainte Trinité </a:t>
            </a:r>
            <a:r>
              <a:rPr lang="fr-FR" sz="1600" dirty="0">
                <a:solidFill>
                  <a:prstClr val="white"/>
                </a:solidFill>
              </a:rPr>
              <a:t>- </a:t>
            </a:r>
            <a:r>
              <a:rPr lang="ar-EG" sz="1600" b="1" dirty="0">
                <a:solidFill>
                  <a:prstClr val="white"/>
                </a:solidFill>
              </a:rPr>
              <a:t>مديح للثالوث القدوس</a:t>
            </a:r>
            <a:endParaRPr lang="fr-FR" sz="1600" b="1" dirty="0">
              <a:solidFill>
                <a:prstClr val="white"/>
              </a:solidFill>
            </a:endParaRPr>
          </a:p>
        </p:txBody>
      </p:sp>
      <p:sp>
        <p:nvSpPr>
          <p:cNvPr id="8" name="ZoneTexte 7">
            <a:hlinkClick r:id="rId2" action="ppaction://hlinksldjump"/>
            <a:extLst>
              <a:ext uri="{FF2B5EF4-FFF2-40B4-BE49-F238E27FC236}">
                <a16:creationId xmlns:a16="http://schemas.microsoft.com/office/drawing/2014/main" id="{075168B1-005B-1F9A-CE25-50CAEF9A38F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89326232"/>
      </p:ext>
    </p:extLst>
  </p:cSld>
  <p:clrMapOvr>
    <a:masterClrMapping/>
  </p:clrMapOvr>
  <p:transition/>
</p:sld>
</file>

<file path=ppt/slides/slide37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6" name="Tableau 5"/>
          <p:cNvGraphicFramePr>
            <a:graphicFrameLocks noGrp="1"/>
          </p:cNvGraphicFramePr>
          <p:nvPr>
            <p:extLst>
              <p:ext uri="{D42A27DB-BD31-4B8C-83A1-F6EECF244321}">
                <p14:modId xmlns:p14="http://schemas.microsoft.com/office/powerpoint/2010/main" val="2783041131"/>
              </p:ext>
            </p:extLst>
          </p:nvPr>
        </p:nvGraphicFramePr>
        <p:xfrm>
          <a:off x="457200" y="332656"/>
          <a:ext cx="11247156" cy="5922796"/>
        </p:xfrm>
        <a:graphic>
          <a:graphicData uri="http://schemas.openxmlformats.org/drawingml/2006/table">
            <a:tbl>
              <a:tblPr firstRow="1" bandRow="1">
                <a:tableStyleId>{2D5ABB26-0587-4C30-8999-92F81FD0307C}</a:tableStyleId>
              </a:tblPr>
              <a:tblGrid>
                <a:gridCol w="11247156">
                  <a:extLst>
                    <a:ext uri="{9D8B030D-6E8A-4147-A177-3AD203B41FA5}">
                      <a16:colId xmlns:a16="http://schemas.microsoft.com/office/drawing/2014/main" val="20000"/>
                    </a:ext>
                  </a:extLst>
                </a:gridCol>
              </a:tblGrid>
              <a:tr h="3024336">
                <a:tc>
                  <a:txBody>
                    <a:bodyPr/>
                    <a:lstStyle/>
                    <a:p>
                      <a:pPr algn="ctr" rtl="1"/>
                      <a:r>
                        <a:rPr lang="ar-EG" sz="4400" b="1" dirty="0">
                          <a:solidFill>
                            <a:prstClr val="white"/>
                          </a:solidFill>
                        </a:rPr>
                        <a:t>+ رأى الأربعة من غير جسد </a:t>
                      </a:r>
                      <a:endParaRPr lang="fr-FR" sz="4400" b="1" dirty="0">
                        <a:solidFill>
                          <a:prstClr val="white"/>
                        </a:solidFill>
                      </a:endParaRPr>
                    </a:p>
                    <a:p>
                      <a:pPr algn="ctr" rtl="1"/>
                      <a:r>
                        <a:rPr lang="ar-EG" sz="4400" b="1" dirty="0">
                          <a:solidFill>
                            <a:prstClr val="white"/>
                          </a:solidFill>
                        </a:rPr>
                        <a:t>واحد في شبه انسان وواحد في شبه ثور</a:t>
                      </a:r>
                      <a:endParaRPr lang="fr-FR" sz="4400" b="1" dirty="0">
                        <a:solidFill>
                          <a:prstClr val="white"/>
                        </a:solidFill>
                      </a:endParaRPr>
                    </a:p>
                    <a:p>
                      <a:pPr algn="ctr" rtl="1"/>
                      <a:r>
                        <a:rPr lang="ar-EG" sz="4400" b="1" dirty="0">
                          <a:solidFill>
                            <a:prstClr val="white"/>
                          </a:solidFill>
                        </a:rPr>
                        <a:t> والكائن الثالث شبه اسد</a:t>
                      </a:r>
                      <a:endParaRPr lang="fr-FR" sz="4400" b="1" dirty="0">
                        <a:solidFill>
                          <a:prstClr val="white"/>
                        </a:solidFill>
                      </a:endParaRPr>
                    </a:p>
                    <a:p>
                      <a:pPr algn="ctr" rtl="1"/>
                      <a:r>
                        <a:rPr lang="ar-EG" sz="4400" b="1" dirty="0">
                          <a:solidFill>
                            <a:prstClr val="white"/>
                          </a:solidFill>
                        </a:rPr>
                        <a:t>والكائن الرابع شبيه النسور</a:t>
                      </a:r>
                      <a:endParaRPr lang="fr-FR" sz="4400" b="1" dirty="0">
                        <a:solidFill>
                          <a:prstClr val="white"/>
                        </a:solidFill>
                      </a:endParaRPr>
                    </a:p>
                    <a:p>
                      <a:endParaRPr lang="fr-FR" sz="2000" b="1" dirty="0"/>
                    </a:p>
                  </a:txBody>
                  <a:tcPr/>
                </a:tc>
                <a:extLst>
                  <a:ext uri="{0D108BD9-81ED-4DB2-BD59-A6C34878D82A}">
                    <a16:rowId xmlns:a16="http://schemas.microsoft.com/office/drawing/2014/main" val="10000"/>
                  </a:ext>
                </a:extLst>
              </a:tr>
              <a:tr h="2844316">
                <a:tc>
                  <a:txBody>
                    <a:bodyPr/>
                    <a:lstStyle/>
                    <a:p>
                      <a:pPr algn="ctr"/>
                      <a:r>
                        <a:rPr lang="fr-FR" sz="4000" b="1" kern="1200" dirty="0">
                          <a:solidFill>
                            <a:prstClr val="white"/>
                          </a:solidFill>
                          <a:latin typeface="Book Antiqua" pitchFamily="18" charset="0"/>
                          <a:ea typeface="+mn-ea"/>
                          <a:cs typeface="+mn-cs"/>
                        </a:rPr>
                        <a:t>Il vit les quatre incorporels</a:t>
                      </a:r>
                    </a:p>
                    <a:p>
                      <a:pPr algn="ctr"/>
                      <a:r>
                        <a:rPr lang="fr-FR" sz="4000" b="1" kern="1200" dirty="0">
                          <a:solidFill>
                            <a:prstClr val="white"/>
                          </a:solidFill>
                          <a:latin typeface="Book Antiqua" pitchFamily="18" charset="0"/>
                          <a:ea typeface="+mn-ea"/>
                          <a:cs typeface="+mn-cs"/>
                        </a:rPr>
                        <a:t>L'un tel un homme, l’autre un taureau</a:t>
                      </a:r>
                    </a:p>
                    <a:p>
                      <a:pPr algn="ctr"/>
                      <a:r>
                        <a:rPr lang="fr-FR" sz="4000" b="1" kern="1200" dirty="0">
                          <a:solidFill>
                            <a:prstClr val="white"/>
                          </a:solidFill>
                          <a:latin typeface="Book Antiqua" pitchFamily="18" charset="0"/>
                          <a:ea typeface="+mn-ea"/>
                          <a:cs typeface="+mn-cs"/>
                        </a:rPr>
                        <a:t>Le troisième être est comme un lion</a:t>
                      </a:r>
                    </a:p>
                    <a:p>
                      <a:pPr algn="ctr"/>
                      <a:r>
                        <a:rPr lang="fr-FR" sz="4000" b="1" kern="1200" dirty="0">
                          <a:solidFill>
                            <a:prstClr val="white"/>
                          </a:solidFill>
                          <a:latin typeface="Book Antiqua" pitchFamily="18" charset="0"/>
                          <a:ea typeface="+mn-ea"/>
                          <a:cs typeface="+mn-cs"/>
                        </a:rPr>
                        <a:t>Et le quatrième tel un aigle</a:t>
                      </a:r>
                    </a:p>
                  </a:txBody>
                  <a:tcPr/>
                </a:tc>
                <a:extLst>
                  <a:ext uri="{0D108BD9-81ED-4DB2-BD59-A6C34878D82A}">
                    <a16:rowId xmlns:a16="http://schemas.microsoft.com/office/drawing/2014/main" val="10001"/>
                  </a:ext>
                </a:extLst>
              </a:tr>
            </a:tbl>
          </a:graphicData>
        </a:graphic>
      </p:graphicFrame>
      <p:sp>
        <p:nvSpPr>
          <p:cNvPr id="4" name="ZoneTexte 3">
            <a:extLst>
              <a:ext uri="{FF2B5EF4-FFF2-40B4-BE49-F238E27FC236}">
                <a16:creationId xmlns:a16="http://schemas.microsoft.com/office/drawing/2014/main" id="{BF114988-D246-44CA-BB4A-4BF6D881FBD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anose="02040602050305030304" pitchFamily="18" charset="0"/>
              </a:rPr>
              <a:t>Cantique pour la Sainte Trinité </a:t>
            </a:r>
            <a:r>
              <a:rPr lang="fr-FR" sz="1600" dirty="0">
                <a:solidFill>
                  <a:prstClr val="white"/>
                </a:solidFill>
              </a:rPr>
              <a:t>- </a:t>
            </a:r>
            <a:r>
              <a:rPr lang="ar-EG" sz="1600" b="1" dirty="0">
                <a:solidFill>
                  <a:prstClr val="white"/>
                </a:solidFill>
              </a:rPr>
              <a:t>مديح للثالوث القدوس</a:t>
            </a:r>
            <a:endParaRPr lang="fr-FR" sz="1600" b="1" dirty="0">
              <a:solidFill>
                <a:prstClr val="white"/>
              </a:solidFill>
            </a:endParaRPr>
          </a:p>
        </p:txBody>
      </p:sp>
      <p:sp>
        <p:nvSpPr>
          <p:cNvPr id="8" name="ZoneTexte 7">
            <a:hlinkClick r:id="rId2" action="ppaction://hlinksldjump"/>
            <a:extLst>
              <a:ext uri="{FF2B5EF4-FFF2-40B4-BE49-F238E27FC236}">
                <a16:creationId xmlns:a16="http://schemas.microsoft.com/office/drawing/2014/main" id="{03C081DF-7AC8-C1F4-83AD-89E73B52BF0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9860002"/>
      </p:ext>
    </p:extLst>
  </p:cSld>
  <p:clrMapOvr>
    <a:masterClrMapping/>
  </p:clrMapOvr>
  <p:transition/>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6"/>
            <a:ext cx="11247156" cy="1446550"/>
          </a:xfrm>
          <a:prstGeom prst="rect">
            <a:avLst/>
          </a:prstGeom>
        </p:spPr>
        <p:txBody>
          <a:bodyPr wrap="square">
            <a:spAutoFit/>
          </a:bodyPr>
          <a:lstStyle/>
          <a:p>
            <a:pPr algn="just" rtl="1"/>
            <a:r>
              <a:rPr lang="ar-EG" sz="4400" dirty="0">
                <a:solidFill>
                  <a:prstClr val="white"/>
                </a:solidFill>
              </a:rPr>
              <a:t>قامت الملِكة عن يمينُكَ مشتَملةٌ بلباس موَّشَّى بالدهب، مزيَّنة بأنواعٍ كثيرةٍ. </a:t>
            </a:r>
            <a:r>
              <a:rPr lang="ar-EG" sz="4400" dirty="0" err="1">
                <a:solidFill>
                  <a:prstClr val="white"/>
                </a:solidFill>
              </a:rPr>
              <a:t>الليلويا</a:t>
            </a:r>
            <a:r>
              <a:rPr lang="ar-EG" sz="4400" dirty="0">
                <a:solidFill>
                  <a:prstClr val="white"/>
                </a:solidFill>
              </a:rPr>
              <a:t>.</a:t>
            </a:r>
            <a:endParaRPr lang="fr-FR" sz="4400" dirty="0">
              <a:solidFill>
                <a:prstClr val="white"/>
              </a:solidFill>
            </a:endParaRPr>
          </a:p>
        </p:txBody>
      </p:sp>
      <p:sp>
        <p:nvSpPr>
          <p:cNvPr id="7" name="Rectangle 6"/>
          <p:cNvSpPr/>
          <p:nvPr/>
        </p:nvSpPr>
        <p:spPr>
          <a:xfrm>
            <a:off x="457200" y="3476618"/>
            <a:ext cx="11247156" cy="1015663"/>
          </a:xfrm>
          <a:prstGeom prst="rect">
            <a:avLst/>
          </a:prstGeom>
        </p:spPr>
        <p:txBody>
          <a:bodyPr wrap="square">
            <a:spAutoFit/>
          </a:bodyPr>
          <a:lstStyle/>
          <a:p>
            <a:pPr algn="ctr"/>
            <a:r>
              <a:rPr lang="fr-FR" sz="3000" b="1" dirty="0">
                <a:solidFill>
                  <a:prstClr val="white"/>
                </a:solidFill>
                <a:latin typeface="Book Antiqua" pitchFamily="18" charset="0"/>
              </a:rPr>
              <a:t>La reine est à ta droite parée d'or d'Ophir. vêtue de ses habits brodés, Alléluia.</a:t>
            </a:r>
          </a:p>
        </p:txBody>
      </p:sp>
      <p:sp>
        <p:nvSpPr>
          <p:cNvPr id="4" name="Rectangle 3">
            <a:hlinkClick r:id="rId2" action="ppaction://hlinksldjump"/>
            <a:extLst>
              <a:ext uri="{FF2B5EF4-FFF2-40B4-BE49-F238E27FC236}">
                <a16:creationId xmlns:a16="http://schemas.microsoft.com/office/drawing/2014/main" id="{E810EF14-0076-C428-99B3-FB01719970EE}"/>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D2F7A49E-CA3E-786A-DB1F-297D963862C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E27FAFA6-F8F7-3E2F-2D34-9C1CB43544E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8243879"/>
      </p:ext>
    </p:extLst>
  </p:cSld>
  <p:clrMapOvr>
    <a:masterClrMapping/>
  </p:clrMapOvr>
</p:sld>
</file>

<file path=ppt/slides/slide38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6" name="Tableau 5"/>
          <p:cNvGraphicFramePr>
            <a:graphicFrameLocks noGrp="1"/>
          </p:cNvGraphicFramePr>
          <p:nvPr>
            <p:extLst>
              <p:ext uri="{D42A27DB-BD31-4B8C-83A1-F6EECF244321}">
                <p14:modId xmlns:p14="http://schemas.microsoft.com/office/powerpoint/2010/main" val="3975961695"/>
              </p:ext>
            </p:extLst>
          </p:nvPr>
        </p:nvGraphicFramePr>
        <p:xfrm>
          <a:off x="457200" y="332656"/>
          <a:ext cx="11247156" cy="5922796"/>
        </p:xfrm>
        <a:graphic>
          <a:graphicData uri="http://schemas.openxmlformats.org/drawingml/2006/table">
            <a:tbl>
              <a:tblPr firstRow="1" bandRow="1">
                <a:tableStyleId>{2D5ABB26-0587-4C30-8999-92F81FD0307C}</a:tableStyleId>
              </a:tblPr>
              <a:tblGrid>
                <a:gridCol w="11247156">
                  <a:extLst>
                    <a:ext uri="{9D8B030D-6E8A-4147-A177-3AD203B41FA5}">
                      <a16:colId xmlns:a16="http://schemas.microsoft.com/office/drawing/2014/main" val="20000"/>
                    </a:ext>
                  </a:extLst>
                </a:gridCol>
              </a:tblGrid>
              <a:tr h="3024336">
                <a:tc>
                  <a:txBody>
                    <a:bodyPr/>
                    <a:lstStyle/>
                    <a:p>
                      <a:pPr algn="ctr" rtl="1"/>
                      <a:r>
                        <a:rPr lang="ar-EG" sz="4400" b="1" dirty="0">
                          <a:solidFill>
                            <a:prstClr val="white"/>
                          </a:solidFill>
                        </a:rPr>
                        <a:t>+ أربعة وجوه للواحد منهم </a:t>
                      </a:r>
                      <a:endParaRPr lang="fr-FR" sz="4400" b="1" dirty="0">
                        <a:solidFill>
                          <a:prstClr val="white"/>
                        </a:solidFill>
                      </a:endParaRPr>
                    </a:p>
                    <a:p>
                      <a:pPr algn="ctr" rtl="1"/>
                      <a:r>
                        <a:rPr lang="ar-EG" sz="4400" b="1" dirty="0">
                          <a:solidFill>
                            <a:prstClr val="white"/>
                          </a:solidFill>
                        </a:rPr>
                        <a:t>وستة أجنحة وكله عيون</a:t>
                      </a:r>
                      <a:endParaRPr lang="fr-FR" sz="4400" b="1" dirty="0">
                        <a:solidFill>
                          <a:prstClr val="white"/>
                        </a:solidFill>
                      </a:endParaRPr>
                    </a:p>
                    <a:p>
                      <a:pPr algn="ctr" rtl="1"/>
                      <a:r>
                        <a:rPr lang="ar-EG" sz="4400" b="1" dirty="0">
                          <a:solidFill>
                            <a:prstClr val="white"/>
                          </a:solidFill>
                        </a:rPr>
                        <a:t>باثنين يغطون أرجلهم</a:t>
                      </a:r>
                      <a:endParaRPr lang="fr-FR" sz="4400" b="1" dirty="0">
                        <a:solidFill>
                          <a:prstClr val="white"/>
                        </a:solidFill>
                      </a:endParaRPr>
                    </a:p>
                    <a:p>
                      <a:pPr algn="ctr" rtl="1"/>
                      <a:r>
                        <a:rPr lang="ar-EG" sz="4400" b="1" dirty="0">
                          <a:solidFill>
                            <a:prstClr val="white"/>
                          </a:solidFill>
                        </a:rPr>
                        <a:t>يسترون وجوههم </a:t>
                      </a:r>
                      <a:r>
                        <a:rPr lang="ar-EG" sz="4400" b="1" dirty="0" err="1">
                          <a:solidFill>
                            <a:prstClr val="white"/>
                          </a:solidFill>
                        </a:rPr>
                        <a:t>بإتنين</a:t>
                      </a:r>
                      <a:r>
                        <a:rPr lang="ar-EG" sz="4400" b="1" dirty="0">
                          <a:solidFill>
                            <a:prstClr val="white"/>
                          </a:solidFill>
                        </a:rPr>
                        <a:t> ويطيرون </a:t>
                      </a:r>
                      <a:r>
                        <a:rPr lang="ar-EG" sz="4400" b="1" dirty="0" err="1">
                          <a:solidFill>
                            <a:prstClr val="white"/>
                          </a:solidFill>
                        </a:rPr>
                        <a:t>بإثنين</a:t>
                      </a:r>
                      <a:endParaRPr lang="fr-FR" sz="4400" b="1" dirty="0">
                        <a:solidFill>
                          <a:prstClr val="white"/>
                        </a:solidFill>
                      </a:endParaRPr>
                    </a:p>
                    <a:p>
                      <a:endParaRPr lang="fr-FR" sz="2000" b="1" dirty="0"/>
                    </a:p>
                  </a:txBody>
                  <a:tcPr/>
                </a:tc>
                <a:extLst>
                  <a:ext uri="{0D108BD9-81ED-4DB2-BD59-A6C34878D82A}">
                    <a16:rowId xmlns:a16="http://schemas.microsoft.com/office/drawing/2014/main" val="10000"/>
                  </a:ext>
                </a:extLst>
              </a:tr>
              <a:tr h="2844316">
                <a:tc>
                  <a:txBody>
                    <a:bodyPr/>
                    <a:lstStyle/>
                    <a:p>
                      <a:pPr algn="ctr"/>
                      <a:r>
                        <a:rPr lang="fr-FR" sz="4000" b="1" kern="1200" dirty="0">
                          <a:solidFill>
                            <a:prstClr val="white"/>
                          </a:solidFill>
                          <a:latin typeface="Book Antiqua" pitchFamily="18" charset="0"/>
                          <a:ea typeface="+mn-ea"/>
                          <a:cs typeface="+mn-cs"/>
                        </a:rPr>
                        <a:t>Chacun avait quatre visages</a:t>
                      </a:r>
                    </a:p>
                    <a:p>
                      <a:pPr algn="ctr"/>
                      <a:r>
                        <a:rPr lang="fr-FR" sz="4000" b="1" kern="1200" dirty="0">
                          <a:solidFill>
                            <a:prstClr val="white"/>
                          </a:solidFill>
                          <a:latin typeface="Book Antiqua" pitchFamily="18" charset="0"/>
                          <a:ea typeface="+mn-ea"/>
                          <a:cs typeface="+mn-cs"/>
                        </a:rPr>
                        <a:t>Chacun six ailes et remplis d’yeux</a:t>
                      </a:r>
                    </a:p>
                    <a:p>
                      <a:pPr algn="ctr"/>
                      <a:r>
                        <a:rPr lang="fr-FR" sz="4000" b="1" kern="1200" dirty="0">
                          <a:solidFill>
                            <a:prstClr val="white"/>
                          </a:solidFill>
                          <a:latin typeface="Book Antiqua" pitchFamily="18" charset="0"/>
                          <a:ea typeface="+mn-ea"/>
                          <a:cs typeface="+mn-cs"/>
                        </a:rPr>
                        <a:t>Avec deux ailes, ils couvrent leurs jambes</a:t>
                      </a:r>
                    </a:p>
                    <a:p>
                      <a:pPr algn="ctr"/>
                      <a:r>
                        <a:rPr lang="fr-FR" sz="4000" b="1" kern="1200" dirty="0">
                          <a:solidFill>
                            <a:prstClr val="white"/>
                          </a:solidFill>
                          <a:latin typeface="Book Antiqua" pitchFamily="18" charset="0"/>
                          <a:ea typeface="+mn-ea"/>
                          <a:cs typeface="+mn-cs"/>
                        </a:rPr>
                        <a:t>Deux couvrent leurs visages et deux pour voler</a:t>
                      </a:r>
                    </a:p>
                  </a:txBody>
                  <a:tcPr/>
                </a:tc>
                <a:extLst>
                  <a:ext uri="{0D108BD9-81ED-4DB2-BD59-A6C34878D82A}">
                    <a16:rowId xmlns:a16="http://schemas.microsoft.com/office/drawing/2014/main" val="10001"/>
                  </a:ext>
                </a:extLst>
              </a:tr>
            </a:tbl>
          </a:graphicData>
        </a:graphic>
      </p:graphicFrame>
      <p:sp>
        <p:nvSpPr>
          <p:cNvPr id="4" name="ZoneTexte 3">
            <a:extLst>
              <a:ext uri="{FF2B5EF4-FFF2-40B4-BE49-F238E27FC236}">
                <a16:creationId xmlns:a16="http://schemas.microsoft.com/office/drawing/2014/main" id="{56DE1ECF-0C81-0CF1-C5FC-42807FF1D3B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anose="02040602050305030304" pitchFamily="18" charset="0"/>
              </a:rPr>
              <a:t>Cantique pour la Sainte Trinité </a:t>
            </a:r>
            <a:r>
              <a:rPr lang="fr-FR" sz="1600" dirty="0">
                <a:solidFill>
                  <a:prstClr val="white"/>
                </a:solidFill>
              </a:rPr>
              <a:t>- </a:t>
            </a:r>
            <a:r>
              <a:rPr lang="ar-EG" sz="1600" b="1" dirty="0">
                <a:solidFill>
                  <a:prstClr val="white"/>
                </a:solidFill>
              </a:rPr>
              <a:t>مديح للثالوث القدوس</a:t>
            </a:r>
            <a:endParaRPr lang="fr-FR" sz="1600" b="1" dirty="0">
              <a:solidFill>
                <a:prstClr val="white"/>
              </a:solidFill>
            </a:endParaRPr>
          </a:p>
        </p:txBody>
      </p:sp>
      <p:sp>
        <p:nvSpPr>
          <p:cNvPr id="8" name="ZoneTexte 7">
            <a:hlinkClick r:id="rId2" action="ppaction://hlinksldjump"/>
            <a:extLst>
              <a:ext uri="{FF2B5EF4-FFF2-40B4-BE49-F238E27FC236}">
                <a16:creationId xmlns:a16="http://schemas.microsoft.com/office/drawing/2014/main" id="{1BFDB005-3D41-C753-0D6F-9CC5603F4E0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89326232"/>
      </p:ext>
    </p:extLst>
  </p:cSld>
  <p:clrMapOvr>
    <a:masterClrMapping/>
  </p:clrMapOvr>
  <p:transition/>
</p:sld>
</file>

<file path=ppt/slides/slide38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6" name="Tableau 5"/>
          <p:cNvGraphicFramePr>
            <a:graphicFrameLocks noGrp="1"/>
          </p:cNvGraphicFramePr>
          <p:nvPr>
            <p:extLst>
              <p:ext uri="{D42A27DB-BD31-4B8C-83A1-F6EECF244321}">
                <p14:modId xmlns:p14="http://schemas.microsoft.com/office/powerpoint/2010/main" val="1146198793"/>
              </p:ext>
            </p:extLst>
          </p:nvPr>
        </p:nvGraphicFramePr>
        <p:xfrm>
          <a:off x="457200" y="332656"/>
          <a:ext cx="11247156" cy="6156960"/>
        </p:xfrm>
        <a:graphic>
          <a:graphicData uri="http://schemas.openxmlformats.org/drawingml/2006/table">
            <a:tbl>
              <a:tblPr firstRow="1" bandRow="1">
                <a:tableStyleId>{2D5ABB26-0587-4C30-8999-92F81FD0307C}</a:tableStyleId>
              </a:tblPr>
              <a:tblGrid>
                <a:gridCol w="11247156">
                  <a:extLst>
                    <a:ext uri="{9D8B030D-6E8A-4147-A177-3AD203B41FA5}">
                      <a16:colId xmlns:a16="http://schemas.microsoft.com/office/drawing/2014/main" val="20000"/>
                    </a:ext>
                  </a:extLst>
                </a:gridCol>
              </a:tblGrid>
              <a:tr h="3024336">
                <a:tc>
                  <a:txBody>
                    <a:bodyPr/>
                    <a:lstStyle/>
                    <a:p>
                      <a:pPr algn="ctr" rtl="1"/>
                      <a:r>
                        <a:rPr lang="ar-EG" sz="4400" b="1" dirty="0">
                          <a:solidFill>
                            <a:prstClr val="white"/>
                          </a:solidFill>
                        </a:rPr>
                        <a:t>+ اربعة وعشرون قسيسا بكراسيهم</a:t>
                      </a:r>
                      <a:endParaRPr lang="fr-FR" sz="4400" b="1" dirty="0">
                        <a:solidFill>
                          <a:prstClr val="white"/>
                        </a:solidFill>
                      </a:endParaRPr>
                    </a:p>
                    <a:p>
                      <a:pPr algn="ctr" rtl="1"/>
                      <a:r>
                        <a:rPr lang="ar-EG" sz="4400" b="1" dirty="0">
                          <a:solidFill>
                            <a:prstClr val="white"/>
                          </a:solidFill>
                        </a:rPr>
                        <a:t> وأكاليل دهب تشعل كالنار</a:t>
                      </a:r>
                      <a:endParaRPr lang="fr-FR" sz="4400" b="1" dirty="0">
                        <a:solidFill>
                          <a:prstClr val="white"/>
                        </a:solidFill>
                      </a:endParaRPr>
                    </a:p>
                    <a:p>
                      <a:pPr algn="ctr" rtl="1"/>
                      <a:r>
                        <a:rPr lang="ar-EG" sz="4400" b="1" dirty="0">
                          <a:solidFill>
                            <a:prstClr val="white"/>
                          </a:solidFill>
                        </a:rPr>
                        <a:t>ومجامر دهب في أيديهم</a:t>
                      </a:r>
                      <a:endParaRPr lang="fr-FR" sz="4400" b="1" dirty="0">
                        <a:solidFill>
                          <a:prstClr val="white"/>
                        </a:solidFill>
                      </a:endParaRPr>
                    </a:p>
                    <a:p>
                      <a:pPr algn="ctr" rtl="1"/>
                      <a:r>
                        <a:rPr lang="ar-EG" sz="4400" b="1" dirty="0">
                          <a:solidFill>
                            <a:prstClr val="white"/>
                          </a:solidFill>
                        </a:rPr>
                        <a:t>ببخور صاعد ليلا ونهار</a:t>
                      </a:r>
                      <a:endParaRPr lang="fr-FR" sz="4400" b="1" dirty="0">
                        <a:solidFill>
                          <a:prstClr val="white"/>
                        </a:solidFill>
                      </a:endParaRPr>
                    </a:p>
                    <a:p>
                      <a:endParaRPr lang="fr-FR" sz="2000" b="1" dirty="0"/>
                    </a:p>
                  </a:txBody>
                  <a:tcPr/>
                </a:tc>
                <a:extLst>
                  <a:ext uri="{0D108BD9-81ED-4DB2-BD59-A6C34878D82A}">
                    <a16:rowId xmlns:a16="http://schemas.microsoft.com/office/drawing/2014/main" val="10000"/>
                  </a:ext>
                </a:extLst>
              </a:tr>
              <a:tr h="2844316">
                <a:tc>
                  <a:txBody>
                    <a:bodyPr/>
                    <a:lstStyle/>
                    <a:p>
                      <a:pPr algn="ctr"/>
                      <a:r>
                        <a:rPr lang="fr-FR" sz="4000" b="1" kern="1200" dirty="0">
                          <a:solidFill>
                            <a:prstClr val="white"/>
                          </a:solidFill>
                          <a:latin typeface="Book Antiqua" pitchFamily="18" charset="0"/>
                          <a:ea typeface="+mn-ea"/>
                          <a:cs typeface="+mn-cs"/>
                        </a:rPr>
                        <a:t>Vingt quatre prêtres avec leurs trônes</a:t>
                      </a:r>
                    </a:p>
                    <a:p>
                      <a:pPr algn="ctr"/>
                      <a:r>
                        <a:rPr lang="fr-FR" sz="4000" b="1" kern="1200" dirty="0">
                          <a:solidFill>
                            <a:prstClr val="white"/>
                          </a:solidFill>
                          <a:latin typeface="Book Antiqua" pitchFamily="18" charset="0"/>
                          <a:ea typeface="+mn-ea"/>
                          <a:cs typeface="+mn-cs"/>
                        </a:rPr>
                        <a:t>Et des couronnes de feu qui brûlent</a:t>
                      </a:r>
                    </a:p>
                    <a:p>
                      <a:pPr algn="ctr"/>
                      <a:r>
                        <a:rPr lang="fr-FR" sz="4000" b="1" kern="1200" dirty="0">
                          <a:solidFill>
                            <a:prstClr val="white"/>
                          </a:solidFill>
                          <a:latin typeface="Book Antiqua" pitchFamily="18" charset="0"/>
                          <a:ea typeface="+mn-ea"/>
                          <a:cs typeface="+mn-cs"/>
                        </a:rPr>
                        <a:t>Des encensoirs d’or dans leurs mains</a:t>
                      </a:r>
                    </a:p>
                    <a:p>
                      <a:pPr algn="ctr"/>
                      <a:r>
                        <a:rPr lang="fr-FR" sz="4000" b="1" kern="1200" dirty="0">
                          <a:solidFill>
                            <a:prstClr val="white"/>
                          </a:solidFill>
                          <a:latin typeface="Book Antiqua" pitchFamily="18" charset="0"/>
                          <a:ea typeface="+mn-ea"/>
                          <a:cs typeface="+mn-cs"/>
                        </a:rPr>
                        <a:t>Encens qui monte nuit et jour</a:t>
                      </a:r>
                    </a:p>
                    <a:p>
                      <a:pPr algn="ctr"/>
                      <a:endParaRPr lang="fr-FR" sz="36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
        <p:nvSpPr>
          <p:cNvPr id="4" name="ZoneTexte 3">
            <a:extLst>
              <a:ext uri="{FF2B5EF4-FFF2-40B4-BE49-F238E27FC236}">
                <a16:creationId xmlns:a16="http://schemas.microsoft.com/office/drawing/2014/main" id="{B7E06255-3AC0-533B-C4AA-BE93694757E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anose="02040602050305030304" pitchFamily="18" charset="0"/>
              </a:rPr>
              <a:t>Cantique pour la Sainte Trinité </a:t>
            </a:r>
            <a:r>
              <a:rPr lang="fr-FR" sz="1600" dirty="0">
                <a:solidFill>
                  <a:prstClr val="white"/>
                </a:solidFill>
              </a:rPr>
              <a:t>- </a:t>
            </a:r>
            <a:r>
              <a:rPr lang="ar-EG" sz="1600" b="1" dirty="0">
                <a:solidFill>
                  <a:prstClr val="white"/>
                </a:solidFill>
              </a:rPr>
              <a:t>مديح للثالوث القدوس</a:t>
            </a:r>
            <a:endParaRPr lang="fr-FR" sz="1600" b="1" dirty="0">
              <a:solidFill>
                <a:prstClr val="white"/>
              </a:solidFill>
            </a:endParaRPr>
          </a:p>
        </p:txBody>
      </p:sp>
      <p:sp>
        <p:nvSpPr>
          <p:cNvPr id="8" name="ZoneTexte 7">
            <a:hlinkClick r:id="rId2" action="ppaction://hlinksldjump"/>
            <a:extLst>
              <a:ext uri="{FF2B5EF4-FFF2-40B4-BE49-F238E27FC236}">
                <a16:creationId xmlns:a16="http://schemas.microsoft.com/office/drawing/2014/main" id="{BF1F0FD0-F8CC-7928-27A3-7E19B0607A7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9860002"/>
      </p:ext>
    </p:extLst>
  </p:cSld>
  <p:clrMapOvr>
    <a:masterClrMapping/>
  </p:clrMapOvr>
  <p:transition/>
</p:sld>
</file>

<file path=ppt/slides/slide3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6" name="Tableau 5"/>
          <p:cNvGraphicFramePr>
            <a:graphicFrameLocks noGrp="1"/>
          </p:cNvGraphicFramePr>
          <p:nvPr>
            <p:extLst>
              <p:ext uri="{D42A27DB-BD31-4B8C-83A1-F6EECF244321}">
                <p14:modId xmlns:p14="http://schemas.microsoft.com/office/powerpoint/2010/main" val="2318294574"/>
              </p:ext>
            </p:extLst>
          </p:nvPr>
        </p:nvGraphicFramePr>
        <p:xfrm>
          <a:off x="457200" y="332656"/>
          <a:ext cx="11247156" cy="6156960"/>
        </p:xfrm>
        <a:graphic>
          <a:graphicData uri="http://schemas.openxmlformats.org/drawingml/2006/table">
            <a:tbl>
              <a:tblPr firstRow="1" bandRow="1">
                <a:tableStyleId>{2D5ABB26-0587-4C30-8999-92F81FD0307C}</a:tableStyleId>
              </a:tblPr>
              <a:tblGrid>
                <a:gridCol w="11247156">
                  <a:extLst>
                    <a:ext uri="{9D8B030D-6E8A-4147-A177-3AD203B41FA5}">
                      <a16:colId xmlns:a16="http://schemas.microsoft.com/office/drawing/2014/main" val="20000"/>
                    </a:ext>
                  </a:extLst>
                </a:gridCol>
              </a:tblGrid>
              <a:tr h="3024336">
                <a:tc>
                  <a:txBody>
                    <a:bodyPr/>
                    <a:lstStyle/>
                    <a:p>
                      <a:pPr algn="ctr" rtl="1"/>
                      <a:r>
                        <a:rPr lang="ar-EG" sz="4400" b="1" dirty="0">
                          <a:solidFill>
                            <a:prstClr val="white"/>
                          </a:solidFill>
                        </a:rPr>
                        <a:t>+ يحوط بالكرسي الوف </a:t>
                      </a:r>
                      <a:r>
                        <a:rPr lang="ar-EG" sz="4400" b="1" dirty="0" err="1">
                          <a:solidFill>
                            <a:prstClr val="white"/>
                          </a:solidFill>
                        </a:rPr>
                        <a:t>الوف</a:t>
                      </a:r>
                      <a:r>
                        <a:rPr lang="ar-EG" sz="4400" b="1" dirty="0">
                          <a:solidFill>
                            <a:prstClr val="white"/>
                          </a:solidFill>
                        </a:rPr>
                        <a:t> </a:t>
                      </a:r>
                      <a:endParaRPr lang="fr-FR" sz="4400" b="1" dirty="0">
                        <a:solidFill>
                          <a:prstClr val="white"/>
                        </a:solidFill>
                      </a:endParaRPr>
                    </a:p>
                    <a:p>
                      <a:pPr algn="ctr" rtl="1"/>
                      <a:r>
                        <a:rPr lang="ar-EG" sz="4400" b="1" dirty="0">
                          <a:solidFill>
                            <a:prstClr val="white"/>
                          </a:solidFill>
                        </a:rPr>
                        <a:t>ورؤساء ملائكة ربوات </a:t>
                      </a:r>
                      <a:r>
                        <a:rPr lang="ar-EG" sz="4400" b="1" dirty="0" err="1">
                          <a:solidFill>
                            <a:prstClr val="white"/>
                          </a:solidFill>
                        </a:rPr>
                        <a:t>ربوات</a:t>
                      </a:r>
                      <a:r>
                        <a:rPr lang="ar-EG" sz="4400" b="1" dirty="0">
                          <a:solidFill>
                            <a:prstClr val="white"/>
                          </a:solidFill>
                        </a:rPr>
                        <a:t> </a:t>
                      </a:r>
                      <a:endParaRPr lang="fr-FR" sz="4400" b="1" dirty="0">
                        <a:solidFill>
                          <a:prstClr val="white"/>
                        </a:solidFill>
                      </a:endParaRPr>
                    </a:p>
                    <a:p>
                      <a:pPr algn="ctr" rtl="1"/>
                      <a:r>
                        <a:rPr lang="ar-EG" sz="4400" b="1" dirty="0">
                          <a:solidFill>
                            <a:prstClr val="white"/>
                          </a:solidFill>
                        </a:rPr>
                        <a:t>كراسي وسلاطين صفوف </a:t>
                      </a:r>
                      <a:r>
                        <a:rPr lang="ar-EG" sz="4400" b="1" dirty="0" err="1">
                          <a:solidFill>
                            <a:prstClr val="white"/>
                          </a:solidFill>
                        </a:rPr>
                        <a:t>صفوف</a:t>
                      </a:r>
                      <a:r>
                        <a:rPr lang="ar-EG" sz="4400" b="1" dirty="0">
                          <a:solidFill>
                            <a:prstClr val="white"/>
                          </a:solidFill>
                        </a:rPr>
                        <a:t> </a:t>
                      </a:r>
                      <a:endParaRPr lang="fr-FR" sz="4400" b="1" dirty="0">
                        <a:solidFill>
                          <a:prstClr val="white"/>
                        </a:solidFill>
                      </a:endParaRPr>
                    </a:p>
                    <a:p>
                      <a:pPr algn="ctr" rtl="1"/>
                      <a:r>
                        <a:rPr lang="ar-EG" sz="4400" b="1" dirty="0">
                          <a:solidFill>
                            <a:prstClr val="white"/>
                          </a:solidFill>
                        </a:rPr>
                        <a:t>ترتل له بأعلى الأصوات</a:t>
                      </a:r>
                      <a:endParaRPr lang="fr-FR" sz="4400" b="1" dirty="0">
                        <a:solidFill>
                          <a:prstClr val="white"/>
                        </a:solidFill>
                      </a:endParaRPr>
                    </a:p>
                    <a:p>
                      <a:endParaRPr lang="fr-FR" sz="2000" b="1" dirty="0"/>
                    </a:p>
                  </a:txBody>
                  <a:tcPr/>
                </a:tc>
                <a:extLst>
                  <a:ext uri="{0D108BD9-81ED-4DB2-BD59-A6C34878D82A}">
                    <a16:rowId xmlns:a16="http://schemas.microsoft.com/office/drawing/2014/main" val="10000"/>
                  </a:ext>
                </a:extLst>
              </a:tr>
              <a:tr h="2844316">
                <a:tc>
                  <a:txBody>
                    <a:bodyPr/>
                    <a:lstStyle/>
                    <a:p>
                      <a:pPr algn="ctr"/>
                      <a:r>
                        <a:rPr lang="fr-FR" sz="4000" b="1" kern="1200" dirty="0">
                          <a:solidFill>
                            <a:prstClr val="white"/>
                          </a:solidFill>
                          <a:latin typeface="Book Antiqua" pitchFamily="18" charset="0"/>
                          <a:ea typeface="+mn-ea"/>
                          <a:cs typeface="+mn-cs"/>
                        </a:rPr>
                        <a:t>Milliers, milliers autour du trône</a:t>
                      </a:r>
                    </a:p>
                    <a:p>
                      <a:pPr algn="ctr"/>
                      <a:r>
                        <a:rPr lang="fr-FR" sz="4000" b="1" kern="1200" dirty="0">
                          <a:solidFill>
                            <a:prstClr val="white"/>
                          </a:solidFill>
                          <a:latin typeface="Book Antiqua" pitchFamily="18" charset="0"/>
                          <a:ea typeface="+mn-ea"/>
                          <a:cs typeface="+mn-cs"/>
                        </a:rPr>
                        <a:t>Myriades et des myriades d'archanges</a:t>
                      </a:r>
                    </a:p>
                    <a:p>
                      <a:pPr algn="ctr"/>
                      <a:r>
                        <a:rPr lang="fr-FR" sz="4000" b="1" kern="1200" dirty="0">
                          <a:solidFill>
                            <a:prstClr val="white"/>
                          </a:solidFill>
                          <a:latin typeface="Book Antiqua" pitchFamily="18" charset="0"/>
                          <a:ea typeface="+mn-ea"/>
                          <a:cs typeface="+mn-cs"/>
                        </a:rPr>
                        <a:t>Trônes et puissances par rangées</a:t>
                      </a:r>
                    </a:p>
                    <a:p>
                      <a:pPr algn="ctr"/>
                      <a:r>
                        <a:rPr lang="fr-FR" sz="4000" b="1" kern="1200" dirty="0">
                          <a:solidFill>
                            <a:prstClr val="white"/>
                          </a:solidFill>
                          <a:latin typeface="Book Antiqua" pitchFamily="18" charset="0"/>
                          <a:ea typeface="+mn-ea"/>
                          <a:cs typeface="+mn-cs"/>
                        </a:rPr>
                        <a:t>Le chantent tous à pleine voix</a:t>
                      </a:r>
                    </a:p>
                    <a:p>
                      <a:pPr algn="ctr"/>
                      <a:endParaRPr lang="fr-FR" sz="36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
        <p:nvSpPr>
          <p:cNvPr id="4" name="ZoneTexte 3">
            <a:extLst>
              <a:ext uri="{FF2B5EF4-FFF2-40B4-BE49-F238E27FC236}">
                <a16:creationId xmlns:a16="http://schemas.microsoft.com/office/drawing/2014/main" id="{7F346A66-586E-70C0-F07A-46866FB0BF9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anose="02040602050305030304" pitchFamily="18" charset="0"/>
              </a:rPr>
              <a:t>Cantique pour la Sainte Trinité </a:t>
            </a:r>
            <a:r>
              <a:rPr lang="fr-FR" sz="1600" dirty="0">
                <a:solidFill>
                  <a:prstClr val="white"/>
                </a:solidFill>
              </a:rPr>
              <a:t>- </a:t>
            </a:r>
            <a:r>
              <a:rPr lang="ar-EG" sz="1600" b="1" dirty="0">
                <a:solidFill>
                  <a:prstClr val="white"/>
                </a:solidFill>
              </a:rPr>
              <a:t>مديح للثالوث القدوس</a:t>
            </a:r>
            <a:endParaRPr lang="fr-FR" sz="1600" b="1" dirty="0">
              <a:solidFill>
                <a:prstClr val="white"/>
              </a:solidFill>
            </a:endParaRPr>
          </a:p>
        </p:txBody>
      </p:sp>
      <p:sp>
        <p:nvSpPr>
          <p:cNvPr id="8" name="ZoneTexte 7">
            <a:hlinkClick r:id="rId2" action="ppaction://hlinksldjump"/>
            <a:extLst>
              <a:ext uri="{FF2B5EF4-FFF2-40B4-BE49-F238E27FC236}">
                <a16:creationId xmlns:a16="http://schemas.microsoft.com/office/drawing/2014/main" id="{CB29E565-8334-E677-03FD-4C8185002F1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89326232"/>
      </p:ext>
    </p:extLst>
  </p:cSld>
  <p:clrMapOvr>
    <a:masterClrMapping/>
  </p:clrMapOvr>
  <p:transition/>
</p:sld>
</file>

<file path=ppt/slides/slide38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6" name="Tableau 5"/>
          <p:cNvGraphicFramePr>
            <a:graphicFrameLocks noGrp="1"/>
          </p:cNvGraphicFramePr>
          <p:nvPr>
            <p:extLst>
              <p:ext uri="{D42A27DB-BD31-4B8C-83A1-F6EECF244321}">
                <p14:modId xmlns:p14="http://schemas.microsoft.com/office/powerpoint/2010/main" val="3657097610"/>
              </p:ext>
            </p:extLst>
          </p:nvPr>
        </p:nvGraphicFramePr>
        <p:xfrm>
          <a:off x="457200" y="332656"/>
          <a:ext cx="11247156" cy="5922796"/>
        </p:xfrm>
        <a:graphic>
          <a:graphicData uri="http://schemas.openxmlformats.org/drawingml/2006/table">
            <a:tbl>
              <a:tblPr firstRow="1" bandRow="1">
                <a:tableStyleId>{2D5ABB26-0587-4C30-8999-92F81FD0307C}</a:tableStyleId>
              </a:tblPr>
              <a:tblGrid>
                <a:gridCol w="11247156">
                  <a:extLst>
                    <a:ext uri="{9D8B030D-6E8A-4147-A177-3AD203B41FA5}">
                      <a16:colId xmlns:a16="http://schemas.microsoft.com/office/drawing/2014/main" val="20000"/>
                    </a:ext>
                  </a:extLst>
                </a:gridCol>
              </a:tblGrid>
              <a:tr h="3024336">
                <a:tc>
                  <a:txBody>
                    <a:bodyPr/>
                    <a:lstStyle/>
                    <a:p>
                      <a:pPr algn="ctr" rtl="1"/>
                      <a:r>
                        <a:rPr lang="ar-EG" sz="4400" b="1" dirty="0">
                          <a:solidFill>
                            <a:prstClr val="white"/>
                          </a:solidFill>
                        </a:rPr>
                        <a:t>+ وعند صياح الكائنات والقسوس</a:t>
                      </a:r>
                      <a:endParaRPr lang="fr-FR" sz="4400" b="1" dirty="0">
                        <a:solidFill>
                          <a:prstClr val="white"/>
                        </a:solidFill>
                      </a:endParaRPr>
                    </a:p>
                    <a:p>
                      <a:pPr algn="ctr" rtl="1"/>
                      <a:r>
                        <a:rPr lang="ar-EG" sz="4400" b="1" dirty="0">
                          <a:solidFill>
                            <a:prstClr val="white"/>
                          </a:solidFill>
                        </a:rPr>
                        <a:t> يصيحون جميعا بأعلى صوت </a:t>
                      </a:r>
                      <a:endParaRPr lang="fr-FR" sz="4400" b="1" dirty="0">
                        <a:solidFill>
                          <a:prstClr val="white"/>
                        </a:solidFill>
                      </a:endParaRPr>
                    </a:p>
                    <a:p>
                      <a:pPr algn="ctr" rtl="1"/>
                      <a:r>
                        <a:rPr lang="ar-EG" sz="4400" b="1" dirty="0">
                          <a:solidFill>
                            <a:prstClr val="white"/>
                          </a:solidFill>
                        </a:rPr>
                        <a:t>صارخين قائلين قدوس </a:t>
                      </a:r>
                      <a:r>
                        <a:rPr lang="ar-EG" sz="4400" b="1" dirty="0" err="1">
                          <a:solidFill>
                            <a:prstClr val="white"/>
                          </a:solidFill>
                        </a:rPr>
                        <a:t>قدوس</a:t>
                      </a:r>
                      <a:r>
                        <a:rPr lang="ar-EG" sz="4400" b="1" dirty="0">
                          <a:solidFill>
                            <a:prstClr val="white"/>
                          </a:solidFill>
                        </a:rPr>
                        <a:t> </a:t>
                      </a:r>
                      <a:endParaRPr lang="fr-FR" sz="4400" b="1" dirty="0">
                        <a:solidFill>
                          <a:prstClr val="white"/>
                        </a:solidFill>
                      </a:endParaRPr>
                    </a:p>
                    <a:p>
                      <a:pPr algn="ctr" rtl="1"/>
                      <a:r>
                        <a:rPr lang="ar-EG" sz="4400" b="1" dirty="0">
                          <a:solidFill>
                            <a:prstClr val="white"/>
                          </a:solidFill>
                        </a:rPr>
                        <a:t>قدوس الحي رب </a:t>
                      </a:r>
                      <a:r>
                        <a:rPr lang="ar-EG" sz="4400" b="1" dirty="0" err="1">
                          <a:solidFill>
                            <a:prstClr val="white"/>
                          </a:solidFill>
                        </a:rPr>
                        <a:t>الصباؤوت</a:t>
                      </a:r>
                      <a:endParaRPr lang="fr-FR" sz="4400" b="1" dirty="0">
                        <a:solidFill>
                          <a:prstClr val="white"/>
                        </a:solidFill>
                      </a:endParaRPr>
                    </a:p>
                    <a:p>
                      <a:endParaRPr lang="fr-FR" sz="2000" b="1" dirty="0"/>
                    </a:p>
                  </a:txBody>
                  <a:tcPr/>
                </a:tc>
                <a:extLst>
                  <a:ext uri="{0D108BD9-81ED-4DB2-BD59-A6C34878D82A}">
                    <a16:rowId xmlns:a16="http://schemas.microsoft.com/office/drawing/2014/main" val="10000"/>
                  </a:ext>
                </a:extLst>
              </a:tr>
              <a:tr h="2844316">
                <a:tc>
                  <a:txBody>
                    <a:bodyPr/>
                    <a:lstStyle/>
                    <a:p>
                      <a:pPr algn="ctr"/>
                      <a:r>
                        <a:rPr lang="fr-FR" sz="4000" b="1" kern="1200" dirty="0">
                          <a:solidFill>
                            <a:prstClr val="white"/>
                          </a:solidFill>
                          <a:latin typeface="Book Antiqua" pitchFamily="18" charset="0"/>
                          <a:ea typeface="+mn-ea"/>
                          <a:cs typeface="+mn-cs"/>
                        </a:rPr>
                        <a:t>Les êtres et prêtres chantent tous</a:t>
                      </a:r>
                    </a:p>
                    <a:p>
                      <a:pPr algn="ctr"/>
                      <a:r>
                        <a:rPr lang="fr-FR" sz="4000" b="1" kern="1200" dirty="0">
                          <a:solidFill>
                            <a:prstClr val="white"/>
                          </a:solidFill>
                          <a:latin typeface="Book Antiqua" pitchFamily="18" charset="0"/>
                          <a:ea typeface="+mn-ea"/>
                          <a:cs typeface="+mn-cs"/>
                        </a:rPr>
                        <a:t>Ils</a:t>
                      </a:r>
                      <a:r>
                        <a:rPr lang="fr-FR" sz="4000" b="1" kern="1200" baseline="0" dirty="0">
                          <a:solidFill>
                            <a:prstClr val="white"/>
                          </a:solidFill>
                          <a:latin typeface="Book Antiqua" pitchFamily="18" charset="0"/>
                          <a:ea typeface="+mn-ea"/>
                          <a:cs typeface="+mn-cs"/>
                        </a:rPr>
                        <a:t> c</a:t>
                      </a:r>
                      <a:r>
                        <a:rPr lang="fr-FR" sz="4000" b="1" kern="1200" dirty="0">
                          <a:solidFill>
                            <a:prstClr val="white"/>
                          </a:solidFill>
                          <a:latin typeface="Book Antiqua" pitchFamily="18" charset="0"/>
                          <a:ea typeface="+mn-ea"/>
                          <a:cs typeface="+mn-cs"/>
                        </a:rPr>
                        <a:t>hantent tous à pleine</a:t>
                      </a:r>
                      <a:r>
                        <a:rPr lang="fr-FR" sz="4000" b="1" kern="1200" baseline="0" dirty="0">
                          <a:solidFill>
                            <a:prstClr val="white"/>
                          </a:solidFill>
                          <a:latin typeface="Book Antiqua" pitchFamily="18" charset="0"/>
                          <a:ea typeface="+mn-ea"/>
                          <a:cs typeface="+mn-cs"/>
                        </a:rPr>
                        <a:t> </a:t>
                      </a:r>
                      <a:r>
                        <a:rPr lang="fr-FR" sz="4000" b="1" kern="1200" dirty="0">
                          <a:solidFill>
                            <a:prstClr val="white"/>
                          </a:solidFill>
                          <a:latin typeface="Book Antiqua" pitchFamily="18" charset="0"/>
                          <a:ea typeface="+mn-ea"/>
                          <a:cs typeface="+mn-cs"/>
                        </a:rPr>
                        <a:t>voix</a:t>
                      </a:r>
                    </a:p>
                    <a:p>
                      <a:pPr algn="ctr"/>
                      <a:r>
                        <a:rPr lang="fr-FR" sz="4000" b="1" kern="1200" dirty="0">
                          <a:solidFill>
                            <a:prstClr val="white"/>
                          </a:solidFill>
                          <a:latin typeface="Book Antiqua" pitchFamily="18" charset="0"/>
                          <a:ea typeface="+mn-ea"/>
                          <a:cs typeface="+mn-cs"/>
                        </a:rPr>
                        <a:t>Criant,</a:t>
                      </a:r>
                      <a:r>
                        <a:rPr lang="fr-FR" sz="4000" b="1" kern="1200" baseline="0" dirty="0">
                          <a:solidFill>
                            <a:prstClr val="white"/>
                          </a:solidFill>
                          <a:latin typeface="Book Antiqua" pitchFamily="18" charset="0"/>
                          <a:ea typeface="+mn-ea"/>
                          <a:cs typeface="+mn-cs"/>
                        </a:rPr>
                        <a:t> </a:t>
                      </a:r>
                      <a:r>
                        <a:rPr lang="fr-FR" sz="4000" b="1" kern="1200" dirty="0">
                          <a:solidFill>
                            <a:prstClr val="white"/>
                          </a:solidFill>
                          <a:latin typeface="Book Antiqua" pitchFamily="18" charset="0"/>
                          <a:ea typeface="+mn-ea"/>
                          <a:cs typeface="+mn-cs"/>
                        </a:rPr>
                        <a:t>disant ô Saint, ô</a:t>
                      </a:r>
                      <a:r>
                        <a:rPr lang="fr-FR" sz="4000" b="1" kern="1200" baseline="0" dirty="0">
                          <a:solidFill>
                            <a:prstClr val="white"/>
                          </a:solidFill>
                          <a:latin typeface="Book Antiqua" pitchFamily="18" charset="0"/>
                          <a:ea typeface="+mn-ea"/>
                          <a:cs typeface="+mn-cs"/>
                        </a:rPr>
                        <a:t> </a:t>
                      </a:r>
                      <a:r>
                        <a:rPr lang="fr-FR" sz="4000" b="1" kern="1200" dirty="0">
                          <a:solidFill>
                            <a:prstClr val="white"/>
                          </a:solidFill>
                          <a:latin typeface="Book Antiqua" pitchFamily="18" charset="0"/>
                          <a:ea typeface="+mn-ea"/>
                          <a:cs typeface="+mn-cs"/>
                        </a:rPr>
                        <a:t>Saint</a:t>
                      </a:r>
                    </a:p>
                    <a:p>
                      <a:pPr algn="ctr"/>
                      <a:r>
                        <a:rPr lang="fr-FR" sz="4000" b="1" kern="1200" dirty="0">
                          <a:solidFill>
                            <a:prstClr val="white"/>
                          </a:solidFill>
                          <a:latin typeface="Book Antiqua" pitchFamily="18" charset="0"/>
                          <a:ea typeface="+mn-ea"/>
                          <a:cs typeface="+mn-cs"/>
                        </a:rPr>
                        <a:t>Saint le Vivant Dieu </a:t>
                      </a:r>
                      <a:r>
                        <a:rPr lang="fr-FR" sz="4000" b="1" kern="1200" dirty="0" err="1">
                          <a:solidFill>
                            <a:prstClr val="white"/>
                          </a:solidFill>
                          <a:latin typeface="Book Antiqua" pitchFamily="18" charset="0"/>
                          <a:ea typeface="+mn-ea"/>
                          <a:cs typeface="+mn-cs"/>
                        </a:rPr>
                        <a:t>Sabaôt</a:t>
                      </a:r>
                      <a:endParaRPr lang="fr-FR" sz="36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
        <p:nvSpPr>
          <p:cNvPr id="4" name="ZoneTexte 3">
            <a:extLst>
              <a:ext uri="{FF2B5EF4-FFF2-40B4-BE49-F238E27FC236}">
                <a16:creationId xmlns:a16="http://schemas.microsoft.com/office/drawing/2014/main" id="{EA546138-5487-9855-B661-4D810ADADC9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anose="02040602050305030304" pitchFamily="18" charset="0"/>
              </a:rPr>
              <a:t>Cantique pour la Sainte Trinité </a:t>
            </a:r>
            <a:r>
              <a:rPr lang="fr-FR" sz="1600" dirty="0">
                <a:solidFill>
                  <a:prstClr val="white"/>
                </a:solidFill>
              </a:rPr>
              <a:t>- </a:t>
            </a:r>
            <a:r>
              <a:rPr lang="ar-EG" sz="1600" b="1" dirty="0">
                <a:solidFill>
                  <a:prstClr val="white"/>
                </a:solidFill>
              </a:rPr>
              <a:t>مديح للثالوث القدوس</a:t>
            </a:r>
            <a:endParaRPr lang="fr-FR" sz="1600" b="1" dirty="0">
              <a:solidFill>
                <a:prstClr val="white"/>
              </a:solidFill>
            </a:endParaRPr>
          </a:p>
        </p:txBody>
      </p:sp>
      <p:sp>
        <p:nvSpPr>
          <p:cNvPr id="7" name="ZoneTexte 6">
            <a:hlinkClick r:id="rId2" action="ppaction://hlinksldjump"/>
            <a:extLst>
              <a:ext uri="{FF2B5EF4-FFF2-40B4-BE49-F238E27FC236}">
                <a16:creationId xmlns:a16="http://schemas.microsoft.com/office/drawing/2014/main" id="{6461FA72-B17F-2752-70CE-DF9076E8388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9860002"/>
      </p:ext>
    </p:extLst>
  </p:cSld>
  <p:clrMapOvr>
    <a:masterClrMapping/>
  </p:clrMapOvr>
  <p:transition/>
</p:sld>
</file>

<file path=ppt/slides/slide3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6" name="Tableau 5"/>
          <p:cNvGraphicFramePr>
            <a:graphicFrameLocks noGrp="1"/>
          </p:cNvGraphicFramePr>
          <p:nvPr>
            <p:extLst>
              <p:ext uri="{D42A27DB-BD31-4B8C-83A1-F6EECF244321}">
                <p14:modId xmlns:p14="http://schemas.microsoft.com/office/powerpoint/2010/main" val="3999386316"/>
              </p:ext>
            </p:extLst>
          </p:nvPr>
        </p:nvGraphicFramePr>
        <p:xfrm>
          <a:off x="457200" y="332656"/>
          <a:ext cx="11247156" cy="5922796"/>
        </p:xfrm>
        <a:graphic>
          <a:graphicData uri="http://schemas.openxmlformats.org/drawingml/2006/table">
            <a:tbl>
              <a:tblPr firstRow="1" bandRow="1">
                <a:tableStyleId>{2D5ABB26-0587-4C30-8999-92F81FD0307C}</a:tableStyleId>
              </a:tblPr>
              <a:tblGrid>
                <a:gridCol w="11247156">
                  <a:extLst>
                    <a:ext uri="{9D8B030D-6E8A-4147-A177-3AD203B41FA5}">
                      <a16:colId xmlns:a16="http://schemas.microsoft.com/office/drawing/2014/main" val="20000"/>
                    </a:ext>
                  </a:extLst>
                </a:gridCol>
              </a:tblGrid>
              <a:tr h="3024336">
                <a:tc>
                  <a:txBody>
                    <a:bodyPr/>
                    <a:lstStyle/>
                    <a:p>
                      <a:pPr algn="ctr" rtl="1"/>
                      <a:r>
                        <a:rPr lang="ar-EG" sz="4400" b="1" dirty="0">
                          <a:solidFill>
                            <a:prstClr val="white"/>
                          </a:solidFill>
                        </a:rPr>
                        <a:t>+ السماء والأرض مملوءة</a:t>
                      </a:r>
                      <a:endParaRPr lang="fr-FR" sz="4400" b="1" dirty="0">
                        <a:solidFill>
                          <a:prstClr val="white"/>
                        </a:solidFill>
                      </a:endParaRPr>
                    </a:p>
                    <a:p>
                      <a:pPr algn="ctr" rtl="1"/>
                      <a:r>
                        <a:rPr lang="ar-EG" sz="4400" b="1" dirty="0">
                          <a:solidFill>
                            <a:prstClr val="white"/>
                          </a:solidFill>
                        </a:rPr>
                        <a:t>من مجدك الفائق ومديحك</a:t>
                      </a:r>
                      <a:endParaRPr lang="fr-FR" sz="4400" b="1" dirty="0">
                        <a:solidFill>
                          <a:prstClr val="white"/>
                        </a:solidFill>
                      </a:endParaRPr>
                    </a:p>
                    <a:p>
                      <a:pPr algn="ctr" rtl="1"/>
                      <a:r>
                        <a:rPr lang="ar-EG" sz="4400" b="1" dirty="0">
                          <a:solidFill>
                            <a:prstClr val="white"/>
                          </a:solidFill>
                        </a:rPr>
                        <a:t>لك المجد لك القوة</a:t>
                      </a:r>
                      <a:endParaRPr lang="fr-FR" sz="4400" b="1" dirty="0">
                        <a:solidFill>
                          <a:prstClr val="white"/>
                        </a:solidFill>
                      </a:endParaRPr>
                    </a:p>
                    <a:p>
                      <a:pPr algn="ctr" rtl="1"/>
                      <a:r>
                        <a:rPr lang="ar-EG" sz="4400" b="1" dirty="0">
                          <a:solidFill>
                            <a:prstClr val="white"/>
                          </a:solidFill>
                        </a:rPr>
                        <a:t>وجميع البرايا لتسابيحك</a:t>
                      </a:r>
                      <a:endParaRPr lang="fr-FR" sz="4400" b="1" dirty="0">
                        <a:solidFill>
                          <a:prstClr val="white"/>
                        </a:solidFill>
                      </a:endParaRPr>
                    </a:p>
                    <a:p>
                      <a:endParaRPr lang="fr-FR" sz="2000" b="1" dirty="0"/>
                    </a:p>
                  </a:txBody>
                  <a:tcPr/>
                </a:tc>
                <a:extLst>
                  <a:ext uri="{0D108BD9-81ED-4DB2-BD59-A6C34878D82A}">
                    <a16:rowId xmlns:a16="http://schemas.microsoft.com/office/drawing/2014/main" val="10000"/>
                  </a:ext>
                </a:extLst>
              </a:tr>
              <a:tr h="2844316">
                <a:tc>
                  <a:txBody>
                    <a:bodyPr/>
                    <a:lstStyle/>
                    <a:p>
                      <a:pPr algn="ctr"/>
                      <a:r>
                        <a:rPr lang="fr-FR" sz="4000" b="1" kern="1200" dirty="0">
                          <a:solidFill>
                            <a:prstClr val="white"/>
                          </a:solidFill>
                          <a:latin typeface="Book Antiqua" pitchFamily="18" charset="0"/>
                          <a:ea typeface="+mn-ea"/>
                          <a:cs typeface="+mn-cs"/>
                        </a:rPr>
                        <a:t>Le ciel,</a:t>
                      </a:r>
                      <a:r>
                        <a:rPr lang="fr-FR" sz="4000" b="1" kern="1200" baseline="0" dirty="0">
                          <a:solidFill>
                            <a:prstClr val="white"/>
                          </a:solidFill>
                          <a:latin typeface="Book Antiqua" pitchFamily="18" charset="0"/>
                          <a:ea typeface="+mn-ea"/>
                          <a:cs typeface="+mn-cs"/>
                        </a:rPr>
                        <a:t> </a:t>
                      </a:r>
                      <a:r>
                        <a:rPr lang="fr-FR" sz="4000" b="1" kern="1200" dirty="0">
                          <a:solidFill>
                            <a:prstClr val="white"/>
                          </a:solidFill>
                          <a:latin typeface="Book Antiqua" pitchFamily="18" charset="0"/>
                          <a:ea typeface="+mn-ea"/>
                          <a:cs typeface="+mn-cs"/>
                        </a:rPr>
                        <a:t>la terre sont remplis</a:t>
                      </a:r>
                    </a:p>
                    <a:p>
                      <a:pPr algn="ctr"/>
                      <a:r>
                        <a:rPr lang="fr-FR" sz="4000" b="1" kern="1200" dirty="0">
                          <a:solidFill>
                            <a:prstClr val="white"/>
                          </a:solidFill>
                          <a:latin typeface="Book Antiqua" pitchFamily="18" charset="0"/>
                          <a:ea typeface="+mn-ea"/>
                          <a:cs typeface="+mn-cs"/>
                        </a:rPr>
                        <a:t>De Ta grande gloire et Ta louange</a:t>
                      </a:r>
                    </a:p>
                    <a:p>
                      <a:pPr algn="ctr"/>
                      <a:r>
                        <a:rPr lang="fr-FR" sz="4000" b="1" kern="1200" dirty="0">
                          <a:solidFill>
                            <a:prstClr val="white"/>
                          </a:solidFill>
                          <a:latin typeface="Book Antiqua" pitchFamily="18" charset="0"/>
                          <a:ea typeface="+mn-ea"/>
                          <a:cs typeface="+mn-cs"/>
                        </a:rPr>
                        <a:t>A Toi la gloire</a:t>
                      </a:r>
                      <a:r>
                        <a:rPr lang="fr-FR" sz="4000" b="1" kern="1200" baseline="0" dirty="0">
                          <a:solidFill>
                            <a:prstClr val="white"/>
                          </a:solidFill>
                          <a:latin typeface="Book Antiqua" pitchFamily="18" charset="0"/>
                          <a:ea typeface="+mn-ea"/>
                          <a:cs typeface="+mn-cs"/>
                        </a:rPr>
                        <a:t> et </a:t>
                      </a:r>
                      <a:r>
                        <a:rPr lang="fr-FR" sz="4000" b="1" kern="1200" dirty="0">
                          <a:solidFill>
                            <a:prstClr val="white"/>
                          </a:solidFill>
                          <a:latin typeface="Book Antiqua" pitchFamily="18" charset="0"/>
                          <a:ea typeface="+mn-ea"/>
                          <a:cs typeface="+mn-cs"/>
                        </a:rPr>
                        <a:t>la puissance</a:t>
                      </a:r>
                    </a:p>
                    <a:p>
                      <a:pPr algn="ctr"/>
                      <a:r>
                        <a:rPr lang="fr-FR" sz="4000" b="1" kern="1200" dirty="0">
                          <a:solidFill>
                            <a:prstClr val="white"/>
                          </a:solidFill>
                          <a:latin typeface="Book Antiqua" pitchFamily="18" charset="0"/>
                          <a:ea typeface="+mn-ea"/>
                          <a:cs typeface="+mn-cs"/>
                        </a:rPr>
                        <a:t>Toutes</a:t>
                      </a:r>
                      <a:r>
                        <a:rPr lang="fr-FR" sz="4000" b="1" kern="1200" baseline="0" dirty="0">
                          <a:solidFill>
                            <a:prstClr val="white"/>
                          </a:solidFill>
                          <a:latin typeface="Book Antiqua" pitchFamily="18" charset="0"/>
                          <a:ea typeface="+mn-ea"/>
                          <a:cs typeface="+mn-cs"/>
                        </a:rPr>
                        <a:t> </a:t>
                      </a:r>
                      <a:r>
                        <a:rPr lang="fr-FR" sz="4000" b="1" kern="1200" dirty="0">
                          <a:solidFill>
                            <a:prstClr val="white"/>
                          </a:solidFill>
                          <a:latin typeface="Book Antiqua" pitchFamily="18" charset="0"/>
                          <a:ea typeface="+mn-ea"/>
                          <a:cs typeface="+mn-cs"/>
                        </a:rPr>
                        <a:t>créatures Te glorifient</a:t>
                      </a:r>
                      <a:endParaRPr lang="fr-FR" sz="36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
        <p:nvSpPr>
          <p:cNvPr id="4" name="ZoneTexte 3">
            <a:extLst>
              <a:ext uri="{FF2B5EF4-FFF2-40B4-BE49-F238E27FC236}">
                <a16:creationId xmlns:a16="http://schemas.microsoft.com/office/drawing/2014/main" id="{E11C184D-AC76-36F8-43E4-CFB34D963F4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anose="02040602050305030304" pitchFamily="18" charset="0"/>
              </a:rPr>
              <a:t>Cantique pour la Sainte Trinité </a:t>
            </a:r>
            <a:r>
              <a:rPr lang="fr-FR" sz="1600" dirty="0">
                <a:solidFill>
                  <a:prstClr val="white"/>
                </a:solidFill>
              </a:rPr>
              <a:t>- </a:t>
            </a:r>
            <a:r>
              <a:rPr lang="ar-EG" sz="1600" b="1" dirty="0">
                <a:solidFill>
                  <a:prstClr val="white"/>
                </a:solidFill>
              </a:rPr>
              <a:t>مديح للثالوث القدوس</a:t>
            </a:r>
            <a:endParaRPr lang="fr-FR" sz="1600" b="1" dirty="0">
              <a:solidFill>
                <a:prstClr val="white"/>
              </a:solidFill>
            </a:endParaRPr>
          </a:p>
        </p:txBody>
      </p:sp>
      <p:sp>
        <p:nvSpPr>
          <p:cNvPr id="8" name="ZoneTexte 7">
            <a:hlinkClick r:id="rId2" action="ppaction://hlinksldjump"/>
            <a:extLst>
              <a:ext uri="{FF2B5EF4-FFF2-40B4-BE49-F238E27FC236}">
                <a16:creationId xmlns:a16="http://schemas.microsoft.com/office/drawing/2014/main" id="{8AA97821-8A0B-63AC-C523-EC77CC6A1E7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89326232"/>
      </p:ext>
    </p:extLst>
  </p:cSld>
  <p:clrMapOvr>
    <a:masterClrMapping/>
  </p:clrMapOvr>
  <p:transition/>
</p:sld>
</file>

<file path=ppt/slides/slide38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6" name="Tableau 5"/>
          <p:cNvGraphicFramePr>
            <a:graphicFrameLocks noGrp="1"/>
          </p:cNvGraphicFramePr>
          <p:nvPr>
            <p:extLst>
              <p:ext uri="{D42A27DB-BD31-4B8C-83A1-F6EECF244321}">
                <p14:modId xmlns:p14="http://schemas.microsoft.com/office/powerpoint/2010/main" val="864917498"/>
              </p:ext>
            </p:extLst>
          </p:nvPr>
        </p:nvGraphicFramePr>
        <p:xfrm>
          <a:off x="457200" y="332656"/>
          <a:ext cx="11247156" cy="5922796"/>
        </p:xfrm>
        <a:graphic>
          <a:graphicData uri="http://schemas.openxmlformats.org/drawingml/2006/table">
            <a:tbl>
              <a:tblPr firstRow="1" bandRow="1">
                <a:tableStyleId>{2D5ABB26-0587-4C30-8999-92F81FD0307C}</a:tableStyleId>
              </a:tblPr>
              <a:tblGrid>
                <a:gridCol w="11247156">
                  <a:extLst>
                    <a:ext uri="{9D8B030D-6E8A-4147-A177-3AD203B41FA5}">
                      <a16:colId xmlns:a16="http://schemas.microsoft.com/office/drawing/2014/main" val="20000"/>
                    </a:ext>
                  </a:extLst>
                </a:gridCol>
              </a:tblGrid>
              <a:tr h="3024336">
                <a:tc>
                  <a:txBody>
                    <a:bodyPr/>
                    <a:lstStyle/>
                    <a:p>
                      <a:pPr algn="ctr" rtl="1"/>
                      <a:r>
                        <a:rPr lang="ar-EG" sz="4400" b="1" dirty="0">
                          <a:solidFill>
                            <a:prstClr val="white"/>
                          </a:solidFill>
                        </a:rPr>
                        <a:t>+ </a:t>
                      </a:r>
                      <a:r>
                        <a:rPr lang="ar-EG" sz="4400" b="1" dirty="0" err="1">
                          <a:solidFill>
                            <a:prstClr val="white"/>
                          </a:solidFill>
                        </a:rPr>
                        <a:t>الليلويا</a:t>
                      </a:r>
                      <a:r>
                        <a:rPr lang="ar-EG" sz="4400" b="1" dirty="0">
                          <a:solidFill>
                            <a:prstClr val="white"/>
                          </a:solidFill>
                        </a:rPr>
                        <a:t> </a:t>
                      </a:r>
                      <a:r>
                        <a:rPr lang="ar-EG" sz="4400" b="1" dirty="0" err="1">
                          <a:solidFill>
                            <a:prstClr val="white"/>
                          </a:solidFill>
                        </a:rPr>
                        <a:t>الليلويا</a:t>
                      </a:r>
                      <a:endParaRPr lang="fr-FR" sz="4400" b="1" dirty="0">
                        <a:solidFill>
                          <a:prstClr val="white"/>
                        </a:solidFill>
                      </a:endParaRPr>
                    </a:p>
                    <a:p>
                      <a:pPr algn="ctr" rtl="1"/>
                      <a:r>
                        <a:rPr lang="ar-EG" sz="4400" b="1" dirty="0">
                          <a:solidFill>
                            <a:prstClr val="white"/>
                          </a:solidFill>
                        </a:rPr>
                        <a:t>لك العظمة والجبروت</a:t>
                      </a:r>
                      <a:endParaRPr lang="fr-FR" sz="4400" b="1" dirty="0">
                        <a:solidFill>
                          <a:prstClr val="white"/>
                        </a:solidFill>
                      </a:endParaRPr>
                    </a:p>
                    <a:p>
                      <a:pPr algn="ctr" rtl="1"/>
                      <a:r>
                        <a:rPr lang="ar-EG" sz="4400" b="1" dirty="0">
                          <a:solidFill>
                            <a:prstClr val="white"/>
                          </a:solidFill>
                        </a:rPr>
                        <a:t>لك المجد لك القوة</a:t>
                      </a:r>
                      <a:endParaRPr lang="fr-FR" sz="4400" b="1" dirty="0">
                        <a:solidFill>
                          <a:prstClr val="white"/>
                        </a:solidFill>
                      </a:endParaRPr>
                    </a:p>
                    <a:p>
                      <a:pPr algn="ctr" rtl="1"/>
                      <a:r>
                        <a:rPr lang="ar-EG" sz="4400" b="1" dirty="0">
                          <a:solidFill>
                            <a:prstClr val="white"/>
                          </a:solidFill>
                        </a:rPr>
                        <a:t>ولك الهيبة ولك الملكوت</a:t>
                      </a:r>
                      <a:endParaRPr lang="fr-FR" sz="4400" b="1" dirty="0">
                        <a:solidFill>
                          <a:prstClr val="white"/>
                        </a:solidFill>
                      </a:endParaRPr>
                    </a:p>
                    <a:p>
                      <a:endParaRPr lang="fr-FR" sz="2000" b="1" dirty="0"/>
                    </a:p>
                  </a:txBody>
                  <a:tcPr/>
                </a:tc>
                <a:extLst>
                  <a:ext uri="{0D108BD9-81ED-4DB2-BD59-A6C34878D82A}">
                    <a16:rowId xmlns:a16="http://schemas.microsoft.com/office/drawing/2014/main" val="10000"/>
                  </a:ext>
                </a:extLst>
              </a:tr>
              <a:tr h="2844316">
                <a:tc>
                  <a:txBody>
                    <a:bodyPr/>
                    <a:lstStyle/>
                    <a:p>
                      <a:pPr algn="ctr"/>
                      <a:r>
                        <a:rPr lang="fr-FR" sz="4000" b="1" kern="1200" dirty="0">
                          <a:solidFill>
                            <a:prstClr val="white"/>
                          </a:solidFill>
                          <a:latin typeface="Book Antiqua" pitchFamily="18" charset="0"/>
                          <a:ea typeface="+mn-ea"/>
                          <a:cs typeface="+mn-cs"/>
                        </a:rPr>
                        <a:t>Alléluia </a:t>
                      </a:r>
                      <a:r>
                        <a:rPr lang="fr-FR" sz="4000" b="1" kern="1200" dirty="0" err="1">
                          <a:solidFill>
                            <a:prstClr val="white"/>
                          </a:solidFill>
                          <a:latin typeface="Book Antiqua" pitchFamily="18" charset="0"/>
                          <a:ea typeface="+mn-ea"/>
                          <a:cs typeface="+mn-cs"/>
                        </a:rPr>
                        <a:t>Alléluia</a:t>
                      </a:r>
                      <a:endParaRPr lang="fr-FR" sz="4000" b="1" kern="1200" dirty="0">
                        <a:solidFill>
                          <a:prstClr val="white"/>
                        </a:solidFill>
                        <a:latin typeface="Book Antiqua" pitchFamily="18" charset="0"/>
                        <a:ea typeface="+mn-ea"/>
                        <a:cs typeface="+mn-cs"/>
                      </a:endParaRPr>
                    </a:p>
                    <a:p>
                      <a:pPr algn="ctr"/>
                      <a:r>
                        <a:rPr lang="fr-FR" sz="4000" b="1" kern="1200" dirty="0">
                          <a:solidFill>
                            <a:prstClr val="white"/>
                          </a:solidFill>
                          <a:latin typeface="Book Antiqua" pitchFamily="18" charset="0"/>
                          <a:ea typeface="+mn-ea"/>
                          <a:cs typeface="+mn-cs"/>
                        </a:rPr>
                        <a:t>A toi la grandeur , A toi la puissance</a:t>
                      </a:r>
                    </a:p>
                    <a:p>
                      <a:pPr algn="ctr"/>
                      <a:r>
                        <a:rPr lang="fr-FR" sz="4000" b="1" kern="1200" dirty="0">
                          <a:solidFill>
                            <a:prstClr val="white"/>
                          </a:solidFill>
                          <a:latin typeface="Book Antiqua" pitchFamily="18" charset="0"/>
                          <a:ea typeface="+mn-ea"/>
                          <a:cs typeface="+mn-cs"/>
                        </a:rPr>
                        <a:t>A toi la gloire, à toi la force</a:t>
                      </a:r>
                    </a:p>
                    <a:p>
                      <a:pPr algn="ctr"/>
                      <a:r>
                        <a:rPr lang="fr-FR" sz="4000" b="1" kern="1200" dirty="0">
                          <a:solidFill>
                            <a:prstClr val="white"/>
                          </a:solidFill>
                          <a:latin typeface="Book Antiqua" pitchFamily="18" charset="0"/>
                          <a:ea typeface="+mn-ea"/>
                          <a:cs typeface="+mn-cs"/>
                        </a:rPr>
                        <a:t>A toi la crainte,</a:t>
                      </a:r>
                      <a:r>
                        <a:rPr lang="fr-FR" sz="4000" b="1" kern="1200" baseline="0" dirty="0">
                          <a:solidFill>
                            <a:prstClr val="white"/>
                          </a:solidFill>
                          <a:latin typeface="Book Antiqua" pitchFamily="18" charset="0"/>
                          <a:ea typeface="+mn-ea"/>
                          <a:cs typeface="+mn-cs"/>
                        </a:rPr>
                        <a:t> à toi le règne</a:t>
                      </a:r>
                      <a:endParaRPr lang="fr-FR" sz="36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
        <p:nvSpPr>
          <p:cNvPr id="4" name="ZoneTexte 3">
            <a:extLst>
              <a:ext uri="{FF2B5EF4-FFF2-40B4-BE49-F238E27FC236}">
                <a16:creationId xmlns:a16="http://schemas.microsoft.com/office/drawing/2014/main" id="{B3EB9EB2-5FA9-BCFB-BEDB-5E66B1C8A91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anose="02040602050305030304" pitchFamily="18" charset="0"/>
              </a:rPr>
              <a:t>Cantique pour la Sainte Trinité </a:t>
            </a:r>
            <a:r>
              <a:rPr lang="fr-FR" sz="1600" dirty="0">
                <a:solidFill>
                  <a:prstClr val="white"/>
                </a:solidFill>
              </a:rPr>
              <a:t>- </a:t>
            </a:r>
            <a:r>
              <a:rPr lang="ar-EG" sz="1600" b="1" dirty="0">
                <a:solidFill>
                  <a:prstClr val="white"/>
                </a:solidFill>
              </a:rPr>
              <a:t>مديح للثالوث القدوس</a:t>
            </a:r>
            <a:endParaRPr lang="fr-FR" sz="1600" b="1" dirty="0">
              <a:solidFill>
                <a:prstClr val="white"/>
              </a:solidFill>
            </a:endParaRPr>
          </a:p>
        </p:txBody>
      </p:sp>
      <p:sp>
        <p:nvSpPr>
          <p:cNvPr id="8" name="ZoneTexte 7">
            <a:hlinkClick r:id="rId2" action="ppaction://hlinksldjump"/>
            <a:extLst>
              <a:ext uri="{FF2B5EF4-FFF2-40B4-BE49-F238E27FC236}">
                <a16:creationId xmlns:a16="http://schemas.microsoft.com/office/drawing/2014/main" id="{97814C13-E14D-48DE-5EE8-EF37B18A287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9860002"/>
      </p:ext>
    </p:extLst>
  </p:cSld>
  <p:clrMapOvr>
    <a:masterClrMapping/>
  </p:clrMapOvr>
  <p:transition/>
</p:sld>
</file>

<file path=ppt/slides/slide38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1703512" y="2927269"/>
            <a:ext cx="8424936" cy="1692771"/>
          </a:xfrm>
          <a:prstGeom prst="rect">
            <a:avLst/>
          </a:prstGeom>
        </p:spPr>
        <p:txBody>
          <a:bodyPr wrap="square">
            <a:spAutoFit/>
          </a:bodyPr>
          <a:lstStyle/>
          <a:p>
            <a:pPr algn="ctr" rtl="1"/>
            <a:r>
              <a:rPr lang="fr-FR" sz="5000" dirty="0" err="1">
                <a:solidFill>
                  <a:prstClr val="white"/>
                </a:solidFill>
                <a:latin typeface="CS Avva Shenouda" pitchFamily="34" charset="0"/>
              </a:rPr>
              <a:t>Pihwc</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mmah</a:t>
            </a:r>
            <a:r>
              <a:rPr lang="fr-FR" sz="5000" dirty="0">
                <a:solidFill>
                  <a:prstClr val="white"/>
                </a:solidFill>
                <a:latin typeface="CS Avva Shenouda" pitchFamily="34" charset="0"/>
              </a:rPr>
              <a:t> =g </a:t>
            </a:r>
            <a:r>
              <a:rPr lang="fr-FR" sz="5000" b="1" dirty="0">
                <a:solidFill>
                  <a:prstClr val="white"/>
                </a:solidFill>
                <a:latin typeface="Book Antiqua" pitchFamily="18" charset="0"/>
              </a:rPr>
              <a:t>– 3</a:t>
            </a:r>
            <a:r>
              <a:rPr lang="fr-FR" sz="5000" b="1" baseline="30000" dirty="0">
                <a:solidFill>
                  <a:prstClr val="white"/>
                </a:solidFill>
                <a:latin typeface="Book Antiqua" pitchFamily="18" charset="0"/>
              </a:rPr>
              <a:t>ème</a:t>
            </a:r>
            <a:r>
              <a:rPr lang="fr-FR" sz="5000" b="1" dirty="0">
                <a:solidFill>
                  <a:prstClr val="white"/>
                </a:solidFill>
                <a:latin typeface="Book Antiqua" pitchFamily="18" charset="0"/>
              </a:rPr>
              <a:t> </a:t>
            </a:r>
            <a:r>
              <a:rPr lang="fr-FR" sz="5000" b="1" dirty="0" err="1">
                <a:solidFill>
                  <a:prstClr val="white"/>
                </a:solidFill>
                <a:latin typeface="Book Antiqua" pitchFamily="18" charset="0"/>
              </a:rPr>
              <a:t>Hos</a:t>
            </a:r>
            <a:endParaRPr lang="fr-FR" sz="5000" b="1" dirty="0">
              <a:solidFill>
                <a:prstClr val="white"/>
              </a:solidFill>
              <a:latin typeface="Book Antiqua" pitchFamily="18" charset="0"/>
            </a:endParaRPr>
          </a:p>
          <a:p>
            <a:pPr algn="ctr" rtl="1"/>
            <a:r>
              <a:rPr lang="ar-SA" sz="5400" dirty="0">
                <a:solidFill>
                  <a:schemeClr val="bg1"/>
                </a:solidFill>
              </a:rPr>
              <a:t>الهوس </a:t>
            </a:r>
            <a:r>
              <a:rPr lang="ar-EG" sz="5400" dirty="0">
                <a:solidFill>
                  <a:schemeClr val="bg1"/>
                </a:solidFill>
              </a:rPr>
              <a:t>الثالث</a:t>
            </a:r>
            <a:r>
              <a:rPr lang="fr-FR" sz="5000" dirty="0">
                <a:solidFill>
                  <a:schemeClr val="bg1"/>
                </a:solidFill>
              </a:rPr>
              <a:t>	</a:t>
            </a:r>
          </a:p>
        </p:txBody>
      </p:sp>
      <p:sp>
        <p:nvSpPr>
          <p:cNvPr id="6" name="Rectangle 5"/>
          <p:cNvSpPr/>
          <p:nvPr/>
        </p:nvSpPr>
        <p:spPr>
          <a:xfrm>
            <a:off x="3359696" y="1847146"/>
            <a:ext cx="5616624" cy="861774"/>
          </a:xfrm>
          <a:prstGeom prst="rect">
            <a:avLst/>
          </a:prstGeom>
        </p:spPr>
        <p:txBody>
          <a:bodyPr wrap="square">
            <a:spAutoFit/>
          </a:bodyPr>
          <a:lstStyle/>
          <a:p>
            <a:pPr algn="ctr"/>
            <a:r>
              <a:rPr lang="fr-FR" sz="5000" dirty="0">
                <a:solidFill>
                  <a:prstClr val="white"/>
                </a:solidFill>
                <a:latin typeface="CS Avva Shenouda" panose="020B7200000000000000" pitchFamily="34" charset="0"/>
              </a:rPr>
              <a:t>`</a:t>
            </a:r>
            <a:r>
              <a:rPr lang="fr-FR" sz="5000" dirty="0" err="1">
                <a:solidFill>
                  <a:prstClr val="white"/>
                </a:solidFill>
                <a:latin typeface="Avva_Marcos" pitchFamily="82" charset="0"/>
              </a:rPr>
              <a:t>K</a:t>
            </a:r>
            <a:r>
              <a:rPr lang="fr-FR" sz="5000" dirty="0" err="1">
                <a:solidFill>
                  <a:prstClr val="white"/>
                </a:solidFill>
                <a:latin typeface="CS Avva Shenouda" pitchFamily="34" charset="0"/>
              </a:rPr>
              <a:t>`cmarwout</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P¡</a:t>
            </a:r>
            <a:r>
              <a:rPr lang="fr-FR" sz="5000" dirty="0" err="1">
                <a:solidFill>
                  <a:prstClr val="white"/>
                </a:solidFill>
                <a:latin typeface="Avva_Marcos" pitchFamily="82" charset="0"/>
              </a:rPr>
              <a:t>t</a:t>
            </a:r>
            <a:r>
              <a:rPr lang="fr-FR" sz="5000" dirty="0">
                <a:solidFill>
                  <a:prstClr val="white"/>
                </a:solidFill>
                <a:latin typeface="Avva_Marcos" pitchFamily="82" charset="0"/>
              </a:rPr>
              <a:t> </a:t>
            </a:r>
            <a:endParaRPr lang="fr-FR" sz="5000" dirty="0">
              <a:solidFill>
                <a:prstClr val="white"/>
              </a:solidFill>
              <a:latin typeface="CS Avva Shenouda" pitchFamily="34" charset="0"/>
            </a:endParaRPr>
          </a:p>
        </p:txBody>
      </p:sp>
      <p:sp>
        <p:nvSpPr>
          <p:cNvPr id="7" name="Rectangle 6"/>
          <p:cNvSpPr/>
          <p:nvPr/>
        </p:nvSpPr>
        <p:spPr>
          <a:xfrm>
            <a:off x="2963652" y="4797155"/>
            <a:ext cx="6408712" cy="954107"/>
          </a:xfrm>
          <a:prstGeom prst="rect">
            <a:avLst/>
          </a:prstGeom>
        </p:spPr>
        <p:txBody>
          <a:bodyPr wrap="square">
            <a:spAutoFit/>
          </a:bodyPr>
          <a:lstStyle/>
          <a:p>
            <a:pPr algn="ctr"/>
            <a:r>
              <a:rPr lang="fr-FR" sz="2800" dirty="0">
                <a:solidFill>
                  <a:prstClr val="white"/>
                </a:solidFill>
                <a:latin typeface="CS Avva Shenouda" pitchFamily="34" charset="0"/>
              </a:rPr>
              <a:t>}</a:t>
            </a:r>
            <a:r>
              <a:rPr lang="fr-FR" sz="2800" dirty="0" err="1">
                <a:solidFill>
                  <a:prstClr val="white"/>
                </a:solidFill>
                <a:latin typeface="CS Avva Shenouda" pitchFamily="34" charset="0"/>
              </a:rPr>
              <a:t>hwdy</a:t>
            </a:r>
            <a:r>
              <a:rPr lang="fr-FR" sz="2800" dirty="0">
                <a:solidFill>
                  <a:prstClr val="white"/>
                </a:solidFill>
                <a:latin typeface="CS Avva Shenouda" pitchFamily="34" charset="0"/>
              </a:rPr>
              <a:t> `</a:t>
            </a:r>
            <a:r>
              <a:rPr lang="fr-FR" sz="2800" dirty="0" err="1">
                <a:solidFill>
                  <a:prstClr val="white"/>
                </a:solidFill>
                <a:latin typeface="CS Avva Shenouda" pitchFamily="34" charset="0"/>
              </a:rPr>
              <a:t>nte</a:t>
            </a:r>
            <a:r>
              <a:rPr lang="fr-FR" sz="2800" dirty="0">
                <a:solidFill>
                  <a:prstClr val="white"/>
                </a:solidFill>
                <a:latin typeface="CS Avva Shenouda" pitchFamily="34" charset="0"/>
              </a:rPr>
              <a:t> </a:t>
            </a:r>
            <a:r>
              <a:rPr lang="fr-FR" sz="2800" dirty="0" err="1">
                <a:solidFill>
                  <a:prstClr val="white"/>
                </a:solidFill>
                <a:latin typeface="CS Avva Shenouda" pitchFamily="34" charset="0"/>
              </a:rPr>
              <a:t>pisomt</a:t>
            </a:r>
            <a:r>
              <a:rPr lang="fr-FR" sz="2800" dirty="0">
                <a:solidFill>
                  <a:prstClr val="white"/>
                </a:solidFill>
                <a:latin typeface="CS Avva Shenouda" pitchFamily="34" charset="0"/>
              </a:rPr>
              <a:t> `n`</a:t>
            </a:r>
            <a:r>
              <a:rPr lang="fr-FR" sz="2800" dirty="0" err="1">
                <a:solidFill>
                  <a:prstClr val="white"/>
                </a:solidFill>
                <a:latin typeface="CS Avva Shenouda" pitchFamily="34" charset="0"/>
              </a:rPr>
              <a:t>alou</a:t>
            </a:r>
            <a:r>
              <a:rPr lang="fr-FR" sz="2800" dirty="0">
                <a:solidFill>
                  <a:prstClr val="white"/>
                </a:solidFill>
                <a:latin typeface="CS Avva Shenouda" pitchFamily="34" charset="0"/>
              </a:rPr>
              <a:t> `n`</a:t>
            </a:r>
            <a:r>
              <a:rPr lang="fr-FR" sz="2800" dirty="0" err="1">
                <a:solidFill>
                  <a:prstClr val="white"/>
                </a:solidFill>
                <a:latin typeface="CS Avva Shenouda" pitchFamily="34" charset="0"/>
              </a:rPr>
              <a:t>agioc</a:t>
            </a:r>
            <a:endParaRPr lang="fr-FR" sz="2800" dirty="0">
              <a:solidFill>
                <a:prstClr val="white"/>
              </a:solidFill>
              <a:latin typeface="CS Avva Shenouda" pitchFamily="34" charset="0"/>
            </a:endParaRPr>
          </a:p>
          <a:p>
            <a:pPr algn="ctr"/>
            <a:r>
              <a:rPr lang="fr-FR" sz="2800" b="1" dirty="0">
                <a:solidFill>
                  <a:prstClr val="white"/>
                </a:solidFill>
                <a:latin typeface="Book Antiqua" pitchFamily="18" charset="0"/>
              </a:rPr>
              <a:t>Louange des trois jeunes saints</a:t>
            </a: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225</a:t>
            </a:r>
          </a:p>
        </p:txBody>
      </p:sp>
      <p:sp>
        <p:nvSpPr>
          <p:cNvPr id="2" name="ZoneTexte 1">
            <a:extLst>
              <a:ext uri="{FF2B5EF4-FFF2-40B4-BE49-F238E27FC236}">
                <a16:creationId xmlns:a16="http://schemas.microsoft.com/office/drawing/2014/main" id="{E1F7058D-94BE-4D68-8EC4-1CB5845390F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3" name="ZoneTexte 2">
            <a:hlinkClick r:id="rId3" action="ppaction://hlinksldjump"/>
            <a:extLst>
              <a:ext uri="{FF2B5EF4-FFF2-40B4-BE49-F238E27FC236}">
                <a16:creationId xmlns:a16="http://schemas.microsoft.com/office/drawing/2014/main" id="{52A7E105-2008-8F47-D19D-BF974AE0EAF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95977950"/>
      </p:ext>
    </p:extLst>
  </p:cSld>
  <p:clrMapOvr>
    <a:masterClrMapping/>
  </p:clrMapOvr>
</p:sld>
</file>

<file path=ppt/slides/slide38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308324"/>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مبارك أنت أيها الرب</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إله </a:t>
            </a:r>
            <a:r>
              <a:rPr lang="ar-EG" sz="4800" dirty="0" err="1">
                <a:solidFill>
                  <a:prstClr val="white"/>
                </a:solidFill>
                <a:latin typeface="Calibri"/>
                <a:cs typeface="Arial" panose="020B0604020202020204" pitchFamily="34" charset="0"/>
              </a:rPr>
              <a:t>أبائنا</a:t>
            </a:r>
            <a:r>
              <a:rPr lang="ar-EG" sz="4800" dirty="0">
                <a:solidFill>
                  <a:prstClr val="white"/>
                </a:solidFill>
                <a:latin typeface="Calibri"/>
                <a:cs typeface="Arial" panose="020B0604020202020204" pitchFamily="34" charset="0"/>
              </a:rPr>
              <a:t> ومتزايد بركة ومتزايد علواً إلى الآباد.</a:t>
            </a:r>
            <a:endParaRPr lang="fr-FR" sz="4800"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K`cmarwout</a:t>
            </a:r>
            <a:r>
              <a:rPr lang="fr-FR" sz="3733" dirty="0">
                <a:solidFill>
                  <a:prstClr val="white"/>
                </a:solidFill>
                <a:latin typeface="CS Avva Shenouda" pitchFamily="34" charset="0"/>
              </a:rPr>
              <a:t> `P¡ `V]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nenio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kerhou`o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cmarwout</a:t>
            </a:r>
            <a:r>
              <a:rPr lang="fr-FR" sz="3733" dirty="0">
                <a:solidFill>
                  <a:prstClr val="white"/>
                </a:solidFill>
                <a:latin typeface="CS Avva Shenouda" pitchFamily="34" charset="0"/>
              </a:rPr>
              <a:t>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kerhou`o</a:t>
            </a:r>
            <a:r>
              <a:rPr lang="fr-FR" sz="3733" dirty="0">
                <a:solidFill>
                  <a:prstClr val="white"/>
                </a:solidFill>
                <a:latin typeface="CS Avva Shenouda" pitchFamily="34" charset="0"/>
              </a:rPr>
              <a:t> [ici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 sois-Tu </a:t>
            </a:r>
          </a:p>
          <a:p>
            <a:pPr algn="ctr" defTabSz="1219170"/>
            <a:r>
              <a:rPr lang="fr-FR" sz="3733" b="1" dirty="0">
                <a:solidFill>
                  <a:prstClr val="white"/>
                </a:solidFill>
                <a:latin typeface="Book Antiqua" pitchFamily="18" charset="0"/>
              </a:rPr>
              <a:t>ô Seigneur Dieu de nos pères</a:t>
            </a:r>
          </a:p>
          <a:p>
            <a:pPr algn="ctr" defTabSz="1219170"/>
            <a:r>
              <a:rPr lang="fr-FR" sz="3733" b="1" dirty="0">
                <a:solidFill>
                  <a:prstClr val="white"/>
                </a:solidFill>
                <a:latin typeface="Book Antiqua" pitchFamily="18" charset="0"/>
              </a:rPr>
              <a:t>Tu es béni à jamais</a:t>
            </a:r>
          </a:p>
          <a:p>
            <a:pPr algn="ctr" defTabSz="1219170"/>
            <a:r>
              <a:rPr lang="fr-FR" sz="3733" b="1" dirty="0">
                <a:solidFill>
                  <a:prstClr val="white"/>
                </a:solidFill>
                <a:latin typeface="Book Antiqua" pitchFamily="18" charset="0"/>
              </a:rPr>
              <a:t>Elevé pour l'Eternité</a:t>
            </a:r>
          </a:p>
        </p:txBody>
      </p:sp>
      <p:sp>
        <p:nvSpPr>
          <p:cNvPr id="17" name="ZoneTexte 16">
            <a:extLst>
              <a:ext uri="{FF2B5EF4-FFF2-40B4-BE49-F238E27FC236}">
                <a16:creationId xmlns:a16="http://schemas.microsoft.com/office/drawing/2014/main" id="{299E6C49-CC84-0B9D-199B-C991EE07E4E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2284E17A-0EE6-FF56-197E-473ED69B1A7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05588533"/>
      </p:ext>
    </p:extLst>
  </p:cSld>
  <p:clrMapOvr>
    <a:masterClrMapping/>
  </p:clrMapOvr>
</p:sld>
</file>

<file path=ppt/slides/slide38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308324"/>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مبارك اسم مجدك</a:t>
            </a:r>
            <a:r>
              <a:rPr lang="fr-FR" sz="4800" dirty="0">
                <a:solidFill>
                  <a:prstClr val="white"/>
                </a:solidFill>
                <a:latin typeface="Calibri"/>
              </a:rPr>
              <a:t> </a:t>
            </a:r>
            <a:r>
              <a:rPr lang="ar-EG" sz="4800" dirty="0">
                <a:solidFill>
                  <a:prstClr val="white"/>
                </a:solidFill>
                <a:latin typeface="Calibri"/>
                <a:cs typeface="Arial" panose="020B0604020202020204" pitchFamily="34" charset="0"/>
              </a:rPr>
              <a:t>القدوس ومتزايد بركة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ومتزايد علواً إلى الآباد.</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F`cmarwout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piran =e=;u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pek`wou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ferhou`o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cmarwout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ferhou`o</a:t>
            </a:r>
            <a:r>
              <a:rPr lang="fr-FR" sz="3733" dirty="0">
                <a:solidFill>
                  <a:prstClr val="white"/>
                </a:solidFill>
                <a:latin typeface="CS Avva Shenouda" pitchFamily="34" charset="0"/>
              </a:rPr>
              <a:t> [ici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est béni</a:t>
            </a:r>
          </a:p>
          <a:p>
            <a:pPr algn="ctr" defTabSz="1219170"/>
            <a:r>
              <a:rPr lang="fr-FR" sz="3733" b="1" dirty="0">
                <a:solidFill>
                  <a:prstClr val="white"/>
                </a:solidFill>
                <a:latin typeface="Book Antiqua" pitchFamily="18" charset="0"/>
              </a:rPr>
              <a:t> le très saint nom de Ta gloire</a:t>
            </a:r>
          </a:p>
          <a:p>
            <a:pPr algn="ctr" defTabSz="1219170"/>
            <a:r>
              <a:rPr lang="fr-FR" sz="3733" b="1" dirty="0">
                <a:solidFill>
                  <a:prstClr val="white"/>
                </a:solidFill>
                <a:latin typeface="Book Antiqua" pitchFamily="18" charset="0"/>
              </a:rPr>
              <a:t>Il est béni à jamais</a:t>
            </a:r>
          </a:p>
          <a:p>
            <a:pPr algn="ctr" defTabSz="1219170"/>
            <a:r>
              <a:rPr lang="fr-FR" sz="3733" b="1" dirty="0">
                <a:solidFill>
                  <a:prstClr val="white"/>
                </a:solidFill>
                <a:latin typeface="Book Antiqua" pitchFamily="18" charset="0"/>
              </a:rPr>
              <a:t>Elevé pour l'Eternité</a:t>
            </a:r>
          </a:p>
        </p:txBody>
      </p:sp>
      <p:sp>
        <p:nvSpPr>
          <p:cNvPr id="17" name="ZoneTexte 16">
            <a:extLst>
              <a:ext uri="{FF2B5EF4-FFF2-40B4-BE49-F238E27FC236}">
                <a16:creationId xmlns:a16="http://schemas.microsoft.com/office/drawing/2014/main" id="{80CEA151-BE13-C126-3005-21E99EAA0F2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C1F2D929-D0A6-CE39-95B7-B16C8C769CA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27818281"/>
      </p:ext>
    </p:extLst>
  </p:cSld>
  <p:clrMapOvr>
    <a:masterClrMapping/>
  </p:clrMapOvr>
</p:sld>
</file>

<file path=ppt/slides/slide3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مبارك أنت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في هيكل مجدك المقدس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ومتزايد بركة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ومتزايد علواً إلى الآباد.</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K`cmarwout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piervei</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pek`wou</a:t>
            </a:r>
            <a:r>
              <a:rPr lang="fr-FR" sz="3733" dirty="0">
                <a:solidFill>
                  <a:prstClr val="white"/>
                </a:solidFill>
                <a:latin typeface="CS Avva Shenouda" pitchFamily="34" charset="0"/>
              </a:rPr>
              <a:t> =e=;u @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kerhou`o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cmarwout</a:t>
            </a:r>
            <a:r>
              <a:rPr lang="fr-FR" sz="3733" dirty="0">
                <a:solidFill>
                  <a:prstClr val="white"/>
                </a:solidFill>
                <a:latin typeface="CS Avva Shenouda" pitchFamily="34" charset="0"/>
              </a:rPr>
              <a:t>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kerhou`o</a:t>
            </a:r>
            <a:r>
              <a:rPr lang="fr-FR" sz="3733" dirty="0">
                <a:solidFill>
                  <a:prstClr val="white"/>
                </a:solidFill>
                <a:latin typeface="CS Avva Shenouda" pitchFamily="34" charset="0"/>
              </a:rPr>
              <a:t> [ici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 sois-Tu </a:t>
            </a:r>
          </a:p>
          <a:p>
            <a:pPr algn="ctr" defTabSz="1219170"/>
            <a:r>
              <a:rPr lang="fr-FR" sz="3733" b="1" dirty="0">
                <a:solidFill>
                  <a:prstClr val="white"/>
                </a:solidFill>
                <a:latin typeface="Book Antiqua" pitchFamily="18" charset="0"/>
              </a:rPr>
              <a:t>dans le temple de Ta gloire</a:t>
            </a:r>
          </a:p>
          <a:p>
            <a:pPr algn="ctr" defTabSz="1219170"/>
            <a:r>
              <a:rPr lang="fr-FR" sz="3733" b="1" dirty="0">
                <a:solidFill>
                  <a:prstClr val="white"/>
                </a:solidFill>
                <a:latin typeface="Book Antiqua" pitchFamily="18" charset="0"/>
              </a:rPr>
              <a:t>Tu es béni à jamais</a:t>
            </a:r>
          </a:p>
          <a:p>
            <a:pPr algn="ctr" defTabSz="1219170"/>
            <a:r>
              <a:rPr lang="fr-FR" sz="3733" b="1" dirty="0">
                <a:solidFill>
                  <a:prstClr val="white"/>
                </a:solidFill>
                <a:latin typeface="Book Antiqua" pitchFamily="18" charset="0"/>
              </a:rPr>
              <a:t>Elevé pour l'Eternité</a:t>
            </a:r>
          </a:p>
        </p:txBody>
      </p:sp>
      <p:sp>
        <p:nvSpPr>
          <p:cNvPr id="17" name="ZoneTexte 16">
            <a:extLst>
              <a:ext uri="{FF2B5EF4-FFF2-40B4-BE49-F238E27FC236}">
                <a16:creationId xmlns:a16="http://schemas.microsoft.com/office/drawing/2014/main" id="{F840A061-48B1-CAE7-8E12-4AA5958B166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A5B52F3E-BE49-7D8A-7C00-EDB4A0478DF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31119219"/>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6"/>
            <a:ext cx="11247156" cy="1446550"/>
          </a:xfrm>
          <a:prstGeom prst="rect">
            <a:avLst/>
          </a:prstGeom>
        </p:spPr>
        <p:txBody>
          <a:bodyPr wrap="square">
            <a:spAutoFit/>
          </a:bodyPr>
          <a:lstStyle/>
          <a:p>
            <a:pPr algn="just" rtl="1"/>
            <a:r>
              <a:rPr lang="ar-EG" sz="4400" dirty="0">
                <a:solidFill>
                  <a:prstClr val="white"/>
                </a:solidFill>
              </a:rPr>
              <a:t>إسمعى يا إبنتى وأُنظرى وآميلى بسمعك، وإنسى شعبِك و كل بيتَ أبيكِ، فإنَّ المَلِكُ إشتهي حسنك، لأنَّهُ هو رَبُكِ. </a:t>
            </a:r>
            <a:r>
              <a:rPr lang="ar-EG" sz="4400" dirty="0" err="1">
                <a:solidFill>
                  <a:prstClr val="white"/>
                </a:solidFill>
              </a:rPr>
              <a:t>الليلويا</a:t>
            </a:r>
            <a:r>
              <a:rPr lang="ar-EG" sz="4400" dirty="0">
                <a:solidFill>
                  <a:prstClr val="white"/>
                </a:solidFill>
              </a:rPr>
              <a:t>.</a:t>
            </a:r>
            <a:endParaRPr lang="fr-FR" sz="4400" dirty="0">
              <a:solidFill>
                <a:prstClr val="white"/>
              </a:solidFill>
            </a:endParaRPr>
          </a:p>
        </p:txBody>
      </p:sp>
      <p:sp>
        <p:nvSpPr>
          <p:cNvPr id="7" name="Rectangle 6"/>
          <p:cNvSpPr/>
          <p:nvPr/>
        </p:nvSpPr>
        <p:spPr>
          <a:xfrm>
            <a:off x="457200" y="3476615"/>
            <a:ext cx="11247156" cy="1477328"/>
          </a:xfrm>
          <a:prstGeom prst="rect">
            <a:avLst/>
          </a:prstGeom>
        </p:spPr>
        <p:txBody>
          <a:bodyPr wrap="square">
            <a:spAutoFit/>
          </a:bodyPr>
          <a:lstStyle/>
          <a:p>
            <a:pPr algn="ctr"/>
            <a:r>
              <a:rPr lang="fr-FR" sz="3000" b="1" dirty="0">
                <a:solidFill>
                  <a:prstClr val="white"/>
                </a:solidFill>
                <a:latin typeface="Book Antiqua" pitchFamily="18" charset="0"/>
              </a:rPr>
              <a:t>Ecoute ma fille, vois, et prête l’oreille ; oublie ton peuple et la maison de ton père car le roi porte ses désirs sur ta beauté puisqu’il est ton Seigneur. Alléluia</a:t>
            </a:r>
          </a:p>
        </p:txBody>
      </p:sp>
      <p:sp>
        <p:nvSpPr>
          <p:cNvPr id="4" name="Rectangle 3">
            <a:hlinkClick r:id="rId2" action="ppaction://hlinksldjump"/>
            <a:extLst>
              <a:ext uri="{FF2B5EF4-FFF2-40B4-BE49-F238E27FC236}">
                <a16:creationId xmlns:a16="http://schemas.microsoft.com/office/drawing/2014/main" id="{1D9991D2-ED83-B401-CF4C-417DACE4887A}"/>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EA097149-3A2C-37CC-4D11-F6832A24D94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E34BD9A5-63C8-3464-0D72-6850BC3B9EE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79464781"/>
      </p:ext>
    </p:extLst>
  </p:cSld>
  <p:clrMapOvr>
    <a:masterClrMapping/>
  </p:clrMapOvr>
</p:sld>
</file>

<file path=ppt/slides/slide3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3375604"/>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مبارك أنت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أيها الناظر إلى الأعماق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الجالس على </a:t>
            </a:r>
            <a:r>
              <a:rPr lang="ar-EG" sz="4267" dirty="0" err="1">
                <a:solidFill>
                  <a:prstClr val="white"/>
                </a:solidFill>
                <a:latin typeface="Calibri"/>
                <a:cs typeface="Arial" panose="020B0604020202020204" pitchFamily="34" charset="0"/>
              </a:rPr>
              <a:t>الشاروبيم</a:t>
            </a:r>
            <a:r>
              <a:rPr lang="ar-EG" sz="4267" dirty="0">
                <a:solidFill>
                  <a:prstClr val="white"/>
                </a:solidFill>
                <a:latin typeface="Calibri"/>
                <a:cs typeface="Arial" panose="020B0604020202020204" pitchFamily="34" charset="0"/>
              </a:rPr>
              <a:t>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ومتزايد بركة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ومتزايد علواً إلى الآباد.</a:t>
            </a:r>
            <a:endParaRPr lang="fr-FR" sz="4267" dirty="0">
              <a:solidFill>
                <a:prstClr val="white"/>
              </a:solidFill>
              <a:latin typeface="Calibri"/>
            </a:endParaRPr>
          </a:p>
        </p:txBody>
      </p:sp>
      <p:sp>
        <p:nvSpPr>
          <p:cNvPr id="6" name="Rectangle 5"/>
          <p:cNvSpPr/>
          <p:nvPr/>
        </p:nvSpPr>
        <p:spPr>
          <a:xfrm>
            <a:off x="431371" y="332656"/>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K`cmarwout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vye;nau</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eninoun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efhemci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Ni,eroubim</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kerhou`o</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cmarwout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kerhou`o</a:t>
            </a:r>
            <a:r>
              <a:rPr lang="fr-FR" sz="3733" dirty="0">
                <a:solidFill>
                  <a:prstClr val="white"/>
                </a:solidFill>
                <a:latin typeface="CS Avva Shenouda" pitchFamily="34" charset="0"/>
              </a:rPr>
              <a:t> [ici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29" y="3909054"/>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 sois-Tu </a:t>
            </a:r>
          </a:p>
          <a:p>
            <a:pPr algn="ctr" defTabSz="1219170"/>
            <a:r>
              <a:rPr lang="fr-FR" sz="3733" b="1" dirty="0">
                <a:solidFill>
                  <a:prstClr val="white"/>
                </a:solidFill>
                <a:latin typeface="Book Antiqua" pitchFamily="18" charset="0"/>
              </a:rPr>
              <a:t>qui commandes aux Chérubins</a:t>
            </a:r>
          </a:p>
          <a:p>
            <a:pPr algn="ctr" defTabSz="1219170"/>
            <a:r>
              <a:rPr lang="fr-FR" sz="3733" b="1" dirty="0">
                <a:solidFill>
                  <a:prstClr val="white"/>
                </a:solidFill>
                <a:latin typeface="Book Antiqua" pitchFamily="18" charset="0"/>
              </a:rPr>
              <a:t>Tu es béni à jamais</a:t>
            </a:r>
          </a:p>
          <a:p>
            <a:pPr algn="ctr" defTabSz="1219170"/>
            <a:r>
              <a:rPr lang="fr-FR" sz="3733" b="1" dirty="0">
                <a:solidFill>
                  <a:prstClr val="white"/>
                </a:solidFill>
                <a:latin typeface="Book Antiqua" pitchFamily="18" charset="0"/>
              </a:rPr>
              <a:t>Elevé pour l'Eternité</a:t>
            </a:r>
          </a:p>
        </p:txBody>
      </p:sp>
      <p:sp>
        <p:nvSpPr>
          <p:cNvPr id="17" name="ZoneTexte 16">
            <a:extLst>
              <a:ext uri="{FF2B5EF4-FFF2-40B4-BE49-F238E27FC236}">
                <a16:creationId xmlns:a16="http://schemas.microsoft.com/office/drawing/2014/main" id="{383DC486-4ECA-C3E6-5F44-321CBC709C5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D30557AD-BB5E-6129-1D8A-25F28162A4C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76508045"/>
      </p:ext>
    </p:extLst>
  </p:cSld>
  <p:clrMapOvr>
    <a:masterClrMapping/>
  </p:clrMapOvr>
</p:sld>
</file>

<file path=ppt/slides/slide3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مبارك أنت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على عرش مُلكك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ومتزايد بركة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ومتزايد علواً إلى الآباد.</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K`cmarwout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pi`;</a:t>
            </a:r>
            <a:r>
              <a:rPr lang="fr-FR" sz="3733" dirty="0" err="1">
                <a:solidFill>
                  <a:prstClr val="white"/>
                </a:solidFill>
                <a:latin typeface="CS Avva Shenouda" pitchFamily="34" charset="0"/>
              </a:rPr>
              <a:t>ronoc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tekmetouro</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kerhou`o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cmarwout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kerhou`o</a:t>
            </a:r>
            <a:r>
              <a:rPr lang="fr-FR" sz="3733" dirty="0">
                <a:solidFill>
                  <a:prstClr val="white"/>
                </a:solidFill>
                <a:latin typeface="CS Avva Shenouda" pitchFamily="34" charset="0"/>
              </a:rPr>
              <a:t> [ici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31371" y="371703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 sois-Tu</a:t>
            </a:r>
          </a:p>
          <a:p>
            <a:pPr algn="ctr" defTabSz="1219170"/>
            <a:r>
              <a:rPr lang="fr-FR" sz="3733" b="1" dirty="0">
                <a:solidFill>
                  <a:prstClr val="white"/>
                </a:solidFill>
                <a:latin typeface="Book Antiqua" pitchFamily="18" charset="0"/>
              </a:rPr>
              <a:t> sur le trône de Ton royaume</a:t>
            </a:r>
          </a:p>
          <a:p>
            <a:pPr algn="ctr" defTabSz="1219170"/>
            <a:r>
              <a:rPr lang="fr-FR" sz="3733" b="1" dirty="0">
                <a:solidFill>
                  <a:prstClr val="white"/>
                </a:solidFill>
                <a:latin typeface="Book Antiqua" pitchFamily="18" charset="0"/>
              </a:rPr>
              <a:t>Tu es béni à jamais</a:t>
            </a:r>
          </a:p>
          <a:p>
            <a:pPr algn="ctr" defTabSz="1219170"/>
            <a:r>
              <a:rPr lang="fr-FR" sz="3733" b="1" dirty="0">
                <a:solidFill>
                  <a:prstClr val="white"/>
                </a:solidFill>
                <a:latin typeface="Book Antiqua" pitchFamily="18" charset="0"/>
              </a:rPr>
              <a:t>Elevé pour l'Eternité</a:t>
            </a:r>
          </a:p>
        </p:txBody>
      </p:sp>
      <p:sp>
        <p:nvSpPr>
          <p:cNvPr id="17" name="ZoneTexte 16">
            <a:extLst>
              <a:ext uri="{FF2B5EF4-FFF2-40B4-BE49-F238E27FC236}">
                <a16:creationId xmlns:a16="http://schemas.microsoft.com/office/drawing/2014/main" id="{82C2CB15-F05F-D7BC-6C1E-3AFF95940BA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49ED6436-9BCB-F7BD-8F07-A1749B9F7B3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8103060"/>
      </p:ext>
    </p:extLst>
  </p:cSld>
  <p:clrMapOvr>
    <a:masterClrMapping/>
  </p:clrMapOvr>
</p:sld>
</file>

<file path=ppt/slides/slide39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مبارك أنت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في فلك السماء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ومتزايد بركة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ومتزايد علواً إلى الآباد.</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K`cmarwout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pi`ctere`wma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tve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kerhou`o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cmarwout</a:t>
            </a:r>
            <a:r>
              <a:rPr lang="fr-FR" sz="3733" dirty="0">
                <a:solidFill>
                  <a:prstClr val="white"/>
                </a:solidFill>
                <a:latin typeface="CS Avva Shenouda" pitchFamily="34" charset="0"/>
              </a:rPr>
              <a:t>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kerhou`o</a:t>
            </a:r>
            <a:r>
              <a:rPr lang="fr-FR" sz="3733" dirty="0">
                <a:solidFill>
                  <a:prstClr val="white"/>
                </a:solidFill>
                <a:latin typeface="CS Avva Shenouda" pitchFamily="34" charset="0"/>
              </a:rPr>
              <a:t> [ici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 sois-Tu</a:t>
            </a:r>
          </a:p>
          <a:p>
            <a:pPr algn="ctr" defTabSz="1219170"/>
            <a:r>
              <a:rPr lang="fr-FR" sz="3733" b="1" dirty="0">
                <a:solidFill>
                  <a:prstClr val="white"/>
                </a:solidFill>
                <a:latin typeface="Book Antiqua" pitchFamily="18" charset="0"/>
              </a:rPr>
              <a:t> dans le firmament du ciel</a:t>
            </a:r>
          </a:p>
          <a:p>
            <a:pPr algn="ctr" defTabSz="1219170"/>
            <a:r>
              <a:rPr lang="fr-FR" sz="3733" b="1" dirty="0">
                <a:solidFill>
                  <a:prstClr val="white"/>
                </a:solidFill>
                <a:latin typeface="Book Antiqua" pitchFamily="18" charset="0"/>
              </a:rPr>
              <a:t>Tu es béni à jamais</a:t>
            </a:r>
          </a:p>
          <a:p>
            <a:pPr algn="ctr" defTabSz="1219170"/>
            <a:r>
              <a:rPr lang="fr-FR" sz="3733" b="1" dirty="0">
                <a:solidFill>
                  <a:prstClr val="white"/>
                </a:solidFill>
                <a:latin typeface="Book Antiqua" pitchFamily="18" charset="0"/>
              </a:rPr>
              <a:t>Elevé pour l'Eternité</a:t>
            </a:r>
          </a:p>
        </p:txBody>
      </p:sp>
      <p:sp>
        <p:nvSpPr>
          <p:cNvPr id="17" name="ZoneTexte 16">
            <a:extLst>
              <a:ext uri="{FF2B5EF4-FFF2-40B4-BE49-F238E27FC236}">
                <a16:creationId xmlns:a16="http://schemas.microsoft.com/office/drawing/2014/main" id="{0B999E0B-C979-FF65-6C57-617595D20F1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EFE162D9-67FF-E4B1-C177-912A6DA19E9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46681507"/>
      </p:ext>
    </p:extLst>
  </p:cSld>
  <p:clrMapOvr>
    <a:masterClrMapping/>
  </p:clrMapOvr>
</p:sld>
</file>

<file path=ppt/slides/slide3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باركي الرب </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ياجميع</a:t>
            </a:r>
            <a:r>
              <a:rPr lang="ar-EG" sz="4800" dirty="0">
                <a:solidFill>
                  <a:prstClr val="white"/>
                </a:solidFill>
                <a:latin typeface="Calibri"/>
                <a:cs typeface="Arial" panose="020B0604020202020204" pitchFamily="34" charset="0"/>
              </a:rPr>
              <a:t> أعمال الرب </a:t>
            </a:r>
            <a:r>
              <a:rPr lang="ar-EG" sz="4800" dirty="0" err="1">
                <a:solidFill>
                  <a:prstClr val="white"/>
                </a:solidFill>
                <a:latin typeface="Calibri"/>
                <a:cs typeface="Arial" panose="020B0604020202020204" pitchFamily="34" charset="0"/>
              </a:rPr>
              <a:t>سبحيه</a:t>
            </a:r>
            <a:r>
              <a:rPr lang="ar-EG" sz="4800" dirty="0">
                <a:solidFill>
                  <a:prstClr val="white"/>
                </a:solidFill>
                <a:latin typeface="Calibri"/>
                <a:cs typeface="Arial" panose="020B0604020202020204" pitchFamily="34" charset="0"/>
              </a:rPr>
              <a:t> وزيديه علواً إلى الآباد.</a:t>
            </a:r>
            <a:endParaRPr lang="fr-FR" sz="4800"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ni`hbyou`i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a:t>
            </a:r>
            <a:r>
              <a:rPr lang="fr-FR" sz="3733" err="1">
                <a:solidFill>
                  <a:prstClr val="white"/>
                </a:solidFill>
                <a:latin typeface="CS Avva Shenouda" pitchFamily="34" charset="0"/>
              </a:rPr>
              <a:t>nte</a:t>
            </a:r>
            <a:r>
              <a:rPr lang="fr-FR" sz="3733">
                <a:solidFill>
                  <a:prstClr val="white"/>
                </a:solidFill>
                <a:latin typeface="CS Avva Shenouda" pitchFamily="34" charset="0"/>
              </a:rPr>
              <a:t> `P</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30" y="371703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ô toutes Ses œuvres</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0AF5A51A-DB79-EF7B-E9A5-C214EC5B62C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0244CDBB-8B97-4FA6-F3C8-3226F514D75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01702103"/>
      </p:ext>
    </p:extLst>
  </p:cSld>
  <p:clrMapOvr>
    <a:masterClrMapping/>
  </p:clrMapOvr>
</p:sld>
</file>

<file path=ppt/slides/slide39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باركي الرب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أيتها السموات </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سبحيه</a:t>
            </a:r>
            <a:r>
              <a:rPr lang="ar-EG" sz="4800" dirty="0">
                <a:solidFill>
                  <a:prstClr val="white"/>
                </a:solidFill>
                <a:latin typeface="Calibri"/>
                <a:cs typeface="Arial" panose="020B0604020202020204" pitchFamily="34" charset="0"/>
              </a:rPr>
              <a:t> وزيديه علواً إلى الآباد.</a:t>
            </a:r>
            <a:endParaRPr lang="fr-FR" sz="4800"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a:solidFill>
                  <a:prstClr val="white"/>
                </a:solidFill>
                <a:latin typeface="CS Avva Shenouda" pitchFamily="34" charset="0"/>
              </a:rPr>
              <a:t>¿`Cmou `e`P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nivyou`i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ô vous les cieux</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1DD20BD2-F039-31E3-F965-F67142E122A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CBE069F6-095A-A928-DB2B-21AC7DC66A4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74578755"/>
      </p:ext>
    </p:extLst>
  </p:cSld>
  <p:clrMapOvr>
    <a:masterClrMapping/>
  </p:clrMapOvr>
</p:sld>
</file>

<file path=ppt/slides/slide39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باركوا الرب </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ياجميع</a:t>
            </a:r>
            <a:r>
              <a:rPr lang="ar-EG" sz="4800" dirty="0">
                <a:solidFill>
                  <a:prstClr val="white"/>
                </a:solidFill>
                <a:latin typeface="Calibri"/>
                <a:cs typeface="Arial" panose="020B0604020202020204" pitchFamily="34" charset="0"/>
              </a:rPr>
              <a:t> ملائكة الرب </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سبحوه</a:t>
            </a:r>
            <a:r>
              <a:rPr lang="ar-EG" sz="4800" dirty="0">
                <a:solidFill>
                  <a:prstClr val="white"/>
                </a:solidFill>
                <a:latin typeface="Calibri"/>
                <a:cs typeface="Arial" panose="020B0604020202020204" pitchFamily="34" charset="0"/>
              </a:rPr>
              <a:t> وزيدوه علواً إلى الآباد.</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niaggeloc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a:t>
            </a:r>
            <a:r>
              <a:rPr lang="fr-FR" sz="3733" err="1">
                <a:solidFill>
                  <a:prstClr val="white"/>
                </a:solidFill>
                <a:latin typeface="CS Avva Shenouda" pitchFamily="34" charset="0"/>
              </a:rPr>
              <a:t>nte</a:t>
            </a:r>
            <a:r>
              <a:rPr lang="fr-FR" sz="3733">
                <a:solidFill>
                  <a:prstClr val="white"/>
                </a:solidFill>
                <a:latin typeface="CS Avva Shenouda" pitchFamily="34" charset="0"/>
              </a:rPr>
              <a:t> `P</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ô tous Ses anges</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55C6F959-0CF6-46F5-C29C-706B73EF6F3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955CC656-33BF-1010-08D1-A6C9396C892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846661"/>
      </p:ext>
    </p:extLst>
  </p:cSld>
  <p:clrMapOvr>
    <a:masterClrMapping/>
  </p:clrMapOvr>
</p:sld>
</file>

<file path=ppt/slides/slide39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559195" y="340594"/>
            <a:ext cx="5393456" cy="2062296"/>
          </a:xfrm>
          <a:prstGeom prst="rect">
            <a:avLst/>
          </a:prstGeom>
        </p:spPr>
        <p:txBody>
          <a:bodyPr wrap="square">
            <a:spAutoFit/>
          </a:bodyPr>
          <a:lstStyle/>
          <a:p>
            <a:pPr algn="r" defTabSz="1219170" rtl="1"/>
            <a:r>
              <a:rPr lang="ar-EG" sz="4267" dirty="0">
                <a:solidFill>
                  <a:prstClr val="white"/>
                </a:solidFill>
                <a:latin typeface="Calibri"/>
                <a:cs typeface="Arial" panose="020B0604020202020204" pitchFamily="34" charset="0"/>
              </a:rPr>
              <a:t>باركي الرب </a:t>
            </a:r>
            <a:endParaRPr lang="fr-FR" sz="4267" dirty="0">
              <a:solidFill>
                <a:prstClr val="white"/>
              </a:solidFill>
              <a:latin typeface="Calibri"/>
            </a:endParaRPr>
          </a:p>
          <a:p>
            <a:pPr algn="r" defTabSz="1219170" rtl="1"/>
            <a:r>
              <a:rPr lang="ar-EG" sz="4267" dirty="0" err="1">
                <a:solidFill>
                  <a:prstClr val="white"/>
                </a:solidFill>
                <a:latin typeface="Calibri"/>
                <a:cs typeface="Arial" panose="020B0604020202020204" pitchFamily="34" charset="0"/>
              </a:rPr>
              <a:t>ياجميع</a:t>
            </a:r>
            <a:r>
              <a:rPr lang="ar-EG" sz="4267" dirty="0">
                <a:solidFill>
                  <a:prstClr val="white"/>
                </a:solidFill>
                <a:latin typeface="Calibri"/>
                <a:cs typeface="Arial" panose="020B0604020202020204" pitchFamily="34" charset="0"/>
              </a:rPr>
              <a:t> المياه التي فوق</a:t>
            </a:r>
            <a:r>
              <a:rPr lang="fr-FR" sz="4267" dirty="0">
                <a:solidFill>
                  <a:prstClr val="white"/>
                </a:solidFill>
                <a:latin typeface="Calibri"/>
              </a:rPr>
              <a:t> </a:t>
            </a:r>
            <a:r>
              <a:rPr lang="ar-EG" sz="4267" dirty="0">
                <a:solidFill>
                  <a:prstClr val="white"/>
                </a:solidFill>
                <a:latin typeface="Calibri"/>
                <a:cs typeface="Arial" panose="020B0604020202020204" pitchFamily="34" charset="0"/>
              </a:rPr>
              <a:t>السماء</a:t>
            </a:r>
            <a:endParaRPr lang="fr-FR" sz="4267" dirty="0">
              <a:solidFill>
                <a:prstClr val="white"/>
              </a:solidFill>
              <a:latin typeface="Calibri"/>
            </a:endParaRPr>
          </a:p>
          <a:p>
            <a:pPr algn="r" defTabSz="1219170" rtl="1"/>
            <a:r>
              <a:rPr lang="ar-EG" sz="4267" dirty="0" err="1">
                <a:solidFill>
                  <a:prstClr val="white"/>
                </a:solidFill>
                <a:latin typeface="Calibri"/>
                <a:cs typeface="Arial" panose="020B0604020202020204" pitchFamily="34" charset="0"/>
              </a:rPr>
              <a:t>سبحيه</a:t>
            </a:r>
            <a:r>
              <a:rPr lang="ar-EG" sz="4267" dirty="0">
                <a:solidFill>
                  <a:prstClr val="white"/>
                </a:solidFill>
                <a:latin typeface="Calibri"/>
                <a:cs typeface="Arial" panose="020B0604020202020204" pitchFamily="34" charset="0"/>
              </a:rPr>
              <a:t> وزيديه علواً إلى الآباد.</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nimwou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etca`pswi</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tve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31371" y="371703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ô toutes les eaux</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72B5E913-ECE1-3692-FA48-98F4E1A6DFC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430999E9-A0C1-9AB7-932B-A40B525E876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8079420"/>
      </p:ext>
    </p:extLst>
  </p:cSld>
  <p:clrMapOvr>
    <a:masterClrMapping/>
  </p:clrMapOvr>
</p:sld>
</file>

<file path=ppt/slides/slide39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باركي الرب </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ياجميع</a:t>
            </a:r>
            <a:r>
              <a:rPr lang="ar-EG" sz="4800" dirty="0">
                <a:solidFill>
                  <a:prstClr val="white"/>
                </a:solidFill>
                <a:latin typeface="Calibri"/>
                <a:cs typeface="Arial" panose="020B0604020202020204" pitchFamily="34" charset="0"/>
              </a:rPr>
              <a:t> قوات الرب. </a:t>
            </a:r>
            <a:r>
              <a:rPr lang="ar-EG" sz="4800" dirty="0" err="1">
                <a:solidFill>
                  <a:prstClr val="white"/>
                </a:solidFill>
                <a:latin typeface="Calibri"/>
                <a:cs typeface="Arial" panose="020B0604020202020204" pitchFamily="34" charset="0"/>
              </a:rPr>
              <a:t>سبحيه</a:t>
            </a:r>
            <a:r>
              <a:rPr lang="ar-EG" sz="4800" dirty="0">
                <a:solidFill>
                  <a:prstClr val="white"/>
                </a:solidFill>
                <a:latin typeface="Calibri"/>
                <a:cs typeface="Arial" panose="020B0604020202020204" pitchFamily="34" charset="0"/>
              </a:rPr>
              <a:t> وزيديه علواً إلى الآباد.</a:t>
            </a:r>
            <a:endParaRPr lang="fr-FR" sz="4800"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nijom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a:t>
            </a:r>
            <a:r>
              <a:rPr lang="fr-FR" sz="3733" err="1">
                <a:solidFill>
                  <a:prstClr val="white"/>
                </a:solidFill>
                <a:latin typeface="CS Avva Shenouda" pitchFamily="34" charset="0"/>
              </a:rPr>
              <a:t>nte</a:t>
            </a:r>
            <a:r>
              <a:rPr lang="fr-FR" sz="3733">
                <a:solidFill>
                  <a:prstClr val="white"/>
                </a:solidFill>
                <a:latin typeface="CS Avva Shenouda" pitchFamily="34" charset="0"/>
              </a:rPr>
              <a:t> `P</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30" y="371703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ô toutes Ses forces</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5C3B5BE1-DE98-77E7-DA8F-DE7A645C0E2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6BCADCDE-F9FF-7E53-49DB-8CE680B7960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1096637"/>
      </p:ext>
    </p:extLst>
  </p:cSld>
  <p:clrMapOvr>
    <a:masterClrMapping/>
  </p:clrMapOvr>
</p:sld>
</file>

<file path=ppt/slides/slide39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باركا الرب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أيتها الشمس والقمر </a:t>
            </a:r>
            <a:r>
              <a:rPr lang="ar-EG" sz="4800" dirty="0" err="1">
                <a:solidFill>
                  <a:prstClr val="white"/>
                </a:solidFill>
                <a:latin typeface="Calibri"/>
                <a:cs typeface="Arial" panose="020B0604020202020204" pitchFamily="34" charset="0"/>
              </a:rPr>
              <a:t>سبحاه</a:t>
            </a:r>
            <a:r>
              <a:rPr lang="ar-EG" sz="4800" dirty="0">
                <a:solidFill>
                  <a:prstClr val="white"/>
                </a:solidFill>
                <a:latin typeface="Calibri"/>
                <a:cs typeface="Arial" panose="020B0604020202020204" pitchFamily="34" charset="0"/>
              </a:rPr>
              <a:t> وزيداه علواً إلى الآباد.</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piry</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piioh</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30" y="371703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lune et soleil</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DA2426A2-C4CE-FB96-E027-3FA233E0361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1551F48E-CC12-E2CF-9168-FEE8B46207D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2175029"/>
      </p:ext>
    </p:extLst>
  </p:cSld>
  <p:clrMapOvr>
    <a:masterClrMapping/>
  </p:clrMapOvr>
</p:sld>
</file>

<file path=ppt/slides/slide39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باركي الرب </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ياسائر</a:t>
            </a:r>
            <a:r>
              <a:rPr lang="ar-EG" sz="4800" dirty="0">
                <a:solidFill>
                  <a:prstClr val="white"/>
                </a:solidFill>
                <a:latin typeface="Calibri"/>
                <a:cs typeface="Arial" panose="020B0604020202020204" pitchFamily="34" charset="0"/>
              </a:rPr>
              <a:t> نجوم السماء. </a:t>
            </a:r>
            <a:r>
              <a:rPr lang="ar-EG" sz="4800" dirty="0" err="1">
                <a:solidFill>
                  <a:prstClr val="white"/>
                </a:solidFill>
                <a:latin typeface="Calibri"/>
                <a:cs typeface="Arial" panose="020B0604020202020204" pitchFamily="34" charset="0"/>
              </a:rPr>
              <a:t>سبحيه</a:t>
            </a:r>
            <a:r>
              <a:rPr lang="ar-EG" sz="4800" dirty="0">
                <a:solidFill>
                  <a:prstClr val="white"/>
                </a:solidFill>
                <a:latin typeface="Calibri"/>
                <a:cs typeface="Arial" panose="020B0604020202020204" pitchFamily="34" charset="0"/>
              </a:rPr>
              <a:t> وزيديه علواً إلى الآباد.</a:t>
            </a:r>
            <a:endParaRPr lang="fr-FR" sz="4800"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niciou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tve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30" y="371703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étoiles du ciel</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2743B674-3028-98BE-CE3F-B5F1F20C109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C4A9D417-21B6-1B84-816E-C64BEA9531D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5768334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1" name="ZoneTexte 10">
            <a:extLst>
              <a:ext uri="{FF2B5EF4-FFF2-40B4-BE49-F238E27FC236}">
                <a16:creationId xmlns:a16="http://schemas.microsoft.com/office/drawing/2014/main" id="{BDACD01D-9071-BA71-B587-F6A670464581}"/>
              </a:ext>
            </a:extLst>
          </p:cNvPr>
          <p:cNvSpPr txBox="1"/>
          <p:nvPr/>
        </p:nvSpPr>
        <p:spPr>
          <a:xfrm>
            <a:off x="914400" y="6457714"/>
            <a:ext cx="11227296"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ynou</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12" name="ZoneTexte 11">
            <a:hlinkClick r:id="rId2" action="ppaction://hlinksldjump"/>
            <a:extLst>
              <a:ext uri="{FF2B5EF4-FFF2-40B4-BE49-F238E27FC236}">
                <a16:creationId xmlns:a16="http://schemas.microsoft.com/office/drawing/2014/main" id="{1ECBDFE7-0C28-B4E5-2CAB-598F9D94BE18}"/>
              </a:ext>
            </a:extLst>
          </p:cNvPr>
          <p:cNvSpPr txBox="1"/>
          <p:nvPr/>
        </p:nvSpPr>
        <p:spPr>
          <a:xfrm>
            <a:off x="50304" y="6457713"/>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5" name="Rectangle 4"/>
          <p:cNvSpPr/>
          <p:nvPr/>
        </p:nvSpPr>
        <p:spPr>
          <a:xfrm>
            <a:off x="3352803" y="2514600"/>
            <a:ext cx="5109259" cy="861774"/>
          </a:xfrm>
          <a:prstGeom prst="rect">
            <a:avLst/>
          </a:prstGeom>
        </p:spPr>
        <p:txBody>
          <a:bodyPr wrap="square">
            <a:spAutoFit/>
          </a:bodyPr>
          <a:lstStyle/>
          <a:p>
            <a:pPr algn="ctr" rtl="1"/>
            <a:r>
              <a:rPr lang="ar-EG" sz="5000" dirty="0">
                <a:solidFill>
                  <a:prstClr val="white"/>
                </a:solidFill>
                <a:cs typeface="Al-Kharashi 3" pitchFamily="2" charset="-78"/>
              </a:rPr>
              <a:t>قوموا يا بني النور </a:t>
            </a:r>
            <a:endParaRPr lang="fr-FR" sz="5000" dirty="0">
              <a:solidFill>
                <a:prstClr val="white"/>
              </a:solidFill>
              <a:cs typeface="Al-Kharashi 3" pitchFamily="2" charset="-78"/>
            </a:endParaRPr>
          </a:p>
        </p:txBody>
      </p:sp>
      <p:sp>
        <p:nvSpPr>
          <p:cNvPr id="6" name="Rectangle 5"/>
          <p:cNvSpPr/>
          <p:nvPr/>
        </p:nvSpPr>
        <p:spPr>
          <a:xfrm>
            <a:off x="3727868" y="980728"/>
            <a:ext cx="4680520" cy="861774"/>
          </a:xfrm>
          <a:prstGeom prst="rect">
            <a:avLst/>
          </a:prstGeom>
        </p:spPr>
        <p:txBody>
          <a:bodyPr wrap="square">
            <a:spAutoFit/>
          </a:bodyPr>
          <a:lstStyle/>
          <a:p>
            <a:pPr algn="ctr"/>
            <a:r>
              <a:rPr lang="fr-FR" sz="5000" dirty="0" err="1">
                <a:solidFill>
                  <a:prstClr val="white"/>
                </a:solidFill>
                <a:latin typeface="Avva_Marcos" pitchFamily="82" charset="0"/>
              </a:rPr>
              <a:t>T</a:t>
            </a:r>
            <a:r>
              <a:rPr lang="fr-FR" sz="5000" dirty="0" err="1">
                <a:solidFill>
                  <a:prstClr val="white"/>
                </a:solidFill>
                <a:latin typeface="CS Avva Shenouda" pitchFamily="34" charset="0"/>
              </a:rPr>
              <a:t>en</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ynou</a:t>
            </a:r>
            <a:r>
              <a:rPr lang="fr-FR" sz="5000" dirty="0">
                <a:solidFill>
                  <a:prstClr val="white"/>
                </a:solidFill>
                <a:latin typeface="CS Avva Shenouda" pitchFamily="34" charset="0"/>
              </a:rPr>
              <a:t> </a:t>
            </a:r>
          </a:p>
        </p:txBody>
      </p:sp>
      <p:sp>
        <p:nvSpPr>
          <p:cNvPr id="7" name="Rectangle 6"/>
          <p:cNvSpPr/>
          <p:nvPr/>
        </p:nvSpPr>
        <p:spPr>
          <a:xfrm>
            <a:off x="2863772" y="3959185"/>
            <a:ext cx="6408712" cy="1631216"/>
          </a:xfrm>
          <a:prstGeom prst="rect">
            <a:avLst/>
          </a:prstGeom>
        </p:spPr>
        <p:txBody>
          <a:bodyPr wrap="square">
            <a:spAutoFit/>
          </a:bodyPr>
          <a:lstStyle/>
          <a:p>
            <a:pPr algn="ctr"/>
            <a:r>
              <a:rPr lang="fr-FR" sz="5000" b="1" dirty="0">
                <a:solidFill>
                  <a:prstClr val="white"/>
                </a:solidFill>
                <a:latin typeface="Book Antiqua" pitchFamily="18" charset="0"/>
              </a:rPr>
              <a:t>Levons-nous, fils de lumière</a:t>
            </a:r>
          </a:p>
        </p:txBody>
      </p:sp>
      <p:pic>
        <p:nvPicPr>
          <p:cNvPr id="1026"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105 </a:t>
            </a:r>
          </a:p>
        </p:txBody>
      </p:sp>
    </p:spTree>
    <p:extLst>
      <p:ext uri="{BB962C8B-B14F-4D97-AF65-F5344CB8AC3E}">
        <p14:creationId xmlns:p14="http://schemas.microsoft.com/office/powerpoint/2010/main" val="1346819906"/>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6"/>
            <a:ext cx="11247156" cy="1446550"/>
          </a:xfrm>
          <a:prstGeom prst="rect">
            <a:avLst/>
          </a:prstGeom>
        </p:spPr>
        <p:txBody>
          <a:bodyPr wrap="square">
            <a:spAutoFit/>
          </a:bodyPr>
          <a:lstStyle/>
          <a:p>
            <a:pPr algn="just" rtl="1"/>
            <a:r>
              <a:rPr lang="ar-EG" sz="4400" dirty="0">
                <a:solidFill>
                  <a:prstClr val="white"/>
                </a:solidFill>
              </a:rPr>
              <a:t>تَسجُدُ لَهُ بناتَ صور، يتلقونَ وجهك بالهدايا أغنياءُ شُعوبُ الأرض. </a:t>
            </a:r>
            <a:r>
              <a:rPr lang="ar-EG" sz="4400" dirty="0" err="1">
                <a:solidFill>
                  <a:prstClr val="white"/>
                </a:solidFill>
              </a:rPr>
              <a:t>الليلويا</a:t>
            </a:r>
            <a:endParaRPr lang="fr-FR" sz="4400" dirty="0">
              <a:solidFill>
                <a:prstClr val="white"/>
              </a:solidFill>
            </a:endParaRPr>
          </a:p>
        </p:txBody>
      </p:sp>
      <p:sp>
        <p:nvSpPr>
          <p:cNvPr id="7" name="Rectangle 6"/>
          <p:cNvSpPr/>
          <p:nvPr/>
        </p:nvSpPr>
        <p:spPr>
          <a:xfrm>
            <a:off x="457200" y="3476615"/>
            <a:ext cx="11247156" cy="1015663"/>
          </a:xfrm>
          <a:prstGeom prst="rect">
            <a:avLst/>
          </a:prstGeom>
        </p:spPr>
        <p:txBody>
          <a:bodyPr wrap="square">
            <a:spAutoFit/>
          </a:bodyPr>
          <a:lstStyle/>
          <a:p>
            <a:pPr algn="ctr"/>
            <a:r>
              <a:rPr lang="fr-FR" sz="3000" b="1" dirty="0">
                <a:solidFill>
                  <a:prstClr val="white"/>
                </a:solidFill>
                <a:latin typeface="Book Antiqua" pitchFamily="18" charset="0"/>
              </a:rPr>
              <a:t>Et, avec des présents, la fille de Tyr, Les plus riches du peuple rechercheront ta faveur. Alléluia.</a:t>
            </a:r>
          </a:p>
        </p:txBody>
      </p:sp>
      <p:sp>
        <p:nvSpPr>
          <p:cNvPr id="4" name="Rectangle 3">
            <a:hlinkClick r:id="rId2" action="ppaction://hlinksldjump"/>
            <a:extLst>
              <a:ext uri="{FF2B5EF4-FFF2-40B4-BE49-F238E27FC236}">
                <a16:creationId xmlns:a16="http://schemas.microsoft.com/office/drawing/2014/main" id="{6F84E069-6DE1-1696-6E4B-97592062D126}"/>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4BC71646-DEC9-B517-6321-359E82492B2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E7A30EED-60BE-00FC-3DA2-596804F6909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60870719"/>
      </p:ext>
    </p:extLst>
  </p:cSld>
  <p:clrMapOvr>
    <a:masterClrMapping/>
  </p:clrMapOvr>
</p:sld>
</file>

<file path=ppt/slides/slide40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باركي الرب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أيتها الأمطار مع الأنداء. </a:t>
            </a:r>
            <a:r>
              <a:rPr lang="ar-EG" sz="4800" dirty="0" err="1">
                <a:solidFill>
                  <a:prstClr val="white"/>
                </a:solidFill>
                <a:latin typeface="Calibri"/>
                <a:cs typeface="Arial" panose="020B0604020202020204" pitchFamily="34" charset="0"/>
              </a:rPr>
              <a:t>سبحيه</a:t>
            </a:r>
            <a:r>
              <a:rPr lang="ar-EG" sz="4800" dirty="0">
                <a:solidFill>
                  <a:prstClr val="white"/>
                </a:solidFill>
                <a:latin typeface="Calibri"/>
                <a:cs typeface="Arial" panose="020B0604020202020204" pitchFamily="34" charset="0"/>
              </a:rPr>
              <a:t> وزيديه علواً إلى الآباد.</a:t>
            </a:r>
            <a:endParaRPr lang="fr-FR" sz="4800"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nimounhwou</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niiw</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pluies et rosées</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E50F65D5-1D16-8C4D-14AF-1999C56619F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EEC2664E-B787-ED61-8A67-F19751B97A1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98170460"/>
      </p:ext>
    </p:extLst>
  </p:cSld>
  <p:clrMapOvr>
    <a:masterClrMapping/>
  </p:clrMapOvr>
</p:sld>
</file>

<file path=ppt/slides/slide40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باركي الرب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أيتها السُحب والرياح. </a:t>
            </a:r>
            <a:r>
              <a:rPr lang="ar-EG" sz="4800" dirty="0" err="1">
                <a:solidFill>
                  <a:prstClr val="white"/>
                </a:solidFill>
                <a:latin typeface="Calibri"/>
                <a:cs typeface="Arial" panose="020B0604020202020204" pitchFamily="34" charset="0"/>
              </a:rPr>
              <a:t>سبحيه</a:t>
            </a:r>
            <a:r>
              <a:rPr lang="ar-EG" sz="4800" dirty="0">
                <a:solidFill>
                  <a:prstClr val="white"/>
                </a:solidFill>
                <a:latin typeface="Calibri"/>
                <a:cs typeface="Arial" panose="020B0604020202020204" pitchFamily="34" charset="0"/>
              </a:rPr>
              <a:t> وزيديه علواً إلى الآباد.</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a:t>
            </a:r>
            <a:r>
              <a:rPr lang="fr-FR" sz="3733" dirty="0">
                <a:solidFill>
                  <a:prstClr val="white"/>
                </a:solidFill>
                <a:latin typeface="CS Avva Shenouda" pitchFamily="34" charset="0"/>
              </a:rPr>
              <a:t>¡ ni[</a:t>
            </a:r>
            <a:r>
              <a:rPr lang="fr-FR" sz="3733" dirty="0" err="1">
                <a:solidFill>
                  <a:prstClr val="white"/>
                </a:solidFill>
                <a:latin typeface="CS Avva Shenouda" pitchFamily="34" charset="0"/>
              </a:rPr>
              <a:t>ypi</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ni;you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30" y="371703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vents et nuées</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73530554-B42C-65A3-E4E4-377524B5B58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B2FEA3BA-CEDA-6FEB-F31A-EB487CCB11A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48016273"/>
      </p:ext>
    </p:extLst>
  </p:cSld>
  <p:clrMapOvr>
    <a:masterClrMapping/>
  </p:clrMapOvr>
</p:sld>
</file>

<file path=ppt/slides/slide40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باركي الرب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يا جميع الأرواح. </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سبحيه</a:t>
            </a:r>
            <a:r>
              <a:rPr lang="ar-EG" sz="4800" dirty="0">
                <a:solidFill>
                  <a:prstClr val="white"/>
                </a:solidFill>
                <a:latin typeface="Calibri"/>
                <a:cs typeface="Arial" panose="020B0604020202020204" pitchFamily="34" charset="0"/>
              </a:rPr>
              <a:t> وزيديه علواً إلى الآباد.</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a:t>
            </a:r>
            <a:r>
              <a:rPr lang="fr-FR" sz="3733" dirty="0">
                <a:solidFill>
                  <a:prstClr val="white"/>
                </a:solidFill>
                <a:latin typeface="CS Avva Shenouda" pitchFamily="34" charset="0"/>
              </a:rPr>
              <a:t>¡ ni=p=na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30" y="371703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ô tous les vents</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5086A8F1-16E8-274F-8C87-DADF6E77C8C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5D2E2243-2AB1-3AE6-27AF-92145C65907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48787177"/>
      </p:ext>
    </p:extLst>
  </p:cSld>
  <p:clrMapOvr>
    <a:masterClrMapping/>
  </p:clrMapOvr>
</p:sld>
</file>

<file path=ppt/slides/slide40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باركا الرب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أيتها النار والحرارة. </a:t>
            </a:r>
            <a:r>
              <a:rPr lang="ar-EG" sz="4800" dirty="0" err="1">
                <a:solidFill>
                  <a:prstClr val="white"/>
                </a:solidFill>
                <a:latin typeface="Calibri"/>
                <a:cs typeface="Arial" panose="020B0604020202020204" pitchFamily="34" charset="0"/>
              </a:rPr>
              <a:t>سبحاه</a:t>
            </a:r>
            <a:r>
              <a:rPr lang="ar-EG" sz="4800" dirty="0">
                <a:solidFill>
                  <a:prstClr val="white"/>
                </a:solidFill>
                <a:latin typeface="Calibri"/>
                <a:cs typeface="Arial" panose="020B0604020202020204" pitchFamily="34" charset="0"/>
              </a:rPr>
              <a:t> وزيداه علواً إلى الآباد.</a:t>
            </a:r>
            <a:endParaRPr lang="fr-FR" sz="4800"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a:t>
            </a:r>
            <a:r>
              <a:rPr lang="fr-FR" sz="3733" dirty="0">
                <a:solidFill>
                  <a:prstClr val="white"/>
                </a:solidFill>
                <a:latin typeface="CS Avva Shenouda" pitchFamily="34" charset="0"/>
              </a:rPr>
              <a:t>¡ pi`,</a:t>
            </a:r>
            <a:r>
              <a:rPr lang="fr-FR" sz="3733" dirty="0" err="1">
                <a:solidFill>
                  <a:prstClr val="white"/>
                </a:solidFill>
                <a:latin typeface="CS Avva Shenouda" pitchFamily="34" charset="0"/>
              </a:rPr>
              <a:t>rwm</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pikauma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30" y="371703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feu et chaleur</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FE2C2D3B-D087-EF59-28ED-D5C50698295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867F2424-22BF-BB51-00CB-767AA3A6B63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21750152"/>
      </p:ext>
    </p:extLst>
  </p:cSld>
  <p:clrMapOvr>
    <a:masterClrMapping/>
  </p:clrMapOvr>
</p:sld>
</file>

<file path=ppt/slides/slide40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باركا الرب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أيها البرد والحر </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سبحاه</a:t>
            </a:r>
            <a:r>
              <a:rPr lang="ar-EG" sz="4800" dirty="0">
                <a:solidFill>
                  <a:prstClr val="white"/>
                </a:solidFill>
                <a:latin typeface="Calibri"/>
                <a:cs typeface="Arial" panose="020B0604020202020204" pitchFamily="34" charset="0"/>
              </a:rPr>
              <a:t> وزيداه علواً إلى الآباد.</a:t>
            </a:r>
            <a:endParaRPr lang="fr-FR" sz="4800"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pi`wjeb</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pikaucwn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31372" y="3717033"/>
            <a:ext cx="1132925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froid et chaleur</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7628E896-E422-DD98-16D7-E0233E871DD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1B092BE1-EE90-9018-4FBD-9072C98CD1F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99983466"/>
      </p:ext>
    </p:extLst>
  </p:cSld>
  <p:clrMapOvr>
    <a:masterClrMapping/>
  </p:clrMapOvr>
</p:sld>
</file>

<file path=ppt/slides/slide40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باركي الرب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أيتها الأهوية والأنداء. </a:t>
            </a:r>
            <a:r>
              <a:rPr lang="ar-EG" sz="4800" dirty="0" err="1">
                <a:solidFill>
                  <a:prstClr val="white"/>
                </a:solidFill>
                <a:latin typeface="Calibri"/>
                <a:cs typeface="Arial" panose="020B0604020202020204" pitchFamily="34" charset="0"/>
              </a:rPr>
              <a:t>سبحيه</a:t>
            </a:r>
            <a:r>
              <a:rPr lang="ar-EG" sz="4800" dirty="0">
                <a:solidFill>
                  <a:prstClr val="white"/>
                </a:solidFill>
                <a:latin typeface="Calibri"/>
                <a:cs typeface="Arial" panose="020B0604020202020204" pitchFamily="34" charset="0"/>
              </a:rPr>
              <a:t> وزيديه علواً إلى الآباد.</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niiw</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ninifi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30" y="371703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vents et rosées</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FBB4F398-0844-32F7-C7B0-D6686E5967F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C2FE2D1B-103E-3980-2390-1B7C1F25A3F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06131927"/>
      </p:ext>
    </p:extLst>
  </p:cSld>
  <p:clrMapOvr>
    <a:masterClrMapping/>
  </p:clrMapOvr>
</p:sld>
</file>

<file path=ppt/slides/slide40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باركي الرب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أيتها الليالي والأيام. </a:t>
            </a:r>
            <a:r>
              <a:rPr lang="ar-EG" sz="4800" dirty="0" err="1">
                <a:solidFill>
                  <a:prstClr val="white"/>
                </a:solidFill>
                <a:latin typeface="Calibri"/>
                <a:cs typeface="Arial" panose="020B0604020202020204" pitchFamily="34" charset="0"/>
              </a:rPr>
              <a:t>سبحيه</a:t>
            </a:r>
            <a:r>
              <a:rPr lang="ar-EG" sz="4800" dirty="0">
                <a:solidFill>
                  <a:prstClr val="white"/>
                </a:solidFill>
                <a:latin typeface="Calibri"/>
                <a:cs typeface="Arial" panose="020B0604020202020204" pitchFamily="34" charset="0"/>
              </a:rPr>
              <a:t> وزيديه علواً إلى الآباد.</a:t>
            </a:r>
            <a:endParaRPr lang="fr-FR" sz="4800"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ni`ejwrh</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ni`ehoou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30" y="371703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ô nuits et jours</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B4A5DB09-11B6-3040-62BF-7AE690EF6AE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0DB4177A-1050-8899-DBDE-88089536310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6426533"/>
      </p:ext>
    </p:extLst>
  </p:cSld>
  <p:clrMapOvr>
    <a:masterClrMapping/>
  </p:clrMapOvr>
</p:sld>
</file>

<file path=ppt/slides/slide40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باركي الرب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أيها النور والظلمة </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سبحيه</a:t>
            </a:r>
            <a:r>
              <a:rPr lang="ar-EG" sz="4800" dirty="0">
                <a:solidFill>
                  <a:prstClr val="white"/>
                </a:solidFill>
                <a:latin typeface="Calibri"/>
                <a:cs typeface="Arial" panose="020B0604020202020204" pitchFamily="34" charset="0"/>
              </a:rPr>
              <a:t> وزيديه علواً إلى الآباد.</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piouwini</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pi,aki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31371" y="3717033"/>
            <a:ext cx="11346116"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lumière, ténèbres</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48EC6588-B0D1-FD15-21AA-372C3CFFAC9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CF78EE38-6885-DCBF-C8FB-863ACCDB2AE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46370966"/>
      </p:ext>
    </p:extLst>
  </p:cSld>
  <p:clrMapOvr>
    <a:masterClrMapping/>
  </p:clrMapOvr>
</p:sld>
</file>

<file path=ppt/slides/slide40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باركا الرب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أيها البرد والصقيع </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سبحاه</a:t>
            </a:r>
            <a:r>
              <a:rPr lang="ar-EG" sz="4800" dirty="0">
                <a:solidFill>
                  <a:prstClr val="white"/>
                </a:solidFill>
                <a:latin typeface="Calibri"/>
                <a:cs typeface="Arial" panose="020B0604020202020204" pitchFamily="34" charset="0"/>
              </a:rPr>
              <a:t> وزيداه علواً إلى الآباد.</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pijaf</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pi`wjeb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31371" y="3717033"/>
            <a:ext cx="11346116"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gel et frimas</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BF1AD47F-307D-0451-F05D-DA48E50855C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0860A877-A2FA-BB10-3FD4-A30A26FAA2E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39213456"/>
      </p:ext>
    </p:extLst>
  </p:cSld>
  <p:clrMapOvr>
    <a:masterClrMapping/>
  </p:clrMapOvr>
</p:sld>
</file>

<file path=ppt/slides/slide40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باركي الرب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أيها الجليد والثلج. </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سبحيه</a:t>
            </a:r>
            <a:r>
              <a:rPr lang="ar-EG" sz="4800" dirty="0">
                <a:solidFill>
                  <a:prstClr val="white"/>
                </a:solidFill>
                <a:latin typeface="Calibri"/>
                <a:cs typeface="Arial" panose="020B0604020202020204" pitchFamily="34" charset="0"/>
              </a:rPr>
              <a:t> وزيديه علواً إلى الآباد.</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pa,ny</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pi,iwn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31371" y="3717033"/>
            <a:ext cx="11346116"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ô glaces et neiges</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43C5B0C0-E0AC-67FC-4A36-9D53B5DCF97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0D0CE3E4-0930-24EE-3C58-72C58F80F5A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35899467"/>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7"/>
            <a:ext cx="11247156" cy="1938992"/>
          </a:xfrm>
          <a:prstGeom prst="rect">
            <a:avLst/>
          </a:prstGeom>
        </p:spPr>
        <p:txBody>
          <a:bodyPr wrap="square">
            <a:spAutoFit/>
          </a:bodyPr>
          <a:lstStyle/>
          <a:p>
            <a:pPr algn="just" rtl="1"/>
            <a:r>
              <a:rPr lang="ar-EG" sz="4000" dirty="0">
                <a:solidFill>
                  <a:prstClr val="white"/>
                </a:solidFill>
              </a:rPr>
              <a:t>كل مجدُ ابنة المَلِكُ من داخل مُشتَملةٌ بأذيال موشَّاة بالدهب مزينةٌ بأشكالٍ كثيرةٌ يدخلنَّ إلى المَلِك عذارى خلفها. يدخُلن صاحباتها جميعاً، يدخلنَّ بالفرح و التهليل، يدخلنَّ إلى هيكل الملك. </a:t>
            </a:r>
            <a:r>
              <a:rPr lang="ar-EG" sz="4000" dirty="0" err="1">
                <a:solidFill>
                  <a:prstClr val="white"/>
                </a:solidFill>
              </a:rPr>
              <a:t>الليلويا</a:t>
            </a:r>
            <a:r>
              <a:rPr lang="ar-EG" sz="4000" dirty="0">
                <a:solidFill>
                  <a:prstClr val="white"/>
                </a:solidFill>
              </a:rPr>
              <a:t>.</a:t>
            </a:r>
            <a:endParaRPr lang="fr-FR" sz="4000" dirty="0">
              <a:solidFill>
                <a:prstClr val="white"/>
              </a:solidFill>
            </a:endParaRPr>
          </a:p>
        </p:txBody>
      </p:sp>
      <p:sp>
        <p:nvSpPr>
          <p:cNvPr id="7" name="Rectangle 6"/>
          <p:cNvSpPr/>
          <p:nvPr/>
        </p:nvSpPr>
        <p:spPr>
          <a:xfrm>
            <a:off x="457200" y="3476615"/>
            <a:ext cx="11247156" cy="2092881"/>
          </a:xfrm>
          <a:prstGeom prst="rect">
            <a:avLst/>
          </a:prstGeom>
        </p:spPr>
        <p:txBody>
          <a:bodyPr wrap="square">
            <a:spAutoFit/>
          </a:bodyPr>
          <a:lstStyle/>
          <a:p>
            <a:pPr algn="ctr"/>
            <a:r>
              <a:rPr lang="fr-FR" sz="2600" b="1" dirty="0">
                <a:solidFill>
                  <a:prstClr val="white"/>
                </a:solidFill>
                <a:latin typeface="Book Antiqua" pitchFamily="18" charset="0"/>
              </a:rPr>
              <a:t>Toute resplendissante est la fille du roi dans l'intérieur du palais; Elle porte un vêtement tissu d'or. Elle est présentée au roi, vêtue de ses habits brodés, Et suivie des jeunes filles, ses compagnes, qui sont amenées auprès de toi; On les introduit au milieu des réjouissances et de l'allégresse, Elles entrent dans le palais du roi. Alléluia.</a:t>
            </a:r>
          </a:p>
        </p:txBody>
      </p:sp>
      <p:sp>
        <p:nvSpPr>
          <p:cNvPr id="4" name="Rectangle 3">
            <a:hlinkClick r:id="rId2" action="ppaction://hlinksldjump"/>
            <a:extLst>
              <a:ext uri="{FF2B5EF4-FFF2-40B4-BE49-F238E27FC236}">
                <a16:creationId xmlns:a16="http://schemas.microsoft.com/office/drawing/2014/main" id="{780EE90F-F19D-8673-8901-2CF707A40496}"/>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E8B4CBA5-FE92-BA06-0E70-65DB272C09C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E488A472-0EFB-1433-A122-1434AFCB2FC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13524067"/>
      </p:ext>
    </p:extLst>
  </p:cSld>
  <p:clrMapOvr>
    <a:masterClrMapping/>
  </p:clrMapOvr>
</p:sld>
</file>

<file path=ppt/slides/slide4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باركي الرب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أيتها البروق والسحب. </a:t>
            </a:r>
            <a:r>
              <a:rPr lang="ar-EG" sz="4800" dirty="0" err="1">
                <a:solidFill>
                  <a:prstClr val="white"/>
                </a:solidFill>
                <a:latin typeface="Calibri"/>
                <a:cs typeface="Arial" panose="020B0604020202020204" pitchFamily="34" charset="0"/>
              </a:rPr>
              <a:t>سبحيه</a:t>
            </a:r>
            <a:r>
              <a:rPr lang="ar-EG" sz="4800" dirty="0">
                <a:solidFill>
                  <a:prstClr val="white"/>
                </a:solidFill>
                <a:latin typeface="Calibri"/>
                <a:cs typeface="Arial" panose="020B0604020202020204" pitchFamily="34" charset="0"/>
              </a:rPr>
              <a:t> وزيديه علواً إلى الآباد.</a:t>
            </a:r>
            <a:endParaRPr lang="fr-FR" sz="4800"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nicetebryj</a:t>
            </a:r>
            <a:r>
              <a:rPr lang="fr-FR" sz="3733" dirty="0">
                <a:solidFill>
                  <a:prstClr val="white"/>
                </a:solidFill>
                <a:latin typeface="CS Avva Shenouda" pitchFamily="34" charset="0"/>
              </a:rPr>
              <a:t> nem ni[</a:t>
            </a:r>
            <a:r>
              <a:rPr lang="fr-FR" sz="3733" dirty="0" err="1">
                <a:solidFill>
                  <a:prstClr val="white"/>
                </a:solidFill>
                <a:latin typeface="CS Avva Shenouda" pitchFamily="34" charset="0"/>
              </a:rPr>
              <a:t>ypi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31371" y="3717033"/>
            <a:ext cx="11346116"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éclairs, nuées</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13A2A511-999C-827A-1E18-F9596524D76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4503A142-6BC3-D048-BEBC-8B187A934ED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73692163"/>
      </p:ext>
    </p:extLst>
  </p:cSld>
  <p:clrMapOvr>
    <a:masterClrMapping/>
  </p:clrMapOvr>
</p:sld>
</file>

<file path=ppt/slides/slide4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باركي الرب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أيتها الأرض كلها. </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سبحيه</a:t>
            </a:r>
            <a:r>
              <a:rPr lang="ar-EG" sz="4800" dirty="0">
                <a:solidFill>
                  <a:prstClr val="white"/>
                </a:solidFill>
                <a:latin typeface="Calibri"/>
                <a:cs typeface="Arial" panose="020B0604020202020204" pitchFamily="34" charset="0"/>
              </a:rPr>
              <a:t> وزيديه علواً إلى الآباد.</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pikahi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30" y="371703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toute la terre</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C485812F-F862-7F9B-18DB-05949B69EC2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88CAF04A-D8B0-7967-54C2-9D086B414B6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54384211"/>
      </p:ext>
    </p:extLst>
  </p:cSld>
  <p:clrMapOvr>
    <a:masterClrMapping/>
  </p:clrMapOvr>
</p:sld>
</file>

<file path=ppt/slides/slide4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965171"/>
          </a:xfrm>
          <a:prstGeom prst="rect">
            <a:avLst/>
          </a:prstGeom>
        </p:spPr>
        <p:txBody>
          <a:bodyPr wrap="square">
            <a:spAutoFit/>
          </a:bodyPr>
          <a:lstStyle/>
          <a:p>
            <a:pPr algn="r" defTabSz="1219170" rtl="1"/>
            <a:r>
              <a:rPr lang="ar-EG" sz="4667" dirty="0">
                <a:solidFill>
                  <a:prstClr val="white"/>
                </a:solidFill>
                <a:latin typeface="Calibri"/>
                <a:cs typeface="Arial" panose="020B0604020202020204" pitchFamily="34" charset="0"/>
              </a:rPr>
              <a:t>باركي الرب </a:t>
            </a:r>
            <a:endParaRPr lang="fr-FR" sz="4667" dirty="0">
              <a:solidFill>
                <a:prstClr val="white"/>
              </a:solidFill>
              <a:latin typeface="Calibri"/>
            </a:endParaRPr>
          </a:p>
          <a:p>
            <a:pPr algn="r" defTabSz="1219170" rtl="1"/>
            <a:r>
              <a:rPr lang="ar-EG" sz="4667" dirty="0">
                <a:solidFill>
                  <a:prstClr val="white"/>
                </a:solidFill>
                <a:latin typeface="Calibri"/>
                <a:cs typeface="Arial" panose="020B0604020202020204" pitchFamily="34" charset="0"/>
              </a:rPr>
              <a:t>أيتها الجبال وجميع الآكام</a:t>
            </a:r>
            <a:endParaRPr lang="fr-FR" sz="4667" dirty="0">
              <a:solidFill>
                <a:prstClr val="white"/>
              </a:solidFill>
              <a:latin typeface="Calibri"/>
            </a:endParaRPr>
          </a:p>
          <a:p>
            <a:pPr algn="r" defTabSz="1219170" rtl="1"/>
            <a:r>
              <a:rPr lang="ar-EG" sz="4667" dirty="0" err="1">
                <a:solidFill>
                  <a:prstClr val="white"/>
                </a:solidFill>
                <a:latin typeface="Calibri"/>
                <a:cs typeface="Arial" panose="020B0604020202020204" pitchFamily="34" charset="0"/>
              </a:rPr>
              <a:t>سبحيه</a:t>
            </a:r>
            <a:r>
              <a:rPr lang="ar-EG" sz="4667" dirty="0">
                <a:solidFill>
                  <a:prstClr val="white"/>
                </a:solidFill>
                <a:latin typeface="Calibri"/>
                <a:cs typeface="Arial" panose="020B0604020202020204" pitchFamily="34" charset="0"/>
              </a:rPr>
              <a:t> وزيديه علواً إلى الآباد.</a:t>
            </a:r>
            <a:endParaRPr lang="fr-FR" sz="46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nitwou</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nikalamvwou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30" y="3717033"/>
            <a:ext cx="1132925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monts et collines</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0192CA86-6C1A-BE2D-70F7-8C52E006A12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67A3DBEC-DB6B-6D13-DE4C-FE752CA7B3D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42087882"/>
      </p:ext>
    </p:extLst>
  </p:cSld>
  <p:clrMapOvr>
    <a:masterClrMapping/>
  </p:clrMapOvr>
</p:sld>
</file>

<file path=ppt/slides/slide4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r" defTabSz="1219170" rtl="1"/>
            <a:r>
              <a:rPr lang="ar-EG" sz="4267" dirty="0">
                <a:solidFill>
                  <a:prstClr val="white"/>
                </a:solidFill>
                <a:latin typeface="Calibri"/>
                <a:cs typeface="Arial" panose="020B0604020202020204" pitchFamily="34" charset="0"/>
              </a:rPr>
              <a:t>بارك الرب </a:t>
            </a:r>
            <a:endParaRPr lang="fr-FR" sz="4267" dirty="0">
              <a:solidFill>
                <a:prstClr val="white"/>
              </a:solidFill>
              <a:latin typeface="Calibri"/>
            </a:endParaRPr>
          </a:p>
          <a:p>
            <a:pPr algn="r" defTabSz="1219170" rtl="1"/>
            <a:r>
              <a:rPr lang="ar-EG" sz="4267" dirty="0">
                <a:solidFill>
                  <a:prstClr val="white"/>
                </a:solidFill>
                <a:latin typeface="Calibri"/>
                <a:cs typeface="Arial" panose="020B0604020202020204" pitchFamily="34" charset="0"/>
              </a:rPr>
              <a:t>يا جميع ما يَنبت </a:t>
            </a:r>
            <a:endParaRPr lang="fr-FR" sz="4267" dirty="0">
              <a:solidFill>
                <a:prstClr val="white"/>
              </a:solidFill>
              <a:latin typeface="Calibri"/>
            </a:endParaRPr>
          </a:p>
          <a:p>
            <a:pPr algn="r" defTabSz="1219170" rtl="1"/>
            <a:r>
              <a:rPr lang="ar-EG" sz="4267" dirty="0">
                <a:solidFill>
                  <a:prstClr val="white"/>
                </a:solidFill>
                <a:latin typeface="Calibri"/>
                <a:cs typeface="Arial" panose="020B0604020202020204" pitchFamily="34" charset="0"/>
              </a:rPr>
              <a:t>على وجه الأرض </a:t>
            </a:r>
            <a:endParaRPr lang="fr-FR" sz="4267" dirty="0">
              <a:solidFill>
                <a:prstClr val="white"/>
              </a:solidFill>
              <a:latin typeface="Calibri"/>
            </a:endParaRPr>
          </a:p>
          <a:p>
            <a:pPr algn="r" defTabSz="1219170" rtl="1"/>
            <a:r>
              <a:rPr lang="ar-EG" sz="4267" dirty="0">
                <a:solidFill>
                  <a:prstClr val="white"/>
                </a:solidFill>
                <a:latin typeface="Calibri"/>
                <a:cs typeface="Arial" panose="020B0604020202020204" pitchFamily="34" charset="0"/>
              </a:rPr>
              <a:t>سبحه وزده علواً إلى الآباد.</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etryt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hijen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pho</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pkahi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30" y="371703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ô toutes les plantes</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E558ECCB-10B1-9F2B-192D-189ED052972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47972CE9-1BAA-C05A-CA41-B38686F1324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08390252"/>
      </p:ext>
    </p:extLst>
  </p:cSld>
  <p:clrMapOvr>
    <a:masterClrMapping/>
  </p:clrMapOvr>
</p:sld>
</file>

<file path=ppt/slides/slide4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باركي الرب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أيتها الينابيع. </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سبحيه</a:t>
            </a:r>
            <a:r>
              <a:rPr lang="ar-EG" sz="4800" dirty="0">
                <a:solidFill>
                  <a:prstClr val="white"/>
                </a:solidFill>
                <a:latin typeface="Calibri"/>
                <a:cs typeface="Arial" panose="020B0604020202020204" pitchFamily="34" charset="0"/>
              </a:rPr>
              <a:t> وزيديه علواً إلى الآباد.</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nimoumi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30" y="371703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ô vous les sources</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0619136E-C00D-CF07-82A3-87317F660F8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3B5BF8A2-A0CF-3989-60AD-4925EE683D0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53476029"/>
      </p:ext>
    </p:extLst>
  </p:cSld>
  <p:clrMapOvr>
    <a:masterClrMapping/>
  </p:clrMapOvr>
</p:sld>
</file>

<file path=ppt/slides/slide41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باركي الرب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أيتها البحار والأنهار. </a:t>
            </a:r>
            <a:r>
              <a:rPr lang="ar-EG" sz="4800" dirty="0" err="1">
                <a:solidFill>
                  <a:prstClr val="white"/>
                </a:solidFill>
                <a:latin typeface="Calibri"/>
                <a:cs typeface="Arial" panose="020B0604020202020204" pitchFamily="34" charset="0"/>
              </a:rPr>
              <a:t>سبحيه</a:t>
            </a:r>
            <a:r>
              <a:rPr lang="ar-EG" sz="4800" dirty="0">
                <a:solidFill>
                  <a:prstClr val="white"/>
                </a:solidFill>
                <a:latin typeface="Calibri"/>
                <a:cs typeface="Arial" panose="020B0604020202020204" pitchFamily="34" charset="0"/>
              </a:rPr>
              <a:t> وزيديه علواً إلى الآباد.</a:t>
            </a:r>
            <a:endParaRPr lang="fr-FR" sz="4800"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ni`amaiou</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niiarwou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29" y="371703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ô mers et fleuves</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4CE2F445-7530-9714-1434-BC9ED363DC7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0AE3C979-D45A-07F4-19A1-E8CC998ECC8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80349327"/>
      </p:ext>
    </p:extLst>
  </p:cSld>
  <p:clrMapOvr>
    <a:masterClrMapping/>
  </p:clrMapOvr>
</p:sld>
</file>

<file path=ppt/slides/slide4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544907" y="340592"/>
            <a:ext cx="5215723" cy="2636363"/>
          </a:xfrm>
          <a:prstGeom prst="rect">
            <a:avLst/>
          </a:prstGeom>
        </p:spPr>
        <p:txBody>
          <a:bodyPr wrap="square">
            <a:spAutoFit/>
          </a:bodyPr>
          <a:lstStyle/>
          <a:p>
            <a:pPr algn="r" defTabSz="1219170" rtl="1"/>
            <a:r>
              <a:rPr lang="ar-EG" sz="4133" dirty="0">
                <a:solidFill>
                  <a:prstClr val="white"/>
                </a:solidFill>
                <a:latin typeface="Calibri"/>
                <a:cs typeface="Arial" panose="020B0604020202020204" pitchFamily="34" charset="0"/>
              </a:rPr>
              <a:t>باركي الرب </a:t>
            </a:r>
            <a:endParaRPr lang="fr-FR" sz="4133" dirty="0">
              <a:solidFill>
                <a:prstClr val="white"/>
              </a:solidFill>
              <a:latin typeface="Calibri"/>
            </a:endParaRPr>
          </a:p>
          <a:p>
            <a:pPr algn="r" defTabSz="1219170" rtl="1"/>
            <a:r>
              <a:rPr lang="ar-EG" sz="4133" dirty="0">
                <a:solidFill>
                  <a:prstClr val="white"/>
                </a:solidFill>
                <a:latin typeface="Calibri"/>
                <a:cs typeface="Arial" panose="020B0604020202020204" pitchFamily="34" charset="0"/>
              </a:rPr>
              <a:t>أيتها الحيتان </a:t>
            </a:r>
            <a:endParaRPr lang="fr-FR" sz="4133" dirty="0">
              <a:solidFill>
                <a:prstClr val="white"/>
              </a:solidFill>
              <a:latin typeface="Calibri"/>
            </a:endParaRPr>
          </a:p>
          <a:p>
            <a:pPr algn="r" defTabSz="1219170" rtl="1"/>
            <a:r>
              <a:rPr lang="ar-EG" sz="4133" dirty="0">
                <a:solidFill>
                  <a:prstClr val="white"/>
                </a:solidFill>
                <a:latin typeface="Calibri"/>
                <a:cs typeface="Arial" panose="020B0604020202020204" pitchFamily="34" charset="0"/>
              </a:rPr>
              <a:t>وجميع ما يتحرك في المياه. </a:t>
            </a:r>
            <a:endParaRPr lang="fr-FR" sz="4133" dirty="0">
              <a:solidFill>
                <a:prstClr val="white"/>
              </a:solidFill>
              <a:latin typeface="Calibri"/>
            </a:endParaRPr>
          </a:p>
          <a:p>
            <a:pPr algn="r" defTabSz="1219170" rtl="1"/>
            <a:r>
              <a:rPr lang="ar-EG" sz="4133" dirty="0" err="1">
                <a:solidFill>
                  <a:prstClr val="white"/>
                </a:solidFill>
                <a:latin typeface="Calibri"/>
                <a:cs typeface="Arial" panose="020B0604020202020204" pitchFamily="34" charset="0"/>
              </a:rPr>
              <a:t>سبحيه</a:t>
            </a:r>
            <a:r>
              <a:rPr lang="ar-EG" sz="4133" dirty="0">
                <a:solidFill>
                  <a:prstClr val="white"/>
                </a:solidFill>
                <a:latin typeface="Calibri"/>
                <a:cs typeface="Arial" panose="020B0604020202020204" pitchFamily="34" charset="0"/>
              </a:rPr>
              <a:t> وزيديه علواً إلى الآباد</a:t>
            </a:r>
            <a:endParaRPr lang="fr-FR" sz="4133"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nikytoc</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en,ai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etkim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nimwou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30" y="371703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poissons des mers</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6C05B9D2-E5A9-F3CE-BF31-AFD55F72AF1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97099158-10F5-C6AE-0E46-F57CDF610FC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89981989"/>
      </p:ext>
    </p:extLst>
  </p:cSld>
  <p:clrMapOvr>
    <a:masterClrMapping/>
  </p:clrMapOvr>
</p:sld>
</file>

<file path=ppt/slides/slide41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باركي الرب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يا جميع طيور السماء. </a:t>
            </a:r>
            <a:r>
              <a:rPr lang="ar-EG" sz="4800" dirty="0" err="1">
                <a:solidFill>
                  <a:prstClr val="white"/>
                </a:solidFill>
                <a:latin typeface="Calibri"/>
                <a:cs typeface="Arial" panose="020B0604020202020204" pitchFamily="34" charset="0"/>
              </a:rPr>
              <a:t>سبحيه</a:t>
            </a:r>
            <a:r>
              <a:rPr lang="ar-EG" sz="4800" dirty="0">
                <a:solidFill>
                  <a:prstClr val="white"/>
                </a:solidFill>
                <a:latin typeface="Calibri"/>
                <a:cs typeface="Arial" panose="020B0604020202020204" pitchFamily="34" charset="0"/>
              </a:rPr>
              <a:t> وزيديه علواً إلى الآباد.</a:t>
            </a:r>
            <a:endParaRPr lang="fr-FR" sz="4800"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nihala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tve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30" y="371703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oiseaux du ciel</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C91E6007-1274-0E34-E484-7820156A05F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3FF3ADF3-2953-37E4-58BE-48898D33BF6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59519161"/>
      </p:ext>
    </p:extLst>
  </p:cSld>
  <p:clrMapOvr>
    <a:masterClrMapping/>
  </p:clrMapOvr>
</p:sld>
</file>

<file path=ppt/slides/slide41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باركي الرب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أيتها الوحوش وكل</a:t>
            </a:r>
            <a:r>
              <a:rPr lang="fr-FR" sz="4800" dirty="0">
                <a:solidFill>
                  <a:prstClr val="white"/>
                </a:solidFill>
                <a:latin typeface="Calibri"/>
              </a:rPr>
              <a:t> </a:t>
            </a:r>
            <a:r>
              <a:rPr lang="ar-EG" sz="4800" dirty="0">
                <a:solidFill>
                  <a:prstClr val="white"/>
                </a:solidFill>
                <a:latin typeface="Calibri"/>
                <a:cs typeface="Arial" panose="020B0604020202020204" pitchFamily="34" charset="0"/>
              </a:rPr>
              <a:t>البهائم</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سبحيه</a:t>
            </a:r>
            <a:r>
              <a:rPr lang="ar-EG" sz="4800" dirty="0">
                <a:solidFill>
                  <a:prstClr val="white"/>
                </a:solidFill>
                <a:latin typeface="Calibri"/>
                <a:cs typeface="Arial" panose="020B0604020202020204" pitchFamily="34" charset="0"/>
              </a:rPr>
              <a:t> وزيديه علواً إلى الآباد.</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ni;yrion</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nitebnwou`i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30" y="371703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bêtes sauvages</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B9D82266-E0D8-3BCE-0E15-DCFB7DE1821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341142A8-02F4-7FF9-9A53-1621D5D6BC0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73883370"/>
      </p:ext>
    </p:extLst>
  </p:cSld>
  <p:clrMapOvr>
    <a:masterClrMapping/>
  </p:clrMapOvr>
</p:sld>
</file>

<file path=ppt/slides/slide4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280587" cy="2882584"/>
          </a:xfrm>
          <a:prstGeom prst="rect">
            <a:avLst/>
          </a:prstGeom>
        </p:spPr>
        <p:txBody>
          <a:bodyPr wrap="square">
            <a:spAutoFit/>
          </a:bodyPr>
          <a:lstStyle/>
          <a:p>
            <a:pPr algn="r" defTabSz="1219170" rtl="1"/>
            <a:r>
              <a:rPr lang="ar-EG" sz="4533" dirty="0">
                <a:solidFill>
                  <a:prstClr val="white"/>
                </a:solidFill>
                <a:latin typeface="Calibri"/>
                <a:cs typeface="Arial" panose="020B0604020202020204" pitchFamily="34" charset="0"/>
              </a:rPr>
              <a:t>باركوا الرب </a:t>
            </a:r>
            <a:endParaRPr lang="fr-FR" sz="4533" dirty="0">
              <a:solidFill>
                <a:prstClr val="white"/>
              </a:solidFill>
              <a:latin typeface="Calibri"/>
            </a:endParaRPr>
          </a:p>
          <a:p>
            <a:pPr algn="r" defTabSz="1219170" rtl="1"/>
            <a:r>
              <a:rPr lang="ar-EG" sz="4533" dirty="0">
                <a:solidFill>
                  <a:prstClr val="white"/>
                </a:solidFill>
                <a:latin typeface="Calibri"/>
                <a:cs typeface="Arial" panose="020B0604020202020204" pitchFamily="34" charset="0"/>
              </a:rPr>
              <a:t>يا بني البشر واسجدوا للرب </a:t>
            </a:r>
            <a:endParaRPr lang="fr-FR" sz="4533" dirty="0">
              <a:solidFill>
                <a:prstClr val="white"/>
              </a:solidFill>
              <a:latin typeface="Calibri"/>
            </a:endParaRPr>
          </a:p>
          <a:p>
            <a:pPr algn="r" defTabSz="1219170" rtl="1"/>
            <a:r>
              <a:rPr lang="ar-EG" sz="4533" dirty="0" err="1">
                <a:solidFill>
                  <a:prstClr val="white"/>
                </a:solidFill>
                <a:latin typeface="Calibri"/>
                <a:cs typeface="Arial" panose="020B0604020202020204" pitchFamily="34" charset="0"/>
              </a:rPr>
              <a:t>سبحوه</a:t>
            </a:r>
            <a:r>
              <a:rPr lang="ar-EG" sz="4533" dirty="0">
                <a:solidFill>
                  <a:prstClr val="white"/>
                </a:solidFill>
                <a:latin typeface="Calibri"/>
                <a:cs typeface="Arial" panose="020B0604020202020204" pitchFamily="34" charset="0"/>
              </a:rPr>
              <a:t> وزيدوه علواً إلى الآباد.</a:t>
            </a:r>
            <a:endParaRPr lang="fr-FR" sz="4533"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nisyri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nirwmi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ouwst</a:t>
            </a:r>
            <a:r>
              <a:rPr lang="fr-FR" sz="3733" dirty="0">
                <a:solidFill>
                  <a:prstClr val="white"/>
                </a:solidFill>
                <a:latin typeface="CS Avva Shenouda" pitchFamily="34" charset="0"/>
              </a:rPr>
              <a:t> </a:t>
            </a:r>
            <a:r>
              <a:rPr lang="fr-FR" sz="3733">
                <a:solidFill>
                  <a:prstClr val="white"/>
                </a:solidFill>
                <a:latin typeface="CS Avva Shenouda" pitchFamily="34" charset="0"/>
              </a:rPr>
              <a:t>`m`P</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30" y="371703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ô fils des hommes</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360C0848-D528-4887-B6AD-9962F1B81F1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8EB519B8-B34C-607F-8547-EC3C1D00998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31749002"/>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7"/>
            <a:ext cx="11247156" cy="2123658"/>
          </a:xfrm>
          <a:prstGeom prst="rect">
            <a:avLst/>
          </a:prstGeom>
        </p:spPr>
        <p:txBody>
          <a:bodyPr wrap="square">
            <a:spAutoFit/>
          </a:bodyPr>
          <a:lstStyle/>
          <a:p>
            <a:pPr algn="just" rtl="1"/>
            <a:r>
              <a:rPr lang="ar-EG" sz="4400" dirty="0">
                <a:solidFill>
                  <a:prstClr val="white"/>
                </a:solidFill>
              </a:rPr>
              <a:t>عظيمٌ هو الربُ و مبارَك جداً. في مدينة إلهنا على جبلهُ المقدس. تتسِعُ كل الأرضِ بالتهليل. جبالُ </a:t>
            </a:r>
            <a:r>
              <a:rPr lang="ar-EG" sz="4400" dirty="0" err="1">
                <a:solidFill>
                  <a:prstClr val="white"/>
                </a:solidFill>
              </a:rPr>
              <a:t>صيهون</a:t>
            </a:r>
            <a:r>
              <a:rPr lang="ar-EG" sz="4400" dirty="0">
                <a:solidFill>
                  <a:prstClr val="white"/>
                </a:solidFill>
              </a:rPr>
              <a:t> جوانب الشمال مدينةُ المَلِك العظيم. </a:t>
            </a:r>
            <a:r>
              <a:rPr lang="ar-EG" sz="4400" dirty="0" err="1">
                <a:solidFill>
                  <a:prstClr val="white"/>
                </a:solidFill>
              </a:rPr>
              <a:t>الليلويا</a:t>
            </a:r>
            <a:r>
              <a:rPr lang="ar-EG" sz="4400" dirty="0">
                <a:solidFill>
                  <a:prstClr val="white"/>
                </a:solidFill>
              </a:rPr>
              <a:t>.</a:t>
            </a:r>
            <a:endParaRPr lang="fr-FR" sz="4400" dirty="0">
              <a:solidFill>
                <a:prstClr val="white"/>
              </a:solidFill>
            </a:endParaRPr>
          </a:p>
        </p:txBody>
      </p:sp>
      <p:sp>
        <p:nvSpPr>
          <p:cNvPr id="7" name="Rectangle 6"/>
          <p:cNvSpPr/>
          <p:nvPr/>
        </p:nvSpPr>
        <p:spPr>
          <a:xfrm>
            <a:off x="457200" y="3476615"/>
            <a:ext cx="11247156" cy="1938992"/>
          </a:xfrm>
          <a:prstGeom prst="rect">
            <a:avLst/>
          </a:prstGeom>
        </p:spPr>
        <p:txBody>
          <a:bodyPr wrap="square">
            <a:spAutoFit/>
          </a:bodyPr>
          <a:lstStyle/>
          <a:p>
            <a:pPr algn="ctr"/>
            <a:r>
              <a:rPr lang="fr-FR" sz="3000" b="1" dirty="0">
                <a:solidFill>
                  <a:prstClr val="white"/>
                </a:solidFill>
                <a:latin typeface="Book Antiqua" pitchFamily="18" charset="0"/>
              </a:rPr>
              <a:t>L'Éternel est grand, il est l'objet de toutes les louanges, Dans la ville de notre Dieu, sur sa montagne sainte. Belle est la colline, joie de toute la terre, la montagne de Sion; Le côté septentrional, c'est la ville du grand roi. Alléluia</a:t>
            </a:r>
          </a:p>
        </p:txBody>
      </p:sp>
      <p:sp>
        <p:nvSpPr>
          <p:cNvPr id="4" name="Rectangle 3">
            <a:hlinkClick r:id="rId2" action="ppaction://hlinksldjump"/>
            <a:extLst>
              <a:ext uri="{FF2B5EF4-FFF2-40B4-BE49-F238E27FC236}">
                <a16:creationId xmlns:a16="http://schemas.microsoft.com/office/drawing/2014/main" id="{98EFC792-8CB3-304A-8A7C-B85629D0647D}"/>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3B125CA5-097A-90D4-C778-FE02436D9F2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F77D041B-C779-5D3C-9B90-DBF7BFBF220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48723419"/>
      </p:ext>
    </p:extLst>
  </p:cSld>
  <p:clrMapOvr>
    <a:masterClrMapping/>
  </p:clrMapOvr>
</p:sld>
</file>

<file path=ppt/slides/slide42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بارك الرب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يا إسرائيل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سبحه وزده علواً إلى الآباد.</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Picrayl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30" y="371703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ô Israël</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8E4CF80B-AEC9-3EC6-1B51-B8CE7379D06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FB3B4E1A-A15E-21B2-D3E0-0CA1A575008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44314269"/>
      </p:ext>
    </p:extLst>
  </p:cSld>
  <p:clrMapOvr>
    <a:masterClrMapping/>
  </p:clrMapOvr>
</p:sld>
</file>

<file path=ppt/slides/slide42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باركوا الرب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يا كهنة الرب </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سبحوه</a:t>
            </a:r>
            <a:r>
              <a:rPr lang="ar-EG" sz="4800" dirty="0">
                <a:solidFill>
                  <a:prstClr val="white"/>
                </a:solidFill>
                <a:latin typeface="Calibri"/>
                <a:cs typeface="Arial" panose="020B0604020202020204" pitchFamily="34" charset="0"/>
              </a:rPr>
              <a:t> وزيدوه علواً إلى الآباد.</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niouyb</a:t>
            </a:r>
            <a:r>
              <a:rPr lang="fr-FR" sz="3733" dirty="0">
                <a:solidFill>
                  <a:prstClr val="white"/>
                </a:solidFill>
                <a:latin typeface="CS Avva Shenouda" pitchFamily="34" charset="0"/>
              </a:rPr>
              <a:t> `</a:t>
            </a:r>
            <a:r>
              <a:rPr lang="fr-FR" sz="3733" err="1">
                <a:solidFill>
                  <a:prstClr val="white"/>
                </a:solidFill>
                <a:latin typeface="CS Avva Shenouda" pitchFamily="34" charset="0"/>
              </a:rPr>
              <a:t>nte</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30" y="371703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prêtres de Dieu</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E80911F9-7F38-2811-9A5C-7410097B9B7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41D0E034-39B6-DECF-AF16-AB5B03FB5F2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80323384"/>
      </p:ext>
    </p:extLst>
  </p:cSld>
  <p:clrMapOvr>
    <a:masterClrMapping/>
  </p:clrMapOvr>
</p:sld>
</file>

<file path=ppt/slides/slide42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باركوا الرب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يا عبيد الرب </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سبحوه</a:t>
            </a:r>
            <a:r>
              <a:rPr lang="ar-EG" sz="4800" dirty="0">
                <a:solidFill>
                  <a:prstClr val="white"/>
                </a:solidFill>
                <a:latin typeface="Calibri"/>
                <a:cs typeface="Arial" panose="020B0604020202020204" pitchFamily="34" charset="0"/>
              </a:rPr>
              <a:t> وزيدوه علواً إلى الآباد.</a:t>
            </a:r>
            <a:endParaRPr lang="fr-FR" sz="4800"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ni`ebiaik</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br>
              <a:rPr lang="fr-FR" sz="3733" dirty="0">
                <a:solidFill>
                  <a:prstClr val="white"/>
                </a:solidFill>
                <a:latin typeface="CS Avva Shenouda" pitchFamily="34" charset="0"/>
              </a:rPr>
            </a:br>
            <a:r>
              <a:rPr lang="fr-FR" sz="3733" dirty="0">
                <a:solidFill>
                  <a:prstClr val="white"/>
                </a:solidFill>
                <a:latin typeface="CS Avva Shenouda" pitchFamily="34" charset="0"/>
              </a:rPr>
              <a:t>`P¡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30" y="371703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Ses serviteurs</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9079D756-128F-6087-7C0F-5E075D0972E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A04A4983-BF9E-E1B5-8ACB-C929C7F2492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61465046"/>
      </p:ext>
    </p:extLst>
  </p:cSld>
  <p:clrMapOvr>
    <a:masterClrMapping/>
  </p:clrMapOvr>
</p:sld>
</file>

<file path=ppt/slides/slide42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84576"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باركوا الرب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يا أرواح وأنفس</a:t>
            </a:r>
            <a:r>
              <a:rPr lang="fr-FR" sz="4800" dirty="0">
                <a:solidFill>
                  <a:prstClr val="white"/>
                </a:solidFill>
                <a:latin typeface="Calibri"/>
              </a:rPr>
              <a:t> </a:t>
            </a:r>
            <a:r>
              <a:rPr lang="ar-EG" sz="4800" dirty="0">
                <a:solidFill>
                  <a:prstClr val="white"/>
                </a:solidFill>
                <a:latin typeface="Calibri"/>
                <a:cs typeface="Arial" panose="020B0604020202020204" pitchFamily="34" charset="0"/>
              </a:rPr>
              <a:t>الصديقين</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سبحوه</a:t>
            </a:r>
            <a:r>
              <a:rPr lang="ar-EG" sz="4800" dirty="0">
                <a:solidFill>
                  <a:prstClr val="white"/>
                </a:solidFill>
                <a:latin typeface="Calibri"/>
                <a:cs typeface="Arial" panose="020B0604020202020204" pitchFamily="34" charset="0"/>
              </a:rPr>
              <a:t> وزيدوه علواً إلى الآباد.</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a:solidFill>
                  <a:prstClr val="white"/>
                </a:solidFill>
                <a:latin typeface="CS Avva Shenouda" pitchFamily="34" charset="0"/>
              </a:rPr>
              <a:t>`e`P</a:t>
            </a:r>
            <a:r>
              <a:rPr lang="fr-FR" sz="3733" dirty="0">
                <a:solidFill>
                  <a:prstClr val="white"/>
                </a:solidFill>
                <a:latin typeface="CS Avva Shenouda" pitchFamily="34" charset="0"/>
              </a:rPr>
              <a:t>¡ ni=p=na nem </a:t>
            </a:r>
            <a:r>
              <a:rPr lang="fr-FR" sz="3733" dirty="0" err="1">
                <a:solidFill>
                  <a:prstClr val="white"/>
                </a:solidFill>
                <a:latin typeface="CS Avva Shenouda" pitchFamily="34" charset="0"/>
              </a:rPr>
              <a:t>ni'u,y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ni`;</a:t>
            </a:r>
            <a:r>
              <a:rPr lang="fr-FR" sz="3733" dirty="0" err="1">
                <a:solidFill>
                  <a:prstClr val="white"/>
                </a:solidFill>
                <a:latin typeface="CS Avva Shenouda" pitchFamily="34" charset="0"/>
              </a:rPr>
              <a:t>myi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30" y="371703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esprits des justes</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7D3E147F-78F1-A5E4-8DCF-B81E486546E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72B8C01A-7BAB-B2C4-AE27-1C3DD566A2D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6284934"/>
      </p:ext>
    </p:extLst>
  </p:cSld>
  <p:clrMapOvr>
    <a:masterClrMapping/>
  </p:clrMapOvr>
</p:sld>
</file>

<file path=ppt/slides/slide42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3375604"/>
          </a:xfrm>
          <a:prstGeom prst="rect">
            <a:avLst/>
          </a:prstGeom>
        </p:spPr>
        <p:txBody>
          <a:bodyPr wrap="square">
            <a:spAutoFit/>
          </a:bodyPr>
          <a:lstStyle/>
          <a:p>
            <a:pPr algn="r" defTabSz="1219170" rtl="1"/>
            <a:r>
              <a:rPr lang="ar-EG" sz="4267" dirty="0">
                <a:solidFill>
                  <a:prstClr val="white"/>
                </a:solidFill>
                <a:latin typeface="Calibri"/>
                <a:cs typeface="Arial" panose="020B0604020202020204" pitchFamily="34" charset="0"/>
              </a:rPr>
              <a:t>باركوا الرب </a:t>
            </a:r>
            <a:endParaRPr lang="fr-FR" sz="4267" dirty="0">
              <a:solidFill>
                <a:prstClr val="white"/>
              </a:solidFill>
              <a:latin typeface="Calibri"/>
            </a:endParaRPr>
          </a:p>
          <a:p>
            <a:pPr algn="r" defTabSz="1219170" rtl="1"/>
            <a:r>
              <a:rPr lang="ar-EG" sz="4267" dirty="0">
                <a:solidFill>
                  <a:prstClr val="white"/>
                </a:solidFill>
                <a:latin typeface="Calibri"/>
                <a:cs typeface="Arial" panose="020B0604020202020204" pitchFamily="34" charset="0"/>
              </a:rPr>
              <a:t>أيها القديسون</a:t>
            </a:r>
            <a:endParaRPr lang="fr-FR" sz="4267" dirty="0">
              <a:solidFill>
                <a:prstClr val="white"/>
              </a:solidFill>
              <a:latin typeface="Calibri"/>
            </a:endParaRPr>
          </a:p>
          <a:p>
            <a:pPr algn="r" defTabSz="1219170" rtl="1"/>
            <a:r>
              <a:rPr lang="fr-FR" sz="4267" dirty="0">
                <a:solidFill>
                  <a:prstClr val="white"/>
                </a:solidFill>
                <a:latin typeface="Calibri"/>
              </a:rPr>
              <a:t> </a:t>
            </a:r>
            <a:r>
              <a:rPr lang="ar-EG" sz="4267" dirty="0" err="1">
                <a:solidFill>
                  <a:prstClr val="white"/>
                </a:solidFill>
                <a:latin typeface="Calibri"/>
                <a:cs typeface="Arial" panose="020B0604020202020204" pitchFamily="34" charset="0"/>
              </a:rPr>
              <a:t>والمتواضعو</a:t>
            </a:r>
            <a:r>
              <a:rPr lang="ar-EG" sz="4267" dirty="0">
                <a:solidFill>
                  <a:prstClr val="white"/>
                </a:solidFill>
                <a:latin typeface="Calibri"/>
                <a:cs typeface="Arial" panose="020B0604020202020204" pitchFamily="34" charset="0"/>
              </a:rPr>
              <a:t> القلوب </a:t>
            </a:r>
            <a:endParaRPr lang="fr-FR" sz="4267" dirty="0">
              <a:solidFill>
                <a:prstClr val="white"/>
              </a:solidFill>
              <a:latin typeface="Calibri"/>
            </a:endParaRPr>
          </a:p>
          <a:p>
            <a:pPr algn="r" defTabSz="1219170" rtl="1"/>
            <a:r>
              <a:rPr lang="ar-EG" sz="4267" dirty="0" err="1">
                <a:solidFill>
                  <a:prstClr val="white"/>
                </a:solidFill>
                <a:latin typeface="Calibri"/>
                <a:cs typeface="Arial" panose="020B0604020202020204" pitchFamily="34" charset="0"/>
              </a:rPr>
              <a:t>سبحوه</a:t>
            </a:r>
            <a:r>
              <a:rPr lang="ar-EG" sz="4267" dirty="0">
                <a:solidFill>
                  <a:prstClr val="white"/>
                </a:solidFill>
                <a:latin typeface="Calibri"/>
                <a:cs typeface="Arial" panose="020B0604020202020204" pitchFamily="34" charset="0"/>
              </a:rPr>
              <a:t> وزيدوه علواً إلى الآباد.</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ny</a:t>
            </a:r>
            <a:r>
              <a:rPr lang="fr-FR" sz="3733" dirty="0">
                <a:solidFill>
                  <a:prstClr val="white"/>
                </a:solidFill>
                <a:latin typeface="CS Avva Shenouda" pitchFamily="34" charset="0"/>
              </a:rPr>
              <a:t>=e=;u nem </a:t>
            </a:r>
            <a:r>
              <a:rPr lang="fr-FR" sz="3733" dirty="0" err="1">
                <a:solidFill>
                  <a:prstClr val="white"/>
                </a:solidFill>
                <a:latin typeface="CS Avva Shenouda" pitchFamily="34" charset="0"/>
              </a:rPr>
              <a:t>nyet;ebi`yout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pouhyt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30" y="371703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ô saints et humbles</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7303C9AD-3914-F72A-F661-5E0A4EC480F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B37C003C-08F4-7382-71CC-0743B646E56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46227613"/>
      </p:ext>
    </p:extLst>
  </p:cSld>
  <p:clrMapOvr>
    <a:masterClrMapping/>
  </p:clrMapOvr>
</p:sld>
</file>

<file path=ppt/slides/slide42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r" defTabSz="1219170" rtl="1"/>
            <a:r>
              <a:rPr lang="ar-EG" sz="4267" dirty="0">
                <a:solidFill>
                  <a:prstClr val="white"/>
                </a:solidFill>
                <a:latin typeface="Calibri"/>
                <a:cs typeface="Arial" panose="020B0604020202020204" pitchFamily="34" charset="0"/>
              </a:rPr>
              <a:t>باركوا الرب </a:t>
            </a:r>
            <a:endParaRPr lang="fr-FR" sz="4267" dirty="0">
              <a:solidFill>
                <a:prstClr val="white"/>
              </a:solidFill>
              <a:latin typeface="Calibri"/>
            </a:endParaRPr>
          </a:p>
          <a:p>
            <a:pPr algn="r" defTabSz="1219170" rtl="1"/>
            <a:r>
              <a:rPr lang="ar-EG" sz="4267" dirty="0">
                <a:solidFill>
                  <a:prstClr val="white"/>
                </a:solidFill>
                <a:latin typeface="Calibri"/>
                <a:cs typeface="Arial" panose="020B0604020202020204" pitchFamily="34" charset="0"/>
              </a:rPr>
              <a:t>يا حنانيا </a:t>
            </a:r>
            <a:r>
              <a:rPr lang="ar-EG" sz="4267" dirty="0" err="1">
                <a:solidFill>
                  <a:prstClr val="white"/>
                </a:solidFill>
                <a:latin typeface="Calibri"/>
                <a:cs typeface="Arial" panose="020B0604020202020204" pitchFamily="34" charset="0"/>
              </a:rPr>
              <a:t>وعزاريا</a:t>
            </a:r>
            <a:r>
              <a:rPr lang="ar-EG" sz="4267" dirty="0">
                <a:solidFill>
                  <a:prstClr val="white"/>
                </a:solidFill>
                <a:latin typeface="Calibri"/>
                <a:cs typeface="Arial" panose="020B0604020202020204" pitchFamily="34" charset="0"/>
              </a:rPr>
              <a:t> </a:t>
            </a:r>
            <a:r>
              <a:rPr lang="ar-EG" sz="4267" dirty="0" err="1">
                <a:solidFill>
                  <a:prstClr val="white"/>
                </a:solidFill>
                <a:latin typeface="Calibri"/>
                <a:cs typeface="Arial" panose="020B0604020202020204" pitchFamily="34" charset="0"/>
              </a:rPr>
              <a:t>وميصائيل</a:t>
            </a:r>
            <a:endParaRPr lang="fr-FR" sz="4267" dirty="0">
              <a:solidFill>
                <a:prstClr val="white"/>
              </a:solidFill>
              <a:latin typeface="Calibri"/>
            </a:endParaRPr>
          </a:p>
          <a:p>
            <a:pPr algn="r" defTabSz="1219170" rtl="1"/>
            <a:r>
              <a:rPr lang="ar-EG" sz="4267" dirty="0" err="1">
                <a:solidFill>
                  <a:prstClr val="white"/>
                </a:solidFill>
                <a:latin typeface="Calibri"/>
                <a:cs typeface="Arial" panose="020B0604020202020204" pitchFamily="34" charset="0"/>
              </a:rPr>
              <a:t>سبحوه</a:t>
            </a:r>
            <a:r>
              <a:rPr lang="ar-EG" sz="4267" dirty="0">
                <a:solidFill>
                  <a:prstClr val="white"/>
                </a:solidFill>
                <a:latin typeface="Calibri"/>
                <a:cs typeface="Arial" panose="020B0604020202020204" pitchFamily="34" charset="0"/>
              </a:rPr>
              <a:t> وزيدوه علواً إلى الآباد.</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Ananiac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Azariac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Micayl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30" y="371703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err="1">
                <a:solidFill>
                  <a:prstClr val="white"/>
                </a:solidFill>
                <a:latin typeface="Book Antiqua" pitchFamily="18" charset="0"/>
              </a:rPr>
              <a:t>Ananias</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Azarias</a:t>
            </a:r>
            <a:r>
              <a:rPr lang="fr-FR" sz="3733" b="1" dirty="0">
                <a:solidFill>
                  <a:prstClr val="white"/>
                </a:solidFill>
                <a:latin typeface="Book Antiqua" pitchFamily="18" charset="0"/>
              </a:rPr>
              <a:t> et </a:t>
            </a:r>
            <a:r>
              <a:rPr lang="fr-FR" sz="3733" b="1" dirty="0" err="1">
                <a:solidFill>
                  <a:prstClr val="white"/>
                </a:solidFill>
                <a:latin typeface="Book Antiqua" pitchFamily="18" charset="0"/>
              </a:rPr>
              <a:t>Mishaël</a:t>
            </a:r>
            <a:endParaRPr lang="fr-FR" sz="3733" b="1" dirty="0">
              <a:solidFill>
                <a:prstClr val="white"/>
              </a:solidFill>
              <a:latin typeface="Book Antiqua" pitchFamily="18" charset="0"/>
            </a:endParaRP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F2D64768-EB1D-E0DA-BEA5-0F9DFFD2D58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2B3C630F-FC77-4775-7A00-C5ECC40AC9A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80869396"/>
      </p:ext>
    </p:extLst>
  </p:cSld>
  <p:clrMapOvr>
    <a:masterClrMapping/>
  </p:clrMapOvr>
</p:sld>
</file>

<file path=ppt/slides/slide42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باركوا الرب </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يا عابدي الرب إله </a:t>
            </a:r>
            <a:r>
              <a:rPr lang="ar-EG" sz="4800" dirty="0" err="1">
                <a:solidFill>
                  <a:prstClr val="white"/>
                </a:solidFill>
                <a:latin typeface="Calibri"/>
                <a:cs typeface="Arial" panose="020B0604020202020204" pitchFamily="34" charset="0"/>
              </a:rPr>
              <a:t>أبائنا</a:t>
            </a:r>
            <a:r>
              <a:rPr lang="ar-EG" sz="4800" dirty="0">
                <a:solidFill>
                  <a:prstClr val="white"/>
                </a:solidFill>
                <a:latin typeface="Calibri"/>
                <a:cs typeface="Arial" panose="020B0604020202020204" pitchFamily="34" charset="0"/>
              </a:rPr>
              <a:t> </a:t>
            </a:r>
            <a:r>
              <a:rPr lang="ar-EG" sz="4800" dirty="0" err="1">
                <a:solidFill>
                  <a:prstClr val="white"/>
                </a:solidFill>
                <a:latin typeface="Calibri"/>
                <a:cs typeface="Arial" panose="020B0604020202020204" pitchFamily="34" charset="0"/>
              </a:rPr>
              <a:t>سبحوه</a:t>
            </a:r>
            <a:r>
              <a:rPr lang="ar-EG" sz="4800" dirty="0">
                <a:solidFill>
                  <a:prstClr val="white"/>
                </a:solidFill>
                <a:latin typeface="Calibri"/>
                <a:cs typeface="Arial" panose="020B0604020202020204" pitchFamily="34" charset="0"/>
              </a:rPr>
              <a:t> وزيدوه علواً إلى الآباد.</a:t>
            </a:r>
            <a:endParaRPr lang="fr-FR" sz="4800" dirty="0">
              <a:solidFill>
                <a:prstClr val="white"/>
              </a:solidFill>
              <a:latin typeface="Calibri"/>
            </a:endParaRPr>
          </a:p>
        </p:txBody>
      </p:sp>
      <p:sp>
        <p:nvSpPr>
          <p:cNvPr id="6" name="Rectangle 5"/>
          <p:cNvSpPr/>
          <p:nvPr/>
        </p:nvSpPr>
        <p:spPr>
          <a:xfrm>
            <a:off x="431371" y="332656"/>
            <a:ext cx="6336704"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nyetercebec;e</a:t>
            </a:r>
            <a:br>
              <a:rPr lang="fr-FR" sz="3733" dirty="0">
                <a:solidFill>
                  <a:prstClr val="white"/>
                </a:solidFill>
                <a:latin typeface="CS Avva Shenouda" pitchFamily="34" charset="0"/>
              </a:rPr>
            </a:br>
            <a:r>
              <a:rPr lang="fr-FR" sz="3733" dirty="0">
                <a:solidFill>
                  <a:prstClr val="white"/>
                </a:solidFill>
                <a:latin typeface="CS Avva Shenouda" pitchFamily="34" charset="0"/>
              </a:rPr>
              <a:t>`m`P¡ `V]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nenio</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30" y="371703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le Seigneur, </a:t>
            </a:r>
          </a:p>
          <a:p>
            <a:pPr algn="ctr" defTabSz="1219170"/>
            <a:r>
              <a:rPr lang="fr-FR" sz="3733" b="1" dirty="0">
                <a:solidFill>
                  <a:prstClr val="white"/>
                </a:solidFill>
                <a:latin typeface="Book Antiqua" pitchFamily="18" charset="0"/>
              </a:rPr>
              <a:t>ceux qui L'adorent</a:t>
            </a:r>
          </a:p>
          <a:p>
            <a:pPr algn="ctr" defTabSz="1219170"/>
            <a:r>
              <a:rPr lang="fr-FR" sz="3733" b="1" dirty="0">
                <a:solidFill>
                  <a:prstClr val="white"/>
                </a:solidFill>
                <a:latin typeface="Book Antiqua" pitchFamily="18" charset="0"/>
              </a:rPr>
              <a:t>Louez-Le à jamais, </a:t>
            </a:r>
          </a:p>
          <a:p>
            <a:pPr algn="ctr" defTabSz="1219170"/>
            <a:r>
              <a:rPr lang="fr-FR" sz="3733" b="1" dirty="0">
                <a:solidFill>
                  <a:prstClr val="white"/>
                </a:solidFill>
                <a:latin typeface="Book Antiqua" pitchFamily="18" charset="0"/>
              </a:rPr>
              <a:t>ajoutez à Sa grandeur</a:t>
            </a:r>
          </a:p>
        </p:txBody>
      </p:sp>
      <p:sp>
        <p:nvSpPr>
          <p:cNvPr id="17" name="ZoneTexte 16">
            <a:extLst>
              <a:ext uri="{FF2B5EF4-FFF2-40B4-BE49-F238E27FC236}">
                <a16:creationId xmlns:a16="http://schemas.microsoft.com/office/drawing/2014/main" id="{CD834828-C807-79DD-622B-2CFA4EABB62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323B59DC-F9E6-09CD-4502-2D22D7D211D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14506752"/>
      </p:ext>
    </p:extLst>
  </p:cSld>
  <p:clrMapOvr>
    <a:masterClrMapping/>
  </p:clrMapOvr>
</p:sld>
</file>

<file path=ppt/slides/slide42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279576" y="2639234"/>
            <a:ext cx="7848872" cy="523220"/>
          </a:xfrm>
          <a:prstGeom prst="rect">
            <a:avLst/>
          </a:prstGeom>
        </p:spPr>
        <p:txBody>
          <a:bodyPr wrap="square">
            <a:spAutoFit/>
          </a:bodyPr>
          <a:lstStyle/>
          <a:p>
            <a:pPr algn="ctr" rtl="1"/>
            <a:r>
              <a:rPr lang="fr-FR" sz="2800" b="1" dirty="0">
                <a:solidFill>
                  <a:prstClr val="white"/>
                </a:solidFill>
                <a:latin typeface="Book Antiqua" pitchFamily="18" charset="0"/>
              </a:rPr>
              <a:t> - Chantez Celui qui a été </a:t>
            </a:r>
            <a:r>
              <a:rPr lang="ar-EG" sz="2800" b="1" dirty="0">
                <a:solidFill>
                  <a:prstClr val="white"/>
                </a:solidFill>
                <a:latin typeface="Book Antiqua" pitchFamily="18" charset="0"/>
              </a:rPr>
              <a:t>رتّلوا للذي صلب عنّا </a:t>
            </a:r>
            <a:r>
              <a:rPr lang="fr-FR" sz="2800" b="1" dirty="0">
                <a:solidFill>
                  <a:prstClr val="white"/>
                </a:solidFill>
                <a:latin typeface="Book Antiqua" pitchFamily="18" charset="0"/>
              </a:rPr>
              <a:t> </a:t>
            </a:r>
            <a:endParaRPr lang="fr-FR" sz="5000" dirty="0">
              <a:solidFill>
                <a:prstClr val="white"/>
              </a:solidFill>
            </a:endParaRPr>
          </a:p>
        </p:txBody>
      </p:sp>
      <p:sp>
        <p:nvSpPr>
          <p:cNvPr id="6" name="Rectangle 5"/>
          <p:cNvSpPr/>
          <p:nvPr/>
        </p:nvSpPr>
        <p:spPr>
          <a:xfrm>
            <a:off x="3359696" y="980728"/>
            <a:ext cx="5616624" cy="861774"/>
          </a:xfrm>
          <a:prstGeom prst="rect">
            <a:avLst/>
          </a:prstGeom>
        </p:spPr>
        <p:txBody>
          <a:bodyPr wrap="square">
            <a:spAutoFit/>
          </a:bodyPr>
          <a:lstStyle/>
          <a:p>
            <a:pPr algn="ctr"/>
            <a:r>
              <a:rPr lang="fr-FR" sz="5000" dirty="0">
                <a:solidFill>
                  <a:prstClr val="white"/>
                </a:solidFill>
                <a:latin typeface="CS Avva Shenouda" panose="020B7200000000000000" pitchFamily="34" charset="0"/>
              </a:rPr>
              <a:t>`</a:t>
            </a:r>
            <a:r>
              <a:rPr lang="fr-FR" sz="5000" dirty="0" err="1">
                <a:solidFill>
                  <a:prstClr val="white"/>
                </a:solidFill>
                <a:latin typeface="Avva_Marcos" panose="04020500000000000000" pitchFamily="82" charset="0"/>
              </a:rPr>
              <a:t>A</a:t>
            </a:r>
            <a:r>
              <a:rPr lang="fr-FR" sz="5000" dirty="0" err="1">
                <a:solidFill>
                  <a:prstClr val="white"/>
                </a:solidFill>
                <a:latin typeface="CS Avva Shenouda" panose="020B7200000000000000" pitchFamily="34" charset="0"/>
              </a:rPr>
              <a:t>ri'alin</a:t>
            </a:r>
            <a:endParaRPr lang="fr-FR" sz="5000" dirty="0">
              <a:solidFill>
                <a:prstClr val="white"/>
              </a:solidFill>
              <a:latin typeface="CS Avva Shenouda" panose="020B7200000000000000" pitchFamily="34" charset="0"/>
            </a:endParaRPr>
          </a:p>
        </p:txBody>
      </p:sp>
      <p:sp>
        <p:nvSpPr>
          <p:cNvPr id="7" name="Rectangle 6"/>
          <p:cNvSpPr/>
          <p:nvPr/>
        </p:nvSpPr>
        <p:spPr>
          <a:xfrm>
            <a:off x="2639616" y="3959188"/>
            <a:ext cx="7200800" cy="954107"/>
          </a:xfrm>
          <a:prstGeom prst="rect">
            <a:avLst/>
          </a:prstGeom>
        </p:spPr>
        <p:txBody>
          <a:bodyPr wrap="square">
            <a:spAutoFit/>
          </a:bodyPr>
          <a:lstStyle/>
          <a:p>
            <a:pPr algn="ctr"/>
            <a:r>
              <a:rPr lang="pt-BR" sz="2800" dirty="0">
                <a:solidFill>
                  <a:prstClr val="white"/>
                </a:solidFill>
                <a:latin typeface="CS Avva Shenouda" pitchFamily="34" charset="0"/>
              </a:rPr>
              <a:t>"ali Batoc `mpisomt `n`alou `n`agioc</a:t>
            </a:r>
          </a:p>
          <a:p>
            <a:pPr algn="ctr"/>
            <a:r>
              <a:rPr lang="fr-FR" sz="2800" b="1" dirty="0" err="1">
                <a:solidFill>
                  <a:prstClr val="white"/>
                </a:solidFill>
                <a:latin typeface="Book Antiqua" pitchFamily="18" charset="0"/>
              </a:rPr>
              <a:t>Psalie</a:t>
            </a:r>
            <a:r>
              <a:rPr lang="fr-FR" sz="2800" b="1" dirty="0">
                <a:solidFill>
                  <a:prstClr val="white"/>
                </a:solidFill>
                <a:latin typeface="Book Antiqua" pitchFamily="18" charset="0"/>
              </a:rPr>
              <a:t> </a:t>
            </a:r>
            <a:r>
              <a:rPr lang="fr-FR" sz="2800" b="1" dirty="0" err="1">
                <a:solidFill>
                  <a:prstClr val="white"/>
                </a:solidFill>
                <a:latin typeface="Book Antiqua" pitchFamily="18" charset="0"/>
              </a:rPr>
              <a:t>Watos</a:t>
            </a:r>
            <a:r>
              <a:rPr lang="fr-FR" sz="2800" b="1" dirty="0">
                <a:solidFill>
                  <a:prstClr val="white"/>
                </a:solidFill>
                <a:latin typeface="Book Antiqua" pitchFamily="18" charset="0"/>
              </a:rPr>
              <a:t> pour les 3 jeunes saints</a:t>
            </a: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230</a:t>
            </a:r>
          </a:p>
        </p:txBody>
      </p:sp>
      <p:sp>
        <p:nvSpPr>
          <p:cNvPr id="2" name="ZoneTexte 1">
            <a:extLst>
              <a:ext uri="{FF2B5EF4-FFF2-40B4-BE49-F238E27FC236}">
                <a16:creationId xmlns:a16="http://schemas.microsoft.com/office/drawing/2014/main" id="{4B83CD75-9601-8FB3-EA54-37145910CC8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
        <p:nvSpPr>
          <p:cNvPr id="3" name="ZoneTexte 2">
            <a:hlinkClick r:id="rId3" action="ppaction://hlinksldjump"/>
            <a:extLst>
              <a:ext uri="{FF2B5EF4-FFF2-40B4-BE49-F238E27FC236}">
                <a16:creationId xmlns:a16="http://schemas.microsoft.com/office/drawing/2014/main" id="{51F55D97-24ED-06AB-2031-90D644E8D69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87930697"/>
      </p:ext>
    </p:extLst>
  </p:cSld>
  <p:clrMapOvr>
    <a:masterClrMapping/>
  </p:clrMapOvr>
</p:sld>
</file>

<file path=ppt/slides/slide4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رتّلوا للذي صلب عنّا</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وقبر وقام</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وأبطل الموت وأهانه </a:t>
            </a:r>
            <a:endParaRPr lang="fr-FR" sz="4800" dirty="0">
              <a:solidFill>
                <a:prstClr val="white"/>
              </a:solidFill>
              <a:latin typeface="Calibri"/>
            </a:endParaRPr>
          </a:p>
          <a:p>
            <a:pPr algn="just" defTabSz="1219170" rtl="1"/>
            <a:r>
              <a:rPr lang="ar-EG" sz="4800" dirty="0" err="1">
                <a:solidFill>
                  <a:prstClr val="white"/>
                </a:solidFill>
                <a:latin typeface="Calibri"/>
                <a:cs typeface="Arial" panose="020B0604020202020204" pitchFamily="34" charset="0"/>
              </a:rPr>
              <a:t>سبحوه</a:t>
            </a:r>
            <a:r>
              <a:rPr lang="ar-EG" sz="4800" dirty="0">
                <a:solidFill>
                  <a:prstClr val="white"/>
                </a:solidFill>
                <a:latin typeface="Calibri"/>
                <a:cs typeface="Arial" panose="020B0604020202020204" pitchFamily="34" charset="0"/>
              </a:rPr>
              <a:t> وزيدوه علوّاً.</a:t>
            </a:r>
            <a:endParaRPr lang="fr-FR" sz="4800" dirty="0">
              <a:solidFill>
                <a:prstClr val="white"/>
              </a:solidFill>
              <a:latin typeface="Calibri"/>
            </a:endParaRPr>
          </a:p>
        </p:txBody>
      </p:sp>
      <p:sp>
        <p:nvSpPr>
          <p:cNvPr id="6" name="Rectangle 5"/>
          <p:cNvSpPr/>
          <p:nvPr/>
        </p:nvSpPr>
        <p:spPr>
          <a:xfrm>
            <a:off x="431371" y="332656"/>
            <a:ext cx="6048672"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Ari'alin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eVyetauasf</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e`hryi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ejwn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aukocf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aftwnf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afkwrf</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vmou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sosf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a:t>
            </a:r>
          </a:p>
        </p:txBody>
      </p:sp>
      <p:sp>
        <p:nvSpPr>
          <p:cNvPr id="7" name="Rectangle 6"/>
          <p:cNvSpPr/>
          <p:nvPr/>
        </p:nvSpPr>
        <p:spPr>
          <a:xfrm>
            <a:off x="431371" y="381304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Chantez Celui qui a été</a:t>
            </a:r>
          </a:p>
          <a:p>
            <a:pPr algn="ctr" defTabSz="1219170"/>
            <a:r>
              <a:rPr lang="fr-FR" sz="3733" b="1" dirty="0">
                <a:solidFill>
                  <a:prstClr val="white"/>
                </a:solidFill>
                <a:latin typeface="Book Antiqua" pitchFamily="18" charset="0"/>
              </a:rPr>
              <a:t>Crucifié pour nous et enterré</a:t>
            </a:r>
          </a:p>
          <a:p>
            <a:pPr algn="ctr" defTabSz="1219170"/>
            <a:r>
              <a:rPr lang="fr-FR" sz="3733" b="1" dirty="0">
                <a:solidFill>
                  <a:prstClr val="white"/>
                </a:solidFill>
                <a:latin typeface="Book Antiqua" pitchFamily="18" charset="0"/>
              </a:rPr>
              <a:t>Vaincu la mort, ressuscité</a:t>
            </a:r>
          </a:p>
          <a:p>
            <a:pPr algn="ctr" defTabSz="1219170"/>
            <a:r>
              <a:rPr lang="fr-FR" sz="3733" b="1" dirty="0">
                <a:solidFill>
                  <a:prstClr val="white"/>
                </a:solidFill>
                <a:latin typeface="Book Antiqua" pitchFamily="18" charset="0"/>
              </a:rPr>
              <a:t>Louez-Le, ajoutez à Sa Grandeur</a:t>
            </a:r>
          </a:p>
        </p:txBody>
      </p:sp>
      <p:sp>
        <p:nvSpPr>
          <p:cNvPr id="17" name="ZoneTexte 16">
            <a:extLst>
              <a:ext uri="{FF2B5EF4-FFF2-40B4-BE49-F238E27FC236}">
                <a16:creationId xmlns:a16="http://schemas.microsoft.com/office/drawing/2014/main" id="{380BB703-668B-951D-01CA-1948F643E3D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
        <p:nvSpPr>
          <p:cNvPr id="18" name="ZoneTexte 17">
            <a:hlinkClick r:id="rId2" action="ppaction://hlinksldjump"/>
            <a:extLst>
              <a:ext uri="{FF2B5EF4-FFF2-40B4-BE49-F238E27FC236}">
                <a16:creationId xmlns:a16="http://schemas.microsoft.com/office/drawing/2014/main" id="{151527C9-D9F7-90C9-52CD-4FC72BCC1A0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68583381"/>
      </p:ext>
    </p:extLst>
  </p:cSld>
  <p:clrMapOvr>
    <a:masterClrMapping/>
  </p:clrMapOvr>
</p:sld>
</file>

<file path=ppt/slides/slide42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اخلعوا الإنسان العتيق</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والبسوا الجديد الفاخر</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واقتربوا إلى عظم الرحمة</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سبحوه</a:t>
            </a:r>
            <a:r>
              <a:rPr lang="ar-EG" sz="4267" dirty="0">
                <a:solidFill>
                  <a:prstClr val="white"/>
                </a:solidFill>
                <a:latin typeface="Calibri"/>
                <a:cs typeface="Arial" panose="020B0604020202020204" pitchFamily="34" charset="0"/>
              </a:rPr>
              <a:t> وزيدوه علوّاً.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Bws</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mpirwmi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mpaleoc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jwlh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mpiberi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eu`kleoc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eqwnt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emega`eleoc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a:t>
            </a:r>
          </a:p>
        </p:txBody>
      </p:sp>
      <p:sp>
        <p:nvSpPr>
          <p:cNvPr id="7" name="Rectangle 6"/>
          <p:cNvSpPr/>
          <p:nvPr/>
        </p:nvSpPr>
        <p:spPr>
          <a:xfrm>
            <a:off x="431371" y="381304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L’homme ancien, vous ôterez</a:t>
            </a:r>
          </a:p>
          <a:p>
            <a:pPr algn="ctr" defTabSz="1219170"/>
            <a:r>
              <a:rPr lang="fr-FR" sz="3733" b="1" dirty="0">
                <a:solidFill>
                  <a:prstClr val="white"/>
                </a:solidFill>
                <a:latin typeface="Book Antiqua" pitchFamily="18" charset="0"/>
              </a:rPr>
              <a:t>L’homme nouveau revêtirez</a:t>
            </a:r>
          </a:p>
          <a:p>
            <a:pPr algn="ctr" defTabSz="1219170"/>
            <a:r>
              <a:rPr lang="fr-FR" sz="3733" b="1" dirty="0">
                <a:solidFill>
                  <a:prstClr val="white"/>
                </a:solidFill>
                <a:latin typeface="Book Antiqua" pitchFamily="18" charset="0"/>
              </a:rPr>
              <a:t>Et approchez l’immense Pitié</a:t>
            </a:r>
          </a:p>
          <a:p>
            <a:pPr algn="ctr" defTabSz="1219170"/>
            <a:r>
              <a:rPr lang="fr-FR" sz="3733" b="1" dirty="0">
                <a:solidFill>
                  <a:prstClr val="white"/>
                </a:solidFill>
                <a:latin typeface="Book Antiqua" pitchFamily="18" charset="0"/>
              </a:rPr>
              <a:t>Louez-Le, ajoutez à Sa Grandeur</a:t>
            </a:r>
          </a:p>
        </p:txBody>
      </p:sp>
      <p:sp>
        <p:nvSpPr>
          <p:cNvPr id="17" name="ZoneTexte 16">
            <a:extLst>
              <a:ext uri="{FF2B5EF4-FFF2-40B4-BE49-F238E27FC236}">
                <a16:creationId xmlns:a16="http://schemas.microsoft.com/office/drawing/2014/main" id="{6C5125D5-F7D6-E5F7-F203-7693E474198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
        <p:nvSpPr>
          <p:cNvPr id="18" name="ZoneTexte 17">
            <a:hlinkClick r:id="rId2" action="ppaction://hlinksldjump"/>
            <a:extLst>
              <a:ext uri="{FF2B5EF4-FFF2-40B4-BE49-F238E27FC236}">
                <a16:creationId xmlns:a16="http://schemas.microsoft.com/office/drawing/2014/main" id="{C5993329-8682-52DA-2A92-4A36CD91618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84732601"/>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7"/>
            <a:ext cx="11247156" cy="2123658"/>
          </a:xfrm>
          <a:prstGeom prst="rect">
            <a:avLst/>
          </a:prstGeom>
        </p:spPr>
        <p:txBody>
          <a:bodyPr wrap="square">
            <a:spAutoFit/>
          </a:bodyPr>
          <a:lstStyle/>
          <a:p>
            <a:pPr algn="just" rtl="1"/>
            <a:r>
              <a:rPr lang="ar-EG" sz="4400" dirty="0">
                <a:solidFill>
                  <a:prstClr val="white"/>
                </a:solidFill>
              </a:rPr>
              <a:t>أساساته في الجبال المقدسة،أحب الرب أبواب صهيون أفضل من جميع مساكن يعقوب. أعمال مجيدة قيلت من أجلِك يا مدينة الله. </a:t>
            </a:r>
            <a:r>
              <a:rPr lang="ar-EG" sz="4400" dirty="0" err="1">
                <a:solidFill>
                  <a:prstClr val="white"/>
                </a:solidFill>
              </a:rPr>
              <a:t>الليلويا</a:t>
            </a:r>
            <a:r>
              <a:rPr lang="ar-EG" sz="4400" dirty="0">
                <a:solidFill>
                  <a:prstClr val="white"/>
                </a:solidFill>
              </a:rPr>
              <a:t>.</a:t>
            </a:r>
            <a:endParaRPr lang="fr-FR" sz="4400" dirty="0">
              <a:solidFill>
                <a:prstClr val="white"/>
              </a:solidFill>
            </a:endParaRPr>
          </a:p>
        </p:txBody>
      </p:sp>
      <p:sp>
        <p:nvSpPr>
          <p:cNvPr id="7" name="Rectangle 6"/>
          <p:cNvSpPr/>
          <p:nvPr/>
        </p:nvSpPr>
        <p:spPr>
          <a:xfrm>
            <a:off x="457200" y="3476618"/>
            <a:ext cx="11247156" cy="1477328"/>
          </a:xfrm>
          <a:prstGeom prst="rect">
            <a:avLst/>
          </a:prstGeom>
        </p:spPr>
        <p:txBody>
          <a:bodyPr wrap="square">
            <a:spAutoFit/>
          </a:bodyPr>
          <a:lstStyle/>
          <a:p>
            <a:pPr algn="ctr"/>
            <a:r>
              <a:rPr lang="fr-FR" sz="3000" b="1" dirty="0">
                <a:solidFill>
                  <a:prstClr val="white"/>
                </a:solidFill>
                <a:latin typeface="Book Antiqua" pitchFamily="18" charset="0"/>
              </a:rPr>
              <a:t>Elle est fondée sur les montagnes saintes. L'Éternel aime les portes de Sion Plus que toutes les demeures de Jacob. Des choses glorieuses ont été dites sur toi, Ville de Dieu! Alléluia.</a:t>
            </a:r>
          </a:p>
        </p:txBody>
      </p:sp>
      <p:sp>
        <p:nvSpPr>
          <p:cNvPr id="4" name="Rectangle 3">
            <a:hlinkClick r:id="rId2" action="ppaction://hlinksldjump"/>
            <a:extLst>
              <a:ext uri="{FF2B5EF4-FFF2-40B4-BE49-F238E27FC236}">
                <a16:creationId xmlns:a16="http://schemas.microsoft.com/office/drawing/2014/main" id="{C86B91B2-071A-FEC9-814A-54D217FEEF5D}"/>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252DD055-2CCB-784A-B304-F500C502834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F038E43C-E3E6-3F3F-FA5F-C4101F61008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59386274"/>
      </p:ext>
    </p:extLst>
  </p:cSld>
  <p:clrMapOvr>
    <a:masterClrMapping/>
  </p:clrMapOvr>
</p:sld>
</file>

<file path=ppt/slides/slide4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384032" y="340592"/>
            <a:ext cx="5376597" cy="2534092"/>
          </a:xfrm>
          <a:prstGeom prst="rect">
            <a:avLst/>
          </a:prstGeom>
        </p:spPr>
        <p:txBody>
          <a:bodyPr wrap="square">
            <a:spAutoFit/>
          </a:bodyPr>
          <a:lstStyle/>
          <a:p>
            <a:pPr algn="just" defTabSz="1219170" rtl="1"/>
            <a:r>
              <a:rPr lang="ar-EG" sz="4000" dirty="0">
                <a:solidFill>
                  <a:prstClr val="white"/>
                </a:solidFill>
                <a:latin typeface="Calibri"/>
                <a:cs typeface="Arial" panose="020B0604020202020204" pitchFamily="34" charset="0"/>
              </a:rPr>
              <a:t>يا جنس المسيحيين</a:t>
            </a:r>
            <a:endParaRPr lang="fr-FR" sz="4000" dirty="0">
              <a:solidFill>
                <a:prstClr val="white"/>
              </a:solidFill>
              <a:latin typeface="Calibri"/>
            </a:endParaRPr>
          </a:p>
          <a:p>
            <a:pPr algn="just" defTabSz="1219170" rtl="1"/>
            <a:r>
              <a:rPr lang="ar-EG" sz="3867" dirty="0">
                <a:solidFill>
                  <a:prstClr val="white"/>
                </a:solidFill>
                <a:latin typeface="Calibri"/>
                <a:cs typeface="Arial" panose="020B0604020202020204" pitchFamily="34" charset="0"/>
              </a:rPr>
              <a:t>القسوس والشمامسة أعطوا مجداً</a:t>
            </a:r>
            <a:endParaRPr lang="fr-FR" sz="3867" dirty="0">
              <a:solidFill>
                <a:prstClr val="white"/>
              </a:solidFill>
              <a:latin typeface="Calibri"/>
            </a:endParaRPr>
          </a:p>
          <a:p>
            <a:pPr algn="just" defTabSz="1219170" rtl="1"/>
            <a:r>
              <a:rPr lang="ar-EG" sz="4000" dirty="0">
                <a:solidFill>
                  <a:prstClr val="white"/>
                </a:solidFill>
                <a:latin typeface="Calibri"/>
                <a:cs typeface="Arial" panose="020B0604020202020204" pitchFamily="34" charset="0"/>
              </a:rPr>
              <a:t>للرب لأنه مستوجب</a:t>
            </a:r>
            <a:endParaRPr lang="fr-FR" sz="4000" dirty="0">
              <a:solidFill>
                <a:prstClr val="white"/>
              </a:solidFill>
              <a:latin typeface="Calibri"/>
            </a:endParaRPr>
          </a:p>
          <a:p>
            <a:pPr algn="just" defTabSz="1219170" rtl="1"/>
            <a:r>
              <a:rPr lang="ar-EG" sz="4000" dirty="0" err="1">
                <a:solidFill>
                  <a:prstClr val="white"/>
                </a:solidFill>
                <a:latin typeface="Calibri"/>
                <a:cs typeface="Arial" panose="020B0604020202020204" pitchFamily="34" charset="0"/>
              </a:rPr>
              <a:t>سبحوه</a:t>
            </a:r>
            <a:r>
              <a:rPr lang="ar-EG" sz="4000" dirty="0">
                <a:solidFill>
                  <a:prstClr val="white"/>
                </a:solidFill>
                <a:latin typeface="Calibri"/>
                <a:cs typeface="Arial" panose="020B0604020202020204" pitchFamily="34" charset="0"/>
              </a:rPr>
              <a:t> وزيدوه علوّاً.</a:t>
            </a:r>
            <a:endParaRPr lang="fr-FR" sz="4000" dirty="0">
              <a:solidFill>
                <a:prstClr val="white"/>
              </a:solidFill>
              <a:latin typeface="Calibri"/>
            </a:endParaRPr>
          </a:p>
        </p:txBody>
      </p:sp>
      <p:sp>
        <p:nvSpPr>
          <p:cNvPr id="6" name="Rectangle 5"/>
          <p:cNvSpPr/>
          <p:nvPr/>
        </p:nvSpPr>
        <p:spPr>
          <a:xfrm>
            <a:off x="431371" y="332656"/>
            <a:ext cx="5952661"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Genoc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nni</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ricti`anoc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ni`precbuteroc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di`akonoc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ma`wou</a:t>
            </a:r>
            <a:r>
              <a:rPr lang="fr-FR" sz="3733" dirty="0">
                <a:solidFill>
                  <a:prstClr val="white"/>
                </a:solidFill>
                <a:latin typeface="CS Avva Shenouda" pitchFamily="34" charset="0"/>
              </a:rPr>
              <a:t> `m`P¡ je </a:t>
            </a:r>
            <a:r>
              <a:rPr lang="fr-FR" sz="3733" dirty="0" err="1">
                <a:solidFill>
                  <a:prstClr val="white"/>
                </a:solidFill>
                <a:latin typeface="CS Avva Shenouda" pitchFamily="34" charset="0"/>
              </a:rPr>
              <a:t>ouhikanoc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a:t>
            </a:r>
          </a:p>
        </p:txBody>
      </p:sp>
      <p:sp>
        <p:nvSpPr>
          <p:cNvPr id="7" name="Rectangle 6"/>
          <p:cNvSpPr/>
          <p:nvPr/>
        </p:nvSpPr>
        <p:spPr>
          <a:xfrm>
            <a:off x="448229" y="381304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Ô vous le peuple des Chrétiens</a:t>
            </a:r>
          </a:p>
          <a:p>
            <a:pPr algn="ctr" defTabSz="1219170"/>
            <a:r>
              <a:rPr lang="fr-FR" sz="3733" b="1" dirty="0">
                <a:solidFill>
                  <a:prstClr val="white"/>
                </a:solidFill>
                <a:latin typeface="Book Antiqua" pitchFamily="18" charset="0"/>
              </a:rPr>
              <a:t>Clergé et diacres et tous les Siens</a:t>
            </a:r>
          </a:p>
          <a:p>
            <a:pPr algn="ctr" defTabSz="1219170"/>
            <a:r>
              <a:rPr lang="fr-FR" sz="3733" b="1" dirty="0">
                <a:solidFill>
                  <a:prstClr val="white"/>
                </a:solidFill>
                <a:latin typeface="Book Antiqua" pitchFamily="18" charset="0"/>
              </a:rPr>
              <a:t>Rendez gloire au Seigneur car il convient</a:t>
            </a:r>
          </a:p>
          <a:p>
            <a:pPr algn="ctr" defTabSz="1219170"/>
            <a:r>
              <a:rPr lang="fr-FR" sz="3733" b="1" dirty="0">
                <a:solidFill>
                  <a:prstClr val="white"/>
                </a:solidFill>
                <a:latin typeface="Book Antiqua" pitchFamily="18" charset="0"/>
              </a:rPr>
              <a:t>Louez-Le, ajoutez à Sa Grandeur</a:t>
            </a:r>
          </a:p>
        </p:txBody>
      </p:sp>
      <p:sp>
        <p:nvSpPr>
          <p:cNvPr id="17" name="ZoneTexte 16">
            <a:extLst>
              <a:ext uri="{FF2B5EF4-FFF2-40B4-BE49-F238E27FC236}">
                <a16:creationId xmlns:a16="http://schemas.microsoft.com/office/drawing/2014/main" id="{2DA6CD7E-E877-3D0B-FA83-FE20D62AA4C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
        <p:nvSpPr>
          <p:cNvPr id="18" name="ZoneTexte 17">
            <a:hlinkClick r:id="rId2" action="ppaction://hlinksldjump"/>
            <a:extLst>
              <a:ext uri="{FF2B5EF4-FFF2-40B4-BE49-F238E27FC236}">
                <a16:creationId xmlns:a16="http://schemas.microsoft.com/office/drawing/2014/main" id="{7E5E37D4-B159-F00C-D2F7-CE0A142528C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57848129"/>
      </p:ext>
    </p:extLst>
  </p:cSld>
  <p:clrMapOvr>
    <a:masterClrMapping/>
  </p:clrMapOvr>
</p:sld>
</file>

<file path=ppt/slides/slide4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هلم إلينا أيّها الثلاثة فتية</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الذين رفعهم المسيح إلهنا</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وأنقذهم من إبليس</a:t>
            </a:r>
            <a:endParaRPr lang="fr-FR" sz="4800" dirty="0">
              <a:solidFill>
                <a:prstClr val="white"/>
              </a:solidFill>
              <a:latin typeface="Calibri"/>
            </a:endParaRPr>
          </a:p>
          <a:p>
            <a:pPr algn="just" defTabSz="1219170" rtl="1"/>
            <a:r>
              <a:rPr lang="ar-EG" sz="4800" dirty="0" err="1">
                <a:solidFill>
                  <a:prstClr val="white"/>
                </a:solidFill>
                <a:latin typeface="Calibri"/>
                <a:cs typeface="Arial" panose="020B0604020202020204" pitchFamily="34" charset="0"/>
              </a:rPr>
              <a:t>سبحوه</a:t>
            </a:r>
            <a:r>
              <a:rPr lang="ar-EG" sz="4800" dirty="0">
                <a:solidFill>
                  <a:prstClr val="white"/>
                </a:solidFill>
                <a:latin typeface="Calibri"/>
                <a:cs typeface="Arial" panose="020B0604020202020204" pitchFamily="34" charset="0"/>
              </a:rPr>
              <a:t> وزيدوه علوّاً.</a:t>
            </a:r>
            <a:endParaRPr lang="fr-FR" sz="4800" dirty="0">
              <a:solidFill>
                <a:prstClr val="white"/>
              </a:solidFill>
              <a:latin typeface="Calibri"/>
            </a:endParaRPr>
          </a:p>
        </p:txBody>
      </p:sp>
      <p:sp>
        <p:nvSpPr>
          <p:cNvPr id="6" name="Rectangle 5"/>
          <p:cNvSpPr/>
          <p:nvPr/>
        </p:nvSpPr>
        <p:spPr>
          <a:xfrm>
            <a:off x="431371" y="332656"/>
            <a:ext cx="6096677" cy="2862322"/>
          </a:xfrm>
          <a:prstGeom prst="rect">
            <a:avLst/>
          </a:prstGeom>
        </p:spPr>
        <p:txBody>
          <a:bodyPr wrap="square">
            <a:spAutoFit/>
          </a:bodyPr>
          <a:lstStyle/>
          <a:p>
            <a:pPr algn="just" defTabSz="1219170"/>
            <a:r>
              <a:rPr lang="fr-FR" sz="3600" dirty="0">
                <a:solidFill>
                  <a:prstClr val="white"/>
                </a:solidFill>
                <a:latin typeface="CS Avva Shenouda" pitchFamily="34" charset="0"/>
              </a:rPr>
              <a:t>¿</a:t>
            </a:r>
            <a:r>
              <a:rPr lang="fr-FR" sz="3600" dirty="0" err="1">
                <a:solidFill>
                  <a:prstClr val="white"/>
                </a:solidFill>
                <a:latin typeface="CS Avva Shenouda" pitchFamily="34" charset="0"/>
              </a:rPr>
              <a:t>Deute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haron</a:t>
            </a:r>
            <a:r>
              <a:rPr lang="fr-FR" sz="3600" dirty="0">
                <a:solidFill>
                  <a:prstClr val="white"/>
                </a:solidFill>
                <a:latin typeface="CS Avva Shenouda" pitchFamily="34" charset="0"/>
              </a:rPr>
              <a:t> `w pi=g `n`</a:t>
            </a:r>
            <a:r>
              <a:rPr lang="fr-FR" sz="3600" dirty="0" err="1">
                <a:solidFill>
                  <a:prstClr val="white"/>
                </a:solidFill>
                <a:latin typeface="CS Avva Shenouda" pitchFamily="34" charset="0"/>
              </a:rPr>
              <a:t>alou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eta</a:t>
            </a:r>
            <a:r>
              <a:rPr lang="fr-FR" sz="3600" dirty="0">
                <a:solidFill>
                  <a:prstClr val="white"/>
                </a:solidFill>
                <a:latin typeface="CS Avva Shenouda" pitchFamily="34" charset="0"/>
              </a:rPr>
              <a:t> P=,=c </a:t>
            </a:r>
            <a:r>
              <a:rPr lang="fr-FR" sz="3600" dirty="0" err="1">
                <a:solidFill>
                  <a:prstClr val="white"/>
                </a:solidFill>
                <a:latin typeface="CS Avva Shenouda" pitchFamily="34" charset="0"/>
              </a:rPr>
              <a:t>Pennou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olou</a:t>
            </a:r>
            <a:br>
              <a:rPr lang="fr-FR" sz="3600" dirty="0">
                <a:solidFill>
                  <a:prstClr val="white"/>
                </a:solidFill>
                <a:latin typeface="CS Avva Shenouda" pitchFamily="34" charset="0"/>
              </a:rPr>
            </a:b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afnahmou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ebolha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pidi`abolou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br>
              <a:rPr lang="fr-FR" sz="3600" dirty="0">
                <a:solidFill>
                  <a:prstClr val="white"/>
                </a:solidFill>
                <a:latin typeface="CS Avva Shenouda" pitchFamily="34" charset="0"/>
              </a:rPr>
            </a:br>
            <a:r>
              <a:rPr lang="fr-FR" sz="3600" dirty="0">
                <a:solidFill>
                  <a:prstClr val="white"/>
                </a:solidFill>
                <a:latin typeface="CS Avva Shenouda" pitchFamily="34" charset="0"/>
              </a:rPr>
              <a:t>`</a:t>
            </a:r>
            <a:r>
              <a:rPr lang="fr-FR" sz="3600" dirty="0" err="1">
                <a:solidFill>
                  <a:prstClr val="white"/>
                </a:solidFill>
                <a:latin typeface="CS Avva Shenouda" pitchFamily="34" charset="0"/>
              </a:rPr>
              <a:t>arihou`o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acf</a:t>
            </a:r>
            <a:r>
              <a:rPr lang="fr-FR" sz="3600" dirty="0">
                <a:solidFill>
                  <a:prstClr val="white"/>
                </a:solidFill>
                <a:latin typeface="CS Avva Shenouda" pitchFamily="34" charset="0"/>
              </a:rPr>
              <a:t>.</a:t>
            </a:r>
          </a:p>
        </p:txBody>
      </p:sp>
      <p:sp>
        <p:nvSpPr>
          <p:cNvPr id="7" name="Rectangle 6"/>
          <p:cNvSpPr/>
          <p:nvPr/>
        </p:nvSpPr>
        <p:spPr>
          <a:xfrm>
            <a:off x="448229" y="381304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Ô trois jeunes hommes, à nous venez</a:t>
            </a:r>
          </a:p>
          <a:p>
            <a:pPr algn="ctr" defTabSz="1219170"/>
            <a:r>
              <a:rPr lang="fr-FR" sz="3733" b="1" dirty="0">
                <a:solidFill>
                  <a:prstClr val="white"/>
                </a:solidFill>
                <a:latin typeface="Book Antiqua" pitchFamily="18" charset="0"/>
              </a:rPr>
              <a:t>Vous que Jésus a élevés</a:t>
            </a:r>
          </a:p>
          <a:p>
            <a:pPr algn="ctr" defTabSz="1219170"/>
            <a:r>
              <a:rPr lang="fr-FR" sz="3733" b="1" dirty="0">
                <a:solidFill>
                  <a:prstClr val="white"/>
                </a:solidFill>
                <a:latin typeface="Book Antiqua" pitchFamily="18" charset="0"/>
              </a:rPr>
              <a:t>De Satan, Il vous a sauvés</a:t>
            </a:r>
          </a:p>
          <a:p>
            <a:pPr algn="ctr" defTabSz="1219170"/>
            <a:r>
              <a:rPr lang="fr-FR" sz="3733" b="1" dirty="0">
                <a:solidFill>
                  <a:prstClr val="white"/>
                </a:solidFill>
                <a:latin typeface="Book Antiqua" pitchFamily="18" charset="0"/>
              </a:rPr>
              <a:t>Louez-Le, ajoutez à Sa Grandeur</a:t>
            </a:r>
          </a:p>
        </p:txBody>
      </p:sp>
      <p:sp>
        <p:nvSpPr>
          <p:cNvPr id="17" name="ZoneTexte 16">
            <a:extLst>
              <a:ext uri="{FF2B5EF4-FFF2-40B4-BE49-F238E27FC236}">
                <a16:creationId xmlns:a16="http://schemas.microsoft.com/office/drawing/2014/main" id="{8DF5E384-57D4-834D-9060-DEFDB547850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
        <p:nvSpPr>
          <p:cNvPr id="18" name="ZoneTexte 17">
            <a:hlinkClick r:id="rId2" action="ppaction://hlinksldjump"/>
            <a:extLst>
              <a:ext uri="{FF2B5EF4-FFF2-40B4-BE49-F238E27FC236}">
                <a16:creationId xmlns:a16="http://schemas.microsoft.com/office/drawing/2014/main" id="{F890FEF7-BDBD-597B-6265-B2BBB0E2CF3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26289936"/>
      </p:ext>
    </p:extLst>
  </p:cSld>
  <p:clrMapOvr>
    <a:masterClrMapping/>
  </p:clrMapOvr>
</p:sld>
</file>

<file path=ppt/slides/slide43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من أجل إلهك ماسيا</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المانح الإحسان</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هلم إلينا يا حنانيا</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سبحه وزده علوّاً.</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E;be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Peknou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Maciac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vref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neuergeciac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saron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Ananiac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a:t>
            </a:r>
          </a:p>
        </p:txBody>
      </p:sp>
      <p:sp>
        <p:nvSpPr>
          <p:cNvPr id="7" name="Rectangle 6"/>
          <p:cNvSpPr/>
          <p:nvPr/>
        </p:nvSpPr>
        <p:spPr>
          <a:xfrm>
            <a:off x="448229" y="381304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pour ton Dieu ô </a:t>
            </a:r>
            <a:r>
              <a:rPr lang="fr-FR" sz="3733" b="1" dirty="0" err="1">
                <a:solidFill>
                  <a:prstClr val="white"/>
                </a:solidFill>
                <a:latin typeface="Book Antiqua" pitchFamily="18" charset="0"/>
              </a:rPr>
              <a:t>Macias</a:t>
            </a:r>
            <a:endParaRPr lang="fr-FR" sz="3733" b="1" dirty="0">
              <a:solidFill>
                <a:prstClr val="white"/>
              </a:solidFill>
              <a:latin typeface="Book Antiqua" pitchFamily="18" charset="0"/>
            </a:endParaRPr>
          </a:p>
          <a:p>
            <a:pPr algn="ctr" defTabSz="1219170"/>
            <a:r>
              <a:rPr lang="fr-FR" sz="3733" b="1" dirty="0">
                <a:solidFill>
                  <a:prstClr val="white"/>
                </a:solidFill>
                <a:latin typeface="Book Antiqua" pitchFamily="18" charset="0"/>
              </a:rPr>
              <a:t>Le Donateur de toute grâce</a:t>
            </a:r>
          </a:p>
          <a:p>
            <a:pPr algn="ctr" defTabSz="1219170"/>
            <a:r>
              <a:rPr lang="fr-FR" sz="3733" b="1" dirty="0">
                <a:solidFill>
                  <a:prstClr val="white"/>
                </a:solidFill>
                <a:latin typeface="Book Antiqua" pitchFamily="18" charset="0"/>
              </a:rPr>
              <a:t>Viens donc à nous, </a:t>
            </a:r>
            <a:r>
              <a:rPr lang="fr-FR" sz="3733" b="1" dirty="0" err="1">
                <a:solidFill>
                  <a:prstClr val="white"/>
                </a:solidFill>
                <a:latin typeface="Book Antiqua" pitchFamily="18" charset="0"/>
              </a:rPr>
              <a:t>Ananias</a:t>
            </a:r>
            <a:endParaRPr lang="fr-FR" sz="3733" b="1" dirty="0">
              <a:solidFill>
                <a:prstClr val="white"/>
              </a:solidFill>
              <a:latin typeface="Book Antiqua" pitchFamily="18" charset="0"/>
            </a:endParaRPr>
          </a:p>
          <a:p>
            <a:pPr algn="ctr" defTabSz="1219170"/>
            <a:r>
              <a:rPr lang="fr-FR" sz="3733" b="1" dirty="0">
                <a:solidFill>
                  <a:prstClr val="white"/>
                </a:solidFill>
                <a:latin typeface="Book Antiqua" pitchFamily="18" charset="0"/>
              </a:rPr>
              <a:t>Louez-Le, ajoutez à Sa Grandeur</a:t>
            </a:r>
          </a:p>
        </p:txBody>
      </p:sp>
      <p:sp>
        <p:nvSpPr>
          <p:cNvPr id="17" name="ZoneTexte 16">
            <a:extLst>
              <a:ext uri="{FF2B5EF4-FFF2-40B4-BE49-F238E27FC236}">
                <a16:creationId xmlns:a16="http://schemas.microsoft.com/office/drawing/2014/main" id="{7C4D9FF2-EC8E-CAEB-60F6-12B49B032FF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
        <p:nvSpPr>
          <p:cNvPr id="18" name="ZoneTexte 17">
            <a:hlinkClick r:id="rId2" action="ppaction://hlinksldjump"/>
            <a:extLst>
              <a:ext uri="{FF2B5EF4-FFF2-40B4-BE49-F238E27FC236}">
                <a16:creationId xmlns:a16="http://schemas.microsoft.com/office/drawing/2014/main" id="{813C6265-42B4-FD33-A0EC-8B500CFC5A2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41745540"/>
      </p:ext>
    </p:extLst>
  </p:cSld>
  <p:clrMapOvr>
    <a:masterClrMapping/>
  </p:clrMapOvr>
</p:sld>
</file>

<file path=ppt/slides/slide4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يا </a:t>
            </a:r>
            <a:r>
              <a:rPr lang="ar-EG" sz="4800" dirty="0" err="1">
                <a:solidFill>
                  <a:prstClr val="white"/>
                </a:solidFill>
                <a:latin typeface="Calibri"/>
                <a:cs typeface="Arial" panose="020B0604020202020204" pitchFamily="34" charset="0"/>
              </a:rPr>
              <a:t>عزاريا</a:t>
            </a:r>
            <a:r>
              <a:rPr lang="ar-EG" sz="4800" dirty="0">
                <a:solidFill>
                  <a:prstClr val="white"/>
                </a:solidFill>
                <a:latin typeface="Calibri"/>
                <a:cs typeface="Arial" panose="020B0604020202020204" pitchFamily="34" charset="0"/>
              </a:rPr>
              <a:t> الغيور</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عشية وبكرة والظهيرة</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أعطِ مجداً لقوة الثالوث</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سبحه وزده علوّاً.</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Zylwte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Azariac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ecperac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prw`i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mecym`briac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ma`wou</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tjom</a:t>
            </a:r>
            <a:r>
              <a:rPr lang="fr-FR" sz="3733" dirty="0">
                <a:solidFill>
                  <a:prstClr val="white"/>
                </a:solidFill>
                <a:latin typeface="CS Avva Shenouda" pitchFamily="34" charset="0"/>
              </a:rPr>
              <a:t> `n}`triac@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a:t>
            </a:r>
          </a:p>
        </p:txBody>
      </p:sp>
      <p:sp>
        <p:nvSpPr>
          <p:cNvPr id="7" name="Rectangle 6"/>
          <p:cNvSpPr/>
          <p:nvPr/>
        </p:nvSpPr>
        <p:spPr>
          <a:xfrm>
            <a:off x="431371" y="3813043"/>
            <a:ext cx="11329259" cy="2390141"/>
          </a:xfrm>
          <a:prstGeom prst="rect">
            <a:avLst/>
          </a:prstGeom>
        </p:spPr>
        <p:txBody>
          <a:bodyPr wrap="square">
            <a:spAutoFit/>
          </a:bodyPr>
          <a:lstStyle/>
          <a:p>
            <a:pPr algn="ctr" defTabSz="1219170"/>
            <a:r>
              <a:rPr lang="fr-FR" sz="3733" b="1" dirty="0" err="1">
                <a:solidFill>
                  <a:prstClr val="white"/>
                </a:solidFill>
                <a:latin typeface="Book Antiqua" pitchFamily="18" charset="0"/>
              </a:rPr>
              <a:t>Azaria</a:t>
            </a:r>
            <a:r>
              <a:rPr lang="fr-FR" sz="3733" b="1" dirty="0">
                <a:solidFill>
                  <a:prstClr val="white"/>
                </a:solidFill>
                <a:latin typeface="Book Antiqua" pitchFamily="18" charset="0"/>
              </a:rPr>
              <a:t>, toujours zélé</a:t>
            </a:r>
          </a:p>
          <a:p>
            <a:pPr algn="ctr" defTabSz="1219170"/>
            <a:r>
              <a:rPr lang="fr-FR" sz="3733" b="1" dirty="0">
                <a:solidFill>
                  <a:prstClr val="white"/>
                </a:solidFill>
                <a:latin typeface="Book Antiqua" pitchFamily="18" charset="0"/>
              </a:rPr>
              <a:t>Matin, midi, soir a loué</a:t>
            </a:r>
          </a:p>
          <a:p>
            <a:pPr algn="ctr" defTabSz="1219170"/>
            <a:r>
              <a:rPr lang="fr-FR" sz="3733" b="1" dirty="0">
                <a:solidFill>
                  <a:prstClr val="white"/>
                </a:solidFill>
                <a:latin typeface="Book Antiqua" pitchFamily="18" charset="0"/>
              </a:rPr>
              <a:t>La force de la Trinité</a:t>
            </a:r>
          </a:p>
          <a:p>
            <a:pPr algn="ctr" defTabSz="1219170"/>
            <a:r>
              <a:rPr lang="fr-FR" sz="3733" b="1" dirty="0">
                <a:solidFill>
                  <a:prstClr val="white"/>
                </a:solidFill>
                <a:latin typeface="Book Antiqua" pitchFamily="18" charset="0"/>
              </a:rPr>
              <a:t>Louez-Le, ajoutez à Sa Grandeur</a:t>
            </a:r>
          </a:p>
        </p:txBody>
      </p:sp>
      <p:sp>
        <p:nvSpPr>
          <p:cNvPr id="17" name="ZoneTexte 16">
            <a:extLst>
              <a:ext uri="{FF2B5EF4-FFF2-40B4-BE49-F238E27FC236}">
                <a16:creationId xmlns:a16="http://schemas.microsoft.com/office/drawing/2014/main" id="{F4545787-79DA-AE47-E874-296FFE766E7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
        <p:nvSpPr>
          <p:cNvPr id="18" name="ZoneTexte 17">
            <a:hlinkClick r:id="rId2" action="ppaction://hlinksldjump"/>
            <a:extLst>
              <a:ext uri="{FF2B5EF4-FFF2-40B4-BE49-F238E27FC236}">
                <a16:creationId xmlns:a16="http://schemas.microsoft.com/office/drawing/2014/main" id="{0624074B-CBF2-3422-2799-A79CA42D8CF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9311346"/>
      </p:ext>
    </p:extLst>
  </p:cSld>
  <p:clrMapOvr>
    <a:masterClrMapping/>
  </p:clrMapOvr>
</p:sld>
</file>

<file path=ppt/slides/slide43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فها هوذا </a:t>
            </a:r>
            <a:r>
              <a:rPr lang="ar-EG" sz="4800" dirty="0" err="1">
                <a:solidFill>
                  <a:prstClr val="white"/>
                </a:solidFill>
                <a:latin typeface="Calibri"/>
                <a:cs typeface="Arial" panose="020B0604020202020204" pitchFamily="34" charset="0"/>
              </a:rPr>
              <a:t>عمانوئيل</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في وسطنا يا </a:t>
            </a:r>
            <a:r>
              <a:rPr lang="ar-EG" sz="4800" dirty="0" err="1">
                <a:solidFill>
                  <a:prstClr val="white"/>
                </a:solidFill>
                <a:latin typeface="Calibri"/>
                <a:cs typeface="Arial" panose="020B0604020202020204" pitchFamily="34" charset="0"/>
              </a:rPr>
              <a:t>ميصائيل</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تكلم بصوت التهليل</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سبحه وزده علوّاً.</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Yppe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ic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Emmanouyl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hitenmy</a:t>
            </a:r>
            <a:r>
              <a:rPr lang="fr-FR" sz="3733" dirty="0">
                <a:solidFill>
                  <a:prstClr val="white"/>
                </a:solidFill>
                <a:latin typeface="CS Avva Shenouda" pitchFamily="34" charset="0"/>
              </a:rPr>
              <a:t>] `w </a:t>
            </a:r>
            <a:r>
              <a:rPr lang="fr-FR" sz="3733" dirty="0" err="1">
                <a:solidFill>
                  <a:prstClr val="white"/>
                </a:solidFill>
                <a:latin typeface="CS Avva Shenouda" pitchFamily="34" charset="0"/>
              </a:rPr>
              <a:t>Micayl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lali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ou`cmy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n;elyl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a:t>
            </a:r>
          </a:p>
        </p:txBody>
      </p:sp>
      <p:sp>
        <p:nvSpPr>
          <p:cNvPr id="7" name="Rectangle 6"/>
          <p:cNvSpPr/>
          <p:nvPr/>
        </p:nvSpPr>
        <p:spPr>
          <a:xfrm>
            <a:off x="448229" y="381304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le voici Emmanuel</a:t>
            </a:r>
          </a:p>
          <a:p>
            <a:pPr algn="ctr" defTabSz="1219170"/>
            <a:r>
              <a:rPr lang="fr-FR" sz="3733" b="1" dirty="0">
                <a:solidFill>
                  <a:prstClr val="white"/>
                </a:solidFill>
                <a:latin typeface="Book Antiqua" pitchFamily="18" charset="0"/>
              </a:rPr>
              <a:t>Est parmi nous ô </a:t>
            </a:r>
            <a:r>
              <a:rPr lang="fr-FR" sz="3733" b="1" dirty="0" err="1">
                <a:solidFill>
                  <a:prstClr val="white"/>
                </a:solidFill>
                <a:latin typeface="Book Antiqua" pitchFamily="18" charset="0"/>
              </a:rPr>
              <a:t>Mischaël</a:t>
            </a:r>
            <a:endParaRPr lang="fr-FR" sz="3733" b="1" dirty="0">
              <a:solidFill>
                <a:prstClr val="white"/>
              </a:solidFill>
              <a:latin typeface="Book Antiqua" pitchFamily="18" charset="0"/>
            </a:endParaRPr>
          </a:p>
          <a:p>
            <a:pPr algn="ctr" defTabSz="1219170"/>
            <a:r>
              <a:rPr lang="fr-FR" sz="3733" b="1" dirty="0">
                <a:solidFill>
                  <a:prstClr val="white"/>
                </a:solidFill>
                <a:latin typeface="Book Antiqua" pitchFamily="18" charset="0"/>
              </a:rPr>
              <a:t>Par des paroles joyeuses et belles</a:t>
            </a:r>
          </a:p>
          <a:p>
            <a:pPr algn="ctr" defTabSz="1219170"/>
            <a:r>
              <a:rPr lang="fr-FR" sz="3733" b="1" dirty="0">
                <a:solidFill>
                  <a:prstClr val="white"/>
                </a:solidFill>
                <a:latin typeface="Book Antiqua" pitchFamily="18" charset="0"/>
              </a:rPr>
              <a:t>Louez-Le, ajoutez à Sa Grandeur</a:t>
            </a:r>
          </a:p>
        </p:txBody>
      </p:sp>
      <p:sp>
        <p:nvSpPr>
          <p:cNvPr id="17" name="ZoneTexte 16">
            <a:extLst>
              <a:ext uri="{FF2B5EF4-FFF2-40B4-BE49-F238E27FC236}">
                <a16:creationId xmlns:a16="http://schemas.microsoft.com/office/drawing/2014/main" id="{B7E0F947-9BDB-89E6-8413-8A2FEA9DD5B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
        <p:nvSpPr>
          <p:cNvPr id="18" name="ZoneTexte 17">
            <a:hlinkClick r:id="rId2" action="ppaction://hlinksldjump"/>
            <a:extLst>
              <a:ext uri="{FF2B5EF4-FFF2-40B4-BE49-F238E27FC236}">
                <a16:creationId xmlns:a16="http://schemas.microsoft.com/office/drawing/2014/main" id="{64EC0DE0-6832-6922-7652-1AFA09071C6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79825713"/>
      </p:ext>
    </p:extLst>
  </p:cSld>
  <p:clrMapOvr>
    <a:masterClrMapping/>
  </p:clrMapOvr>
</p:sld>
</file>

<file path=ppt/slides/slide4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105424" cy="2698303"/>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اجتمعوا وثابروا جميعاً</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تكلموا مع القسوس</a:t>
            </a:r>
            <a:endParaRPr lang="fr-FR" sz="4267" dirty="0">
              <a:solidFill>
                <a:prstClr val="white"/>
              </a:solidFill>
              <a:latin typeface="Calibri"/>
            </a:endParaRPr>
          </a:p>
          <a:p>
            <a:pPr algn="just" defTabSz="1219170" rtl="1"/>
            <a:r>
              <a:rPr lang="ar-EG" sz="4133" dirty="0">
                <a:solidFill>
                  <a:prstClr val="white"/>
                </a:solidFill>
                <a:latin typeface="Calibri"/>
                <a:cs typeface="Arial" panose="020B0604020202020204" pitchFamily="34" charset="0"/>
              </a:rPr>
              <a:t>وسبحي الرب يا جميع أعماله</a:t>
            </a:r>
            <a:endParaRPr lang="fr-FR" sz="4133"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سبحوه</a:t>
            </a:r>
            <a:r>
              <a:rPr lang="ar-EG" sz="4267" dirty="0">
                <a:solidFill>
                  <a:prstClr val="white"/>
                </a:solidFill>
                <a:latin typeface="Calibri"/>
                <a:cs typeface="Arial" panose="020B0604020202020204" pitchFamily="34" charset="0"/>
              </a:rPr>
              <a:t> وزيدوه علوّاً.</a:t>
            </a:r>
            <a:endParaRPr lang="fr-FR" sz="4267" dirty="0">
              <a:solidFill>
                <a:prstClr val="white"/>
              </a:solidFill>
              <a:latin typeface="Calibri"/>
            </a:endParaRPr>
          </a:p>
        </p:txBody>
      </p:sp>
      <p:sp>
        <p:nvSpPr>
          <p:cNvPr id="6" name="Rectangle 5"/>
          <p:cNvSpPr/>
          <p:nvPr/>
        </p:nvSpPr>
        <p:spPr>
          <a:xfrm>
            <a:off x="431371" y="332656"/>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kata,in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caji</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ni`precbuterou</a:t>
            </a:r>
            <a:r>
              <a:rPr lang="fr-FR" sz="3733" dirty="0">
                <a:solidFill>
                  <a:prstClr val="white"/>
                </a:solidFill>
                <a:latin typeface="CS Avva Shenouda" pitchFamily="34" charset="0"/>
              </a:rPr>
              <a:t> </a:t>
            </a:r>
            <a:r>
              <a:rPr lang="fr-FR" sz="3733">
                <a:solidFill>
                  <a:prstClr val="white"/>
                </a:solidFill>
                <a:latin typeface="CS Avva Shenouda" pitchFamily="34" charset="0"/>
              </a:rPr>
              <a:t>@ `cmou `e`P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nef`hbyou`i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endParaRPr lang="fr-FR" sz="3733" dirty="0">
              <a:solidFill>
                <a:prstClr val="white"/>
              </a:solidFill>
              <a:latin typeface="CS Avva Shenouda" pitchFamily="34" charset="0"/>
            </a:endParaRPr>
          </a:p>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a:t>
            </a:r>
            <a:r>
              <a:rPr lang="fr-FR" sz="3733" dirty="0">
                <a:solidFill>
                  <a:prstClr val="white"/>
                </a:solidFill>
                <a:latin typeface="CS Avva Shenouda" pitchFamily="34" charset="0"/>
              </a:rPr>
              <a:t>`o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a:t>
            </a:r>
          </a:p>
        </p:txBody>
      </p:sp>
      <p:sp>
        <p:nvSpPr>
          <p:cNvPr id="7" name="Rectangle 6"/>
          <p:cNvSpPr/>
          <p:nvPr/>
        </p:nvSpPr>
        <p:spPr>
          <a:xfrm>
            <a:off x="431371" y="3959186"/>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Tous assidus assemblez-vous</a:t>
            </a:r>
          </a:p>
          <a:p>
            <a:pPr algn="ctr" defTabSz="1219170"/>
            <a:r>
              <a:rPr lang="fr-FR" sz="3733" b="1" dirty="0">
                <a:solidFill>
                  <a:prstClr val="white"/>
                </a:solidFill>
                <a:latin typeface="Book Antiqua" pitchFamily="18" charset="0"/>
              </a:rPr>
              <a:t>Avec les prêtres, exprimez-vous</a:t>
            </a:r>
          </a:p>
          <a:p>
            <a:pPr algn="ctr" defTabSz="1219170"/>
            <a:r>
              <a:rPr lang="fr-FR" sz="3733" b="1" dirty="0">
                <a:solidFill>
                  <a:prstClr val="white"/>
                </a:solidFill>
                <a:latin typeface="Book Antiqua" pitchFamily="18" charset="0"/>
              </a:rPr>
              <a:t>Ô toutes Ses œuvres, louez Dieu</a:t>
            </a:r>
          </a:p>
          <a:p>
            <a:pPr algn="ctr" defTabSz="1219170"/>
            <a:r>
              <a:rPr lang="fr-FR" sz="3733" b="1" dirty="0">
                <a:solidFill>
                  <a:prstClr val="white"/>
                </a:solidFill>
                <a:latin typeface="Book Antiqua" pitchFamily="18" charset="0"/>
              </a:rPr>
              <a:t>Louez-Le, ajoutez à Sa Grandeur</a:t>
            </a:r>
          </a:p>
        </p:txBody>
      </p:sp>
      <p:sp>
        <p:nvSpPr>
          <p:cNvPr id="17" name="ZoneTexte 16">
            <a:extLst>
              <a:ext uri="{FF2B5EF4-FFF2-40B4-BE49-F238E27FC236}">
                <a16:creationId xmlns:a16="http://schemas.microsoft.com/office/drawing/2014/main" id="{F3680E46-7B69-B18C-2907-DF4A51214C1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
        <p:nvSpPr>
          <p:cNvPr id="18" name="ZoneTexte 17">
            <a:hlinkClick r:id="rId2" action="ppaction://hlinksldjump"/>
            <a:extLst>
              <a:ext uri="{FF2B5EF4-FFF2-40B4-BE49-F238E27FC236}">
                <a16:creationId xmlns:a16="http://schemas.microsoft.com/office/drawing/2014/main" id="{C923EC83-9CBB-F325-F2C8-7DE7ACE514F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51928739"/>
      </p:ext>
    </p:extLst>
  </p:cSld>
  <p:clrMapOvr>
    <a:masterClrMapping/>
  </p:clrMapOvr>
</p:sld>
</file>

<file path=ppt/slides/slide43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ها السموات تنطق بمجد الله</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إلى هذا اليوم</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يا أيها الملائكة الذين أنشأهم</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سبحوه</a:t>
            </a:r>
            <a:r>
              <a:rPr lang="ar-EG" sz="4267" dirty="0">
                <a:solidFill>
                  <a:prstClr val="white"/>
                </a:solidFill>
                <a:latin typeface="Calibri"/>
                <a:cs typeface="Arial" panose="020B0604020202020204" pitchFamily="34" charset="0"/>
              </a:rPr>
              <a:t> وزيدوه علوّاً.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Ic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nivyou`i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cecaji</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p`wou</a:t>
            </a:r>
            <a:r>
              <a:rPr lang="fr-FR" sz="3733" dirty="0">
                <a:solidFill>
                  <a:prstClr val="white"/>
                </a:solidFill>
                <a:latin typeface="CS Avva Shenouda" pitchFamily="34" charset="0"/>
              </a:rPr>
              <a:t> @ </a:t>
            </a:r>
            <a:r>
              <a:rPr lang="fr-FR" sz="3733">
                <a:solidFill>
                  <a:prstClr val="white"/>
                </a:solidFill>
                <a:latin typeface="CS Avva Shenouda" pitchFamily="34" charset="0"/>
              </a:rPr>
              <a:t>`m`V</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eqoun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mvoou</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niaggeloc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etaf`jvwou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a:t>
            </a:r>
          </a:p>
        </p:txBody>
      </p:sp>
      <p:sp>
        <p:nvSpPr>
          <p:cNvPr id="7" name="Rectangle 6"/>
          <p:cNvSpPr/>
          <p:nvPr/>
        </p:nvSpPr>
        <p:spPr>
          <a:xfrm>
            <a:off x="448229" y="381304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Voici les cieux ont proclamé</a:t>
            </a:r>
          </a:p>
          <a:p>
            <a:pPr algn="ctr" defTabSz="1219170"/>
            <a:r>
              <a:rPr lang="fr-FR" sz="3733" b="1" dirty="0">
                <a:solidFill>
                  <a:prstClr val="white"/>
                </a:solidFill>
                <a:latin typeface="Book Antiqua" pitchFamily="18" charset="0"/>
              </a:rPr>
              <a:t>Ta gloire ô Dieu d’éternité</a:t>
            </a:r>
          </a:p>
          <a:p>
            <a:pPr algn="ctr" defTabSz="1219170"/>
            <a:r>
              <a:rPr lang="fr-FR" sz="3733" b="1" dirty="0">
                <a:solidFill>
                  <a:prstClr val="white"/>
                </a:solidFill>
                <a:latin typeface="Book Antiqua" pitchFamily="18" charset="0"/>
              </a:rPr>
              <a:t>Ô anges que Dieu a créés</a:t>
            </a:r>
          </a:p>
          <a:p>
            <a:pPr algn="ctr" defTabSz="1219170"/>
            <a:r>
              <a:rPr lang="fr-FR" sz="3733" b="1" dirty="0">
                <a:solidFill>
                  <a:prstClr val="white"/>
                </a:solidFill>
                <a:latin typeface="Book Antiqua" pitchFamily="18" charset="0"/>
              </a:rPr>
              <a:t>Louez-Le, ajoutez à Sa Grandeur</a:t>
            </a:r>
          </a:p>
        </p:txBody>
      </p:sp>
      <p:sp>
        <p:nvSpPr>
          <p:cNvPr id="17" name="ZoneTexte 16">
            <a:extLst>
              <a:ext uri="{FF2B5EF4-FFF2-40B4-BE49-F238E27FC236}">
                <a16:creationId xmlns:a16="http://schemas.microsoft.com/office/drawing/2014/main" id="{EE740E9D-1746-38ED-6510-0E970A01498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
        <p:nvSpPr>
          <p:cNvPr id="18" name="ZoneTexte 17">
            <a:hlinkClick r:id="rId2" action="ppaction://hlinksldjump"/>
            <a:extLst>
              <a:ext uri="{FF2B5EF4-FFF2-40B4-BE49-F238E27FC236}">
                <a16:creationId xmlns:a16="http://schemas.microsoft.com/office/drawing/2014/main" id="{0AD255E0-322C-9C70-A4EF-0029C41D64D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58602552"/>
      </p:ext>
    </p:extLst>
  </p:cSld>
  <p:clrMapOvr>
    <a:masterClrMapping/>
  </p:clrMapOvr>
</p:sld>
</file>

<file path=ppt/slides/slide43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والآن يا قوات الرب</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باركوا اسمه الكريم</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أيتها الشمس والقمر والنجوم </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سبحوه</a:t>
            </a:r>
            <a:r>
              <a:rPr lang="ar-EG" sz="4267" dirty="0">
                <a:solidFill>
                  <a:prstClr val="white"/>
                </a:solidFill>
                <a:latin typeface="Calibri"/>
                <a:cs typeface="Arial" panose="020B0604020202020204" pitchFamily="34" charset="0"/>
              </a:rPr>
              <a:t> وزيدوه علوّاً.</a:t>
            </a:r>
            <a:endParaRPr lang="fr-FR" sz="4267" dirty="0">
              <a:solidFill>
                <a:prstClr val="white"/>
              </a:solidFill>
              <a:latin typeface="Calibri"/>
            </a:endParaRPr>
          </a:p>
        </p:txBody>
      </p:sp>
      <p:sp>
        <p:nvSpPr>
          <p:cNvPr id="6" name="Rectangle 5"/>
          <p:cNvSpPr/>
          <p:nvPr/>
        </p:nvSpPr>
        <p:spPr>
          <a:xfrm>
            <a:off x="431371" y="332656"/>
            <a:ext cx="6096677" cy="2964594"/>
          </a:xfrm>
          <a:prstGeom prst="rect">
            <a:avLst/>
          </a:prstGeom>
        </p:spPr>
        <p:txBody>
          <a:bodyPr wrap="square">
            <a:spAutoFit/>
          </a:bodyPr>
          <a:lstStyle/>
          <a:p>
            <a:pPr algn="just" defTabSz="1219170"/>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nun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dunamic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Kuriou</a:t>
            </a:r>
            <a:r>
              <a:rPr lang="fr-FR" sz="3733">
                <a:solidFill>
                  <a:prstClr val="white"/>
                </a:solidFill>
                <a:latin typeface="CS Avva Shenouda" pitchFamily="34" charset="0"/>
              </a:rPr>
              <a:t>@ `cmou </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ePefran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timiou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piry</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piioh</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niciou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a:t>
            </a:r>
          </a:p>
        </p:txBody>
      </p:sp>
      <p:sp>
        <p:nvSpPr>
          <p:cNvPr id="7" name="Rectangle 6"/>
          <p:cNvSpPr/>
          <p:nvPr/>
        </p:nvSpPr>
        <p:spPr>
          <a:xfrm>
            <a:off x="448229" y="381304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maintenant forces de Dieu</a:t>
            </a:r>
          </a:p>
          <a:p>
            <a:pPr algn="ctr" defTabSz="1219170"/>
            <a:r>
              <a:rPr lang="fr-FR" sz="3733" b="1" dirty="0">
                <a:solidFill>
                  <a:prstClr val="white"/>
                </a:solidFill>
                <a:latin typeface="Book Antiqua" pitchFamily="18" charset="0"/>
              </a:rPr>
              <a:t>Vous louerez Son nom précieux</a:t>
            </a:r>
          </a:p>
          <a:p>
            <a:pPr algn="ctr" defTabSz="1219170"/>
            <a:r>
              <a:rPr lang="fr-FR" sz="3733" b="1" dirty="0">
                <a:solidFill>
                  <a:prstClr val="white"/>
                </a:solidFill>
                <a:latin typeface="Book Antiqua" pitchFamily="18" charset="0"/>
              </a:rPr>
              <a:t>Soleil et lune et astres aux cieux</a:t>
            </a:r>
          </a:p>
          <a:p>
            <a:pPr algn="ctr" defTabSz="1219170"/>
            <a:r>
              <a:rPr lang="fr-FR" sz="3733" b="1" dirty="0">
                <a:solidFill>
                  <a:prstClr val="white"/>
                </a:solidFill>
                <a:latin typeface="Book Antiqua" pitchFamily="18" charset="0"/>
              </a:rPr>
              <a:t>Louez-Le, ajoutez à Sa Grandeur</a:t>
            </a:r>
          </a:p>
        </p:txBody>
      </p:sp>
      <p:sp>
        <p:nvSpPr>
          <p:cNvPr id="17" name="ZoneTexte 16">
            <a:extLst>
              <a:ext uri="{FF2B5EF4-FFF2-40B4-BE49-F238E27FC236}">
                <a16:creationId xmlns:a16="http://schemas.microsoft.com/office/drawing/2014/main" id="{C99518AC-B00D-254E-2208-F599B245D0D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
        <p:nvSpPr>
          <p:cNvPr id="18" name="ZoneTexte 17">
            <a:hlinkClick r:id="rId2" action="ppaction://hlinksldjump"/>
            <a:extLst>
              <a:ext uri="{FF2B5EF4-FFF2-40B4-BE49-F238E27FC236}">
                <a16:creationId xmlns:a16="http://schemas.microsoft.com/office/drawing/2014/main" id="{E4363338-0F51-FAC5-CDF9-6C2E3FBEFB3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75836672"/>
      </p:ext>
    </p:extLst>
  </p:cSld>
  <p:clrMapOvr>
    <a:masterClrMapping/>
  </p:clrMapOvr>
</p:sld>
</file>

<file path=ppt/slides/slide43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أيضاً أيتها الأمطار والأنداء</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امدحي مخلصنا</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لأنه هو إله آبائنا</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سبحوه</a:t>
            </a:r>
            <a:r>
              <a:rPr lang="ar-EG" sz="4267" dirty="0">
                <a:solidFill>
                  <a:prstClr val="white"/>
                </a:solidFill>
                <a:latin typeface="Calibri"/>
                <a:cs typeface="Arial" panose="020B0604020202020204" pitchFamily="34" charset="0"/>
              </a:rPr>
              <a:t> وزيدوه علوّاً.</a:t>
            </a:r>
            <a:endParaRPr lang="fr-FR" sz="4267" dirty="0">
              <a:solidFill>
                <a:prstClr val="white"/>
              </a:solidFill>
              <a:latin typeface="Calibri"/>
            </a:endParaRPr>
          </a:p>
        </p:txBody>
      </p:sp>
      <p:sp>
        <p:nvSpPr>
          <p:cNvPr id="6" name="Rectangle 5"/>
          <p:cNvSpPr/>
          <p:nvPr/>
        </p:nvSpPr>
        <p:spPr>
          <a:xfrm>
            <a:off x="431371" y="332656"/>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Loipon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nimounhwou</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niiw</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euvy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micate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Penrefcw</a:t>
            </a:r>
            <a:r>
              <a:rPr lang="fr-FR" sz="3733" dirty="0">
                <a:solidFill>
                  <a:prstClr val="white"/>
                </a:solidFill>
                <a:latin typeface="CS Avva Shenouda" pitchFamily="34" charset="0"/>
              </a:rPr>
              <a:t>] @ </a:t>
            </a:r>
            <a:r>
              <a:rPr lang="fr-FR" sz="3733">
                <a:solidFill>
                  <a:prstClr val="white"/>
                </a:solidFill>
                <a:latin typeface="CS Avva Shenouda" pitchFamily="34" charset="0"/>
              </a:rPr>
              <a:t>je `N</a:t>
            </a:r>
            <a:r>
              <a:rPr lang="fr-FR" sz="3733" dirty="0" err="1">
                <a:solidFill>
                  <a:prstClr val="white"/>
                </a:solidFill>
                <a:latin typeface="CS Avva Shenouda" pitchFamily="34" charset="0"/>
              </a:rPr>
              <a:t>;of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`V]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nenio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a:t>
            </a:r>
          </a:p>
        </p:txBody>
      </p:sp>
      <p:sp>
        <p:nvSpPr>
          <p:cNvPr id="7" name="Rectangle 6"/>
          <p:cNvSpPr/>
          <p:nvPr/>
        </p:nvSpPr>
        <p:spPr>
          <a:xfrm>
            <a:off x="448229" y="381304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vous aussi pluies et rosées</a:t>
            </a:r>
          </a:p>
          <a:p>
            <a:pPr algn="ctr" defTabSz="1219170"/>
            <a:r>
              <a:rPr lang="fr-FR" sz="3733" b="1" dirty="0">
                <a:solidFill>
                  <a:prstClr val="white"/>
                </a:solidFill>
                <a:latin typeface="Book Antiqua" pitchFamily="18" charset="0"/>
              </a:rPr>
              <a:t>Notre Sauveur vous bénirez</a:t>
            </a:r>
          </a:p>
          <a:p>
            <a:pPr algn="ctr" defTabSz="1219170"/>
            <a:r>
              <a:rPr lang="fr-FR" sz="3733" b="1" dirty="0">
                <a:solidFill>
                  <a:prstClr val="white"/>
                </a:solidFill>
                <a:latin typeface="Book Antiqua" pitchFamily="18" charset="0"/>
              </a:rPr>
              <a:t>Car c’est Lui le Dieu de nos pères</a:t>
            </a:r>
          </a:p>
          <a:p>
            <a:pPr algn="ctr" defTabSz="1219170"/>
            <a:r>
              <a:rPr lang="fr-FR" sz="3733" b="1" dirty="0">
                <a:solidFill>
                  <a:prstClr val="white"/>
                </a:solidFill>
                <a:latin typeface="Book Antiqua" pitchFamily="18" charset="0"/>
              </a:rPr>
              <a:t>Louez-Le, ajoutez à Sa Grandeur</a:t>
            </a:r>
          </a:p>
        </p:txBody>
      </p:sp>
      <p:sp>
        <p:nvSpPr>
          <p:cNvPr id="17" name="ZoneTexte 16">
            <a:extLst>
              <a:ext uri="{FF2B5EF4-FFF2-40B4-BE49-F238E27FC236}">
                <a16:creationId xmlns:a16="http://schemas.microsoft.com/office/drawing/2014/main" id="{7B8942B6-3F5F-A1D1-11F4-522017C6B36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
        <p:nvSpPr>
          <p:cNvPr id="18" name="ZoneTexte 17">
            <a:hlinkClick r:id="rId2" action="ppaction://hlinksldjump"/>
            <a:extLst>
              <a:ext uri="{FF2B5EF4-FFF2-40B4-BE49-F238E27FC236}">
                <a16:creationId xmlns:a16="http://schemas.microsoft.com/office/drawing/2014/main" id="{6ED26DC1-AA17-69AF-E5B6-C6477883904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3288387"/>
      </p:ext>
    </p:extLst>
  </p:cSld>
  <p:clrMapOvr>
    <a:masterClrMapping/>
  </p:clrMapOvr>
</p:sld>
</file>

<file path=ppt/slides/slide4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أعطِ مجداً أيتها السحب معاً</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والأهوية النفوس والأرواح</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والبرد والنار والحرارة</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سبحيه</a:t>
            </a:r>
            <a:r>
              <a:rPr lang="ar-EG" sz="4267" dirty="0">
                <a:solidFill>
                  <a:prstClr val="white"/>
                </a:solidFill>
                <a:latin typeface="Calibri"/>
                <a:cs typeface="Arial" panose="020B0604020202020204" pitchFamily="34" charset="0"/>
              </a:rPr>
              <a:t> وزيديه علوّاً.</a:t>
            </a:r>
            <a:endParaRPr lang="fr-FR" sz="4267" dirty="0">
              <a:solidFill>
                <a:prstClr val="white"/>
              </a:solidFill>
              <a:latin typeface="Calibri"/>
            </a:endParaRPr>
          </a:p>
        </p:txBody>
      </p:sp>
      <p:sp>
        <p:nvSpPr>
          <p:cNvPr id="6" name="Rectangle 5"/>
          <p:cNvSpPr/>
          <p:nvPr/>
        </p:nvSpPr>
        <p:spPr>
          <a:xfrm>
            <a:off x="431371" y="332656"/>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Ma`wou</a:t>
            </a:r>
            <a:r>
              <a:rPr lang="fr-FR" sz="3733" dirty="0">
                <a:solidFill>
                  <a:prstClr val="white"/>
                </a:solidFill>
                <a:latin typeface="CS Avva Shenouda" pitchFamily="34" charset="0"/>
              </a:rPr>
              <a:t> </a:t>
            </a:r>
            <a:r>
              <a:rPr lang="fr-FR" sz="3733">
                <a:solidFill>
                  <a:prstClr val="white"/>
                </a:solidFill>
                <a:latin typeface="CS Avva Shenouda" pitchFamily="34" charset="0"/>
              </a:rPr>
              <a:t>`m`P</a:t>
            </a:r>
            <a:r>
              <a:rPr lang="fr-FR" sz="3733" dirty="0">
                <a:solidFill>
                  <a:prstClr val="white"/>
                </a:solidFill>
                <a:latin typeface="CS Avva Shenouda" pitchFamily="34" charset="0"/>
              </a:rPr>
              <a:t>¡ `w ni[</a:t>
            </a:r>
            <a:r>
              <a:rPr lang="fr-FR" sz="3733" dirty="0" err="1">
                <a:solidFill>
                  <a:prstClr val="white"/>
                </a:solidFill>
                <a:latin typeface="CS Avva Shenouda" pitchFamily="34" charset="0"/>
              </a:rPr>
              <a:t>ypi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euma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ni;you</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ninifi</a:t>
            </a:r>
            <a:r>
              <a:rPr lang="fr-FR" sz="3733" dirty="0">
                <a:solidFill>
                  <a:prstClr val="white"/>
                </a:solidFill>
                <a:latin typeface="CS Avva Shenouda" pitchFamily="34" charset="0"/>
              </a:rPr>
              <a:t> nem ni=p=na @ </a:t>
            </a:r>
            <a:r>
              <a:rPr lang="fr-FR" sz="3733" dirty="0" err="1">
                <a:solidFill>
                  <a:prstClr val="white"/>
                </a:solidFill>
                <a:latin typeface="CS Avva Shenouda" pitchFamily="34" charset="0"/>
              </a:rPr>
              <a:t>pijaf</a:t>
            </a:r>
            <a:r>
              <a:rPr lang="fr-FR" sz="3733" dirty="0">
                <a:solidFill>
                  <a:prstClr val="white"/>
                </a:solidFill>
                <a:latin typeface="CS Avva Shenouda" pitchFamily="34" charset="0"/>
              </a:rPr>
              <a:t> nem pi`,</a:t>
            </a:r>
            <a:r>
              <a:rPr lang="fr-FR" sz="3733" dirty="0" err="1">
                <a:solidFill>
                  <a:prstClr val="white"/>
                </a:solidFill>
                <a:latin typeface="CS Avva Shenouda" pitchFamily="34" charset="0"/>
              </a:rPr>
              <a:t>rwm</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pikauma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a:t>
            </a:r>
          </a:p>
        </p:txBody>
      </p:sp>
      <p:sp>
        <p:nvSpPr>
          <p:cNvPr id="7" name="Rectangle 6"/>
          <p:cNvSpPr/>
          <p:nvPr/>
        </p:nvSpPr>
        <p:spPr>
          <a:xfrm>
            <a:off x="448229" y="381304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Ô rendez gloire vous les nuées</a:t>
            </a:r>
          </a:p>
          <a:p>
            <a:pPr algn="ctr" defTabSz="1219170"/>
            <a:r>
              <a:rPr lang="fr-FR" sz="3733" b="1" dirty="0">
                <a:solidFill>
                  <a:prstClr val="white"/>
                </a:solidFill>
                <a:latin typeface="Book Antiqua" pitchFamily="18" charset="0"/>
              </a:rPr>
              <a:t>Les vents les souffles et les courants</a:t>
            </a:r>
          </a:p>
          <a:p>
            <a:pPr algn="ctr" defTabSz="1219170"/>
            <a:r>
              <a:rPr lang="fr-FR" sz="3733" b="1" dirty="0">
                <a:solidFill>
                  <a:prstClr val="white"/>
                </a:solidFill>
                <a:latin typeface="Book Antiqua" pitchFamily="18" charset="0"/>
              </a:rPr>
              <a:t>Le froid, le feu et la chaleur</a:t>
            </a:r>
          </a:p>
          <a:p>
            <a:pPr algn="ctr" defTabSz="1219170"/>
            <a:r>
              <a:rPr lang="fr-FR" sz="3733" b="1" dirty="0">
                <a:solidFill>
                  <a:prstClr val="white"/>
                </a:solidFill>
                <a:latin typeface="Book Antiqua" pitchFamily="18" charset="0"/>
              </a:rPr>
              <a:t>Louez-Le, ajoutez à Sa Grandeur</a:t>
            </a:r>
          </a:p>
        </p:txBody>
      </p:sp>
      <p:sp>
        <p:nvSpPr>
          <p:cNvPr id="17" name="ZoneTexte 16">
            <a:extLst>
              <a:ext uri="{FF2B5EF4-FFF2-40B4-BE49-F238E27FC236}">
                <a16:creationId xmlns:a16="http://schemas.microsoft.com/office/drawing/2014/main" id="{D64FFEC1-6370-D088-DB11-01F502BD1C4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
        <p:nvSpPr>
          <p:cNvPr id="18" name="ZoneTexte 17">
            <a:hlinkClick r:id="rId2" action="ppaction://hlinksldjump"/>
            <a:extLst>
              <a:ext uri="{FF2B5EF4-FFF2-40B4-BE49-F238E27FC236}">
                <a16:creationId xmlns:a16="http://schemas.microsoft.com/office/drawing/2014/main" id="{856010AC-DF11-9291-E1BF-655AB0D7780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59431212"/>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6"/>
            <a:ext cx="11247156" cy="1446550"/>
          </a:xfrm>
          <a:prstGeom prst="rect">
            <a:avLst/>
          </a:prstGeom>
        </p:spPr>
        <p:txBody>
          <a:bodyPr wrap="square">
            <a:spAutoFit/>
          </a:bodyPr>
          <a:lstStyle/>
          <a:p>
            <a:pPr algn="just" rtl="1"/>
            <a:r>
              <a:rPr lang="ar-EG" sz="4400" dirty="0">
                <a:solidFill>
                  <a:prstClr val="white"/>
                </a:solidFill>
              </a:rPr>
              <a:t>الأم صهيون تقول أنَّ إنساناً و إنساناً حل </a:t>
            </a:r>
            <a:r>
              <a:rPr lang="ar-EG" sz="4400" dirty="0" err="1">
                <a:solidFill>
                  <a:prstClr val="white"/>
                </a:solidFill>
              </a:rPr>
              <a:t>فيها.</a:t>
            </a:r>
            <a:r>
              <a:rPr lang="ar-EG" sz="4400" dirty="0">
                <a:solidFill>
                  <a:prstClr val="white"/>
                </a:solidFill>
              </a:rPr>
              <a:t> و هو العلى الذي أسسها إلى الأبد. </a:t>
            </a:r>
            <a:r>
              <a:rPr lang="ar-EG" sz="4400" dirty="0" err="1">
                <a:solidFill>
                  <a:prstClr val="white"/>
                </a:solidFill>
              </a:rPr>
              <a:t>الليلويا</a:t>
            </a:r>
            <a:r>
              <a:rPr lang="ar-EG" sz="4400" dirty="0">
                <a:solidFill>
                  <a:prstClr val="white"/>
                </a:solidFill>
              </a:rPr>
              <a:t>.</a:t>
            </a:r>
            <a:endParaRPr lang="fr-FR" sz="4400" dirty="0">
              <a:solidFill>
                <a:prstClr val="white"/>
              </a:solidFill>
            </a:endParaRPr>
          </a:p>
        </p:txBody>
      </p:sp>
      <p:sp>
        <p:nvSpPr>
          <p:cNvPr id="7" name="Rectangle 6"/>
          <p:cNvSpPr/>
          <p:nvPr/>
        </p:nvSpPr>
        <p:spPr>
          <a:xfrm>
            <a:off x="457200" y="3476615"/>
            <a:ext cx="11247156" cy="1015663"/>
          </a:xfrm>
          <a:prstGeom prst="rect">
            <a:avLst/>
          </a:prstGeom>
        </p:spPr>
        <p:txBody>
          <a:bodyPr wrap="square">
            <a:spAutoFit/>
          </a:bodyPr>
          <a:lstStyle/>
          <a:p>
            <a:pPr algn="ctr"/>
            <a:r>
              <a:rPr lang="fr-FR" sz="3000" b="1" dirty="0">
                <a:solidFill>
                  <a:prstClr val="white"/>
                </a:solidFill>
                <a:latin typeface="Book Antiqua" pitchFamily="18" charset="0"/>
              </a:rPr>
              <a:t>Sion, la mère dit: Tous y sont nés, Et c'est le Très Haut qui l'affermit éternellement. Alléluia.</a:t>
            </a:r>
          </a:p>
        </p:txBody>
      </p:sp>
      <p:sp>
        <p:nvSpPr>
          <p:cNvPr id="4" name="Rectangle 3">
            <a:hlinkClick r:id="rId2" action="ppaction://hlinksldjump"/>
            <a:extLst>
              <a:ext uri="{FF2B5EF4-FFF2-40B4-BE49-F238E27FC236}">
                <a16:creationId xmlns:a16="http://schemas.microsoft.com/office/drawing/2014/main" id="{A93E9868-26D6-E085-62E1-AF4B4E7553DD}"/>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0C8185AB-A3EC-0AAC-8D0B-5BFFEF5465F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BBB20B29-7A8E-A39A-597D-CE1D7DE3635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93275528"/>
      </p:ext>
    </p:extLst>
  </p:cSld>
  <p:clrMapOvr>
    <a:masterClrMapping/>
  </p:clrMapOvr>
</p:sld>
</file>

<file path=ppt/slides/slide4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698303"/>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أيتها الليالي والأيام أيضاً</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والنور والظلمة والبروق</a:t>
            </a:r>
            <a:endParaRPr lang="fr-FR" sz="4267" dirty="0">
              <a:solidFill>
                <a:prstClr val="white"/>
              </a:solidFill>
              <a:latin typeface="Calibri"/>
            </a:endParaRPr>
          </a:p>
          <a:p>
            <a:pPr algn="just" defTabSz="1219170" rtl="1"/>
            <a:r>
              <a:rPr lang="ar-EG" sz="4133" dirty="0">
                <a:solidFill>
                  <a:prstClr val="white"/>
                </a:solidFill>
                <a:latin typeface="Calibri"/>
                <a:cs typeface="Arial" panose="020B0604020202020204" pitchFamily="34" charset="0"/>
              </a:rPr>
              <a:t>قائلة المجد لك يا محب البشر</a:t>
            </a:r>
            <a:endParaRPr lang="fr-FR" sz="4133"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سبحوه</a:t>
            </a:r>
            <a:r>
              <a:rPr lang="ar-EG" sz="4267" dirty="0">
                <a:solidFill>
                  <a:prstClr val="white"/>
                </a:solidFill>
                <a:latin typeface="Calibri"/>
                <a:cs typeface="Arial" panose="020B0604020202020204" pitchFamily="34" charset="0"/>
              </a:rPr>
              <a:t> وزيدوه علوّاً.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Nuktec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ymererw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vwc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ckotoc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ac`trape</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doxaci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vilan</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rwpe</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a:t>
            </a:r>
          </a:p>
        </p:txBody>
      </p:sp>
      <p:sp>
        <p:nvSpPr>
          <p:cNvPr id="7" name="Rectangle 6"/>
          <p:cNvSpPr/>
          <p:nvPr/>
        </p:nvSpPr>
        <p:spPr>
          <a:xfrm>
            <a:off x="448229" y="381304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Les nuits, les jours et la lumière</a:t>
            </a:r>
          </a:p>
          <a:p>
            <a:pPr algn="ctr" defTabSz="1219170"/>
            <a:r>
              <a:rPr lang="fr-FR" sz="3733" b="1" dirty="0">
                <a:solidFill>
                  <a:prstClr val="white"/>
                </a:solidFill>
                <a:latin typeface="Book Antiqua" pitchFamily="18" charset="0"/>
              </a:rPr>
              <a:t>Et les ténèbres, les arcs-en-ciel</a:t>
            </a:r>
          </a:p>
          <a:p>
            <a:pPr algn="ctr" defTabSz="1219170"/>
            <a:r>
              <a:rPr lang="fr-FR" sz="3733" b="1" dirty="0">
                <a:solidFill>
                  <a:prstClr val="white"/>
                </a:solidFill>
                <a:latin typeface="Book Antiqua" pitchFamily="18" charset="0"/>
              </a:rPr>
              <a:t>Tous glorifiez l’ami des Hommes</a:t>
            </a:r>
          </a:p>
          <a:p>
            <a:pPr algn="ctr" defTabSz="1219170"/>
            <a:r>
              <a:rPr lang="fr-FR" sz="3733" b="1" dirty="0">
                <a:solidFill>
                  <a:prstClr val="white"/>
                </a:solidFill>
                <a:latin typeface="Book Antiqua" pitchFamily="18" charset="0"/>
              </a:rPr>
              <a:t>Louez-Le, ajoutez à Sa Grandeur</a:t>
            </a:r>
          </a:p>
        </p:txBody>
      </p:sp>
      <p:sp>
        <p:nvSpPr>
          <p:cNvPr id="17" name="ZoneTexte 16">
            <a:extLst>
              <a:ext uri="{FF2B5EF4-FFF2-40B4-BE49-F238E27FC236}">
                <a16:creationId xmlns:a16="http://schemas.microsoft.com/office/drawing/2014/main" id="{F532EBE4-4287-D3FB-9C76-EBB83A9D29B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
        <p:nvSpPr>
          <p:cNvPr id="18" name="ZoneTexte 17">
            <a:hlinkClick r:id="rId2" action="ppaction://hlinksldjump"/>
            <a:extLst>
              <a:ext uri="{FF2B5EF4-FFF2-40B4-BE49-F238E27FC236}">
                <a16:creationId xmlns:a16="http://schemas.microsoft.com/office/drawing/2014/main" id="{67CB1075-BE4A-87AA-FC8C-9C404D0F40C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52692536"/>
      </p:ext>
    </p:extLst>
  </p:cSld>
  <p:clrMapOvr>
    <a:masterClrMapping/>
  </p:clrMapOvr>
</p:sld>
</file>

<file path=ppt/slides/slide44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636363"/>
          </a:xfrm>
          <a:prstGeom prst="rect">
            <a:avLst/>
          </a:prstGeom>
        </p:spPr>
        <p:txBody>
          <a:bodyPr wrap="square">
            <a:spAutoFit/>
          </a:bodyPr>
          <a:lstStyle/>
          <a:p>
            <a:pPr algn="just" defTabSz="1219170" rtl="1"/>
            <a:r>
              <a:rPr lang="ar-EG" sz="4133" dirty="0">
                <a:solidFill>
                  <a:prstClr val="white"/>
                </a:solidFill>
                <a:latin typeface="Calibri"/>
                <a:cs typeface="Arial" panose="020B0604020202020204" pitchFamily="34" charset="0"/>
              </a:rPr>
              <a:t>أيتها الأشجار وجميع ما ينبت</a:t>
            </a:r>
            <a:endParaRPr lang="fr-FR" sz="4133" dirty="0">
              <a:solidFill>
                <a:prstClr val="white"/>
              </a:solidFill>
              <a:latin typeface="Calibri"/>
            </a:endParaRPr>
          </a:p>
          <a:p>
            <a:pPr algn="r" defTabSz="1219170" rtl="1"/>
            <a:r>
              <a:rPr lang="ar-EG" sz="4133" dirty="0">
                <a:solidFill>
                  <a:prstClr val="white"/>
                </a:solidFill>
                <a:latin typeface="Calibri"/>
                <a:cs typeface="Arial" panose="020B0604020202020204" pitchFamily="34" charset="0"/>
              </a:rPr>
              <a:t>في الأرض وكل ما يتحرك</a:t>
            </a:r>
            <a:br>
              <a:rPr lang="fr-FR" sz="4133" dirty="0">
                <a:solidFill>
                  <a:prstClr val="white"/>
                </a:solidFill>
                <a:latin typeface="Calibri"/>
              </a:rPr>
            </a:br>
            <a:r>
              <a:rPr lang="ar-EG" sz="4133" dirty="0">
                <a:solidFill>
                  <a:prstClr val="white"/>
                </a:solidFill>
                <a:latin typeface="Calibri"/>
                <a:cs typeface="Arial" panose="020B0604020202020204" pitchFamily="34" charset="0"/>
              </a:rPr>
              <a:t>في المياه والجبال والغياض</a:t>
            </a:r>
            <a:br>
              <a:rPr lang="fr-FR" sz="4133" dirty="0">
                <a:solidFill>
                  <a:prstClr val="white"/>
                </a:solidFill>
                <a:latin typeface="Calibri"/>
              </a:rPr>
            </a:br>
            <a:r>
              <a:rPr lang="ar-EG" sz="4133" dirty="0" err="1">
                <a:solidFill>
                  <a:prstClr val="white"/>
                </a:solidFill>
                <a:latin typeface="Calibri"/>
                <a:cs typeface="Arial" panose="020B0604020202020204" pitchFamily="34" charset="0"/>
              </a:rPr>
              <a:t>سبحوه</a:t>
            </a:r>
            <a:r>
              <a:rPr lang="ar-EG" sz="4133" dirty="0">
                <a:solidFill>
                  <a:prstClr val="white"/>
                </a:solidFill>
                <a:latin typeface="Calibri"/>
                <a:cs typeface="Arial" panose="020B0604020202020204" pitchFamily="34" charset="0"/>
              </a:rPr>
              <a:t> وزيدوه علوّاً.</a:t>
            </a:r>
            <a:endParaRPr lang="fr-FR" sz="4133" dirty="0">
              <a:solidFill>
                <a:prstClr val="white"/>
              </a:solidFill>
              <a:latin typeface="Calibri"/>
            </a:endParaRPr>
          </a:p>
        </p:txBody>
      </p:sp>
      <p:sp>
        <p:nvSpPr>
          <p:cNvPr id="6" name="Rectangle 5"/>
          <p:cNvSpPr/>
          <p:nvPr/>
        </p:nvSpPr>
        <p:spPr>
          <a:xfrm>
            <a:off x="431371" y="332656"/>
            <a:ext cx="6096677" cy="2964594"/>
          </a:xfrm>
          <a:prstGeom prst="rect">
            <a:avLst/>
          </a:prstGeom>
        </p:spPr>
        <p:txBody>
          <a:bodyPr wrap="square">
            <a:spAutoFit/>
          </a:bodyPr>
          <a:lstStyle/>
          <a:p>
            <a:pPr algn="just" defTabSz="1219170"/>
            <a:r>
              <a:rPr lang="fr-FR" sz="3733" dirty="0" err="1">
                <a:solidFill>
                  <a:prstClr val="white"/>
                </a:solidFill>
                <a:latin typeface="CS Avva Shenouda" pitchFamily="34" charset="0"/>
              </a:rPr>
              <a:t>Xula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panta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tavu`omena</a:t>
            </a:r>
            <a:r>
              <a:rPr lang="fr-FR" sz="3733" dirty="0">
                <a:solidFill>
                  <a:prstClr val="white"/>
                </a:solidFill>
                <a:latin typeface="CS Avva Shenouda" pitchFamily="34" charset="0"/>
              </a:rPr>
              <a:t> @ en </a:t>
            </a:r>
            <a:r>
              <a:rPr lang="fr-FR" sz="3733" dirty="0" err="1">
                <a:solidFill>
                  <a:prstClr val="white"/>
                </a:solidFill>
                <a:latin typeface="CS Avva Shenouda" pitchFamily="34" charset="0"/>
              </a:rPr>
              <a:t>ty</a:t>
            </a:r>
            <a:r>
              <a:rPr lang="fr-FR" sz="3733" dirty="0">
                <a:solidFill>
                  <a:prstClr val="white"/>
                </a:solidFill>
                <a:latin typeface="CS Avva Shenouda" pitchFamily="34" charset="0"/>
              </a:rPr>
              <a:t> gy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panta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takinoumena</a:t>
            </a:r>
            <a:r>
              <a:rPr lang="fr-FR" sz="3733" dirty="0">
                <a:solidFill>
                  <a:prstClr val="white"/>
                </a:solidFill>
                <a:latin typeface="CS Avva Shenouda" pitchFamily="34" charset="0"/>
              </a:rPr>
              <a:t> @ hi </a:t>
            </a:r>
            <a:r>
              <a:rPr lang="fr-FR" sz="3733" dirty="0" err="1">
                <a:solidFill>
                  <a:prstClr val="white"/>
                </a:solidFill>
                <a:latin typeface="CS Avva Shenouda" pitchFamily="34" charset="0"/>
              </a:rPr>
              <a:t>nimwou</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nitwou</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drumona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endParaRPr lang="fr-FR" sz="3733" dirty="0">
              <a:solidFill>
                <a:prstClr val="white"/>
              </a:solidFill>
              <a:latin typeface="CS Avva Shenouda" pitchFamily="34" charset="0"/>
            </a:endParaRPr>
          </a:p>
        </p:txBody>
      </p:sp>
      <p:sp>
        <p:nvSpPr>
          <p:cNvPr id="7" name="Rectangle 6"/>
          <p:cNvSpPr/>
          <p:nvPr/>
        </p:nvSpPr>
        <p:spPr>
          <a:xfrm>
            <a:off x="448229" y="381304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vous les arbres et toute plante</a:t>
            </a:r>
          </a:p>
          <a:p>
            <a:pPr algn="ctr" defTabSz="1219170"/>
            <a:r>
              <a:rPr lang="fr-FR" sz="3733" b="1" dirty="0">
                <a:solidFill>
                  <a:prstClr val="white"/>
                </a:solidFill>
                <a:latin typeface="Book Antiqua" pitchFamily="18" charset="0"/>
              </a:rPr>
              <a:t>Tout être dans les eaux qui vit</a:t>
            </a:r>
          </a:p>
          <a:p>
            <a:pPr algn="ctr" defTabSz="1219170"/>
            <a:r>
              <a:rPr lang="fr-FR" sz="3733" b="1" dirty="0">
                <a:solidFill>
                  <a:prstClr val="white"/>
                </a:solidFill>
                <a:latin typeface="Book Antiqua" pitchFamily="18" charset="0"/>
              </a:rPr>
              <a:t>Et les montagnes et les vallées</a:t>
            </a:r>
          </a:p>
          <a:p>
            <a:pPr algn="ctr" defTabSz="1219170"/>
            <a:r>
              <a:rPr lang="fr-FR" sz="3733" b="1" dirty="0">
                <a:solidFill>
                  <a:prstClr val="white"/>
                </a:solidFill>
                <a:latin typeface="Book Antiqua" pitchFamily="18" charset="0"/>
              </a:rPr>
              <a:t>Louez-Le, ajoutez à Sa Grandeur</a:t>
            </a:r>
          </a:p>
        </p:txBody>
      </p:sp>
      <p:sp>
        <p:nvSpPr>
          <p:cNvPr id="17" name="ZoneTexte 16">
            <a:extLst>
              <a:ext uri="{FF2B5EF4-FFF2-40B4-BE49-F238E27FC236}">
                <a16:creationId xmlns:a16="http://schemas.microsoft.com/office/drawing/2014/main" id="{6F8EA0E1-6204-2D72-A0B9-C240C1691C0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
        <p:nvSpPr>
          <p:cNvPr id="18" name="ZoneTexte 17">
            <a:hlinkClick r:id="rId2" action="ppaction://hlinksldjump"/>
            <a:extLst>
              <a:ext uri="{FF2B5EF4-FFF2-40B4-BE49-F238E27FC236}">
                <a16:creationId xmlns:a16="http://schemas.microsoft.com/office/drawing/2014/main" id="{FCE10EAC-970F-DCA2-C5D8-56B71B6E0E6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10803817"/>
      </p:ext>
    </p:extLst>
  </p:cSld>
  <p:clrMapOvr>
    <a:masterClrMapping/>
  </p:clrMapOvr>
</p:sld>
</file>

<file path=ppt/slides/slide4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784933" y="340592"/>
            <a:ext cx="4975696"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وأيضاً سبحي بغير فتور</a:t>
            </a:r>
            <a:endParaRPr lang="fr-FR" sz="4267" dirty="0">
              <a:solidFill>
                <a:prstClr val="white"/>
              </a:solidFill>
              <a:latin typeface="Calibri"/>
            </a:endParaRPr>
          </a:p>
          <a:p>
            <a:pPr algn="r" defTabSz="1219170" rtl="1"/>
            <a:r>
              <a:rPr lang="ar-EG" sz="4267" dirty="0">
                <a:solidFill>
                  <a:prstClr val="white"/>
                </a:solidFill>
                <a:latin typeface="Calibri"/>
                <a:cs typeface="Arial" panose="020B0604020202020204" pitchFamily="34" charset="0"/>
              </a:rPr>
              <a:t>الرب ملك الملوك</a:t>
            </a:r>
            <a:br>
              <a:rPr lang="fr-FR" sz="4267" dirty="0">
                <a:solidFill>
                  <a:prstClr val="white"/>
                </a:solidFill>
                <a:latin typeface="Calibri"/>
              </a:rPr>
            </a:br>
            <a:r>
              <a:rPr lang="ar-EG" sz="4267" dirty="0">
                <a:solidFill>
                  <a:prstClr val="white"/>
                </a:solidFill>
                <a:latin typeface="Calibri"/>
                <a:cs typeface="Arial" panose="020B0604020202020204" pitchFamily="34" charset="0"/>
              </a:rPr>
              <a:t>أيتها البحار والأنهار</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سبحيه</a:t>
            </a:r>
            <a:r>
              <a:rPr lang="ar-EG" sz="4267" dirty="0">
                <a:solidFill>
                  <a:prstClr val="white"/>
                </a:solidFill>
                <a:latin typeface="Calibri"/>
                <a:cs typeface="Arial" panose="020B0604020202020204" pitchFamily="34" charset="0"/>
              </a:rPr>
              <a:t> وزيديه علوّاً.</a:t>
            </a:r>
            <a:endParaRPr lang="fr-FR" sz="4267" dirty="0">
              <a:solidFill>
                <a:prstClr val="white"/>
              </a:solidFill>
              <a:latin typeface="Calibri"/>
            </a:endParaRPr>
          </a:p>
        </p:txBody>
      </p:sp>
      <p:sp>
        <p:nvSpPr>
          <p:cNvPr id="6" name="Rectangle 5"/>
          <p:cNvSpPr/>
          <p:nvPr/>
        </p:nvSpPr>
        <p:spPr>
          <a:xfrm>
            <a:off x="431371" y="332656"/>
            <a:ext cx="6336704"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600" dirty="0" err="1">
                <a:solidFill>
                  <a:prstClr val="white"/>
                </a:solidFill>
                <a:latin typeface="CS Avva Shenouda" pitchFamily="34" charset="0"/>
              </a:rPr>
              <a:t>O</a:t>
            </a:r>
            <a:r>
              <a:rPr lang="fr-FR" sz="3733" dirty="0" err="1">
                <a:solidFill>
                  <a:prstClr val="white"/>
                </a:solidFill>
                <a:latin typeface="CS Avva Shenouda" pitchFamily="34" charset="0"/>
              </a:rPr>
              <a:t>uoh</a:t>
            </a:r>
            <a:r>
              <a:rPr lang="fr-FR" sz="3733" dirty="0">
                <a:solidFill>
                  <a:prstClr val="white"/>
                </a:solidFill>
                <a:latin typeface="CS Avva Shenouda" pitchFamily="34" charset="0"/>
              </a:rPr>
              <a:t> </a:t>
            </a:r>
            <a:r>
              <a:rPr lang="fr-FR" sz="3733">
                <a:solidFill>
                  <a:prstClr val="white"/>
                </a:solidFill>
                <a:latin typeface="CS Avva Shenouda" pitchFamily="34" charset="0"/>
              </a:rPr>
              <a:t>on `cmou </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nat,arwou</a:t>
            </a:r>
            <a:r>
              <a:rPr lang="fr-FR" sz="3733" dirty="0">
                <a:solidFill>
                  <a:prstClr val="white"/>
                </a:solidFill>
                <a:latin typeface="CS Avva Shenouda" pitchFamily="34" charset="0"/>
              </a:rPr>
              <a:t> @ </a:t>
            </a:r>
            <a:r>
              <a:rPr lang="fr-FR" sz="3733">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Pouro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niourwou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ni`amaiou</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niiarwou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a:t>
            </a:r>
          </a:p>
        </p:txBody>
      </p:sp>
      <p:sp>
        <p:nvSpPr>
          <p:cNvPr id="7" name="Rectangle 6"/>
          <p:cNvSpPr/>
          <p:nvPr/>
        </p:nvSpPr>
        <p:spPr>
          <a:xfrm>
            <a:off x="448229" y="381304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Louez sans cesse le Seigneur</a:t>
            </a:r>
          </a:p>
          <a:p>
            <a:pPr algn="ctr" defTabSz="1219170"/>
            <a:r>
              <a:rPr lang="fr-FR" sz="3733" b="1" dirty="0">
                <a:solidFill>
                  <a:prstClr val="white"/>
                </a:solidFill>
                <a:latin typeface="Book Antiqua" pitchFamily="18" charset="0"/>
              </a:rPr>
              <a:t>Notre Seigneur, le Roi des rois</a:t>
            </a:r>
          </a:p>
          <a:p>
            <a:pPr algn="ctr" defTabSz="1219170"/>
            <a:r>
              <a:rPr lang="fr-FR" sz="3733" b="1" dirty="0">
                <a:solidFill>
                  <a:prstClr val="white"/>
                </a:solidFill>
                <a:latin typeface="Book Antiqua" pitchFamily="18" charset="0"/>
              </a:rPr>
              <a:t>Louez sans cesse, ô fleuves et mers</a:t>
            </a:r>
          </a:p>
          <a:p>
            <a:pPr algn="ctr" defTabSz="1219170"/>
            <a:r>
              <a:rPr lang="fr-FR" sz="3733" b="1" dirty="0">
                <a:solidFill>
                  <a:prstClr val="white"/>
                </a:solidFill>
                <a:latin typeface="Book Antiqua" pitchFamily="18" charset="0"/>
              </a:rPr>
              <a:t>Louez-Le, ajoutez à Sa Grandeur</a:t>
            </a:r>
          </a:p>
        </p:txBody>
      </p:sp>
      <p:sp>
        <p:nvSpPr>
          <p:cNvPr id="17" name="ZoneTexte 16">
            <a:extLst>
              <a:ext uri="{FF2B5EF4-FFF2-40B4-BE49-F238E27FC236}">
                <a16:creationId xmlns:a16="http://schemas.microsoft.com/office/drawing/2014/main" id="{05977395-EDB2-C70F-C415-BEE2CBFC584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
        <p:nvSpPr>
          <p:cNvPr id="18" name="ZoneTexte 17">
            <a:hlinkClick r:id="rId2" action="ppaction://hlinksldjump"/>
            <a:extLst>
              <a:ext uri="{FF2B5EF4-FFF2-40B4-BE49-F238E27FC236}">
                <a16:creationId xmlns:a16="http://schemas.microsoft.com/office/drawing/2014/main" id="{D2207909-5B38-4704-EE55-CF81F5EC6A8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18357826"/>
      </p:ext>
    </p:extLst>
  </p:cSld>
  <p:clrMapOvr>
    <a:masterClrMapping/>
  </p:clrMapOvr>
</p:sld>
</file>

<file path=ppt/slides/slide44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480043" y="340593"/>
            <a:ext cx="5376597" cy="26778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هكذا نحن إذ ننظر إليهم</a:t>
            </a:r>
            <a:endParaRPr lang="fr-FR" sz="4267" dirty="0">
              <a:solidFill>
                <a:prstClr val="white"/>
              </a:solidFill>
              <a:latin typeface="Calibri"/>
            </a:endParaRPr>
          </a:p>
          <a:p>
            <a:pPr algn="just" defTabSz="1219170" rtl="1"/>
            <a:r>
              <a:rPr lang="ar-EG" sz="4000" dirty="0">
                <a:solidFill>
                  <a:prstClr val="white"/>
                </a:solidFill>
                <a:latin typeface="Calibri"/>
                <a:cs typeface="Arial" panose="020B0604020202020204" pitchFamily="34" charset="0"/>
              </a:rPr>
              <a:t>فلنقل مع هذه الموجودات جميعه</a:t>
            </a:r>
            <a:endParaRPr lang="fr-FR" sz="4000"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باركي الرب يا جميع الطيور</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سبحيه</a:t>
            </a:r>
            <a:r>
              <a:rPr lang="ar-EG" sz="4267" dirty="0">
                <a:solidFill>
                  <a:prstClr val="white"/>
                </a:solidFill>
                <a:latin typeface="Calibri"/>
                <a:cs typeface="Arial" panose="020B0604020202020204" pitchFamily="34" charset="0"/>
              </a:rPr>
              <a:t> وزيديه علوّاً</a:t>
            </a:r>
            <a:endParaRPr lang="fr-FR" sz="4267" dirty="0">
              <a:solidFill>
                <a:prstClr val="white"/>
              </a:solidFill>
              <a:latin typeface="Calibri"/>
            </a:endParaRPr>
          </a:p>
        </p:txBody>
      </p:sp>
      <p:sp>
        <p:nvSpPr>
          <p:cNvPr id="6" name="Rectangle 5"/>
          <p:cNvSpPr/>
          <p:nvPr/>
        </p:nvSpPr>
        <p:spPr>
          <a:xfrm>
            <a:off x="431371" y="332656"/>
            <a:ext cx="5856651"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Pairy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anon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tennau</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erwou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marenjoc</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nai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wn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nihala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a:t>
            </a:r>
          </a:p>
        </p:txBody>
      </p:sp>
      <p:sp>
        <p:nvSpPr>
          <p:cNvPr id="7" name="Rectangle 6"/>
          <p:cNvSpPr/>
          <p:nvPr/>
        </p:nvSpPr>
        <p:spPr>
          <a:xfrm>
            <a:off x="448229" y="381304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Afin que nous aussi disions</a:t>
            </a:r>
          </a:p>
          <a:p>
            <a:pPr algn="ctr" defTabSz="1219170"/>
            <a:r>
              <a:rPr lang="fr-FR" sz="3733" b="1" dirty="0">
                <a:solidFill>
                  <a:prstClr val="white"/>
                </a:solidFill>
                <a:latin typeface="Book Antiqua" pitchFamily="18" charset="0"/>
              </a:rPr>
              <a:t>Avec ces créatures, chantons</a:t>
            </a:r>
          </a:p>
          <a:p>
            <a:pPr algn="ctr" defTabSz="1219170"/>
            <a:r>
              <a:rPr lang="fr-FR" sz="3733" b="1" dirty="0">
                <a:solidFill>
                  <a:prstClr val="white"/>
                </a:solidFill>
                <a:latin typeface="Book Antiqua" pitchFamily="18" charset="0"/>
              </a:rPr>
              <a:t>Tous les oiseaux, vous louerez Dieu</a:t>
            </a:r>
          </a:p>
          <a:p>
            <a:pPr algn="ctr" defTabSz="1219170"/>
            <a:r>
              <a:rPr lang="fr-FR" sz="3733" b="1" dirty="0">
                <a:solidFill>
                  <a:prstClr val="white"/>
                </a:solidFill>
                <a:latin typeface="Book Antiqua" pitchFamily="18" charset="0"/>
              </a:rPr>
              <a:t>Louez-Le, ajoutez à Sa Grandeur</a:t>
            </a:r>
          </a:p>
        </p:txBody>
      </p:sp>
      <p:sp>
        <p:nvSpPr>
          <p:cNvPr id="17" name="ZoneTexte 16">
            <a:extLst>
              <a:ext uri="{FF2B5EF4-FFF2-40B4-BE49-F238E27FC236}">
                <a16:creationId xmlns:a16="http://schemas.microsoft.com/office/drawing/2014/main" id="{CE4F143A-E572-133B-4A74-A3B81E0130D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
        <p:nvSpPr>
          <p:cNvPr id="18" name="ZoneTexte 17">
            <a:hlinkClick r:id="rId2" action="ppaction://hlinksldjump"/>
            <a:extLst>
              <a:ext uri="{FF2B5EF4-FFF2-40B4-BE49-F238E27FC236}">
                <a16:creationId xmlns:a16="http://schemas.microsoft.com/office/drawing/2014/main" id="{293BD4FD-E745-B656-AB02-F72C290BC90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35487182"/>
      </p:ext>
    </p:extLst>
  </p:cSld>
  <p:clrMapOvr>
    <a:masterClrMapping/>
  </p:clrMapOvr>
</p:sld>
</file>

<file path=ppt/slides/slide4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أيّها الجليد والثلج</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والبهائم والوحوش</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باركي رب الأرباب</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سبحيه</a:t>
            </a:r>
            <a:r>
              <a:rPr lang="ar-EG" sz="4267" dirty="0">
                <a:solidFill>
                  <a:prstClr val="white"/>
                </a:solidFill>
                <a:latin typeface="Calibri"/>
                <a:cs typeface="Arial" panose="020B0604020202020204" pitchFamily="34" charset="0"/>
              </a:rPr>
              <a:t> وزيديه علوّاً.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Rw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nnipa,ny</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ni,iwn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ktynwn</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ni;yrion</a:t>
            </a:r>
            <a:r>
              <a:rPr lang="fr-FR" sz="3733" dirty="0">
                <a:solidFill>
                  <a:prstClr val="white"/>
                </a:solidFill>
                <a:latin typeface="CS Avva Shenouda" pitchFamily="34" charset="0"/>
              </a:rPr>
              <a:t> </a:t>
            </a:r>
            <a:r>
              <a:rPr lang="fr-FR" sz="3733">
                <a:solidFill>
                  <a:prstClr val="white"/>
                </a:solidFill>
                <a:latin typeface="CS Avva Shenouda" pitchFamily="34" charset="0"/>
              </a:rPr>
              <a:t>@ `cmou `e`P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twn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kuriwn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a:t>
            </a:r>
          </a:p>
        </p:txBody>
      </p:sp>
      <p:sp>
        <p:nvSpPr>
          <p:cNvPr id="7" name="Rectangle 6"/>
          <p:cNvSpPr/>
          <p:nvPr/>
        </p:nvSpPr>
        <p:spPr>
          <a:xfrm>
            <a:off x="431371" y="381304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Ô neige et glace, bénissez</a:t>
            </a:r>
          </a:p>
          <a:p>
            <a:pPr algn="ctr" defTabSz="1219170"/>
            <a:r>
              <a:rPr lang="fr-FR" sz="3733" b="1" dirty="0">
                <a:solidFill>
                  <a:prstClr val="white"/>
                </a:solidFill>
                <a:latin typeface="Book Antiqua" pitchFamily="18" charset="0"/>
              </a:rPr>
              <a:t>Ô bêtes sauvages, bétail, louez</a:t>
            </a:r>
          </a:p>
          <a:p>
            <a:pPr algn="ctr" defTabSz="1219170"/>
            <a:r>
              <a:rPr lang="fr-FR" sz="3733" b="1" dirty="0">
                <a:solidFill>
                  <a:prstClr val="white"/>
                </a:solidFill>
                <a:latin typeface="Book Antiqua" pitchFamily="18" charset="0"/>
              </a:rPr>
              <a:t>Le Dieu des dieux, vous glorifiez</a:t>
            </a:r>
          </a:p>
          <a:p>
            <a:pPr algn="ctr" defTabSz="1219170"/>
            <a:r>
              <a:rPr lang="fr-FR" sz="3733" b="1" dirty="0">
                <a:solidFill>
                  <a:prstClr val="white"/>
                </a:solidFill>
                <a:latin typeface="Book Antiqua" pitchFamily="18" charset="0"/>
              </a:rPr>
              <a:t>Louez-Le, ajoutez à Sa Grandeur</a:t>
            </a:r>
          </a:p>
        </p:txBody>
      </p:sp>
      <p:sp>
        <p:nvSpPr>
          <p:cNvPr id="17" name="ZoneTexte 16">
            <a:extLst>
              <a:ext uri="{FF2B5EF4-FFF2-40B4-BE49-F238E27FC236}">
                <a16:creationId xmlns:a16="http://schemas.microsoft.com/office/drawing/2014/main" id="{44332219-56ED-D74B-519A-A28A21F2E97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
        <p:nvSpPr>
          <p:cNvPr id="18" name="ZoneTexte 17">
            <a:hlinkClick r:id="rId2" action="ppaction://hlinksldjump"/>
            <a:extLst>
              <a:ext uri="{FF2B5EF4-FFF2-40B4-BE49-F238E27FC236}">
                <a16:creationId xmlns:a16="http://schemas.microsoft.com/office/drawing/2014/main" id="{CD59E365-F0BC-1BCF-BF04-41330A1B65B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50806329"/>
      </p:ext>
    </p:extLst>
  </p:cSld>
  <p:clrMapOvr>
    <a:masterClrMapping/>
  </p:clrMapOvr>
</p:sld>
</file>

<file path=ppt/slides/slide44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سبحوا الرب كما يليق به</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وليس كالمخالفين</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يا أبناء البشر</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سبحوه</a:t>
            </a:r>
            <a:r>
              <a:rPr lang="ar-EG" sz="4267" dirty="0">
                <a:solidFill>
                  <a:prstClr val="white"/>
                </a:solidFill>
                <a:latin typeface="Calibri"/>
                <a:cs typeface="Arial" panose="020B0604020202020204" pitchFamily="34" charset="0"/>
              </a:rPr>
              <a:t> وزيدوه علوّاً.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a:solidFill>
                  <a:prstClr val="white"/>
                </a:solidFill>
                <a:latin typeface="CS Avva Shenouda" pitchFamily="34" charset="0"/>
              </a:rPr>
              <a:t>`Cmou `e`P</a:t>
            </a:r>
            <a:r>
              <a:rPr lang="fr-FR" sz="3733" dirty="0">
                <a:solidFill>
                  <a:prstClr val="white"/>
                </a:solidFill>
                <a:latin typeface="CS Avva Shenouda" pitchFamily="34" charset="0"/>
              </a:rPr>
              <a:t>¡ kata `</a:t>
            </a:r>
            <a:r>
              <a:rPr lang="fr-FR" sz="3733" dirty="0" err="1">
                <a:solidFill>
                  <a:prstClr val="white"/>
                </a:solidFill>
                <a:latin typeface="CS Avva Shenouda" pitchFamily="34" charset="0"/>
              </a:rPr>
              <a:t>vtwmi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ou </a:t>
            </a:r>
            <a:r>
              <a:rPr lang="fr-FR" sz="3733" dirty="0" err="1">
                <a:solidFill>
                  <a:prstClr val="white"/>
                </a:solidFill>
                <a:latin typeface="CS Avva Shenouda" pitchFamily="34" charset="0"/>
              </a:rPr>
              <a:t>my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paranomi</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nisyri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nirwmi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a:t>
            </a:r>
          </a:p>
        </p:txBody>
      </p:sp>
      <p:sp>
        <p:nvSpPr>
          <p:cNvPr id="7" name="Rectangle 6"/>
          <p:cNvSpPr/>
          <p:nvPr/>
        </p:nvSpPr>
        <p:spPr>
          <a:xfrm>
            <a:off x="448229" y="381304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vous les êtres humains louez,</a:t>
            </a:r>
          </a:p>
          <a:p>
            <a:pPr algn="ctr" defTabSz="1219170"/>
            <a:r>
              <a:rPr lang="fr-FR" sz="3733" b="1" dirty="0">
                <a:solidFill>
                  <a:prstClr val="white"/>
                </a:solidFill>
                <a:latin typeface="Book Antiqua" pitchFamily="18" charset="0"/>
              </a:rPr>
              <a:t>Notre Seigneur comme il convient</a:t>
            </a:r>
          </a:p>
          <a:p>
            <a:pPr algn="ctr" defTabSz="1219170"/>
            <a:r>
              <a:rPr lang="fr-FR" sz="3733" b="1" dirty="0">
                <a:solidFill>
                  <a:prstClr val="white"/>
                </a:solidFill>
                <a:latin typeface="Book Antiqua" pitchFamily="18" charset="0"/>
              </a:rPr>
              <a:t>Et non pas comme des insoumis</a:t>
            </a:r>
          </a:p>
          <a:p>
            <a:pPr algn="ctr" defTabSz="1219170"/>
            <a:r>
              <a:rPr lang="fr-FR" sz="3733" b="1" dirty="0">
                <a:solidFill>
                  <a:prstClr val="white"/>
                </a:solidFill>
                <a:latin typeface="Book Antiqua" pitchFamily="18" charset="0"/>
              </a:rPr>
              <a:t>Louez-Le, ajoutez à Sa Grandeur</a:t>
            </a:r>
          </a:p>
        </p:txBody>
      </p:sp>
      <p:sp>
        <p:nvSpPr>
          <p:cNvPr id="17" name="ZoneTexte 16">
            <a:extLst>
              <a:ext uri="{FF2B5EF4-FFF2-40B4-BE49-F238E27FC236}">
                <a16:creationId xmlns:a16="http://schemas.microsoft.com/office/drawing/2014/main" id="{845A9E21-C2EC-C741-BFA3-C4118EFF03F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
        <p:nvSpPr>
          <p:cNvPr id="18" name="ZoneTexte 17">
            <a:hlinkClick r:id="rId2" action="ppaction://hlinksldjump"/>
            <a:extLst>
              <a:ext uri="{FF2B5EF4-FFF2-40B4-BE49-F238E27FC236}">
                <a16:creationId xmlns:a16="http://schemas.microsoft.com/office/drawing/2014/main" id="{E74A8B2B-B193-DCEF-7D2F-358E18DB25E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57931750"/>
      </p:ext>
    </p:extLst>
  </p:cSld>
  <p:clrMapOvr>
    <a:masterClrMapping/>
  </p:clrMapOvr>
</p:sld>
</file>

<file path=ppt/slides/slide44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مجداً وإكراماً قدّم أمامه</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يا إسرائيل بصوت التهليل</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يا كهنة </a:t>
            </a:r>
            <a:r>
              <a:rPr lang="ar-EG" sz="4267" dirty="0" err="1">
                <a:solidFill>
                  <a:prstClr val="white"/>
                </a:solidFill>
                <a:latin typeface="Calibri"/>
                <a:cs typeface="Arial" panose="020B0604020202020204" pitchFamily="34" charset="0"/>
              </a:rPr>
              <a:t>عمانوئيل</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سبحوه</a:t>
            </a:r>
            <a:r>
              <a:rPr lang="ar-EG" sz="4267" dirty="0">
                <a:solidFill>
                  <a:prstClr val="white"/>
                </a:solidFill>
                <a:latin typeface="Calibri"/>
                <a:cs typeface="Arial" panose="020B0604020202020204" pitchFamily="34" charset="0"/>
              </a:rPr>
              <a:t> وزيدوه علوّاً.</a:t>
            </a:r>
            <a:endParaRPr lang="fr-FR" sz="4267" dirty="0">
              <a:solidFill>
                <a:prstClr val="white"/>
              </a:solidFill>
              <a:latin typeface="Calibri"/>
            </a:endParaRPr>
          </a:p>
        </p:txBody>
      </p:sp>
      <p:sp>
        <p:nvSpPr>
          <p:cNvPr id="6" name="Rectangle 5"/>
          <p:cNvSpPr/>
          <p:nvPr/>
        </p:nvSpPr>
        <p:spPr>
          <a:xfrm>
            <a:off x="431371" y="332656"/>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Timy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doxa `w </a:t>
            </a:r>
            <a:r>
              <a:rPr lang="fr-FR" sz="3733" dirty="0" err="1">
                <a:solidFill>
                  <a:prstClr val="white"/>
                </a:solidFill>
                <a:latin typeface="CS Avva Shenouda" pitchFamily="34" charset="0"/>
              </a:rPr>
              <a:t>Picrayl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ini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nahraf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ou`cmy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n;elyl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niouyb</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Emmanouyl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a:t>
            </a:r>
          </a:p>
        </p:txBody>
      </p:sp>
      <p:sp>
        <p:nvSpPr>
          <p:cNvPr id="7" name="Rectangle 6"/>
          <p:cNvSpPr/>
          <p:nvPr/>
        </p:nvSpPr>
        <p:spPr>
          <a:xfrm>
            <a:off x="448229" y="381304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Gloire et honneur ô Israël</a:t>
            </a:r>
          </a:p>
          <a:p>
            <a:pPr algn="ctr" defTabSz="1219170"/>
            <a:r>
              <a:rPr lang="fr-FR" sz="3733" b="1" dirty="0">
                <a:solidFill>
                  <a:prstClr val="white"/>
                </a:solidFill>
                <a:latin typeface="Book Antiqua" pitchFamily="18" charset="0"/>
              </a:rPr>
              <a:t>D’une voix joyeuse présentez</a:t>
            </a:r>
          </a:p>
          <a:p>
            <a:pPr algn="ctr" defTabSz="1219170"/>
            <a:r>
              <a:rPr lang="fr-FR" sz="3733" b="1" dirty="0">
                <a:solidFill>
                  <a:prstClr val="white"/>
                </a:solidFill>
                <a:latin typeface="Book Antiqua" pitchFamily="18" charset="0"/>
              </a:rPr>
              <a:t>Ô vous les prêtres d’Emmanuel</a:t>
            </a:r>
          </a:p>
          <a:p>
            <a:pPr algn="ctr" defTabSz="1219170"/>
            <a:r>
              <a:rPr lang="fr-FR" sz="3733" b="1" dirty="0">
                <a:solidFill>
                  <a:prstClr val="white"/>
                </a:solidFill>
                <a:latin typeface="Book Antiqua" pitchFamily="18" charset="0"/>
              </a:rPr>
              <a:t>Louez-Le, ajoutez à Sa Grandeur</a:t>
            </a:r>
          </a:p>
        </p:txBody>
      </p:sp>
      <p:sp>
        <p:nvSpPr>
          <p:cNvPr id="17" name="ZoneTexte 16">
            <a:extLst>
              <a:ext uri="{FF2B5EF4-FFF2-40B4-BE49-F238E27FC236}">
                <a16:creationId xmlns:a16="http://schemas.microsoft.com/office/drawing/2014/main" id="{0F4379FF-8A4B-D96A-F653-4AD553B30E5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
        <p:nvSpPr>
          <p:cNvPr id="18" name="ZoneTexte 17">
            <a:hlinkClick r:id="rId2" action="ppaction://hlinksldjump"/>
            <a:extLst>
              <a:ext uri="{FF2B5EF4-FFF2-40B4-BE49-F238E27FC236}">
                <a16:creationId xmlns:a16="http://schemas.microsoft.com/office/drawing/2014/main" id="{6E5BA55C-AD4F-71C8-6756-12244645FE6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31080133"/>
      </p:ext>
    </p:extLst>
  </p:cSld>
  <p:clrMapOvr>
    <a:masterClrMapping/>
  </p:clrMapOvr>
</p:sld>
</file>

<file path=ppt/slides/slide44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يا خدام الله الحقيقي</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وأنفس الأبرار</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المتواضعين المحبين</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سبحوه</a:t>
            </a:r>
            <a:r>
              <a:rPr lang="ar-EG" sz="4267" dirty="0">
                <a:solidFill>
                  <a:prstClr val="white"/>
                </a:solidFill>
                <a:latin typeface="Calibri"/>
                <a:cs typeface="Arial" panose="020B0604020202020204" pitchFamily="34" charset="0"/>
              </a:rPr>
              <a:t> وزيدوه علوّاً.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Upyretwn</a:t>
            </a:r>
            <a:r>
              <a:rPr lang="fr-FR" sz="3733" dirty="0">
                <a:solidFill>
                  <a:prstClr val="white"/>
                </a:solidFill>
                <a:latin typeface="CS Avva Shenouda" pitchFamily="34" charset="0"/>
              </a:rPr>
              <a:t> </a:t>
            </a:r>
            <a:r>
              <a:rPr lang="fr-FR" sz="3733">
                <a:solidFill>
                  <a:prstClr val="white"/>
                </a:solidFill>
                <a:latin typeface="CS Avva Shenouda" pitchFamily="34" charset="0"/>
              </a:rPr>
              <a:t>`m`V</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mmyi</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ni'u,y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ni`;</a:t>
            </a:r>
            <a:r>
              <a:rPr lang="fr-FR" sz="3733" dirty="0" err="1">
                <a:solidFill>
                  <a:prstClr val="white"/>
                </a:solidFill>
                <a:latin typeface="CS Avva Shenouda" pitchFamily="34" charset="0"/>
              </a:rPr>
              <a:t>myi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nyet;ebi`yout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nrefmei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a:t>
            </a:r>
          </a:p>
        </p:txBody>
      </p:sp>
      <p:sp>
        <p:nvSpPr>
          <p:cNvPr id="7" name="Rectangle 6"/>
          <p:cNvSpPr/>
          <p:nvPr/>
        </p:nvSpPr>
        <p:spPr>
          <a:xfrm>
            <a:off x="448229" y="381304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vous les serviteurs de Dieu</a:t>
            </a:r>
          </a:p>
          <a:p>
            <a:pPr algn="ctr" defTabSz="1219170"/>
            <a:r>
              <a:rPr lang="fr-FR" sz="3733" b="1" dirty="0">
                <a:solidFill>
                  <a:prstClr val="white"/>
                </a:solidFill>
                <a:latin typeface="Book Antiqua" pitchFamily="18" charset="0"/>
              </a:rPr>
              <a:t>Ô âmes des justes, humbles et pieux</a:t>
            </a:r>
          </a:p>
          <a:p>
            <a:pPr algn="ctr" defTabSz="1219170"/>
            <a:r>
              <a:rPr lang="fr-FR" sz="3733" b="1" dirty="0">
                <a:solidFill>
                  <a:prstClr val="white"/>
                </a:solidFill>
                <a:latin typeface="Book Antiqua" pitchFamily="18" charset="0"/>
              </a:rPr>
              <a:t>Vous tous qui aimez le vrai Dieu</a:t>
            </a:r>
          </a:p>
          <a:p>
            <a:pPr algn="ctr" defTabSz="1219170"/>
            <a:r>
              <a:rPr lang="fr-FR" sz="3733" b="1" dirty="0">
                <a:solidFill>
                  <a:prstClr val="white"/>
                </a:solidFill>
                <a:latin typeface="Book Antiqua" pitchFamily="18" charset="0"/>
              </a:rPr>
              <a:t>Louez-Le, ajoutez à Sa Grandeur</a:t>
            </a:r>
          </a:p>
        </p:txBody>
      </p:sp>
      <p:sp>
        <p:nvSpPr>
          <p:cNvPr id="17" name="ZoneTexte 16">
            <a:extLst>
              <a:ext uri="{FF2B5EF4-FFF2-40B4-BE49-F238E27FC236}">
                <a16:creationId xmlns:a16="http://schemas.microsoft.com/office/drawing/2014/main" id="{CAC96A43-62D4-7E49-CEFB-5882E127BE9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
        <p:nvSpPr>
          <p:cNvPr id="18" name="ZoneTexte 17">
            <a:hlinkClick r:id="rId2" action="ppaction://hlinksldjump"/>
            <a:extLst>
              <a:ext uri="{FF2B5EF4-FFF2-40B4-BE49-F238E27FC236}">
                <a16:creationId xmlns:a16="http://schemas.microsoft.com/office/drawing/2014/main" id="{B79AB386-A7BB-BECD-9270-1E6C38D07DC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05205306"/>
      </p:ext>
    </p:extLst>
  </p:cSld>
  <p:clrMapOvr>
    <a:masterClrMapping/>
  </p:clrMapOvr>
</p:sld>
</file>

<file path=ppt/slides/slide44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الله إلهي أنا</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هو مخلصكم من الخطر</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يا سدراك </a:t>
            </a:r>
            <a:r>
              <a:rPr lang="ar-EG" sz="4267" dirty="0" err="1">
                <a:solidFill>
                  <a:prstClr val="white"/>
                </a:solidFill>
                <a:latin typeface="Calibri"/>
                <a:cs typeface="Arial" panose="020B0604020202020204" pitchFamily="34" charset="0"/>
              </a:rPr>
              <a:t>وميساك</a:t>
            </a:r>
            <a:r>
              <a:rPr lang="ar-EG" sz="4267" dirty="0">
                <a:solidFill>
                  <a:prstClr val="white"/>
                </a:solidFill>
                <a:latin typeface="Calibri"/>
                <a:cs typeface="Arial" panose="020B0604020202020204" pitchFamily="34" charset="0"/>
              </a:rPr>
              <a:t> </a:t>
            </a:r>
            <a:r>
              <a:rPr lang="ar-EG" sz="4267" dirty="0" err="1">
                <a:solidFill>
                  <a:prstClr val="white"/>
                </a:solidFill>
                <a:latin typeface="Calibri"/>
                <a:cs typeface="Arial" panose="020B0604020202020204" pitchFamily="34" charset="0"/>
              </a:rPr>
              <a:t>وأبدناغو</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سبحوه</a:t>
            </a:r>
            <a:r>
              <a:rPr lang="ar-EG" sz="4267" dirty="0">
                <a:solidFill>
                  <a:prstClr val="white"/>
                </a:solidFill>
                <a:latin typeface="Calibri"/>
                <a:cs typeface="Arial" panose="020B0604020202020204" pitchFamily="34" charset="0"/>
              </a:rPr>
              <a:t> وزيدوه علوّاً.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`V] </a:t>
            </a:r>
            <a:r>
              <a:rPr lang="fr-FR" sz="3733" dirty="0" err="1">
                <a:solidFill>
                  <a:prstClr val="white"/>
                </a:solidFill>
                <a:latin typeface="CS Avva Shenouda" pitchFamily="34" charset="0"/>
              </a:rPr>
              <a:t>Panou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egw</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petenrefcw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ek</a:t>
            </a:r>
            <a:r>
              <a:rPr lang="fr-FR" sz="3733" dirty="0">
                <a:solidFill>
                  <a:prstClr val="white"/>
                </a:solidFill>
                <a:latin typeface="CS Avva Shenouda" pitchFamily="34" charset="0"/>
              </a:rPr>
              <a:t> ton `</a:t>
            </a:r>
            <a:r>
              <a:rPr lang="fr-FR" sz="3733" dirty="0" err="1">
                <a:solidFill>
                  <a:prstClr val="white"/>
                </a:solidFill>
                <a:latin typeface="CS Avva Shenouda" pitchFamily="34" charset="0"/>
              </a:rPr>
              <a:t>agw</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Cedra</a:t>
            </a:r>
            <a:r>
              <a:rPr lang="fr-FR" sz="3733" dirty="0">
                <a:solidFill>
                  <a:prstClr val="white"/>
                </a:solidFill>
                <a:latin typeface="CS Avva Shenouda" pitchFamily="34" charset="0"/>
              </a:rPr>
              <a:t>, Mica, </a:t>
            </a:r>
            <a:r>
              <a:rPr lang="fr-FR" sz="3733" dirty="0" err="1">
                <a:solidFill>
                  <a:prstClr val="white"/>
                </a:solidFill>
                <a:latin typeface="CS Avva Shenouda" pitchFamily="34" charset="0"/>
              </a:rPr>
              <a:t>Abdenagw</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a:t>
            </a:r>
          </a:p>
        </p:txBody>
      </p:sp>
      <p:sp>
        <p:nvSpPr>
          <p:cNvPr id="7" name="Rectangle 6"/>
          <p:cNvSpPr/>
          <p:nvPr/>
        </p:nvSpPr>
        <p:spPr>
          <a:xfrm>
            <a:off x="431371" y="381304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Ô Dieu, mon Dieu c’est Moi qui suis</a:t>
            </a:r>
          </a:p>
          <a:p>
            <a:pPr algn="ctr" defTabSz="1219170"/>
            <a:r>
              <a:rPr lang="fr-FR" sz="3733" b="1" dirty="0">
                <a:solidFill>
                  <a:prstClr val="white"/>
                </a:solidFill>
                <a:latin typeface="Book Antiqua" pitchFamily="18" charset="0"/>
              </a:rPr>
              <a:t>Votre sauveur de tout danger</a:t>
            </a:r>
          </a:p>
          <a:p>
            <a:pPr algn="ctr" defTabSz="1219170"/>
            <a:r>
              <a:rPr lang="fr-FR" sz="3733" b="1" dirty="0" err="1">
                <a:solidFill>
                  <a:prstClr val="white"/>
                </a:solidFill>
                <a:latin typeface="Book Antiqua" pitchFamily="18" charset="0"/>
              </a:rPr>
              <a:t>Sedrak</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Missak</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Abdenago</a:t>
            </a:r>
            <a:endParaRPr lang="fr-FR" sz="3733" b="1" dirty="0">
              <a:solidFill>
                <a:prstClr val="white"/>
              </a:solidFill>
              <a:latin typeface="Book Antiqua" pitchFamily="18" charset="0"/>
            </a:endParaRPr>
          </a:p>
          <a:p>
            <a:pPr algn="ctr" defTabSz="1219170"/>
            <a:r>
              <a:rPr lang="fr-FR" sz="3733" b="1" dirty="0">
                <a:solidFill>
                  <a:prstClr val="white"/>
                </a:solidFill>
                <a:latin typeface="Book Antiqua" pitchFamily="18" charset="0"/>
              </a:rPr>
              <a:t>Louez-Le, ajoutez à Sa Grandeur</a:t>
            </a:r>
          </a:p>
        </p:txBody>
      </p:sp>
      <p:sp>
        <p:nvSpPr>
          <p:cNvPr id="17" name="ZoneTexte 16">
            <a:extLst>
              <a:ext uri="{FF2B5EF4-FFF2-40B4-BE49-F238E27FC236}">
                <a16:creationId xmlns:a16="http://schemas.microsoft.com/office/drawing/2014/main" id="{0329D5BF-E766-6855-3C45-126CE81A9A7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
        <p:nvSpPr>
          <p:cNvPr id="18" name="ZoneTexte 17">
            <a:hlinkClick r:id="rId2" action="ppaction://hlinksldjump"/>
            <a:extLst>
              <a:ext uri="{FF2B5EF4-FFF2-40B4-BE49-F238E27FC236}">
                <a16:creationId xmlns:a16="http://schemas.microsoft.com/office/drawing/2014/main" id="{57A1525F-82A5-0C81-809D-66F48DAC8E3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29665086"/>
      </p:ext>
    </p:extLst>
  </p:cSld>
  <p:clrMapOvr>
    <a:masterClrMapping/>
  </p:clrMapOvr>
</p:sld>
</file>

<file path=ppt/slides/slide44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أسرعوا بحرص عظيم</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يا أتقياء الرب</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وكل الطبائع التي صنعها</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سبحوه</a:t>
            </a:r>
            <a:r>
              <a:rPr lang="ar-EG" sz="4267" dirty="0">
                <a:solidFill>
                  <a:prstClr val="white"/>
                </a:solidFill>
                <a:latin typeface="Calibri"/>
                <a:cs typeface="Arial" panose="020B0604020202020204" pitchFamily="34" charset="0"/>
              </a:rPr>
              <a:t> وزيدوه علوّاً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&lt;</a:t>
            </a:r>
            <a:r>
              <a:rPr lang="fr-FR" sz="3733" dirty="0" err="1">
                <a:solidFill>
                  <a:prstClr val="white"/>
                </a:solidFill>
                <a:latin typeface="CS Avva Shenouda" pitchFamily="34" charset="0"/>
              </a:rPr>
              <a:t>wlem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ounis</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srwic</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nyetercebec;e</a:t>
            </a:r>
            <a:r>
              <a:rPr lang="fr-FR" sz="3733" dirty="0">
                <a:solidFill>
                  <a:prstClr val="white"/>
                </a:solidFill>
                <a:latin typeface="CS Avva Shenouda" pitchFamily="34" charset="0"/>
              </a:rPr>
              <a:t> </a:t>
            </a:r>
            <a:r>
              <a:rPr lang="fr-FR" sz="3733">
                <a:solidFill>
                  <a:prstClr val="white"/>
                </a:solidFill>
                <a:latin typeface="CS Avva Shenouda" pitchFamily="34" charset="0"/>
              </a:rPr>
              <a:t>`m`P</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nivucic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etafaic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a:t>
            </a:r>
          </a:p>
        </p:txBody>
      </p:sp>
      <p:sp>
        <p:nvSpPr>
          <p:cNvPr id="7" name="Rectangle 6"/>
          <p:cNvSpPr/>
          <p:nvPr/>
        </p:nvSpPr>
        <p:spPr>
          <a:xfrm>
            <a:off x="448229" y="381304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hâtez-vous avec prudence</a:t>
            </a:r>
          </a:p>
          <a:p>
            <a:pPr algn="ctr" defTabSz="1219170"/>
            <a:r>
              <a:rPr lang="fr-FR" sz="3733" b="1" dirty="0">
                <a:solidFill>
                  <a:prstClr val="white"/>
                </a:solidFill>
                <a:latin typeface="Book Antiqua" pitchFamily="18" charset="0"/>
              </a:rPr>
              <a:t>Vous tous qui êtes fervents de Dieu</a:t>
            </a:r>
          </a:p>
          <a:p>
            <a:pPr algn="ctr" defTabSz="1219170"/>
            <a:r>
              <a:rPr lang="fr-FR" sz="3733" b="1" dirty="0">
                <a:solidFill>
                  <a:prstClr val="white"/>
                </a:solidFill>
                <a:latin typeface="Book Antiqua" pitchFamily="18" charset="0"/>
              </a:rPr>
              <a:t>Ô toutes Ses œuvres qu’Il a créées</a:t>
            </a:r>
          </a:p>
          <a:p>
            <a:pPr algn="ctr" defTabSz="1219170"/>
            <a:r>
              <a:rPr lang="fr-FR" sz="3733" b="1" dirty="0">
                <a:solidFill>
                  <a:prstClr val="white"/>
                </a:solidFill>
                <a:latin typeface="Book Antiqua" pitchFamily="18" charset="0"/>
              </a:rPr>
              <a:t>Louez-Le, ajoutez à Sa Grandeur</a:t>
            </a:r>
          </a:p>
        </p:txBody>
      </p:sp>
      <p:sp>
        <p:nvSpPr>
          <p:cNvPr id="17" name="ZoneTexte 16">
            <a:extLst>
              <a:ext uri="{FF2B5EF4-FFF2-40B4-BE49-F238E27FC236}">
                <a16:creationId xmlns:a16="http://schemas.microsoft.com/office/drawing/2014/main" id="{00084A39-72EA-65C5-9F4E-9EE3A71C611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
        <p:nvSpPr>
          <p:cNvPr id="18" name="ZoneTexte 17">
            <a:hlinkClick r:id="rId2" action="ppaction://hlinksldjump"/>
            <a:extLst>
              <a:ext uri="{FF2B5EF4-FFF2-40B4-BE49-F238E27FC236}">
                <a16:creationId xmlns:a16="http://schemas.microsoft.com/office/drawing/2014/main" id="{83D3E872-524C-BF9B-044C-0E7EC6963FB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3930879"/>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6"/>
            <a:ext cx="11247156" cy="1446550"/>
          </a:xfrm>
          <a:prstGeom prst="rect">
            <a:avLst/>
          </a:prstGeom>
        </p:spPr>
        <p:txBody>
          <a:bodyPr wrap="square">
            <a:spAutoFit/>
          </a:bodyPr>
          <a:lstStyle/>
          <a:p>
            <a:pPr algn="just" rtl="1"/>
            <a:r>
              <a:rPr lang="ar-EG" sz="4400" dirty="0">
                <a:solidFill>
                  <a:prstClr val="white"/>
                </a:solidFill>
              </a:rPr>
              <a:t>ملاك الرب يُحيط بكل </a:t>
            </a:r>
            <a:r>
              <a:rPr lang="ar-EG" sz="4400" dirty="0" err="1">
                <a:solidFill>
                  <a:prstClr val="white"/>
                </a:solidFill>
              </a:rPr>
              <a:t>خائفيه</a:t>
            </a:r>
            <a:r>
              <a:rPr lang="ar-EG" sz="4400" dirty="0">
                <a:solidFill>
                  <a:prstClr val="white"/>
                </a:solidFill>
              </a:rPr>
              <a:t> و ينجيهم. ذوقوا و أنظروا ما أطيب الرب. طوبى للرَجُل المتكل عليه. </a:t>
            </a:r>
            <a:r>
              <a:rPr lang="ar-EG" sz="4400" dirty="0" err="1">
                <a:solidFill>
                  <a:prstClr val="white"/>
                </a:solidFill>
              </a:rPr>
              <a:t>الليلويا</a:t>
            </a:r>
            <a:r>
              <a:rPr lang="ar-EG" sz="4400" dirty="0">
                <a:solidFill>
                  <a:prstClr val="white"/>
                </a:solidFill>
              </a:rPr>
              <a:t>.</a:t>
            </a:r>
            <a:endParaRPr lang="fr-FR" sz="4400" dirty="0">
              <a:solidFill>
                <a:prstClr val="white"/>
              </a:solidFill>
            </a:endParaRPr>
          </a:p>
        </p:txBody>
      </p:sp>
      <p:sp>
        <p:nvSpPr>
          <p:cNvPr id="7" name="Rectangle 6"/>
          <p:cNvSpPr/>
          <p:nvPr/>
        </p:nvSpPr>
        <p:spPr>
          <a:xfrm>
            <a:off x="457200" y="3476618"/>
            <a:ext cx="11247156" cy="1477328"/>
          </a:xfrm>
          <a:prstGeom prst="rect">
            <a:avLst/>
          </a:prstGeom>
        </p:spPr>
        <p:txBody>
          <a:bodyPr wrap="square">
            <a:spAutoFit/>
          </a:bodyPr>
          <a:lstStyle/>
          <a:p>
            <a:pPr algn="ctr"/>
            <a:r>
              <a:rPr lang="fr-FR" sz="3000" b="1" dirty="0">
                <a:solidFill>
                  <a:prstClr val="white"/>
                </a:solidFill>
                <a:latin typeface="Book Antiqua" pitchFamily="18" charset="0"/>
              </a:rPr>
              <a:t>L'ange de l'Éternel campe autour de ceux qui le craignent, Et il les arrache au danger. Sentez et voyez combien l'Éternel est bon! Heureux l'homme qui cherche en lui son refuge. Alléluia</a:t>
            </a:r>
          </a:p>
        </p:txBody>
      </p:sp>
      <p:sp>
        <p:nvSpPr>
          <p:cNvPr id="4" name="Rectangle 3">
            <a:hlinkClick r:id="rId2" action="ppaction://hlinksldjump"/>
            <a:extLst>
              <a:ext uri="{FF2B5EF4-FFF2-40B4-BE49-F238E27FC236}">
                <a16:creationId xmlns:a16="http://schemas.microsoft.com/office/drawing/2014/main" id="{9DE76EBD-70B2-05B5-EEC1-709AFB4B3039}"/>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695DA783-1470-C2C4-31E2-028B549D0C0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8EDC3A02-A7B8-BA14-89C7-8F4D6DA4498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94332302"/>
      </p:ext>
    </p:extLst>
  </p:cSld>
  <p:clrMapOvr>
    <a:masterClrMapping/>
  </p:clrMapOvr>
</p:sld>
</file>

<file path=ppt/slides/slide45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برودة ونياحًا أعطنا</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كلنا بغير انقطاع</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لنقول بتمتع</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سبحوه</a:t>
            </a:r>
            <a:r>
              <a:rPr lang="ar-EG" sz="4267" dirty="0">
                <a:solidFill>
                  <a:prstClr val="white"/>
                </a:solidFill>
                <a:latin typeface="Calibri"/>
                <a:cs typeface="Arial" panose="020B0604020202020204" pitchFamily="34" charset="0"/>
              </a:rPr>
              <a:t> وزيدوه علوّاً.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u,oc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an`apaucic</a:t>
            </a:r>
            <a:r>
              <a:rPr lang="fr-FR" sz="3733" dirty="0">
                <a:solidFill>
                  <a:prstClr val="white"/>
                </a:solidFill>
                <a:latin typeface="CS Avva Shenouda" pitchFamily="34" charset="0"/>
              </a:rPr>
              <a:t>@ moi nan </a:t>
            </a:r>
            <a:r>
              <a:rPr lang="fr-FR" sz="3733" dirty="0" err="1">
                <a:solidFill>
                  <a:prstClr val="white"/>
                </a:solidFill>
                <a:latin typeface="CS Avva Shenouda" pitchFamily="34" charset="0"/>
              </a:rPr>
              <a:t>tyren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wric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raucic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e;renjw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ou`apolaucic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a:t>
            </a:r>
          </a:p>
        </p:txBody>
      </p:sp>
      <p:sp>
        <p:nvSpPr>
          <p:cNvPr id="7" name="Rectangle 6"/>
          <p:cNvSpPr/>
          <p:nvPr/>
        </p:nvSpPr>
        <p:spPr>
          <a:xfrm>
            <a:off x="448229" y="381304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Apaisement et puis repos</a:t>
            </a:r>
          </a:p>
          <a:p>
            <a:pPr algn="ctr" defTabSz="1219170"/>
            <a:r>
              <a:rPr lang="fr-FR" sz="3733" b="1" dirty="0">
                <a:solidFill>
                  <a:prstClr val="white"/>
                </a:solidFill>
                <a:latin typeface="Book Antiqua" pitchFamily="18" charset="0"/>
              </a:rPr>
              <a:t>Donne-les nous à tous sûrement</a:t>
            </a:r>
          </a:p>
          <a:p>
            <a:pPr algn="ctr" defTabSz="1219170"/>
            <a:r>
              <a:rPr lang="fr-FR" sz="3733" b="1" dirty="0">
                <a:solidFill>
                  <a:prstClr val="white"/>
                </a:solidFill>
                <a:latin typeface="Book Antiqua" pitchFamily="18" charset="0"/>
              </a:rPr>
              <a:t>Sans revenir sur Ta parole</a:t>
            </a:r>
          </a:p>
          <a:p>
            <a:pPr algn="ctr" defTabSz="1219170"/>
            <a:r>
              <a:rPr lang="fr-FR" sz="3733" b="1" dirty="0">
                <a:solidFill>
                  <a:prstClr val="white"/>
                </a:solidFill>
                <a:latin typeface="Book Antiqua" pitchFamily="18" charset="0"/>
              </a:rPr>
              <a:t>Louez-Le, ajoutez à Sa Grandeur</a:t>
            </a:r>
          </a:p>
        </p:txBody>
      </p:sp>
      <p:sp>
        <p:nvSpPr>
          <p:cNvPr id="17" name="ZoneTexte 16">
            <a:extLst>
              <a:ext uri="{FF2B5EF4-FFF2-40B4-BE49-F238E27FC236}">
                <a16:creationId xmlns:a16="http://schemas.microsoft.com/office/drawing/2014/main" id="{3693D2DC-74BD-CE6B-5154-B012433A8A8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
        <p:nvSpPr>
          <p:cNvPr id="18" name="ZoneTexte 17">
            <a:hlinkClick r:id="rId2" action="ppaction://hlinksldjump"/>
            <a:extLst>
              <a:ext uri="{FF2B5EF4-FFF2-40B4-BE49-F238E27FC236}">
                <a16:creationId xmlns:a16="http://schemas.microsoft.com/office/drawing/2014/main" id="{3B68CC73-8856-0421-C9DB-D95AD47EF15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78285369"/>
      </p:ext>
    </p:extLst>
  </p:cSld>
  <p:clrMapOvr>
    <a:masterClrMapping/>
  </p:clrMapOvr>
</p:sld>
</file>

<file path=ppt/slides/slide4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554545"/>
          </a:xfrm>
          <a:prstGeom prst="rect">
            <a:avLst/>
          </a:prstGeom>
        </p:spPr>
        <p:txBody>
          <a:bodyPr wrap="square">
            <a:spAutoFit/>
          </a:bodyPr>
          <a:lstStyle/>
          <a:p>
            <a:pPr algn="just" defTabSz="1219170" rtl="1"/>
            <a:r>
              <a:rPr lang="ar-EG" sz="4000" dirty="0">
                <a:solidFill>
                  <a:prstClr val="white"/>
                </a:solidFill>
                <a:latin typeface="Calibri"/>
                <a:cs typeface="Arial" panose="020B0604020202020204" pitchFamily="34" charset="0"/>
              </a:rPr>
              <a:t>كذلك عبدك المسكين سركيس</a:t>
            </a:r>
            <a:endParaRPr lang="fr-FR" sz="4000" dirty="0">
              <a:solidFill>
                <a:prstClr val="white"/>
              </a:solidFill>
              <a:latin typeface="Calibri"/>
            </a:endParaRPr>
          </a:p>
          <a:p>
            <a:pPr algn="just" defTabSz="1219170" rtl="1"/>
            <a:r>
              <a:rPr lang="ar-EG" sz="4000" dirty="0">
                <a:solidFill>
                  <a:prstClr val="white"/>
                </a:solidFill>
                <a:latin typeface="Calibri"/>
                <a:cs typeface="Arial" panose="020B0604020202020204" pitchFamily="34" charset="0"/>
              </a:rPr>
              <a:t>اجعله بغير دينونة</a:t>
            </a:r>
            <a:endParaRPr lang="fr-FR" sz="4000" dirty="0">
              <a:solidFill>
                <a:prstClr val="white"/>
              </a:solidFill>
              <a:latin typeface="Calibri"/>
            </a:endParaRPr>
          </a:p>
          <a:p>
            <a:pPr algn="just" defTabSz="1219170" rtl="1"/>
            <a:r>
              <a:rPr lang="ar-EG" sz="4000" dirty="0">
                <a:solidFill>
                  <a:prstClr val="white"/>
                </a:solidFill>
                <a:latin typeface="Calibri"/>
                <a:cs typeface="Arial" panose="020B0604020202020204" pitchFamily="34" charset="0"/>
              </a:rPr>
              <a:t>ليقول مع هؤلاء كشريك</a:t>
            </a:r>
            <a:endParaRPr lang="fr-FR" sz="4000" dirty="0">
              <a:solidFill>
                <a:prstClr val="white"/>
              </a:solidFill>
              <a:latin typeface="Calibri"/>
            </a:endParaRPr>
          </a:p>
          <a:p>
            <a:pPr algn="just" defTabSz="1219170" rtl="1"/>
            <a:r>
              <a:rPr lang="ar-EG" sz="4000" dirty="0" err="1">
                <a:solidFill>
                  <a:prstClr val="white"/>
                </a:solidFill>
                <a:latin typeface="Calibri"/>
                <a:cs typeface="Arial" panose="020B0604020202020204" pitchFamily="34" charset="0"/>
              </a:rPr>
              <a:t>سبحوه</a:t>
            </a:r>
            <a:r>
              <a:rPr lang="ar-EG" sz="4000" dirty="0">
                <a:solidFill>
                  <a:prstClr val="white"/>
                </a:solidFill>
                <a:latin typeface="Calibri"/>
                <a:cs typeface="Arial" panose="020B0604020202020204" pitchFamily="34" charset="0"/>
              </a:rPr>
              <a:t> وزيدوه علوّاً.</a:t>
            </a:r>
            <a:endParaRPr lang="fr-FR" sz="4000" dirty="0">
              <a:solidFill>
                <a:prstClr val="white"/>
              </a:solidFill>
              <a:latin typeface="Calibri"/>
            </a:endParaRPr>
          </a:p>
        </p:txBody>
      </p:sp>
      <p:sp>
        <p:nvSpPr>
          <p:cNvPr id="6" name="Rectangle 5"/>
          <p:cNvSpPr/>
          <p:nvPr/>
        </p:nvSpPr>
        <p:spPr>
          <a:xfrm>
            <a:off x="431371" y="332656"/>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Wcautwc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pekbwk</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pi`ptw,oc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Carkic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aritf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efoi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neno,oc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ecaji</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nai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meto,oc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a:t>
            </a:r>
          </a:p>
        </p:txBody>
      </p:sp>
      <p:sp>
        <p:nvSpPr>
          <p:cNvPr id="7" name="Rectangle 6"/>
          <p:cNvSpPr/>
          <p:nvPr/>
        </p:nvSpPr>
        <p:spPr>
          <a:xfrm>
            <a:off x="448229" y="381304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Ton pauvre serviteur </a:t>
            </a:r>
            <a:r>
              <a:rPr lang="fr-FR" sz="3733" b="1" dirty="0" err="1">
                <a:solidFill>
                  <a:prstClr val="white"/>
                </a:solidFill>
                <a:latin typeface="Book Antiqua" pitchFamily="18" charset="0"/>
              </a:rPr>
              <a:t>Sarkis</a:t>
            </a:r>
            <a:endParaRPr lang="fr-FR" sz="3733" b="1" dirty="0">
              <a:solidFill>
                <a:prstClr val="white"/>
              </a:solidFill>
              <a:latin typeface="Book Antiqua" pitchFamily="18" charset="0"/>
            </a:endParaRPr>
          </a:p>
          <a:p>
            <a:pPr algn="ctr" defTabSz="1219170"/>
            <a:r>
              <a:rPr lang="fr-FR" sz="3733" b="1" dirty="0">
                <a:solidFill>
                  <a:prstClr val="white"/>
                </a:solidFill>
                <a:latin typeface="Book Antiqua" pitchFamily="18" charset="0"/>
              </a:rPr>
              <a:t>Epargne-le de tout jugement</a:t>
            </a:r>
          </a:p>
          <a:p>
            <a:pPr algn="ctr" defTabSz="1219170"/>
            <a:r>
              <a:rPr lang="fr-FR" sz="3733" b="1" dirty="0">
                <a:solidFill>
                  <a:prstClr val="white"/>
                </a:solidFill>
                <a:latin typeface="Book Antiqua" pitchFamily="18" charset="0"/>
              </a:rPr>
              <a:t>Afin qu’il dise avec eux tous</a:t>
            </a:r>
          </a:p>
          <a:p>
            <a:pPr algn="ctr" defTabSz="1219170"/>
            <a:r>
              <a:rPr lang="fr-FR" sz="3733" b="1" dirty="0">
                <a:solidFill>
                  <a:prstClr val="white"/>
                </a:solidFill>
                <a:latin typeface="Book Antiqua" pitchFamily="18" charset="0"/>
              </a:rPr>
              <a:t>Louez-Le, ajoutez à Sa Grandeur</a:t>
            </a:r>
          </a:p>
        </p:txBody>
      </p:sp>
      <p:sp>
        <p:nvSpPr>
          <p:cNvPr id="18" name="ZoneTexte 17">
            <a:extLst>
              <a:ext uri="{FF2B5EF4-FFF2-40B4-BE49-F238E27FC236}">
                <a16:creationId xmlns:a16="http://schemas.microsoft.com/office/drawing/2014/main" id="{E53384A1-91EF-3CEB-44D5-2DD346E10A0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
        <p:nvSpPr>
          <p:cNvPr id="19" name="ZoneTexte 18">
            <a:hlinkClick r:id="rId2" action="ppaction://hlinksldjump"/>
            <a:extLst>
              <a:ext uri="{FF2B5EF4-FFF2-40B4-BE49-F238E27FC236}">
                <a16:creationId xmlns:a16="http://schemas.microsoft.com/office/drawing/2014/main" id="{FA847A9B-2C51-663E-44B4-509A7ABD428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36033125"/>
      </p:ext>
    </p:extLst>
  </p:cSld>
  <p:clrMapOvr>
    <a:masterClrMapping/>
  </p:clrMapOvr>
</p:sld>
</file>

<file path=ppt/slides/slide4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279576" y="2639237"/>
            <a:ext cx="7848872" cy="1323439"/>
          </a:xfrm>
          <a:prstGeom prst="rect">
            <a:avLst/>
          </a:prstGeom>
        </p:spPr>
        <p:txBody>
          <a:bodyPr wrap="square">
            <a:spAutoFit/>
          </a:bodyPr>
          <a:lstStyle/>
          <a:p>
            <a:pPr algn="ctr"/>
            <a:r>
              <a:rPr lang="fr-FR" sz="4000" dirty="0">
                <a:solidFill>
                  <a:prstClr val="white"/>
                </a:solidFill>
                <a:latin typeface="Book Antiqua" pitchFamily="18" charset="0"/>
              </a:rPr>
              <a:t>Cantique pour les 3 jeunes Saints</a:t>
            </a:r>
          </a:p>
          <a:p>
            <a:pPr algn="ctr" rtl="1"/>
            <a:r>
              <a:rPr lang="fr-FR" sz="4000" dirty="0">
                <a:solidFill>
                  <a:prstClr val="white"/>
                </a:solidFill>
              </a:rPr>
              <a:t> » </a:t>
            </a:r>
            <a:r>
              <a:rPr lang="fr-FR" sz="4000" dirty="0">
                <a:solidFill>
                  <a:prstClr val="white"/>
                </a:solidFill>
                <a:latin typeface="Book Antiqua" pitchFamily="18" charset="0"/>
              </a:rPr>
              <a:t> </a:t>
            </a:r>
            <a:r>
              <a:rPr lang="ar-SA" sz="3400" dirty="0">
                <a:solidFill>
                  <a:prstClr val="white"/>
                </a:solidFill>
              </a:rPr>
              <a:t>الله</a:t>
            </a:r>
            <a:r>
              <a:rPr lang="fr-FR" sz="3400" dirty="0">
                <a:solidFill>
                  <a:prstClr val="white"/>
                </a:solidFill>
              </a:rPr>
              <a:t> </a:t>
            </a:r>
            <a:r>
              <a:rPr lang="ar-SA" sz="3400" dirty="0" err="1">
                <a:solidFill>
                  <a:prstClr val="white"/>
                </a:solidFill>
              </a:rPr>
              <a:t>الأزلى</a:t>
            </a:r>
            <a:r>
              <a:rPr lang="ar-SA" sz="3400" dirty="0">
                <a:solidFill>
                  <a:prstClr val="white"/>
                </a:solidFill>
              </a:rPr>
              <a:t> قبل </a:t>
            </a:r>
            <a:r>
              <a:rPr lang="ar-SA" sz="3400" dirty="0" err="1">
                <a:solidFill>
                  <a:prstClr val="white"/>
                </a:solidFill>
              </a:rPr>
              <a:t>الأدهار</a:t>
            </a:r>
            <a:r>
              <a:rPr lang="fr-FR" sz="3400" dirty="0">
                <a:solidFill>
                  <a:prstClr val="white"/>
                </a:solidFill>
              </a:rPr>
              <a:t> « </a:t>
            </a: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235</a:t>
            </a:r>
          </a:p>
        </p:txBody>
      </p:sp>
      <p:sp>
        <p:nvSpPr>
          <p:cNvPr id="8" name="Rectangle 7">
            <a:hlinkClick r:id="rId3" action="ppaction://hlinksldjump"/>
          </p:cNvPr>
          <p:cNvSpPr/>
          <p:nvPr/>
        </p:nvSpPr>
        <p:spPr>
          <a:xfrm>
            <a:off x="8688288" y="6105106"/>
            <a:ext cx="1944216"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a:t>
            </a:r>
            <a:r>
              <a:rPr lang="fr-FR" sz="1100" dirty="0" err="1">
                <a:solidFill>
                  <a:prstClr val="white"/>
                </a:solidFill>
                <a:latin typeface="CS Avva Shenouda" pitchFamily="34" charset="0"/>
              </a:rPr>
              <a:t>Tenoueh</a:t>
            </a:r>
            <a:r>
              <a:rPr lang="fr-FR" sz="1100" dirty="0">
                <a:solidFill>
                  <a:prstClr val="white"/>
                </a:solidFill>
                <a:latin typeface="CS Avva Shenouda" pitchFamily="34" charset="0"/>
              </a:rPr>
              <a:t> `</a:t>
            </a:r>
            <a:r>
              <a:rPr lang="fr-FR" sz="1100" dirty="0" err="1">
                <a:solidFill>
                  <a:prstClr val="white"/>
                </a:solidFill>
                <a:latin typeface="CS Avva Shenouda" pitchFamily="34" charset="0"/>
              </a:rPr>
              <a:t>ncwk</a:t>
            </a:r>
            <a:r>
              <a:rPr lang="fr-FR" sz="1100" dirty="0">
                <a:solidFill>
                  <a:prstClr val="white"/>
                </a:solidFill>
                <a:latin typeface="CS Avva Shenouda" pitchFamily="34" charset="0"/>
              </a:rPr>
              <a:t> </a:t>
            </a:r>
            <a:endParaRPr lang="fr-FR" sz="1100" dirty="0">
              <a:solidFill>
                <a:prstClr val="white"/>
              </a:solidFill>
              <a:latin typeface="Book Antiqua" pitchFamily="18" charset="0"/>
            </a:endParaRPr>
          </a:p>
        </p:txBody>
      </p:sp>
      <p:sp>
        <p:nvSpPr>
          <p:cNvPr id="11" name="Rectangle 10">
            <a:hlinkClick r:id="rId4" action="ppaction://hlinksldjump"/>
          </p:cNvPr>
          <p:cNvSpPr/>
          <p:nvPr/>
        </p:nvSpPr>
        <p:spPr>
          <a:xfrm>
            <a:off x="7284132" y="6105106"/>
            <a:ext cx="1332148"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a:t>
            </a:r>
            <a:r>
              <a:rPr lang="fr-FR" sz="1100" dirty="0" err="1">
                <a:solidFill>
                  <a:prstClr val="white"/>
                </a:solidFill>
                <a:latin typeface="CS Avva Shenouda" pitchFamily="34" charset="0"/>
              </a:rPr>
              <a:t>Tenen</a:t>
            </a:r>
            <a:endParaRPr lang="fr-FR" sz="1100"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E4E52DEA-C0D0-074F-B484-B70106C5A94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3 jeunes Saints</a:t>
            </a:r>
            <a:endParaRPr lang="fr-FR" sz="1600" dirty="0">
              <a:solidFill>
                <a:prstClr val="white"/>
              </a:solidFill>
              <a:latin typeface="CS Avva Shenouda" pitchFamily="34" charset="0"/>
            </a:endParaRPr>
          </a:p>
        </p:txBody>
      </p:sp>
      <p:sp>
        <p:nvSpPr>
          <p:cNvPr id="3" name="ZoneTexte 2">
            <a:hlinkClick r:id="rId5" action="ppaction://hlinksldjump"/>
            <a:extLst>
              <a:ext uri="{FF2B5EF4-FFF2-40B4-BE49-F238E27FC236}">
                <a16:creationId xmlns:a16="http://schemas.microsoft.com/office/drawing/2014/main" id="{AAF4B5AC-0974-76BF-8E67-3EBD315DE0E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99882406"/>
      </p:ext>
    </p:extLst>
  </p:cSld>
  <p:clrMapOvr>
    <a:masterClrMapping/>
  </p:clrMapOvr>
</p:sld>
</file>

<file path=ppt/slides/slide4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106468924"/>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781800">
                  <a:extLst>
                    <a:ext uri="{9D8B030D-6E8A-4147-A177-3AD203B41FA5}">
                      <a16:colId xmlns:a16="http://schemas.microsoft.com/office/drawing/2014/main" val="20000"/>
                    </a:ext>
                  </a:extLst>
                </a:gridCol>
                <a:gridCol w="44653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 Dieu éternel, Celui qui Est</a:t>
                      </a:r>
                    </a:p>
                    <a:p>
                      <a:pPr algn="l"/>
                      <a:r>
                        <a:rPr lang="fr-FR" sz="2800" b="1" kern="1200" dirty="0">
                          <a:solidFill>
                            <a:prstClr val="white"/>
                          </a:solidFill>
                          <a:latin typeface="Book Antiqua" pitchFamily="18" charset="0"/>
                          <a:ea typeface="+mn-ea"/>
                          <a:cs typeface="+mn-cs"/>
                        </a:rPr>
                        <a:t>Envoie Son ange pour sauver</a:t>
                      </a:r>
                    </a:p>
                    <a:p>
                      <a:pPr algn="l"/>
                      <a:r>
                        <a:rPr lang="fr-FR" sz="2800" b="1" kern="1200" dirty="0">
                          <a:solidFill>
                            <a:prstClr val="white"/>
                          </a:solidFill>
                          <a:latin typeface="Book Antiqua" pitchFamily="18" charset="0"/>
                          <a:ea typeface="+mn-ea"/>
                          <a:cs typeface="+mn-cs"/>
                        </a:rPr>
                        <a:t>Trois jeunes des flammes du brasier</a:t>
                      </a:r>
                    </a:p>
                    <a:p>
                      <a:pPr algn="l"/>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الله </a:t>
                      </a:r>
                      <a:r>
                        <a:rPr lang="ar-EG" sz="3600" b="0" kern="1200" dirty="0" err="1">
                          <a:solidFill>
                            <a:prstClr val="white"/>
                          </a:solidFill>
                          <a:latin typeface="+mn-lt"/>
                          <a:ea typeface="+mn-ea"/>
                          <a:cs typeface="+mn-cs"/>
                        </a:rPr>
                        <a:t>الأزلى</a:t>
                      </a:r>
                      <a:r>
                        <a:rPr lang="ar-EG" sz="3600" b="0" kern="1200" dirty="0">
                          <a:solidFill>
                            <a:prstClr val="white"/>
                          </a:solidFill>
                          <a:latin typeface="+mn-lt"/>
                          <a:ea typeface="+mn-ea"/>
                          <a:cs typeface="+mn-cs"/>
                        </a:rPr>
                        <a:t> قبل </a:t>
                      </a:r>
                      <a:r>
                        <a:rPr lang="ar-EG" sz="3600" b="0" kern="1200" dirty="0" err="1">
                          <a:solidFill>
                            <a:prstClr val="white"/>
                          </a:solidFill>
                          <a:latin typeface="+mn-lt"/>
                          <a:ea typeface="+mn-ea"/>
                          <a:cs typeface="+mn-cs"/>
                        </a:rPr>
                        <a:t>الأدهار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أرسل ملاكه المختار</a:t>
                      </a:r>
                    </a:p>
                    <a:p>
                      <a:pPr algn="r" rtl="1"/>
                      <a:r>
                        <a:rPr lang="ar-EG" sz="3600" b="0" kern="1200" dirty="0">
                          <a:solidFill>
                            <a:prstClr val="white"/>
                          </a:solidFill>
                          <a:latin typeface="+mn-lt"/>
                          <a:ea typeface="+mn-ea"/>
                          <a:cs typeface="+mn-cs"/>
                        </a:rPr>
                        <a:t>نجى الفتية من آتون النار </a:t>
                      </a:r>
                    </a:p>
                    <a:p>
                      <a:pPr algn="r"/>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 Ô louez Dieu </a:t>
                      </a:r>
                      <a:r>
                        <a:rPr lang="fr-FR" sz="2800" b="1" kern="1200" dirty="0" err="1">
                          <a:solidFill>
                            <a:prstClr val="white"/>
                          </a:solidFill>
                          <a:latin typeface="Book Antiqua" pitchFamily="18" charset="0"/>
                          <a:ea typeface="+mn-ea"/>
                          <a:cs typeface="+mn-cs"/>
                        </a:rPr>
                        <a:t>Azarias</a:t>
                      </a:r>
                      <a:endParaRPr lang="fr-FR" sz="2800" b="1" kern="1200" dirty="0">
                        <a:solidFill>
                          <a:prstClr val="white"/>
                        </a:solidFill>
                        <a:latin typeface="Book Antiqua" pitchFamily="18" charset="0"/>
                        <a:ea typeface="+mn-ea"/>
                        <a:cs typeface="+mn-cs"/>
                      </a:endParaRPr>
                    </a:p>
                    <a:p>
                      <a:r>
                        <a:rPr lang="fr-FR" sz="2800" b="1" kern="1200" dirty="0">
                          <a:solidFill>
                            <a:prstClr val="white"/>
                          </a:solidFill>
                          <a:latin typeface="Book Antiqua" pitchFamily="18" charset="0"/>
                          <a:ea typeface="+mn-ea"/>
                          <a:cs typeface="+mn-cs"/>
                        </a:rPr>
                        <a:t>Et </a:t>
                      </a:r>
                      <a:r>
                        <a:rPr lang="fr-FR" sz="2800" b="1" kern="1200" dirty="0" err="1">
                          <a:solidFill>
                            <a:prstClr val="white"/>
                          </a:solidFill>
                          <a:latin typeface="Book Antiqua" pitchFamily="18" charset="0"/>
                          <a:ea typeface="+mn-ea"/>
                          <a:cs typeface="+mn-cs"/>
                        </a:rPr>
                        <a:t>Mischaël</a:t>
                      </a:r>
                      <a:r>
                        <a:rPr lang="fr-FR" sz="2800" b="1" kern="1200" dirty="0">
                          <a:solidFill>
                            <a:prstClr val="white"/>
                          </a:solidFill>
                          <a:latin typeface="Book Antiqua" pitchFamily="18" charset="0"/>
                          <a:ea typeface="+mn-ea"/>
                          <a:cs typeface="+mn-cs"/>
                        </a:rPr>
                        <a:t>, </a:t>
                      </a:r>
                      <a:r>
                        <a:rPr lang="fr-FR" sz="2800" b="1" kern="1200" dirty="0" err="1">
                          <a:solidFill>
                            <a:prstClr val="white"/>
                          </a:solidFill>
                          <a:latin typeface="Book Antiqua" pitchFamily="18" charset="0"/>
                          <a:ea typeface="+mn-ea"/>
                          <a:cs typeface="+mn-cs"/>
                        </a:rPr>
                        <a:t>Ananias</a:t>
                      </a:r>
                      <a:endParaRPr lang="fr-FR" sz="2800" b="1" kern="1200" dirty="0">
                        <a:solidFill>
                          <a:prstClr val="white"/>
                        </a:solidFill>
                        <a:latin typeface="Book Antiqua" pitchFamily="18" charset="0"/>
                        <a:ea typeface="+mn-ea"/>
                        <a:cs typeface="+mn-cs"/>
                      </a:endParaRPr>
                    </a:p>
                    <a:p>
                      <a:r>
                        <a:rPr lang="fr-FR" sz="2800" b="1" kern="1200" dirty="0">
                          <a:solidFill>
                            <a:prstClr val="white"/>
                          </a:solidFill>
                          <a:latin typeface="Book Antiqua" pitchFamily="18" charset="0"/>
                          <a:ea typeface="+mn-ea"/>
                          <a:cs typeface="+mn-cs"/>
                        </a:rPr>
                        <a:t>Chantez l’auteur de toutes grâces</a:t>
                      </a:r>
                    </a:p>
                    <a:p>
                      <a:pPr algn="l"/>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باركوا الرب اله اسرائيل </a:t>
                      </a:r>
                    </a:p>
                    <a:p>
                      <a:pPr algn="r" rtl="1"/>
                      <a:r>
                        <a:rPr lang="ar-EG" sz="3600" b="0" kern="1200" dirty="0">
                          <a:solidFill>
                            <a:prstClr val="white"/>
                          </a:solidFill>
                          <a:latin typeface="+mn-lt"/>
                          <a:ea typeface="+mn-ea"/>
                          <a:cs typeface="+mn-cs"/>
                        </a:rPr>
                        <a:t>حنانا </a:t>
                      </a:r>
                      <a:r>
                        <a:rPr lang="ar-EG" sz="3600" b="0" kern="1200" dirty="0" err="1">
                          <a:solidFill>
                            <a:prstClr val="white"/>
                          </a:solidFill>
                          <a:latin typeface="+mn-lt"/>
                          <a:ea typeface="+mn-ea"/>
                          <a:cs typeface="+mn-cs"/>
                        </a:rPr>
                        <a:t>وعزاريا</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وميصائيل</a:t>
                      </a:r>
                      <a:endParaRPr lang="ar-EG" sz="3600" b="0" kern="1200" dirty="0">
                        <a:solidFill>
                          <a:prstClr val="white"/>
                        </a:solidFill>
                        <a:latin typeface="+mn-lt"/>
                        <a:ea typeface="+mn-ea"/>
                        <a:cs typeface="+mn-cs"/>
                      </a:endParaRPr>
                    </a:p>
                    <a:p>
                      <a:pPr algn="r" rtl="1"/>
                      <a:r>
                        <a:rPr lang="ar-EG" sz="3600" b="0" kern="1200" dirty="0" err="1">
                          <a:solidFill>
                            <a:prstClr val="white"/>
                          </a:solidFill>
                          <a:latin typeface="+mn-lt"/>
                          <a:ea typeface="+mn-ea"/>
                          <a:cs typeface="+mn-cs"/>
                        </a:rPr>
                        <a:t>سبحوه</a:t>
                      </a:r>
                      <a:r>
                        <a:rPr lang="ar-EG" sz="3600" b="0" kern="1200" dirty="0">
                          <a:solidFill>
                            <a:prstClr val="white"/>
                          </a:solidFill>
                          <a:latin typeface="+mn-lt"/>
                          <a:ea typeface="+mn-ea"/>
                          <a:cs typeface="+mn-cs"/>
                        </a:rPr>
                        <a:t> بصوت التهليل </a:t>
                      </a:r>
                    </a:p>
                    <a:p>
                      <a:pPr algn="r"/>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p>
                      <a:endParaRPr lang="fr-FR" sz="20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E51A9124-2FAE-3C2C-2927-E66E36C6CA9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3 jeunes Saints</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006D5590-8A0B-32BD-D3D8-C109452A2E4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13885918"/>
      </p:ext>
    </p:extLst>
  </p:cSld>
  <p:clrMapOvr>
    <a:masterClrMapping/>
  </p:clrMapOvr>
</p:sld>
</file>

<file path=ppt/slides/slide45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810208678"/>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5562600">
                  <a:extLst>
                    <a:ext uri="{9D8B030D-6E8A-4147-A177-3AD203B41FA5}">
                      <a16:colId xmlns:a16="http://schemas.microsoft.com/office/drawing/2014/main" val="20000"/>
                    </a:ext>
                  </a:extLst>
                </a:gridCol>
                <a:gridCol w="56845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3. Le roi Nabuchodonosor</a:t>
                      </a:r>
                    </a:p>
                    <a:p>
                      <a:pPr algn="l"/>
                      <a:r>
                        <a:rPr lang="fr-FR" sz="2800" b="1" kern="1200" dirty="0">
                          <a:solidFill>
                            <a:prstClr val="white"/>
                          </a:solidFill>
                          <a:latin typeface="Book Antiqua" pitchFamily="18" charset="0"/>
                          <a:ea typeface="+mn-ea"/>
                          <a:cs typeface="+mn-cs"/>
                        </a:rPr>
                        <a:t>Fit une idole toute en or</a:t>
                      </a:r>
                    </a:p>
                    <a:p>
                      <a:pPr algn="l"/>
                      <a:r>
                        <a:rPr lang="fr-FR" sz="2800" b="1" kern="1200" dirty="0">
                          <a:solidFill>
                            <a:prstClr val="white"/>
                          </a:solidFill>
                          <a:latin typeface="Book Antiqua" pitchFamily="18" charset="0"/>
                          <a:ea typeface="+mn-ea"/>
                          <a:cs typeface="+mn-cs"/>
                        </a:rPr>
                        <a:t>Prosternez-vous au son des cors</a:t>
                      </a:r>
                    </a:p>
                    <a:p>
                      <a:pPr algn="l"/>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 نبوخذ نصر</a:t>
                      </a:r>
                      <a:r>
                        <a:rPr lang="ar-EG" sz="3600" b="0" kern="1200" baseline="0" dirty="0">
                          <a:solidFill>
                            <a:prstClr val="white"/>
                          </a:solidFill>
                          <a:latin typeface="+mn-lt"/>
                          <a:ea typeface="+mn-ea"/>
                          <a:cs typeface="+mn-cs"/>
                        </a:rPr>
                        <a:t> </a:t>
                      </a:r>
                      <a:r>
                        <a:rPr lang="ar-EG" sz="3600" b="0" kern="1200" dirty="0">
                          <a:solidFill>
                            <a:prstClr val="white"/>
                          </a:solidFill>
                          <a:latin typeface="+mn-lt"/>
                          <a:ea typeface="+mn-ea"/>
                          <a:cs typeface="+mn-cs"/>
                        </a:rPr>
                        <a:t>الملك أقام صورة دهب </a:t>
                      </a:r>
                    </a:p>
                    <a:p>
                      <a:pPr algn="r" rtl="1"/>
                      <a:r>
                        <a:rPr lang="ar-EG" sz="3600" b="0" kern="1200" dirty="0">
                          <a:solidFill>
                            <a:prstClr val="white"/>
                          </a:solidFill>
                          <a:latin typeface="+mn-lt"/>
                          <a:ea typeface="+mn-ea"/>
                          <a:cs typeface="+mn-cs"/>
                        </a:rPr>
                        <a:t>وقال </a:t>
                      </a:r>
                      <a:r>
                        <a:rPr lang="ar-EG" sz="3600" b="0" kern="1200" dirty="0" err="1">
                          <a:solidFill>
                            <a:prstClr val="white"/>
                          </a:solidFill>
                          <a:latin typeface="+mn-lt"/>
                          <a:ea typeface="+mn-ea"/>
                          <a:cs typeface="+mn-cs"/>
                        </a:rPr>
                        <a:t>للوزرا</a:t>
                      </a:r>
                      <a:r>
                        <a:rPr lang="ar-EG" sz="3600" b="0" kern="1200" dirty="0">
                          <a:solidFill>
                            <a:prstClr val="white"/>
                          </a:solidFill>
                          <a:latin typeface="+mn-lt"/>
                          <a:ea typeface="+mn-ea"/>
                          <a:cs typeface="+mn-cs"/>
                        </a:rPr>
                        <a:t> وكل الشعب </a:t>
                      </a:r>
                    </a:p>
                    <a:p>
                      <a:pPr algn="r" rtl="1"/>
                      <a:r>
                        <a:rPr lang="ar-EG" sz="3600" b="0" kern="1200" dirty="0">
                          <a:solidFill>
                            <a:prstClr val="white"/>
                          </a:solidFill>
                          <a:latin typeface="+mn-lt"/>
                          <a:ea typeface="+mn-ea"/>
                          <a:cs typeface="+mn-cs"/>
                        </a:rPr>
                        <a:t>اذا ما سمعتم آلات الطرب </a:t>
                      </a:r>
                    </a:p>
                    <a:p>
                      <a:pPr algn="r"/>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4. Prosternez-vous peuple et armée</a:t>
                      </a:r>
                    </a:p>
                    <a:p>
                      <a:r>
                        <a:rPr lang="fr-FR" sz="2800" b="1" kern="1200" dirty="0">
                          <a:solidFill>
                            <a:prstClr val="white"/>
                          </a:solidFill>
                          <a:latin typeface="Book Antiqua" pitchFamily="18" charset="0"/>
                          <a:ea typeface="+mn-ea"/>
                          <a:cs typeface="+mn-cs"/>
                        </a:rPr>
                        <a:t>Et vous ministres, obéissez</a:t>
                      </a:r>
                    </a:p>
                    <a:p>
                      <a:r>
                        <a:rPr lang="fr-FR" sz="2800" b="1" kern="1200" dirty="0">
                          <a:solidFill>
                            <a:prstClr val="white"/>
                          </a:solidFill>
                          <a:latin typeface="Book Antiqua" pitchFamily="18" charset="0"/>
                          <a:ea typeface="+mn-ea"/>
                          <a:cs typeface="+mn-cs"/>
                        </a:rPr>
                        <a:t>Ou dans le feu, serez jetés</a:t>
                      </a:r>
                    </a:p>
                    <a:p>
                      <a:pPr algn="l"/>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تعالو</a:t>
                      </a:r>
                      <a:r>
                        <a:rPr lang="ar-EG" sz="3600" b="0" kern="1200" dirty="0">
                          <a:solidFill>
                            <a:prstClr val="white"/>
                          </a:solidFill>
                          <a:latin typeface="+mn-lt"/>
                          <a:ea typeface="+mn-ea"/>
                          <a:cs typeface="+mn-cs"/>
                        </a:rPr>
                        <a:t> لوقتكم </a:t>
                      </a:r>
                      <a:r>
                        <a:rPr lang="ar-EG" sz="3600" b="0" kern="1200" dirty="0" err="1">
                          <a:solidFill>
                            <a:prstClr val="white"/>
                          </a:solidFill>
                          <a:latin typeface="+mn-lt"/>
                          <a:ea typeface="+mn-ea"/>
                          <a:cs typeface="+mn-cs"/>
                        </a:rPr>
                        <a:t>خارين</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ولتلك الصورة ساجدين </a:t>
                      </a:r>
                    </a:p>
                    <a:p>
                      <a:pPr algn="r" rtl="1"/>
                      <a:r>
                        <a:rPr lang="ar-EG" sz="3600" b="0" kern="1200" dirty="0">
                          <a:solidFill>
                            <a:prstClr val="white"/>
                          </a:solidFill>
                          <a:latin typeface="+mn-lt"/>
                          <a:ea typeface="+mn-ea"/>
                          <a:cs typeface="+mn-cs"/>
                        </a:rPr>
                        <a:t>واذا لم تسجدا تلقون في الأتون </a:t>
                      </a:r>
                    </a:p>
                    <a:p>
                      <a:pPr marL="0" marR="0" indent="0" algn="r" defTabSz="914400" rtl="1" eaLnBrk="1" fontAlgn="auto" latinLnBrk="0" hangingPunct="1">
                        <a:lnSpc>
                          <a:spcPct val="100000"/>
                        </a:lnSpc>
                        <a:spcBef>
                          <a:spcPts val="0"/>
                        </a:spcBef>
                        <a:spcAft>
                          <a:spcPts val="0"/>
                        </a:spcAft>
                        <a:buClrTx/>
                        <a:buSzTx/>
                        <a:buFontTx/>
                        <a:buNone/>
                        <a:tabLst/>
                        <a:defRPr/>
                      </a:pPr>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ar-EG" sz="3600" b="0" kern="1200" dirty="0">
                        <a:solidFill>
                          <a:prstClr val="white"/>
                        </a:solidFill>
                        <a:latin typeface="+mn-lt"/>
                        <a:ea typeface="+mn-ea"/>
                        <a:cs typeface="+mn-cs"/>
                      </a:endParaRPr>
                    </a:p>
                    <a:p>
                      <a:endParaRPr lang="fr-FR" sz="20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1FAFB7EF-0B5C-974F-227A-E01A320C83B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3 jeunes Saints</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75945F29-BEBA-258C-ADE2-400F9D08984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59225172"/>
      </p:ext>
    </p:extLst>
  </p:cSld>
  <p:clrMapOvr>
    <a:masterClrMapping/>
  </p:clrMapOvr>
</p:sld>
</file>

<file path=ppt/slides/slide4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20751290"/>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781800">
                  <a:extLst>
                    <a:ext uri="{9D8B030D-6E8A-4147-A177-3AD203B41FA5}">
                      <a16:colId xmlns:a16="http://schemas.microsoft.com/office/drawing/2014/main" val="20000"/>
                    </a:ext>
                  </a:extLst>
                </a:gridCol>
                <a:gridCol w="44653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5. A l’instant tous se prosternèrent</a:t>
                      </a:r>
                    </a:p>
                    <a:p>
                      <a:pPr algn="l"/>
                      <a:r>
                        <a:rPr lang="fr-FR" sz="2800" b="1" kern="1200" dirty="0">
                          <a:solidFill>
                            <a:prstClr val="white"/>
                          </a:solidFill>
                          <a:latin typeface="Book Antiqua" pitchFamily="18" charset="0"/>
                          <a:ea typeface="+mn-ea"/>
                          <a:cs typeface="+mn-cs"/>
                        </a:rPr>
                        <a:t>Devant l’idole qu’ils adorèrent</a:t>
                      </a:r>
                    </a:p>
                    <a:p>
                      <a:pPr algn="l"/>
                      <a:r>
                        <a:rPr lang="fr-FR" sz="2800" b="1" kern="1200" dirty="0">
                          <a:solidFill>
                            <a:prstClr val="white"/>
                          </a:solidFill>
                          <a:latin typeface="Book Antiqua" pitchFamily="18" charset="0"/>
                          <a:ea typeface="+mn-ea"/>
                          <a:cs typeface="+mn-cs"/>
                        </a:rPr>
                        <a:t>Tous sauf trois jeunes qui refusèrent</a:t>
                      </a:r>
                    </a:p>
                    <a:p>
                      <a:pPr algn="l"/>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تقدم الكلدانيون </a:t>
                      </a:r>
                    </a:p>
                    <a:p>
                      <a:pPr algn="r" rtl="1"/>
                      <a:r>
                        <a:rPr lang="ar-EG" sz="3600" b="0" kern="1200" dirty="0">
                          <a:solidFill>
                            <a:prstClr val="white"/>
                          </a:solidFill>
                          <a:latin typeface="+mn-lt"/>
                          <a:ea typeface="+mn-ea"/>
                          <a:cs typeface="+mn-cs"/>
                        </a:rPr>
                        <a:t>لتلك الصورة خروا ساجدين </a:t>
                      </a:r>
                    </a:p>
                    <a:p>
                      <a:pPr algn="r" rtl="1"/>
                      <a:r>
                        <a:rPr lang="ar-EG" sz="3600" b="0" kern="1200" dirty="0">
                          <a:solidFill>
                            <a:prstClr val="white"/>
                          </a:solidFill>
                          <a:latin typeface="+mn-lt"/>
                          <a:ea typeface="+mn-ea"/>
                          <a:cs typeface="+mn-cs"/>
                        </a:rPr>
                        <a:t>ما خلا الثلاثة فتية القديسين </a:t>
                      </a:r>
                    </a:p>
                    <a:p>
                      <a:pPr algn="r"/>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p>
                      <a:endParaRPr lang="fr-FR" sz="2000" dirty="0">
                        <a:latin typeface="CS Avva Shenouda" pitchFamily="34" charset="0"/>
                      </a:endParaRP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6. Oh ! viens à nous </a:t>
                      </a:r>
                      <a:r>
                        <a:rPr lang="fr-FR" sz="2800" b="1" kern="1200" dirty="0" err="1">
                          <a:solidFill>
                            <a:prstClr val="white"/>
                          </a:solidFill>
                          <a:latin typeface="Book Antiqua" pitchFamily="18" charset="0"/>
                          <a:ea typeface="+mn-ea"/>
                          <a:cs typeface="+mn-cs"/>
                        </a:rPr>
                        <a:t>Ananias</a:t>
                      </a:r>
                      <a:endParaRPr lang="fr-FR" sz="2800" b="1" kern="1200" dirty="0">
                        <a:solidFill>
                          <a:prstClr val="white"/>
                        </a:solidFill>
                        <a:latin typeface="Book Antiqua" pitchFamily="18" charset="0"/>
                        <a:ea typeface="+mn-ea"/>
                        <a:cs typeface="+mn-cs"/>
                      </a:endParaRPr>
                    </a:p>
                    <a:p>
                      <a:r>
                        <a:rPr lang="fr-FR" sz="2800" b="1" kern="1200" dirty="0">
                          <a:solidFill>
                            <a:prstClr val="white"/>
                          </a:solidFill>
                          <a:latin typeface="Book Antiqua" pitchFamily="18" charset="0"/>
                          <a:ea typeface="+mn-ea"/>
                          <a:cs typeface="+mn-cs"/>
                        </a:rPr>
                        <a:t>Pour le salut, viens rendre grâce</a:t>
                      </a:r>
                    </a:p>
                    <a:p>
                      <a:r>
                        <a:rPr lang="fr-FR" sz="2800" b="1" kern="1200" dirty="0">
                          <a:solidFill>
                            <a:prstClr val="white"/>
                          </a:solidFill>
                          <a:latin typeface="Book Antiqua" pitchFamily="18" charset="0"/>
                          <a:ea typeface="+mn-ea"/>
                          <a:cs typeface="+mn-cs"/>
                        </a:rPr>
                        <a:t>Tu loues ton Dieu ô </a:t>
                      </a:r>
                      <a:r>
                        <a:rPr lang="fr-FR" sz="2800" b="1" kern="1200" dirty="0" err="1">
                          <a:solidFill>
                            <a:prstClr val="white"/>
                          </a:solidFill>
                          <a:latin typeface="Book Antiqua" pitchFamily="18" charset="0"/>
                          <a:ea typeface="+mn-ea"/>
                          <a:cs typeface="+mn-cs"/>
                        </a:rPr>
                        <a:t>Macias</a:t>
                      </a:r>
                      <a:endParaRPr lang="fr-FR" sz="2800" b="1" kern="1200" dirty="0">
                        <a:solidFill>
                          <a:prstClr val="white"/>
                        </a:solidFill>
                        <a:latin typeface="Book Antiqua" pitchFamily="18" charset="0"/>
                        <a:ea typeface="+mn-ea"/>
                        <a:cs typeface="+mn-cs"/>
                      </a:endParaRPr>
                    </a:p>
                    <a:p>
                      <a:pPr algn="l"/>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تعال الينا يا </a:t>
                      </a:r>
                      <a:r>
                        <a:rPr lang="ar-EG" sz="3600" b="0" kern="1200" dirty="0" err="1">
                          <a:solidFill>
                            <a:prstClr val="white"/>
                          </a:solidFill>
                          <a:latin typeface="+mn-lt"/>
                          <a:ea typeface="+mn-ea"/>
                          <a:cs typeface="+mn-cs"/>
                        </a:rPr>
                        <a:t>أنانياس</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ورتل معنا بصوت الخلاص</a:t>
                      </a:r>
                    </a:p>
                    <a:p>
                      <a:pPr algn="r" rtl="1"/>
                      <a:r>
                        <a:rPr lang="ar-EG" sz="3600" b="0" kern="1200" dirty="0">
                          <a:solidFill>
                            <a:prstClr val="white"/>
                          </a:solidFill>
                          <a:latin typeface="+mn-lt"/>
                          <a:ea typeface="+mn-ea"/>
                          <a:cs typeface="+mn-cs"/>
                        </a:rPr>
                        <a:t>وسبح لإلهك</a:t>
                      </a:r>
                      <a:r>
                        <a:rPr lang="fr-FR" sz="3600" b="0" kern="1200" dirty="0">
                          <a:solidFill>
                            <a:prstClr val="white"/>
                          </a:solidFill>
                          <a:latin typeface="+mn-lt"/>
                          <a:ea typeface="+mn-ea"/>
                          <a:cs typeface="+mn-cs"/>
                        </a:rPr>
                        <a:t> </a:t>
                      </a:r>
                      <a:r>
                        <a:rPr lang="fr-FR" sz="3600" b="0" kern="1200" dirty="0">
                          <a:solidFill>
                            <a:prstClr val="white"/>
                          </a:solidFill>
                          <a:latin typeface="CS Avva Shenouda" pitchFamily="34" charset="0"/>
                          <a:ea typeface="+mn-ea"/>
                          <a:cs typeface="+mn-cs"/>
                        </a:rPr>
                        <a:t> </a:t>
                      </a:r>
                      <a:r>
                        <a:rPr lang="fr-FR" sz="3600" b="0" kern="1200" dirty="0" err="1">
                          <a:solidFill>
                            <a:prstClr val="white"/>
                          </a:solidFill>
                          <a:latin typeface="CS Avva Shenouda" pitchFamily="34" charset="0"/>
                          <a:ea typeface="+mn-ea"/>
                          <a:cs typeface="+mn-cs"/>
                        </a:rPr>
                        <a:t>Maciac</a:t>
                      </a:r>
                      <a:r>
                        <a:rPr lang="fr-FR" sz="3600" b="0" kern="1200" baseline="0" dirty="0">
                          <a:solidFill>
                            <a:prstClr val="white"/>
                          </a:solidFill>
                          <a:latin typeface="CS Avva Shenouda" pitchFamily="34" charset="0"/>
                          <a:ea typeface="+mn-ea"/>
                          <a:cs typeface="+mn-cs"/>
                        </a:rPr>
                        <a:t> </a:t>
                      </a:r>
                      <a:r>
                        <a:rPr lang="ar-EG" sz="3600" b="0" kern="1200" dirty="0">
                          <a:solidFill>
                            <a:prstClr val="white"/>
                          </a:solidFill>
                          <a:latin typeface="+mn-lt"/>
                          <a:ea typeface="+mn-ea"/>
                          <a:cs typeface="+mn-cs"/>
                        </a:rPr>
                        <a:t>  </a:t>
                      </a:r>
                    </a:p>
                    <a:p>
                      <a:pPr algn="r"/>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p>
                      <a:endParaRPr lang="fr-FR" sz="20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FE6B0592-E430-2801-49DE-563C100A179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3 jeunes Saints</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204FCA3B-D1C4-DEEA-5206-1755FBD2D3A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87842047"/>
      </p:ext>
    </p:extLst>
  </p:cSld>
  <p:clrMapOvr>
    <a:masterClrMapping/>
  </p:clrMapOvr>
</p:sld>
</file>

<file path=ppt/slides/slide45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818260405"/>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227764">
                  <a:extLst>
                    <a:ext uri="{9D8B030D-6E8A-4147-A177-3AD203B41FA5}">
                      <a16:colId xmlns:a16="http://schemas.microsoft.com/office/drawing/2014/main" val="20000"/>
                    </a:ext>
                  </a:extLst>
                </a:gridCol>
                <a:gridCol w="5019392">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7. Des Chaldéens ont protesté</a:t>
                      </a:r>
                    </a:p>
                    <a:p>
                      <a:pPr algn="l"/>
                      <a:r>
                        <a:rPr lang="fr-FR" sz="2800" b="1" kern="1200" dirty="0">
                          <a:solidFill>
                            <a:prstClr val="white"/>
                          </a:solidFill>
                          <a:latin typeface="Book Antiqua" pitchFamily="18" charset="0"/>
                          <a:ea typeface="+mn-ea"/>
                          <a:cs typeface="+mn-cs"/>
                        </a:rPr>
                        <a:t>« Ô roi, trois jeunes t’ont défié »</a:t>
                      </a:r>
                    </a:p>
                    <a:p>
                      <a:pPr algn="l"/>
                      <a:r>
                        <a:rPr lang="fr-FR" sz="2800" b="1" kern="1200" dirty="0">
                          <a:solidFill>
                            <a:prstClr val="white"/>
                          </a:solidFill>
                          <a:latin typeface="Book Antiqua" pitchFamily="18" charset="0"/>
                          <a:ea typeface="+mn-ea"/>
                          <a:cs typeface="+mn-cs"/>
                        </a:rPr>
                        <a:t>L’idole, ils n’ont pas adoré</a:t>
                      </a:r>
                    </a:p>
                    <a:p>
                      <a:pPr algn="l"/>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+جاء قوم وأعلموا الملك قائلين </a:t>
                      </a:r>
                    </a:p>
                    <a:p>
                      <a:pPr algn="r" rtl="1"/>
                      <a:r>
                        <a:rPr lang="ar-EG" sz="3600" b="0" kern="1200" dirty="0">
                          <a:solidFill>
                            <a:prstClr val="white"/>
                          </a:solidFill>
                          <a:latin typeface="+mn-lt"/>
                          <a:ea typeface="+mn-ea"/>
                          <a:cs typeface="+mn-cs"/>
                        </a:rPr>
                        <a:t>ها هنا ثلا </a:t>
                      </a:r>
                      <a:r>
                        <a:rPr lang="ar-EG" sz="3600" b="0" kern="1200" dirty="0" err="1">
                          <a:solidFill>
                            <a:prstClr val="white"/>
                          </a:solidFill>
                          <a:latin typeface="+mn-lt"/>
                          <a:ea typeface="+mn-ea"/>
                          <a:cs typeface="+mn-cs"/>
                        </a:rPr>
                        <a:t>ثة</a:t>
                      </a:r>
                      <a:r>
                        <a:rPr lang="ar-EG" sz="3600" b="0" kern="1200" dirty="0">
                          <a:solidFill>
                            <a:prstClr val="white"/>
                          </a:solidFill>
                          <a:latin typeface="+mn-lt"/>
                          <a:ea typeface="+mn-ea"/>
                          <a:cs typeface="+mn-cs"/>
                        </a:rPr>
                        <a:t> رجال ساكنين </a:t>
                      </a:r>
                    </a:p>
                    <a:p>
                      <a:pPr algn="r" rtl="1"/>
                      <a:r>
                        <a:rPr lang="ar-EG" sz="3600" b="0" kern="1200" dirty="0">
                          <a:solidFill>
                            <a:prstClr val="white"/>
                          </a:solidFill>
                          <a:latin typeface="+mn-lt"/>
                          <a:ea typeface="+mn-ea"/>
                          <a:cs typeface="+mn-cs"/>
                        </a:rPr>
                        <a:t>لم يسجدوا للصورة بل مهملين </a:t>
                      </a:r>
                    </a:p>
                    <a:p>
                      <a:pPr algn="r"/>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8. Le roi furieux fait allumer</a:t>
                      </a:r>
                    </a:p>
                    <a:p>
                      <a:r>
                        <a:rPr lang="fr-FR" sz="2800" b="1" kern="1200" dirty="0">
                          <a:solidFill>
                            <a:prstClr val="white"/>
                          </a:solidFill>
                          <a:latin typeface="Book Antiqua" pitchFamily="18" charset="0"/>
                          <a:ea typeface="+mn-ea"/>
                          <a:cs typeface="+mn-cs"/>
                        </a:rPr>
                        <a:t>Fournaise ardente surchauffée</a:t>
                      </a:r>
                    </a:p>
                    <a:p>
                      <a:r>
                        <a:rPr lang="fr-FR" sz="2800" b="1" kern="1200" dirty="0">
                          <a:solidFill>
                            <a:prstClr val="white"/>
                          </a:solidFill>
                          <a:latin typeface="Book Antiqua" pitchFamily="18" charset="0"/>
                          <a:ea typeface="+mn-ea"/>
                          <a:cs typeface="+mn-cs"/>
                        </a:rPr>
                        <a:t>Et les trois jeunes y sont jetés</a:t>
                      </a:r>
                    </a:p>
                    <a:p>
                      <a:pPr algn="l"/>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 جمع الملك رؤساء الشعب </a:t>
                      </a:r>
                    </a:p>
                    <a:p>
                      <a:pPr algn="r" rtl="1"/>
                      <a:r>
                        <a:rPr lang="ar-EG" sz="3600" b="0" kern="1200" dirty="0">
                          <a:solidFill>
                            <a:prstClr val="white"/>
                          </a:solidFill>
                          <a:latin typeface="+mn-lt"/>
                          <a:ea typeface="+mn-ea"/>
                          <a:cs typeface="+mn-cs"/>
                        </a:rPr>
                        <a:t>وأرباب الدولة وكل الرتب </a:t>
                      </a:r>
                    </a:p>
                    <a:p>
                      <a:pPr algn="r" rtl="1"/>
                      <a:r>
                        <a:rPr lang="ar-EG" sz="3600" b="0" kern="1200" dirty="0">
                          <a:solidFill>
                            <a:prstClr val="white"/>
                          </a:solidFill>
                          <a:latin typeface="+mn-lt"/>
                          <a:ea typeface="+mn-ea"/>
                          <a:cs typeface="+mn-cs"/>
                        </a:rPr>
                        <a:t>وقال لهم أوقدوا الأتون بالحطب </a:t>
                      </a:r>
                    </a:p>
                    <a:p>
                      <a:pPr algn="r"/>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1A3D8E04-1D2F-2E61-5A53-7C418628143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3 jeunes Saints</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47FD4186-0CF2-2C49-9676-4706C2DD854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51770145"/>
      </p:ext>
    </p:extLst>
  </p:cSld>
  <p:clrMapOvr>
    <a:masterClrMapping/>
  </p:clrMapOvr>
</p:sld>
</file>

<file path=ppt/slides/slide4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991154231"/>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9. Dans la fournaise, ligotés</a:t>
                      </a:r>
                    </a:p>
                    <a:p>
                      <a:pPr algn="l"/>
                      <a:r>
                        <a:rPr lang="fr-FR" sz="2800" b="1" kern="1200" dirty="0">
                          <a:solidFill>
                            <a:prstClr val="white"/>
                          </a:solidFill>
                          <a:latin typeface="Book Antiqua" pitchFamily="18" charset="0"/>
                          <a:ea typeface="+mn-ea"/>
                          <a:cs typeface="+mn-cs"/>
                        </a:rPr>
                        <a:t>Les trois jeunes saints dans le brasier</a:t>
                      </a:r>
                    </a:p>
                    <a:p>
                      <a:pPr algn="l"/>
                      <a:r>
                        <a:rPr lang="fr-FR" sz="2800" b="1" kern="1200" dirty="0">
                          <a:solidFill>
                            <a:prstClr val="white"/>
                          </a:solidFill>
                          <a:latin typeface="Book Antiqua" pitchFamily="18" charset="0"/>
                          <a:ea typeface="+mn-ea"/>
                          <a:cs typeface="+mn-cs"/>
                        </a:rPr>
                        <a:t>Sont aspergés de fraîche rosée</a:t>
                      </a:r>
                    </a:p>
                    <a:p>
                      <a:pPr algn="l"/>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جابوا الفتية موثوقين </a:t>
                      </a:r>
                    </a:p>
                    <a:p>
                      <a:pPr algn="r" rtl="1"/>
                      <a:r>
                        <a:rPr lang="ar-EG" sz="3600" b="0" kern="1200" dirty="0">
                          <a:solidFill>
                            <a:prstClr val="white"/>
                          </a:solidFill>
                          <a:latin typeface="+mn-lt"/>
                          <a:ea typeface="+mn-ea"/>
                          <a:cs typeface="+mn-cs"/>
                        </a:rPr>
                        <a:t>ورموهم في وسط الأتون </a:t>
                      </a:r>
                    </a:p>
                    <a:p>
                      <a:pPr algn="r" rtl="1"/>
                      <a:r>
                        <a:rPr lang="ar-EG" sz="3600" b="0" kern="1200" dirty="0">
                          <a:solidFill>
                            <a:prstClr val="white"/>
                          </a:solidFill>
                          <a:latin typeface="+mn-lt"/>
                          <a:ea typeface="+mn-ea"/>
                          <a:cs typeface="+mn-cs"/>
                        </a:rPr>
                        <a:t>فصار كندى بغير تسخين </a:t>
                      </a:r>
                    </a:p>
                    <a:p>
                      <a:pPr algn="r"/>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10. Et l’ange du Seigneur descend</a:t>
                      </a:r>
                    </a:p>
                    <a:p>
                      <a:r>
                        <a:rPr lang="fr-FR" sz="2800" b="1" kern="1200" dirty="0">
                          <a:solidFill>
                            <a:prstClr val="white"/>
                          </a:solidFill>
                          <a:latin typeface="Book Antiqua" pitchFamily="18" charset="0"/>
                          <a:ea typeface="+mn-ea"/>
                          <a:cs typeface="+mn-cs"/>
                        </a:rPr>
                        <a:t>Il fortifie les trois jeunes gens</a:t>
                      </a:r>
                    </a:p>
                    <a:p>
                      <a:r>
                        <a:rPr lang="fr-FR" sz="2800" b="1" kern="1200" dirty="0">
                          <a:solidFill>
                            <a:prstClr val="white"/>
                          </a:solidFill>
                          <a:latin typeface="Book Antiqua" pitchFamily="18" charset="0"/>
                          <a:ea typeface="+mn-ea"/>
                          <a:cs typeface="+mn-cs"/>
                        </a:rPr>
                        <a:t>Eteint les flammes du feu ardent</a:t>
                      </a:r>
                    </a:p>
                    <a:p>
                      <a:pPr algn="l"/>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حينئذً ملاك الله </a:t>
                      </a:r>
                      <a:r>
                        <a:rPr lang="ar-EG" sz="3600" b="0" kern="1200" dirty="0" err="1">
                          <a:solidFill>
                            <a:prstClr val="white"/>
                          </a:solidFill>
                          <a:latin typeface="+mn-lt"/>
                          <a:ea typeface="+mn-ea"/>
                          <a:cs typeface="+mn-cs"/>
                        </a:rPr>
                        <a:t>جاهم</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داخل الأتون وقواهم</a:t>
                      </a:r>
                    </a:p>
                    <a:p>
                      <a:pPr algn="r" rtl="1"/>
                      <a:r>
                        <a:rPr lang="ar-EG" sz="3600" b="0" kern="1200" dirty="0">
                          <a:solidFill>
                            <a:prstClr val="white"/>
                          </a:solidFill>
                          <a:latin typeface="+mn-lt"/>
                          <a:ea typeface="+mn-ea"/>
                          <a:cs typeface="+mn-cs"/>
                        </a:rPr>
                        <a:t>وفرحوا به لما أتاهم </a:t>
                      </a:r>
                    </a:p>
                    <a:p>
                      <a:pPr algn="r"/>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p>
                      <a:endParaRPr lang="fr-FR" sz="20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B9AF752B-0571-1D44-634E-8AC3F1AA874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3 jeunes Saints</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D3FE2C92-D2BF-34DA-CAB2-2ED2E7C5048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49792025"/>
      </p:ext>
    </p:extLst>
  </p:cSld>
  <p:clrMapOvr>
    <a:masterClrMapping/>
  </p:clrMapOvr>
</p:sld>
</file>

<file path=ppt/slides/slide4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914833700"/>
              </p:ext>
            </p:extLst>
          </p:nvPr>
        </p:nvGraphicFramePr>
        <p:xfrm>
          <a:off x="457200" y="303548"/>
          <a:ext cx="11247156" cy="5868652"/>
        </p:xfrm>
        <a:graphic>
          <a:graphicData uri="http://schemas.openxmlformats.org/drawingml/2006/table">
            <a:tbl>
              <a:tblPr firstRow="1" bandRow="1">
                <a:tableStyleId>{2D5ABB26-0587-4C30-8999-92F81FD0307C}</a:tableStyleId>
              </a:tblPr>
              <a:tblGrid>
                <a:gridCol w="6248400">
                  <a:extLst>
                    <a:ext uri="{9D8B030D-6E8A-4147-A177-3AD203B41FA5}">
                      <a16:colId xmlns:a16="http://schemas.microsoft.com/office/drawing/2014/main" val="20000"/>
                    </a:ext>
                  </a:extLst>
                </a:gridCol>
                <a:gridCol w="49987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11. Joyeux, les jeunes rendent grâces</a:t>
                      </a:r>
                    </a:p>
                    <a:p>
                      <a:pPr algn="l"/>
                      <a:r>
                        <a:rPr lang="fr-FR" sz="2800" b="1" kern="1200" dirty="0">
                          <a:solidFill>
                            <a:prstClr val="white"/>
                          </a:solidFill>
                          <a:latin typeface="Book Antiqua" pitchFamily="18" charset="0"/>
                          <a:ea typeface="+mn-ea"/>
                          <a:cs typeface="+mn-cs"/>
                        </a:rPr>
                        <a:t>Si pur, tu chantes, </a:t>
                      </a:r>
                      <a:r>
                        <a:rPr lang="fr-FR" sz="2800" b="1" kern="1200" dirty="0" err="1">
                          <a:solidFill>
                            <a:prstClr val="white"/>
                          </a:solidFill>
                          <a:latin typeface="Book Antiqua" pitchFamily="18" charset="0"/>
                          <a:ea typeface="+mn-ea"/>
                          <a:cs typeface="+mn-cs"/>
                        </a:rPr>
                        <a:t>Azarias</a:t>
                      </a:r>
                      <a:endParaRPr lang="fr-FR" sz="2800" b="1" kern="1200" dirty="0">
                        <a:solidFill>
                          <a:prstClr val="white"/>
                        </a:solidFill>
                        <a:latin typeface="Book Antiqua" pitchFamily="18" charset="0"/>
                        <a:ea typeface="+mn-ea"/>
                        <a:cs typeface="+mn-cs"/>
                      </a:endParaRPr>
                    </a:p>
                    <a:p>
                      <a:pPr algn="l"/>
                      <a:r>
                        <a:rPr lang="fr-FR" sz="2800" b="0" kern="1200" dirty="0">
                          <a:solidFill>
                            <a:prstClr val="white"/>
                          </a:solidFill>
                          <a:latin typeface="CS Avva Shenouda" panose="020B7200000000000000" pitchFamily="34" charset="0"/>
                          <a:ea typeface="+mn-ea"/>
                          <a:cs typeface="+mn-cs"/>
                        </a:rPr>
                        <a:t>}]</a:t>
                      </a:r>
                      <a:r>
                        <a:rPr lang="fr-FR" sz="2800" b="0" kern="1200" dirty="0" err="1">
                          <a:solidFill>
                            <a:prstClr val="white"/>
                          </a:solidFill>
                          <a:latin typeface="CS Avva Shenouda" panose="020B7200000000000000" pitchFamily="34" charset="0"/>
                          <a:ea typeface="+mn-ea"/>
                          <a:cs typeface="+mn-cs"/>
                        </a:rPr>
                        <a:t>wou</a:t>
                      </a:r>
                      <a:r>
                        <a:rPr lang="fr-FR" sz="2800" b="0" kern="1200" dirty="0">
                          <a:solidFill>
                            <a:prstClr val="white"/>
                          </a:solidFill>
                          <a:latin typeface="CS Avva Shenouda" panose="020B7200000000000000" pitchFamily="34" charset="0"/>
                          <a:ea typeface="+mn-ea"/>
                          <a:cs typeface="+mn-cs"/>
                        </a:rPr>
                        <a:t> `</a:t>
                      </a:r>
                      <a:r>
                        <a:rPr lang="fr-FR" sz="2800" b="0" kern="1200" dirty="0" err="1">
                          <a:solidFill>
                            <a:prstClr val="white"/>
                          </a:solidFill>
                          <a:latin typeface="CS Avva Shenouda" panose="020B7200000000000000" pitchFamily="34" charset="0"/>
                          <a:ea typeface="+mn-ea"/>
                          <a:cs typeface="+mn-cs"/>
                        </a:rPr>
                        <a:t>ntjom</a:t>
                      </a:r>
                      <a:r>
                        <a:rPr lang="fr-FR" sz="2800" b="0" kern="1200" dirty="0">
                          <a:solidFill>
                            <a:prstClr val="white"/>
                          </a:solidFill>
                          <a:latin typeface="CS Avva Shenouda" panose="020B7200000000000000" pitchFamily="34" charset="0"/>
                          <a:ea typeface="+mn-ea"/>
                          <a:cs typeface="+mn-cs"/>
                        </a:rPr>
                        <a:t> `n]`triac</a:t>
                      </a:r>
                    </a:p>
                    <a:p>
                      <a:pPr algn="l"/>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 حينئذ صلى </a:t>
                      </a:r>
                      <a:r>
                        <a:rPr lang="ar-EG" sz="3600" b="0" kern="1200" dirty="0" err="1">
                          <a:solidFill>
                            <a:prstClr val="white"/>
                          </a:solidFill>
                          <a:latin typeface="+mn-lt"/>
                          <a:ea typeface="+mn-ea"/>
                          <a:cs typeface="+mn-cs"/>
                        </a:rPr>
                        <a:t>عزارياس</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صلاة قوية بغير أدناس </a:t>
                      </a:r>
                    </a:p>
                    <a:p>
                      <a:pPr algn="r"/>
                      <a:r>
                        <a:rPr lang="fr-FR" sz="2800" b="0" kern="1200" dirty="0">
                          <a:solidFill>
                            <a:prstClr val="white"/>
                          </a:solidFill>
                          <a:latin typeface="CS Avva Shenouda" panose="020B7200000000000000" pitchFamily="34" charset="0"/>
                          <a:ea typeface="+mn-ea"/>
                          <a:cs typeface="+mn-cs"/>
                        </a:rPr>
                        <a:t>}]</a:t>
                      </a:r>
                      <a:r>
                        <a:rPr lang="fr-FR" sz="2800" b="0" kern="1200" dirty="0" err="1">
                          <a:solidFill>
                            <a:prstClr val="white"/>
                          </a:solidFill>
                          <a:latin typeface="CS Avva Shenouda" panose="020B7200000000000000" pitchFamily="34" charset="0"/>
                          <a:ea typeface="+mn-ea"/>
                          <a:cs typeface="+mn-cs"/>
                        </a:rPr>
                        <a:t>wou</a:t>
                      </a:r>
                      <a:r>
                        <a:rPr lang="fr-FR" sz="2800" b="0" kern="1200" dirty="0">
                          <a:solidFill>
                            <a:prstClr val="white"/>
                          </a:solidFill>
                          <a:latin typeface="CS Avva Shenouda" panose="020B7200000000000000" pitchFamily="34" charset="0"/>
                          <a:ea typeface="+mn-ea"/>
                          <a:cs typeface="+mn-cs"/>
                        </a:rPr>
                        <a:t> </a:t>
                      </a:r>
                      <a:r>
                        <a:rPr lang="fr-FR" sz="2800" b="0" kern="1200" dirty="0" err="1">
                          <a:solidFill>
                            <a:prstClr val="white"/>
                          </a:solidFill>
                          <a:latin typeface="CS Avva Shenouda" panose="020B7200000000000000" pitchFamily="34" charset="0"/>
                          <a:ea typeface="+mn-ea"/>
                          <a:cs typeface="+mn-cs"/>
                        </a:rPr>
                        <a:t>ntjom</a:t>
                      </a:r>
                      <a:r>
                        <a:rPr lang="fr-FR" sz="2800" b="0" kern="1200" dirty="0">
                          <a:solidFill>
                            <a:prstClr val="white"/>
                          </a:solidFill>
                          <a:latin typeface="CS Avva Shenouda" panose="020B7200000000000000" pitchFamily="34" charset="0"/>
                          <a:ea typeface="+mn-ea"/>
                          <a:cs typeface="+mn-cs"/>
                        </a:rPr>
                        <a:t> n]`triac</a:t>
                      </a:r>
                    </a:p>
                    <a:p>
                      <a:pPr algn="r"/>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12. Et surtout toi ô </a:t>
                      </a:r>
                      <a:r>
                        <a:rPr lang="fr-FR" sz="2800" b="1" kern="1200" dirty="0" err="1">
                          <a:solidFill>
                            <a:prstClr val="white"/>
                          </a:solidFill>
                          <a:latin typeface="Book Antiqua" pitchFamily="18" charset="0"/>
                          <a:ea typeface="+mn-ea"/>
                          <a:cs typeface="+mn-cs"/>
                        </a:rPr>
                        <a:t>Mishaël</a:t>
                      </a:r>
                      <a:endParaRPr lang="fr-FR" sz="2800" b="1" kern="1200" dirty="0">
                        <a:solidFill>
                          <a:prstClr val="white"/>
                        </a:solidFill>
                        <a:latin typeface="Book Antiqua" pitchFamily="18" charset="0"/>
                        <a:ea typeface="+mn-ea"/>
                        <a:cs typeface="+mn-cs"/>
                      </a:endParaRPr>
                    </a:p>
                    <a:p>
                      <a:r>
                        <a:rPr lang="fr-FR" sz="2800" b="1" kern="1200" dirty="0">
                          <a:solidFill>
                            <a:prstClr val="white"/>
                          </a:solidFill>
                          <a:latin typeface="Book Antiqua" pitchFamily="18" charset="0"/>
                          <a:ea typeface="+mn-ea"/>
                          <a:cs typeface="+mn-cs"/>
                        </a:rPr>
                        <a:t>Ton chant remonte jusqu’au Ciel</a:t>
                      </a:r>
                    </a:p>
                    <a:p>
                      <a:r>
                        <a:rPr lang="fr-FR" sz="2800" b="0" kern="1200" dirty="0">
                          <a:solidFill>
                            <a:prstClr val="white"/>
                          </a:solidFill>
                          <a:latin typeface="CS Avva Shenouda" panose="020B7200000000000000" pitchFamily="34" charset="0"/>
                          <a:ea typeface="+mn-ea"/>
                          <a:cs typeface="+mn-cs"/>
                        </a:rPr>
                        <a:t>`</a:t>
                      </a:r>
                      <a:r>
                        <a:rPr lang="fr-FR" sz="2800" b="0" kern="1200" dirty="0" err="1">
                          <a:solidFill>
                            <a:prstClr val="white"/>
                          </a:solidFill>
                          <a:latin typeface="CS Avva Shenouda" panose="020B7200000000000000" pitchFamily="34" charset="0"/>
                          <a:ea typeface="+mn-ea"/>
                          <a:cs typeface="+mn-cs"/>
                        </a:rPr>
                        <a:t>Cmou</a:t>
                      </a:r>
                      <a:r>
                        <a:rPr lang="fr-FR" sz="2800" b="0" kern="1200" dirty="0">
                          <a:solidFill>
                            <a:prstClr val="white"/>
                          </a:solidFill>
                          <a:latin typeface="CS Avva Shenouda" panose="020B7200000000000000" pitchFamily="34" charset="0"/>
                          <a:ea typeface="+mn-ea"/>
                          <a:cs typeface="+mn-cs"/>
                        </a:rPr>
                        <a:t> `</a:t>
                      </a:r>
                      <a:r>
                        <a:rPr lang="fr-FR" sz="2800" b="0" kern="1200" dirty="0" err="1">
                          <a:solidFill>
                            <a:prstClr val="white"/>
                          </a:solidFill>
                          <a:latin typeface="CS Avva Shenouda" panose="020B7200000000000000" pitchFamily="34" charset="0"/>
                          <a:ea typeface="+mn-ea"/>
                          <a:cs typeface="+mn-cs"/>
                        </a:rPr>
                        <a:t>e`vran</a:t>
                      </a:r>
                      <a:r>
                        <a:rPr lang="fr-FR" sz="2800" b="0" kern="1200" dirty="0">
                          <a:solidFill>
                            <a:prstClr val="white"/>
                          </a:solidFill>
                          <a:latin typeface="CS Avva Shenouda" panose="020B7200000000000000" pitchFamily="34" charset="0"/>
                          <a:ea typeface="+mn-ea"/>
                          <a:cs typeface="+mn-cs"/>
                        </a:rPr>
                        <a:t> `</a:t>
                      </a:r>
                      <a:r>
                        <a:rPr lang="fr-FR" sz="2800" b="0" kern="1200" dirty="0" err="1">
                          <a:solidFill>
                            <a:prstClr val="white"/>
                          </a:solidFill>
                          <a:latin typeface="CS Avva Shenouda" panose="020B7200000000000000" pitchFamily="34" charset="0"/>
                          <a:ea typeface="+mn-ea"/>
                          <a:cs typeface="+mn-cs"/>
                        </a:rPr>
                        <a:t>nEmmanouyl</a:t>
                      </a:r>
                      <a:endParaRPr lang="fr-FR" sz="2800" b="0" kern="1200" dirty="0">
                        <a:solidFill>
                          <a:prstClr val="white"/>
                        </a:solidFill>
                        <a:latin typeface="CS Avva Shenouda" panose="020B7200000000000000" pitchFamily="34" charset="0"/>
                        <a:ea typeface="+mn-ea"/>
                        <a:cs typeface="+mn-cs"/>
                      </a:endParaRPr>
                    </a:p>
                    <a:p>
                      <a:pPr algn="l"/>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 خاصة </a:t>
                      </a:r>
                      <a:r>
                        <a:rPr lang="ar-EG" sz="3600" b="0" kern="1200" dirty="0" err="1">
                          <a:solidFill>
                            <a:prstClr val="white"/>
                          </a:solidFill>
                          <a:latin typeface="+mn-lt"/>
                          <a:ea typeface="+mn-ea"/>
                          <a:cs typeface="+mn-cs"/>
                        </a:rPr>
                        <a:t>بالأ</a:t>
                      </a:r>
                      <a:r>
                        <a:rPr lang="ar-EG" sz="3600" b="0" kern="1200" dirty="0">
                          <a:solidFill>
                            <a:prstClr val="white"/>
                          </a:solidFill>
                          <a:latin typeface="+mn-lt"/>
                          <a:ea typeface="+mn-ea"/>
                          <a:cs typeface="+mn-cs"/>
                        </a:rPr>
                        <a:t> كثر </a:t>
                      </a:r>
                      <a:r>
                        <a:rPr lang="ar-EG" sz="3600" b="0" kern="1200" dirty="0" err="1">
                          <a:solidFill>
                            <a:prstClr val="white"/>
                          </a:solidFill>
                          <a:latin typeface="+mn-lt"/>
                          <a:ea typeface="+mn-ea"/>
                          <a:cs typeface="+mn-cs"/>
                        </a:rPr>
                        <a:t>ميصائيل</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رفع صوته بالتهليل </a:t>
                      </a:r>
                      <a:endParaRPr lang="fr-FR" sz="3600" b="0" kern="1200" dirty="0">
                        <a:solidFill>
                          <a:prstClr val="white"/>
                        </a:solidFill>
                        <a:latin typeface="+mn-lt"/>
                        <a:ea typeface="+mn-ea"/>
                        <a:cs typeface="+mn-cs"/>
                      </a:endParaRPr>
                    </a:p>
                    <a:p>
                      <a:pPr algn="r" rtl="1"/>
                      <a:r>
                        <a:rPr lang="fr-FR" sz="2800" b="0" kern="1200" dirty="0">
                          <a:solidFill>
                            <a:prstClr val="white"/>
                          </a:solidFill>
                          <a:latin typeface="CS Avva Shenouda" panose="020B7200000000000000" pitchFamily="34" charset="0"/>
                          <a:ea typeface="+mn-ea"/>
                          <a:cs typeface="+mn-cs"/>
                        </a:rPr>
                        <a:t>`</a:t>
                      </a:r>
                      <a:r>
                        <a:rPr lang="fr-FR" sz="2800" b="0" kern="1200" dirty="0" err="1">
                          <a:solidFill>
                            <a:prstClr val="white"/>
                          </a:solidFill>
                          <a:latin typeface="CS Avva Shenouda" panose="020B7200000000000000" pitchFamily="34" charset="0"/>
                          <a:ea typeface="+mn-ea"/>
                          <a:cs typeface="+mn-cs"/>
                        </a:rPr>
                        <a:t>Cmou</a:t>
                      </a:r>
                      <a:r>
                        <a:rPr lang="fr-FR" sz="2800" b="0" kern="1200" dirty="0">
                          <a:solidFill>
                            <a:prstClr val="white"/>
                          </a:solidFill>
                          <a:latin typeface="CS Avva Shenouda" panose="020B7200000000000000" pitchFamily="34" charset="0"/>
                          <a:ea typeface="+mn-ea"/>
                          <a:cs typeface="+mn-cs"/>
                        </a:rPr>
                        <a:t> </a:t>
                      </a:r>
                      <a:r>
                        <a:rPr lang="fr-FR" sz="2800" b="0" kern="1200" dirty="0" err="1">
                          <a:solidFill>
                            <a:prstClr val="white"/>
                          </a:solidFill>
                          <a:latin typeface="CS Avva Shenouda" panose="020B7200000000000000" pitchFamily="34" charset="0"/>
                          <a:ea typeface="+mn-ea"/>
                          <a:cs typeface="+mn-cs"/>
                        </a:rPr>
                        <a:t>evran</a:t>
                      </a:r>
                      <a:r>
                        <a:rPr lang="fr-FR" sz="2800" b="0" kern="1200" baseline="0" dirty="0">
                          <a:solidFill>
                            <a:prstClr val="white"/>
                          </a:solidFill>
                          <a:latin typeface="CS Avva Shenouda" panose="020B7200000000000000" pitchFamily="34" charset="0"/>
                          <a:ea typeface="+mn-ea"/>
                          <a:cs typeface="+mn-cs"/>
                        </a:rPr>
                        <a:t> </a:t>
                      </a:r>
                      <a:r>
                        <a:rPr lang="fr-FR" sz="2800" b="0" kern="1200" dirty="0" err="1">
                          <a:solidFill>
                            <a:prstClr val="white"/>
                          </a:solidFill>
                          <a:latin typeface="CS Avva Shenouda" panose="020B7200000000000000" pitchFamily="34" charset="0"/>
                          <a:ea typeface="+mn-ea"/>
                          <a:cs typeface="+mn-cs"/>
                        </a:rPr>
                        <a:t>nEmmanouyl</a:t>
                      </a:r>
                      <a:endParaRPr lang="ar-EG" sz="2800" b="1" kern="1200" dirty="0">
                        <a:solidFill>
                          <a:prstClr val="white"/>
                        </a:solidFill>
                        <a:latin typeface="CS Avva Shenouda" panose="020B7200000000000000" pitchFamily="34" charset="0"/>
                        <a:ea typeface="+mn-ea"/>
                        <a:cs typeface="+mn-cs"/>
                      </a:endParaRPr>
                    </a:p>
                    <a:p>
                      <a:pPr algn="r"/>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p>
                      <a:endParaRPr lang="fr-FR" sz="20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BDA4489E-E670-8066-4D01-9765109269F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3 jeunes Saints</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C85DA743-934C-FF89-E626-EF3FF015C9B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95438844"/>
      </p:ext>
    </p:extLst>
  </p:cSld>
  <p:clrMapOvr>
    <a:masterClrMapping/>
  </p:clrMapOvr>
</p:sld>
</file>

<file path=ppt/slides/slide45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032895474"/>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934200">
                  <a:extLst>
                    <a:ext uri="{9D8B030D-6E8A-4147-A177-3AD203B41FA5}">
                      <a16:colId xmlns:a16="http://schemas.microsoft.com/office/drawing/2014/main" val="20000"/>
                    </a:ext>
                  </a:extLst>
                </a:gridCol>
                <a:gridCol w="43129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13. Mais terrifié, le roi cria</a:t>
                      </a:r>
                    </a:p>
                    <a:p>
                      <a:pPr algn="l"/>
                      <a:r>
                        <a:rPr lang="fr-FR" sz="2800" b="1" kern="1200" dirty="0">
                          <a:solidFill>
                            <a:prstClr val="white"/>
                          </a:solidFill>
                          <a:latin typeface="Book Antiqua" pitchFamily="18" charset="0"/>
                          <a:ea typeface="+mn-ea"/>
                          <a:cs typeface="+mn-cs"/>
                        </a:rPr>
                        <a:t>Trois jeunes au feu, on les jeta</a:t>
                      </a:r>
                    </a:p>
                    <a:p>
                      <a:pPr algn="l"/>
                      <a:r>
                        <a:rPr lang="fr-FR" sz="2800" b="1" kern="1200" dirty="0">
                          <a:solidFill>
                            <a:prstClr val="white"/>
                          </a:solidFill>
                          <a:latin typeface="Book Antiqua" pitchFamily="18" charset="0"/>
                          <a:ea typeface="+mn-ea"/>
                          <a:cs typeface="+mn-cs"/>
                        </a:rPr>
                        <a:t>Mais j’en vois un quatrième là</a:t>
                      </a:r>
                    </a:p>
                    <a:p>
                      <a:pPr algn="l"/>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دهش الملك أيضاً واحتار </a:t>
                      </a:r>
                    </a:p>
                    <a:p>
                      <a:pPr algn="r" rtl="1"/>
                      <a:r>
                        <a:rPr lang="ar-EG" sz="3600" b="0" kern="1200" dirty="0">
                          <a:solidFill>
                            <a:prstClr val="white"/>
                          </a:solidFill>
                          <a:latin typeface="+mn-lt"/>
                          <a:ea typeface="+mn-ea"/>
                          <a:cs typeface="+mn-cs"/>
                        </a:rPr>
                        <a:t>أليس ثلاثة أُلقوا في النار </a:t>
                      </a:r>
                    </a:p>
                    <a:p>
                      <a:pPr algn="r" rtl="1"/>
                      <a:r>
                        <a:rPr lang="ar-EG" sz="3600" b="0" kern="1200" dirty="0" err="1">
                          <a:solidFill>
                            <a:prstClr val="white"/>
                          </a:solidFill>
                          <a:latin typeface="+mn-lt"/>
                          <a:ea typeface="+mn-ea"/>
                          <a:cs typeface="+mn-cs"/>
                        </a:rPr>
                        <a:t>هوذا</a:t>
                      </a:r>
                      <a:r>
                        <a:rPr lang="ar-EG" sz="3600" b="0" kern="1200" dirty="0">
                          <a:solidFill>
                            <a:prstClr val="white"/>
                          </a:solidFill>
                          <a:latin typeface="+mn-lt"/>
                          <a:ea typeface="+mn-ea"/>
                          <a:cs typeface="+mn-cs"/>
                        </a:rPr>
                        <a:t> أربعة يمشون أحرار </a:t>
                      </a:r>
                    </a:p>
                    <a:p>
                      <a:pPr algn="r"/>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14. Quatre hommes marchent dans le feu</a:t>
                      </a:r>
                    </a:p>
                    <a:p>
                      <a:r>
                        <a:rPr lang="fr-FR" sz="2800" b="1" kern="1200" dirty="0">
                          <a:solidFill>
                            <a:prstClr val="white"/>
                          </a:solidFill>
                          <a:latin typeface="Book Antiqua" pitchFamily="18" charset="0"/>
                          <a:ea typeface="+mn-ea"/>
                          <a:cs typeface="+mn-cs"/>
                        </a:rPr>
                        <a:t>Et le quatrième vient des Cieux</a:t>
                      </a:r>
                    </a:p>
                    <a:p>
                      <a:r>
                        <a:rPr lang="fr-FR" sz="2800" b="1" kern="1200" dirty="0">
                          <a:solidFill>
                            <a:prstClr val="white"/>
                          </a:solidFill>
                          <a:latin typeface="Book Antiqua" pitchFamily="18" charset="0"/>
                          <a:ea typeface="+mn-ea"/>
                          <a:cs typeface="+mn-cs"/>
                        </a:rPr>
                        <a:t>Car Il ressemble au Fils de Dieu</a:t>
                      </a:r>
                    </a:p>
                    <a:p>
                      <a:pPr algn="l"/>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رأى الملك حقاً </a:t>
                      </a:r>
                      <a:r>
                        <a:rPr lang="ar-EG" sz="3600" b="0" kern="1200" dirty="0" err="1">
                          <a:solidFill>
                            <a:prstClr val="white"/>
                          </a:solidFill>
                          <a:latin typeface="+mn-lt"/>
                          <a:ea typeface="+mn-ea"/>
                          <a:cs typeface="+mn-cs"/>
                        </a:rPr>
                        <a:t>أجهار</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أربعة رجال يمشون في النار </a:t>
                      </a:r>
                    </a:p>
                    <a:p>
                      <a:pPr algn="r" rtl="1"/>
                      <a:r>
                        <a:rPr lang="ar-EG" sz="3600" b="0" kern="1200" dirty="0">
                          <a:solidFill>
                            <a:prstClr val="white"/>
                          </a:solidFill>
                          <a:latin typeface="+mn-lt"/>
                          <a:ea typeface="+mn-ea"/>
                          <a:cs typeface="+mn-cs"/>
                        </a:rPr>
                        <a:t>ويسبحون ببهجة ووقار </a:t>
                      </a:r>
                    </a:p>
                    <a:p>
                      <a:pPr algn="r"/>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p>
                      <a:endParaRPr lang="fr-FR" sz="20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7AE92EB4-4AA2-1FDA-1766-8D7EA2F7A3B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3 jeunes Saints</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F20D3E1F-0386-8B52-753C-23C6F13DDDE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72980623"/>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6"/>
            <a:ext cx="11247156" cy="769441"/>
          </a:xfrm>
          <a:prstGeom prst="rect">
            <a:avLst/>
          </a:prstGeom>
        </p:spPr>
        <p:txBody>
          <a:bodyPr wrap="square">
            <a:spAutoFit/>
          </a:bodyPr>
          <a:lstStyle/>
          <a:p>
            <a:pPr algn="ctr" rtl="1"/>
            <a:r>
              <a:rPr lang="ar-EG" sz="4400" dirty="0">
                <a:solidFill>
                  <a:prstClr val="white"/>
                </a:solidFill>
              </a:rPr>
              <a:t>الذي خلق ملائكته أرواحاً. و خُدَّامْهُ ناراً تتقد. </a:t>
            </a:r>
            <a:r>
              <a:rPr lang="ar-EG" sz="4400" dirty="0" err="1">
                <a:solidFill>
                  <a:prstClr val="white"/>
                </a:solidFill>
              </a:rPr>
              <a:t>الليلويا</a:t>
            </a:r>
            <a:r>
              <a:rPr lang="ar-EG" sz="4400" dirty="0">
                <a:solidFill>
                  <a:prstClr val="white"/>
                </a:solidFill>
              </a:rPr>
              <a:t>.</a:t>
            </a:r>
            <a:endParaRPr lang="fr-FR" sz="4400" dirty="0">
              <a:solidFill>
                <a:prstClr val="white"/>
              </a:solidFill>
            </a:endParaRPr>
          </a:p>
        </p:txBody>
      </p:sp>
      <p:sp>
        <p:nvSpPr>
          <p:cNvPr id="7" name="Rectangle 6"/>
          <p:cNvSpPr/>
          <p:nvPr/>
        </p:nvSpPr>
        <p:spPr>
          <a:xfrm>
            <a:off x="457200" y="3476618"/>
            <a:ext cx="11247156" cy="1015663"/>
          </a:xfrm>
          <a:prstGeom prst="rect">
            <a:avLst/>
          </a:prstGeom>
        </p:spPr>
        <p:txBody>
          <a:bodyPr wrap="square">
            <a:spAutoFit/>
          </a:bodyPr>
          <a:lstStyle/>
          <a:p>
            <a:pPr algn="ctr"/>
            <a:r>
              <a:rPr lang="fr-FR" sz="3000" b="1" dirty="0">
                <a:solidFill>
                  <a:prstClr val="white"/>
                </a:solidFill>
                <a:latin typeface="Book Antiqua" pitchFamily="18" charset="0"/>
              </a:rPr>
              <a:t>Il fait des vents ses anges, des flammes de feu ses serviteurs. Alléluia.</a:t>
            </a:r>
          </a:p>
        </p:txBody>
      </p:sp>
      <p:sp>
        <p:nvSpPr>
          <p:cNvPr id="4" name="Rectangle 3">
            <a:hlinkClick r:id="rId2" action="ppaction://hlinksldjump"/>
            <a:extLst>
              <a:ext uri="{FF2B5EF4-FFF2-40B4-BE49-F238E27FC236}">
                <a16:creationId xmlns:a16="http://schemas.microsoft.com/office/drawing/2014/main" id="{8C260BD1-8A30-B2AC-F036-AC3E2BB995D1}"/>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B8F1727C-9395-98B4-3737-DA725DCC693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7E076C3D-EF88-297B-37AF-42F112D3085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11793266"/>
      </p:ext>
    </p:extLst>
  </p:cSld>
  <p:clrMapOvr>
    <a:masterClrMapping/>
  </p:clrMapOvr>
</p:sld>
</file>

<file path=ppt/slides/slide46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051380508"/>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15. Et stupéfait le roi voyait</a:t>
                      </a:r>
                    </a:p>
                    <a:p>
                      <a:pPr algn="l"/>
                      <a:r>
                        <a:rPr lang="fr-FR" sz="2800" b="1" kern="1200" dirty="0">
                          <a:solidFill>
                            <a:prstClr val="white"/>
                          </a:solidFill>
                          <a:latin typeface="Book Antiqua" pitchFamily="18" charset="0"/>
                          <a:ea typeface="+mn-ea"/>
                          <a:cs typeface="+mn-cs"/>
                        </a:rPr>
                        <a:t>Les jeunes priaient Dieu, chantaient</a:t>
                      </a:r>
                    </a:p>
                    <a:p>
                      <a:pPr algn="l"/>
                      <a:r>
                        <a:rPr lang="fr-FR" sz="2800" b="1" kern="1200" dirty="0">
                          <a:solidFill>
                            <a:prstClr val="white"/>
                          </a:solidFill>
                          <a:latin typeface="Book Antiqua" pitchFamily="18" charset="0"/>
                          <a:ea typeface="+mn-ea"/>
                          <a:cs typeface="+mn-cs"/>
                        </a:rPr>
                        <a:t>Car aucun mal, ils ne souffraient</a:t>
                      </a:r>
                    </a:p>
                    <a:p>
                      <a:pPr algn="l"/>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 زاد عجبه ونطق فاه </a:t>
                      </a:r>
                    </a:p>
                    <a:p>
                      <a:pPr algn="r" rtl="1"/>
                      <a:r>
                        <a:rPr lang="ar-EG" sz="3600" b="0" kern="1200" dirty="0" err="1">
                          <a:solidFill>
                            <a:prstClr val="white"/>
                          </a:solidFill>
                          <a:latin typeface="+mn-lt"/>
                          <a:ea typeface="+mn-ea"/>
                          <a:cs typeface="+mn-cs"/>
                        </a:rPr>
                        <a:t>هوذا</a:t>
                      </a:r>
                      <a:r>
                        <a:rPr lang="ar-EG" sz="3600" b="0" kern="1200" dirty="0">
                          <a:solidFill>
                            <a:prstClr val="white"/>
                          </a:solidFill>
                          <a:latin typeface="+mn-lt"/>
                          <a:ea typeface="+mn-ea"/>
                          <a:cs typeface="+mn-cs"/>
                        </a:rPr>
                        <a:t> الرابع </a:t>
                      </a:r>
                      <a:r>
                        <a:rPr lang="ar-EG" sz="3600" b="0" kern="1200" dirty="0" err="1">
                          <a:solidFill>
                            <a:prstClr val="white"/>
                          </a:solidFill>
                          <a:latin typeface="+mn-lt"/>
                          <a:ea typeface="+mn-ea"/>
                          <a:cs typeface="+mn-cs"/>
                        </a:rPr>
                        <a:t>يشبة</a:t>
                      </a:r>
                      <a:r>
                        <a:rPr lang="ar-EG" sz="3600" b="0" kern="1200" dirty="0">
                          <a:solidFill>
                            <a:prstClr val="white"/>
                          </a:solidFill>
                          <a:latin typeface="+mn-lt"/>
                          <a:ea typeface="+mn-ea"/>
                          <a:cs typeface="+mn-cs"/>
                        </a:rPr>
                        <a:t> ابن الله </a:t>
                      </a:r>
                    </a:p>
                    <a:p>
                      <a:pPr algn="r" rtl="1"/>
                      <a:r>
                        <a:rPr lang="ar-EG" sz="3600" b="0" kern="1200" dirty="0">
                          <a:solidFill>
                            <a:prstClr val="white"/>
                          </a:solidFill>
                          <a:latin typeface="+mn-lt"/>
                          <a:ea typeface="+mn-ea"/>
                          <a:cs typeface="+mn-cs"/>
                        </a:rPr>
                        <a:t>في منظره وفي رؤياه </a:t>
                      </a:r>
                    </a:p>
                    <a:p>
                      <a:pPr algn="r"/>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16. Et vous seigneurs, tous louez Dieu</a:t>
                      </a:r>
                    </a:p>
                    <a:p>
                      <a:r>
                        <a:rPr lang="fr-FR" sz="2800" b="1" kern="1200" dirty="0">
                          <a:solidFill>
                            <a:prstClr val="white"/>
                          </a:solidFill>
                          <a:latin typeface="Book Antiqua" pitchFamily="18" charset="0"/>
                          <a:ea typeface="+mn-ea"/>
                          <a:cs typeface="+mn-cs"/>
                        </a:rPr>
                        <a:t>Et vous Archanges dans les Cieux</a:t>
                      </a:r>
                    </a:p>
                    <a:p>
                      <a:r>
                        <a:rPr lang="fr-FR" sz="2800" b="1" kern="1200" dirty="0">
                          <a:solidFill>
                            <a:prstClr val="white"/>
                          </a:solidFill>
                          <a:latin typeface="Book Antiqua" pitchFamily="18" charset="0"/>
                          <a:ea typeface="+mn-ea"/>
                          <a:cs typeface="+mn-cs"/>
                        </a:rPr>
                        <a:t>Et vous les âmes des Saints pieux</a:t>
                      </a:r>
                    </a:p>
                    <a:p>
                      <a:pPr algn="l"/>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 سبحوه أيها </a:t>
                      </a:r>
                      <a:r>
                        <a:rPr lang="ar-EG" sz="3600" b="0" kern="1200" dirty="0" err="1">
                          <a:solidFill>
                            <a:prstClr val="white"/>
                          </a:solidFill>
                          <a:latin typeface="+mn-lt"/>
                          <a:ea typeface="+mn-ea"/>
                          <a:cs typeface="+mn-cs"/>
                        </a:rPr>
                        <a:t>الطغمات</a:t>
                      </a:r>
                      <a:endParaRPr lang="ar-EG" sz="3600" b="0" kern="1200" dirty="0">
                        <a:solidFill>
                          <a:prstClr val="white"/>
                        </a:solidFill>
                        <a:latin typeface="+mn-lt"/>
                        <a:ea typeface="+mn-ea"/>
                        <a:cs typeface="+mn-cs"/>
                      </a:endParaRPr>
                    </a:p>
                    <a:p>
                      <a:pPr algn="r" rtl="1"/>
                      <a:r>
                        <a:rPr lang="ar-EG" sz="3600" b="0" kern="1200" dirty="0">
                          <a:solidFill>
                            <a:prstClr val="white"/>
                          </a:solidFill>
                          <a:latin typeface="+mn-lt"/>
                          <a:ea typeface="+mn-ea"/>
                          <a:cs typeface="+mn-cs"/>
                        </a:rPr>
                        <a:t>الملائكة الكراسى والقوات </a:t>
                      </a:r>
                    </a:p>
                    <a:p>
                      <a:pPr algn="r" rtl="1"/>
                      <a:r>
                        <a:rPr lang="ar-EG" sz="3600" b="0" kern="1200" dirty="0">
                          <a:solidFill>
                            <a:prstClr val="white"/>
                          </a:solidFill>
                          <a:latin typeface="+mn-lt"/>
                          <a:ea typeface="+mn-ea"/>
                          <a:cs typeface="+mn-cs"/>
                        </a:rPr>
                        <a:t>وأرواح البشر ذو البركات </a:t>
                      </a:r>
                    </a:p>
                    <a:p>
                      <a:pPr algn="r"/>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p>
                      <a:endParaRPr lang="fr-FR" sz="20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775955BD-BB4C-A666-7D11-B1F6C15FD77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3 jeunes Saints</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24A097DE-ABA9-C2F9-B46E-AD6C450E8F6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13018681"/>
      </p:ext>
    </p:extLst>
  </p:cSld>
  <p:clrMapOvr>
    <a:masterClrMapping/>
  </p:clrMapOvr>
</p:sld>
</file>

<file path=ppt/slides/slide46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098369482"/>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17. </a:t>
                      </a:r>
                      <a:r>
                        <a:rPr lang="fr-FR" sz="2800" b="1" kern="1200" dirty="0" err="1">
                          <a:solidFill>
                            <a:prstClr val="white"/>
                          </a:solidFill>
                          <a:latin typeface="Book Antiqua" pitchFamily="18" charset="0"/>
                          <a:ea typeface="+mn-ea"/>
                          <a:cs typeface="+mn-cs"/>
                        </a:rPr>
                        <a:t>Sédrak</a:t>
                      </a:r>
                      <a:r>
                        <a:rPr lang="fr-FR" sz="2800" b="1" kern="1200" dirty="0">
                          <a:solidFill>
                            <a:prstClr val="white"/>
                          </a:solidFill>
                          <a:latin typeface="Book Antiqua" pitchFamily="18" charset="0"/>
                          <a:ea typeface="+mn-ea"/>
                          <a:cs typeface="+mn-cs"/>
                        </a:rPr>
                        <a:t> et toi Abed </a:t>
                      </a:r>
                      <a:r>
                        <a:rPr lang="fr-FR" sz="2800" b="1" kern="1200" dirty="0" err="1">
                          <a:solidFill>
                            <a:prstClr val="white"/>
                          </a:solidFill>
                          <a:latin typeface="Book Antiqua" pitchFamily="18" charset="0"/>
                          <a:ea typeface="+mn-ea"/>
                          <a:cs typeface="+mn-cs"/>
                        </a:rPr>
                        <a:t>Nego</a:t>
                      </a:r>
                      <a:endParaRPr lang="fr-FR" sz="2800" b="1" kern="1200" dirty="0">
                        <a:solidFill>
                          <a:prstClr val="white"/>
                        </a:solidFill>
                        <a:latin typeface="Book Antiqua" pitchFamily="18" charset="0"/>
                        <a:ea typeface="+mn-ea"/>
                        <a:cs typeface="+mn-cs"/>
                      </a:endParaRPr>
                    </a:p>
                    <a:p>
                      <a:pPr algn="l"/>
                      <a:r>
                        <a:rPr lang="fr-FR" sz="2800" b="1" kern="1200" dirty="0">
                          <a:solidFill>
                            <a:prstClr val="white"/>
                          </a:solidFill>
                          <a:latin typeface="Book Antiqua" pitchFamily="18" charset="0"/>
                          <a:ea typeface="+mn-ea"/>
                          <a:cs typeface="+mn-cs"/>
                        </a:rPr>
                        <a:t>Et toi </a:t>
                      </a:r>
                      <a:r>
                        <a:rPr lang="fr-FR" sz="2800" b="1" kern="1200" dirty="0" err="1">
                          <a:solidFill>
                            <a:prstClr val="white"/>
                          </a:solidFill>
                          <a:latin typeface="Book Antiqua" pitchFamily="18" charset="0"/>
                          <a:ea typeface="+mn-ea"/>
                          <a:cs typeface="+mn-cs"/>
                        </a:rPr>
                        <a:t>Méschac</a:t>
                      </a:r>
                      <a:r>
                        <a:rPr lang="fr-FR" sz="2800" b="1" kern="1200" dirty="0">
                          <a:solidFill>
                            <a:prstClr val="white"/>
                          </a:solidFill>
                          <a:latin typeface="Book Antiqua" pitchFamily="18" charset="0"/>
                          <a:ea typeface="+mn-ea"/>
                          <a:cs typeface="+mn-cs"/>
                        </a:rPr>
                        <a:t> loue le Très-Haut</a:t>
                      </a:r>
                    </a:p>
                    <a:p>
                      <a:pPr algn="l"/>
                      <a:r>
                        <a:rPr lang="fr-FR" sz="2800" b="1" kern="1200" dirty="0">
                          <a:solidFill>
                            <a:prstClr val="white"/>
                          </a:solidFill>
                          <a:latin typeface="Book Antiqua" pitchFamily="18" charset="0"/>
                          <a:ea typeface="+mn-ea"/>
                          <a:cs typeface="+mn-cs"/>
                        </a:rPr>
                        <a:t>Le feu n’a pas brûlé ta peau</a:t>
                      </a:r>
                    </a:p>
                    <a:p>
                      <a:pPr algn="l"/>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 سبح إلهك يا سدراك </a:t>
                      </a:r>
                    </a:p>
                    <a:p>
                      <a:pPr algn="r" rtl="1"/>
                      <a:r>
                        <a:rPr lang="ar-EG" sz="3600" b="0" kern="1200" dirty="0" err="1">
                          <a:solidFill>
                            <a:prstClr val="white"/>
                          </a:solidFill>
                          <a:latin typeface="+mn-lt"/>
                          <a:ea typeface="+mn-ea"/>
                          <a:cs typeface="+mn-cs"/>
                        </a:rPr>
                        <a:t>وأبداناغو</a:t>
                      </a:r>
                      <a:r>
                        <a:rPr lang="ar-EG" sz="3600" b="0" kern="1200" dirty="0">
                          <a:solidFill>
                            <a:prstClr val="white"/>
                          </a:solidFill>
                          <a:latin typeface="+mn-lt"/>
                          <a:ea typeface="+mn-ea"/>
                          <a:cs typeface="+mn-cs"/>
                        </a:rPr>
                        <a:t> والممدوح </a:t>
                      </a:r>
                      <a:r>
                        <a:rPr lang="ar-EG" sz="3600" b="0" kern="1200" dirty="0" err="1">
                          <a:solidFill>
                            <a:prstClr val="white"/>
                          </a:solidFill>
                          <a:latin typeface="+mn-lt"/>
                          <a:ea typeface="+mn-ea"/>
                          <a:cs typeface="+mn-cs"/>
                        </a:rPr>
                        <a:t>ميساك</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لأنه نجاكم من الهلاك </a:t>
                      </a:r>
                    </a:p>
                    <a:p>
                      <a:pPr algn="r"/>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18. Nations louez Dieu Tout-Puissant</a:t>
                      </a:r>
                    </a:p>
                    <a:p>
                      <a:r>
                        <a:rPr lang="fr-FR" sz="2800" b="1" kern="1200" dirty="0">
                          <a:solidFill>
                            <a:prstClr val="white"/>
                          </a:solidFill>
                          <a:latin typeface="Book Antiqua" pitchFamily="18" charset="0"/>
                          <a:ea typeface="+mn-ea"/>
                          <a:cs typeface="+mn-cs"/>
                        </a:rPr>
                        <a:t>Le Créateur qui, du néant</a:t>
                      </a:r>
                    </a:p>
                    <a:p>
                      <a:r>
                        <a:rPr lang="fr-FR" sz="2800" b="1" kern="1200" dirty="0">
                          <a:solidFill>
                            <a:prstClr val="white"/>
                          </a:solidFill>
                          <a:latin typeface="Book Antiqua" pitchFamily="18" charset="0"/>
                          <a:ea typeface="+mn-ea"/>
                          <a:cs typeface="+mn-cs"/>
                        </a:rPr>
                        <a:t>Créa la terre et ses enfants</a:t>
                      </a:r>
                    </a:p>
                    <a:p>
                      <a:pPr algn="l"/>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سبحوه</a:t>
                      </a:r>
                      <a:r>
                        <a:rPr lang="ar-EG" sz="3600" b="0" kern="1200" dirty="0">
                          <a:solidFill>
                            <a:prstClr val="white"/>
                          </a:solidFill>
                          <a:latin typeface="+mn-lt"/>
                          <a:ea typeface="+mn-ea"/>
                          <a:cs typeface="+mn-cs"/>
                        </a:rPr>
                        <a:t> يا جميع الأمم </a:t>
                      </a:r>
                    </a:p>
                    <a:p>
                      <a:pPr algn="r" rtl="1"/>
                      <a:r>
                        <a:rPr lang="ar-EG" sz="3600" b="0" kern="1200" dirty="0">
                          <a:solidFill>
                            <a:prstClr val="white"/>
                          </a:solidFill>
                          <a:latin typeface="+mn-lt"/>
                          <a:ea typeface="+mn-ea"/>
                          <a:cs typeface="+mn-cs"/>
                        </a:rPr>
                        <a:t>والأحرار والعبيد والخدم </a:t>
                      </a:r>
                    </a:p>
                    <a:p>
                      <a:pPr algn="r" rtl="1"/>
                      <a:r>
                        <a:rPr lang="ar-EG" sz="3600" b="0" kern="1200" dirty="0">
                          <a:solidFill>
                            <a:prstClr val="white"/>
                          </a:solidFill>
                          <a:latin typeface="+mn-lt"/>
                          <a:ea typeface="+mn-ea"/>
                          <a:cs typeface="+mn-cs"/>
                        </a:rPr>
                        <a:t>لأنه أنشأكم من العدَم </a:t>
                      </a:r>
                    </a:p>
                    <a:p>
                      <a:pPr algn="r"/>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p>
                      <a:endParaRPr lang="fr-FR" sz="2000" b="1" dirty="0"/>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9790DA31-CAF8-500A-17E2-332C0D3358C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3 jeunes Saints</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BA0E77F2-FF11-9F95-3770-F287273166F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50231094"/>
      </p:ext>
    </p:extLst>
  </p:cSld>
  <p:clrMapOvr>
    <a:masterClrMapping/>
  </p:clrMapOvr>
</p:sld>
</file>

<file path=ppt/slides/slide4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568668008"/>
              </p:ext>
            </p:extLst>
          </p:nvPr>
        </p:nvGraphicFramePr>
        <p:xfrm>
          <a:off x="457200" y="379748"/>
          <a:ext cx="11247156" cy="5868652"/>
        </p:xfrm>
        <a:graphic>
          <a:graphicData uri="http://schemas.openxmlformats.org/drawingml/2006/table">
            <a:tbl>
              <a:tblPr firstRow="1" bandRow="1">
                <a:tableStyleId>{2D5ABB26-0587-4C30-8999-92F81FD0307C}</a:tableStyleId>
              </a:tblPr>
              <a:tblGrid>
                <a:gridCol w="6413667">
                  <a:extLst>
                    <a:ext uri="{9D8B030D-6E8A-4147-A177-3AD203B41FA5}">
                      <a16:colId xmlns:a16="http://schemas.microsoft.com/office/drawing/2014/main" val="20000"/>
                    </a:ext>
                  </a:extLst>
                </a:gridCol>
                <a:gridCol w="4833489">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19. Les flammes ardentes, </a:t>
                      </a:r>
                      <a:r>
                        <a:rPr lang="fr-FR" sz="2800" b="1" kern="1200" dirty="0" err="1">
                          <a:solidFill>
                            <a:prstClr val="white"/>
                          </a:solidFill>
                          <a:latin typeface="Book Antiqua" pitchFamily="18" charset="0"/>
                          <a:ea typeface="+mn-ea"/>
                          <a:cs typeface="+mn-cs"/>
                        </a:rPr>
                        <a:t>Ananias</a:t>
                      </a:r>
                      <a:endParaRPr lang="fr-FR" sz="2800" b="1" kern="1200" dirty="0">
                        <a:solidFill>
                          <a:prstClr val="white"/>
                        </a:solidFill>
                        <a:latin typeface="Book Antiqua" pitchFamily="18" charset="0"/>
                        <a:ea typeface="+mn-ea"/>
                        <a:cs typeface="+mn-cs"/>
                      </a:endParaRPr>
                    </a:p>
                    <a:p>
                      <a:pPr algn="l"/>
                      <a:r>
                        <a:rPr lang="fr-FR" sz="2800" b="1" kern="1200" dirty="0">
                          <a:solidFill>
                            <a:prstClr val="white"/>
                          </a:solidFill>
                          <a:latin typeface="Book Antiqua" pitchFamily="18" charset="0"/>
                          <a:ea typeface="+mn-ea"/>
                          <a:cs typeface="+mn-cs"/>
                        </a:rPr>
                        <a:t>Dieu les éteint, ô </a:t>
                      </a:r>
                      <a:r>
                        <a:rPr lang="fr-FR" sz="2800" b="1" kern="1200" dirty="0" err="1">
                          <a:solidFill>
                            <a:prstClr val="white"/>
                          </a:solidFill>
                          <a:latin typeface="Book Antiqua" pitchFamily="18" charset="0"/>
                          <a:ea typeface="+mn-ea"/>
                          <a:cs typeface="+mn-cs"/>
                        </a:rPr>
                        <a:t>Macias</a:t>
                      </a:r>
                      <a:endParaRPr lang="fr-FR" sz="2800" b="1" kern="1200" dirty="0">
                        <a:solidFill>
                          <a:prstClr val="white"/>
                        </a:solidFill>
                        <a:latin typeface="Book Antiqua" pitchFamily="18" charset="0"/>
                        <a:ea typeface="+mn-ea"/>
                        <a:cs typeface="+mn-cs"/>
                      </a:endParaRPr>
                    </a:p>
                    <a:p>
                      <a:pPr algn="l"/>
                      <a:r>
                        <a:rPr lang="fr-FR" sz="2800" b="0" kern="1200" dirty="0">
                          <a:solidFill>
                            <a:prstClr val="white"/>
                          </a:solidFill>
                          <a:latin typeface="CS Avva Shenouda" panose="020B7200000000000000" pitchFamily="34" charset="0"/>
                          <a:ea typeface="+mn-ea"/>
                          <a:cs typeface="+mn-cs"/>
                        </a:rPr>
                        <a:t>`</a:t>
                      </a:r>
                      <a:r>
                        <a:rPr lang="fr-FR" sz="2800" b="0" kern="1200" dirty="0" err="1">
                          <a:solidFill>
                            <a:prstClr val="white"/>
                          </a:solidFill>
                          <a:latin typeface="CS Avva Shenouda" panose="020B7200000000000000" pitchFamily="34" charset="0"/>
                          <a:ea typeface="+mn-ea"/>
                          <a:cs typeface="+mn-cs"/>
                        </a:rPr>
                        <a:t>Cmou</a:t>
                      </a:r>
                      <a:r>
                        <a:rPr lang="fr-FR" sz="2800" b="0" kern="1200" dirty="0">
                          <a:solidFill>
                            <a:prstClr val="white"/>
                          </a:solidFill>
                          <a:latin typeface="CS Avva Shenouda" panose="020B7200000000000000" pitchFamily="34" charset="0"/>
                          <a:ea typeface="+mn-ea"/>
                          <a:cs typeface="+mn-cs"/>
                        </a:rPr>
                        <a:t> `</a:t>
                      </a:r>
                      <a:r>
                        <a:rPr lang="fr-FR" sz="2800" b="0" kern="1200" dirty="0" err="1">
                          <a:solidFill>
                            <a:prstClr val="white"/>
                          </a:solidFill>
                          <a:latin typeface="CS Avva Shenouda" panose="020B7200000000000000" pitchFamily="34" charset="0"/>
                          <a:ea typeface="+mn-ea"/>
                          <a:cs typeface="+mn-cs"/>
                        </a:rPr>
                        <a:t>epefran</a:t>
                      </a:r>
                      <a:r>
                        <a:rPr lang="fr-FR" sz="2800" b="0" kern="1200" dirty="0">
                          <a:solidFill>
                            <a:prstClr val="white"/>
                          </a:solidFill>
                          <a:latin typeface="CS Avva Shenouda" panose="020B7200000000000000" pitchFamily="34" charset="0"/>
                          <a:ea typeface="+mn-ea"/>
                          <a:cs typeface="+mn-cs"/>
                        </a:rPr>
                        <a:t> </a:t>
                      </a:r>
                      <a:r>
                        <a:rPr lang="fr-FR" sz="2800" b="0" kern="1200" dirty="0" err="1">
                          <a:solidFill>
                            <a:prstClr val="white"/>
                          </a:solidFill>
                          <a:latin typeface="CS Avva Shenouda" panose="020B7200000000000000" pitchFamily="34" charset="0"/>
                          <a:ea typeface="+mn-ea"/>
                          <a:cs typeface="+mn-cs"/>
                        </a:rPr>
                        <a:t>tou</a:t>
                      </a:r>
                      <a:r>
                        <a:rPr lang="fr-FR" sz="2800" b="0" kern="1200" dirty="0">
                          <a:solidFill>
                            <a:prstClr val="white"/>
                          </a:solidFill>
                          <a:latin typeface="CS Avva Shenouda" panose="020B7200000000000000" pitchFamily="34" charset="0"/>
                          <a:ea typeface="+mn-ea"/>
                          <a:cs typeface="+mn-cs"/>
                        </a:rPr>
                        <a:t> </a:t>
                      </a:r>
                      <a:r>
                        <a:rPr lang="fr-FR" sz="2800" b="0" kern="1200" dirty="0" err="1">
                          <a:solidFill>
                            <a:prstClr val="white"/>
                          </a:solidFill>
                          <a:latin typeface="CS Avva Shenouda" panose="020B7200000000000000" pitchFamily="34" charset="0"/>
                          <a:ea typeface="+mn-ea"/>
                          <a:cs typeface="+mn-cs"/>
                        </a:rPr>
                        <a:t>dumiac</a:t>
                      </a:r>
                      <a:endParaRPr lang="fr-FR" sz="2800" b="0" kern="1200" dirty="0">
                        <a:solidFill>
                          <a:prstClr val="white"/>
                        </a:solidFill>
                        <a:latin typeface="CS Avva Shenouda" panose="020B7200000000000000" pitchFamily="34" charset="0"/>
                        <a:ea typeface="+mn-ea"/>
                        <a:cs typeface="+mn-cs"/>
                      </a:endParaRPr>
                    </a:p>
                    <a:p>
                      <a:pPr algn="l"/>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 سعير اللهيب يا </a:t>
                      </a:r>
                      <a:r>
                        <a:rPr lang="ar-EG" sz="3600" b="0" kern="1200" dirty="0" err="1">
                          <a:solidFill>
                            <a:prstClr val="white"/>
                          </a:solidFill>
                          <a:latin typeface="+mn-lt"/>
                          <a:ea typeface="+mn-ea"/>
                          <a:cs typeface="+mn-cs"/>
                        </a:rPr>
                        <a:t>أنانياس</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أبطله إلهك </a:t>
                      </a:r>
                      <a:r>
                        <a:rPr lang="fr-FR" sz="3600" b="0" kern="1200" dirty="0" err="1">
                          <a:solidFill>
                            <a:prstClr val="white"/>
                          </a:solidFill>
                          <a:latin typeface="CS Avva Shenouda" pitchFamily="34" charset="0"/>
                          <a:ea typeface="+mn-ea"/>
                          <a:cs typeface="+mn-cs"/>
                        </a:rPr>
                        <a:t>Maciac</a:t>
                      </a:r>
                      <a:endParaRPr lang="ar-EG" sz="3600" b="0" kern="1200" dirty="0">
                        <a:solidFill>
                          <a:prstClr val="white"/>
                        </a:solidFill>
                        <a:latin typeface="CS Avva Shenouda" pitchFamily="34" charset="0"/>
                        <a:ea typeface="+mn-ea"/>
                        <a:cs typeface="+mn-cs"/>
                      </a:endParaRPr>
                    </a:p>
                    <a:p>
                      <a:pPr marL="0" marR="0" indent="0" algn="r" defTabSz="914400" rtl="1" eaLnBrk="1" fontAlgn="auto" latinLnBrk="0" hangingPunct="1">
                        <a:lnSpc>
                          <a:spcPct val="100000"/>
                        </a:lnSpc>
                        <a:spcBef>
                          <a:spcPts val="0"/>
                        </a:spcBef>
                        <a:spcAft>
                          <a:spcPts val="0"/>
                        </a:spcAft>
                        <a:buClrTx/>
                        <a:buSzTx/>
                        <a:buFontTx/>
                        <a:buNone/>
                        <a:tabLst/>
                        <a:defRPr/>
                      </a:pPr>
                      <a:r>
                        <a:rPr lang="ar-EG" sz="3600" b="0" kern="1200" dirty="0">
                          <a:solidFill>
                            <a:prstClr val="white"/>
                          </a:solidFill>
                          <a:latin typeface="+mn-lt"/>
                          <a:ea typeface="+mn-ea"/>
                          <a:cs typeface="+mn-cs"/>
                        </a:rPr>
                        <a:t> </a:t>
                      </a:r>
                      <a:r>
                        <a:rPr lang="fr-FR" sz="2400" b="0" kern="1200" dirty="0">
                          <a:solidFill>
                            <a:prstClr val="white"/>
                          </a:solidFill>
                          <a:latin typeface="CS Avva Shenouda" panose="020B7200000000000000" pitchFamily="34" charset="0"/>
                          <a:ea typeface="+mn-ea"/>
                          <a:cs typeface="+mn-cs"/>
                        </a:rPr>
                        <a:t>`</a:t>
                      </a:r>
                      <a:r>
                        <a:rPr lang="fr-FR" sz="2400" b="0" kern="1200" dirty="0" err="1">
                          <a:solidFill>
                            <a:prstClr val="white"/>
                          </a:solidFill>
                          <a:latin typeface="CS Avva Shenouda" panose="020B7200000000000000" pitchFamily="34" charset="0"/>
                          <a:ea typeface="+mn-ea"/>
                          <a:cs typeface="+mn-cs"/>
                        </a:rPr>
                        <a:t>Cmou</a:t>
                      </a:r>
                      <a:r>
                        <a:rPr lang="fr-FR" sz="2400" b="0" kern="1200" dirty="0">
                          <a:solidFill>
                            <a:prstClr val="white"/>
                          </a:solidFill>
                          <a:latin typeface="CS Avva Shenouda" panose="020B7200000000000000" pitchFamily="34" charset="0"/>
                          <a:ea typeface="+mn-ea"/>
                          <a:cs typeface="+mn-cs"/>
                        </a:rPr>
                        <a:t> </a:t>
                      </a:r>
                      <a:r>
                        <a:rPr lang="fr-FR" sz="2400" b="0" kern="1200" dirty="0" err="1">
                          <a:solidFill>
                            <a:prstClr val="white"/>
                          </a:solidFill>
                          <a:latin typeface="CS Avva Shenouda" panose="020B7200000000000000" pitchFamily="34" charset="0"/>
                          <a:ea typeface="+mn-ea"/>
                          <a:cs typeface="+mn-cs"/>
                        </a:rPr>
                        <a:t>epefran</a:t>
                      </a:r>
                      <a:r>
                        <a:rPr lang="fr-FR" sz="2400" b="0" kern="1200" dirty="0">
                          <a:solidFill>
                            <a:prstClr val="white"/>
                          </a:solidFill>
                          <a:latin typeface="CS Avva Shenouda" panose="020B7200000000000000" pitchFamily="34" charset="0"/>
                          <a:ea typeface="+mn-ea"/>
                          <a:cs typeface="+mn-cs"/>
                        </a:rPr>
                        <a:t> </a:t>
                      </a:r>
                      <a:r>
                        <a:rPr lang="fr-FR" sz="2400" b="0" kern="1200" dirty="0" err="1">
                          <a:solidFill>
                            <a:prstClr val="white"/>
                          </a:solidFill>
                          <a:latin typeface="CS Avva Shenouda" panose="020B7200000000000000" pitchFamily="34" charset="0"/>
                          <a:ea typeface="+mn-ea"/>
                          <a:cs typeface="+mn-cs"/>
                        </a:rPr>
                        <a:t>tou</a:t>
                      </a:r>
                      <a:r>
                        <a:rPr lang="fr-FR" sz="2400" b="0" kern="1200" dirty="0">
                          <a:solidFill>
                            <a:prstClr val="white"/>
                          </a:solidFill>
                          <a:latin typeface="CS Avva Shenouda" panose="020B7200000000000000" pitchFamily="34" charset="0"/>
                          <a:ea typeface="+mn-ea"/>
                          <a:cs typeface="+mn-cs"/>
                        </a:rPr>
                        <a:t> </a:t>
                      </a:r>
                      <a:r>
                        <a:rPr lang="fr-FR" sz="2400" b="0" kern="1200" dirty="0" err="1">
                          <a:solidFill>
                            <a:prstClr val="white"/>
                          </a:solidFill>
                          <a:latin typeface="CS Avva Shenouda" panose="020B7200000000000000" pitchFamily="34" charset="0"/>
                          <a:ea typeface="+mn-ea"/>
                          <a:cs typeface="+mn-cs"/>
                        </a:rPr>
                        <a:t>dumiac</a:t>
                      </a:r>
                      <a:endParaRPr lang="ar-EG" sz="2400" b="0" kern="1200" dirty="0">
                        <a:solidFill>
                          <a:prstClr val="white"/>
                        </a:solidFill>
                        <a:latin typeface="+mn-lt"/>
                        <a:ea typeface="+mn-ea"/>
                        <a:cs typeface="+mn-cs"/>
                      </a:endParaRPr>
                    </a:p>
                    <a:p>
                      <a:pPr algn="r"/>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20. Les jeunes, de voix fortes et belles</a:t>
                      </a:r>
                    </a:p>
                    <a:p>
                      <a:r>
                        <a:rPr lang="fr-FR" sz="2800" b="1" kern="1200" dirty="0">
                          <a:solidFill>
                            <a:prstClr val="white"/>
                          </a:solidFill>
                          <a:latin typeface="Book Antiqua" pitchFamily="18" charset="0"/>
                          <a:ea typeface="+mn-ea"/>
                          <a:cs typeface="+mn-cs"/>
                        </a:rPr>
                        <a:t>Crient : Bénissez Dieu d’Israël</a:t>
                      </a:r>
                    </a:p>
                    <a:p>
                      <a:r>
                        <a:rPr lang="fr-FR" sz="2800" b="1" kern="1200" dirty="0" err="1">
                          <a:solidFill>
                            <a:prstClr val="white"/>
                          </a:solidFill>
                          <a:latin typeface="Book Antiqua" pitchFamily="18" charset="0"/>
                          <a:ea typeface="+mn-ea"/>
                          <a:cs typeface="+mn-cs"/>
                        </a:rPr>
                        <a:t>Ananias</a:t>
                      </a:r>
                      <a:r>
                        <a:rPr lang="fr-FR" sz="2800" b="1" kern="1200" dirty="0">
                          <a:solidFill>
                            <a:prstClr val="white"/>
                          </a:solidFill>
                          <a:latin typeface="Book Antiqua" pitchFamily="18" charset="0"/>
                          <a:ea typeface="+mn-ea"/>
                          <a:cs typeface="+mn-cs"/>
                        </a:rPr>
                        <a:t>, </a:t>
                      </a:r>
                      <a:r>
                        <a:rPr lang="fr-FR" sz="2800" b="1" kern="1200" dirty="0" err="1">
                          <a:solidFill>
                            <a:prstClr val="white"/>
                          </a:solidFill>
                          <a:latin typeface="Book Antiqua" pitchFamily="18" charset="0"/>
                          <a:ea typeface="+mn-ea"/>
                          <a:cs typeface="+mn-cs"/>
                        </a:rPr>
                        <a:t>Azarias</a:t>
                      </a:r>
                      <a:r>
                        <a:rPr lang="fr-FR" sz="2800" b="1" kern="1200" dirty="0">
                          <a:solidFill>
                            <a:prstClr val="white"/>
                          </a:solidFill>
                          <a:latin typeface="Book Antiqua" pitchFamily="18" charset="0"/>
                          <a:ea typeface="+mn-ea"/>
                          <a:cs typeface="+mn-cs"/>
                        </a:rPr>
                        <a:t> et </a:t>
                      </a:r>
                      <a:r>
                        <a:rPr lang="fr-FR" sz="2800" b="1" kern="1200" dirty="0" err="1">
                          <a:solidFill>
                            <a:prstClr val="white"/>
                          </a:solidFill>
                          <a:latin typeface="Book Antiqua" pitchFamily="18" charset="0"/>
                          <a:ea typeface="+mn-ea"/>
                          <a:cs typeface="+mn-cs"/>
                        </a:rPr>
                        <a:t>Mishaël</a:t>
                      </a:r>
                      <a:endParaRPr lang="fr-FR" sz="2800" b="1" kern="1200" dirty="0">
                        <a:solidFill>
                          <a:prstClr val="white"/>
                        </a:solidFill>
                        <a:latin typeface="Book Antiqua" pitchFamily="18" charset="0"/>
                        <a:ea typeface="+mn-ea"/>
                        <a:cs typeface="+mn-cs"/>
                      </a:endParaRPr>
                    </a:p>
                    <a:p>
                      <a:r>
                        <a:rPr lang="fr-FR" sz="2800" b="1" kern="1200" dirty="0">
                          <a:solidFill>
                            <a:prstClr val="white"/>
                          </a:solidFill>
                          <a:latin typeface="Book Antiqua" pitchFamily="18" charset="0"/>
                          <a:ea typeface="+mn-ea"/>
                          <a:cs typeface="+mn-cs"/>
                        </a:rPr>
                        <a:t>Servants du Dieu de terre et ciel</a:t>
                      </a: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+صاح الفتية بصوت عالِ </a:t>
                      </a:r>
                    </a:p>
                    <a:p>
                      <a:pPr algn="r" rtl="1"/>
                      <a:r>
                        <a:rPr lang="ar-EG" sz="3600" b="0" kern="1200" dirty="0">
                          <a:solidFill>
                            <a:prstClr val="white"/>
                          </a:solidFill>
                          <a:latin typeface="+mn-lt"/>
                          <a:ea typeface="+mn-ea"/>
                          <a:cs typeface="+mn-cs"/>
                        </a:rPr>
                        <a:t>باركو الرب أيها</a:t>
                      </a:r>
                      <a:r>
                        <a:rPr lang="ar-EG" sz="3600" b="0" kern="1200" baseline="0" dirty="0">
                          <a:solidFill>
                            <a:prstClr val="white"/>
                          </a:solidFill>
                          <a:latin typeface="+mn-lt"/>
                          <a:ea typeface="+mn-ea"/>
                          <a:cs typeface="+mn-cs"/>
                        </a:rPr>
                        <a:t> الفتيانِ</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حنانيا </a:t>
                      </a:r>
                      <a:r>
                        <a:rPr lang="ar-EG" sz="3600" b="0" kern="1200" dirty="0" err="1">
                          <a:solidFill>
                            <a:prstClr val="white"/>
                          </a:solidFill>
                          <a:latin typeface="+mn-lt"/>
                          <a:ea typeface="+mn-ea"/>
                          <a:cs typeface="+mn-cs"/>
                        </a:rPr>
                        <a:t>وعزاريا</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وميصائيل</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عبيد الله القوى المتعالِ </a:t>
                      </a:r>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2CA28E1F-6F84-EEF3-F00A-BA903835C68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3 jeunes Saints</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5C118F11-B2F0-6185-6B6D-DAE60FA3928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42263145"/>
      </p:ext>
    </p:extLst>
  </p:cSld>
  <p:clrMapOvr>
    <a:masterClrMapping/>
  </p:clrMapOvr>
</p:sld>
</file>

<file path=ppt/slides/slide46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816548914"/>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25. Le feu, par les trois jeunes, vaincu</a:t>
                      </a:r>
                    </a:p>
                    <a:p>
                      <a:pPr algn="l"/>
                      <a:r>
                        <a:rPr lang="fr-FR" sz="2800" b="1" kern="1200" dirty="0">
                          <a:solidFill>
                            <a:prstClr val="white"/>
                          </a:solidFill>
                          <a:latin typeface="Book Antiqua" pitchFamily="18" charset="0"/>
                          <a:ea typeface="+mn-ea"/>
                          <a:cs typeface="+mn-cs"/>
                        </a:rPr>
                        <a:t>Les mécréants, ils ont battu</a:t>
                      </a:r>
                    </a:p>
                    <a:p>
                      <a:pPr algn="l"/>
                      <a:r>
                        <a:rPr lang="fr-FR" sz="2800" b="1" kern="1200" dirty="0">
                          <a:solidFill>
                            <a:prstClr val="white"/>
                          </a:solidFill>
                          <a:latin typeface="Book Antiqua" pitchFamily="18" charset="0"/>
                          <a:ea typeface="+mn-ea"/>
                          <a:cs typeface="+mn-cs"/>
                        </a:rPr>
                        <a:t>Louange et gloire aux trois élus</a:t>
                      </a:r>
                      <a:endParaRPr lang="fr-FR" sz="2800" b="0" kern="1200" dirty="0">
                        <a:solidFill>
                          <a:prstClr val="white"/>
                        </a:solidFill>
                        <a:latin typeface="CS Avva Shenouda" panose="020B7200000000000000" pitchFamily="34" charset="0"/>
                        <a:ea typeface="+mn-ea"/>
                        <a:cs typeface="+mn-cs"/>
                      </a:endParaRPr>
                    </a:p>
                    <a:p>
                      <a:pPr algn="l"/>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غلبوا الفتية لهيب النار </a:t>
                      </a:r>
                    </a:p>
                    <a:p>
                      <a:pPr algn="r" rtl="1"/>
                      <a:r>
                        <a:rPr lang="ar-EG" sz="3600" b="0" kern="1200" dirty="0">
                          <a:solidFill>
                            <a:prstClr val="white"/>
                          </a:solidFill>
                          <a:latin typeface="+mn-lt"/>
                          <a:ea typeface="+mn-ea"/>
                          <a:cs typeface="+mn-cs"/>
                        </a:rPr>
                        <a:t>وقهروا الأعداء الأشرار </a:t>
                      </a:r>
                    </a:p>
                    <a:p>
                      <a:pPr algn="r" rtl="1"/>
                      <a:r>
                        <a:rPr lang="ar-EG" sz="3600" b="0" kern="1200" dirty="0">
                          <a:solidFill>
                            <a:prstClr val="white"/>
                          </a:solidFill>
                          <a:latin typeface="+mn-lt"/>
                          <a:ea typeface="+mn-ea"/>
                          <a:cs typeface="+mn-cs"/>
                        </a:rPr>
                        <a:t>فصار</a:t>
                      </a:r>
                      <a:r>
                        <a:rPr lang="ar-EG" sz="3600" b="0" kern="1200" baseline="0" dirty="0">
                          <a:solidFill>
                            <a:prstClr val="white"/>
                          </a:solidFill>
                          <a:latin typeface="+mn-lt"/>
                          <a:ea typeface="+mn-ea"/>
                          <a:cs typeface="+mn-cs"/>
                        </a:rPr>
                        <a:t> لهم</a:t>
                      </a:r>
                      <a:r>
                        <a:rPr lang="ar-EG" sz="3600" b="0" kern="1200" dirty="0">
                          <a:solidFill>
                            <a:prstClr val="white"/>
                          </a:solidFill>
                          <a:latin typeface="+mn-lt"/>
                          <a:ea typeface="+mn-ea"/>
                          <a:cs typeface="+mn-cs"/>
                        </a:rPr>
                        <a:t> مديح وتذكار </a:t>
                      </a:r>
                    </a:p>
                    <a:p>
                      <a:pPr algn="r"/>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26. Le roi proclame, en s’écriant :</a:t>
                      </a:r>
                    </a:p>
                    <a:p>
                      <a:r>
                        <a:rPr lang="fr-FR" sz="2800" b="1" kern="1200" dirty="0">
                          <a:solidFill>
                            <a:prstClr val="white"/>
                          </a:solidFill>
                          <a:latin typeface="Book Antiqua" pitchFamily="18" charset="0"/>
                          <a:ea typeface="+mn-ea"/>
                          <a:cs typeface="+mn-cs"/>
                        </a:rPr>
                        <a:t>« </a:t>
                      </a:r>
                      <a:r>
                        <a:rPr lang="fr-FR" sz="2800" b="1" kern="1200" dirty="0" err="1">
                          <a:solidFill>
                            <a:prstClr val="white"/>
                          </a:solidFill>
                          <a:latin typeface="Book Antiqua" pitchFamily="18" charset="0"/>
                          <a:ea typeface="+mn-ea"/>
                          <a:cs typeface="+mn-cs"/>
                        </a:rPr>
                        <a:t>Ananias</a:t>
                      </a:r>
                      <a:r>
                        <a:rPr lang="fr-FR" sz="2800" b="1" kern="1200" dirty="0">
                          <a:solidFill>
                            <a:prstClr val="white"/>
                          </a:solidFill>
                          <a:latin typeface="Book Antiqua" pitchFamily="18" charset="0"/>
                          <a:ea typeface="+mn-ea"/>
                          <a:cs typeface="+mn-cs"/>
                        </a:rPr>
                        <a:t>, </a:t>
                      </a:r>
                      <a:r>
                        <a:rPr lang="fr-FR" sz="2800" b="1" kern="1200" dirty="0" err="1">
                          <a:solidFill>
                            <a:prstClr val="white"/>
                          </a:solidFill>
                          <a:latin typeface="Book Antiqua" pitchFamily="18" charset="0"/>
                          <a:ea typeface="+mn-ea"/>
                          <a:cs typeface="+mn-cs"/>
                        </a:rPr>
                        <a:t>Azarias</a:t>
                      </a:r>
                      <a:r>
                        <a:rPr lang="fr-FR" sz="2800" b="1" kern="1200" dirty="0">
                          <a:solidFill>
                            <a:prstClr val="white"/>
                          </a:solidFill>
                          <a:latin typeface="Book Antiqua" pitchFamily="18" charset="0"/>
                          <a:ea typeface="+mn-ea"/>
                          <a:cs typeface="+mn-cs"/>
                        </a:rPr>
                        <a:t> et </a:t>
                      </a:r>
                      <a:r>
                        <a:rPr lang="fr-FR" sz="2800" b="1" kern="1200" dirty="0" err="1">
                          <a:solidFill>
                            <a:prstClr val="white"/>
                          </a:solidFill>
                          <a:latin typeface="Book Antiqua" pitchFamily="18" charset="0"/>
                          <a:ea typeface="+mn-ea"/>
                          <a:cs typeface="+mn-cs"/>
                        </a:rPr>
                        <a:t>Mishaël</a:t>
                      </a:r>
                      <a:endParaRPr lang="fr-FR" sz="2800" b="1" kern="1200" dirty="0">
                        <a:solidFill>
                          <a:prstClr val="white"/>
                        </a:solidFill>
                        <a:latin typeface="Book Antiqua" pitchFamily="18" charset="0"/>
                        <a:ea typeface="+mn-ea"/>
                        <a:cs typeface="+mn-cs"/>
                      </a:endParaRPr>
                    </a:p>
                    <a:p>
                      <a:r>
                        <a:rPr lang="fr-FR" sz="2800" b="1" kern="1200" dirty="0">
                          <a:solidFill>
                            <a:prstClr val="white"/>
                          </a:solidFill>
                          <a:latin typeface="Book Antiqua" pitchFamily="18" charset="0"/>
                          <a:ea typeface="+mn-ea"/>
                          <a:cs typeface="+mn-cs"/>
                        </a:rPr>
                        <a:t>Les serviteurs du Dieu puissant »</a:t>
                      </a:r>
                    </a:p>
                    <a:p>
                      <a:pPr algn="l"/>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فصاح الملك بصوتٍ عال </a:t>
                      </a:r>
                    </a:p>
                    <a:p>
                      <a:pPr algn="r" rtl="1"/>
                      <a:r>
                        <a:rPr lang="ar-EG" sz="3600" b="0" kern="1200" dirty="0">
                          <a:solidFill>
                            <a:prstClr val="white"/>
                          </a:solidFill>
                          <a:latin typeface="+mn-lt"/>
                          <a:ea typeface="+mn-ea"/>
                          <a:cs typeface="+mn-cs"/>
                        </a:rPr>
                        <a:t>حنانيا </a:t>
                      </a:r>
                      <a:r>
                        <a:rPr lang="ar-EG" sz="3600" b="0" kern="1200" dirty="0" err="1">
                          <a:solidFill>
                            <a:prstClr val="white"/>
                          </a:solidFill>
                          <a:latin typeface="+mn-lt"/>
                          <a:ea typeface="+mn-ea"/>
                          <a:cs typeface="+mn-cs"/>
                        </a:rPr>
                        <a:t>وعزاريا</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وميصائيل</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عبيد الله القوى المتعالِ </a:t>
                      </a:r>
                    </a:p>
                    <a:p>
                      <a:pPr algn="r"/>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08F3F108-2D36-A81B-0178-7319CF69091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3 jeunes Saints</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F8D5567D-5FA6-9C2E-D0C8-88E9A5C0534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41779485"/>
      </p:ext>
    </p:extLst>
  </p:cSld>
  <p:clrMapOvr>
    <a:masterClrMapping/>
  </p:clrMapOvr>
</p:sld>
</file>

<file path=ppt/slides/slide46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787532167"/>
              </p:ext>
            </p:extLst>
          </p:nvPr>
        </p:nvGraphicFramePr>
        <p:xfrm>
          <a:off x="457200" y="303548"/>
          <a:ext cx="11247156" cy="5868652"/>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27. « Sortez du feu ô trois jeunes gens</a:t>
                      </a:r>
                    </a:p>
                    <a:p>
                      <a:pPr algn="l"/>
                      <a:r>
                        <a:rPr lang="fr-FR" sz="2800" b="1" kern="1200" dirty="0">
                          <a:solidFill>
                            <a:prstClr val="white"/>
                          </a:solidFill>
                          <a:latin typeface="Book Antiqua" pitchFamily="18" charset="0"/>
                          <a:ea typeface="+mn-ea"/>
                          <a:cs typeface="+mn-cs"/>
                        </a:rPr>
                        <a:t>Que votre Dieu est donc puissant</a:t>
                      </a:r>
                    </a:p>
                    <a:p>
                      <a:pPr algn="l"/>
                      <a:r>
                        <a:rPr lang="fr-FR" sz="2800" b="1" kern="1200" dirty="0">
                          <a:solidFill>
                            <a:prstClr val="white"/>
                          </a:solidFill>
                          <a:latin typeface="Book Antiqua" pitchFamily="18" charset="0"/>
                          <a:ea typeface="+mn-ea"/>
                          <a:cs typeface="+mn-cs"/>
                        </a:rPr>
                        <a:t>Fait des miracles impressionnants »</a:t>
                      </a:r>
                      <a:endParaRPr lang="fr-FR" sz="2800" b="0" kern="1200" dirty="0">
                        <a:solidFill>
                          <a:prstClr val="white"/>
                        </a:solidFill>
                        <a:latin typeface="CS Avva Shenouda" panose="020B7200000000000000" pitchFamily="34" charset="0"/>
                        <a:ea typeface="+mn-ea"/>
                        <a:cs typeface="+mn-cs"/>
                      </a:endParaRPr>
                    </a:p>
                    <a:p>
                      <a:pPr algn="l"/>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فتعالوا اخرجوا من النار </a:t>
                      </a:r>
                    </a:p>
                    <a:p>
                      <a:pPr algn="r" rtl="1"/>
                      <a:r>
                        <a:rPr lang="ar-EG" sz="3600" b="0" kern="1200" dirty="0">
                          <a:solidFill>
                            <a:prstClr val="white"/>
                          </a:solidFill>
                          <a:latin typeface="+mn-lt"/>
                          <a:ea typeface="+mn-ea"/>
                          <a:cs typeface="+mn-cs"/>
                        </a:rPr>
                        <a:t>لأن إلهكم ذو اقتدار </a:t>
                      </a:r>
                    </a:p>
                    <a:p>
                      <a:pPr algn="r" rtl="1"/>
                      <a:r>
                        <a:rPr lang="ar-EG" sz="3600" b="0" kern="1200" dirty="0">
                          <a:solidFill>
                            <a:prstClr val="white"/>
                          </a:solidFill>
                          <a:latin typeface="+mn-lt"/>
                          <a:ea typeface="+mn-ea"/>
                          <a:cs typeface="+mn-cs"/>
                        </a:rPr>
                        <a:t>صانع العجائب الكبار </a:t>
                      </a:r>
                    </a:p>
                    <a:p>
                      <a:pPr algn="r"/>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28. Viens donc à nous, élu du Père</a:t>
                      </a:r>
                    </a:p>
                    <a:p>
                      <a:r>
                        <a:rPr lang="fr-FR" sz="2800" b="1" kern="1200" dirty="0">
                          <a:solidFill>
                            <a:prstClr val="white"/>
                          </a:solidFill>
                          <a:latin typeface="Book Antiqua" pitchFamily="18" charset="0"/>
                          <a:ea typeface="+mn-ea"/>
                          <a:cs typeface="+mn-cs"/>
                        </a:rPr>
                        <a:t>Daniel, prophète juste et sincère</a:t>
                      </a:r>
                    </a:p>
                    <a:p>
                      <a:r>
                        <a:rPr lang="fr-FR" sz="2800" b="1" kern="1200" dirty="0">
                          <a:solidFill>
                            <a:prstClr val="white"/>
                          </a:solidFill>
                          <a:latin typeface="Book Antiqua" pitchFamily="18" charset="0"/>
                          <a:ea typeface="+mn-ea"/>
                          <a:cs typeface="+mn-cs"/>
                        </a:rPr>
                        <a:t>Tu nous annonces ces mystères</a:t>
                      </a:r>
                    </a:p>
                    <a:p>
                      <a:pPr algn="l"/>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تقدم الينا ايها المختار </a:t>
                      </a:r>
                    </a:p>
                    <a:p>
                      <a:pPr algn="r" rtl="1"/>
                      <a:r>
                        <a:rPr lang="ar-EG" sz="3600" b="0" kern="1200" dirty="0">
                          <a:solidFill>
                            <a:prstClr val="white"/>
                          </a:solidFill>
                          <a:latin typeface="+mn-lt"/>
                          <a:ea typeface="+mn-ea"/>
                          <a:cs typeface="+mn-cs"/>
                        </a:rPr>
                        <a:t>دانيال </a:t>
                      </a:r>
                      <a:r>
                        <a:rPr lang="ar-EG" sz="3600" b="0" kern="1200" dirty="0" err="1">
                          <a:solidFill>
                            <a:prstClr val="white"/>
                          </a:solidFill>
                          <a:latin typeface="+mn-lt"/>
                          <a:ea typeface="+mn-ea"/>
                          <a:cs typeface="+mn-cs"/>
                        </a:rPr>
                        <a:t>النبى</a:t>
                      </a:r>
                      <a:r>
                        <a:rPr lang="ar-EG" sz="3600" b="0" kern="1200" dirty="0">
                          <a:solidFill>
                            <a:prstClr val="white"/>
                          </a:solidFill>
                          <a:latin typeface="+mn-lt"/>
                          <a:ea typeface="+mn-ea"/>
                          <a:cs typeface="+mn-cs"/>
                        </a:rPr>
                        <a:t> البار </a:t>
                      </a:r>
                    </a:p>
                    <a:p>
                      <a:pPr marL="0" marR="0" indent="0" algn="r" defTabSz="914400" rtl="1" eaLnBrk="1" fontAlgn="auto" latinLnBrk="0" hangingPunct="1">
                        <a:lnSpc>
                          <a:spcPct val="100000"/>
                        </a:lnSpc>
                        <a:spcBef>
                          <a:spcPts val="0"/>
                        </a:spcBef>
                        <a:spcAft>
                          <a:spcPts val="0"/>
                        </a:spcAft>
                        <a:buClrTx/>
                        <a:buSzTx/>
                        <a:buFontTx/>
                        <a:buNone/>
                        <a:tabLst/>
                        <a:defRPr/>
                      </a:pPr>
                      <a:r>
                        <a:rPr lang="ar-EG" sz="3600" b="0" kern="1200" dirty="0">
                          <a:solidFill>
                            <a:prstClr val="white"/>
                          </a:solidFill>
                          <a:latin typeface="+mn-lt"/>
                          <a:ea typeface="+mn-ea"/>
                          <a:cs typeface="+mn-cs"/>
                        </a:rPr>
                        <a:t>لتخبرنا بهذه الاسرار </a:t>
                      </a:r>
                    </a:p>
                    <a:p>
                      <a:pPr marL="0" marR="0" indent="0" algn="r" defTabSz="914400" rtl="1" eaLnBrk="1" fontAlgn="auto" latinLnBrk="0" hangingPunct="1">
                        <a:lnSpc>
                          <a:spcPct val="100000"/>
                        </a:lnSpc>
                        <a:spcBef>
                          <a:spcPts val="0"/>
                        </a:spcBef>
                        <a:spcAft>
                          <a:spcPts val="0"/>
                        </a:spcAft>
                        <a:buClrTx/>
                        <a:buSzTx/>
                        <a:buFontTx/>
                        <a:buNone/>
                        <a:tabLst/>
                        <a:defRPr/>
                      </a:pPr>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p>
                      <a:pPr algn="r" rtl="1"/>
                      <a:endParaRPr lang="ar-EG" sz="36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D03EDD7F-190F-9370-E0A3-70DB0538799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3 jeunes Saints</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8C2BAD73-6055-A9CC-C415-619D20FE550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96899765"/>
      </p:ext>
    </p:extLst>
  </p:cSld>
  <p:clrMapOvr>
    <a:masterClrMapping/>
  </p:clrMapOvr>
</p:sld>
</file>

<file path=ppt/slides/slide46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89214983"/>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413667">
                  <a:extLst>
                    <a:ext uri="{9D8B030D-6E8A-4147-A177-3AD203B41FA5}">
                      <a16:colId xmlns:a16="http://schemas.microsoft.com/office/drawing/2014/main" val="20000"/>
                    </a:ext>
                  </a:extLst>
                </a:gridCol>
                <a:gridCol w="4833489">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29. Honneur et gloire ô Israël</a:t>
                      </a:r>
                    </a:p>
                    <a:p>
                      <a:pPr algn="l"/>
                      <a:r>
                        <a:rPr lang="fr-FR" sz="2800" b="1" kern="1200" dirty="0">
                          <a:solidFill>
                            <a:prstClr val="white"/>
                          </a:solidFill>
                          <a:latin typeface="Book Antiqua" pitchFamily="18" charset="0"/>
                          <a:ea typeface="+mn-ea"/>
                          <a:cs typeface="+mn-cs"/>
                        </a:rPr>
                        <a:t>Offre à ton Dieu Emmanuel</a:t>
                      </a:r>
                    </a:p>
                    <a:p>
                      <a:pPr algn="l"/>
                      <a:r>
                        <a:rPr lang="fr-FR" sz="2800" b="1" kern="1200" dirty="0">
                          <a:solidFill>
                            <a:prstClr val="white"/>
                          </a:solidFill>
                          <a:latin typeface="Book Antiqua" pitchFamily="18" charset="0"/>
                          <a:ea typeface="+mn-ea"/>
                          <a:cs typeface="+mn-cs"/>
                        </a:rPr>
                        <a:t>Louanges et chants à l’Eternel</a:t>
                      </a:r>
                    </a:p>
                    <a:p>
                      <a:pPr algn="l"/>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كرامة ومجداً يا إسرائيل </a:t>
                      </a:r>
                    </a:p>
                    <a:p>
                      <a:pPr algn="r" rtl="1"/>
                      <a:r>
                        <a:rPr lang="ar-EG" sz="3600" b="0" kern="1200" dirty="0">
                          <a:solidFill>
                            <a:prstClr val="white"/>
                          </a:solidFill>
                          <a:latin typeface="+mn-lt"/>
                          <a:ea typeface="+mn-ea"/>
                          <a:cs typeface="+mn-cs"/>
                        </a:rPr>
                        <a:t>قدم لإلهك </a:t>
                      </a:r>
                      <a:r>
                        <a:rPr lang="ar-EG" sz="3600" b="0" kern="1200" dirty="0" err="1">
                          <a:solidFill>
                            <a:prstClr val="white"/>
                          </a:solidFill>
                          <a:latin typeface="+mn-lt"/>
                          <a:ea typeface="+mn-ea"/>
                          <a:cs typeface="+mn-cs"/>
                        </a:rPr>
                        <a:t>عمانوئيل</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تسابيح البركة والتهليل </a:t>
                      </a:r>
                    </a:p>
                    <a:p>
                      <a:pPr algn="r"/>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30. Et les tribus L’ont adoré</a:t>
                      </a:r>
                    </a:p>
                    <a:p>
                      <a:r>
                        <a:rPr lang="fr-FR" sz="2800" b="1" kern="1200" dirty="0">
                          <a:solidFill>
                            <a:prstClr val="white"/>
                          </a:solidFill>
                          <a:latin typeface="Book Antiqua" pitchFamily="18" charset="0"/>
                          <a:ea typeface="+mn-ea"/>
                          <a:cs typeface="+mn-cs"/>
                        </a:rPr>
                        <a:t>Toutes les langues et les contrées</a:t>
                      </a:r>
                    </a:p>
                    <a:p>
                      <a:r>
                        <a:rPr lang="fr-FR" sz="2800" b="1" kern="1200" dirty="0">
                          <a:solidFill>
                            <a:prstClr val="white"/>
                          </a:solidFill>
                          <a:latin typeface="Book Antiqua" pitchFamily="18" charset="0"/>
                          <a:ea typeface="+mn-ea"/>
                          <a:cs typeface="+mn-cs"/>
                        </a:rPr>
                        <a:t>Dieu des Puissances, ils ont loué</a:t>
                      </a:r>
                    </a:p>
                    <a:p>
                      <a:pPr algn="l"/>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له تسجد كل الأسباط </a:t>
                      </a:r>
                    </a:p>
                    <a:p>
                      <a:pPr algn="r" rtl="1"/>
                      <a:r>
                        <a:rPr lang="ar-EG" sz="3600" b="0" kern="1200" dirty="0">
                          <a:solidFill>
                            <a:prstClr val="white"/>
                          </a:solidFill>
                          <a:latin typeface="+mn-lt"/>
                          <a:ea typeface="+mn-ea"/>
                          <a:cs typeface="+mn-cs"/>
                        </a:rPr>
                        <a:t>وكل الألسُن واللغات </a:t>
                      </a:r>
                    </a:p>
                    <a:p>
                      <a:pPr algn="r" rtl="1"/>
                      <a:r>
                        <a:rPr lang="ar-EG" sz="3600" b="0" kern="1200" dirty="0">
                          <a:solidFill>
                            <a:prstClr val="white"/>
                          </a:solidFill>
                          <a:latin typeface="+mn-lt"/>
                          <a:ea typeface="+mn-ea"/>
                          <a:cs typeface="+mn-cs"/>
                        </a:rPr>
                        <a:t>تُسَبِحُ رب القوات </a:t>
                      </a:r>
                    </a:p>
                    <a:p>
                      <a:pPr algn="r"/>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5E5E86D5-3F38-84EF-6156-5981FC8B7E3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3 jeunes Saints</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E753C377-268B-C1F8-99D2-FDC27F752E8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36853836"/>
      </p:ext>
    </p:extLst>
  </p:cSld>
  <p:clrMapOvr>
    <a:masterClrMapping/>
  </p:clrMapOvr>
</p:sld>
</file>

<file path=ppt/slides/slide46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611300119"/>
              </p:ext>
            </p:extLst>
          </p:nvPr>
        </p:nvGraphicFramePr>
        <p:xfrm>
          <a:off x="457200" y="303548"/>
          <a:ext cx="11247156" cy="5868652"/>
        </p:xfrm>
        <a:graphic>
          <a:graphicData uri="http://schemas.openxmlformats.org/drawingml/2006/table">
            <a:tbl>
              <a:tblPr firstRow="1" bandRow="1">
                <a:tableStyleId>{2D5ABB26-0587-4C30-8999-92F81FD0307C}</a:tableStyleId>
              </a:tblPr>
              <a:tblGrid>
                <a:gridCol w="6781800">
                  <a:extLst>
                    <a:ext uri="{9D8B030D-6E8A-4147-A177-3AD203B41FA5}">
                      <a16:colId xmlns:a16="http://schemas.microsoft.com/office/drawing/2014/main" val="20000"/>
                    </a:ext>
                  </a:extLst>
                </a:gridCol>
                <a:gridCol w="44653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31. Ô Dieu des dieux, qui est comme Lui</a:t>
                      </a:r>
                    </a:p>
                    <a:p>
                      <a:pPr algn="l"/>
                      <a:r>
                        <a:rPr lang="fr-FR" sz="2800" b="1" kern="1200" dirty="0">
                          <a:solidFill>
                            <a:prstClr val="white"/>
                          </a:solidFill>
                          <a:latin typeface="Book Antiqua" pitchFamily="18" charset="0"/>
                          <a:ea typeface="+mn-ea"/>
                          <a:cs typeface="+mn-cs"/>
                        </a:rPr>
                        <a:t>Ô Dieu puissant, craint et béni</a:t>
                      </a:r>
                    </a:p>
                    <a:p>
                      <a:pPr algn="l"/>
                      <a:r>
                        <a:rPr lang="fr-FR" sz="2800" b="1" kern="1200" dirty="0">
                          <a:solidFill>
                            <a:prstClr val="white"/>
                          </a:solidFill>
                          <a:latin typeface="Book Antiqua" pitchFamily="18" charset="0"/>
                          <a:ea typeface="+mn-ea"/>
                          <a:cs typeface="+mn-cs"/>
                        </a:rPr>
                        <a:t>Et Sa puissance est infinie</a:t>
                      </a:r>
                    </a:p>
                    <a:p>
                      <a:pPr algn="l"/>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من يشبهك يا رب الأرباب </a:t>
                      </a:r>
                    </a:p>
                    <a:p>
                      <a:pPr algn="r" rtl="1"/>
                      <a:r>
                        <a:rPr lang="ar-EG" sz="3600" b="0" kern="1200" dirty="0">
                          <a:solidFill>
                            <a:prstClr val="white"/>
                          </a:solidFill>
                          <a:latin typeface="+mn-lt"/>
                          <a:ea typeface="+mn-ea"/>
                          <a:cs typeface="+mn-cs"/>
                        </a:rPr>
                        <a:t>إله قوى عظيم مهاب </a:t>
                      </a:r>
                    </a:p>
                    <a:p>
                      <a:pPr algn="r" rtl="1"/>
                      <a:r>
                        <a:rPr lang="ar-EG" sz="3600" b="0" kern="1200" dirty="0">
                          <a:solidFill>
                            <a:prstClr val="white"/>
                          </a:solidFill>
                          <a:latin typeface="+mn-lt"/>
                          <a:ea typeface="+mn-ea"/>
                          <a:cs typeface="+mn-cs"/>
                        </a:rPr>
                        <a:t>سلطانك في كل الأحقاب </a:t>
                      </a:r>
                    </a:p>
                    <a:p>
                      <a:pPr algn="r"/>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32. Telle la rosée devint le feu</a:t>
                      </a:r>
                    </a:p>
                    <a:p>
                      <a:r>
                        <a:rPr lang="fr-FR" sz="2800" b="1" kern="1200" dirty="0">
                          <a:solidFill>
                            <a:prstClr val="white"/>
                          </a:solidFill>
                          <a:latin typeface="Book Antiqua" pitchFamily="18" charset="0"/>
                          <a:ea typeface="+mn-ea"/>
                          <a:cs typeface="+mn-cs"/>
                        </a:rPr>
                        <a:t>Nations et peuples, louez Dieu</a:t>
                      </a:r>
                    </a:p>
                    <a:p>
                      <a:r>
                        <a:rPr lang="fr-FR" sz="2800" b="1" kern="1200" dirty="0">
                          <a:solidFill>
                            <a:prstClr val="white"/>
                          </a:solidFill>
                          <a:latin typeface="Book Antiqua" pitchFamily="18" charset="0"/>
                          <a:ea typeface="+mn-ea"/>
                          <a:cs typeface="+mn-cs"/>
                        </a:rPr>
                        <a:t>Chants mélodieux, montez aux Cieux</a:t>
                      </a:r>
                    </a:p>
                    <a:p>
                      <a:pPr algn="l"/>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ندى بارد صار الأتون </a:t>
                      </a:r>
                    </a:p>
                    <a:p>
                      <a:pPr algn="r" rtl="1"/>
                      <a:r>
                        <a:rPr lang="ar-EG" sz="3600" b="0" kern="1200" dirty="0">
                          <a:solidFill>
                            <a:prstClr val="white"/>
                          </a:solidFill>
                          <a:latin typeface="+mn-lt"/>
                          <a:ea typeface="+mn-ea"/>
                          <a:cs typeface="+mn-cs"/>
                        </a:rPr>
                        <a:t>ابتهجوا بالله المرهوب </a:t>
                      </a:r>
                    </a:p>
                    <a:p>
                      <a:pPr algn="r" rtl="1"/>
                      <a:r>
                        <a:rPr lang="fr-FR" sz="3600" dirty="0">
                          <a:solidFill>
                            <a:prstClr val="white"/>
                          </a:solidFill>
                          <a:latin typeface="CS Avva Shenouda" pitchFamily="34" charset="0"/>
                        </a:rPr>
                        <a:t>`</a:t>
                      </a:r>
                      <a:r>
                        <a:rPr lang="fr-FR" sz="3200" dirty="0" err="1">
                          <a:solidFill>
                            <a:prstClr val="white"/>
                          </a:solidFill>
                          <a:latin typeface="CS Avva Shenouda" pitchFamily="34" charset="0"/>
                        </a:rPr>
                        <a:t>cmou</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e`P</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twn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kuriwn</a:t>
                      </a:r>
                      <a:r>
                        <a:rPr lang="fr-FR" sz="3200" dirty="0">
                          <a:solidFill>
                            <a:prstClr val="white"/>
                          </a:solidFill>
                          <a:latin typeface="CS Avva Shenouda" pitchFamily="34" charset="0"/>
                        </a:rPr>
                        <a:t> </a:t>
                      </a:r>
                      <a:endParaRPr lang="fr-FR" sz="3600" dirty="0">
                        <a:solidFill>
                          <a:prstClr val="white"/>
                        </a:solidFill>
                        <a:latin typeface="CS Avva Shenouda" pitchFamily="34" charset="0"/>
                      </a:endParaRPr>
                    </a:p>
                    <a:p>
                      <a:pPr algn="r" rtl="1"/>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38F040F2-86EE-81C4-E3DC-AFAAE7A7933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3 jeunes Saints</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DA280156-CA11-14F0-F55F-EEB4D6DE4CF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07593102"/>
      </p:ext>
    </p:extLst>
  </p:cSld>
  <p:clrMapOvr>
    <a:masterClrMapping/>
  </p:clrMapOvr>
</p:sld>
</file>

<file path=ppt/slides/slide46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018683182"/>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320716">
                  <a:extLst>
                    <a:ext uri="{9D8B030D-6E8A-4147-A177-3AD203B41FA5}">
                      <a16:colId xmlns:a16="http://schemas.microsoft.com/office/drawing/2014/main" val="20000"/>
                    </a:ext>
                  </a:extLst>
                </a:gridCol>
                <a:gridCol w="4926440">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33. Dieu de Jacob, tous, célébrez</a:t>
                      </a:r>
                    </a:p>
                    <a:p>
                      <a:pPr algn="l"/>
                      <a:r>
                        <a:rPr lang="fr-FR" sz="2800" b="1" kern="1200" dirty="0">
                          <a:solidFill>
                            <a:prstClr val="white"/>
                          </a:solidFill>
                          <a:latin typeface="Book Antiqua" pitchFamily="18" charset="0"/>
                          <a:ea typeface="+mn-ea"/>
                          <a:cs typeface="+mn-cs"/>
                        </a:rPr>
                        <a:t>Et vous jeunes hommes, bénissez</a:t>
                      </a:r>
                    </a:p>
                    <a:p>
                      <a:pPr algn="l"/>
                      <a:r>
                        <a:rPr lang="fr-FR" sz="2800" b="1" kern="1200" dirty="0">
                          <a:solidFill>
                            <a:prstClr val="white"/>
                          </a:solidFill>
                          <a:latin typeface="Book Antiqua" pitchFamily="18" charset="0"/>
                          <a:ea typeface="+mn-ea"/>
                          <a:cs typeface="+mn-cs"/>
                        </a:rPr>
                        <a:t>Chantez le nom de Dieu aimé</a:t>
                      </a:r>
                    </a:p>
                    <a:p>
                      <a:pPr algn="l"/>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هللوا لإله يعقوب</a:t>
                      </a:r>
                    </a:p>
                    <a:p>
                      <a:pPr algn="r" rtl="1"/>
                      <a:r>
                        <a:rPr lang="ar-EG" sz="3600" b="0" kern="1200" dirty="0">
                          <a:solidFill>
                            <a:prstClr val="white"/>
                          </a:solidFill>
                          <a:latin typeface="+mn-lt"/>
                          <a:ea typeface="+mn-ea"/>
                          <a:cs typeface="+mn-cs"/>
                        </a:rPr>
                        <a:t>وابتهجوا</a:t>
                      </a:r>
                      <a:r>
                        <a:rPr lang="ar-EG" sz="3600" b="0" kern="1200" baseline="0" dirty="0">
                          <a:solidFill>
                            <a:prstClr val="white"/>
                          </a:solidFill>
                          <a:latin typeface="+mn-lt"/>
                          <a:ea typeface="+mn-ea"/>
                          <a:cs typeface="+mn-cs"/>
                        </a:rPr>
                        <a:t> بالله القوى المرهوب</a:t>
                      </a:r>
                      <a:r>
                        <a:rPr lang="ar-EG" sz="3600" b="0" kern="1200" dirty="0">
                          <a:solidFill>
                            <a:prstClr val="white"/>
                          </a:solidFill>
                          <a:latin typeface="+mn-lt"/>
                          <a:ea typeface="+mn-ea"/>
                          <a:cs typeface="+mn-cs"/>
                        </a:rPr>
                        <a:t> </a:t>
                      </a:r>
                    </a:p>
                    <a:p>
                      <a:pPr algn="r" rtl="1"/>
                      <a:r>
                        <a:rPr lang="ar-EG" sz="3600" b="0" kern="1200" dirty="0">
                          <a:solidFill>
                            <a:prstClr val="white"/>
                          </a:solidFill>
                          <a:latin typeface="+mn-lt"/>
                          <a:ea typeface="+mn-ea"/>
                          <a:cs typeface="+mn-cs"/>
                        </a:rPr>
                        <a:t>ورتلوا لاسمه المحبوب</a:t>
                      </a:r>
                    </a:p>
                    <a:p>
                      <a:pPr algn="r"/>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34. Et louez-Le dans tous vos chants</a:t>
                      </a:r>
                    </a:p>
                    <a:p>
                      <a:r>
                        <a:rPr lang="fr-FR" sz="2800" b="1" kern="1200" dirty="0">
                          <a:solidFill>
                            <a:prstClr val="white"/>
                          </a:solidFill>
                          <a:latin typeface="Book Antiqua" pitchFamily="18" charset="0"/>
                          <a:ea typeface="+mn-ea"/>
                          <a:cs typeface="+mn-cs"/>
                        </a:rPr>
                        <a:t>Bénissez-Le ô trois jeunes gens</a:t>
                      </a:r>
                    </a:p>
                    <a:p>
                      <a:r>
                        <a:rPr lang="fr-FR" sz="2800" b="0" kern="1200" dirty="0" err="1">
                          <a:solidFill>
                            <a:prstClr val="white"/>
                          </a:solidFill>
                          <a:latin typeface="CS Avva Shenouda" panose="020B7200000000000000" pitchFamily="34" charset="0"/>
                          <a:ea typeface="+mn-ea"/>
                          <a:cs typeface="+mn-cs"/>
                        </a:rPr>
                        <a:t>Euhwc</a:t>
                      </a:r>
                      <a:r>
                        <a:rPr lang="fr-FR" sz="2800" b="0" kern="1200" dirty="0">
                          <a:solidFill>
                            <a:prstClr val="white"/>
                          </a:solidFill>
                          <a:latin typeface="CS Avva Shenouda" panose="020B7200000000000000" pitchFamily="34" charset="0"/>
                          <a:ea typeface="+mn-ea"/>
                          <a:cs typeface="+mn-cs"/>
                        </a:rPr>
                        <a:t> `V] `</a:t>
                      </a:r>
                      <a:r>
                        <a:rPr lang="fr-FR" sz="2800" b="0" kern="1200" dirty="0" err="1">
                          <a:solidFill>
                            <a:prstClr val="white"/>
                          </a:solidFill>
                          <a:latin typeface="CS Avva Shenouda" panose="020B7200000000000000" pitchFamily="34" charset="0"/>
                          <a:ea typeface="+mn-ea"/>
                          <a:cs typeface="+mn-cs"/>
                        </a:rPr>
                        <a:t>ncyou</a:t>
                      </a:r>
                      <a:r>
                        <a:rPr lang="fr-FR" sz="2800" b="0" kern="1200" dirty="0">
                          <a:solidFill>
                            <a:prstClr val="white"/>
                          </a:solidFill>
                          <a:latin typeface="CS Avva Shenouda" panose="020B7200000000000000" pitchFamily="34" charset="0"/>
                          <a:ea typeface="+mn-ea"/>
                          <a:cs typeface="+mn-cs"/>
                        </a:rPr>
                        <a:t> </a:t>
                      </a:r>
                      <a:r>
                        <a:rPr lang="fr-FR" sz="2800" b="0" kern="1200" dirty="0" err="1">
                          <a:solidFill>
                            <a:prstClr val="white"/>
                          </a:solidFill>
                          <a:latin typeface="CS Avva Shenouda" panose="020B7200000000000000" pitchFamily="34" charset="0"/>
                          <a:ea typeface="+mn-ea"/>
                          <a:cs typeface="+mn-cs"/>
                        </a:rPr>
                        <a:t>niben</a:t>
                      </a:r>
                      <a:endParaRPr lang="fr-FR" sz="2800" b="0" kern="1200" dirty="0">
                        <a:solidFill>
                          <a:prstClr val="white"/>
                        </a:solidFill>
                        <a:latin typeface="CS Avva Shenouda" panose="020B7200000000000000" pitchFamily="34" charset="0"/>
                        <a:ea typeface="+mn-ea"/>
                        <a:cs typeface="+mn-cs"/>
                      </a:endParaRPr>
                    </a:p>
                    <a:p>
                      <a:pPr algn="l"/>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وسبحوه أيضاً بالألحان</a:t>
                      </a:r>
                    </a:p>
                    <a:p>
                      <a:pPr algn="r" rtl="1"/>
                      <a:r>
                        <a:rPr lang="ar-EG" sz="3600" b="0" kern="1200" dirty="0">
                          <a:solidFill>
                            <a:prstClr val="white"/>
                          </a:solidFill>
                          <a:latin typeface="+mn-lt"/>
                          <a:ea typeface="+mn-ea"/>
                          <a:cs typeface="+mn-cs"/>
                        </a:rPr>
                        <a:t>باركوا الرب أيها الفتيان</a:t>
                      </a:r>
                    </a:p>
                    <a:p>
                      <a:pPr marL="0" marR="0" indent="0" algn="r" defTabSz="914400" rtl="0" eaLnBrk="1" fontAlgn="auto" latinLnBrk="0" hangingPunct="1">
                        <a:lnSpc>
                          <a:spcPct val="100000"/>
                        </a:lnSpc>
                        <a:spcBef>
                          <a:spcPts val="0"/>
                        </a:spcBef>
                        <a:spcAft>
                          <a:spcPts val="0"/>
                        </a:spcAft>
                        <a:buClrTx/>
                        <a:buSzTx/>
                        <a:buFontTx/>
                        <a:buNone/>
                        <a:tabLst/>
                        <a:defRPr/>
                      </a:pPr>
                      <a:r>
                        <a:rPr lang="fr-FR" sz="2800" b="0" kern="1200" dirty="0" err="1">
                          <a:solidFill>
                            <a:prstClr val="white"/>
                          </a:solidFill>
                          <a:latin typeface="CS Avva Shenouda" panose="020B7200000000000000" pitchFamily="34" charset="0"/>
                          <a:ea typeface="+mn-ea"/>
                          <a:cs typeface="+mn-cs"/>
                        </a:rPr>
                        <a:t>Euhwc</a:t>
                      </a:r>
                      <a:r>
                        <a:rPr lang="fr-FR" sz="2800" b="0" kern="1200" dirty="0">
                          <a:solidFill>
                            <a:prstClr val="white"/>
                          </a:solidFill>
                          <a:latin typeface="CS Avva Shenouda" panose="020B7200000000000000" pitchFamily="34" charset="0"/>
                          <a:ea typeface="+mn-ea"/>
                          <a:cs typeface="+mn-cs"/>
                        </a:rPr>
                        <a:t> V] </a:t>
                      </a:r>
                      <a:r>
                        <a:rPr lang="fr-FR" sz="2800" b="0" kern="1200" dirty="0" err="1">
                          <a:solidFill>
                            <a:prstClr val="white"/>
                          </a:solidFill>
                          <a:latin typeface="CS Avva Shenouda" panose="020B7200000000000000" pitchFamily="34" charset="0"/>
                          <a:ea typeface="+mn-ea"/>
                          <a:cs typeface="+mn-cs"/>
                        </a:rPr>
                        <a:t>ncyou</a:t>
                      </a:r>
                      <a:r>
                        <a:rPr lang="fr-FR" sz="2800" b="0" kern="1200" dirty="0">
                          <a:solidFill>
                            <a:prstClr val="white"/>
                          </a:solidFill>
                          <a:latin typeface="CS Avva Shenouda" panose="020B7200000000000000" pitchFamily="34" charset="0"/>
                          <a:ea typeface="+mn-ea"/>
                          <a:cs typeface="+mn-cs"/>
                        </a:rPr>
                        <a:t> </a:t>
                      </a:r>
                      <a:r>
                        <a:rPr lang="fr-FR" sz="2800" b="0" kern="1200" dirty="0" err="1">
                          <a:solidFill>
                            <a:prstClr val="white"/>
                          </a:solidFill>
                          <a:latin typeface="CS Avva Shenouda" panose="020B7200000000000000" pitchFamily="34" charset="0"/>
                          <a:ea typeface="+mn-ea"/>
                          <a:cs typeface="+mn-cs"/>
                        </a:rPr>
                        <a:t>niben</a:t>
                      </a:r>
                      <a:endParaRPr lang="ar-EG" sz="2800" b="1" kern="1200" dirty="0">
                        <a:solidFill>
                          <a:prstClr val="white"/>
                        </a:solidFill>
                        <a:latin typeface="CS Avva Shenouda" panose="020B7200000000000000" pitchFamily="34" charset="0"/>
                        <a:ea typeface="+mn-ea"/>
                        <a:cs typeface="+mn-cs"/>
                      </a:endParaRPr>
                    </a:p>
                    <a:p>
                      <a:pPr algn="r"/>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B842FF93-BC24-7723-5587-11139791FBB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3 jeunes Saints</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1952D28C-1A9D-4678-0CED-C97739413CE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59842780"/>
      </p:ext>
    </p:extLst>
  </p:cSld>
  <p:clrMapOvr>
    <a:masterClrMapping/>
  </p:clrMapOvr>
</p:sld>
</file>

<file path=ppt/slides/slide46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84928498"/>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858000">
                  <a:extLst>
                    <a:ext uri="{9D8B030D-6E8A-4147-A177-3AD203B41FA5}">
                      <a16:colId xmlns:a16="http://schemas.microsoft.com/office/drawing/2014/main" val="20000"/>
                    </a:ext>
                  </a:extLst>
                </a:gridCol>
                <a:gridCol w="4389156">
                  <a:extLst>
                    <a:ext uri="{9D8B030D-6E8A-4147-A177-3AD203B41FA5}">
                      <a16:colId xmlns:a16="http://schemas.microsoft.com/office/drawing/2014/main" val="20001"/>
                    </a:ext>
                  </a:extLst>
                </a:gridCol>
              </a:tblGrid>
              <a:tr h="3024336">
                <a:tc>
                  <a:txBody>
                    <a:bodyPr/>
                    <a:lstStyle/>
                    <a:p>
                      <a:pPr algn="l"/>
                      <a:r>
                        <a:rPr lang="fr-FR" sz="2800" b="1" kern="1200" dirty="0">
                          <a:solidFill>
                            <a:prstClr val="white"/>
                          </a:solidFill>
                          <a:latin typeface="Book Antiqua" pitchFamily="18" charset="0"/>
                          <a:ea typeface="+mn-ea"/>
                          <a:cs typeface="+mn-cs"/>
                        </a:rPr>
                        <a:t>35. Il est béni, Il est puissant</a:t>
                      </a:r>
                    </a:p>
                    <a:p>
                      <a:pPr algn="l"/>
                      <a:r>
                        <a:rPr lang="fr-FR" sz="2800" b="1" kern="1200" dirty="0">
                          <a:solidFill>
                            <a:prstClr val="white"/>
                          </a:solidFill>
                          <a:latin typeface="Book Antiqua" pitchFamily="18" charset="0"/>
                          <a:ea typeface="+mn-ea"/>
                          <a:cs typeface="+mn-cs"/>
                        </a:rPr>
                        <a:t>Parmi les dieux, Il est plus grand</a:t>
                      </a:r>
                    </a:p>
                    <a:p>
                      <a:pPr algn="l"/>
                      <a:r>
                        <a:rPr lang="fr-FR" sz="2800" b="1" kern="1200" dirty="0">
                          <a:solidFill>
                            <a:prstClr val="white"/>
                          </a:solidFill>
                          <a:latin typeface="Book Antiqua" pitchFamily="18" charset="0"/>
                          <a:ea typeface="+mn-ea"/>
                          <a:cs typeface="+mn-cs"/>
                        </a:rPr>
                        <a:t>Les jeunes, Il sauve en un instant</a:t>
                      </a:r>
                    </a:p>
                    <a:p>
                      <a:pPr algn="l"/>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600" b="0" kern="1200" dirty="0">
                          <a:solidFill>
                            <a:prstClr val="white"/>
                          </a:solidFill>
                          <a:latin typeface="+mn-lt"/>
                          <a:ea typeface="+mn-ea"/>
                          <a:cs typeface="+mn-cs"/>
                        </a:rPr>
                        <a:t>لأنه عظيم ومبارك جداً </a:t>
                      </a:r>
                    </a:p>
                    <a:p>
                      <a:pPr algn="r" rtl="1"/>
                      <a:r>
                        <a:rPr lang="ar-EG" sz="3600" b="0" kern="1200" dirty="0">
                          <a:solidFill>
                            <a:prstClr val="white"/>
                          </a:solidFill>
                          <a:latin typeface="+mn-lt"/>
                          <a:ea typeface="+mn-ea"/>
                          <a:cs typeface="+mn-cs"/>
                        </a:rPr>
                        <a:t>ومخوف على كل الآلهة</a:t>
                      </a:r>
                    </a:p>
                    <a:p>
                      <a:pPr algn="r" rtl="1"/>
                      <a:r>
                        <a:rPr lang="ar-EG" sz="3600" b="0" kern="1200" dirty="0">
                          <a:solidFill>
                            <a:prstClr val="white"/>
                          </a:solidFill>
                          <a:latin typeface="+mn-lt"/>
                          <a:ea typeface="+mn-ea"/>
                          <a:cs typeface="+mn-cs"/>
                        </a:rPr>
                        <a:t>بقدرته نجى الفتية </a:t>
                      </a:r>
                    </a:p>
                    <a:p>
                      <a:pPr algn="r"/>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p>
                      <a:endParaRPr lang="fr-FR" sz="2000" dirty="0"/>
                    </a:p>
                  </a:txBody>
                  <a:tcPr/>
                </a:tc>
                <a:extLst>
                  <a:ext uri="{0D108BD9-81ED-4DB2-BD59-A6C34878D82A}">
                    <a16:rowId xmlns:a16="http://schemas.microsoft.com/office/drawing/2014/main" val="10000"/>
                  </a:ext>
                </a:extLst>
              </a:tr>
              <a:tr h="2844316">
                <a:tc>
                  <a:txBody>
                    <a:bodyPr/>
                    <a:lstStyle/>
                    <a:p>
                      <a:r>
                        <a:rPr lang="fr-FR" sz="2800" b="1" kern="1200" dirty="0">
                          <a:solidFill>
                            <a:prstClr val="white"/>
                          </a:solidFill>
                          <a:latin typeface="Book Antiqua" pitchFamily="18" charset="0"/>
                          <a:ea typeface="+mn-ea"/>
                          <a:cs typeface="+mn-cs"/>
                        </a:rPr>
                        <a:t>36. Chantez Son Nom, prosternez-vous</a:t>
                      </a:r>
                    </a:p>
                    <a:p>
                      <a:r>
                        <a:rPr lang="fr-FR" sz="2800" b="1" kern="1200" dirty="0">
                          <a:solidFill>
                            <a:prstClr val="white"/>
                          </a:solidFill>
                          <a:latin typeface="Book Antiqua" pitchFamily="18" charset="0"/>
                          <a:ea typeface="+mn-ea"/>
                          <a:cs typeface="+mn-cs"/>
                        </a:rPr>
                        <a:t>Son Nom est saint et je Le loue</a:t>
                      </a:r>
                    </a:p>
                    <a:p>
                      <a:r>
                        <a:rPr lang="fr-FR" sz="2800" b="0" kern="1200" dirty="0">
                          <a:solidFill>
                            <a:prstClr val="white"/>
                          </a:solidFill>
                          <a:latin typeface="CS Avva Shenouda" panose="020B7200000000000000" pitchFamily="34" charset="0"/>
                          <a:ea typeface="+mn-ea"/>
                          <a:cs typeface="+mn-cs"/>
                        </a:rPr>
                        <a:t>`</a:t>
                      </a:r>
                      <a:r>
                        <a:rPr lang="fr-FR" sz="2800" b="0" kern="1200" dirty="0" err="1">
                          <a:solidFill>
                            <a:prstClr val="white"/>
                          </a:solidFill>
                          <a:latin typeface="CS Avva Shenouda" panose="020B7200000000000000" pitchFamily="34" charset="0"/>
                          <a:ea typeface="+mn-ea"/>
                          <a:cs typeface="+mn-cs"/>
                        </a:rPr>
                        <a:t>Fouab</a:t>
                      </a:r>
                      <a:r>
                        <a:rPr lang="fr-FR" sz="2800" b="0" kern="1200" dirty="0">
                          <a:solidFill>
                            <a:prstClr val="white"/>
                          </a:solidFill>
                          <a:latin typeface="CS Avva Shenouda" panose="020B7200000000000000" pitchFamily="34" charset="0"/>
                          <a:ea typeface="+mn-ea"/>
                          <a:cs typeface="+mn-cs"/>
                        </a:rPr>
                        <a:t> `</a:t>
                      </a:r>
                      <a:r>
                        <a:rPr lang="fr-FR" sz="2800" b="0" kern="1200" dirty="0" err="1">
                          <a:solidFill>
                            <a:prstClr val="white"/>
                          </a:solidFill>
                          <a:latin typeface="CS Avva Shenouda" panose="020B7200000000000000" pitchFamily="34" charset="0"/>
                          <a:ea typeface="+mn-ea"/>
                          <a:cs typeface="+mn-cs"/>
                        </a:rPr>
                        <a:t>psyri</a:t>
                      </a:r>
                      <a:r>
                        <a:rPr lang="fr-FR" sz="2800" b="0" kern="1200" dirty="0">
                          <a:solidFill>
                            <a:prstClr val="white"/>
                          </a:solidFill>
                          <a:latin typeface="CS Avva Shenouda" panose="020B7200000000000000" pitchFamily="34" charset="0"/>
                          <a:ea typeface="+mn-ea"/>
                          <a:cs typeface="+mn-cs"/>
                        </a:rPr>
                        <a:t> `</a:t>
                      </a:r>
                      <a:r>
                        <a:rPr lang="fr-FR" sz="2800" b="0" kern="1200" dirty="0" err="1">
                          <a:solidFill>
                            <a:prstClr val="white"/>
                          </a:solidFill>
                          <a:latin typeface="CS Avva Shenouda" panose="020B7200000000000000" pitchFamily="34" charset="0"/>
                          <a:ea typeface="+mn-ea"/>
                          <a:cs typeface="+mn-cs"/>
                        </a:rPr>
                        <a:t>njwri</a:t>
                      </a:r>
                      <a:endParaRPr lang="fr-FR" sz="2800" b="0" kern="1200" dirty="0">
                        <a:solidFill>
                          <a:prstClr val="white"/>
                        </a:solidFill>
                        <a:latin typeface="CS Avva Shenouda" panose="020B7200000000000000" pitchFamily="34" charset="0"/>
                        <a:ea typeface="+mn-ea"/>
                        <a:cs typeface="+mn-cs"/>
                      </a:endParaRPr>
                    </a:p>
                    <a:p>
                      <a:pPr algn="l"/>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p>
                      <a:endParaRPr lang="fr-FR" sz="3600" b="1" kern="1200" dirty="0">
                        <a:solidFill>
                          <a:prstClr val="white"/>
                        </a:solidFill>
                        <a:latin typeface="Book Antiqua" pitchFamily="18" charset="0"/>
                        <a:ea typeface="+mn-ea"/>
                        <a:cs typeface="+mn-cs"/>
                      </a:endParaRPr>
                    </a:p>
                  </a:txBody>
                  <a:tcPr/>
                </a:tc>
                <a:tc>
                  <a:txBody>
                    <a:bodyPr/>
                    <a:lstStyle/>
                    <a:p>
                      <a:pPr algn="r" rtl="1"/>
                      <a:r>
                        <a:rPr lang="ar-EG" sz="3600" b="0" kern="1200" dirty="0">
                          <a:solidFill>
                            <a:prstClr val="white"/>
                          </a:solidFill>
                          <a:latin typeface="+mn-lt"/>
                          <a:ea typeface="+mn-ea"/>
                          <a:cs typeface="+mn-cs"/>
                        </a:rPr>
                        <a:t>يليق كل مديح وأغاني</a:t>
                      </a:r>
                    </a:p>
                    <a:p>
                      <a:pPr algn="r" rtl="1"/>
                      <a:r>
                        <a:rPr lang="ar-EG" sz="3600" b="0" kern="1200" dirty="0">
                          <a:solidFill>
                            <a:prstClr val="white"/>
                          </a:solidFill>
                          <a:latin typeface="+mn-lt"/>
                          <a:ea typeface="+mn-ea"/>
                          <a:cs typeface="+mn-cs"/>
                        </a:rPr>
                        <a:t> ويصيحون باسمه العالي</a:t>
                      </a:r>
                    </a:p>
                    <a:p>
                      <a:pPr algn="r" rtl="1"/>
                      <a:r>
                        <a:rPr lang="ar-EG" sz="3600" b="0" kern="1200" dirty="0">
                          <a:solidFill>
                            <a:prstClr val="white"/>
                          </a:solidFill>
                          <a:latin typeface="+mn-lt"/>
                          <a:ea typeface="+mn-ea"/>
                          <a:cs typeface="+mn-cs"/>
                        </a:rPr>
                        <a:t> </a:t>
                      </a:r>
                      <a:r>
                        <a:rPr lang="fr-FR" sz="2800" b="0" kern="1200" dirty="0" err="1">
                          <a:solidFill>
                            <a:prstClr val="white"/>
                          </a:solidFill>
                          <a:latin typeface="CS Avva Shenouda" panose="020B7200000000000000" pitchFamily="34" charset="0"/>
                          <a:ea typeface="+mn-ea"/>
                          <a:cs typeface="+mn-cs"/>
                        </a:rPr>
                        <a:t>Fouab</a:t>
                      </a:r>
                      <a:r>
                        <a:rPr lang="fr-FR" sz="2800" b="0" kern="1200" dirty="0">
                          <a:solidFill>
                            <a:prstClr val="white"/>
                          </a:solidFill>
                          <a:latin typeface="CS Avva Shenouda" panose="020B7200000000000000" pitchFamily="34" charset="0"/>
                          <a:ea typeface="+mn-ea"/>
                          <a:cs typeface="+mn-cs"/>
                        </a:rPr>
                        <a:t> </a:t>
                      </a:r>
                      <a:r>
                        <a:rPr lang="fr-FR" sz="2800" b="0" kern="1200" dirty="0" err="1">
                          <a:solidFill>
                            <a:prstClr val="white"/>
                          </a:solidFill>
                          <a:latin typeface="CS Avva Shenouda" panose="020B7200000000000000" pitchFamily="34" charset="0"/>
                          <a:ea typeface="+mn-ea"/>
                          <a:cs typeface="+mn-cs"/>
                        </a:rPr>
                        <a:t>psyri</a:t>
                      </a:r>
                      <a:r>
                        <a:rPr lang="fr-FR" sz="2800" b="0" kern="1200" dirty="0">
                          <a:solidFill>
                            <a:prstClr val="white"/>
                          </a:solidFill>
                          <a:latin typeface="CS Avva Shenouda" panose="020B7200000000000000" pitchFamily="34" charset="0"/>
                          <a:ea typeface="+mn-ea"/>
                          <a:cs typeface="+mn-cs"/>
                        </a:rPr>
                        <a:t> </a:t>
                      </a:r>
                      <a:r>
                        <a:rPr lang="fr-FR" sz="2800" b="0" kern="1200" dirty="0" err="1">
                          <a:solidFill>
                            <a:prstClr val="white"/>
                          </a:solidFill>
                          <a:latin typeface="CS Avva Shenouda" panose="020B7200000000000000" pitchFamily="34" charset="0"/>
                          <a:ea typeface="+mn-ea"/>
                          <a:cs typeface="+mn-cs"/>
                        </a:rPr>
                        <a:t>njwri</a:t>
                      </a:r>
                      <a:endParaRPr lang="ar-EG" sz="2800" b="0" kern="1200" dirty="0">
                        <a:solidFill>
                          <a:prstClr val="white"/>
                        </a:solidFill>
                        <a:latin typeface="CS Avva Shenouda" panose="020B7200000000000000" pitchFamily="34" charset="0"/>
                        <a:ea typeface="+mn-ea"/>
                        <a:cs typeface="+mn-cs"/>
                      </a:endParaRPr>
                    </a:p>
                    <a:p>
                      <a:pPr algn="r"/>
                      <a:r>
                        <a:rPr lang="fr-FR" sz="2800" b="1" kern="1200" dirty="0" err="1">
                          <a:solidFill>
                            <a:prstClr val="white"/>
                          </a:solidFill>
                          <a:latin typeface="CS Avva Shenouda" panose="020B7200000000000000" pitchFamily="34" charset="0"/>
                          <a:ea typeface="+mn-ea"/>
                          <a:cs typeface="+mn-cs"/>
                        </a:rPr>
                        <a:t>Hwc</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erof</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arihou`o</a:t>
                      </a:r>
                      <a:r>
                        <a:rPr lang="fr-FR" sz="2800" b="1" kern="1200" dirty="0">
                          <a:solidFill>
                            <a:prstClr val="white"/>
                          </a:solidFill>
                          <a:latin typeface="CS Avva Shenouda" panose="020B7200000000000000" pitchFamily="34" charset="0"/>
                          <a:ea typeface="+mn-ea"/>
                          <a:cs typeface="+mn-cs"/>
                        </a:rPr>
                        <a:t> [</a:t>
                      </a:r>
                      <a:r>
                        <a:rPr lang="fr-FR" sz="2800" b="1" kern="1200" dirty="0" err="1">
                          <a:solidFill>
                            <a:prstClr val="white"/>
                          </a:solidFill>
                          <a:latin typeface="CS Avva Shenouda" panose="020B7200000000000000" pitchFamily="34" charset="0"/>
                          <a:ea typeface="+mn-ea"/>
                          <a:cs typeface="+mn-cs"/>
                        </a:rPr>
                        <a:t>acf</a:t>
                      </a:r>
                      <a:endParaRPr lang="fr-FR" sz="28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1"/>
                  </a:ext>
                </a:extLst>
              </a:tr>
            </a:tbl>
          </a:graphicData>
        </a:graphic>
      </p:graphicFrame>
      <p:sp>
        <p:nvSpPr>
          <p:cNvPr id="6" name="ZoneTexte 5">
            <a:extLst>
              <a:ext uri="{FF2B5EF4-FFF2-40B4-BE49-F238E27FC236}">
                <a16:creationId xmlns:a16="http://schemas.microsoft.com/office/drawing/2014/main" id="{A0E74042-E08D-F471-D6F3-E1513A64931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3 jeunes Saints</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99BFF282-60D5-0DE5-3946-9B56E52EC3B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76999008"/>
      </p:ext>
    </p:extLst>
  </p:cSld>
  <p:clrMapOvr>
    <a:masterClrMapping/>
  </p:clrMapOvr>
</p:sld>
</file>

<file path=ppt/slides/slide46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3359696" y="1969676"/>
            <a:ext cx="5616624" cy="861774"/>
          </a:xfrm>
          <a:prstGeom prst="rect">
            <a:avLst/>
          </a:prstGeom>
        </p:spPr>
        <p:txBody>
          <a:bodyPr wrap="square">
            <a:spAutoFit/>
          </a:bodyPr>
          <a:lstStyle/>
          <a:p>
            <a:pPr algn="ctr"/>
            <a:r>
              <a:rPr lang="fr-FR" sz="5000" dirty="0" err="1">
                <a:solidFill>
                  <a:prstClr val="white"/>
                </a:solidFill>
                <a:latin typeface="Avva_Marcos" pitchFamily="82" charset="0"/>
              </a:rPr>
              <a:t>T</a:t>
            </a:r>
            <a:r>
              <a:rPr lang="fr-FR" sz="5000" dirty="0" err="1">
                <a:solidFill>
                  <a:prstClr val="white"/>
                </a:solidFill>
                <a:latin typeface="CS Avva Shenouda" pitchFamily="34" charset="0"/>
              </a:rPr>
              <a:t>enen</a:t>
            </a:r>
            <a:endParaRPr lang="fr-FR" sz="5000" dirty="0">
              <a:solidFill>
                <a:prstClr val="white"/>
              </a:solidFill>
              <a:latin typeface="CS Avva Shenouda" pitchFamily="34" charset="0"/>
            </a:endParaRPr>
          </a:p>
        </p:txBody>
      </p:sp>
      <p:sp>
        <p:nvSpPr>
          <p:cNvPr id="7" name="Rectangle 6"/>
          <p:cNvSpPr/>
          <p:nvPr/>
        </p:nvSpPr>
        <p:spPr>
          <a:xfrm>
            <a:off x="2639616" y="3140968"/>
            <a:ext cx="7200800" cy="523220"/>
          </a:xfrm>
          <a:prstGeom prst="rect">
            <a:avLst/>
          </a:prstGeom>
        </p:spPr>
        <p:txBody>
          <a:bodyPr wrap="square">
            <a:spAutoFit/>
          </a:bodyPr>
          <a:lstStyle/>
          <a:p>
            <a:pPr algn="ctr"/>
            <a:r>
              <a:rPr lang="pt-BR" sz="2800" dirty="0">
                <a:solidFill>
                  <a:prstClr val="white"/>
                </a:solidFill>
                <a:latin typeface="CS Avva Shenouda" pitchFamily="34" charset="0"/>
              </a:rPr>
              <a:t>Pibwhem `nte pisomt `n`alou</a:t>
            </a: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239</a:t>
            </a:r>
          </a:p>
        </p:txBody>
      </p:sp>
      <p:sp>
        <p:nvSpPr>
          <p:cNvPr id="12" name="Rectangle 11">
            <a:hlinkClick r:id="rId3" action="ppaction://hlinksldjump"/>
          </p:cNvPr>
          <p:cNvSpPr/>
          <p:nvPr/>
        </p:nvSpPr>
        <p:spPr>
          <a:xfrm>
            <a:off x="8688288" y="6105106"/>
            <a:ext cx="1944216"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a:t>
            </a:r>
            <a:r>
              <a:rPr lang="fr-FR" sz="1100" dirty="0" err="1">
                <a:solidFill>
                  <a:prstClr val="white"/>
                </a:solidFill>
                <a:latin typeface="CS Avva Shenouda" pitchFamily="34" charset="0"/>
              </a:rPr>
              <a:t>Tenoueh</a:t>
            </a:r>
            <a:r>
              <a:rPr lang="fr-FR" sz="1100" dirty="0">
                <a:solidFill>
                  <a:prstClr val="white"/>
                </a:solidFill>
                <a:latin typeface="CS Avva Shenouda" pitchFamily="34" charset="0"/>
              </a:rPr>
              <a:t> `</a:t>
            </a:r>
            <a:r>
              <a:rPr lang="fr-FR" sz="1100" dirty="0" err="1">
                <a:solidFill>
                  <a:prstClr val="white"/>
                </a:solidFill>
                <a:latin typeface="CS Avva Shenouda" pitchFamily="34" charset="0"/>
              </a:rPr>
              <a:t>ncwk</a:t>
            </a:r>
            <a:r>
              <a:rPr lang="fr-FR" sz="1100" dirty="0">
                <a:solidFill>
                  <a:prstClr val="white"/>
                </a:solidFill>
                <a:latin typeface="CS Avva Shenouda" pitchFamily="34" charset="0"/>
              </a:rPr>
              <a:t> </a:t>
            </a:r>
            <a:endParaRPr lang="fr-FR" sz="1100"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AB169BF5-1850-1F30-0497-84EAD1677B8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Tenen</a:t>
            </a:r>
            <a:endParaRPr lang="fr-FR" sz="1600" dirty="0">
              <a:solidFill>
                <a:prstClr val="white"/>
              </a:solidFill>
              <a:latin typeface="Book Antiqua" pitchFamily="18" charset="0"/>
            </a:endParaRPr>
          </a:p>
        </p:txBody>
      </p:sp>
      <p:sp>
        <p:nvSpPr>
          <p:cNvPr id="3" name="ZoneTexte 2">
            <a:hlinkClick r:id="rId4" action="ppaction://hlinksldjump"/>
            <a:extLst>
              <a:ext uri="{FF2B5EF4-FFF2-40B4-BE49-F238E27FC236}">
                <a16:creationId xmlns:a16="http://schemas.microsoft.com/office/drawing/2014/main" id="{7DAD49AA-7189-8E2D-1F56-2CBA3DAFB51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92556732"/>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6"/>
            <a:ext cx="11247156" cy="1446550"/>
          </a:xfrm>
          <a:prstGeom prst="rect">
            <a:avLst/>
          </a:prstGeom>
        </p:spPr>
        <p:txBody>
          <a:bodyPr wrap="square">
            <a:spAutoFit/>
          </a:bodyPr>
          <a:lstStyle/>
          <a:p>
            <a:pPr algn="just" rtl="1"/>
            <a:r>
              <a:rPr lang="ar-EG" sz="4400" dirty="0">
                <a:solidFill>
                  <a:prstClr val="white"/>
                </a:solidFill>
              </a:rPr>
              <a:t>الذي جعل مسالكه على السحاب، الماشى على أجنحة الرياح. </a:t>
            </a:r>
            <a:r>
              <a:rPr lang="ar-EG" sz="4400" dirty="0" err="1">
                <a:solidFill>
                  <a:prstClr val="white"/>
                </a:solidFill>
              </a:rPr>
              <a:t>الليلويا</a:t>
            </a:r>
            <a:r>
              <a:rPr lang="ar-EG" sz="4400" dirty="0">
                <a:solidFill>
                  <a:prstClr val="white"/>
                </a:solidFill>
              </a:rPr>
              <a:t>.</a:t>
            </a:r>
            <a:endParaRPr lang="fr-FR" sz="4400" dirty="0">
              <a:solidFill>
                <a:prstClr val="white"/>
              </a:solidFill>
            </a:endParaRPr>
          </a:p>
        </p:txBody>
      </p:sp>
      <p:sp>
        <p:nvSpPr>
          <p:cNvPr id="7" name="Rectangle 6"/>
          <p:cNvSpPr/>
          <p:nvPr/>
        </p:nvSpPr>
        <p:spPr>
          <a:xfrm>
            <a:off x="457200" y="3476615"/>
            <a:ext cx="11247156" cy="1015663"/>
          </a:xfrm>
          <a:prstGeom prst="rect">
            <a:avLst/>
          </a:prstGeom>
        </p:spPr>
        <p:txBody>
          <a:bodyPr wrap="square">
            <a:spAutoFit/>
          </a:bodyPr>
          <a:lstStyle/>
          <a:p>
            <a:pPr algn="ctr"/>
            <a:r>
              <a:rPr lang="fr-FR" sz="3000" b="1" dirty="0">
                <a:solidFill>
                  <a:prstClr val="white"/>
                </a:solidFill>
                <a:latin typeface="Book Antiqua" pitchFamily="18" charset="0"/>
              </a:rPr>
              <a:t>Il forme avec les eaux le faîte de sa demeure; Il prend les nuées pour son char, Il s'avance sur les ailes du vent. Alléluia.</a:t>
            </a:r>
          </a:p>
        </p:txBody>
      </p:sp>
      <p:sp>
        <p:nvSpPr>
          <p:cNvPr id="4" name="Rectangle 3">
            <a:hlinkClick r:id="rId2" action="ppaction://hlinksldjump"/>
            <a:extLst>
              <a:ext uri="{FF2B5EF4-FFF2-40B4-BE49-F238E27FC236}">
                <a16:creationId xmlns:a16="http://schemas.microsoft.com/office/drawing/2014/main" id="{333730FA-4873-9170-8AEA-3ED820E8AF4D}"/>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F9FBCE5B-9090-C808-F09A-97993472806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4621402A-6305-7C7B-0330-415DE035122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05343689"/>
      </p:ext>
    </p:extLst>
  </p:cSld>
  <p:clrMapOvr>
    <a:masterClrMapping/>
  </p:clrMapOvr>
</p:sld>
</file>

<file path=ppt/slides/slide47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369880"/>
          </a:xfrm>
          <a:prstGeom prst="rect">
            <a:avLst/>
          </a:prstGeom>
        </p:spPr>
        <p:txBody>
          <a:bodyPr wrap="square">
            <a:spAutoFit/>
          </a:bodyPr>
          <a:lstStyle/>
          <a:p>
            <a:pPr algn="just" defTabSz="1219170" rtl="1"/>
            <a:r>
              <a:rPr lang="ar-EG" sz="3700" dirty="0">
                <a:solidFill>
                  <a:prstClr val="white"/>
                </a:solidFill>
                <a:latin typeface="Calibri"/>
                <a:cs typeface="Arial" panose="020B0604020202020204" pitchFamily="34" charset="0"/>
              </a:rPr>
              <a:t>فمن ثم نقدم الذبيحة والعبادة العقلية. ونرسل لك في هذا اليوم التسابيح لدى مجدك يا مخلصنا</a:t>
            </a:r>
            <a:r>
              <a:rPr lang="fr-FR" sz="3700" dirty="0">
                <a:solidFill>
                  <a:prstClr val="white"/>
                </a:solidFill>
                <a:latin typeface="Calibri"/>
              </a:rPr>
              <a:t> </a:t>
            </a:r>
            <a:r>
              <a:rPr lang="ar-EG" sz="3700" dirty="0">
                <a:solidFill>
                  <a:prstClr val="white"/>
                </a:solidFill>
                <a:latin typeface="Calibri"/>
                <a:cs typeface="Arial" panose="020B0604020202020204" pitchFamily="34" charset="0"/>
              </a:rPr>
              <a:t>حنانيا</a:t>
            </a:r>
            <a:r>
              <a:rPr lang="fr-FR" sz="3700" dirty="0">
                <a:solidFill>
                  <a:prstClr val="white"/>
                </a:solidFill>
                <a:latin typeface="Calibri"/>
              </a:rPr>
              <a:t> </a:t>
            </a:r>
            <a:r>
              <a:rPr lang="ar-EG" sz="3700" dirty="0" err="1">
                <a:solidFill>
                  <a:prstClr val="white"/>
                </a:solidFill>
                <a:latin typeface="Calibri"/>
                <a:cs typeface="Arial" panose="020B0604020202020204" pitchFamily="34" charset="0"/>
              </a:rPr>
              <a:t>وعزاريا</a:t>
            </a:r>
            <a:r>
              <a:rPr lang="ar-EG" sz="3700" dirty="0">
                <a:solidFill>
                  <a:prstClr val="white"/>
                </a:solidFill>
                <a:latin typeface="Calibri"/>
                <a:cs typeface="Arial" panose="020B0604020202020204" pitchFamily="34" charset="0"/>
              </a:rPr>
              <a:t> </a:t>
            </a:r>
            <a:r>
              <a:rPr lang="ar-EG" sz="3700" dirty="0" err="1">
                <a:solidFill>
                  <a:prstClr val="white"/>
                </a:solidFill>
                <a:latin typeface="Calibri"/>
                <a:cs typeface="Arial" panose="020B0604020202020204" pitchFamily="34" charset="0"/>
              </a:rPr>
              <a:t>وميصائيل</a:t>
            </a:r>
            <a:r>
              <a:rPr lang="ar-EG" sz="3700" dirty="0">
                <a:solidFill>
                  <a:prstClr val="white"/>
                </a:solidFill>
                <a:latin typeface="Calibri"/>
                <a:cs typeface="Arial" panose="020B0604020202020204" pitchFamily="34" charset="0"/>
              </a:rPr>
              <a:t>.</a:t>
            </a:r>
            <a:r>
              <a:rPr lang="fr-FR" sz="3700" dirty="0">
                <a:solidFill>
                  <a:prstClr val="white"/>
                </a:solidFill>
                <a:latin typeface="Calibri"/>
              </a:rPr>
              <a:t>.</a:t>
            </a:r>
          </a:p>
        </p:txBody>
      </p:sp>
      <p:sp>
        <p:nvSpPr>
          <p:cNvPr id="6" name="Rectangle 5"/>
          <p:cNvSpPr/>
          <p:nvPr/>
        </p:nvSpPr>
        <p:spPr>
          <a:xfrm>
            <a:off x="431371" y="332656"/>
            <a:ext cx="6096677" cy="2554545"/>
          </a:xfrm>
          <a:prstGeom prst="rect">
            <a:avLst/>
          </a:prstGeom>
        </p:spPr>
        <p:txBody>
          <a:bodyPr wrap="square">
            <a:spAutoFit/>
          </a:bodyPr>
          <a:lstStyle/>
          <a:p>
            <a:pPr algn="just" defTabSz="1219170"/>
            <a:r>
              <a:rPr lang="fr-FR" sz="3200" dirty="0" err="1">
                <a:solidFill>
                  <a:prstClr val="white"/>
                </a:solidFill>
                <a:latin typeface="CS Avva Shenouda" pitchFamily="34" charset="0"/>
              </a:rPr>
              <a:t>Tenen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o;en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ucian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ke</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tyn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logikynlatrian</a:t>
            </a:r>
            <a:r>
              <a:rPr lang="fr-FR" sz="3200" dirty="0">
                <a:solidFill>
                  <a:prstClr val="white"/>
                </a:solidFill>
                <a:latin typeface="CS Avva Shenouda" pitchFamily="34" charset="0"/>
              </a:rPr>
              <a:t> @`anapempwmen </a:t>
            </a:r>
            <a:r>
              <a:rPr lang="fr-FR" sz="3200" dirty="0" err="1">
                <a:solidFill>
                  <a:prstClr val="white"/>
                </a:solidFill>
                <a:latin typeface="CS Avva Shenouda" pitchFamily="34" charset="0"/>
              </a:rPr>
              <a:t>ceautw</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cymeron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wdac</a:t>
            </a:r>
            <a:r>
              <a:rPr lang="fr-FR" sz="3200" dirty="0">
                <a:solidFill>
                  <a:prstClr val="white"/>
                </a:solidFill>
                <a:latin typeface="CS Avva Shenouda" pitchFamily="34" charset="0"/>
              </a:rPr>
              <a:t> @ `proc doxa cou </a:t>
            </a:r>
            <a:r>
              <a:rPr lang="fr-FR" sz="3200" dirty="0" err="1">
                <a:solidFill>
                  <a:prstClr val="white"/>
                </a:solidFill>
                <a:latin typeface="CS Avva Shenouda" pitchFamily="34" charset="0"/>
              </a:rPr>
              <a:t>Cwtyr</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ymwn</a:t>
            </a:r>
            <a:r>
              <a:rPr lang="fr-FR" sz="3200" dirty="0">
                <a:solidFill>
                  <a:prstClr val="white"/>
                </a:solidFill>
                <a:latin typeface="CS Avva Shenouda" pitchFamily="34" charset="0"/>
              </a:rPr>
              <a:t> @ </a:t>
            </a:r>
            <a:r>
              <a:rPr lang="fr-FR" sz="3200" dirty="0" err="1">
                <a:solidFill>
                  <a:prstClr val="white"/>
                </a:solidFill>
                <a:latin typeface="CS Avva Shenouda" pitchFamily="34" charset="0"/>
              </a:rPr>
              <a:t>Ananiac</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Azariac</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ke</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Micayl</a:t>
            </a:r>
            <a:r>
              <a:rPr lang="fr-FR" sz="3200" dirty="0">
                <a:solidFill>
                  <a:prstClr val="white"/>
                </a:solidFill>
                <a:latin typeface="CS Avva Shenouda" pitchFamily="34" charset="0"/>
              </a:rPr>
              <a:t>.</a:t>
            </a:r>
          </a:p>
        </p:txBody>
      </p:sp>
      <p:sp>
        <p:nvSpPr>
          <p:cNvPr id="7" name="Rectangle 6"/>
          <p:cNvSpPr/>
          <p:nvPr/>
        </p:nvSpPr>
        <p:spPr>
          <a:xfrm>
            <a:off x="448229" y="3959185"/>
            <a:ext cx="11312400" cy="1938992"/>
          </a:xfrm>
          <a:prstGeom prst="rect">
            <a:avLst/>
          </a:prstGeom>
        </p:spPr>
        <p:txBody>
          <a:bodyPr wrap="square">
            <a:spAutoFit/>
          </a:bodyPr>
          <a:lstStyle/>
          <a:p>
            <a:pPr algn="ctr" defTabSz="1219170"/>
            <a:r>
              <a:rPr lang="fr-FR" sz="3000" b="1" dirty="0">
                <a:solidFill>
                  <a:prstClr val="white"/>
                </a:solidFill>
                <a:latin typeface="Book Antiqua" pitchFamily="18" charset="0"/>
              </a:rPr>
              <a:t>Voici que nous offrons le sacrifice et l’adoration logique et nous T’adressons, en ce jour, les louanges à Ta gloire, ô notre Sauveur. </a:t>
            </a:r>
          </a:p>
          <a:p>
            <a:pPr algn="ctr" defTabSz="1219170"/>
            <a:r>
              <a:rPr lang="fr-FR" sz="3000" b="1" dirty="0" err="1">
                <a:solidFill>
                  <a:prstClr val="white"/>
                </a:solidFill>
                <a:latin typeface="Book Antiqua" pitchFamily="18" charset="0"/>
              </a:rPr>
              <a:t>Ananias</a:t>
            </a:r>
            <a:r>
              <a:rPr lang="fr-FR" sz="3000" b="1" dirty="0">
                <a:solidFill>
                  <a:prstClr val="white"/>
                </a:solidFill>
                <a:latin typeface="Book Antiqua" pitchFamily="18" charset="0"/>
              </a:rPr>
              <a:t>, </a:t>
            </a:r>
            <a:r>
              <a:rPr lang="fr-FR" sz="3000" b="1" dirty="0" err="1">
                <a:solidFill>
                  <a:prstClr val="white"/>
                </a:solidFill>
                <a:latin typeface="Book Antiqua" pitchFamily="18" charset="0"/>
              </a:rPr>
              <a:t>Azarias</a:t>
            </a:r>
            <a:r>
              <a:rPr lang="fr-FR" sz="3000" b="1" dirty="0">
                <a:solidFill>
                  <a:prstClr val="white"/>
                </a:solidFill>
                <a:latin typeface="Book Antiqua" pitchFamily="18" charset="0"/>
              </a:rPr>
              <a:t> et </a:t>
            </a:r>
            <a:r>
              <a:rPr lang="fr-FR" sz="3000" b="1" dirty="0" err="1">
                <a:solidFill>
                  <a:prstClr val="white"/>
                </a:solidFill>
                <a:latin typeface="Book Antiqua" pitchFamily="18" charset="0"/>
              </a:rPr>
              <a:t>Mishaël</a:t>
            </a:r>
            <a:endParaRPr lang="fr-FR" sz="3000" b="1" dirty="0">
              <a:solidFill>
                <a:prstClr val="white"/>
              </a:solidFill>
              <a:latin typeface="Book Antiqua" pitchFamily="18" charset="0"/>
            </a:endParaRPr>
          </a:p>
        </p:txBody>
      </p:sp>
      <p:sp>
        <p:nvSpPr>
          <p:cNvPr id="17" name="ZoneTexte 16">
            <a:extLst>
              <a:ext uri="{FF2B5EF4-FFF2-40B4-BE49-F238E27FC236}">
                <a16:creationId xmlns:a16="http://schemas.microsoft.com/office/drawing/2014/main" id="{E36A6E04-33E3-3C8E-B9A3-D76EB3CB609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Tenen</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D111801A-946D-5CE9-C7BB-894A6966274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3192625"/>
      </p:ext>
    </p:extLst>
  </p:cSld>
  <p:clrMapOvr>
    <a:masterClrMapping/>
  </p:clrMapOvr>
</p:sld>
</file>

<file path=ppt/slides/slide4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105424" cy="2554545"/>
          </a:xfrm>
          <a:prstGeom prst="rect">
            <a:avLst/>
          </a:prstGeom>
        </p:spPr>
        <p:txBody>
          <a:bodyPr wrap="square">
            <a:spAutoFit/>
          </a:bodyPr>
          <a:lstStyle/>
          <a:p>
            <a:pPr algn="just" defTabSz="1219170" rtl="1"/>
            <a:r>
              <a:rPr lang="ar-EG" sz="4000" dirty="0">
                <a:solidFill>
                  <a:prstClr val="white"/>
                </a:solidFill>
                <a:latin typeface="Calibri"/>
                <a:cs typeface="Arial" panose="020B0604020202020204" pitchFamily="34" charset="0"/>
              </a:rPr>
              <a:t>لما رُفعوا ليأخذوا المجد في أجسادهم انحدر ملاك وأطفأ اللهيب وصيره بارداً عن حنانيا </a:t>
            </a:r>
            <a:r>
              <a:rPr lang="ar-EG" sz="4000" dirty="0" err="1">
                <a:solidFill>
                  <a:prstClr val="white"/>
                </a:solidFill>
                <a:latin typeface="Calibri"/>
                <a:cs typeface="Arial" panose="020B0604020202020204" pitchFamily="34" charset="0"/>
              </a:rPr>
              <a:t>وعزاريا</a:t>
            </a:r>
            <a:r>
              <a:rPr lang="ar-EG" sz="4000" dirty="0">
                <a:solidFill>
                  <a:prstClr val="white"/>
                </a:solidFill>
                <a:latin typeface="Calibri"/>
                <a:cs typeface="Arial" panose="020B0604020202020204" pitchFamily="34" charset="0"/>
              </a:rPr>
              <a:t> </a:t>
            </a:r>
            <a:r>
              <a:rPr lang="ar-EG" sz="4000" dirty="0" err="1">
                <a:solidFill>
                  <a:prstClr val="white"/>
                </a:solidFill>
                <a:latin typeface="Calibri"/>
                <a:cs typeface="Arial" panose="020B0604020202020204" pitchFamily="34" charset="0"/>
              </a:rPr>
              <a:t>وميصائيل</a:t>
            </a:r>
            <a:r>
              <a:rPr lang="ar-EG" sz="4000" dirty="0">
                <a:solidFill>
                  <a:prstClr val="white"/>
                </a:solidFill>
                <a:latin typeface="Calibri"/>
                <a:cs typeface="Arial" panose="020B0604020202020204" pitchFamily="34" charset="0"/>
              </a:rPr>
              <a:t>.</a:t>
            </a:r>
            <a:endParaRPr lang="fr-FR" sz="4000" dirty="0">
              <a:solidFill>
                <a:prstClr val="white"/>
              </a:solidFill>
              <a:latin typeface="Calibri"/>
            </a:endParaRPr>
          </a:p>
        </p:txBody>
      </p:sp>
      <p:sp>
        <p:nvSpPr>
          <p:cNvPr id="6" name="Rectangle 5"/>
          <p:cNvSpPr/>
          <p:nvPr/>
        </p:nvSpPr>
        <p:spPr>
          <a:xfrm>
            <a:off x="431371" y="332657"/>
            <a:ext cx="6096677" cy="2862322"/>
          </a:xfrm>
          <a:prstGeom prst="rect">
            <a:avLst/>
          </a:prstGeom>
        </p:spPr>
        <p:txBody>
          <a:bodyPr wrap="square">
            <a:spAutoFit/>
          </a:bodyPr>
          <a:lstStyle/>
          <a:p>
            <a:pPr algn="just" defTabSz="1219170"/>
            <a:r>
              <a:rPr lang="fr-FR" sz="3000" dirty="0">
                <a:solidFill>
                  <a:prstClr val="white"/>
                </a:solidFill>
                <a:latin typeface="CS Avva Shenouda" pitchFamily="34" charset="0"/>
              </a:rPr>
              <a:t>¿`</a:t>
            </a:r>
            <a:r>
              <a:rPr lang="fr-FR" sz="3000" dirty="0" err="1">
                <a:solidFill>
                  <a:prstClr val="white"/>
                </a:solidFill>
                <a:latin typeface="CS Avva Shenouda" pitchFamily="34" charset="0"/>
              </a:rPr>
              <a:t>Trion</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pai;on</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nje</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melin</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natou</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peroc</a:t>
            </a:r>
            <a:r>
              <a:rPr lang="fr-FR" sz="3000" dirty="0">
                <a:solidFill>
                  <a:prstClr val="white"/>
                </a:solidFill>
                <a:latin typeface="CS Avva Shenouda" pitchFamily="34" charset="0"/>
              </a:rPr>
              <a:t> doxa `m`</a:t>
            </a:r>
            <a:r>
              <a:rPr lang="fr-FR" sz="3000" dirty="0" err="1">
                <a:solidFill>
                  <a:prstClr val="white"/>
                </a:solidFill>
                <a:latin typeface="CS Avva Shenouda" pitchFamily="34" charset="0"/>
              </a:rPr>
              <a:t>pcatetou</a:t>
            </a:r>
            <a:r>
              <a:rPr lang="fr-FR" sz="3000" dirty="0">
                <a:solidFill>
                  <a:prstClr val="white"/>
                </a:solidFill>
                <a:latin typeface="CS Avva Shenouda" pitchFamily="34" charset="0"/>
              </a:rPr>
              <a:t> @  </a:t>
            </a:r>
            <a:r>
              <a:rPr lang="fr-FR" sz="3000" dirty="0" err="1">
                <a:solidFill>
                  <a:prstClr val="white"/>
                </a:solidFill>
                <a:latin typeface="CS Avva Shenouda" pitchFamily="34" charset="0"/>
              </a:rPr>
              <a:t>cwmatoc</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aggeloc</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gar</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cenacel</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ede</a:t>
            </a:r>
            <a:r>
              <a:rPr lang="fr-FR" sz="3000" dirty="0">
                <a:solidFill>
                  <a:prstClr val="white"/>
                </a:solidFill>
                <a:latin typeface="CS Avva Shenouda" pitchFamily="34" charset="0"/>
              </a:rPr>
              <a:t> @  </a:t>
            </a:r>
            <a:r>
              <a:rPr lang="fr-FR" sz="3000" dirty="0" err="1">
                <a:solidFill>
                  <a:prstClr val="white"/>
                </a:solidFill>
                <a:latin typeface="CS Avva Shenouda" pitchFamily="34" charset="0"/>
              </a:rPr>
              <a:t>autoki;on</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vligartyc</a:t>
            </a:r>
            <a:r>
              <a:rPr lang="fr-FR" sz="3000" dirty="0">
                <a:solidFill>
                  <a:prstClr val="white"/>
                </a:solidFill>
                <a:latin typeface="CS Avva Shenouda" pitchFamily="34" charset="0"/>
              </a:rPr>
              <a:t> @ `</a:t>
            </a:r>
            <a:r>
              <a:rPr lang="fr-FR" sz="3000" dirty="0" err="1">
                <a:solidFill>
                  <a:prstClr val="white"/>
                </a:solidFill>
                <a:latin typeface="CS Avva Shenouda" pitchFamily="34" charset="0"/>
              </a:rPr>
              <a:t>eleuce`wn</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ymwn</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Ananiac</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Azariac</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ke</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Micayl</a:t>
            </a:r>
            <a:r>
              <a:rPr lang="fr-FR" sz="3000" dirty="0">
                <a:solidFill>
                  <a:prstClr val="white"/>
                </a:solidFill>
                <a:latin typeface="CS Avva Shenouda" pitchFamily="34" charset="0"/>
              </a:rPr>
              <a:t>.</a:t>
            </a:r>
          </a:p>
        </p:txBody>
      </p:sp>
      <p:sp>
        <p:nvSpPr>
          <p:cNvPr id="7" name="Rectangle 6"/>
          <p:cNvSpPr/>
          <p:nvPr/>
        </p:nvSpPr>
        <p:spPr>
          <a:xfrm>
            <a:off x="431371" y="4637455"/>
            <a:ext cx="11346117" cy="1338828"/>
          </a:xfrm>
          <a:prstGeom prst="rect">
            <a:avLst/>
          </a:prstGeom>
        </p:spPr>
        <p:txBody>
          <a:bodyPr wrap="square">
            <a:spAutoFit/>
          </a:bodyPr>
          <a:lstStyle/>
          <a:p>
            <a:pPr algn="ctr" defTabSz="1219170"/>
            <a:r>
              <a:rPr lang="fr-FR" sz="2700" b="1" dirty="0">
                <a:solidFill>
                  <a:prstClr val="white"/>
                </a:solidFill>
                <a:latin typeface="Book Antiqua" pitchFamily="18" charset="0"/>
              </a:rPr>
              <a:t>Quand ils furent élevés pour être glorifiés dans leurs corps L'ange descendit, arrêta le feu et il devint frais</a:t>
            </a:r>
          </a:p>
          <a:p>
            <a:pPr algn="ctr" defTabSz="1219170"/>
            <a:r>
              <a:rPr lang="fr-FR" sz="2700" b="1" dirty="0" err="1">
                <a:solidFill>
                  <a:prstClr val="white"/>
                </a:solidFill>
                <a:latin typeface="Book Antiqua" pitchFamily="18" charset="0"/>
              </a:rPr>
              <a:t>Ananias</a:t>
            </a:r>
            <a:r>
              <a:rPr lang="fr-FR" sz="2700" b="1" dirty="0">
                <a:solidFill>
                  <a:prstClr val="white"/>
                </a:solidFill>
                <a:latin typeface="Book Antiqua" pitchFamily="18" charset="0"/>
              </a:rPr>
              <a:t>, </a:t>
            </a:r>
            <a:r>
              <a:rPr lang="fr-FR" sz="2700" b="1" dirty="0" err="1">
                <a:solidFill>
                  <a:prstClr val="white"/>
                </a:solidFill>
                <a:latin typeface="Book Antiqua" pitchFamily="18" charset="0"/>
              </a:rPr>
              <a:t>Azarias</a:t>
            </a:r>
            <a:r>
              <a:rPr lang="fr-FR" sz="2700" b="1" dirty="0">
                <a:solidFill>
                  <a:prstClr val="white"/>
                </a:solidFill>
                <a:latin typeface="Book Antiqua" pitchFamily="18" charset="0"/>
              </a:rPr>
              <a:t> et </a:t>
            </a:r>
            <a:r>
              <a:rPr lang="fr-FR" sz="2700" b="1" dirty="0" err="1">
                <a:solidFill>
                  <a:prstClr val="white"/>
                </a:solidFill>
                <a:latin typeface="Book Antiqua" pitchFamily="18" charset="0"/>
              </a:rPr>
              <a:t>Mishaël</a:t>
            </a:r>
            <a:endParaRPr lang="fr-FR" sz="2700" b="1" dirty="0">
              <a:solidFill>
                <a:prstClr val="white"/>
              </a:solidFill>
              <a:latin typeface="Book Antiqua" pitchFamily="18" charset="0"/>
            </a:endParaRPr>
          </a:p>
        </p:txBody>
      </p:sp>
      <p:sp>
        <p:nvSpPr>
          <p:cNvPr id="17" name="ZoneTexte 16">
            <a:extLst>
              <a:ext uri="{FF2B5EF4-FFF2-40B4-BE49-F238E27FC236}">
                <a16:creationId xmlns:a16="http://schemas.microsoft.com/office/drawing/2014/main" id="{41CBCC2A-2D7F-3645-625A-0AD85C5E0A7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Tenen</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1D226B3B-3FE4-493D-16D7-AEB52BB3E03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42859641"/>
      </p:ext>
    </p:extLst>
  </p:cSld>
  <p:clrMapOvr>
    <a:masterClrMapping/>
  </p:clrMapOvr>
</p:sld>
</file>

<file path=ppt/slides/slide47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105424" cy="1446550"/>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يسبحون ويباركون الله في كل حين.</a:t>
            </a:r>
            <a:endParaRPr lang="fr-FR" sz="4400" dirty="0">
              <a:solidFill>
                <a:prstClr val="white"/>
              </a:solidFill>
              <a:latin typeface="Calibri"/>
            </a:endParaRPr>
          </a:p>
        </p:txBody>
      </p:sp>
      <p:sp>
        <p:nvSpPr>
          <p:cNvPr id="6" name="Rectangle 5"/>
          <p:cNvSpPr/>
          <p:nvPr/>
        </p:nvSpPr>
        <p:spPr>
          <a:xfrm>
            <a:off x="431371" y="332658"/>
            <a:ext cx="6096677" cy="1138773"/>
          </a:xfrm>
          <a:prstGeom prst="rect">
            <a:avLst/>
          </a:prstGeom>
        </p:spPr>
        <p:txBody>
          <a:bodyPr wrap="square">
            <a:spAutoFit/>
          </a:bodyPr>
          <a:lstStyle/>
          <a:p>
            <a:pPr algn="just" defTabSz="1219170"/>
            <a:r>
              <a:rPr lang="pt-BR" sz="3400">
                <a:solidFill>
                  <a:prstClr val="white"/>
                </a:solidFill>
                <a:latin typeface="CS Avva Shenouda" pitchFamily="34" charset="0"/>
              </a:rPr>
              <a:t>Euhwc eu`cmou `e`V</a:t>
            </a:r>
            <a:r>
              <a:rPr lang="pt-BR" sz="3400" dirty="0">
                <a:solidFill>
                  <a:prstClr val="white"/>
                </a:solidFill>
                <a:latin typeface="CS Avva Shenouda" pitchFamily="34" charset="0"/>
              </a:rPr>
              <a:t>] `ncyou niben.</a:t>
            </a:r>
            <a:endParaRPr lang="fr-FR" sz="3400" dirty="0">
              <a:solidFill>
                <a:prstClr val="white"/>
              </a:solidFill>
              <a:latin typeface="CS Avva Shenouda" pitchFamily="34" charset="0"/>
            </a:endParaRPr>
          </a:p>
        </p:txBody>
      </p:sp>
      <p:sp>
        <p:nvSpPr>
          <p:cNvPr id="7" name="Rectangle 6"/>
          <p:cNvSpPr/>
          <p:nvPr/>
        </p:nvSpPr>
        <p:spPr>
          <a:xfrm>
            <a:off x="1991544" y="4368007"/>
            <a:ext cx="7920880" cy="1077218"/>
          </a:xfrm>
          <a:prstGeom prst="rect">
            <a:avLst/>
          </a:prstGeom>
        </p:spPr>
        <p:txBody>
          <a:bodyPr wrap="square">
            <a:spAutoFit/>
          </a:bodyPr>
          <a:lstStyle/>
          <a:p>
            <a:pPr algn="ctr" defTabSz="1219170"/>
            <a:r>
              <a:rPr lang="fr-FR" sz="3200" b="1" dirty="0">
                <a:solidFill>
                  <a:prstClr val="white"/>
                </a:solidFill>
                <a:latin typeface="Book Antiqua" pitchFamily="18" charset="0"/>
              </a:rPr>
              <a:t>Ils louent et bénissent Dieu en tout temps.</a:t>
            </a:r>
          </a:p>
        </p:txBody>
      </p:sp>
      <p:sp>
        <p:nvSpPr>
          <p:cNvPr id="17" name="ZoneTexte 16">
            <a:extLst>
              <a:ext uri="{FF2B5EF4-FFF2-40B4-BE49-F238E27FC236}">
                <a16:creationId xmlns:a16="http://schemas.microsoft.com/office/drawing/2014/main" id="{E2EF70ED-7CB7-AE33-CF12-B70BA030DF5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Tenen</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3B1A35AF-3D12-EC4F-6062-9D6D6A7F403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95897927"/>
      </p:ext>
    </p:extLst>
  </p:cSld>
  <p:clrMapOvr>
    <a:masterClrMapping/>
  </p:clrMapOvr>
</p:sld>
</file>

<file path=ppt/slides/slide4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105424" cy="3139321"/>
          </a:xfrm>
          <a:prstGeom prst="rect">
            <a:avLst/>
          </a:prstGeom>
        </p:spPr>
        <p:txBody>
          <a:bodyPr wrap="square">
            <a:spAutoFit/>
          </a:bodyPr>
          <a:lstStyle/>
          <a:p>
            <a:pPr algn="just" defTabSz="1219170" rtl="1"/>
            <a:r>
              <a:rPr lang="ar-EG" sz="3300" dirty="0">
                <a:solidFill>
                  <a:prstClr val="white"/>
                </a:solidFill>
                <a:latin typeface="Calibri"/>
                <a:cs typeface="Arial" panose="020B0604020202020204" pitchFamily="34" charset="0"/>
              </a:rPr>
              <a:t>كانوا يباركون الرب الثلاثة. </a:t>
            </a:r>
            <a:r>
              <a:rPr lang="ar-EG" sz="3300" dirty="0" err="1">
                <a:solidFill>
                  <a:prstClr val="white"/>
                </a:solidFill>
                <a:latin typeface="Calibri"/>
                <a:cs typeface="Arial" panose="020B0604020202020204" pitchFamily="34" charset="0"/>
              </a:rPr>
              <a:t>إذهم</a:t>
            </a:r>
            <a:r>
              <a:rPr lang="ar-EG" sz="3300" dirty="0">
                <a:solidFill>
                  <a:prstClr val="white"/>
                </a:solidFill>
                <a:latin typeface="Calibri"/>
                <a:cs typeface="Arial" panose="020B0604020202020204" pitchFamily="34" charset="0"/>
              </a:rPr>
              <a:t> في وسط الأتون المتوقد. ولم يقو عليهم الحريق. لأن ملاك الرب كان في وسطهم وخلصهم. ولم يدع شيئاَ من الشر يدركهم حنانيا </a:t>
            </a:r>
            <a:r>
              <a:rPr lang="ar-EG" sz="3300" dirty="0" err="1">
                <a:solidFill>
                  <a:prstClr val="white"/>
                </a:solidFill>
                <a:latin typeface="Calibri"/>
                <a:cs typeface="Arial" panose="020B0604020202020204" pitchFamily="34" charset="0"/>
              </a:rPr>
              <a:t>وعزاريا</a:t>
            </a:r>
            <a:r>
              <a:rPr lang="ar-EG" sz="3300" dirty="0">
                <a:solidFill>
                  <a:prstClr val="white"/>
                </a:solidFill>
                <a:latin typeface="Calibri"/>
                <a:cs typeface="Arial" panose="020B0604020202020204" pitchFamily="34" charset="0"/>
              </a:rPr>
              <a:t> </a:t>
            </a:r>
            <a:r>
              <a:rPr lang="ar-EG" sz="3300" dirty="0" err="1">
                <a:solidFill>
                  <a:prstClr val="white"/>
                </a:solidFill>
                <a:latin typeface="Calibri"/>
                <a:cs typeface="Arial" panose="020B0604020202020204" pitchFamily="34" charset="0"/>
              </a:rPr>
              <a:t>وميصائيل</a:t>
            </a:r>
            <a:endParaRPr lang="fr-FR" sz="3300" dirty="0">
              <a:solidFill>
                <a:prstClr val="white"/>
              </a:solidFill>
              <a:latin typeface="Calibri"/>
            </a:endParaRPr>
          </a:p>
        </p:txBody>
      </p:sp>
      <p:sp>
        <p:nvSpPr>
          <p:cNvPr id="6" name="Rectangle 5"/>
          <p:cNvSpPr/>
          <p:nvPr/>
        </p:nvSpPr>
        <p:spPr>
          <a:xfrm>
            <a:off x="431371" y="332656"/>
            <a:ext cx="6096677" cy="2893100"/>
          </a:xfrm>
          <a:prstGeom prst="rect">
            <a:avLst/>
          </a:prstGeom>
        </p:spPr>
        <p:txBody>
          <a:bodyPr wrap="square">
            <a:spAutoFit/>
          </a:bodyPr>
          <a:lstStyle/>
          <a:p>
            <a:pPr algn="just" defTabSz="1219170"/>
            <a:r>
              <a:rPr lang="fr-FR" sz="2600" dirty="0" err="1">
                <a:solidFill>
                  <a:prstClr val="white"/>
                </a:solidFill>
                <a:latin typeface="CS Avva Shenouda" pitchFamily="34" charset="0"/>
              </a:rPr>
              <a:t>Eulogon</a:t>
            </a:r>
            <a:r>
              <a:rPr lang="fr-FR" sz="2600" dirty="0">
                <a:solidFill>
                  <a:prstClr val="white"/>
                </a:solidFill>
                <a:latin typeface="CS Avva Shenouda" pitchFamily="34" charset="0"/>
              </a:rPr>
              <a:t> ton </a:t>
            </a:r>
            <a:r>
              <a:rPr lang="fr-FR" sz="2600" dirty="0" err="1">
                <a:solidFill>
                  <a:prstClr val="white"/>
                </a:solidFill>
                <a:latin typeface="CS Avva Shenouda" pitchFamily="34" charset="0"/>
              </a:rPr>
              <a:t>Kurion</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nje</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psomt</a:t>
            </a:r>
            <a:r>
              <a:rPr lang="fr-FR" sz="2600" dirty="0">
                <a:solidFill>
                  <a:prstClr val="white"/>
                </a:solidFill>
                <a:latin typeface="CS Avva Shenouda" pitchFamily="34" charset="0"/>
              </a:rPr>
              <a:t> @  </a:t>
            </a:r>
            <a:r>
              <a:rPr lang="fr-FR" sz="2600" dirty="0" err="1">
                <a:solidFill>
                  <a:prstClr val="white"/>
                </a:solidFill>
                <a:latin typeface="CS Avva Shenouda" pitchFamily="34" charset="0"/>
              </a:rPr>
              <a:t>euqen</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my</a:t>
            </a:r>
            <a:r>
              <a:rPr lang="fr-FR" sz="2600" dirty="0">
                <a:solidFill>
                  <a:prstClr val="white"/>
                </a:solidFill>
                <a:latin typeface="CS Avva Shenouda" pitchFamily="34" charset="0"/>
              </a:rPr>
              <a:t>] `n]`</a:t>
            </a:r>
            <a:r>
              <a:rPr lang="fr-FR" sz="2600" dirty="0" err="1">
                <a:solidFill>
                  <a:prstClr val="white"/>
                </a:solidFill>
                <a:latin typeface="CS Avva Shenouda" pitchFamily="34" charset="0"/>
              </a:rPr>
              <a:t>hrw</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ncate</a:t>
            </a:r>
            <a:r>
              <a:rPr lang="fr-FR" sz="2600" dirty="0">
                <a:solidFill>
                  <a:prstClr val="white"/>
                </a:solidFill>
                <a:latin typeface="CS Avva Shenouda" pitchFamily="34" charset="0"/>
              </a:rPr>
              <a:t> @ </a:t>
            </a:r>
            <a:r>
              <a:rPr lang="fr-FR" sz="2600" dirty="0" err="1">
                <a:solidFill>
                  <a:prstClr val="white"/>
                </a:solidFill>
                <a:latin typeface="CS Avva Shenouda" pitchFamily="34" charset="0"/>
              </a:rPr>
              <a:t>auw</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mpe</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pkwht</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sjemjom</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erwou</a:t>
            </a:r>
            <a:r>
              <a:rPr lang="fr-FR" sz="2600" dirty="0">
                <a:solidFill>
                  <a:prstClr val="white"/>
                </a:solidFill>
                <a:latin typeface="CS Avva Shenouda" pitchFamily="34" charset="0"/>
              </a:rPr>
              <a:t> @  `</a:t>
            </a:r>
            <a:r>
              <a:rPr lang="fr-FR" sz="2600" dirty="0" err="1">
                <a:solidFill>
                  <a:prstClr val="white"/>
                </a:solidFill>
                <a:latin typeface="CS Avva Shenouda" pitchFamily="34" charset="0"/>
              </a:rPr>
              <a:t>paggeloc</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gar</a:t>
            </a:r>
            <a:r>
              <a:rPr lang="fr-FR" sz="2600" dirty="0">
                <a:solidFill>
                  <a:prstClr val="white"/>
                </a:solidFill>
                <a:latin typeface="CS Avva Shenouda" pitchFamily="34" charset="0"/>
              </a:rPr>
              <a:t> `m`P¡ </a:t>
            </a:r>
            <a:r>
              <a:rPr lang="fr-FR" sz="2600" dirty="0" err="1">
                <a:solidFill>
                  <a:prstClr val="white"/>
                </a:solidFill>
                <a:latin typeface="CS Avva Shenouda" pitchFamily="34" charset="0"/>
              </a:rPr>
              <a:t>efhen</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teumyte</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afnohem</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mmwou</a:t>
            </a:r>
            <a:r>
              <a:rPr lang="fr-FR" sz="2600" dirty="0">
                <a:solidFill>
                  <a:prstClr val="white"/>
                </a:solidFill>
                <a:latin typeface="CS Avva Shenouda" pitchFamily="34" charset="0"/>
              </a:rPr>
              <a:t> @  </a:t>
            </a:r>
            <a:r>
              <a:rPr lang="fr-FR" sz="2600" dirty="0" err="1">
                <a:solidFill>
                  <a:prstClr val="white"/>
                </a:solidFill>
                <a:latin typeface="CS Avva Shenouda" pitchFamily="34" charset="0"/>
              </a:rPr>
              <a:t>au`w</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mpefkala`au</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mpe;wou</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nneftahwou</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Ananiac</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Azariac</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ke</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Micayl</a:t>
            </a:r>
            <a:r>
              <a:rPr lang="fr-FR" sz="2600" dirty="0">
                <a:solidFill>
                  <a:prstClr val="white"/>
                </a:solidFill>
                <a:latin typeface="CS Avva Shenouda" pitchFamily="34" charset="0"/>
              </a:rPr>
              <a:t>.</a:t>
            </a:r>
          </a:p>
        </p:txBody>
      </p:sp>
      <p:sp>
        <p:nvSpPr>
          <p:cNvPr id="7" name="Rectangle 6"/>
          <p:cNvSpPr/>
          <p:nvPr/>
        </p:nvSpPr>
        <p:spPr>
          <a:xfrm>
            <a:off x="431371" y="4524216"/>
            <a:ext cx="11346117" cy="1569660"/>
          </a:xfrm>
          <a:prstGeom prst="rect">
            <a:avLst/>
          </a:prstGeom>
        </p:spPr>
        <p:txBody>
          <a:bodyPr wrap="square">
            <a:spAutoFit/>
          </a:bodyPr>
          <a:lstStyle/>
          <a:p>
            <a:pPr algn="ctr" defTabSz="1219170"/>
            <a:r>
              <a:rPr lang="fr-FR" sz="2400" b="1" dirty="0">
                <a:solidFill>
                  <a:prstClr val="white"/>
                </a:solidFill>
                <a:latin typeface="Book Antiqua" pitchFamily="18" charset="0"/>
              </a:rPr>
              <a:t>Alors tous les trois se mirent à bénir Dieu au milieu de la </a:t>
            </a:r>
            <a:r>
              <a:rPr lang="fr-FR" sz="2400" b="1" dirty="0" err="1">
                <a:solidFill>
                  <a:prstClr val="white"/>
                </a:solidFill>
                <a:latin typeface="Book Antiqua" pitchFamily="18" charset="0"/>
              </a:rPr>
              <a:t>founaise</a:t>
            </a:r>
            <a:r>
              <a:rPr lang="fr-FR" sz="2400" b="1" dirty="0">
                <a:solidFill>
                  <a:prstClr val="white"/>
                </a:solidFill>
                <a:latin typeface="Book Antiqua" pitchFamily="18" charset="0"/>
              </a:rPr>
              <a:t> de feu ardent qui ne les toucha pas, car l’ange du Seigneur se trouvait parmi eux et les sauva. Il ne laissa aucun mal les toucher, </a:t>
            </a:r>
          </a:p>
          <a:p>
            <a:pPr algn="ctr" defTabSz="1219170"/>
            <a:r>
              <a:rPr lang="fr-FR" sz="2400" b="1" dirty="0" err="1">
                <a:solidFill>
                  <a:prstClr val="white"/>
                </a:solidFill>
                <a:latin typeface="Book Antiqua" pitchFamily="18" charset="0"/>
              </a:rPr>
              <a:t>Ananias</a:t>
            </a:r>
            <a:r>
              <a:rPr lang="fr-FR" sz="2400" b="1" dirty="0">
                <a:solidFill>
                  <a:prstClr val="white"/>
                </a:solidFill>
                <a:latin typeface="Book Antiqua" pitchFamily="18" charset="0"/>
              </a:rPr>
              <a:t>, </a:t>
            </a:r>
            <a:r>
              <a:rPr lang="fr-FR" sz="2400" b="1" dirty="0" err="1">
                <a:solidFill>
                  <a:prstClr val="white"/>
                </a:solidFill>
                <a:latin typeface="Book Antiqua" pitchFamily="18" charset="0"/>
              </a:rPr>
              <a:t>Azarias</a:t>
            </a:r>
            <a:r>
              <a:rPr lang="fr-FR" sz="2400" b="1" dirty="0">
                <a:solidFill>
                  <a:prstClr val="white"/>
                </a:solidFill>
                <a:latin typeface="Book Antiqua" pitchFamily="18" charset="0"/>
              </a:rPr>
              <a:t> et </a:t>
            </a:r>
            <a:r>
              <a:rPr lang="fr-FR" sz="2400" b="1" dirty="0" err="1">
                <a:solidFill>
                  <a:prstClr val="white"/>
                </a:solidFill>
                <a:latin typeface="Book Antiqua" pitchFamily="18" charset="0"/>
              </a:rPr>
              <a:t>Mishaël</a:t>
            </a:r>
            <a:endParaRPr lang="fr-FR" sz="2400" b="1" dirty="0">
              <a:solidFill>
                <a:prstClr val="white"/>
              </a:solidFill>
              <a:latin typeface="Book Antiqua" pitchFamily="18" charset="0"/>
            </a:endParaRPr>
          </a:p>
        </p:txBody>
      </p:sp>
      <p:sp>
        <p:nvSpPr>
          <p:cNvPr id="17" name="ZoneTexte 16">
            <a:extLst>
              <a:ext uri="{FF2B5EF4-FFF2-40B4-BE49-F238E27FC236}">
                <a16:creationId xmlns:a16="http://schemas.microsoft.com/office/drawing/2014/main" id="{75B79B87-4768-D974-7B98-3B5D012690A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Tenen</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D20246B2-B620-E925-EDCF-AB42BAA320B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77811009"/>
      </p:ext>
    </p:extLst>
  </p:cSld>
  <p:clrMapOvr>
    <a:masterClrMapping/>
  </p:clrMapOvr>
</p:sld>
</file>

<file path=ppt/slides/slide47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3139321"/>
          </a:xfrm>
          <a:prstGeom prst="rect">
            <a:avLst/>
          </a:prstGeom>
        </p:spPr>
        <p:txBody>
          <a:bodyPr wrap="square">
            <a:spAutoFit/>
          </a:bodyPr>
          <a:lstStyle/>
          <a:p>
            <a:pPr algn="just" defTabSz="1219170" rtl="1"/>
            <a:r>
              <a:rPr lang="ar-EG" sz="3300" dirty="0">
                <a:solidFill>
                  <a:prstClr val="white"/>
                </a:solidFill>
                <a:latin typeface="Calibri"/>
                <a:cs typeface="Arial" panose="020B0604020202020204" pitchFamily="34" charset="0"/>
              </a:rPr>
              <a:t>ومن بعد أن ننال من أسراره المقدسة نصرخ قائلين: قدوس الله. قدوس القوي. قدوس الذي هو وحده غير مائت. الذي أعطانا أنعامه وتحنن علي عدم معرفتنا حنانيا </a:t>
            </a:r>
            <a:r>
              <a:rPr lang="ar-EG" sz="3300" dirty="0" err="1">
                <a:solidFill>
                  <a:prstClr val="white"/>
                </a:solidFill>
                <a:latin typeface="Calibri"/>
                <a:cs typeface="Arial" panose="020B0604020202020204" pitchFamily="34" charset="0"/>
              </a:rPr>
              <a:t>وعزاريا</a:t>
            </a:r>
            <a:r>
              <a:rPr lang="ar-EG" sz="3300" dirty="0">
                <a:solidFill>
                  <a:prstClr val="white"/>
                </a:solidFill>
                <a:latin typeface="Calibri"/>
                <a:cs typeface="Arial" panose="020B0604020202020204" pitchFamily="34" charset="0"/>
              </a:rPr>
              <a:t> </a:t>
            </a:r>
            <a:r>
              <a:rPr lang="ar-EG" sz="3300" dirty="0" err="1">
                <a:solidFill>
                  <a:prstClr val="white"/>
                </a:solidFill>
                <a:latin typeface="Calibri"/>
                <a:cs typeface="Arial" panose="020B0604020202020204" pitchFamily="34" charset="0"/>
              </a:rPr>
              <a:t>وميصائيل</a:t>
            </a:r>
            <a:r>
              <a:rPr lang="ar-EG" sz="3300" dirty="0">
                <a:solidFill>
                  <a:prstClr val="white"/>
                </a:solidFill>
                <a:latin typeface="Calibri"/>
                <a:cs typeface="Arial" panose="020B0604020202020204" pitchFamily="34" charset="0"/>
              </a:rPr>
              <a:t>.</a:t>
            </a:r>
            <a:endParaRPr lang="fr-FR" sz="3300" dirty="0">
              <a:solidFill>
                <a:prstClr val="white"/>
              </a:solidFill>
              <a:latin typeface="Calibri"/>
            </a:endParaRPr>
          </a:p>
        </p:txBody>
      </p:sp>
      <p:sp>
        <p:nvSpPr>
          <p:cNvPr id="6" name="Rectangle 5"/>
          <p:cNvSpPr/>
          <p:nvPr/>
        </p:nvSpPr>
        <p:spPr>
          <a:xfrm>
            <a:off x="431371" y="332656"/>
            <a:ext cx="6096677" cy="3293209"/>
          </a:xfrm>
          <a:prstGeom prst="rect">
            <a:avLst/>
          </a:prstGeom>
        </p:spPr>
        <p:txBody>
          <a:bodyPr wrap="square">
            <a:spAutoFit/>
          </a:bodyPr>
          <a:lstStyle/>
          <a:p>
            <a:pPr algn="just" defTabSz="1219170"/>
            <a:r>
              <a:rPr lang="fr-FR" sz="2600" dirty="0">
                <a:solidFill>
                  <a:prstClr val="white"/>
                </a:solidFill>
                <a:latin typeface="CS Avva Shenouda" pitchFamily="34" charset="0"/>
              </a:rPr>
              <a:t>¿`</a:t>
            </a:r>
            <a:r>
              <a:rPr lang="fr-FR" sz="2600" dirty="0" err="1">
                <a:solidFill>
                  <a:prstClr val="white"/>
                </a:solidFill>
                <a:latin typeface="CS Avva Shenouda" pitchFamily="34" charset="0"/>
              </a:rPr>
              <a:t>Menenca</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ren</a:t>
            </a:r>
            <a:r>
              <a:rPr lang="fr-FR" sz="2600" dirty="0">
                <a:solidFill>
                  <a:prstClr val="white"/>
                </a:solidFill>
                <a:latin typeface="CS Avva Shenouda" pitchFamily="34" charset="0"/>
              </a:rPr>
              <a:t>[</a:t>
            </a:r>
            <a:r>
              <a:rPr lang="fr-FR" sz="2600" dirty="0" err="1">
                <a:solidFill>
                  <a:prstClr val="white"/>
                </a:solidFill>
                <a:latin typeface="CS Avva Shenouda" pitchFamily="34" charset="0"/>
              </a:rPr>
              <a:t>i`ebolqen</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nefmuctyrion</a:t>
            </a:r>
            <a:r>
              <a:rPr lang="fr-FR" sz="2600" dirty="0">
                <a:solidFill>
                  <a:prstClr val="white"/>
                </a:solidFill>
                <a:latin typeface="CS Avva Shenouda" pitchFamily="34" charset="0"/>
              </a:rPr>
              <a:t> =e=;=u </a:t>
            </a:r>
            <a:r>
              <a:rPr lang="fr-FR" sz="2600" dirty="0" err="1">
                <a:solidFill>
                  <a:prstClr val="white"/>
                </a:solidFill>
                <a:latin typeface="CS Avva Shenouda" pitchFamily="34" charset="0"/>
              </a:rPr>
              <a:t>enws`ebol</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enjw</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mmoc</a:t>
            </a:r>
            <a:r>
              <a:rPr lang="fr-FR" sz="2600" dirty="0">
                <a:solidFill>
                  <a:prstClr val="white"/>
                </a:solidFill>
                <a:latin typeface="CS Avva Shenouda" pitchFamily="34" charset="0"/>
              </a:rPr>
              <a:t> @  je `</a:t>
            </a:r>
            <a:r>
              <a:rPr lang="fr-FR" sz="2600" dirty="0" err="1">
                <a:solidFill>
                  <a:prstClr val="white"/>
                </a:solidFill>
                <a:latin typeface="CS Avva Shenouda" pitchFamily="34" charset="0"/>
              </a:rPr>
              <a:t>fouab</a:t>
            </a:r>
            <a:r>
              <a:rPr lang="fr-FR" sz="2600" dirty="0">
                <a:solidFill>
                  <a:prstClr val="white"/>
                </a:solidFill>
                <a:latin typeface="CS Avva Shenouda" pitchFamily="34" charset="0"/>
              </a:rPr>
              <a:t> `n[i `</a:t>
            </a:r>
            <a:r>
              <a:rPr lang="fr-FR" sz="2600" dirty="0" err="1">
                <a:solidFill>
                  <a:prstClr val="white"/>
                </a:solidFill>
                <a:latin typeface="CS Avva Shenouda" pitchFamily="34" charset="0"/>
              </a:rPr>
              <a:t>Pnoute</a:t>
            </a:r>
            <a:r>
              <a:rPr lang="fr-FR" sz="2600" dirty="0">
                <a:solidFill>
                  <a:prstClr val="white"/>
                </a:solidFill>
                <a:latin typeface="CS Avva Shenouda" pitchFamily="34" charset="0"/>
              </a:rPr>
              <a:t> @  `</a:t>
            </a:r>
            <a:r>
              <a:rPr lang="fr-FR" sz="2600" dirty="0" err="1">
                <a:solidFill>
                  <a:prstClr val="white"/>
                </a:solidFill>
                <a:latin typeface="CS Avva Shenouda" pitchFamily="34" charset="0"/>
              </a:rPr>
              <a:t>fouab</a:t>
            </a:r>
            <a:r>
              <a:rPr lang="fr-FR" sz="2600" dirty="0">
                <a:solidFill>
                  <a:prstClr val="white"/>
                </a:solidFill>
                <a:latin typeface="CS Avva Shenouda" pitchFamily="34" charset="0"/>
              </a:rPr>
              <a:t> `n[i </a:t>
            </a:r>
            <a:r>
              <a:rPr lang="fr-FR" sz="2600" dirty="0" err="1">
                <a:solidFill>
                  <a:prstClr val="white"/>
                </a:solidFill>
                <a:latin typeface="CS Avva Shenouda" pitchFamily="34" charset="0"/>
              </a:rPr>
              <a:t>petjwre</a:t>
            </a:r>
            <a:r>
              <a:rPr lang="fr-FR" sz="2600" dirty="0">
                <a:solidFill>
                  <a:prstClr val="white"/>
                </a:solidFill>
                <a:latin typeface="CS Avva Shenouda" pitchFamily="34" charset="0"/>
              </a:rPr>
              <a:t> @  `</a:t>
            </a:r>
            <a:r>
              <a:rPr lang="fr-FR" sz="2600" dirty="0" err="1">
                <a:solidFill>
                  <a:prstClr val="white"/>
                </a:solidFill>
                <a:latin typeface="CS Avva Shenouda" pitchFamily="34" charset="0"/>
              </a:rPr>
              <a:t>fouab</a:t>
            </a:r>
            <a:r>
              <a:rPr lang="fr-FR" sz="2600" dirty="0">
                <a:solidFill>
                  <a:prstClr val="white"/>
                </a:solidFill>
                <a:latin typeface="CS Avva Shenouda" pitchFamily="34" charset="0"/>
              </a:rPr>
              <a:t> `n[i </a:t>
            </a:r>
            <a:r>
              <a:rPr lang="fr-FR" sz="2600" dirty="0" err="1">
                <a:solidFill>
                  <a:prstClr val="white"/>
                </a:solidFill>
                <a:latin typeface="CS Avva Shenouda" pitchFamily="34" charset="0"/>
              </a:rPr>
              <a:t>petmou</a:t>
            </a:r>
            <a:r>
              <a:rPr lang="fr-FR" sz="2600" dirty="0">
                <a:solidFill>
                  <a:prstClr val="white"/>
                </a:solidFill>
                <a:latin typeface="CS Avva Shenouda" pitchFamily="34" charset="0"/>
              </a:rPr>
              <a:t> an `</a:t>
            </a:r>
            <a:r>
              <a:rPr lang="fr-FR" sz="2600" dirty="0" err="1">
                <a:solidFill>
                  <a:prstClr val="white"/>
                </a:solidFill>
                <a:latin typeface="CS Avva Shenouda" pitchFamily="34" charset="0"/>
              </a:rPr>
              <a:t>mmauatf</a:t>
            </a:r>
            <a:r>
              <a:rPr lang="fr-FR" sz="2600" dirty="0">
                <a:solidFill>
                  <a:prstClr val="white"/>
                </a:solidFill>
                <a:latin typeface="CS Avva Shenouda" pitchFamily="34" charset="0"/>
              </a:rPr>
              <a:t> @  </a:t>
            </a:r>
            <a:r>
              <a:rPr lang="fr-FR" sz="2600" dirty="0" err="1">
                <a:solidFill>
                  <a:prstClr val="white"/>
                </a:solidFill>
                <a:latin typeface="CS Avva Shenouda" pitchFamily="34" charset="0"/>
              </a:rPr>
              <a:t>pentaf</a:t>
            </a:r>
            <a:r>
              <a:rPr lang="fr-FR" sz="2600" dirty="0">
                <a:solidFill>
                  <a:prstClr val="white"/>
                </a:solidFill>
                <a:latin typeface="CS Avva Shenouda" pitchFamily="34" charset="0"/>
              </a:rPr>
              <a:t>] nan `</a:t>
            </a:r>
            <a:r>
              <a:rPr lang="fr-FR" sz="2600" dirty="0" err="1">
                <a:solidFill>
                  <a:prstClr val="white"/>
                </a:solidFill>
                <a:latin typeface="CS Avva Shenouda" pitchFamily="34" charset="0"/>
              </a:rPr>
              <a:t>ebolqen</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nef`hmot</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afsana`htyf</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ejen</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nenagni`a</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Ananiac</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Azariac</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ke</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Micayl</a:t>
            </a:r>
            <a:r>
              <a:rPr lang="fr-FR" sz="2600" dirty="0">
                <a:solidFill>
                  <a:prstClr val="white"/>
                </a:solidFill>
                <a:latin typeface="CS Avva Shenouda" pitchFamily="34" charset="0"/>
              </a:rPr>
              <a:t>.</a:t>
            </a:r>
          </a:p>
        </p:txBody>
      </p:sp>
      <p:sp>
        <p:nvSpPr>
          <p:cNvPr id="7" name="Rectangle 6"/>
          <p:cNvSpPr/>
          <p:nvPr/>
        </p:nvSpPr>
        <p:spPr>
          <a:xfrm>
            <a:off x="448229" y="4637453"/>
            <a:ext cx="11312400" cy="1508105"/>
          </a:xfrm>
          <a:prstGeom prst="rect">
            <a:avLst/>
          </a:prstGeom>
        </p:spPr>
        <p:txBody>
          <a:bodyPr wrap="square">
            <a:spAutoFit/>
          </a:bodyPr>
          <a:lstStyle/>
          <a:p>
            <a:pPr algn="ctr" defTabSz="1219170"/>
            <a:r>
              <a:rPr lang="fr-FR" sz="2300" b="1" dirty="0">
                <a:solidFill>
                  <a:prstClr val="white"/>
                </a:solidFill>
                <a:latin typeface="Book Antiqua" pitchFamily="18" charset="0"/>
              </a:rPr>
              <a:t>Et lorsque nous communions aux saints sacrements, nous crions en disant : Dieu Saint, Dieu Fort, Dieu qui est le seul Eternel. C’est lui qui nous a donné ses bienfaits et qui a eu pitié de notre ignorance.</a:t>
            </a:r>
          </a:p>
          <a:p>
            <a:pPr algn="ctr" defTabSz="1219170"/>
            <a:r>
              <a:rPr lang="fr-FR" sz="2300" b="1" dirty="0" err="1">
                <a:solidFill>
                  <a:prstClr val="white"/>
                </a:solidFill>
                <a:latin typeface="Book Antiqua" pitchFamily="18" charset="0"/>
              </a:rPr>
              <a:t>Ananias</a:t>
            </a:r>
            <a:r>
              <a:rPr lang="fr-FR" sz="2300" b="1" dirty="0">
                <a:solidFill>
                  <a:prstClr val="white"/>
                </a:solidFill>
                <a:latin typeface="Book Antiqua" pitchFamily="18" charset="0"/>
              </a:rPr>
              <a:t> ; </a:t>
            </a:r>
            <a:r>
              <a:rPr lang="fr-FR" sz="2300" b="1" dirty="0" err="1">
                <a:solidFill>
                  <a:prstClr val="white"/>
                </a:solidFill>
                <a:latin typeface="Book Antiqua" pitchFamily="18" charset="0"/>
              </a:rPr>
              <a:t>Azarias</a:t>
            </a:r>
            <a:r>
              <a:rPr lang="fr-FR" sz="2300" b="1" dirty="0">
                <a:solidFill>
                  <a:prstClr val="white"/>
                </a:solidFill>
                <a:latin typeface="Book Antiqua" pitchFamily="18" charset="0"/>
              </a:rPr>
              <a:t> et </a:t>
            </a:r>
            <a:r>
              <a:rPr lang="fr-FR" sz="2300" b="1" dirty="0" err="1">
                <a:solidFill>
                  <a:prstClr val="white"/>
                </a:solidFill>
                <a:latin typeface="Book Antiqua" pitchFamily="18" charset="0"/>
              </a:rPr>
              <a:t>Mishaël</a:t>
            </a:r>
            <a:endParaRPr lang="fr-FR" sz="2300" b="1" dirty="0">
              <a:solidFill>
                <a:prstClr val="white"/>
              </a:solidFill>
              <a:latin typeface="Book Antiqua" pitchFamily="18" charset="0"/>
            </a:endParaRPr>
          </a:p>
        </p:txBody>
      </p:sp>
      <p:sp>
        <p:nvSpPr>
          <p:cNvPr id="17" name="ZoneTexte 16">
            <a:extLst>
              <a:ext uri="{FF2B5EF4-FFF2-40B4-BE49-F238E27FC236}">
                <a16:creationId xmlns:a16="http://schemas.microsoft.com/office/drawing/2014/main" id="{534C9E80-2A9A-2B99-8BFC-CDB7F01F171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Tenen</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71B43728-028E-7EAF-3E38-47AE029988E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65775074"/>
      </p:ext>
    </p:extLst>
  </p:cSld>
  <p:clrMapOvr>
    <a:masterClrMapping/>
  </p:clrMapOvr>
</p:sld>
</file>

<file path=ppt/slides/slide47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1446550"/>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يسبحون ويباركون الله في كل حين.</a:t>
            </a:r>
            <a:endParaRPr lang="fr-FR" sz="4400" dirty="0">
              <a:solidFill>
                <a:prstClr val="white"/>
              </a:solidFill>
              <a:latin typeface="Calibri"/>
            </a:endParaRPr>
          </a:p>
        </p:txBody>
      </p:sp>
      <p:sp>
        <p:nvSpPr>
          <p:cNvPr id="6" name="Rectangle 5"/>
          <p:cNvSpPr/>
          <p:nvPr/>
        </p:nvSpPr>
        <p:spPr>
          <a:xfrm>
            <a:off x="431371" y="332658"/>
            <a:ext cx="6096677" cy="1138773"/>
          </a:xfrm>
          <a:prstGeom prst="rect">
            <a:avLst/>
          </a:prstGeom>
        </p:spPr>
        <p:txBody>
          <a:bodyPr wrap="square">
            <a:spAutoFit/>
          </a:bodyPr>
          <a:lstStyle/>
          <a:p>
            <a:pPr algn="just" defTabSz="1219170"/>
            <a:r>
              <a:rPr lang="pt-BR" sz="3400">
                <a:solidFill>
                  <a:prstClr val="white"/>
                </a:solidFill>
                <a:latin typeface="CS Avva Shenouda" pitchFamily="34" charset="0"/>
              </a:rPr>
              <a:t>Euhwc eu`cmou `e`V</a:t>
            </a:r>
            <a:r>
              <a:rPr lang="pt-BR" sz="3400" dirty="0">
                <a:solidFill>
                  <a:prstClr val="white"/>
                </a:solidFill>
                <a:latin typeface="CS Avva Shenouda" pitchFamily="34" charset="0"/>
              </a:rPr>
              <a:t>] `ncyou niben.</a:t>
            </a:r>
            <a:endParaRPr lang="fr-FR" sz="3400" dirty="0">
              <a:solidFill>
                <a:prstClr val="white"/>
              </a:solidFill>
              <a:latin typeface="CS Avva Shenouda" pitchFamily="34" charset="0"/>
            </a:endParaRPr>
          </a:p>
        </p:txBody>
      </p:sp>
      <p:sp>
        <p:nvSpPr>
          <p:cNvPr id="7" name="Rectangle 6"/>
          <p:cNvSpPr/>
          <p:nvPr/>
        </p:nvSpPr>
        <p:spPr>
          <a:xfrm>
            <a:off x="1991544" y="4368007"/>
            <a:ext cx="7920880" cy="1077218"/>
          </a:xfrm>
          <a:prstGeom prst="rect">
            <a:avLst/>
          </a:prstGeom>
        </p:spPr>
        <p:txBody>
          <a:bodyPr wrap="square">
            <a:spAutoFit/>
          </a:bodyPr>
          <a:lstStyle/>
          <a:p>
            <a:pPr algn="ctr" defTabSz="1219170"/>
            <a:r>
              <a:rPr lang="fr-FR" sz="3200" b="1" dirty="0">
                <a:solidFill>
                  <a:prstClr val="white"/>
                </a:solidFill>
                <a:latin typeface="Book Antiqua" pitchFamily="18" charset="0"/>
              </a:rPr>
              <a:t>Ils louent et bénissent Dieu en tout temps.</a:t>
            </a:r>
          </a:p>
        </p:txBody>
      </p:sp>
      <p:sp>
        <p:nvSpPr>
          <p:cNvPr id="17" name="ZoneTexte 16">
            <a:extLst>
              <a:ext uri="{FF2B5EF4-FFF2-40B4-BE49-F238E27FC236}">
                <a16:creationId xmlns:a16="http://schemas.microsoft.com/office/drawing/2014/main" id="{AF453A8E-33B0-A742-B6F2-46C04930FA6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Tenen</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2B8E2339-3328-59DF-C08F-D7345E32701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68274616"/>
      </p:ext>
    </p:extLst>
  </p:cSld>
  <p:clrMapOvr>
    <a:masterClrMapping/>
  </p:clrMapOvr>
</p:sld>
</file>

<file path=ppt/slides/slide47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3359696" y="980728"/>
            <a:ext cx="5616624" cy="861774"/>
          </a:xfrm>
          <a:prstGeom prst="rect">
            <a:avLst/>
          </a:prstGeom>
        </p:spPr>
        <p:txBody>
          <a:bodyPr wrap="square">
            <a:spAutoFit/>
          </a:bodyPr>
          <a:lstStyle/>
          <a:p>
            <a:pPr algn="ctr"/>
            <a:r>
              <a:rPr lang="fr-FR" sz="5000" dirty="0" err="1">
                <a:solidFill>
                  <a:prstClr val="white"/>
                </a:solidFill>
                <a:latin typeface="Avva_Marcos" pitchFamily="82" charset="0"/>
              </a:rPr>
              <a:t>T</a:t>
            </a:r>
            <a:r>
              <a:rPr lang="fr-FR" sz="5000" dirty="0" err="1">
                <a:solidFill>
                  <a:prstClr val="white"/>
                </a:solidFill>
                <a:latin typeface="CS Avva Shenouda" pitchFamily="34" charset="0"/>
              </a:rPr>
              <a:t>enoueh</a:t>
            </a:r>
            <a:endParaRPr lang="fr-FR" sz="5000" dirty="0">
              <a:solidFill>
                <a:prstClr val="white"/>
              </a:solidFill>
              <a:latin typeface="CS Avva Shenouda" pitchFamily="34" charset="0"/>
            </a:endParaRPr>
          </a:p>
        </p:txBody>
      </p:sp>
      <p:sp>
        <p:nvSpPr>
          <p:cNvPr id="7" name="Rectangle 6"/>
          <p:cNvSpPr/>
          <p:nvPr/>
        </p:nvSpPr>
        <p:spPr>
          <a:xfrm>
            <a:off x="2639616" y="3915056"/>
            <a:ext cx="7200800" cy="954107"/>
          </a:xfrm>
          <a:prstGeom prst="rect">
            <a:avLst/>
          </a:prstGeom>
        </p:spPr>
        <p:txBody>
          <a:bodyPr wrap="square">
            <a:spAutoFit/>
          </a:bodyPr>
          <a:lstStyle/>
          <a:p>
            <a:pPr algn="ctr"/>
            <a:r>
              <a:rPr lang="pt-BR" sz="2800" dirty="0">
                <a:solidFill>
                  <a:prstClr val="white"/>
                </a:solidFill>
                <a:latin typeface="CS Avva Shenouda" pitchFamily="34" charset="0"/>
              </a:rPr>
              <a:t>"ali Batoc `mpi=g `n`alou `n`agioc</a:t>
            </a:r>
          </a:p>
          <a:p>
            <a:pPr algn="ctr"/>
            <a:r>
              <a:rPr lang="fr-FR" sz="2800" b="1" dirty="0">
                <a:solidFill>
                  <a:prstClr val="white"/>
                </a:solidFill>
                <a:latin typeface="Book Antiqua" pitchFamily="18" charset="0"/>
              </a:rPr>
              <a:t>Cantique </a:t>
            </a:r>
            <a:r>
              <a:rPr lang="fr-FR" sz="2800" b="1" dirty="0" err="1">
                <a:solidFill>
                  <a:prstClr val="white"/>
                </a:solidFill>
                <a:latin typeface="Book Antiqua" pitchFamily="18" charset="0"/>
              </a:rPr>
              <a:t>watos</a:t>
            </a:r>
            <a:r>
              <a:rPr lang="fr-FR" sz="2800" b="1" dirty="0">
                <a:solidFill>
                  <a:prstClr val="white"/>
                </a:solidFill>
                <a:latin typeface="Book Antiqua" pitchFamily="18" charset="0"/>
              </a:rPr>
              <a:t> pour les 3 jeunes saints</a:t>
            </a:r>
          </a:p>
        </p:txBody>
      </p:sp>
      <p:sp>
        <p:nvSpPr>
          <p:cNvPr id="10" name="Rectangle 9"/>
          <p:cNvSpPr/>
          <p:nvPr/>
        </p:nvSpPr>
        <p:spPr>
          <a:xfrm>
            <a:off x="2279576" y="2639234"/>
            <a:ext cx="7848872" cy="523220"/>
          </a:xfrm>
          <a:prstGeom prst="rect">
            <a:avLst/>
          </a:prstGeom>
        </p:spPr>
        <p:txBody>
          <a:bodyPr wrap="square">
            <a:spAutoFit/>
          </a:bodyPr>
          <a:lstStyle/>
          <a:p>
            <a:pPr algn="ctr" rtl="1"/>
            <a:r>
              <a:rPr lang="fr-FR" sz="2800" b="1" dirty="0">
                <a:solidFill>
                  <a:prstClr val="white"/>
                </a:solidFill>
                <a:latin typeface="Book Antiqua" pitchFamily="18" charset="0"/>
              </a:rPr>
              <a:t> - De tout cœur nous Te suivons</a:t>
            </a:r>
            <a:r>
              <a:rPr lang="ar-EG" sz="2800" b="1" dirty="0">
                <a:solidFill>
                  <a:prstClr val="white"/>
                </a:solidFill>
                <a:latin typeface="Book Antiqua" pitchFamily="18" charset="0"/>
              </a:rPr>
              <a:t>نَتبعك بكل قلوبنا </a:t>
            </a:r>
            <a:r>
              <a:rPr lang="fr-FR" sz="2800" b="1" dirty="0">
                <a:solidFill>
                  <a:prstClr val="white"/>
                </a:solidFill>
                <a:latin typeface="Book Antiqua" pitchFamily="18" charset="0"/>
              </a:rPr>
              <a:t> </a:t>
            </a:r>
            <a:endParaRPr lang="fr-FR" sz="5000" dirty="0">
              <a:solidFill>
                <a:prstClr val="white"/>
              </a:solidFill>
            </a:endParaRPr>
          </a:p>
        </p:txBody>
      </p:sp>
      <p:pic>
        <p:nvPicPr>
          <p:cNvPr id="11"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2" name="Rectangle 11"/>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241</a:t>
            </a:r>
          </a:p>
        </p:txBody>
      </p:sp>
      <p:sp>
        <p:nvSpPr>
          <p:cNvPr id="4" name="ZoneTexte 3">
            <a:extLst>
              <a:ext uri="{FF2B5EF4-FFF2-40B4-BE49-F238E27FC236}">
                <a16:creationId xmlns:a16="http://schemas.microsoft.com/office/drawing/2014/main" id="{CBE1B40C-0D5F-9F13-99C3-DD455C1196E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Tenoueh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ncwk</a:t>
            </a:r>
            <a:r>
              <a:rPr lang="fr-FR" sz="1600" dirty="0">
                <a:solidFill>
                  <a:prstClr val="white"/>
                </a:solidFill>
                <a:latin typeface="CS Avva Shenouda" pitchFamily="34" charset="0"/>
              </a:rPr>
              <a:t> </a:t>
            </a:r>
            <a:r>
              <a:rPr lang="fr-FR" sz="1600" dirty="0">
                <a:solidFill>
                  <a:prstClr val="white"/>
                </a:solidFill>
                <a:latin typeface="Book Antiqua" pitchFamily="18" charset="0"/>
              </a:rPr>
              <a:t>- De tout cœur nous Te suivons</a:t>
            </a:r>
          </a:p>
        </p:txBody>
      </p:sp>
      <p:sp>
        <p:nvSpPr>
          <p:cNvPr id="5" name="ZoneTexte 4">
            <a:hlinkClick r:id="rId3" action="ppaction://hlinksldjump"/>
            <a:extLst>
              <a:ext uri="{FF2B5EF4-FFF2-40B4-BE49-F238E27FC236}">
                <a16:creationId xmlns:a16="http://schemas.microsoft.com/office/drawing/2014/main" id="{CC7066F2-A602-04DF-05A3-E710BD0FE4C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6475864"/>
      </p:ext>
    </p:extLst>
  </p:cSld>
  <p:clrMapOvr>
    <a:masterClrMapping/>
  </p:clrMapOvr>
</p:sld>
</file>

<file path=ppt/slides/slide47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نَتبعك بكل قلوبنا</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ونخافك</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ونطلب وجهكَ</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يا الله لا تخزنا.</a:t>
            </a:r>
            <a:endParaRPr lang="fr-FR" sz="4800" dirty="0">
              <a:solidFill>
                <a:prstClr val="white"/>
              </a:solidFill>
              <a:latin typeface="Calibri"/>
            </a:endParaRPr>
          </a:p>
        </p:txBody>
      </p:sp>
      <p:sp>
        <p:nvSpPr>
          <p:cNvPr id="6" name="Rectangle 5"/>
          <p:cNvSpPr/>
          <p:nvPr/>
        </p:nvSpPr>
        <p:spPr>
          <a:xfrm>
            <a:off x="431371" y="332656"/>
            <a:ext cx="6096677" cy="2964594"/>
          </a:xfrm>
          <a:prstGeom prst="rect">
            <a:avLst/>
          </a:prstGeom>
        </p:spPr>
        <p:txBody>
          <a:bodyPr wrap="square">
            <a:spAutoFit/>
          </a:bodyPr>
          <a:lstStyle/>
          <a:p>
            <a:pPr algn="just" defTabSz="1219170"/>
            <a:r>
              <a:rPr lang="fr-FR" sz="3733" dirty="0" err="1">
                <a:solidFill>
                  <a:prstClr val="white"/>
                </a:solidFill>
                <a:latin typeface="Avva_Marcos" panose="04020500000000000000" pitchFamily="82" charset="0"/>
              </a:rPr>
              <a:t>T</a:t>
            </a:r>
            <a:r>
              <a:rPr lang="fr-FR" sz="3733" dirty="0" err="1">
                <a:solidFill>
                  <a:prstClr val="white"/>
                </a:solidFill>
                <a:latin typeface="CS Avva Shenouda" pitchFamily="34" charset="0"/>
              </a:rPr>
              <a:t>enoueh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ncwk</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penhyt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tenerho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qatekhy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ouoh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tenkw</a:t>
            </a:r>
            <a:r>
              <a:rPr lang="fr-FR" sz="3733" dirty="0">
                <a:solidFill>
                  <a:prstClr val="white"/>
                </a:solidFill>
                <a:latin typeface="CS Avva Shenouda" pitchFamily="34" charset="0"/>
              </a:rPr>
              <a:t>]</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nca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pekho</a:t>
            </a:r>
            <a:r>
              <a:rPr lang="fr-FR" sz="3733" dirty="0">
                <a:solidFill>
                  <a:prstClr val="white"/>
                </a:solidFill>
                <a:latin typeface="CS Avva Shenouda" pitchFamily="34" charset="0"/>
              </a:rPr>
              <a:t> @ `V] `</a:t>
            </a:r>
            <a:r>
              <a:rPr lang="fr-FR" sz="3733" dirty="0" err="1">
                <a:solidFill>
                  <a:prstClr val="white"/>
                </a:solidFill>
                <a:latin typeface="CS Avva Shenouda" pitchFamily="34" charset="0"/>
              </a:rPr>
              <a:t>mper</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sipi</a:t>
            </a:r>
            <a:r>
              <a:rPr lang="fr-FR" sz="3733" dirty="0">
                <a:solidFill>
                  <a:prstClr val="white"/>
                </a:solidFill>
                <a:latin typeface="CS Avva Shenouda" pitchFamily="34" charset="0"/>
              </a:rPr>
              <a:t> nan.</a:t>
            </a:r>
          </a:p>
        </p:txBody>
      </p:sp>
      <p:sp>
        <p:nvSpPr>
          <p:cNvPr id="7" name="Rectangle 6"/>
          <p:cNvSpPr/>
          <p:nvPr/>
        </p:nvSpPr>
        <p:spPr>
          <a:xfrm>
            <a:off x="431371" y="3733800"/>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De tout cœur nous Te suivons</a:t>
            </a:r>
          </a:p>
          <a:p>
            <a:pPr algn="ctr" defTabSz="1219170"/>
            <a:r>
              <a:rPr lang="fr-FR" sz="3733" b="1" dirty="0">
                <a:solidFill>
                  <a:prstClr val="white"/>
                </a:solidFill>
                <a:latin typeface="Book Antiqua" pitchFamily="18" charset="0"/>
              </a:rPr>
              <a:t>Et nous Te craignons ô Dieu</a:t>
            </a:r>
          </a:p>
          <a:p>
            <a:pPr algn="ctr" defTabSz="1219170"/>
            <a:r>
              <a:rPr lang="fr-FR" sz="3733" b="1" dirty="0">
                <a:solidFill>
                  <a:prstClr val="white"/>
                </a:solidFill>
                <a:latin typeface="Book Antiqua" pitchFamily="18" charset="0"/>
              </a:rPr>
              <a:t>Et nous recherchons Ta face</a:t>
            </a:r>
          </a:p>
          <a:p>
            <a:pPr algn="ctr" defTabSz="1219170"/>
            <a:r>
              <a:rPr lang="fr-FR" sz="3733" b="1" dirty="0">
                <a:solidFill>
                  <a:prstClr val="white"/>
                </a:solidFill>
                <a:latin typeface="Book Antiqua" pitchFamily="18" charset="0"/>
              </a:rPr>
              <a:t>Ne nous laisse pas honteux</a:t>
            </a:r>
          </a:p>
        </p:txBody>
      </p:sp>
      <p:sp>
        <p:nvSpPr>
          <p:cNvPr id="17" name="ZoneTexte 16">
            <a:extLst>
              <a:ext uri="{FF2B5EF4-FFF2-40B4-BE49-F238E27FC236}">
                <a16:creationId xmlns:a16="http://schemas.microsoft.com/office/drawing/2014/main" id="{3A4BAF87-BBC5-0D10-78A6-A114FC59B93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Tenoueh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ncwk</a:t>
            </a:r>
            <a:r>
              <a:rPr lang="fr-FR" sz="1600" dirty="0">
                <a:solidFill>
                  <a:prstClr val="white"/>
                </a:solidFill>
                <a:latin typeface="CS Avva Shenouda" pitchFamily="34" charset="0"/>
              </a:rPr>
              <a:t> </a:t>
            </a:r>
            <a:r>
              <a:rPr lang="fr-FR" sz="1600" dirty="0">
                <a:solidFill>
                  <a:prstClr val="white"/>
                </a:solidFill>
                <a:latin typeface="Book Antiqua" pitchFamily="18" charset="0"/>
              </a:rPr>
              <a:t>- De tout cœur nous Te suivons</a:t>
            </a:r>
          </a:p>
        </p:txBody>
      </p:sp>
      <p:sp>
        <p:nvSpPr>
          <p:cNvPr id="18" name="ZoneTexte 17">
            <a:hlinkClick r:id="rId2" action="ppaction://hlinksldjump"/>
            <a:extLst>
              <a:ext uri="{FF2B5EF4-FFF2-40B4-BE49-F238E27FC236}">
                <a16:creationId xmlns:a16="http://schemas.microsoft.com/office/drawing/2014/main" id="{C46F300E-159F-E034-634F-BD4C8E88A0B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0192238"/>
      </p:ext>
    </p:extLst>
  </p:cSld>
  <p:clrMapOvr>
    <a:masterClrMapping/>
  </p:clrMapOvr>
</p:sld>
</file>

<file path=ppt/slides/slide47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بل اصنع معنا</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بحسب دعتك</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وكثرة رحمتك</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يا رب أعنا.</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¿Alla `</a:t>
            </a:r>
            <a:r>
              <a:rPr lang="fr-FR" sz="3733" dirty="0" err="1">
                <a:solidFill>
                  <a:prstClr val="white"/>
                </a:solidFill>
                <a:latin typeface="CS Avva Shenouda" pitchFamily="34" charset="0"/>
              </a:rPr>
              <a:t>ariou`i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neman</a:t>
            </a:r>
            <a:r>
              <a:rPr lang="fr-FR" sz="3733" dirty="0">
                <a:solidFill>
                  <a:prstClr val="white"/>
                </a:solidFill>
                <a:latin typeface="CS Avva Shenouda" pitchFamily="34" charset="0"/>
              </a:rPr>
              <a:t> @ kata </a:t>
            </a:r>
            <a:r>
              <a:rPr lang="fr-FR" sz="3733" dirty="0" err="1">
                <a:solidFill>
                  <a:prstClr val="white"/>
                </a:solidFill>
                <a:latin typeface="CS Avva Shenouda" pitchFamily="34" charset="0"/>
              </a:rPr>
              <a:t>tekmet`epikyc</a:t>
            </a:r>
            <a:r>
              <a:rPr lang="fr-FR" sz="3733" dirty="0">
                <a:solidFill>
                  <a:prstClr val="white"/>
                </a:solidFill>
                <a:latin typeface="CS Avva Shenouda" pitchFamily="34" charset="0"/>
              </a:rPr>
              <a:t> @ nem kata `</a:t>
            </a:r>
            <a:r>
              <a:rPr lang="fr-FR" sz="3733" dirty="0" err="1">
                <a:solidFill>
                  <a:prstClr val="white"/>
                </a:solidFill>
                <a:latin typeface="CS Avva Shenouda" pitchFamily="34" charset="0"/>
              </a:rPr>
              <a:t>p`asai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peknai</a:t>
            </a:r>
            <a:r>
              <a:rPr lang="fr-FR" sz="3733" dirty="0">
                <a:solidFill>
                  <a:prstClr val="white"/>
                </a:solidFill>
                <a:latin typeface="CS Avva Shenouda" pitchFamily="34" charset="0"/>
              </a:rPr>
              <a:t> </a:t>
            </a:r>
            <a:r>
              <a:rPr lang="fr-FR" sz="3733">
                <a:solidFill>
                  <a:prstClr val="white"/>
                </a:solidFill>
                <a:latin typeface="CS Avva Shenouda" pitchFamily="34" charset="0"/>
              </a:rPr>
              <a:t>@ `P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aribo`y;in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eron</a:t>
            </a:r>
            <a:r>
              <a:rPr lang="fr-FR" sz="3733" dirty="0">
                <a:solidFill>
                  <a:prstClr val="white"/>
                </a:solidFill>
                <a:latin typeface="CS Avva Shenouda" pitchFamily="34" charset="0"/>
              </a:rPr>
              <a:t>.</a:t>
            </a:r>
          </a:p>
        </p:txBody>
      </p:sp>
      <p:sp>
        <p:nvSpPr>
          <p:cNvPr id="7" name="Rectangle 6"/>
          <p:cNvSpPr/>
          <p:nvPr/>
        </p:nvSpPr>
        <p:spPr>
          <a:xfrm>
            <a:off x="431371" y="3733800"/>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Mais agis avec nous tous</a:t>
            </a:r>
          </a:p>
          <a:p>
            <a:pPr algn="ctr" defTabSz="1219170"/>
            <a:r>
              <a:rPr lang="fr-FR" sz="3733" b="1" dirty="0">
                <a:solidFill>
                  <a:prstClr val="white"/>
                </a:solidFill>
                <a:latin typeface="Book Antiqua" pitchFamily="18" charset="0"/>
              </a:rPr>
              <a:t>Selon Ta mansuétude</a:t>
            </a:r>
          </a:p>
          <a:p>
            <a:pPr algn="ctr" defTabSz="1219170"/>
            <a:r>
              <a:rPr lang="fr-FR" sz="3733" b="1" dirty="0">
                <a:solidFill>
                  <a:prstClr val="white"/>
                </a:solidFill>
                <a:latin typeface="Book Antiqua" pitchFamily="18" charset="0"/>
              </a:rPr>
              <a:t>Et ta grande miséricorde</a:t>
            </a:r>
          </a:p>
          <a:p>
            <a:pPr algn="ctr" defTabSz="1219170"/>
            <a:r>
              <a:rPr lang="fr-FR" sz="3733" b="1" dirty="0">
                <a:solidFill>
                  <a:prstClr val="white"/>
                </a:solidFill>
                <a:latin typeface="Book Antiqua" pitchFamily="18" charset="0"/>
              </a:rPr>
              <a:t>Ô Seigneur viens-nous en aide.</a:t>
            </a:r>
          </a:p>
        </p:txBody>
      </p:sp>
      <p:sp>
        <p:nvSpPr>
          <p:cNvPr id="17" name="ZoneTexte 16">
            <a:extLst>
              <a:ext uri="{FF2B5EF4-FFF2-40B4-BE49-F238E27FC236}">
                <a16:creationId xmlns:a16="http://schemas.microsoft.com/office/drawing/2014/main" id="{AEF3580E-1A6E-478B-A800-939F6C3FF32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Tenoueh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ncwk</a:t>
            </a:r>
            <a:r>
              <a:rPr lang="fr-FR" sz="1600" dirty="0">
                <a:solidFill>
                  <a:prstClr val="white"/>
                </a:solidFill>
                <a:latin typeface="CS Avva Shenouda" pitchFamily="34" charset="0"/>
              </a:rPr>
              <a:t> </a:t>
            </a:r>
            <a:r>
              <a:rPr lang="fr-FR" sz="1600" dirty="0">
                <a:solidFill>
                  <a:prstClr val="white"/>
                </a:solidFill>
                <a:latin typeface="Book Antiqua" pitchFamily="18" charset="0"/>
              </a:rPr>
              <a:t>- De tout cœur nous Te suivons</a:t>
            </a:r>
          </a:p>
        </p:txBody>
      </p:sp>
      <p:sp>
        <p:nvSpPr>
          <p:cNvPr id="18" name="ZoneTexte 17">
            <a:hlinkClick r:id="rId2" action="ppaction://hlinksldjump"/>
            <a:extLst>
              <a:ext uri="{FF2B5EF4-FFF2-40B4-BE49-F238E27FC236}">
                <a16:creationId xmlns:a16="http://schemas.microsoft.com/office/drawing/2014/main" id="{72CFF919-810E-D021-E85D-367C8937F30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20015702"/>
      </p:ext>
    </p:extLst>
  </p:cSld>
  <p:clrMapOvr>
    <a:masterClrMapping/>
  </p:clrMapOvr>
</p:sld>
</file>

<file path=ppt/slides/slide47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فلتصعد صلاتنا</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أمامك يا سيدنا</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مثل محرقات كباش</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وعجول سِمان.</a:t>
            </a:r>
            <a:endParaRPr lang="fr-FR" sz="4800" dirty="0">
              <a:solidFill>
                <a:prstClr val="white"/>
              </a:solidFill>
              <a:latin typeface="Calibri"/>
            </a:endParaRPr>
          </a:p>
        </p:txBody>
      </p:sp>
      <p:sp>
        <p:nvSpPr>
          <p:cNvPr id="6" name="Rectangle 5"/>
          <p:cNvSpPr/>
          <p:nvPr/>
        </p:nvSpPr>
        <p:spPr>
          <a:xfrm>
            <a:off x="431371" y="332656"/>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Mare </a:t>
            </a:r>
            <a:r>
              <a:rPr lang="fr-FR" sz="3733" dirty="0" err="1">
                <a:solidFill>
                  <a:prstClr val="white"/>
                </a:solidFill>
                <a:latin typeface="CS Avva Shenouda" pitchFamily="34" charset="0"/>
              </a:rPr>
              <a:t>tenproceu,y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pennyb</a:t>
            </a:r>
            <a:r>
              <a:rPr lang="fr-FR" sz="3733" dirty="0">
                <a:solidFill>
                  <a:prstClr val="white"/>
                </a:solidFill>
                <a:latin typeface="CS Avva Shenouda" pitchFamily="34" charset="0"/>
              </a:rPr>
              <a:t> @ `i </a:t>
            </a:r>
            <a:r>
              <a:rPr lang="fr-FR" sz="3733" dirty="0" err="1">
                <a:solidFill>
                  <a:prstClr val="white"/>
                </a:solidFill>
                <a:latin typeface="CS Avva Shenouda" pitchFamily="34" charset="0"/>
              </a:rPr>
              <a:t>e`pswi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mpek`m;o</a:t>
            </a:r>
            <a:r>
              <a:rPr lang="fr-FR" sz="3733" dirty="0">
                <a:solidFill>
                  <a:prstClr val="white"/>
                </a:solidFill>
                <a:latin typeface="CS Avva Shenouda" pitchFamily="34" charset="0"/>
              </a:rPr>
              <a:t> @ `m`</a:t>
            </a:r>
            <a:r>
              <a:rPr lang="fr-FR" sz="3733" dirty="0" err="1">
                <a:solidFill>
                  <a:prstClr val="white"/>
                </a:solidFill>
                <a:latin typeface="CS Avva Shenouda" pitchFamily="34" charset="0"/>
              </a:rPr>
              <a:t>vry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nhan</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lil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hanwili</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hanmaci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eukeniwout</a:t>
            </a:r>
            <a:r>
              <a:rPr lang="fr-FR" sz="3733" dirty="0">
                <a:solidFill>
                  <a:prstClr val="white"/>
                </a:solidFill>
                <a:latin typeface="CS Avva Shenouda" pitchFamily="34" charset="0"/>
              </a:rPr>
              <a:t>.</a:t>
            </a:r>
          </a:p>
        </p:txBody>
      </p:sp>
      <p:sp>
        <p:nvSpPr>
          <p:cNvPr id="7" name="Rectangle 6"/>
          <p:cNvSpPr/>
          <p:nvPr/>
        </p:nvSpPr>
        <p:spPr>
          <a:xfrm>
            <a:off x="431371" y="3733800"/>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Que notre prière s’élève</a:t>
            </a:r>
          </a:p>
          <a:p>
            <a:pPr algn="ctr" defTabSz="1219170"/>
            <a:r>
              <a:rPr lang="fr-FR" sz="3733" b="1" dirty="0">
                <a:solidFill>
                  <a:prstClr val="white"/>
                </a:solidFill>
                <a:latin typeface="Book Antiqua" pitchFamily="18" charset="0"/>
              </a:rPr>
              <a:t>Devant Toi, ô notre Maître</a:t>
            </a:r>
          </a:p>
          <a:p>
            <a:pPr algn="ctr" defTabSz="1219170"/>
            <a:r>
              <a:rPr lang="fr-FR" sz="3733" b="1" dirty="0">
                <a:solidFill>
                  <a:prstClr val="white"/>
                </a:solidFill>
                <a:latin typeface="Book Antiqua" pitchFamily="18" charset="0"/>
              </a:rPr>
              <a:t>Comparable à l’holocauste</a:t>
            </a:r>
          </a:p>
          <a:p>
            <a:pPr algn="ctr" defTabSz="1219170"/>
            <a:r>
              <a:rPr lang="fr-FR" sz="3733" b="1" dirty="0">
                <a:solidFill>
                  <a:prstClr val="white"/>
                </a:solidFill>
                <a:latin typeface="Book Antiqua" pitchFamily="18" charset="0"/>
              </a:rPr>
              <a:t>De bélier et de veaux gras.</a:t>
            </a:r>
          </a:p>
        </p:txBody>
      </p:sp>
      <p:sp>
        <p:nvSpPr>
          <p:cNvPr id="17" name="ZoneTexte 16">
            <a:extLst>
              <a:ext uri="{FF2B5EF4-FFF2-40B4-BE49-F238E27FC236}">
                <a16:creationId xmlns:a16="http://schemas.microsoft.com/office/drawing/2014/main" id="{B8688B19-06C1-73CF-E27B-AAB00C806A5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Tenoueh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ncwk</a:t>
            </a:r>
            <a:r>
              <a:rPr lang="fr-FR" sz="1600" dirty="0">
                <a:solidFill>
                  <a:prstClr val="white"/>
                </a:solidFill>
                <a:latin typeface="CS Avva Shenouda" pitchFamily="34" charset="0"/>
              </a:rPr>
              <a:t> </a:t>
            </a:r>
            <a:r>
              <a:rPr lang="fr-FR" sz="1600" dirty="0">
                <a:solidFill>
                  <a:prstClr val="white"/>
                </a:solidFill>
                <a:latin typeface="Book Antiqua" pitchFamily="18" charset="0"/>
              </a:rPr>
              <a:t>- De tout cœur nous Te suivons</a:t>
            </a:r>
          </a:p>
        </p:txBody>
      </p:sp>
      <p:sp>
        <p:nvSpPr>
          <p:cNvPr id="18" name="ZoneTexte 17">
            <a:hlinkClick r:id="rId2" action="ppaction://hlinksldjump"/>
            <a:extLst>
              <a:ext uri="{FF2B5EF4-FFF2-40B4-BE49-F238E27FC236}">
                <a16:creationId xmlns:a16="http://schemas.microsoft.com/office/drawing/2014/main" id="{3D31FE4B-CA32-25B0-16BC-C17F2EAD580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78486351"/>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7"/>
            <a:ext cx="11247156" cy="2123658"/>
          </a:xfrm>
          <a:prstGeom prst="rect">
            <a:avLst/>
          </a:prstGeom>
        </p:spPr>
        <p:txBody>
          <a:bodyPr wrap="square">
            <a:spAutoFit/>
          </a:bodyPr>
          <a:lstStyle/>
          <a:p>
            <a:pPr algn="just" rtl="1"/>
            <a:r>
              <a:rPr lang="ar-EG" sz="4400" dirty="0">
                <a:solidFill>
                  <a:prstClr val="white"/>
                </a:solidFill>
              </a:rPr>
              <a:t>باركوا الربَ يا جميعَ </a:t>
            </a:r>
            <a:r>
              <a:rPr lang="ar-EG" sz="4400" dirty="0" err="1">
                <a:solidFill>
                  <a:prstClr val="white"/>
                </a:solidFill>
              </a:rPr>
              <a:t>ملائكتَهُ.</a:t>
            </a:r>
            <a:r>
              <a:rPr lang="ar-EG" sz="4400" dirty="0">
                <a:solidFill>
                  <a:prstClr val="white"/>
                </a:solidFill>
              </a:rPr>
              <a:t> الأشداء في قوتهم. الصانعين قولهِ. سبحوه يا جميع </a:t>
            </a:r>
            <a:r>
              <a:rPr lang="ar-EG" sz="4400" dirty="0" err="1">
                <a:solidFill>
                  <a:prstClr val="white"/>
                </a:solidFill>
              </a:rPr>
              <a:t>جنوده.</a:t>
            </a:r>
            <a:r>
              <a:rPr lang="ar-EG" sz="4400" dirty="0">
                <a:solidFill>
                  <a:prstClr val="white"/>
                </a:solidFill>
              </a:rPr>
              <a:t> خُدّامَهُ الصانعين إرادته. باركوا الرب من </a:t>
            </a:r>
            <a:r>
              <a:rPr lang="ar-EG" sz="4400" dirty="0" err="1">
                <a:solidFill>
                  <a:prstClr val="white"/>
                </a:solidFill>
              </a:rPr>
              <a:t>السموات.</a:t>
            </a:r>
            <a:r>
              <a:rPr lang="ar-EG" sz="4400" dirty="0">
                <a:solidFill>
                  <a:prstClr val="white"/>
                </a:solidFill>
              </a:rPr>
              <a:t> باركوه في الأعالى. </a:t>
            </a:r>
            <a:r>
              <a:rPr lang="ar-EG" sz="4400" dirty="0" err="1">
                <a:solidFill>
                  <a:prstClr val="white"/>
                </a:solidFill>
              </a:rPr>
              <a:t>الليلويا</a:t>
            </a:r>
            <a:r>
              <a:rPr lang="ar-EG" sz="4400" dirty="0">
                <a:solidFill>
                  <a:prstClr val="white"/>
                </a:solidFill>
              </a:rPr>
              <a:t>.</a:t>
            </a:r>
            <a:endParaRPr lang="fr-FR" sz="4400" dirty="0">
              <a:solidFill>
                <a:prstClr val="white"/>
              </a:solidFill>
            </a:endParaRPr>
          </a:p>
        </p:txBody>
      </p:sp>
      <p:sp>
        <p:nvSpPr>
          <p:cNvPr id="7" name="Rectangle 6"/>
          <p:cNvSpPr/>
          <p:nvPr/>
        </p:nvSpPr>
        <p:spPr>
          <a:xfrm>
            <a:off x="457200" y="3476615"/>
            <a:ext cx="11247156" cy="2400657"/>
          </a:xfrm>
          <a:prstGeom prst="rect">
            <a:avLst/>
          </a:prstGeom>
        </p:spPr>
        <p:txBody>
          <a:bodyPr wrap="square">
            <a:spAutoFit/>
          </a:bodyPr>
          <a:lstStyle/>
          <a:p>
            <a:pPr algn="ctr"/>
            <a:r>
              <a:rPr lang="fr-FR" sz="3000" b="1" dirty="0">
                <a:solidFill>
                  <a:prstClr val="white"/>
                </a:solidFill>
                <a:latin typeface="Book Antiqua" pitchFamily="18" charset="0"/>
              </a:rPr>
              <a:t>Bénissez l'Éternel, vous ses anges, Qui êtes puissants en force, et qui exécutez ses ordres, En obéissant à la voix de sa parole! Bénissez l'Éternel, vous toutes ses armées, Qui êtes ses serviteurs, et qui faites sa volonté! Bénissez-Le dans les hauteurs Alléluia</a:t>
            </a:r>
          </a:p>
        </p:txBody>
      </p:sp>
      <p:sp>
        <p:nvSpPr>
          <p:cNvPr id="4" name="Rectangle 3">
            <a:hlinkClick r:id="rId2" action="ppaction://hlinksldjump"/>
            <a:extLst>
              <a:ext uri="{FF2B5EF4-FFF2-40B4-BE49-F238E27FC236}">
                <a16:creationId xmlns:a16="http://schemas.microsoft.com/office/drawing/2014/main" id="{57248F7B-3FA0-9178-FAFF-FB2EA4497505}"/>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E0CB59AD-4B02-53F9-B9FB-3B5E97133BC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8C7E3B20-A89D-B07C-2F2C-9E0F544866C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98833773"/>
      </p:ext>
    </p:extLst>
  </p:cSld>
  <p:clrMapOvr>
    <a:masterClrMapping/>
  </p:clrMapOvr>
</p:sld>
</file>

<file path=ppt/slides/slide48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لا تنس العهد الذي</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قطعته مع </a:t>
            </a:r>
            <a:r>
              <a:rPr lang="ar-EG" sz="4800" dirty="0" err="1">
                <a:solidFill>
                  <a:prstClr val="white"/>
                </a:solidFill>
                <a:latin typeface="Calibri"/>
                <a:cs typeface="Arial" panose="020B0604020202020204" pitchFamily="34" charset="0"/>
              </a:rPr>
              <a:t>أبائنا</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إبراهيم وإسحق ويعقوب</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إسرائيل </a:t>
            </a:r>
            <a:r>
              <a:rPr lang="ar-EG" sz="4800" dirty="0" err="1">
                <a:solidFill>
                  <a:prstClr val="white"/>
                </a:solidFill>
                <a:latin typeface="Calibri"/>
                <a:cs typeface="Arial" panose="020B0604020202020204" pitchFamily="34" charset="0"/>
              </a:rPr>
              <a:t>قديسك</a:t>
            </a:r>
            <a:r>
              <a:rPr lang="ar-EG" sz="4800" dirty="0">
                <a:solidFill>
                  <a:prstClr val="white"/>
                </a:solidFill>
                <a:latin typeface="Calibri"/>
                <a:cs typeface="Arial" panose="020B0604020202020204" pitchFamily="34" charset="0"/>
              </a:rPr>
              <a:t>.</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Mperer`pwbs</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dia;yky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yetakcemnytc</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nenio</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Abraam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Icaak</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Iakwb</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Picrayl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pe;ouab</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ntak</a:t>
            </a:r>
            <a:r>
              <a:rPr lang="fr-FR" sz="3733" dirty="0">
                <a:solidFill>
                  <a:prstClr val="white"/>
                </a:solidFill>
                <a:latin typeface="CS Avva Shenouda" pitchFamily="34" charset="0"/>
              </a:rPr>
              <a:t>.</a:t>
            </a:r>
          </a:p>
        </p:txBody>
      </p:sp>
      <p:sp>
        <p:nvSpPr>
          <p:cNvPr id="7" name="Rectangle 6"/>
          <p:cNvSpPr/>
          <p:nvPr/>
        </p:nvSpPr>
        <p:spPr>
          <a:xfrm>
            <a:off x="448229" y="3733800"/>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Ne répudie pas l’alliance</a:t>
            </a:r>
          </a:p>
          <a:p>
            <a:pPr algn="ctr" defTabSz="1219170"/>
            <a:r>
              <a:rPr lang="fr-FR" sz="3733" b="1" dirty="0">
                <a:solidFill>
                  <a:prstClr val="white"/>
                </a:solidFill>
                <a:latin typeface="Book Antiqua" pitchFamily="18" charset="0"/>
              </a:rPr>
              <a:t>Que tu fis avec nos pères</a:t>
            </a:r>
          </a:p>
          <a:p>
            <a:pPr algn="ctr" defTabSz="1219170"/>
            <a:r>
              <a:rPr lang="fr-FR" sz="3733" b="1" dirty="0">
                <a:solidFill>
                  <a:prstClr val="white"/>
                </a:solidFill>
                <a:latin typeface="Book Antiqua" pitchFamily="18" charset="0"/>
              </a:rPr>
              <a:t>Abraham, Isaac, Jacob ;</a:t>
            </a:r>
          </a:p>
          <a:p>
            <a:pPr algn="ctr" defTabSz="1219170"/>
            <a:r>
              <a:rPr lang="fr-FR" sz="3733" b="1" dirty="0">
                <a:solidFill>
                  <a:prstClr val="white"/>
                </a:solidFill>
                <a:latin typeface="Book Antiqua" pitchFamily="18" charset="0"/>
              </a:rPr>
              <a:t>Israël qui est Ton saint.</a:t>
            </a:r>
          </a:p>
        </p:txBody>
      </p:sp>
      <p:sp>
        <p:nvSpPr>
          <p:cNvPr id="17" name="ZoneTexte 16">
            <a:extLst>
              <a:ext uri="{FF2B5EF4-FFF2-40B4-BE49-F238E27FC236}">
                <a16:creationId xmlns:a16="http://schemas.microsoft.com/office/drawing/2014/main" id="{0599A2DD-8311-0C66-E6AD-8C52B247EAE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Tenoueh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ncwk</a:t>
            </a:r>
            <a:r>
              <a:rPr lang="fr-FR" sz="1600" dirty="0">
                <a:solidFill>
                  <a:prstClr val="white"/>
                </a:solidFill>
                <a:latin typeface="CS Avva Shenouda" pitchFamily="34" charset="0"/>
              </a:rPr>
              <a:t> </a:t>
            </a:r>
            <a:r>
              <a:rPr lang="fr-FR" sz="1600" dirty="0">
                <a:solidFill>
                  <a:prstClr val="white"/>
                </a:solidFill>
                <a:latin typeface="Book Antiqua" pitchFamily="18" charset="0"/>
              </a:rPr>
              <a:t>- De tout cœur nous Te suivons</a:t>
            </a:r>
          </a:p>
        </p:txBody>
      </p:sp>
      <p:sp>
        <p:nvSpPr>
          <p:cNvPr id="18" name="ZoneTexte 17">
            <a:hlinkClick r:id="rId2" action="ppaction://hlinksldjump"/>
            <a:extLst>
              <a:ext uri="{FF2B5EF4-FFF2-40B4-BE49-F238E27FC236}">
                <a16:creationId xmlns:a16="http://schemas.microsoft.com/office/drawing/2014/main" id="{19E47827-34EF-B3D8-2DBD-63FA0B74FFA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56367877"/>
      </p:ext>
    </p:extLst>
  </p:cSld>
  <p:clrMapOvr>
    <a:masterClrMapping/>
  </p:clrMapOvr>
</p:sld>
</file>

<file path=ppt/slides/slide48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384032" y="340592"/>
            <a:ext cx="5376597"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باركوا الرب يا جميع الشعوب</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والقبائل ولغات الألسن</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سبحوه</a:t>
            </a:r>
            <a:r>
              <a:rPr lang="ar-EG" sz="4267" dirty="0">
                <a:solidFill>
                  <a:prstClr val="white"/>
                </a:solidFill>
                <a:latin typeface="Calibri"/>
                <a:cs typeface="Arial" panose="020B0604020202020204" pitchFamily="34" charset="0"/>
              </a:rPr>
              <a:t> ومجدوه</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وزيدوه علواً إلى الآباد.</a:t>
            </a:r>
            <a:endParaRPr lang="fr-FR" sz="4267" dirty="0">
              <a:solidFill>
                <a:prstClr val="white"/>
              </a:solidFill>
              <a:latin typeface="Calibri"/>
            </a:endParaRPr>
          </a:p>
        </p:txBody>
      </p:sp>
      <p:sp>
        <p:nvSpPr>
          <p:cNvPr id="6" name="Rectangle 5"/>
          <p:cNvSpPr/>
          <p:nvPr/>
        </p:nvSpPr>
        <p:spPr>
          <a:xfrm>
            <a:off x="431371" y="332656"/>
            <a:ext cx="5664629"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Cmou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nilaoc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nivuly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niacpi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nlac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ma`wou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arihou`o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acf</a:t>
            </a:r>
            <a:r>
              <a:rPr lang="fr-FR" sz="3733" dirty="0">
                <a:solidFill>
                  <a:prstClr val="white"/>
                </a:solidFill>
                <a:latin typeface="CS Avva Shenouda" pitchFamily="34" charset="0"/>
              </a:rPr>
              <a:t> sa </a:t>
            </a:r>
            <a:r>
              <a:rPr lang="fr-FR" sz="3733" dirty="0" err="1">
                <a:solidFill>
                  <a:prstClr val="white"/>
                </a:solidFill>
                <a:latin typeface="CS Avva Shenouda" pitchFamily="34" charset="0"/>
              </a:rPr>
              <a:t>nieneh</a:t>
            </a:r>
            <a:r>
              <a:rPr lang="fr-FR" sz="3733" dirty="0">
                <a:solidFill>
                  <a:prstClr val="white"/>
                </a:solidFill>
                <a:latin typeface="CS Avva Shenouda" pitchFamily="34" charset="0"/>
              </a:rPr>
              <a:t>.</a:t>
            </a:r>
          </a:p>
        </p:txBody>
      </p:sp>
      <p:sp>
        <p:nvSpPr>
          <p:cNvPr id="7" name="Rectangle 6"/>
          <p:cNvSpPr/>
          <p:nvPr/>
        </p:nvSpPr>
        <p:spPr>
          <a:xfrm>
            <a:off x="448229" y="3733800"/>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Bénissez notre Seigneur,</a:t>
            </a:r>
          </a:p>
          <a:p>
            <a:pPr algn="ctr" defTabSz="1219170"/>
            <a:r>
              <a:rPr lang="fr-FR" sz="3733" b="1" dirty="0">
                <a:solidFill>
                  <a:prstClr val="white"/>
                </a:solidFill>
                <a:latin typeface="Book Antiqua" pitchFamily="18" charset="0"/>
              </a:rPr>
              <a:t>Tous les peuples, tribus et langues,</a:t>
            </a:r>
          </a:p>
          <a:p>
            <a:pPr algn="ctr" defTabSz="1219170"/>
            <a:r>
              <a:rPr lang="fr-FR" sz="3733" b="1" dirty="0">
                <a:solidFill>
                  <a:prstClr val="white"/>
                </a:solidFill>
                <a:latin typeface="Book Antiqua" pitchFamily="18" charset="0"/>
              </a:rPr>
              <a:t>Louez-le, glorifiez-le,</a:t>
            </a:r>
          </a:p>
          <a:p>
            <a:pPr algn="ctr" defTabSz="1219170"/>
            <a:r>
              <a:rPr lang="fr-FR" sz="3733" b="1" dirty="0">
                <a:solidFill>
                  <a:prstClr val="white"/>
                </a:solidFill>
                <a:latin typeface="Book Antiqua" pitchFamily="18" charset="0"/>
              </a:rPr>
              <a:t>Élevez-Le éternellement.</a:t>
            </a:r>
          </a:p>
        </p:txBody>
      </p:sp>
      <p:sp>
        <p:nvSpPr>
          <p:cNvPr id="17" name="ZoneTexte 16">
            <a:extLst>
              <a:ext uri="{FF2B5EF4-FFF2-40B4-BE49-F238E27FC236}">
                <a16:creationId xmlns:a16="http://schemas.microsoft.com/office/drawing/2014/main" id="{FE69976C-A9B5-B264-0DD4-31B5120CFAD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Tenoueh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ncwk</a:t>
            </a:r>
            <a:r>
              <a:rPr lang="fr-FR" sz="1600" dirty="0">
                <a:solidFill>
                  <a:prstClr val="white"/>
                </a:solidFill>
                <a:latin typeface="CS Avva Shenouda" pitchFamily="34" charset="0"/>
              </a:rPr>
              <a:t> </a:t>
            </a:r>
            <a:r>
              <a:rPr lang="fr-FR" sz="1600" dirty="0">
                <a:solidFill>
                  <a:prstClr val="white"/>
                </a:solidFill>
                <a:latin typeface="Book Antiqua" pitchFamily="18" charset="0"/>
              </a:rPr>
              <a:t>- De tout cœur nous Te suivons</a:t>
            </a:r>
          </a:p>
        </p:txBody>
      </p:sp>
      <p:sp>
        <p:nvSpPr>
          <p:cNvPr id="18" name="ZoneTexte 17">
            <a:hlinkClick r:id="rId2" action="ppaction://hlinksldjump"/>
            <a:extLst>
              <a:ext uri="{FF2B5EF4-FFF2-40B4-BE49-F238E27FC236}">
                <a16:creationId xmlns:a16="http://schemas.microsoft.com/office/drawing/2014/main" id="{E1A3D12D-2309-60AB-7630-F1D9243C41F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63932791"/>
      </p:ext>
    </p:extLst>
  </p:cSld>
  <p:clrMapOvr>
    <a:masterClrMapping/>
  </p:clrMapOvr>
</p:sld>
</file>

<file path=ppt/slides/slide4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 name="Rectangle 6"/>
          <p:cNvSpPr/>
          <p:nvPr/>
        </p:nvSpPr>
        <p:spPr>
          <a:xfrm>
            <a:off x="431371" y="3733800"/>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 notre Seigneur</a:t>
            </a:r>
          </a:p>
          <a:p>
            <a:pPr algn="ctr" defTabSz="1219170"/>
            <a:r>
              <a:rPr lang="fr-FR" sz="3733" b="1" dirty="0">
                <a:solidFill>
                  <a:prstClr val="white"/>
                </a:solidFill>
                <a:latin typeface="Book Antiqua" pitchFamily="18" charset="0"/>
              </a:rPr>
              <a:t>Ô vous les trois jeunes saints,</a:t>
            </a:r>
          </a:p>
          <a:p>
            <a:pPr algn="ctr" defTabSz="1219170"/>
            <a:r>
              <a:rPr lang="fr-FR" sz="3733" b="1" dirty="0" err="1">
                <a:solidFill>
                  <a:prstClr val="white"/>
                </a:solidFill>
                <a:latin typeface="Book Antiqua" pitchFamily="18" charset="0"/>
              </a:rPr>
              <a:t>Sedrak</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Missak</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Abdenago</a:t>
            </a:r>
            <a:r>
              <a:rPr lang="fr-FR" sz="3733" b="1" dirty="0">
                <a:solidFill>
                  <a:prstClr val="white"/>
                </a:solidFill>
                <a:latin typeface="Book Antiqua" pitchFamily="18" charset="0"/>
              </a:rPr>
              <a:t>,</a:t>
            </a:r>
          </a:p>
          <a:p>
            <a:pPr algn="ctr" defTabSz="1219170"/>
            <a:r>
              <a:rPr lang="fr-FR" sz="3733" b="1" dirty="0">
                <a:solidFill>
                  <a:prstClr val="white"/>
                </a:solidFill>
                <a:latin typeface="Book Antiqua" pitchFamily="18" charset="0"/>
              </a:rPr>
              <a:t>Pour qu’il nous pardonne nos péchés.</a:t>
            </a:r>
          </a:p>
        </p:txBody>
      </p:sp>
      <p:sp>
        <p:nvSpPr>
          <p:cNvPr id="5" name="Rectangle 4"/>
          <p:cNvSpPr/>
          <p:nvPr/>
        </p:nvSpPr>
        <p:spPr>
          <a:xfrm>
            <a:off x="6672064" y="340592"/>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أطلبوا من الرب عنا</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أيها الثلاثة فتية القديسين.</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سدراك </a:t>
            </a:r>
            <a:r>
              <a:rPr lang="ar-EG" sz="4267" dirty="0" err="1">
                <a:solidFill>
                  <a:prstClr val="white"/>
                </a:solidFill>
                <a:latin typeface="Calibri"/>
                <a:cs typeface="Arial" panose="020B0604020202020204" pitchFamily="34" charset="0"/>
              </a:rPr>
              <a:t>وميساك</a:t>
            </a:r>
            <a:r>
              <a:rPr lang="ar-EG" sz="4267" dirty="0">
                <a:solidFill>
                  <a:prstClr val="white"/>
                </a:solidFill>
                <a:latin typeface="Calibri"/>
                <a:cs typeface="Arial" panose="020B0604020202020204" pitchFamily="34" charset="0"/>
              </a:rPr>
              <a:t> </a:t>
            </a:r>
            <a:r>
              <a:rPr lang="ar-EG" sz="4267" dirty="0" err="1">
                <a:solidFill>
                  <a:prstClr val="white"/>
                </a:solidFill>
                <a:latin typeface="Calibri"/>
                <a:cs typeface="Arial" panose="020B0604020202020204" pitchFamily="34" charset="0"/>
              </a:rPr>
              <a:t>وأبدناغو</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ليغفر لنا خطايانا.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Twbh</a:t>
            </a:r>
            <a:r>
              <a:rPr lang="fr-FR" sz="3733" dirty="0">
                <a:solidFill>
                  <a:prstClr val="white"/>
                </a:solidFill>
                <a:latin typeface="CS Avva Shenouda" pitchFamily="34" charset="0"/>
              </a:rPr>
              <a:t> </a:t>
            </a:r>
            <a:r>
              <a:rPr lang="fr-FR" sz="3733">
                <a:solidFill>
                  <a:prstClr val="white"/>
                </a:solidFill>
                <a:latin typeface="CS Avva Shenouda" pitchFamily="34" charset="0"/>
              </a:rPr>
              <a:t>`m`P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e`hryi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ejwn</a:t>
            </a:r>
            <a:r>
              <a:rPr lang="fr-FR" sz="3733" dirty="0">
                <a:solidFill>
                  <a:prstClr val="white"/>
                </a:solidFill>
                <a:latin typeface="CS Avva Shenouda" pitchFamily="34" charset="0"/>
              </a:rPr>
              <a:t> @ `w pi=g `n`</a:t>
            </a:r>
            <a:r>
              <a:rPr lang="fr-FR" sz="3733" dirty="0" err="1">
                <a:solidFill>
                  <a:prstClr val="white"/>
                </a:solidFill>
                <a:latin typeface="CS Avva Shenouda" pitchFamily="34" charset="0"/>
              </a:rPr>
              <a:t>alou</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agioc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Cedrak</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Micak</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Abdenagw</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ntef,a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nennobi</a:t>
            </a:r>
            <a:r>
              <a:rPr lang="fr-FR" sz="3733" dirty="0">
                <a:solidFill>
                  <a:prstClr val="white"/>
                </a:solidFill>
                <a:latin typeface="CS Avva Shenouda" pitchFamily="34" charset="0"/>
              </a:rPr>
              <a:t> </a:t>
            </a:r>
            <a:r>
              <a:rPr lang="fr-FR" sz="3733">
                <a:solidFill>
                  <a:prstClr val="white"/>
                </a:solidFill>
                <a:latin typeface="CS Avva Shenouda" pitchFamily="34" charset="0"/>
              </a:rPr>
              <a:t>nan `ebol</a:t>
            </a:r>
            <a:r>
              <a:rPr lang="fr-FR" sz="3733" dirty="0">
                <a:solidFill>
                  <a:prstClr val="white"/>
                </a:solidFill>
                <a:latin typeface="CS Avva Shenouda" pitchFamily="34" charset="0"/>
              </a:rPr>
              <a:t>.</a:t>
            </a:r>
          </a:p>
        </p:txBody>
      </p:sp>
      <p:sp>
        <p:nvSpPr>
          <p:cNvPr id="17" name="ZoneTexte 16">
            <a:extLst>
              <a:ext uri="{FF2B5EF4-FFF2-40B4-BE49-F238E27FC236}">
                <a16:creationId xmlns:a16="http://schemas.microsoft.com/office/drawing/2014/main" id="{52CDDC09-B62E-DC79-9781-0C221B0711F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Tenoueh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ncwk</a:t>
            </a:r>
            <a:r>
              <a:rPr lang="fr-FR" sz="1600" dirty="0">
                <a:solidFill>
                  <a:prstClr val="white"/>
                </a:solidFill>
                <a:latin typeface="CS Avva Shenouda" pitchFamily="34" charset="0"/>
              </a:rPr>
              <a:t> </a:t>
            </a:r>
            <a:r>
              <a:rPr lang="fr-FR" sz="1600" dirty="0">
                <a:solidFill>
                  <a:prstClr val="white"/>
                </a:solidFill>
                <a:latin typeface="Book Antiqua" pitchFamily="18" charset="0"/>
              </a:rPr>
              <a:t>- De tout cœur nous Te suivons</a:t>
            </a:r>
          </a:p>
        </p:txBody>
      </p:sp>
      <p:sp>
        <p:nvSpPr>
          <p:cNvPr id="18" name="ZoneTexte 17">
            <a:hlinkClick r:id="rId2" action="ppaction://hlinksldjump"/>
            <a:extLst>
              <a:ext uri="{FF2B5EF4-FFF2-40B4-BE49-F238E27FC236}">
                <a16:creationId xmlns:a16="http://schemas.microsoft.com/office/drawing/2014/main" id="{24FC04F4-921C-9165-43C3-61C23EF4DE4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
        <p:nvSpPr>
          <p:cNvPr id="2" name="Rectangle 1">
            <a:hlinkClick r:id="rId3" action="ppaction://hlinksldjump"/>
            <a:extLst>
              <a:ext uri="{FF2B5EF4-FFF2-40B4-BE49-F238E27FC236}">
                <a16:creationId xmlns:a16="http://schemas.microsoft.com/office/drawing/2014/main" id="{E36AE727-0CA4-0B15-0520-D43D59C957F8}"/>
              </a:ext>
            </a:extLst>
          </p:cNvPr>
          <p:cNvSpPr/>
          <p:nvPr/>
        </p:nvSpPr>
        <p:spPr>
          <a:xfrm>
            <a:off x="10439400" y="5631873"/>
            <a:ext cx="1590972" cy="71745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b="1" dirty="0">
                <a:solidFill>
                  <a:prstClr val="white"/>
                </a:solidFill>
                <a:latin typeface="Book Antiqua" pitchFamily="18" charset="0"/>
              </a:rPr>
              <a:t>Commentaire du 3</a:t>
            </a:r>
            <a:r>
              <a:rPr lang="fr-FR" sz="1600" b="1" baseline="30000" dirty="0">
                <a:solidFill>
                  <a:prstClr val="white"/>
                </a:solidFill>
                <a:latin typeface="Book Antiqua" pitchFamily="18" charset="0"/>
              </a:rPr>
              <a:t>ème</a:t>
            </a:r>
            <a:r>
              <a:rPr lang="fr-FR" sz="1600" b="1" dirty="0">
                <a:solidFill>
                  <a:prstClr val="white"/>
                </a:solidFill>
                <a:latin typeface="Book Antiqua" pitchFamily="18" charset="0"/>
              </a:rPr>
              <a:t> </a:t>
            </a:r>
            <a:r>
              <a:rPr lang="fr-FR" sz="1600" b="1" dirty="0" err="1">
                <a:solidFill>
                  <a:prstClr val="white"/>
                </a:solidFill>
                <a:latin typeface="Book Antiqua" pitchFamily="18" charset="0"/>
              </a:rPr>
              <a:t>Hos</a:t>
            </a:r>
            <a:endParaRPr lang="fr-FR" sz="1600" b="1" dirty="0">
              <a:solidFill>
                <a:prstClr val="white"/>
              </a:solidFill>
              <a:latin typeface="Book Antiqua" pitchFamily="18" charset="0"/>
            </a:endParaRPr>
          </a:p>
        </p:txBody>
      </p:sp>
    </p:spTree>
    <p:extLst>
      <p:ext uri="{BB962C8B-B14F-4D97-AF65-F5344CB8AC3E}">
        <p14:creationId xmlns:p14="http://schemas.microsoft.com/office/powerpoint/2010/main" val="142730000"/>
      </p:ext>
    </p:extLst>
  </p:cSld>
  <p:clrMapOvr>
    <a:masterClrMapping/>
  </p:clrMapOvr>
</p:sld>
</file>

<file path=ppt/slides/slide48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279576" y="2639237"/>
            <a:ext cx="7848872" cy="1323439"/>
          </a:xfrm>
          <a:prstGeom prst="rect">
            <a:avLst/>
          </a:prstGeom>
        </p:spPr>
        <p:txBody>
          <a:bodyPr wrap="square">
            <a:spAutoFit/>
          </a:bodyPr>
          <a:lstStyle/>
          <a:p>
            <a:pPr algn="ctr" rtl="1"/>
            <a:r>
              <a:rPr lang="fr-FR" sz="4000" dirty="0">
                <a:solidFill>
                  <a:prstClr val="white"/>
                </a:solidFill>
                <a:latin typeface="Book Antiqua" pitchFamily="18" charset="0"/>
              </a:rPr>
              <a:t>Commentaire du 3</a:t>
            </a:r>
            <a:r>
              <a:rPr lang="fr-FR" sz="4000" baseline="30000" dirty="0">
                <a:solidFill>
                  <a:prstClr val="white"/>
                </a:solidFill>
                <a:latin typeface="Book Antiqua" pitchFamily="18" charset="0"/>
              </a:rPr>
              <a:t>ème</a:t>
            </a:r>
            <a:r>
              <a:rPr lang="fr-FR" sz="4000" dirty="0">
                <a:solidFill>
                  <a:prstClr val="white"/>
                </a:solidFill>
                <a:latin typeface="Book Antiqua" pitchFamily="18" charset="0"/>
              </a:rPr>
              <a:t> </a:t>
            </a:r>
            <a:r>
              <a:rPr lang="fr-FR" sz="4000" dirty="0" err="1">
                <a:solidFill>
                  <a:prstClr val="white"/>
                </a:solidFill>
                <a:latin typeface="Book Antiqua" pitchFamily="18" charset="0"/>
              </a:rPr>
              <a:t>Hos</a:t>
            </a:r>
            <a:endParaRPr lang="fr-FR" sz="4000" dirty="0">
              <a:solidFill>
                <a:prstClr val="white"/>
              </a:solidFill>
              <a:latin typeface="Book Antiqua" pitchFamily="18" charset="0"/>
            </a:endParaRPr>
          </a:p>
          <a:p>
            <a:pPr algn="ctr" rtl="1"/>
            <a:r>
              <a:rPr lang="ar-SA" sz="4000" dirty="0">
                <a:solidFill>
                  <a:schemeClr val="bg1"/>
                </a:solidFill>
              </a:rPr>
              <a:t>طرح واطس</a:t>
            </a:r>
            <a:endParaRPr lang="fr-FR" sz="4000" dirty="0">
              <a:solidFill>
                <a:schemeClr val="bg1"/>
              </a:solidFill>
            </a:endParaRP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242</a:t>
            </a:r>
          </a:p>
        </p:txBody>
      </p:sp>
      <p:sp>
        <p:nvSpPr>
          <p:cNvPr id="4" name="ZoneTexte 3">
            <a:extLst>
              <a:ext uri="{FF2B5EF4-FFF2-40B4-BE49-F238E27FC236}">
                <a16:creationId xmlns:a16="http://schemas.microsoft.com/office/drawing/2014/main" id="{94B589FB-9770-C47A-CA33-36E91DD38D9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du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8" name="ZoneTexte 7">
            <a:hlinkClick r:id="rId3" action="ppaction://hlinksldjump"/>
            <a:extLst>
              <a:ext uri="{FF2B5EF4-FFF2-40B4-BE49-F238E27FC236}">
                <a16:creationId xmlns:a16="http://schemas.microsoft.com/office/drawing/2014/main" id="{2816D620-B7E8-09C5-8FDB-7F08F302B36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70379371"/>
      </p:ext>
    </p:extLst>
  </p:cSld>
  <p:clrMapOvr>
    <a:masterClrMapping/>
  </p:clrMapOvr>
  <p:transition/>
</p:sld>
</file>

<file path=ppt/slides/slide48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116633"/>
            <a:ext cx="5032292" cy="3662541"/>
          </a:xfrm>
          <a:prstGeom prst="rect">
            <a:avLst/>
          </a:prstGeom>
        </p:spPr>
        <p:txBody>
          <a:bodyPr wrap="square">
            <a:spAutoFit/>
          </a:bodyPr>
          <a:lstStyle/>
          <a:p>
            <a:pPr algn="just" rtl="1"/>
            <a:r>
              <a:rPr lang="ar-EG" sz="2900" dirty="0">
                <a:solidFill>
                  <a:prstClr val="white"/>
                </a:solidFill>
              </a:rPr>
              <a:t>نسجُد </a:t>
            </a:r>
            <a:r>
              <a:rPr lang="ar-EG" sz="2900" dirty="0" err="1">
                <a:solidFill>
                  <a:prstClr val="white"/>
                </a:solidFill>
              </a:rPr>
              <a:t>للآب</a:t>
            </a:r>
            <a:r>
              <a:rPr lang="ar-EG" sz="2900" dirty="0">
                <a:solidFill>
                  <a:prstClr val="white"/>
                </a:solidFill>
              </a:rPr>
              <a:t> </a:t>
            </a:r>
            <a:r>
              <a:rPr lang="ar-EG" sz="2900" dirty="0" err="1">
                <a:solidFill>
                  <a:prstClr val="white"/>
                </a:solidFill>
              </a:rPr>
              <a:t>الصالح.</a:t>
            </a:r>
            <a:r>
              <a:rPr lang="ar-EG" sz="2900" dirty="0">
                <a:solidFill>
                  <a:prstClr val="white"/>
                </a:solidFill>
              </a:rPr>
              <a:t> وابنه يسوع </a:t>
            </a:r>
            <a:r>
              <a:rPr lang="ar-EG" sz="2900" dirty="0" err="1">
                <a:solidFill>
                  <a:prstClr val="white"/>
                </a:solidFill>
              </a:rPr>
              <a:t>المسيح.</a:t>
            </a:r>
            <a:r>
              <a:rPr lang="ar-EG" sz="2900" dirty="0">
                <a:solidFill>
                  <a:prstClr val="white"/>
                </a:solidFill>
              </a:rPr>
              <a:t> والروح </a:t>
            </a:r>
            <a:r>
              <a:rPr lang="ar-EG" sz="2900" dirty="0" err="1">
                <a:solidFill>
                  <a:prstClr val="white"/>
                </a:solidFill>
              </a:rPr>
              <a:t>المُعَّزي.</a:t>
            </a:r>
            <a:r>
              <a:rPr lang="ar-EG" sz="2900" dirty="0">
                <a:solidFill>
                  <a:prstClr val="white"/>
                </a:solidFill>
              </a:rPr>
              <a:t> الثالوث المقدس المُساوي في</a:t>
            </a:r>
          </a:p>
          <a:p>
            <a:pPr algn="just" rtl="1"/>
            <a:r>
              <a:rPr lang="ar-EG" sz="2900" dirty="0">
                <a:solidFill>
                  <a:prstClr val="white"/>
                </a:solidFill>
              </a:rPr>
              <a:t>الجوهر</a:t>
            </a:r>
          </a:p>
          <a:p>
            <a:pPr algn="just" rtl="1"/>
            <a:endParaRPr lang="fr-FR" sz="2900" dirty="0">
              <a:solidFill>
                <a:prstClr val="white"/>
              </a:solidFill>
            </a:endParaRPr>
          </a:p>
          <a:p>
            <a:pPr algn="just" rtl="1"/>
            <a:r>
              <a:rPr lang="ar-EG" sz="2900" dirty="0">
                <a:solidFill>
                  <a:prstClr val="white"/>
                </a:solidFill>
              </a:rPr>
              <a:t>السلام لكِ أيتها العذراء الملكة الحقيقية الصادقة</a:t>
            </a:r>
            <a:r>
              <a:rPr lang="fr-FR" sz="2900" dirty="0">
                <a:solidFill>
                  <a:prstClr val="white"/>
                </a:solidFill>
              </a:rPr>
              <a:t>  </a:t>
            </a:r>
            <a:r>
              <a:rPr lang="ar-EG" sz="2900" dirty="0">
                <a:solidFill>
                  <a:prstClr val="white"/>
                </a:solidFill>
              </a:rPr>
              <a:t>.السلام لفخر جنسنا قد ولدتِ لنا        </a:t>
            </a:r>
            <a:r>
              <a:rPr lang="ar-EG" sz="2900" dirty="0" err="1">
                <a:solidFill>
                  <a:prstClr val="white"/>
                </a:solidFill>
              </a:rPr>
              <a:t>عمانوئيل</a:t>
            </a:r>
            <a:endParaRPr lang="fr-FR" sz="2900" dirty="0">
              <a:solidFill>
                <a:prstClr val="white"/>
              </a:solidFill>
            </a:endParaRPr>
          </a:p>
        </p:txBody>
      </p:sp>
      <p:sp>
        <p:nvSpPr>
          <p:cNvPr id="7" name="Rectangle 6"/>
          <p:cNvSpPr/>
          <p:nvPr/>
        </p:nvSpPr>
        <p:spPr>
          <a:xfrm>
            <a:off x="1631504" y="4246056"/>
            <a:ext cx="9001000" cy="2015936"/>
          </a:xfrm>
          <a:prstGeom prst="rect">
            <a:avLst/>
          </a:prstGeom>
        </p:spPr>
        <p:txBody>
          <a:bodyPr wrap="square">
            <a:spAutoFit/>
          </a:bodyPr>
          <a:lstStyle/>
          <a:p>
            <a:pPr algn="ctr"/>
            <a:r>
              <a:rPr lang="fr-FR" sz="2500" b="1" dirty="0">
                <a:solidFill>
                  <a:prstClr val="white"/>
                </a:solidFill>
                <a:latin typeface="Book Antiqua" pitchFamily="18" charset="0"/>
              </a:rPr>
              <a:t>Nous adorons le Père très Bon, Son Fils Jésus-Christ, et l’Esprit Consolateur, Sainte Trinité  Consubstantielle.</a:t>
            </a:r>
          </a:p>
          <a:p>
            <a:pPr algn="ctr"/>
            <a:endParaRPr lang="fr-FR" sz="2500" b="1" dirty="0">
              <a:solidFill>
                <a:prstClr val="white"/>
              </a:solidFill>
              <a:latin typeface="Book Antiqua" pitchFamily="18" charset="0"/>
            </a:endParaRPr>
          </a:p>
          <a:p>
            <a:pPr algn="ctr"/>
            <a:r>
              <a:rPr lang="fr-FR" sz="2500" b="1" dirty="0">
                <a:solidFill>
                  <a:prstClr val="white"/>
                </a:solidFill>
                <a:latin typeface="Book Antiqua" pitchFamily="18" charset="0"/>
              </a:rPr>
              <a:t>Ô Vierge salut à toi, Toi la reine véritable</a:t>
            </a:r>
          </a:p>
          <a:p>
            <a:pPr algn="ctr"/>
            <a:r>
              <a:rPr lang="fr-FR" sz="2500" b="1" dirty="0">
                <a:solidFill>
                  <a:prstClr val="white"/>
                </a:solidFill>
                <a:latin typeface="Book Antiqua" pitchFamily="18" charset="0"/>
              </a:rPr>
              <a:t>Salut : fierté du genre humain, Tu enfantas Emmanuel</a:t>
            </a:r>
          </a:p>
        </p:txBody>
      </p:sp>
      <p:sp>
        <p:nvSpPr>
          <p:cNvPr id="12" name="Rectangle 11"/>
          <p:cNvSpPr/>
          <p:nvPr/>
        </p:nvSpPr>
        <p:spPr>
          <a:xfrm>
            <a:off x="457200" y="173247"/>
            <a:ext cx="6070848" cy="3831818"/>
          </a:xfrm>
          <a:prstGeom prst="rect">
            <a:avLst/>
          </a:prstGeom>
        </p:spPr>
        <p:txBody>
          <a:bodyPr wrap="square">
            <a:spAutoFit/>
          </a:bodyPr>
          <a:lstStyle/>
          <a:p>
            <a:pPr algn="just"/>
            <a:r>
              <a:rPr lang="fr-FR" sz="2700" dirty="0" err="1">
                <a:solidFill>
                  <a:prstClr val="white"/>
                </a:solidFill>
                <a:latin typeface="CS Avva Shenouda" pitchFamily="34" charset="0"/>
              </a:rPr>
              <a:t>Tenouwst</a:t>
            </a:r>
            <a:r>
              <a:rPr lang="fr-FR" sz="2700" dirty="0">
                <a:solidFill>
                  <a:prstClr val="white"/>
                </a:solidFill>
                <a:latin typeface="CS Avva Shenouda" pitchFamily="34" charset="0"/>
              </a:rPr>
              <a:t> `m`</a:t>
            </a:r>
            <a:r>
              <a:rPr lang="fr-FR" sz="2700" dirty="0" err="1">
                <a:solidFill>
                  <a:prstClr val="white"/>
                </a:solidFill>
                <a:latin typeface="CS Avva Shenouda" pitchFamily="34" charset="0"/>
              </a:rPr>
              <a:t>Viwt</a:t>
            </a:r>
            <a:r>
              <a:rPr lang="fr-FR" sz="2700" dirty="0">
                <a:solidFill>
                  <a:prstClr val="white"/>
                </a:solidFill>
                <a:latin typeface="CS Avva Shenouda" pitchFamily="34" charset="0"/>
              </a:rPr>
              <a:t> `n`</a:t>
            </a:r>
            <a:r>
              <a:rPr lang="fr-FR" sz="2700" dirty="0" err="1">
                <a:solidFill>
                  <a:prstClr val="white"/>
                </a:solidFill>
                <a:latin typeface="CS Avva Shenouda" pitchFamily="34" charset="0"/>
              </a:rPr>
              <a:t>aga;oc</a:t>
            </a:r>
            <a:r>
              <a:rPr lang="fr-FR" sz="2700" dirty="0">
                <a:solidFill>
                  <a:prstClr val="white"/>
                </a:solidFill>
                <a:latin typeface="CS Avva Shenouda" pitchFamily="34" charset="0"/>
              </a:rPr>
              <a:t> nem </a:t>
            </a:r>
            <a:r>
              <a:rPr lang="fr-FR" sz="2700" dirty="0" err="1">
                <a:solidFill>
                  <a:prstClr val="white"/>
                </a:solidFill>
                <a:latin typeface="CS Avva Shenouda" pitchFamily="34" charset="0"/>
              </a:rPr>
              <a:t>Pefsyri</a:t>
            </a:r>
            <a:r>
              <a:rPr lang="fr-FR" sz="2700" dirty="0">
                <a:solidFill>
                  <a:prstClr val="white"/>
                </a:solidFill>
                <a:latin typeface="CS Avva Shenouda" pitchFamily="34" charset="0"/>
              </a:rPr>
              <a:t> I=y=c P=,=c nem Pi=p=n=a `</a:t>
            </a:r>
            <a:r>
              <a:rPr lang="fr-FR" sz="2700" dirty="0" err="1">
                <a:solidFill>
                  <a:prstClr val="white"/>
                </a:solidFill>
                <a:latin typeface="CS Avva Shenouda" pitchFamily="34" charset="0"/>
              </a:rPr>
              <a:t>mparaklyton</a:t>
            </a:r>
            <a:r>
              <a:rPr lang="fr-FR" sz="2700" dirty="0">
                <a:solidFill>
                  <a:prstClr val="white"/>
                </a:solidFill>
                <a:latin typeface="CS Avva Shenouda" pitchFamily="34" charset="0"/>
              </a:rPr>
              <a:t> }`triac </a:t>
            </a:r>
            <a:r>
              <a:rPr lang="fr-FR" sz="2700" dirty="0" err="1">
                <a:solidFill>
                  <a:prstClr val="white"/>
                </a:solidFill>
                <a:latin typeface="CS Avva Shenouda" pitchFamily="34" charset="0"/>
              </a:rPr>
              <a:t>e;ouab</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nomooucioc</a:t>
            </a:r>
            <a:r>
              <a:rPr lang="fr-FR" sz="2700" dirty="0">
                <a:solidFill>
                  <a:prstClr val="white"/>
                </a:solidFill>
                <a:latin typeface="CS Avva Shenouda" pitchFamily="34" charset="0"/>
              </a:rPr>
              <a:t>.</a:t>
            </a:r>
          </a:p>
          <a:p>
            <a:pPr algn="just"/>
            <a:endParaRPr lang="fr-FR" sz="2700" dirty="0">
              <a:solidFill>
                <a:prstClr val="white"/>
              </a:solidFill>
              <a:latin typeface="CS Avva Shenouda" pitchFamily="34" charset="0"/>
            </a:endParaRPr>
          </a:p>
          <a:p>
            <a:pPr algn="just"/>
            <a:r>
              <a:rPr lang="fr-FR" sz="2700" dirty="0">
                <a:solidFill>
                  <a:prstClr val="white"/>
                </a:solidFill>
                <a:latin typeface="CS Avva Shenouda" pitchFamily="34" charset="0"/>
              </a:rPr>
              <a:t>&lt;</a:t>
            </a:r>
            <a:r>
              <a:rPr lang="fr-FR" sz="2700" dirty="0" err="1">
                <a:solidFill>
                  <a:prstClr val="white"/>
                </a:solidFill>
                <a:latin typeface="CS Avva Shenouda" pitchFamily="34" charset="0"/>
              </a:rPr>
              <a:t>ere</a:t>
            </a:r>
            <a:r>
              <a:rPr lang="fr-FR" sz="2700" dirty="0">
                <a:solidFill>
                  <a:prstClr val="white"/>
                </a:solidFill>
                <a:latin typeface="CS Avva Shenouda" pitchFamily="34" charset="0"/>
              </a:rPr>
              <a:t> ne `w ]</a:t>
            </a:r>
            <a:r>
              <a:rPr lang="fr-FR" sz="2700" dirty="0" err="1">
                <a:solidFill>
                  <a:prstClr val="white"/>
                </a:solidFill>
                <a:latin typeface="CS Avva Shenouda" pitchFamily="34" charset="0"/>
              </a:rPr>
              <a:t>par;enoc</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ourw</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mmyi</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nali;ynoc</a:t>
            </a:r>
            <a:r>
              <a:rPr lang="fr-FR" sz="2700" dirty="0">
                <a:solidFill>
                  <a:prstClr val="white"/>
                </a:solidFill>
                <a:latin typeface="CS Avva Shenouda" pitchFamily="34" charset="0"/>
              </a:rPr>
              <a:t>. &lt;</a:t>
            </a:r>
            <a:r>
              <a:rPr lang="fr-FR" sz="2700" dirty="0" err="1">
                <a:solidFill>
                  <a:prstClr val="white"/>
                </a:solidFill>
                <a:latin typeface="CS Avva Shenouda" pitchFamily="34" charset="0"/>
              </a:rPr>
              <a:t>ere</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psousou</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nte</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penjenoc</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are`jvo</a:t>
            </a:r>
            <a:r>
              <a:rPr lang="fr-FR" sz="2700" dirty="0">
                <a:solidFill>
                  <a:prstClr val="white"/>
                </a:solidFill>
                <a:latin typeface="CS Avva Shenouda" pitchFamily="34" charset="0"/>
              </a:rPr>
              <a:t> nan `</a:t>
            </a:r>
            <a:r>
              <a:rPr lang="fr-FR" sz="2700" dirty="0" err="1">
                <a:solidFill>
                  <a:prstClr val="white"/>
                </a:solidFill>
                <a:latin typeface="CS Avva Shenouda" pitchFamily="34" charset="0"/>
              </a:rPr>
              <a:t>nEmmanouyl</a:t>
            </a:r>
            <a:r>
              <a:rPr lang="fr-FR" sz="2700" dirty="0">
                <a:solidFill>
                  <a:prstClr val="white"/>
                </a:solidFill>
                <a:latin typeface="CS Avva Shenouda" pitchFamily="34" charset="0"/>
              </a:rPr>
              <a:t>.</a:t>
            </a:r>
          </a:p>
        </p:txBody>
      </p:sp>
      <p:sp>
        <p:nvSpPr>
          <p:cNvPr id="4" name="ZoneTexte 3">
            <a:extLst>
              <a:ext uri="{FF2B5EF4-FFF2-40B4-BE49-F238E27FC236}">
                <a16:creationId xmlns:a16="http://schemas.microsoft.com/office/drawing/2014/main" id="{5C5A2672-0EE7-38CF-26EF-C38C360041D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du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6" name="ZoneTexte 5">
            <a:hlinkClick r:id="rId2" action="ppaction://hlinksldjump"/>
            <a:extLst>
              <a:ext uri="{FF2B5EF4-FFF2-40B4-BE49-F238E27FC236}">
                <a16:creationId xmlns:a16="http://schemas.microsoft.com/office/drawing/2014/main" id="{84C56617-7B00-3D59-FCA4-5317E9E3BBC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57295396"/>
      </p:ext>
    </p:extLst>
  </p:cSld>
  <p:clrMapOvr>
    <a:masterClrMapping/>
  </p:clrMapOvr>
  <p:transition/>
</p:sld>
</file>

<file path=ppt/slides/slide48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09600" y="350654"/>
            <a:ext cx="11094755" cy="2308324"/>
          </a:xfrm>
          <a:prstGeom prst="rect">
            <a:avLst/>
          </a:prstGeom>
        </p:spPr>
        <p:txBody>
          <a:bodyPr wrap="square">
            <a:spAutoFit/>
          </a:bodyPr>
          <a:lstStyle/>
          <a:p>
            <a:pPr algn="ctr" rtl="1"/>
            <a:r>
              <a:rPr lang="ar-EG" sz="3600" dirty="0">
                <a:solidFill>
                  <a:prstClr val="white"/>
                </a:solidFill>
              </a:rPr>
              <a:t>أقامَ الملك نبوخذ نصر صنماً مِن دهب. وأمَر لوقتِهِ هكذا قائلاً . إني قُلتُ لكم جميعاً يا معشر الشعوب والأمم والقبائل </a:t>
            </a:r>
            <a:r>
              <a:rPr lang="ar-EG" sz="3600" dirty="0" err="1">
                <a:solidFill>
                  <a:prstClr val="white"/>
                </a:solidFill>
              </a:rPr>
              <a:t>والألسن .</a:t>
            </a:r>
            <a:r>
              <a:rPr lang="ar-EG" sz="3600" dirty="0">
                <a:solidFill>
                  <a:prstClr val="white"/>
                </a:solidFill>
              </a:rPr>
              <a:t> انصتوا وتأملوا لكلامي . إذا ما سُمِعَ لصوت البوق فخُّروا لوقتِكم . واسجدوا لصورة الدهب . وإذا لم تصنعوا هكذا ولم تسمعوا لقولي . للوقتِ تُلقون في أتون النار المُتَّقد </a:t>
            </a:r>
            <a:endParaRPr lang="fr-FR" sz="3600" dirty="0">
              <a:solidFill>
                <a:prstClr val="white"/>
              </a:solidFill>
            </a:endParaRPr>
          </a:p>
        </p:txBody>
      </p:sp>
      <p:sp>
        <p:nvSpPr>
          <p:cNvPr id="7" name="Rectangle 6"/>
          <p:cNvSpPr/>
          <p:nvPr/>
        </p:nvSpPr>
        <p:spPr>
          <a:xfrm>
            <a:off x="422241" y="3559656"/>
            <a:ext cx="11383935" cy="2308324"/>
          </a:xfrm>
          <a:prstGeom prst="rect">
            <a:avLst/>
          </a:prstGeom>
        </p:spPr>
        <p:txBody>
          <a:bodyPr wrap="square">
            <a:spAutoFit/>
          </a:bodyPr>
          <a:lstStyle/>
          <a:p>
            <a:pPr algn="ctr"/>
            <a:r>
              <a:rPr lang="fr-FR" sz="2400" b="1" dirty="0">
                <a:solidFill>
                  <a:prstClr val="white"/>
                </a:solidFill>
                <a:latin typeface="Book Antiqua" pitchFamily="18" charset="0"/>
              </a:rPr>
              <a:t>Le roi Nabuchodonosor fit une statue d’or, et il donna l’ordre en disant: « je vous ai dit à vous tous, assemblées des peuples, nations, hommes de toutes les langues, écoutez et comprenez ma parole ! Au moment où se fera entendre le son de la trompette, prosternez-vous et  adorez la statue d’or. Et si vous n’écoutez pas, et que vous ne faites pas ainsi, vous serez à l’instant même jetés au milieu de la fournaise ardente ».</a:t>
            </a:r>
          </a:p>
        </p:txBody>
      </p:sp>
      <p:sp>
        <p:nvSpPr>
          <p:cNvPr id="4" name="ZoneTexte 3">
            <a:extLst>
              <a:ext uri="{FF2B5EF4-FFF2-40B4-BE49-F238E27FC236}">
                <a16:creationId xmlns:a16="http://schemas.microsoft.com/office/drawing/2014/main" id="{929FDEF1-138B-A092-AF69-A81031006E6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du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5060E682-1B9C-5248-6618-87CDB11E32E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3307463"/>
      </p:ext>
    </p:extLst>
  </p:cSld>
  <p:clrMapOvr>
    <a:masterClrMapping/>
  </p:clrMapOvr>
  <p:transition/>
</p:sld>
</file>

<file path=ppt/slides/slide48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838200" y="185678"/>
            <a:ext cx="10515600" cy="2862322"/>
          </a:xfrm>
          <a:prstGeom prst="rect">
            <a:avLst/>
          </a:prstGeom>
        </p:spPr>
        <p:txBody>
          <a:bodyPr wrap="square">
            <a:spAutoFit/>
          </a:bodyPr>
          <a:lstStyle/>
          <a:p>
            <a:pPr algn="ctr" rtl="1"/>
            <a:r>
              <a:rPr lang="ar-EG" sz="3600" dirty="0">
                <a:solidFill>
                  <a:prstClr val="white"/>
                </a:solidFill>
              </a:rPr>
              <a:t>فلما سَمِعَ هذا الكلام جميع القبائل التي في مملكته خَرّوا وسجدوا أمام الصورة الدهبية . ما عدا الثلاثة فتية القديسين.</a:t>
            </a:r>
            <a:r>
              <a:rPr lang="fr-FR" sz="3600" dirty="0">
                <a:solidFill>
                  <a:prstClr val="white"/>
                </a:solidFill>
              </a:rPr>
              <a:t> </a:t>
            </a:r>
            <a:r>
              <a:rPr lang="ar-EG" sz="3600" dirty="0">
                <a:solidFill>
                  <a:prstClr val="white"/>
                </a:solidFill>
              </a:rPr>
              <a:t> سِدراك </a:t>
            </a:r>
            <a:r>
              <a:rPr lang="ar-EG" sz="3600" dirty="0" err="1">
                <a:solidFill>
                  <a:prstClr val="white"/>
                </a:solidFill>
              </a:rPr>
              <a:t>ميساك</a:t>
            </a:r>
            <a:r>
              <a:rPr lang="ar-EG" sz="3600" dirty="0">
                <a:solidFill>
                  <a:prstClr val="white"/>
                </a:solidFill>
              </a:rPr>
              <a:t> </a:t>
            </a:r>
            <a:r>
              <a:rPr lang="ar-EG" sz="3600" dirty="0" err="1">
                <a:solidFill>
                  <a:prstClr val="white"/>
                </a:solidFill>
              </a:rPr>
              <a:t>ابداناغو</a:t>
            </a:r>
            <a:r>
              <a:rPr lang="ar-EG" sz="3600" dirty="0">
                <a:solidFill>
                  <a:prstClr val="white"/>
                </a:solidFill>
              </a:rPr>
              <a:t> . فأنهم لم يُطيعوا المَلِك ولم يسجدوا للصورة . بل تقوّوا في قلوبهم وفي نفوسهم وأجسادهم . وأقاموا على إيمانهم بالرب إله السماء . فلما سَمِعَ الملك غضب غضباً عظيماً </a:t>
            </a:r>
            <a:endParaRPr lang="fr-FR" sz="3600" dirty="0">
              <a:solidFill>
                <a:prstClr val="white"/>
              </a:solidFill>
            </a:endParaRPr>
          </a:p>
        </p:txBody>
      </p:sp>
      <p:sp>
        <p:nvSpPr>
          <p:cNvPr id="7" name="Rectangle 6"/>
          <p:cNvSpPr/>
          <p:nvPr/>
        </p:nvSpPr>
        <p:spPr>
          <a:xfrm>
            <a:off x="420993" y="3429000"/>
            <a:ext cx="11295715" cy="2677656"/>
          </a:xfrm>
          <a:prstGeom prst="rect">
            <a:avLst/>
          </a:prstGeom>
        </p:spPr>
        <p:txBody>
          <a:bodyPr wrap="square">
            <a:spAutoFit/>
          </a:bodyPr>
          <a:lstStyle/>
          <a:p>
            <a:pPr algn="ctr"/>
            <a:r>
              <a:rPr lang="fr-FR" sz="2400" b="1" dirty="0">
                <a:solidFill>
                  <a:prstClr val="white"/>
                </a:solidFill>
                <a:latin typeface="Book Antiqua" pitchFamily="18" charset="0"/>
              </a:rPr>
              <a:t>C’est pourquoi, au moment où toutes les nations de son règne, entendirent ces paroles, ils se prosternèrent et ils adorèrent la statue d’or, sauf les trois jeunes saints </a:t>
            </a:r>
            <a:r>
              <a:rPr lang="fr-FR" sz="2400" b="1" dirty="0" err="1">
                <a:solidFill>
                  <a:prstClr val="white"/>
                </a:solidFill>
                <a:latin typeface="Book Antiqua" pitchFamily="18" charset="0"/>
              </a:rPr>
              <a:t>Sédrak</a:t>
            </a:r>
            <a:r>
              <a:rPr lang="fr-FR" sz="2400" b="1" dirty="0">
                <a:solidFill>
                  <a:prstClr val="white"/>
                </a:solidFill>
                <a:latin typeface="Book Antiqua" pitchFamily="18" charset="0"/>
              </a:rPr>
              <a:t>, </a:t>
            </a:r>
            <a:r>
              <a:rPr lang="fr-FR" sz="2400" b="1" dirty="0" err="1">
                <a:solidFill>
                  <a:prstClr val="white"/>
                </a:solidFill>
                <a:latin typeface="Book Antiqua" pitchFamily="18" charset="0"/>
              </a:rPr>
              <a:t>Mishak</a:t>
            </a:r>
            <a:r>
              <a:rPr lang="fr-FR" sz="2400" b="1" dirty="0">
                <a:solidFill>
                  <a:prstClr val="white"/>
                </a:solidFill>
                <a:latin typeface="Book Antiqua" pitchFamily="18" charset="0"/>
              </a:rPr>
              <a:t>, et </a:t>
            </a:r>
            <a:r>
              <a:rPr lang="fr-FR" sz="2400" b="1" dirty="0" err="1">
                <a:solidFill>
                  <a:prstClr val="white"/>
                </a:solidFill>
                <a:latin typeface="Book Antiqua" pitchFamily="18" charset="0"/>
              </a:rPr>
              <a:t>Abdenago</a:t>
            </a:r>
            <a:r>
              <a:rPr lang="fr-FR" sz="2400" b="1" dirty="0">
                <a:solidFill>
                  <a:prstClr val="white"/>
                </a:solidFill>
                <a:latin typeface="Book Antiqua" pitchFamily="18" charset="0"/>
              </a:rPr>
              <a:t>. Ils désobéirent aux ordres du roi, et ils refusèrent de se prosterner devant la statue. De plus, leurs cœurs, leurs âmes et leurs corps se devenus plus forts, et ils sont restés fermes dans leur foi au Seigneur le maître du ciel. Lorsque le roi entendit cela, il fut rempli d’une grande colère.</a:t>
            </a:r>
            <a:endParaRPr lang="fr-FR" sz="2200" b="1" dirty="0">
              <a:solidFill>
                <a:prstClr val="white"/>
              </a:solidFill>
              <a:latin typeface="Book Antiqua" pitchFamily="18" charset="0"/>
            </a:endParaRPr>
          </a:p>
        </p:txBody>
      </p:sp>
      <p:sp>
        <p:nvSpPr>
          <p:cNvPr id="4" name="ZoneTexte 3">
            <a:extLst>
              <a:ext uri="{FF2B5EF4-FFF2-40B4-BE49-F238E27FC236}">
                <a16:creationId xmlns:a16="http://schemas.microsoft.com/office/drawing/2014/main" id="{E348CF53-ACA2-A0C9-6E41-56DD9FAD27A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du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86A7A83D-C8C5-D717-2A96-12E97A919C7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3053007"/>
      </p:ext>
    </p:extLst>
  </p:cSld>
  <p:clrMapOvr>
    <a:masterClrMapping/>
  </p:clrMapOvr>
  <p:transition/>
</p:sld>
</file>

<file path=ppt/slides/slide48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09600" y="369239"/>
            <a:ext cx="10972799" cy="2000548"/>
          </a:xfrm>
          <a:prstGeom prst="rect">
            <a:avLst/>
          </a:prstGeom>
        </p:spPr>
        <p:txBody>
          <a:bodyPr wrap="square">
            <a:spAutoFit/>
          </a:bodyPr>
          <a:lstStyle/>
          <a:p>
            <a:pPr algn="ctr" rtl="1"/>
            <a:r>
              <a:rPr lang="ar-EG" sz="3100" dirty="0">
                <a:solidFill>
                  <a:prstClr val="white"/>
                </a:solidFill>
              </a:rPr>
              <a:t>.وأمر أن يُربطوا ويُلقوا في أتون النار المُتَّقد . وإذ بالرب قد نزل مِن السماء ونَفَض لهيب النار . وصيَّره كالندى البارد . والثلاثة فتية القديسين مشوا في وسط الأتون وكانوا يسَّبحون الله بفرح مع ملاك الرب . ثم وقف </a:t>
            </a:r>
            <a:r>
              <a:rPr lang="ar-EG" sz="3100" dirty="0" err="1">
                <a:solidFill>
                  <a:prstClr val="white"/>
                </a:solidFill>
              </a:rPr>
              <a:t>عزاريا</a:t>
            </a:r>
            <a:r>
              <a:rPr lang="ar-EG" sz="3100" dirty="0">
                <a:solidFill>
                  <a:prstClr val="white"/>
                </a:solidFill>
              </a:rPr>
              <a:t> في وسط أتون النار وفتح فاه  وبارك الله هو ورفقته معه .قائلين مُبارك أيها الرب الله . </a:t>
            </a:r>
            <a:r>
              <a:rPr lang="ar-EG" sz="3100" dirty="0" err="1">
                <a:solidFill>
                  <a:prstClr val="white"/>
                </a:solidFill>
              </a:rPr>
              <a:t>سبحوه</a:t>
            </a:r>
            <a:r>
              <a:rPr lang="ar-EG" sz="3100" dirty="0">
                <a:solidFill>
                  <a:prstClr val="white"/>
                </a:solidFill>
              </a:rPr>
              <a:t> وزيدوه علواً .</a:t>
            </a:r>
            <a:endParaRPr lang="fr-FR" sz="3100" dirty="0">
              <a:solidFill>
                <a:prstClr val="white"/>
              </a:solidFill>
            </a:endParaRPr>
          </a:p>
        </p:txBody>
      </p:sp>
      <p:sp>
        <p:nvSpPr>
          <p:cNvPr id="7" name="Rectangle 6"/>
          <p:cNvSpPr/>
          <p:nvPr/>
        </p:nvSpPr>
        <p:spPr>
          <a:xfrm>
            <a:off x="422242" y="3355245"/>
            <a:ext cx="11258800" cy="2677656"/>
          </a:xfrm>
          <a:prstGeom prst="rect">
            <a:avLst/>
          </a:prstGeom>
        </p:spPr>
        <p:txBody>
          <a:bodyPr wrap="square">
            <a:spAutoFit/>
          </a:bodyPr>
          <a:lstStyle/>
          <a:p>
            <a:pPr algn="ctr"/>
            <a:r>
              <a:rPr lang="fr-FR" sz="2400" b="1" dirty="0">
                <a:solidFill>
                  <a:prstClr val="white"/>
                </a:solidFill>
                <a:latin typeface="Book Antiqua" pitchFamily="18" charset="0"/>
              </a:rPr>
              <a:t>Il ordonna que ces hommes soient liés et jetés dans la fournaise ardente. Soudain l’Eternel descendit du ciel, repoussa la flamme du feu, et la rendit comme une fraîcheur de brise et de rosée. Alors tous trois marchaient au milieu de la flamme, louant Dieu, en toute joie avec l’ange du Seigneur. Puis </a:t>
            </a:r>
            <a:r>
              <a:rPr lang="fr-FR" sz="2400" b="1" dirty="0" err="1">
                <a:solidFill>
                  <a:prstClr val="white"/>
                </a:solidFill>
                <a:latin typeface="Book Antiqua" pitchFamily="18" charset="0"/>
              </a:rPr>
              <a:t>Azarias</a:t>
            </a:r>
            <a:r>
              <a:rPr lang="fr-FR" sz="2400" b="1" dirty="0">
                <a:solidFill>
                  <a:prstClr val="white"/>
                </a:solidFill>
                <a:latin typeface="Book Antiqua" pitchFamily="18" charset="0"/>
              </a:rPr>
              <a:t> se tint au milieu de la fournaise ardente, ouvrit sa bouche et rendit grâce à Dieu, avec ses compagnons en disant : « Béni sois-tu Dieu notre Seigneur, bénissez, ajoutez à sa grandeur</a:t>
            </a:r>
          </a:p>
        </p:txBody>
      </p:sp>
      <p:sp>
        <p:nvSpPr>
          <p:cNvPr id="4" name="ZoneTexte 3">
            <a:extLst>
              <a:ext uri="{FF2B5EF4-FFF2-40B4-BE49-F238E27FC236}">
                <a16:creationId xmlns:a16="http://schemas.microsoft.com/office/drawing/2014/main" id="{65466A8C-18A2-DD01-85E5-8A2A03A60F2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du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E56A34F9-2B17-918C-A23E-28B19641C66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32015714"/>
      </p:ext>
    </p:extLst>
  </p:cSld>
  <p:clrMapOvr>
    <a:masterClrMapping/>
  </p:clrMapOvr>
  <p:transition/>
</p:sld>
</file>

<file path=ppt/slides/slide48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43670" y="369238"/>
            <a:ext cx="10938729" cy="2400657"/>
          </a:xfrm>
          <a:prstGeom prst="rect">
            <a:avLst/>
          </a:prstGeom>
        </p:spPr>
        <p:txBody>
          <a:bodyPr wrap="square">
            <a:spAutoFit/>
          </a:bodyPr>
          <a:lstStyle/>
          <a:p>
            <a:pPr algn="ctr" rtl="1"/>
            <a:r>
              <a:rPr lang="ar-EG" sz="3000" dirty="0">
                <a:solidFill>
                  <a:prstClr val="white"/>
                </a:solidFill>
              </a:rPr>
              <a:t>مُبارك هو اسم مجده القدوس إلى أبد الأبد . بارك الرب يا حنانيا . بارك الرب يا </a:t>
            </a:r>
            <a:r>
              <a:rPr lang="ar-EG" sz="3000" dirty="0" err="1">
                <a:solidFill>
                  <a:prstClr val="white"/>
                </a:solidFill>
              </a:rPr>
              <a:t>عزاريا</a:t>
            </a:r>
            <a:r>
              <a:rPr lang="ar-EG" sz="3000" dirty="0">
                <a:solidFill>
                  <a:prstClr val="white"/>
                </a:solidFill>
              </a:rPr>
              <a:t> . بارك الرب يا </a:t>
            </a:r>
            <a:r>
              <a:rPr lang="ar-EG" sz="3000" dirty="0" err="1">
                <a:solidFill>
                  <a:prstClr val="white"/>
                </a:solidFill>
              </a:rPr>
              <a:t>مصائيل</a:t>
            </a:r>
            <a:r>
              <a:rPr lang="ar-EG" sz="3000" dirty="0">
                <a:solidFill>
                  <a:prstClr val="white"/>
                </a:solidFill>
              </a:rPr>
              <a:t> . عبيد الله العليّ . باركوا الرب يا خائفي الرب إله السماء </a:t>
            </a:r>
            <a:r>
              <a:rPr lang="ar-EG" sz="3000" dirty="0" err="1">
                <a:solidFill>
                  <a:prstClr val="white"/>
                </a:solidFill>
              </a:rPr>
              <a:t>سبحوه</a:t>
            </a:r>
            <a:r>
              <a:rPr lang="ar-EG" sz="3000" dirty="0">
                <a:solidFill>
                  <a:prstClr val="white"/>
                </a:solidFill>
              </a:rPr>
              <a:t> ومجدوه وزيدوه علوا إلى الآباد.</a:t>
            </a:r>
          </a:p>
          <a:p>
            <a:pPr algn="ctr" rtl="1"/>
            <a:r>
              <a:rPr lang="ar-EG" sz="3000" dirty="0">
                <a:solidFill>
                  <a:prstClr val="white"/>
                </a:solidFill>
              </a:rPr>
              <a:t>قد آمن الملك بالله وكل الكلدانيين الذين في مملكته وأقام الثلاثة فتية القديسين على كل ماله . أطلبوا للربِ عنا أيها الثلاثة فتية القديسين سدراك </a:t>
            </a:r>
            <a:r>
              <a:rPr lang="ar-EG" sz="3000" dirty="0" err="1">
                <a:solidFill>
                  <a:prstClr val="white"/>
                </a:solidFill>
              </a:rPr>
              <a:t>وميصاك</a:t>
            </a:r>
            <a:r>
              <a:rPr lang="ar-EG" sz="3000" dirty="0">
                <a:solidFill>
                  <a:prstClr val="white"/>
                </a:solidFill>
              </a:rPr>
              <a:t> </a:t>
            </a:r>
            <a:r>
              <a:rPr lang="ar-EG" sz="3000" dirty="0" err="1">
                <a:solidFill>
                  <a:prstClr val="white"/>
                </a:solidFill>
              </a:rPr>
              <a:t>وأبداناغو</a:t>
            </a:r>
            <a:r>
              <a:rPr lang="ar-EG" sz="3000" dirty="0">
                <a:solidFill>
                  <a:prstClr val="white"/>
                </a:solidFill>
              </a:rPr>
              <a:t> ليغفر لنا خطايانا </a:t>
            </a:r>
          </a:p>
        </p:txBody>
      </p:sp>
      <p:sp>
        <p:nvSpPr>
          <p:cNvPr id="7" name="Rectangle 6"/>
          <p:cNvSpPr/>
          <p:nvPr/>
        </p:nvSpPr>
        <p:spPr>
          <a:xfrm>
            <a:off x="457200" y="3429003"/>
            <a:ext cx="11223842" cy="2462213"/>
          </a:xfrm>
          <a:prstGeom prst="rect">
            <a:avLst/>
          </a:prstGeom>
        </p:spPr>
        <p:txBody>
          <a:bodyPr wrap="square">
            <a:spAutoFit/>
          </a:bodyPr>
          <a:lstStyle/>
          <a:p>
            <a:pPr algn="ctr"/>
            <a:r>
              <a:rPr lang="fr-FR" sz="2200" b="1" dirty="0">
                <a:solidFill>
                  <a:prstClr val="white"/>
                </a:solidFill>
                <a:latin typeface="Book Antiqua" pitchFamily="18" charset="0"/>
              </a:rPr>
              <a:t>Béni soit son nom de gloire et de sainteté pour les siècles des siècles. Bénissez le Seigneur </a:t>
            </a:r>
            <a:r>
              <a:rPr lang="fr-FR" sz="2200" b="1" dirty="0" err="1">
                <a:solidFill>
                  <a:prstClr val="white"/>
                </a:solidFill>
                <a:latin typeface="Book Antiqua" pitchFamily="18" charset="0"/>
              </a:rPr>
              <a:t>Ananias</a:t>
            </a:r>
            <a:r>
              <a:rPr lang="fr-FR" sz="2200" b="1" dirty="0">
                <a:solidFill>
                  <a:prstClr val="white"/>
                </a:solidFill>
                <a:latin typeface="Book Antiqua" pitchFamily="18" charset="0"/>
              </a:rPr>
              <a:t>, </a:t>
            </a:r>
            <a:r>
              <a:rPr lang="fr-FR" sz="2200" b="1" dirty="0" err="1">
                <a:solidFill>
                  <a:prstClr val="white"/>
                </a:solidFill>
                <a:latin typeface="Book Antiqua" pitchFamily="18" charset="0"/>
              </a:rPr>
              <a:t>Azarias</a:t>
            </a:r>
            <a:r>
              <a:rPr lang="fr-FR" sz="2200" b="1" dirty="0">
                <a:solidFill>
                  <a:prstClr val="white"/>
                </a:solidFill>
                <a:latin typeface="Book Antiqua" pitchFamily="18" charset="0"/>
              </a:rPr>
              <a:t>, et </a:t>
            </a:r>
            <a:r>
              <a:rPr lang="fr-FR" sz="2200" b="1" dirty="0" err="1">
                <a:solidFill>
                  <a:prstClr val="white"/>
                </a:solidFill>
                <a:latin typeface="Book Antiqua" pitchFamily="18" charset="0"/>
              </a:rPr>
              <a:t>Mishaël</a:t>
            </a:r>
            <a:r>
              <a:rPr lang="fr-FR" sz="2200" b="1" dirty="0">
                <a:solidFill>
                  <a:prstClr val="white"/>
                </a:solidFill>
                <a:latin typeface="Book Antiqua" pitchFamily="18" charset="0"/>
              </a:rPr>
              <a:t>, serviteurs de Dieu le Très-Haut. Bénissez le Seigneur, vous qui craignez Dieu du ciel, Louez-le à jamais, ajoutez à sa grandeur.</a:t>
            </a:r>
          </a:p>
          <a:p>
            <a:pPr algn="ctr"/>
            <a:r>
              <a:rPr lang="fr-FR" sz="2200" b="1" dirty="0">
                <a:solidFill>
                  <a:prstClr val="white"/>
                </a:solidFill>
                <a:latin typeface="Book Antiqua" pitchFamily="18" charset="0"/>
              </a:rPr>
              <a:t>Alors le roi et tous les Chaldéens de son règne, crurent en Dieu. Et le roi nomma les trois jeunes saints, responsables sur tout son argent. Implorez notre Seigneur pour nous, ô vous les trois jeunes saints, </a:t>
            </a:r>
            <a:r>
              <a:rPr lang="fr-FR" sz="2200" b="1" dirty="0" err="1">
                <a:solidFill>
                  <a:prstClr val="white"/>
                </a:solidFill>
                <a:latin typeface="Book Antiqua" pitchFamily="18" charset="0"/>
              </a:rPr>
              <a:t>Sédrak</a:t>
            </a:r>
            <a:r>
              <a:rPr lang="fr-FR" sz="2200" b="1" dirty="0">
                <a:solidFill>
                  <a:prstClr val="white"/>
                </a:solidFill>
                <a:latin typeface="Book Antiqua" pitchFamily="18" charset="0"/>
              </a:rPr>
              <a:t>, </a:t>
            </a:r>
            <a:r>
              <a:rPr lang="fr-FR" sz="2200" b="1" dirty="0" err="1">
                <a:solidFill>
                  <a:prstClr val="white"/>
                </a:solidFill>
                <a:latin typeface="Book Antiqua" pitchFamily="18" charset="0"/>
              </a:rPr>
              <a:t>Mishak</a:t>
            </a:r>
            <a:r>
              <a:rPr lang="fr-FR" sz="2200" b="1" dirty="0">
                <a:solidFill>
                  <a:prstClr val="white"/>
                </a:solidFill>
                <a:latin typeface="Book Antiqua" pitchFamily="18" charset="0"/>
              </a:rPr>
              <a:t>, et </a:t>
            </a:r>
            <a:r>
              <a:rPr lang="fr-FR" sz="2200" b="1" dirty="0" err="1">
                <a:solidFill>
                  <a:prstClr val="white"/>
                </a:solidFill>
                <a:latin typeface="Book Antiqua" pitchFamily="18" charset="0"/>
              </a:rPr>
              <a:t>Abdenago</a:t>
            </a:r>
            <a:r>
              <a:rPr lang="fr-FR" sz="2200" b="1" dirty="0">
                <a:solidFill>
                  <a:prstClr val="white"/>
                </a:solidFill>
                <a:latin typeface="Book Antiqua" pitchFamily="18" charset="0"/>
              </a:rPr>
              <a:t>, pour qu’Il nous pardonne nos péchés.</a:t>
            </a:r>
          </a:p>
        </p:txBody>
      </p:sp>
      <p:sp>
        <p:nvSpPr>
          <p:cNvPr id="4" name="ZoneTexte 3">
            <a:extLst>
              <a:ext uri="{FF2B5EF4-FFF2-40B4-BE49-F238E27FC236}">
                <a16:creationId xmlns:a16="http://schemas.microsoft.com/office/drawing/2014/main" id="{79C364BE-1CD9-EDD0-DE7F-0925F593E65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du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BB1EAE84-1628-3F02-B560-41097625A93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6438765"/>
      </p:ext>
    </p:extLst>
  </p:cSld>
  <p:clrMapOvr>
    <a:masterClrMapping/>
  </p:clrMapOvr>
  <p:transition/>
</p:sld>
</file>

<file path=ppt/slides/slide4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050" name="Picture 2" descr="C:\Users\PC_KOLTA\Documents\Youssef\Work\PPT\kiahk\fini\69764_180971288581892_158682840810737_657098_4339687_n.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583832" y="394137"/>
            <a:ext cx="3447810" cy="5699159"/>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2" name="ZoneTexte 1">
            <a:extLst>
              <a:ext uri="{FF2B5EF4-FFF2-40B4-BE49-F238E27FC236}">
                <a16:creationId xmlns:a16="http://schemas.microsoft.com/office/drawing/2014/main" id="{99581A13-D7DA-CF20-E50E-E0C32C0FC60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Tenoueh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ncwk</a:t>
            </a:r>
            <a:r>
              <a:rPr lang="fr-FR" sz="1600" dirty="0">
                <a:solidFill>
                  <a:prstClr val="white"/>
                </a:solidFill>
                <a:latin typeface="CS Avva Shenouda" pitchFamily="34" charset="0"/>
              </a:rPr>
              <a:t> </a:t>
            </a:r>
            <a:r>
              <a:rPr lang="fr-FR" sz="1600" dirty="0">
                <a:solidFill>
                  <a:prstClr val="white"/>
                </a:solidFill>
                <a:latin typeface="Book Antiqua" pitchFamily="18" charset="0"/>
              </a:rPr>
              <a:t>- De tout cœur nous Te suivons</a:t>
            </a:r>
          </a:p>
        </p:txBody>
      </p:sp>
      <p:sp>
        <p:nvSpPr>
          <p:cNvPr id="3" name="ZoneTexte 2">
            <a:hlinkClick r:id="rId3" action="ppaction://hlinksldjump"/>
            <a:extLst>
              <a:ext uri="{FF2B5EF4-FFF2-40B4-BE49-F238E27FC236}">
                <a16:creationId xmlns:a16="http://schemas.microsoft.com/office/drawing/2014/main" id="{1C24084B-E7D3-5E1C-D42B-B34EA9368C0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29743306"/>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6"/>
            <a:ext cx="11247156" cy="769441"/>
          </a:xfrm>
          <a:prstGeom prst="rect">
            <a:avLst/>
          </a:prstGeom>
        </p:spPr>
        <p:txBody>
          <a:bodyPr wrap="square">
            <a:spAutoFit/>
          </a:bodyPr>
          <a:lstStyle/>
          <a:p>
            <a:pPr algn="just" rtl="1"/>
            <a:r>
              <a:rPr lang="ar-EG" sz="4400" dirty="0">
                <a:solidFill>
                  <a:prstClr val="white"/>
                </a:solidFill>
              </a:rPr>
              <a:t>أمام الملائكة أُرتل </a:t>
            </a:r>
            <a:r>
              <a:rPr lang="ar-EG" sz="4400" dirty="0" err="1">
                <a:solidFill>
                  <a:prstClr val="white"/>
                </a:solidFill>
              </a:rPr>
              <a:t>لك.</a:t>
            </a:r>
            <a:r>
              <a:rPr lang="ar-EG" sz="4400" dirty="0">
                <a:solidFill>
                  <a:prstClr val="white"/>
                </a:solidFill>
              </a:rPr>
              <a:t> وأسجد قدام هيكلك المقدس. </a:t>
            </a:r>
            <a:r>
              <a:rPr lang="ar-EG" sz="4400" dirty="0" err="1">
                <a:solidFill>
                  <a:prstClr val="white"/>
                </a:solidFill>
              </a:rPr>
              <a:t>الليلويا</a:t>
            </a:r>
            <a:endParaRPr lang="fr-FR" sz="4400" dirty="0">
              <a:solidFill>
                <a:prstClr val="white"/>
              </a:solidFill>
            </a:endParaRPr>
          </a:p>
        </p:txBody>
      </p:sp>
      <p:sp>
        <p:nvSpPr>
          <p:cNvPr id="7" name="Rectangle 6"/>
          <p:cNvSpPr/>
          <p:nvPr/>
        </p:nvSpPr>
        <p:spPr>
          <a:xfrm>
            <a:off x="457200" y="3476618"/>
            <a:ext cx="11247156" cy="1015663"/>
          </a:xfrm>
          <a:prstGeom prst="rect">
            <a:avLst/>
          </a:prstGeom>
        </p:spPr>
        <p:txBody>
          <a:bodyPr wrap="square">
            <a:spAutoFit/>
          </a:bodyPr>
          <a:lstStyle/>
          <a:p>
            <a:pPr algn="ctr"/>
            <a:r>
              <a:rPr lang="fr-FR" sz="3000" b="1" dirty="0">
                <a:solidFill>
                  <a:prstClr val="white"/>
                </a:solidFill>
                <a:latin typeface="Book Antiqua" pitchFamily="18" charset="0"/>
              </a:rPr>
              <a:t>Devant les anges je Te loue et je me prosterne dans ton saint temple Alléluia.</a:t>
            </a:r>
          </a:p>
        </p:txBody>
      </p:sp>
      <p:sp>
        <p:nvSpPr>
          <p:cNvPr id="4" name="Rectangle 3">
            <a:hlinkClick r:id="rId2" action="ppaction://hlinksldjump"/>
            <a:extLst>
              <a:ext uri="{FF2B5EF4-FFF2-40B4-BE49-F238E27FC236}">
                <a16:creationId xmlns:a16="http://schemas.microsoft.com/office/drawing/2014/main" id="{80881A02-6C77-DBC1-98F6-1B8D1AC80B3E}"/>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D61849CE-7F80-5049-6B33-B2CF306A883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E4C5DCF7-4174-B370-9AE7-DF33FB9A4AB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67396722"/>
      </p:ext>
    </p:extLst>
  </p:cSld>
  <p:clrMapOvr>
    <a:masterClrMapping/>
  </p:clrMapOvr>
</p:sld>
</file>

<file path=ppt/slides/slide49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279576" y="2639237"/>
            <a:ext cx="7848872" cy="1323439"/>
          </a:xfrm>
          <a:prstGeom prst="rect">
            <a:avLst/>
          </a:prstGeom>
        </p:spPr>
        <p:txBody>
          <a:bodyPr wrap="square">
            <a:spAutoFit/>
          </a:bodyPr>
          <a:lstStyle/>
          <a:p>
            <a:pPr algn="ctr"/>
            <a:r>
              <a:rPr lang="fr-FR" sz="4000" b="1">
                <a:solidFill>
                  <a:prstClr val="white"/>
                </a:solidFill>
                <a:latin typeface="Book Antiqua" pitchFamily="18" charset="0"/>
              </a:rPr>
              <a:t>Psalie Adam </a:t>
            </a:r>
            <a:r>
              <a:rPr lang="fr-FR" sz="4000" b="1" dirty="0">
                <a:solidFill>
                  <a:prstClr val="white"/>
                </a:solidFill>
                <a:latin typeface="Book Antiqua" pitchFamily="18" charset="0"/>
              </a:rPr>
              <a:t>pour la commémoration des saints</a:t>
            </a:r>
            <a:endParaRPr lang="fr-FR" sz="4000" dirty="0">
              <a:solidFill>
                <a:prstClr val="white"/>
              </a:solidFill>
            </a:endParaRP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244</a:t>
            </a:r>
          </a:p>
        </p:txBody>
      </p:sp>
      <p:sp>
        <p:nvSpPr>
          <p:cNvPr id="2" name="ZoneTexte 1">
            <a:extLst>
              <a:ext uri="{FF2B5EF4-FFF2-40B4-BE49-F238E27FC236}">
                <a16:creationId xmlns:a16="http://schemas.microsoft.com/office/drawing/2014/main" id="{ABD70704-3B0D-5A1C-1882-C2F03A7C44B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3" name="ZoneTexte 2">
            <a:hlinkClick r:id="rId3" action="ppaction://hlinksldjump"/>
            <a:extLst>
              <a:ext uri="{FF2B5EF4-FFF2-40B4-BE49-F238E27FC236}">
                <a16:creationId xmlns:a16="http://schemas.microsoft.com/office/drawing/2014/main" id="{724A5691-11BD-BD6F-0045-733DC08B9CF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41632189"/>
      </p:ext>
    </p:extLst>
  </p:cSld>
  <p:clrMapOvr>
    <a:masterClrMapping/>
  </p:clrMapOvr>
  <p:transition/>
</p:sld>
</file>

<file path=ppt/slides/slide49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تعالوا نسجد </a:t>
            </a:r>
            <a:endParaRPr lang="fr-FR" sz="4800" dirty="0">
              <a:solidFill>
                <a:prstClr val="white"/>
              </a:solidFill>
            </a:endParaRPr>
          </a:p>
          <a:p>
            <a:pPr algn="just" rtl="1"/>
            <a:r>
              <a:rPr lang="ar-EG" sz="4800" dirty="0">
                <a:solidFill>
                  <a:prstClr val="white"/>
                </a:solidFill>
              </a:rPr>
              <a:t>للثالوث المقدس </a:t>
            </a:r>
            <a:endParaRPr lang="fr-FR" sz="4800" dirty="0">
              <a:solidFill>
                <a:prstClr val="white"/>
              </a:solidFill>
            </a:endParaRPr>
          </a:p>
          <a:p>
            <a:pPr algn="just" rtl="1"/>
            <a:r>
              <a:rPr lang="ar-EG" sz="4800" dirty="0">
                <a:solidFill>
                  <a:prstClr val="white"/>
                </a:solidFill>
              </a:rPr>
              <a:t>الآب والابن </a:t>
            </a:r>
            <a:endParaRPr lang="fr-FR" sz="4800" dirty="0">
              <a:solidFill>
                <a:prstClr val="white"/>
              </a:solidFill>
            </a:endParaRPr>
          </a:p>
          <a:p>
            <a:pPr algn="just" rtl="1"/>
            <a:r>
              <a:rPr lang="ar-EG" sz="4800" dirty="0">
                <a:solidFill>
                  <a:prstClr val="white"/>
                </a:solidFill>
              </a:rPr>
              <a:t>والروح القدس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pt-BR" sz="3600" dirty="0">
                <a:solidFill>
                  <a:prstClr val="white"/>
                </a:solidFill>
                <a:latin typeface="CS Avva Shenouda" pitchFamily="34" charset="0"/>
              </a:rPr>
              <a:t>Amwini marenouwst @ `n]`Triac =e=;=u @ `ete `Viwt nem `Psyri @ nem Pi`pneuma =e=;=u.</a:t>
            </a:r>
            <a:endParaRPr lang="fr-FR" sz="36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Venez, prosternons-nous </a:t>
            </a:r>
          </a:p>
          <a:p>
            <a:pPr algn="ctr"/>
            <a:r>
              <a:rPr lang="fr-FR" sz="3600" b="1" dirty="0">
                <a:solidFill>
                  <a:prstClr val="white"/>
                </a:solidFill>
                <a:latin typeface="Book Antiqua" pitchFamily="18" charset="0"/>
              </a:rPr>
              <a:t>devant la Sainte Trinité : </a:t>
            </a:r>
          </a:p>
          <a:p>
            <a:pPr algn="ctr"/>
            <a:r>
              <a:rPr lang="fr-FR" sz="3600" b="1" dirty="0">
                <a:solidFill>
                  <a:prstClr val="white"/>
                </a:solidFill>
                <a:latin typeface="Book Antiqua" pitchFamily="18" charset="0"/>
              </a:rPr>
              <a:t>Père, Fils et </a:t>
            </a:r>
          </a:p>
          <a:p>
            <a:pPr algn="ctr"/>
            <a:r>
              <a:rPr lang="fr-FR" sz="3600" b="1" dirty="0">
                <a:solidFill>
                  <a:prstClr val="white"/>
                </a:solidFill>
                <a:latin typeface="Book Antiqua" pitchFamily="18" charset="0"/>
              </a:rPr>
              <a:t>Saint Esprit.</a:t>
            </a:r>
          </a:p>
        </p:txBody>
      </p:sp>
      <p:sp>
        <p:nvSpPr>
          <p:cNvPr id="4" name="ZoneTexte 3">
            <a:extLst>
              <a:ext uri="{FF2B5EF4-FFF2-40B4-BE49-F238E27FC236}">
                <a16:creationId xmlns:a16="http://schemas.microsoft.com/office/drawing/2014/main" id="{13716035-EE97-EA38-D66C-30C7DAC54E4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D5DCC939-6EC0-DD40-D13E-F33B7C1A10D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59017493"/>
      </p:ext>
    </p:extLst>
  </p:cSld>
  <p:clrMapOvr>
    <a:masterClrMapping/>
  </p:clrMapOvr>
  <p:transition/>
</p:sld>
</file>

<file path=ppt/slides/slide49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نحنُ الشعوب</a:t>
            </a:r>
            <a:endParaRPr lang="fr-FR" sz="4800" dirty="0">
              <a:solidFill>
                <a:prstClr val="white"/>
              </a:solidFill>
            </a:endParaRPr>
          </a:p>
          <a:p>
            <a:pPr algn="just" rtl="1"/>
            <a:r>
              <a:rPr lang="ar-EG" sz="4800" dirty="0">
                <a:solidFill>
                  <a:prstClr val="white"/>
                </a:solidFill>
              </a:rPr>
              <a:t> المسيحيين </a:t>
            </a:r>
            <a:endParaRPr lang="fr-FR" sz="4800" dirty="0">
              <a:solidFill>
                <a:prstClr val="white"/>
              </a:solidFill>
            </a:endParaRPr>
          </a:p>
          <a:p>
            <a:pPr algn="just" rtl="1"/>
            <a:r>
              <a:rPr lang="ar-EG" sz="4800" dirty="0">
                <a:solidFill>
                  <a:prstClr val="white"/>
                </a:solidFill>
              </a:rPr>
              <a:t>لأنّ هذا هو </a:t>
            </a:r>
            <a:endParaRPr lang="fr-FR" sz="4800" dirty="0">
              <a:solidFill>
                <a:prstClr val="white"/>
              </a:solidFill>
            </a:endParaRPr>
          </a:p>
          <a:p>
            <a:pPr algn="just" rtl="1"/>
            <a:r>
              <a:rPr lang="ar-EG" sz="4800" dirty="0">
                <a:solidFill>
                  <a:prstClr val="white"/>
                </a:solidFill>
              </a:rPr>
              <a:t>إلهُنا الحقيقي</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fr-FR" sz="3600" dirty="0">
                <a:solidFill>
                  <a:prstClr val="white"/>
                </a:solidFill>
                <a:latin typeface="CS Avva Shenouda" pitchFamily="34" charset="0"/>
              </a:rPr>
              <a:t>`Anon </a:t>
            </a:r>
            <a:r>
              <a:rPr lang="fr-FR" sz="3600" dirty="0" err="1">
                <a:solidFill>
                  <a:prstClr val="white"/>
                </a:solidFill>
                <a:latin typeface="CS Avva Shenouda" pitchFamily="34" charset="0"/>
              </a:rPr>
              <a:t>qa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nilaoc</a:t>
            </a:r>
            <a:r>
              <a:rPr lang="fr-FR" sz="3600" dirty="0">
                <a:solidFill>
                  <a:prstClr val="white"/>
                </a:solidFill>
                <a:latin typeface="CS Avva Shenouda" pitchFamily="34" charset="0"/>
              </a:rPr>
              <a:t> @ `n`,</a:t>
            </a:r>
            <a:r>
              <a:rPr lang="fr-FR" sz="3600" dirty="0" err="1">
                <a:solidFill>
                  <a:prstClr val="white"/>
                </a:solidFill>
                <a:latin typeface="CS Avva Shenouda" pitchFamily="34" charset="0"/>
              </a:rPr>
              <a:t>ricti`anoc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Pennou</a:t>
            </a:r>
            <a:r>
              <a:rPr lang="fr-FR" sz="3600" dirty="0">
                <a:solidFill>
                  <a:prstClr val="white"/>
                </a:solidFill>
                <a:latin typeface="CS Avva Shenouda" pitchFamily="34" charset="0"/>
              </a:rPr>
              <a:t>] @ `n`</a:t>
            </a:r>
            <a:r>
              <a:rPr lang="fr-FR" sz="3600" dirty="0" err="1">
                <a:solidFill>
                  <a:prstClr val="white"/>
                </a:solidFill>
                <a:latin typeface="CS Avva Shenouda" pitchFamily="34" charset="0"/>
              </a:rPr>
              <a:t>aly;inoc</a:t>
            </a:r>
            <a:r>
              <a:rPr lang="fr-FR" sz="3600" dirty="0">
                <a:solidFill>
                  <a:prstClr val="white"/>
                </a:solidFill>
                <a:latin typeface="CS Avva Shenouda" pitchFamily="34" charset="0"/>
              </a:rPr>
              <a:t>.</a:t>
            </a: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Nous les </a:t>
            </a:r>
          </a:p>
          <a:p>
            <a:pPr algn="ctr"/>
            <a:r>
              <a:rPr lang="fr-FR" sz="3600" b="1" dirty="0">
                <a:solidFill>
                  <a:prstClr val="white"/>
                </a:solidFill>
                <a:latin typeface="Book Antiqua" pitchFamily="18" charset="0"/>
              </a:rPr>
              <a:t>peuples chrétiens, </a:t>
            </a:r>
          </a:p>
          <a:p>
            <a:pPr algn="ctr"/>
            <a:r>
              <a:rPr lang="fr-FR" sz="3600" b="1" dirty="0">
                <a:solidFill>
                  <a:prstClr val="white"/>
                </a:solidFill>
                <a:latin typeface="Book Antiqua" pitchFamily="18" charset="0"/>
              </a:rPr>
              <a:t>car Il est </a:t>
            </a:r>
          </a:p>
          <a:p>
            <a:pPr algn="ctr"/>
            <a:r>
              <a:rPr lang="fr-FR" sz="3600" b="1" dirty="0">
                <a:solidFill>
                  <a:prstClr val="white"/>
                </a:solidFill>
                <a:latin typeface="Book Antiqua" pitchFamily="18" charset="0"/>
              </a:rPr>
              <a:t>notre vrai Dieu</a:t>
            </a:r>
          </a:p>
        </p:txBody>
      </p:sp>
      <p:sp>
        <p:nvSpPr>
          <p:cNvPr id="4" name="ZoneTexte 3">
            <a:extLst>
              <a:ext uri="{FF2B5EF4-FFF2-40B4-BE49-F238E27FC236}">
                <a16:creationId xmlns:a16="http://schemas.microsoft.com/office/drawing/2014/main" id="{858DD8FF-8C1D-F202-27BD-FE91952A6F9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78022242-7A34-8037-76DA-5012801A961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47161457"/>
      </p:ext>
    </p:extLst>
  </p:cSld>
  <p:clrMapOvr>
    <a:masterClrMapping/>
  </p:clrMapOvr>
  <p:transition/>
</p:sld>
</file>

<file path=ppt/slides/slide49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رجاؤنا نحنُ </a:t>
            </a:r>
            <a:endParaRPr lang="fr-FR" sz="4800" dirty="0">
              <a:solidFill>
                <a:prstClr val="white"/>
              </a:solidFill>
            </a:endParaRPr>
          </a:p>
          <a:p>
            <a:pPr algn="just" rtl="1"/>
            <a:r>
              <a:rPr lang="ar-EG" sz="4800" dirty="0">
                <a:solidFill>
                  <a:prstClr val="white"/>
                </a:solidFill>
              </a:rPr>
              <a:t>بالقديسة مريم </a:t>
            </a:r>
            <a:endParaRPr lang="fr-FR" sz="4800" dirty="0">
              <a:solidFill>
                <a:prstClr val="white"/>
              </a:solidFill>
            </a:endParaRPr>
          </a:p>
          <a:p>
            <a:pPr algn="just" rtl="1"/>
            <a:r>
              <a:rPr lang="ar-EG" sz="4800" dirty="0">
                <a:solidFill>
                  <a:prstClr val="white"/>
                </a:solidFill>
              </a:rPr>
              <a:t>أن الله  يرحمنا </a:t>
            </a:r>
            <a:endParaRPr lang="fr-FR" sz="4800" dirty="0">
              <a:solidFill>
                <a:prstClr val="white"/>
              </a:solidFill>
            </a:endParaRPr>
          </a:p>
          <a:p>
            <a:pPr algn="just" rtl="1"/>
            <a:r>
              <a:rPr lang="ar-EG" sz="4800" dirty="0">
                <a:solidFill>
                  <a:prstClr val="white"/>
                </a:solidFill>
              </a:rPr>
              <a:t>بشفاعَتِها </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Ouon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ouhelpic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ntan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;y`</a:t>
            </a:r>
            <a:r>
              <a:rPr lang="fr-FR" sz="3600" dirty="0" err="1">
                <a:solidFill>
                  <a:prstClr val="white"/>
                </a:solidFill>
                <a:latin typeface="CS Avva Shenouda" pitchFamily="34" charset="0"/>
              </a:rPr>
              <a:t>e;ouab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Mari`a</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V] </a:t>
            </a:r>
            <a:r>
              <a:rPr lang="fr-FR" sz="3600" dirty="0" err="1">
                <a:solidFill>
                  <a:prstClr val="white"/>
                </a:solidFill>
                <a:latin typeface="CS Avva Shenouda" pitchFamily="34" charset="0"/>
              </a:rPr>
              <a:t>nai</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hiten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nec`precbia</a:t>
            </a:r>
            <a:r>
              <a:rPr lang="fr-FR" sz="3600" dirty="0">
                <a:solidFill>
                  <a:prstClr val="white"/>
                </a:solidFill>
                <a:latin typeface="CS Avva Shenouda" pitchFamily="34" charset="0"/>
              </a:rPr>
              <a:t>.</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Nous espérons en sainte Marie, </a:t>
            </a:r>
          </a:p>
          <a:p>
            <a:pPr algn="ctr"/>
            <a:r>
              <a:rPr lang="fr-FR" sz="3600" b="1" dirty="0">
                <a:solidFill>
                  <a:prstClr val="white"/>
                </a:solidFill>
                <a:latin typeface="Book Antiqua" pitchFamily="18" charset="0"/>
              </a:rPr>
              <a:t>que Dieu nous prenne </a:t>
            </a:r>
          </a:p>
          <a:p>
            <a:pPr algn="ctr"/>
            <a:r>
              <a:rPr lang="fr-FR" sz="3600" b="1" dirty="0">
                <a:solidFill>
                  <a:prstClr val="white"/>
                </a:solidFill>
                <a:latin typeface="Book Antiqua" pitchFamily="18" charset="0"/>
              </a:rPr>
              <a:t>en miséricorde </a:t>
            </a:r>
          </a:p>
          <a:p>
            <a:pPr algn="ctr"/>
            <a:r>
              <a:rPr lang="fr-FR" sz="3600" b="1" dirty="0">
                <a:solidFill>
                  <a:prstClr val="white"/>
                </a:solidFill>
                <a:latin typeface="Book Antiqua" pitchFamily="18" charset="0"/>
              </a:rPr>
              <a:t>par son intercession.</a:t>
            </a:r>
          </a:p>
        </p:txBody>
      </p:sp>
      <p:sp>
        <p:nvSpPr>
          <p:cNvPr id="4" name="ZoneTexte 3">
            <a:extLst>
              <a:ext uri="{FF2B5EF4-FFF2-40B4-BE49-F238E27FC236}">
                <a16:creationId xmlns:a16="http://schemas.microsoft.com/office/drawing/2014/main" id="{48D88836-5E75-7B05-1262-D976F4BA6EB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51490307-5E43-678C-90E8-8E9AD52E1E9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36004957"/>
      </p:ext>
    </p:extLst>
  </p:cSld>
  <p:clrMapOvr>
    <a:masterClrMapping/>
  </p:clrMapOvr>
  <p:transition/>
</p:sld>
</file>

<file path=ppt/slides/slide49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كل هدوءٍ </a:t>
            </a:r>
            <a:endParaRPr lang="fr-FR" sz="4800" dirty="0">
              <a:solidFill>
                <a:prstClr val="white"/>
              </a:solidFill>
            </a:endParaRPr>
          </a:p>
          <a:p>
            <a:pPr algn="just" rtl="1"/>
            <a:r>
              <a:rPr lang="ar-EG" sz="4800" dirty="0">
                <a:solidFill>
                  <a:prstClr val="white"/>
                </a:solidFill>
              </a:rPr>
              <a:t>في العالم </a:t>
            </a:r>
            <a:endParaRPr lang="fr-FR" sz="4800" dirty="0">
              <a:solidFill>
                <a:prstClr val="white"/>
              </a:solidFill>
            </a:endParaRPr>
          </a:p>
          <a:p>
            <a:pPr algn="just" rtl="1"/>
            <a:r>
              <a:rPr lang="ar-EG" sz="4800" dirty="0">
                <a:solidFill>
                  <a:prstClr val="white"/>
                </a:solidFill>
              </a:rPr>
              <a:t>من قِـبَل  صلاة </a:t>
            </a:r>
            <a:endParaRPr lang="fr-FR" sz="4800" dirty="0">
              <a:solidFill>
                <a:prstClr val="white"/>
              </a:solidFill>
            </a:endParaRPr>
          </a:p>
          <a:p>
            <a:pPr algn="just" rtl="1"/>
            <a:r>
              <a:rPr lang="ar-EG" sz="4800" dirty="0">
                <a:solidFill>
                  <a:prstClr val="white"/>
                </a:solidFill>
              </a:rPr>
              <a:t>ميخائيل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it-IT" sz="3600" dirty="0">
                <a:solidFill>
                  <a:prstClr val="white"/>
                </a:solidFill>
                <a:latin typeface="CS Avva Shenouda" pitchFamily="34" charset="0"/>
              </a:rPr>
              <a:t>Ouon oumetcemnoc @ `n`hryi qen pikocmoc</a:t>
            </a:r>
          </a:p>
          <a:p>
            <a:pPr algn="just"/>
            <a:r>
              <a:rPr lang="it-IT" sz="3600" dirty="0">
                <a:solidFill>
                  <a:prstClr val="white"/>
                </a:solidFill>
                <a:latin typeface="CS Avva Shenouda" pitchFamily="34" charset="0"/>
              </a:rPr>
              <a:t> `ebolhiten pi`slyl @ `nte ]`agi`a Mari`a ]par;enoc.</a:t>
            </a:r>
            <a:endParaRPr lang="fr-FR" sz="3600" dirty="0">
              <a:solidFill>
                <a:prstClr val="white"/>
              </a:solidFill>
              <a:latin typeface="CS Avva Shenouda" pitchFamily="34" charset="0"/>
            </a:endParaRP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Tout calme sur terre </a:t>
            </a:r>
          </a:p>
          <a:p>
            <a:pPr algn="ctr"/>
            <a:r>
              <a:rPr lang="fr-FR" sz="3600" b="1" dirty="0">
                <a:solidFill>
                  <a:prstClr val="white"/>
                </a:solidFill>
                <a:latin typeface="Book Antiqua" pitchFamily="18" charset="0"/>
              </a:rPr>
              <a:t>est dû à la prière </a:t>
            </a:r>
          </a:p>
          <a:p>
            <a:pPr algn="ctr"/>
            <a:r>
              <a:rPr lang="fr-FR" sz="3600" b="1" dirty="0">
                <a:solidFill>
                  <a:prstClr val="white"/>
                </a:solidFill>
                <a:latin typeface="Book Antiqua" pitchFamily="18" charset="0"/>
              </a:rPr>
              <a:t>de la sainte </a:t>
            </a:r>
          </a:p>
          <a:p>
            <a:pPr algn="ctr"/>
            <a:r>
              <a:rPr lang="fr-FR" sz="3600" b="1" dirty="0">
                <a:solidFill>
                  <a:prstClr val="white"/>
                </a:solidFill>
                <a:latin typeface="Book Antiqua" pitchFamily="18" charset="0"/>
              </a:rPr>
              <a:t>vierge Marie.</a:t>
            </a:r>
          </a:p>
        </p:txBody>
      </p:sp>
      <p:sp>
        <p:nvSpPr>
          <p:cNvPr id="4" name="ZoneTexte 3">
            <a:extLst>
              <a:ext uri="{FF2B5EF4-FFF2-40B4-BE49-F238E27FC236}">
                <a16:creationId xmlns:a16="http://schemas.microsoft.com/office/drawing/2014/main" id="{361C5420-A319-CA01-07BE-3981BDAE6EE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DB8C8D4B-5EAB-9E8A-0BD7-55DA6B03F6F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06609411"/>
      </p:ext>
    </p:extLst>
  </p:cSld>
  <p:clrMapOvr>
    <a:masterClrMapping/>
  </p:clrMapOvr>
  <p:transition/>
</p:sld>
</file>

<file path=ppt/slides/slide49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جنسُ آدم </a:t>
            </a:r>
            <a:endParaRPr lang="fr-FR" sz="4800" dirty="0">
              <a:solidFill>
                <a:prstClr val="white"/>
              </a:solidFill>
            </a:endParaRPr>
          </a:p>
          <a:p>
            <a:pPr algn="just" rtl="1"/>
            <a:r>
              <a:rPr lang="ar-EG" sz="4800" dirty="0">
                <a:solidFill>
                  <a:prstClr val="white"/>
                </a:solidFill>
              </a:rPr>
              <a:t>صارَ مُتهللاً </a:t>
            </a:r>
            <a:endParaRPr lang="fr-FR" sz="4800" dirty="0">
              <a:solidFill>
                <a:prstClr val="white"/>
              </a:solidFill>
            </a:endParaRPr>
          </a:p>
          <a:p>
            <a:pPr algn="just" rtl="1"/>
            <a:r>
              <a:rPr lang="ar-EG" sz="4800" dirty="0">
                <a:solidFill>
                  <a:prstClr val="white"/>
                </a:solidFill>
              </a:rPr>
              <a:t>من قِبَل بِشارة </a:t>
            </a:r>
            <a:endParaRPr lang="fr-FR" sz="4800" dirty="0">
              <a:solidFill>
                <a:prstClr val="white"/>
              </a:solidFill>
            </a:endParaRPr>
          </a:p>
          <a:p>
            <a:pPr algn="just" rtl="1"/>
            <a:r>
              <a:rPr lang="ar-EG" sz="4800" dirty="0">
                <a:solidFill>
                  <a:prstClr val="white"/>
                </a:solidFill>
              </a:rPr>
              <a:t>غبريال </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pt-BR" sz="3600" dirty="0">
                <a:solidFill>
                  <a:prstClr val="white"/>
                </a:solidFill>
                <a:latin typeface="CS Avva Shenouda" pitchFamily="34" charset="0"/>
              </a:rPr>
              <a:t>Genoc   `nAdam @ afswpi qen ou;elyl @  hiten pihiwis @  `nte Gabriyl .</a:t>
            </a:r>
            <a:endParaRPr lang="fr-FR" sz="36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La race d’Adam </a:t>
            </a:r>
          </a:p>
          <a:p>
            <a:pPr algn="ctr"/>
            <a:r>
              <a:rPr lang="fr-FR" sz="3600" b="1" dirty="0">
                <a:solidFill>
                  <a:prstClr val="white"/>
                </a:solidFill>
                <a:latin typeface="Book Antiqua" pitchFamily="18" charset="0"/>
              </a:rPr>
              <a:t>est dans la joie, </a:t>
            </a:r>
          </a:p>
          <a:p>
            <a:pPr algn="ctr"/>
            <a:r>
              <a:rPr lang="fr-FR" sz="3600" b="1" dirty="0">
                <a:solidFill>
                  <a:prstClr val="white"/>
                </a:solidFill>
                <a:latin typeface="Book Antiqua" pitchFamily="18" charset="0"/>
              </a:rPr>
              <a:t>Grâce à l’annonciation</a:t>
            </a:r>
          </a:p>
          <a:p>
            <a:pPr algn="ctr"/>
            <a:r>
              <a:rPr lang="fr-FR" sz="3600" b="1" dirty="0">
                <a:solidFill>
                  <a:prstClr val="white"/>
                </a:solidFill>
                <a:latin typeface="Book Antiqua" pitchFamily="18" charset="0"/>
              </a:rPr>
              <a:t> de Gabriel.</a:t>
            </a:r>
          </a:p>
        </p:txBody>
      </p:sp>
      <p:sp>
        <p:nvSpPr>
          <p:cNvPr id="4" name="ZoneTexte 3">
            <a:extLst>
              <a:ext uri="{FF2B5EF4-FFF2-40B4-BE49-F238E27FC236}">
                <a16:creationId xmlns:a16="http://schemas.microsoft.com/office/drawing/2014/main" id="{6BED0C6C-BE7C-7D76-8695-40B9373ECA4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D9AE3EC7-6BD7-4392-67B0-FCD635DBE0A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34433814"/>
      </p:ext>
    </p:extLst>
  </p:cSld>
  <p:clrMapOvr>
    <a:masterClrMapping/>
  </p:clrMapOvr>
  <p:transition/>
</p:sld>
</file>

<file path=ppt/slides/slide49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4910336" cy="3046988"/>
          </a:xfrm>
          <a:prstGeom prst="rect">
            <a:avLst/>
          </a:prstGeom>
        </p:spPr>
        <p:txBody>
          <a:bodyPr wrap="square">
            <a:spAutoFit/>
          </a:bodyPr>
          <a:lstStyle/>
          <a:p>
            <a:pPr algn="just" rtl="1"/>
            <a:r>
              <a:rPr lang="ar-EG" sz="4800" dirty="0">
                <a:solidFill>
                  <a:prstClr val="white"/>
                </a:solidFill>
              </a:rPr>
              <a:t>أيضاً رافائيل </a:t>
            </a:r>
            <a:endParaRPr lang="fr-FR" sz="4800" dirty="0">
              <a:solidFill>
                <a:prstClr val="white"/>
              </a:solidFill>
            </a:endParaRPr>
          </a:p>
          <a:p>
            <a:pPr algn="just" rtl="1"/>
            <a:r>
              <a:rPr lang="ar-EG" sz="4800" dirty="0">
                <a:solidFill>
                  <a:prstClr val="white"/>
                </a:solidFill>
              </a:rPr>
              <a:t>هو مُفَرِّح القلوب </a:t>
            </a:r>
            <a:endParaRPr lang="fr-FR" sz="4800" dirty="0">
              <a:solidFill>
                <a:prstClr val="white"/>
              </a:solidFill>
            </a:endParaRPr>
          </a:p>
          <a:p>
            <a:pPr algn="just" rtl="1"/>
            <a:r>
              <a:rPr lang="ar-EG" sz="4800" dirty="0">
                <a:solidFill>
                  <a:prstClr val="white"/>
                </a:solidFill>
              </a:rPr>
              <a:t>لأن الله الرحوم </a:t>
            </a:r>
            <a:endParaRPr lang="fr-FR" sz="4800" dirty="0">
              <a:solidFill>
                <a:prstClr val="white"/>
              </a:solidFill>
            </a:endParaRPr>
          </a:p>
          <a:p>
            <a:pPr algn="just" rtl="1"/>
            <a:r>
              <a:rPr lang="ar-EG" sz="4800" dirty="0">
                <a:solidFill>
                  <a:prstClr val="white"/>
                </a:solidFill>
              </a:rPr>
              <a:t>ملأهُ تحـنُناً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Ge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Ravayl</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pounof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nhyt</a:t>
            </a:r>
            <a:r>
              <a:rPr lang="fr-FR" sz="3600" dirty="0">
                <a:solidFill>
                  <a:prstClr val="white"/>
                </a:solidFill>
                <a:latin typeface="CS Avva Shenouda" pitchFamily="34" charset="0"/>
              </a:rPr>
              <a:t> @ je `a `</a:t>
            </a:r>
            <a:r>
              <a:rPr lang="fr-FR" sz="3600" dirty="0" err="1">
                <a:solidFill>
                  <a:prstClr val="white"/>
                </a:solidFill>
                <a:latin typeface="CS Avva Shenouda" pitchFamily="34" charset="0"/>
              </a:rPr>
              <a:t>Vnou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pinayt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mahf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mmetsenhyt</a:t>
            </a:r>
            <a:r>
              <a:rPr lang="fr-FR" sz="3600" dirty="0">
                <a:solidFill>
                  <a:prstClr val="white"/>
                </a:solidFill>
                <a:latin typeface="CS Avva Shenouda" pitchFamily="34" charset="0"/>
              </a:rPr>
              <a:t> .</a:t>
            </a: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Aussi Raphaël, </a:t>
            </a:r>
          </a:p>
          <a:p>
            <a:pPr algn="ctr"/>
            <a:r>
              <a:rPr lang="fr-FR" sz="3600" b="1" dirty="0">
                <a:solidFill>
                  <a:prstClr val="white"/>
                </a:solidFill>
                <a:latin typeface="Book Antiqua" pitchFamily="18" charset="0"/>
              </a:rPr>
              <a:t>il réjouit les cœurs, </a:t>
            </a:r>
          </a:p>
          <a:p>
            <a:pPr algn="ctr"/>
            <a:r>
              <a:rPr lang="fr-FR" sz="3600" b="1" dirty="0">
                <a:solidFill>
                  <a:prstClr val="white"/>
                </a:solidFill>
                <a:latin typeface="Book Antiqua" pitchFamily="18" charset="0"/>
              </a:rPr>
              <a:t>car Dieu le miséricordieux, </a:t>
            </a:r>
          </a:p>
          <a:p>
            <a:pPr algn="ctr"/>
            <a:r>
              <a:rPr lang="fr-FR" sz="3600" b="1" dirty="0">
                <a:solidFill>
                  <a:prstClr val="white"/>
                </a:solidFill>
                <a:latin typeface="Book Antiqua" pitchFamily="18" charset="0"/>
              </a:rPr>
              <a:t>le comble de tendresse.</a:t>
            </a:r>
          </a:p>
        </p:txBody>
      </p:sp>
      <p:sp>
        <p:nvSpPr>
          <p:cNvPr id="4" name="ZoneTexte 3">
            <a:extLst>
              <a:ext uri="{FF2B5EF4-FFF2-40B4-BE49-F238E27FC236}">
                <a16:creationId xmlns:a16="http://schemas.microsoft.com/office/drawing/2014/main" id="{968A6271-E7AD-B243-9FA1-92784F618FB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7011CA84-D2C1-A6AF-1B31-1D56A50C3F5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68103515"/>
      </p:ext>
    </p:extLst>
  </p:cSld>
  <p:clrMapOvr>
    <a:masterClrMapping/>
  </p:clrMapOvr>
  <p:transition/>
</p:sld>
</file>

<file path=ppt/slides/slide49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بالحقيقة مستحقٌ </a:t>
            </a:r>
            <a:endParaRPr lang="fr-FR" sz="4800" dirty="0">
              <a:solidFill>
                <a:prstClr val="white"/>
              </a:solidFill>
            </a:endParaRPr>
          </a:p>
          <a:p>
            <a:pPr algn="just" rtl="1"/>
            <a:r>
              <a:rPr lang="ar-EG" sz="4800" dirty="0">
                <a:solidFill>
                  <a:prstClr val="white"/>
                </a:solidFill>
              </a:rPr>
              <a:t>التقديس </a:t>
            </a:r>
            <a:endParaRPr lang="fr-FR" sz="4800" dirty="0">
              <a:solidFill>
                <a:prstClr val="white"/>
              </a:solidFill>
            </a:endParaRPr>
          </a:p>
          <a:p>
            <a:pPr algn="just" rtl="1"/>
            <a:r>
              <a:rPr lang="ar-EG" sz="4800" dirty="0" err="1">
                <a:solidFill>
                  <a:prstClr val="white"/>
                </a:solidFill>
              </a:rPr>
              <a:t>سوريال</a:t>
            </a:r>
            <a:r>
              <a:rPr lang="ar-EG" sz="4800" dirty="0">
                <a:solidFill>
                  <a:prstClr val="white"/>
                </a:solidFill>
              </a:rPr>
              <a:t> العظيم  </a:t>
            </a:r>
            <a:endParaRPr lang="fr-FR" sz="4800" dirty="0">
              <a:solidFill>
                <a:prstClr val="white"/>
              </a:solidFill>
            </a:endParaRPr>
          </a:p>
          <a:p>
            <a:pPr algn="just" rtl="1"/>
            <a:r>
              <a:rPr lang="ar-EG" sz="4800" dirty="0">
                <a:solidFill>
                  <a:prstClr val="white"/>
                </a:solidFill>
              </a:rPr>
              <a:t>في رؤساء الملائكة </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Dikeoc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fem`psa</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mpiagiacmoc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Couriyl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pinis</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nar,yaggeloc</a:t>
            </a:r>
            <a:r>
              <a:rPr lang="fr-FR" sz="3600" dirty="0">
                <a:solidFill>
                  <a:prstClr val="white"/>
                </a:solidFill>
                <a:latin typeface="CS Avva Shenouda" pitchFamily="34" charset="0"/>
              </a:rPr>
              <a:t> .</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En vérité tu es digne </a:t>
            </a:r>
          </a:p>
          <a:p>
            <a:pPr algn="ctr"/>
            <a:r>
              <a:rPr lang="fr-FR" sz="3600" b="1" dirty="0">
                <a:solidFill>
                  <a:prstClr val="white"/>
                </a:solidFill>
                <a:latin typeface="Book Antiqua" pitchFamily="18" charset="0"/>
              </a:rPr>
              <a:t>de la sanctification, </a:t>
            </a:r>
          </a:p>
          <a:p>
            <a:pPr algn="ctr"/>
            <a:r>
              <a:rPr lang="fr-FR" sz="3600" b="1" dirty="0">
                <a:solidFill>
                  <a:prstClr val="white"/>
                </a:solidFill>
                <a:latin typeface="Book Antiqua" pitchFamily="18" charset="0"/>
              </a:rPr>
              <a:t>ô </a:t>
            </a:r>
            <a:r>
              <a:rPr lang="fr-FR" sz="3600" b="1" dirty="0" err="1">
                <a:solidFill>
                  <a:prstClr val="white"/>
                </a:solidFill>
                <a:latin typeface="Book Antiqua" pitchFamily="18" charset="0"/>
              </a:rPr>
              <a:t>Souriel</a:t>
            </a:r>
            <a:r>
              <a:rPr lang="fr-FR" sz="3600" b="1" dirty="0">
                <a:solidFill>
                  <a:prstClr val="white"/>
                </a:solidFill>
                <a:latin typeface="Book Antiqua" pitchFamily="18" charset="0"/>
              </a:rPr>
              <a:t> le grand </a:t>
            </a:r>
          </a:p>
          <a:p>
            <a:pPr algn="ctr"/>
            <a:r>
              <a:rPr lang="fr-FR" sz="3600" b="1" dirty="0">
                <a:solidFill>
                  <a:prstClr val="white"/>
                </a:solidFill>
                <a:latin typeface="Book Antiqua" pitchFamily="18" charset="0"/>
              </a:rPr>
              <a:t>parmi les archanges</a:t>
            </a:r>
          </a:p>
        </p:txBody>
      </p:sp>
      <p:sp>
        <p:nvSpPr>
          <p:cNvPr id="4" name="ZoneTexte 3">
            <a:extLst>
              <a:ext uri="{FF2B5EF4-FFF2-40B4-BE49-F238E27FC236}">
                <a16:creationId xmlns:a16="http://schemas.microsoft.com/office/drawing/2014/main" id="{E472656F-1612-EE63-AAFE-D92E62002B2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C1192A8E-4D97-96CD-5A88-4C9F3FB294F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47536852"/>
      </p:ext>
    </p:extLst>
  </p:cSld>
  <p:clrMapOvr>
    <a:masterClrMapping/>
  </p:clrMapOvr>
  <p:transition/>
</p:sld>
</file>

<file path=ppt/slides/slide49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تطلُب عنا </a:t>
            </a:r>
            <a:endParaRPr lang="fr-FR" sz="4800" dirty="0">
              <a:solidFill>
                <a:prstClr val="white"/>
              </a:solidFill>
            </a:endParaRPr>
          </a:p>
          <a:p>
            <a:pPr algn="just" rtl="1"/>
            <a:r>
              <a:rPr lang="ar-EG" sz="4800" dirty="0">
                <a:solidFill>
                  <a:prstClr val="white"/>
                </a:solidFill>
              </a:rPr>
              <a:t>الأربعة الحيوانات </a:t>
            </a:r>
            <a:endParaRPr lang="fr-FR" sz="4800" dirty="0">
              <a:solidFill>
                <a:prstClr val="white"/>
              </a:solidFill>
            </a:endParaRPr>
          </a:p>
          <a:p>
            <a:pPr algn="just" rtl="1"/>
            <a:r>
              <a:rPr lang="ar-EG" sz="4800" dirty="0">
                <a:solidFill>
                  <a:prstClr val="white"/>
                </a:solidFill>
              </a:rPr>
              <a:t>غير المتجسدين </a:t>
            </a:r>
            <a:endParaRPr lang="fr-FR" sz="4800" dirty="0">
              <a:solidFill>
                <a:prstClr val="white"/>
              </a:solidFill>
            </a:endParaRPr>
          </a:p>
          <a:p>
            <a:pPr algn="just" rtl="1"/>
            <a:r>
              <a:rPr lang="ar-EG" sz="4800" dirty="0">
                <a:solidFill>
                  <a:prstClr val="white"/>
                </a:solidFill>
              </a:rPr>
              <a:t>الحاملينَ الكُرسي </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fr-FR" sz="3600" dirty="0">
                <a:solidFill>
                  <a:prstClr val="white"/>
                </a:solidFill>
                <a:latin typeface="CS Avva Shenouda" pitchFamily="34" charset="0"/>
              </a:rPr>
              <a:t>¿Eu]ho `</a:t>
            </a:r>
            <a:r>
              <a:rPr lang="fr-FR" sz="3600" dirty="0" err="1">
                <a:solidFill>
                  <a:prstClr val="white"/>
                </a:solidFill>
                <a:latin typeface="CS Avva Shenouda" pitchFamily="34" charset="0"/>
              </a:rPr>
              <a:t>ejwn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pi=d `</a:t>
            </a:r>
            <a:r>
              <a:rPr lang="fr-FR" sz="3600" dirty="0" err="1">
                <a:solidFill>
                  <a:prstClr val="white"/>
                </a:solidFill>
                <a:latin typeface="CS Avva Shenouda" pitchFamily="34" charset="0"/>
              </a:rPr>
              <a:t>nzwon</a:t>
            </a:r>
            <a:r>
              <a:rPr lang="fr-FR" sz="3600" dirty="0">
                <a:solidFill>
                  <a:prstClr val="white"/>
                </a:solidFill>
                <a:latin typeface="CS Avva Shenouda" pitchFamily="34" charset="0"/>
              </a:rPr>
              <a:t> @ n`</a:t>
            </a:r>
            <a:r>
              <a:rPr lang="fr-FR" sz="3600" dirty="0" err="1">
                <a:solidFill>
                  <a:prstClr val="white"/>
                </a:solidFill>
                <a:latin typeface="CS Avva Shenouda" pitchFamily="34" charset="0"/>
              </a:rPr>
              <a:t>acwmatoc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etfai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qa</a:t>
            </a:r>
            <a:r>
              <a:rPr lang="fr-FR" sz="3600" dirty="0">
                <a:solidFill>
                  <a:prstClr val="white"/>
                </a:solidFill>
                <a:latin typeface="CS Avva Shenouda" pitchFamily="34" charset="0"/>
              </a:rPr>
              <a:t> pi`;</a:t>
            </a:r>
            <a:r>
              <a:rPr lang="fr-FR" sz="3600" dirty="0" err="1">
                <a:solidFill>
                  <a:prstClr val="white"/>
                </a:solidFill>
                <a:latin typeface="CS Avva Shenouda" pitchFamily="34" charset="0"/>
              </a:rPr>
              <a:t>ronoc</a:t>
            </a:r>
            <a:r>
              <a:rPr lang="fr-FR" sz="3600" dirty="0">
                <a:solidFill>
                  <a:prstClr val="white"/>
                </a:solidFill>
                <a:latin typeface="CS Avva Shenouda" pitchFamily="34" charset="0"/>
              </a:rPr>
              <a:t> .</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Les quatre animaux, </a:t>
            </a:r>
          </a:p>
          <a:p>
            <a:pPr algn="ctr"/>
            <a:r>
              <a:rPr lang="fr-FR" sz="3600" b="1" dirty="0">
                <a:solidFill>
                  <a:prstClr val="white"/>
                </a:solidFill>
                <a:latin typeface="Book Antiqua" pitchFamily="18" charset="0"/>
              </a:rPr>
              <a:t>incorporels, qui </a:t>
            </a:r>
          </a:p>
          <a:p>
            <a:pPr algn="ctr"/>
            <a:r>
              <a:rPr lang="fr-FR" sz="3600" b="1" dirty="0">
                <a:solidFill>
                  <a:prstClr val="white"/>
                </a:solidFill>
                <a:latin typeface="Book Antiqua" pitchFamily="18" charset="0"/>
              </a:rPr>
              <a:t>porte le trône, </a:t>
            </a:r>
          </a:p>
          <a:p>
            <a:pPr algn="ctr"/>
            <a:r>
              <a:rPr lang="fr-FR" sz="3600" b="1" dirty="0">
                <a:solidFill>
                  <a:prstClr val="white"/>
                </a:solidFill>
                <a:latin typeface="Book Antiqua" pitchFamily="18" charset="0"/>
              </a:rPr>
              <a:t>ils implorent pour nous.</a:t>
            </a:r>
          </a:p>
        </p:txBody>
      </p:sp>
      <p:sp>
        <p:nvSpPr>
          <p:cNvPr id="4" name="ZoneTexte 3">
            <a:extLst>
              <a:ext uri="{FF2B5EF4-FFF2-40B4-BE49-F238E27FC236}">
                <a16:creationId xmlns:a16="http://schemas.microsoft.com/office/drawing/2014/main" id="{6F6A9148-0C98-1507-7524-32FB74690DF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36B57269-CA28-E7BC-87C9-C8CEC0C9158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22404636"/>
      </p:ext>
    </p:extLst>
  </p:cSld>
  <p:clrMapOvr>
    <a:masterClrMapping/>
  </p:clrMapOvr>
  <p:transition/>
</p:sld>
</file>

<file path=ppt/slides/slide49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ستة أجنحة </a:t>
            </a:r>
            <a:endParaRPr lang="fr-FR" sz="4800" dirty="0">
              <a:solidFill>
                <a:prstClr val="white"/>
              </a:solidFill>
            </a:endParaRPr>
          </a:p>
          <a:p>
            <a:pPr algn="just" rtl="1"/>
            <a:r>
              <a:rPr lang="ar-EG" sz="4800" dirty="0">
                <a:solidFill>
                  <a:prstClr val="white"/>
                </a:solidFill>
              </a:rPr>
              <a:t>لكلِ واحد منها </a:t>
            </a:r>
            <a:endParaRPr lang="fr-FR" sz="4800" dirty="0">
              <a:solidFill>
                <a:prstClr val="white"/>
              </a:solidFill>
            </a:endParaRPr>
          </a:p>
          <a:p>
            <a:pPr algn="just" rtl="1"/>
            <a:r>
              <a:rPr lang="ar-EG" sz="4800" dirty="0">
                <a:solidFill>
                  <a:prstClr val="white"/>
                </a:solidFill>
              </a:rPr>
              <a:t>و هم يُسبِّحون </a:t>
            </a:r>
            <a:endParaRPr lang="fr-FR" sz="4800" dirty="0">
              <a:solidFill>
                <a:prstClr val="white"/>
              </a:solidFill>
            </a:endParaRPr>
          </a:p>
          <a:p>
            <a:pPr algn="just" rtl="1"/>
            <a:r>
              <a:rPr lang="ar-EG" sz="4800" dirty="0">
                <a:solidFill>
                  <a:prstClr val="white"/>
                </a:solidFill>
              </a:rPr>
              <a:t>ويمُجدون  لملك المجد </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pt-BR" sz="3600" dirty="0">
                <a:solidFill>
                  <a:prstClr val="white"/>
                </a:solidFill>
                <a:latin typeface="CS Avva Shenouda" pitchFamily="34" charset="0"/>
              </a:rPr>
              <a:t>Coou `ntenh eucop @ `mpiouai  `mmwou @ euhwc eu]`wou @ `m`P[oic  `nte `p`wou.</a:t>
            </a:r>
            <a:endParaRPr lang="fr-FR" sz="36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Ils ont chacun, </a:t>
            </a:r>
          </a:p>
          <a:p>
            <a:pPr algn="ctr"/>
            <a:r>
              <a:rPr lang="fr-FR" sz="3600" b="1" dirty="0">
                <a:solidFill>
                  <a:prstClr val="white"/>
                </a:solidFill>
                <a:latin typeface="Book Antiqua" pitchFamily="18" charset="0"/>
              </a:rPr>
              <a:t>six ailes, et ils </a:t>
            </a:r>
          </a:p>
          <a:p>
            <a:pPr algn="ctr"/>
            <a:r>
              <a:rPr lang="fr-FR" sz="3600" b="1" dirty="0">
                <a:solidFill>
                  <a:prstClr val="white"/>
                </a:solidFill>
                <a:latin typeface="Book Antiqua" pitchFamily="18" charset="0"/>
              </a:rPr>
              <a:t>louent et glorifient, </a:t>
            </a:r>
          </a:p>
          <a:p>
            <a:pPr algn="ctr"/>
            <a:r>
              <a:rPr lang="fr-FR" sz="3600" b="1" dirty="0">
                <a:solidFill>
                  <a:prstClr val="white"/>
                </a:solidFill>
                <a:latin typeface="Book Antiqua" pitchFamily="18" charset="0"/>
              </a:rPr>
              <a:t>le Seigneur de gloire.</a:t>
            </a:r>
          </a:p>
        </p:txBody>
      </p:sp>
      <p:sp>
        <p:nvSpPr>
          <p:cNvPr id="4" name="ZoneTexte 3">
            <a:extLst>
              <a:ext uri="{FF2B5EF4-FFF2-40B4-BE49-F238E27FC236}">
                <a16:creationId xmlns:a16="http://schemas.microsoft.com/office/drawing/2014/main" id="{6B626F45-5D6B-7900-A6EF-CF02F776E5B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0AA0EC00-C225-62AE-D59B-367D627E2A1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56309103"/>
      </p:ext>
    </p:extLst>
  </p:cSld>
  <p:clrMapOvr>
    <a:masterClrMapping/>
  </p:clrMapOvr>
  <p:transition/>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152117" y="332739"/>
            <a:ext cx="4608512" cy="1569660"/>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قوموا يا بني النور لنسبح رب القوات</a:t>
            </a:r>
            <a:endParaRPr lang="fr-FR" sz="4800" dirty="0">
              <a:solidFill>
                <a:prstClr val="white"/>
              </a:solidFill>
              <a:latin typeface="Calibri"/>
            </a:endParaRPr>
          </a:p>
        </p:txBody>
      </p:sp>
      <p:sp>
        <p:nvSpPr>
          <p:cNvPr id="6" name="Rectangle 5"/>
          <p:cNvSpPr/>
          <p:nvPr/>
        </p:nvSpPr>
        <p:spPr>
          <a:xfrm>
            <a:off x="431371" y="332739"/>
            <a:ext cx="5791787" cy="1815690"/>
          </a:xfrm>
          <a:prstGeom prst="rect">
            <a:avLst/>
          </a:prstGeom>
        </p:spPr>
        <p:txBody>
          <a:bodyPr wrap="square">
            <a:spAutoFit/>
          </a:bodyPr>
          <a:lstStyle/>
          <a:p>
            <a:pPr algn="just" defTabSz="1219170"/>
            <a:r>
              <a:rPr lang="fr-FR" sz="3733" dirty="0" err="1">
                <a:solidFill>
                  <a:prstClr val="white"/>
                </a:solidFill>
                <a:latin typeface="CS Avva Shenouda" pitchFamily="34" charset="0"/>
              </a:rPr>
              <a:t>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ynou</a:t>
            </a:r>
            <a:r>
              <a:rPr lang="fr-FR" sz="3733" dirty="0">
                <a:solidFill>
                  <a:prstClr val="white"/>
                </a:solidFill>
                <a:latin typeface="CS Avva Shenouda" pitchFamily="34" charset="0"/>
              </a:rPr>
              <a:t> </a:t>
            </a:r>
            <a:r>
              <a:rPr lang="it-IT" sz="3733" dirty="0">
                <a:solidFill>
                  <a:prstClr val="white"/>
                </a:solidFill>
                <a:latin typeface="CS Avva Shenouda" pitchFamily="34" charset="0"/>
              </a:rPr>
              <a:t>`</a:t>
            </a:r>
            <a:r>
              <a:rPr lang="fr-FR" sz="3733" dirty="0" err="1">
                <a:solidFill>
                  <a:prstClr val="white"/>
                </a:solidFill>
                <a:latin typeface="CS Avva Shenouda" pitchFamily="34" charset="0"/>
              </a:rPr>
              <a:t>e`pswi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nisyri</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piouwini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ntenhwc</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nijom</a:t>
            </a:r>
            <a:r>
              <a:rPr lang="fr-FR" sz="3733" dirty="0">
                <a:solidFill>
                  <a:prstClr val="white"/>
                </a:solidFill>
                <a:latin typeface="CS Avva Shenouda" pitchFamily="34" charset="0"/>
              </a:rPr>
              <a:t>.</a:t>
            </a:r>
          </a:p>
        </p:txBody>
      </p:sp>
      <p:sp>
        <p:nvSpPr>
          <p:cNvPr id="7" name="Rectangle 6"/>
          <p:cNvSpPr/>
          <p:nvPr/>
        </p:nvSpPr>
        <p:spPr>
          <a:xfrm>
            <a:off x="2351585" y="3959186"/>
            <a:ext cx="7296809" cy="1241237"/>
          </a:xfrm>
          <a:prstGeom prst="rect">
            <a:avLst/>
          </a:prstGeom>
        </p:spPr>
        <p:txBody>
          <a:bodyPr wrap="square">
            <a:spAutoFit/>
          </a:bodyPr>
          <a:lstStyle/>
          <a:p>
            <a:pPr algn="ctr" defTabSz="1219170"/>
            <a:r>
              <a:rPr lang="fr-FR" sz="3733" b="1" dirty="0">
                <a:solidFill>
                  <a:prstClr val="white"/>
                </a:solidFill>
                <a:latin typeface="Book Antiqua" pitchFamily="18" charset="0"/>
              </a:rPr>
              <a:t>Levons-nous, fils de lumière</a:t>
            </a:r>
          </a:p>
          <a:p>
            <a:pPr algn="ctr" defTabSz="1219170"/>
            <a:r>
              <a:rPr lang="fr-FR" sz="3733" b="1" dirty="0">
                <a:solidFill>
                  <a:prstClr val="white"/>
                </a:solidFill>
                <a:latin typeface="Book Antiqua" pitchFamily="18" charset="0"/>
              </a:rPr>
              <a:t>Pour louer Dieu des Puissances</a:t>
            </a:r>
          </a:p>
        </p:txBody>
      </p:sp>
      <p:sp>
        <p:nvSpPr>
          <p:cNvPr id="4" name="ZoneTexte 3">
            <a:hlinkClick r:id="rId2" action="ppaction://hlinksldjump"/>
            <a:extLst>
              <a:ext uri="{FF2B5EF4-FFF2-40B4-BE49-F238E27FC236}">
                <a16:creationId xmlns:a16="http://schemas.microsoft.com/office/drawing/2014/main" id="{1B909CA8-31BD-4D2C-97D0-5511DD3F8DB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
        <p:nvSpPr>
          <p:cNvPr id="10" name="ZoneTexte 9">
            <a:extLst>
              <a:ext uri="{FF2B5EF4-FFF2-40B4-BE49-F238E27FC236}">
                <a16:creationId xmlns:a16="http://schemas.microsoft.com/office/drawing/2014/main" id="{2DE45C2E-55F0-0FC0-527F-7D373FB6961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ynou</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Tree>
    <p:extLst>
      <p:ext uri="{BB962C8B-B14F-4D97-AF65-F5344CB8AC3E}">
        <p14:creationId xmlns:p14="http://schemas.microsoft.com/office/powerpoint/2010/main" val="2119749676"/>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6"/>
            <a:ext cx="11247156" cy="2123658"/>
          </a:xfrm>
          <a:prstGeom prst="rect">
            <a:avLst/>
          </a:prstGeom>
        </p:spPr>
        <p:txBody>
          <a:bodyPr wrap="square">
            <a:spAutoFit/>
          </a:bodyPr>
          <a:lstStyle/>
          <a:p>
            <a:pPr algn="just" rtl="1"/>
            <a:r>
              <a:rPr lang="ar-EG" sz="4400" dirty="0">
                <a:solidFill>
                  <a:prstClr val="white"/>
                </a:solidFill>
              </a:rPr>
              <a:t>السموات تنطق بمجد الله. و الفَلَكْ يُخبر بعمل </a:t>
            </a:r>
            <a:r>
              <a:rPr lang="ar-EG" sz="4400" dirty="0" err="1">
                <a:solidFill>
                  <a:prstClr val="white"/>
                </a:solidFill>
              </a:rPr>
              <a:t>يديهِ.</a:t>
            </a:r>
            <a:r>
              <a:rPr lang="ar-EG" sz="4400" dirty="0">
                <a:solidFill>
                  <a:prstClr val="white"/>
                </a:solidFill>
              </a:rPr>
              <a:t> يومُ يقول كلاماً </a:t>
            </a:r>
            <a:r>
              <a:rPr lang="ar-EG" sz="4400" dirty="0" err="1">
                <a:solidFill>
                  <a:prstClr val="white"/>
                </a:solidFill>
              </a:rPr>
              <a:t>ليوم.</a:t>
            </a:r>
            <a:r>
              <a:rPr lang="ar-EG" sz="4400" dirty="0">
                <a:solidFill>
                  <a:prstClr val="white"/>
                </a:solidFill>
              </a:rPr>
              <a:t> ليلُ يظهر علماً </a:t>
            </a:r>
            <a:r>
              <a:rPr lang="ar-EG" sz="4400" dirty="0" err="1">
                <a:solidFill>
                  <a:prstClr val="white"/>
                </a:solidFill>
              </a:rPr>
              <a:t>لليل.</a:t>
            </a:r>
            <a:r>
              <a:rPr lang="ar-EG" sz="4400" dirty="0">
                <a:solidFill>
                  <a:prstClr val="white"/>
                </a:solidFill>
              </a:rPr>
              <a:t> ليس من قول و لا من </a:t>
            </a:r>
            <a:r>
              <a:rPr lang="ar-EG" sz="4400" dirty="0" err="1">
                <a:solidFill>
                  <a:prstClr val="white"/>
                </a:solidFill>
              </a:rPr>
              <a:t>كلام.</a:t>
            </a:r>
            <a:r>
              <a:rPr lang="ar-EG" sz="4400" dirty="0">
                <a:solidFill>
                  <a:prstClr val="white"/>
                </a:solidFill>
              </a:rPr>
              <a:t> </a:t>
            </a:r>
            <a:r>
              <a:rPr lang="ar-EG" sz="4400" dirty="0" err="1">
                <a:solidFill>
                  <a:prstClr val="white"/>
                </a:solidFill>
              </a:rPr>
              <a:t>الليلويا</a:t>
            </a:r>
            <a:r>
              <a:rPr lang="ar-EG" sz="4400" dirty="0">
                <a:solidFill>
                  <a:prstClr val="white"/>
                </a:solidFill>
              </a:rPr>
              <a:t>.</a:t>
            </a:r>
            <a:endParaRPr lang="fr-FR" sz="4400" dirty="0">
              <a:solidFill>
                <a:prstClr val="white"/>
              </a:solidFill>
            </a:endParaRPr>
          </a:p>
        </p:txBody>
      </p:sp>
      <p:sp>
        <p:nvSpPr>
          <p:cNvPr id="7" name="Rectangle 6"/>
          <p:cNvSpPr/>
          <p:nvPr/>
        </p:nvSpPr>
        <p:spPr>
          <a:xfrm>
            <a:off x="457200" y="3476615"/>
            <a:ext cx="11247156" cy="2400657"/>
          </a:xfrm>
          <a:prstGeom prst="rect">
            <a:avLst/>
          </a:prstGeom>
        </p:spPr>
        <p:txBody>
          <a:bodyPr wrap="square">
            <a:spAutoFit/>
          </a:bodyPr>
          <a:lstStyle/>
          <a:p>
            <a:pPr algn="ctr"/>
            <a:r>
              <a:rPr lang="fr-FR" sz="3000" b="1" dirty="0">
                <a:solidFill>
                  <a:prstClr val="white"/>
                </a:solidFill>
                <a:latin typeface="Book Antiqua" pitchFamily="18" charset="0"/>
              </a:rPr>
              <a:t>Les cieux racontent la gloire de Dieu, Et l'étendue manifeste l'œuvre de ses mains. Le jour en instruit un autre jour, La nuit en donne connaissance à une autre nuit. Ce n'est pas un langage, ce ne sont pas des paroles dont le son ne soit point entendu Alléluia.</a:t>
            </a:r>
          </a:p>
        </p:txBody>
      </p:sp>
      <p:sp>
        <p:nvSpPr>
          <p:cNvPr id="4" name="Rectangle 3">
            <a:hlinkClick r:id="rId2" action="ppaction://hlinksldjump"/>
            <a:extLst>
              <a:ext uri="{FF2B5EF4-FFF2-40B4-BE49-F238E27FC236}">
                <a16:creationId xmlns:a16="http://schemas.microsoft.com/office/drawing/2014/main" id="{BC1431BD-CF1A-DBDE-220B-626E0C74B935}"/>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F1B18335-DDBB-8127-2980-AE866EE19AE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0A1FB795-E368-DEB6-F571-4E1EBA2DF4B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58494133"/>
      </p:ext>
    </p:extLst>
  </p:cSld>
  <p:clrMapOvr>
    <a:masterClrMapping/>
  </p:clrMapOvr>
</p:sld>
</file>

<file path=ppt/slides/slide50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أيضاً الأربعة والعشرين</a:t>
            </a:r>
            <a:endParaRPr lang="fr-FR" sz="4800" dirty="0">
              <a:solidFill>
                <a:prstClr val="white"/>
              </a:solidFill>
            </a:endParaRPr>
          </a:p>
          <a:p>
            <a:pPr algn="just" rtl="1"/>
            <a:r>
              <a:rPr lang="ar-EG" sz="4800" dirty="0">
                <a:solidFill>
                  <a:prstClr val="white"/>
                </a:solidFill>
              </a:rPr>
              <a:t>قِسيساً جالسين </a:t>
            </a:r>
            <a:endParaRPr lang="fr-FR" sz="4800" dirty="0">
              <a:solidFill>
                <a:prstClr val="white"/>
              </a:solidFill>
            </a:endParaRPr>
          </a:p>
          <a:p>
            <a:pPr algn="just" rtl="1"/>
            <a:r>
              <a:rPr lang="ar-EG" sz="4800" dirty="0">
                <a:solidFill>
                  <a:prstClr val="white"/>
                </a:solidFill>
              </a:rPr>
              <a:t>على أربعة </a:t>
            </a:r>
            <a:endParaRPr lang="fr-FR" sz="4800" dirty="0">
              <a:solidFill>
                <a:prstClr val="white"/>
              </a:solidFill>
            </a:endParaRPr>
          </a:p>
          <a:p>
            <a:pPr algn="just" rtl="1"/>
            <a:r>
              <a:rPr lang="ar-EG" sz="4800" dirty="0">
                <a:solidFill>
                  <a:prstClr val="white"/>
                </a:solidFill>
              </a:rPr>
              <a:t>وعشرين كرسياً </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fr-FR" sz="3600" dirty="0" err="1">
                <a:solidFill>
                  <a:prstClr val="white"/>
                </a:solidFill>
                <a:latin typeface="CS Avva Shenouda" pitchFamily="34" charset="0"/>
              </a:rPr>
              <a:t>Zeontoc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pijout`ftou</a:t>
            </a:r>
            <a:r>
              <a:rPr lang="fr-FR" sz="3600" dirty="0">
                <a:solidFill>
                  <a:prstClr val="white"/>
                </a:solidFill>
                <a:latin typeface="CS Avva Shenouda" pitchFamily="34" charset="0"/>
              </a:rPr>
              <a:t> @ `m`</a:t>
            </a:r>
            <a:r>
              <a:rPr lang="fr-FR" sz="3600" dirty="0" err="1">
                <a:solidFill>
                  <a:prstClr val="white"/>
                </a:solidFill>
                <a:latin typeface="CS Avva Shenouda" pitchFamily="34" charset="0"/>
              </a:rPr>
              <a:t>precbuteroc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euhemci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hijen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jout`ftou</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ronoc</a:t>
            </a:r>
            <a:r>
              <a:rPr lang="fr-FR" sz="3600" dirty="0">
                <a:solidFill>
                  <a:prstClr val="white"/>
                </a:solidFill>
                <a:latin typeface="CS Avva Shenouda" pitchFamily="34" charset="0"/>
              </a:rPr>
              <a:t>.</a:t>
            </a: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De même les </a:t>
            </a:r>
          </a:p>
          <a:p>
            <a:pPr algn="ctr"/>
            <a:r>
              <a:rPr lang="fr-FR" sz="3600" b="1" dirty="0">
                <a:solidFill>
                  <a:prstClr val="white"/>
                </a:solidFill>
                <a:latin typeface="Book Antiqua" pitchFamily="18" charset="0"/>
              </a:rPr>
              <a:t>vingt-quatre prêtres, </a:t>
            </a:r>
          </a:p>
          <a:p>
            <a:pPr algn="ctr"/>
            <a:r>
              <a:rPr lang="fr-FR" sz="3600" b="1" dirty="0">
                <a:solidFill>
                  <a:prstClr val="white"/>
                </a:solidFill>
                <a:latin typeface="Book Antiqua" pitchFamily="18" charset="0"/>
              </a:rPr>
              <a:t>qui siègent sur </a:t>
            </a:r>
          </a:p>
          <a:p>
            <a:pPr algn="ctr"/>
            <a:r>
              <a:rPr lang="fr-FR" sz="3600" b="1" dirty="0">
                <a:solidFill>
                  <a:prstClr val="white"/>
                </a:solidFill>
                <a:latin typeface="Book Antiqua" pitchFamily="18" charset="0"/>
              </a:rPr>
              <a:t>les vingt-quatre trônes.</a:t>
            </a:r>
          </a:p>
        </p:txBody>
      </p:sp>
      <p:sp>
        <p:nvSpPr>
          <p:cNvPr id="4" name="ZoneTexte 3">
            <a:extLst>
              <a:ext uri="{FF2B5EF4-FFF2-40B4-BE49-F238E27FC236}">
                <a16:creationId xmlns:a16="http://schemas.microsoft.com/office/drawing/2014/main" id="{EDAF4B72-CDC2-42CC-E383-D9F85DFE57F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9072C9B8-2BF1-71D1-94FE-C7E16AB3B9A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46399737"/>
      </p:ext>
    </p:extLst>
  </p:cSld>
  <p:clrMapOvr>
    <a:masterClrMapping/>
  </p:clrMapOvr>
  <p:transition/>
</p:sld>
</file>

<file path=ppt/slides/slide50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هوذا شَهِدَ </a:t>
            </a:r>
            <a:endParaRPr lang="fr-FR" sz="4800" dirty="0">
              <a:solidFill>
                <a:prstClr val="white"/>
              </a:solidFill>
            </a:endParaRPr>
          </a:p>
          <a:p>
            <a:pPr algn="just" rtl="1"/>
            <a:r>
              <a:rPr lang="ar-EG" sz="4800" dirty="0">
                <a:solidFill>
                  <a:prstClr val="white"/>
                </a:solidFill>
              </a:rPr>
              <a:t>يوحنا قائلاً </a:t>
            </a:r>
            <a:endParaRPr lang="fr-FR" sz="4800" dirty="0">
              <a:solidFill>
                <a:prstClr val="white"/>
              </a:solidFill>
            </a:endParaRPr>
          </a:p>
          <a:p>
            <a:pPr algn="just" rtl="1"/>
            <a:r>
              <a:rPr lang="ar-EG" sz="4800" dirty="0">
                <a:solidFill>
                  <a:prstClr val="white"/>
                </a:solidFill>
              </a:rPr>
              <a:t>إني عَمَّدتُ الرب </a:t>
            </a:r>
            <a:endParaRPr lang="fr-FR" sz="4800" dirty="0">
              <a:solidFill>
                <a:prstClr val="white"/>
              </a:solidFill>
            </a:endParaRPr>
          </a:p>
          <a:p>
            <a:pPr algn="just" rtl="1"/>
            <a:r>
              <a:rPr lang="ar-EG" sz="4800" dirty="0">
                <a:solidFill>
                  <a:prstClr val="white"/>
                </a:solidFill>
              </a:rPr>
              <a:t>في  الأردن</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Yppe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aferme;re</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I=w=a@ je ai]</a:t>
            </a:r>
            <a:r>
              <a:rPr lang="fr-FR" sz="3600" dirty="0" err="1">
                <a:solidFill>
                  <a:prstClr val="white"/>
                </a:solidFill>
                <a:latin typeface="CS Avva Shenouda" pitchFamily="34" charset="0"/>
              </a:rPr>
              <a:t>wmc</a:t>
            </a:r>
            <a:r>
              <a:rPr lang="fr-FR" sz="3600" dirty="0">
                <a:solidFill>
                  <a:prstClr val="white"/>
                </a:solidFill>
                <a:latin typeface="CS Avva Shenouda" pitchFamily="34" charset="0"/>
              </a:rPr>
              <a:t> `m`P[</a:t>
            </a:r>
            <a:r>
              <a:rPr lang="fr-FR" sz="3600" dirty="0" err="1">
                <a:solidFill>
                  <a:prstClr val="white"/>
                </a:solidFill>
                <a:latin typeface="CS Avva Shenouda" pitchFamily="34" charset="0"/>
              </a:rPr>
              <a:t>oic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piIordanyc</a:t>
            </a:r>
            <a:r>
              <a:rPr lang="fr-FR" sz="3600" dirty="0">
                <a:solidFill>
                  <a:prstClr val="white"/>
                </a:solidFill>
                <a:latin typeface="CS Avva Shenouda" pitchFamily="34" charset="0"/>
              </a:rPr>
              <a:t>.</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Voici Jean témoigne </a:t>
            </a:r>
          </a:p>
          <a:p>
            <a:pPr algn="ctr"/>
            <a:r>
              <a:rPr lang="fr-FR" sz="3600" b="1" dirty="0">
                <a:solidFill>
                  <a:prstClr val="white"/>
                </a:solidFill>
                <a:latin typeface="Book Antiqua" pitchFamily="18" charset="0"/>
              </a:rPr>
              <a:t>en disant : </a:t>
            </a:r>
          </a:p>
          <a:p>
            <a:pPr algn="ctr"/>
            <a:r>
              <a:rPr lang="fr-FR" sz="3600" b="1" dirty="0">
                <a:solidFill>
                  <a:prstClr val="white"/>
                </a:solidFill>
                <a:latin typeface="Book Antiqua" pitchFamily="18" charset="0"/>
              </a:rPr>
              <a:t>J’ai baptisé le Seigneur, </a:t>
            </a:r>
          </a:p>
          <a:p>
            <a:pPr algn="ctr"/>
            <a:r>
              <a:rPr lang="fr-FR" sz="3600" b="1" dirty="0">
                <a:solidFill>
                  <a:prstClr val="white"/>
                </a:solidFill>
                <a:latin typeface="Book Antiqua" pitchFamily="18" charset="0"/>
              </a:rPr>
              <a:t>dans le Jourdain.</a:t>
            </a:r>
          </a:p>
        </p:txBody>
      </p:sp>
      <p:sp>
        <p:nvSpPr>
          <p:cNvPr id="4" name="ZoneTexte 3">
            <a:extLst>
              <a:ext uri="{FF2B5EF4-FFF2-40B4-BE49-F238E27FC236}">
                <a16:creationId xmlns:a16="http://schemas.microsoft.com/office/drawing/2014/main" id="{0FB2C908-DA05-990B-8E41-9C25A8F9B8A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87F3F332-9E52-998C-FD96-2AD287278E5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82409340"/>
      </p:ext>
    </p:extLst>
  </p:cSld>
  <p:clrMapOvr>
    <a:masterClrMapping/>
  </p:clrMapOvr>
  <p:transition/>
</p:sld>
</file>

<file path=ppt/slides/slide50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60649"/>
            <a:ext cx="4986536" cy="3046988"/>
          </a:xfrm>
          <a:prstGeom prst="rect">
            <a:avLst/>
          </a:prstGeom>
        </p:spPr>
        <p:txBody>
          <a:bodyPr wrap="square">
            <a:spAutoFit/>
          </a:bodyPr>
          <a:lstStyle/>
          <a:p>
            <a:pPr algn="just" rtl="1"/>
            <a:r>
              <a:rPr lang="ar-EG" sz="4800" dirty="0">
                <a:solidFill>
                  <a:prstClr val="white"/>
                </a:solidFill>
              </a:rPr>
              <a:t>الأجناد السمائية </a:t>
            </a:r>
            <a:endParaRPr lang="fr-FR" sz="4800" dirty="0">
              <a:solidFill>
                <a:prstClr val="white"/>
              </a:solidFill>
            </a:endParaRPr>
          </a:p>
          <a:p>
            <a:pPr algn="just" rtl="1"/>
            <a:r>
              <a:rPr lang="ar-EG" sz="4800" dirty="0">
                <a:solidFill>
                  <a:prstClr val="white"/>
                </a:solidFill>
              </a:rPr>
              <a:t>تعجبوا جداً </a:t>
            </a:r>
            <a:endParaRPr lang="fr-FR" sz="4800" dirty="0">
              <a:solidFill>
                <a:prstClr val="white"/>
              </a:solidFill>
            </a:endParaRPr>
          </a:p>
          <a:p>
            <a:pPr algn="just" rtl="1"/>
            <a:r>
              <a:rPr lang="ar-EG" sz="4800" dirty="0">
                <a:solidFill>
                  <a:prstClr val="white"/>
                </a:solidFill>
              </a:rPr>
              <a:t>من أجل كرامة الأطفال </a:t>
            </a:r>
            <a:endParaRPr lang="fr-FR" sz="4800" dirty="0">
              <a:solidFill>
                <a:prstClr val="white"/>
              </a:solidFill>
            </a:endParaRPr>
          </a:p>
          <a:p>
            <a:pPr algn="just" rtl="1"/>
            <a:r>
              <a:rPr lang="ar-EG" sz="4800" dirty="0">
                <a:solidFill>
                  <a:prstClr val="white"/>
                </a:solidFill>
              </a:rPr>
              <a:t>المائة أربعة وأربعين ألفاً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metmatoi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nnivyoui</a:t>
            </a:r>
            <a:r>
              <a:rPr lang="fr-FR" sz="3600" dirty="0">
                <a:solidFill>
                  <a:prstClr val="white"/>
                </a:solidFill>
                <a:latin typeface="CS Avva Shenouda" pitchFamily="34" charset="0"/>
              </a:rPr>
              <a:t> @ au[</a:t>
            </a:r>
            <a:r>
              <a:rPr lang="fr-FR" sz="3600" dirty="0" err="1">
                <a:solidFill>
                  <a:prstClr val="white"/>
                </a:solidFill>
                <a:latin typeface="CS Avva Shenouda" pitchFamily="34" charset="0"/>
              </a:rPr>
              <a:t>i`svyri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emasw</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e;be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ptai`o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nnialwou`i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se`hme`ftou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nso</a:t>
            </a:r>
            <a:r>
              <a:rPr lang="fr-FR" sz="3600" dirty="0">
                <a:solidFill>
                  <a:prstClr val="white"/>
                </a:solidFill>
                <a:latin typeface="CS Avva Shenouda" pitchFamily="34" charset="0"/>
              </a:rPr>
              <a:t> .</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Les armées célestes, </a:t>
            </a:r>
          </a:p>
          <a:p>
            <a:pPr algn="ctr"/>
            <a:r>
              <a:rPr lang="fr-FR" sz="3600" b="1" dirty="0">
                <a:solidFill>
                  <a:prstClr val="white"/>
                </a:solidFill>
                <a:latin typeface="Book Antiqua" pitchFamily="18" charset="0"/>
              </a:rPr>
              <a:t>sont émerveillés </a:t>
            </a:r>
          </a:p>
          <a:p>
            <a:pPr algn="ctr"/>
            <a:r>
              <a:rPr lang="fr-FR" sz="3600" b="1" dirty="0">
                <a:solidFill>
                  <a:prstClr val="white"/>
                </a:solidFill>
                <a:latin typeface="Book Antiqua" pitchFamily="18" charset="0"/>
              </a:rPr>
              <a:t>par l’honneur des enfants, </a:t>
            </a:r>
          </a:p>
          <a:p>
            <a:pPr algn="ctr"/>
            <a:r>
              <a:rPr lang="fr-FR" sz="3600" b="1" dirty="0">
                <a:solidFill>
                  <a:prstClr val="white"/>
                </a:solidFill>
                <a:latin typeface="Book Antiqua" pitchFamily="18" charset="0"/>
              </a:rPr>
              <a:t>les 144 000.</a:t>
            </a:r>
          </a:p>
        </p:txBody>
      </p:sp>
      <p:sp>
        <p:nvSpPr>
          <p:cNvPr id="4" name="ZoneTexte 3">
            <a:extLst>
              <a:ext uri="{FF2B5EF4-FFF2-40B4-BE49-F238E27FC236}">
                <a16:creationId xmlns:a16="http://schemas.microsoft.com/office/drawing/2014/main" id="{65EA9548-3B60-0461-82DC-FCB90202BCA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A95605BA-AD4F-853C-256B-B4CB52B3221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0977232"/>
      </p:ext>
    </p:extLst>
  </p:cSld>
  <p:clrMapOvr>
    <a:masterClrMapping/>
  </p:clrMapOvr>
  <p:transition/>
</p:sld>
</file>

<file path=ppt/slides/slide50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ها الرُسل </a:t>
            </a:r>
            <a:endParaRPr lang="fr-FR" sz="4800" dirty="0">
              <a:solidFill>
                <a:prstClr val="white"/>
              </a:solidFill>
            </a:endParaRPr>
          </a:p>
          <a:p>
            <a:pPr algn="just" rtl="1"/>
            <a:r>
              <a:rPr lang="ar-EG" sz="4800" dirty="0">
                <a:solidFill>
                  <a:prstClr val="white"/>
                </a:solidFill>
              </a:rPr>
              <a:t>كرزوا في العالم </a:t>
            </a:r>
            <a:endParaRPr lang="fr-FR" sz="4800" dirty="0">
              <a:solidFill>
                <a:prstClr val="white"/>
              </a:solidFill>
            </a:endParaRPr>
          </a:p>
          <a:p>
            <a:pPr algn="just" rtl="1"/>
            <a:r>
              <a:rPr lang="ar-EG" sz="4800" dirty="0">
                <a:solidFill>
                  <a:prstClr val="white"/>
                </a:solidFill>
              </a:rPr>
              <a:t>بقيامة </a:t>
            </a:r>
            <a:endParaRPr lang="fr-FR" sz="4800" dirty="0">
              <a:solidFill>
                <a:prstClr val="white"/>
              </a:solidFill>
            </a:endParaRPr>
          </a:p>
          <a:p>
            <a:pPr algn="just" rtl="1"/>
            <a:r>
              <a:rPr lang="ar-EG" sz="4800" dirty="0">
                <a:solidFill>
                  <a:prstClr val="white"/>
                </a:solidFill>
              </a:rPr>
              <a:t>يسوعَ المسيح .</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pt-BR" sz="3600" dirty="0">
                <a:solidFill>
                  <a:prstClr val="white"/>
                </a:solidFill>
                <a:latin typeface="CS Avva Shenouda" pitchFamily="34" charset="0"/>
              </a:rPr>
              <a:t>Ic niapoctoloc @ auhiwis qen pikocmoc @ qen ]`anactacic @ `nte I=y=c P=,=c.</a:t>
            </a:r>
            <a:endParaRPr lang="fr-FR" sz="36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Voici que les apôtres, </a:t>
            </a:r>
          </a:p>
          <a:p>
            <a:pPr algn="ctr"/>
            <a:r>
              <a:rPr lang="fr-FR" sz="3600" b="1" dirty="0">
                <a:solidFill>
                  <a:prstClr val="white"/>
                </a:solidFill>
                <a:latin typeface="Book Antiqua" pitchFamily="18" charset="0"/>
              </a:rPr>
              <a:t>ont prêché dans le monde, </a:t>
            </a:r>
          </a:p>
          <a:p>
            <a:pPr algn="ctr"/>
            <a:r>
              <a:rPr lang="fr-FR" sz="3600" b="1" dirty="0">
                <a:solidFill>
                  <a:prstClr val="white"/>
                </a:solidFill>
                <a:latin typeface="Book Antiqua" pitchFamily="18" charset="0"/>
              </a:rPr>
              <a:t>par la Résurrection </a:t>
            </a:r>
          </a:p>
          <a:p>
            <a:pPr algn="ctr"/>
            <a:r>
              <a:rPr lang="fr-FR" sz="3600" b="1" dirty="0">
                <a:solidFill>
                  <a:prstClr val="white"/>
                </a:solidFill>
                <a:latin typeface="Book Antiqua" pitchFamily="18" charset="0"/>
              </a:rPr>
              <a:t>de Jésus-Christ</a:t>
            </a:r>
          </a:p>
        </p:txBody>
      </p:sp>
      <p:sp>
        <p:nvSpPr>
          <p:cNvPr id="4" name="ZoneTexte 3">
            <a:extLst>
              <a:ext uri="{FF2B5EF4-FFF2-40B4-BE49-F238E27FC236}">
                <a16:creationId xmlns:a16="http://schemas.microsoft.com/office/drawing/2014/main" id="{05794909-EDB1-2E32-EE01-08D6EAB1D38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99F974A8-E766-5FF7-9B00-C3C721FFD41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9566172"/>
      </p:ext>
    </p:extLst>
  </p:cSld>
  <p:clrMapOvr>
    <a:masterClrMapping/>
  </p:clrMapOvr>
  <p:transition/>
</p:sld>
</file>

<file path=ppt/slides/slide50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حسناً غَلَبوا </a:t>
            </a:r>
            <a:endParaRPr lang="fr-FR" sz="4800" dirty="0">
              <a:solidFill>
                <a:prstClr val="white"/>
              </a:solidFill>
            </a:endParaRPr>
          </a:p>
          <a:p>
            <a:pPr algn="just" rtl="1"/>
            <a:r>
              <a:rPr lang="ar-EG" sz="4800" dirty="0">
                <a:solidFill>
                  <a:prstClr val="white"/>
                </a:solidFill>
              </a:rPr>
              <a:t>لهيب الأتون </a:t>
            </a:r>
            <a:endParaRPr lang="fr-FR" sz="4800" dirty="0">
              <a:solidFill>
                <a:prstClr val="white"/>
              </a:solidFill>
            </a:endParaRPr>
          </a:p>
          <a:p>
            <a:pPr algn="just" rtl="1"/>
            <a:r>
              <a:rPr lang="ar-EG" sz="4800" dirty="0">
                <a:solidFill>
                  <a:prstClr val="white"/>
                </a:solidFill>
              </a:rPr>
              <a:t>الثلاثة فتية </a:t>
            </a:r>
            <a:endParaRPr lang="fr-FR" sz="4800" dirty="0">
              <a:solidFill>
                <a:prstClr val="white"/>
              </a:solidFill>
            </a:endParaRPr>
          </a:p>
          <a:p>
            <a:pPr algn="just" rtl="1"/>
            <a:r>
              <a:rPr lang="ar-EG" sz="4800" dirty="0">
                <a:solidFill>
                  <a:prstClr val="white"/>
                </a:solidFill>
              </a:rPr>
              <a:t>سدراك </a:t>
            </a:r>
            <a:r>
              <a:rPr lang="ar-EG" sz="4800" dirty="0" err="1">
                <a:solidFill>
                  <a:prstClr val="white"/>
                </a:solidFill>
              </a:rPr>
              <a:t>ميساك</a:t>
            </a:r>
            <a:r>
              <a:rPr lang="ar-EG" sz="4800" dirty="0">
                <a:solidFill>
                  <a:prstClr val="white"/>
                </a:solidFill>
              </a:rPr>
              <a:t> </a:t>
            </a:r>
            <a:r>
              <a:rPr lang="ar-EG" sz="4800" dirty="0" err="1">
                <a:solidFill>
                  <a:prstClr val="white"/>
                </a:solidFill>
              </a:rPr>
              <a:t>أبدِناغو</a:t>
            </a:r>
            <a:r>
              <a:rPr lang="ar-EG" sz="4800" dirty="0">
                <a:solidFill>
                  <a:prstClr val="white"/>
                </a:solidFill>
              </a:rPr>
              <a:t> </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fr-FR" sz="3600" dirty="0" err="1">
                <a:solidFill>
                  <a:prstClr val="white"/>
                </a:solidFill>
                <a:latin typeface="CS Avva Shenouda" pitchFamily="34" charset="0"/>
              </a:rPr>
              <a:t>Kalwc</a:t>
            </a:r>
            <a:r>
              <a:rPr lang="fr-FR" sz="3600" dirty="0">
                <a:solidFill>
                  <a:prstClr val="white"/>
                </a:solidFill>
                <a:latin typeface="CS Avva Shenouda" pitchFamily="34" charset="0"/>
              </a:rPr>
              <a:t> au`[</a:t>
            </a:r>
            <a:r>
              <a:rPr lang="fr-FR" sz="3600" dirty="0" err="1">
                <a:solidFill>
                  <a:prstClr val="white"/>
                </a:solidFill>
                <a:latin typeface="CS Avva Shenouda" pitchFamily="34" charset="0"/>
              </a:rPr>
              <a:t>ro</a:t>
            </a:r>
            <a:r>
              <a:rPr lang="fr-FR" sz="3600" dirty="0">
                <a:solidFill>
                  <a:prstClr val="white"/>
                </a:solidFill>
                <a:latin typeface="CS Avva Shenouda" pitchFamily="34" charset="0"/>
              </a:rPr>
              <a:t> @ `m`</a:t>
            </a:r>
            <a:r>
              <a:rPr lang="fr-FR" sz="3600" dirty="0" err="1">
                <a:solidFill>
                  <a:prstClr val="white"/>
                </a:solidFill>
                <a:latin typeface="CS Avva Shenouda" pitchFamily="34" charset="0"/>
              </a:rPr>
              <a:t>psah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hrw</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pisomt</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alou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Cedrak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Micak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Abdenajw</a:t>
            </a:r>
            <a:r>
              <a:rPr lang="fr-FR" sz="3600" dirty="0">
                <a:solidFill>
                  <a:prstClr val="white"/>
                </a:solidFill>
                <a:latin typeface="CS Avva Shenouda" pitchFamily="34" charset="0"/>
              </a:rPr>
              <a:t> </a:t>
            </a: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Ils ont bien vaincu les flammes de la fournaise, </a:t>
            </a:r>
          </a:p>
          <a:p>
            <a:pPr algn="ctr"/>
            <a:r>
              <a:rPr lang="fr-FR" sz="3600" b="1" dirty="0">
                <a:solidFill>
                  <a:prstClr val="white"/>
                </a:solidFill>
                <a:latin typeface="Book Antiqua" pitchFamily="18" charset="0"/>
              </a:rPr>
              <a:t>les 3 jeunes saints, </a:t>
            </a:r>
          </a:p>
          <a:p>
            <a:pPr algn="ctr"/>
            <a:r>
              <a:rPr lang="fr-FR" sz="3600" b="1" dirty="0" err="1">
                <a:solidFill>
                  <a:prstClr val="white"/>
                </a:solidFill>
                <a:latin typeface="Book Antiqua" pitchFamily="18" charset="0"/>
              </a:rPr>
              <a:t>Sedrak</a:t>
            </a:r>
            <a:r>
              <a:rPr lang="fr-FR" sz="3600" b="1" dirty="0">
                <a:solidFill>
                  <a:prstClr val="white"/>
                </a:solidFill>
                <a:latin typeface="Book Antiqua" pitchFamily="18" charset="0"/>
              </a:rPr>
              <a:t> </a:t>
            </a:r>
            <a:r>
              <a:rPr lang="fr-FR" sz="3600" b="1" dirty="0" err="1">
                <a:solidFill>
                  <a:prstClr val="white"/>
                </a:solidFill>
                <a:latin typeface="Book Antiqua" pitchFamily="18" charset="0"/>
              </a:rPr>
              <a:t>Mishak</a:t>
            </a:r>
            <a:r>
              <a:rPr lang="fr-FR" sz="3600" b="1" dirty="0">
                <a:solidFill>
                  <a:prstClr val="white"/>
                </a:solidFill>
                <a:latin typeface="Book Antiqua" pitchFamily="18" charset="0"/>
              </a:rPr>
              <a:t> et </a:t>
            </a:r>
            <a:r>
              <a:rPr lang="fr-FR" sz="3600" b="1" dirty="0" err="1">
                <a:solidFill>
                  <a:prstClr val="white"/>
                </a:solidFill>
                <a:latin typeface="Book Antiqua" pitchFamily="18" charset="0"/>
              </a:rPr>
              <a:t>Abdenago</a:t>
            </a:r>
            <a:r>
              <a:rPr lang="fr-FR" sz="3600" b="1" dirty="0">
                <a:solidFill>
                  <a:prstClr val="white"/>
                </a:solidFill>
                <a:latin typeface="Book Antiqua" pitchFamily="18" charset="0"/>
              </a:rPr>
              <a:t>.</a:t>
            </a:r>
          </a:p>
        </p:txBody>
      </p:sp>
      <p:sp>
        <p:nvSpPr>
          <p:cNvPr id="4" name="ZoneTexte 3">
            <a:extLst>
              <a:ext uri="{FF2B5EF4-FFF2-40B4-BE49-F238E27FC236}">
                <a16:creationId xmlns:a16="http://schemas.microsoft.com/office/drawing/2014/main" id="{BBFE0C27-940D-9930-6224-95EBFC67757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176C7B39-1924-9F34-0495-756A270249D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73440079"/>
      </p:ext>
    </p:extLst>
  </p:cSld>
  <p:clrMapOvr>
    <a:masterClrMapping/>
  </p:clrMapOvr>
  <p:transition/>
</p:sld>
</file>

<file path=ppt/slides/slide50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لسان </a:t>
            </a:r>
            <a:r>
              <a:rPr lang="ar-EG" sz="4800" dirty="0" err="1">
                <a:solidFill>
                  <a:prstClr val="white"/>
                </a:solidFill>
              </a:rPr>
              <a:t>إسطفانوس</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سَبَّح حين كانوا </a:t>
            </a:r>
            <a:endParaRPr lang="fr-FR" sz="4800" dirty="0">
              <a:solidFill>
                <a:prstClr val="white"/>
              </a:solidFill>
            </a:endParaRPr>
          </a:p>
          <a:p>
            <a:pPr algn="just" rtl="1"/>
            <a:r>
              <a:rPr lang="ar-EG" sz="4800" dirty="0">
                <a:solidFill>
                  <a:prstClr val="white"/>
                </a:solidFill>
              </a:rPr>
              <a:t>يرجمونه </a:t>
            </a:r>
            <a:endParaRPr lang="fr-FR" sz="4800" dirty="0">
              <a:solidFill>
                <a:prstClr val="white"/>
              </a:solidFill>
            </a:endParaRPr>
          </a:p>
          <a:p>
            <a:pPr algn="just" rtl="1"/>
            <a:r>
              <a:rPr lang="ar-EG" sz="4800" dirty="0">
                <a:solidFill>
                  <a:prstClr val="white"/>
                </a:solidFill>
              </a:rPr>
              <a:t>لأجلِ </a:t>
            </a:r>
            <a:r>
              <a:rPr lang="ar-EG" sz="4800" dirty="0" err="1">
                <a:solidFill>
                  <a:prstClr val="white"/>
                </a:solidFill>
              </a:rPr>
              <a:t>إسم</a:t>
            </a:r>
            <a:r>
              <a:rPr lang="ar-EG" sz="4800" dirty="0">
                <a:solidFill>
                  <a:prstClr val="white"/>
                </a:solidFill>
              </a:rPr>
              <a:t> الرب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¿Lac `n`</a:t>
            </a:r>
            <a:r>
              <a:rPr lang="fr-FR" sz="3600" dirty="0" err="1">
                <a:solidFill>
                  <a:prstClr val="white"/>
                </a:solidFill>
                <a:latin typeface="CS Avva Shenouda" pitchFamily="34" charset="0"/>
              </a:rPr>
              <a:t>Ctevanoc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aferhumnoc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etauhi`wni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ejwf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e;be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vran</a:t>
            </a:r>
            <a:r>
              <a:rPr lang="fr-FR" sz="3600" dirty="0">
                <a:solidFill>
                  <a:prstClr val="white"/>
                </a:solidFill>
                <a:latin typeface="CS Avva Shenouda" pitchFamily="34" charset="0"/>
              </a:rPr>
              <a:t> `m`P¡ .</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La langue d’Etienne, </a:t>
            </a:r>
          </a:p>
          <a:p>
            <a:pPr algn="ctr"/>
            <a:r>
              <a:rPr lang="fr-FR" sz="3600" b="1" dirty="0">
                <a:solidFill>
                  <a:prstClr val="white"/>
                </a:solidFill>
                <a:latin typeface="Book Antiqua" pitchFamily="18" charset="0"/>
              </a:rPr>
              <a:t>loue et chante, </a:t>
            </a:r>
          </a:p>
          <a:p>
            <a:pPr algn="ctr"/>
            <a:r>
              <a:rPr lang="fr-FR" sz="3600" b="1" dirty="0">
                <a:solidFill>
                  <a:prstClr val="white"/>
                </a:solidFill>
                <a:latin typeface="Book Antiqua" pitchFamily="18" charset="0"/>
              </a:rPr>
              <a:t>quand ils le lapidaient, </a:t>
            </a:r>
          </a:p>
          <a:p>
            <a:pPr algn="ctr"/>
            <a:r>
              <a:rPr lang="fr-FR" sz="3600" b="1" dirty="0">
                <a:solidFill>
                  <a:prstClr val="white"/>
                </a:solidFill>
                <a:latin typeface="Book Antiqua" pitchFamily="18" charset="0"/>
              </a:rPr>
              <a:t>pour le nom du Seigneur.</a:t>
            </a:r>
          </a:p>
        </p:txBody>
      </p:sp>
      <p:sp>
        <p:nvSpPr>
          <p:cNvPr id="4" name="ZoneTexte 3">
            <a:extLst>
              <a:ext uri="{FF2B5EF4-FFF2-40B4-BE49-F238E27FC236}">
                <a16:creationId xmlns:a16="http://schemas.microsoft.com/office/drawing/2014/main" id="{6F565BCA-5C54-46A4-68E7-0407F6074AD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3291AAA9-8F6D-0467-B9B5-D41021A9B47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28877386"/>
      </p:ext>
    </p:extLst>
  </p:cSld>
  <p:clrMapOvr>
    <a:masterClrMapping/>
  </p:clrMapOvr>
  <p:transition/>
</p:sld>
</file>

<file path=ppt/slides/slide50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وبالحرِّي القديس </a:t>
            </a:r>
            <a:endParaRPr lang="fr-FR" sz="4800" dirty="0">
              <a:solidFill>
                <a:prstClr val="white"/>
              </a:solidFill>
            </a:endParaRPr>
          </a:p>
          <a:p>
            <a:pPr algn="just" rtl="1"/>
            <a:r>
              <a:rPr lang="ar-EG" sz="4800" dirty="0">
                <a:solidFill>
                  <a:prstClr val="white"/>
                </a:solidFill>
              </a:rPr>
              <a:t>سيّدي المَلك </a:t>
            </a:r>
            <a:r>
              <a:rPr lang="ar-EG" sz="4800" dirty="0" err="1">
                <a:solidFill>
                  <a:prstClr val="white"/>
                </a:solidFill>
              </a:rPr>
              <a:t>مارجرجس</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قد جعل الكراسي </a:t>
            </a:r>
            <a:endParaRPr lang="fr-FR" sz="4800" dirty="0">
              <a:solidFill>
                <a:prstClr val="white"/>
              </a:solidFill>
            </a:endParaRPr>
          </a:p>
          <a:p>
            <a:pPr algn="just" rtl="1"/>
            <a:r>
              <a:rPr lang="ar-EG" sz="4800" dirty="0">
                <a:solidFill>
                  <a:prstClr val="white"/>
                </a:solidFill>
              </a:rPr>
              <a:t>تُزهِر وتُثمِر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Mallon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pi`agioc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pa</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oic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pouro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Gewrgioc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nni</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ronoc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auviri</a:t>
            </a:r>
            <a:r>
              <a:rPr lang="fr-FR" sz="3600" dirty="0">
                <a:solidFill>
                  <a:prstClr val="white"/>
                </a:solidFill>
                <a:latin typeface="CS Avva Shenouda" pitchFamily="34" charset="0"/>
              </a:rPr>
              <a:t> au]</a:t>
            </a:r>
            <a:r>
              <a:rPr lang="fr-FR" sz="3600" dirty="0" err="1">
                <a:solidFill>
                  <a:prstClr val="white"/>
                </a:solidFill>
                <a:latin typeface="CS Avva Shenouda" pitchFamily="34" charset="0"/>
              </a:rPr>
              <a:t>karpoc</a:t>
            </a:r>
            <a:r>
              <a:rPr lang="fr-FR" sz="3600" dirty="0">
                <a:solidFill>
                  <a:prstClr val="white"/>
                </a:solidFill>
                <a:latin typeface="CS Avva Shenouda" pitchFamily="34" charset="0"/>
              </a:rPr>
              <a:t>  .</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De même pour le saint, </a:t>
            </a:r>
          </a:p>
          <a:p>
            <a:pPr algn="ctr"/>
            <a:r>
              <a:rPr lang="fr-FR" sz="3600" b="1" dirty="0">
                <a:solidFill>
                  <a:prstClr val="white"/>
                </a:solidFill>
                <a:latin typeface="Book Antiqua" pitchFamily="18" charset="0"/>
              </a:rPr>
              <a:t>mon maître le roi Georges, </a:t>
            </a:r>
          </a:p>
          <a:p>
            <a:pPr algn="ctr"/>
            <a:r>
              <a:rPr lang="fr-FR" sz="3600" b="1" dirty="0">
                <a:solidFill>
                  <a:prstClr val="white"/>
                </a:solidFill>
                <a:latin typeface="Book Antiqua" pitchFamily="18" charset="0"/>
              </a:rPr>
              <a:t>qui a fait que les trônes </a:t>
            </a:r>
          </a:p>
          <a:p>
            <a:pPr algn="ctr"/>
            <a:r>
              <a:rPr lang="fr-FR" sz="3600" b="1" dirty="0">
                <a:solidFill>
                  <a:prstClr val="white"/>
                </a:solidFill>
                <a:latin typeface="Book Antiqua" pitchFamily="18" charset="0"/>
              </a:rPr>
              <a:t>se développent et portent du fruit</a:t>
            </a:r>
          </a:p>
        </p:txBody>
      </p:sp>
      <p:sp>
        <p:nvSpPr>
          <p:cNvPr id="4" name="ZoneTexte 3">
            <a:extLst>
              <a:ext uri="{FF2B5EF4-FFF2-40B4-BE49-F238E27FC236}">
                <a16:creationId xmlns:a16="http://schemas.microsoft.com/office/drawing/2014/main" id="{CB551E5F-5B6A-05C5-C62E-0448177CC96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83EFED7C-0316-1633-5C60-6AE6ED1CFAF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52746588"/>
      </p:ext>
    </p:extLst>
  </p:cSld>
  <p:clrMapOvr>
    <a:masterClrMapping/>
  </p:clrMapOvr>
  <p:transition/>
</p:sld>
</file>

<file path=ppt/slides/slide50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وأنتَ </a:t>
            </a:r>
            <a:r>
              <a:rPr lang="ar-EG" sz="4800" dirty="0" err="1">
                <a:solidFill>
                  <a:prstClr val="white"/>
                </a:solidFill>
              </a:rPr>
              <a:t>ياتادرس</a:t>
            </a:r>
            <a:endParaRPr lang="fr-FR" sz="4800" dirty="0">
              <a:solidFill>
                <a:prstClr val="white"/>
              </a:solidFill>
            </a:endParaRPr>
          </a:p>
          <a:p>
            <a:pPr algn="just" rtl="1"/>
            <a:r>
              <a:rPr lang="ar-EG" sz="4800" dirty="0">
                <a:solidFill>
                  <a:prstClr val="white"/>
                </a:solidFill>
              </a:rPr>
              <a:t>المشرقي العظيم القوي </a:t>
            </a:r>
            <a:endParaRPr lang="fr-FR" sz="4800" dirty="0">
              <a:solidFill>
                <a:prstClr val="white"/>
              </a:solidFill>
            </a:endParaRPr>
          </a:p>
          <a:p>
            <a:pPr algn="just" rtl="1"/>
            <a:r>
              <a:rPr lang="ar-EG" sz="4800" dirty="0">
                <a:solidFill>
                  <a:prstClr val="white"/>
                </a:solidFill>
              </a:rPr>
              <a:t>قتلتَ التنين </a:t>
            </a:r>
            <a:endParaRPr lang="fr-FR" sz="4800" dirty="0">
              <a:solidFill>
                <a:prstClr val="white"/>
              </a:solidFill>
            </a:endParaRPr>
          </a:p>
          <a:p>
            <a:pPr algn="just" rtl="1"/>
            <a:r>
              <a:rPr lang="ar-EG" sz="4800" dirty="0">
                <a:solidFill>
                  <a:prstClr val="white"/>
                </a:solidFill>
              </a:rPr>
              <a:t>الذي هو </a:t>
            </a:r>
            <a:r>
              <a:rPr lang="ar-EG" sz="4800" dirty="0" err="1">
                <a:solidFill>
                  <a:prstClr val="white"/>
                </a:solidFill>
              </a:rPr>
              <a:t>بَاوخِيطُس</a:t>
            </a:r>
            <a:r>
              <a:rPr lang="ar-EG" sz="4800" dirty="0">
                <a:solidFill>
                  <a:prstClr val="white"/>
                </a:solidFill>
              </a:rPr>
              <a:t> </a:t>
            </a:r>
            <a:endParaRPr lang="fr-FR" sz="4800" dirty="0">
              <a:solidFill>
                <a:prstClr val="white"/>
              </a:solidFill>
            </a:endParaRPr>
          </a:p>
        </p:txBody>
      </p:sp>
      <p:sp>
        <p:nvSpPr>
          <p:cNvPr id="6" name="Rectangle 5"/>
          <p:cNvSpPr/>
          <p:nvPr/>
        </p:nvSpPr>
        <p:spPr>
          <a:xfrm>
            <a:off x="457200" y="332656"/>
            <a:ext cx="6070848" cy="2862322"/>
          </a:xfrm>
          <a:prstGeom prst="rect">
            <a:avLst/>
          </a:prstGeom>
        </p:spPr>
        <p:txBody>
          <a:bodyPr wrap="square">
            <a:spAutoFit/>
          </a:bodyPr>
          <a:lstStyle/>
          <a:p>
            <a:pPr algn="just"/>
            <a:r>
              <a:rPr lang="pt-BR" sz="3600" dirty="0">
                <a:solidFill>
                  <a:prstClr val="white"/>
                </a:solidFill>
                <a:latin typeface="CS Avva Shenouda" pitchFamily="34" charset="0"/>
              </a:rPr>
              <a:t>`N;ok de :e`odwroc pianatoleoc @ pinis] `ndunatoc  @ afqwteb `mpi`drakwn @ etqen Eu,ytoc .</a:t>
            </a:r>
            <a:endParaRPr lang="fr-FR" sz="36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Et toi Théodore,</a:t>
            </a:r>
          </a:p>
          <a:p>
            <a:pPr algn="ctr"/>
            <a:r>
              <a:rPr lang="fr-FR" sz="3600" b="1" dirty="0">
                <a:solidFill>
                  <a:prstClr val="white"/>
                </a:solidFill>
                <a:latin typeface="Book Antiqua" pitchFamily="18" charset="0"/>
              </a:rPr>
              <a:t> l’oriental grand et fort, </a:t>
            </a:r>
          </a:p>
          <a:p>
            <a:pPr algn="ctr"/>
            <a:r>
              <a:rPr lang="fr-FR" sz="3600" b="1" dirty="0">
                <a:solidFill>
                  <a:prstClr val="white"/>
                </a:solidFill>
                <a:latin typeface="Book Antiqua" pitchFamily="18" charset="0"/>
              </a:rPr>
              <a:t>tu tuas le dragon </a:t>
            </a:r>
          </a:p>
          <a:p>
            <a:pPr algn="ctr"/>
            <a:r>
              <a:rPr lang="fr-FR" sz="3600" b="1" dirty="0">
                <a:solidFill>
                  <a:prstClr val="white"/>
                </a:solidFill>
                <a:latin typeface="Book Antiqua" pitchFamily="18" charset="0"/>
              </a:rPr>
              <a:t>qui est </a:t>
            </a:r>
            <a:r>
              <a:rPr lang="fr-FR" sz="3600" b="1" dirty="0" err="1">
                <a:solidFill>
                  <a:prstClr val="white"/>
                </a:solidFill>
                <a:latin typeface="Book Antiqua" pitchFamily="18" charset="0"/>
              </a:rPr>
              <a:t>Bakhitos</a:t>
            </a:r>
            <a:r>
              <a:rPr lang="fr-FR" sz="3600" b="1" dirty="0">
                <a:solidFill>
                  <a:prstClr val="white"/>
                </a:solidFill>
                <a:latin typeface="Book Antiqua" pitchFamily="18" charset="0"/>
              </a:rPr>
              <a:t>.</a:t>
            </a:r>
          </a:p>
        </p:txBody>
      </p:sp>
      <p:sp>
        <p:nvSpPr>
          <p:cNvPr id="4" name="ZoneTexte 3">
            <a:extLst>
              <a:ext uri="{FF2B5EF4-FFF2-40B4-BE49-F238E27FC236}">
                <a16:creationId xmlns:a16="http://schemas.microsoft.com/office/drawing/2014/main" id="{5C037B8C-28B9-DDAF-E9B7-C3516391B90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10097EC4-5C7B-B0ED-DC53-63D43B62780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66184317"/>
      </p:ext>
    </p:extLst>
  </p:cSld>
  <p:clrMapOvr>
    <a:masterClrMapping/>
  </p:clrMapOvr>
  <p:transition/>
</p:sld>
</file>

<file path=ppt/slides/slide50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تَعاليتَ جداً </a:t>
            </a:r>
            <a:endParaRPr lang="fr-FR" sz="4800" dirty="0">
              <a:solidFill>
                <a:prstClr val="white"/>
              </a:solidFill>
            </a:endParaRPr>
          </a:p>
          <a:p>
            <a:pPr algn="just" rtl="1"/>
            <a:r>
              <a:rPr lang="ar-EG" sz="4800" dirty="0">
                <a:solidFill>
                  <a:prstClr val="white"/>
                </a:solidFill>
              </a:rPr>
              <a:t>يا </a:t>
            </a:r>
            <a:r>
              <a:rPr lang="ar-EG" sz="4800" dirty="0" err="1">
                <a:solidFill>
                  <a:prstClr val="white"/>
                </a:solidFill>
              </a:rPr>
              <a:t>مِرقوريوس</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لأنهُ تكلم بسيرتكَ </a:t>
            </a:r>
            <a:endParaRPr lang="fr-FR" sz="4800" dirty="0">
              <a:solidFill>
                <a:prstClr val="white"/>
              </a:solidFill>
            </a:endParaRPr>
          </a:p>
          <a:p>
            <a:pPr algn="just" rtl="1"/>
            <a:r>
              <a:rPr lang="ar-EG" sz="4800" dirty="0">
                <a:solidFill>
                  <a:prstClr val="white"/>
                </a:solidFill>
              </a:rPr>
              <a:t>باسيليوس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err="1">
                <a:solidFill>
                  <a:prstClr val="white"/>
                </a:solidFill>
                <a:latin typeface="CS Avva Shenouda" pitchFamily="34" charset="0"/>
              </a:rPr>
              <a:t>Xa`pswi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emasw</a:t>
            </a:r>
            <a:r>
              <a:rPr lang="fr-FR" sz="3600" dirty="0">
                <a:solidFill>
                  <a:prstClr val="white"/>
                </a:solidFill>
                <a:latin typeface="CS Avva Shenouda" pitchFamily="34" charset="0"/>
              </a:rPr>
              <a:t> @ `w </a:t>
            </a:r>
            <a:r>
              <a:rPr lang="fr-FR" sz="3600" dirty="0" err="1">
                <a:solidFill>
                  <a:prstClr val="white"/>
                </a:solidFill>
                <a:latin typeface="CS Avva Shenouda" pitchFamily="34" charset="0"/>
              </a:rPr>
              <a:t>Merkorioc</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afcaji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epekbioc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Bacilioc</a:t>
            </a:r>
            <a:r>
              <a:rPr lang="fr-FR" sz="3600" dirty="0">
                <a:solidFill>
                  <a:prstClr val="white"/>
                </a:solidFill>
                <a:latin typeface="CS Avva Shenouda" pitchFamily="34" charset="0"/>
              </a:rPr>
              <a:t> .</a:t>
            </a: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Tu es très élevé, </a:t>
            </a:r>
          </a:p>
          <a:p>
            <a:pPr algn="ctr"/>
            <a:r>
              <a:rPr lang="fr-FR" sz="3600" b="1" dirty="0">
                <a:solidFill>
                  <a:prstClr val="white"/>
                </a:solidFill>
                <a:latin typeface="Book Antiqua" pitchFamily="18" charset="0"/>
              </a:rPr>
              <a:t>ô </a:t>
            </a:r>
            <a:r>
              <a:rPr lang="fr-FR" sz="3600" b="1" dirty="0" err="1">
                <a:solidFill>
                  <a:prstClr val="white"/>
                </a:solidFill>
                <a:latin typeface="Book Antiqua" pitchFamily="18" charset="0"/>
              </a:rPr>
              <a:t>Marcorios</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car Basile a parlé </a:t>
            </a:r>
          </a:p>
          <a:p>
            <a:pPr algn="ctr"/>
            <a:r>
              <a:rPr lang="fr-FR" sz="3600" b="1" dirty="0">
                <a:solidFill>
                  <a:prstClr val="white"/>
                </a:solidFill>
                <a:latin typeface="Book Antiqua" pitchFamily="18" charset="0"/>
              </a:rPr>
              <a:t>de l’histoire de ta vie. </a:t>
            </a:r>
          </a:p>
        </p:txBody>
      </p:sp>
      <p:sp>
        <p:nvSpPr>
          <p:cNvPr id="4" name="ZoneTexte 3">
            <a:extLst>
              <a:ext uri="{FF2B5EF4-FFF2-40B4-BE49-F238E27FC236}">
                <a16:creationId xmlns:a16="http://schemas.microsoft.com/office/drawing/2014/main" id="{5BE61777-0C58-530D-A711-D95E0191E65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55D92C2E-CEBB-2E17-457C-AF14224F68C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51361115"/>
      </p:ext>
    </p:extLst>
  </p:cSld>
  <p:clrMapOvr>
    <a:masterClrMapping/>
  </p:clrMapOvr>
  <p:transition/>
</p:sld>
</file>

<file path=ppt/slides/slide50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القديس مينا </a:t>
            </a:r>
            <a:endParaRPr lang="fr-FR" sz="4800" dirty="0">
              <a:solidFill>
                <a:prstClr val="white"/>
              </a:solidFill>
            </a:endParaRPr>
          </a:p>
          <a:p>
            <a:pPr algn="just" rtl="1"/>
            <a:r>
              <a:rPr lang="ar-EG" sz="4800" dirty="0">
                <a:solidFill>
                  <a:prstClr val="white"/>
                </a:solidFill>
              </a:rPr>
              <a:t>البتول المختار </a:t>
            </a:r>
            <a:endParaRPr lang="fr-FR" sz="4800" dirty="0">
              <a:solidFill>
                <a:prstClr val="white"/>
              </a:solidFill>
            </a:endParaRPr>
          </a:p>
          <a:p>
            <a:pPr algn="just" rtl="1"/>
            <a:r>
              <a:rPr lang="ar-EG" sz="4800" dirty="0">
                <a:solidFill>
                  <a:prstClr val="white"/>
                </a:solidFill>
              </a:rPr>
              <a:t>وأبا   بقطر </a:t>
            </a:r>
            <a:endParaRPr lang="fr-FR" sz="4800" dirty="0">
              <a:solidFill>
                <a:prstClr val="white"/>
              </a:solidFill>
            </a:endParaRPr>
          </a:p>
          <a:p>
            <a:pPr algn="just" rtl="1"/>
            <a:r>
              <a:rPr lang="ar-EG" sz="4800" dirty="0">
                <a:solidFill>
                  <a:prstClr val="white"/>
                </a:solidFill>
              </a:rPr>
              <a:t>ابن </a:t>
            </a:r>
            <a:r>
              <a:rPr lang="ar-EG" sz="4800" dirty="0" err="1">
                <a:solidFill>
                  <a:prstClr val="white"/>
                </a:solidFill>
              </a:rPr>
              <a:t>رومانوس</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Ou`agioc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Myna</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picwtp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pipar;enoc</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apa</a:t>
            </a:r>
            <a:r>
              <a:rPr lang="fr-FR" sz="3600" dirty="0">
                <a:solidFill>
                  <a:prstClr val="white"/>
                </a:solidFill>
                <a:latin typeface="CS Avva Shenouda" pitchFamily="34" charset="0"/>
              </a:rPr>
              <a:t> Bu </a:t>
            </a:r>
            <a:r>
              <a:rPr lang="fr-FR" sz="3600" dirty="0" err="1">
                <a:solidFill>
                  <a:prstClr val="white"/>
                </a:solidFill>
                <a:latin typeface="CS Avva Shenouda" pitchFamily="34" charset="0"/>
              </a:rPr>
              <a:t>ktwr</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psyri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nRwmanoc</a:t>
            </a:r>
            <a:r>
              <a:rPr lang="fr-FR" sz="3600" dirty="0">
                <a:solidFill>
                  <a:prstClr val="white"/>
                </a:solidFill>
                <a:latin typeface="CS Avva Shenouda" pitchFamily="34" charset="0"/>
              </a:rPr>
              <a:t> </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Saint Mina, </a:t>
            </a:r>
          </a:p>
          <a:p>
            <a:pPr algn="ctr"/>
            <a:r>
              <a:rPr lang="fr-FR" sz="3600" b="1" dirty="0">
                <a:solidFill>
                  <a:prstClr val="white"/>
                </a:solidFill>
                <a:latin typeface="Book Antiqua" pitchFamily="18" charset="0"/>
              </a:rPr>
              <a:t>le chaste et l’élu, </a:t>
            </a:r>
          </a:p>
          <a:p>
            <a:pPr algn="ctr"/>
            <a:r>
              <a:rPr lang="fr-FR" sz="3600" b="1" dirty="0">
                <a:solidFill>
                  <a:prstClr val="white"/>
                </a:solidFill>
                <a:latin typeface="Book Antiqua" pitchFamily="18" charset="0"/>
              </a:rPr>
              <a:t>et </a:t>
            </a: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Victor, </a:t>
            </a:r>
          </a:p>
          <a:p>
            <a:pPr algn="ctr"/>
            <a:r>
              <a:rPr lang="fr-FR" sz="3600" b="1" dirty="0">
                <a:solidFill>
                  <a:prstClr val="white"/>
                </a:solidFill>
                <a:latin typeface="Book Antiqua" pitchFamily="18" charset="0"/>
              </a:rPr>
              <a:t>fils de </a:t>
            </a:r>
            <a:r>
              <a:rPr lang="fr-FR" sz="3600" b="1" dirty="0" err="1">
                <a:solidFill>
                  <a:prstClr val="white"/>
                </a:solidFill>
                <a:latin typeface="Book Antiqua" pitchFamily="18" charset="0"/>
              </a:rPr>
              <a:t>Romanios</a:t>
            </a:r>
            <a:r>
              <a:rPr lang="fr-FR" sz="3600" b="1" dirty="0">
                <a:solidFill>
                  <a:prstClr val="white"/>
                </a:solidFill>
                <a:latin typeface="Book Antiqua" pitchFamily="18" charset="0"/>
              </a:rPr>
              <a:t>.</a:t>
            </a:r>
          </a:p>
        </p:txBody>
      </p:sp>
      <p:sp>
        <p:nvSpPr>
          <p:cNvPr id="4" name="ZoneTexte 3">
            <a:extLst>
              <a:ext uri="{FF2B5EF4-FFF2-40B4-BE49-F238E27FC236}">
                <a16:creationId xmlns:a16="http://schemas.microsoft.com/office/drawing/2014/main" id="{1FB7134E-54F4-2AE0-6BF0-6874E7D3BF5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92C01052-A05A-CBD5-B8DD-1A403EC5084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79484604"/>
      </p:ext>
    </p:extLst>
  </p:cSld>
  <p:clrMapOvr>
    <a:masterClrMapping/>
  </p:clrMapOvr>
  <p:transition/>
</p:sld>
</file>

<file path=ppt/slides/slide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6"/>
            <a:ext cx="11247156" cy="1446550"/>
          </a:xfrm>
          <a:prstGeom prst="rect">
            <a:avLst/>
          </a:prstGeom>
        </p:spPr>
        <p:txBody>
          <a:bodyPr wrap="square">
            <a:spAutoFit/>
          </a:bodyPr>
          <a:lstStyle/>
          <a:p>
            <a:pPr algn="just" rtl="1"/>
            <a:r>
              <a:rPr lang="ar-EG" sz="4400" dirty="0">
                <a:solidFill>
                  <a:prstClr val="white"/>
                </a:solidFill>
              </a:rPr>
              <a:t>الذين لم يُسْمَعَ لهم صوتً. خَرجَتْ أصواتهم إلى الأرضِ كُلِها وبلغ كلامهم إلى أقطار المسكونة. </a:t>
            </a:r>
            <a:r>
              <a:rPr lang="ar-EG" sz="4400" dirty="0" err="1">
                <a:solidFill>
                  <a:prstClr val="white"/>
                </a:solidFill>
              </a:rPr>
              <a:t>الليلويا</a:t>
            </a:r>
            <a:r>
              <a:rPr lang="ar-EG" sz="4400" dirty="0">
                <a:solidFill>
                  <a:prstClr val="white"/>
                </a:solidFill>
              </a:rPr>
              <a:t>.</a:t>
            </a:r>
            <a:endParaRPr lang="fr-FR" sz="4400" dirty="0">
              <a:solidFill>
                <a:prstClr val="white"/>
              </a:solidFill>
            </a:endParaRPr>
          </a:p>
        </p:txBody>
      </p:sp>
      <p:sp>
        <p:nvSpPr>
          <p:cNvPr id="7" name="Rectangle 6"/>
          <p:cNvSpPr/>
          <p:nvPr/>
        </p:nvSpPr>
        <p:spPr>
          <a:xfrm>
            <a:off x="457200" y="3476615"/>
            <a:ext cx="11247156" cy="1477328"/>
          </a:xfrm>
          <a:prstGeom prst="rect">
            <a:avLst/>
          </a:prstGeom>
        </p:spPr>
        <p:txBody>
          <a:bodyPr wrap="square">
            <a:spAutoFit/>
          </a:bodyPr>
          <a:lstStyle/>
          <a:p>
            <a:pPr algn="ctr"/>
            <a:r>
              <a:rPr lang="fr-FR" sz="3000" b="1" dirty="0">
                <a:solidFill>
                  <a:prstClr val="white"/>
                </a:solidFill>
                <a:latin typeface="Book Antiqua" pitchFamily="18" charset="0"/>
              </a:rPr>
              <a:t>Dont le son ne soit point entendu, leur retentissement parcourt toute la terre, leurs voix vont aux extrémités du monde. Alléluia.</a:t>
            </a:r>
          </a:p>
        </p:txBody>
      </p:sp>
      <p:sp>
        <p:nvSpPr>
          <p:cNvPr id="4" name="Rectangle 3">
            <a:hlinkClick r:id="rId2" action="ppaction://hlinksldjump"/>
            <a:extLst>
              <a:ext uri="{FF2B5EF4-FFF2-40B4-BE49-F238E27FC236}">
                <a16:creationId xmlns:a16="http://schemas.microsoft.com/office/drawing/2014/main" id="{9D6E9F00-D3E0-05EC-3644-6F65D3DE798A}"/>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3CBF2DEC-CEFA-9DEE-DEFD-B42E17D7BAB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0F19026E-AB2D-F9F6-1320-130C04E78C6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99202478"/>
      </p:ext>
    </p:extLst>
  </p:cSld>
  <p:clrMapOvr>
    <a:masterClrMapping/>
  </p:clrMapOvr>
</p:sld>
</file>

<file path=ppt/slides/slide51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60649"/>
            <a:ext cx="5032292" cy="3046988"/>
          </a:xfrm>
          <a:prstGeom prst="rect">
            <a:avLst/>
          </a:prstGeom>
        </p:spPr>
        <p:txBody>
          <a:bodyPr wrap="square">
            <a:spAutoFit/>
          </a:bodyPr>
          <a:lstStyle/>
          <a:p>
            <a:pPr algn="just" rtl="1"/>
            <a:r>
              <a:rPr lang="ar-EG" sz="4800" dirty="0">
                <a:solidFill>
                  <a:prstClr val="white"/>
                </a:solidFill>
              </a:rPr>
              <a:t>الحسن </a:t>
            </a:r>
            <a:endParaRPr lang="fr-FR" sz="4800" dirty="0">
              <a:solidFill>
                <a:prstClr val="white"/>
              </a:solidFill>
            </a:endParaRPr>
          </a:p>
          <a:p>
            <a:pPr algn="just" rtl="1"/>
            <a:r>
              <a:rPr lang="ar-EG" sz="4800" dirty="0">
                <a:solidFill>
                  <a:prstClr val="white"/>
                </a:solidFill>
              </a:rPr>
              <a:t>سَيِّدي </a:t>
            </a:r>
            <a:r>
              <a:rPr lang="ar-EG" sz="4800" dirty="0" err="1">
                <a:solidFill>
                  <a:prstClr val="white"/>
                </a:solidFill>
              </a:rPr>
              <a:t>إقلوديوس</a:t>
            </a:r>
            <a:endParaRPr lang="fr-FR" sz="4800" dirty="0">
              <a:solidFill>
                <a:prstClr val="white"/>
              </a:solidFill>
            </a:endParaRPr>
          </a:p>
          <a:p>
            <a:pPr algn="just" rtl="1"/>
            <a:r>
              <a:rPr lang="ar-EG" sz="4800" dirty="0" err="1">
                <a:solidFill>
                  <a:prstClr val="white"/>
                </a:solidFill>
              </a:rPr>
              <a:t>وفيلوثاوس</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الفتى الصِدِّيق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Piactacioc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kuri</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Klaudioc</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Vulo;eoc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pi`alou</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ndikeoc</a:t>
            </a:r>
            <a:r>
              <a:rPr lang="fr-FR" sz="3600" dirty="0">
                <a:solidFill>
                  <a:prstClr val="white"/>
                </a:solidFill>
                <a:latin typeface="CS Avva Shenouda" pitchFamily="34" charset="0"/>
              </a:rPr>
              <a:t> .</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Le bon </a:t>
            </a:r>
            <a:r>
              <a:rPr lang="fr-FR" sz="3600" b="1" dirty="0" err="1">
                <a:solidFill>
                  <a:prstClr val="white"/>
                </a:solidFill>
                <a:latin typeface="Book Antiqua" pitchFamily="18" charset="0"/>
              </a:rPr>
              <a:t>mâitre</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Claude, et </a:t>
            </a:r>
          </a:p>
          <a:p>
            <a:pPr algn="ctr"/>
            <a:r>
              <a:rPr lang="fr-FR" sz="3600" b="1" dirty="0" err="1">
                <a:solidFill>
                  <a:prstClr val="white"/>
                </a:solidFill>
                <a:latin typeface="Book Antiqua" pitchFamily="18" charset="0"/>
              </a:rPr>
              <a:t>Philothéos</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le juste enfant</a:t>
            </a:r>
          </a:p>
        </p:txBody>
      </p:sp>
      <p:sp>
        <p:nvSpPr>
          <p:cNvPr id="4" name="ZoneTexte 3">
            <a:extLst>
              <a:ext uri="{FF2B5EF4-FFF2-40B4-BE49-F238E27FC236}">
                <a16:creationId xmlns:a16="http://schemas.microsoft.com/office/drawing/2014/main" id="{C2FDEE26-7712-0CFC-95B8-7DA3F29D295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B7D2330E-7C6D-8BF4-10EA-F3BF20993E7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870697"/>
      </p:ext>
    </p:extLst>
  </p:cSld>
  <p:clrMapOvr>
    <a:masterClrMapping/>
  </p:clrMapOvr>
  <p:transition/>
</p:sld>
</file>

<file path=ppt/slides/slide51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err="1">
                <a:solidFill>
                  <a:prstClr val="white"/>
                </a:solidFill>
              </a:rPr>
              <a:t>إفرح</a:t>
            </a:r>
            <a:r>
              <a:rPr lang="ar-EG" sz="4800" dirty="0">
                <a:solidFill>
                  <a:prstClr val="white"/>
                </a:solidFill>
              </a:rPr>
              <a:t> يا </a:t>
            </a:r>
            <a:r>
              <a:rPr lang="ar-EG" sz="4800" dirty="0" err="1">
                <a:solidFill>
                  <a:prstClr val="white"/>
                </a:solidFill>
              </a:rPr>
              <a:t>سوسانيّوس</a:t>
            </a:r>
            <a:endParaRPr lang="fr-FR" sz="4800" dirty="0">
              <a:solidFill>
                <a:prstClr val="white"/>
              </a:solidFill>
            </a:endParaRPr>
          </a:p>
          <a:p>
            <a:pPr algn="just" rtl="1"/>
            <a:r>
              <a:rPr lang="ar-EG" sz="4800" dirty="0">
                <a:solidFill>
                  <a:prstClr val="white"/>
                </a:solidFill>
              </a:rPr>
              <a:t>الذي قتَلَ التنين </a:t>
            </a:r>
            <a:endParaRPr lang="fr-FR" sz="4800" dirty="0">
              <a:solidFill>
                <a:prstClr val="white"/>
              </a:solidFill>
            </a:endParaRPr>
          </a:p>
          <a:p>
            <a:pPr algn="just" rtl="1"/>
            <a:r>
              <a:rPr lang="ar-EG" sz="4800" dirty="0" err="1">
                <a:solidFill>
                  <a:prstClr val="white"/>
                </a:solidFill>
              </a:rPr>
              <a:t>إفرح</a:t>
            </a:r>
            <a:r>
              <a:rPr lang="ar-EG" sz="4800" dirty="0">
                <a:solidFill>
                  <a:prstClr val="white"/>
                </a:solidFill>
              </a:rPr>
              <a:t>  </a:t>
            </a:r>
            <a:r>
              <a:rPr lang="ar-EG" sz="4800" dirty="0" err="1">
                <a:solidFill>
                  <a:prstClr val="white"/>
                </a:solidFill>
              </a:rPr>
              <a:t>ياسَيِّدي</a:t>
            </a:r>
            <a:r>
              <a:rPr lang="ar-EG" sz="4800" dirty="0">
                <a:solidFill>
                  <a:prstClr val="white"/>
                </a:solidFill>
              </a:rPr>
              <a:t> يُسطس </a:t>
            </a:r>
            <a:endParaRPr lang="fr-FR" sz="4800" dirty="0">
              <a:solidFill>
                <a:prstClr val="white"/>
              </a:solidFill>
            </a:endParaRPr>
          </a:p>
          <a:p>
            <a:pPr algn="just" rtl="1"/>
            <a:r>
              <a:rPr lang="ar-EG" sz="4800" dirty="0">
                <a:solidFill>
                  <a:prstClr val="white"/>
                </a:solidFill>
              </a:rPr>
              <a:t>وأبالي </a:t>
            </a:r>
            <a:r>
              <a:rPr lang="ar-EG" sz="4800" dirty="0" err="1">
                <a:solidFill>
                  <a:prstClr val="white"/>
                </a:solidFill>
              </a:rPr>
              <a:t>وثاوكلّيا</a:t>
            </a:r>
            <a:r>
              <a:rPr lang="ar-EG" sz="4800" dirty="0">
                <a:solidFill>
                  <a:prstClr val="white"/>
                </a:solidFill>
              </a:rPr>
              <a:t>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pt-BR" sz="3600" dirty="0">
                <a:solidFill>
                  <a:prstClr val="white"/>
                </a:solidFill>
                <a:latin typeface="CS Avva Shenouda" pitchFamily="34" charset="0"/>
              </a:rPr>
              <a:t>Rasi Coucennioc @ `etafsari `mpidrakwn @ rasi kuri Ioctoc @ nem   Apali  nem :eokli`a .</a:t>
            </a:r>
            <a:endParaRPr lang="fr-FR" sz="36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Réjouis-toi ô </a:t>
            </a:r>
            <a:r>
              <a:rPr lang="fr-FR" sz="3600" b="1" dirty="0" err="1">
                <a:solidFill>
                  <a:prstClr val="white"/>
                </a:solidFill>
                <a:latin typeface="Book Antiqua" pitchFamily="18" charset="0"/>
              </a:rPr>
              <a:t>Soucennios</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qui vainquit le vampire, </a:t>
            </a:r>
          </a:p>
          <a:p>
            <a:pPr algn="ctr"/>
            <a:r>
              <a:rPr lang="fr-FR" sz="3600" b="1" dirty="0">
                <a:solidFill>
                  <a:prstClr val="white"/>
                </a:solidFill>
                <a:latin typeface="Book Antiqua" pitchFamily="18" charset="0"/>
              </a:rPr>
              <a:t>réjouis-toi mon maître Justus,</a:t>
            </a:r>
          </a:p>
          <a:p>
            <a:pPr algn="ctr"/>
            <a:r>
              <a:rPr lang="fr-FR" sz="3600" b="1" dirty="0">
                <a:solidFill>
                  <a:prstClr val="white"/>
                </a:solidFill>
                <a:latin typeface="Book Antiqua" pitchFamily="18" charset="0"/>
              </a:rPr>
              <a:t>  et </a:t>
            </a:r>
            <a:r>
              <a:rPr lang="fr-FR" sz="3600" b="1" dirty="0" err="1">
                <a:solidFill>
                  <a:prstClr val="white"/>
                </a:solidFill>
                <a:latin typeface="Book Antiqua" pitchFamily="18" charset="0"/>
              </a:rPr>
              <a:t>Appali</a:t>
            </a:r>
            <a:r>
              <a:rPr lang="fr-FR" sz="3600" b="1" dirty="0">
                <a:solidFill>
                  <a:prstClr val="white"/>
                </a:solidFill>
                <a:latin typeface="Book Antiqua" pitchFamily="18" charset="0"/>
              </a:rPr>
              <a:t> et </a:t>
            </a:r>
            <a:r>
              <a:rPr lang="fr-FR" sz="3600" b="1" dirty="0" err="1">
                <a:solidFill>
                  <a:prstClr val="white"/>
                </a:solidFill>
                <a:latin typeface="Book Antiqua" pitchFamily="18" charset="0"/>
              </a:rPr>
              <a:t>Théoklia</a:t>
            </a:r>
            <a:r>
              <a:rPr lang="fr-FR" sz="3600" b="1" dirty="0">
                <a:solidFill>
                  <a:prstClr val="white"/>
                </a:solidFill>
                <a:latin typeface="Book Antiqua" pitchFamily="18" charset="0"/>
              </a:rPr>
              <a:t>.</a:t>
            </a:r>
          </a:p>
        </p:txBody>
      </p:sp>
      <p:sp>
        <p:nvSpPr>
          <p:cNvPr id="4" name="ZoneTexte 3">
            <a:extLst>
              <a:ext uri="{FF2B5EF4-FFF2-40B4-BE49-F238E27FC236}">
                <a16:creationId xmlns:a16="http://schemas.microsoft.com/office/drawing/2014/main" id="{B0FA7CAD-F16E-CC19-7D26-F0DC1700664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62707997-2A54-0BCF-B96C-0460E4A6A7A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29284580"/>
      </p:ext>
    </p:extLst>
  </p:cSld>
  <p:clrMapOvr>
    <a:masterClrMapping/>
  </p:clrMapOvr>
  <p:transition/>
</p:sld>
</file>

<file path=ppt/slides/slide51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عالية هي كرامة </a:t>
            </a:r>
            <a:endParaRPr lang="fr-FR" sz="4800" dirty="0">
              <a:solidFill>
                <a:prstClr val="white"/>
              </a:solidFill>
            </a:endParaRPr>
          </a:p>
          <a:p>
            <a:pPr algn="just" rtl="1"/>
            <a:r>
              <a:rPr lang="ar-EG" sz="4800" dirty="0">
                <a:solidFill>
                  <a:prstClr val="white"/>
                </a:solidFill>
              </a:rPr>
              <a:t>هؤلاءِ القديسين </a:t>
            </a:r>
            <a:endParaRPr lang="fr-FR" sz="4800" dirty="0">
              <a:solidFill>
                <a:prstClr val="white"/>
              </a:solidFill>
            </a:endParaRPr>
          </a:p>
          <a:p>
            <a:pPr algn="just" rtl="1"/>
            <a:r>
              <a:rPr lang="ar-EG" sz="4800" dirty="0">
                <a:solidFill>
                  <a:prstClr val="white"/>
                </a:solidFill>
              </a:rPr>
              <a:t>أبا إيسي وتكلا </a:t>
            </a:r>
            <a:endParaRPr lang="fr-FR" sz="4800" dirty="0">
              <a:solidFill>
                <a:prstClr val="white"/>
              </a:solidFill>
            </a:endParaRPr>
          </a:p>
          <a:p>
            <a:pPr algn="just" rtl="1"/>
            <a:r>
              <a:rPr lang="ar-EG" sz="4800" dirty="0">
                <a:solidFill>
                  <a:prstClr val="white"/>
                </a:solidFill>
              </a:rPr>
              <a:t>وأبولونيوس</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fr-FR" sz="3600" dirty="0">
                <a:solidFill>
                  <a:prstClr val="white"/>
                </a:solidFill>
                <a:latin typeface="CS Avva Shenouda" pitchFamily="34" charset="0"/>
              </a:rPr>
              <a:t>C[</a:t>
            </a:r>
            <a:r>
              <a:rPr lang="fr-FR" sz="3600" dirty="0" err="1">
                <a:solidFill>
                  <a:prstClr val="white"/>
                </a:solidFill>
                <a:latin typeface="CS Avva Shenouda" pitchFamily="34" charset="0"/>
              </a:rPr>
              <a:t>oci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ptai`o</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nnai`agioc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apa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Yci</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ekla</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Apollonioc</a:t>
            </a:r>
            <a:r>
              <a:rPr lang="fr-FR" sz="3600" dirty="0">
                <a:solidFill>
                  <a:prstClr val="white"/>
                </a:solidFill>
                <a:latin typeface="CS Avva Shenouda" pitchFamily="34" charset="0"/>
              </a:rPr>
              <a:t> .</a:t>
            </a: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Elevé est l’honneur, </a:t>
            </a:r>
          </a:p>
          <a:p>
            <a:pPr algn="ctr"/>
            <a:r>
              <a:rPr lang="fr-FR" sz="3600" b="1" dirty="0">
                <a:solidFill>
                  <a:prstClr val="white"/>
                </a:solidFill>
                <a:latin typeface="Book Antiqua" pitchFamily="18" charset="0"/>
              </a:rPr>
              <a:t>de ces saints, </a:t>
            </a:r>
          </a:p>
          <a:p>
            <a:pPr algn="ctr"/>
            <a:r>
              <a:rPr lang="fr-FR" sz="3600" b="1" dirty="0" err="1">
                <a:solidFill>
                  <a:prstClr val="white"/>
                </a:solidFill>
                <a:latin typeface="Book Antiqua" pitchFamily="18" charset="0"/>
              </a:rPr>
              <a:t>Apa</a:t>
            </a:r>
            <a:r>
              <a:rPr lang="fr-FR" sz="3600" b="1" dirty="0">
                <a:solidFill>
                  <a:prstClr val="white"/>
                </a:solidFill>
                <a:latin typeface="Book Antiqua" pitchFamily="18" charset="0"/>
              </a:rPr>
              <a:t> </a:t>
            </a:r>
            <a:r>
              <a:rPr lang="fr-FR" sz="3600" b="1" dirty="0" err="1">
                <a:solidFill>
                  <a:prstClr val="white"/>
                </a:solidFill>
                <a:latin typeface="Book Antiqua" pitchFamily="18" charset="0"/>
              </a:rPr>
              <a:t>Issi</a:t>
            </a:r>
            <a:r>
              <a:rPr lang="fr-FR" sz="3600" b="1" dirty="0">
                <a:solidFill>
                  <a:prstClr val="white"/>
                </a:solidFill>
                <a:latin typeface="Book Antiqua" pitchFamily="18" charset="0"/>
              </a:rPr>
              <a:t>, Thècle </a:t>
            </a:r>
          </a:p>
          <a:p>
            <a:pPr algn="ctr"/>
            <a:r>
              <a:rPr lang="fr-FR" sz="3600" b="1" dirty="0">
                <a:solidFill>
                  <a:prstClr val="white"/>
                </a:solidFill>
                <a:latin typeface="Book Antiqua" pitchFamily="18" charset="0"/>
              </a:rPr>
              <a:t>et </a:t>
            </a:r>
            <a:r>
              <a:rPr lang="fr-FR" sz="3600" b="1" dirty="0" err="1">
                <a:solidFill>
                  <a:prstClr val="white"/>
                </a:solidFill>
                <a:latin typeface="Book Antiqua" pitchFamily="18" charset="0"/>
              </a:rPr>
              <a:t>Appollonios</a:t>
            </a:r>
            <a:r>
              <a:rPr lang="fr-FR" sz="3600" b="1" dirty="0">
                <a:solidFill>
                  <a:prstClr val="white"/>
                </a:solidFill>
                <a:latin typeface="Book Antiqua" pitchFamily="18" charset="0"/>
              </a:rPr>
              <a:t>.</a:t>
            </a:r>
          </a:p>
        </p:txBody>
      </p:sp>
      <p:sp>
        <p:nvSpPr>
          <p:cNvPr id="4" name="ZoneTexte 3">
            <a:extLst>
              <a:ext uri="{FF2B5EF4-FFF2-40B4-BE49-F238E27FC236}">
                <a16:creationId xmlns:a16="http://schemas.microsoft.com/office/drawing/2014/main" id="{490DA847-009E-4DE6-BAC8-DB6C3EAE8A6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D766478E-589F-48AD-40AA-9ADF160EF98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59589676"/>
      </p:ext>
    </p:extLst>
  </p:cSld>
  <p:clrMapOvr>
    <a:masterClrMapping/>
  </p:clrMapOvr>
  <p:transition/>
</p:sld>
</file>

<file path=ppt/slides/slide51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قُم يا </a:t>
            </a:r>
            <a:r>
              <a:rPr lang="ar-EG" sz="4400" dirty="0" err="1">
                <a:solidFill>
                  <a:prstClr val="white"/>
                </a:solidFill>
              </a:rPr>
              <a:t>أبادير</a:t>
            </a:r>
            <a:r>
              <a:rPr lang="ar-EG" sz="4400" dirty="0">
                <a:solidFill>
                  <a:prstClr val="white"/>
                </a:solidFill>
              </a:rPr>
              <a:t> </a:t>
            </a:r>
            <a:endParaRPr lang="fr-FR" sz="4400" dirty="0">
              <a:solidFill>
                <a:prstClr val="white"/>
              </a:solidFill>
            </a:endParaRPr>
          </a:p>
          <a:p>
            <a:pPr algn="just" rtl="1"/>
            <a:r>
              <a:rPr lang="ar-EG" sz="4400" dirty="0">
                <a:solidFill>
                  <a:prstClr val="white"/>
                </a:solidFill>
              </a:rPr>
              <a:t>قالَ مخُلِّصنا </a:t>
            </a:r>
            <a:endParaRPr lang="fr-FR" sz="4400" dirty="0">
              <a:solidFill>
                <a:prstClr val="white"/>
              </a:solidFill>
            </a:endParaRPr>
          </a:p>
          <a:p>
            <a:pPr algn="just" rtl="1"/>
            <a:r>
              <a:rPr lang="ar-EG" sz="4400" dirty="0">
                <a:solidFill>
                  <a:prstClr val="white"/>
                </a:solidFill>
              </a:rPr>
              <a:t>خُذ إيرائي  أُختَك </a:t>
            </a:r>
            <a:endParaRPr lang="fr-FR" sz="4400" dirty="0">
              <a:solidFill>
                <a:prstClr val="white"/>
              </a:solidFill>
            </a:endParaRPr>
          </a:p>
          <a:p>
            <a:pPr algn="just" rtl="1"/>
            <a:r>
              <a:rPr lang="ar-EG" sz="4400" dirty="0" err="1">
                <a:solidFill>
                  <a:prstClr val="white"/>
                </a:solidFill>
              </a:rPr>
              <a:t>وإمضِ</a:t>
            </a:r>
            <a:r>
              <a:rPr lang="ar-EG" sz="4400" dirty="0">
                <a:solidFill>
                  <a:prstClr val="white"/>
                </a:solidFill>
              </a:rPr>
              <a:t> إلى مصر</a:t>
            </a:r>
            <a:endParaRPr lang="fr-FR" sz="44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Twnk</a:t>
            </a:r>
            <a:r>
              <a:rPr lang="fr-FR" sz="3600" dirty="0">
                <a:solidFill>
                  <a:prstClr val="white"/>
                </a:solidFill>
                <a:latin typeface="CS Avva Shenouda" pitchFamily="34" charset="0"/>
              </a:rPr>
              <a:t> `w </a:t>
            </a:r>
            <a:r>
              <a:rPr lang="fr-FR" sz="3600" dirty="0" err="1">
                <a:solidFill>
                  <a:prstClr val="white"/>
                </a:solidFill>
                <a:latin typeface="CS Avva Shenouda" pitchFamily="34" charset="0"/>
              </a:rPr>
              <a:t>Patyr</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peje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Pencwtyr</a:t>
            </a:r>
            <a:r>
              <a:rPr lang="fr-FR" sz="3600" dirty="0">
                <a:solidFill>
                  <a:prstClr val="white"/>
                </a:solidFill>
                <a:latin typeface="CS Avva Shenouda" pitchFamily="34" charset="0"/>
              </a:rPr>
              <a:t> @ [i `n`</a:t>
            </a:r>
            <a:r>
              <a:rPr lang="fr-FR" sz="3600" dirty="0" err="1">
                <a:solidFill>
                  <a:prstClr val="white"/>
                </a:solidFill>
                <a:latin typeface="CS Avva Shenouda" pitchFamily="34" charset="0"/>
              </a:rPr>
              <a:t>Yra`y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tekcwni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masenak</a:t>
            </a:r>
            <a:r>
              <a:rPr lang="fr-FR" sz="3600" dirty="0">
                <a:solidFill>
                  <a:prstClr val="white"/>
                </a:solidFill>
                <a:latin typeface="CS Avva Shenouda" pitchFamily="34" charset="0"/>
              </a:rPr>
              <a:t>  `e&lt;</a:t>
            </a:r>
            <a:r>
              <a:rPr lang="fr-FR" sz="3600" dirty="0" err="1">
                <a:solidFill>
                  <a:prstClr val="white"/>
                </a:solidFill>
                <a:latin typeface="CS Avva Shenouda" pitchFamily="34" charset="0"/>
              </a:rPr>
              <a:t>ymi</a:t>
            </a:r>
            <a:endParaRPr lang="fr-FR" sz="3600" dirty="0">
              <a:solidFill>
                <a:prstClr val="white"/>
              </a:solidFill>
              <a:latin typeface="CS Avva Shenouda" pitchFamily="34" charset="0"/>
            </a:endParaRP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Lève-toi </a:t>
            </a:r>
            <a:r>
              <a:rPr lang="fr-FR" sz="3600" b="1" dirty="0" err="1">
                <a:solidFill>
                  <a:prstClr val="white"/>
                </a:solidFill>
                <a:latin typeface="Book Antiqua" pitchFamily="18" charset="0"/>
              </a:rPr>
              <a:t>Abadir</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lui dit notre Sauveur, </a:t>
            </a:r>
          </a:p>
          <a:p>
            <a:pPr algn="ctr"/>
            <a:r>
              <a:rPr lang="fr-FR" sz="3600" b="1" dirty="0">
                <a:solidFill>
                  <a:prstClr val="white"/>
                </a:solidFill>
                <a:latin typeface="Book Antiqua" pitchFamily="18" charset="0"/>
              </a:rPr>
              <a:t>prends ta sœur </a:t>
            </a:r>
            <a:r>
              <a:rPr lang="fr-FR" sz="3600" b="1" dirty="0" err="1">
                <a:solidFill>
                  <a:prstClr val="white"/>
                </a:solidFill>
                <a:latin typeface="Book Antiqua" pitchFamily="18" charset="0"/>
              </a:rPr>
              <a:t>Hiraïe</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et part en Egypte.</a:t>
            </a:r>
          </a:p>
        </p:txBody>
      </p:sp>
      <p:sp>
        <p:nvSpPr>
          <p:cNvPr id="4" name="ZoneTexte 3">
            <a:extLst>
              <a:ext uri="{FF2B5EF4-FFF2-40B4-BE49-F238E27FC236}">
                <a16:creationId xmlns:a16="http://schemas.microsoft.com/office/drawing/2014/main" id="{5F7D0CF5-5BFF-A755-17A6-F06E40E076A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912D6F25-F8C8-4756-05A1-7877EA7816B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90145708"/>
      </p:ext>
    </p:extLst>
  </p:cSld>
  <p:clrMapOvr>
    <a:masterClrMapping/>
  </p:clrMapOvr>
  <p:transition/>
</p:sld>
</file>

<file path=ppt/slides/slide51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لَذَّة هذا العالم </a:t>
            </a:r>
            <a:endParaRPr lang="fr-FR" sz="4800" dirty="0">
              <a:solidFill>
                <a:prstClr val="white"/>
              </a:solidFill>
            </a:endParaRPr>
          </a:p>
          <a:p>
            <a:pPr algn="just" rtl="1"/>
            <a:r>
              <a:rPr lang="ar-EG" sz="4800" dirty="0">
                <a:solidFill>
                  <a:prstClr val="white"/>
                </a:solidFill>
              </a:rPr>
              <a:t>وحواسَهُ </a:t>
            </a:r>
            <a:endParaRPr lang="fr-FR" sz="4800" dirty="0">
              <a:solidFill>
                <a:prstClr val="white"/>
              </a:solidFill>
            </a:endParaRPr>
          </a:p>
          <a:p>
            <a:pPr algn="just" rtl="1"/>
            <a:r>
              <a:rPr lang="ar-EG" sz="4800" dirty="0">
                <a:solidFill>
                  <a:prstClr val="white"/>
                </a:solidFill>
              </a:rPr>
              <a:t>قد تَركها </a:t>
            </a:r>
            <a:r>
              <a:rPr lang="ar-EG" sz="4800" dirty="0" err="1">
                <a:solidFill>
                  <a:prstClr val="white"/>
                </a:solidFill>
              </a:rPr>
              <a:t>واسيليدس</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العظيم المجاهد </a:t>
            </a:r>
            <a:endParaRPr lang="fr-FR" sz="4800" dirty="0">
              <a:solidFill>
                <a:prstClr val="white"/>
              </a:solidFill>
            </a:endParaRPr>
          </a:p>
        </p:txBody>
      </p:sp>
      <p:sp>
        <p:nvSpPr>
          <p:cNvPr id="6" name="Rectangle 5"/>
          <p:cNvSpPr/>
          <p:nvPr/>
        </p:nvSpPr>
        <p:spPr>
          <a:xfrm>
            <a:off x="457200" y="340592"/>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it-IT" sz="3600" dirty="0">
                <a:solidFill>
                  <a:prstClr val="white"/>
                </a:solidFill>
                <a:latin typeface="CS Avva Shenouda" pitchFamily="34" charset="0"/>
              </a:rPr>
              <a:t>Udony `nte paikocmoc @ nem neflogicmoc @ af,au `nje Bacilityc @ pinis] `na;lityc .</a:t>
            </a:r>
            <a:endParaRPr lang="fr-FR" sz="3600" dirty="0">
              <a:solidFill>
                <a:prstClr val="white"/>
              </a:solidFill>
              <a:latin typeface="CS Avva Shenouda" pitchFamily="34" charset="0"/>
            </a:endParaRP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Les plaisirs de ce monde </a:t>
            </a:r>
          </a:p>
          <a:p>
            <a:pPr algn="ctr"/>
            <a:r>
              <a:rPr lang="fr-FR" sz="3600" b="1" dirty="0">
                <a:solidFill>
                  <a:prstClr val="white"/>
                </a:solidFill>
                <a:latin typeface="Book Antiqua" pitchFamily="18" charset="0"/>
              </a:rPr>
              <a:t>et ses voluptés, </a:t>
            </a:r>
          </a:p>
          <a:p>
            <a:pPr algn="ctr"/>
            <a:r>
              <a:rPr lang="fr-FR" sz="3600" b="1" dirty="0" err="1">
                <a:solidFill>
                  <a:prstClr val="white"/>
                </a:solidFill>
                <a:latin typeface="Book Antiqua" pitchFamily="18" charset="0"/>
              </a:rPr>
              <a:t>Bassilidis</a:t>
            </a:r>
            <a:r>
              <a:rPr lang="fr-FR" sz="3600" b="1" dirty="0">
                <a:solidFill>
                  <a:prstClr val="white"/>
                </a:solidFill>
                <a:latin typeface="Book Antiqua" pitchFamily="18" charset="0"/>
              </a:rPr>
              <a:t> le grand combattant </a:t>
            </a:r>
          </a:p>
          <a:p>
            <a:pPr algn="ctr"/>
            <a:r>
              <a:rPr lang="fr-FR" sz="3600" b="1" dirty="0">
                <a:solidFill>
                  <a:prstClr val="white"/>
                </a:solidFill>
                <a:latin typeface="Book Antiqua" pitchFamily="18" charset="0"/>
              </a:rPr>
              <a:t>les a rejetés.</a:t>
            </a:r>
          </a:p>
        </p:txBody>
      </p:sp>
      <p:sp>
        <p:nvSpPr>
          <p:cNvPr id="4" name="ZoneTexte 3">
            <a:extLst>
              <a:ext uri="{FF2B5EF4-FFF2-40B4-BE49-F238E27FC236}">
                <a16:creationId xmlns:a16="http://schemas.microsoft.com/office/drawing/2014/main" id="{22BF87A1-1295-3BDB-072B-53CE5740CBE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F2F983DB-5D34-C068-D38D-5B3A73755DE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59697631"/>
      </p:ext>
    </p:extLst>
  </p:cSld>
  <p:clrMapOvr>
    <a:masterClrMapping/>
  </p:clrMapOvr>
  <p:transition/>
</p:sld>
</file>

<file path=ppt/slides/slide51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القديس الشريف </a:t>
            </a:r>
            <a:endParaRPr lang="fr-FR" sz="4800" dirty="0">
              <a:solidFill>
                <a:prstClr val="white"/>
              </a:solidFill>
            </a:endParaRPr>
          </a:p>
          <a:p>
            <a:pPr algn="just" rtl="1"/>
            <a:r>
              <a:rPr lang="ar-EG" sz="4800" dirty="0">
                <a:solidFill>
                  <a:prstClr val="white"/>
                </a:solidFill>
              </a:rPr>
              <a:t>القوي المشرقي </a:t>
            </a:r>
            <a:endParaRPr lang="fr-FR" sz="4800" dirty="0">
              <a:solidFill>
                <a:prstClr val="white"/>
              </a:solidFill>
            </a:endParaRPr>
          </a:p>
          <a:p>
            <a:pPr algn="just" rtl="1"/>
            <a:r>
              <a:rPr lang="ar-EG" sz="4800" dirty="0">
                <a:solidFill>
                  <a:prstClr val="white"/>
                </a:solidFill>
              </a:rPr>
              <a:t>قد لَبِسَ الإكليل </a:t>
            </a:r>
            <a:endParaRPr lang="fr-FR" sz="4800" dirty="0">
              <a:solidFill>
                <a:prstClr val="white"/>
              </a:solidFill>
            </a:endParaRPr>
          </a:p>
          <a:p>
            <a:pPr algn="just" rtl="1"/>
            <a:r>
              <a:rPr lang="ar-EG" sz="4800" dirty="0">
                <a:solidFill>
                  <a:prstClr val="white"/>
                </a:solidFill>
              </a:rPr>
              <a:t>في أتـونِ النار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pt-BR" sz="3600" dirty="0">
                <a:solidFill>
                  <a:prstClr val="white"/>
                </a:solidFill>
                <a:latin typeface="CS Avva Shenouda" pitchFamily="34" charset="0"/>
              </a:rPr>
              <a:t>Vye;ouab `ngenneoc @ pijwri `n`anatoleoc @ afervorin `mpi`,lom @ qen ]`hrw `n`,rwm .</a:t>
            </a:r>
            <a:endParaRPr lang="fr-FR" sz="36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Le saint honorable, </a:t>
            </a:r>
          </a:p>
          <a:p>
            <a:pPr algn="ctr"/>
            <a:r>
              <a:rPr lang="fr-FR" sz="3600" b="1" dirty="0">
                <a:solidFill>
                  <a:prstClr val="white"/>
                </a:solidFill>
                <a:latin typeface="Book Antiqua" pitchFamily="18" charset="0"/>
              </a:rPr>
              <a:t>le fort, l’oriental, </a:t>
            </a:r>
          </a:p>
          <a:p>
            <a:pPr algn="ctr"/>
            <a:r>
              <a:rPr lang="fr-FR" sz="3600" b="1" dirty="0">
                <a:solidFill>
                  <a:prstClr val="white"/>
                </a:solidFill>
                <a:latin typeface="Book Antiqua" pitchFamily="18" charset="0"/>
              </a:rPr>
              <a:t>a reçu la couronne, </a:t>
            </a:r>
          </a:p>
          <a:p>
            <a:pPr algn="ctr"/>
            <a:r>
              <a:rPr lang="fr-FR" sz="3600" b="1" dirty="0">
                <a:solidFill>
                  <a:prstClr val="white"/>
                </a:solidFill>
                <a:latin typeface="Book Antiqua" pitchFamily="18" charset="0"/>
              </a:rPr>
              <a:t>dans la fournaise ardente</a:t>
            </a:r>
          </a:p>
        </p:txBody>
      </p:sp>
      <p:sp>
        <p:nvSpPr>
          <p:cNvPr id="4" name="ZoneTexte 3">
            <a:extLst>
              <a:ext uri="{FF2B5EF4-FFF2-40B4-BE49-F238E27FC236}">
                <a16:creationId xmlns:a16="http://schemas.microsoft.com/office/drawing/2014/main" id="{1868C3BF-8861-BCAF-2EBC-35CFA5AD6FA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3CF47AFC-DCA3-2733-4F13-68BAD85ED8B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50392647"/>
      </p:ext>
    </p:extLst>
  </p:cSld>
  <p:clrMapOvr>
    <a:masterClrMapping/>
  </p:clrMapOvr>
  <p:transition/>
</p:sld>
</file>

<file path=ppt/slides/slide51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السلام لصرابامون</a:t>
            </a:r>
            <a:endParaRPr lang="fr-FR" sz="4800" dirty="0">
              <a:solidFill>
                <a:prstClr val="white"/>
              </a:solidFill>
            </a:endParaRPr>
          </a:p>
          <a:p>
            <a:pPr algn="just" rtl="1"/>
            <a:r>
              <a:rPr lang="ar-EG" sz="4800" dirty="0">
                <a:solidFill>
                  <a:prstClr val="white"/>
                </a:solidFill>
              </a:rPr>
              <a:t>الأسقف </a:t>
            </a:r>
            <a:endParaRPr lang="fr-FR" sz="4800" dirty="0">
              <a:solidFill>
                <a:prstClr val="white"/>
              </a:solidFill>
            </a:endParaRPr>
          </a:p>
          <a:p>
            <a:pPr algn="just" rtl="1"/>
            <a:r>
              <a:rPr lang="ar-EG" sz="4800" dirty="0">
                <a:solidFill>
                  <a:prstClr val="white"/>
                </a:solidFill>
              </a:rPr>
              <a:t>السلام لأنبا </a:t>
            </a:r>
            <a:r>
              <a:rPr lang="ar-EG" sz="4800" dirty="0" err="1">
                <a:solidFill>
                  <a:prstClr val="white"/>
                </a:solidFill>
              </a:rPr>
              <a:t>إبصادي</a:t>
            </a:r>
            <a:endParaRPr lang="fr-FR" sz="4800" dirty="0">
              <a:solidFill>
                <a:prstClr val="white"/>
              </a:solidFill>
            </a:endParaRPr>
          </a:p>
          <a:p>
            <a:pPr algn="just" rtl="1"/>
            <a:r>
              <a:rPr lang="ar-EG" sz="4800" dirty="0" err="1">
                <a:solidFill>
                  <a:prstClr val="white"/>
                </a:solidFill>
              </a:rPr>
              <a:t>وغالّينيكوس</a:t>
            </a:r>
            <a:r>
              <a:rPr lang="ar-EG" sz="4800" dirty="0">
                <a:solidFill>
                  <a:prstClr val="white"/>
                </a:solidFill>
              </a:rPr>
              <a:t> </a:t>
            </a:r>
            <a:endParaRPr lang="fr-FR" sz="4800" dirty="0">
              <a:solidFill>
                <a:prstClr val="white"/>
              </a:solidFill>
            </a:endParaRPr>
          </a:p>
        </p:txBody>
      </p:sp>
      <p:sp>
        <p:nvSpPr>
          <p:cNvPr id="6" name="Rectangle 5"/>
          <p:cNvSpPr/>
          <p:nvPr/>
        </p:nvSpPr>
        <p:spPr>
          <a:xfrm>
            <a:off x="457200" y="332657"/>
            <a:ext cx="6070848" cy="1754326"/>
          </a:xfrm>
          <a:prstGeom prst="rect">
            <a:avLst/>
          </a:prstGeom>
        </p:spPr>
        <p:txBody>
          <a:bodyPr wrap="square">
            <a:spAutoFit/>
          </a:bodyPr>
          <a:lstStyle/>
          <a:p>
            <a:pPr algn="just"/>
            <a:r>
              <a:rPr lang="fr-FR" sz="3600" dirty="0">
                <a:solidFill>
                  <a:prstClr val="white"/>
                </a:solidFill>
                <a:latin typeface="CS Avva Shenouda" pitchFamily="34" charset="0"/>
              </a:rPr>
              <a:t>&lt;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Carapamwn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pi`epickopoc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"a] @ nem </a:t>
            </a:r>
            <a:r>
              <a:rPr lang="fr-FR" sz="3600" dirty="0" err="1">
                <a:solidFill>
                  <a:prstClr val="white"/>
                </a:solidFill>
                <a:latin typeface="CS Avva Shenouda" pitchFamily="34" charset="0"/>
              </a:rPr>
              <a:t>Galynikoc</a:t>
            </a:r>
            <a:r>
              <a:rPr lang="fr-FR" sz="3600" dirty="0">
                <a:solidFill>
                  <a:prstClr val="white"/>
                </a:solidFill>
                <a:latin typeface="CS Avva Shenouda" pitchFamily="34" charset="0"/>
              </a:rPr>
              <a:t> </a:t>
            </a: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Salut à </a:t>
            </a:r>
            <a:r>
              <a:rPr lang="fr-FR" sz="3600" b="1" dirty="0" err="1">
                <a:solidFill>
                  <a:prstClr val="white"/>
                </a:solidFill>
                <a:latin typeface="Book Antiqua" pitchFamily="18" charset="0"/>
              </a:rPr>
              <a:t>Sarapamoun</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l’évêque, salut </a:t>
            </a:r>
          </a:p>
          <a:p>
            <a:pPr algn="ctr"/>
            <a:r>
              <a:rPr lang="fr-FR" sz="3600" b="1" dirty="0">
                <a:solidFill>
                  <a:prstClr val="white"/>
                </a:solidFill>
                <a:latin typeface="Book Antiqua" pitchFamily="18" charset="0"/>
              </a:rPr>
              <a:t>à </a:t>
            </a: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a:t>
            </a:r>
            <a:r>
              <a:rPr lang="fr-FR" sz="3600" b="1" dirty="0" err="1">
                <a:solidFill>
                  <a:prstClr val="white"/>
                </a:solidFill>
                <a:latin typeface="Book Antiqua" pitchFamily="18" charset="0"/>
              </a:rPr>
              <a:t>Psaté</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et </a:t>
            </a:r>
            <a:r>
              <a:rPr lang="fr-FR" sz="3600" b="1" dirty="0" err="1">
                <a:solidFill>
                  <a:prstClr val="white"/>
                </a:solidFill>
                <a:latin typeface="Book Antiqua" pitchFamily="18" charset="0"/>
              </a:rPr>
              <a:t>Gallinékos</a:t>
            </a:r>
            <a:r>
              <a:rPr lang="fr-FR" sz="3600" b="1" dirty="0">
                <a:solidFill>
                  <a:prstClr val="white"/>
                </a:solidFill>
                <a:latin typeface="Book Antiqua" pitchFamily="18" charset="0"/>
              </a:rPr>
              <a:t>.</a:t>
            </a:r>
          </a:p>
        </p:txBody>
      </p:sp>
      <p:sp>
        <p:nvSpPr>
          <p:cNvPr id="4" name="ZoneTexte 3">
            <a:extLst>
              <a:ext uri="{FF2B5EF4-FFF2-40B4-BE49-F238E27FC236}">
                <a16:creationId xmlns:a16="http://schemas.microsoft.com/office/drawing/2014/main" id="{64A57087-C3E4-A5BF-A3E1-67334F5F20A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FA994972-5FBE-505A-B162-175DFC62BBC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03183527"/>
      </p:ext>
    </p:extLst>
  </p:cSld>
  <p:clrMapOvr>
    <a:masterClrMapping/>
  </p:clrMapOvr>
  <p:transition/>
</p:sld>
</file>

<file path=ppt/slides/slide51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السلام للقديسين </a:t>
            </a:r>
            <a:endParaRPr lang="fr-FR" sz="4800" dirty="0">
              <a:solidFill>
                <a:prstClr val="white"/>
              </a:solidFill>
            </a:endParaRPr>
          </a:p>
          <a:p>
            <a:pPr algn="just" rtl="1"/>
            <a:r>
              <a:rPr lang="ar-EG" sz="4800" dirty="0">
                <a:solidFill>
                  <a:prstClr val="white"/>
                </a:solidFill>
              </a:rPr>
              <a:t>سَيِّدي </a:t>
            </a:r>
            <a:r>
              <a:rPr lang="ar-EG" sz="4800" dirty="0" err="1">
                <a:solidFill>
                  <a:prstClr val="white"/>
                </a:solidFill>
              </a:rPr>
              <a:t>أبانوب</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وأبا </a:t>
            </a:r>
            <a:r>
              <a:rPr lang="ar-EG" sz="4800" dirty="0" err="1">
                <a:solidFill>
                  <a:prstClr val="white"/>
                </a:solidFill>
              </a:rPr>
              <a:t>بِصورا</a:t>
            </a:r>
            <a:r>
              <a:rPr lang="ar-EG" sz="4800" dirty="0">
                <a:solidFill>
                  <a:prstClr val="white"/>
                </a:solidFill>
              </a:rPr>
              <a:t> </a:t>
            </a:r>
            <a:endParaRPr lang="fr-FR" sz="4800" dirty="0">
              <a:solidFill>
                <a:prstClr val="white"/>
              </a:solidFill>
            </a:endParaRPr>
          </a:p>
          <a:p>
            <a:pPr algn="just" rtl="1"/>
            <a:r>
              <a:rPr lang="ar-EG" sz="4800" dirty="0" err="1">
                <a:solidFill>
                  <a:prstClr val="white"/>
                </a:solidFill>
              </a:rPr>
              <a:t>وإبطولوميؤس</a:t>
            </a:r>
            <a:r>
              <a:rPr lang="fr-FR" sz="4800" dirty="0">
                <a:solidFill>
                  <a:prstClr val="white"/>
                </a:solidFill>
              </a:rPr>
              <a:t> </a:t>
            </a:r>
            <a:r>
              <a:rPr lang="ar-EG" sz="4800" dirty="0">
                <a:solidFill>
                  <a:prstClr val="white"/>
                </a:solidFill>
              </a:rPr>
              <a:t>القِس</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ni`agioc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kuri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Apanoub</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apa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Pcoura</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Ptolomeoc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pi`precbuteroc</a:t>
            </a:r>
            <a:r>
              <a:rPr lang="fr-FR" sz="3600" dirty="0">
                <a:solidFill>
                  <a:prstClr val="white"/>
                </a:solidFill>
                <a:latin typeface="CS Avva Shenouda" pitchFamily="34" charset="0"/>
              </a:rPr>
              <a:t> .</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Salut aux saints, </a:t>
            </a:r>
          </a:p>
          <a:p>
            <a:pPr algn="ctr"/>
            <a:r>
              <a:rPr lang="fr-FR" sz="3600" b="1" dirty="0">
                <a:solidFill>
                  <a:prstClr val="white"/>
                </a:solidFill>
                <a:latin typeface="Book Antiqua" pitchFamily="18" charset="0"/>
              </a:rPr>
              <a:t>mon maître </a:t>
            </a:r>
            <a:r>
              <a:rPr lang="fr-FR" sz="3600" b="1" dirty="0" err="1">
                <a:solidFill>
                  <a:prstClr val="white"/>
                </a:solidFill>
                <a:latin typeface="Book Antiqua" pitchFamily="18" charset="0"/>
              </a:rPr>
              <a:t>Apanoub</a:t>
            </a:r>
            <a:r>
              <a:rPr lang="fr-FR" sz="3600" b="1" dirty="0">
                <a:solidFill>
                  <a:prstClr val="white"/>
                </a:solidFill>
                <a:latin typeface="Book Antiqua" pitchFamily="18" charset="0"/>
              </a:rPr>
              <a:t>, </a:t>
            </a:r>
          </a:p>
          <a:p>
            <a:pPr algn="ctr"/>
            <a:r>
              <a:rPr lang="fr-FR" sz="3600" b="1" dirty="0" err="1">
                <a:solidFill>
                  <a:prstClr val="white"/>
                </a:solidFill>
                <a:latin typeface="Book Antiqua" pitchFamily="18" charset="0"/>
              </a:rPr>
              <a:t>Apa</a:t>
            </a:r>
            <a:r>
              <a:rPr lang="fr-FR" sz="3600" b="1" dirty="0">
                <a:solidFill>
                  <a:prstClr val="white"/>
                </a:solidFill>
                <a:latin typeface="Book Antiqua" pitchFamily="18" charset="0"/>
              </a:rPr>
              <a:t> </a:t>
            </a:r>
            <a:r>
              <a:rPr lang="fr-FR" sz="3600" b="1" dirty="0" err="1">
                <a:solidFill>
                  <a:prstClr val="white"/>
                </a:solidFill>
                <a:latin typeface="Book Antiqua" pitchFamily="18" charset="0"/>
              </a:rPr>
              <a:t>Pissoura</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et </a:t>
            </a:r>
            <a:r>
              <a:rPr lang="fr-FR" sz="3600" b="1" dirty="0" err="1">
                <a:solidFill>
                  <a:prstClr val="white"/>
                </a:solidFill>
                <a:latin typeface="Book Antiqua" pitchFamily="18" charset="0"/>
              </a:rPr>
              <a:t>Ptolomée</a:t>
            </a:r>
            <a:r>
              <a:rPr lang="fr-FR" sz="3600" b="1" dirty="0">
                <a:solidFill>
                  <a:prstClr val="white"/>
                </a:solidFill>
                <a:latin typeface="Book Antiqua" pitchFamily="18" charset="0"/>
              </a:rPr>
              <a:t> le prêtre.</a:t>
            </a:r>
          </a:p>
        </p:txBody>
      </p:sp>
      <p:sp>
        <p:nvSpPr>
          <p:cNvPr id="4" name="ZoneTexte 3">
            <a:extLst>
              <a:ext uri="{FF2B5EF4-FFF2-40B4-BE49-F238E27FC236}">
                <a16:creationId xmlns:a16="http://schemas.microsoft.com/office/drawing/2014/main" id="{46AC2EFD-BA0E-2229-C048-2B95E746057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422F2772-F522-915D-27F2-4C433DB6938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9344739"/>
      </p:ext>
    </p:extLst>
  </p:cSld>
  <p:clrMapOvr>
    <a:masterClrMapping/>
  </p:clrMapOvr>
  <p:transition/>
</p:sld>
</file>

<file path=ppt/slides/slide51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السلام للقديسين </a:t>
            </a:r>
            <a:endParaRPr lang="fr-FR" sz="4800" dirty="0">
              <a:solidFill>
                <a:prstClr val="white"/>
              </a:solidFill>
            </a:endParaRPr>
          </a:p>
          <a:p>
            <a:pPr algn="just" rtl="1"/>
            <a:r>
              <a:rPr lang="ar-EG" sz="4800" dirty="0">
                <a:solidFill>
                  <a:prstClr val="white"/>
                </a:solidFill>
              </a:rPr>
              <a:t>أبا </a:t>
            </a:r>
            <a:r>
              <a:rPr lang="ar-EG" sz="4800" dirty="0" err="1">
                <a:solidFill>
                  <a:prstClr val="white"/>
                </a:solidFill>
              </a:rPr>
              <a:t>بيروه</a:t>
            </a:r>
            <a:r>
              <a:rPr lang="ar-EG" sz="4800" dirty="0">
                <a:solidFill>
                  <a:prstClr val="white"/>
                </a:solidFill>
              </a:rPr>
              <a:t> و </a:t>
            </a:r>
            <a:r>
              <a:rPr lang="ar-EG" sz="4800" dirty="0" err="1">
                <a:solidFill>
                  <a:prstClr val="white"/>
                </a:solidFill>
              </a:rPr>
              <a:t>أتوم</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وأبا </a:t>
            </a:r>
            <a:r>
              <a:rPr lang="ar-EG" sz="4800" dirty="0" err="1">
                <a:solidFill>
                  <a:prstClr val="white"/>
                </a:solidFill>
              </a:rPr>
              <a:t>أبنودا</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و رِفقَة و أولادها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pt-BR" sz="3600" dirty="0">
                <a:solidFill>
                  <a:prstClr val="white"/>
                </a:solidFill>
                <a:latin typeface="CS Avva Shenouda" pitchFamily="34" charset="0"/>
              </a:rPr>
              <a:t>&lt;ere ni`ajioc @ `apa Pirwou nem `A;wm @ nem `apa Pavnou] @ nem Iarabek,e nem necsyri.</a:t>
            </a:r>
            <a:endParaRPr lang="fr-FR" sz="3600" dirty="0">
              <a:solidFill>
                <a:prstClr val="white"/>
              </a:solidFill>
              <a:latin typeface="CS Avva Shenouda" pitchFamily="34" charset="0"/>
            </a:endParaRP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Salut aux saints, </a:t>
            </a:r>
          </a:p>
          <a:p>
            <a:pPr algn="ctr"/>
            <a:r>
              <a:rPr lang="fr-FR" sz="3600" b="1" dirty="0" err="1">
                <a:solidFill>
                  <a:prstClr val="white"/>
                </a:solidFill>
                <a:latin typeface="Book Antiqua" pitchFamily="18" charset="0"/>
              </a:rPr>
              <a:t>Apa</a:t>
            </a:r>
            <a:r>
              <a:rPr lang="fr-FR" sz="3600" b="1" dirty="0">
                <a:solidFill>
                  <a:prstClr val="white"/>
                </a:solidFill>
                <a:latin typeface="Book Antiqua" pitchFamily="18" charset="0"/>
              </a:rPr>
              <a:t> </a:t>
            </a:r>
            <a:r>
              <a:rPr lang="fr-FR" sz="3600" b="1" dirty="0" err="1">
                <a:solidFill>
                  <a:prstClr val="white"/>
                </a:solidFill>
                <a:latin typeface="Book Antiqua" pitchFamily="18" charset="0"/>
              </a:rPr>
              <a:t>Piroou</a:t>
            </a:r>
            <a:r>
              <a:rPr lang="fr-FR" sz="3600" b="1" dirty="0">
                <a:solidFill>
                  <a:prstClr val="white"/>
                </a:solidFill>
                <a:latin typeface="Book Antiqua" pitchFamily="18" charset="0"/>
              </a:rPr>
              <a:t> et </a:t>
            </a:r>
            <a:r>
              <a:rPr lang="fr-FR" sz="3600" b="1" dirty="0" err="1">
                <a:solidFill>
                  <a:prstClr val="white"/>
                </a:solidFill>
                <a:latin typeface="Book Antiqua" pitchFamily="18" charset="0"/>
              </a:rPr>
              <a:t>Athom</a:t>
            </a:r>
            <a:r>
              <a:rPr lang="fr-FR" sz="3600" b="1" dirty="0">
                <a:solidFill>
                  <a:prstClr val="white"/>
                </a:solidFill>
                <a:latin typeface="Book Antiqua" pitchFamily="18" charset="0"/>
              </a:rPr>
              <a:t>, </a:t>
            </a:r>
          </a:p>
          <a:p>
            <a:pPr algn="ct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a:t>
            </a:r>
            <a:r>
              <a:rPr lang="fr-FR" sz="3600" b="1" dirty="0" err="1">
                <a:solidFill>
                  <a:prstClr val="white"/>
                </a:solidFill>
                <a:latin typeface="Book Antiqua" pitchFamily="18" charset="0"/>
              </a:rPr>
              <a:t>Pafnouda</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et </a:t>
            </a:r>
            <a:r>
              <a:rPr lang="fr-FR" sz="3600" b="1" dirty="0" err="1">
                <a:solidFill>
                  <a:prstClr val="white"/>
                </a:solidFill>
                <a:latin typeface="Book Antiqua" pitchFamily="18" charset="0"/>
              </a:rPr>
              <a:t>Refka</a:t>
            </a:r>
            <a:r>
              <a:rPr lang="fr-FR" sz="3600" b="1" dirty="0">
                <a:solidFill>
                  <a:prstClr val="white"/>
                </a:solidFill>
                <a:latin typeface="Book Antiqua" pitchFamily="18" charset="0"/>
              </a:rPr>
              <a:t> et ses enfants.</a:t>
            </a:r>
          </a:p>
        </p:txBody>
      </p:sp>
      <p:sp>
        <p:nvSpPr>
          <p:cNvPr id="4" name="ZoneTexte 3">
            <a:extLst>
              <a:ext uri="{FF2B5EF4-FFF2-40B4-BE49-F238E27FC236}">
                <a16:creationId xmlns:a16="http://schemas.microsoft.com/office/drawing/2014/main" id="{B94A7505-1676-F530-6936-5209043829E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1B1BBBFB-641E-389F-17DD-58112FEF07A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69827044"/>
      </p:ext>
    </p:extLst>
  </p:cSld>
  <p:clrMapOvr>
    <a:masterClrMapping/>
  </p:clrMapOvr>
  <p:transition/>
</p:sld>
</file>

<file path=ppt/slides/slide51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4986536" cy="3046988"/>
          </a:xfrm>
          <a:prstGeom prst="rect">
            <a:avLst/>
          </a:prstGeom>
        </p:spPr>
        <p:txBody>
          <a:bodyPr wrap="square">
            <a:spAutoFit/>
          </a:bodyPr>
          <a:lstStyle/>
          <a:p>
            <a:pPr algn="just" rtl="1"/>
            <a:r>
              <a:rPr lang="ar-EG" sz="4800" dirty="0">
                <a:solidFill>
                  <a:prstClr val="white"/>
                </a:solidFill>
              </a:rPr>
              <a:t>السلام للقِسُوس </a:t>
            </a:r>
            <a:endParaRPr lang="fr-FR" sz="4800" dirty="0">
              <a:solidFill>
                <a:prstClr val="white"/>
              </a:solidFill>
            </a:endParaRPr>
          </a:p>
          <a:p>
            <a:pPr algn="just" rtl="1"/>
            <a:r>
              <a:rPr lang="ar-EG" sz="4800" dirty="0">
                <a:solidFill>
                  <a:prstClr val="white"/>
                </a:solidFill>
              </a:rPr>
              <a:t>يوحنا وسمعان </a:t>
            </a:r>
            <a:endParaRPr lang="fr-FR" sz="4800" dirty="0">
              <a:solidFill>
                <a:prstClr val="white"/>
              </a:solidFill>
            </a:endParaRPr>
          </a:p>
          <a:p>
            <a:pPr algn="just" rtl="1"/>
            <a:r>
              <a:rPr lang="ar-EG" sz="4800" dirty="0">
                <a:solidFill>
                  <a:prstClr val="white"/>
                </a:solidFill>
              </a:rPr>
              <a:t>وأبا </a:t>
            </a:r>
            <a:r>
              <a:rPr lang="ar-EG" sz="4800" dirty="0" err="1">
                <a:solidFill>
                  <a:prstClr val="white"/>
                </a:solidFill>
              </a:rPr>
              <a:t>بيشاي</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القِس </a:t>
            </a:r>
            <a:endParaRPr lang="fr-FR" sz="4800" dirty="0">
              <a:solidFill>
                <a:prstClr val="white"/>
              </a:solidFill>
            </a:endParaRPr>
          </a:p>
        </p:txBody>
      </p:sp>
      <p:sp>
        <p:nvSpPr>
          <p:cNvPr id="6" name="Rectangle 5"/>
          <p:cNvSpPr/>
          <p:nvPr/>
        </p:nvSpPr>
        <p:spPr>
          <a:xfrm>
            <a:off x="533400" y="332656"/>
            <a:ext cx="5994648" cy="1754326"/>
          </a:xfrm>
          <a:prstGeom prst="rect">
            <a:avLst/>
          </a:prstGeom>
        </p:spPr>
        <p:txBody>
          <a:bodyPr wrap="square">
            <a:spAutoFit/>
          </a:bodyPr>
          <a:lstStyle/>
          <a:p>
            <a:pPr algn="just"/>
            <a:r>
              <a:rPr lang="pt-BR" sz="3600" dirty="0">
                <a:solidFill>
                  <a:prstClr val="white"/>
                </a:solidFill>
                <a:latin typeface="CS Avva Shenouda" pitchFamily="34" charset="0"/>
              </a:rPr>
              <a:t>&lt;ere ni`precbuteroc @   I=w=a nem Cimewn @ nem `apa `Psai @ pi`precbuteroc .</a:t>
            </a:r>
            <a:endParaRPr lang="fr-FR" sz="36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Salut aux prêtres, </a:t>
            </a:r>
          </a:p>
          <a:p>
            <a:pPr algn="ctr"/>
            <a:r>
              <a:rPr lang="fr-FR" sz="3600" b="1" dirty="0">
                <a:solidFill>
                  <a:prstClr val="white"/>
                </a:solidFill>
                <a:latin typeface="Book Antiqua" pitchFamily="18" charset="0"/>
              </a:rPr>
              <a:t>Jean et Siméon, </a:t>
            </a:r>
          </a:p>
          <a:p>
            <a:pPr algn="ctr"/>
            <a:r>
              <a:rPr lang="fr-FR" sz="3600" b="1" dirty="0">
                <a:solidFill>
                  <a:prstClr val="white"/>
                </a:solidFill>
                <a:latin typeface="Book Antiqua" pitchFamily="18" charset="0"/>
              </a:rPr>
              <a:t>et </a:t>
            </a: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a:t>
            </a:r>
            <a:r>
              <a:rPr lang="fr-FR" sz="3600" b="1" dirty="0" err="1">
                <a:solidFill>
                  <a:prstClr val="white"/>
                </a:solidFill>
                <a:latin typeface="Book Antiqua" pitchFamily="18" charset="0"/>
              </a:rPr>
              <a:t>Pchay</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le prêtre.</a:t>
            </a:r>
          </a:p>
        </p:txBody>
      </p:sp>
      <p:sp>
        <p:nvSpPr>
          <p:cNvPr id="4" name="ZoneTexte 3">
            <a:extLst>
              <a:ext uri="{FF2B5EF4-FFF2-40B4-BE49-F238E27FC236}">
                <a16:creationId xmlns:a16="http://schemas.microsoft.com/office/drawing/2014/main" id="{69A09524-F50A-F5E4-80D8-9F41C0FD2B0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EF03822F-539C-3DEC-52E9-8CABE15B9B2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81943154"/>
      </p:ext>
    </p:extLst>
  </p:cSld>
  <p:clrMapOvr>
    <a:masterClrMapping/>
  </p:clrMapOvr>
  <p:transition/>
</p:sld>
</file>

<file path=ppt/slides/slide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6"/>
            <a:ext cx="11247156" cy="1446550"/>
          </a:xfrm>
          <a:prstGeom prst="rect">
            <a:avLst/>
          </a:prstGeom>
        </p:spPr>
        <p:txBody>
          <a:bodyPr wrap="square">
            <a:spAutoFit/>
          </a:bodyPr>
          <a:lstStyle/>
          <a:p>
            <a:pPr algn="just" rtl="1"/>
            <a:r>
              <a:rPr lang="ar-EG" sz="4400" dirty="0">
                <a:solidFill>
                  <a:prstClr val="white"/>
                </a:solidFill>
              </a:rPr>
              <a:t>الرب يعطى كلمة للمبشرين بعظم </a:t>
            </a:r>
            <a:r>
              <a:rPr lang="ar-EG" sz="4400" dirty="0" err="1">
                <a:solidFill>
                  <a:prstClr val="white"/>
                </a:solidFill>
              </a:rPr>
              <a:t>قوة.</a:t>
            </a:r>
            <a:r>
              <a:rPr lang="ar-EG" sz="4400" dirty="0">
                <a:solidFill>
                  <a:prstClr val="white"/>
                </a:solidFill>
              </a:rPr>
              <a:t> وملك القوات هو الحبيب. </a:t>
            </a:r>
            <a:r>
              <a:rPr lang="ar-EG" sz="4400" dirty="0" err="1">
                <a:solidFill>
                  <a:prstClr val="white"/>
                </a:solidFill>
              </a:rPr>
              <a:t>الليلويا</a:t>
            </a:r>
            <a:r>
              <a:rPr lang="ar-EG" sz="4400" dirty="0">
                <a:solidFill>
                  <a:prstClr val="white"/>
                </a:solidFill>
              </a:rPr>
              <a:t>.</a:t>
            </a:r>
            <a:endParaRPr lang="fr-FR" sz="4400" dirty="0">
              <a:solidFill>
                <a:prstClr val="white"/>
              </a:solidFill>
            </a:endParaRPr>
          </a:p>
        </p:txBody>
      </p:sp>
      <p:sp>
        <p:nvSpPr>
          <p:cNvPr id="7" name="Rectangle 6"/>
          <p:cNvSpPr/>
          <p:nvPr/>
        </p:nvSpPr>
        <p:spPr>
          <a:xfrm>
            <a:off x="457200" y="3476615"/>
            <a:ext cx="11247156" cy="1015663"/>
          </a:xfrm>
          <a:prstGeom prst="rect">
            <a:avLst/>
          </a:prstGeom>
        </p:spPr>
        <p:txBody>
          <a:bodyPr wrap="square">
            <a:spAutoFit/>
          </a:bodyPr>
          <a:lstStyle/>
          <a:p>
            <a:pPr algn="ctr"/>
            <a:r>
              <a:rPr lang="fr-FR" sz="3000" b="1" dirty="0">
                <a:solidFill>
                  <a:prstClr val="white"/>
                </a:solidFill>
                <a:latin typeface="Book Antiqua" pitchFamily="18" charset="0"/>
              </a:rPr>
              <a:t>Le Seigneur donne une parole aux prédicateurs avec grande force, et le Roi des puissances est le Bien-aimé. Alléluia.</a:t>
            </a:r>
          </a:p>
        </p:txBody>
      </p:sp>
      <p:sp>
        <p:nvSpPr>
          <p:cNvPr id="4" name="Rectangle 3">
            <a:hlinkClick r:id="rId2" action="ppaction://hlinksldjump"/>
            <a:extLst>
              <a:ext uri="{FF2B5EF4-FFF2-40B4-BE49-F238E27FC236}">
                <a16:creationId xmlns:a16="http://schemas.microsoft.com/office/drawing/2014/main" id="{2A1926E1-BD97-F1E6-1A6B-F28D74C5C642}"/>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5117B128-ABBD-5F07-43F8-396E82CE35F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9B4255FF-FF80-E2E7-1CF4-F68CCB3A3BA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27682300"/>
      </p:ext>
    </p:extLst>
  </p:cSld>
  <p:clrMapOvr>
    <a:masterClrMapping/>
  </p:clrMapOvr>
</p:sld>
</file>

<file path=ppt/slides/slide52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السلام للمغبُوط </a:t>
            </a:r>
            <a:endParaRPr lang="fr-FR" sz="4800" dirty="0">
              <a:solidFill>
                <a:prstClr val="white"/>
              </a:solidFill>
            </a:endParaRPr>
          </a:p>
          <a:p>
            <a:pPr algn="just" rtl="1"/>
            <a:r>
              <a:rPr lang="ar-EG" sz="4800" dirty="0">
                <a:solidFill>
                  <a:prstClr val="white"/>
                </a:solidFill>
              </a:rPr>
              <a:t>يوليوس </a:t>
            </a:r>
            <a:endParaRPr lang="fr-FR" sz="4800" dirty="0">
              <a:solidFill>
                <a:prstClr val="white"/>
              </a:solidFill>
            </a:endParaRPr>
          </a:p>
          <a:p>
            <a:pPr algn="just" rtl="1"/>
            <a:r>
              <a:rPr lang="ar-EG" sz="4800" dirty="0">
                <a:solidFill>
                  <a:prstClr val="white"/>
                </a:solidFill>
              </a:rPr>
              <a:t>الذي كتبَ </a:t>
            </a:r>
            <a:endParaRPr lang="fr-FR" sz="4800" dirty="0">
              <a:solidFill>
                <a:prstClr val="white"/>
              </a:solidFill>
            </a:endParaRPr>
          </a:p>
          <a:p>
            <a:pPr algn="just" rtl="1"/>
            <a:r>
              <a:rPr lang="ar-EG" sz="4800" dirty="0">
                <a:solidFill>
                  <a:prstClr val="white"/>
                </a:solidFill>
              </a:rPr>
              <a:t>قصص القديسين</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fr-FR" sz="3600" dirty="0">
                <a:solidFill>
                  <a:prstClr val="white"/>
                </a:solidFill>
                <a:latin typeface="CS Avva Shenouda" pitchFamily="34" charset="0"/>
              </a:rPr>
              <a:t>&lt;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Ioulioc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pimakarioc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vy`etaf`cqai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nnibioc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nni`agioc</a:t>
            </a:r>
            <a:r>
              <a:rPr lang="fr-FR" sz="3600" dirty="0">
                <a:solidFill>
                  <a:prstClr val="white"/>
                </a:solidFill>
                <a:latin typeface="CS Avva Shenouda" pitchFamily="34" charset="0"/>
              </a:rPr>
              <a:t> .</a:t>
            </a: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Salut au </a:t>
            </a:r>
          </a:p>
          <a:p>
            <a:pPr algn="ctr"/>
            <a:r>
              <a:rPr lang="fr-FR" sz="3600" b="1" dirty="0">
                <a:solidFill>
                  <a:prstClr val="white"/>
                </a:solidFill>
                <a:latin typeface="Book Antiqua" pitchFamily="18" charset="0"/>
              </a:rPr>
              <a:t>bienheureux, Julius </a:t>
            </a:r>
          </a:p>
          <a:p>
            <a:pPr algn="ctr"/>
            <a:r>
              <a:rPr lang="fr-FR" sz="3600" b="1" dirty="0">
                <a:solidFill>
                  <a:prstClr val="white"/>
                </a:solidFill>
                <a:latin typeface="Book Antiqua" pitchFamily="18" charset="0"/>
              </a:rPr>
              <a:t>qui a écrit, </a:t>
            </a:r>
          </a:p>
          <a:p>
            <a:pPr algn="ctr"/>
            <a:r>
              <a:rPr lang="fr-FR" sz="3600" b="1" dirty="0">
                <a:solidFill>
                  <a:prstClr val="white"/>
                </a:solidFill>
                <a:latin typeface="Book Antiqua" pitchFamily="18" charset="0"/>
              </a:rPr>
              <a:t>l’histoire des saints.</a:t>
            </a:r>
          </a:p>
        </p:txBody>
      </p:sp>
      <p:sp>
        <p:nvSpPr>
          <p:cNvPr id="4" name="ZoneTexte 3">
            <a:extLst>
              <a:ext uri="{FF2B5EF4-FFF2-40B4-BE49-F238E27FC236}">
                <a16:creationId xmlns:a16="http://schemas.microsoft.com/office/drawing/2014/main" id="{E46D5C6D-8367-346C-C77D-406CE497A70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1EC9EB4D-FEB9-8A7A-AA99-9A3678E3929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3712202"/>
      </p:ext>
    </p:extLst>
  </p:cSld>
  <p:clrMapOvr>
    <a:masterClrMapping/>
  </p:clrMapOvr>
  <p:transition/>
</p:sld>
</file>

<file path=ppt/slides/slide52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السلام للشهيدات </a:t>
            </a:r>
            <a:endParaRPr lang="fr-FR" sz="4800" dirty="0">
              <a:solidFill>
                <a:prstClr val="white"/>
              </a:solidFill>
            </a:endParaRPr>
          </a:p>
          <a:p>
            <a:pPr algn="just" rtl="1"/>
            <a:r>
              <a:rPr lang="ar-EG" sz="4800" dirty="0">
                <a:solidFill>
                  <a:prstClr val="white"/>
                </a:solidFill>
              </a:rPr>
              <a:t>مارينا </a:t>
            </a:r>
            <a:r>
              <a:rPr lang="ar-EG" sz="4800" dirty="0" err="1">
                <a:solidFill>
                  <a:prstClr val="white"/>
                </a:solidFill>
              </a:rPr>
              <a:t>وإيريني</a:t>
            </a:r>
            <a:r>
              <a:rPr lang="ar-EG" sz="4800" dirty="0">
                <a:solidFill>
                  <a:prstClr val="white"/>
                </a:solidFill>
              </a:rPr>
              <a:t> </a:t>
            </a:r>
            <a:endParaRPr lang="fr-FR" sz="4800" dirty="0">
              <a:solidFill>
                <a:prstClr val="white"/>
              </a:solidFill>
            </a:endParaRPr>
          </a:p>
          <a:p>
            <a:pPr algn="just" rtl="1"/>
            <a:r>
              <a:rPr lang="ar-EG" sz="4800" dirty="0" err="1">
                <a:solidFill>
                  <a:prstClr val="white"/>
                </a:solidFill>
              </a:rPr>
              <a:t>وإتروسيس</a:t>
            </a:r>
            <a:r>
              <a:rPr lang="ar-EG" sz="4800" dirty="0">
                <a:solidFill>
                  <a:prstClr val="white"/>
                </a:solidFill>
              </a:rPr>
              <a:t> وحَنَّه </a:t>
            </a:r>
            <a:endParaRPr lang="fr-FR" sz="4800" dirty="0">
              <a:solidFill>
                <a:prstClr val="white"/>
              </a:solidFill>
            </a:endParaRPr>
          </a:p>
          <a:p>
            <a:pPr algn="just" rtl="1"/>
            <a:r>
              <a:rPr lang="ar-EG" sz="4800" dirty="0">
                <a:solidFill>
                  <a:prstClr val="white"/>
                </a:solidFill>
              </a:rPr>
              <a:t>وبربارة </a:t>
            </a:r>
            <a:r>
              <a:rPr lang="ar-EG" sz="4800" dirty="0" err="1">
                <a:solidFill>
                  <a:prstClr val="white"/>
                </a:solidFill>
              </a:rPr>
              <a:t>ويوليانة</a:t>
            </a:r>
            <a:r>
              <a:rPr lang="ar-EG" sz="4800" dirty="0">
                <a:solidFill>
                  <a:prstClr val="white"/>
                </a:solidFill>
              </a:rPr>
              <a:t>.</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pt-BR" sz="3600" dirty="0">
                <a:solidFill>
                  <a:prstClr val="white"/>
                </a:solidFill>
                <a:latin typeface="CS Avva Shenouda" pitchFamily="34" charset="0"/>
              </a:rPr>
              <a:t>&lt;ere nimarturi`a @ Marine nem `Iryny @ nem `:rocic nem Iwanna @ ke Barbara nem Iouli`ane .</a:t>
            </a:r>
            <a:endParaRPr lang="fr-FR" sz="3600" dirty="0">
              <a:solidFill>
                <a:prstClr val="white"/>
              </a:solidFill>
              <a:latin typeface="CS Avva Shenouda" pitchFamily="34" charset="0"/>
            </a:endParaRP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Salut aux martyres, </a:t>
            </a:r>
          </a:p>
          <a:p>
            <a:pPr algn="ctr"/>
            <a:r>
              <a:rPr lang="fr-FR" sz="3600" b="1" dirty="0">
                <a:solidFill>
                  <a:prstClr val="white"/>
                </a:solidFill>
                <a:latin typeface="Book Antiqua" pitchFamily="18" charset="0"/>
              </a:rPr>
              <a:t>Marina et </a:t>
            </a:r>
            <a:r>
              <a:rPr lang="fr-FR" sz="3600" b="1" dirty="0" err="1">
                <a:solidFill>
                  <a:prstClr val="white"/>
                </a:solidFill>
                <a:latin typeface="Book Antiqua" pitchFamily="18" charset="0"/>
              </a:rPr>
              <a:t>Iraï</a:t>
            </a:r>
            <a:r>
              <a:rPr lang="fr-FR" sz="3600" b="1" dirty="0">
                <a:solidFill>
                  <a:prstClr val="white"/>
                </a:solidFill>
                <a:latin typeface="Book Antiqua" pitchFamily="18" charset="0"/>
              </a:rPr>
              <a:t>, </a:t>
            </a:r>
          </a:p>
          <a:p>
            <a:pPr algn="ctr"/>
            <a:r>
              <a:rPr lang="fr-FR" sz="3600" b="1" dirty="0" err="1">
                <a:solidFill>
                  <a:prstClr val="white"/>
                </a:solidFill>
                <a:latin typeface="Book Antiqua" pitchFamily="18" charset="0"/>
              </a:rPr>
              <a:t>Othrossis</a:t>
            </a:r>
            <a:r>
              <a:rPr lang="fr-FR" sz="3600" b="1" dirty="0">
                <a:solidFill>
                  <a:prstClr val="white"/>
                </a:solidFill>
                <a:latin typeface="Book Antiqua" pitchFamily="18" charset="0"/>
              </a:rPr>
              <a:t> et Jeanne, </a:t>
            </a:r>
          </a:p>
          <a:p>
            <a:pPr algn="ctr"/>
            <a:r>
              <a:rPr lang="fr-FR" sz="3600" b="1" dirty="0">
                <a:solidFill>
                  <a:prstClr val="white"/>
                </a:solidFill>
                <a:latin typeface="Book Antiqua" pitchFamily="18" charset="0"/>
              </a:rPr>
              <a:t>Barbara et Julianne.</a:t>
            </a:r>
          </a:p>
        </p:txBody>
      </p:sp>
      <p:sp>
        <p:nvSpPr>
          <p:cNvPr id="4" name="ZoneTexte 3">
            <a:extLst>
              <a:ext uri="{FF2B5EF4-FFF2-40B4-BE49-F238E27FC236}">
                <a16:creationId xmlns:a16="http://schemas.microsoft.com/office/drawing/2014/main" id="{C100B769-4039-DF32-2024-5D68D2B7A95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00B863F7-2F65-D766-8F63-83D331350DF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95038229"/>
      </p:ext>
    </p:extLst>
  </p:cSld>
  <p:clrMapOvr>
    <a:masterClrMapping/>
  </p:clrMapOvr>
  <p:transition/>
</p:sld>
</file>

<file path=ppt/slides/slide52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يا باقي الشهداء </a:t>
            </a:r>
            <a:endParaRPr lang="fr-FR" sz="4800" dirty="0">
              <a:solidFill>
                <a:prstClr val="white"/>
              </a:solidFill>
            </a:endParaRPr>
          </a:p>
          <a:p>
            <a:pPr algn="just" rtl="1"/>
            <a:r>
              <a:rPr lang="ar-EG" sz="4800" dirty="0">
                <a:solidFill>
                  <a:prstClr val="white"/>
                </a:solidFill>
              </a:rPr>
              <a:t>اشفعوا فينا </a:t>
            </a:r>
            <a:endParaRPr lang="fr-FR" sz="4800" dirty="0">
              <a:solidFill>
                <a:prstClr val="white"/>
              </a:solidFill>
            </a:endParaRPr>
          </a:p>
          <a:p>
            <a:pPr algn="just" rtl="1"/>
            <a:r>
              <a:rPr lang="ar-EG" sz="4800" dirty="0">
                <a:solidFill>
                  <a:prstClr val="white"/>
                </a:solidFill>
              </a:rPr>
              <a:t>عِندَ المسيح كي يُنقذنَا </a:t>
            </a:r>
            <a:endParaRPr lang="fr-FR" sz="4800" dirty="0">
              <a:solidFill>
                <a:prstClr val="white"/>
              </a:solidFill>
            </a:endParaRPr>
          </a:p>
          <a:p>
            <a:pPr algn="just" rtl="1"/>
            <a:r>
              <a:rPr lang="ar-EG" sz="4800" dirty="0">
                <a:solidFill>
                  <a:prstClr val="white"/>
                </a:solidFill>
              </a:rPr>
              <a:t>ويَرحمُنا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epi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nnimarturoc</a:t>
            </a:r>
            <a:r>
              <a:rPr lang="fr-FR" sz="3600" dirty="0">
                <a:solidFill>
                  <a:prstClr val="white"/>
                </a:solidFill>
                <a:latin typeface="CS Avva Shenouda" pitchFamily="34" charset="0"/>
              </a:rPr>
              <a:t> @ </a:t>
            </a:r>
            <a:br>
              <a:rPr lang="fr-FR" sz="3600" dirty="0">
                <a:solidFill>
                  <a:prstClr val="white"/>
                </a:solidFill>
                <a:latin typeface="CS Avva Shenouda" pitchFamily="34" charset="0"/>
              </a:rPr>
            </a:br>
            <a:r>
              <a:rPr lang="fr-FR" sz="3600" dirty="0">
                <a:solidFill>
                  <a:prstClr val="white"/>
                </a:solidFill>
                <a:latin typeface="CS Avva Shenouda" pitchFamily="34" charset="0"/>
              </a:rPr>
              <a:t>`</a:t>
            </a:r>
            <a:r>
              <a:rPr lang="fr-FR" sz="3600" dirty="0" err="1">
                <a:solidFill>
                  <a:prstClr val="white"/>
                </a:solidFill>
                <a:latin typeface="CS Avva Shenouda" pitchFamily="34" charset="0"/>
              </a:rPr>
              <a:t>ari`precbeuin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ejwn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P=,=c </a:t>
            </a:r>
            <a:r>
              <a:rPr lang="fr-FR" sz="3600" dirty="0" err="1">
                <a:solidFill>
                  <a:prstClr val="white"/>
                </a:solidFill>
                <a:latin typeface="CS Avva Shenouda" pitchFamily="34" charset="0"/>
              </a:rPr>
              <a:t>toujon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ntefnai</a:t>
            </a:r>
            <a:r>
              <a:rPr lang="fr-FR" sz="3600" dirty="0">
                <a:solidFill>
                  <a:prstClr val="white"/>
                </a:solidFill>
                <a:latin typeface="CS Avva Shenouda" pitchFamily="34" charset="0"/>
              </a:rPr>
              <a:t> nan .</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Ö tous le reste des martyrs,</a:t>
            </a:r>
          </a:p>
          <a:p>
            <a:pPr algn="ctr"/>
            <a:r>
              <a:rPr lang="fr-FR" sz="3600" b="1" dirty="0">
                <a:solidFill>
                  <a:prstClr val="white"/>
                </a:solidFill>
                <a:latin typeface="Book Antiqua" pitchFamily="18" charset="0"/>
              </a:rPr>
              <a:t> intercédez pour nous, auprès du Christ afin qu’Il nous sauve </a:t>
            </a:r>
          </a:p>
          <a:p>
            <a:pPr algn="ctr"/>
            <a:r>
              <a:rPr lang="fr-FR" sz="3600" b="1" dirty="0">
                <a:solidFill>
                  <a:prstClr val="white"/>
                </a:solidFill>
                <a:latin typeface="Book Antiqua" pitchFamily="18" charset="0"/>
              </a:rPr>
              <a:t>et nous prenne en pitié.</a:t>
            </a:r>
          </a:p>
        </p:txBody>
      </p:sp>
      <p:sp>
        <p:nvSpPr>
          <p:cNvPr id="4" name="ZoneTexte 3">
            <a:extLst>
              <a:ext uri="{FF2B5EF4-FFF2-40B4-BE49-F238E27FC236}">
                <a16:creationId xmlns:a16="http://schemas.microsoft.com/office/drawing/2014/main" id="{C5C2A89A-B239-F482-1B6A-501F2C35A74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860D1269-FB29-7FEB-C4E7-5CC967C485F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81271248"/>
      </p:ext>
    </p:extLst>
  </p:cSld>
  <p:clrMapOvr>
    <a:masterClrMapping/>
  </p:clrMapOvr>
  <p:transition/>
</p:sld>
</file>

<file path=ppt/slides/slide52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طُوباك أنتَ </a:t>
            </a:r>
            <a:endParaRPr lang="fr-FR" sz="4800" dirty="0">
              <a:solidFill>
                <a:prstClr val="white"/>
              </a:solidFill>
            </a:endParaRPr>
          </a:p>
          <a:p>
            <a:pPr algn="just" rtl="1"/>
            <a:r>
              <a:rPr lang="ar-EG" sz="4800" dirty="0" err="1">
                <a:solidFill>
                  <a:prstClr val="white"/>
                </a:solidFill>
              </a:rPr>
              <a:t>ياأبينا</a:t>
            </a:r>
            <a:r>
              <a:rPr lang="ar-EG" sz="4800" dirty="0">
                <a:solidFill>
                  <a:prstClr val="white"/>
                </a:solidFill>
              </a:rPr>
              <a:t> أنبا مكاري </a:t>
            </a:r>
            <a:endParaRPr lang="fr-FR" sz="4800" dirty="0">
              <a:solidFill>
                <a:prstClr val="white"/>
              </a:solidFill>
            </a:endParaRPr>
          </a:p>
          <a:p>
            <a:pPr algn="just" rtl="1"/>
            <a:r>
              <a:rPr lang="ar-EG" sz="4800" dirty="0">
                <a:solidFill>
                  <a:prstClr val="white"/>
                </a:solidFill>
              </a:rPr>
              <a:t>لأنَّ الربَ صنعَ لكَ </a:t>
            </a:r>
            <a:endParaRPr lang="fr-FR" sz="4800" dirty="0">
              <a:solidFill>
                <a:prstClr val="white"/>
              </a:solidFill>
            </a:endParaRPr>
          </a:p>
          <a:p>
            <a:pPr algn="just" rtl="1"/>
            <a:r>
              <a:rPr lang="ar-EG" sz="4800" dirty="0">
                <a:solidFill>
                  <a:prstClr val="white"/>
                </a:solidFill>
              </a:rPr>
              <a:t>عجائب كثيرة </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pt-BR" sz="3600" dirty="0">
                <a:solidFill>
                  <a:prstClr val="white"/>
                </a:solidFill>
                <a:latin typeface="CS Avva Shenouda" pitchFamily="34" charset="0"/>
              </a:rPr>
              <a:t>Wouniatk `n;ok @ peniwt abba Makari @ je `a`P[oic `iri nak @ `nhanmys `n`svyri .</a:t>
            </a:r>
            <a:endParaRPr lang="fr-FR" sz="36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Heureux es-tu, ô notre père </a:t>
            </a:r>
          </a:p>
          <a:p>
            <a:pPr algn="ct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Macaire, car le Seigneur, </a:t>
            </a:r>
          </a:p>
          <a:p>
            <a:pPr algn="ctr"/>
            <a:r>
              <a:rPr lang="fr-FR" sz="3600" b="1" dirty="0">
                <a:solidFill>
                  <a:prstClr val="white"/>
                </a:solidFill>
                <a:latin typeface="Book Antiqua" pitchFamily="18" charset="0"/>
              </a:rPr>
              <a:t>a réalisé avec toi </a:t>
            </a:r>
          </a:p>
          <a:p>
            <a:pPr algn="ctr"/>
            <a:r>
              <a:rPr lang="fr-FR" sz="3600" b="1" dirty="0">
                <a:solidFill>
                  <a:prstClr val="white"/>
                </a:solidFill>
                <a:latin typeface="Book Antiqua" pitchFamily="18" charset="0"/>
              </a:rPr>
              <a:t>de nombreuses merveilles.</a:t>
            </a:r>
          </a:p>
        </p:txBody>
      </p:sp>
      <p:sp>
        <p:nvSpPr>
          <p:cNvPr id="4" name="ZoneTexte 3">
            <a:extLst>
              <a:ext uri="{FF2B5EF4-FFF2-40B4-BE49-F238E27FC236}">
                <a16:creationId xmlns:a16="http://schemas.microsoft.com/office/drawing/2014/main" id="{6D1850A6-9D60-2469-DF13-8DA81FF8E10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E5089C22-41D9-1384-9F6A-777614FEEF2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19147982"/>
      </p:ext>
    </p:extLst>
  </p:cSld>
  <p:clrMapOvr>
    <a:masterClrMapping/>
  </p:clrMapOvr>
  <p:transition/>
</p:sld>
</file>

<file path=ppt/slides/slide52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أول سكان البرِّية </a:t>
            </a:r>
            <a:endParaRPr lang="fr-FR" sz="4800" dirty="0">
              <a:solidFill>
                <a:prstClr val="white"/>
              </a:solidFill>
            </a:endParaRPr>
          </a:p>
          <a:p>
            <a:pPr algn="just" rtl="1"/>
            <a:r>
              <a:rPr lang="ar-EG" sz="4800" dirty="0">
                <a:solidFill>
                  <a:prstClr val="white"/>
                </a:solidFill>
              </a:rPr>
              <a:t>هو أنبا بولا </a:t>
            </a:r>
            <a:endParaRPr lang="fr-FR" sz="4800" dirty="0">
              <a:solidFill>
                <a:prstClr val="white"/>
              </a:solidFill>
            </a:endParaRPr>
          </a:p>
          <a:p>
            <a:pPr algn="just" rtl="1"/>
            <a:r>
              <a:rPr lang="ar-EG" sz="4800" dirty="0">
                <a:solidFill>
                  <a:prstClr val="white"/>
                </a:solidFill>
              </a:rPr>
              <a:t>وأنبا أنطونيوس </a:t>
            </a:r>
            <a:endParaRPr lang="fr-FR" sz="4800" dirty="0">
              <a:solidFill>
                <a:prstClr val="white"/>
              </a:solidFill>
            </a:endParaRPr>
          </a:p>
          <a:p>
            <a:pPr algn="just" rtl="1"/>
            <a:r>
              <a:rPr lang="ar-EG" sz="4800" dirty="0">
                <a:solidFill>
                  <a:prstClr val="white"/>
                </a:solidFill>
              </a:rPr>
              <a:t>بناحية صعيد مصر </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fr-FR" sz="3600" dirty="0" err="1">
                <a:solidFill>
                  <a:prstClr val="white"/>
                </a:solidFill>
                <a:latin typeface="CS Avva Shenouda" pitchFamily="34" charset="0"/>
              </a:rPr>
              <a:t>Sorp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Paule @ </a:t>
            </a:r>
            <a:r>
              <a:rPr lang="fr-FR" sz="3600" dirty="0" err="1">
                <a:solidFill>
                  <a:prstClr val="white"/>
                </a:solidFill>
                <a:latin typeface="CS Avva Shenouda" pitchFamily="34" charset="0"/>
              </a:rPr>
              <a:t>afswpi</a:t>
            </a:r>
            <a:r>
              <a:rPr lang="fr-FR" sz="3600" dirty="0">
                <a:solidFill>
                  <a:prstClr val="white"/>
                </a:solidFill>
                <a:latin typeface="CS Avva Shenouda" pitchFamily="34" charset="0"/>
              </a:rPr>
              <a:t> hi `</a:t>
            </a:r>
            <a:r>
              <a:rPr lang="fr-FR" sz="3600" dirty="0" err="1">
                <a:solidFill>
                  <a:prstClr val="white"/>
                </a:solidFill>
                <a:latin typeface="CS Avva Shenouda" pitchFamily="34" charset="0"/>
              </a:rPr>
              <a:t>psafe</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Antwni</a:t>
            </a:r>
            <a:r>
              <a:rPr lang="fr-FR" sz="3600" dirty="0">
                <a:solidFill>
                  <a:prstClr val="white"/>
                </a:solidFill>
                <a:latin typeface="CS Avva Shenouda" pitchFamily="34" charset="0"/>
              </a:rPr>
              <a:t> @ hi `</a:t>
            </a:r>
            <a:r>
              <a:rPr lang="fr-FR" sz="3600" dirty="0" err="1">
                <a:solidFill>
                  <a:prstClr val="white"/>
                </a:solidFill>
                <a:latin typeface="CS Avva Shenouda" pitchFamily="34" charset="0"/>
              </a:rPr>
              <a:t>vmaryc</a:t>
            </a:r>
            <a:r>
              <a:rPr lang="fr-FR" sz="3600" dirty="0">
                <a:solidFill>
                  <a:prstClr val="white"/>
                </a:solidFill>
                <a:latin typeface="CS Avva Shenouda" pitchFamily="34" charset="0"/>
              </a:rPr>
              <a:t> `n&lt;</a:t>
            </a:r>
            <a:r>
              <a:rPr lang="fr-FR" sz="3600" dirty="0" err="1">
                <a:solidFill>
                  <a:prstClr val="white"/>
                </a:solidFill>
                <a:latin typeface="CS Avva Shenouda" pitchFamily="34" charset="0"/>
              </a:rPr>
              <a:t>ymi</a:t>
            </a:r>
            <a:r>
              <a:rPr lang="fr-FR" sz="3600" dirty="0">
                <a:solidFill>
                  <a:prstClr val="white"/>
                </a:solidFill>
                <a:latin typeface="CS Avva Shenouda" pitchFamily="34" charset="0"/>
              </a:rPr>
              <a:t>.</a:t>
            </a: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Le premier habitant </a:t>
            </a:r>
          </a:p>
          <a:p>
            <a:pPr algn="ctr"/>
            <a:r>
              <a:rPr lang="fr-FR" sz="3600" b="1" dirty="0">
                <a:solidFill>
                  <a:prstClr val="white"/>
                </a:solidFill>
                <a:latin typeface="Book Antiqua" pitchFamily="18" charset="0"/>
              </a:rPr>
              <a:t>du </a:t>
            </a:r>
            <a:r>
              <a:rPr lang="fr-FR" sz="3600" b="1" dirty="0" err="1">
                <a:solidFill>
                  <a:prstClr val="white"/>
                </a:solidFill>
                <a:latin typeface="Book Antiqua" pitchFamily="18" charset="0"/>
              </a:rPr>
              <a:t>desert</a:t>
            </a:r>
            <a:r>
              <a:rPr lang="fr-FR" sz="3600" b="1" dirty="0">
                <a:solidFill>
                  <a:prstClr val="white"/>
                </a:solidFill>
                <a:latin typeface="Book Antiqua" pitchFamily="18" charset="0"/>
              </a:rPr>
              <a:t>, c’est notre père </a:t>
            </a:r>
          </a:p>
          <a:p>
            <a:pPr algn="ct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Paul et </a:t>
            </a: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Antoine, </a:t>
            </a:r>
          </a:p>
          <a:p>
            <a:pPr algn="ctr"/>
            <a:r>
              <a:rPr lang="fr-FR" sz="3600" b="1" dirty="0">
                <a:solidFill>
                  <a:prstClr val="white"/>
                </a:solidFill>
                <a:latin typeface="Book Antiqua" pitchFamily="18" charset="0"/>
              </a:rPr>
              <a:t>en Haute Egypte.</a:t>
            </a:r>
          </a:p>
        </p:txBody>
      </p:sp>
      <p:sp>
        <p:nvSpPr>
          <p:cNvPr id="4" name="ZoneTexte 3">
            <a:extLst>
              <a:ext uri="{FF2B5EF4-FFF2-40B4-BE49-F238E27FC236}">
                <a16:creationId xmlns:a16="http://schemas.microsoft.com/office/drawing/2014/main" id="{751E1367-E8AB-C49C-765A-10F164A82EC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9F62E592-3100-3A04-CF17-CCAEC684292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34059439"/>
      </p:ext>
    </p:extLst>
  </p:cSld>
  <p:clrMapOvr>
    <a:masterClrMapping/>
  </p:clrMapOvr>
  <p:transition/>
</p:sld>
</file>

<file path=ppt/slides/slide52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4986536" cy="3046988"/>
          </a:xfrm>
          <a:prstGeom prst="rect">
            <a:avLst/>
          </a:prstGeom>
        </p:spPr>
        <p:txBody>
          <a:bodyPr wrap="square">
            <a:spAutoFit/>
          </a:bodyPr>
          <a:lstStyle/>
          <a:p>
            <a:pPr algn="just" rtl="1"/>
            <a:r>
              <a:rPr lang="ar-EG" sz="4800" dirty="0">
                <a:solidFill>
                  <a:prstClr val="white"/>
                </a:solidFill>
              </a:rPr>
              <a:t>قديسٌ هو </a:t>
            </a:r>
            <a:endParaRPr lang="fr-FR" sz="4800" dirty="0">
              <a:solidFill>
                <a:prstClr val="white"/>
              </a:solidFill>
            </a:endParaRPr>
          </a:p>
          <a:p>
            <a:pPr algn="just" rtl="1"/>
            <a:r>
              <a:rPr lang="ar-EG" sz="4800" dirty="0">
                <a:solidFill>
                  <a:prstClr val="white"/>
                </a:solidFill>
              </a:rPr>
              <a:t>أنبا مقار </a:t>
            </a:r>
            <a:endParaRPr lang="fr-FR" sz="4800" dirty="0">
              <a:solidFill>
                <a:prstClr val="white"/>
              </a:solidFill>
            </a:endParaRPr>
          </a:p>
          <a:p>
            <a:pPr algn="just" rtl="1"/>
            <a:r>
              <a:rPr lang="ar-EG" sz="4800" dirty="0">
                <a:solidFill>
                  <a:prstClr val="white"/>
                </a:solidFill>
              </a:rPr>
              <a:t>الأُسقف و</a:t>
            </a:r>
            <a:endParaRPr lang="fr-FR" sz="4800" dirty="0">
              <a:solidFill>
                <a:prstClr val="white"/>
              </a:solidFill>
            </a:endParaRPr>
          </a:p>
          <a:p>
            <a:pPr algn="just" rtl="1"/>
            <a:r>
              <a:rPr lang="ar-EG" sz="4800" dirty="0">
                <a:solidFill>
                  <a:prstClr val="white"/>
                </a:solidFill>
              </a:rPr>
              <a:t>أنبا مقار القِس </a:t>
            </a:r>
            <a:endParaRPr lang="fr-FR" sz="4800" dirty="0">
              <a:solidFill>
                <a:prstClr val="white"/>
              </a:solidFill>
            </a:endParaRPr>
          </a:p>
        </p:txBody>
      </p:sp>
      <p:sp>
        <p:nvSpPr>
          <p:cNvPr id="6" name="Rectangle 5"/>
          <p:cNvSpPr/>
          <p:nvPr/>
        </p:nvSpPr>
        <p:spPr>
          <a:xfrm>
            <a:off x="533400" y="332657"/>
            <a:ext cx="5994648" cy="1754326"/>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Fouab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Makari @ </a:t>
            </a:r>
            <a:r>
              <a:rPr lang="fr-FR" sz="3600" dirty="0" err="1">
                <a:solidFill>
                  <a:prstClr val="white"/>
                </a:solidFill>
                <a:latin typeface="CS Avva Shenouda" pitchFamily="34" charset="0"/>
              </a:rPr>
              <a:t>pi`epickopoc</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Makari @ </a:t>
            </a:r>
            <a:r>
              <a:rPr lang="fr-FR" sz="3600" dirty="0" err="1">
                <a:solidFill>
                  <a:prstClr val="white"/>
                </a:solidFill>
                <a:latin typeface="CS Avva Shenouda" pitchFamily="34" charset="0"/>
              </a:rPr>
              <a:t>pi`precbuteroc</a:t>
            </a:r>
            <a:r>
              <a:rPr lang="fr-FR" sz="3600" dirty="0">
                <a:solidFill>
                  <a:prstClr val="white"/>
                </a:solidFill>
                <a:latin typeface="CS Avva Shenouda" pitchFamily="34" charset="0"/>
              </a:rPr>
              <a:t> </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Saint est </a:t>
            </a:r>
            <a:r>
              <a:rPr lang="fr-FR" sz="3600" b="1" dirty="0" err="1">
                <a:solidFill>
                  <a:prstClr val="white"/>
                </a:solidFill>
                <a:latin typeface="Book Antiqua" pitchFamily="18" charset="0"/>
              </a:rPr>
              <a:t>abba</a:t>
            </a:r>
            <a:endParaRPr lang="fr-FR" sz="3600" b="1" dirty="0">
              <a:solidFill>
                <a:prstClr val="white"/>
              </a:solidFill>
              <a:latin typeface="Book Antiqua" pitchFamily="18" charset="0"/>
            </a:endParaRPr>
          </a:p>
          <a:p>
            <a:pPr algn="ctr"/>
            <a:r>
              <a:rPr lang="fr-FR" sz="3600" b="1" dirty="0">
                <a:solidFill>
                  <a:prstClr val="white"/>
                </a:solidFill>
                <a:latin typeface="Book Antiqua" pitchFamily="18" charset="0"/>
              </a:rPr>
              <a:t>Abba Macaire l’évêque, </a:t>
            </a:r>
          </a:p>
          <a:p>
            <a:pPr algn="ctr"/>
            <a:r>
              <a:rPr lang="fr-FR" sz="3600" b="1" dirty="0">
                <a:solidFill>
                  <a:prstClr val="white"/>
                </a:solidFill>
                <a:latin typeface="Book Antiqua" pitchFamily="18" charset="0"/>
              </a:rPr>
              <a:t>et </a:t>
            </a: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Macaire,</a:t>
            </a:r>
          </a:p>
          <a:p>
            <a:pPr algn="ctr"/>
            <a:r>
              <a:rPr lang="fr-FR" sz="3600" b="1" dirty="0">
                <a:solidFill>
                  <a:prstClr val="white"/>
                </a:solidFill>
                <a:latin typeface="Book Antiqua" pitchFamily="18" charset="0"/>
              </a:rPr>
              <a:t>Abba </a:t>
            </a:r>
            <a:r>
              <a:rPr lang="fr-FR" sz="3600" b="1" dirty="0" err="1">
                <a:solidFill>
                  <a:prstClr val="white"/>
                </a:solidFill>
                <a:latin typeface="Book Antiqua" pitchFamily="18" charset="0"/>
              </a:rPr>
              <a:t>macaire</a:t>
            </a:r>
            <a:r>
              <a:rPr lang="fr-FR" sz="3600" b="1" dirty="0">
                <a:solidFill>
                  <a:prstClr val="white"/>
                </a:solidFill>
                <a:latin typeface="Book Antiqua" pitchFamily="18" charset="0"/>
              </a:rPr>
              <a:t> le prêtre.</a:t>
            </a:r>
          </a:p>
        </p:txBody>
      </p:sp>
      <p:sp>
        <p:nvSpPr>
          <p:cNvPr id="4" name="ZoneTexte 3">
            <a:extLst>
              <a:ext uri="{FF2B5EF4-FFF2-40B4-BE49-F238E27FC236}">
                <a16:creationId xmlns:a16="http://schemas.microsoft.com/office/drawing/2014/main" id="{58101443-DB67-31A8-C65C-23970BD9181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90A5460E-2134-A5E9-0346-0A4F1EF866A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99582413"/>
      </p:ext>
    </p:extLst>
  </p:cSld>
  <p:clrMapOvr>
    <a:masterClrMapping/>
  </p:clrMapOvr>
  <p:transition/>
</p:sld>
</file>

<file path=ppt/slides/slide52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بِتَواضُعِكَ </a:t>
            </a:r>
            <a:endParaRPr lang="fr-FR" sz="4800" dirty="0">
              <a:solidFill>
                <a:prstClr val="white"/>
              </a:solidFill>
            </a:endParaRPr>
          </a:p>
          <a:p>
            <a:pPr algn="just" rtl="1"/>
            <a:r>
              <a:rPr lang="ar-EG" sz="4800" dirty="0">
                <a:solidFill>
                  <a:prstClr val="white"/>
                </a:solidFill>
              </a:rPr>
              <a:t>يا أبانا أنبا يوحنا </a:t>
            </a:r>
            <a:endParaRPr lang="fr-FR" sz="4800" dirty="0">
              <a:solidFill>
                <a:prstClr val="white"/>
              </a:solidFill>
            </a:endParaRPr>
          </a:p>
          <a:p>
            <a:pPr algn="just" rtl="1"/>
            <a:r>
              <a:rPr lang="ar-EG" sz="4800" dirty="0">
                <a:solidFill>
                  <a:prstClr val="white"/>
                </a:solidFill>
              </a:rPr>
              <a:t>القُمص</a:t>
            </a:r>
            <a:endParaRPr lang="fr-FR" sz="4800" dirty="0">
              <a:solidFill>
                <a:prstClr val="white"/>
              </a:solidFill>
            </a:endParaRPr>
          </a:p>
          <a:p>
            <a:pPr algn="just" rtl="1"/>
            <a:r>
              <a:rPr lang="ar-EG" sz="4800" dirty="0">
                <a:solidFill>
                  <a:prstClr val="white"/>
                </a:solidFill>
              </a:rPr>
              <a:t> قد أثمر الخشب</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pek;ebi`o</a:t>
            </a:r>
            <a:r>
              <a:rPr lang="fr-FR" sz="3600" dirty="0">
                <a:solidFill>
                  <a:prstClr val="white"/>
                </a:solidFill>
                <a:latin typeface="CS Avva Shenouda" pitchFamily="34" charset="0"/>
              </a:rPr>
              <a:t> @ pise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karpoc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peniwt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I=w=a @ </a:t>
            </a:r>
            <a:r>
              <a:rPr lang="fr-FR" sz="3600" dirty="0" err="1">
                <a:solidFill>
                  <a:prstClr val="white"/>
                </a:solidFill>
                <a:latin typeface="CS Avva Shenouda" pitchFamily="34" charset="0"/>
              </a:rPr>
              <a:t>pihugoumenoc</a:t>
            </a:r>
            <a:r>
              <a:rPr lang="fr-FR" sz="3600" dirty="0">
                <a:solidFill>
                  <a:prstClr val="white"/>
                </a:solidFill>
                <a:latin typeface="CS Avva Shenouda" pitchFamily="34" charset="0"/>
              </a:rPr>
              <a:t> .</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Par ton humilité, </a:t>
            </a:r>
          </a:p>
          <a:p>
            <a:pPr algn="ctr"/>
            <a:r>
              <a:rPr lang="fr-FR" sz="3600" b="1" dirty="0">
                <a:solidFill>
                  <a:prstClr val="white"/>
                </a:solidFill>
                <a:latin typeface="Book Antiqua" pitchFamily="18" charset="0"/>
              </a:rPr>
              <a:t>ô notre père </a:t>
            </a: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Jean </a:t>
            </a:r>
          </a:p>
          <a:p>
            <a:pPr algn="ctr"/>
            <a:r>
              <a:rPr lang="fr-FR" sz="3600" b="1" dirty="0">
                <a:solidFill>
                  <a:prstClr val="white"/>
                </a:solidFill>
                <a:latin typeface="Book Antiqua" pitchFamily="18" charset="0"/>
              </a:rPr>
              <a:t>l’higoumène a fait </a:t>
            </a:r>
          </a:p>
          <a:p>
            <a:pPr algn="ctr"/>
            <a:r>
              <a:rPr lang="fr-FR" sz="3600" b="1" dirty="0">
                <a:solidFill>
                  <a:prstClr val="white"/>
                </a:solidFill>
                <a:latin typeface="Book Antiqua" pitchFamily="18" charset="0"/>
              </a:rPr>
              <a:t>germé le bâton en bois</a:t>
            </a:r>
          </a:p>
        </p:txBody>
      </p:sp>
      <p:sp>
        <p:nvSpPr>
          <p:cNvPr id="4" name="ZoneTexte 3">
            <a:extLst>
              <a:ext uri="{FF2B5EF4-FFF2-40B4-BE49-F238E27FC236}">
                <a16:creationId xmlns:a16="http://schemas.microsoft.com/office/drawing/2014/main" id="{AE881D14-A8E7-2FB0-6180-EAD9832B5C0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BACAEFED-C110-2289-6F6A-5E181C8CBF9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29346873"/>
      </p:ext>
    </p:extLst>
  </p:cSld>
  <p:clrMapOvr>
    <a:masterClrMapping/>
  </p:clrMapOvr>
  <p:transition/>
</p:sld>
</file>

<file path=ppt/slides/slide52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مِن أجلِ طَهَارتِكَ </a:t>
            </a:r>
            <a:endParaRPr lang="fr-FR" sz="4800" dirty="0">
              <a:solidFill>
                <a:prstClr val="white"/>
              </a:solidFill>
            </a:endParaRPr>
          </a:p>
          <a:p>
            <a:pPr algn="just" rtl="1"/>
            <a:r>
              <a:rPr lang="ar-EG" sz="4800" dirty="0">
                <a:solidFill>
                  <a:prstClr val="white"/>
                </a:solidFill>
              </a:rPr>
              <a:t>يا أبانا أنبا بيشوي </a:t>
            </a:r>
            <a:endParaRPr lang="fr-FR" sz="4800" dirty="0">
              <a:solidFill>
                <a:prstClr val="white"/>
              </a:solidFill>
            </a:endParaRPr>
          </a:p>
          <a:p>
            <a:pPr algn="just" rtl="1"/>
            <a:r>
              <a:rPr lang="ar-EG" sz="4800" dirty="0" err="1">
                <a:solidFill>
                  <a:prstClr val="white"/>
                </a:solidFill>
              </a:rPr>
              <a:t>إستحققتَ</a:t>
            </a:r>
            <a:r>
              <a:rPr lang="ar-EG" sz="4800" dirty="0">
                <a:solidFill>
                  <a:prstClr val="white"/>
                </a:solidFill>
              </a:rPr>
              <a:t> أنْ تَغسِل </a:t>
            </a:r>
            <a:endParaRPr lang="fr-FR" sz="4800" dirty="0">
              <a:solidFill>
                <a:prstClr val="white"/>
              </a:solidFill>
            </a:endParaRPr>
          </a:p>
          <a:p>
            <a:pPr algn="just" rtl="1"/>
            <a:r>
              <a:rPr lang="ar-EG" sz="4800" dirty="0">
                <a:solidFill>
                  <a:prstClr val="white"/>
                </a:solidFill>
              </a:rPr>
              <a:t>أرجُلِ الربِ </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pt-BR" sz="3600" dirty="0">
                <a:solidFill>
                  <a:prstClr val="white"/>
                </a:solidFill>
                <a:latin typeface="CS Avva Shenouda" pitchFamily="34" charset="0"/>
              </a:rPr>
              <a:t>E;be pektoubo @ peniwt abba Piswi @ aker`pem`psa `niwi @ `nnen[alauj `m`P[oic.</a:t>
            </a:r>
            <a:endParaRPr lang="fr-FR" sz="36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Par ta pureté, ô </a:t>
            </a:r>
          </a:p>
          <a:p>
            <a:pPr algn="ct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a:t>
            </a:r>
            <a:r>
              <a:rPr lang="fr-FR" sz="3600" b="1" dirty="0" err="1">
                <a:solidFill>
                  <a:prstClr val="white"/>
                </a:solidFill>
                <a:latin typeface="Book Antiqua" pitchFamily="18" charset="0"/>
              </a:rPr>
              <a:t>Pichoy</a:t>
            </a:r>
            <a:r>
              <a:rPr lang="fr-FR" sz="3600" b="1" dirty="0">
                <a:solidFill>
                  <a:prstClr val="white"/>
                </a:solidFill>
                <a:latin typeface="Book Antiqua" pitchFamily="18" charset="0"/>
              </a:rPr>
              <a:t>, tu fus </a:t>
            </a:r>
          </a:p>
          <a:p>
            <a:pPr algn="ctr"/>
            <a:r>
              <a:rPr lang="fr-FR" sz="3600" b="1" dirty="0">
                <a:solidFill>
                  <a:prstClr val="white"/>
                </a:solidFill>
                <a:latin typeface="Book Antiqua" pitchFamily="18" charset="0"/>
              </a:rPr>
              <a:t>digne de laver, </a:t>
            </a:r>
          </a:p>
          <a:p>
            <a:pPr algn="ctr"/>
            <a:r>
              <a:rPr lang="fr-FR" sz="3600" b="1" dirty="0">
                <a:solidFill>
                  <a:prstClr val="white"/>
                </a:solidFill>
                <a:latin typeface="Book Antiqua" pitchFamily="18" charset="0"/>
              </a:rPr>
              <a:t>les pieds du Seigneur.</a:t>
            </a:r>
          </a:p>
        </p:txBody>
      </p:sp>
      <p:sp>
        <p:nvSpPr>
          <p:cNvPr id="4" name="ZoneTexte 3">
            <a:extLst>
              <a:ext uri="{FF2B5EF4-FFF2-40B4-BE49-F238E27FC236}">
                <a16:creationId xmlns:a16="http://schemas.microsoft.com/office/drawing/2014/main" id="{8033D86D-E823-0A5C-AEC3-B75CA9040E0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F6F7DE66-B3BB-B0B4-7311-F28A7226B63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95181069"/>
      </p:ext>
    </p:extLst>
  </p:cSld>
  <p:clrMapOvr>
    <a:masterClrMapping/>
  </p:clrMapOvr>
  <p:transition/>
</p:sld>
</file>

<file path=ppt/slides/slide52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شُبان بتوليون </a:t>
            </a:r>
            <a:endParaRPr lang="fr-FR" sz="4800" dirty="0">
              <a:solidFill>
                <a:prstClr val="white"/>
              </a:solidFill>
            </a:endParaRPr>
          </a:p>
          <a:p>
            <a:pPr algn="just" rtl="1"/>
            <a:r>
              <a:rPr lang="ar-EG" sz="4800" dirty="0">
                <a:solidFill>
                  <a:prstClr val="white"/>
                </a:solidFill>
              </a:rPr>
              <a:t>آباؤنا القديسون الروم </a:t>
            </a:r>
            <a:endParaRPr lang="fr-FR" sz="4800" dirty="0">
              <a:solidFill>
                <a:prstClr val="white"/>
              </a:solidFill>
            </a:endParaRPr>
          </a:p>
          <a:p>
            <a:pPr algn="just" rtl="1"/>
            <a:r>
              <a:rPr lang="ar-EG" sz="4800" dirty="0" err="1">
                <a:solidFill>
                  <a:prstClr val="white"/>
                </a:solidFill>
              </a:rPr>
              <a:t>وإيسيذورس</a:t>
            </a:r>
            <a:endParaRPr lang="fr-FR" sz="4800" dirty="0">
              <a:solidFill>
                <a:prstClr val="white"/>
              </a:solidFill>
            </a:endParaRPr>
          </a:p>
          <a:p>
            <a:pPr algn="just" rtl="1"/>
            <a:r>
              <a:rPr lang="ar-EG" sz="4800" dirty="0" err="1">
                <a:solidFill>
                  <a:prstClr val="white"/>
                </a:solidFill>
              </a:rPr>
              <a:t>وأرسانيوس</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err="1">
                <a:solidFill>
                  <a:prstClr val="white"/>
                </a:solidFill>
                <a:latin typeface="CS Avva Shenouda" pitchFamily="34" charset="0"/>
              </a:rPr>
              <a:t>Hanqelsiri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mpar;enoc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nenio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e;ouab</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nrwmeoc</a:t>
            </a:r>
            <a:r>
              <a:rPr lang="fr-FR" sz="3600" dirty="0">
                <a:solidFill>
                  <a:prstClr val="white"/>
                </a:solidFill>
                <a:latin typeface="CS Avva Shenouda" pitchFamily="34" charset="0"/>
              </a:rPr>
              <a:t> @ nem</a:t>
            </a: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Ycidwroc</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Arcenioc</a:t>
            </a:r>
            <a:r>
              <a:rPr lang="fr-FR" sz="3600" dirty="0">
                <a:solidFill>
                  <a:prstClr val="white"/>
                </a:solidFill>
                <a:latin typeface="CS Avva Shenouda" pitchFamily="34" charset="0"/>
              </a:rPr>
              <a:t> .</a:t>
            </a: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Des jeunes chastes, </a:t>
            </a:r>
          </a:p>
          <a:p>
            <a:pPr algn="ctr"/>
            <a:r>
              <a:rPr lang="fr-FR" sz="3600" b="1" dirty="0">
                <a:solidFill>
                  <a:prstClr val="white"/>
                </a:solidFill>
                <a:latin typeface="Book Antiqua" pitchFamily="18" charset="0"/>
              </a:rPr>
              <a:t>nos saints pères </a:t>
            </a:r>
          </a:p>
          <a:p>
            <a:pPr algn="ctr"/>
            <a:r>
              <a:rPr lang="fr-FR" sz="3600" b="1" dirty="0">
                <a:solidFill>
                  <a:prstClr val="white"/>
                </a:solidFill>
                <a:latin typeface="Book Antiqua" pitchFamily="18" charset="0"/>
              </a:rPr>
              <a:t>les romains, et</a:t>
            </a:r>
          </a:p>
          <a:p>
            <a:pPr algn="ctr"/>
            <a:r>
              <a:rPr lang="fr-FR" sz="3600" b="1" dirty="0">
                <a:solidFill>
                  <a:prstClr val="white"/>
                </a:solidFill>
                <a:latin typeface="Book Antiqua" pitchFamily="18" charset="0"/>
              </a:rPr>
              <a:t> Isidore et </a:t>
            </a:r>
            <a:r>
              <a:rPr lang="fr-FR" sz="3600" b="1" dirty="0" err="1">
                <a:solidFill>
                  <a:prstClr val="white"/>
                </a:solidFill>
                <a:latin typeface="Book Antiqua" pitchFamily="18" charset="0"/>
              </a:rPr>
              <a:t>Arsénios</a:t>
            </a:r>
            <a:r>
              <a:rPr lang="fr-FR" sz="3600" b="1" dirty="0">
                <a:solidFill>
                  <a:prstClr val="white"/>
                </a:solidFill>
                <a:latin typeface="Book Antiqua" pitchFamily="18" charset="0"/>
              </a:rPr>
              <a:t>.</a:t>
            </a:r>
          </a:p>
        </p:txBody>
      </p:sp>
      <p:sp>
        <p:nvSpPr>
          <p:cNvPr id="4" name="ZoneTexte 3">
            <a:extLst>
              <a:ext uri="{FF2B5EF4-FFF2-40B4-BE49-F238E27FC236}">
                <a16:creationId xmlns:a16="http://schemas.microsoft.com/office/drawing/2014/main" id="{65940B03-9A06-B039-303D-F4BF1FB48EC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B469AAFC-E51A-7067-F232-CDD26779B1A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55099851"/>
      </p:ext>
    </p:extLst>
  </p:cSld>
  <p:clrMapOvr>
    <a:masterClrMapping/>
  </p:clrMapOvr>
  <p:transition/>
</p:sld>
</file>

<file path=ppt/slides/slide52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القديسُ القوي أنبا موسىَ </a:t>
            </a:r>
            <a:endParaRPr lang="fr-FR" sz="4800" dirty="0">
              <a:solidFill>
                <a:prstClr val="white"/>
              </a:solidFill>
            </a:endParaRPr>
          </a:p>
          <a:p>
            <a:pPr algn="just" rtl="1"/>
            <a:r>
              <a:rPr lang="ar-EG" sz="4800" dirty="0">
                <a:solidFill>
                  <a:prstClr val="white"/>
                </a:solidFill>
              </a:rPr>
              <a:t>وأنبا بولا </a:t>
            </a:r>
            <a:endParaRPr lang="fr-FR" sz="4800" dirty="0">
              <a:solidFill>
                <a:prstClr val="white"/>
              </a:solidFill>
            </a:endParaRPr>
          </a:p>
          <a:p>
            <a:pPr algn="just" rtl="1"/>
            <a:r>
              <a:rPr lang="ar-EG" sz="4800" dirty="0">
                <a:solidFill>
                  <a:prstClr val="white"/>
                </a:solidFill>
              </a:rPr>
              <a:t>والتسعة والأربعين شَيخاً </a:t>
            </a:r>
            <a:endParaRPr lang="fr-FR" sz="4800" dirty="0">
              <a:solidFill>
                <a:prstClr val="white"/>
              </a:solidFill>
            </a:endParaRPr>
          </a:p>
          <a:p>
            <a:pPr algn="just" rtl="1"/>
            <a:r>
              <a:rPr lang="ar-EG" sz="4800" dirty="0">
                <a:solidFill>
                  <a:prstClr val="white"/>
                </a:solidFill>
              </a:rPr>
              <a:t>وأنبا أبوّلو</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Jwri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e;ouab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Mwcy</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Paule @ </a:t>
            </a:r>
            <a:r>
              <a:rPr lang="fr-FR" sz="3600" dirty="0" err="1">
                <a:solidFill>
                  <a:prstClr val="white"/>
                </a:solidFill>
                <a:latin typeface="CS Avva Shenouda" pitchFamily="34" charset="0"/>
              </a:rPr>
              <a:t>pi`hme'it</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nqelloi</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Apollw</a:t>
            </a:r>
            <a:r>
              <a:rPr lang="fr-FR" sz="3600" dirty="0">
                <a:solidFill>
                  <a:prstClr val="white"/>
                </a:solidFill>
                <a:latin typeface="CS Avva Shenouda" pitchFamily="34" charset="0"/>
              </a:rPr>
              <a:t> .</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Le puissant saint</a:t>
            </a:r>
          </a:p>
          <a:p>
            <a:pPr algn="ctr"/>
            <a:r>
              <a:rPr lang="fr-FR" sz="3600" b="1" dirty="0">
                <a:solidFill>
                  <a:prstClr val="white"/>
                </a:solidFill>
                <a:latin typeface="Book Antiqua" pitchFamily="18" charset="0"/>
              </a:rPr>
              <a:t> Moïse, et </a:t>
            </a: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Paul, </a:t>
            </a:r>
          </a:p>
          <a:p>
            <a:pPr algn="ctr"/>
            <a:r>
              <a:rPr lang="fr-FR" sz="3600" b="1" dirty="0">
                <a:solidFill>
                  <a:prstClr val="white"/>
                </a:solidFill>
                <a:latin typeface="Book Antiqua" pitchFamily="18" charset="0"/>
              </a:rPr>
              <a:t>et les 49 anciens, </a:t>
            </a:r>
          </a:p>
          <a:p>
            <a:pPr algn="ctr"/>
            <a:r>
              <a:rPr lang="fr-FR" sz="3600" b="1" dirty="0">
                <a:solidFill>
                  <a:prstClr val="white"/>
                </a:solidFill>
                <a:latin typeface="Book Antiqua" pitchFamily="18" charset="0"/>
              </a:rPr>
              <a:t>et </a:t>
            </a: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Apollo. </a:t>
            </a:r>
          </a:p>
        </p:txBody>
      </p:sp>
      <p:sp>
        <p:nvSpPr>
          <p:cNvPr id="4" name="ZoneTexte 3">
            <a:extLst>
              <a:ext uri="{FF2B5EF4-FFF2-40B4-BE49-F238E27FC236}">
                <a16:creationId xmlns:a16="http://schemas.microsoft.com/office/drawing/2014/main" id="{A028F879-E9AE-636E-0F06-75744602F72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9F5CFFF5-8A2B-2D5A-BA1B-94EBD31CBC9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84806475"/>
      </p:ext>
    </p:extLst>
  </p:cSld>
  <p:clrMapOvr>
    <a:masterClrMapping/>
  </p:clrMapOvr>
  <p:transition/>
</p:sld>
</file>

<file path=ppt/slides/slide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6"/>
            <a:ext cx="11247156" cy="1446550"/>
          </a:xfrm>
          <a:prstGeom prst="rect">
            <a:avLst/>
          </a:prstGeom>
        </p:spPr>
        <p:txBody>
          <a:bodyPr wrap="square">
            <a:spAutoFit/>
          </a:bodyPr>
          <a:lstStyle/>
          <a:p>
            <a:pPr algn="just" rtl="1"/>
            <a:r>
              <a:rPr lang="ar-EG" sz="4400" dirty="0">
                <a:solidFill>
                  <a:prstClr val="white"/>
                </a:solidFill>
              </a:rPr>
              <a:t>اعترفوا للرب و </a:t>
            </a:r>
            <a:r>
              <a:rPr lang="ar-EG" sz="4400" dirty="0" err="1">
                <a:solidFill>
                  <a:prstClr val="white"/>
                </a:solidFill>
              </a:rPr>
              <a:t>إدعو</a:t>
            </a:r>
            <a:r>
              <a:rPr lang="ar-EG" sz="4400" dirty="0">
                <a:solidFill>
                  <a:prstClr val="white"/>
                </a:solidFill>
              </a:rPr>
              <a:t> </a:t>
            </a:r>
            <a:r>
              <a:rPr lang="ar-EG" sz="4400" dirty="0" err="1">
                <a:solidFill>
                  <a:prstClr val="white"/>
                </a:solidFill>
              </a:rPr>
              <a:t>بإسمهِ.</a:t>
            </a:r>
            <a:r>
              <a:rPr lang="ar-EG" sz="4400" dirty="0">
                <a:solidFill>
                  <a:prstClr val="white"/>
                </a:solidFill>
              </a:rPr>
              <a:t> وبشروا بأعمالِهِ في الأمم، أخبروا بجميع عجائبه. </a:t>
            </a:r>
            <a:r>
              <a:rPr lang="ar-EG" sz="4400" dirty="0" err="1">
                <a:solidFill>
                  <a:prstClr val="white"/>
                </a:solidFill>
              </a:rPr>
              <a:t>إفتخروا</a:t>
            </a:r>
            <a:r>
              <a:rPr lang="ar-EG" sz="4400" dirty="0">
                <a:solidFill>
                  <a:prstClr val="white"/>
                </a:solidFill>
              </a:rPr>
              <a:t> </a:t>
            </a:r>
            <a:r>
              <a:rPr lang="ar-EG" sz="4400" dirty="0" err="1">
                <a:solidFill>
                  <a:prstClr val="white"/>
                </a:solidFill>
              </a:rPr>
              <a:t>بإسمه</a:t>
            </a:r>
            <a:r>
              <a:rPr lang="ar-EG" sz="4400" dirty="0">
                <a:solidFill>
                  <a:prstClr val="white"/>
                </a:solidFill>
              </a:rPr>
              <a:t> القدوس. </a:t>
            </a:r>
            <a:r>
              <a:rPr lang="ar-EG" sz="4400" dirty="0" err="1">
                <a:solidFill>
                  <a:prstClr val="white"/>
                </a:solidFill>
              </a:rPr>
              <a:t>الليلويا</a:t>
            </a:r>
            <a:r>
              <a:rPr lang="ar-EG" sz="4400" dirty="0">
                <a:solidFill>
                  <a:prstClr val="white"/>
                </a:solidFill>
              </a:rPr>
              <a:t>.</a:t>
            </a:r>
            <a:endParaRPr lang="fr-FR" sz="4400" dirty="0">
              <a:solidFill>
                <a:prstClr val="white"/>
              </a:solidFill>
            </a:endParaRPr>
          </a:p>
        </p:txBody>
      </p:sp>
      <p:sp>
        <p:nvSpPr>
          <p:cNvPr id="7" name="Rectangle 6"/>
          <p:cNvSpPr/>
          <p:nvPr/>
        </p:nvSpPr>
        <p:spPr>
          <a:xfrm>
            <a:off x="457200" y="3476618"/>
            <a:ext cx="11247156" cy="1938992"/>
          </a:xfrm>
          <a:prstGeom prst="rect">
            <a:avLst/>
          </a:prstGeom>
        </p:spPr>
        <p:txBody>
          <a:bodyPr wrap="square">
            <a:spAutoFit/>
          </a:bodyPr>
          <a:lstStyle/>
          <a:p>
            <a:pPr algn="ctr"/>
            <a:r>
              <a:rPr lang="fr-FR" sz="3000" b="1" dirty="0">
                <a:solidFill>
                  <a:prstClr val="white"/>
                </a:solidFill>
                <a:latin typeface="Book Antiqua" pitchFamily="18" charset="0"/>
              </a:rPr>
              <a:t>Louez l'Éternel, invoquez son nom! Faites connaître parmi les peuples ses hauts faits! Chantez, chantez en son honneur! Parlez de toutes ses merveilles! Glorifiez-vous de son saint nom. Alléluia.</a:t>
            </a:r>
          </a:p>
        </p:txBody>
      </p:sp>
      <p:sp>
        <p:nvSpPr>
          <p:cNvPr id="4" name="Rectangle 3">
            <a:hlinkClick r:id="rId2" action="ppaction://hlinksldjump"/>
            <a:extLst>
              <a:ext uri="{FF2B5EF4-FFF2-40B4-BE49-F238E27FC236}">
                <a16:creationId xmlns:a16="http://schemas.microsoft.com/office/drawing/2014/main" id="{144CC958-6D29-68E1-699A-9ACA0781800F}"/>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247CD5F8-EDAF-E114-E50B-ED9FCA58313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854BA335-B856-186B-0825-FBED7496EC8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45802169"/>
      </p:ext>
    </p:extLst>
  </p:cSld>
  <p:clrMapOvr>
    <a:masterClrMapping/>
  </p:clrMapOvr>
</p:sld>
</file>

<file path=ppt/slides/slide53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وأنبا </a:t>
            </a:r>
            <a:r>
              <a:rPr lang="ar-EG" sz="4800" dirty="0" err="1">
                <a:solidFill>
                  <a:prstClr val="white"/>
                </a:solidFill>
              </a:rPr>
              <a:t>لاتصون</a:t>
            </a:r>
            <a:r>
              <a:rPr lang="ar-EG" sz="4800" dirty="0">
                <a:solidFill>
                  <a:prstClr val="white"/>
                </a:solidFill>
              </a:rPr>
              <a:t> </a:t>
            </a:r>
            <a:endParaRPr lang="fr-FR" sz="4800" dirty="0">
              <a:solidFill>
                <a:prstClr val="white"/>
              </a:solidFill>
            </a:endParaRPr>
          </a:p>
          <a:p>
            <a:pPr algn="just" rtl="1"/>
            <a:r>
              <a:rPr lang="ar-EG" sz="4800" dirty="0" err="1">
                <a:solidFill>
                  <a:prstClr val="white"/>
                </a:solidFill>
              </a:rPr>
              <a:t>وأبرآم</a:t>
            </a:r>
            <a:r>
              <a:rPr lang="ar-EG" sz="4800" dirty="0">
                <a:solidFill>
                  <a:prstClr val="white"/>
                </a:solidFill>
              </a:rPr>
              <a:t> </a:t>
            </a:r>
            <a:r>
              <a:rPr lang="ar-EG" sz="4800" dirty="0" err="1">
                <a:solidFill>
                  <a:prstClr val="white"/>
                </a:solidFill>
              </a:rPr>
              <a:t>وجَاورجا</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وأبيب </a:t>
            </a:r>
            <a:r>
              <a:rPr lang="ar-EG" sz="4800" dirty="0" err="1">
                <a:solidFill>
                  <a:prstClr val="white"/>
                </a:solidFill>
              </a:rPr>
              <a:t>وبالامون</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وأنبا </a:t>
            </a:r>
            <a:r>
              <a:rPr lang="ar-EG" sz="4800" dirty="0" err="1">
                <a:solidFill>
                  <a:prstClr val="white"/>
                </a:solidFill>
              </a:rPr>
              <a:t>بيجيمي</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Latcwn</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Abraam</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Gewrgy</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Epip</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Palamwn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Pijimi</a:t>
            </a:r>
            <a:r>
              <a:rPr lang="fr-FR" sz="3600" dirty="0">
                <a:solidFill>
                  <a:prstClr val="white"/>
                </a:solidFill>
                <a:latin typeface="CS Avva Shenouda" pitchFamily="34" charset="0"/>
              </a:rPr>
              <a:t> </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Et </a:t>
            </a: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a:t>
            </a:r>
            <a:r>
              <a:rPr lang="fr-FR" sz="3600" b="1" dirty="0" err="1">
                <a:solidFill>
                  <a:prstClr val="white"/>
                </a:solidFill>
                <a:latin typeface="Book Antiqua" pitchFamily="18" charset="0"/>
              </a:rPr>
              <a:t>Ladson</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Abram et </a:t>
            </a:r>
            <a:r>
              <a:rPr lang="fr-FR" sz="3600" b="1" dirty="0" err="1">
                <a:solidFill>
                  <a:prstClr val="white"/>
                </a:solidFill>
                <a:latin typeface="Book Antiqua" pitchFamily="18" charset="0"/>
              </a:rPr>
              <a:t>Guéorgui</a:t>
            </a:r>
            <a:r>
              <a:rPr lang="fr-FR" sz="3600" b="1" dirty="0">
                <a:solidFill>
                  <a:prstClr val="white"/>
                </a:solidFill>
                <a:latin typeface="Book Antiqua" pitchFamily="18" charset="0"/>
              </a:rPr>
              <a:t>, </a:t>
            </a:r>
          </a:p>
          <a:p>
            <a:pPr algn="ctr"/>
            <a:r>
              <a:rPr lang="fr-FR" sz="3600" b="1" dirty="0" err="1">
                <a:solidFill>
                  <a:prstClr val="white"/>
                </a:solidFill>
                <a:latin typeface="Book Antiqua" pitchFamily="18" charset="0"/>
              </a:rPr>
              <a:t>Abib</a:t>
            </a:r>
            <a:r>
              <a:rPr lang="fr-FR" sz="3600" b="1" dirty="0">
                <a:solidFill>
                  <a:prstClr val="white"/>
                </a:solidFill>
                <a:latin typeface="Book Antiqua" pitchFamily="18" charset="0"/>
              </a:rPr>
              <a:t> et </a:t>
            </a:r>
            <a:r>
              <a:rPr lang="fr-FR" sz="3600" b="1" dirty="0" err="1">
                <a:solidFill>
                  <a:prstClr val="white"/>
                </a:solidFill>
                <a:latin typeface="Book Antiqua" pitchFamily="18" charset="0"/>
              </a:rPr>
              <a:t>Palamoun</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et </a:t>
            </a: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a:t>
            </a:r>
            <a:r>
              <a:rPr lang="fr-FR" sz="3600" b="1" dirty="0" err="1">
                <a:solidFill>
                  <a:prstClr val="white"/>
                </a:solidFill>
                <a:latin typeface="Book Antiqua" pitchFamily="18" charset="0"/>
              </a:rPr>
              <a:t>Pijimi</a:t>
            </a:r>
            <a:r>
              <a:rPr lang="fr-FR" sz="3600" b="1" dirty="0">
                <a:solidFill>
                  <a:prstClr val="white"/>
                </a:solidFill>
                <a:latin typeface="Book Antiqua" pitchFamily="18" charset="0"/>
              </a:rPr>
              <a:t>.</a:t>
            </a:r>
          </a:p>
        </p:txBody>
      </p:sp>
      <p:sp>
        <p:nvSpPr>
          <p:cNvPr id="4" name="ZoneTexte 3">
            <a:extLst>
              <a:ext uri="{FF2B5EF4-FFF2-40B4-BE49-F238E27FC236}">
                <a16:creationId xmlns:a16="http://schemas.microsoft.com/office/drawing/2014/main" id="{7549483E-CB69-1C7F-61C5-77FBA183B98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00023E28-F393-7DEE-65C8-35E31E23221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54642571"/>
      </p:ext>
    </p:extLst>
  </p:cSld>
  <p:clrMapOvr>
    <a:masterClrMapping/>
  </p:clrMapOvr>
  <p:transition/>
</p:sld>
</file>

<file path=ppt/slides/slide53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ولا سيما العمودان </a:t>
            </a:r>
            <a:endParaRPr lang="fr-FR" sz="4800" dirty="0">
              <a:solidFill>
                <a:prstClr val="white"/>
              </a:solidFill>
            </a:endParaRPr>
          </a:p>
          <a:p>
            <a:pPr algn="just" rtl="1"/>
            <a:r>
              <a:rPr lang="ar-EG" sz="4800" dirty="0">
                <a:solidFill>
                  <a:prstClr val="white"/>
                </a:solidFill>
              </a:rPr>
              <a:t>أبا هور وأبا فيس </a:t>
            </a:r>
            <a:endParaRPr lang="fr-FR" sz="4800" dirty="0">
              <a:solidFill>
                <a:prstClr val="white"/>
              </a:solidFill>
            </a:endParaRPr>
          </a:p>
          <a:p>
            <a:pPr algn="just" rtl="1"/>
            <a:r>
              <a:rPr lang="ar-EG" sz="4800" dirty="0">
                <a:solidFill>
                  <a:prstClr val="white"/>
                </a:solidFill>
              </a:rPr>
              <a:t>وأنبا هُرمينا </a:t>
            </a:r>
            <a:endParaRPr lang="fr-FR" sz="4800" dirty="0">
              <a:solidFill>
                <a:prstClr val="white"/>
              </a:solidFill>
            </a:endParaRPr>
          </a:p>
          <a:p>
            <a:pPr algn="just" rtl="1"/>
            <a:r>
              <a:rPr lang="ar-EG" sz="4800" dirty="0">
                <a:solidFill>
                  <a:prstClr val="white"/>
                </a:solidFill>
              </a:rPr>
              <a:t>وأنبا </a:t>
            </a:r>
            <a:r>
              <a:rPr lang="ar-EG" sz="4800" dirty="0" err="1">
                <a:solidFill>
                  <a:prstClr val="white"/>
                </a:solidFill>
              </a:rPr>
              <a:t>مَكروفيوس</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pt-BR" sz="3600" dirty="0">
                <a:solidFill>
                  <a:prstClr val="white"/>
                </a:solidFill>
                <a:latin typeface="CS Avva Shenouda" pitchFamily="34" charset="0"/>
              </a:rPr>
              <a:t>Malicte ni`ctulloc @  `apa Hwr nem `apa Vic  @ ke abba Hwrmyne @ nem abba Makrovioc .</a:t>
            </a:r>
            <a:endParaRPr lang="fr-FR" sz="36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Les deux stylites, </a:t>
            </a:r>
          </a:p>
          <a:p>
            <a:pPr algn="ctr"/>
            <a:r>
              <a:rPr lang="fr-FR" sz="3600" b="1" dirty="0" err="1">
                <a:solidFill>
                  <a:prstClr val="white"/>
                </a:solidFill>
                <a:latin typeface="Book Antiqua" pitchFamily="18" charset="0"/>
              </a:rPr>
              <a:t>Apa</a:t>
            </a:r>
            <a:r>
              <a:rPr lang="fr-FR" sz="3600" b="1" dirty="0">
                <a:solidFill>
                  <a:prstClr val="white"/>
                </a:solidFill>
                <a:latin typeface="Book Antiqua" pitchFamily="18" charset="0"/>
              </a:rPr>
              <a:t> </a:t>
            </a:r>
            <a:r>
              <a:rPr lang="fr-FR" sz="3600" b="1" dirty="0" err="1">
                <a:solidFill>
                  <a:prstClr val="white"/>
                </a:solidFill>
                <a:latin typeface="Book Antiqua" pitchFamily="18" charset="0"/>
              </a:rPr>
              <a:t>Hor</a:t>
            </a:r>
            <a:r>
              <a:rPr lang="fr-FR" sz="3600" b="1" dirty="0">
                <a:solidFill>
                  <a:prstClr val="white"/>
                </a:solidFill>
                <a:latin typeface="Book Antiqua" pitchFamily="18" charset="0"/>
              </a:rPr>
              <a:t> et </a:t>
            </a:r>
            <a:r>
              <a:rPr lang="fr-FR" sz="3600" b="1" dirty="0" err="1">
                <a:solidFill>
                  <a:prstClr val="white"/>
                </a:solidFill>
                <a:latin typeface="Book Antiqua" pitchFamily="18" charset="0"/>
              </a:rPr>
              <a:t>Apa</a:t>
            </a:r>
            <a:r>
              <a:rPr lang="fr-FR" sz="3600" b="1" dirty="0">
                <a:solidFill>
                  <a:prstClr val="white"/>
                </a:solidFill>
                <a:latin typeface="Book Antiqua" pitchFamily="18" charset="0"/>
              </a:rPr>
              <a:t> Fis, </a:t>
            </a:r>
          </a:p>
          <a:p>
            <a:pPr algn="ct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Hermine </a:t>
            </a:r>
          </a:p>
          <a:p>
            <a:pPr algn="ctr"/>
            <a:r>
              <a:rPr lang="fr-FR" sz="3600" b="1" dirty="0">
                <a:solidFill>
                  <a:prstClr val="white"/>
                </a:solidFill>
                <a:latin typeface="Book Antiqua" pitchFamily="18" charset="0"/>
              </a:rPr>
              <a:t>et </a:t>
            </a: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a:t>
            </a:r>
            <a:r>
              <a:rPr lang="fr-FR" sz="3600" b="1" dirty="0" err="1">
                <a:solidFill>
                  <a:prstClr val="white"/>
                </a:solidFill>
                <a:latin typeface="Book Antiqua" pitchFamily="18" charset="0"/>
              </a:rPr>
              <a:t>Makrofios</a:t>
            </a:r>
            <a:r>
              <a:rPr lang="fr-FR" sz="3600" b="1" dirty="0">
                <a:solidFill>
                  <a:prstClr val="white"/>
                </a:solidFill>
                <a:latin typeface="Book Antiqua" pitchFamily="18" charset="0"/>
              </a:rPr>
              <a:t>.</a:t>
            </a:r>
          </a:p>
        </p:txBody>
      </p:sp>
      <p:sp>
        <p:nvSpPr>
          <p:cNvPr id="4" name="ZoneTexte 3">
            <a:extLst>
              <a:ext uri="{FF2B5EF4-FFF2-40B4-BE49-F238E27FC236}">
                <a16:creationId xmlns:a16="http://schemas.microsoft.com/office/drawing/2014/main" id="{E7D431A5-178C-D783-5D02-9913324A6B1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E1F32412-6CAD-E610-F26C-E06EA83D1BE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47027549"/>
      </p:ext>
    </p:extLst>
  </p:cSld>
  <p:clrMapOvr>
    <a:masterClrMapping/>
  </p:clrMapOvr>
  <p:transition/>
</p:sld>
</file>

<file path=ppt/slides/slide53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شِيشَاي وشِيشَاي </a:t>
            </a:r>
            <a:endParaRPr lang="fr-FR" sz="4800" dirty="0">
              <a:solidFill>
                <a:prstClr val="white"/>
              </a:solidFill>
            </a:endParaRPr>
          </a:p>
          <a:p>
            <a:pPr algn="just" rtl="1"/>
            <a:r>
              <a:rPr lang="ar-EG" sz="4800" dirty="0">
                <a:solidFill>
                  <a:prstClr val="white"/>
                </a:solidFill>
              </a:rPr>
              <a:t>وأنبا </a:t>
            </a:r>
            <a:r>
              <a:rPr lang="ar-EG" sz="4800" dirty="0" err="1">
                <a:solidFill>
                  <a:prstClr val="white"/>
                </a:solidFill>
              </a:rPr>
              <a:t>آموني</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وأبينا أنبا شنودة </a:t>
            </a:r>
            <a:endParaRPr lang="fr-FR" sz="4800" dirty="0">
              <a:solidFill>
                <a:prstClr val="white"/>
              </a:solidFill>
            </a:endParaRPr>
          </a:p>
          <a:p>
            <a:pPr algn="just" rtl="1"/>
            <a:r>
              <a:rPr lang="ar-EG" sz="4800" dirty="0">
                <a:solidFill>
                  <a:prstClr val="white"/>
                </a:solidFill>
              </a:rPr>
              <a:t>وأنبا </a:t>
            </a:r>
            <a:r>
              <a:rPr lang="ar-EG" sz="4800" dirty="0" err="1">
                <a:solidFill>
                  <a:prstClr val="white"/>
                </a:solidFill>
              </a:rPr>
              <a:t>بفنوتي</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isswi</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isswi</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Amoni</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peniwt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Senou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Pavnou</a:t>
            </a:r>
            <a:r>
              <a:rPr lang="fr-FR" sz="3600" dirty="0">
                <a:solidFill>
                  <a:prstClr val="white"/>
                </a:solidFill>
                <a:latin typeface="CS Avva Shenouda" pitchFamily="34" charset="0"/>
              </a:rPr>
              <a:t>].</a:t>
            </a: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err="1">
                <a:solidFill>
                  <a:prstClr val="white"/>
                </a:solidFill>
                <a:latin typeface="Book Antiqua" pitchFamily="18" charset="0"/>
              </a:rPr>
              <a:t>Chichay</a:t>
            </a:r>
            <a:r>
              <a:rPr lang="fr-FR" sz="3600" b="1" dirty="0">
                <a:solidFill>
                  <a:prstClr val="white"/>
                </a:solidFill>
                <a:latin typeface="Book Antiqua" pitchFamily="18" charset="0"/>
              </a:rPr>
              <a:t> et </a:t>
            </a:r>
            <a:r>
              <a:rPr lang="fr-FR" sz="3600" b="1" dirty="0" err="1">
                <a:solidFill>
                  <a:prstClr val="white"/>
                </a:solidFill>
                <a:latin typeface="Book Antiqua" pitchFamily="18" charset="0"/>
              </a:rPr>
              <a:t>Chichay</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et </a:t>
            </a: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a:t>
            </a:r>
            <a:r>
              <a:rPr lang="fr-FR" sz="3600" b="1" dirty="0" err="1">
                <a:solidFill>
                  <a:prstClr val="white"/>
                </a:solidFill>
                <a:latin typeface="Book Antiqua" pitchFamily="18" charset="0"/>
              </a:rPr>
              <a:t>Amoni</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notre père </a:t>
            </a: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a:t>
            </a:r>
            <a:r>
              <a:rPr lang="fr-FR" sz="3600" b="1" dirty="0" err="1">
                <a:solidFill>
                  <a:prstClr val="white"/>
                </a:solidFill>
                <a:latin typeface="Book Antiqua" pitchFamily="18" charset="0"/>
              </a:rPr>
              <a:t>Chénouté</a:t>
            </a:r>
            <a:endParaRPr lang="fr-FR" sz="3600" b="1" dirty="0">
              <a:solidFill>
                <a:prstClr val="white"/>
              </a:solidFill>
              <a:latin typeface="Book Antiqua" pitchFamily="18" charset="0"/>
            </a:endParaRPr>
          </a:p>
          <a:p>
            <a:pPr algn="ctr"/>
            <a:r>
              <a:rPr lang="fr-FR" sz="3600" b="1" dirty="0">
                <a:solidFill>
                  <a:prstClr val="white"/>
                </a:solidFill>
                <a:latin typeface="Book Antiqua" pitchFamily="18" charset="0"/>
              </a:rPr>
              <a:t> et </a:t>
            </a: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a:t>
            </a:r>
            <a:r>
              <a:rPr lang="fr-FR" sz="3600" b="1" dirty="0" err="1">
                <a:solidFill>
                  <a:prstClr val="white"/>
                </a:solidFill>
                <a:latin typeface="Book Antiqua" pitchFamily="18" charset="0"/>
              </a:rPr>
              <a:t>Pafnouté</a:t>
            </a:r>
            <a:endParaRPr lang="fr-FR" sz="3600" b="1" dirty="0">
              <a:solidFill>
                <a:prstClr val="white"/>
              </a:solidFill>
              <a:latin typeface="Book Antiqua" pitchFamily="18" charset="0"/>
            </a:endParaRPr>
          </a:p>
        </p:txBody>
      </p:sp>
      <p:sp>
        <p:nvSpPr>
          <p:cNvPr id="4" name="ZoneTexte 3">
            <a:extLst>
              <a:ext uri="{FF2B5EF4-FFF2-40B4-BE49-F238E27FC236}">
                <a16:creationId xmlns:a16="http://schemas.microsoft.com/office/drawing/2014/main" id="{0F8F1DFA-1EC7-073D-941E-9CB2E37D4C2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8D2E953E-BACE-0B69-E1BA-24A2CE66E83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82838774"/>
      </p:ext>
    </p:extLst>
  </p:cSld>
  <p:clrMapOvr>
    <a:masterClrMapping/>
  </p:clrMapOvr>
  <p:transition/>
</p:sld>
</file>

<file path=ppt/slides/slide53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و أنبا نُوفِر </a:t>
            </a:r>
            <a:endParaRPr lang="fr-FR" sz="4800" dirty="0">
              <a:solidFill>
                <a:prstClr val="white"/>
              </a:solidFill>
            </a:endParaRPr>
          </a:p>
          <a:p>
            <a:pPr algn="just" rtl="1"/>
            <a:r>
              <a:rPr lang="ar-EG" sz="4800" dirty="0">
                <a:solidFill>
                  <a:prstClr val="white"/>
                </a:solidFill>
              </a:rPr>
              <a:t>وأنبا صموئيل </a:t>
            </a:r>
            <a:endParaRPr lang="fr-FR" sz="4800" dirty="0">
              <a:solidFill>
                <a:prstClr val="white"/>
              </a:solidFill>
            </a:endParaRPr>
          </a:p>
          <a:p>
            <a:pPr algn="just" rtl="1"/>
            <a:r>
              <a:rPr lang="ar-EG" sz="4800" dirty="0">
                <a:solidFill>
                  <a:prstClr val="white"/>
                </a:solidFill>
              </a:rPr>
              <a:t>أنبا حديد </a:t>
            </a:r>
            <a:endParaRPr lang="fr-FR" sz="4800" dirty="0">
              <a:solidFill>
                <a:prstClr val="white"/>
              </a:solidFill>
            </a:endParaRPr>
          </a:p>
          <a:p>
            <a:pPr algn="just" rtl="1"/>
            <a:r>
              <a:rPr lang="ar-EG" sz="4800" dirty="0">
                <a:solidFill>
                  <a:prstClr val="white"/>
                </a:solidFill>
              </a:rPr>
              <a:t>ويوحنا  صَديقُه</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fr-FR" sz="3600" dirty="0">
                <a:solidFill>
                  <a:prstClr val="white"/>
                </a:solidFill>
                <a:latin typeface="CS Avva Shenouda" pitchFamily="34" charset="0"/>
              </a:rPr>
              <a:t>¿</a:t>
            </a:r>
            <a:r>
              <a:rPr lang="pt-BR" sz="3600" dirty="0">
                <a:solidFill>
                  <a:prstClr val="white"/>
                </a:solidFill>
                <a:latin typeface="CS Avva Shenouda" pitchFamily="34" charset="0"/>
              </a:rPr>
              <a:t>Nem abba  Noufer @ nem   abba Camouyl @ nem abba Hadyd @ nem I=w=a pef`svyr.</a:t>
            </a:r>
            <a:endParaRPr lang="fr-FR" sz="3600" dirty="0">
              <a:solidFill>
                <a:prstClr val="white"/>
              </a:solidFill>
              <a:latin typeface="CS Avva Shenouda" pitchFamily="34" charset="0"/>
            </a:endParaRP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a:t>
            </a:r>
            <a:r>
              <a:rPr lang="fr-FR" sz="3600" b="1" dirty="0" err="1">
                <a:solidFill>
                  <a:prstClr val="white"/>
                </a:solidFill>
                <a:latin typeface="Book Antiqua" pitchFamily="18" charset="0"/>
              </a:rPr>
              <a:t>Nofer</a:t>
            </a:r>
            <a:r>
              <a:rPr lang="fr-FR" sz="3600" b="1" dirty="0">
                <a:solidFill>
                  <a:prstClr val="white"/>
                </a:solidFill>
                <a:latin typeface="Book Antiqua" pitchFamily="18" charset="0"/>
              </a:rPr>
              <a:t>, </a:t>
            </a:r>
          </a:p>
          <a:p>
            <a:pPr algn="ct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Samuel, </a:t>
            </a:r>
          </a:p>
          <a:p>
            <a:pPr algn="ct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a:t>
            </a:r>
            <a:r>
              <a:rPr lang="fr-FR" sz="3600" b="1" dirty="0" err="1">
                <a:solidFill>
                  <a:prstClr val="white"/>
                </a:solidFill>
                <a:latin typeface="Book Antiqua" pitchFamily="18" charset="0"/>
              </a:rPr>
              <a:t>Hadid</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et Jean son ami</a:t>
            </a:r>
          </a:p>
        </p:txBody>
      </p:sp>
      <p:sp>
        <p:nvSpPr>
          <p:cNvPr id="4" name="ZoneTexte 3">
            <a:extLst>
              <a:ext uri="{FF2B5EF4-FFF2-40B4-BE49-F238E27FC236}">
                <a16:creationId xmlns:a16="http://schemas.microsoft.com/office/drawing/2014/main" id="{3FFB228A-5857-46A0-A73B-FFF92AC8F87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FC95CA33-E269-3401-B186-74D88B62B3A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99380733"/>
      </p:ext>
    </p:extLst>
  </p:cSld>
  <p:clrMapOvr>
    <a:masterClrMapping/>
  </p:clrMapOvr>
  <p:transition/>
</p:sld>
</file>

<file path=ppt/slides/slide53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ولاسِّيما العظيم </a:t>
            </a:r>
            <a:endParaRPr lang="fr-FR" sz="4800" dirty="0">
              <a:solidFill>
                <a:prstClr val="white"/>
              </a:solidFill>
            </a:endParaRPr>
          </a:p>
          <a:p>
            <a:pPr algn="just" rtl="1"/>
            <a:r>
              <a:rPr lang="ar-EG" sz="4800" dirty="0" err="1">
                <a:solidFill>
                  <a:prstClr val="white"/>
                </a:solidFill>
              </a:rPr>
              <a:t>برسوما</a:t>
            </a:r>
            <a:r>
              <a:rPr lang="ar-EG" sz="4800" dirty="0">
                <a:solidFill>
                  <a:prstClr val="white"/>
                </a:solidFill>
              </a:rPr>
              <a:t> الكامل </a:t>
            </a:r>
            <a:endParaRPr lang="fr-FR" sz="4800" dirty="0">
              <a:solidFill>
                <a:prstClr val="white"/>
              </a:solidFill>
            </a:endParaRPr>
          </a:p>
          <a:p>
            <a:pPr algn="just" rtl="1"/>
            <a:r>
              <a:rPr lang="ar-EG" sz="4800" dirty="0" err="1">
                <a:solidFill>
                  <a:prstClr val="white"/>
                </a:solidFill>
              </a:rPr>
              <a:t>وأبرآم</a:t>
            </a:r>
            <a:r>
              <a:rPr lang="ar-EG" sz="4800" dirty="0">
                <a:solidFill>
                  <a:prstClr val="white"/>
                </a:solidFill>
              </a:rPr>
              <a:t> المُدبر </a:t>
            </a:r>
            <a:endParaRPr lang="fr-FR" sz="4800" dirty="0">
              <a:solidFill>
                <a:prstClr val="white"/>
              </a:solidFill>
            </a:endParaRPr>
          </a:p>
          <a:p>
            <a:pPr algn="just" rtl="1"/>
            <a:r>
              <a:rPr lang="ar-EG" sz="4800" dirty="0" err="1">
                <a:solidFill>
                  <a:prstClr val="white"/>
                </a:solidFill>
              </a:rPr>
              <a:t>وثيؤفانيوس</a:t>
            </a:r>
            <a:r>
              <a:rPr lang="ar-EG" sz="4800" dirty="0">
                <a:solidFill>
                  <a:prstClr val="white"/>
                </a:solidFill>
              </a:rPr>
              <a:t>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pt-BR" sz="3600" dirty="0">
                <a:solidFill>
                  <a:prstClr val="white"/>
                </a:solidFill>
                <a:latin typeface="CS Avva Shenouda" pitchFamily="34" charset="0"/>
              </a:rPr>
              <a:t>Malicte pinis] @ Parcwma pitelioc @ nem Abraam  pireferhemi @ nem :e`ovanioc .</a:t>
            </a:r>
            <a:endParaRPr lang="fr-FR" sz="3600" dirty="0">
              <a:solidFill>
                <a:prstClr val="white"/>
              </a:solidFill>
              <a:latin typeface="CS Avva Shenouda" pitchFamily="34" charset="0"/>
            </a:endParaRP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Et le grand </a:t>
            </a:r>
          </a:p>
          <a:p>
            <a:pPr algn="ctr"/>
            <a:r>
              <a:rPr lang="fr-FR" sz="3600" b="1" dirty="0" err="1">
                <a:solidFill>
                  <a:prstClr val="white"/>
                </a:solidFill>
                <a:latin typeface="Book Antiqua" pitchFamily="18" charset="0"/>
              </a:rPr>
              <a:t>Parsoma</a:t>
            </a:r>
            <a:r>
              <a:rPr lang="fr-FR" sz="3600" b="1" dirty="0">
                <a:solidFill>
                  <a:prstClr val="white"/>
                </a:solidFill>
                <a:latin typeface="Book Antiqua" pitchFamily="18" charset="0"/>
              </a:rPr>
              <a:t> le parfait, </a:t>
            </a:r>
          </a:p>
          <a:p>
            <a:pPr algn="ctr"/>
            <a:r>
              <a:rPr lang="fr-FR" sz="3600" b="1" dirty="0" err="1">
                <a:solidFill>
                  <a:prstClr val="white"/>
                </a:solidFill>
                <a:latin typeface="Book Antiqua" pitchFamily="18" charset="0"/>
              </a:rPr>
              <a:t>Abraam</a:t>
            </a:r>
            <a:r>
              <a:rPr lang="fr-FR" sz="3600" b="1" dirty="0">
                <a:solidFill>
                  <a:prstClr val="white"/>
                </a:solidFill>
                <a:latin typeface="Book Antiqua" pitchFamily="18" charset="0"/>
              </a:rPr>
              <a:t> le guide </a:t>
            </a:r>
          </a:p>
          <a:p>
            <a:pPr algn="ctr"/>
            <a:r>
              <a:rPr lang="fr-FR" sz="3600" b="1" dirty="0">
                <a:solidFill>
                  <a:prstClr val="white"/>
                </a:solidFill>
                <a:latin typeface="Book Antiqua" pitchFamily="18" charset="0"/>
              </a:rPr>
              <a:t>et </a:t>
            </a:r>
            <a:r>
              <a:rPr lang="fr-FR" sz="3600" b="1" dirty="0" err="1">
                <a:solidFill>
                  <a:prstClr val="white"/>
                </a:solidFill>
                <a:latin typeface="Book Antiqua" pitchFamily="18" charset="0"/>
              </a:rPr>
              <a:t>Théophanios</a:t>
            </a:r>
            <a:r>
              <a:rPr lang="fr-FR" sz="3600" b="1" dirty="0">
                <a:solidFill>
                  <a:prstClr val="white"/>
                </a:solidFill>
                <a:latin typeface="Book Antiqua" pitchFamily="18" charset="0"/>
              </a:rPr>
              <a:t>.</a:t>
            </a:r>
          </a:p>
        </p:txBody>
      </p:sp>
      <p:sp>
        <p:nvSpPr>
          <p:cNvPr id="4" name="ZoneTexte 3">
            <a:extLst>
              <a:ext uri="{FF2B5EF4-FFF2-40B4-BE49-F238E27FC236}">
                <a16:creationId xmlns:a16="http://schemas.microsoft.com/office/drawing/2014/main" id="{031F235B-4121-7584-C04B-00177AD42D3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1E777512-3648-4AAD-6A8C-21ACDD75B45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04906138"/>
      </p:ext>
    </p:extLst>
  </p:cSld>
  <p:clrMapOvr>
    <a:masterClrMapping/>
  </p:clrMapOvr>
  <p:transition/>
</p:sld>
</file>

<file path=ppt/slides/slide53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وبالأكثر آبائنا </a:t>
            </a:r>
            <a:endParaRPr lang="fr-FR" sz="4800" dirty="0">
              <a:solidFill>
                <a:prstClr val="white"/>
              </a:solidFill>
            </a:endParaRPr>
          </a:p>
          <a:p>
            <a:pPr algn="just" rtl="1"/>
            <a:r>
              <a:rPr lang="ar-EG" sz="4800" dirty="0" err="1">
                <a:solidFill>
                  <a:prstClr val="white"/>
                </a:solidFill>
              </a:rPr>
              <a:t>أبرآم</a:t>
            </a:r>
            <a:r>
              <a:rPr lang="ar-EG" sz="4800" dirty="0">
                <a:solidFill>
                  <a:prstClr val="white"/>
                </a:solidFill>
              </a:rPr>
              <a:t> ومَّتى </a:t>
            </a:r>
            <a:endParaRPr lang="fr-FR" sz="4800" dirty="0">
              <a:solidFill>
                <a:prstClr val="white"/>
              </a:solidFill>
            </a:endParaRPr>
          </a:p>
          <a:p>
            <a:pPr algn="just" rtl="1"/>
            <a:r>
              <a:rPr lang="ar-EG" sz="4800" dirty="0">
                <a:solidFill>
                  <a:prstClr val="white"/>
                </a:solidFill>
              </a:rPr>
              <a:t>ومرقص  العظيم </a:t>
            </a:r>
            <a:endParaRPr lang="fr-FR" sz="4800" dirty="0">
              <a:solidFill>
                <a:prstClr val="white"/>
              </a:solidFill>
            </a:endParaRPr>
          </a:p>
          <a:p>
            <a:pPr algn="just" rtl="1"/>
            <a:r>
              <a:rPr lang="ar-EG" sz="4800" dirty="0">
                <a:solidFill>
                  <a:prstClr val="white"/>
                </a:solidFill>
              </a:rPr>
              <a:t>وأنطونيوس </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pt-BR" sz="3600" dirty="0">
                <a:solidFill>
                  <a:prstClr val="white"/>
                </a:solidFill>
                <a:latin typeface="CS Avva Shenouda" pitchFamily="34" charset="0"/>
              </a:rPr>
              <a:t>Nhou`o de nenio] @ Abraam nem Mat;eoc @ nem Markoc pinis] @ nem Antwnioc.</a:t>
            </a:r>
            <a:endParaRPr lang="fr-FR" sz="36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Et surtout nos pères, </a:t>
            </a:r>
          </a:p>
          <a:p>
            <a:pPr algn="ctr"/>
            <a:r>
              <a:rPr lang="fr-FR" sz="3600" b="1" dirty="0">
                <a:solidFill>
                  <a:prstClr val="white"/>
                </a:solidFill>
                <a:latin typeface="Book Antiqua" pitchFamily="18" charset="0"/>
              </a:rPr>
              <a:t>Abram et Mathieu, </a:t>
            </a:r>
          </a:p>
          <a:p>
            <a:pPr algn="ctr"/>
            <a:r>
              <a:rPr lang="fr-FR" sz="3600" b="1" dirty="0">
                <a:solidFill>
                  <a:prstClr val="white"/>
                </a:solidFill>
                <a:latin typeface="Book Antiqua" pitchFamily="18" charset="0"/>
              </a:rPr>
              <a:t>Marc le grand </a:t>
            </a:r>
          </a:p>
          <a:p>
            <a:pPr algn="ctr"/>
            <a:r>
              <a:rPr lang="fr-FR" sz="3600" b="1" dirty="0">
                <a:solidFill>
                  <a:prstClr val="white"/>
                </a:solidFill>
                <a:latin typeface="Book Antiqua" pitchFamily="18" charset="0"/>
              </a:rPr>
              <a:t>et Antoine.</a:t>
            </a:r>
          </a:p>
        </p:txBody>
      </p:sp>
      <p:sp>
        <p:nvSpPr>
          <p:cNvPr id="4" name="ZoneTexte 3">
            <a:extLst>
              <a:ext uri="{FF2B5EF4-FFF2-40B4-BE49-F238E27FC236}">
                <a16:creationId xmlns:a16="http://schemas.microsoft.com/office/drawing/2014/main" id="{3A2102D2-F33E-FB7C-986A-7686F09FCBB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A32AE115-7636-742F-6F80-292480CE32C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98434837"/>
      </p:ext>
    </p:extLst>
  </p:cSld>
  <p:clrMapOvr>
    <a:masterClrMapping/>
  </p:clrMapOvr>
  <p:transition/>
</p:sld>
</file>

<file path=ppt/slides/slide53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المغبوطة </a:t>
            </a:r>
            <a:endParaRPr lang="fr-FR" sz="4800" dirty="0">
              <a:solidFill>
                <a:prstClr val="white"/>
              </a:solidFill>
            </a:endParaRPr>
          </a:p>
          <a:p>
            <a:pPr algn="just" rtl="1"/>
            <a:r>
              <a:rPr lang="ar-EG" sz="4800" dirty="0">
                <a:solidFill>
                  <a:prstClr val="white"/>
                </a:solidFill>
              </a:rPr>
              <a:t>العظيمة </a:t>
            </a:r>
            <a:r>
              <a:rPr lang="ar-EG" sz="4800" dirty="0" err="1">
                <a:solidFill>
                  <a:prstClr val="white"/>
                </a:solidFill>
              </a:rPr>
              <a:t>إيلارية</a:t>
            </a:r>
            <a:r>
              <a:rPr lang="ar-EG" sz="4800" dirty="0">
                <a:solidFill>
                  <a:prstClr val="white"/>
                </a:solidFill>
              </a:rPr>
              <a:t> </a:t>
            </a:r>
            <a:endParaRPr lang="fr-FR" sz="4800" dirty="0">
              <a:solidFill>
                <a:prstClr val="white"/>
              </a:solidFill>
            </a:endParaRPr>
          </a:p>
          <a:p>
            <a:pPr algn="just" rtl="1"/>
            <a:r>
              <a:rPr lang="ar-EG" sz="4800" dirty="0" err="1">
                <a:solidFill>
                  <a:prstClr val="white"/>
                </a:solidFill>
              </a:rPr>
              <a:t>أريبسيما</a:t>
            </a:r>
            <a:r>
              <a:rPr lang="ar-EG" sz="4800" dirty="0">
                <a:solidFill>
                  <a:prstClr val="white"/>
                </a:solidFill>
              </a:rPr>
              <a:t> </a:t>
            </a:r>
            <a:endParaRPr lang="fr-FR" sz="4800" dirty="0">
              <a:solidFill>
                <a:prstClr val="white"/>
              </a:solidFill>
            </a:endParaRPr>
          </a:p>
          <a:p>
            <a:pPr algn="just" rtl="1"/>
            <a:r>
              <a:rPr lang="ar-EG" sz="4800" dirty="0" err="1">
                <a:solidFill>
                  <a:prstClr val="white"/>
                </a:solidFill>
              </a:rPr>
              <a:t>وأنسطاسيا</a:t>
            </a:r>
            <a:endParaRPr lang="fr-FR" sz="4800" dirty="0">
              <a:solidFill>
                <a:prstClr val="white"/>
              </a:solidFill>
            </a:endParaRPr>
          </a:p>
        </p:txBody>
      </p:sp>
      <p:sp>
        <p:nvSpPr>
          <p:cNvPr id="6" name="Rectangle 5"/>
          <p:cNvSpPr/>
          <p:nvPr/>
        </p:nvSpPr>
        <p:spPr>
          <a:xfrm>
            <a:off x="457200" y="332657"/>
            <a:ext cx="6070848" cy="1754326"/>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makari`a</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nis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Allari`a</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Ari'ima</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Anactaci`a</a:t>
            </a:r>
            <a:r>
              <a:rPr lang="fr-FR" sz="3600" dirty="0">
                <a:solidFill>
                  <a:prstClr val="white"/>
                </a:solidFill>
                <a:latin typeface="CS Avva Shenouda" pitchFamily="34" charset="0"/>
              </a:rPr>
              <a:t> .</a:t>
            </a: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La bienheureuse, </a:t>
            </a:r>
          </a:p>
          <a:p>
            <a:pPr algn="ctr"/>
            <a:r>
              <a:rPr lang="fr-FR" sz="3600" b="1" dirty="0">
                <a:solidFill>
                  <a:prstClr val="white"/>
                </a:solidFill>
                <a:latin typeface="Book Antiqua" pitchFamily="18" charset="0"/>
              </a:rPr>
              <a:t>la grande </a:t>
            </a:r>
            <a:r>
              <a:rPr lang="fr-FR" sz="3600" b="1" dirty="0" err="1">
                <a:solidFill>
                  <a:prstClr val="white"/>
                </a:solidFill>
                <a:latin typeface="Book Antiqua" pitchFamily="18" charset="0"/>
              </a:rPr>
              <a:t>Hilarie</a:t>
            </a:r>
            <a:r>
              <a:rPr lang="fr-FR" sz="3600" b="1" dirty="0">
                <a:solidFill>
                  <a:prstClr val="white"/>
                </a:solidFill>
                <a:latin typeface="Book Antiqua" pitchFamily="18" charset="0"/>
              </a:rPr>
              <a:t>, </a:t>
            </a:r>
          </a:p>
          <a:p>
            <a:pPr algn="ctr"/>
            <a:r>
              <a:rPr lang="fr-FR" sz="3600" b="1" dirty="0" err="1">
                <a:solidFill>
                  <a:prstClr val="white"/>
                </a:solidFill>
                <a:latin typeface="Book Antiqua" pitchFamily="18" charset="0"/>
              </a:rPr>
              <a:t>Arepsima</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et </a:t>
            </a:r>
            <a:r>
              <a:rPr lang="fr-FR" sz="3600" b="1" dirty="0" err="1">
                <a:solidFill>
                  <a:prstClr val="white"/>
                </a:solidFill>
                <a:latin typeface="Book Antiqua" pitchFamily="18" charset="0"/>
              </a:rPr>
              <a:t>Anasthasia</a:t>
            </a:r>
            <a:r>
              <a:rPr lang="fr-FR" sz="3600" b="1" dirty="0">
                <a:solidFill>
                  <a:prstClr val="white"/>
                </a:solidFill>
                <a:latin typeface="Book Antiqua" pitchFamily="18" charset="0"/>
              </a:rPr>
              <a:t>.</a:t>
            </a:r>
          </a:p>
        </p:txBody>
      </p:sp>
      <p:sp>
        <p:nvSpPr>
          <p:cNvPr id="4" name="ZoneTexte 3">
            <a:extLst>
              <a:ext uri="{FF2B5EF4-FFF2-40B4-BE49-F238E27FC236}">
                <a16:creationId xmlns:a16="http://schemas.microsoft.com/office/drawing/2014/main" id="{AAF59D4A-7399-DA90-403C-A573AAAFF68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C0934239-D4BF-63B5-2332-986672F7CB9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59842129"/>
      </p:ext>
    </p:extLst>
  </p:cSld>
  <p:clrMapOvr>
    <a:masterClrMapping/>
  </p:clrMapOvr>
  <p:transition/>
</p:sld>
</file>

<file path=ppt/slides/slide53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طوباهم مَصافْ </a:t>
            </a:r>
            <a:endParaRPr lang="fr-FR" sz="4800" dirty="0">
              <a:solidFill>
                <a:prstClr val="white"/>
              </a:solidFill>
            </a:endParaRPr>
          </a:p>
          <a:p>
            <a:pPr algn="just" rtl="1"/>
            <a:r>
              <a:rPr lang="ar-EG" sz="4800" dirty="0">
                <a:solidFill>
                  <a:prstClr val="white"/>
                </a:solidFill>
              </a:rPr>
              <a:t>لُبَّاس الصليب </a:t>
            </a:r>
            <a:endParaRPr lang="fr-FR" sz="4800" dirty="0">
              <a:solidFill>
                <a:prstClr val="white"/>
              </a:solidFill>
            </a:endParaRPr>
          </a:p>
          <a:p>
            <a:pPr algn="just" rtl="1"/>
            <a:r>
              <a:rPr lang="ar-EG" sz="4800" dirty="0">
                <a:solidFill>
                  <a:prstClr val="white"/>
                </a:solidFill>
              </a:rPr>
              <a:t>آباؤنا الرهبان </a:t>
            </a:r>
            <a:endParaRPr lang="fr-FR" sz="4800" dirty="0">
              <a:solidFill>
                <a:prstClr val="white"/>
              </a:solidFill>
            </a:endParaRPr>
          </a:p>
          <a:p>
            <a:pPr algn="just" rtl="1"/>
            <a:r>
              <a:rPr lang="ar-EG" sz="4800" dirty="0">
                <a:solidFill>
                  <a:prstClr val="white"/>
                </a:solidFill>
              </a:rPr>
              <a:t>لابسي الروح</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Wouni`atou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ni,wroc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ni`ctaurovoroc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nenio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mmona,oc</a:t>
            </a:r>
            <a:r>
              <a:rPr lang="fr-FR" sz="3600" dirty="0">
                <a:solidFill>
                  <a:prstClr val="white"/>
                </a:solidFill>
                <a:latin typeface="CS Avva Shenouda" pitchFamily="34" charset="0"/>
              </a:rPr>
              <a:t> @ ni=p=</a:t>
            </a:r>
            <a:r>
              <a:rPr lang="fr-FR" sz="3600" dirty="0" err="1">
                <a:solidFill>
                  <a:prstClr val="white"/>
                </a:solidFill>
                <a:latin typeface="CS Avva Shenouda" pitchFamily="34" charset="0"/>
              </a:rPr>
              <a:t>natouvoroc</a:t>
            </a:r>
            <a:endParaRPr lang="fr-FR" sz="3600" dirty="0">
              <a:solidFill>
                <a:prstClr val="white"/>
              </a:solidFill>
              <a:latin typeface="CS Avva Shenouda" pitchFamily="34" charset="0"/>
            </a:endParaRP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Heureux sont les chœurs </a:t>
            </a:r>
          </a:p>
          <a:p>
            <a:pPr algn="ctr"/>
            <a:r>
              <a:rPr lang="fr-FR" sz="3600" b="1" dirty="0">
                <a:solidFill>
                  <a:prstClr val="white"/>
                </a:solidFill>
                <a:latin typeface="Book Antiqua" pitchFamily="18" charset="0"/>
              </a:rPr>
              <a:t>des porteurs de la croix, </a:t>
            </a:r>
          </a:p>
          <a:p>
            <a:pPr algn="ctr"/>
            <a:r>
              <a:rPr lang="fr-FR" sz="3600" b="1" dirty="0">
                <a:solidFill>
                  <a:prstClr val="white"/>
                </a:solidFill>
                <a:latin typeface="Book Antiqua" pitchFamily="18" charset="0"/>
              </a:rPr>
              <a:t>nos pères les moines,</a:t>
            </a:r>
          </a:p>
          <a:p>
            <a:pPr algn="ctr"/>
            <a:r>
              <a:rPr lang="fr-FR" sz="3600" b="1" dirty="0">
                <a:solidFill>
                  <a:prstClr val="white"/>
                </a:solidFill>
                <a:latin typeface="Book Antiqua" pitchFamily="18" charset="0"/>
              </a:rPr>
              <a:t> les spirituels.</a:t>
            </a:r>
          </a:p>
        </p:txBody>
      </p:sp>
      <p:sp>
        <p:nvSpPr>
          <p:cNvPr id="4" name="ZoneTexte 3">
            <a:extLst>
              <a:ext uri="{FF2B5EF4-FFF2-40B4-BE49-F238E27FC236}">
                <a16:creationId xmlns:a16="http://schemas.microsoft.com/office/drawing/2014/main" id="{07F2DA76-3864-3A9C-E44C-D3916D9EB1B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2526AE71-C964-53E7-0B38-431102C4E52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838994"/>
      </p:ext>
    </p:extLst>
  </p:cSld>
  <p:clrMapOvr>
    <a:masterClrMapping/>
  </p:clrMapOvr>
  <p:transition/>
</p:sld>
</file>

<file path=ppt/slides/slide53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صلوات وأصوام </a:t>
            </a:r>
            <a:endParaRPr lang="fr-FR" sz="4800" dirty="0">
              <a:solidFill>
                <a:prstClr val="white"/>
              </a:solidFill>
            </a:endParaRPr>
          </a:p>
          <a:p>
            <a:pPr algn="just" rtl="1"/>
            <a:r>
              <a:rPr lang="ar-EG" sz="4800" dirty="0">
                <a:solidFill>
                  <a:prstClr val="white"/>
                </a:solidFill>
              </a:rPr>
              <a:t>هي عادتَك </a:t>
            </a:r>
            <a:endParaRPr lang="fr-FR" sz="4800" dirty="0">
              <a:solidFill>
                <a:prstClr val="white"/>
              </a:solidFill>
            </a:endParaRPr>
          </a:p>
          <a:p>
            <a:pPr algn="just" rtl="1"/>
            <a:r>
              <a:rPr lang="ar-EG" sz="4800" dirty="0">
                <a:solidFill>
                  <a:prstClr val="white"/>
                </a:solidFill>
              </a:rPr>
              <a:t>يا إيليا </a:t>
            </a:r>
            <a:r>
              <a:rPr lang="ar-EG" sz="4800" dirty="0" err="1">
                <a:solidFill>
                  <a:prstClr val="white"/>
                </a:solidFill>
              </a:rPr>
              <a:t>التشِّبيتى</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النبي العظيم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Slyl</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hannycti`a</a:t>
            </a:r>
            <a:r>
              <a:rPr lang="fr-FR" sz="3600" dirty="0">
                <a:solidFill>
                  <a:prstClr val="white"/>
                </a:solidFill>
                <a:latin typeface="CS Avva Shenouda" pitchFamily="34" charset="0"/>
              </a:rPr>
              <a:t> @ te </a:t>
            </a:r>
            <a:r>
              <a:rPr lang="fr-FR" sz="3600" dirty="0" err="1">
                <a:solidFill>
                  <a:prstClr val="white"/>
                </a:solidFill>
                <a:latin typeface="CS Avva Shenouda" pitchFamily="34" charset="0"/>
              </a:rPr>
              <a:t>tekcuny;i`a</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Yliac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pi;ecbityc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pinis</a:t>
            </a:r>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provytyc</a:t>
            </a:r>
            <a:r>
              <a:rPr lang="fr-FR" sz="3600" dirty="0">
                <a:solidFill>
                  <a:prstClr val="white"/>
                </a:solidFill>
                <a:latin typeface="CS Avva Shenouda" pitchFamily="34" charset="0"/>
              </a:rPr>
              <a:t>.</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Les prières et les jeûnes, </a:t>
            </a:r>
          </a:p>
          <a:p>
            <a:pPr algn="ctr"/>
            <a:r>
              <a:rPr lang="fr-FR" sz="3600" b="1" dirty="0">
                <a:solidFill>
                  <a:prstClr val="white"/>
                </a:solidFill>
                <a:latin typeface="Book Antiqua" pitchFamily="18" charset="0"/>
              </a:rPr>
              <a:t>sont tes habitudes </a:t>
            </a:r>
          </a:p>
          <a:p>
            <a:pPr algn="ctr"/>
            <a:r>
              <a:rPr lang="fr-FR" sz="3600" b="1" dirty="0">
                <a:solidFill>
                  <a:prstClr val="white"/>
                </a:solidFill>
                <a:latin typeface="Book Antiqua" pitchFamily="18" charset="0"/>
              </a:rPr>
              <a:t>ô Elie le </a:t>
            </a:r>
            <a:r>
              <a:rPr lang="fr-FR" sz="3600" b="1" dirty="0" err="1">
                <a:solidFill>
                  <a:prstClr val="white"/>
                </a:solidFill>
                <a:latin typeface="Book Antiqua" pitchFamily="18" charset="0"/>
              </a:rPr>
              <a:t>Tishbite</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le grand prophète.</a:t>
            </a:r>
          </a:p>
        </p:txBody>
      </p:sp>
      <p:sp>
        <p:nvSpPr>
          <p:cNvPr id="4" name="ZoneTexte 3">
            <a:extLst>
              <a:ext uri="{FF2B5EF4-FFF2-40B4-BE49-F238E27FC236}">
                <a16:creationId xmlns:a16="http://schemas.microsoft.com/office/drawing/2014/main" id="{55D4A4AF-4AB8-5A8C-0C94-940487E5246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AEB65BDB-5E84-9ACB-F0FE-F3E5FD6D36B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38755574"/>
      </p:ext>
    </p:extLst>
  </p:cSld>
  <p:clrMapOvr>
    <a:masterClrMapping/>
  </p:clrMapOvr>
  <p:transition/>
</p:sld>
</file>

<file path=ppt/slides/slide53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المُدِبِر على </a:t>
            </a:r>
            <a:endParaRPr lang="fr-FR" sz="4800" dirty="0">
              <a:solidFill>
                <a:prstClr val="white"/>
              </a:solidFill>
            </a:endParaRPr>
          </a:p>
          <a:p>
            <a:pPr algn="just" rtl="1"/>
            <a:r>
              <a:rPr lang="ar-EG" sz="4800" dirty="0">
                <a:solidFill>
                  <a:prstClr val="white"/>
                </a:solidFill>
              </a:rPr>
              <a:t>كورة مصر </a:t>
            </a:r>
            <a:endParaRPr lang="fr-FR" sz="4800" dirty="0">
              <a:solidFill>
                <a:prstClr val="white"/>
              </a:solidFill>
            </a:endParaRPr>
          </a:p>
          <a:p>
            <a:pPr algn="just" rtl="1"/>
            <a:r>
              <a:rPr lang="ar-EG" sz="4800" dirty="0">
                <a:solidFill>
                  <a:prstClr val="white"/>
                </a:solidFill>
              </a:rPr>
              <a:t>مرقص الرسول </a:t>
            </a:r>
            <a:endParaRPr lang="fr-FR" sz="4800" dirty="0">
              <a:solidFill>
                <a:prstClr val="white"/>
              </a:solidFill>
            </a:endParaRPr>
          </a:p>
          <a:p>
            <a:pPr algn="just" rtl="1"/>
            <a:r>
              <a:rPr lang="ar-EG" sz="4800" dirty="0">
                <a:solidFill>
                  <a:prstClr val="white"/>
                </a:solidFill>
              </a:rPr>
              <a:t>الإنجيلي</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pt-BR" sz="3600" dirty="0">
                <a:solidFill>
                  <a:prstClr val="white"/>
                </a:solidFill>
                <a:latin typeface="CS Avva Shenouda" pitchFamily="34" charset="0"/>
              </a:rPr>
              <a:t>Foi `nreferhemi @ `ejen `t,wra `n&lt;ymi @ Markoc pi`apoctoloc @ pieuaggelictyc.</a:t>
            </a:r>
            <a:endParaRPr lang="fr-FR" sz="36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Le guide de la </a:t>
            </a:r>
          </a:p>
          <a:p>
            <a:pPr algn="ctr"/>
            <a:r>
              <a:rPr lang="fr-FR" sz="3600" b="1" dirty="0">
                <a:solidFill>
                  <a:prstClr val="white"/>
                </a:solidFill>
                <a:latin typeface="Book Antiqua" pitchFamily="18" charset="0"/>
              </a:rPr>
              <a:t>contrée d’Egypte, </a:t>
            </a:r>
          </a:p>
          <a:p>
            <a:pPr algn="ctr"/>
            <a:r>
              <a:rPr lang="fr-FR" sz="3600" b="1" dirty="0">
                <a:solidFill>
                  <a:prstClr val="white"/>
                </a:solidFill>
                <a:latin typeface="Book Antiqua" pitchFamily="18" charset="0"/>
              </a:rPr>
              <a:t>Marc l’apôtre, </a:t>
            </a:r>
          </a:p>
          <a:p>
            <a:pPr algn="ctr"/>
            <a:r>
              <a:rPr lang="fr-FR" sz="3600" b="1" dirty="0">
                <a:solidFill>
                  <a:prstClr val="white"/>
                </a:solidFill>
                <a:latin typeface="Book Antiqua" pitchFamily="18" charset="0"/>
              </a:rPr>
              <a:t>l’évangéliste.</a:t>
            </a:r>
          </a:p>
        </p:txBody>
      </p:sp>
      <p:sp>
        <p:nvSpPr>
          <p:cNvPr id="4" name="ZoneTexte 3">
            <a:extLst>
              <a:ext uri="{FF2B5EF4-FFF2-40B4-BE49-F238E27FC236}">
                <a16:creationId xmlns:a16="http://schemas.microsoft.com/office/drawing/2014/main" id="{AB194D83-B0BB-F48D-BDA0-B1F49E6EC29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D5804D26-EAFD-1A1B-D277-045760535E8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98697977"/>
      </p:ext>
    </p:extLst>
  </p:cSld>
  <p:clrMapOvr>
    <a:masterClrMapping/>
  </p:clrMapOvr>
  <p:transition/>
</p:sld>
</file>

<file path=ppt/slides/slide5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7"/>
            <a:ext cx="11247156" cy="1938992"/>
          </a:xfrm>
          <a:prstGeom prst="rect">
            <a:avLst/>
          </a:prstGeom>
        </p:spPr>
        <p:txBody>
          <a:bodyPr wrap="square">
            <a:spAutoFit/>
          </a:bodyPr>
          <a:lstStyle/>
          <a:p>
            <a:pPr algn="just" rtl="1"/>
            <a:r>
              <a:rPr lang="ar-EG" sz="4000" dirty="0">
                <a:solidFill>
                  <a:prstClr val="white"/>
                </a:solidFill>
              </a:rPr>
              <a:t>كريمٌ أمام الرب موت أصفيائه. يا رب أنا عبدك </a:t>
            </a:r>
            <a:r>
              <a:rPr lang="ar-EG" sz="4000" dirty="0" err="1">
                <a:solidFill>
                  <a:prstClr val="white"/>
                </a:solidFill>
              </a:rPr>
              <a:t>وإبن</a:t>
            </a:r>
            <a:r>
              <a:rPr lang="ar-EG" sz="4000" dirty="0">
                <a:solidFill>
                  <a:prstClr val="white"/>
                </a:solidFill>
              </a:rPr>
              <a:t> </a:t>
            </a:r>
            <a:r>
              <a:rPr lang="ar-EG" sz="4000" dirty="0" err="1">
                <a:solidFill>
                  <a:prstClr val="white"/>
                </a:solidFill>
              </a:rPr>
              <a:t>أمَتَك.</a:t>
            </a:r>
            <a:r>
              <a:rPr lang="ar-EG" sz="4000" dirty="0">
                <a:solidFill>
                  <a:prstClr val="white"/>
                </a:solidFill>
              </a:rPr>
              <a:t> حللت </a:t>
            </a:r>
            <a:r>
              <a:rPr lang="ar-EG" sz="4000" dirty="0" err="1">
                <a:solidFill>
                  <a:prstClr val="white"/>
                </a:solidFill>
              </a:rPr>
              <a:t>وثاقى</a:t>
            </a:r>
            <a:r>
              <a:rPr lang="ar-EG" sz="4000" dirty="0">
                <a:solidFill>
                  <a:prstClr val="white"/>
                </a:solidFill>
              </a:rPr>
              <a:t> . فلك أذبح ذبيحة التسبيح وأوفي للرب نذورى في ديار بيت إلهنا. قدام جميع الشعب في وسط أورشليم. </a:t>
            </a:r>
            <a:r>
              <a:rPr lang="ar-EG" sz="4000" dirty="0" err="1">
                <a:solidFill>
                  <a:prstClr val="white"/>
                </a:solidFill>
              </a:rPr>
              <a:t>الليلويا</a:t>
            </a:r>
            <a:endParaRPr lang="fr-FR" sz="4000" dirty="0">
              <a:solidFill>
                <a:prstClr val="white"/>
              </a:solidFill>
            </a:endParaRPr>
          </a:p>
        </p:txBody>
      </p:sp>
      <p:sp>
        <p:nvSpPr>
          <p:cNvPr id="7" name="Rectangle 6"/>
          <p:cNvSpPr/>
          <p:nvPr/>
        </p:nvSpPr>
        <p:spPr>
          <a:xfrm>
            <a:off x="457201" y="3140971"/>
            <a:ext cx="11247156" cy="2492990"/>
          </a:xfrm>
          <a:prstGeom prst="rect">
            <a:avLst/>
          </a:prstGeom>
        </p:spPr>
        <p:txBody>
          <a:bodyPr wrap="square">
            <a:spAutoFit/>
          </a:bodyPr>
          <a:lstStyle/>
          <a:p>
            <a:pPr algn="ctr"/>
            <a:r>
              <a:rPr lang="fr-FR" sz="2600" b="1" dirty="0">
                <a:solidFill>
                  <a:prstClr val="white"/>
                </a:solidFill>
                <a:latin typeface="Book Antiqua" pitchFamily="18" charset="0"/>
              </a:rPr>
              <a:t>Elle a du prix aux yeux de l'Éternel, La mort de ceux qui l'aiment. Écoute-moi, ô Éternel! car je suis ton serviteur, Ton serviteur, fils de ta servante. Tu as détaché mes liens. Je t'offrirai un sacrifice d'actions de grâces, Et j'invoquerai le nom de l'Éternel; J'accomplirai mes vœux envers l'Éternel, En présence de tout son peuple, dans les parvis de la maison de l'Éternel, Au milieu de toi, Jérusalem Alléluia.</a:t>
            </a:r>
          </a:p>
        </p:txBody>
      </p:sp>
      <p:sp>
        <p:nvSpPr>
          <p:cNvPr id="4" name="Rectangle 3">
            <a:hlinkClick r:id="rId2" action="ppaction://hlinksldjump"/>
            <a:extLst>
              <a:ext uri="{FF2B5EF4-FFF2-40B4-BE49-F238E27FC236}">
                <a16:creationId xmlns:a16="http://schemas.microsoft.com/office/drawing/2014/main" id="{0D173378-90F9-4963-3055-0C83AD28FC36}"/>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71885FC5-A1E9-B597-EE59-D3816C01082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19E8B514-79D4-E7D7-64DC-76DF5DDC680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72130532"/>
      </p:ext>
    </p:extLst>
  </p:cSld>
  <p:clrMapOvr>
    <a:masterClrMapping/>
  </p:clrMapOvr>
</p:sld>
</file>

<file path=ppt/slides/slide54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بالحقيقة أنتِ </a:t>
            </a:r>
            <a:endParaRPr lang="fr-FR" sz="4800" dirty="0">
              <a:solidFill>
                <a:prstClr val="white"/>
              </a:solidFill>
            </a:endParaRPr>
          </a:p>
          <a:p>
            <a:pPr algn="just" rtl="1"/>
            <a:r>
              <a:rPr lang="ar-EG" sz="4800" dirty="0">
                <a:solidFill>
                  <a:prstClr val="white"/>
                </a:solidFill>
              </a:rPr>
              <a:t>حملتِ اللاهوت </a:t>
            </a:r>
            <a:endParaRPr lang="fr-FR" sz="4800" dirty="0">
              <a:solidFill>
                <a:prstClr val="white"/>
              </a:solidFill>
            </a:endParaRPr>
          </a:p>
          <a:p>
            <a:pPr algn="just" rtl="1"/>
            <a:r>
              <a:rPr lang="ar-EG" sz="4800" dirty="0">
                <a:solidFill>
                  <a:prstClr val="white"/>
                </a:solidFill>
              </a:rPr>
              <a:t>مباركة أنتِ </a:t>
            </a:r>
            <a:endParaRPr lang="fr-FR" sz="4800" dirty="0">
              <a:solidFill>
                <a:prstClr val="white"/>
              </a:solidFill>
            </a:endParaRPr>
          </a:p>
          <a:p>
            <a:pPr algn="just" rtl="1"/>
            <a:r>
              <a:rPr lang="ar-EG" sz="4800" dirty="0">
                <a:solidFill>
                  <a:prstClr val="white"/>
                </a:solidFill>
              </a:rPr>
              <a:t>يا مريم والدة الإله</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oume;myi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arefai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me;nou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te`cmarwout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Mari`a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macnou</a:t>
            </a:r>
            <a:r>
              <a:rPr lang="fr-FR" sz="3600" dirty="0">
                <a:solidFill>
                  <a:prstClr val="white"/>
                </a:solidFill>
                <a:latin typeface="CS Avva Shenouda" pitchFamily="34" charset="0"/>
              </a:rPr>
              <a:t>] .</a:t>
            </a: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Tu as vraiment </a:t>
            </a:r>
          </a:p>
          <a:p>
            <a:pPr algn="ctr"/>
            <a:r>
              <a:rPr lang="fr-FR" sz="3600" b="1" dirty="0">
                <a:solidFill>
                  <a:prstClr val="white"/>
                </a:solidFill>
                <a:latin typeface="Book Antiqua" pitchFamily="18" charset="0"/>
              </a:rPr>
              <a:t>porté la divinité, </a:t>
            </a:r>
          </a:p>
          <a:p>
            <a:pPr algn="ctr"/>
            <a:r>
              <a:rPr lang="fr-FR" sz="3600" b="1" dirty="0">
                <a:solidFill>
                  <a:prstClr val="white"/>
                </a:solidFill>
                <a:latin typeface="Book Antiqua" pitchFamily="18" charset="0"/>
              </a:rPr>
              <a:t>bénie es-tu ô Marie, </a:t>
            </a:r>
          </a:p>
          <a:p>
            <a:pPr algn="ctr"/>
            <a:r>
              <a:rPr lang="fr-FR" sz="3600" b="1" dirty="0">
                <a:solidFill>
                  <a:prstClr val="white"/>
                </a:solidFill>
                <a:latin typeface="Book Antiqua" pitchFamily="18" charset="0"/>
              </a:rPr>
              <a:t>la mère de Dieu.</a:t>
            </a:r>
          </a:p>
        </p:txBody>
      </p:sp>
      <p:sp>
        <p:nvSpPr>
          <p:cNvPr id="4" name="ZoneTexte 3">
            <a:extLst>
              <a:ext uri="{FF2B5EF4-FFF2-40B4-BE49-F238E27FC236}">
                <a16:creationId xmlns:a16="http://schemas.microsoft.com/office/drawing/2014/main" id="{E88851B7-2D25-DDB7-765E-458D4DF1D61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91D11661-AF7E-B125-0E02-BB79FC71E48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08543737"/>
      </p:ext>
    </p:extLst>
  </p:cSld>
  <p:clrMapOvr>
    <a:masterClrMapping/>
  </p:clrMapOvr>
  <p:transition/>
</p:sld>
</file>

<file path=ppt/slides/slide54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err="1">
                <a:solidFill>
                  <a:prstClr val="white"/>
                </a:solidFill>
              </a:rPr>
              <a:t>الأرثوذكسيون</a:t>
            </a:r>
            <a:r>
              <a:rPr lang="ar-EG" sz="4800" dirty="0">
                <a:solidFill>
                  <a:prstClr val="white"/>
                </a:solidFill>
              </a:rPr>
              <a:t> </a:t>
            </a:r>
            <a:endParaRPr lang="fr-FR" sz="4800" dirty="0">
              <a:solidFill>
                <a:prstClr val="white"/>
              </a:solidFill>
            </a:endParaRPr>
          </a:p>
          <a:p>
            <a:pPr algn="just" rtl="1"/>
            <a:r>
              <a:rPr lang="ar-EG" sz="4800" dirty="0" err="1">
                <a:solidFill>
                  <a:prstClr val="white"/>
                </a:solidFill>
              </a:rPr>
              <a:t>لابسى</a:t>
            </a:r>
            <a:r>
              <a:rPr lang="ar-EG" sz="4800" dirty="0">
                <a:solidFill>
                  <a:prstClr val="white"/>
                </a:solidFill>
              </a:rPr>
              <a:t> الروح </a:t>
            </a:r>
            <a:endParaRPr lang="fr-FR" sz="4800" dirty="0">
              <a:solidFill>
                <a:prstClr val="white"/>
              </a:solidFill>
            </a:endParaRPr>
          </a:p>
          <a:p>
            <a:pPr algn="just" rtl="1"/>
            <a:r>
              <a:rPr lang="ar-EG" sz="4800" dirty="0">
                <a:solidFill>
                  <a:prstClr val="white"/>
                </a:solidFill>
              </a:rPr>
              <a:t>مُعلمنا </a:t>
            </a:r>
            <a:r>
              <a:rPr lang="ar-EG" sz="4800" dirty="0" err="1">
                <a:solidFill>
                  <a:prstClr val="white"/>
                </a:solidFill>
              </a:rPr>
              <a:t>ساويروس</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و </a:t>
            </a:r>
            <a:r>
              <a:rPr lang="ar-EG" sz="4800" dirty="0" err="1">
                <a:solidFill>
                  <a:prstClr val="white"/>
                </a:solidFill>
              </a:rPr>
              <a:t>ديوسقورُس</a:t>
            </a:r>
            <a:endParaRPr lang="fr-FR" sz="4800" dirty="0">
              <a:solidFill>
                <a:prstClr val="white"/>
              </a:solidFill>
            </a:endParaRPr>
          </a:p>
        </p:txBody>
      </p:sp>
      <p:sp>
        <p:nvSpPr>
          <p:cNvPr id="6" name="Rectangle 5"/>
          <p:cNvSpPr/>
          <p:nvPr/>
        </p:nvSpPr>
        <p:spPr>
          <a:xfrm>
            <a:off x="457200" y="332656"/>
            <a:ext cx="5562600" cy="1754326"/>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Hanor;odoxoc</a:t>
            </a:r>
            <a:r>
              <a:rPr lang="fr-FR" sz="3600" dirty="0">
                <a:solidFill>
                  <a:prstClr val="white"/>
                </a:solidFill>
                <a:latin typeface="CS Avva Shenouda" pitchFamily="34" charset="0"/>
              </a:rPr>
              <a:t> @</a:t>
            </a:r>
            <a:br>
              <a:rPr lang="fr-FR" sz="3600" dirty="0">
                <a:solidFill>
                  <a:prstClr val="white"/>
                </a:solidFill>
                <a:latin typeface="CS Avva Shenouda" pitchFamily="34" charset="0"/>
              </a:rPr>
            </a:br>
            <a:r>
              <a:rPr lang="fr-FR" sz="3600" dirty="0">
                <a:solidFill>
                  <a:prstClr val="white"/>
                </a:solidFill>
                <a:latin typeface="CS Avva Shenouda" pitchFamily="34" charset="0"/>
              </a:rPr>
              <a:t> `m=p=</a:t>
            </a:r>
            <a:r>
              <a:rPr lang="fr-FR" sz="3600" dirty="0" err="1">
                <a:solidFill>
                  <a:prstClr val="white"/>
                </a:solidFill>
                <a:latin typeface="CS Avva Shenouda" pitchFamily="34" charset="0"/>
              </a:rPr>
              <a:t>natouvoroc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pencaq</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Ceuyroc</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Diockoroc</a:t>
            </a:r>
            <a:r>
              <a:rPr lang="fr-FR" sz="3600" dirty="0">
                <a:solidFill>
                  <a:prstClr val="white"/>
                </a:solidFill>
                <a:latin typeface="CS Avva Shenouda" pitchFamily="34" charset="0"/>
              </a:rPr>
              <a:t> .</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Les orthodoxes, </a:t>
            </a:r>
          </a:p>
          <a:p>
            <a:pPr algn="ctr"/>
            <a:r>
              <a:rPr lang="fr-FR" sz="3600" b="1" dirty="0">
                <a:solidFill>
                  <a:prstClr val="white"/>
                </a:solidFill>
                <a:latin typeface="Book Antiqua" pitchFamily="18" charset="0"/>
              </a:rPr>
              <a:t>les spirituels, </a:t>
            </a:r>
          </a:p>
          <a:p>
            <a:pPr algn="ctr"/>
            <a:r>
              <a:rPr lang="fr-FR" sz="3600" b="1" dirty="0">
                <a:solidFill>
                  <a:prstClr val="white"/>
                </a:solidFill>
                <a:latin typeface="Book Antiqua" pitchFamily="18" charset="0"/>
              </a:rPr>
              <a:t>notre maître Sévère,</a:t>
            </a:r>
          </a:p>
          <a:p>
            <a:pPr algn="ctr"/>
            <a:r>
              <a:rPr lang="fr-FR" sz="3600" b="1" dirty="0">
                <a:solidFill>
                  <a:prstClr val="white"/>
                </a:solidFill>
                <a:latin typeface="Book Antiqua" pitchFamily="18" charset="0"/>
              </a:rPr>
              <a:t> et </a:t>
            </a:r>
            <a:r>
              <a:rPr lang="fr-FR" sz="3600" b="1" dirty="0" err="1">
                <a:solidFill>
                  <a:prstClr val="white"/>
                </a:solidFill>
                <a:latin typeface="Book Antiqua" pitchFamily="18" charset="0"/>
              </a:rPr>
              <a:t>Dioscore</a:t>
            </a:r>
            <a:endParaRPr lang="fr-FR" sz="3600" b="1" dirty="0">
              <a:solidFill>
                <a:prstClr val="white"/>
              </a:solidFill>
              <a:latin typeface="Book Antiqua" pitchFamily="18" charset="0"/>
            </a:endParaRPr>
          </a:p>
        </p:txBody>
      </p:sp>
      <p:sp>
        <p:nvSpPr>
          <p:cNvPr id="4" name="ZoneTexte 3">
            <a:extLst>
              <a:ext uri="{FF2B5EF4-FFF2-40B4-BE49-F238E27FC236}">
                <a16:creationId xmlns:a16="http://schemas.microsoft.com/office/drawing/2014/main" id="{49E8B42A-AE51-A513-5CDE-17BA4ACA464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2DF85084-79BA-FC48-3AED-99D0DFBA58B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583055"/>
      </p:ext>
    </p:extLst>
  </p:cSld>
  <p:clrMapOvr>
    <a:masterClrMapping/>
  </p:clrMapOvr>
  <p:transition/>
</p:sld>
</file>

<file path=ppt/slides/slide54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كَمِّل تهليلنا </a:t>
            </a:r>
            <a:endParaRPr lang="fr-FR" sz="4800" dirty="0">
              <a:solidFill>
                <a:prstClr val="white"/>
              </a:solidFill>
            </a:endParaRPr>
          </a:p>
          <a:p>
            <a:pPr algn="just" rtl="1"/>
            <a:r>
              <a:rPr lang="ar-EG" sz="4800" dirty="0">
                <a:solidFill>
                  <a:prstClr val="white"/>
                </a:solidFill>
              </a:rPr>
              <a:t>يا </a:t>
            </a:r>
            <a:r>
              <a:rPr lang="ar-EG" sz="4800" dirty="0" err="1">
                <a:solidFill>
                  <a:prstClr val="white"/>
                </a:solidFill>
              </a:rPr>
              <a:t>عمانوئيل</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كَمِّل    صلاتنا </a:t>
            </a:r>
            <a:endParaRPr lang="fr-FR" sz="4800" dirty="0">
              <a:solidFill>
                <a:prstClr val="white"/>
              </a:solidFill>
            </a:endParaRPr>
          </a:p>
          <a:p>
            <a:pPr algn="just" rtl="1"/>
            <a:r>
              <a:rPr lang="ar-EG" sz="4800" dirty="0">
                <a:solidFill>
                  <a:prstClr val="white"/>
                </a:solidFill>
              </a:rPr>
              <a:t>بفرح   و تهليل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Jwk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mpen;elyl</a:t>
            </a:r>
            <a:r>
              <a:rPr lang="fr-FR" sz="3600" dirty="0">
                <a:solidFill>
                  <a:prstClr val="white"/>
                </a:solidFill>
                <a:latin typeface="CS Avva Shenouda" pitchFamily="34" charset="0"/>
              </a:rPr>
              <a:t> @ `w </a:t>
            </a:r>
            <a:r>
              <a:rPr lang="fr-FR" sz="3600" dirty="0" err="1">
                <a:solidFill>
                  <a:prstClr val="white"/>
                </a:solidFill>
                <a:latin typeface="CS Avva Shenouda" pitchFamily="34" charset="0"/>
              </a:rPr>
              <a:t>Emmanouyl</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jwk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mpen`slyl</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ouounof</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ou;elyl</a:t>
            </a:r>
            <a:r>
              <a:rPr lang="fr-FR" sz="3600" dirty="0">
                <a:solidFill>
                  <a:prstClr val="white"/>
                </a:solidFill>
                <a:latin typeface="CS Avva Shenouda" pitchFamily="34" charset="0"/>
              </a:rPr>
              <a:t> .</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Accomplis notre allégresse </a:t>
            </a:r>
          </a:p>
          <a:p>
            <a:pPr algn="ctr"/>
            <a:r>
              <a:rPr lang="fr-FR" sz="3600" b="1" dirty="0">
                <a:solidFill>
                  <a:prstClr val="white"/>
                </a:solidFill>
                <a:latin typeface="Book Antiqua" pitchFamily="18" charset="0"/>
              </a:rPr>
              <a:t>Emmanuel, accomplis </a:t>
            </a:r>
          </a:p>
          <a:p>
            <a:pPr algn="ctr"/>
            <a:r>
              <a:rPr lang="fr-FR" sz="3600" b="1" dirty="0">
                <a:solidFill>
                  <a:prstClr val="white"/>
                </a:solidFill>
                <a:latin typeface="Book Antiqua" pitchFamily="18" charset="0"/>
              </a:rPr>
              <a:t>notre prière, avec </a:t>
            </a:r>
          </a:p>
          <a:p>
            <a:pPr algn="ctr"/>
            <a:r>
              <a:rPr lang="fr-FR" sz="3600" b="1" dirty="0">
                <a:solidFill>
                  <a:prstClr val="white"/>
                </a:solidFill>
                <a:latin typeface="Book Antiqua" pitchFamily="18" charset="0"/>
              </a:rPr>
              <a:t>joie et allégresse</a:t>
            </a:r>
          </a:p>
        </p:txBody>
      </p:sp>
      <p:sp>
        <p:nvSpPr>
          <p:cNvPr id="4" name="ZoneTexte 3">
            <a:extLst>
              <a:ext uri="{FF2B5EF4-FFF2-40B4-BE49-F238E27FC236}">
                <a16:creationId xmlns:a16="http://schemas.microsoft.com/office/drawing/2014/main" id="{62330619-CD1C-7E25-F6F7-7BD711379BF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3050085B-1A8C-8049-2AA3-80C227F787A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53512978"/>
      </p:ext>
    </p:extLst>
  </p:cSld>
  <p:clrMapOvr>
    <a:masterClrMapping/>
  </p:clrMapOvr>
  <p:transition/>
</p:sld>
</file>

<file path=ppt/slides/slide54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err="1">
                <a:solidFill>
                  <a:prstClr val="white"/>
                </a:solidFill>
              </a:rPr>
              <a:t>إقبل</a:t>
            </a:r>
            <a:r>
              <a:rPr lang="ar-EG" sz="4400" dirty="0">
                <a:solidFill>
                  <a:prstClr val="white"/>
                </a:solidFill>
              </a:rPr>
              <a:t> طلباتنا </a:t>
            </a:r>
            <a:endParaRPr lang="fr-FR" sz="4400" dirty="0">
              <a:solidFill>
                <a:prstClr val="white"/>
              </a:solidFill>
            </a:endParaRPr>
          </a:p>
          <a:p>
            <a:pPr algn="just" rtl="1"/>
            <a:r>
              <a:rPr lang="ar-EG" sz="4400" dirty="0">
                <a:solidFill>
                  <a:prstClr val="white"/>
                </a:solidFill>
              </a:rPr>
              <a:t>ولا ترفُضنا </a:t>
            </a:r>
            <a:endParaRPr lang="fr-FR" sz="4400" dirty="0">
              <a:solidFill>
                <a:prstClr val="white"/>
              </a:solidFill>
            </a:endParaRPr>
          </a:p>
          <a:p>
            <a:pPr algn="just" rtl="1"/>
            <a:r>
              <a:rPr lang="ar-EG" sz="4400" dirty="0">
                <a:solidFill>
                  <a:prstClr val="white"/>
                </a:solidFill>
              </a:rPr>
              <a:t>من قِبَل </a:t>
            </a:r>
            <a:r>
              <a:rPr lang="ar-EG" sz="4400" dirty="0" err="1">
                <a:solidFill>
                  <a:prstClr val="white"/>
                </a:solidFill>
              </a:rPr>
              <a:t>سؤالات</a:t>
            </a:r>
            <a:r>
              <a:rPr lang="ar-EG" sz="4400" dirty="0">
                <a:solidFill>
                  <a:prstClr val="white"/>
                </a:solidFill>
              </a:rPr>
              <a:t> </a:t>
            </a:r>
            <a:endParaRPr lang="fr-FR" sz="4400" dirty="0">
              <a:solidFill>
                <a:prstClr val="white"/>
              </a:solidFill>
            </a:endParaRPr>
          </a:p>
          <a:p>
            <a:pPr algn="just" rtl="1"/>
            <a:r>
              <a:rPr lang="ar-EG" sz="4400" dirty="0">
                <a:solidFill>
                  <a:prstClr val="white"/>
                </a:solidFill>
              </a:rPr>
              <a:t>الذينَ ذكَرنا أسمائهم </a:t>
            </a:r>
            <a:endParaRPr lang="fr-FR" sz="44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pt-BR" sz="3600" dirty="0">
                <a:solidFill>
                  <a:prstClr val="white"/>
                </a:solidFill>
                <a:latin typeface="CS Avva Shenouda" pitchFamily="34" charset="0"/>
              </a:rPr>
              <a:t>{i `nnen]ho @ </a:t>
            </a:r>
            <a:br>
              <a:rPr lang="pt-BR" sz="3600" dirty="0">
                <a:solidFill>
                  <a:prstClr val="white"/>
                </a:solidFill>
                <a:latin typeface="CS Avva Shenouda" pitchFamily="34" charset="0"/>
              </a:rPr>
            </a:br>
            <a:r>
              <a:rPr lang="pt-BR" sz="3600" dirty="0">
                <a:solidFill>
                  <a:prstClr val="white"/>
                </a:solidFill>
                <a:latin typeface="CS Avva Shenouda" pitchFamily="34" charset="0"/>
              </a:rPr>
              <a:t>`mpek`;renhi`pho @ hiten ni]ho @ `nny`etantaou`o `enouran .</a:t>
            </a:r>
            <a:endParaRPr lang="fr-FR" sz="36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Reçois notre imploration, </a:t>
            </a:r>
          </a:p>
          <a:p>
            <a:pPr algn="ctr"/>
            <a:r>
              <a:rPr lang="fr-FR" sz="3600" b="1" dirty="0">
                <a:solidFill>
                  <a:prstClr val="white"/>
                </a:solidFill>
                <a:latin typeface="Book Antiqua" pitchFamily="18" charset="0"/>
              </a:rPr>
              <a:t>ne la rejette pas, </a:t>
            </a:r>
          </a:p>
          <a:p>
            <a:pPr algn="ctr"/>
            <a:r>
              <a:rPr lang="fr-FR" sz="3600" b="1" dirty="0">
                <a:solidFill>
                  <a:prstClr val="white"/>
                </a:solidFill>
                <a:latin typeface="Book Antiqua" pitchFamily="18" charset="0"/>
              </a:rPr>
              <a:t>par les demandes, des noms </a:t>
            </a:r>
          </a:p>
          <a:p>
            <a:pPr algn="ctr"/>
            <a:r>
              <a:rPr lang="fr-FR" sz="3600" b="1" dirty="0">
                <a:solidFill>
                  <a:prstClr val="white"/>
                </a:solidFill>
                <a:latin typeface="Book Antiqua" pitchFamily="18" charset="0"/>
              </a:rPr>
              <a:t>qui ont été invoqués.</a:t>
            </a:r>
          </a:p>
        </p:txBody>
      </p:sp>
      <p:sp>
        <p:nvSpPr>
          <p:cNvPr id="4" name="ZoneTexte 3">
            <a:extLst>
              <a:ext uri="{FF2B5EF4-FFF2-40B4-BE49-F238E27FC236}">
                <a16:creationId xmlns:a16="http://schemas.microsoft.com/office/drawing/2014/main" id="{B278370E-7ABD-00B4-12DF-20848A39707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B6F9B438-2FD6-EE3D-8782-54BB804EF9C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31166262"/>
      </p:ext>
    </p:extLst>
  </p:cSld>
  <p:clrMapOvr>
    <a:masterClrMapping/>
  </p:clrMapOvr>
  <p:transition/>
</p:sld>
</file>

<file path=ppt/slides/slide54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62736" cy="3046988"/>
          </a:xfrm>
          <a:prstGeom prst="rect">
            <a:avLst/>
          </a:prstGeom>
        </p:spPr>
        <p:txBody>
          <a:bodyPr wrap="square">
            <a:spAutoFit/>
          </a:bodyPr>
          <a:lstStyle/>
          <a:p>
            <a:pPr algn="just" rtl="1"/>
            <a:r>
              <a:rPr lang="ar-EG" sz="4800" dirty="0">
                <a:solidFill>
                  <a:prstClr val="white"/>
                </a:solidFill>
              </a:rPr>
              <a:t>أطلُب إليكَ </a:t>
            </a:r>
            <a:endParaRPr lang="fr-FR" sz="4800" dirty="0">
              <a:solidFill>
                <a:prstClr val="white"/>
              </a:solidFill>
            </a:endParaRPr>
          </a:p>
          <a:p>
            <a:pPr algn="just" rtl="1"/>
            <a:r>
              <a:rPr lang="ar-EG" sz="4800" dirty="0">
                <a:solidFill>
                  <a:prstClr val="white"/>
                </a:solidFill>
              </a:rPr>
              <a:t>يا ملكنا المسيح </a:t>
            </a:r>
            <a:endParaRPr lang="fr-FR" sz="4800" dirty="0">
              <a:solidFill>
                <a:prstClr val="white"/>
              </a:solidFill>
            </a:endParaRPr>
          </a:p>
          <a:p>
            <a:pPr algn="just" rtl="1"/>
            <a:r>
              <a:rPr lang="ar-EG" sz="4800" dirty="0">
                <a:solidFill>
                  <a:prstClr val="white"/>
                </a:solidFill>
              </a:rPr>
              <a:t>لكي تحفظنَا </a:t>
            </a:r>
            <a:endParaRPr lang="fr-FR" sz="4800" dirty="0">
              <a:solidFill>
                <a:prstClr val="white"/>
              </a:solidFill>
            </a:endParaRPr>
          </a:p>
          <a:p>
            <a:pPr algn="just" rtl="1"/>
            <a:r>
              <a:rPr lang="ar-EG" sz="4800" dirty="0">
                <a:solidFill>
                  <a:prstClr val="white"/>
                </a:solidFill>
              </a:rPr>
              <a:t>مِنَ التجارب</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fr-FR" sz="3600" dirty="0">
                <a:solidFill>
                  <a:prstClr val="white"/>
                </a:solidFill>
                <a:latin typeface="CS Avva Shenouda" pitchFamily="34" charset="0"/>
              </a:rPr>
              <a:t>}]ho `</a:t>
            </a:r>
            <a:r>
              <a:rPr lang="fr-FR" sz="3600" dirty="0" err="1">
                <a:solidFill>
                  <a:prstClr val="white"/>
                </a:solidFill>
                <a:latin typeface="CS Avva Shenouda" pitchFamily="34" charset="0"/>
              </a:rPr>
              <a:t>erok</a:t>
            </a:r>
            <a:r>
              <a:rPr lang="fr-FR" sz="3600" dirty="0">
                <a:solidFill>
                  <a:prstClr val="white"/>
                </a:solidFill>
                <a:latin typeface="CS Avva Shenouda" pitchFamily="34" charset="0"/>
              </a:rPr>
              <a:t> @  `w </a:t>
            </a:r>
            <a:r>
              <a:rPr lang="fr-FR" sz="3600" dirty="0" err="1">
                <a:solidFill>
                  <a:prstClr val="white"/>
                </a:solidFill>
                <a:latin typeface="CS Avva Shenouda" pitchFamily="34" charset="0"/>
              </a:rPr>
              <a:t>Pennyb</a:t>
            </a:r>
            <a:r>
              <a:rPr lang="fr-FR" sz="3600" dirty="0">
                <a:solidFill>
                  <a:prstClr val="white"/>
                </a:solidFill>
                <a:latin typeface="CS Avva Shenouda" pitchFamily="34" charset="0"/>
              </a:rPr>
              <a:t> P=,=c @ `</a:t>
            </a:r>
            <a:r>
              <a:rPr lang="fr-FR" sz="3600" dirty="0" err="1">
                <a:solidFill>
                  <a:prstClr val="white"/>
                </a:solidFill>
                <a:latin typeface="CS Avva Shenouda" pitchFamily="34" charset="0"/>
              </a:rPr>
              <a:t>ntek`areh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nipiracmoc</a:t>
            </a:r>
            <a:r>
              <a:rPr lang="fr-FR" sz="3600" dirty="0">
                <a:solidFill>
                  <a:prstClr val="white"/>
                </a:solidFill>
                <a:latin typeface="CS Avva Shenouda" pitchFamily="34" charset="0"/>
              </a:rPr>
              <a:t> .</a:t>
            </a: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Je te demande, </a:t>
            </a:r>
          </a:p>
          <a:p>
            <a:pPr algn="ctr"/>
            <a:r>
              <a:rPr lang="fr-FR" sz="3600" b="1" dirty="0">
                <a:solidFill>
                  <a:prstClr val="white"/>
                </a:solidFill>
                <a:latin typeface="Book Antiqua" pitchFamily="18" charset="0"/>
              </a:rPr>
              <a:t>ô roi le Christ, </a:t>
            </a:r>
          </a:p>
          <a:p>
            <a:pPr algn="ctr"/>
            <a:r>
              <a:rPr lang="fr-FR" sz="3600" b="1" dirty="0">
                <a:solidFill>
                  <a:prstClr val="white"/>
                </a:solidFill>
                <a:latin typeface="Book Antiqua" pitchFamily="18" charset="0"/>
              </a:rPr>
              <a:t>de nous garder </a:t>
            </a:r>
          </a:p>
          <a:p>
            <a:pPr algn="ctr"/>
            <a:r>
              <a:rPr lang="fr-FR" sz="3600" b="1" dirty="0">
                <a:solidFill>
                  <a:prstClr val="white"/>
                </a:solidFill>
                <a:latin typeface="Book Antiqua" pitchFamily="18" charset="0"/>
              </a:rPr>
              <a:t>des tentations.</a:t>
            </a:r>
          </a:p>
        </p:txBody>
      </p:sp>
      <p:sp>
        <p:nvSpPr>
          <p:cNvPr id="4" name="ZoneTexte 3">
            <a:extLst>
              <a:ext uri="{FF2B5EF4-FFF2-40B4-BE49-F238E27FC236}">
                <a16:creationId xmlns:a16="http://schemas.microsoft.com/office/drawing/2014/main" id="{C7C7297D-E222-F627-CAF8-F3AE10AEC99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8281C1FD-FD02-A863-5403-91D0FE699A4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14444804"/>
      </p:ext>
    </p:extLst>
  </p:cSld>
  <p:clrMapOvr>
    <a:masterClrMapping/>
  </p:clrMapOvr>
  <p:transition/>
</p:sld>
</file>

<file path=ppt/slides/slide54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وأعطِنَا معونة </a:t>
            </a:r>
            <a:endParaRPr lang="fr-FR" sz="4800" dirty="0">
              <a:solidFill>
                <a:prstClr val="white"/>
              </a:solidFill>
            </a:endParaRPr>
          </a:p>
          <a:p>
            <a:pPr algn="just" rtl="1"/>
            <a:r>
              <a:rPr lang="ar-EG" sz="4800" dirty="0" err="1">
                <a:solidFill>
                  <a:prstClr val="white"/>
                </a:solidFill>
              </a:rPr>
              <a:t>وإغفرِ</a:t>
            </a:r>
            <a:r>
              <a:rPr lang="ar-EG" sz="4800" dirty="0">
                <a:solidFill>
                  <a:prstClr val="white"/>
                </a:solidFill>
              </a:rPr>
              <a:t> لنا آثامنا </a:t>
            </a:r>
            <a:endParaRPr lang="fr-FR" sz="4800" dirty="0">
              <a:solidFill>
                <a:prstClr val="white"/>
              </a:solidFill>
            </a:endParaRPr>
          </a:p>
          <a:p>
            <a:pPr algn="just" rtl="1"/>
            <a:r>
              <a:rPr lang="ar-EG" sz="4800" dirty="0">
                <a:solidFill>
                  <a:prstClr val="white"/>
                </a:solidFill>
              </a:rPr>
              <a:t>مِن قِبَل شفاعات </a:t>
            </a:r>
            <a:endParaRPr lang="fr-FR" sz="4800" dirty="0">
              <a:solidFill>
                <a:prstClr val="white"/>
              </a:solidFill>
            </a:endParaRPr>
          </a:p>
          <a:p>
            <a:pPr algn="just" rtl="1"/>
            <a:r>
              <a:rPr lang="ar-EG" sz="4800" dirty="0">
                <a:solidFill>
                  <a:prstClr val="white"/>
                </a:solidFill>
              </a:rPr>
              <a:t>القديسة</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fr-FR" sz="3600" dirty="0">
                <a:solidFill>
                  <a:prstClr val="white"/>
                </a:solidFill>
                <a:latin typeface="CS Avva Shenouda" pitchFamily="34" charset="0"/>
              </a:rPr>
              <a:t>¿Moi nan `</a:t>
            </a:r>
            <a:r>
              <a:rPr lang="fr-FR" sz="3600" dirty="0" err="1">
                <a:solidFill>
                  <a:prstClr val="white"/>
                </a:solidFill>
                <a:latin typeface="CS Avva Shenouda" pitchFamily="34" charset="0"/>
              </a:rPr>
              <a:t>noubo`y;i`a</a:t>
            </a:r>
            <a:r>
              <a:rPr lang="fr-FR" sz="3600" dirty="0">
                <a:solidFill>
                  <a:prstClr val="white"/>
                </a:solidFill>
                <a:latin typeface="CS Avva Shenouda" pitchFamily="34" charset="0"/>
              </a:rPr>
              <a:t> @ ,w nan `</a:t>
            </a:r>
            <a:r>
              <a:rPr lang="fr-FR" sz="3600" dirty="0" err="1">
                <a:solidFill>
                  <a:prstClr val="white"/>
                </a:solidFill>
                <a:latin typeface="CS Avva Shenouda" pitchFamily="34" charset="0"/>
              </a:rPr>
              <a:t>nnen`anomi`a</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hiten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ni`precbi`a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pan`agi`a</a:t>
            </a:r>
            <a:r>
              <a:rPr lang="fr-FR" sz="3600" dirty="0">
                <a:solidFill>
                  <a:prstClr val="white"/>
                </a:solidFill>
                <a:latin typeface="CS Avva Shenouda" pitchFamily="34" charset="0"/>
              </a:rPr>
              <a:t> .</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Aide nous, pardonne </a:t>
            </a:r>
          </a:p>
          <a:p>
            <a:pPr algn="ctr"/>
            <a:r>
              <a:rPr lang="fr-FR" sz="3600" b="1" dirty="0">
                <a:solidFill>
                  <a:prstClr val="white"/>
                </a:solidFill>
                <a:latin typeface="Book Antiqua" pitchFamily="18" charset="0"/>
              </a:rPr>
              <a:t>nous nos iniquités, </a:t>
            </a:r>
          </a:p>
          <a:p>
            <a:pPr algn="ctr"/>
            <a:r>
              <a:rPr lang="fr-FR" sz="3600" b="1" dirty="0">
                <a:solidFill>
                  <a:prstClr val="white"/>
                </a:solidFill>
                <a:latin typeface="Book Antiqua" pitchFamily="18" charset="0"/>
              </a:rPr>
              <a:t>par les intercessions</a:t>
            </a:r>
          </a:p>
          <a:p>
            <a:pPr algn="ctr"/>
            <a:r>
              <a:rPr lang="fr-FR" sz="3600" b="1" dirty="0">
                <a:solidFill>
                  <a:prstClr val="white"/>
                </a:solidFill>
                <a:latin typeface="Book Antiqua" pitchFamily="18" charset="0"/>
              </a:rPr>
              <a:t> de la sainte.</a:t>
            </a:r>
          </a:p>
        </p:txBody>
      </p:sp>
      <p:sp>
        <p:nvSpPr>
          <p:cNvPr id="4" name="ZoneTexte 3">
            <a:extLst>
              <a:ext uri="{FF2B5EF4-FFF2-40B4-BE49-F238E27FC236}">
                <a16:creationId xmlns:a16="http://schemas.microsoft.com/office/drawing/2014/main" id="{1D937015-E063-1AB3-3BDD-819B0C46228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74950ED6-B558-2D0E-EA26-5705F4AAA47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61650687"/>
      </p:ext>
    </p:extLst>
  </p:cSld>
  <p:clrMapOvr>
    <a:masterClrMapping/>
  </p:clrMapOvr>
  <p:transition/>
</p:sld>
</file>

<file path=ppt/slides/slide54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بصلواتِهم </a:t>
            </a:r>
            <a:endParaRPr lang="fr-FR" sz="4800" dirty="0">
              <a:solidFill>
                <a:prstClr val="white"/>
              </a:solidFill>
            </a:endParaRPr>
          </a:p>
          <a:p>
            <a:pPr algn="just" rtl="1"/>
            <a:r>
              <a:rPr lang="ar-EG" sz="4800" dirty="0">
                <a:solidFill>
                  <a:prstClr val="white"/>
                </a:solidFill>
              </a:rPr>
              <a:t>أيها المسيح ملكنا</a:t>
            </a:r>
            <a:endParaRPr lang="fr-FR" sz="4800" dirty="0">
              <a:solidFill>
                <a:prstClr val="white"/>
              </a:solidFill>
            </a:endParaRPr>
          </a:p>
          <a:p>
            <a:pPr algn="just" rtl="1"/>
            <a:r>
              <a:rPr lang="ar-EG" sz="4800" dirty="0">
                <a:solidFill>
                  <a:prstClr val="white"/>
                </a:solidFill>
              </a:rPr>
              <a:t>اصنع معنا رحمة </a:t>
            </a:r>
            <a:endParaRPr lang="fr-FR" sz="4800" dirty="0">
              <a:solidFill>
                <a:prstClr val="white"/>
              </a:solidFill>
            </a:endParaRPr>
          </a:p>
          <a:p>
            <a:pPr algn="just" rtl="1"/>
            <a:r>
              <a:rPr lang="ar-EG" sz="4800" dirty="0">
                <a:solidFill>
                  <a:prstClr val="white"/>
                </a:solidFill>
              </a:rPr>
              <a:t>في ملكوتِكَ .</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Hiten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noueu,y</a:t>
            </a:r>
            <a:r>
              <a:rPr lang="fr-FR" sz="3600" dirty="0">
                <a:solidFill>
                  <a:prstClr val="white"/>
                </a:solidFill>
                <a:latin typeface="CS Avva Shenouda" pitchFamily="34" charset="0"/>
              </a:rPr>
              <a:t> @ </a:t>
            </a:r>
            <a:r>
              <a:rPr lang="pt-BR" sz="3600" dirty="0">
                <a:solidFill>
                  <a:prstClr val="white"/>
                </a:solidFill>
                <a:latin typeface="CS Avva Shenouda" pitchFamily="34" charset="0"/>
              </a:rPr>
              <a:t>P=,=c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Penouro</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ounai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neman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tekmetouro</a:t>
            </a:r>
            <a:r>
              <a:rPr lang="fr-FR" sz="3600" dirty="0">
                <a:solidFill>
                  <a:prstClr val="white"/>
                </a:solidFill>
                <a:latin typeface="CS Avva Shenouda" pitchFamily="34" charset="0"/>
              </a:rPr>
              <a:t> .</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Par leurs prières, </a:t>
            </a:r>
          </a:p>
          <a:p>
            <a:pPr algn="ctr"/>
            <a:r>
              <a:rPr lang="fr-FR" sz="3600" b="1" dirty="0">
                <a:solidFill>
                  <a:prstClr val="white"/>
                </a:solidFill>
                <a:latin typeface="Book Antiqua" pitchFamily="18" charset="0"/>
              </a:rPr>
              <a:t>ô Christ notre Roi, </a:t>
            </a:r>
          </a:p>
          <a:p>
            <a:pPr algn="ctr"/>
            <a:r>
              <a:rPr lang="fr-FR" sz="3600" b="1" dirty="0">
                <a:solidFill>
                  <a:prstClr val="white"/>
                </a:solidFill>
                <a:latin typeface="Book Antiqua" pitchFamily="18" charset="0"/>
              </a:rPr>
              <a:t>aie pitié de nous, </a:t>
            </a:r>
          </a:p>
          <a:p>
            <a:pPr algn="ctr"/>
            <a:r>
              <a:rPr lang="fr-FR" sz="3600" b="1" dirty="0">
                <a:solidFill>
                  <a:prstClr val="white"/>
                </a:solidFill>
                <a:latin typeface="Book Antiqua" pitchFamily="18" charset="0"/>
              </a:rPr>
              <a:t>dans Ton royaume. </a:t>
            </a:r>
          </a:p>
        </p:txBody>
      </p:sp>
      <p:sp>
        <p:nvSpPr>
          <p:cNvPr id="4" name="ZoneTexte 3">
            <a:extLst>
              <a:ext uri="{FF2B5EF4-FFF2-40B4-BE49-F238E27FC236}">
                <a16:creationId xmlns:a16="http://schemas.microsoft.com/office/drawing/2014/main" id="{3A9E30ED-7771-B185-B063-34A1B9A8927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BF37FF93-CE93-1B83-CC4A-4B6BC6FA364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83393504"/>
      </p:ext>
    </p:extLst>
  </p:cSld>
  <p:clrMapOvr>
    <a:masterClrMapping/>
  </p:clrMapOvr>
  <p:transition/>
</p:sld>
</file>

<file path=ppt/slides/slide54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3071664" y="1844827"/>
            <a:ext cx="6336704" cy="2585323"/>
          </a:xfrm>
          <a:prstGeom prst="rect">
            <a:avLst/>
          </a:prstGeom>
        </p:spPr>
        <p:txBody>
          <a:bodyPr wrap="square">
            <a:spAutoFit/>
          </a:bodyPr>
          <a:lstStyle/>
          <a:p>
            <a:pPr algn="ctr"/>
            <a:r>
              <a:rPr lang="fr-FR" sz="5400" b="1" dirty="0">
                <a:solidFill>
                  <a:prstClr val="white"/>
                </a:solidFill>
                <a:latin typeface="Book Antiqua" pitchFamily="18" charset="0"/>
              </a:rPr>
              <a:t>Commémoration des saints</a:t>
            </a:r>
          </a:p>
          <a:p>
            <a:pPr algn="ctr"/>
            <a:r>
              <a:rPr lang="ar-SA" sz="5400" dirty="0">
                <a:solidFill>
                  <a:schemeClr val="bg1"/>
                </a:solidFill>
              </a:rPr>
              <a:t>المجمع</a:t>
            </a:r>
            <a:endParaRPr lang="fr-FR" sz="5400" b="1" dirty="0">
              <a:solidFill>
                <a:schemeClr val="bg1"/>
              </a:solidFill>
              <a:latin typeface="Book Antiqua" pitchFamily="18" charset="0"/>
            </a:endParaRPr>
          </a:p>
        </p:txBody>
      </p:sp>
      <p:sp>
        <p:nvSpPr>
          <p:cNvPr id="7" name="Rectangle 6"/>
          <p:cNvSpPr/>
          <p:nvPr/>
        </p:nvSpPr>
        <p:spPr>
          <a:xfrm>
            <a:off x="2639616" y="4437112"/>
            <a:ext cx="7200800" cy="523220"/>
          </a:xfrm>
          <a:prstGeom prst="rect">
            <a:avLst/>
          </a:prstGeom>
        </p:spPr>
        <p:txBody>
          <a:bodyPr wrap="square">
            <a:spAutoFit/>
          </a:bodyPr>
          <a:lstStyle/>
          <a:p>
            <a:pPr algn="ctr"/>
            <a:r>
              <a:rPr lang="pt-BR" sz="2800" dirty="0">
                <a:solidFill>
                  <a:prstClr val="white"/>
                </a:solidFill>
                <a:latin typeface="CS Avva Shenouda" pitchFamily="34" charset="0"/>
              </a:rPr>
              <a:t>Picinodoc `nte nye;ouab</a:t>
            </a:r>
          </a:p>
        </p:txBody>
      </p:sp>
      <p:sp>
        <p:nvSpPr>
          <p:cNvPr id="8" name="Rectangle 7">
            <a:hlinkClick r:id="rId2" action="ppaction://hlinksldjump"/>
          </p:cNvPr>
          <p:cNvSpPr/>
          <p:nvPr/>
        </p:nvSpPr>
        <p:spPr>
          <a:xfrm>
            <a:off x="8561012" y="5445224"/>
            <a:ext cx="2673927" cy="55436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b="1" dirty="0" err="1">
                <a:solidFill>
                  <a:prstClr val="white"/>
                </a:solidFill>
                <a:latin typeface="Book Antiqua" pitchFamily="18" charset="0"/>
              </a:rPr>
              <a:t>Psalie</a:t>
            </a:r>
            <a:r>
              <a:rPr lang="fr-FR" sz="1600" b="1" dirty="0">
                <a:solidFill>
                  <a:prstClr val="white"/>
                </a:solidFill>
                <a:latin typeface="Book Antiqua" pitchFamily="18" charset="0"/>
              </a:rPr>
              <a:t> Adam pour la commémoration des saints</a:t>
            </a:r>
          </a:p>
        </p:txBody>
      </p:sp>
      <p:sp>
        <p:nvSpPr>
          <p:cNvPr id="10" name="Rectangle 9">
            <a:hlinkClick r:id="rId3" action="ppaction://hlinksldjump"/>
          </p:cNvPr>
          <p:cNvSpPr/>
          <p:nvPr/>
        </p:nvSpPr>
        <p:spPr>
          <a:xfrm>
            <a:off x="888829" y="5445224"/>
            <a:ext cx="2768771" cy="55436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b="1" dirty="0" err="1">
                <a:solidFill>
                  <a:prstClr val="white"/>
                </a:solidFill>
                <a:latin typeface="Book Antiqua" pitchFamily="18" charset="0"/>
              </a:rPr>
              <a:t>Psalie</a:t>
            </a:r>
            <a:r>
              <a:rPr lang="fr-FR" sz="1600" b="1" dirty="0">
                <a:solidFill>
                  <a:prstClr val="white"/>
                </a:solidFill>
                <a:latin typeface="Book Antiqua" pitchFamily="18" charset="0"/>
              </a:rPr>
              <a:t> </a:t>
            </a:r>
            <a:r>
              <a:rPr lang="fr-FR" sz="1600" b="1" dirty="0" err="1">
                <a:solidFill>
                  <a:prstClr val="white"/>
                </a:solidFill>
                <a:latin typeface="Book Antiqua" pitchFamily="18" charset="0"/>
              </a:rPr>
              <a:t>Watos</a:t>
            </a:r>
            <a:r>
              <a:rPr lang="fr-FR" sz="1600" b="1" dirty="0">
                <a:solidFill>
                  <a:prstClr val="white"/>
                </a:solidFill>
                <a:latin typeface="Book Antiqua" pitchFamily="18" charset="0"/>
              </a:rPr>
              <a:t> pour la Commémoration des saints</a:t>
            </a:r>
          </a:p>
        </p:txBody>
      </p:sp>
      <p:pic>
        <p:nvPicPr>
          <p:cNvPr id="12" name="Picture 2" descr="C:\Users\PC_KOLTA\Documents\Youssef\Work\PPT\kiahk\fini\3.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12"/>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256</a:t>
            </a:r>
          </a:p>
        </p:txBody>
      </p:sp>
      <p:sp>
        <p:nvSpPr>
          <p:cNvPr id="14" name="Rectangle 13">
            <a:hlinkClick r:id="rId5" action="ppaction://hlinksldjump"/>
          </p:cNvPr>
          <p:cNvSpPr/>
          <p:nvPr/>
        </p:nvSpPr>
        <p:spPr>
          <a:xfrm>
            <a:off x="8698192" y="6105106"/>
            <a:ext cx="1600640"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Cantiques</a:t>
            </a:r>
            <a:endParaRPr lang="fr-FR" sz="1100" dirty="0">
              <a:solidFill>
                <a:prstClr val="white"/>
              </a:solidFill>
              <a:latin typeface="Book Antiqua" pitchFamily="18" charset="0"/>
            </a:endParaRPr>
          </a:p>
        </p:txBody>
      </p:sp>
      <p:sp>
        <p:nvSpPr>
          <p:cNvPr id="15" name="Rectangle 14">
            <a:hlinkClick r:id="rId6" action="ppaction://hlinksldjump"/>
          </p:cNvPr>
          <p:cNvSpPr/>
          <p:nvPr/>
        </p:nvSpPr>
        <p:spPr>
          <a:xfrm>
            <a:off x="6970000" y="6105106"/>
            <a:ext cx="1656184"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Doxologies</a:t>
            </a:r>
            <a:endParaRPr lang="fr-FR" sz="1100" dirty="0">
              <a:solidFill>
                <a:prstClr val="white"/>
              </a:solidFill>
              <a:latin typeface="Book Antiqua" pitchFamily="18" charset="0"/>
            </a:endParaRPr>
          </a:p>
        </p:txBody>
      </p:sp>
      <p:sp>
        <p:nvSpPr>
          <p:cNvPr id="16" name="Rectangle 15">
            <a:hlinkClick r:id="rId7" action="ppaction://hlinksldjump"/>
          </p:cNvPr>
          <p:cNvSpPr/>
          <p:nvPr/>
        </p:nvSpPr>
        <p:spPr>
          <a:xfrm>
            <a:off x="10370840" y="6105106"/>
            <a:ext cx="1440160"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4</a:t>
            </a:r>
            <a:r>
              <a:rPr lang="fr-FR" sz="1100" baseline="30000" dirty="0"/>
              <a:t>ème</a:t>
            </a:r>
            <a:r>
              <a:rPr lang="fr-FR" sz="1100" dirty="0"/>
              <a:t> </a:t>
            </a:r>
            <a:r>
              <a:rPr lang="fr-FR" sz="1100" dirty="0" err="1"/>
              <a:t>Hos</a:t>
            </a:r>
            <a:endParaRPr lang="fr-FR" sz="1100"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20B558B0-9BD1-BF56-1240-E2FBE68C825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
        <p:nvSpPr>
          <p:cNvPr id="3" name="ZoneTexte 2">
            <a:hlinkClick r:id="rId8" action="ppaction://hlinksldjump"/>
            <a:extLst>
              <a:ext uri="{FF2B5EF4-FFF2-40B4-BE49-F238E27FC236}">
                <a16:creationId xmlns:a16="http://schemas.microsoft.com/office/drawing/2014/main" id="{094FE4EC-58E1-7140-E479-571AA3B8DED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06625666"/>
      </p:ext>
    </p:extLst>
  </p:cSld>
  <p:clrMapOvr>
    <a:masterClrMapping/>
  </p:clrMapOvr>
</p:sld>
</file>

<file path=ppt/slides/slide54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279576" y="2639237"/>
            <a:ext cx="7848872" cy="1323439"/>
          </a:xfrm>
          <a:prstGeom prst="rect">
            <a:avLst/>
          </a:prstGeom>
        </p:spPr>
        <p:txBody>
          <a:bodyPr wrap="square">
            <a:spAutoFit/>
          </a:bodyPr>
          <a:lstStyle/>
          <a:p>
            <a:pPr algn="ctr"/>
            <a:r>
              <a:rPr lang="fr-FR" sz="4000" b="1" dirty="0" err="1">
                <a:solidFill>
                  <a:prstClr val="white"/>
                </a:solidFill>
                <a:latin typeface="Book Antiqua" pitchFamily="18" charset="0"/>
              </a:rPr>
              <a:t>Psalie</a:t>
            </a:r>
            <a:r>
              <a:rPr lang="fr-FR" sz="4000" b="1" dirty="0">
                <a:solidFill>
                  <a:prstClr val="white"/>
                </a:solidFill>
                <a:latin typeface="Book Antiqua" pitchFamily="18" charset="0"/>
              </a:rPr>
              <a:t> </a:t>
            </a:r>
            <a:r>
              <a:rPr lang="fr-FR" sz="4000" b="1" dirty="0" err="1">
                <a:solidFill>
                  <a:prstClr val="white"/>
                </a:solidFill>
                <a:latin typeface="Book Antiqua" pitchFamily="18" charset="0"/>
              </a:rPr>
              <a:t>Watos</a:t>
            </a:r>
            <a:r>
              <a:rPr lang="fr-FR" sz="4000" b="1" dirty="0">
                <a:solidFill>
                  <a:prstClr val="white"/>
                </a:solidFill>
                <a:latin typeface="Book Antiqua" pitchFamily="18" charset="0"/>
              </a:rPr>
              <a:t> pour la commémoration des saints</a:t>
            </a:r>
            <a:endParaRPr lang="fr-FR" sz="4000" dirty="0">
              <a:solidFill>
                <a:prstClr val="white"/>
              </a:solidFill>
            </a:endParaRP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251</a:t>
            </a:r>
          </a:p>
        </p:txBody>
      </p:sp>
      <p:sp>
        <p:nvSpPr>
          <p:cNvPr id="2" name="ZoneTexte 1">
            <a:extLst>
              <a:ext uri="{FF2B5EF4-FFF2-40B4-BE49-F238E27FC236}">
                <a16:creationId xmlns:a16="http://schemas.microsoft.com/office/drawing/2014/main" id="{2E161359-C795-7614-E5F8-CC83AD6044C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3" name="ZoneTexte 2">
            <a:hlinkClick r:id="rId3" action="ppaction://hlinksldjump"/>
            <a:extLst>
              <a:ext uri="{FF2B5EF4-FFF2-40B4-BE49-F238E27FC236}">
                <a16:creationId xmlns:a16="http://schemas.microsoft.com/office/drawing/2014/main" id="{D7547EC0-7759-1D60-CD22-3E2852813C3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33377101"/>
      </p:ext>
    </p:extLst>
  </p:cSld>
  <p:clrMapOvr>
    <a:masterClrMapping/>
  </p:clrMapOvr>
  <p:transition/>
</p:sld>
</file>

<file path=ppt/slides/slide54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تعالوا جميعاً بتهليل </a:t>
            </a:r>
            <a:endParaRPr lang="fr-FR" sz="4800" dirty="0">
              <a:solidFill>
                <a:prstClr val="white"/>
              </a:solidFill>
            </a:endParaRPr>
          </a:p>
          <a:p>
            <a:pPr algn="just" rtl="1"/>
            <a:r>
              <a:rPr lang="ar-EG" sz="4800" dirty="0">
                <a:solidFill>
                  <a:prstClr val="white"/>
                </a:solidFill>
              </a:rPr>
              <a:t>فلنسأل في صلواتنا </a:t>
            </a:r>
            <a:endParaRPr lang="fr-FR" sz="4800" dirty="0">
              <a:solidFill>
                <a:prstClr val="white"/>
              </a:solidFill>
            </a:endParaRPr>
          </a:p>
          <a:p>
            <a:pPr algn="just" rtl="1"/>
            <a:r>
              <a:rPr lang="ar-EG" sz="4800" dirty="0">
                <a:solidFill>
                  <a:prstClr val="white"/>
                </a:solidFill>
              </a:rPr>
              <a:t>بطلبات ميخائيل </a:t>
            </a:r>
            <a:endParaRPr lang="fr-FR" sz="4800" dirty="0">
              <a:solidFill>
                <a:prstClr val="white"/>
              </a:solidFill>
            </a:endParaRPr>
          </a:p>
          <a:p>
            <a:pPr algn="just" rtl="1"/>
            <a:r>
              <a:rPr lang="ar-EG" sz="4800" dirty="0">
                <a:solidFill>
                  <a:prstClr val="white"/>
                </a:solidFill>
              </a:rPr>
              <a:t>تحنَّن علينا يا </a:t>
            </a:r>
            <a:r>
              <a:rPr lang="ar-EG" sz="4800" dirty="0" err="1">
                <a:solidFill>
                  <a:prstClr val="white"/>
                </a:solidFill>
              </a:rPr>
              <a:t>عمانوئيل</a:t>
            </a:r>
            <a:r>
              <a:rPr lang="ar-EG" sz="4800" dirty="0">
                <a:solidFill>
                  <a:prstClr val="white"/>
                </a:solidFill>
              </a:rPr>
              <a:t> </a:t>
            </a:r>
            <a:endParaRPr lang="fr-FR" sz="4800" dirty="0">
              <a:solidFill>
                <a:prstClr val="white"/>
              </a:solidFill>
            </a:endParaRPr>
          </a:p>
        </p:txBody>
      </p:sp>
      <p:sp>
        <p:nvSpPr>
          <p:cNvPr id="6" name="Rectangle 5"/>
          <p:cNvSpPr/>
          <p:nvPr/>
        </p:nvSpPr>
        <p:spPr>
          <a:xfrm>
            <a:off x="457200" y="332656"/>
            <a:ext cx="6070848" cy="2862322"/>
          </a:xfrm>
          <a:prstGeom prst="rect">
            <a:avLst/>
          </a:prstGeom>
        </p:spPr>
        <p:txBody>
          <a:bodyPr wrap="square">
            <a:spAutoFit/>
          </a:bodyPr>
          <a:lstStyle/>
          <a:p>
            <a:pPr algn="just"/>
            <a:r>
              <a:rPr lang="pt-BR" sz="3600" dirty="0">
                <a:solidFill>
                  <a:prstClr val="white"/>
                </a:solidFill>
                <a:latin typeface="CS Avva Shenouda" pitchFamily="34" charset="0"/>
              </a:rPr>
              <a:t>Amwini   tyrou    qen ou;elyl @ maren]ho qen nen`slyl @ hiten nentwbh `mMi,ayl @ senhyt qaron Emmanouyl .</a:t>
            </a:r>
            <a:endParaRPr lang="fr-FR" sz="3600" dirty="0">
              <a:solidFill>
                <a:prstClr val="white"/>
              </a:solidFill>
              <a:latin typeface="CS Avva Shenouda" pitchFamily="34" charset="0"/>
            </a:endParaRPr>
          </a:p>
        </p:txBody>
      </p:sp>
      <p:sp>
        <p:nvSpPr>
          <p:cNvPr id="7" name="Rectangle 6"/>
          <p:cNvSpPr/>
          <p:nvPr/>
        </p:nvSpPr>
        <p:spPr>
          <a:xfrm>
            <a:off x="457200" y="3959188"/>
            <a:ext cx="11247156" cy="2308324"/>
          </a:xfrm>
          <a:prstGeom prst="rect">
            <a:avLst/>
          </a:prstGeom>
        </p:spPr>
        <p:txBody>
          <a:bodyPr wrap="square">
            <a:spAutoFit/>
          </a:bodyPr>
          <a:lstStyle/>
          <a:p>
            <a:pPr algn="ctr"/>
            <a:r>
              <a:rPr lang="fr-FR" sz="3600" b="1" dirty="0">
                <a:solidFill>
                  <a:prstClr val="white"/>
                </a:solidFill>
                <a:latin typeface="Book Antiqua" pitchFamily="18" charset="0"/>
              </a:rPr>
              <a:t>Venez tous avec joie, </a:t>
            </a:r>
          </a:p>
          <a:p>
            <a:pPr algn="ctr"/>
            <a:r>
              <a:rPr lang="fr-FR" sz="3600" b="1" dirty="0">
                <a:solidFill>
                  <a:prstClr val="white"/>
                </a:solidFill>
                <a:latin typeface="Book Antiqua" pitchFamily="18" charset="0"/>
              </a:rPr>
              <a:t>demandons dans nos prières, </a:t>
            </a:r>
          </a:p>
          <a:p>
            <a:pPr algn="ctr"/>
            <a:r>
              <a:rPr lang="fr-FR" sz="3600" b="1" dirty="0">
                <a:solidFill>
                  <a:prstClr val="white"/>
                </a:solidFill>
                <a:latin typeface="Book Antiqua" pitchFamily="18" charset="0"/>
              </a:rPr>
              <a:t>par les implorations de Michel, soit compatissant avec nous Emmanuel.</a:t>
            </a:r>
          </a:p>
        </p:txBody>
      </p:sp>
      <p:sp>
        <p:nvSpPr>
          <p:cNvPr id="4" name="ZoneTexte 3">
            <a:extLst>
              <a:ext uri="{FF2B5EF4-FFF2-40B4-BE49-F238E27FC236}">
                <a16:creationId xmlns:a16="http://schemas.microsoft.com/office/drawing/2014/main" id="{D4467215-F741-FBD2-901F-6BEDF3EFA1E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99445AE4-97BD-DA8C-3B51-8F4EA9647AA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83059487"/>
      </p:ext>
    </p:extLst>
  </p:cSld>
  <p:clrMapOvr>
    <a:masterClrMapping/>
  </p:clrMapOvr>
  <p:transition/>
</p:sld>
</file>

<file path=ppt/slides/slide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7"/>
            <a:ext cx="11247156" cy="2123658"/>
          </a:xfrm>
          <a:prstGeom prst="rect">
            <a:avLst/>
          </a:prstGeom>
        </p:spPr>
        <p:txBody>
          <a:bodyPr wrap="square">
            <a:spAutoFit/>
          </a:bodyPr>
          <a:lstStyle/>
          <a:p>
            <a:pPr algn="just" rtl="1"/>
            <a:r>
              <a:rPr lang="ar-EG" sz="4400" dirty="0">
                <a:solidFill>
                  <a:prstClr val="white"/>
                </a:solidFill>
              </a:rPr>
              <a:t>عجيبٌ هو الله في قديسيه. إله إسرائيل هو يعطى قوة و عزاءاً لشعبه. الصديقون يفرحون و يتهللون أمام </a:t>
            </a:r>
            <a:r>
              <a:rPr lang="ar-EG" sz="4400" dirty="0" err="1">
                <a:solidFill>
                  <a:prstClr val="white"/>
                </a:solidFill>
              </a:rPr>
              <a:t>الله.</a:t>
            </a:r>
            <a:r>
              <a:rPr lang="ar-EG" sz="4400" dirty="0">
                <a:solidFill>
                  <a:prstClr val="white"/>
                </a:solidFill>
              </a:rPr>
              <a:t> و يتنعمون بسرور مبارك الرب الإله. </a:t>
            </a:r>
            <a:r>
              <a:rPr lang="ar-EG" sz="4400" dirty="0" err="1">
                <a:solidFill>
                  <a:prstClr val="white"/>
                </a:solidFill>
              </a:rPr>
              <a:t>الليلويا</a:t>
            </a:r>
            <a:endParaRPr lang="fr-FR" sz="4400" dirty="0">
              <a:solidFill>
                <a:prstClr val="white"/>
              </a:solidFill>
            </a:endParaRPr>
          </a:p>
        </p:txBody>
      </p:sp>
      <p:sp>
        <p:nvSpPr>
          <p:cNvPr id="7" name="Rectangle 6"/>
          <p:cNvSpPr/>
          <p:nvPr/>
        </p:nvSpPr>
        <p:spPr>
          <a:xfrm>
            <a:off x="457200" y="3476618"/>
            <a:ext cx="11247156" cy="1938992"/>
          </a:xfrm>
          <a:prstGeom prst="rect">
            <a:avLst/>
          </a:prstGeom>
        </p:spPr>
        <p:txBody>
          <a:bodyPr wrap="square">
            <a:spAutoFit/>
          </a:bodyPr>
          <a:lstStyle/>
          <a:p>
            <a:pPr algn="ctr"/>
            <a:r>
              <a:rPr lang="fr-FR" sz="3000" b="1" dirty="0">
                <a:solidFill>
                  <a:prstClr val="white"/>
                </a:solidFill>
                <a:latin typeface="Book Antiqua" pitchFamily="18" charset="0"/>
              </a:rPr>
              <a:t>Dieu est grand parmi Ses saints, le Dieu d’Israël donne la force et la puissance à Son peuple. Les justes se réjouissent et sont dans l’allégresse devant Dieu et se plaisent. Bénis soit le Seigneur Dieu. Alléluia.</a:t>
            </a:r>
          </a:p>
        </p:txBody>
      </p:sp>
      <p:sp>
        <p:nvSpPr>
          <p:cNvPr id="4" name="Rectangle 3">
            <a:hlinkClick r:id="rId2" action="ppaction://hlinksldjump"/>
            <a:extLst>
              <a:ext uri="{FF2B5EF4-FFF2-40B4-BE49-F238E27FC236}">
                <a16:creationId xmlns:a16="http://schemas.microsoft.com/office/drawing/2014/main" id="{3DD58C54-8B9F-07D9-1334-ABA25E974B81}"/>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8732F8D5-B758-C6CA-1F07-3280DCADAB2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F4CA2D07-0675-3A26-D844-0940EFE2489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00333683"/>
      </p:ext>
    </p:extLst>
  </p:cSld>
  <p:clrMapOvr>
    <a:masterClrMapping/>
  </p:clrMapOvr>
</p:sld>
</file>

<file path=ppt/slides/slide55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كل كرامة عظيمة  </a:t>
            </a:r>
            <a:r>
              <a:rPr lang="ar-EG" sz="4800" dirty="0" err="1">
                <a:solidFill>
                  <a:prstClr val="white"/>
                </a:solidFill>
              </a:rPr>
              <a:t>عاليه</a:t>
            </a:r>
            <a:r>
              <a:rPr lang="ar-EG" sz="4800" dirty="0">
                <a:solidFill>
                  <a:prstClr val="white"/>
                </a:solidFill>
              </a:rPr>
              <a:t> </a:t>
            </a:r>
            <a:endParaRPr lang="fr-FR" sz="4800" dirty="0">
              <a:solidFill>
                <a:prstClr val="white"/>
              </a:solidFill>
            </a:endParaRPr>
          </a:p>
          <a:p>
            <a:pPr algn="just" rtl="1"/>
            <a:r>
              <a:rPr lang="ar-EG" sz="4800" dirty="0" err="1">
                <a:solidFill>
                  <a:prstClr val="white"/>
                </a:solidFill>
              </a:rPr>
              <a:t>استحقيتها</a:t>
            </a:r>
            <a:r>
              <a:rPr lang="ar-EG" sz="4800" dirty="0">
                <a:solidFill>
                  <a:prstClr val="white"/>
                </a:solidFill>
              </a:rPr>
              <a:t> </a:t>
            </a:r>
            <a:r>
              <a:rPr lang="ar-EG" sz="4800" dirty="0" err="1">
                <a:solidFill>
                  <a:prstClr val="white"/>
                </a:solidFill>
              </a:rPr>
              <a:t>ياغبريال</a:t>
            </a:r>
            <a:r>
              <a:rPr lang="ar-EG" sz="4800" dirty="0">
                <a:solidFill>
                  <a:prstClr val="white"/>
                </a:solidFill>
              </a:rPr>
              <a:t> </a:t>
            </a:r>
            <a:endParaRPr lang="fr-FR" sz="4800" dirty="0">
              <a:solidFill>
                <a:prstClr val="white"/>
              </a:solidFill>
            </a:endParaRPr>
          </a:p>
          <a:p>
            <a:pPr algn="just" rtl="1"/>
            <a:r>
              <a:rPr lang="ar-EG" sz="4800" dirty="0" err="1">
                <a:solidFill>
                  <a:prstClr val="white"/>
                </a:solidFill>
              </a:rPr>
              <a:t>لانك</a:t>
            </a:r>
            <a:r>
              <a:rPr lang="ar-EG" sz="4800" dirty="0">
                <a:solidFill>
                  <a:prstClr val="white"/>
                </a:solidFill>
              </a:rPr>
              <a:t>  بشَّرت بتهليل </a:t>
            </a:r>
            <a:endParaRPr lang="fr-FR" sz="4800" dirty="0">
              <a:solidFill>
                <a:prstClr val="white"/>
              </a:solidFill>
            </a:endParaRPr>
          </a:p>
          <a:p>
            <a:pPr algn="just" rtl="1"/>
            <a:r>
              <a:rPr lang="ar-EG" sz="4800" dirty="0">
                <a:solidFill>
                  <a:prstClr val="white"/>
                </a:solidFill>
              </a:rPr>
              <a:t>مريم أم </a:t>
            </a:r>
            <a:r>
              <a:rPr lang="ar-EG" sz="4800" dirty="0" err="1">
                <a:solidFill>
                  <a:prstClr val="white"/>
                </a:solidFill>
              </a:rPr>
              <a:t>عمانوئيل</a:t>
            </a:r>
            <a:r>
              <a:rPr lang="ar-EG" sz="4800" dirty="0">
                <a:solidFill>
                  <a:prstClr val="white"/>
                </a:solidFill>
              </a:rPr>
              <a:t> </a:t>
            </a:r>
            <a:endParaRPr lang="fr-FR" sz="4800" dirty="0">
              <a:solidFill>
                <a:prstClr val="white"/>
              </a:solidFill>
            </a:endParaRPr>
          </a:p>
        </p:txBody>
      </p:sp>
      <p:sp>
        <p:nvSpPr>
          <p:cNvPr id="6" name="Rectangle 5"/>
          <p:cNvSpPr/>
          <p:nvPr/>
        </p:nvSpPr>
        <p:spPr>
          <a:xfrm>
            <a:off x="487644" y="332656"/>
            <a:ext cx="6040404" cy="2308324"/>
          </a:xfrm>
          <a:prstGeom prst="rect">
            <a:avLst/>
          </a:prstGeom>
        </p:spPr>
        <p:txBody>
          <a:bodyPr wrap="square">
            <a:spAutoFit/>
          </a:bodyPr>
          <a:lstStyle/>
          <a:p>
            <a:pPr algn="just"/>
            <a:r>
              <a:rPr lang="fr-FR" sz="3600" dirty="0">
                <a:solidFill>
                  <a:prstClr val="white"/>
                </a:solidFill>
                <a:latin typeface="CS Avva Shenouda" pitchFamily="34" charset="0"/>
              </a:rPr>
              <a:t>Bon </a:t>
            </a:r>
            <a:r>
              <a:rPr lang="fr-FR" sz="3600" dirty="0" err="1">
                <a:solidFill>
                  <a:prstClr val="white"/>
                </a:solidFill>
                <a:latin typeface="CS Avva Shenouda" pitchFamily="34" charset="0"/>
              </a:rPr>
              <a:t>ounis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ntai`o</a:t>
            </a:r>
            <a:r>
              <a:rPr lang="fr-FR" sz="3600" dirty="0">
                <a:solidFill>
                  <a:prstClr val="white"/>
                </a:solidFill>
                <a:latin typeface="CS Avva Shenouda" pitchFamily="34" charset="0"/>
              </a:rPr>
              <a:t> et[</a:t>
            </a:r>
            <a:r>
              <a:rPr lang="fr-FR" sz="3600" dirty="0" err="1">
                <a:solidFill>
                  <a:prstClr val="white"/>
                </a:solidFill>
                <a:latin typeface="CS Avva Shenouda" pitchFamily="34" charset="0"/>
              </a:rPr>
              <a:t>oci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ak`m`psa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mmoc</a:t>
            </a:r>
            <a:r>
              <a:rPr lang="fr-FR" sz="3600" dirty="0">
                <a:solidFill>
                  <a:prstClr val="white"/>
                </a:solidFill>
                <a:latin typeface="CS Avva Shenouda" pitchFamily="34" charset="0"/>
              </a:rPr>
              <a:t> `w </a:t>
            </a:r>
            <a:r>
              <a:rPr lang="fr-FR" sz="3600" dirty="0" err="1">
                <a:solidFill>
                  <a:prstClr val="white"/>
                </a:solidFill>
                <a:latin typeface="CS Avva Shenouda" pitchFamily="34" charset="0"/>
              </a:rPr>
              <a:t>Gabriyl</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etakhiwis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ou;elyl</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Mari`a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nEmmanouyl</a:t>
            </a:r>
            <a:endParaRPr lang="fr-FR" sz="36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Toute gloire élevée, </a:t>
            </a:r>
          </a:p>
          <a:p>
            <a:pPr algn="ctr"/>
            <a:r>
              <a:rPr lang="fr-FR" sz="3600" b="1" dirty="0">
                <a:solidFill>
                  <a:prstClr val="white"/>
                </a:solidFill>
                <a:latin typeface="Book Antiqua" pitchFamily="18" charset="0"/>
              </a:rPr>
              <a:t>tu en fus digne Gabriel, </a:t>
            </a:r>
          </a:p>
          <a:p>
            <a:pPr algn="ctr"/>
            <a:r>
              <a:rPr lang="fr-FR" sz="3600" b="1" dirty="0">
                <a:solidFill>
                  <a:prstClr val="white"/>
                </a:solidFill>
                <a:latin typeface="Book Antiqua" pitchFamily="18" charset="0"/>
              </a:rPr>
              <a:t>car tu annonças avec joie, </a:t>
            </a:r>
          </a:p>
          <a:p>
            <a:pPr algn="ctr"/>
            <a:r>
              <a:rPr lang="fr-FR" sz="3600" b="1" dirty="0">
                <a:solidFill>
                  <a:prstClr val="white"/>
                </a:solidFill>
                <a:latin typeface="Book Antiqua" pitchFamily="18" charset="0"/>
              </a:rPr>
              <a:t>Marie mère d’Emmanuel.</a:t>
            </a:r>
          </a:p>
        </p:txBody>
      </p:sp>
      <p:sp>
        <p:nvSpPr>
          <p:cNvPr id="4" name="ZoneTexte 3">
            <a:extLst>
              <a:ext uri="{FF2B5EF4-FFF2-40B4-BE49-F238E27FC236}">
                <a16:creationId xmlns:a16="http://schemas.microsoft.com/office/drawing/2014/main" id="{6AB21173-ADE4-339C-EA27-41ABBF141B8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340D3D93-840E-C6A5-1682-C579583AD6E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93787183"/>
      </p:ext>
    </p:extLst>
  </p:cSld>
  <p:clrMapOvr>
    <a:masterClrMapping/>
  </p:clrMapOvr>
  <p:transition/>
</p:sld>
</file>

<file path=ppt/slides/slide55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err="1">
                <a:solidFill>
                  <a:prstClr val="white"/>
                </a:solidFill>
              </a:rPr>
              <a:t>لانك</a:t>
            </a:r>
            <a:r>
              <a:rPr lang="ar-EG" sz="4800" dirty="0">
                <a:solidFill>
                  <a:prstClr val="white"/>
                </a:solidFill>
              </a:rPr>
              <a:t> أنتَ هو الثالث </a:t>
            </a:r>
            <a:endParaRPr lang="fr-FR" sz="4800" dirty="0">
              <a:solidFill>
                <a:prstClr val="white"/>
              </a:solidFill>
            </a:endParaRPr>
          </a:p>
          <a:p>
            <a:pPr algn="just" rtl="1"/>
            <a:r>
              <a:rPr lang="ar-EG" sz="4800" dirty="0">
                <a:solidFill>
                  <a:prstClr val="white"/>
                </a:solidFill>
              </a:rPr>
              <a:t>يا رافائيل مفرح القلوب </a:t>
            </a:r>
            <a:endParaRPr lang="fr-FR" sz="4800" dirty="0">
              <a:solidFill>
                <a:prstClr val="white"/>
              </a:solidFill>
            </a:endParaRPr>
          </a:p>
          <a:p>
            <a:pPr algn="just" rtl="1"/>
            <a:r>
              <a:rPr lang="ar-EG" sz="4800" dirty="0">
                <a:solidFill>
                  <a:prstClr val="white"/>
                </a:solidFill>
              </a:rPr>
              <a:t>لان الله الرحوم </a:t>
            </a:r>
            <a:endParaRPr lang="fr-FR" sz="4800" dirty="0">
              <a:solidFill>
                <a:prstClr val="white"/>
              </a:solidFill>
            </a:endParaRPr>
          </a:p>
          <a:p>
            <a:pPr algn="just" rtl="1"/>
            <a:r>
              <a:rPr lang="ar-EG" sz="4800" dirty="0">
                <a:solidFill>
                  <a:prstClr val="white"/>
                </a:solidFill>
              </a:rPr>
              <a:t>ملأك رحمة وتحنن</a:t>
            </a:r>
            <a:endParaRPr lang="fr-FR" sz="4800" dirty="0">
              <a:solidFill>
                <a:prstClr val="white"/>
              </a:solidFill>
            </a:endParaRPr>
          </a:p>
        </p:txBody>
      </p:sp>
      <p:sp>
        <p:nvSpPr>
          <p:cNvPr id="6" name="Rectangle 5"/>
          <p:cNvSpPr/>
          <p:nvPr/>
        </p:nvSpPr>
        <p:spPr>
          <a:xfrm>
            <a:off x="457200" y="332656"/>
            <a:ext cx="6070848" cy="2862322"/>
          </a:xfrm>
          <a:prstGeom prst="rect">
            <a:avLst/>
          </a:prstGeom>
        </p:spPr>
        <p:txBody>
          <a:bodyPr wrap="square">
            <a:spAutoFit/>
          </a:bodyPr>
          <a:lstStyle/>
          <a:p>
            <a:pPr algn="just"/>
            <a:r>
              <a:rPr lang="fr-FR" sz="3600" dirty="0">
                <a:solidFill>
                  <a:prstClr val="white"/>
                </a:solidFill>
                <a:latin typeface="CS Avva Shenouda" pitchFamily="34" charset="0"/>
              </a:rPr>
              <a:t>¿Ge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pimah</a:t>
            </a:r>
            <a:r>
              <a:rPr lang="fr-FR" sz="3600" dirty="0">
                <a:solidFill>
                  <a:prstClr val="white"/>
                </a:solidFill>
                <a:latin typeface="CS Avva Shenouda" pitchFamily="34" charset="0"/>
              </a:rPr>
              <a:t>=j @ `w </a:t>
            </a:r>
            <a:r>
              <a:rPr lang="fr-FR" sz="3600" dirty="0" err="1">
                <a:solidFill>
                  <a:prstClr val="white"/>
                </a:solidFill>
                <a:latin typeface="CS Avva Shenouda" pitchFamily="34" charset="0"/>
              </a:rPr>
              <a:t>Ravayl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pounof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nhyt</a:t>
            </a:r>
            <a:r>
              <a:rPr lang="fr-FR" sz="3600" dirty="0">
                <a:solidFill>
                  <a:prstClr val="white"/>
                </a:solidFill>
                <a:latin typeface="CS Avva Shenouda" pitchFamily="34" charset="0"/>
              </a:rPr>
              <a:t> @ je `a `</a:t>
            </a:r>
            <a:r>
              <a:rPr lang="fr-FR" sz="3600" dirty="0" err="1">
                <a:solidFill>
                  <a:prstClr val="white"/>
                </a:solidFill>
                <a:latin typeface="CS Avva Shenouda" pitchFamily="34" charset="0"/>
              </a:rPr>
              <a:t>Vnou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pinayt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mahk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nnai</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hanmetsenhyt</a:t>
            </a:r>
            <a:r>
              <a:rPr lang="fr-FR" sz="3600" dirty="0">
                <a:solidFill>
                  <a:prstClr val="white"/>
                </a:solidFill>
                <a:latin typeface="CS Avva Shenouda" pitchFamily="34" charset="0"/>
              </a:rPr>
              <a:t> </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Car tu es le troisième, </a:t>
            </a:r>
          </a:p>
          <a:p>
            <a:pPr algn="ctr"/>
            <a:r>
              <a:rPr lang="fr-FR" sz="3600" b="1" dirty="0">
                <a:solidFill>
                  <a:prstClr val="white"/>
                </a:solidFill>
                <a:latin typeface="Book Antiqua" pitchFamily="18" charset="0"/>
              </a:rPr>
              <a:t>ô Raphaël qui réjouis les cœurs, </a:t>
            </a:r>
          </a:p>
          <a:p>
            <a:pPr algn="ctr"/>
            <a:r>
              <a:rPr lang="fr-FR" sz="3600" b="1" dirty="0">
                <a:solidFill>
                  <a:prstClr val="white"/>
                </a:solidFill>
                <a:latin typeface="Book Antiqua" pitchFamily="18" charset="0"/>
              </a:rPr>
              <a:t>car Dieu miséricordieux, t’a comblé </a:t>
            </a:r>
          </a:p>
          <a:p>
            <a:pPr algn="ctr"/>
            <a:r>
              <a:rPr lang="fr-FR" sz="3600" b="1" dirty="0">
                <a:solidFill>
                  <a:prstClr val="white"/>
                </a:solidFill>
                <a:latin typeface="Book Antiqua" pitchFamily="18" charset="0"/>
              </a:rPr>
              <a:t>de pitié et de tendresse.</a:t>
            </a:r>
          </a:p>
        </p:txBody>
      </p:sp>
      <p:sp>
        <p:nvSpPr>
          <p:cNvPr id="4" name="ZoneTexte 3">
            <a:extLst>
              <a:ext uri="{FF2B5EF4-FFF2-40B4-BE49-F238E27FC236}">
                <a16:creationId xmlns:a16="http://schemas.microsoft.com/office/drawing/2014/main" id="{3E11C458-2057-0D20-A07F-9C664ABD7B8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15D6B38E-E9B6-C4AD-5679-F82C6610975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69227934"/>
      </p:ext>
    </p:extLst>
  </p:cSld>
  <p:clrMapOvr>
    <a:masterClrMapping/>
  </p:clrMapOvr>
  <p:transition/>
</p:sld>
</file>

<file path=ppt/slides/slide55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عادلُ ومستحق</a:t>
            </a:r>
            <a:endParaRPr lang="fr-FR" sz="4800" dirty="0">
              <a:solidFill>
                <a:prstClr val="white"/>
              </a:solidFill>
            </a:endParaRPr>
          </a:p>
          <a:p>
            <a:pPr algn="just" rtl="1"/>
            <a:r>
              <a:rPr lang="ar-EG" sz="4800" dirty="0">
                <a:solidFill>
                  <a:prstClr val="white"/>
                </a:solidFill>
              </a:rPr>
              <a:t> ومستوجب  السلام </a:t>
            </a:r>
            <a:endParaRPr lang="fr-FR" sz="4800" dirty="0">
              <a:solidFill>
                <a:prstClr val="white"/>
              </a:solidFill>
            </a:endParaRPr>
          </a:p>
          <a:p>
            <a:pPr algn="just" rtl="1"/>
            <a:r>
              <a:rPr lang="ar-EG" sz="4800" dirty="0" err="1">
                <a:solidFill>
                  <a:prstClr val="white"/>
                </a:solidFill>
              </a:rPr>
              <a:t>ياسوريال</a:t>
            </a:r>
            <a:r>
              <a:rPr lang="ar-EG" sz="4800" dirty="0">
                <a:solidFill>
                  <a:prstClr val="white"/>
                </a:solidFill>
              </a:rPr>
              <a:t> </a:t>
            </a:r>
            <a:r>
              <a:rPr lang="ar-EG" sz="4800" dirty="0" err="1">
                <a:solidFill>
                  <a:prstClr val="white"/>
                </a:solidFill>
              </a:rPr>
              <a:t>الصافوري</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فرح الملائكة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it-IT" sz="3600" dirty="0">
                <a:solidFill>
                  <a:prstClr val="white"/>
                </a:solidFill>
                <a:latin typeface="CS Avva Shenouda" pitchFamily="34" charset="0"/>
              </a:rPr>
              <a:t>Dikeoc ke `axioc @ `kem`psa `mpi`agi`acmoc @ Couriyl picalpictyc @ `vrasi  `nte niaggeloc .</a:t>
            </a:r>
            <a:endParaRPr lang="fr-FR" sz="3600" dirty="0">
              <a:solidFill>
                <a:prstClr val="white"/>
              </a:solidFill>
              <a:latin typeface="CS Avva Shenouda" pitchFamily="34" charset="0"/>
            </a:endParaRP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A toi est digne </a:t>
            </a:r>
          </a:p>
          <a:p>
            <a:pPr algn="ctr"/>
            <a:r>
              <a:rPr lang="fr-FR" sz="3600" b="1" dirty="0">
                <a:solidFill>
                  <a:prstClr val="white"/>
                </a:solidFill>
                <a:latin typeface="Book Antiqua" pitchFamily="18" charset="0"/>
              </a:rPr>
              <a:t>et juste, le salut</a:t>
            </a:r>
          </a:p>
          <a:p>
            <a:pPr algn="ctr"/>
            <a:r>
              <a:rPr lang="fr-FR" sz="3600" b="1" dirty="0">
                <a:solidFill>
                  <a:prstClr val="white"/>
                </a:solidFill>
                <a:latin typeface="Book Antiqua" pitchFamily="18" charset="0"/>
              </a:rPr>
              <a:t> ô </a:t>
            </a:r>
            <a:r>
              <a:rPr lang="fr-FR" sz="3600" b="1" dirty="0" err="1">
                <a:solidFill>
                  <a:prstClr val="white"/>
                </a:solidFill>
                <a:latin typeface="Book Antiqua" pitchFamily="18" charset="0"/>
              </a:rPr>
              <a:t>Souriel</a:t>
            </a:r>
            <a:r>
              <a:rPr lang="fr-FR" sz="3600" b="1" dirty="0">
                <a:solidFill>
                  <a:prstClr val="white"/>
                </a:solidFill>
                <a:latin typeface="Book Antiqua" pitchFamily="18" charset="0"/>
              </a:rPr>
              <a:t> le trompettiste, </a:t>
            </a:r>
          </a:p>
          <a:p>
            <a:pPr algn="ctr"/>
            <a:r>
              <a:rPr lang="fr-FR" sz="3600" b="1" dirty="0">
                <a:solidFill>
                  <a:prstClr val="white"/>
                </a:solidFill>
                <a:latin typeface="Book Antiqua" pitchFamily="18" charset="0"/>
              </a:rPr>
              <a:t>joie des anges.</a:t>
            </a:r>
          </a:p>
        </p:txBody>
      </p:sp>
      <p:sp>
        <p:nvSpPr>
          <p:cNvPr id="4" name="ZoneTexte 3">
            <a:extLst>
              <a:ext uri="{FF2B5EF4-FFF2-40B4-BE49-F238E27FC236}">
                <a16:creationId xmlns:a16="http://schemas.microsoft.com/office/drawing/2014/main" id="{8557D8B2-BBAA-A38E-6AED-D17BD6CDF2A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62270283-7BE9-10FD-B391-2F0D9795644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56728676"/>
      </p:ext>
    </p:extLst>
  </p:cSld>
  <p:clrMapOvr>
    <a:masterClrMapping/>
  </p:clrMapOvr>
  <p:transition/>
</p:sld>
</file>

<file path=ppt/slides/slide55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528048" y="340593"/>
            <a:ext cx="5206752" cy="2554545"/>
          </a:xfrm>
          <a:prstGeom prst="rect">
            <a:avLst/>
          </a:prstGeom>
        </p:spPr>
        <p:txBody>
          <a:bodyPr wrap="square">
            <a:spAutoFit/>
          </a:bodyPr>
          <a:lstStyle/>
          <a:p>
            <a:pPr algn="just" rtl="1"/>
            <a:r>
              <a:rPr lang="ar-EG" sz="4000" dirty="0">
                <a:solidFill>
                  <a:prstClr val="white"/>
                </a:solidFill>
              </a:rPr>
              <a:t>لن يقدر لسان  </a:t>
            </a:r>
            <a:r>
              <a:rPr lang="ar-EG" sz="4000" dirty="0" err="1">
                <a:solidFill>
                  <a:prstClr val="white"/>
                </a:solidFill>
              </a:rPr>
              <a:t>جسدانى</a:t>
            </a:r>
            <a:r>
              <a:rPr lang="ar-EG" sz="4000" dirty="0">
                <a:solidFill>
                  <a:prstClr val="white"/>
                </a:solidFill>
              </a:rPr>
              <a:t> </a:t>
            </a:r>
            <a:endParaRPr lang="fr-FR" sz="4000" dirty="0">
              <a:solidFill>
                <a:prstClr val="white"/>
              </a:solidFill>
            </a:endParaRPr>
          </a:p>
          <a:p>
            <a:pPr algn="just" rtl="1"/>
            <a:r>
              <a:rPr lang="ar-EG" sz="4000" dirty="0">
                <a:solidFill>
                  <a:prstClr val="white"/>
                </a:solidFill>
              </a:rPr>
              <a:t>أن ينطق </a:t>
            </a:r>
            <a:r>
              <a:rPr lang="ar-EG" sz="4000" dirty="0" err="1">
                <a:solidFill>
                  <a:prstClr val="white"/>
                </a:solidFill>
              </a:rPr>
              <a:t>بطوبانية</a:t>
            </a:r>
            <a:r>
              <a:rPr lang="ar-EG" sz="4000" dirty="0">
                <a:solidFill>
                  <a:prstClr val="white"/>
                </a:solidFill>
              </a:rPr>
              <a:t> </a:t>
            </a:r>
            <a:endParaRPr lang="fr-FR" sz="4000" dirty="0">
              <a:solidFill>
                <a:prstClr val="white"/>
              </a:solidFill>
            </a:endParaRPr>
          </a:p>
          <a:p>
            <a:pPr algn="just" rtl="1"/>
            <a:r>
              <a:rPr lang="ar-EG" sz="4000" dirty="0">
                <a:solidFill>
                  <a:prstClr val="white"/>
                </a:solidFill>
              </a:rPr>
              <a:t>الأربع حيوانات الغير المتجسدة </a:t>
            </a:r>
            <a:endParaRPr lang="fr-FR" sz="4000" dirty="0">
              <a:solidFill>
                <a:prstClr val="white"/>
              </a:solidFill>
            </a:endParaRPr>
          </a:p>
          <a:p>
            <a:pPr algn="just" rtl="1"/>
            <a:r>
              <a:rPr lang="ar-EG" sz="4000" dirty="0">
                <a:solidFill>
                  <a:prstClr val="white"/>
                </a:solidFill>
              </a:rPr>
              <a:t>الحاملة كرسي الله </a:t>
            </a:r>
            <a:endParaRPr lang="fr-FR" sz="40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pt-BR" sz="3600" dirty="0">
                <a:solidFill>
                  <a:prstClr val="white"/>
                </a:solidFill>
                <a:latin typeface="CS Avva Shenouda" pitchFamily="34" charset="0"/>
              </a:rPr>
              <a:t>Emmon oulac `n`acwmatoc @ na`sjw `mpimakaricmoc @ pi=D `nzwon `nacwmatoc @ etfai qa piharma `n:eoc.</a:t>
            </a:r>
            <a:endParaRPr lang="fr-FR" sz="36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Une langue corporelle, </a:t>
            </a:r>
          </a:p>
          <a:p>
            <a:pPr algn="ctr"/>
            <a:r>
              <a:rPr lang="fr-FR" sz="3600" b="1" dirty="0">
                <a:solidFill>
                  <a:prstClr val="white"/>
                </a:solidFill>
                <a:latin typeface="Book Antiqua" pitchFamily="18" charset="0"/>
              </a:rPr>
              <a:t>ne peut prononcer l’honneur, </a:t>
            </a:r>
          </a:p>
          <a:p>
            <a:pPr algn="ctr"/>
            <a:r>
              <a:rPr lang="fr-FR" sz="3600" b="1" dirty="0">
                <a:solidFill>
                  <a:prstClr val="white"/>
                </a:solidFill>
                <a:latin typeface="Book Antiqua" pitchFamily="18" charset="0"/>
              </a:rPr>
              <a:t>des quatre incorporels, </a:t>
            </a:r>
          </a:p>
          <a:p>
            <a:pPr algn="ctr"/>
            <a:r>
              <a:rPr lang="fr-FR" sz="3600" b="1" dirty="0">
                <a:solidFill>
                  <a:prstClr val="white"/>
                </a:solidFill>
                <a:latin typeface="Book Antiqua" pitchFamily="18" charset="0"/>
              </a:rPr>
              <a:t>portant le trône de Dieu.</a:t>
            </a:r>
          </a:p>
        </p:txBody>
      </p:sp>
      <p:sp>
        <p:nvSpPr>
          <p:cNvPr id="4" name="ZoneTexte 3">
            <a:extLst>
              <a:ext uri="{FF2B5EF4-FFF2-40B4-BE49-F238E27FC236}">
                <a16:creationId xmlns:a16="http://schemas.microsoft.com/office/drawing/2014/main" id="{1C827E3B-E7CE-4DA7-DA55-FE15285EAFB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1D05EB4A-FBDA-64CD-FE2E-6C8E367F4F4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5905498"/>
      </p:ext>
    </p:extLst>
  </p:cSld>
  <p:clrMapOvr>
    <a:masterClrMapping/>
  </p:clrMapOvr>
  <p:transition/>
</p:sld>
</file>

<file path=ppt/slides/slide55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سته أجنحة لكل واحد منها</a:t>
            </a:r>
            <a:endParaRPr lang="fr-FR" sz="4400" dirty="0">
              <a:solidFill>
                <a:prstClr val="white"/>
              </a:solidFill>
            </a:endParaRPr>
          </a:p>
          <a:p>
            <a:pPr algn="just" rtl="1"/>
            <a:r>
              <a:rPr lang="ar-EG" sz="4400" dirty="0">
                <a:solidFill>
                  <a:prstClr val="white"/>
                </a:solidFill>
              </a:rPr>
              <a:t> يصرخون قائلين </a:t>
            </a:r>
            <a:endParaRPr lang="fr-FR" sz="4400" dirty="0">
              <a:solidFill>
                <a:prstClr val="white"/>
              </a:solidFill>
            </a:endParaRPr>
          </a:p>
          <a:p>
            <a:pPr algn="just" rtl="1"/>
            <a:r>
              <a:rPr lang="ar-EG" sz="4400" dirty="0">
                <a:solidFill>
                  <a:prstClr val="white"/>
                </a:solidFill>
              </a:rPr>
              <a:t>قدوس </a:t>
            </a:r>
            <a:r>
              <a:rPr lang="ar-EG" sz="4400" dirty="0" err="1">
                <a:solidFill>
                  <a:prstClr val="white"/>
                </a:solidFill>
              </a:rPr>
              <a:t>قدوس</a:t>
            </a:r>
            <a:r>
              <a:rPr lang="ar-EG" sz="4400" dirty="0">
                <a:solidFill>
                  <a:prstClr val="white"/>
                </a:solidFill>
              </a:rPr>
              <a:t> </a:t>
            </a:r>
            <a:endParaRPr lang="fr-FR" sz="4400" dirty="0">
              <a:solidFill>
                <a:prstClr val="white"/>
              </a:solidFill>
            </a:endParaRPr>
          </a:p>
          <a:p>
            <a:pPr algn="just" rtl="1"/>
            <a:r>
              <a:rPr lang="ar-EG" sz="4400" dirty="0">
                <a:solidFill>
                  <a:prstClr val="white"/>
                </a:solidFill>
              </a:rPr>
              <a:t>قدوس هو الرب </a:t>
            </a:r>
            <a:endParaRPr lang="fr-FR" sz="44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fr-FR" sz="3600" dirty="0" err="1">
                <a:solidFill>
                  <a:prstClr val="white"/>
                </a:solidFill>
                <a:latin typeface="CS Avva Shenouda" pitchFamily="34" charset="0"/>
              </a:rPr>
              <a:t>Coou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ntenh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mpiouai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euws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eujw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mmoc</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agioc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agioc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agioc</a:t>
            </a:r>
            <a:r>
              <a:rPr lang="fr-FR" sz="3600" dirty="0">
                <a:solidFill>
                  <a:prstClr val="white"/>
                </a:solidFill>
                <a:latin typeface="CS Avva Shenouda" pitchFamily="34" charset="0"/>
              </a:rPr>
              <a:t> `P[</a:t>
            </a:r>
            <a:r>
              <a:rPr lang="fr-FR" sz="3600" dirty="0" err="1">
                <a:solidFill>
                  <a:prstClr val="white"/>
                </a:solidFill>
                <a:latin typeface="CS Avva Shenouda" pitchFamily="34" charset="0"/>
              </a:rPr>
              <a:t>oic</a:t>
            </a:r>
            <a:r>
              <a:rPr lang="fr-FR" sz="3600" dirty="0">
                <a:solidFill>
                  <a:prstClr val="white"/>
                </a:solidFill>
                <a:latin typeface="CS Avva Shenouda" pitchFamily="34" charset="0"/>
              </a:rPr>
              <a:t>.</a:t>
            </a: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Six ailes à chacun </a:t>
            </a:r>
          </a:p>
          <a:p>
            <a:pPr algn="ctr"/>
            <a:r>
              <a:rPr lang="fr-FR" sz="3600" b="1" dirty="0">
                <a:solidFill>
                  <a:prstClr val="white"/>
                </a:solidFill>
                <a:latin typeface="Book Antiqua" pitchFamily="18" charset="0"/>
              </a:rPr>
              <a:t>d’entre eux, proclament </a:t>
            </a:r>
          </a:p>
          <a:p>
            <a:pPr algn="ctr"/>
            <a:r>
              <a:rPr lang="fr-FR" sz="3600" b="1" dirty="0">
                <a:solidFill>
                  <a:prstClr val="white"/>
                </a:solidFill>
                <a:latin typeface="Book Antiqua" pitchFamily="18" charset="0"/>
              </a:rPr>
              <a:t>en disant, Saint </a:t>
            </a:r>
          </a:p>
          <a:p>
            <a:pPr algn="ctr"/>
            <a:r>
              <a:rPr lang="fr-FR" sz="3600" b="1" dirty="0">
                <a:solidFill>
                  <a:prstClr val="white"/>
                </a:solidFill>
                <a:latin typeface="Book Antiqua" pitchFamily="18" charset="0"/>
              </a:rPr>
              <a:t>Saint </a:t>
            </a:r>
            <a:r>
              <a:rPr lang="fr-FR" sz="3600" b="1" dirty="0" err="1">
                <a:solidFill>
                  <a:prstClr val="white"/>
                </a:solidFill>
                <a:latin typeface="Book Antiqua" pitchFamily="18" charset="0"/>
              </a:rPr>
              <a:t>Saint</a:t>
            </a:r>
            <a:r>
              <a:rPr lang="fr-FR" sz="3600" b="1" dirty="0">
                <a:solidFill>
                  <a:prstClr val="white"/>
                </a:solidFill>
                <a:latin typeface="Book Antiqua" pitchFamily="18" charset="0"/>
              </a:rPr>
              <a:t>, est le Seigneur.</a:t>
            </a:r>
          </a:p>
        </p:txBody>
      </p:sp>
      <p:sp>
        <p:nvSpPr>
          <p:cNvPr id="4" name="ZoneTexte 3">
            <a:extLst>
              <a:ext uri="{FF2B5EF4-FFF2-40B4-BE49-F238E27FC236}">
                <a16:creationId xmlns:a16="http://schemas.microsoft.com/office/drawing/2014/main" id="{A5927DFF-C954-7478-98DA-6F1E9DD9EB6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545C3355-E7EC-6995-8E28-902E562BD44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11350984"/>
      </p:ext>
    </p:extLst>
  </p:cSld>
  <p:clrMapOvr>
    <a:masterClrMapping/>
  </p:clrMapOvr>
  <p:transition/>
</p:sld>
</file>

<file path=ppt/slides/slide55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سبع طغمات الملائكة </a:t>
            </a:r>
            <a:endParaRPr lang="fr-FR" sz="4400" dirty="0">
              <a:solidFill>
                <a:prstClr val="white"/>
              </a:solidFill>
            </a:endParaRPr>
          </a:p>
          <a:p>
            <a:pPr algn="just" rtl="1"/>
            <a:r>
              <a:rPr lang="ar-EG" sz="4400" dirty="0">
                <a:solidFill>
                  <a:prstClr val="white"/>
                </a:solidFill>
              </a:rPr>
              <a:t>واقفين على أقدامهم يرتلون </a:t>
            </a:r>
            <a:endParaRPr lang="fr-FR" sz="4400" dirty="0">
              <a:solidFill>
                <a:prstClr val="white"/>
              </a:solidFill>
            </a:endParaRPr>
          </a:p>
          <a:p>
            <a:pPr algn="just" rtl="1"/>
            <a:r>
              <a:rPr lang="ar-EG" sz="4400" dirty="0">
                <a:solidFill>
                  <a:prstClr val="white"/>
                </a:solidFill>
              </a:rPr>
              <a:t>الأربعة وعشرين قسيس </a:t>
            </a:r>
            <a:endParaRPr lang="fr-FR" sz="4400" dirty="0">
              <a:solidFill>
                <a:prstClr val="white"/>
              </a:solidFill>
            </a:endParaRPr>
          </a:p>
          <a:p>
            <a:pPr algn="just" rtl="1"/>
            <a:r>
              <a:rPr lang="ar-EG" sz="4400" dirty="0">
                <a:solidFill>
                  <a:prstClr val="white"/>
                </a:solidFill>
              </a:rPr>
              <a:t>هم جلوس على كراسي </a:t>
            </a:r>
            <a:endParaRPr lang="fr-FR" sz="4400" dirty="0">
              <a:solidFill>
                <a:prstClr val="white"/>
              </a:solidFill>
            </a:endParaRPr>
          </a:p>
        </p:txBody>
      </p:sp>
      <p:sp>
        <p:nvSpPr>
          <p:cNvPr id="6" name="Rectangle 5"/>
          <p:cNvSpPr/>
          <p:nvPr/>
        </p:nvSpPr>
        <p:spPr>
          <a:xfrm>
            <a:off x="457200" y="332656"/>
            <a:ext cx="6070848" cy="2862322"/>
          </a:xfrm>
          <a:prstGeom prst="rect">
            <a:avLst/>
          </a:prstGeom>
        </p:spPr>
        <p:txBody>
          <a:bodyPr wrap="square">
            <a:spAutoFit/>
          </a:bodyPr>
          <a:lstStyle/>
          <a:p>
            <a:pPr algn="just"/>
            <a:r>
              <a:rPr lang="fr-FR" sz="3600" dirty="0">
                <a:solidFill>
                  <a:prstClr val="white"/>
                </a:solidFill>
                <a:latin typeface="CS Avva Shenouda" pitchFamily="34" charset="0"/>
              </a:rPr>
              <a:t>¿Z `</a:t>
            </a:r>
            <a:r>
              <a:rPr lang="fr-FR" sz="3600" dirty="0" err="1">
                <a:solidFill>
                  <a:prstClr val="white"/>
                </a:solidFill>
                <a:latin typeface="CS Avva Shenouda" pitchFamily="34" charset="0"/>
              </a:rPr>
              <a:t>ntagma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naggeloc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eu`ohi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eratou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euerhumnoc</a:t>
            </a:r>
            <a:r>
              <a:rPr lang="fr-FR" sz="3600" dirty="0">
                <a:solidFill>
                  <a:prstClr val="white"/>
                </a:solidFill>
                <a:latin typeface="CS Avva Shenouda" pitchFamily="34" charset="0"/>
              </a:rPr>
              <a:t> @ pi=k=d `m`</a:t>
            </a:r>
            <a:r>
              <a:rPr lang="fr-FR" sz="3600" dirty="0" err="1">
                <a:solidFill>
                  <a:prstClr val="white"/>
                </a:solidFill>
                <a:latin typeface="CS Avva Shenouda" pitchFamily="34" charset="0"/>
              </a:rPr>
              <a:t>precbuteroc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euhemci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hijen</a:t>
            </a:r>
            <a:r>
              <a:rPr lang="fr-FR" sz="3600" dirty="0">
                <a:solidFill>
                  <a:prstClr val="white"/>
                </a:solidFill>
                <a:latin typeface="CS Avva Shenouda" pitchFamily="34" charset="0"/>
              </a:rPr>
              <a:t> han`;</a:t>
            </a:r>
            <a:r>
              <a:rPr lang="fr-FR" sz="3600" dirty="0" err="1">
                <a:solidFill>
                  <a:prstClr val="white"/>
                </a:solidFill>
                <a:latin typeface="CS Avva Shenouda" pitchFamily="34" charset="0"/>
              </a:rPr>
              <a:t>ronoc</a:t>
            </a:r>
            <a:r>
              <a:rPr lang="fr-FR" sz="3600" dirty="0">
                <a:solidFill>
                  <a:prstClr val="white"/>
                </a:solidFill>
                <a:latin typeface="CS Avva Shenouda" pitchFamily="34" charset="0"/>
              </a:rPr>
              <a:t> .</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Sept grades des anges, </a:t>
            </a:r>
          </a:p>
          <a:p>
            <a:pPr algn="ctr"/>
            <a:r>
              <a:rPr lang="fr-FR" sz="3600" b="1" dirty="0">
                <a:solidFill>
                  <a:prstClr val="white"/>
                </a:solidFill>
                <a:latin typeface="Book Antiqua" pitchFamily="18" charset="0"/>
              </a:rPr>
              <a:t>se tiennent debout et chantent, </a:t>
            </a:r>
          </a:p>
          <a:p>
            <a:pPr algn="ctr"/>
            <a:r>
              <a:rPr lang="fr-FR" sz="3600" b="1" dirty="0">
                <a:solidFill>
                  <a:prstClr val="white"/>
                </a:solidFill>
                <a:latin typeface="Book Antiqua" pitchFamily="18" charset="0"/>
              </a:rPr>
              <a:t>les vingt-quatre prêtres, </a:t>
            </a:r>
          </a:p>
          <a:p>
            <a:pPr algn="ctr"/>
            <a:r>
              <a:rPr lang="fr-FR" sz="3600" b="1" dirty="0">
                <a:solidFill>
                  <a:prstClr val="white"/>
                </a:solidFill>
                <a:latin typeface="Book Antiqua" pitchFamily="18" charset="0"/>
              </a:rPr>
              <a:t>siègent sur leur trône.</a:t>
            </a:r>
          </a:p>
        </p:txBody>
      </p:sp>
      <p:sp>
        <p:nvSpPr>
          <p:cNvPr id="4" name="ZoneTexte 3">
            <a:extLst>
              <a:ext uri="{FF2B5EF4-FFF2-40B4-BE49-F238E27FC236}">
                <a16:creationId xmlns:a16="http://schemas.microsoft.com/office/drawing/2014/main" id="{BDFD94EA-277E-AE7A-1CD6-C4A1330D184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1A473713-0F16-ED0B-0834-1134483C4D7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45544146"/>
      </p:ext>
    </p:extLst>
  </p:cSld>
  <p:clrMapOvr>
    <a:masterClrMapping/>
  </p:clrMapOvr>
  <p:transition/>
</p:sld>
</file>

<file path=ppt/slides/slide55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هوّذا فَرَحَك </a:t>
            </a:r>
            <a:endParaRPr lang="fr-FR" sz="4800" dirty="0">
              <a:solidFill>
                <a:prstClr val="white"/>
              </a:solidFill>
            </a:endParaRPr>
          </a:p>
          <a:p>
            <a:pPr algn="just" rtl="1"/>
            <a:r>
              <a:rPr lang="ar-EG" sz="4800" dirty="0">
                <a:solidFill>
                  <a:prstClr val="white"/>
                </a:solidFill>
              </a:rPr>
              <a:t>وتهليلَك قد كَمَلا </a:t>
            </a:r>
            <a:endParaRPr lang="fr-FR" sz="4800" dirty="0">
              <a:solidFill>
                <a:prstClr val="white"/>
              </a:solidFill>
            </a:endParaRPr>
          </a:p>
          <a:p>
            <a:pPr algn="just" rtl="1"/>
            <a:r>
              <a:rPr lang="ar-EG" sz="4800" dirty="0">
                <a:solidFill>
                  <a:prstClr val="white"/>
                </a:solidFill>
              </a:rPr>
              <a:t>يا يوحنا المعمدان </a:t>
            </a:r>
            <a:endParaRPr lang="fr-FR" sz="4800" dirty="0">
              <a:solidFill>
                <a:prstClr val="white"/>
              </a:solidFill>
            </a:endParaRPr>
          </a:p>
          <a:p>
            <a:pPr algn="just" rtl="1"/>
            <a:r>
              <a:rPr lang="ar-EG" sz="4800" dirty="0">
                <a:solidFill>
                  <a:prstClr val="white"/>
                </a:solidFill>
              </a:rPr>
              <a:t>نسيب </a:t>
            </a:r>
            <a:r>
              <a:rPr lang="ar-EG" sz="4800" dirty="0" err="1">
                <a:solidFill>
                  <a:prstClr val="white"/>
                </a:solidFill>
              </a:rPr>
              <a:t>عمانوئيل</a:t>
            </a:r>
            <a:r>
              <a:rPr lang="ar-EG" sz="4800" dirty="0">
                <a:solidFill>
                  <a:prstClr val="white"/>
                </a:solidFill>
              </a:rPr>
              <a:t>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it-IT" sz="3600" dirty="0">
                <a:solidFill>
                  <a:prstClr val="white"/>
                </a:solidFill>
                <a:latin typeface="CS Avva Shenouda" pitchFamily="34" charset="0"/>
              </a:rPr>
              <a:t>Yppe gar pekounof @ jwk `ebol nem pek;elyl @ I=w=a piref]wmc @ cuggenyc `nEmmanouyl </a:t>
            </a:r>
            <a:endParaRPr lang="fr-FR" sz="3600" dirty="0">
              <a:solidFill>
                <a:prstClr val="white"/>
              </a:solidFill>
              <a:latin typeface="CS Avva Shenouda" pitchFamily="34" charset="0"/>
            </a:endParaRP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Voici ta joie, et ton</a:t>
            </a:r>
          </a:p>
          <a:p>
            <a:pPr algn="ctr"/>
            <a:r>
              <a:rPr lang="fr-FR" sz="3600" b="1" dirty="0">
                <a:solidFill>
                  <a:prstClr val="white"/>
                </a:solidFill>
                <a:latin typeface="Book Antiqua" pitchFamily="18" charset="0"/>
              </a:rPr>
              <a:t> allégresse sont accomplies, </a:t>
            </a:r>
          </a:p>
          <a:p>
            <a:pPr algn="ctr"/>
            <a:r>
              <a:rPr lang="fr-FR" sz="3600" b="1" dirty="0">
                <a:solidFill>
                  <a:prstClr val="white"/>
                </a:solidFill>
                <a:latin typeface="Book Antiqua" pitchFamily="18" charset="0"/>
              </a:rPr>
              <a:t>ô Jean le Baptiste, </a:t>
            </a:r>
          </a:p>
          <a:p>
            <a:pPr algn="ctr"/>
            <a:r>
              <a:rPr lang="fr-FR" sz="3600" b="1" dirty="0">
                <a:solidFill>
                  <a:prstClr val="white"/>
                </a:solidFill>
                <a:latin typeface="Book Antiqua" pitchFamily="18" charset="0"/>
              </a:rPr>
              <a:t>parent d’Emmanuel.</a:t>
            </a:r>
          </a:p>
        </p:txBody>
      </p:sp>
      <p:sp>
        <p:nvSpPr>
          <p:cNvPr id="4" name="ZoneTexte 3">
            <a:extLst>
              <a:ext uri="{FF2B5EF4-FFF2-40B4-BE49-F238E27FC236}">
                <a16:creationId xmlns:a16="http://schemas.microsoft.com/office/drawing/2014/main" id="{7FCAB216-DA8B-AAED-C126-15F1998AFC0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64EDFC9B-78A2-07C1-CFD5-F11740A74CC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06288628"/>
      </p:ext>
    </p:extLst>
  </p:cSld>
  <p:clrMapOvr>
    <a:masterClrMapping/>
  </p:clrMapOvr>
  <p:transition/>
</p:sld>
</file>

<file path=ppt/slides/slide55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لكم هو الملكوت </a:t>
            </a:r>
            <a:endParaRPr lang="fr-FR" sz="4800" dirty="0">
              <a:solidFill>
                <a:prstClr val="white"/>
              </a:solidFill>
            </a:endParaRPr>
          </a:p>
          <a:p>
            <a:pPr algn="just" rtl="1"/>
            <a:r>
              <a:rPr lang="ar-EG" sz="4800" dirty="0">
                <a:solidFill>
                  <a:prstClr val="white"/>
                </a:solidFill>
              </a:rPr>
              <a:t>يا أيها الصغار الغالبين </a:t>
            </a:r>
            <a:endParaRPr lang="fr-FR" sz="4800" dirty="0">
              <a:solidFill>
                <a:prstClr val="white"/>
              </a:solidFill>
            </a:endParaRPr>
          </a:p>
          <a:p>
            <a:pPr algn="just" rtl="1"/>
            <a:r>
              <a:rPr lang="ar-EG" sz="4800" dirty="0">
                <a:solidFill>
                  <a:prstClr val="white"/>
                </a:solidFill>
              </a:rPr>
              <a:t>الذين قتلهم المَلك </a:t>
            </a:r>
            <a:endParaRPr lang="fr-FR" sz="4800" dirty="0">
              <a:solidFill>
                <a:prstClr val="white"/>
              </a:solidFill>
            </a:endParaRPr>
          </a:p>
          <a:p>
            <a:pPr algn="just" rtl="1"/>
            <a:r>
              <a:rPr lang="ar-EG" sz="4800" dirty="0">
                <a:solidFill>
                  <a:prstClr val="white"/>
                </a:solidFill>
              </a:rPr>
              <a:t>من أجل المسيح ملكنا</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pt-BR" sz="3600" dirty="0">
                <a:solidFill>
                  <a:prstClr val="white"/>
                </a:solidFill>
                <a:latin typeface="CS Avva Shenouda" pitchFamily="34" charset="0"/>
              </a:rPr>
              <a:t>:wten te ]metouro @ `w nikouji `nres[ro @ ny`etafqo;bou `nje        `pouro @ e;be P=,=c Penouro</a:t>
            </a:r>
            <a:endParaRPr lang="fr-FR" sz="36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A vous revient le Royaume, </a:t>
            </a:r>
          </a:p>
          <a:p>
            <a:pPr algn="ctr"/>
            <a:r>
              <a:rPr lang="fr-FR" sz="3600" b="1" dirty="0">
                <a:solidFill>
                  <a:prstClr val="white"/>
                </a:solidFill>
                <a:latin typeface="Book Antiqua" pitchFamily="18" charset="0"/>
              </a:rPr>
              <a:t>vous les enfants vainqueurs, </a:t>
            </a:r>
          </a:p>
          <a:p>
            <a:pPr algn="ctr"/>
            <a:r>
              <a:rPr lang="fr-FR" sz="3600" b="1" dirty="0">
                <a:solidFill>
                  <a:prstClr val="white"/>
                </a:solidFill>
                <a:latin typeface="Book Antiqua" pitchFamily="18" charset="0"/>
              </a:rPr>
              <a:t>qui furent tués par le roi, </a:t>
            </a:r>
          </a:p>
          <a:p>
            <a:pPr algn="ctr"/>
            <a:r>
              <a:rPr lang="fr-FR" sz="3600" b="1" dirty="0">
                <a:solidFill>
                  <a:prstClr val="white"/>
                </a:solidFill>
                <a:latin typeface="Book Antiqua" pitchFamily="18" charset="0"/>
              </a:rPr>
              <a:t>pour le Christ Roi.</a:t>
            </a:r>
          </a:p>
        </p:txBody>
      </p:sp>
      <p:sp>
        <p:nvSpPr>
          <p:cNvPr id="4" name="ZoneTexte 3">
            <a:extLst>
              <a:ext uri="{FF2B5EF4-FFF2-40B4-BE49-F238E27FC236}">
                <a16:creationId xmlns:a16="http://schemas.microsoft.com/office/drawing/2014/main" id="{E61AD7EF-2B5B-C9AD-4469-02322930EF4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2AE85DCA-4A8E-F3E9-6299-D372E57504E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9156152"/>
      </p:ext>
    </p:extLst>
  </p:cSld>
  <p:clrMapOvr>
    <a:masterClrMapping/>
  </p:clrMapOvr>
  <p:transition/>
</p:sld>
</file>

<file path=ppt/slides/slide55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يسوع المسيح أرسلكم </a:t>
            </a:r>
            <a:endParaRPr lang="fr-FR" sz="4400" dirty="0">
              <a:solidFill>
                <a:prstClr val="white"/>
              </a:solidFill>
            </a:endParaRPr>
          </a:p>
          <a:p>
            <a:pPr algn="just" rtl="1"/>
            <a:r>
              <a:rPr lang="ar-EG" sz="4400" dirty="0">
                <a:solidFill>
                  <a:prstClr val="white"/>
                </a:solidFill>
              </a:rPr>
              <a:t>يا أيها </a:t>
            </a:r>
            <a:r>
              <a:rPr lang="ar-EG" sz="4400" dirty="0" err="1">
                <a:solidFill>
                  <a:prstClr val="white"/>
                </a:solidFill>
              </a:rPr>
              <a:t>الاثنى</a:t>
            </a:r>
            <a:r>
              <a:rPr lang="ar-EG" sz="4400" dirty="0">
                <a:solidFill>
                  <a:prstClr val="white"/>
                </a:solidFill>
              </a:rPr>
              <a:t> عشر رسول </a:t>
            </a:r>
            <a:endParaRPr lang="fr-FR" sz="4400" dirty="0">
              <a:solidFill>
                <a:prstClr val="white"/>
              </a:solidFill>
            </a:endParaRPr>
          </a:p>
          <a:p>
            <a:pPr algn="just" rtl="1"/>
            <a:r>
              <a:rPr lang="ar-EG" sz="4400" dirty="0">
                <a:solidFill>
                  <a:prstClr val="white"/>
                </a:solidFill>
              </a:rPr>
              <a:t>لتبشروا في الأمم </a:t>
            </a:r>
            <a:endParaRPr lang="fr-FR" sz="4400" dirty="0">
              <a:solidFill>
                <a:prstClr val="white"/>
              </a:solidFill>
            </a:endParaRPr>
          </a:p>
          <a:p>
            <a:pPr algn="just" rtl="1"/>
            <a:r>
              <a:rPr lang="ar-EG" sz="4400" dirty="0">
                <a:solidFill>
                  <a:prstClr val="white"/>
                </a:solidFill>
              </a:rPr>
              <a:t>لتجعلوهم مسيحيين </a:t>
            </a:r>
            <a:endParaRPr lang="fr-FR" sz="4400" dirty="0">
              <a:solidFill>
                <a:prstClr val="white"/>
              </a:solidFill>
            </a:endParaRPr>
          </a:p>
        </p:txBody>
      </p:sp>
      <p:sp>
        <p:nvSpPr>
          <p:cNvPr id="6" name="Rectangle 5"/>
          <p:cNvSpPr/>
          <p:nvPr/>
        </p:nvSpPr>
        <p:spPr>
          <a:xfrm>
            <a:off x="457200" y="332656"/>
            <a:ext cx="6070848" cy="2862322"/>
          </a:xfrm>
          <a:prstGeom prst="rect">
            <a:avLst/>
          </a:prstGeom>
        </p:spPr>
        <p:txBody>
          <a:bodyPr wrap="square">
            <a:spAutoFit/>
          </a:bodyPr>
          <a:lstStyle/>
          <a:p>
            <a:pPr algn="just"/>
            <a:r>
              <a:rPr lang="fr-FR" sz="3600" dirty="0">
                <a:solidFill>
                  <a:prstClr val="white"/>
                </a:solidFill>
                <a:latin typeface="CS Avva Shenouda" pitchFamily="34" charset="0"/>
              </a:rPr>
              <a:t>I=y=c P=,=c </a:t>
            </a:r>
            <a:r>
              <a:rPr lang="fr-FR" sz="3600" dirty="0" err="1">
                <a:solidFill>
                  <a:prstClr val="white"/>
                </a:solidFill>
                <a:latin typeface="CS Avva Shenouda" pitchFamily="34" charset="0"/>
              </a:rPr>
              <a:t>afouwrp</a:t>
            </a:r>
            <a:br>
              <a:rPr lang="fr-FR" sz="3600" dirty="0">
                <a:solidFill>
                  <a:prstClr val="white"/>
                </a:solidFill>
                <a:latin typeface="CS Avva Shenouda" pitchFamily="34" charset="0"/>
              </a:rPr>
            </a:br>
            <a:r>
              <a:rPr lang="fr-FR" sz="3600" dirty="0">
                <a:solidFill>
                  <a:prstClr val="white"/>
                </a:solidFill>
                <a:latin typeface="CS Avva Shenouda" pitchFamily="34" charset="0"/>
              </a:rPr>
              <a:t>`</a:t>
            </a:r>
            <a:r>
              <a:rPr lang="fr-FR" sz="3600" dirty="0" err="1">
                <a:solidFill>
                  <a:prstClr val="white"/>
                </a:solidFill>
                <a:latin typeface="CS Avva Shenouda" pitchFamily="34" charset="0"/>
              </a:rPr>
              <a:t>mmwten</a:t>
            </a:r>
            <a:r>
              <a:rPr lang="fr-FR" sz="3600" dirty="0">
                <a:solidFill>
                  <a:prstClr val="white"/>
                </a:solidFill>
                <a:latin typeface="CS Avva Shenouda" pitchFamily="34" charset="0"/>
              </a:rPr>
              <a:t> @ `w </a:t>
            </a:r>
            <a:r>
              <a:rPr lang="fr-FR" sz="3600" dirty="0" err="1">
                <a:solidFill>
                  <a:prstClr val="white"/>
                </a:solidFill>
                <a:latin typeface="CS Avva Shenouda" pitchFamily="34" charset="0"/>
              </a:rPr>
              <a:t>pimet`cnau</a:t>
            </a:r>
            <a:br>
              <a:rPr lang="fr-FR" sz="3600" dirty="0">
                <a:solidFill>
                  <a:prstClr val="white"/>
                </a:solidFill>
                <a:latin typeface="CS Avva Shenouda" pitchFamily="34" charset="0"/>
              </a:rPr>
            </a:br>
            <a:r>
              <a:rPr lang="fr-FR" sz="3600" dirty="0">
                <a:solidFill>
                  <a:prstClr val="white"/>
                </a:solidFill>
                <a:latin typeface="CS Avva Shenouda" pitchFamily="34" charset="0"/>
              </a:rPr>
              <a:t>`n`</a:t>
            </a:r>
            <a:r>
              <a:rPr lang="fr-FR" sz="3600" dirty="0" err="1">
                <a:solidFill>
                  <a:prstClr val="white"/>
                </a:solidFill>
                <a:latin typeface="CS Avva Shenouda" pitchFamily="34" charset="0"/>
              </a:rPr>
              <a:t>apoctoloc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eretenhiwis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nie;noc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eretenaitou</a:t>
            </a:r>
            <a:br>
              <a:rPr lang="fr-FR" sz="3600" dirty="0">
                <a:solidFill>
                  <a:prstClr val="white"/>
                </a:solidFill>
                <a:latin typeface="CS Avva Shenouda" pitchFamily="34" charset="0"/>
              </a:rPr>
            </a:br>
            <a:r>
              <a:rPr lang="fr-FR" sz="3600" dirty="0">
                <a:solidFill>
                  <a:prstClr val="white"/>
                </a:solidFill>
                <a:latin typeface="CS Avva Shenouda" pitchFamily="34" charset="0"/>
              </a:rPr>
              <a:t>`n`,</a:t>
            </a:r>
            <a:r>
              <a:rPr lang="fr-FR" sz="3600" dirty="0" err="1">
                <a:solidFill>
                  <a:prstClr val="white"/>
                </a:solidFill>
                <a:latin typeface="CS Avva Shenouda" pitchFamily="34" charset="0"/>
              </a:rPr>
              <a:t>rycti`anoc</a:t>
            </a:r>
            <a:r>
              <a:rPr lang="fr-FR" sz="3600" dirty="0">
                <a:solidFill>
                  <a:prstClr val="white"/>
                </a:solidFill>
                <a:latin typeface="CS Avva Shenouda" pitchFamily="34" charset="0"/>
              </a:rPr>
              <a:t> .</a:t>
            </a: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Jésus Christ vous a envoyé, </a:t>
            </a:r>
          </a:p>
          <a:p>
            <a:pPr algn="ctr"/>
            <a:r>
              <a:rPr lang="fr-FR" sz="3600" b="1" dirty="0">
                <a:solidFill>
                  <a:prstClr val="white"/>
                </a:solidFill>
                <a:latin typeface="Book Antiqua" pitchFamily="18" charset="0"/>
              </a:rPr>
              <a:t>vous les douze apôtres, </a:t>
            </a:r>
          </a:p>
          <a:p>
            <a:pPr algn="ctr"/>
            <a:r>
              <a:rPr lang="fr-FR" sz="3600" b="1" dirty="0">
                <a:solidFill>
                  <a:prstClr val="white"/>
                </a:solidFill>
                <a:latin typeface="Book Antiqua" pitchFamily="18" charset="0"/>
              </a:rPr>
              <a:t>pour prêcher aux nations </a:t>
            </a:r>
          </a:p>
          <a:p>
            <a:pPr algn="ctr"/>
            <a:r>
              <a:rPr lang="fr-FR" sz="3600" b="1" dirty="0">
                <a:solidFill>
                  <a:prstClr val="white"/>
                </a:solidFill>
                <a:latin typeface="Book Antiqua" pitchFamily="18" charset="0"/>
              </a:rPr>
              <a:t>et les rendre chrétiennes.</a:t>
            </a:r>
          </a:p>
        </p:txBody>
      </p:sp>
      <p:sp>
        <p:nvSpPr>
          <p:cNvPr id="4" name="ZoneTexte 3">
            <a:extLst>
              <a:ext uri="{FF2B5EF4-FFF2-40B4-BE49-F238E27FC236}">
                <a16:creationId xmlns:a16="http://schemas.microsoft.com/office/drawing/2014/main" id="{3BD0DBFB-BEB4-8291-4CFD-D8C0F897841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35DCE98A-34EA-4BDD-A0BC-7BF829ED321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05106099"/>
      </p:ext>
    </p:extLst>
  </p:cSld>
  <p:clrMapOvr>
    <a:masterClrMapping/>
  </p:clrMapOvr>
  <p:transition/>
</p:sld>
</file>

<file path=ppt/slides/slide55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528048" y="340592"/>
            <a:ext cx="5176308" cy="2431435"/>
          </a:xfrm>
          <a:prstGeom prst="rect">
            <a:avLst/>
          </a:prstGeom>
        </p:spPr>
        <p:txBody>
          <a:bodyPr wrap="square">
            <a:spAutoFit/>
          </a:bodyPr>
          <a:lstStyle/>
          <a:p>
            <a:pPr algn="just" rtl="1"/>
            <a:r>
              <a:rPr lang="ar-EG" sz="3800" dirty="0">
                <a:solidFill>
                  <a:prstClr val="white"/>
                </a:solidFill>
              </a:rPr>
              <a:t>هكذا بالحقيقة صبروا </a:t>
            </a:r>
            <a:endParaRPr lang="fr-FR" sz="3800" dirty="0">
              <a:solidFill>
                <a:prstClr val="white"/>
              </a:solidFill>
            </a:endParaRPr>
          </a:p>
          <a:p>
            <a:pPr algn="just" rtl="1"/>
            <a:r>
              <a:rPr lang="ar-EG" sz="3800" dirty="0">
                <a:solidFill>
                  <a:prstClr val="white"/>
                </a:solidFill>
              </a:rPr>
              <a:t>حسناً علي التهاب نار </a:t>
            </a:r>
            <a:endParaRPr lang="fr-FR" sz="3800" dirty="0">
              <a:solidFill>
                <a:prstClr val="white"/>
              </a:solidFill>
            </a:endParaRPr>
          </a:p>
          <a:p>
            <a:pPr algn="just" rtl="1"/>
            <a:r>
              <a:rPr lang="ar-EG" sz="3800" dirty="0">
                <a:solidFill>
                  <a:prstClr val="white"/>
                </a:solidFill>
              </a:rPr>
              <a:t>الأتون الثلاثة فتية القديسين </a:t>
            </a:r>
            <a:endParaRPr lang="fr-FR" sz="3800" dirty="0">
              <a:solidFill>
                <a:prstClr val="white"/>
              </a:solidFill>
            </a:endParaRPr>
          </a:p>
          <a:p>
            <a:pPr algn="just" rtl="1"/>
            <a:r>
              <a:rPr lang="ar-EG" sz="3800" dirty="0">
                <a:solidFill>
                  <a:prstClr val="white"/>
                </a:solidFill>
              </a:rPr>
              <a:t>الذين هم سدراك </a:t>
            </a:r>
            <a:r>
              <a:rPr lang="ar-EG" sz="3800" dirty="0" err="1">
                <a:solidFill>
                  <a:prstClr val="white"/>
                </a:solidFill>
              </a:rPr>
              <a:t>ميصاك</a:t>
            </a:r>
            <a:r>
              <a:rPr lang="ar-EG" sz="3800" dirty="0">
                <a:solidFill>
                  <a:prstClr val="white"/>
                </a:solidFill>
              </a:rPr>
              <a:t> </a:t>
            </a:r>
            <a:r>
              <a:rPr lang="ar-EG" sz="3800" dirty="0" err="1">
                <a:solidFill>
                  <a:prstClr val="white"/>
                </a:solidFill>
              </a:rPr>
              <a:t>ابدناغو</a:t>
            </a:r>
            <a:endParaRPr lang="fr-FR" sz="3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Kalwc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auerhupomonin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pisah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hrw</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pisomt</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alou</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agioc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Cedraak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Micaak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Abdenajw</a:t>
            </a:r>
            <a:endParaRPr lang="fr-FR" sz="3600" dirty="0">
              <a:solidFill>
                <a:prstClr val="white"/>
              </a:solidFill>
              <a:latin typeface="CS Avva Shenouda" pitchFamily="34" charset="0"/>
            </a:endParaRP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Voici en vérité, les trois </a:t>
            </a:r>
          </a:p>
          <a:p>
            <a:pPr algn="ctr"/>
            <a:r>
              <a:rPr lang="fr-FR" sz="3600" b="1" dirty="0">
                <a:solidFill>
                  <a:prstClr val="white"/>
                </a:solidFill>
                <a:latin typeface="Book Antiqua" pitchFamily="18" charset="0"/>
              </a:rPr>
              <a:t>jeunes saints, </a:t>
            </a:r>
            <a:r>
              <a:rPr lang="fr-FR" sz="3600" b="1" dirty="0" err="1">
                <a:solidFill>
                  <a:prstClr val="white"/>
                </a:solidFill>
                <a:latin typeface="Book Antiqua" pitchFamily="18" charset="0"/>
              </a:rPr>
              <a:t>Sédrak</a:t>
            </a:r>
            <a:r>
              <a:rPr lang="fr-FR" sz="3600" b="1" dirty="0">
                <a:solidFill>
                  <a:prstClr val="white"/>
                </a:solidFill>
                <a:latin typeface="Book Antiqua" pitchFamily="18" charset="0"/>
              </a:rPr>
              <a:t> </a:t>
            </a:r>
            <a:r>
              <a:rPr lang="fr-FR" sz="3600" b="1" dirty="0" err="1">
                <a:solidFill>
                  <a:prstClr val="white"/>
                </a:solidFill>
                <a:latin typeface="Book Antiqua" pitchFamily="18" charset="0"/>
              </a:rPr>
              <a:t>Mechak</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et </a:t>
            </a:r>
            <a:r>
              <a:rPr lang="fr-FR" sz="3600" b="1" dirty="0" err="1">
                <a:solidFill>
                  <a:prstClr val="white"/>
                </a:solidFill>
                <a:latin typeface="Book Antiqua" pitchFamily="18" charset="0"/>
              </a:rPr>
              <a:t>Abdenago</a:t>
            </a:r>
            <a:r>
              <a:rPr lang="fr-FR" sz="3600" b="1" dirty="0">
                <a:solidFill>
                  <a:prstClr val="white"/>
                </a:solidFill>
                <a:latin typeface="Book Antiqua" pitchFamily="18" charset="0"/>
              </a:rPr>
              <a:t>, ont subi </a:t>
            </a:r>
          </a:p>
          <a:p>
            <a:pPr algn="ctr"/>
            <a:r>
              <a:rPr lang="fr-FR" sz="3600" b="1" dirty="0">
                <a:solidFill>
                  <a:prstClr val="white"/>
                </a:solidFill>
                <a:latin typeface="Book Antiqua" pitchFamily="18" charset="0"/>
              </a:rPr>
              <a:t>les flammes de la fournaise.</a:t>
            </a:r>
          </a:p>
        </p:txBody>
      </p:sp>
      <p:sp>
        <p:nvSpPr>
          <p:cNvPr id="4" name="ZoneTexte 3">
            <a:extLst>
              <a:ext uri="{FF2B5EF4-FFF2-40B4-BE49-F238E27FC236}">
                <a16:creationId xmlns:a16="http://schemas.microsoft.com/office/drawing/2014/main" id="{314AD373-761E-1E68-413D-07E39905B19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ED70E71E-20E0-BF5B-3E20-248776E2080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06478976"/>
      </p:ext>
    </p:extLst>
  </p:cSld>
  <p:clrMapOvr>
    <a:masterClrMapping/>
  </p:clrMapOvr>
  <p:transition/>
</p:sld>
</file>

<file path=ppt/slides/slide5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6"/>
            <a:ext cx="11247156" cy="1446550"/>
          </a:xfrm>
          <a:prstGeom prst="rect">
            <a:avLst/>
          </a:prstGeom>
        </p:spPr>
        <p:txBody>
          <a:bodyPr wrap="square">
            <a:spAutoFit/>
          </a:bodyPr>
          <a:lstStyle/>
          <a:p>
            <a:pPr algn="just" rtl="1"/>
            <a:r>
              <a:rPr lang="ar-EG" sz="4400" dirty="0">
                <a:solidFill>
                  <a:prstClr val="white"/>
                </a:solidFill>
              </a:rPr>
              <a:t>تقلد سيفك على فخذك أيها </a:t>
            </a:r>
            <a:r>
              <a:rPr lang="ar-EG" sz="4400" dirty="0" err="1">
                <a:solidFill>
                  <a:prstClr val="white"/>
                </a:solidFill>
              </a:rPr>
              <a:t>الجبار.</a:t>
            </a:r>
            <a:r>
              <a:rPr lang="ar-EG" sz="4400" dirty="0">
                <a:solidFill>
                  <a:prstClr val="white"/>
                </a:solidFill>
              </a:rPr>
              <a:t> بحداثتك و </a:t>
            </a:r>
            <a:r>
              <a:rPr lang="ar-EG" sz="4400" dirty="0" err="1">
                <a:solidFill>
                  <a:prstClr val="white"/>
                </a:solidFill>
              </a:rPr>
              <a:t>بهائك</a:t>
            </a:r>
            <a:r>
              <a:rPr lang="ar-EG" sz="4400" dirty="0">
                <a:solidFill>
                  <a:prstClr val="white"/>
                </a:solidFill>
              </a:rPr>
              <a:t>، </a:t>
            </a:r>
            <a:r>
              <a:rPr lang="ar-EG" sz="4400" dirty="0" err="1">
                <a:solidFill>
                  <a:prstClr val="white"/>
                </a:solidFill>
              </a:rPr>
              <a:t>إمتد</a:t>
            </a:r>
            <a:r>
              <a:rPr lang="ar-EG" sz="4400" dirty="0">
                <a:solidFill>
                  <a:prstClr val="white"/>
                </a:solidFill>
              </a:rPr>
              <a:t> و سِر و أملُك. </a:t>
            </a:r>
            <a:r>
              <a:rPr lang="ar-EG" sz="4400" dirty="0" err="1">
                <a:solidFill>
                  <a:prstClr val="white"/>
                </a:solidFill>
              </a:rPr>
              <a:t>الليلويا</a:t>
            </a:r>
            <a:r>
              <a:rPr lang="ar-EG" sz="4400" dirty="0">
                <a:solidFill>
                  <a:prstClr val="white"/>
                </a:solidFill>
              </a:rPr>
              <a:t>.</a:t>
            </a:r>
            <a:endParaRPr lang="fr-FR" sz="4400" dirty="0">
              <a:solidFill>
                <a:prstClr val="white"/>
              </a:solidFill>
            </a:endParaRPr>
          </a:p>
        </p:txBody>
      </p:sp>
      <p:sp>
        <p:nvSpPr>
          <p:cNvPr id="7" name="Rectangle 6"/>
          <p:cNvSpPr/>
          <p:nvPr/>
        </p:nvSpPr>
        <p:spPr>
          <a:xfrm>
            <a:off x="457200" y="3476615"/>
            <a:ext cx="11247156" cy="1477328"/>
          </a:xfrm>
          <a:prstGeom prst="rect">
            <a:avLst/>
          </a:prstGeom>
        </p:spPr>
        <p:txBody>
          <a:bodyPr wrap="square">
            <a:spAutoFit/>
          </a:bodyPr>
          <a:lstStyle/>
          <a:p>
            <a:pPr algn="ctr"/>
            <a:r>
              <a:rPr lang="fr-FR" sz="3000" b="1" dirty="0">
                <a:solidFill>
                  <a:prstClr val="white"/>
                </a:solidFill>
                <a:latin typeface="Book Antiqua" pitchFamily="18" charset="0"/>
              </a:rPr>
              <a:t>Vaillant guerrier, ceins ton épée, Ta parure et ta gloire, Oui, ta gloire! Sois vainqueur, monte sur ton char, Défends la vérité, la douceur et la justice. Alléluia.</a:t>
            </a:r>
          </a:p>
        </p:txBody>
      </p:sp>
      <p:sp>
        <p:nvSpPr>
          <p:cNvPr id="4" name="Rectangle 3">
            <a:hlinkClick r:id="rId2" action="ppaction://hlinksldjump"/>
            <a:extLst>
              <a:ext uri="{FF2B5EF4-FFF2-40B4-BE49-F238E27FC236}">
                <a16:creationId xmlns:a16="http://schemas.microsoft.com/office/drawing/2014/main" id="{78AB3930-FA45-661F-2035-ECD981166652}"/>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2648D42F-8ADC-CB2E-670F-3B7C6E59724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77E802D3-01CA-047B-66DA-AEC70E499EE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31529258"/>
      </p:ext>
    </p:extLst>
  </p:cSld>
  <p:clrMapOvr>
    <a:masterClrMapping/>
  </p:clrMapOvr>
</p:sld>
</file>

<file path=ppt/slides/slide56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كل الشعوب الأرثوذكسيين </a:t>
            </a:r>
            <a:endParaRPr lang="fr-FR" sz="4400" dirty="0">
              <a:solidFill>
                <a:prstClr val="white"/>
              </a:solidFill>
            </a:endParaRPr>
          </a:p>
          <a:p>
            <a:pPr algn="just" rtl="1"/>
            <a:r>
              <a:rPr lang="ar-EG" sz="4400" dirty="0">
                <a:solidFill>
                  <a:prstClr val="white"/>
                </a:solidFill>
              </a:rPr>
              <a:t>المسيحيين </a:t>
            </a:r>
            <a:endParaRPr lang="fr-FR" sz="4400" dirty="0">
              <a:solidFill>
                <a:prstClr val="white"/>
              </a:solidFill>
            </a:endParaRPr>
          </a:p>
          <a:p>
            <a:pPr algn="just" rtl="1"/>
            <a:r>
              <a:rPr lang="ar-EG" sz="4400" dirty="0">
                <a:solidFill>
                  <a:prstClr val="white"/>
                </a:solidFill>
              </a:rPr>
              <a:t>ينشدون </a:t>
            </a:r>
            <a:r>
              <a:rPr lang="ar-EG" sz="4400" dirty="0" err="1">
                <a:solidFill>
                  <a:prstClr val="white"/>
                </a:solidFill>
              </a:rPr>
              <a:t>طوبانيتك</a:t>
            </a:r>
            <a:r>
              <a:rPr lang="ar-EG" sz="4400" dirty="0">
                <a:solidFill>
                  <a:prstClr val="white"/>
                </a:solidFill>
              </a:rPr>
              <a:t> </a:t>
            </a:r>
            <a:endParaRPr lang="fr-FR" sz="4400" dirty="0">
              <a:solidFill>
                <a:prstClr val="white"/>
              </a:solidFill>
            </a:endParaRPr>
          </a:p>
          <a:p>
            <a:pPr algn="just" rtl="1"/>
            <a:r>
              <a:rPr lang="ar-EG" sz="4400" dirty="0">
                <a:solidFill>
                  <a:prstClr val="white"/>
                </a:solidFill>
              </a:rPr>
              <a:t>أيها القديس </a:t>
            </a:r>
            <a:r>
              <a:rPr lang="ar-EG" sz="4400" dirty="0" err="1">
                <a:solidFill>
                  <a:prstClr val="white"/>
                </a:solidFill>
              </a:rPr>
              <a:t>استفانوس</a:t>
            </a:r>
            <a:r>
              <a:rPr lang="ar-EG" sz="4400" dirty="0">
                <a:solidFill>
                  <a:prstClr val="white"/>
                </a:solidFill>
              </a:rPr>
              <a:t> </a:t>
            </a:r>
            <a:endParaRPr lang="fr-FR" sz="44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it-IT" sz="3600" dirty="0">
                <a:solidFill>
                  <a:prstClr val="white"/>
                </a:solidFill>
                <a:latin typeface="CS Avva Shenouda" pitchFamily="34" charset="0"/>
              </a:rPr>
              <a:t>Laoc niben `nor;odoxoc @ `nte ni`,rycti`anoc @ cejw</a:t>
            </a:r>
            <a:br>
              <a:rPr lang="it-IT" sz="3600" dirty="0">
                <a:solidFill>
                  <a:prstClr val="white"/>
                </a:solidFill>
                <a:latin typeface="CS Avva Shenouda" pitchFamily="34" charset="0"/>
              </a:rPr>
            </a:br>
            <a:r>
              <a:rPr lang="it-IT" sz="3600" dirty="0">
                <a:solidFill>
                  <a:prstClr val="white"/>
                </a:solidFill>
                <a:latin typeface="CS Avva Shenouda" pitchFamily="34" charset="0"/>
              </a:rPr>
              <a:t>`nnekmakaricmoc @ `w pi`agioc `Ctevanoc.</a:t>
            </a:r>
            <a:endParaRPr lang="fr-FR" sz="3600" dirty="0">
              <a:solidFill>
                <a:prstClr val="white"/>
              </a:solidFill>
              <a:latin typeface="CS Avva Shenouda" pitchFamily="34" charset="0"/>
            </a:endParaRP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Tous les peuples orthodoxes, </a:t>
            </a:r>
          </a:p>
          <a:p>
            <a:pPr algn="ctr"/>
            <a:r>
              <a:rPr lang="fr-FR" sz="3600" b="1" dirty="0">
                <a:solidFill>
                  <a:prstClr val="white"/>
                </a:solidFill>
                <a:latin typeface="Book Antiqua" pitchFamily="18" charset="0"/>
              </a:rPr>
              <a:t>et les chrétiens, </a:t>
            </a:r>
          </a:p>
          <a:p>
            <a:pPr algn="ctr"/>
            <a:r>
              <a:rPr lang="fr-FR" sz="3600" b="1" dirty="0">
                <a:solidFill>
                  <a:prstClr val="white"/>
                </a:solidFill>
                <a:latin typeface="Book Antiqua" pitchFamily="18" charset="0"/>
              </a:rPr>
              <a:t>proclament ton honneur, </a:t>
            </a:r>
          </a:p>
          <a:p>
            <a:pPr algn="ctr"/>
            <a:r>
              <a:rPr lang="fr-FR" sz="3600" b="1" dirty="0">
                <a:solidFill>
                  <a:prstClr val="white"/>
                </a:solidFill>
                <a:latin typeface="Book Antiqua" pitchFamily="18" charset="0"/>
              </a:rPr>
              <a:t>ô saint Etienne</a:t>
            </a:r>
          </a:p>
        </p:txBody>
      </p:sp>
      <p:sp>
        <p:nvSpPr>
          <p:cNvPr id="4" name="ZoneTexte 3">
            <a:extLst>
              <a:ext uri="{FF2B5EF4-FFF2-40B4-BE49-F238E27FC236}">
                <a16:creationId xmlns:a16="http://schemas.microsoft.com/office/drawing/2014/main" id="{06C42984-44B4-96B5-37C2-2BD24079D21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B45F4E8B-A364-7F49-DEFE-A2FDE4F2773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27872127"/>
      </p:ext>
    </p:extLst>
  </p:cSld>
  <p:clrMapOvr>
    <a:masterClrMapping/>
  </p:clrMapOvr>
  <p:transition/>
</p:sld>
</file>

<file path=ppt/slides/slide56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554545"/>
          </a:xfrm>
          <a:prstGeom prst="rect">
            <a:avLst/>
          </a:prstGeom>
        </p:spPr>
        <p:txBody>
          <a:bodyPr wrap="square">
            <a:spAutoFit/>
          </a:bodyPr>
          <a:lstStyle/>
          <a:p>
            <a:pPr algn="just" rtl="1"/>
            <a:r>
              <a:rPr lang="ar-EG" sz="4000" dirty="0">
                <a:solidFill>
                  <a:prstClr val="white"/>
                </a:solidFill>
              </a:rPr>
              <a:t>ليس أحد من الشهداء </a:t>
            </a:r>
            <a:endParaRPr lang="fr-FR" sz="4000" dirty="0">
              <a:solidFill>
                <a:prstClr val="white"/>
              </a:solidFill>
            </a:endParaRPr>
          </a:p>
          <a:p>
            <a:pPr algn="just" rtl="1"/>
            <a:r>
              <a:rPr lang="ar-EG" sz="4000" dirty="0">
                <a:solidFill>
                  <a:prstClr val="white"/>
                </a:solidFill>
              </a:rPr>
              <a:t>صار سبع سنين زمنية </a:t>
            </a:r>
            <a:endParaRPr lang="fr-FR" sz="4000" dirty="0">
              <a:solidFill>
                <a:prstClr val="white"/>
              </a:solidFill>
            </a:endParaRPr>
          </a:p>
          <a:p>
            <a:pPr algn="just" rtl="1"/>
            <a:r>
              <a:rPr lang="ar-EG" sz="4000" dirty="0" err="1">
                <a:solidFill>
                  <a:prstClr val="white"/>
                </a:solidFill>
              </a:rPr>
              <a:t>يعذبونة</a:t>
            </a:r>
            <a:r>
              <a:rPr lang="ar-EG" sz="4000" dirty="0">
                <a:solidFill>
                  <a:prstClr val="white"/>
                </a:solidFill>
              </a:rPr>
              <a:t> </a:t>
            </a:r>
            <a:endParaRPr lang="fr-FR" sz="4000" dirty="0">
              <a:solidFill>
                <a:prstClr val="white"/>
              </a:solidFill>
            </a:endParaRPr>
          </a:p>
          <a:p>
            <a:pPr algn="just" rtl="1"/>
            <a:r>
              <a:rPr lang="ar-EG" sz="4000" dirty="0">
                <a:solidFill>
                  <a:prstClr val="white"/>
                </a:solidFill>
              </a:rPr>
              <a:t>سوى سيدي الملك </a:t>
            </a:r>
            <a:r>
              <a:rPr lang="ar-EG" sz="4000" dirty="0" err="1">
                <a:solidFill>
                  <a:prstClr val="white"/>
                </a:solidFill>
              </a:rPr>
              <a:t>مارجرجس</a:t>
            </a:r>
            <a:endParaRPr lang="fr-FR" sz="40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pt-BR" sz="3600" dirty="0">
                <a:solidFill>
                  <a:prstClr val="white"/>
                </a:solidFill>
                <a:latin typeface="CS Avva Shenouda" pitchFamily="34" charset="0"/>
              </a:rPr>
              <a:t>Mpe `hli qen nimarturoc @ `ere =z `nrompi `nou`,ronoc @ euerbacnizin `mmof @ `ebyl Pa[oic `pouro Georgioc </a:t>
            </a:r>
            <a:endParaRPr lang="fr-FR" sz="36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Nul d’entre les martyrs, </a:t>
            </a:r>
          </a:p>
          <a:p>
            <a:pPr algn="ctr"/>
            <a:r>
              <a:rPr lang="fr-FR" sz="3600" b="1" dirty="0">
                <a:solidFill>
                  <a:prstClr val="white"/>
                </a:solidFill>
                <a:latin typeface="Book Antiqua" pitchFamily="18" charset="0"/>
              </a:rPr>
              <a:t>fut torturé pendant </a:t>
            </a:r>
          </a:p>
          <a:p>
            <a:pPr algn="ctr"/>
            <a:r>
              <a:rPr lang="fr-FR" sz="3600" b="1" dirty="0">
                <a:solidFill>
                  <a:prstClr val="white"/>
                </a:solidFill>
                <a:latin typeface="Book Antiqua" pitchFamily="18" charset="0"/>
              </a:rPr>
              <a:t>sept ans, si ce n’est </a:t>
            </a:r>
          </a:p>
          <a:p>
            <a:pPr algn="ctr"/>
            <a:r>
              <a:rPr lang="fr-FR" sz="3600" b="1" dirty="0">
                <a:solidFill>
                  <a:prstClr val="white"/>
                </a:solidFill>
                <a:latin typeface="Book Antiqua" pitchFamily="18" charset="0"/>
              </a:rPr>
              <a:t>mon maître, le roi Georges.</a:t>
            </a:r>
          </a:p>
        </p:txBody>
      </p:sp>
      <p:sp>
        <p:nvSpPr>
          <p:cNvPr id="4" name="ZoneTexte 3">
            <a:extLst>
              <a:ext uri="{FF2B5EF4-FFF2-40B4-BE49-F238E27FC236}">
                <a16:creationId xmlns:a16="http://schemas.microsoft.com/office/drawing/2014/main" id="{8AAAAF06-F898-698A-FC7B-9AE08171C0D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B32E81BA-2600-F076-4BAA-904A173532A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2419958"/>
      </p:ext>
    </p:extLst>
  </p:cSld>
  <p:clrMapOvr>
    <a:masterClrMapping/>
  </p:clrMapOvr>
  <p:transition/>
</p:sld>
</file>

<file path=ppt/slides/slide56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err="1">
                <a:solidFill>
                  <a:prstClr val="white"/>
                </a:solidFill>
              </a:rPr>
              <a:t>اسفهسلارية</a:t>
            </a:r>
            <a:r>
              <a:rPr lang="ar-EG" sz="4800" dirty="0">
                <a:solidFill>
                  <a:prstClr val="white"/>
                </a:solidFill>
              </a:rPr>
              <a:t> المسيح </a:t>
            </a:r>
            <a:endParaRPr lang="fr-FR" sz="4800" dirty="0">
              <a:solidFill>
                <a:prstClr val="white"/>
              </a:solidFill>
            </a:endParaRPr>
          </a:p>
          <a:p>
            <a:pPr algn="just" rtl="1"/>
            <a:r>
              <a:rPr lang="ar-EG" sz="4800" dirty="0">
                <a:solidFill>
                  <a:prstClr val="white"/>
                </a:solidFill>
              </a:rPr>
              <a:t>الأقوياءً في الحرب </a:t>
            </a:r>
            <a:endParaRPr lang="fr-FR" sz="4800" dirty="0">
              <a:solidFill>
                <a:prstClr val="white"/>
              </a:solidFill>
            </a:endParaRPr>
          </a:p>
          <a:p>
            <a:pPr algn="just" rtl="1"/>
            <a:r>
              <a:rPr lang="ar-EG" sz="4800" dirty="0">
                <a:solidFill>
                  <a:prstClr val="white"/>
                </a:solidFill>
              </a:rPr>
              <a:t>القديس تادرس</a:t>
            </a:r>
            <a:endParaRPr lang="fr-FR" sz="4800" dirty="0">
              <a:solidFill>
                <a:prstClr val="white"/>
              </a:solidFill>
            </a:endParaRPr>
          </a:p>
          <a:p>
            <a:pPr algn="just" rtl="1"/>
            <a:r>
              <a:rPr lang="ar-EG" sz="4800" dirty="0">
                <a:solidFill>
                  <a:prstClr val="white"/>
                </a:solidFill>
              </a:rPr>
              <a:t>ومحب آبائه </a:t>
            </a:r>
            <a:r>
              <a:rPr lang="ar-EG" sz="4800" dirty="0" err="1">
                <a:solidFill>
                  <a:prstClr val="white"/>
                </a:solidFill>
              </a:rPr>
              <a:t>مرقوريوس</a:t>
            </a:r>
            <a:r>
              <a:rPr lang="ar-EG" sz="4800" dirty="0">
                <a:solidFill>
                  <a:prstClr val="white"/>
                </a:solidFill>
              </a:rPr>
              <a:t>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err="1">
                <a:solidFill>
                  <a:prstClr val="white"/>
                </a:solidFill>
                <a:latin typeface="CS Avva Shenouda" pitchFamily="34" charset="0"/>
              </a:rPr>
              <a:t>Nictratilatyc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P=,=c @ </a:t>
            </a:r>
            <a:r>
              <a:rPr lang="fr-FR" sz="3600" dirty="0" err="1">
                <a:solidFill>
                  <a:prstClr val="white"/>
                </a:solidFill>
                <a:latin typeface="CS Avva Shenouda" pitchFamily="34" charset="0"/>
              </a:rPr>
              <a:t>pijwri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pipolemoc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p`iajioc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e`odwroc</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Vylopatyr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Markorioc</a:t>
            </a:r>
            <a:r>
              <a:rPr lang="fr-FR" sz="3600" dirty="0">
                <a:solidFill>
                  <a:prstClr val="white"/>
                </a:solidFill>
                <a:latin typeface="CS Avva Shenouda" pitchFamily="34" charset="0"/>
              </a:rPr>
              <a:t> </a:t>
            </a: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Les stratèges du Christ, </a:t>
            </a:r>
          </a:p>
          <a:p>
            <a:pPr algn="ctr"/>
            <a:r>
              <a:rPr lang="fr-FR" sz="3600" b="1" dirty="0">
                <a:solidFill>
                  <a:prstClr val="white"/>
                </a:solidFill>
                <a:latin typeface="Book Antiqua" pitchFamily="18" charset="0"/>
              </a:rPr>
              <a:t>les forts dans les combats, </a:t>
            </a:r>
          </a:p>
          <a:p>
            <a:pPr algn="ctr"/>
            <a:r>
              <a:rPr lang="fr-FR" sz="3600" b="1" dirty="0">
                <a:solidFill>
                  <a:prstClr val="white"/>
                </a:solidFill>
                <a:latin typeface="Book Antiqua" pitchFamily="18" charset="0"/>
              </a:rPr>
              <a:t>Saint Théodore, et l’aimé </a:t>
            </a:r>
          </a:p>
          <a:p>
            <a:pPr algn="ctr"/>
            <a:r>
              <a:rPr lang="fr-FR" sz="3600" b="1" dirty="0">
                <a:solidFill>
                  <a:prstClr val="white"/>
                </a:solidFill>
                <a:latin typeface="Book Antiqua" pitchFamily="18" charset="0"/>
              </a:rPr>
              <a:t>de son père </a:t>
            </a:r>
            <a:r>
              <a:rPr lang="fr-FR" sz="3600" b="1" dirty="0" err="1">
                <a:solidFill>
                  <a:prstClr val="white"/>
                </a:solidFill>
                <a:latin typeface="Book Antiqua" pitchFamily="18" charset="0"/>
              </a:rPr>
              <a:t>Marcorios</a:t>
            </a:r>
            <a:endParaRPr lang="fr-FR" sz="3600" b="1" dirty="0">
              <a:solidFill>
                <a:prstClr val="white"/>
              </a:solidFill>
              <a:latin typeface="Book Antiqua" pitchFamily="18" charset="0"/>
            </a:endParaRPr>
          </a:p>
        </p:txBody>
      </p:sp>
      <p:sp>
        <p:nvSpPr>
          <p:cNvPr id="4" name="ZoneTexte 3">
            <a:extLst>
              <a:ext uri="{FF2B5EF4-FFF2-40B4-BE49-F238E27FC236}">
                <a16:creationId xmlns:a16="http://schemas.microsoft.com/office/drawing/2014/main" id="{D9964B0E-EA81-5EAB-34F7-4A91BCDDC38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72323D8E-F10C-F5C7-A3A2-38FB40E2202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82785770"/>
      </p:ext>
    </p:extLst>
  </p:cSld>
  <p:clrMapOvr>
    <a:masterClrMapping/>
  </p:clrMapOvr>
  <p:transition/>
</p:sld>
</file>

<file path=ppt/slides/slide56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وبغتة أبا مينا </a:t>
            </a:r>
            <a:endParaRPr lang="fr-FR" sz="4400" dirty="0">
              <a:solidFill>
                <a:prstClr val="white"/>
              </a:solidFill>
            </a:endParaRPr>
          </a:p>
          <a:p>
            <a:pPr algn="just" rtl="1"/>
            <a:r>
              <a:rPr lang="ar-EG" sz="4400" dirty="0">
                <a:solidFill>
                  <a:prstClr val="white"/>
                </a:solidFill>
              </a:rPr>
              <a:t>أتوا بجسده إلى كورة مصر</a:t>
            </a:r>
            <a:endParaRPr lang="fr-FR" sz="4400" dirty="0">
              <a:solidFill>
                <a:prstClr val="white"/>
              </a:solidFill>
            </a:endParaRPr>
          </a:p>
          <a:p>
            <a:pPr algn="just" rtl="1"/>
            <a:r>
              <a:rPr lang="ar-EG" sz="4400" dirty="0">
                <a:solidFill>
                  <a:prstClr val="white"/>
                </a:solidFill>
              </a:rPr>
              <a:t> وظهرت </a:t>
            </a:r>
            <a:endParaRPr lang="fr-FR" sz="4400" dirty="0">
              <a:solidFill>
                <a:prstClr val="white"/>
              </a:solidFill>
            </a:endParaRPr>
          </a:p>
          <a:p>
            <a:pPr algn="just" rtl="1"/>
            <a:r>
              <a:rPr lang="ar-EG" sz="4400" dirty="0">
                <a:solidFill>
                  <a:prstClr val="white"/>
                </a:solidFill>
              </a:rPr>
              <a:t>منه عجائب كثيرة </a:t>
            </a:r>
            <a:endParaRPr lang="fr-FR" sz="4400" dirty="0">
              <a:solidFill>
                <a:prstClr val="white"/>
              </a:solidFill>
            </a:endParaRPr>
          </a:p>
        </p:txBody>
      </p:sp>
      <p:sp>
        <p:nvSpPr>
          <p:cNvPr id="6" name="Rectangle 5"/>
          <p:cNvSpPr/>
          <p:nvPr/>
        </p:nvSpPr>
        <p:spPr>
          <a:xfrm>
            <a:off x="457200" y="332656"/>
            <a:ext cx="6070848" cy="2862322"/>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Xapina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Myna</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au`ini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mpefcwma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e`t,wra</a:t>
            </a:r>
            <a:br>
              <a:rPr lang="fr-FR" sz="3600" dirty="0">
                <a:solidFill>
                  <a:prstClr val="white"/>
                </a:solidFill>
                <a:latin typeface="CS Avva Shenouda" pitchFamily="34" charset="0"/>
              </a:rPr>
            </a:br>
            <a:r>
              <a:rPr lang="fr-FR" sz="3600" dirty="0">
                <a:solidFill>
                  <a:prstClr val="white"/>
                </a:solidFill>
                <a:latin typeface="CS Avva Shenouda" pitchFamily="34" charset="0"/>
              </a:rPr>
              <a:t>`n&lt;</a:t>
            </a:r>
            <a:r>
              <a:rPr lang="fr-FR" sz="3600" dirty="0" err="1">
                <a:solidFill>
                  <a:prstClr val="white"/>
                </a:solidFill>
                <a:latin typeface="CS Avva Shenouda" pitchFamily="34" charset="0"/>
              </a:rPr>
              <a:t>ymi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auouwnh</a:t>
            </a:r>
            <a:br>
              <a:rPr lang="fr-FR" sz="3600" dirty="0">
                <a:solidFill>
                  <a:prstClr val="white"/>
                </a:solidFill>
                <a:latin typeface="CS Avva Shenouda" pitchFamily="34" charset="0"/>
              </a:rPr>
            </a:b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nqytf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hanmys</a:t>
            </a:r>
            <a:r>
              <a:rPr lang="fr-FR" sz="3600" dirty="0">
                <a:solidFill>
                  <a:prstClr val="white"/>
                </a:solidFill>
                <a:latin typeface="CS Avva Shenouda" pitchFamily="34" charset="0"/>
              </a:rPr>
              <a:t> </a:t>
            </a:r>
            <a:br>
              <a:rPr lang="fr-FR" sz="3600" dirty="0">
                <a:solidFill>
                  <a:prstClr val="white"/>
                </a:solidFill>
                <a:latin typeface="CS Avva Shenouda" pitchFamily="34" charset="0"/>
              </a:rPr>
            </a:br>
            <a:r>
              <a:rPr lang="fr-FR" sz="3600" dirty="0">
                <a:solidFill>
                  <a:prstClr val="white"/>
                </a:solidFill>
                <a:latin typeface="CS Avva Shenouda" pitchFamily="34" charset="0"/>
              </a:rPr>
              <a:t>`n`</a:t>
            </a:r>
            <a:r>
              <a:rPr lang="fr-FR" sz="3600" dirty="0" err="1">
                <a:solidFill>
                  <a:prstClr val="white"/>
                </a:solidFill>
                <a:latin typeface="CS Avva Shenouda" pitchFamily="34" charset="0"/>
              </a:rPr>
              <a:t>svyri</a:t>
            </a:r>
            <a:r>
              <a:rPr lang="fr-FR" sz="3600" dirty="0">
                <a:solidFill>
                  <a:prstClr val="white"/>
                </a:solidFill>
                <a:latin typeface="CS Avva Shenouda" pitchFamily="34" charset="0"/>
              </a:rPr>
              <a:t>.</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Et soudain </a:t>
            </a: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Mina, </a:t>
            </a:r>
          </a:p>
          <a:p>
            <a:pPr algn="ctr"/>
            <a:r>
              <a:rPr lang="fr-FR" sz="3600" b="1" dirty="0">
                <a:solidFill>
                  <a:prstClr val="white"/>
                </a:solidFill>
                <a:latin typeface="Book Antiqua" pitchFamily="18" charset="0"/>
              </a:rPr>
              <a:t>ils emmenèrent son corps </a:t>
            </a:r>
          </a:p>
          <a:p>
            <a:pPr algn="ctr"/>
            <a:r>
              <a:rPr lang="fr-FR" sz="3600" b="1" dirty="0">
                <a:solidFill>
                  <a:prstClr val="white"/>
                </a:solidFill>
                <a:latin typeface="Book Antiqua" pitchFamily="18" charset="0"/>
              </a:rPr>
              <a:t>en Egypte, et de nombreux </a:t>
            </a:r>
          </a:p>
          <a:p>
            <a:pPr algn="ctr"/>
            <a:r>
              <a:rPr lang="fr-FR" sz="3600" b="1" dirty="0">
                <a:solidFill>
                  <a:prstClr val="white"/>
                </a:solidFill>
                <a:latin typeface="Book Antiqua" pitchFamily="18" charset="0"/>
              </a:rPr>
              <a:t>miracles en sortirent.</a:t>
            </a:r>
          </a:p>
        </p:txBody>
      </p:sp>
      <p:sp>
        <p:nvSpPr>
          <p:cNvPr id="4" name="ZoneTexte 3">
            <a:extLst>
              <a:ext uri="{FF2B5EF4-FFF2-40B4-BE49-F238E27FC236}">
                <a16:creationId xmlns:a16="http://schemas.microsoft.com/office/drawing/2014/main" id="{DDFD1B18-B5DA-C16D-5919-F3BCEB172C5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EE863AA4-2627-3523-30F4-385DC56B66F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54925766"/>
      </p:ext>
    </p:extLst>
  </p:cSld>
  <p:clrMapOvr>
    <a:masterClrMapping/>
  </p:clrMapOvr>
  <p:transition/>
</p:sld>
</file>

<file path=ppt/slides/slide56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والقديس  </a:t>
            </a:r>
            <a:r>
              <a:rPr lang="ar-EG" sz="4800" dirty="0" err="1">
                <a:solidFill>
                  <a:prstClr val="white"/>
                </a:solidFill>
              </a:rPr>
              <a:t>اقلوديوس</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ذو الوجه الحسن </a:t>
            </a:r>
            <a:endParaRPr lang="fr-FR" sz="4800" dirty="0">
              <a:solidFill>
                <a:prstClr val="white"/>
              </a:solidFill>
            </a:endParaRPr>
          </a:p>
          <a:p>
            <a:pPr algn="just" rtl="1"/>
            <a:r>
              <a:rPr lang="ar-EG" sz="4800" dirty="0">
                <a:solidFill>
                  <a:prstClr val="white"/>
                </a:solidFill>
              </a:rPr>
              <a:t>صار في شدة </a:t>
            </a:r>
            <a:endParaRPr lang="fr-FR" sz="4800" dirty="0">
              <a:solidFill>
                <a:prstClr val="white"/>
              </a:solidFill>
            </a:endParaRPr>
          </a:p>
          <a:p>
            <a:pPr algn="just" rtl="1"/>
            <a:r>
              <a:rPr lang="ar-EG" sz="4800" dirty="0">
                <a:solidFill>
                  <a:prstClr val="white"/>
                </a:solidFill>
              </a:rPr>
              <a:t>لما قتلوه بالحربة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it-IT" sz="3600" dirty="0">
                <a:solidFill>
                  <a:prstClr val="white"/>
                </a:solidFill>
                <a:latin typeface="CS Avva Shenouda" pitchFamily="34" charset="0"/>
              </a:rPr>
              <a:t>Ou`agioc `Klaudioc @ va piho `navtioc @ afswpi qen ouanagky @ `etauqo;bef qen ]logky.</a:t>
            </a:r>
            <a:endParaRPr lang="fr-FR" sz="3600" dirty="0">
              <a:solidFill>
                <a:prstClr val="white"/>
              </a:solidFill>
              <a:latin typeface="CS Avva Shenouda" pitchFamily="34" charset="0"/>
            </a:endParaRP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Et saint </a:t>
            </a:r>
            <a:r>
              <a:rPr lang="fr-FR" sz="3600" b="1" dirty="0" err="1">
                <a:solidFill>
                  <a:prstClr val="white"/>
                </a:solidFill>
                <a:latin typeface="Book Antiqua" pitchFamily="18" charset="0"/>
              </a:rPr>
              <a:t>Kladios</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au beau visage, fut </a:t>
            </a:r>
          </a:p>
          <a:p>
            <a:pPr algn="ctr"/>
            <a:r>
              <a:rPr lang="fr-FR" sz="3600" b="1" dirty="0">
                <a:solidFill>
                  <a:prstClr val="white"/>
                </a:solidFill>
                <a:latin typeface="Book Antiqua" pitchFamily="18" charset="0"/>
              </a:rPr>
              <a:t>dans la détresse, lorsqu’il </a:t>
            </a:r>
          </a:p>
          <a:p>
            <a:pPr algn="ctr"/>
            <a:r>
              <a:rPr lang="fr-FR" sz="3600" b="1" dirty="0">
                <a:solidFill>
                  <a:prstClr val="white"/>
                </a:solidFill>
                <a:latin typeface="Book Antiqua" pitchFamily="18" charset="0"/>
              </a:rPr>
              <a:t>le percèrent avec la lance</a:t>
            </a:r>
          </a:p>
        </p:txBody>
      </p:sp>
      <p:sp>
        <p:nvSpPr>
          <p:cNvPr id="4" name="ZoneTexte 3">
            <a:extLst>
              <a:ext uri="{FF2B5EF4-FFF2-40B4-BE49-F238E27FC236}">
                <a16:creationId xmlns:a16="http://schemas.microsoft.com/office/drawing/2014/main" id="{C41C1398-AEEE-BACD-CCBB-6A33937A227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A27A489B-0CA1-EA96-159B-DFA291B20A6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32088708"/>
      </p:ext>
    </p:extLst>
  </p:cSld>
  <p:clrMapOvr>
    <a:masterClrMapping/>
  </p:clrMapOvr>
  <p:transition/>
</p:sld>
</file>

<file path=ppt/slides/slide56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القديس أبا بقطر </a:t>
            </a:r>
            <a:endParaRPr lang="fr-FR" sz="4800" dirty="0">
              <a:solidFill>
                <a:prstClr val="white"/>
              </a:solidFill>
            </a:endParaRPr>
          </a:p>
          <a:p>
            <a:pPr algn="just" rtl="1"/>
            <a:r>
              <a:rPr lang="ar-EG" sz="4800" dirty="0">
                <a:solidFill>
                  <a:prstClr val="white"/>
                </a:solidFill>
              </a:rPr>
              <a:t>النجم المنير </a:t>
            </a:r>
            <a:endParaRPr lang="fr-FR" sz="4800" dirty="0">
              <a:solidFill>
                <a:prstClr val="white"/>
              </a:solidFill>
            </a:endParaRPr>
          </a:p>
          <a:p>
            <a:pPr algn="just" rtl="1"/>
            <a:r>
              <a:rPr lang="ar-EG" sz="4800" dirty="0">
                <a:solidFill>
                  <a:prstClr val="white"/>
                </a:solidFill>
              </a:rPr>
              <a:t>عذبوُه في</a:t>
            </a:r>
            <a:endParaRPr lang="fr-FR" sz="4800" dirty="0">
              <a:solidFill>
                <a:prstClr val="white"/>
              </a:solidFill>
            </a:endParaRPr>
          </a:p>
          <a:p>
            <a:pPr algn="just" rtl="1"/>
            <a:r>
              <a:rPr lang="ar-EG" sz="4800" dirty="0">
                <a:solidFill>
                  <a:prstClr val="white"/>
                </a:solidFill>
              </a:rPr>
              <a:t> موضع الحُكمِ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pt-BR" sz="3600" dirty="0">
                <a:solidFill>
                  <a:prstClr val="white"/>
                </a:solidFill>
                <a:latin typeface="CS Avva Shenouda" pitchFamily="34" charset="0"/>
              </a:rPr>
              <a:t>Pi`agioc `apa Biktwr @ piciou `nreferouwini @ auerbacanizin `mmof @ qen pima `nte ciwou.</a:t>
            </a:r>
            <a:endParaRPr lang="fr-FR" sz="36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Saint </a:t>
            </a: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Victor, </a:t>
            </a:r>
          </a:p>
          <a:p>
            <a:pPr algn="ctr"/>
            <a:r>
              <a:rPr lang="fr-FR" sz="3600" b="1" dirty="0">
                <a:solidFill>
                  <a:prstClr val="white"/>
                </a:solidFill>
                <a:latin typeface="Book Antiqua" pitchFamily="18" charset="0"/>
              </a:rPr>
              <a:t>l’étoile brillante, </a:t>
            </a:r>
          </a:p>
          <a:p>
            <a:pPr algn="ctr"/>
            <a:r>
              <a:rPr lang="fr-FR" sz="3600" b="1" dirty="0">
                <a:solidFill>
                  <a:prstClr val="white"/>
                </a:solidFill>
                <a:latin typeface="Book Antiqua" pitchFamily="18" charset="0"/>
              </a:rPr>
              <a:t>ils le torturèrent, </a:t>
            </a:r>
          </a:p>
          <a:p>
            <a:pPr algn="ctr"/>
            <a:r>
              <a:rPr lang="fr-FR" sz="3600" b="1" dirty="0">
                <a:solidFill>
                  <a:prstClr val="white"/>
                </a:solidFill>
                <a:latin typeface="Book Antiqua" pitchFamily="18" charset="0"/>
              </a:rPr>
              <a:t>au lieu du jugement. </a:t>
            </a:r>
          </a:p>
        </p:txBody>
      </p:sp>
      <p:sp>
        <p:nvSpPr>
          <p:cNvPr id="4" name="ZoneTexte 3">
            <a:extLst>
              <a:ext uri="{FF2B5EF4-FFF2-40B4-BE49-F238E27FC236}">
                <a16:creationId xmlns:a16="http://schemas.microsoft.com/office/drawing/2014/main" id="{E5824E1C-F984-4B8C-998E-A794173064D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87C77CFA-73B9-F3F4-B750-67859383600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51622875"/>
      </p:ext>
    </p:extLst>
  </p:cSld>
  <p:clrMapOvr>
    <a:masterClrMapping/>
  </p:clrMapOvr>
  <p:transition/>
</p:sld>
</file>

<file path=ppt/slides/slide56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فرح لكَ يا </a:t>
            </a:r>
            <a:r>
              <a:rPr lang="ar-EG" sz="4800" dirty="0" err="1">
                <a:solidFill>
                  <a:prstClr val="white"/>
                </a:solidFill>
              </a:rPr>
              <a:t>فيلوثاوس</a:t>
            </a:r>
            <a:endParaRPr lang="fr-FR" sz="4800" dirty="0">
              <a:solidFill>
                <a:prstClr val="white"/>
              </a:solidFill>
            </a:endParaRPr>
          </a:p>
          <a:p>
            <a:pPr algn="just" rtl="1"/>
            <a:r>
              <a:rPr lang="ar-EG" sz="4800" dirty="0">
                <a:solidFill>
                  <a:prstClr val="white"/>
                </a:solidFill>
              </a:rPr>
              <a:t>الفتى  البتول الحكيم </a:t>
            </a:r>
            <a:endParaRPr lang="fr-FR" sz="4800" dirty="0">
              <a:solidFill>
                <a:prstClr val="white"/>
              </a:solidFill>
            </a:endParaRPr>
          </a:p>
          <a:p>
            <a:pPr algn="just" rtl="1"/>
            <a:r>
              <a:rPr lang="ar-EG" sz="4800" dirty="0">
                <a:solidFill>
                  <a:prstClr val="white"/>
                </a:solidFill>
              </a:rPr>
              <a:t>لأنك قتلت زَبَرْجدَ </a:t>
            </a:r>
            <a:endParaRPr lang="fr-FR" sz="4800" dirty="0">
              <a:solidFill>
                <a:prstClr val="white"/>
              </a:solidFill>
            </a:endParaRPr>
          </a:p>
          <a:p>
            <a:pPr algn="just" rtl="1"/>
            <a:r>
              <a:rPr lang="ar-EG" sz="4800" dirty="0">
                <a:solidFill>
                  <a:prstClr val="white"/>
                </a:solidFill>
              </a:rPr>
              <a:t>وآبائك آمنوا بالمسيح</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err="1">
                <a:solidFill>
                  <a:prstClr val="white"/>
                </a:solidFill>
                <a:latin typeface="CS Avva Shenouda" pitchFamily="34" charset="0"/>
              </a:rPr>
              <a:t>Rasi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nak</a:t>
            </a:r>
            <a:r>
              <a:rPr lang="fr-FR" sz="3600" dirty="0">
                <a:solidFill>
                  <a:prstClr val="white"/>
                </a:solidFill>
                <a:latin typeface="CS Avva Shenouda" pitchFamily="34" charset="0"/>
              </a:rPr>
              <a:t> `w </a:t>
            </a:r>
            <a:r>
              <a:rPr lang="fr-FR" sz="3600" dirty="0" err="1">
                <a:solidFill>
                  <a:prstClr val="white"/>
                </a:solidFill>
                <a:latin typeface="CS Avva Shenouda" pitchFamily="34" charset="0"/>
              </a:rPr>
              <a:t>Vulo;eoc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pi`alou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ncabe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mpar;enoc</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akqwteb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Acmaraktoc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nekio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aunah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a:t>
            </a:r>
            <a:r>
              <a:rPr lang="fr-FR" sz="3600" dirty="0">
                <a:solidFill>
                  <a:prstClr val="white"/>
                </a:solidFill>
                <a:latin typeface="CS Avva Shenouda" pitchFamily="34" charset="0"/>
              </a:rPr>
              <a:t>=,=c</a:t>
            </a:r>
          </a:p>
        </p:txBody>
      </p:sp>
      <p:sp>
        <p:nvSpPr>
          <p:cNvPr id="7" name="Rectangle 6"/>
          <p:cNvSpPr/>
          <p:nvPr/>
        </p:nvSpPr>
        <p:spPr>
          <a:xfrm>
            <a:off x="457200" y="3959188"/>
            <a:ext cx="11247156" cy="2308324"/>
          </a:xfrm>
          <a:prstGeom prst="rect">
            <a:avLst/>
          </a:prstGeom>
        </p:spPr>
        <p:txBody>
          <a:bodyPr wrap="square">
            <a:spAutoFit/>
          </a:bodyPr>
          <a:lstStyle/>
          <a:p>
            <a:pPr algn="ctr"/>
            <a:r>
              <a:rPr lang="fr-FR" sz="3600" b="1" dirty="0">
                <a:solidFill>
                  <a:prstClr val="white"/>
                </a:solidFill>
                <a:latin typeface="Book Antiqua" pitchFamily="18" charset="0"/>
              </a:rPr>
              <a:t>Réjouis-toi ô </a:t>
            </a:r>
            <a:r>
              <a:rPr lang="fr-FR" sz="3600" b="1" dirty="0" err="1">
                <a:solidFill>
                  <a:prstClr val="white"/>
                </a:solidFill>
                <a:latin typeface="Book Antiqua" pitchFamily="18" charset="0"/>
              </a:rPr>
              <a:t>Philothéos</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le jeune chaste sage, </a:t>
            </a:r>
          </a:p>
          <a:p>
            <a:pPr algn="ctr"/>
            <a:r>
              <a:rPr lang="fr-FR" sz="3600" b="1" dirty="0">
                <a:solidFill>
                  <a:prstClr val="white"/>
                </a:solidFill>
                <a:latin typeface="Book Antiqua" pitchFamily="18" charset="0"/>
              </a:rPr>
              <a:t>car tu tuas </a:t>
            </a:r>
            <a:r>
              <a:rPr lang="fr-FR" sz="3600" b="1" dirty="0" err="1">
                <a:solidFill>
                  <a:prstClr val="white"/>
                </a:solidFill>
                <a:latin typeface="Book Antiqua" pitchFamily="18" charset="0"/>
              </a:rPr>
              <a:t>Asmaraktos</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et tes pères ont cru au Seigneur. </a:t>
            </a:r>
          </a:p>
        </p:txBody>
      </p:sp>
      <p:sp>
        <p:nvSpPr>
          <p:cNvPr id="4" name="ZoneTexte 3">
            <a:extLst>
              <a:ext uri="{FF2B5EF4-FFF2-40B4-BE49-F238E27FC236}">
                <a16:creationId xmlns:a16="http://schemas.microsoft.com/office/drawing/2014/main" id="{8F156465-84DE-2B53-E488-27DB45E776F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763686CA-CE23-FD71-830C-125C4530D38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26333570"/>
      </p:ext>
    </p:extLst>
  </p:cSld>
  <p:clrMapOvr>
    <a:masterClrMapping/>
  </p:clrMapOvr>
  <p:transition/>
</p:sld>
</file>

<file path=ppt/slides/slide56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err="1">
                <a:solidFill>
                  <a:prstClr val="white"/>
                </a:solidFill>
              </a:rPr>
              <a:t>سوسانيّوس</a:t>
            </a:r>
            <a:r>
              <a:rPr lang="ar-EG" sz="4800" dirty="0">
                <a:solidFill>
                  <a:prstClr val="white"/>
                </a:solidFill>
              </a:rPr>
              <a:t> </a:t>
            </a:r>
            <a:r>
              <a:rPr lang="ar-EG" sz="4800" dirty="0" err="1">
                <a:solidFill>
                  <a:prstClr val="white"/>
                </a:solidFill>
              </a:rPr>
              <a:t>الاسفهسلار</a:t>
            </a:r>
            <a:endParaRPr lang="fr-FR" sz="4800" dirty="0">
              <a:solidFill>
                <a:prstClr val="white"/>
              </a:solidFill>
            </a:endParaRPr>
          </a:p>
          <a:p>
            <a:pPr algn="just" rtl="1"/>
            <a:r>
              <a:rPr lang="ar-EG" sz="4800" dirty="0">
                <a:solidFill>
                  <a:prstClr val="white"/>
                </a:solidFill>
              </a:rPr>
              <a:t> هو قتل المصاصة </a:t>
            </a:r>
            <a:endParaRPr lang="fr-FR" sz="4800" dirty="0">
              <a:solidFill>
                <a:prstClr val="white"/>
              </a:solidFill>
            </a:endParaRPr>
          </a:p>
          <a:p>
            <a:pPr algn="just" rtl="1"/>
            <a:r>
              <a:rPr lang="ar-EG" sz="4800" dirty="0">
                <a:solidFill>
                  <a:prstClr val="white"/>
                </a:solidFill>
              </a:rPr>
              <a:t>القديس سيدي يسطس </a:t>
            </a:r>
            <a:endParaRPr lang="fr-FR" sz="4800" dirty="0">
              <a:solidFill>
                <a:prstClr val="white"/>
              </a:solidFill>
            </a:endParaRPr>
          </a:p>
          <a:p>
            <a:pPr algn="just" rtl="1"/>
            <a:r>
              <a:rPr lang="ar-EG" sz="4800" dirty="0">
                <a:solidFill>
                  <a:prstClr val="white"/>
                </a:solidFill>
              </a:rPr>
              <a:t>وأبالي  </a:t>
            </a:r>
            <a:r>
              <a:rPr lang="ar-EG" sz="4800" dirty="0" err="1">
                <a:solidFill>
                  <a:prstClr val="white"/>
                </a:solidFill>
              </a:rPr>
              <a:t>وتاوكليا</a:t>
            </a:r>
            <a:r>
              <a:rPr lang="ar-EG" sz="4800" dirty="0">
                <a:solidFill>
                  <a:prstClr val="white"/>
                </a:solidFill>
              </a:rPr>
              <a:t>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Coucannioc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pi`ctratilatyc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afsari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mpidrakwn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p`iagioc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kuri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Ioctoc</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Apali</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eokli`a</a:t>
            </a:r>
            <a:r>
              <a:rPr lang="fr-FR" sz="3600" dirty="0">
                <a:solidFill>
                  <a:prstClr val="white"/>
                </a:solidFill>
                <a:latin typeface="CS Avva Shenouda" pitchFamily="34" charset="0"/>
              </a:rPr>
              <a:t>.</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err="1">
                <a:solidFill>
                  <a:prstClr val="white"/>
                </a:solidFill>
                <a:latin typeface="Book Antiqua" pitchFamily="18" charset="0"/>
              </a:rPr>
              <a:t>Soussenios</a:t>
            </a:r>
            <a:r>
              <a:rPr lang="fr-FR" sz="3600" b="1" dirty="0">
                <a:solidFill>
                  <a:prstClr val="white"/>
                </a:solidFill>
                <a:latin typeface="Book Antiqua" pitchFamily="18" charset="0"/>
              </a:rPr>
              <a:t> le stratège, </a:t>
            </a:r>
          </a:p>
          <a:p>
            <a:pPr algn="ctr"/>
            <a:r>
              <a:rPr lang="fr-FR" sz="3600" b="1" dirty="0">
                <a:solidFill>
                  <a:prstClr val="white"/>
                </a:solidFill>
                <a:latin typeface="Book Antiqua" pitchFamily="18" charset="0"/>
              </a:rPr>
              <a:t>tua le dragon, </a:t>
            </a:r>
          </a:p>
          <a:p>
            <a:pPr algn="ctr"/>
            <a:r>
              <a:rPr lang="fr-FR" sz="3600" b="1" dirty="0">
                <a:solidFill>
                  <a:prstClr val="white"/>
                </a:solidFill>
                <a:latin typeface="Book Antiqua" pitchFamily="18" charset="0"/>
              </a:rPr>
              <a:t>le saint maître Justus </a:t>
            </a:r>
          </a:p>
          <a:p>
            <a:pPr algn="ctr"/>
            <a:r>
              <a:rPr lang="fr-FR" sz="3600" b="1" dirty="0">
                <a:solidFill>
                  <a:prstClr val="white"/>
                </a:solidFill>
                <a:latin typeface="Book Antiqua" pitchFamily="18" charset="0"/>
              </a:rPr>
              <a:t>et </a:t>
            </a:r>
            <a:r>
              <a:rPr lang="fr-FR" sz="3600" b="1" dirty="0" err="1">
                <a:solidFill>
                  <a:prstClr val="white"/>
                </a:solidFill>
                <a:latin typeface="Book Antiqua" pitchFamily="18" charset="0"/>
              </a:rPr>
              <a:t>Apalli</a:t>
            </a:r>
            <a:r>
              <a:rPr lang="fr-FR" sz="3600" b="1" dirty="0">
                <a:solidFill>
                  <a:prstClr val="white"/>
                </a:solidFill>
                <a:latin typeface="Book Antiqua" pitchFamily="18" charset="0"/>
              </a:rPr>
              <a:t> et </a:t>
            </a:r>
            <a:r>
              <a:rPr lang="fr-FR" sz="3600" b="1" dirty="0" err="1">
                <a:solidFill>
                  <a:prstClr val="white"/>
                </a:solidFill>
                <a:latin typeface="Book Antiqua" pitchFamily="18" charset="0"/>
              </a:rPr>
              <a:t>Théoklie</a:t>
            </a:r>
            <a:r>
              <a:rPr lang="fr-FR" sz="3600" b="1" dirty="0">
                <a:solidFill>
                  <a:prstClr val="white"/>
                </a:solidFill>
                <a:latin typeface="Book Antiqua" pitchFamily="18" charset="0"/>
              </a:rPr>
              <a:t>. </a:t>
            </a:r>
          </a:p>
        </p:txBody>
      </p:sp>
      <p:sp>
        <p:nvSpPr>
          <p:cNvPr id="4" name="ZoneTexte 3">
            <a:extLst>
              <a:ext uri="{FF2B5EF4-FFF2-40B4-BE49-F238E27FC236}">
                <a16:creationId xmlns:a16="http://schemas.microsoft.com/office/drawing/2014/main" id="{B03AE17B-C563-529C-F8D0-3109987AAD6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50C12379-C204-8B52-58B7-7F2CA054669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04045491"/>
      </p:ext>
    </p:extLst>
  </p:cSld>
  <p:clrMapOvr>
    <a:masterClrMapping/>
  </p:clrMapOvr>
  <p:transition/>
</p:sld>
</file>

<file path=ppt/slides/slide56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كل موهبة </a:t>
            </a:r>
            <a:endParaRPr lang="fr-FR" sz="4400" dirty="0">
              <a:solidFill>
                <a:prstClr val="white"/>
              </a:solidFill>
            </a:endParaRPr>
          </a:p>
          <a:p>
            <a:pPr algn="just" rtl="1"/>
            <a:r>
              <a:rPr lang="ar-EG" sz="4400" dirty="0">
                <a:solidFill>
                  <a:prstClr val="white"/>
                </a:solidFill>
              </a:rPr>
              <a:t>صالحة استحقها </a:t>
            </a:r>
            <a:r>
              <a:rPr lang="ar-EG" sz="4400" dirty="0" err="1">
                <a:solidFill>
                  <a:prstClr val="white"/>
                </a:solidFill>
              </a:rPr>
              <a:t>واسيليداس</a:t>
            </a:r>
            <a:r>
              <a:rPr lang="ar-EG" sz="4400" dirty="0">
                <a:solidFill>
                  <a:prstClr val="white"/>
                </a:solidFill>
              </a:rPr>
              <a:t> </a:t>
            </a:r>
            <a:endParaRPr lang="fr-FR" sz="4400" dirty="0">
              <a:solidFill>
                <a:prstClr val="white"/>
              </a:solidFill>
            </a:endParaRPr>
          </a:p>
          <a:p>
            <a:pPr algn="just" rtl="1"/>
            <a:r>
              <a:rPr lang="ar-EG" sz="4400" dirty="0" err="1">
                <a:solidFill>
                  <a:prstClr val="white"/>
                </a:solidFill>
              </a:rPr>
              <a:t>واوسابيوس</a:t>
            </a:r>
            <a:r>
              <a:rPr lang="ar-EG" sz="4400" dirty="0">
                <a:solidFill>
                  <a:prstClr val="white"/>
                </a:solidFill>
              </a:rPr>
              <a:t> </a:t>
            </a:r>
            <a:r>
              <a:rPr lang="ar-EG" sz="4400" dirty="0" err="1">
                <a:solidFill>
                  <a:prstClr val="white"/>
                </a:solidFill>
              </a:rPr>
              <a:t>ومقاريوس</a:t>
            </a:r>
            <a:r>
              <a:rPr lang="ar-EG" sz="4400" dirty="0">
                <a:solidFill>
                  <a:prstClr val="white"/>
                </a:solidFill>
              </a:rPr>
              <a:t> </a:t>
            </a:r>
            <a:endParaRPr lang="fr-FR" sz="4400" dirty="0">
              <a:solidFill>
                <a:prstClr val="white"/>
              </a:solidFill>
            </a:endParaRPr>
          </a:p>
          <a:p>
            <a:pPr algn="just" rtl="1"/>
            <a:r>
              <a:rPr lang="ar-EG" sz="4400" dirty="0" err="1">
                <a:solidFill>
                  <a:prstClr val="white"/>
                </a:solidFill>
              </a:rPr>
              <a:t>إستحقا</a:t>
            </a:r>
            <a:r>
              <a:rPr lang="ar-EG" sz="4400" dirty="0">
                <a:solidFill>
                  <a:prstClr val="white"/>
                </a:solidFill>
              </a:rPr>
              <a:t> هذا المجد العظيم </a:t>
            </a:r>
            <a:endParaRPr lang="fr-FR" sz="4400" dirty="0">
              <a:solidFill>
                <a:prstClr val="white"/>
              </a:solidFill>
            </a:endParaRPr>
          </a:p>
        </p:txBody>
      </p:sp>
      <p:sp>
        <p:nvSpPr>
          <p:cNvPr id="6" name="Rectangle 5"/>
          <p:cNvSpPr/>
          <p:nvPr/>
        </p:nvSpPr>
        <p:spPr>
          <a:xfrm>
            <a:off x="457200" y="332656"/>
            <a:ext cx="6070848" cy="2862322"/>
          </a:xfrm>
          <a:prstGeom prst="rect">
            <a:avLst/>
          </a:prstGeom>
        </p:spPr>
        <p:txBody>
          <a:bodyPr wrap="square">
            <a:spAutoFit/>
          </a:bodyPr>
          <a:lstStyle/>
          <a:p>
            <a:pPr algn="just"/>
            <a:r>
              <a:rPr lang="fr-FR" sz="3600" dirty="0">
                <a:solidFill>
                  <a:prstClr val="white"/>
                </a:solidFill>
                <a:latin typeface="CS Avva Shenouda" pitchFamily="34" charset="0"/>
              </a:rPr>
              <a:t>¿</a:t>
            </a:r>
            <a:r>
              <a:rPr lang="it-IT" sz="3600" dirty="0">
                <a:solidFill>
                  <a:prstClr val="white"/>
                </a:solidFill>
                <a:latin typeface="CS Avva Shenouda" pitchFamily="34" charset="0"/>
              </a:rPr>
              <a:t>Tai`o niben e;naneu @ `aBacilityc afem`psa</a:t>
            </a:r>
            <a:br>
              <a:rPr lang="it-IT" sz="3600" dirty="0">
                <a:solidFill>
                  <a:prstClr val="white"/>
                </a:solidFill>
                <a:latin typeface="CS Avva Shenouda" pitchFamily="34" charset="0"/>
              </a:rPr>
            </a:br>
            <a:r>
              <a:rPr lang="it-IT" sz="3600" dirty="0">
                <a:solidFill>
                  <a:prstClr val="white"/>
                </a:solidFill>
                <a:latin typeface="CS Avva Shenouda" pitchFamily="34" charset="0"/>
              </a:rPr>
              <a:t>`mmwou @ nem Eucebioc nem Makarioc @ auerpem`psa</a:t>
            </a:r>
            <a:br>
              <a:rPr lang="it-IT" sz="3600" dirty="0">
                <a:solidFill>
                  <a:prstClr val="white"/>
                </a:solidFill>
                <a:latin typeface="CS Avva Shenouda" pitchFamily="34" charset="0"/>
              </a:rPr>
            </a:br>
            <a:r>
              <a:rPr lang="it-IT" sz="3600" dirty="0">
                <a:solidFill>
                  <a:prstClr val="white"/>
                </a:solidFill>
                <a:latin typeface="CS Avva Shenouda" pitchFamily="34" charset="0"/>
              </a:rPr>
              <a:t>`mpainis]   `n`wou .</a:t>
            </a:r>
            <a:endParaRPr lang="fr-FR" sz="3600" dirty="0">
              <a:solidFill>
                <a:prstClr val="white"/>
              </a:solidFill>
              <a:latin typeface="CS Avva Shenouda" pitchFamily="34" charset="0"/>
            </a:endParaRP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Tout don parfait, </a:t>
            </a:r>
          </a:p>
          <a:p>
            <a:pPr algn="ctr"/>
            <a:r>
              <a:rPr lang="fr-FR" sz="3600" b="1" dirty="0">
                <a:solidFill>
                  <a:prstClr val="white"/>
                </a:solidFill>
                <a:latin typeface="Book Antiqua" pitchFamily="18" charset="0"/>
              </a:rPr>
              <a:t>tu en fus digne </a:t>
            </a:r>
            <a:r>
              <a:rPr lang="fr-FR" sz="3600" b="1" dirty="0" err="1">
                <a:solidFill>
                  <a:prstClr val="white"/>
                </a:solidFill>
                <a:latin typeface="Book Antiqua" pitchFamily="18" charset="0"/>
              </a:rPr>
              <a:t>Basilidis</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Eusèbe et Macaire, </a:t>
            </a:r>
          </a:p>
          <a:p>
            <a:pPr algn="ctr"/>
            <a:r>
              <a:rPr lang="fr-FR" sz="3600" b="1" dirty="0">
                <a:solidFill>
                  <a:prstClr val="white"/>
                </a:solidFill>
                <a:latin typeface="Book Antiqua" pitchFamily="18" charset="0"/>
              </a:rPr>
              <a:t>vous méritèrent cette grande gloire.</a:t>
            </a:r>
          </a:p>
        </p:txBody>
      </p:sp>
      <p:sp>
        <p:nvSpPr>
          <p:cNvPr id="4" name="ZoneTexte 3">
            <a:extLst>
              <a:ext uri="{FF2B5EF4-FFF2-40B4-BE49-F238E27FC236}">
                <a16:creationId xmlns:a16="http://schemas.microsoft.com/office/drawing/2014/main" id="{DC21370E-BBA4-081B-D749-3E7BDAAF9AC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D6470F52-096C-B961-C781-2C0810B536A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24049454"/>
      </p:ext>
    </p:extLst>
  </p:cSld>
  <p:clrMapOvr>
    <a:masterClrMapping/>
  </p:clrMapOvr>
  <p:transition/>
</p:sld>
</file>

<file path=ppt/slides/slide56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هوذا  مخلصنا </a:t>
            </a:r>
            <a:endParaRPr lang="fr-FR" sz="4800" dirty="0">
              <a:solidFill>
                <a:prstClr val="white"/>
              </a:solidFill>
            </a:endParaRPr>
          </a:p>
          <a:p>
            <a:pPr algn="just" rtl="1"/>
            <a:r>
              <a:rPr lang="ar-EG" sz="4800" dirty="0">
                <a:solidFill>
                  <a:prstClr val="white"/>
                </a:solidFill>
              </a:rPr>
              <a:t>تكلّم معكَ يا سيدي </a:t>
            </a:r>
            <a:r>
              <a:rPr lang="ar-EG" sz="4800" dirty="0" err="1">
                <a:solidFill>
                  <a:prstClr val="white"/>
                </a:solidFill>
              </a:rPr>
              <a:t>ابادير</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قائلاً قم خذ إيرائي أختَك </a:t>
            </a:r>
            <a:endParaRPr lang="fr-FR" sz="4800" dirty="0">
              <a:solidFill>
                <a:prstClr val="white"/>
              </a:solidFill>
            </a:endParaRPr>
          </a:p>
          <a:p>
            <a:pPr algn="just" rtl="1"/>
            <a:r>
              <a:rPr lang="ar-EG" sz="4800" dirty="0" err="1">
                <a:solidFill>
                  <a:prstClr val="white"/>
                </a:solidFill>
              </a:rPr>
              <a:t>وإدهب</a:t>
            </a:r>
            <a:r>
              <a:rPr lang="ar-EG" sz="4800" dirty="0">
                <a:solidFill>
                  <a:prstClr val="white"/>
                </a:solidFill>
              </a:rPr>
              <a:t> إلى كورة مصر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pt-BR" sz="3600" dirty="0">
                <a:solidFill>
                  <a:prstClr val="white"/>
                </a:solidFill>
                <a:latin typeface="CS Avva Shenouda" pitchFamily="34" charset="0"/>
              </a:rPr>
              <a:t>Uppe gar `aPencwtyr @ caji nemak kuri `Apatyr @ je twnk [i `n`Yra`i tekcwni @ masenak `e`t,wra  `n&lt;ymi</a:t>
            </a:r>
            <a:endParaRPr lang="fr-FR" sz="3600" dirty="0">
              <a:solidFill>
                <a:prstClr val="white"/>
              </a:solidFill>
              <a:latin typeface="CS Avva Shenouda" pitchFamily="34" charset="0"/>
            </a:endParaRPr>
          </a:p>
        </p:txBody>
      </p:sp>
      <p:sp>
        <p:nvSpPr>
          <p:cNvPr id="7" name="Rectangle 6"/>
          <p:cNvSpPr/>
          <p:nvPr/>
        </p:nvSpPr>
        <p:spPr>
          <a:xfrm>
            <a:off x="457200" y="3959188"/>
            <a:ext cx="11247156" cy="2308324"/>
          </a:xfrm>
          <a:prstGeom prst="rect">
            <a:avLst/>
          </a:prstGeom>
        </p:spPr>
        <p:txBody>
          <a:bodyPr wrap="square">
            <a:spAutoFit/>
          </a:bodyPr>
          <a:lstStyle/>
          <a:p>
            <a:pPr algn="ctr"/>
            <a:r>
              <a:rPr lang="fr-FR" sz="3600" b="1" dirty="0">
                <a:solidFill>
                  <a:prstClr val="white"/>
                </a:solidFill>
                <a:latin typeface="Book Antiqua" pitchFamily="18" charset="0"/>
              </a:rPr>
              <a:t>Voici notre Sauveur, parla </a:t>
            </a:r>
          </a:p>
          <a:p>
            <a:pPr algn="ctr"/>
            <a:r>
              <a:rPr lang="fr-FR" sz="3600" b="1" dirty="0">
                <a:solidFill>
                  <a:prstClr val="white"/>
                </a:solidFill>
                <a:latin typeface="Book Antiqua" pitchFamily="18" charset="0"/>
              </a:rPr>
              <a:t>avec toi </a:t>
            </a:r>
            <a:r>
              <a:rPr lang="fr-FR" sz="3600" b="1" dirty="0" err="1">
                <a:solidFill>
                  <a:prstClr val="white"/>
                </a:solidFill>
                <a:latin typeface="Book Antiqua" pitchFamily="18" charset="0"/>
              </a:rPr>
              <a:t>Abadir</a:t>
            </a:r>
            <a:r>
              <a:rPr lang="fr-FR" sz="3600" b="1" dirty="0">
                <a:solidFill>
                  <a:prstClr val="white"/>
                </a:solidFill>
                <a:latin typeface="Book Antiqua" pitchFamily="18" charset="0"/>
              </a:rPr>
              <a:t> en disant : </a:t>
            </a:r>
          </a:p>
          <a:p>
            <a:pPr algn="ctr"/>
            <a:r>
              <a:rPr lang="fr-FR" sz="3600" b="1" dirty="0">
                <a:solidFill>
                  <a:prstClr val="white"/>
                </a:solidFill>
                <a:latin typeface="Book Antiqua" pitchFamily="18" charset="0"/>
              </a:rPr>
              <a:t>lève-toi et prends ta sœur </a:t>
            </a:r>
            <a:r>
              <a:rPr lang="fr-FR" sz="3600" b="1" dirty="0" err="1">
                <a:solidFill>
                  <a:prstClr val="white"/>
                </a:solidFill>
                <a:latin typeface="Book Antiqua" pitchFamily="18" charset="0"/>
              </a:rPr>
              <a:t>Iraïe</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et rends-toi en Egypte.</a:t>
            </a:r>
          </a:p>
        </p:txBody>
      </p:sp>
      <p:sp>
        <p:nvSpPr>
          <p:cNvPr id="4" name="ZoneTexte 3">
            <a:extLst>
              <a:ext uri="{FF2B5EF4-FFF2-40B4-BE49-F238E27FC236}">
                <a16:creationId xmlns:a16="http://schemas.microsoft.com/office/drawing/2014/main" id="{003CDD75-FCE9-1987-79B1-FFDDB5B3395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576D9483-F6DC-19EA-25A2-1BEF7530B8C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47001134"/>
      </p:ext>
    </p:extLst>
  </p:cSld>
  <p:clrMapOvr>
    <a:masterClrMapping/>
  </p:clrMapOvr>
  <p:transition/>
</p:sld>
</file>

<file path=ppt/slides/slide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6"/>
            <a:ext cx="11247156" cy="1446550"/>
          </a:xfrm>
          <a:prstGeom prst="rect">
            <a:avLst/>
          </a:prstGeom>
        </p:spPr>
        <p:txBody>
          <a:bodyPr wrap="square">
            <a:spAutoFit/>
          </a:bodyPr>
          <a:lstStyle/>
          <a:p>
            <a:pPr algn="just" rtl="1"/>
            <a:r>
              <a:rPr lang="ar-EG" sz="4400" dirty="0">
                <a:solidFill>
                  <a:prstClr val="white"/>
                </a:solidFill>
              </a:rPr>
              <a:t>تطأ الأفعى و ملك </a:t>
            </a:r>
            <a:r>
              <a:rPr lang="ar-EG" sz="4400" dirty="0" err="1">
                <a:solidFill>
                  <a:prstClr val="white"/>
                </a:solidFill>
              </a:rPr>
              <a:t>الحيات.</a:t>
            </a:r>
            <a:r>
              <a:rPr lang="ar-EG" sz="4400" dirty="0">
                <a:solidFill>
                  <a:prstClr val="white"/>
                </a:solidFill>
              </a:rPr>
              <a:t> وتكسر الأسد والتنّين، لأنه إياى ترجى </a:t>
            </a:r>
            <a:r>
              <a:rPr lang="ar-EG" sz="4400" dirty="0" err="1">
                <a:solidFill>
                  <a:prstClr val="white"/>
                </a:solidFill>
              </a:rPr>
              <a:t>فأخلِّصه.</a:t>
            </a:r>
            <a:r>
              <a:rPr lang="ar-EG" sz="4400" dirty="0">
                <a:solidFill>
                  <a:prstClr val="white"/>
                </a:solidFill>
              </a:rPr>
              <a:t> و أستره لأنه قد عرف </a:t>
            </a:r>
            <a:r>
              <a:rPr lang="ar-EG" sz="4400" dirty="0" err="1">
                <a:solidFill>
                  <a:prstClr val="white"/>
                </a:solidFill>
              </a:rPr>
              <a:t>إسمى</a:t>
            </a:r>
            <a:r>
              <a:rPr lang="ar-EG" sz="4400" dirty="0">
                <a:solidFill>
                  <a:prstClr val="white"/>
                </a:solidFill>
              </a:rPr>
              <a:t>. </a:t>
            </a:r>
            <a:r>
              <a:rPr lang="ar-EG" sz="4400" dirty="0" err="1">
                <a:solidFill>
                  <a:prstClr val="white"/>
                </a:solidFill>
              </a:rPr>
              <a:t>الليلويا</a:t>
            </a:r>
            <a:r>
              <a:rPr lang="ar-EG" sz="4400" dirty="0">
                <a:solidFill>
                  <a:prstClr val="white"/>
                </a:solidFill>
              </a:rPr>
              <a:t>.</a:t>
            </a:r>
            <a:endParaRPr lang="fr-FR" sz="4400" dirty="0">
              <a:solidFill>
                <a:prstClr val="white"/>
              </a:solidFill>
            </a:endParaRPr>
          </a:p>
        </p:txBody>
      </p:sp>
      <p:sp>
        <p:nvSpPr>
          <p:cNvPr id="7" name="Rectangle 6"/>
          <p:cNvSpPr/>
          <p:nvPr/>
        </p:nvSpPr>
        <p:spPr>
          <a:xfrm>
            <a:off x="457200" y="3476615"/>
            <a:ext cx="11247156" cy="1477328"/>
          </a:xfrm>
          <a:prstGeom prst="rect">
            <a:avLst/>
          </a:prstGeom>
        </p:spPr>
        <p:txBody>
          <a:bodyPr wrap="square">
            <a:spAutoFit/>
          </a:bodyPr>
          <a:lstStyle/>
          <a:p>
            <a:pPr algn="ctr"/>
            <a:r>
              <a:rPr lang="fr-FR" sz="3000" b="1" dirty="0">
                <a:solidFill>
                  <a:prstClr val="white"/>
                </a:solidFill>
                <a:latin typeface="Book Antiqua" pitchFamily="18" charset="0"/>
              </a:rPr>
              <a:t>Tu marcheras sur le lion et sur l'aspic, Tu fouleras le lionceau et le dragon. Puisqu'il m'aime, je le délivrerai; Je le protégerai, puisqu'il connaît mon nom. Alléluia.</a:t>
            </a:r>
          </a:p>
        </p:txBody>
      </p:sp>
      <p:sp>
        <p:nvSpPr>
          <p:cNvPr id="4" name="Rectangle 3">
            <a:hlinkClick r:id="rId2" action="ppaction://hlinksldjump"/>
            <a:extLst>
              <a:ext uri="{FF2B5EF4-FFF2-40B4-BE49-F238E27FC236}">
                <a16:creationId xmlns:a16="http://schemas.microsoft.com/office/drawing/2014/main" id="{B4A60FFA-9737-AB74-78F7-DD0B9ACDAAB1}"/>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3D4E8B9D-164E-9809-195B-90063C2792E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D6D1E517-C7F8-9BEB-0EC9-8C31C19F9A0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78585536"/>
      </p:ext>
    </p:extLst>
  </p:cSld>
  <p:clrMapOvr>
    <a:masterClrMapping/>
  </p:clrMapOvr>
</p:sld>
</file>

<file path=ppt/slides/slide57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خمسة أخوة لابسي الجهاد </a:t>
            </a:r>
            <a:endParaRPr lang="fr-FR" sz="4800" dirty="0">
              <a:solidFill>
                <a:prstClr val="white"/>
              </a:solidFill>
            </a:endParaRPr>
          </a:p>
          <a:p>
            <a:pPr algn="just" rtl="1"/>
            <a:r>
              <a:rPr lang="ar-EG" sz="4800" dirty="0">
                <a:solidFill>
                  <a:prstClr val="white"/>
                </a:solidFill>
              </a:rPr>
              <a:t>خدام المسيح </a:t>
            </a:r>
            <a:endParaRPr lang="fr-FR" sz="4800" dirty="0">
              <a:solidFill>
                <a:prstClr val="white"/>
              </a:solidFill>
            </a:endParaRPr>
          </a:p>
          <a:p>
            <a:pPr algn="just" rtl="1"/>
            <a:r>
              <a:rPr lang="ar-EG" sz="4800" dirty="0">
                <a:solidFill>
                  <a:prstClr val="white"/>
                </a:solidFill>
              </a:rPr>
              <a:t>الذين هم قزمان ودميان </a:t>
            </a:r>
            <a:endParaRPr lang="fr-FR" sz="4800" dirty="0">
              <a:solidFill>
                <a:prstClr val="white"/>
              </a:solidFill>
            </a:endParaRPr>
          </a:p>
          <a:p>
            <a:pPr algn="just" rtl="1"/>
            <a:r>
              <a:rPr lang="ar-EG" sz="4800" dirty="0" err="1">
                <a:solidFill>
                  <a:prstClr val="white"/>
                </a:solidFill>
              </a:rPr>
              <a:t>وأنثيموس</a:t>
            </a:r>
            <a:r>
              <a:rPr lang="ar-EG" sz="4800" dirty="0">
                <a:solidFill>
                  <a:prstClr val="white"/>
                </a:solidFill>
              </a:rPr>
              <a:t> </a:t>
            </a:r>
            <a:r>
              <a:rPr lang="ar-EG" sz="4800" dirty="0" err="1">
                <a:solidFill>
                  <a:prstClr val="white"/>
                </a:solidFill>
              </a:rPr>
              <a:t>ولاونديوس</a:t>
            </a:r>
            <a:r>
              <a:rPr lang="ar-EG" sz="4800" dirty="0">
                <a:solidFill>
                  <a:prstClr val="white"/>
                </a:solidFill>
              </a:rPr>
              <a:t>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err="1">
                <a:solidFill>
                  <a:prstClr val="white"/>
                </a:solidFill>
                <a:latin typeface="CS Avva Shenouda" pitchFamily="34" charset="0"/>
              </a:rPr>
              <a:t>Tiou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ncon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na;lovoroc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ndi`akwn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P=,=c @ `</a:t>
            </a:r>
            <a:r>
              <a:rPr lang="fr-FR" sz="3600" dirty="0" err="1">
                <a:solidFill>
                  <a:prstClr val="white"/>
                </a:solidFill>
                <a:latin typeface="CS Avva Shenouda" pitchFamily="34" charset="0"/>
              </a:rPr>
              <a:t>ete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Kocma</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Dymi`anoc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An;imoc</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Leontioc</a:t>
            </a:r>
            <a:r>
              <a:rPr lang="fr-FR" sz="3600" dirty="0">
                <a:solidFill>
                  <a:prstClr val="white"/>
                </a:solidFill>
                <a:latin typeface="CS Avva Shenouda" pitchFamily="34" charset="0"/>
              </a:rPr>
              <a:t> .</a:t>
            </a: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Cinq frères persévérants, serviteurs du Christ, </a:t>
            </a:r>
          </a:p>
          <a:p>
            <a:pPr algn="ctr"/>
            <a:r>
              <a:rPr lang="fr-FR" sz="3600" b="1" dirty="0">
                <a:solidFill>
                  <a:prstClr val="white"/>
                </a:solidFill>
                <a:latin typeface="Book Antiqua" pitchFamily="18" charset="0"/>
              </a:rPr>
              <a:t>ce sont Côme, Damien, </a:t>
            </a:r>
          </a:p>
          <a:p>
            <a:pPr algn="ctr"/>
            <a:r>
              <a:rPr lang="fr-FR" sz="3600" b="1" dirty="0" err="1">
                <a:solidFill>
                  <a:prstClr val="white"/>
                </a:solidFill>
                <a:latin typeface="Book Antiqua" pitchFamily="18" charset="0"/>
              </a:rPr>
              <a:t>Antimios</a:t>
            </a:r>
            <a:r>
              <a:rPr lang="fr-FR" sz="3600" b="1" dirty="0">
                <a:solidFill>
                  <a:prstClr val="white"/>
                </a:solidFill>
                <a:latin typeface="Book Antiqua" pitchFamily="18" charset="0"/>
              </a:rPr>
              <a:t> et </a:t>
            </a:r>
            <a:r>
              <a:rPr lang="fr-FR" sz="3600" b="1" dirty="0" err="1">
                <a:solidFill>
                  <a:prstClr val="white"/>
                </a:solidFill>
                <a:latin typeface="Book Antiqua" pitchFamily="18" charset="0"/>
              </a:rPr>
              <a:t>Léontios</a:t>
            </a:r>
            <a:r>
              <a:rPr lang="fr-FR" sz="3600" b="1" dirty="0">
                <a:solidFill>
                  <a:prstClr val="white"/>
                </a:solidFill>
                <a:latin typeface="Book Antiqua" pitchFamily="18" charset="0"/>
              </a:rPr>
              <a:t>.</a:t>
            </a:r>
          </a:p>
        </p:txBody>
      </p:sp>
      <p:sp>
        <p:nvSpPr>
          <p:cNvPr id="4" name="ZoneTexte 3">
            <a:extLst>
              <a:ext uri="{FF2B5EF4-FFF2-40B4-BE49-F238E27FC236}">
                <a16:creationId xmlns:a16="http://schemas.microsoft.com/office/drawing/2014/main" id="{6FC9E625-2485-4947-670E-323EBE17A75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FAD4AC7D-060D-ACAF-06B8-C81F9A38CBE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46143052"/>
      </p:ext>
    </p:extLst>
  </p:cSld>
  <p:clrMapOvr>
    <a:masterClrMapping/>
  </p:clrMapOvr>
  <p:transition/>
</p:sld>
</file>

<file path=ppt/slides/slide57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554545"/>
          </a:xfrm>
          <a:prstGeom prst="rect">
            <a:avLst/>
          </a:prstGeom>
        </p:spPr>
        <p:txBody>
          <a:bodyPr wrap="square">
            <a:spAutoFit/>
          </a:bodyPr>
          <a:lstStyle/>
          <a:p>
            <a:pPr algn="just" rtl="1"/>
            <a:r>
              <a:rPr lang="ar-EG" sz="4000" dirty="0">
                <a:solidFill>
                  <a:prstClr val="white"/>
                </a:solidFill>
              </a:rPr>
              <a:t>و </a:t>
            </a:r>
            <a:r>
              <a:rPr lang="ar-EG" sz="4000" dirty="0" err="1">
                <a:solidFill>
                  <a:prstClr val="white"/>
                </a:solidFill>
              </a:rPr>
              <a:t>برابيوس</a:t>
            </a:r>
            <a:r>
              <a:rPr lang="ar-EG" sz="4000" dirty="0">
                <a:solidFill>
                  <a:prstClr val="white"/>
                </a:solidFill>
              </a:rPr>
              <a:t> أخوهم </a:t>
            </a:r>
            <a:endParaRPr lang="fr-FR" sz="4000" dirty="0">
              <a:solidFill>
                <a:prstClr val="white"/>
              </a:solidFill>
            </a:endParaRPr>
          </a:p>
          <a:p>
            <a:pPr algn="just" rtl="1"/>
            <a:r>
              <a:rPr lang="ar-EG" sz="4000" dirty="0">
                <a:solidFill>
                  <a:prstClr val="white"/>
                </a:solidFill>
              </a:rPr>
              <a:t>وأمهم كانت تعزيهم </a:t>
            </a:r>
            <a:endParaRPr lang="fr-FR" sz="4000" dirty="0">
              <a:solidFill>
                <a:prstClr val="white"/>
              </a:solidFill>
            </a:endParaRPr>
          </a:p>
          <a:p>
            <a:pPr algn="just" rtl="1"/>
            <a:r>
              <a:rPr lang="ar-EG" sz="4000" dirty="0">
                <a:solidFill>
                  <a:prstClr val="white"/>
                </a:solidFill>
              </a:rPr>
              <a:t>قائلة  حسناً أن تموتوا </a:t>
            </a:r>
            <a:endParaRPr lang="fr-FR" sz="4000" dirty="0">
              <a:solidFill>
                <a:prstClr val="white"/>
              </a:solidFill>
            </a:endParaRPr>
          </a:p>
          <a:p>
            <a:pPr algn="just" rtl="1"/>
            <a:r>
              <a:rPr lang="ar-EG" sz="4000" dirty="0">
                <a:solidFill>
                  <a:prstClr val="white"/>
                </a:solidFill>
              </a:rPr>
              <a:t>أفضل من أن تجحدوا المسيح </a:t>
            </a:r>
            <a:endParaRPr lang="fr-FR" sz="40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¿Nem </a:t>
            </a:r>
            <a:r>
              <a:rPr lang="fr-FR" sz="3600" dirty="0" err="1">
                <a:solidFill>
                  <a:prstClr val="white"/>
                </a:solidFill>
                <a:latin typeface="CS Avva Shenouda" pitchFamily="34" charset="0"/>
              </a:rPr>
              <a:t>Eprapioc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poucon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toumau</a:t>
            </a:r>
            <a:r>
              <a:rPr lang="fr-FR" sz="3600" dirty="0">
                <a:solidFill>
                  <a:prstClr val="white"/>
                </a:solidFill>
                <a:latin typeface="CS Avva Shenouda" pitchFamily="34" charset="0"/>
              </a:rPr>
              <a:t> ]nom] </a:t>
            </a:r>
            <a:r>
              <a:rPr lang="fr-FR" sz="3600" dirty="0" err="1">
                <a:solidFill>
                  <a:prstClr val="white"/>
                </a:solidFill>
                <a:latin typeface="CS Avva Shenouda" pitchFamily="34" charset="0"/>
              </a:rPr>
              <a:t>nwou</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nanec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nwten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nteten</a:t>
            </a:r>
            <a:r>
              <a:rPr lang="fr-FR" sz="3600" dirty="0">
                <a:solidFill>
                  <a:prstClr val="white"/>
                </a:solidFill>
                <a:latin typeface="CS Avva Shenouda" pitchFamily="34" charset="0"/>
              </a:rPr>
              <a:t> mou @ `</a:t>
            </a:r>
            <a:r>
              <a:rPr lang="fr-FR" sz="3600" dirty="0" err="1">
                <a:solidFill>
                  <a:prstClr val="white"/>
                </a:solidFill>
                <a:latin typeface="CS Avva Shenouda" pitchFamily="34" charset="0"/>
              </a:rPr>
              <a:t>ehote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ejel</a:t>
            </a:r>
            <a:r>
              <a:rPr lang="fr-FR" sz="3600" dirty="0">
                <a:solidFill>
                  <a:prstClr val="white"/>
                </a:solidFill>
                <a:latin typeface="CS Avva Shenouda" pitchFamily="34" charset="0"/>
              </a:rPr>
              <a:t> P=,=c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a:t>
            </a:r>
          </a:p>
        </p:txBody>
      </p:sp>
      <p:sp>
        <p:nvSpPr>
          <p:cNvPr id="7" name="Rectangle 6"/>
          <p:cNvSpPr/>
          <p:nvPr/>
        </p:nvSpPr>
        <p:spPr>
          <a:xfrm>
            <a:off x="457200" y="3959188"/>
            <a:ext cx="11247156" cy="2308324"/>
          </a:xfrm>
          <a:prstGeom prst="rect">
            <a:avLst/>
          </a:prstGeom>
        </p:spPr>
        <p:txBody>
          <a:bodyPr wrap="square">
            <a:spAutoFit/>
          </a:bodyPr>
          <a:lstStyle/>
          <a:p>
            <a:pPr algn="ctr"/>
            <a:r>
              <a:rPr lang="fr-FR" sz="3600" b="1" dirty="0">
                <a:solidFill>
                  <a:prstClr val="white"/>
                </a:solidFill>
                <a:latin typeface="Book Antiqua" pitchFamily="18" charset="0"/>
              </a:rPr>
              <a:t>Et leur frère </a:t>
            </a:r>
            <a:r>
              <a:rPr lang="fr-FR" sz="3600" b="1" dirty="0" err="1">
                <a:solidFill>
                  <a:prstClr val="white"/>
                </a:solidFill>
                <a:latin typeface="Book Antiqua" pitchFamily="18" charset="0"/>
              </a:rPr>
              <a:t>Eprapios</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leur mère les consolait en disant : </a:t>
            </a:r>
          </a:p>
          <a:p>
            <a:pPr algn="ctr"/>
            <a:r>
              <a:rPr lang="fr-FR" sz="3600" b="1" dirty="0">
                <a:solidFill>
                  <a:prstClr val="white"/>
                </a:solidFill>
                <a:latin typeface="Book Antiqua" pitchFamily="18" charset="0"/>
              </a:rPr>
              <a:t>Il est bon pour vous que vous mouriez</a:t>
            </a:r>
          </a:p>
          <a:p>
            <a:pPr algn="ctr"/>
            <a:r>
              <a:rPr lang="fr-FR" sz="3600" b="1" dirty="0">
                <a:solidFill>
                  <a:prstClr val="white"/>
                </a:solidFill>
                <a:latin typeface="Book Antiqua" pitchFamily="18" charset="0"/>
              </a:rPr>
              <a:t> plutôt que de renier le Christ.</a:t>
            </a:r>
          </a:p>
        </p:txBody>
      </p:sp>
      <p:sp>
        <p:nvSpPr>
          <p:cNvPr id="4" name="ZoneTexte 3">
            <a:extLst>
              <a:ext uri="{FF2B5EF4-FFF2-40B4-BE49-F238E27FC236}">
                <a16:creationId xmlns:a16="http://schemas.microsoft.com/office/drawing/2014/main" id="{91CD3683-BDC6-07F8-2E48-8ECE66962BA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8A3CE093-D510-9E59-F556-650DF437D7E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10218069"/>
      </p:ext>
    </p:extLst>
  </p:cSld>
  <p:clrMapOvr>
    <a:masterClrMapping/>
  </p:clrMapOvr>
  <p:transition/>
</p:sld>
</file>

<file path=ppt/slides/slide57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2554545"/>
          </a:xfrm>
          <a:prstGeom prst="rect">
            <a:avLst/>
          </a:prstGeom>
        </p:spPr>
        <p:txBody>
          <a:bodyPr wrap="square">
            <a:spAutoFit/>
          </a:bodyPr>
          <a:lstStyle/>
          <a:p>
            <a:pPr algn="just" rtl="1"/>
            <a:r>
              <a:rPr lang="ar-EG" sz="4000" dirty="0">
                <a:solidFill>
                  <a:prstClr val="white"/>
                </a:solidFill>
              </a:rPr>
              <a:t>سيما الأقوياء في الجهاد </a:t>
            </a:r>
            <a:endParaRPr lang="fr-FR" sz="4000" dirty="0">
              <a:solidFill>
                <a:prstClr val="white"/>
              </a:solidFill>
            </a:endParaRPr>
          </a:p>
          <a:p>
            <a:pPr algn="just" rtl="1"/>
            <a:r>
              <a:rPr lang="ar-EG" sz="4000" dirty="0">
                <a:solidFill>
                  <a:prstClr val="white"/>
                </a:solidFill>
              </a:rPr>
              <a:t>القديسين </a:t>
            </a:r>
            <a:r>
              <a:rPr lang="ar-EG" sz="4000" dirty="0" err="1">
                <a:solidFill>
                  <a:prstClr val="white"/>
                </a:solidFill>
              </a:rPr>
              <a:t>سرجيوس</a:t>
            </a:r>
            <a:r>
              <a:rPr lang="ar-EG" sz="4000" dirty="0">
                <a:solidFill>
                  <a:prstClr val="white"/>
                </a:solidFill>
              </a:rPr>
              <a:t> </a:t>
            </a:r>
            <a:r>
              <a:rPr lang="ar-EG" sz="4000" dirty="0" err="1">
                <a:solidFill>
                  <a:prstClr val="white"/>
                </a:solidFill>
              </a:rPr>
              <a:t>وواخس</a:t>
            </a:r>
            <a:r>
              <a:rPr lang="ar-EG" sz="4000" dirty="0">
                <a:solidFill>
                  <a:prstClr val="white"/>
                </a:solidFill>
              </a:rPr>
              <a:t> </a:t>
            </a:r>
            <a:endParaRPr lang="fr-FR" sz="4000" dirty="0">
              <a:solidFill>
                <a:prstClr val="white"/>
              </a:solidFill>
            </a:endParaRPr>
          </a:p>
          <a:p>
            <a:pPr algn="just" rtl="1"/>
            <a:r>
              <a:rPr lang="ar-EG" sz="4000" dirty="0">
                <a:solidFill>
                  <a:prstClr val="white"/>
                </a:solidFill>
              </a:rPr>
              <a:t>وآبا إيسي </a:t>
            </a:r>
            <a:r>
              <a:rPr lang="ar-EG" sz="4000" dirty="0" err="1">
                <a:solidFill>
                  <a:prstClr val="white"/>
                </a:solidFill>
              </a:rPr>
              <a:t>وابسخيرون</a:t>
            </a:r>
            <a:r>
              <a:rPr lang="ar-EG" sz="4000" dirty="0">
                <a:solidFill>
                  <a:prstClr val="white"/>
                </a:solidFill>
              </a:rPr>
              <a:t> </a:t>
            </a:r>
            <a:endParaRPr lang="fr-FR" sz="4000" dirty="0">
              <a:solidFill>
                <a:prstClr val="white"/>
              </a:solidFill>
            </a:endParaRPr>
          </a:p>
          <a:p>
            <a:pPr algn="just" rtl="1"/>
            <a:r>
              <a:rPr lang="ar-EG" sz="4000" dirty="0">
                <a:solidFill>
                  <a:prstClr val="white"/>
                </a:solidFill>
              </a:rPr>
              <a:t>وآبا كير ويوحنا الحكيم </a:t>
            </a:r>
            <a:endParaRPr lang="fr-FR" sz="4000" dirty="0">
              <a:solidFill>
                <a:prstClr val="white"/>
              </a:solidFill>
            </a:endParaRPr>
          </a:p>
        </p:txBody>
      </p:sp>
      <p:sp>
        <p:nvSpPr>
          <p:cNvPr id="6" name="Rectangle 5"/>
          <p:cNvSpPr/>
          <p:nvPr/>
        </p:nvSpPr>
        <p:spPr>
          <a:xfrm>
            <a:off x="457200" y="332656"/>
            <a:ext cx="6070848" cy="2862322"/>
          </a:xfrm>
          <a:prstGeom prst="rect">
            <a:avLst/>
          </a:prstGeom>
        </p:spPr>
        <p:txBody>
          <a:bodyPr wrap="square">
            <a:spAutoFit/>
          </a:bodyPr>
          <a:lstStyle/>
          <a:p>
            <a:pPr algn="just"/>
            <a:r>
              <a:rPr lang="fr-FR" sz="3600" dirty="0">
                <a:solidFill>
                  <a:prstClr val="white"/>
                </a:solidFill>
                <a:latin typeface="CS Avva Shenouda" pitchFamily="34" charset="0"/>
              </a:rPr>
              <a:t>¿</a:t>
            </a:r>
            <a:r>
              <a:rPr lang="it-IT" sz="3600" dirty="0">
                <a:solidFill>
                  <a:prstClr val="white"/>
                </a:solidFill>
                <a:latin typeface="CS Avva Shenouda" pitchFamily="34" charset="0"/>
              </a:rPr>
              <a:t>Malicte nijwri qen ou`agwn @ ni`agioc Cergioc nem Ba,oc @ nem `apa`Yci nem `apa `C,uron @ nem `apa Kur nem I=w=a picovoc.</a:t>
            </a:r>
            <a:endParaRPr lang="fr-FR" sz="3600" dirty="0">
              <a:solidFill>
                <a:prstClr val="white"/>
              </a:solidFill>
              <a:latin typeface="CS Avva Shenouda" pitchFamily="34" charset="0"/>
            </a:endParaRP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Aussi les forts dans le combat, </a:t>
            </a:r>
          </a:p>
          <a:p>
            <a:pPr algn="ctr"/>
            <a:r>
              <a:rPr lang="fr-FR" sz="3600" b="1" dirty="0">
                <a:solidFill>
                  <a:prstClr val="white"/>
                </a:solidFill>
                <a:latin typeface="Book Antiqua" pitchFamily="18" charset="0"/>
              </a:rPr>
              <a:t>les saints Serge et Bacchus, </a:t>
            </a:r>
          </a:p>
          <a:p>
            <a:pPr algn="ct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Ici et </a:t>
            </a: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a:t>
            </a:r>
            <a:r>
              <a:rPr lang="fr-FR" sz="3600" b="1" dirty="0" err="1">
                <a:solidFill>
                  <a:prstClr val="white"/>
                </a:solidFill>
                <a:latin typeface="Book Antiqua" pitchFamily="18" charset="0"/>
              </a:rPr>
              <a:t>Schyron</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et </a:t>
            </a:r>
            <a:r>
              <a:rPr lang="fr-FR" sz="3600" b="1" dirty="0" err="1">
                <a:solidFill>
                  <a:prstClr val="white"/>
                </a:solidFill>
                <a:latin typeface="Book Antiqua" pitchFamily="18" charset="0"/>
              </a:rPr>
              <a:t>Abakir</a:t>
            </a:r>
            <a:r>
              <a:rPr lang="fr-FR" sz="3600" b="1" dirty="0">
                <a:solidFill>
                  <a:prstClr val="white"/>
                </a:solidFill>
                <a:latin typeface="Book Antiqua" pitchFamily="18" charset="0"/>
              </a:rPr>
              <a:t> et Jean le sage.</a:t>
            </a:r>
          </a:p>
        </p:txBody>
      </p:sp>
      <p:sp>
        <p:nvSpPr>
          <p:cNvPr id="4" name="ZoneTexte 3">
            <a:extLst>
              <a:ext uri="{FF2B5EF4-FFF2-40B4-BE49-F238E27FC236}">
                <a16:creationId xmlns:a16="http://schemas.microsoft.com/office/drawing/2014/main" id="{091DBCA6-B718-F648-9BB9-EDE94E05D54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F0A41FE9-078B-3C6B-BD71-228570C8CA8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47122568"/>
      </p:ext>
    </p:extLst>
  </p:cSld>
  <p:clrMapOvr>
    <a:masterClrMapping/>
  </p:clrMapOvr>
  <p:transition/>
</p:sld>
</file>

<file path=ppt/slides/slide57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القديس الشجاع </a:t>
            </a:r>
            <a:endParaRPr lang="fr-FR" sz="4800" dirty="0">
              <a:solidFill>
                <a:prstClr val="white"/>
              </a:solidFill>
            </a:endParaRPr>
          </a:p>
          <a:p>
            <a:pPr algn="just" rtl="1"/>
            <a:r>
              <a:rPr lang="ar-EG" sz="4800" dirty="0">
                <a:solidFill>
                  <a:prstClr val="white"/>
                </a:solidFill>
              </a:rPr>
              <a:t>تادرس المشرقي </a:t>
            </a:r>
            <a:endParaRPr lang="fr-FR" sz="4800" dirty="0">
              <a:solidFill>
                <a:prstClr val="white"/>
              </a:solidFill>
            </a:endParaRPr>
          </a:p>
          <a:p>
            <a:pPr algn="just" rtl="1"/>
            <a:r>
              <a:rPr lang="ar-EG" sz="4800" dirty="0">
                <a:solidFill>
                  <a:prstClr val="white"/>
                </a:solidFill>
              </a:rPr>
              <a:t>وآبا إيسي القديس </a:t>
            </a:r>
            <a:endParaRPr lang="fr-FR" sz="4800" dirty="0">
              <a:solidFill>
                <a:prstClr val="white"/>
              </a:solidFill>
            </a:endParaRPr>
          </a:p>
          <a:p>
            <a:pPr algn="just" rtl="1"/>
            <a:r>
              <a:rPr lang="ar-EG" sz="4800" dirty="0">
                <a:solidFill>
                  <a:prstClr val="white"/>
                </a:solidFill>
              </a:rPr>
              <a:t>وتكلا وأبولونيوس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pt-BR" sz="3600" dirty="0">
                <a:solidFill>
                  <a:prstClr val="white"/>
                </a:solidFill>
                <a:latin typeface="CS Avva Shenouda" pitchFamily="34" charset="0"/>
              </a:rPr>
              <a:t>Vye;ouab `ngenneoc @ :e`odwroc pi`anatoleoc @ `apa `Yci pi`agioc @ :ekla nem `Apollwnioc .</a:t>
            </a:r>
            <a:endParaRPr lang="fr-FR" sz="36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Le saint courageux, </a:t>
            </a:r>
          </a:p>
          <a:p>
            <a:pPr algn="ctr"/>
            <a:r>
              <a:rPr lang="fr-FR" sz="3600" b="1" dirty="0">
                <a:solidFill>
                  <a:prstClr val="white"/>
                </a:solidFill>
                <a:latin typeface="Book Antiqua" pitchFamily="18" charset="0"/>
              </a:rPr>
              <a:t>Théodore l’oriental, </a:t>
            </a:r>
          </a:p>
          <a:p>
            <a:pPr algn="ctr"/>
            <a:r>
              <a:rPr lang="fr-FR" sz="3600" b="1" dirty="0">
                <a:solidFill>
                  <a:prstClr val="white"/>
                </a:solidFill>
                <a:latin typeface="Book Antiqua" pitchFamily="18" charset="0"/>
              </a:rPr>
              <a:t>et saint Ici, </a:t>
            </a:r>
          </a:p>
          <a:p>
            <a:pPr algn="ctr"/>
            <a:r>
              <a:rPr lang="fr-FR" sz="3600" b="1" dirty="0">
                <a:solidFill>
                  <a:prstClr val="white"/>
                </a:solidFill>
                <a:latin typeface="Book Antiqua" pitchFamily="18" charset="0"/>
              </a:rPr>
              <a:t>et Thècle et </a:t>
            </a:r>
            <a:r>
              <a:rPr lang="fr-FR" sz="3600" b="1" dirty="0" err="1">
                <a:solidFill>
                  <a:prstClr val="white"/>
                </a:solidFill>
                <a:latin typeface="Book Antiqua" pitchFamily="18" charset="0"/>
              </a:rPr>
              <a:t>Appolonios</a:t>
            </a:r>
            <a:endParaRPr lang="fr-FR" sz="3600" b="1" dirty="0">
              <a:solidFill>
                <a:prstClr val="white"/>
              </a:solidFill>
              <a:latin typeface="Book Antiqua" pitchFamily="18" charset="0"/>
            </a:endParaRPr>
          </a:p>
        </p:txBody>
      </p:sp>
      <p:sp>
        <p:nvSpPr>
          <p:cNvPr id="4" name="ZoneTexte 3">
            <a:extLst>
              <a:ext uri="{FF2B5EF4-FFF2-40B4-BE49-F238E27FC236}">
                <a16:creationId xmlns:a16="http://schemas.microsoft.com/office/drawing/2014/main" id="{D8184934-81E5-9991-D791-CCCB2DEFF4C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A6F3ADAF-3557-7AFC-B571-A6134AE521C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25522895"/>
      </p:ext>
    </p:extLst>
  </p:cSld>
  <p:clrMapOvr>
    <a:masterClrMapping/>
  </p:clrMapOvr>
  <p:transition/>
</p:sld>
</file>

<file path=ppt/slides/slide57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السلام لكَ يا يوليوس</a:t>
            </a:r>
            <a:endParaRPr lang="fr-FR" sz="4800" dirty="0">
              <a:solidFill>
                <a:prstClr val="white"/>
              </a:solidFill>
            </a:endParaRPr>
          </a:p>
          <a:p>
            <a:pPr algn="just" rtl="1"/>
            <a:r>
              <a:rPr lang="ar-EG" sz="4800" dirty="0">
                <a:solidFill>
                  <a:prstClr val="white"/>
                </a:solidFill>
              </a:rPr>
              <a:t>الرجل الكامل العظيم </a:t>
            </a:r>
            <a:endParaRPr lang="fr-FR" sz="4800" dirty="0">
              <a:solidFill>
                <a:prstClr val="white"/>
              </a:solidFill>
            </a:endParaRPr>
          </a:p>
          <a:p>
            <a:pPr algn="just" rtl="1"/>
            <a:r>
              <a:rPr lang="ar-EG" sz="4800" dirty="0">
                <a:solidFill>
                  <a:prstClr val="white"/>
                </a:solidFill>
              </a:rPr>
              <a:t>لأنكَ دَفَنتَ القديسين </a:t>
            </a:r>
            <a:endParaRPr lang="fr-FR" sz="4800" dirty="0">
              <a:solidFill>
                <a:prstClr val="white"/>
              </a:solidFill>
            </a:endParaRPr>
          </a:p>
          <a:p>
            <a:pPr algn="just" rtl="1"/>
            <a:r>
              <a:rPr lang="ar-EG" sz="4800" dirty="0">
                <a:solidFill>
                  <a:prstClr val="white"/>
                </a:solidFill>
              </a:rPr>
              <a:t>ثم صرتَ شهيداً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nak</a:t>
            </a:r>
            <a:r>
              <a:rPr lang="fr-FR" sz="3600" dirty="0">
                <a:solidFill>
                  <a:prstClr val="white"/>
                </a:solidFill>
                <a:latin typeface="CS Avva Shenouda" pitchFamily="34" charset="0"/>
              </a:rPr>
              <a:t> `w </a:t>
            </a:r>
            <a:r>
              <a:rPr lang="fr-FR" sz="3600" dirty="0" err="1">
                <a:solidFill>
                  <a:prstClr val="white"/>
                </a:solidFill>
                <a:latin typeface="CS Avva Shenouda" pitchFamily="34" charset="0"/>
              </a:rPr>
              <a:t>Ioulioc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pinis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nrwmi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ntelioc</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akkwc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nni`agioc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akswpi</a:t>
            </a:r>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marturoc</a:t>
            </a:r>
            <a:endParaRPr lang="fr-FR" sz="36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Salut à toi ô Jules, </a:t>
            </a:r>
          </a:p>
          <a:p>
            <a:pPr algn="ctr"/>
            <a:r>
              <a:rPr lang="fr-FR" sz="3600" b="1" dirty="0">
                <a:solidFill>
                  <a:prstClr val="white"/>
                </a:solidFill>
                <a:latin typeface="Book Antiqua" pitchFamily="18" charset="0"/>
              </a:rPr>
              <a:t>le grand homme parfait, </a:t>
            </a:r>
          </a:p>
          <a:p>
            <a:pPr algn="ctr"/>
            <a:r>
              <a:rPr lang="fr-FR" sz="3600" b="1" dirty="0">
                <a:solidFill>
                  <a:prstClr val="white"/>
                </a:solidFill>
                <a:latin typeface="Book Antiqua" pitchFamily="18" charset="0"/>
              </a:rPr>
              <a:t>car tu enterras les saints, </a:t>
            </a:r>
          </a:p>
          <a:p>
            <a:pPr algn="ctr"/>
            <a:r>
              <a:rPr lang="fr-FR" sz="3600" b="1" dirty="0">
                <a:solidFill>
                  <a:prstClr val="white"/>
                </a:solidFill>
                <a:latin typeface="Book Antiqua" pitchFamily="18" charset="0"/>
              </a:rPr>
              <a:t>puis tu fus martyr. </a:t>
            </a:r>
          </a:p>
        </p:txBody>
      </p:sp>
      <p:sp>
        <p:nvSpPr>
          <p:cNvPr id="4" name="ZoneTexte 3">
            <a:extLst>
              <a:ext uri="{FF2B5EF4-FFF2-40B4-BE49-F238E27FC236}">
                <a16:creationId xmlns:a16="http://schemas.microsoft.com/office/drawing/2014/main" id="{03B20583-A980-9045-E4FD-9E005246EAF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13BBD3C4-7097-463B-CA21-5693D7D1A8D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09260089"/>
      </p:ext>
    </p:extLst>
  </p:cSld>
  <p:clrMapOvr>
    <a:masterClrMapping/>
  </p:clrMapOvr>
  <p:transition/>
</p:sld>
</file>

<file path=ppt/slides/slide57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554545"/>
          </a:xfrm>
          <a:prstGeom prst="rect">
            <a:avLst/>
          </a:prstGeom>
        </p:spPr>
        <p:txBody>
          <a:bodyPr wrap="square">
            <a:spAutoFit/>
          </a:bodyPr>
          <a:lstStyle/>
          <a:p>
            <a:pPr algn="just" rtl="1"/>
            <a:r>
              <a:rPr lang="ar-EG" sz="4000" dirty="0">
                <a:solidFill>
                  <a:prstClr val="white"/>
                </a:solidFill>
              </a:rPr>
              <a:t>السلام للفتيات البتوليات </a:t>
            </a:r>
            <a:endParaRPr lang="fr-FR" sz="4000" dirty="0">
              <a:solidFill>
                <a:prstClr val="white"/>
              </a:solidFill>
            </a:endParaRPr>
          </a:p>
          <a:p>
            <a:pPr algn="just" rtl="1"/>
            <a:r>
              <a:rPr lang="ar-EG" sz="4000" dirty="0">
                <a:solidFill>
                  <a:prstClr val="white"/>
                </a:solidFill>
              </a:rPr>
              <a:t>الحكيمات الشهيدات الحقيقيات </a:t>
            </a:r>
            <a:endParaRPr lang="fr-FR" sz="4000" dirty="0">
              <a:solidFill>
                <a:prstClr val="white"/>
              </a:solidFill>
            </a:endParaRPr>
          </a:p>
          <a:p>
            <a:pPr algn="just" rtl="1"/>
            <a:r>
              <a:rPr lang="ar-EG" sz="4000" dirty="0">
                <a:solidFill>
                  <a:prstClr val="white"/>
                </a:solidFill>
              </a:rPr>
              <a:t>مارينا وإيراني </a:t>
            </a:r>
            <a:endParaRPr lang="fr-FR" sz="4000" dirty="0">
              <a:solidFill>
                <a:prstClr val="white"/>
              </a:solidFill>
            </a:endParaRPr>
          </a:p>
          <a:p>
            <a:pPr algn="just" rtl="1"/>
            <a:r>
              <a:rPr lang="ar-EG" sz="4000" dirty="0">
                <a:solidFill>
                  <a:prstClr val="white"/>
                </a:solidFill>
              </a:rPr>
              <a:t>وبربارة </a:t>
            </a:r>
            <a:r>
              <a:rPr lang="ar-EG" sz="4000" dirty="0" err="1">
                <a:solidFill>
                  <a:prstClr val="white"/>
                </a:solidFill>
              </a:rPr>
              <a:t>ويوليانة</a:t>
            </a:r>
            <a:r>
              <a:rPr lang="ar-EG" sz="4000" dirty="0">
                <a:solidFill>
                  <a:prstClr val="white"/>
                </a:solidFill>
              </a:rPr>
              <a:t> </a:t>
            </a:r>
            <a:endParaRPr lang="fr-FR" sz="40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ni`alwoui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mpar;enoc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ncabe</a:t>
            </a:r>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marturoc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mmyi</a:t>
            </a:r>
            <a:r>
              <a:rPr lang="fr-FR" sz="3600" dirty="0">
                <a:solidFill>
                  <a:prstClr val="white"/>
                </a:solidFill>
                <a:latin typeface="CS Avva Shenouda" pitchFamily="34" charset="0"/>
              </a:rPr>
              <a:t> @ Marina nem `</a:t>
            </a:r>
            <a:r>
              <a:rPr lang="fr-FR" sz="3600" dirty="0" err="1">
                <a:solidFill>
                  <a:prstClr val="white"/>
                </a:solidFill>
                <a:latin typeface="CS Avva Shenouda" pitchFamily="34" charset="0"/>
              </a:rPr>
              <a:t>Yray</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Barbara nem </a:t>
            </a:r>
            <a:r>
              <a:rPr lang="fr-FR" sz="3600" dirty="0" err="1">
                <a:solidFill>
                  <a:prstClr val="white"/>
                </a:solidFill>
                <a:latin typeface="CS Avva Shenouda" pitchFamily="34" charset="0"/>
              </a:rPr>
              <a:t>Iouliany</a:t>
            </a:r>
            <a:r>
              <a:rPr lang="fr-FR" sz="3600" dirty="0">
                <a:solidFill>
                  <a:prstClr val="white"/>
                </a:solidFill>
                <a:latin typeface="CS Avva Shenouda" pitchFamily="34" charset="0"/>
              </a:rPr>
              <a:t>.</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Salut aux jeunes chastes, </a:t>
            </a:r>
          </a:p>
          <a:p>
            <a:pPr algn="ctr"/>
            <a:r>
              <a:rPr lang="fr-FR" sz="3600" b="1" dirty="0">
                <a:solidFill>
                  <a:prstClr val="white"/>
                </a:solidFill>
                <a:latin typeface="Book Antiqua" pitchFamily="18" charset="0"/>
              </a:rPr>
              <a:t>les sages et vraies martyres, </a:t>
            </a:r>
          </a:p>
          <a:p>
            <a:pPr algn="ctr"/>
            <a:r>
              <a:rPr lang="fr-FR" sz="3600" b="1" dirty="0">
                <a:solidFill>
                  <a:prstClr val="white"/>
                </a:solidFill>
                <a:latin typeface="Book Antiqua" pitchFamily="18" charset="0"/>
              </a:rPr>
              <a:t>Marina et </a:t>
            </a:r>
            <a:r>
              <a:rPr lang="fr-FR" sz="3600" b="1" dirty="0" err="1">
                <a:solidFill>
                  <a:prstClr val="white"/>
                </a:solidFill>
                <a:latin typeface="Book Antiqua" pitchFamily="18" charset="0"/>
              </a:rPr>
              <a:t>Iraïe</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Barbara et Julianne</a:t>
            </a:r>
          </a:p>
        </p:txBody>
      </p:sp>
      <p:sp>
        <p:nvSpPr>
          <p:cNvPr id="4" name="ZoneTexte 3">
            <a:extLst>
              <a:ext uri="{FF2B5EF4-FFF2-40B4-BE49-F238E27FC236}">
                <a16:creationId xmlns:a16="http://schemas.microsoft.com/office/drawing/2014/main" id="{25C4E79C-3C3C-284F-9F04-BBB4A1610B0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2EFEF4D3-A71C-16C5-B373-B2F589E3FD9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57487216"/>
      </p:ext>
    </p:extLst>
  </p:cSld>
  <p:clrMapOvr>
    <a:masterClrMapping/>
  </p:clrMapOvr>
  <p:transition/>
</p:sld>
</file>

<file path=ppt/slides/slide57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554545"/>
          </a:xfrm>
          <a:prstGeom prst="rect">
            <a:avLst/>
          </a:prstGeom>
        </p:spPr>
        <p:txBody>
          <a:bodyPr wrap="square">
            <a:spAutoFit/>
          </a:bodyPr>
          <a:lstStyle/>
          <a:p>
            <a:pPr algn="just" rtl="1"/>
            <a:r>
              <a:rPr lang="ar-EG" sz="4000" dirty="0">
                <a:solidFill>
                  <a:prstClr val="white"/>
                </a:solidFill>
              </a:rPr>
              <a:t>وباقي الشهداء الذين </a:t>
            </a:r>
            <a:endParaRPr lang="fr-FR" sz="4000" dirty="0">
              <a:solidFill>
                <a:prstClr val="white"/>
              </a:solidFill>
            </a:endParaRPr>
          </a:p>
          <a:p>
            <a:pPr algn="just" rtl="1"/>
            <a:r>
              <a:rPr lang="ar-EG" sz="4000" dirty="0">
                <a:solidFill>
                  <a:prstClr val="white"/>
                </a:solidFill>
              </a:rPr>
              <a:t>سفكوا دماءَهم لأجل المسيح </a:t>
            </a:r>
            <a:endParaRPr lang="fr-FR" sz="4000" dirty="0">
              <a:solidFill>
                <a:prstClr val="white"/>
              </a:solidFill>
            </a:endParaRPr>
          </a:p>
          <a:p>
            <a:pPr algn="just" rtl="1"/>
            <a:r>
              <a:rPr lang="ar-EG" sz="4000" dirty="0">
                <a:solidFill>
                  <a:prstClr val="white"/>
                </a:solidFill>
              </a:rPr>
              <a:t>لأنهم كثيرين جداً أكثر من</a:t>
            </a:r>
            <a:endParaRPr lang="fr-FR" sz="4000" dirty="0">
              <a:solidFill>
                <a:prstClr val="white"/>
              </a:solidFill>
            </a:endParaRPr>
          </a:p>
          <a:p>
            <a:pPr algn="just" rtl="1"/>
            <a:r>
              <a:rPr lang="ar-EG" sz="4000" dirty="0">
                <a:solidFill>
                  <a:prstClr val="white"/>
                </a:solidFill>
              </a:rPr>
              <a:t>عدد الرمل</a:t>
            </a:r>
            <a:endParaRPr lang="fr-FR" sz="40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it-IT" sz="3600" dirty="0">
                <a:solidFill>
                  <a:prstClr val="white"/>
                </a:solidFill>
                <a:latin typeface="CS Avva Shenouda" pitchFamily="34" charset="0"/>
              </a:rPr>
              <a:t>"epi `nni`m`marturoc @ `etauvwn `mpou`cnof e;be P=,=c  `n;wou ceos `emasw @ `ehote `t`ypi `nte pisw </a:t>
            </a:r>
            <a:endParaRPr lang="fr-FR" sz="3600" dirty="0">
              <a:solidFill>
                <a:prstClr val="white"/>
              </a:solidFill>
              <a:latin typeface="CS Avva Shenouda" pitchFamily="34" charset="0"/>
            </a:endParaRPr>
          </a:p>
        </p:txBody>
      </p:sp>
      <p:sp>
        <p:nvSpPr>
          <p:cNvPr id="7" name="Rectangle 6"/>
          <p:cNvSpPr/>
          <p:nvPr/>
        </p:nvSpPr>
        <p:spPr>
          <a:xfrm>
            <a:off x="457200" y="3959188"/>
            <a:ext cx="11247156" cy="2308324"/>
          </a:xfrm>
          <a:prstGeom prst="rect">
            <a:avLst/>
          </a:prstGeom>
        </p:spPr>
        <p:txBody>
          <a:bodyPr wrap="square">
            <a:spAutoFit/>
          </a:bodyPr>
          <a:lstStyle/>
          <a:p>
            <a:pPr algn="ctr"/>
            <a:r>
              <a:rPr lang="fr-FR" sz="3600" b="1" dirty="0">
                <a:solidFill>
                  <a:prstClr val="white"/>
                </a:solidFill>
                <a:latin typeface="Book Antiqua" pitchFamily="18" charset="0"/>
              </a:rPr>
              <a:t>Et le reste des martyrs, </a:t>
            </a:r>
          </a:p>
          <a:p>
            <a:pPr algn="ctr"/>
            <a:r>
              <a:rPr lang="fr-FR" sz="3600" b="1" dirty="0">
                <a:solidFill>
                  <a:prstClr val="white"/>
                </a:solidFill>
                <a:latin typeface="Book Antiqua" pitchFamily="18" charset="0"/>
              </a:rPr>
              <a:t>qui ont versé leur sang pour le Christ, </a:t>
            </a:r>
          </a:p>
          <a:p>
            <a:pPr algn="ctr"/>
            <a:r>
              <a:rPr lang="fr-FR" sz="3600" b="1" dirty="0">
                <a:solidFill>
                  <a:prstClr val="white"/>
                </a:solidFill>
                <a:latin typeface="Book Antiqua" pitchFamily="18" charset="0"/>
              </a:rPr>
              <a:t>ils sont très nombreux, </a:t>
            </a:r>
          </a:p>
          <a:p>
            <a:pPr algn="ctr"/>
            <a:r>
              <a:rPr lang="fr-FR" sz="3600" b="1" dirty="0">
                <a:solidFill>
                  <a:prstClr val="white"/>
                </a:solidFill>
                <a:latin typeface="Book Antiqua" pitchFamily="18" charset="0"/>
              </a:rPr>
              <a:t>autant que le sable. </a:t>
            </a:r>
          </a:p>
        </p:txBody>
      </p:sp>
      <p:sp>
        <p:nvSpPr>
          <p:cNvPr id="4" name="ZoneTexte 3">
            <a:extLst>
              <a:ext uri="{FF2B5EF4-FFF2-40B4-BE49-F238E27FC236}">
                <a16:creationId xmlns:a16="http://schemas.microsoft.com/office/drawing/2014/main" id="{347E09D5-49C6-F517-8660-0540960DC89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63ACC349-75C5-B324-5030-C2477FFC02B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28404972"/>
      </p:ext>
    </p:extLst>
  </p:cSld>
  <p:clrMapOvr>
    <a:masterClrMapping/>
  </p:clrMapOvr>
  <p:transition/>
</p:sld>
</file>

<file path=ppt/slides/slide57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حقاً أنك أنتَ بالحقيقة </a:t>
            </a:r>
            <a:endParaRPr lang="fr-FR" sz="4800" dirty="0">
              <a:solidFill>
                <a:prstClr val="white"/>
              </a:solidFill>
            </a:endParaRPr>
          </a:p>
          <a:p>
            <a:pPr algn="just" rtl="1"/>
            <a:r>
              <a:rPr lang="ar-EG" sz="4800" dirty="0">
                <a:solidFill>
                  <a:prstClr val="white"/>
                </a:solidFill>
              </a:rPr>
              <a:t>عظيم في القديسين </a:t>
            </a:r>
            <a:endParaRPr lang="fr-FR" sz="4800" dirty="0">
              <a:solidFill>
                <a:prstClr val="white"/>
              </a:solidFill>
            </a:endParaRPr>
          </a:p>
          <a:p>
            <a:pPr algn="just" rtl="1"/>
            <a:r>
              <a:rPr lang="ar-EG" sz="4800" dirty="0">
                <a:solidFill>
                  <a:prstClr val="white"/>
                </a:solidFill>
              </a:rPr>
              <a:t>يا أبينا العظيم </a:t>
            </a:r>
            <a:endParaRPr lang="fr-FR" sz="4800" dirty="0">
              <a:solidFill>
                <a:prstClr val="white"/>
              </a:solidFill>
            </a:endParaRPr>
          </a:p>
          <a:p>
            <a:pPr algn="just" rtl="1"/>
            <a:r>
              <a:rPr lang="ar-EG" sz="4800" dirty="0">
                <a:solidFill>
                  <a:prstClr val="white"/>
                </a:solidFill>
              </a:rPr>
              <a:t>أنبا مقار فخر الرهبان </a:t>
            </a:r>
            <a:endParaRPr lang="fr-FR" sz="4800" dirty="0">
              <a:solidFill>
                <a:prstClr val="white"/>
              </a:solidFill>
            </a:endParaRPr>
          </a:p>
        </p:txBody>
      </p:sp>
      <p:sp>
        <p:nvSpPr>
          <p:cNvPr id="6" name="Rectangle 5"/>
          <p:cNvSpPr/>
          <p:nvPr/>
        </p:nvSpPr>
        <p:spPr>
          <a:xfrm>
            <a:off x="487644" y="332656"/>
            <a:ext cx="6040404" cy="2308324"/>
          </a:xfrm>
          <a:prstGeom prst="rect">
            <a:avLst/>
          </a:prstGeom>
        </p:spPr>
        <p:txBody>
          <a:bodyPr wrap="square">
            <a:spAutoFit/>
          </a:bodyPr>
          <a:lstStyle/>
          <a:p>
            <a:pPr algn="just"/>
            <a:r>
              <a:rPr lang="pt-BR" sz="3600" dirty="0">
                <a:solidFill>
                  <a:prstClr val="white"/>
                </a:solidFill>
                <a:latin typeface="CS Avva Shenouda" pitchFamily="34" charset="0"/>
              </a:rPr>
              <a:t>Wntoc gar ke `aly;wc @ `n;ok ounis] qen nidikeoc @ peniwt pinis] abba Makari @ `psousou `nnimonaxoc </a:t>
            </a:r>
            <a:endParaRPr lang="fr-FR" sz="3600" dirty="0">
              <a:solidFill>
                <a:prstClr val="white"/>
              </a:solidFill>
              <a:latin typeface="CS Avva Shenouda" pitchFamily="34" charset="0"/>
            </a:endParaRPr>
          </a:p>
        </p:txBody>
      </p:sp>
      <p:sp>
        <p:nvSpPr>
          <p:cNvPr id="7" name="Rectangle 6"/>
          <p:cNvSpPr/>
          <p:nvPr/>
        </p:nvSpPr>
        <p:spPr>
          <a:xfrm>
            <a:off x="487644" y="3959188"/>
            <a:ext cx="11170956" cy="2308324"/>
          </a:xfrm>
          <a:prstGeom prst="rect">
            <a:avLst/>
          </a:prstGeom>
        </p:spPr>
        <p:txBody>
          <a:bodyPr wrap="square">
            <a:spAutoFit/>
          </a:bodyPr>
          <a:lstStyle/>
          <a:p>
            <a:pPr algn="ctr"/>
            <a:r>
              <a:rPr lang="fr-FR" sz="3600" b="1" dirty="0">
                <a:solidFill>
                  <a:prstClr val="white"/>
                </a:solidFill>
                <a:latin typeface="Book Antiqua" pitchFamily="18" charset="0"/>
              </a:rPr>
              <a:t>Tu es en vérité, </a:t>
            </a:r>
          </a:p>
          <a:p>
            <a:pPr algn="ctr"/>
            <a:r>
              <a:rPr lang="fr-FR" sz="3600" b="1" dirty="0">
                <a:solidFill>
                  <a:prstClr val="white"/>
                </a:solidFill>
                <a:latin typeface="Book Antiqua" pitchFamily="18" charset="0"/>
              </a:rPr>
              <a:t>grand parmi les saints, </a:t>
            </a:r>
          </a:p>
          <a:p>
            <a:pPr algn="ctr"/>
            <a:r>
              <a:rPr lang="fr-FR" sz="3600" b="1" dirty="0">
                <a:solidFill>
                  <a:prstClr val="white"/>
                </a:solidFill>
                <a:latin typeface="Book Antiqua" pitchFamily="18" charset="0"/>
              </a:rPr>
              <a:t>ô notre grand père, </a:t>
            </a:r>
          </a:p>
          <a:p>
            <a:pPr algn="ct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Macaire fierté des moines. </a:t>
            </a:r>
          </a:p>
        </p:txBody>
      </p:sp>
      <p:sp>
        <p:nvSpPr>
          <p:cNvPr id="4" name="ZoneTexte 3">
            <a:extLst>
              <a:ext uri="{FF2B5EF4-FFF2-40B4-BE49-F238E27FC236}">
                <a16:creationId xmlns:a16="http://schemas.microsoft.com/office/drawing/2014/main" id="{EC7A5757-9D24-88BE-2198-1E02516B48A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B0EE98B1-CC45-60EF-5885-E52796609C2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39187913"/>
      </p:ext>
    </p:extLst>
  </p:cSld>
  <p:clrMapOvr>
    <a:masterClrMapping/>
  </p:clrMapOvr>
  <p:transition/>
</p:sld>
</file>

<file path=ppt/slides/slide57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مُفتخرون بكَ يا أنبا أنطوني </a:t>
            </a:r>
            <a:endParaRPr lang="fr-FR" sz="4400" dirty="0">
              <a:solidFill>
                <a:prstClr val="white"/>
              </a:solidFill>
            </a:endParaRPr>
          </a:p>
          <a:p>
            <a:pPr algn="just" rtl="1"/>
            <a:r>
              <a:rPr lang="ar-EG" sz="4400" dirty="0">
                <a:solidFill>
                  <a:prstClr val="white"/>
                </a:solidFill>
              </a:rPr>
              <a:t>في جميع كورة مصر </a:t>
            </a:r>
            <a:endParaRPr lang="fr-FR" sz="4400" dirty="0">
              <a:solidFill>
                <a:prstClr val="white"/>
              </a:solidFill>
            </a:endParaRPr>
          </a:p>
          <a:p>
            <a:pPr algn="just" rtl="1"/>
            <a:r>
              <a:rPr lang="ar-EG" sz="4400" dirty="0">
                <a:solidFill>
                  <a:prstClr val="white"/>
                </a:solidFill>
              </a:rPr>
              <a:t>وأبينا أنبا بولا </a:t>
            </a:r>
            <a:endParaRPr lang="fr-FR" sz="4400" dirty="0">
              <a:solidFill>
                <a:prstClr val="white"/>
              </a:solidFill>
            </a:endParaRPr>
          </a:p>
          <a:p>
            <a:pPr algn="just" rtl="1"/>
            <a:r>
              <a:rPr lang="ar-EG" sz="4400" dirty="0">
                <a:solidFill>
                  <a:prstClr val="white"/>
                </a:solidFill>
              </a:rPr>
              <a:t>أول سكّان البّرية </a:t>
            </a:r>
            <a:endParaRPr lang="fr-FR" sz="4400" dirty="0">
              <a:solidFill>
                <a:prstClr val="white"/>
              </a:solidFill>
            </a:endParaRPr>
          </a:p>
        </p:txBody>
      </p:sp>
      <p:sp>
        <p:nvSpPr>
          <p:cNvPr id="6" name="Rectangle 5"/>
          <p:cNvSpPr/>
          <p:nvPr/>
        </p:nvSpPr>
        <p:spPr>
          <a:xfrm>
            <a:off x="457200" y="332656"/>
            <a:ext cx="6070848" cy="2862322"/>
          </a:xfrm>
          <a:prstGeom prst="rect">
            <a:avLst/>
          </a:prstGeom>
        </p:spPr>
        <p:txBody>
          <a:bodyPr wrap="square">
            <a:spAutoFit/>
          </a:bodyPr>
          <a:lstStyle/>
          <a:p>
            <a:pPr algn="just"/>
            <a:r>
              <a:rPr lang="fr-FR" sz="3600" dirty="0" err="1">
                <a:solidFill>
                  <a:prstClr val="white"/>
                </a:solidFill>
                <a:latin typeface="CS Avva Shenouda" pitchFamily="34" charset="0"/>
              </a:rPr>
              <a:t>Sousou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Antwni</a:t>
            </a:r>
            <a:r>
              <a:rPr lang="fr-FR" sz="3600" dirty="0">
                <a:solidFill>
                  <a:prstClr val="white"/>
                </a:solidFill>
                <a:latin typeface="CS Avva Shenouda" pitchFamily="34" charset="0"/>
              </a:rPr>
              <a:t> @ `n`</a:t>
            </a:r>
            <a:r>
              <a:rPr lang="fr-FR" sz="3600" dirty="0" err="1">
                <a:solidFill>
                  <a:prstClr val="white"/>
                </a:solidFill>
                <a:latin typeface="CS Avva Shenouda" pitchFamily="34" charset="0"/>
              </a:rPr>
              <a:t>hryi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t,wra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tyrc</a:t>
            </a:r>
            <a:br>
              <a:rPr lang="fr-FR" sz="3600" dirty="0">
                <a:solidFill>
                  <a:prstClr val="white"/>
                </a:solidFill>
                <a:latin typeface="CS Avva Shenouda" pitchFamily="34" charset="0"/>
              </a:rPr>
            </a:br>
            <a:r>
              <a:rPr lang="fr-FR" sz="3600" dirty="0">
                <a:solidFill>
                  <a:prstClr val="white"/>
                </a:solidFill>
                <a:latin typeface="CS Avva Shenouda" pitchFamily="34" charset="0"/>
              </a:rPr>
              <a:t>`n&lt;</a:t>
            </a:r>
            <a:r>
              <a:rPr lang="fr-FR" sz="3600" dirty="0" err="1">
                <a:solidFill>
                  <a:prstClr val="white"/>
                </a:solidFill>
                <a:latin typeface="CS Avva Shenouda" pitchFamily="34" charset="0"/>
              </a:rPr>
              <a:t>ymi</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peniwt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Paule @ </a:t>
            </a:r>
            <a:r>
              <a:rPr lang="fr-FR" sz="3600" dirty="0" err="1">
                <a:solidFill>
                  <a:prstClr val="white"/>
                </a:solidFill>
                <a:latin typeface="CS Avva Shenouda" pitchFamily="34" charset="0"/>
              </a:rPr>
              <a:t>pisorp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etafswpi</a:t>
            </a:r>
            <a:r>
              <a:rPr lang="fr-FR" sz="3600" dirty="0">
                <a:solidFill>
                  <a:prstClr val="white"/>
                </a:solidFill>
                <a:latin typeface="CS Avva Shenouda" pitchFamily="34" charset="0"/>
              </a:rPr>
              <a:t> hi `</a:t>
            </a:r>
            <a:r>
              <a:rPr lang="fr-FR" sz="3600" dirty="0" err="1">
                <a:solidFill>
                  <a:prstClr val="white"/>
                </a:solidFill>
                <a:latin typeface="CS Avva Shenouda" pitchFamily="34" charset="0"/>
              </a:rPr>
              <a:t>psafe</a:t>
            </a:r>
            <a:r>
              <a:rPr lang="fr-FR" sz="3600" dirty="0">
                <a:solidFill>
                  <a:prstClr val="white"/>
                </a:solidFill>
                <a:latin typeface="CS Avva Shenouda" pitchFamily="34" charset="0"/>
              </a:rPr>
              <a:t>.</a:t>
            </a:r>
          </a:p>
        </p:txBody>
      </p:sp>
      <p:sp>
        <p:nvSpPr>
          <p:cNvPr id="7" name="Rectangle 6"/>
          <p:cNvSpPr/>
          <p:nvPr/>
        </p:nvSpPr>
        <p:spPr>
          <a:xfrm>
            <a:off x="457200" y="3959188"/>
            <a:ext cx="11247156" cy="2308324"/>
          </a:xfrm>
          <a:prstGeom prst="rect">
            <a:avLst/>
          </a:prstGeom>
        </p:spPr>
        <p:txBody>
          <a:bodyPr wrap="square">
            <a:spAutoFit/>
          </a:bodyPr>
          <a:lstStyle/>
          <a:p>
            <a:pPr algn="ctr"/>
            <a:r>
              <a:rPr lang="fr-FR" sz="3600" b="1" dirty="0">
                <a:solidFill>
                  <a:prstClr val="white"/>
                </a:solidFill>
                <a:latin typeface="Book Antiqua" pitchFamily="18" charset="0"/>
              </a:rPr>
              <a:t>Nous sommes fiers d’</a:t>
            </a: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Antoine, </a:t>
            </a:r>
          </a:p>
          <a:p>
            <a:pPr algn="ctr"/>
            <a:r>
              <a:rPr lang="fr-FR" sz="3600" b="1" dirty="0">
                <a:solidFill>
                  <a:prstClr val="white"/>
                </a:solidFill>
                <a:latin typeface="Book Antiqua" pitchFamily="18" charset="0"/>
              </a:rPr>
              <a:t>dans toutes les contrées d’Egypte, </a:t>
            </a:r>
          </a:p>
          <a:p>
            <a:pPr algn="ctr"/>
            <a:r>
              <a:rPr lang="fr-FR" sz="3600" b="1" dirty="0">
                <a:solidFill>
                  <a:prstClr val="white"/>
                </a:solidFill>
                <a:latin typeface="Book Antiqua" pitchFamily="18" charset="0"/>
              </a:rPr>
              <a:t>et notre père </a:t>
            </a: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Paul, </a:t>
            </a:r>
          </a:p>
          <a:p>
            <a:pPr algn="ctr"/>
            <a:r>
              <a:rPr lang="fr-FR" sz="3600" b="1" dirty="0">
                <a:solidFill>
                  <a:prstClr val="white"/>
                </a:solidFill>
                <a:latin typeface="Book Antiqua" pitchFamily="18" charset="0"/>
              </a:rPr>
              <a:t>premier habitant du désert.</a:t>
            </a:r>
          </a:p>
        </p:txBody>
      </p:sp>
      <p:sp>
        <p:nvSpPr>
          <p:cNvPr id="4" name="ZoneTexte 3">
            <a:extLst>
              <a:ext uri="{FF2B5EF4-FFF2-40B4-BE49-F238E27FC236}">
                <a16:creationId xmlns:a16="http://schemas.microsoft.com/office/drawing/2014/main" id="{DE0B4892-04D3-3FE0-E9E5-F43095EA01C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863764FA-6737-6B51-03C8-2319CCE4678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04135652"/>
      </p:ext>
    </p:extLst>
  </p:cSld>
  <p:clrMapOvr>
    <a:masterClrMapping/>
  </p:clrMapOvr>
  <p:transition/>
</p:sld>
</file>

<file path=ppt/slides/slide57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4986536" cy="3046988"/>
          </a:xfrm>
          <a:prstGeom prst="rect">
            <a:avLst/>
          </a:prstGeom>
        </p:spPr>
        <p:txBody>
          <a:bodyPr wrap="square">
            <a:spAutoFit/>
          </a:bodyPr>
          <a:lstStyle/>
          <a:p>
            <a:pPr algn="just" rtl="1"/>
            <a:r>
              <a:rPr lang="ar-EG" sz="4800" dirty="0">
                <a:solidFill>
                  <a:prstClr val="white"/>
                </a:solidFill>
              </a:rPr>
              <a:t>كريم هو أنبا مقاري </a:t>
            </a:r>
            <a:endParaRPr lang="fr-FR" sz="4800" dirty="0">
              <a:solidFill>
                <a:prstClr val="white"/>
              </a:solidFill>
            </a:endParaRPr>
          </a:p>
          <a:p>
            <a:pPr algn="just" rtl="1"/>
            <a:r>
              <a:rPr lang="ar-EG" sz="4800" dirty="0">
                <a:solidFill>
                  <a:prstClr val="white"/>
                </a:solidFill>
              </a:rPr>
              <a:t>الأسقف الصدّيق </a:t>
            </a:r>
            <a:endParaRPr lang="fr-FR" sz="4800" dirty="0">
              <a:solidFill>
                <a:prstClr val="white"/>
              </a:solidFill>
            </a:endParaRPr>
          </a:p>
          <a:p>
            <a:pPr algn="just" rtl="1"/>
            <a:r>
              <a:rPr lang="ar-EG" sz="4800" dirty="0">
                <a:solidFill>
                  <a:prstClr val="white"/>
                </a:solidFill>
              </a:rPr>
              <a:t>وأبينا أنبا مقاري </a:t>
            </a:r>
            <a:endParaRPr lang="fr-FR" sz="4800" dirty="0">
              <a:solidFill>
                <a:prstClr val="white"/>
              </a:solidFill>
            </a:endParaRPr>
          </a:p>
          <a:p>
            <a:pPr algn="just" rtl="1"/>
            <a:r>
              <a:rPr lang="ar-EG" sz="4800" dirty="0">
                <a:solidFill>
                  <a:prstClr val="white"/>
                </a:solidFill>
              </a:rPr>
              <a:t>القس العظيم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Ftaiyout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Makari @ </a:t>
            </a:r>
            <a:r>
              <a:rPr lang="fr-FR" sz="3600" dirty="0" err="1">
                <a:solidFill>
                  <a:prstClr val="white"/>
                </a:solidFill>
                <a:latin typeface="CS Avva Shenouda" pitchFamily="34" charset="0"/>
              </a:rPr>
              <a:t>pidikeoc</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epickopoc</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peniwt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Makari @ </a:t>
            </a:r>
            <a:r>
              <a:rPr lang="fr-FR" sz="3600" dirty="0" err="1">
                <a:solidFill>
                  <a:prstClr val="white"/>
                </a:solidFill>
                <a:latin typeface="CS Avva Shenouda" pitchFamily="34" charset="0"/>
              </a:rPr>
              <a:t>pinis</a:t>
            </a:r>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precbuteroc</a:t>
            </a:r>
            <a:r>
              <a:rPr lang="fr-FR" sz="3600" dirty="0">
                <a:solidFill>
                  <a:prstClr val="white"/>
                </a:solidFill>
                <a:latin typeface="CS Avva Shenouda" pitchFamily="34" charset="0"/>
              </a:rPr>
              <a:t> </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Précieux est </a:t>
            </a: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Macaire, </a:t>
            </a:r>
          </a:p>
          <a:p>
            <a:pPr algn="ctr"/>
            <a:r>
              <a:rPr lang="fr-FR" sz="3600" b="1" dirty="0">
                <a:solidFill>
                  <a:prstClr val="white"/>
                </a:solidFill>
                <a:latin typeface="Book Antiqua" pitchFamily="18" charset="0"/>
              </a:rPr>
              <a:t>le juste évêque, </a:t>
            </a:r>
          </a:p>
          <a:p>
            <a:pPr algn="ctr"/>
            <a:r>
              <a:rPr lang="fr-FR" sz="3600" b="1" dirty="0">
                <a:solidFill>
                  <a:prstClr val="white"/>
                </a:solidFill>
                <a:latin typeface="Book Antiqua" pitchFamily="18" charset="0"/>
              </a:rPr>
              <a:t>et notre père </a:t>
            </a:r>
          </a:p>
          <a:p>
            <a:pPr algn="ct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Macaire, le grand prêtre.</a:t>
            </a:r>
          </a:p>
        </p:txBody>
      </p:sp>
      <p:sp>
        <p:nvSpPr>
          <p:cNvPr id="4" name="ZoneTexte 3">
            <a:extLst>
              <a:ext uri="{FF2B5EF4-FFF2-40B4-BE49-F238E27FC236}">
                <a16:creationId xmlns:a16="http://schemas.microsoft.com/office/drawing/2014/main" id="{DDF9164C-A092-5EFD-558F-1DC2E735EAB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F128B8C3-F03D-43B9-31A4-CC8FC6BF8D9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83841591"/>
      </p:ext>
    </p:extLst>
  </p:cSld>
  <p:clrMapOvr>
    <a:masterClrMapping/>
  </p:clrMapOvr>
  <p:transition/>
</p:sld>
</file>

<file path=ppt/slides/slide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7"/>
            <a:ext cx="11247156" cy="2123658"/>
          </a:xfrm>
          <a:prstGeom prst="rect">
            <a:avLst/>
          </a:prstGeom>
        </p:spPr>
        <p:txBody>
          <a:bodyPr wrap="square">
            <a:spAutoFit/>
          </a:bodyPr>
          <a:lstStyle/>
          <a:p>
            <a:pPr algn="just" rtl="1"/>
            <a:r>
              <a:rPr lang="ar-EG" sz="4400" dirty="0">
                <a:solidFill>
                  <a:prstClr val="white"/>
                </a:solidFill>
              </a:rPr>
              <a:t>خلاص الأبرار من عند </a:t>
            </a:r>
            <a:r>
              <a:rPr lang="ar-EG" sz="4400" dirty="0" err="1">
                <a:solidFill>
                  <a:prstClr val="white"/>
                </a:solidFill>
              </a:rPr>
              <a:t>الرب.</a:t>
            </a:r>
            <a:r>
              <a:rPr lang="ar-EG" sz="4400" dirty="0">
                <a:solidFill>
                  <a:prstClr val="white"/>
                </a:solidFill>
              </a:rPr>
              <a:t> وهو ناصرهم. في زمن الشدائد الرب يعينهم ويُنجيهم. </a:t>
            </a:r>
          </a:p>
          <a:p>
            <a:pPr algn="just" rtl="1"/>
            <a:r>
              <a:rPr lang="ar-EG" sz="4400" dirty="0">
                <a:solidFill>
                  <a:prstClr val="white"/>
                </a:solidFill>
              </a:rPr>
              <a:t>وينقذهم من </a:t>
            </a:r>
            <a:r>
              <a:rPr lang="ar-EG" sz="4400" dirty="0" err="1">
                <a:solidFill>
                  <a:prstClr val="white"/>
                </a:solidFill>
              </a:rPr>
              <a:t>الخطاة.</a:t>
            </a:r>
            <a:r>
              <a:rPr lang="ar-EG" sz="4400" dirty="0">
                <a:solidFill>
                  <a:prstClr val="white"/>
                </a:solidFill>
              </a:rPr>
              <a:t> لأنهم توكلوا عليه. </a:t>
            </a:r>
            <a:r>
              <a:rPr lang="ar-EG" sz="4400" dirty="0" err="1">
                <a:solidFill>
                  <a:prstClr val="white"/>
                </a:solidFill>
              </a:rPr>
              <a:t>الليلويا</a:t>
            </a:r>
            <a:r>
              <a:rPr lang="ar-EG" sz="4400" dirty="0">
                <a:solidFill>
                  <a:prstClr val="white"/>
                </a:solidFill>
              </a:rPr>
              <a:t>.</a:t>
            </a:r>
            <a:endParaRPr lang="fr-FR" sz="4400" dirty="0">
              <a:solidFill>
                <a:prstClr val="white"/>
              </a:solidFill>
            </a:endParaRPr>
          </a:p>
        </p:txBody>
      </p:sp>
      <p:sp>
        <p:nvSpPr>
          <p:cNvPr id="7" name="Rectangle 6"/>
          <p:cNvSpPr/>
          <p:nvPr/>
        </p:nvSpPr>
        <p:spPr>
          <a:xfrm>
            <a:off x="457200" y="3476618"/>
            <a:ext cx="11247156" cy="1938992"/>
          </a:xfrm>
          <a:prstGeom prst="rect">
            <a:avLst/>
          </a:prstGeom>
        </p:spPr>
        <p:txBody>
          <a:bodyPr wrap="square">
            <a:spAutoFit/>
          </a:bodyPr>
          <a:lstStyle/>
          <a:p>
            <a:pPr algn="ctr"/>
            <a:r>
              <a:rPr lang="fr-FR" sz="3000" b="1" dirty="0">
                <a:solidFill>
                  <a:prstClr val="white"/>
                </a:solidFill>
                <a:latin typeface="Book Antiqua" pitchFamily="18" charset="0"/>
              </a:rPr>
              <a:t>Le salut des justes vient de l'Éternel; Il est leur protecteur au temps de la détresse. L'Éternel les secourt et les délivre; Il les délivre des méchants et les sauve, parce qu'ils cherchent en lui leur refuge. Alléluia.</a:t>
            </a:r>
          </a:p>
        </p:txBody>
      </p:sp>
      <p:sp>
        <p:nvSpPr>
          <p:cNvPr id="4" name="Rectangle 3">
            <a:hlinkClick r:id="rId2" action="ppaction://hlinksldjump"/>
            <a:extLst>
              <a:ext uri="{FF2B5EF4-FFF2-40B4-BE49-F238E27FC236}">
                <a16:creationId xmlns:a16="http://schemas.microsoft.com/office/drawing/2014/main" id="{539F8D5F-447A-DD5B-C2E8-C27907F70028}"/>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16D445CA-A7CE-3A9E-C64C-60BEBE7F8E1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2CE726B7-BF5A-61B4-D013-C6493ABB051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48844881"/>
      </p:ext>
    </p:extLst>
  </p:cSld>
  <p:clrMapOvr>
    <a:masterClrMapping/>
  </p:clrMapOvr>
</p:sld>
</file>

<file path=ppt/slides/slide58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بالحقيقة أنبا يوحنا </a:t>
            </a:r>
            <a:endParaRPr lang="fr-FR" sz="4800" dirty="0">
              <a:solidFill>
                <a:prstClr val="white"/>
              </a:solidFill>
            </a:endParaRPr>
          </a:p>
          <a:p>
            <a:pPr algn="just" rtl="1"/>
            <a:r>
              <a:rPr lang="ar-EG" sz="4800" dirty="0">
                <a:solidFill>
                  <a:prstClr val="white"/>
                </a:solidFill>
              </a:rPr>
              <a:t>الشجرة المثمرة </a:t>
            </a:r>
            <a:endParaRPr lang="fr-FR" sz="4800" dirty="0">
              <a:solidFill>
                <a:prstClr val="white"/>
              </a:solidFill>
            </a:endParaRPr>
          </a:p>
          <a:p>
            <a:pPr algn="just" rtl="1"/>
            <a:r>
              <a:rPr lang="ar-EG" sz="4800" dirty="0">
                <a:solidFill>
                  <a:prstClr val="white"/>
                </a:solidFill>
              </a:rPr>
              <a:t>وأبينا أنبا بيشوي </a:t>
            </a:r>
            <a:endParaRPr lang="fr-FR" sz="4800" dirty="0">
              <a:solidFill>
                <a:prstClr val="white"/>
              </a:solidFill>
            </a:endParaRPr>
          </a:p>
          <a:p>
            <a:pPr algn="just" rtl="1"/>
            <a:r>
              <a:rPr lang="ar-EG" sz="4800" dirty="0">
                <a:solidFill>
                  <a:prstClr val="white"/>
                </a:solidFill>
              </a:rPr>
              <a:t>الذي تكلم مع المسيح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it-IT" sz="3600" dirty="0">
                <a:solidFill>
                  <a:prstClr val="white"/>
                </a:solidFill>
                <a:latin typeface="CS Avva Shenouda" pitchFamily="34" charset="0"/>
              </a:rPr>
              <a:t>Qen oume;myi abba I=w=a @ pi`ssyn `nref]karpoc @ nem peniwt abba Piswi @ vy`etafcaji nem P=,=c.</a:t>
            </a:r>
            <a:endParaRPr lang="fr-FR" sz="3600" dirty="0">
              <a:solidFill>
                <a:prstClr val="white"/>
              </a:solidFill>
              <a:latin typeface="CS Avva Shenouda" pitchFamily="34" charset="0"/>
            </a:endParaRP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En vérité </a:t>
            </a: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Jean, </a:t>
            </a:r>
          </a:p>
          <a:p>
            <a:pPr algn="ctr"/>
            <a:r>
              <a:rPr lang="fr-FR" sz="3600" b="1" dirty="0">
                <a:solidFill>
                  <a:prstClr val="white"/>
                </a:solidFill>
                <a:latin typeface="Book Antiqua" pitchFamily="18" charset="0"/>
              </a:rPr>
              <a:t>l’arbre qui porte du fruit, </a:t>
            </a:r>
          </a:p>
          <a:p>
            <a:pPr algn="ctr"/>
            <a:r>
              <a:rPr lang="fr-FR" sz="3600" b="1" dirty="0">
                <a:solidFill>
                  <a:prstClr val="white"/>
                </a:solidFill>
                <a:latin typeface="Book Antiqua" pitchFamily="18" charset="0"/>
              </a:rPr>
              <a:t>et notre père </a:t>
            </a: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a:t>
            </a:r>
            <a:r>
              <a:rPr lang="fr-FR" sz="3600" b="1" dirty="0" err="1">
                <a:solidFill>
                  <a:prstClr val="white"/>
                </a:solidFill>
                <a:latin typeface="Book Antiqua" pitchFamily="18" charset="0"/>
              </a:rPr>
              <a:t>Bichoy</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qui parla avec le Christ.</a:t>
            </a:r>
          </a:p>
        </p:txBody>
      </p:sp>
      <p:sp>
        <p:nvSpPr>
          <p:cNvPr id="4" name="ZoneTexte 3">
            <a:extLst>
              <a:ext uri="{FF2B5EF4-FFF2-40B4-BE49-F238E27FC236}">
                <a16:creationId xmlns:a16="http://schemas.microsoft.com/office/drawing/2014/main" id="{0A2E751C-2DA9-0638-E443-B4A7C1D22E4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A2313C46-37A8-2C75-348A-44A89C4415C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52272751"/>
      </p:ext>
    </p:extLst>
  </p:cSld>
  <p:clrMapOvr>
    <a:masterClrMapping/>
  </p:clrMapOvr>
  <p:transition/>
</p:sld>
</file>

<file path=ppt/slides/slide58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الشبان البتوليون </a:t>
            </a:r>
            <a:endParaRPr lang="fr-FR" sz="4800" dirty="0">
              <a:solidFill>
                <a:prstClr val="white"/>
              </a:solidFill>
            </a:endParaRPr>
          </a:p>
          <a:p>
            <a:pPr algn="just" rtl="1"/>
            <a:r>
              <a:rPr lang="ar-EG" sz="4800" dirty="0">
                <a:solidFill>
                  <a:prstClr val="white"/>
                </a:solidFill>
              </a:rPr>
              <a:t>آبائنا القديسين الروم </a:t>
            </a:r>
            <a:endParaRPr lang="fr-FR" sz="4800" dirty="0">
              <a:solidFill>
                <a:prstClr val="white"/>
              </a:solidFill>
            </a:endParaRPr>
          </a:p>
          <a:p>
            <a:pPr algn="just" rtl="1"/>
            <a:r>
              <a:rPr lang="ar-EG" sz="4800" dirty="0">
                <a:solidFill>
                  <a:prstClr val="white"/>
                </a:solidFill>
              </a:rPr>
              <a:t>والتسعة والأربعين شهيداً </a:t>
            </a:r>
            <a:endParaRPr lang="fr-FR" sz="4800" dirty="0">
              <a:solidFill>
                <a:prstClr val="white"/>
              </a:solidFill>
            </a:endParaRPr>
          </a:p>
          <a:p>
            <a:pPr algn="just" rtl="1"/>
            <a:r>
              <a:rPr lang="ar-EG" sz="4800" dirty="0">
                <a:solidFill>
                  <a:prstClr val="white"/>
                </a:solidFill>
              </a:rPr>
              <a:t>وأبينا </a:t>
            </a:r>
            <a:r>
              <a:rPr lang="ar-EG" sz="4800" dirty="0" err="1">
                <a:solidFill>
                  <a:prstClr val="white"/>
                </a:solidFill>
              </a:rPr>
              <a:t>ايسيداروس</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pt-BR" sz="3600" dirty="0">
                <a:solidFill>
                  <a:prstClr val="white"/>
                </a:solidFill>
                <a:latin typeface="CS Avva Shenouda" pitchFamily="34" charset="0"/>
              </a:rPr>
              <a:t>Hanqelsiri `mpar;enoc @ nenio] e;ouab `nrwmeoc @ nem pi`hme'it `m`marturoc @ nem peniwt Ycidwroc.</a:t>
            </a:r>
            <a:endParaRPr lang="fr-FR" sz="36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Les jeunes chastes, </a:t>
            </a:r>
          </a:p>
          <a:p>
            <a:pPr algn="ctr"/>
            <a:r>
              <a:rPr lang="fr-FR" sz="3600" b="1" dirty="0">
                <a:solidFill>
                  <a:prstClr val="white"/>
                </a:solidFill>
                <a:latin typeface="Book Antiqua" pitchFamily="18" charset="0"/>
              </a:rPr>
              <a:t>nos saints pères les romains, </a:t>
            </a:r>
          </a:p>
          <a:p>
            <a:pPr algn="ctr"/>
            <a:r>
              <a:rPr lang="fr-FR" sz="3600" b="1" dirty="0">
                <a:solidFill>
                  <a:prstClr val="white"/>
                </a:solidFill>
                <a:latin typeface="Book Antiqua" pitchFamily="18" charset="0"/>
              </a:rPr>
              <a:t>et les quarante-neuf martyrs, </a:t>
            </a:r>
          </a:p>
          <a:p>
            <a:pPr algn="ctr"/>
            <a:r>
              <a:rPr lang="fr-FR" sz="3600" b="1" dirty="0">
                <a:solidFill>
                  <a:prstClr val="white"/>
                </a:solidFill>
                <a:latin typeface="Book Antiqua" pitchFamily="18" charset="0"/>
              </a:rPr>
              <a:t>et notre père Isidore.</a:t>
            </a:r>
          </a:p>
        </p:txBody>
      </p:sp>
      <p:sp>
        <p:nvSpPr>
          <p:cNvPr id="4" name="ZoneTexte 3">
            <a:extLst>
              <a:ext uri="{FF2B5EF4-FFF2-40B4-BE49-F238E27FC236}">
                <a16:creationId xmlns:a16="http://schemas.microsoft.com/office/drawing/2014/main" id="{A1988235-DB60-D585-295C-5197C44BD80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DCEC1F8E-F844-ACAE-DF00-CED8C5BF4B3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64391878"/>
      </p:ext>
    </p:extLst>
  </p:cSld>
  <p:clrMapOvr>
    <a:masterClrMapping/>
  </p:clrMapOvr>
  <p:transition/>
</p:sld>
</file>

<file path=ppt/slides/slide58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القديس أنبا موسى القوي </a:t>
            </a:r>
            <a:endParaRPr lang="fr-FR" sz="4800" dirty="0">
              <a:solidFill>
                <a:prstClr val="white"/>
              </a:solidFill>
            </a:endParaRPr>
          </a:p>
          <a:p>
            <a:pPr algn="just" rtl="1"/>
            <a:r>
              <a:rPr lang="ar-EG" sz="4800" dirty="0">
                <a:solidFill>
                  <a:prstClr val="white"/>
                </a:solidFill>
              </a:rPr>
              <a:t>و </a:t>
            </a:r>
            <a:r>
              <a:rPr lang="ar-EG" sz="4800" dirty="0" err="1">
                <a:solidFill>
                  <a:prstClr val="white"/>
                </a:solidFill>
              </a:rPr>
              <a:t>يحنس</a:t>
            </a:r>
            <a:r>
              <a:rPr lang="ar-EG" sz="4800" dirty="0">
                <a:solidFill>
                  <a:prstClr val="white"/>
                </a:solidFill>
              </a:rPr>
              <a:t> </a:t>
            </a:r>
            <a:r>
              <a:rPr lang="ar-EG" sz="4800" dirty="0" err="1">
                <a:solidFill>
                  <a:prstClr val="white"/>
                </a:solidFill>
              </a:rPr>
              <a:t>كاما</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وأنبا </a:t>
            </a:r>
            <a:r>
              <a:rPr lang="ar-EG" sz="4800" dirty="0" err="1">
                <a:solidFill>
                  <a:prstClr val="white"/>
                </a:solidFill>
              </a:rPr>
              <a:t>برسوما</a:t>
            </a:r>
            <a:r>
              <a:rPr lang="ar-EG" sz="4800" dirty="0">
                <a:solidFill>
                  <a:prstClr val="white"/>
                </a:solidFill>
              </a:rPr>
              <a:t> الحكيم </a:t>
            </a:r>
            <a:endParaRPr lang="fr-FR" sz="4800" dirty="0">
              <a:solidFill>
                <a:prstClr val="white"/>
              </a:solidFill>
            </a:endParaRPr>
          </a:p>
          <a:p>
            <a:pPr algn="just" rtl="1"/>
            <a:r>
              <a:rPr lang="ar-EG" sz="4800" dirty="0">
                <a:solidFill>
                  <a:prstClr val="white"/>
                </a:solidFill>
              </a:rPr>
              <a:t>وأبينا أنبا بولا</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err="1">
                <a:solidFill>
                  <a:prstClr val="white"/>
                </a:solidFill>
                <a:latin typeface="CS Avva Shenouda" pitchFamily="34" charset="0"/>
              </a:rPr>
              <a:t>Jwri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e;ouab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Mwcy</a:t>
            </a:r>
            <a:r>
              <a:rPr lang="fr-FR" sz="3600" dirty="0">
                <a:solidFill>
                  <a:prstClr val="white"/>
                </a:solidFill>
                <a:latin typeface="CS Avva Shenouda" pitchFamily="34" charset="0"/>
              </a:rPr>
              <a:t> @ nem I=w=a </a:t>
            </a:r>
            <a:r>
              <a:rPr lang="fr-FR" sz="3600" dirty="0" err="1">
                <a:solidFill>
                  <a:prstClr val="white"/>
                </a:solidFill>
                <a:latin typeface="CS Avva Shenouda" pitchFamily="34" charset="0"/>
              </a:rPr>
              <a:t>pi,ame</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Parcwma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picabe</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peniwt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Paule.</a:t>
            </a: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Le puissant saint </a:t>
            </a: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Moïse, </a:t>
            </a:r>
          </a:p>
          <a:p>
            <a:pPr algn="ctr"/>
            <a:r>
              <a:rPr lang="fr-FR" sz="3600" b="1" dirty="0">
                <a:solidFill>
                  <a:prstClr val="white"/>
                </a:solidFill>
                <a:latin typeface="Book Antiqua" pitchFamily="18" charset="0"/>
              </a:rPr>
              <a:t>et Jean Camé, </a:t>
            </a:r>
          </a:p>
          <a:p>
            <a:pPr algn="ct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a:t>
            </a:r>
            <a:r>
              <a:rPr lang="fr-FR" sz="3600" b="1" dirty="0" err="1">
                <a:solidFill>
                  <a:prstClr val="white"/>
                </a:solidFill>
                <a:latin typeface="Book Antiqua" pitchFamily="18" charset="0"/>
              </a:rPr>
              <a:t>Parsoma</a:t>
            </a:r>
            <a:r>
              <a:rPr lang="fr-FR" sz="3600" b="1" dirty="0">
                <a:solidFill>
                  <a:prstClr val="white"/>
                </a:solidFill>
                <a:latin typeface="Book Antiqua" pitchFamily="18" charset="0"/>
              </a:rPr>
              <a:t> le sage, </a:t>
            </a:r>
          </a:p>
          <a:p>
            <a:pPr algn="ctr"/>
            <a:r>
              <a:rPr lang="fr-FR" sz="3600" b="1" dirty="0">
                <a:solidFill>
                  <a:prstClr val="white"/>
                </a:solidFill>
                <a:latin typeface="Book Antiqua" pitchFamily="18" charset="0"/>
              </a:rPr>
              <a:t>et notre père </a:t>
            </a: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Paul.</a:t>
            </a:r>
          </a:p>
        </p:txBody>
      </p:sp>
      <p:sp>
        <p:nvSpPr>
          <p:cNvPr id="4" name="ZoneTexte 3">
            <a:extLst>
              <a:ext uri="{FF2B5EF4-FFF2-40B4-BE49-F238E27FC236}">
                <a16:creationId xmlns:a16="http://schemas.microsoft.com/office/drawing/2014/main" id="{057E4764-6EC5-EB3D-8867-17A5BD33AC5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1A7AD1A9-E222-50E8-465C-BA13CFE32C5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53655032"/>
      </p:ext>
    </p:extLst>
  </p:cSld>
  <p:clrMapOvr>
    <a:masterClrMapping/>
  </p:clrMapOvr>
  <p:transition/>
</p:sld>
</file>

<file path=ppt/slides/slide58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شيشاي وأنبا شيشاي </a:t>
            </a:r>
            <a:endParaRPr lang="fr-FR" sz="4400" dirty="0">
              <a:solidFill>
                <a:prstClr val="white"/>
              </a:solidFill>
            </a:endParaRPr>
          </a:p>
          <a:p>
            <a:pPr algn="just" rtl="1"/>
            <a:r>
              <a:rPr lang="ar-EG" sz="4400" dirty="0">
                <a:solidFill>
                  <a:prstClr val="white"/>
                </a:solidFill>
              </a:rPr>
              <a:t>وأبينا أنبا  شنودة </a:t>
            </a:r>
            <a:endParaRPr lang="fr-FR" sz="4400" dirty="0">
              <a:solidFill>
                <a:prstClr val="white"/>
              </a:solidFill>
            </a:endParaRPr>
          </a:p>
          <a:p>
            <a:pPr algn="just" rtl="1"/>
            <a:r>
              <a:rPr lang="ar-EG" sz="4400" dirty="0">
                <a:solidFill>
                  <a:prstClr val="white"/>
                </a:solidFill>
              </a:rPr>
              <a:t>وأبينا أبو نُفِر</a:t>
            </a:r>
            <a:endParaRPr lang="fr-FR" sz="4400" dirty="0">
              <a:solidFill>
                <a:prstClr val="white"/>
              </a:solidFill>
            </a:endParaRPr>
          </a:p>
          <a:p>
            <a:pPr algn="just" rtl="1"/>
            <a:r>
              <a:rPr lang="ar-EG" sz="4400" dirty="0">
                <a:solidFill>
                  <a:prstClr val="white"/>
                </a:solidFill>
              </a:rPr>
              <a:t> وأبينا القديس أنبا </a:t>
            </a:r>
            <a:r>
              <a:rPr lang="ar-EG" sz="4400" dirty="0" err="1">
                <a:solidFill>
                  <a:prstClr val="white"/>
                </a:solidFill>
              </a:rPr>
              <a:t>بفنوتي</a:t>
            </a:r>
            <a:r>
              <a:rPr lang="ar-EG" sz="4400" dirty="0">
                <a:solidFill>
                  <a:prstClr val="white"/>
                </a:solidFill>
              </a:rPr>
              <a:t> </a:t>
            </a:r>
            <a:endParaRPr lang="fr-FR" sz="4400" dirty="0">
              <a:solidFill>
                <a:prstClr val="white"/>
              </a:solidFill>
            </a:endParaRPr>
          </a:p>
        </p:txBody>
      </p:sp>
      <p:sp>
        <p:nvSpPr>
          <p:cNvPr id="6" name="Rectangle 5"/>
          <p:cNvSpPr/>
          <p:nvPr/>
        </p:nvSpPr>
        <p:spPr>
          <a:xfrm>
            <a:off x="457200" y="332656"/>
            <a:ext cx="6070848" cy="2862322"/>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isswi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isswi</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peniwt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Senou</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peniwt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Noufer</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peniwt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e;ouab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Pavnou</a:t>
            </a:r>
            <a:r>
              <a:rPr lang="fr-FR" sz="3600" dirty="0">
                <a:solidFill>
                  <a:prstClr val="white"/>
                </a:solidFill>
                <a:latin typeface="CS Avva Shenouda" pitchFamily="34" charset="0"/>
              </a:rPr>
              <a:t>].</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err="1">
                <a:solidFill>
                  <a:prstClr val="white"/>
                </a:solidFill>
                <a:latin typeface="Book Antiqua" pitchFamily="18" charset="0"/>
              </a:rPr>
              <a:t>Chichoy</a:t>
            </a:r>
            <a:r>
              <a:rPr lang="fr-FR" sz="3600" b="1" dirty="0">
                <a:solidFill>
                  <a:prstClr val="white"/>
                </a:solidFill>
                <a:latin typeface="Book Antiqua" pitchFamily="18" charset="0"/>
              </a:rPr>
              <a:t> et </a:t>
            </a: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a:t>
            </a:r>
            <a:r>
              <a:rPr lang="fr-FR" sz="3600" b="1" dirty="0" err="1">
                <a:solidFill>
                  <a:prstClr val="white"/>
                </a:solidFill>
                <a:latin typeface="Book Antiqua" pitchFamily="18" charset="0"/>
              </a:rPr>
              <a:t>Chichoy</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et notre père </a:t>
            </a: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a:t>
            </a:r>
            <a:r>
              <a:rPr lang="fr-FR" sz="3600" b="1" dirty="0" err="1">
                <a:solidFill>
                  <a:prstClr val="white"/>
                </a:solidFill>
                <a:latin typeface="Book Antiqua" pitchFamily="18" charset="0"/>
              </a:rPr>
              <a:t>Chénouté</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et notre père </a:t>
            </a: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a:t>
            </a:r>
            <a:r>
              <a:rPr lang="fr-FR" sz="3600" b="1" dirty="0" err="1">
                <a:solidFill>
                  <a:prstClr val="white"/>
                </a:solidFill>
                <a:latin typeface="Book Antiqua" pitchFamily="18" charset="0"/>
              </a:rPr>
              <a:t>Nofer</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et notre père </a:t>
            </a: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a:t>
            </a:r>
            <a:r>
              <a:rPr lang="fr-FR" sz="3600" b="1" dirty="0" err="1">
                <a:solidFill>
                  <a:prstClr val="white"/>
                </a:solidFill>
                <a:latin typeface="Book Antiqua" pitchFamily="18" charset="0"/>
              </a:rPr>
              <a:t>Pafnouté</a:t>
            </a:r>
            <a:r>
              <a:rPr lang="fr-FR" sz="3600" b="1" dirty="0">
                <a:solidFill>
                  <a:prstClr val="white"/>
                </a:solidFill>
                <a:latin typeface="Book Antiqua" pitchFamily="18" charset="0"/>
              </a:rPr>
              <a:t>.</a:t>
            </a:r>
          </a:p>
        </p:txBody>
      </p:sp>
      <p:sp>
        <p:nvSpPr>
          <p:cNvPr id="4" name="ZoneTexte 3">
            <a:extLst>
              <a:ext uri="{FF2B5EF4-FFF2-40B4-BE49-F238E27FC236}">
                <a16:creationId xmlns:a16="http://schemas.microsoft.com/office/drawing/2014/main" id="{BA011F4E-0B1E-8518-AAC7-A0C8EF5392D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E07B9240-E5FF-7578-FAA7-E5F7F3B9A63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81575954"/>
      </p:ext>
    </p:extLst>
  </p:cSld>
  <p:clrMapOvr>
    <a:masterClrMapping/>
  </p:clrMapOvr>
  <p:transition/>
</p:sld>
</file>

<file path=ppt/slides/slide58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ابائنا القديسين الصديقين </a:t>
            </a:r>
            <a:endParaRPr lang="fr-FR" sz="4400" dirty="0">
              <a:solidFill>
                <a:prstClr val="white"/>
              </a:solidFill>
            </a:endParaRPr>
          </a:p>
          <a:p>
            <a:pPr algn="just" rtl="1"/>
            <a:r>
              <a:rPr lang="ar-EG" sz="4400" dirty="0">
                <a:solidFill>
                  <a:prstClr val="white"/>
                </a:solidFill>
              </a:rPr>
              <a:t>انبا </a:t>
            </a:r>
            <a:r>
              <a:rPr lang="ar-EG" sz="4400" dirty="0" err="1">
                <a:solidFill>
                  <a:prstClr val="white"/>
                </a:solidFill>
              </a:rPr>
              <a:t>بينيبي</a:t>
            </a:r>
            <a:r>
              <a:rPr lang="ar-EG" sz="4400" dirty="0">
                <a:solidFill>
                  <a:prstClr val="white"/>
                </a:solidFill>
              </a:rPr>
              <a:t> القس </a:t>
            </a:r>
            <a:endParaRPr lang="fr-FR" sz="4400" dirty="0">
              <a:solidFill>
                <a:prstClr val="white"/>
              </a:solidFill>
            </a:endParaRPr>
          </a:p>
          <a:p>
            <a:pPr algn="just" rtl="1"/>
            <a:r>
              <a:rPr lang="ar-EG" sz="4400" dirty="0">
                <a:solidFill>
                  <a:prstClr val="white"/>
                </a:solidFill>
              </a:rPr>
              <a:t>ويوحنا تلميذه </a:t>
            </a:r>
            <a:endParaRPr lang="fr-FR" sz="4400" dirty="0">
              <a:solidFill>
                <a:prstClr val="white"/>
              </a:solidFill>
            </a:endParaRPr>
          </a:p>
          <a:p>
            <a:pPr algn="just" rtl="1"/>
            <a:r>
              <a:rPr lang="ar-EG" sz="4400" dirty="0">
                <a:solidFill>
                  <a:prstClr val="white"/>
                </a:solidFill>
              </a:rPr>
              <a:t>وانبا </a:t>
            </a:r>
            <a:r>
              <a:rPr lang="ar-EG" sz="4400" dirty="0" err="1">
                <a:solidFill>
                  <a:prstClr val="white"/>
                </a:solidFill>
              </a:rPr>
              <a:t>برسوما</a:t>
            </a:r>
            <a:r>
              <a:rPr lang="ar-EG" sz="4400" dirty="0">
                <a:solidFill>
                  <a:prstClr val="white"/>
                </a:solidFill>
              </a:rPr>
              <a:t>  العريان</a:t>
            </a:r>
            <a:endParaRPr lang="fr-FR" sz="44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it-IT" sz="3600" dirty="0">
                <a:solidFill>
                  <a:prstClr val="white"/>
                </a:solidFill>
                <a:latin typeface="CS Avva Shenouda" pitchFamily="34" charset="0"/>
              </a:rPr>
              <a:t>Nenio] e;ouab `ndikeoc @ abba Benipi pi`precbyteroc @ nem I=w=a pefma;ytyc @ nem abba Parcwma pirefbys.</a:t>
            </a:r>
            <a:endParaRPr lang="fr-FR" sz="3600" dirty="0">
              <a:solidFill>
                <a:prstClr val="white"/>
              </a:solidFill>
              <a:latin typeface="CS Avva Shenouda" pitchFamily="34" charset="0"/>
            </a:endParaRP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Nos saints pères, </a:t>
            </a:r>
          </a:p>
          <a:p>
            <a:pPr algn="ct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a:t>
            </a:r>
            <a:r>
              <a:rPr lang="fr-FR" sz="3600" b="1" dirty="0" err="1">
                <a:solidFill>
                  <a:prstClr val="white"/>
                </a:solidFill>
                <a:latin typeface="Book Antiqua" pitchFamily="18" charset="0"/>
              </a:rPr>
              <a:t>Bénipi</a:t>
            </a:r>
            <a:r>
              <a:rPr lang="fr-FR" sz="3600" b="1" dirty="0">
                <a:solidFill>
                  <a:prstClr val="white"/>
                </a:solidFill>
                <a:latin typeface="Book Antiqua" pitchFamily="18" charset="0"/>
              </a:rPr>
              <a:t> le prêtre, </a:t>
            </a:r>
          </a:p>
          <a:p>
            <a:pPr algn="ctr"/>
            <a:r>
              <a:rPr lang="fr-FR" sz="3600" b="1" dirty="0">
                <a:solidFill>
                  <a:prstClr val="white"/>
                </a:solidFill>
                <a:latin typeface="Book Antiqua" pitchFamily="18" charset="0"/>
              </a:rPr>
              <a:t>et Jean son disciple, </a:t>
            </a:r>
          </a:p>
          <a:p>
            <a:pPr algn="ctr"/>
            <a:r>
              <a:rPr lang="fr-FR" sz="3600" b="1" dirty="0">
                <a:solidFill>
                  <a:prstClr val="white"/>
                </a:solidFill>
                <a:latin typeface="Book Antiqua" pitchFamily="18" charset="0"/>
              </a:rPr>
              <a:t>et </a:t>
            </a: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a:t>
            </a:r>
            <a:r>
              <a:rPr lang="fr-FR" sz="3600" b="1" dirty="0" err="1">
                <a:solidFill>
                  <a:prstClr val="white"/>
                </a:solidFill>
                <a:latin typeface="Book Antiqua" pitchFamily="18" charset="0"/>
              </a:rPr>
              <a:t>Parsoma</a:t>
            </a:r>
            <a:r>
              <a:rPr lang="fr-FR" sz="3600" b="1" dirty="0">
                <a:solidFill>
                  <a:prstClr val="white"/>
                </a:solidFill>
                <a:latin typeface="Book Antiqua" pitchFamily="18" charset="0"/>
              </a:rPr>
              <a:t> le dénudé. </a:t>
            </a:r>
          </a:p>
        </p:txBody>
      </p:sp>
      <p:sp>
        <p:nvSpPr>
          <p:cNvPr id="4" name="ZoneTexte 3">
            <a:extLst>
              <a:ext uri="{FF2B5EF4-FFF2-40B4-BE49-F238E27FC236}">
                <a16:creationId xmlns:a16="http://schemas.microsoft.com/office/drawing/2014/main" id="{FD611804-C50F-3F49-EE92-762CBD0A673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06067795-064C-9BA4-E0EC-C668C378F73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7766924"/>
      </p:ext>
    </p:extLst>
  </p:cSld>
  <p:clrMapOvr>
    <a:masterClrMapping/>
  </p:clrMapOvr>
  <p:transition/>
</p:sld>
</file>

<file path=ppt/slides/slide58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القديسة </a:t>
            </a:r>
            <a:r>
              <a:rPr lang="ar-EG" sz="4800" dirty="0" err="1">
                <a:solidFill>
                  <a:prstClr val="white"/>
                </a:solidFill>
              </a:rPr>
              <a:t>إللارية</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والقديسة </a:t>
            </a:r>
            <a:r>
              <a:rPr lang="ar-EG" sz="4800" dirty="0" err="1">
                <a:solidFill>
                  <a:prstClr val="white"/>
                </a:solidFill>
              </a:rPr>
              <a:t>أنسطاسيا</a:t>
            </a:r>
            <a:endParaRPr lang="fr-FR" sz="4800" dirty="0">
              <a:solidFill>
                <a:prstClr val="white"/>
              </a:solidFill>
            </a:endParaRPr>
          </a:p>
          <a:p>
            <a:pPr algn="just" rtl="1"/>
            <a:r>
              <a:rPr lang="ar-EG" sz="4800" dirty="0">
                <a:solidFill>
                  <a:prstClr val="white"/>
                </a:solidFill>
              </a:rPr>
              <a:t> والقديسة </a:t>
            </a:r>
            <a:r>
              <a:rPr lang="ar-EG" sz="4800" dirty="0" err="1">
                <a:solidFill>
                  <a:prstClr val="white"/>
                </a:solidFill>
              </a:rPr>
              <a:t>اريبسيما</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عرائس المسيح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pt-BR" sz="3600" dirty="0">
                <a:solidFill>
                  <a:prstClr val="white"/>
                </a:solidFill>
                <a:latin typeface="CS Avva Shenouda" pitchFamily="34" charset="0"/>
              </a:rPr>
              <a:t>}`agi`a Allari`a @ ;ye;ouab `Anactacia @ ]`agi`a `Ari'ima @ niselet `nte P=,=c .</a:t>
            </a:r>
            <a:endParaRPr lang="fr-FR" sz="36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Sainte </a:t>
            </a:r>
            <a:r>
              <a:rPr lang="fr-FR" sz="3600" b="1" dirty="0" err="1">
                <a:solidFill>
                  <a:prstClr val="white"/>
                </a:solidFill>
                <a:latin typeface="Book Antiqua" pitchFamily="18" charset="0"/>
              </a:rPr>
              <a:t>Hilaria</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sainte Anastasia, </a:t>
            </a:r>
          </a:p>
          <a:p>
            <a:pPr algn="ctr"/>
            <a:r>
              <a:rPr lang="fr-FR" sz="3600" b="1" dirty="0">
                <a:solidFill>
                  <a:prstClr val="white"/>
                </a:solidFill>
                <a:latin typeface="Book Antiqua" pitchFamily="18" charset="0"/>
              </a:rPr>
              <a:t>et sainte </a:t>
            </a:r>
            <a:r>
              <a:rPr lang="fr-FR" sz="3600" b="1" dirty="0" err="1">
                <a:solidFill>
                  <a:prstClr val="white"/>
                </a:solidFill>
                <a:latin typeface="Book Antiqua" pitchFamily="18" charset="0"/>
              </a:rPr>
              <a:t>Arepsima</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les fiancées du Christ.</a:t>
            </a:r>
          </a:p>
        </p:txBody>
      </p:sp>
      <p:sp>
        <p:nvSpPr>
          <p:cNvPr id="4" name="ZoneTexte 3">
            <a:extLst>
              <a:ext uri="{FF2B5EF4-FFF2-40B4-BE49-F238E27FC236}">
                <a16:creationId xmlns:a16="http://schemas.microsoft.com/office/drawing/2014/main" id="{0372D4E8-5786-1A7C-A78D-8FE6B80D6BF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AA4E69E7-2251-8EBE-061F-8F3677EA879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63472019"/>
      </p:ext>
    </p:extLst>
  </p:cSld>
  <p:clrMapOvr>
    <a:masterClrMapping/>
  </p:clrMapOvr>
  <p:transition/>
</p:sld>
</file>

<file path=ppt/slides/slide58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اطلبوا من الرب  عنا </a:t>
            </a:r>
            <a:endParaRPr lang="fr-FR" sz="4400" dirty="0">
              <a:solidFill>
                <a:prstClr val="white"/>
              </a:solidFill>
            </a:endParaRPr>
          </a:p>
          <a:p>
            <a:pPr algn="just" rtl="1"/>
            <a:r>
              <a:rPr lang="ar-EG" sz="4400" dirty="0">
                <a:solidFill>
                  <a:prstClr val="white"/>
                </a:solidFill>
              </a:rPr>
              <a:t>أيها القديسين الذين ذكرناهم </a:t>
            </a:r>
            <a:endParaRPr lang="fr-FR" sz="4400" dirty="0">
              <a:solidFill>
                <a:prstClr val="white"/>
              </a:solidFill>
            </a:endParaRPr>
          </a:p>
          <a:p>
            <a:pPr algn="just" rtl="1"/>
            <a:r>
              <a:rPr lang="ar-EG" sz="4400" dirty="0">
                <a:solidFill>
                  <a:prstClr val="white"/>
                </a:solidFill>
              </a:rPr>
              <a:t>لكي ينعم علينا </a:t>
            </a:r>
            <a:endParaRPr lang="fr-FR" sz="4400" dirty="0">
              <a:solidFill>
                <a:prstClr val="white"/>
              </a:solidFill>
            </a:endParaRPr>
          </a:p>
          <a:p>
            <a:pPr algn="just" rtl="1"/>
            <a:r>
              <a:rPr lang="ar-EG" sz="4400" dirty="0">
                <a:solidFill>
                  <a:prstClr val="white"/>
                </a:solidFill>
              </a:rPr>
              <a:t>بغفران خطايانا </a:t>
            </a:r>
            <a:endParaRPr lang="fr-FR" sz="44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err="1">
                <a:solidFill>
                  <a:prstClr val="white"/>
                </a:solidFill>
                <a:latin typeface="CS Avva Shenouda" pitchFamily="34" charset="0"/>
              </a:rPr>
              <a:t>Twbh</a:t>
            </a:r>
            <a:r>
              <a:rPr lang="fr-FR" sz="3600" dirty="0">
                <a:solidFill>
                  <a:prstClr val="white"/>
                </a:solidFill>
                <a:latin typeface="CS Avva Shenouda" pitchFamily="34" charset="0"/>
              </a:rPr>
              <a:t> `m`P[</a:t>
            </a:r>
            <a:r>
              <a:rPr lang="fr-FR" sz="3600" dirty="0" err="1">
                <a:solidFill>
                  <a:prstClr val="white"/>
                </a:solidFill>
                <a:latin typeface="CS Avva Shenouda" pitchFamily="34" charset="0"/>
              </a:rPr>
              <a:t>oic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e`hryi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ejwn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nye;ouab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etanerpoumeu`i</a:t>
            </a:r>
            <a:r>
              <a:rPr lang="fr-FR" sz="3600" dirty="0">
                <a:solidFill>
                  <a:prstClr val="white"/>
                </a:solidFill>
                <a:latin typeface="CS Avva Shenouda" pitchFamily="34" charset="0"/>
              </a:rPr>
              <a:t> @</a:t>
            </a:r>
            <a:br>
              <a:rPr lang="fr-FR" sz="3600" dirty="0">
                <a:solidFill>
                  <a:prstClr val="white"/>
                </a:solidFill>
                <a:latin typeface="CS Avva Shenouda" pitchFamily="34" charset="0"/>
              </a:rPr>
            </a:b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ntefer`hmot</a:t>
            </a:r>
            <a:r>
              <a:rPr lang="fr-FR" sz="3600" dirty="0">
                <a:solidFill>
                  <a:prstClr val="white"/>
                </a:solidFill>
                <a:latin typeface="CS Avva Shenouda" pitchFamily="34" charset="0"/>
              </a:rPr>
              <a:t> nan @ `m`</a:t>
            </a:r>
            <a:r>
              <a:rPr lang="fr-FR" sz="3600" dirty="0" err="1">
                <a:solidFill>
                  <a:prstClr val="white"/>
                </a:solidFill>
                <a:latin typeface="CS Avva Shenouda" pitchFamily="34" charset="0"/>
              </a:rPr>
              <a:t>p,w</a:t>
            </a:r>
            <a:br>
              <a:rPr lang="fr-FR" sz="3600" dirty="0">
                <a:solidFill>
                  <a:prstClr val="white"/>
                </a:solidFill>
                <a:latin typeface="CS Avva Shenouda" pitchFamily="34" charset="0"/>
              </a:rPr>
            </a:b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nennobi</a:t>
            </a:r>
            <a:r>
              <a:rPr lang="fr-FR" sz="3600" dirty="0">
                <a:solidFill>
                  <a:prstClr val="white"/>
                </a:solidFill>
                <a:latin typeface="CS Avva Shenouda" pitchFamily="34" charset="0"/>
              </a:rPr>
              <a:t> .</a:t>
            </a:r>
          </a:p>
        </p:txBody>
      </p:sp>
      <p:sp>
        <p:nvSpPr>
          <p:cNvPr id="7" name="Rectangle 6"/>
          <p:cNvSpPr/>
          <p:nvPr/>
        </p:nvSpPr>
        <p:spPr>
          <a:xfrm>
            <a:off x="457200" y="3959188"/>
            <a:ext cx="11247156" cy="2308324"/>
          </a:xfrm>
          <a:prstGeom prst="rect">
            <a:avLst/>
          </a:prstGeom>
        </p:spPr>
        <p:txBody>
          <a:bodyPr wrap="square">
            <a:spAutoFit/>
          </a:bodyPr>
          <a:lstStyle/>
          <a:p>
            <a:pPr algn="ctr"/>
            <a:r>
              <a:rPr lang="fr-FR" sz="3600" b="1" dirty="0">
                <a:solidFill>
                  <a:prstClr val="white"/>
                </a:solidFill>
                <a:latin typeface="Book Antiqua" pitchFamily="18" charset="0"/>
              </a:rPr>
              <a:t>Implorez le Seigneur pour nous, </a:t>
            </a:r>
          </a:p>
          <a:p>
            <a:pPr algn="ctr"/>
            <a:r>
              <a:rPr lang="fr-FR" sz="3600" b="1" dirty="0">
                <a:solidFill>
                  <a:prstClr val="white"/>
                </a:solidFill>
                <a:latin typeface="Book Antiqua" pitchFamily="18" charset="0"/>
              </a:rPr>
              <a:t>ô tous les saints, </a:t>
            </a:r>
          </a:p>
          <a:p>
            <a:pPr algn="ctr"/>
            <a:r>
              <a:rPr lang="fr-FR" sz="3600" b="1" dirty="0">
                <a:solidFill>
                  <a:prstClr val="white"/>
                </a:solidFill>
                <a:latin typeface="Book Antiqua" pitchFamily="18" charset="0"/>
              </a:rPr>
              <a:t>dont nous nous sommes souvenus, </a:t>
            </a:r>
          </a:p>
          <a:p>
            <a:pPr algn="ctr"/>
            <a:r>
              <a:rPr lang="fr-FR" sz="3600" b="1" dirty="0">
                <a:solidFill>
                  <a:prstClr val="white"/>
                </a:solidFill>
                <a:latin typeface="Book Antiqua" pitchFamily="18" charset="0"/>
              </a:rPr>
              <a:t>pour qu’Il nous pardonne nos péchés.</a:t>
            </a:r>
          </a:p>
        </p:txBody>
      </p:sp>
      <p:sp>
        <p:nvSpPr>
          <p:cNvPr id="4" name="ZoneTexte 3">
            <a:extLst>
              <a:ext uri="{FF2B5EF4-FFF2-40B4-BE49-F238E27FC236}">
                <a16:creationId xmlns:a16="http://schemas.microsoft.com/office/drawing/2014/main" id="{72936E17-706D-8F6E-EF44-F48E71B4D35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
        <p:nvSpPr>
          <p:cNvPr id="10" name="ZoneTexte 9">
            <a:hlinkClick r:id="rId2" action="ppaction://hlinksldjump"/>
            <a:extLst>
              <a:ext uri="{FF2B5EF4-FFF2-40B4-BE49-F238E27FC236}">
                <a16:creationId xmlns:a16="http://schemas.microsoft.com/office/drawing/2014/main" id="{81BEE090-2FC3-822F-59E5-F84AF069887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14136133"/>
      </p:ext>
    </p:extLst>
  </p:cSld>
  <p:clrMapOvr>
    <a:masterClrMapping/>
  </p:clrMapOvr>
  <p:transition/>
</p:sld>
</file>

<file path=ppt/slides/slide58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472728"/>
          </a:xfrm>
          <a:prstGeom prst="rect">
            <a:avLst/>
          </a:prstGeom>
        </p:spPr>
        <p:txBody>
          <a:bodyPr wrap="square">
            <a:spAutoFit/>
          </a:bodyPr>
          <a:lstStyle/>
          <a:p>
            <a:pPr algn="r" defTabSz="1219170" rtl="1"/>
            <a:r>
              <a:rPr lang="ar-EG" sz="3867" dirty="0" err="1">
                <a:solidFill>
                  <a:prstClr val="white"/>
                </a:solidFill>
                <a:latin typeface="Calibri"/>
                <a:cs typeface="Arial" panose="020B0604020202020204" pitchFamily="34" charset="0"/>
              </a:rPr>
              <a:t>إشفعي</a:t>
            </a:r>
            <a:r>
              <a:rPr lang="ar-EG" sz="3867" dirty="0">
                <a:solidFill>
                  <a:prstClr val="white"/>
                </a:solidFill>
                <a:latin typeface="Calibri"/>
                <a:cs typeface="Arial" panose="020B0604020202020204" pitchFamily="34" charset="0"/>
              </a:rPr>
              <a:t> فينا</a:t>
            </a:r>
            <a:endParaRPr lang="fr-FR" sz="3867" dirty="0">
              <a:solidFill>
                <a:prstClr val="white"/>
              </a:solidFill>
              <a:latin typeface="Calibri"/>
            </a:endParaRPr>
          </a:p>
          <a:p>
            <a:pPr algn="r" defTabSz="1219170" rtl="1"/>
            <a:r>
              <a:rPr lang="ar-EG" sz="3867" dirty="0">
                <a:solidFill>
                  <a:prstClr val="white"/>
                </a:solidFill>
                <a:latin typeface="Calibri"/>
                <a:cs typeface="Arial" panose="020B0604020202020204" pitchFamily="34" charset="0"/>
              </a:rPr>
              <a:t>يا سيدتنا كلنا السيدة والدة الإله</a:t>
            </a:r>
            <a:endParaRPr lang="fr-FR" sz="3867" dirty="0">
              <a:solidFill>
                <a:prstClr val="white"/>
              </a:solidFill>
              <a:latin typeface="Calibri"/>
            </a:endParaRPr>
          </a:p>
          <a:p>
            <a:pPr algn="r" defTabSz="1219170" rtl="1"/>
            <a:r>
              <a:rPr lang="ar-EG" sz="3867" dirty="0">
                <a:solidFill>
                  <a:prstClr val="white"/>
                </a:solidFill>
                <a:latin typeface="Calibri"/>
                <a:cs typeface="Arial" panose="020B0604020202020204" pitchFamily="34" charset="0"/>
              </a:rPr>
              <a:t>مريم أم مخلصنا</a:t>
            </a:r>
            <a:br>
              <a:rPr lang="fr-FR" sz="3867" dirty="0">
                <a:solidFill>
                  <a:prstClr val="white"/>
                </a:solidFill>
                <a:latin typeface="Calibri"/>
              </a:rPr>
            </a:br>
            <a:r>
              <a:rPr lang="ar-EG" sz="3867" dirty="0">
                <a:solidFill>
                  <a:prstClr val="white"/>
                </a:solidFill>
                <a:latin typeface="Calibri"/>
                <a:cs typeface="Arial" panose="020B0604020202020204" pitchFamily="34" charset="0"/>
              </a:rPr>
              <a:t>ليغفر لنا خطايانا</a:t>
            </a:r>
            <a:endParaRPr lang="fr-FR" sz="3867" dirty="0">
              <a:solidFill>
                <a:prstClr val="white"/>
              </a:solidFill>
              <a:latin typeface="Calibri"/>
            </a:endParaRPr>
          </a:p>
        </p:txBody>
      </p:sp>
      <p:sp>
        <p:nvSpPr>
          <p:cNvPr id="6" name="Rectangle 5"/>
          <p:cNvSpPr/>
          <p:nvPr/>
        </p:nvSpPr>
        <p:spPr>
          <a:xfrm>
            <a:off x="431371" y="332656"/>
            <a:ext cx="6240693"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Avva_Marcos" panose="04020500000000000000" pitchFamily="82" charset="0"/>
              </a:rPr>
              <a:t>A</a:t>
            </a:r>
            <a:r>
              <a:rPr lang="fr-FR" sz="3733" dirty="0" err="1">
                <a:solidFill>
                  <a:prstClr val="white"/>
                </a:solidFill>
                <a:latin typeface="CS Avva Shenouda" pitchFamily="34" charset="0"/>
              </a:rPr>
              <a:t>ri`precbeuin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e`hryi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ejwn</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`w </a:t>
            </a:r>
            <a:r>
              <a:rPr lang="fr-FR" sz="3733" dirty="0" err="1">
                <a:solidFill>
                  <a:prstClr val="white"/>
                </a:solidFill>
                <a:latin typeface="CS Avva Shenouda" pitchFamily="34" charset="0"/>
              </a:rPr>
              <a:t>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nnyb</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e`otokoc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Mari`a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mau</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mPen</a:t>
            </a:r>
            <a:r>
              <a:rPr lang="fr-FR" sz="3733" dirty="0">
                <a:solidFill>
                  <a:prstClr val="white"/>
                </a:solidFill>
                <a:latin typeface="CS Avva Shenouda" pitchFamily="34" charset="0"/>
              </a:rPr>
              <a:t>=c=w=r @ `</a:t>
            </a:r>
            <a:r>
              <a:rPr lang="fr-FR" sz="3733" dirty="0" err="1">
                <a:solidFill>
                  <a:prstClr val="white"/>
                </a:solidFill>
                <a:latin typeface="CS Avva Shenouda" pitchFamily="34" charset="0"/>
              </a:rPr>
              <a:t>ntef,a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nennobi</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a:t>
            </a:r>
          </a:p>
        </p:txBody>
      </p:sp>
      <p:sp>
        <p:nvSpPr>
          <p:cNvPr id="7" name="Rectangle 6"/>
          <p:cNvSpPr/>
          <p:nvPr/>
        </p:nvSpPr>
        <p:spPr>
          <a:xfrm>
            <a:off x="448229" y="381304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Intercède pour nous tous, </a:t>
            </a:r>
          </a:p>
          <a:p>
            <a:pPr algn="ctr" defTabSz="1219170"/>
            <a:r>
              <a:rPr lang="fr-FR" sz="3733" b="1" dirty="0">
                <a:solidFill>
                  <a:prstClr val="white"/>
                </a:solidFill>
                <a:latin typeface="Book Antiqua" pitchFamily="18" charset="0"/>
              </a:rPr>
              <a:t>notre dame à tous mère de Dieu, </a:t>
            </a:r>
          </a:p>
          <a:p>
            <a:pPr algn="ctr" defTabSz="1219170"/>
            <a:r>
              <a:rPr lang="fr-FR" sz="3733" b="1" dirty="0">
                <a:solidFill>
                  <a:prstClr val="white"/>
                </a:solidFill>
                <a:latin typeface="Book Antiqua" pitchFamily="18" charset="0"/>
              </a:rPr>
              <a:t>Marie mère de notre Sauveur, </a:t>
            </a:r>
          </a:p>
          <a:p>
            <a:pPr algn="ctr" defTabSz="1219170"/>
            <a:r>
              <a:rPr lang="fr-FR" sz="3733" b="1" dirty="0">
                <a:solidFill>
                  <a:prstClr val="white"/>
                </a:solidFill>
                <a:latin typeface="Book Antiqua" pitchFamily="18" charset="0"/>
              </a:rPr>
              <a:t>pour qu’Il nous pardonne nos péchés.</a:t>
            </a:r>
          </a:p>
        </p:txBody>
      </p:sp>
      <p:sp>
        <p:nvSpPr>
          <p:cNvPr id="17" name="ZoneTexte 16">
            <a:extLst>
              <a:ext uri="{FF2B5EF4-FFF2-40B4-BE49-F238E27FC236}">
                <a16:creationId xmlns:a16="http://schemas.microsoft.com/office/drawing/2014/main" id="{E2B3C2CF-3AE7-A47E-7978-F1D303F022C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B4C97F11-BF9F-7073-40AC-534F2BABE0E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47077067"/>
      </p:ext>
    </p:extLst>
  </p:cSld>
  <p:clrMapOvr>
    <a:masterClrMapping/>
  </p:clrMapOvr>
</p:sld>
</file>

<file path=ppt/slides/slide58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EG" sz="4267" dirty="0" err="1">
                <a:solidFill>
                  <a:prstClr val="white"/>
                </a:solidFill>
                <a:latin typeface="Calibri"/>
                <a:cs typeface="Arial" panose="020B0604020202020204" pitchFamily="34" charset="0"/>
              </a:rPr>
              <a:t>إشفعا</a:t>
            </a:r>
            <a:r>
              <a:rPr lang="ar-EG" sz="4267" dirty="0">
                <a:solidFill>
                  <a:prstClr val="white"/>
                </a:solidFill>
                <a:latin typeface="Calibri"/>
                <a:cs typeface="Arial" panose="020B0604020202020204" pitchFamily="34" charset="0"/>
              </a:rPr>
              <a:t> فينا</a:t>
            </a:r>
            <a:endParaRPr lang="fr-FR" sz="4267" dirty="0">
              <a:solidFill>
                <a:prstClr val="white"/>
              </a:solidFill>
              <a:latin typeface="Calibri"/>
            </a:endParaRPr>
          </a:p>
          <a:p>
            <a:pPr algn="r" defTabSz="1219170" rtl="1"/>
            <a:r>
              <a:rPr lang="ar-EG" sz="4267" dirty="0" err="1">
                <a:solidFill>
                  <a:prstClr val="white"/>
                </a:solidFill>
                <a:latin typeface="Calibri"/>
                <a:cs typeface="Arial" panose="020B0604020202020204" pitchFamily="34" charset="0"/>
              </a:rPr>
              <a:t>يارئيسى</a:t>
            </a:r>
            <a:r>
              <a:rPr lang="ar-EG" sz="4267" dirty="0">
                <a:solidFill>
                  <a:prstClr val="white"/>
                </a:solidFill>
                <a:latin typeface="Calibri"/>
                <a:cs typeface="Arial" panose="020B0604020202020204" pitchFamily="34" charset="0"/>
              </a:rPr>
              <a:t> الملائكة الطاهرين</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ميخائيل وغبريال.</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ليغفر لنا خطايانا</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Ari`precbeuin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e`hryi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ejwn</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niar,yaggeloc</a:t>
            </a:r>
            <a:r>
              <a:rPr lang="fr-FR" sz="3733" dirty="0">
                <a:solidFill>
                  <a:prstClr val="white"/>
                </a:solidFill>
                <a:latin typeface="CS Avva Shenouda" pitchFamily="34" charset="0"/>
              </a:rPr>
              <a:t> =e=;=u @ </a:t>
            </a:r>
            <a:r>
              <a:rPr lang="fr-FR" sz="3733" dirty="0" err="1">
                <a:solidFill>
                  <a:prstClr val="white"/>
                </a:solidFill>
                <a:latin typeface="CS Avva Shenouda" pitchFamily="34" charset="0"/>
              </a:rPr>
              <a:t>Mi,ayl</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Gabriyl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ntef,a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nennobi</a:t>
            </a:r>
            <a:r>
              <a:rPr lang="fr-FR" sz="3733" dirty="0">
                <a:solidFill>
                  <a:prstClr val="white"/>
                </a:solidFill>
                <a:latin typeface="CS Avva Shenouda" pitchFamily="34" charset="0"/>
              </a:rPr>
              <a:t> </a:t>
            </a:r>
            <a:r>
              <a:rPr lang="fr-FR" sz="3733">
                <a:solidFill>
                  <a:prstClr val="white"/>
                </a:solidFill>
                <a:latin typeface="CS Avva Shenouda" pitchFamily="34" charset="0"/>
              </a:rPr>
              <a:t>nan `ebol</a:t>
            </a:r>
            <a:r>
              <a:rPr lang="fr-FR" sz="3733" dirty="0">
                <a:solidFill>
                  <a:prstClr val="white"/>
                </a:solidFill>
                <a:latin typeface="CS Avva Shenouda" pitchFamily="34" charset="0"/>
              </a:rPr>
              <a:t>.</a:t>
            </a:r>
          </a:p>
        </p:txBody>
      </p:sp>
      <p:sp>
        <p:nvSpPr>
          <p:cNvPr id="7" name="Rectangle 6"/>
          <p:cNvSpPr/>
          <p:nvPr/>
        </p:nvSpPr>
        <p:spPr>
          <a:xfrm>
            <a:off x="448229" y="381304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Intercédez pour nous tous, </a:t>
            </a:r>
          </a:p>
          <a:p>
            <a:pPr algn="ctr" defTabSz="1219170"/>
            <a:r>
              <a:rPr lang="fr-FR" sz="3733" b="1" dirty="0">
                <a:solidFill>
                  <a:prstClr val="white"/>
                </a:solidFill>
                <a:latin typeface="Book Antiqua" pitchFamily="18" charset="0"/>
              </a:rPr>
              <a:t>Ô les deux archanges purs, </a:t>
            </a:r>
          </a:p>
          <a:p>
            <a:pPr algn="ctr" defTabSz="1219170"/>
            <a:r>
              <a:rPr lang="fr-FR" sz="3733" b="1" dirty="0">
                <a:solidFill>
                  <a:prstClr val="white"/>
                </a:solidFill>
                <a:latin typeface="Book Antiqua" pitchFamily="18" charset="0"/>
              </a:rPr>
              <a:t>Ô Michel et Gabriel, </a:t>
            </a:r>
          </a:p>
          <a:p>
            <a:pPr algn="ctr" defTabSz="1219170"/>
            <a:r>
              <a:rPr lang="fr-FR" sz="3733" b="1" dirty="0">
                <a:solidFill>
                  <a:prstClr val="white"/>
                </a:solidFill>
                <a:latin typeface="Book Antiqua" pitchFamily="18" charset="0"/>
              </a:rPr>
              <a:t>pour qu’Il nous pardonne nos péchés.</a:t>
            </a:r>
          </a:p>
        </p:txBody>
      </p:sp>
      <p:sp>
        <p:nvSpPr>
          <p:cNvPr id="17" name="ZoneTexte 16">
            <a:extLst>
              <a:ext uri="{FF2B5EF4-FFF2-40B4-BE49-F238E27FC236}">
                <a16:creationId xmlns:a16="http://schemas.microsoft.com/office/drawing/2014/main" id="{1E5C9086-C9AB-F0A9-C7E0-2C33DE4C5E8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59941B2D-D804-C19E-58D7-EE7E8B703F7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3422606"/>
      </p:ext>
    </p:extLst>
  </p:cSld>
  <p:clrMapOvr>
    <a:masterClrMapping/>
  </p:clrMapOvr>
</p:sld>
</file>

<file path=ppt/slides/slide5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أشفعا...</a:t>
            </a:r>
            <a:endParaRPr lang="fr-FR" sz="4267" dirty="0">
              <a:solidFill>
                <a:prstClr val="white"/>
              </a:solidFill>
              <a:latin typeface="Calibri"/>
            </a:endParaRPr>
          </a:p>
          <a:p>
            <a:pPr algn="r" defTabSz="1219170" rtl="1"/>
            <a:r>
              <a:rPr lang="ar-EG" sz="4267" dirty="0" err="1">
                <a:solidFill>
                  <a:prstClr val="white"/>
                </a:solidFill>
                <a:latin typeface="Calibri"/>
                <a:cs typeface="Arial" panose="020B0604020202020204" pitchFamily="34" charset="0"/>
              </a:rPr>
              <a:t>يارئيسى</a:t>
            </a:r>
            <a:r>
              <a:rPr lang="ar-EG" sz="4267" dirty="0">
                <a:solidFill>
                  <a:prstClr val="white"/>
                </a:solidFill>
                <a:latin typeface="Calibri"/>
                <a:cs typeface="Arial" panose="020B0604020202020204" pitchFamily="34" charset="0"/>
              </a:rPr>
              <a:t> الملائكة الطاهرين</a:t>
            </a:r>
            <a:br>
              <a:rPr lang="fr-FR" sz="4267" dirty="0">
                <a:solidFill>
                  <a:prstClr val="white"/>
                </a:solidFill>
                <a:latin typeface="Calibri"/>
              </a:rPr>
            </a:br>
            <a:r>
              <a:rPr lang="ar-EG" sz="4267" dirty="0">
                <a:solidFill>
                  <a:prstClr val="white"/>
                </a:solidFill>
                <a:latin typeface="Calibri"/>
                <a:cs typeface="Arial" panose="020B0604020202020204" pitchFamily="34" charset="0"/>
              </a:rPr>
              <a:t>رافائيل </a:t>
            </a:r>
            <a:r>
              <a:rPr lang="ar-EG" sz="4267" dirty="0" err="1">
                <a:solidFill>
                  <a:prstClr val="white"/>
                </a:solidFill>
                <a:latin typeface="Calibri"/>
                <a:cs typeface="Arial" panose="020B0604020202020204" pitchFamily="34" charset="0"/>
              </a:rPr>
              <a:t>وسوريال</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ليغفر...</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`A=r=i=p @ `w niar,yaggeloc =e=;=u @ Ravayl nem Couriyl @ `n=t=e=f...</a:t>
            </a:r>
            <a:endParaRPr lang="fr-FR" sz="3733" dirty="0">
              <a:solidFill>
                <a:prstClr val="white"/>
              </a:solidFill>
              <a:latin typeface="CS Avva Shenouda" pitchFamily="34" charset="0"/>
            </a:endParaRPr>
          </a:p>
        </p:txBody>
      </p:sp>
      <p:sp>
        <p:nvSpPr>
          <p:cNvPr id="7" name="Rectangle 6"/>
          <p:cNvSpPr/>
          <p:nvPr/>
        </p:nvSpPr>
        <p:spPr>
          <a:xfrm>
            <a:off x="431371" y="3813043"/>
            <a:ext cx="11346116"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Intercédez pour nous tous, </a:t>
            </a:r>
          </a:p>
          <a:p>
            <a:pPr algn="ctr" defTabSz="1219170"/>
            <a:r>
              <a:rPr lang="fr-FR" sz="3733" b="1" dirty="0">
                <a:solidFill>
                  <a:prstClr val="white"/>
                </a:solidFill>
                <a:latin typeface="Book Antiqua" pitchFamily="18" charset="0"/>
              </a:rPr>
              <a:t>Ô les deux archanges purs, </a:t>
            </a:r>
          </a:p>
          <a:p>
            <a:pPr algn="ctr" defTabSz="1219170"/>
            <a:r>
              <a:rPr lang="fr-FR" sz="3733" b="1" dirty="0">
                <a:solidFill>
                  <a:prstClr val="white"/>
                </a:solidFill>
                <a:latin typeface="Book Antiqua" pitchFamily="18" charset="0"/>
              </a:rPr>
              <a:t>Raphaël et </a:t>
            </a:r>
            <a:r>
              <a:rPr lang="fr-FR" sz="3733" b="1" dirty="0" err="1">
                <a:solidFill>
                  <a:prstClr val="white"/>
                </a:solidFill>
                <a:latin typeface="Book Antiqua" pitchFamily="18" charset="0"/>
              </a:rPr>
              <a:t>Souriel</a:t>
            </a:r>
            <a:r>
              <a:rPr lang="fr-FR" sz="3733" b="1" dirty="0">
                <a:solidFill>
                  <a:prstClr val="white"/>
                </a:solidFill>
                <a:latin typeface="Book Antiqua" pitchFamily="18" charset="0"/>
              </a:rPr>
              <a:t>,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1E663036-3A48-AC37-809C-1FDB5FA1878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84BDCD0E-A125-FDE8-C0F3-A1373BE1B22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19250190"/>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7"/>
            <a:ext cx="11247156" cy="2800767"/>
          </a:xfrm>
          <a:prstGeom prst="rect">
            <a:avLst/>
          </a:prstGeom>
        </p:spPr>
        <p:txBody>
          <a:bodyPr wrap="square">
            <a:spAutoFit/>
          </a:bodyPr>
          <a:lstStyle/>
          <a:p>
            <a:pPr algn="just" rtl="1"/>
            <a:r>
              <a:rPr lang="ar-EG" sz="4400" dirty="0">
                <a:solidFill>
                  <a:prstClr val="white"/>
                </a:solidFill>
              </a:rPr>
              <a:t>فليفرح الأبرار </a:t>
            </a:r>
            <a:r>
              <a:rPr lang="ar-EG" sz="4400" dirty="0" err="1">
                <a:solidFill>
                  <a:prstClr val="white"/>
                </a:solidFill>
              </a:rPr>
              <a:t>بالفرح.</a:t>
            </a:r>
            <a:r>
              <a:rPr lang="ar-EG" sz="4400" dirty="0">
                <a:solidFill>
                  <a:prstClr val="white"/>
                </a:solidFill>
              </a:rPr>
              <a:t> و الصديقون صرخوا إلى الرب فسمع </a:t>
            </a:r>
            <a:r>
              <a:rPr lang="ar-EG" sz="4400" dirty="0" err="1">
                <a:solidFill>
                  <a:prstClr val="white"/>
                </a:solidFill>
              </a:rPr>
              <a:t>لهم.</a:t>
            </a:r>
            <a:r>
              <a:rPr lang="ar-EG" sz="4400" dirty="0">
                <a:solidFill>
                  <a:prstClr val="white"/>
                </a:solidFill>
              </a:rPr>
              <a:t> ونجاهم من جميع شدائدهم. قريب الرب من مستقيمى القلوب.</a:t>
            </a:r>
          </a:p>
          <a:p>
            <a:pPr algn="just" rtl="1"/>
            <a:r>
              <a:rPr lang="ar-EG" sz="4400" dirty="0">
                <a:solidFill>
                  <a:prstClr val="white"/>
                </a:solidFill>
              </a:rPr>
              <a:t> </a:t>
            </a:r>
            <a:r>
              <a:rPr lang="ar-EG" sz="4400" dirty="0" err="1">
                <a:solidFill>
                  <a:prstClr val="white"/>
                </a:solidFill>
              </a:rPr>
              <a:t>والمتواضعو</a:t>
            </a:r>
            <a:r>
              <a:rPr lang="ar-EG" sz="4400" dirty="0">
                <a:solidFill>
                  <a:prstClr val="white"/>
                </a:solidFill>
              </a:rPr>
              <a:t> الأرواح يخلصهم. </a:t>
            </a:r>
            <a:r>
              <a:rPr lang="ar-EG" sz="4400" dirty="0" err="1">
                <a:solidFill>
                  <a:prstClr val="white"/>
                </a:solidFill>
              </a:rPr>
              <a:t>الليلويا</a:t>
            </a:r>
            <a:endParaRPr lang="fr-FR" sz="4400" dirty="0">
              <a:solidFill>
                <a:prstClr val="white"/>
              </a:solidFill>
            </a:endParaRPr>
          </a:p>
        </p:txBody>
      </p:sp>
      <p:sp>
        <p:nvSpPr>
          <p:cNvPr id="7" name="Rectangle 6"/>
          <p:cNvSpPr/>
          <p:nvPr/>
        </p:nvSpPr>
        <p:spPr>
          <a:xfrm>
            <a:off x="457200" y="3476618"/>
            <a:ext cx="11247156" cy="1938992"/>
          </a:xfrm>
          <a:prstGeom prst="rect">
            <a:avLst/>
          </a:prstGeom>
        </p:spPr>
        <p:txBody>
          <a:bodyPr wrap="square">
            <a:spAutoFit/>
          </a:bodyPr>
          <a:lstStyle/>
          <a:p>
            <a:pPr algn="ctr"/>
            <a:r>
              <a:rPr lang="fr-FR" sz="3000" b="1" dirty="0">
                <a:solidFill>
                  <a:prstClr val="white"/>
                </a:solidFill>
                <a:latin typeface="Book Antiqua" pitchFamily="18" charset="0"/>
              </a:rPr>
              <a:t>Que les justes se réjouissent avec joie. Ils ont crié au Seigneur et Il les a écouté, et les a sauvés de toute leur détresse. Le Seigneur est proche de ceux qui ont le cœur droit et les humbles d’esprit Il les délivre. Alléluia.</a:t>
            </a:r>
          </a:p>
        </p:txBody>
      </p:sp>
      <p:sp>
        <p:nvSpPr>
          <p:cNvPr id="4" name="Rectangle 3">
            <a:hlinkClick r:id="rId2" action="ppaction://hlinksldjump"/>
            <a:extLst>
              <a:ext uri="{FF2B5EF4-FFF2-40B4-BE49-F238E27FC236}">
                <a16:creationId xmlns:a16="http://schemas.microsoft.com/office/drawing/2014/main" id="{7C7894CD-39D9-4B2F-844F-53C3E669F104}"/>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AEC3B8A5-D904-E95A-CDFA-52BD27A6BA3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97F96895-C957-EAD4-BF30-726A1F958F6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01513375"/>
      </p:ext>
    </p:extLst>
  </p:cSld>
  <p:clrMapOvr>
    <a:masterClrMapping/>
  </p:clrMapOvr>
</p:sld>
</file>

<file path=ppt/slides/slide5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2718949"/>
          </a:xfrm>
          <a:prstGeom prst="rect">
            <a:avLst/>
          </a:prstGeom>
        </p:spPr>
        <p:txBody>
          <a:bodyPr wrap="square">
            <a:spAutoFit/>
          </a:bodyPr>
          <a:lstStyle/>
          <a:p>
            <a:pPr algn="just" defTabSz="1219170" rtl="1"/>
            <a:r>
              <a:rPr lang="ar-EG" sz="4267" dirty="0" err="1">
                <a:solidFill>
                  <a:prstClr val="white"/>
                </a:solidFill>
                <a:latin typeface="Calibri"/>
                <a:cs typeface="Arial" panose="020B0604020202020204" pitchFamily="34" charset="0"/>
              </a:rPr>
              <a:t>إشفعوا</a:t>
            </a:r>
            <a:r>
              <a:rPr lang="ar-EG" sz="4267" dirty="0">
                <a:solidFill>
                  <a:prstClr val="white"/>
                </a:solidFill>
                <a:latin typeface="Calibri"/>
                <a:cs typeface="Arial" panose="020B0604020202020204" pitchFamily="34" charset="0"/>
              </a:rPr>
              <a:t>..</a:t>
            </a:r>
            <a:endParaRPr lang="fr-FR" sz="4267" dirty="0">
              <a:solidFill>
                <a:prstClr val="white"/>
              </a:solidFill>
              <a:latin typeface="Calibri"/>
            </a:endParaRPr>
          </a:p>
          <a:p>
            <a:pPr algn="r" defTabSz="1219170" rtl="1"/>
            <a:r>
              <a:rPr lang="ar-EG" sz="4267" dirty="0" err="1">
                <a:solidFill>
                  <a:prstClr val="white"/>
                </a:solidFill>
                <a:latin typeface="Calibri"/>
                <a:cs typeface="Arial" panose="020B0604020202020204" pitchFamily="34" charset="0"/>
              </a:rPr>
              <a:t>يارؤساء</a:t>
            </a:r>
            <a:r>
              <a:rPr lang="ar-EG" sz="4267" dirty="0">
                <a:solidFill>
                  <a:prstClr val="white"/>
                </a:solidFill>
                <a:latin typeface="Calibri"/>
                <a:cs typeface="Arial" panose="020B0604020202020204" pitchFamily="34" charset="0"/>
              </a:rPr>
              <a:t> الملائكة الأطهار</a:t>
            </a:r>
            <a:br>
              <a:rPr lang="fr-FR" sz="4267" dirty="0">
                <a:solidFill>
                  <a:prstClr val="white"/>
                </a:solidFill>
                <a:latin typeface="Calibri"/>
              </a:rPr>
            </a:br>
            <a:r>
              <a:rPr lang="ar-EG" sz="4267" dirty="0" err="1">
                <a:solidFill>
                  <a:prstClr val="white"/>
                </a:solidFill>
                <a:latin typeface="Calibri"/>
                <a:cs typeface="Arial" panose="020B0604020202020204" pitchFamily="34" charset="0"/>
              </a:rPr>
              <a:t>سداكيال</a:t>
            </a:r>
            <a:r>
              <a:rPr lang="ar-EG" sz="4267" dirty="0">
                <a:solidFill>
                  <a:prstClr val="white"/>
                </a:solidFill>
                <a:latin typeface="Calibri"/>
                <a:cs typeface="Arial" panose="020B0604020202020204" pitchFamily="34" charset="0"/>
              </a:rPr>
              <a:t> </a:t>
            </a:r>
            <a:r>
              <a:rPr lang="ar-EG" sz="4267" dirty="0" err="1">
                <a:solidFill>
                  <a:prstClr val="white"/>
                </a:solidFill>
                <a:latin typeface="Calibri"/>
                <a:cs typeface="Arial" panose="020B0604020202020204" pitchFamily="34" charset="0"/>
              </a:rPr>
              <a:t>وسراتيال</a:t>
            </a:r>
            <a:r>
              <a:rPr lang="ar-EG" sz="4267" dirty="0">
                <a:solidFill>
                  <a:prstClr val="white"/>
                </a:solidFill>
                <a:latin typeface="Calibri"/>
                <a:cs typeface="Arial" panose="020B0604020202020204" pitchFamily="34" charset="0"/>
              </a:rPr>
              <a:t> </a:t>
            </a:r>
            <a:r>
              <a:rPr lang="ar-EG" sz="4267" dirty="0" err="1">
                <a:solidFill>
                  <a:prstClr val="white"/>
                </a:solidFill>
                <a:latin typeface="Calibri"/>
                <a:cs typeface="Arial" panose="020B0604020202020204" pitchFamily="34" charset="0"/>
              </a:rPr>
              <a:t>وأنانيال</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ليغفر...</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pt-BR" sz="3733" dirty="0">
                <a:solidFill>
                  <a:prstClr val="white"/>
                </a:solidFill>
                <a:latin typeface="CS Avva Shenouda" pitchFamily="34" charset="0"/>
              </a:rPr>
              <a:t>`A=r=i=p @ `w niar,yaggeloc =e=;=u @ Cedakiyl Cara;iyl nem Ananiyl </a:t>
            </a:r>
            <a:r>
              <a:rPr lang="pt-BR" sz="3733">
                <a:solidFill>
                  <a:prstClr val="white"/>
                </a:solidFill>
                <a:latin typeface="CS Avva Shenouda" pitchFamily="34" charset="0"/>
              </a:rPr>
              <a:t>@ `n</a:t>
            </a:r>
            <a:r>
              <a:rPr lang="pt-BR" sz="3733" dirty="0">
                <a:solidFill>
                  <a:prstClr val="white"/>
                </a:solidFill>
                <a:latin typeface="CS Avva Shenouda" pitchFamily="34" charset="0"/>
              </a:rPr>
              <a:t>=t=e=f...</a:t>
            </a:r>
            <a:endParaRPr lang="fr-FR" sz="3733" dirty="0">
              <a:solidFill>
                <a:prstClr val="white"/>
              </a:solidFill>
              <a:latin typeface="CS Avva Shenouda" pitchFamily="34" charset="0"/>
            </a:endParaRPr>
          </a:p>
        </p:txBody>
      </p:sp>
      <p:sp>
        <p:nvSpPr>
          <p:cNvPr id="7" name="Rectangle 6"/>
          <p:cNvSpPr/>
          <p:nvPr/>
        </p:nvSpPr>
        <p:spPr>
          <a:xfrm>
            <a:off x="431371" y="3813043"/>
            <a:ext cx="11346116"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Intercédez pour nous tous, </a:t>
            </a:r>
          </a:p>
          <a:p>
            <a:pPr algn="ctr" defTabSz="1219170"/>
            <a:r>
              <a:rPr lang="fr-FR" sz="3733" b="1" dirty="0">
                <a:solidFill>
                  <a:prstClr val="white"/>
                </a:solidFill>
                <a:latin typeface="Book Antiqua" pitchFamily="18" charset="0"/>
              </a:rPr>
              <a:t>Ô vous les archanges purs, </a:t>
            </a:r>
          </a:p>
          <a:p>
            <a:pPr algn="ctr" defTabSz="1219170"/>
            <a:r>
              <a:rPr lang="fr-FR" sz="3733" b="1" dirty="0" err="1">
                <a:solidFill>
                  <a:prstClr val="white"/>
                </a:solidFill>
                <a:latin typeface="Book Antiqua" pitchFamily="18" charset="0"/>
              </a:rPr>
              <a:t>Sédakiel</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Saraciel</a:t>
            </a:r>
            <a:r>
              <a:rPr lang="fr-FR" sz="3733" b="1" dirty="0">
                <a:solidFill>
                  <a:prstClr val="white"/>
                </a:solidFill>
                <a:latin typeface="Book Antiqua" pitchFamily="18" charset="0"/>
              </a:rPr>
              <a:t> et </a:t>
            </a:r>
            <a:r>
              <a:rPr lang="fr-FR" sz="3733" b="1" dirty="0" err="1">
                <a:solidFill>
                  <a:prstClr val="white"/>
                </a:solidFill>
                <a:latin typeface="Book Antiqua" pitchFamily="18" charset="0"/>
              </a:rPr>
              <a:t>Ananiel</a:t>
            </a:r>
            <a:r>
              <a:rPr lang="fr-FR" sz="3733" b="1" dirty="0">
                <a:solidFill>
                  <a:prstClr val="white"/>
                </a:solidFill>
                <a:latin typeface="Book Antiqua" pitchFamily="18" charset="0"/>
              </a:rPr>
              <a:t>,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D25DDFF5-8982-3FA7-D60A-3960BBB2AF6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DA0AC4C3-1B16-5E7F-90A9-CB320D0B039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52446522"/>
      </p:ext>
    </p:extLst>
  </p:cSld>
  <p:clrMapOvr>
    <a:masterClrMapping/>
  </p:clrMapOvr>
</p:sld>
</file>

<file path=ppt/slides/slide5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472728"/>
          </a:xfrm>
          <a:prstGeom prst="rect">
            <a:avLst/>
          </a:prstGeom>
        </p:spPr>
        <p:txBody>
          <a:bodyPr wrap="square">
            <a:spAutoFit/>
          </a:bodyPr>
          <a:lstStyle/>
          <a:p>
            <a:pPr algn="just" defTabSz="1219170" rtl="1"/>
            <a:r>
              <a:rPr lang="ar-EG" sz="3867" dirty="0" err="1">
                <a:solidFill>
                  <a:prstClr val="white"/>
                </a:solidFill>
                <a:latin typeface="Calibri"/>
                <a:cs typeface="Arial" panose="020B0604020202020204" pitchFamily="34" charset="0"/>
              </a:rPr>
              <a:t>أشفعى</a:t>
            </a:r>
            <a:r>
              <a:rPr lang="ar-EG" sz="3867" dirty="0">
                <a:solidFill>
                  <a:prstClr val="white"/>
                </a:solidFill>
                <a:latin typeface="Calibri"/>
                <a:cs typeface="Arial" panose="020B0604020202020204" pitchFamily="34" charset="0"/>
              </a:rPr>
              <a:t>..</a:t>
            </a:r>
            <a:endParaRPr lang="fr-FR" sz="3867" dirty="0">
              <a:solidFill>
                <a:prstClr val="white"/>
              </a:solidFill>
              <a:latin typeface="Calibri"/>
            </a:endParaRPr>
          </a:p>
          <a:p>
            <a:pPr algn="r" defTabSz="1219170" rtl="1"/>
            <a:r>
              <a:rPr lang="ar-EG" sz="3867" dirty="0">
                <a:solidFill>
                  <a:prstClr val="white"/>
                </a:solidFill>
                <a:latin typeface="Calibri"/>
                <a:cs typeface="Arial" panose="020B0604020202020204" pitchFamily="34" charset="0"/>
              </a:rPr>
              <a:t>أيتها </a:t>
            </a:r>
            <a:r>
              <a:rPr lang="ar-EG" sz="3867" dirty="0" err="1">
                <a:solidFill>
                  <a:prstClr val="white"/>
                </a:solidFill>
                <a:latin typeface="Calibri"/>
                <a:cs typeface="Arial" panose="020B0604020202020204" pitchFamily="34" charset="0"/>
              </a:rPr>
              <a:t>الكراسى</a:t>
            </a:r>
            <a:r>
              <a:rPr lang="ar-EG" sz="3867" dirty="0">
                <a:solidFill>
                  <a:prstClr val="white"/>
                </a:solidFill>
                <a:latin typeface="Calibri"/>
                <a:cs typeface="Arial" panose="020B0604020202020204" pitchFamily="34" charset="0"/>
              </a:rPr>
              <a:t> والأرباب</a:t>
            </a:r>
            <a:br>
              <a:rPr lang="fr-FR" sz="3867" dirty="0">
                <a:solidFill>
                  <a:prstClr val="white"/>
                </a:solidFill>
                <a:latin typeface="Calibri"/>
              </a:rPr>
            </a:br>
            <a:r>
              <a:rPr lang="ar-EG" sz="3867" dirty="0">
                <a:solidFill>
                  <a:prstClr val="white"/>
                </a:solidFill>
                <a:latin typeface="Calibri"/>
                <a:cs typeface="Arial" panose="020B0604020202020204" pitchFamily="34" charset="0"/>
              </a:rPr>
              <a:t>والقوات </a:t>
            </a:r>
            <a:r>
              <a:rPr lang="ar-EG" sz="3867" dirty="0" err="1">
                <a:solidFill>
                  <a:prstClr val="white"/>
                </a:solidFill>
                <a:latin typeface="Calibri"/>
                <a:cs typeface="Arial" panose="020B0604020202020204" pitchFamily="34" charset="0"/>
              </a:rPr>
              <a:t>والشيروبيم</a:t>
            </a:r>
            <a:r>
              <a:rPr lang="ar-EG" sz="3867" dirty="0">
                <a:solidFill>
                  <a:prstClr val="white"/>
                </a:solidFill>
                <a:latin typeface="Calibri"/>
                <a:cs typeface="Arial" panose="020B0604020202020204" pitchFamily="34" charset="0"/>
              </a:rPr>
              <a:t> </a:t>
            </a:r>
            <a:r>
              <a:rPr lang="ar-EG" sz="3867" dirty="0" err="1">
                <a:solidFill>
                  <a:prstClr val="white"/>
                </a:solidFill>
                <a:latin typeface="Calibri"/>
                <a:cs typeface="Arial" panose="020B0604020202020204" pitchFamily="34" charset="0"/>
              </a:rPr>
              <a:t>والسيرافيم</a:t>
            </a:r>
            <a:br>
              <a:rPr lang="fr-FR" sz="3867" dirty="0">
                <a:solidFill>
                  <a:prstClr val="white"/>
                </a:solidFill>
                <a:latin typeface="Calibri"/>
              </a:rPr>
            </a:br>
            <a:r>
              <a:rPr lang="ar-EG" sz="3867" dirty="0">
                <a:solidFill>
                  <a:prstClr val="white"/>
                </a:solidFill>
                <a:latin typeface="Calibri"/>
                <a:cs typeface="Arial" panose="020B0604020202020204" pitchFamily="34" charset="0"/>
              </a:rPr>
              <a:t>ليغفر...</a:t>
            </a:r>
            <a:endParaRPr lang="fr-FR" sz="38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pt-BR" sz="3733" dirty="0">
                <a:solidFill>
                  <a:prstClr val="white"/>
                </a:solidFill>
                <a:latin typeface="CS Avva Shenouda" pitchFamily="34" charset="0"/>
              </a:rPr>
              <a:t>`A=r=i=p @ ni`;ronoc nimet¡ nijom @ Ni,eroubim nem Niceravim @ `n=t=e=f...</a:t>
            </a:r>
            <a:endParaRPr lang="fr-FR" sz="3733" dirty="0">
              <a:solidFill>
                <a:prstClr val="white"/>
              </a:solidFill>
              <a:latin typeface="CS Avva Shenouda" pitchFamily="34" charset="0"/>
            </a:endParaRPr>
          </a:p>
        </p:txBody>
      </p:sp>
      <p:sp>
        <p:nvSpPr>
          <p:cNvPr id="7" name="Rectangle 6"/>
          <p:cNvSpPr/>
          <p:nvPr/>
        </p:nvSpPr>
        <p:spPr>
          <a:xfrm>
            <a:off x="448230" y="3813043"/>
            <a:ext cx="1132925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Intercédez pour nous tous, </a:t>
            </a:r>
          </a:p>
          <a:p>
            <a:pPr algn="ctr" defTabSz="1219170"/>
            <a:r>
              <a:rPr lang="fr-FR" sz="3733" b="1" dirty="0">
                <a:solidFill>
                  <a:prstClr val="white"/>
                </a:solidFill>
                <a:latin typeface="Book Antiqua" pitchFamily="18" charset="0"/>
              </a:rPr>
              <a:t>Trônes, Seigneuries, Puissances </a:t>
            </a:r>
          </a:p>
          <a:p>
            <a:pPr algn="ctr" defTabSz="1219170"/>
            <a:r>
              <a:rPr lang="fr-FR" sz="3733" b="1" dirty="0">
                <a:solidFill>
                  <a:prstClr val="white"/>
                </a:solidFill>
                <a:latin typeface="Book Antiqua" pitchFamily="18" charset="0"/>
              </a:rPr>
              <a:t>Chérubins et Séraphins,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BC7EE8C2-28A0-E652-5FA7-2D975F20698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770B2056-DC42-5376-FA7D-065F847CC32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40253364"/>
      </p:ext>
    </p:extLst>
  </p:cSld>
  <p:clrMapOvr>
    <a:masterClrMapping/>
  </p:clrMapOvr>
</p:sld>
</file>

<file path=ppt/slides/slide59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170099"/>
          </a:xfrm>
          <a:prstGeom prst="rect">
            <a:avLst/>
          </a:prstGeom>
        </p:spPr>
        <p:txBody>
          <a:bodyPr wrap="square">
            <a:spAutoFit/>
          </a:bodyPr>
          <a:lstStyle/>
          <a:p>
            <a:pPr algn="just" defTabSz="1219170" rtl="1"/>
            <a:r>
              <a:rPr lang="ar-EG" sz="4000" dirty="0">
                <a:solidFill>
                  <a:prstClr val="white"/>
                </a:solidFill>
                <a:latin typeface="Calibri"/>
                <a:cs typeface="Arial" panose="020B0604020202020204" pitchFamily="34" charset="0"/>
              </a:rPr>
              <a:t>أشفعوا..</a:t>
            </a:r>
            <a:endParaRPr lang="fr-FR" sz="4000" dirty="0">
              <a:solidFill>
                <a:prstClr val="white"/>
              </a:solidFill>
              <a:latin typeface="Calibri"/>
            </a:endParaRPr>
          </a:p>
          <a:p>
            <a:pPr algn="just" defTabSz="1219170" rtl="1"/>
            <a:r>
              <a:rPr lang="ar-EG" sz="4000" dirty="0">
                <a:solidFill>
                  <a:prstClr val="white"/>
                </a:solidFill>
                <a:latin typeface="Calibri"/>
                <a:cs typeface="Arial" panose="020B0604020202020204" pitchFamily="34" charset="0"/>
              </a:rPr>
              <a:t>أيها الأربعة الحيوانات غير المتجسدين</a:t>
            </a:r>
            <a:endParaRPr lang="fr-FR" sz="4000" dirty="0">
              <a:solidFill>
                <a:prstClr val="white"/>
              </a:solidFill>
              <a:latin typeface="Calibri"/>
            </a:endParaRPr>
          </a:p>
          <a:p>
            <a:pPr algn="r" defTabSz="1219170" rtl="1"/>
            <a:r>
              <a:rPr lang="ar-EG" sz="4000" dirty="0">
                <a:solidFill>
                  <a:prstClr val="white"/>
                </a:solidFill>
                <a:latin typeface="Calibri"/>
                <a:cs typeface="Arial" panose="020B0604020202020204" pitchFamily="34" charset="0"/>
              </a:rPr>
              <a:t>الخدام الملتهبين ناراً</a:t>
            </a:r>
            <a:br>
              <a:rPr lang="fr-FR" sz="4000" dirty="0">
                <a:solidFill>
                  <a:prstClr val="white"/>
                </a:solidFill>
                <a:latin typeface="Calibri"/>
              </a:rPr>
            </a:br>
            <a:r>
              <a:rPr lang="ar-EG" sz="4000" dirty="0">
                <a:solidFill>
                  <a:prstClr val="white"/>
                </a:solidFill>
                <a:latin typeface="Calibri"/>
                <a:cs typeface="Arial" panose="020B0604020202020204" pitchFamily="34" charset="0"/>
              </a:rPr>
              <a:t>ليغفر...</a:t>
            </a:r>
            <a:endParaRPr lang="fr-FR" sz="4000"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pt-BR" sz="3733" dirty="0">
                <a:solidFill>
                  <a:prstClr val="white"/>
                </a:solidFill>
                <a:latin typeface="CS Avva Shenouda" pitchFamily="34" charset="0"/>
              </a:rPr>
              <a:t>`A=r=i=p @ pi=d `nzwon</a:t>
            </a:r>
            <a:br>
              <a:rPr lang="pt-BR" sz="3733" dirty="0">
                <a:solidFill>
                  <a:prstClr val="white"/>
                </a:solidFill>
                <a:latin typeface="CS Avva Shenouda" pitchFamily="34" charset="0"/>
              </a:rPr>
            </a:br>
            <a:r>
              <a:rPr lang="pt-BR" sz="3733" dirty="0">
                <a:solidFill>
                  <a:prstClr val="white"/>
                </a:solidFill>
                <a:latin typeface="CS Avva Shenouda" pitchFamily="34" charset="0"/>
              </a:rPr>
              <a:t>`n`acwmatoc @ `nlitourgoc</a:t>
            </a:r>
            <a:br>
              <a:rPr lang="pt-BR" sz="3733" dirty="0">
                <a:solidFill>
                  <a:prstClr val="white"/>
                </a:solidFill>
                <a:latin typeface="CS Avva Shenouda" pitchFamily="34" charset="0"/>
              </a:rPr>
            </a:br>
            <a:r>
              <a:rPr lang="pt-BR" sz="3733" dirty="0">
                <a:solidFill>
                  <a:prstClr val="white"/>
                </a:solidFill>
                <a:latin typeface="CS Avva Shenouda" pitchFamily="34" charset="0"/>
              </a:rPr>
              <a:t>`nsah `n`,rwm @ `n=t=e=f...</a:t>
            </a:r>
            <a:endParaRPr lang="fr-FR" sz="3733" dirty="0">
              <a:solidFill>
                <a:prstClr val="white"/>
              </a:solidFill>
              <a:latin typeface="CS Avva Shenouda" pitchFamily="34" charset="0"/>
            </a:endParaRP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Intercédez pour nous tous, </a:t>
            </a:r>
          </a:p>
          <a:p>
            <a:pPr algn="ctr" defTabSz="1219170"/>
            <a:r>
              <a:rPr lang="fr-FR" sz="3733" b="1" dirty="0">
                <a:solidFill>
                  <a:prstClr val="white"/>
                </a:solidFill>
                <a:latin typeface="Book Antiqua" pitchFamily="18" charset="0"/>
              </a:rPr>
              <a:t>Ô les quatre incorporels, </a:t>
            </a:r>
          </a:p>
          <a:p>
            <a:pPr algn="ctr" defTabSz="1219170"/>
            <a:r>
              <a:rPr lang="fr-FR" sz="3733" b="1" dirty="0">
                <a:solidFill>
                  <a:prstClr val="white"/>
                </a:solidFill>
                <a:latin typeface="Book Antiqua" pitchFamily="18" charset="0"/>
              </a:rPr>
              <a:t>Les fervents ardents servants,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044EC1C0-218F-1ADD-0588-D2EB07ECDA3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A5C52740-CB6A-40A3-6DED-9D078A8F64E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09800307"/>
      </p:ext>
    </p:extLst>
  </p:cSld>
  <p:clrMapOvr>
    <a:masterClrMapping/>
  </p:clrMapOvr>
</p:sld>
</file>

<file path=ppt/slides/slide5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اشفعوا..</a:t>
            </a:r>
            <a:endParaRPr lang="fr-FR" sz="4267" dirty="0">
              <a:solidFill>
                <a:prstClr val="white"/>
              </a:solidFill>
              <a:latin typeface="Calibri"/>
            </a:endParaRPr>
          </a:p>
          <a:p>
            <a:pPr algn="r" defTabSz="1219170" rtl="1"/>
            <a:r>
              <a:rPr lang="ar-EG" sz="4267" dirty="0" err="1">
                <a:solidFill>
                  <a:prstClr val="white"/>
                </a:solidFill>
                <a:latin typeface="Calibri"/>
                <a:cs typeface="Arial" panose="020B0604020202020204" pitchFamily="34" charset="0"/>
              </a:rPr>
              <a:t>ياكهنة</a:t>
            </a:r>
            <a:r>
              <a:rPr lang="ar-EG" sz="4267" dirty="0">
                <a:solidFill>
                  <a:prstClr val="white"/>
                </a:solidFill>
                <a:latin typeface="Calibri"/>
                <a:cs typeface="Arial" panose="020B0604020202020204" pitchFamily="34" charset="0"/>
              </a:rPr>
              <a:t> الحق</a:t>
            </a:r>
            <a:br>
              <a:rPr lang="fr-FR" sz="4267" dirty="0">
                <a:solidFill>
                  <a:prstClr val="white"/>
                </a:solidFill>
                <a:latin typeface="Calibri"/>
              </a:rPr>
            </a:br>
            <a:r>
              <a:rPr lang="ar-EG" sz="4267" dirty="0">
                <a:solidFill>
                  <a:prstClr val="white"/>
                </a:solidFill>
                <a:latin typeface="Calibri"/>
                <a:cs typeface="Arial" panose="020B0604020202020204" pitchFamily="34" charset="0"/>
              </a:rPr>
              <a:t>الأربعة والعشرين قسيساً</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ليغفر...</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pt-BR" sz="3733" dirty="0">
                <a:solidFill>
                  <a:prstClr val="white"/>
                </a:solidFill>
                <a:latin typeface="CS Avva Shenouda" pitchFamily="34" charset="0"/>
              </a:rPr>
              <a:t>`A=r=i=p @ niouyb `nte ]me;myi @ pi=k=d `m`precbuteroc @ `n=t=e=f...</a:t>
            </a:r>
            <a:endParaRPr lang="fr-FR" sz="3733" dirty="0">
              <a:solidFill>
                <a:prstClr val="white"/>
              </a:solidFill>
              <a:latin typeface="CS Avva Shenouda" pitchFamily="34" charset="0"/>
            </a:endParaRP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Intercédez pour nous tous, </a:t>
            </a:r>
          </a:p>
          <a:p>
            <a:pPr algn="ctr" defTabSz="1219170"/>
            <a:r>
              <a:rPr lang="fr-FR" sz="3733" b="1" dirty="0">
                <a:solidFill>
                  <a:prstClr val="white"/>
                </a:solidFill>
                <a:latin typeface="Book Antiqua" pitchFamily="18" charset="0"/>
              </a:rPr>
              <a:t>Les prêtres de vérité, </a:t>
            </a:r>
          </a:p>
          <a:p>
            <a:pPr algn="ctr" defTabSz="1219170"/>
            <a:r>
              <a:rPr lang="fr-FR" sz="3733" b="1" dirty="0">
                <a:solidFill>
                  <a:prstClr val="white"/>
                </a:solidFill>
                <a:latin typeface="Book Antiqua" pitchFamily="18" charset="0"/>
              </a:rPr>
              <a:t>ô les vingt-quatre vieillards,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E0C51075-C962-FC44-51C9-EDAE323F58C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992F4EF6-6D8B-7C41-2DA2-AC95E8ED1F6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97449470"/>
      </p:ext>
    </p:extLst>
  </p:cSld>
  <p:clrMapOvr>
    <a:masterClrMapping/>
  </p:clrMapOvr>
</p:sld>
</file>

<file path=ppt/slides/slide59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اشفعوا..</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أيها العساكر الملائكية</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والطغمات السمائية ليغفر...</a:t>
            </a:r>
            <a:endParaRPr lang="fr-FR" sz="4800"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pt-BR" sz="3733" dirty="0">
                <a:solidFill>
                  <a:prstClr val="white"/>
                </a:solidFill>
                <a:latin typeface="CS Avva Shenouda" pitchFamily="34" charset="0"/>
              </a:rPr>
              <a:t>`A=r=i=p @ nictrati`a</a:t>
            </a:r>
            <a:br>
              <a:rPr lang="pt-BR" sz="3733" dirty="0">
                <a:solidFill>
                  <a:prstClr val="white"/>
                </a:solidFill>
                <a:latin typeface="CS Avva Shenouda" pitchFamily="34" charset="0"/>
              </a:rPr>
            </a:br>
            <a:r>
              <a:rPr lang="pt-BR" sz="3733" dirty="0">
                <a:solidFill>
                  <a:prstClr val="white"/>
                </a:solidFill>
                <a:latin typeface="CS Avva Shenouda" pitchFamily="34" charset="0"/>
              </a:rPr>
              <a:t>`naggelikon @ nem nitagma `n`epouranion @ `n=t=e=f...</a:t>
            </a:r>
            <a:endParaRPr lang="fr-FR" sz="3733" dirty="0">
              <a:solidFill>
                <a:prstClr val="white"/>
              </a:solidFill>
              <a:latin typeface="CS Avva Shenouda" pitchFamily="34" charset="0"/>
            </a:endParaRP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Intercédez pour nous tous, </a:t>
            </a:r>
          </a:p>
          <a:p>
            <a:pPr algn="ctr" defTabSz="1219170"/>
            <a:r>
              <a:rPr lang="fr-FR" sz="3733" b="1" dirty="0">
                <a:solidFill>
                  <a:prstClr val="white"/>
                </a:solidFill>
                <a:latin typeface="Book Antiqua" pitchFamily="18" charset="0"/>
              </a:rPr>
              <a:t>Ô les armées angéliques, </a:t>
            </a:r>
          </a:p>
          <a:p>
            <a:pPr algn="ctr" defTabSz="1219170"/>
            <a:r>
              <a:rPr lang="fr-FR" sz="3733" b="1" dirty="0">
                <a:solidFill>
                  <a:prstClr val="white"/>
                </a:solidFill>
                <a:latin typeface="Book Antiqua" pitchFamily="18" charset="0"/>
              </a:rPr>
              <a:t>et les hiérarchies célestes,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FA2E851D-1A24-0488-2DDC-4B6FD81013F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E3B483FD-1E48-A990-8064-2183789A19D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59147147"/>
      </p:ext>
    </p:extLst>
  </p:cSld>
  <p:clrMapOvr>
    <a:masterClrMapping/>
  </p:clrMapOvr>
</p:sld>
</file>

<file path=ppt/slides/slide59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اطلبوا من الرب عنا</a:t>
            </a:r>
            <a:br>
              <a:rPr lang="fr-FR" sz="4800" dirty="0">
                <a:solidFill>
                  <a:prstClr val="white"/>
                </a:solidFill>
                <a:latin typeface="Calibri"/>
              </a:rPr>
            </a:br>
            <a:r>
              <a:rPr lang="ar-EG" sz="4800" dirty="0" err="1">
                <a:solidFill>
                  <a:prstClr val="white"/>
                </a:solidFill>
                <a:latin typeface="Calibri"/>
                <a:cs typeface="Arial" panose="020B0604020202020204" pitchFamily="34" charset="0"/>
              </a:rPr>
              <a:t>ياسادتى</a:t>
            </a:r>
            <a:r>
              <a:rPr lang="ar-EG" sz="4800" dirty="0">
                <a:solidFill>
                  <a:prstClr val="white"/>
                </a:solidFill>
                <a:latin typeface="Calibri"/>
                <a:cs typeface="Arial" panose="020B0604020202020204" pitchFamily="34" charset="0"/>
              </a:rPr>
              <a:t> الآباء البطاركة</a:t>
            </a:r>
            <a:br>
              <a:rPr lang="fr-FR" sz="4800" dirty="0">
                <a:solidFill>
                  <a:prstClr val="white"/>
                </a:solidFill>
                <a:latin typeface="Calibri"/>
              </a:rPr>
            </a:br>
            <a:r>
              <a:rPr lang="ar-EG" sz="4800" dirty="0">
                <a:solidFill>
                  <a:prstClr val="white"/>
                </a:solidFill>
                <a:latin typeface="Calibri"/>
                <a:cs typeface="Arial" panose="020B0604020202020204" pitchFamily="34" charset="0"/>
              </a:rPr>
              <a:t>إبراهيم وإسحق ويعقوب</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ليغفر...</a:t>
            </a:r>
            <a:endParaRPr lang="fr-FR" sz="4800" dirty="0">
              <a:solidFill>
                <a:prstClr val="white"/>
              </a:solidFill>
              <a:latin typeface="Calibri"/>
            </a:endParaRPr>
          </a:p>
        </p:txBody>
      </p:sp>
      <p:sp>
        <p:nvSpPr>
          <p:cNvPr id="6" name="Rectangle 5"/>
          <p:cNvSpPr/>
          <p:nvPr/>
        </p:nvSpPr>
        <p:spPr>
          <a:xfrm>
            <a:off x="448229" y="332656"/>
            <a:ext cx="6079819"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Twbh</a:t>
            </a:r>
            <a:r>
              <a:rPr lang="fr-FR" sz="3733" dirty="0">
                <a:solidFill>
                  <a:prstClr val="white"/>
                </a:solidFill>
                <a:latin typeface="CS Avva Shenouda" pitchFamily="34" charset="0"/>
              </a:rPr>
              <a:t> </a:t>
            </a:r>
            <a:r>
              <a:rPr lang="fr-FR" sz="3733">
                <a:solidFill>
                  <a:prstClr val="white"/>
                </a:solidFill>
                <a:latin typeface="CS Avva Shenouda" pitchFamily="34" charset="0"/>
              </a:rPr>
              <a:t>`m`P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e`hryi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ejwn</a:t>
            </a:r>
            <a:r>
              <a:rPr lang="fr-FR" sz="3733" dirty="0">
                <a:solidFill>
                  <a:prstClr val="white"/>
                </a:solidFill>
                <a:latin typeface="CS Avva Shenouda" pitchFamily="34" charset="0"/>
              </a:rPr>
              <a:t> @ na¡ `</a:t>
            </a:r>
            <a:r>
              <a:rPr lang="fr-FR" sz="3733" dirty="0" err="1">
                <a:solidFill>
                  <a:prstClr val="white"/>
                </a:solidFill>
                <a:latin typeface="CS Avva Shenouda" pitchFamily="34" charset="0"/>
              </a:rPr>
              <a:t>nio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mpatria,yc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Abraam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Icaak</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Iakwb</a:t>
            </a:r>
            <a:r>
              <a:rPr lang="fr-FR" sz="3733" dirty="0">
                <a:solidFill>
                  <a:prstClr val="white"/>
                </a:solidFill>
                <a:latin typeface="CS Avva Shenouda" pitchFamily="34" charset="0"/>
              </a:rPr>
              <a:t> @ `n=t=e=f...</a:t>
            </a:r>
          </a:p>
        </p:txBody>
      </p:sp>
      <p:sp>
        <p:nvSpPr>
          <p:cNvPr id="7" name="Rectangle 6"/>
          <p:cNvSpPr/>
          <p:nvPr/>
        </p:nvSpPr>
        <p:spPr>
          <a:xfrm>
            <a:off x="431371" y="381304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 le Seigneur pour nous, </a:t>
            </a:r>
          </a:p>
          <a:p>
            <a:pPr algn="ctr" defTabSz="1219170"/>
            <a:r>
              <a:rPr lang="fr-FR" sz="3733" b="1" dirty="0">
                <a:solidFill>
                  <a:prstClr val="white"/>
                </a:solidFill>
                <a:latin typeface="Book Antiqua" pitchFamily="18" charset="0"/>
              </a:rPr>
              <a:t>mes seigneurs pères patriarches, </a:t>
            </a:r>
          </a:p>
          <a:p>
            <a:pPr algn="ctr" defTabSz="1219170"/>
            <a:r>
              <a:rPr lang="fr-FR" sz="3733" b="1" dirty="0">
                <a:solidFill>
                  <a:prstClr val="white"/>
                </a:solidFill>
                <a:latin typeface="Book Antiqua" pitchFamily="18" charset="0"/>
              </a:rPr>
              <a:t>Abraham, Isaac, Jacob,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CBB48094-CF9A-3635-0A23-FDCD234CC9C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9C5DD145-1AD9-1B4D-6B16-3C09F6FE2A2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45974079"/>
      </p:ext>
    </p:extLst>
  </p:cSld>
  <p:clrMapOvr>
    <a:masterClrMapping/>
  </p:clrMapOvr>
</p:sld>
</file>

<file path=ppt/slides/slide59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3046988"/>
          </a:xfrm>
          <a:prstGeom prst="rect">
            <a:avLst/>
          </a:prstGeom>
        </p:spPr>
        <p:txBody>
          <a:bodyPr wrap="square">
            <a:spAutoFit/>
          </a:bodyPr>
          <a:lstStyle/>
          <a:p>
            <a:pPr algn="r" defTabSz="1219170" rtl="1"/>
            <a:r>
              <a:rPr lang="ar-EG" sz="4800" dirty="0">
                <a:solidFill>
                  <a:prstClr val="white"/>
                </a:solidFill>
                <a:latin typeface="Calibri"/>
                <a:cs typeface="Arial" panose="020B0604020202020204" pitchFamily="34" charset="0"/>
              </a:rPr>
              <a:t>اطلب من الرب عنا</a:t>
            </a:r>
            <a:br>
              <a:rPr lang="fr-FR" sz="4800" dirty="0">
                <a:solidFill>
                  <a:prstClr val="white"/>
                </a:solidFill>
                <a:latin typeface="Calibri"/>
              </a:rPr>
            </a:br>
            <a:r>
              <a:rPr lang="ar-EG" sz="4800" dirty="0">
                <a:solidFill>
                  <a:prstClr val="white"/>
                </a:solidFill>
                <a:latin typeface="Calibri"/>
                <a:cs typeface="Arial" panose="020B0604020202020204" pitchFamily="34" charset="0"/>
              </a:rPr>
              <a:t>أيها الرجل الكامل</a:t>
            </a:r>
            <a:br>
              <a:rPr lang="fr-FR" sz="4800" dirty="0">
                <a:solidFill>
                  <a:prstClr val="white"/>
                </a:solidFill>
                <a:latin typeface="Calibri"/>
              </a:rPr>
            </a:br>
            <a:r>
              <a:rPr lang="ar-EG" sz="4800" dirty="0">
                <a:solidFill>
                  <a:prstClr val="white"/>
                </a:solidFill>
                <a:latin typeface="Calibri"/>
                <a:cs typeface="Arial" panose="020B0604020202020204" pitchFamily="34" charset="0"/>
              </a:rPr>
              <a:t>البار </a:t>
            </a:r>
            <a:r>
              <a:rPr lang="ar-EG" sz="4800" dirty="0" err="1">
                <a:solidFill>
                  <a:prstClr val="white"/>
                </a:solidFill>
                <a:latin typeface="Calibri"/>
                <a:cs typeface="Arial" panose="020B0604020202020204" pitchFamily="34" charset="0"/>
              </a:rPr>
              <a:t>أخنوخ</a:t>
            </a:r>
            <a:r>
              <a:rPr lang="ar-EG" sz="4800" dirty="0">
                <a:solidFill>
                  <a:prstClr val="white"/>
                </a:solidFill>
                <a:latin typeface="Calibri"/>
                <a:cs typeface="Arial" panose="020B0604020202020204" pitchFamily="34" charset="0"/>
              </a:rPr>
              <a:t> الصديق</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ليغفر...</a:t>
            </a:r>
            <a:endParaRPr lang="fr-FR" sz="4800"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Twbh</a:t>
            </a:r>
            <a:r>
              <a:rPr lang="fr-FR" sz="3733" dirty="0">
                <a:solidFill>
                  <a:prstClr val="white"/>
                </a:solidFill>
                <a:latin typeface="CS Avva Shenouda" pitchFamily="34" charset="0"/>
              </a:rPr>
              <a:t> </a:t>
            </a:r>
            <a:r>
              <a:rPr lang="fr-FR" sz="3733">
                <a:solidFill>
                  <a:prstClr val="white"/>
                </a:solidFill>
                <a:latin typeface="CS Avva Shenouda" pitchFamily="34" charset="0"/>
              </a:rPr>
              <a:t>`m`P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e`hryi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ejwn</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pirwmi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ntelioc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pi;myi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Enw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pidikeoc</a:t>
            </a:r>
            <a:r>
              <a:rPr lang="fr-FR" sz="3733" dirty="0">
                <a:solidFill>
                  <a:prstClr val="white"/>
                </a:solidFill>
                <a:latin typeface="CS Avva Shenouda" pitchFamily="34" charset="0"/>
              </a:rPr>
              <a:t> @ `n=t=e=f...</a:t>
            </a: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 le Seigneur pour nous, </a:t>
            </a:r>
          </a:p>
          <a:p>
            <a:pPr algn="ctr" defTabSz="1219170"/>
            <a:r>
              <a:rPr lang="fr-FR" sz="3733" b="1" dirty="0">
                <a:solidFill>
                  <a:prstClr val="white"/>
                </a:solidFill>
                <a:latin typeface="Book Antiqua" pitchFamily="18" charset="0"/>
              </a:rPr>
              <a:t>ô toi l’homme parfait et juste, </a:t>
            </a:r>
          </a:p>
          <a:p>
            <a:pPr algn="ctr" defTabSz="1219170"/>
            <a:r>
              <a:rPr lang="fr-FR" sz="3733" b="1" dirty="0">
                <a:solidFill>
                  <a:prstClr val="white"/>
                </a:solidFill>
                <a:latin typeface="Book Antiqua" pitchFamily="18" charset="0"/>
              </a:rPr>
              <a:t>l’homme parfait, Enoch le juste,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09DC0EF4-7D5B-8A00-B18E-FEA97103BF3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4C0985C1-F370-DB92-A04A-195CFD3F307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58220653"/>
      </p:ext>
    </p:extLst>
  </p:cSld>
  <p:clrMapOvr>
    <a:masterClrMapping/>
  </p:clrMapOvr>
</p:sld>
</file>

<file path=ppt/slides/slide59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أطلبا..</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ياإيليا</a:t>
            </a:r>
            <a:r>
              <a:rPr lang="ar-EG" sz="4800" dirty="0">
                <a:solidFill>
                  <a:prstClr val="white"/>
                </a:solidFill>
                <a:latin typeface="Calibri"/>
                <a:cs typeface="Arial" panose="020B0604020202020204" pitchFamily="34" charset="0"/>
              </a:rPr>
              <a:t> </a:t>
            </a:r>
            <a:r>
              <a:rPr lang="ar-EG" sz="4800" dirty="0" err="1">
                <a:solidFill>
                  <a:prstClr val="white"/>
                </a:solidFill>
                <a:latin typeface="Calibri"/>
                <a:cs typeface="Arial" panose="020B0604020202020204" pitchFamily="34" charset="0"/>
              </a:rPr>
              <a:t>التسبيتى</a:t>
            </a:r>
            <a:br>
              <a:rPr lang="fr-FR" sz="4800" dirty="0">
                <a:solidFill>
                  <a:prstClr val="white"/>
                </a:solidFill>
                <a:latin typeface="Calibri"/>
              </a:rPr>
            </a:br>
            <a:r>
              <a:rPr lang="ar-EG" sz="4800" dirty="0" err="1">
                <a:solidFill>
                  <a:prstClr val="white"/>
                </a:solidFill>
                <a:latin typeface="Calibri"/>
                <a:cs typeface="Arial" panose="020B0604020202020204" pitchFamily="34" charset="0"/>
              </a:rPr>
              <a:t>وأليشع</a:t>
            </a:r>
            <a:r>
              <a:rPr lang="ar-EG" sz="4800" dirty="0">
                <a:solidFill>
                  <a:prstClr val="white"/>
                </a:solidFill>
                <a:latin typeface="Calibri"/>
                <a:cs typeface="Arial" panose="020B0604020202020204" pitchFamily="34" charset="0"/>
              </a:rPr>
              <a:t> تلميذه</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ليغفر...</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T=w @ `</a:t>
            </a:r>
            <a:r>
              <a:rPr lang="fr-FR" sz="3733" dirty="0" err="1">
                <a:solidFill>
                  <a:prstClr val="white"/>
                </a:solidFill>
                <a:latin typeface="CS Avva Shenouda" pitchFamily="34" charset="0"/>
              </a:rPr>
              <a:t>Yliac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pi;ecbityc</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Eliceoc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pefma;ytyc</a:t>
            </a:r>
            <a:r>
              <a:rPr lang="fr-FR" sz="3733" dirty="0">
                <a:solidFill>
                  <a:prstClr val="white"/>
                </a:solidFill>
                <a:latin typeface="CS Avva Shenouda" pitchFamily="34" charset="0"/>
              </a:rPr>
              <a:t> @ `n=t=e=f...</a:t>
            </a: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Ô Elie le </a:t>
            </a:r>
            <a:r>
              <a:rPr lang="fr-FR" sz="3733" b="1" dirty="0" err="1">
                <a:solidFill>
                  <a:prstClr val="white"/>
                </a:solidFill>
                <a:latin typeface="Book Antiqua" pitchFamily="18" charset="0"/>
              </a:rPr>
              <a:t>Tishbite</a:t>
            </a:r>
            <a:r>
              <a:rPr lang="fr-FR" sz="3733" b="1" dirty="0">
                <a:solidFill>
                  <a:prstClr val="white"/>
                </a:solidFill>
                <a:latin typeface="Book Antiqua" pitchFamily="18" charset="0"/>
              </a:rPr>
              <a:t>, </a:t>
            </a:r>
          </a:p>
          <a:p>
            <a:pPr algn="ctr" defTabSz="1219170"/>
            <a:r>
              <a:rPr lang="fr-FR" sz="3733" b="1" dirty="0">
                <a:solidFill>
                  <a:prstClr val="white"/>
                </a:solidFill>
                <a:latin typeface="Book Antiqua" pitchFamily="18" charset="0"/>
              </a:rPr>
              <a:t>et Elisée son disciple,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DA333140-7D71-F204-B2A0-87EAE0AA378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570DEF62-3100-14EC-AC9D-2F6D3CF9B27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52388771"/>
      </p:ext>
    </p:extLst>
  </p:cSld>
  <p:clrMapOvr>
    <a:masterClrMapping/>
  </p:clrMapOvr>
</p:sld>
</file>

<file path=ppt/slides/slide59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أطلبوا..</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ياموسى</a:t>
            </a:r>
            <a:r>
              <a:rPr lang="ar-EG" sz="4800" dirty="0">
                <a:solidFill>
                  <a:prstClr val="white"/>
                </a:solidFill>
                <a:latin typeface="Calibri"/>
                <a:cs typeface="Arial" panose="020B0604020202020204" pitchFamily="34" charset="0"/>
              </a:rPr>
              <a:t> رئيس الأنبياء</a:t>
            </a:r>
            <a:br>
              <a:rPr lang="fr-FR" sz="4800" dirty="0">
                <a:solidFill>
                  <a:prstClr val="white"/>
                </a:solidFill>
                <a:latin typeface="Calibri"/>
              </a:rPr>
            </a:br>
            <a:r>
              <a:rPr lang="ar-EG" sz="4800" dirty="0" err="1">
                <a:solidFill>
                  <a:prstClr val="white"/>
                </a:solidFill>
                <a:latin typeface="Calibri"/>
                <a:cs typeface="Arial" panose="020B0604020202020204" pitchFamily="34" charset="0"/>
              </a:rPr>
              <a:t>وأشعيا</a:t>
            </a:r>
            <a:r>
              <a:rPr lang="ar-EG" sz="4800" dirty="0">
                <a:solidFill>
                  <a:prstClr val="white"/>
                </a:solidFill>
                <a:latin typeface="Calibri"/>
                <a:cs typeface="Arial" panose="020B0604020202020204" pitchFamily="34" charset="0"/>
              </a:rPr>
              <a:t> وأرميا</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ليغفر...</a:t>
            </a:r>
            <a:endParaRPr lang="fr-FR" sz="4800"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¿T=w @ `w </a:t>
            </a:r>
            <a:r>
              <a:rPr lang="fr-FR" sz="3733" dirty="0" err="1">
                <a:solidFill>
                  <a:prstClr val="white"/>
                </a:solidFill>
                <a:latin typeface="CS Avva Shenouda" pitchFamily="34" charset="0"/>
              </a:rPr>
              <a:t>Mw`ucyc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piar,yprovytyc</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Yca`yac</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Ieremiac</a:t>
            </a:r>
            <a:r>
              <a:rPr lang="fr-FR" sz="3733" dirty="0">
                <a:solidFill>
                  <a:prstClr val="white"/>
                </a:solidFill>
                <a:latin typeface="CS Avva Shenouda" pitchFamily="34" charset="0"/>
              </a:rPr>
              <a:t> @ `n=t=e=f...</a:t>
            </a: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Ô Moïse chef des prophètes, </a:t>
            </a:r>
          </a:p>
          <a:p>
            <a:pPr algn="ctr" defTabSz="1219170"/>
            <a:r>
              <a:rPr lang="fr-FR" sz="3733" b="1" dirty="0">
                <a:solidFill>
                  <a:prstClr val="white"/>
                </a:solidFill>
                <a:latin typeface="Book Antiqua" pitchFamily="18" charset="0"/>
              </a:rPr>
              <a:t>Isaïe et Jérémie,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BC0B1FBA-3D4D-9F51-CE6D-A0C36B9DBA0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C02E6755-8685-33E0-1E31-7DC27442DFC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25015557"/>
      </p:ext>
    </p:extLst>
  </p:cSld>
  <p:clrMapOvr>
    <a:masterClrMapping/>
  </p:clrMapOvr>
</p:sld>
</file>

<file path=ppt/slides/slide59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أطلب..</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ياداود</a:t>
            </a:r>
            <a:r>
              <a:rPr lang="ar-EG" sz="4800" dirty="0">
                <a:solidFill>
                  <a:prstClr val="white"/>
                </a:solidFill>
                <a:latin typeface="Calibri"/>
                <a:cs typeface="Arial" panose="020B0604020202020204" pitchFamily="34" charset="0"/>
              </a:rPr>
              <a:t> المرتل</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وحزقيال ودانيال</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ليغفر...</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T=w @ </a:t>
            </a:r>
            <a:r>
              <a:rPr lang="fr-FR" sz="3733" dirty="0" err="1">
                <a:solidFill>
                  <a:prstClr val="white"/>
                </a:solidFill>
                <a:latin typeface="CS Avva Shenouda" pitchFamily="34" charset="0"/>
              </a:rPr>
              <a:t>Dauid</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piiero'altic</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Iezekiyl</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Daniyl</a:t>
            </a:r>
            <a:r>
              <a:rPr lang="fr-FR" sz="3733" dirty="0">
                <a:solidFill>
                  <a:prstClr val="white"/>
                </a:solidFill>
                <a:latin typeface="CS Avva Shenouda" pitchFamily="34" charset="0"/>
              </a:rPr>
              <a:t> @ `n=t=e=f...</a:t>
            </a: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Ô David le psalmiste, </a:t>
            </a:r>
          </a:p>
          <a:p>
            <a:pPr algn="ctr" defTabSz="1219170"/>
            <a:r>
              <a:rPr lang="fr-FR" sz="3733" b="1" dirty="0">
                <a:solidFill>
                  <a:prstClr val="white"/>
                </a:solidFill>
                <a:latin typeface="Book Antiqua" pitchFamily="18" charset="0"/>
              </a:rPr>
              <a:t>Ézéchiel et Daniel,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35312994-A501-46AD-43C7-431F7366470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8558718F-1034-7F91-35C4-B86322B86AF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0705967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864085" y="340592"/>
            <a:ext cx="4783675" cy="1569660"/>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لكي ينعم لنا بخلاص نفوسنا</a:t>
            </a:r>
            <a:endParaRPr lang="fr-FR" sz="4800" dirty="0">
              <a:solidFill>
                <a:prstClr val="white"/>
              </a:solidFill>
              <a:latin typeface="Calibri"/>
            </a:endParaRPr>
          </a:p>
        </p:txBody>
      </p:sp>
      <p:sp>
        <p:nvSpPr>
          <p:cNvPr id="6" name="Rectangle 5"/>
          <p:cNvSpPr/>
          <p:nvPr/>
        </p:nvSpPr>
        <p:spPr>
          <a:xfrm>
            <a:off x="431371" y="340593"/>
            <a:ext cx="5791787" cy="1241237"/>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Hopwc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ntefer`hmot</a:t>
            </a:r>
            <a:r>
              <a:rPr lang="fr-FR" sz="3733" dirty="0">
                <a:solidFill>
                  <a:prstClr val="white"/>
                </a:solidFill>
                <a:latin typeface="CS Avva Shenouda" pitchFamily="34" charset="0"/>
              </a:rPr>
              <a:t> nan `m`</a:t>
            </a:r>
            <a:r>
              <a:rPr lang="fr-FR" sz="3733" dirty="0" err="1">
                <a:solidFill>
                  <a:prstClr val="white"/>
                </a:solidFill>
                <a:latin typeface="CS Avva Shenouda" pitchFamily="34" charset="0"/>
              </a:rPr>
              <a:t>pcw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nen'u,y</a:t>
            </a:r>
            <a:r>
              <a:rPr lang="fr-FR" sz="3733" dirty="0">
                <a:solidFill>
                  <a:prstClr val="white"/>
                </a:solidFill>
                <a:latin typeface="CS Avva Shenouda" pitchFamily="34" charset="0"/>
              </a:rPr>
              <a:t>.</a:t>
            </a:r>
          </a:p>
        </p:txBody>
      </p:sp>
      <p:sp>
        <p:nvSpPr>
          <p:cNvPr id="7" name="Rectangle 6"/>
          <p:cNvSpPr/>
          <p:nvPr/>
        </p:nvSpPr>
        <p:spPr>
          <a:xfrm>
            <a:off x="2423592" y="3959185"/>
            <a:ext cx="7344816" cy="1241237"/>
          </a:xfrm>
          <a:prstGeom prst="rect">
            <a:avLst/>
          </a:prstGeom>
        </p:spPr>
        <p:txBody>
          <a:bodyPr wrap="square">
            <a:spAutoFit/>
          </a:bodyPr>
          <a:lstStyle/>
          <a:p>
            <a:pPr algn="ctr" defTabSz="1219170"/>
            <a:r>
              <a:rPr lang="fr-FR" sz="3733" b="1" dirty="0">
                <a:solidFill>
                  <a:prstClr val="white"/>
                </a:solidFill>
                <a:latin typeface="Book Antiqua" pitchFamily="18" charset="0"/>
              </a:rPr>
              <a:t>Pour que le Seigneur accorde</a:t>
            </a:r>
          </a:p>
          <a:p>
            <a:pPr algn="ctr" defTabSz="1219170"/>
            <a:r>
              <a:rPr lang="fr-FR" sz="3733" b="1" dirty="0">
                <a:solidFill>
                  <a:prstClr val="white"/>
                </a:solidFill>
                <a:latin typeface="Book Antiqua" pitchFamily="18" charset="0"/>
              </a:rPr>
              <a:t>A nos âmes, le salut</a:t>
            </a:r>
          </a:p>
        </p:txBody>
      </p:sp>
      <p:sp>
        <p:nvSpPr>
          <p:cNvPr id="2" name="ZoneTexte 1">
            <a:extLst>
              <a:ext uri="{FF2B5EF4-FFF2-40B4-BE49-F238E27FC236}">
                <a16:creationId xmlns:a16="http://schemas.microsoft.com/office/drawing/2014/main" id="{75F56765-B563-8647-9CBB-601D525E888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ynou</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8" name="ZoneTexte 7">
            <a:hlinkClick r:id="rId2" action="ppaction://hlinksldjump"/>
            <a:extLst>
              <a:ext uri="{FF2B5EF4-FFF2-40B4-BE49-F238E27FC236}">
                <a16:creationId xmlns:a16="http://schemas.microsoft.com/office/drawing/2014/main" id="{EBBAD4DF-DB8B-2184-6333-24F3D54DBE5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1383952"/>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6"/>
            <a:ext cx="11247156" cy="1446550"/>
          </a:xfrm>
          <a:prstGeom prst="rect">
            <a:avLst/>
          </a:prstGeom>
        </p:spPr>
        <p:txBody>
          <a:bodyPr wrap="square">
            <a:spAutoFit/>
          </a:bodyPr>
          <a:lstStyle/>
          <a:p>
            <a:pPr algn="just" rtl="1"/>
            <a:r>
              <a:rPr lang="ar-EG" sz="4400" dirty="0">
                <a:solidFill>
                  <a:prstClr val="white"/>
                </a:solidFill>
              </a:rPr>
              <a:t>كثيرة هي أحزان الصديقين و الرب يخلصهم من جميعها. الرب يحفظ جميع عظامهم. وواحدة منها لا تنكسر. </a:t>
            </a:r>
            <a:r>
              <a:rPr lang="ar-EG" sz="4400" dirty="0" err="1">
                <a:solidFill>
                  <a:prstClr val="white"/>
                </a:solidFill>
              </a:rPr>
              <a:t>الليلويا</a:t>
            </a:r>
            <a:r>
              <a:rPr lang="ar-EG" sz="4400" dirty="0">
                <a:solidFill>
                  <a:prstClr val="white"/>
                </a:solidFill>
              </a:rPr>
              <a:t>.</a:t>
            </a:r>
            <a:endParaRPr lang="fr-FR" sz="4400" dirty="0">
              <a:solidFill>
                <a:prstClr val="white"/>
              </a:solidFill>
            </a:endParaRPr>
          </a:p>
        </p:txBody>
      </p:sp>
      <p:sp>
        <p:nvSpPr>
          <p:cNvPr id="7" name="Rectangle 6"/>
          <p:cNvSpPr/>
          <p:nvPr/>
        </p:nvSpPr>
        <p:spPr>
          <a:xfrm>
            <a:off x="457200" y="3476615"/>
            <a:ext cx="11247156" cy="1015663"/>
          </a:xfrm>
          <a:prstGeom prst="rect">
            <a:avLst/>
          </a:prstGeom>
        </p:spPr>
        <p:txBody>
          <a:bodyPr wrap="square">
            <a:spAutoFit/>
          </a:bodyPr>
          <a:lstStyle/>
          <a:p>
            <a:pPr algn="ctr"/>
            <a:r>
              <a:rPr lang="fr-FR" sz="3000" b="1" dirty="0">
                <a:solidFill>
                  <a:prstClr val="white"/>
                </a:solidFill>
                <a:latin typeface="Book Antiqua" pitchFamily="18" charset="0"/>
              </a:rPr>
              <a:t>Le malheur atteint souvent le juste, Mais l'Éternel l'en délivre toujours. Il garde tous ses os, Aucun d'eux n'est brisé. Alléluia</a:t>
            </a:r>
          </a:p>
        </p:txBody>
      </p:sp>
      <p:sp>
        <p:nvSpPr>
          <p:cNvPr id="4" name="Rectangle 3">
            <a:hlinkClick r:id="rId2" action="ppaction://hlinksldjump"/>
            <a:extLst>
              <a:ext uri="{FF2B5EF4-FFF2-40B4-BE49-F238E27FC236}">
                <a16:creationId xmlns:a16="http://schemas.microsoft.com/office/drawing/2014/main" id="{7C856546-51FE-A1EB-5754-4FDCF930CADF}"/>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A462B0E4-13F4-33B2-A002-9A84A56071B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8B3472F5-A757-A0D1-809E-BA44F9EA397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34779311"/>
      </p:ext>
    </p:extLst>
  </p:cSld>
  <p:clrMapOvr>
    <a:masterClrMapping/>
  </p:clrMapOvr>
</p:sld>
</file>

<file path=ppt/slides/slide60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3170099"/>
          </a:xfrm>
          <a:prstGeom prst="rect">
            <a:avLst/>
          </a:prstGeom>
        </p:spPr>
        <p:txBody>
          <a:bodyPr wrap="square">
            <a:spAutoFit/>
          </a:bodyPr>
          <a:lstStyle/>
          <a:p>
            <a:pPr algn="just" defTabSz="1219170" rtl="1"/>
            <a:r>
              <a:rPr lang="ar-EG" sz="4000" dirty="0">
                <a:solidFill>
                  <a:prstClr val="white"/>
                </a:solidFill>
                <a:latin typeface="Calibri"/>
                <a:cs typeface="Arial" panose="020B0604020202020204" pitchFamily="34" charset="0"/>
              </a:rPr>
              <a:t>أطلبوا..</a:t>
            </a:r>
            <a:endParaRPr lang="fr-FR" sz="4000" dirty="0">
              <a:solidFill>
                <a:prstClr val="white"/>
              </a:solidFill>
              <a:latin typeface="Calibri"/>
            </a:endParaRPr>
          </a:p>
          <a:p>
            <a:pPr algn="r" defTabSz="1219170" rtl="1"/>
            <a:r>
              <a:rPr lang="ar-EG" sz="4000" dirty="0" err="1">
                <a:solidFill>
                  <a:prstClr val="white"/>
                </a:solidFill>
                <a:latin typeface="Calibri"/>
                <a:cs typeface="Arial" panose="020B0604020202020204" pitchFamily="34" charset="0"/>
              </a:rPr>
              <a:t>يايواقيم</a:t>
            </a:r>
            <a:r>
              <a:rPr lang="ar-EG" sz="4000" dirty="0">
                <a:solidFill>
                  <a:prstClr val="white"/>
                </a:solidFill>
                <a:latin typeface="Calibri"/>
                <a:cs typeface="Arial" panose="020B0604020202020204" pitchFamily="34" charset="0"/>
              </a:rPr>
              <a:t> وحنه ويوسف الشيخ</a:t>
            </a:r>
            <a:br>
              <a:rPr lang="fr-FR" sz="4000" dirty="0">
                <a:solidFill>
                  <a:prstClr val="white"/>
                </a:solidFill>
                <a:latin typeface="Calibri"/>
              </a:rPr>
            </a:br>
            <a:r>
              <a:rPr lang="ar-EG" sz="4000" dirty="0">
                <a:solidFill>
                  <a:prstClr val="white"/>
                </a:solidFill>
                <a:latin typeface="Calibri"/>
                <a:cs typeface="Arial" panose="020B0604020202020204" pitchFamily="34" charset="0"/>
              </a:rPr>
              <a:t>والصديق ايوب ويوسف </a:t>
            </a:r>
            <a:r>
              <a:rPr lang="ar-EG" sz="4000" dirty="0" err="1">
                <a:solidFill>
                  <a:prstClr val="white"/>
                </a:solidFill>
                <a:latin typeface="Calibri"/>
                <a:cs typeface="Arial" panose="020B0604020202020204" pitchFamily="34" charset="0"/>
              </a:rPr>
              <a:t>ونيقوديموس</a:t>
            </a:r>
            <a:endParaRPr lang="fr-FR" sz="4000" dirty="0">
              <a:solidFill>
                <a:prstClr val="white"/>
              </a:solidFill>
              <a:latin typeface="Calibri"/>
            </a:endParaRPr>
          </a:p>
          <a:p>
            <a:pPr algn="just" defTabSz="1219170" rtl="1"/>
            <a:r>
              <a:rPr lang="ar-EG" sz="4000" dirty="0">
                <a:solidFill>
                  <a:prstClr val="white"/>
                </a:solidFill>
                <a:latin typeface="Calibri"/>
                <a:cs typeface="Arial" panose="020B0604020202020204" pitchFamily="34" charset="0"/>
              </a:rPr>
              <a:t>ليغفر...</a:t>
            </a:r>
            <a:endParaRPr lang="fr-FR" sz="40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¿T=w @ </a:t>
            </a:r>
            <a:r>
              <a:rPr lang="fr-FR" sz="3733" dirty="0" err="1">
                <a:solidFill>
                  <a:prstClr val="white"/>
                </a:solidFill>
                <a:latin typeface="CS Avva Shenouda" pitchFamily="34" charset="0"/>
              </a:rPr>
              <a:t>Iwakim</a:t>
            </a:r>
            <a:r>
              <a:rPr lang="fr-FR" sz="3733" dirty="0">
                <a:solidFill>
                  <a:prstClr val="white"/>
                </a:solidFill>
                <a:latin typeface="CS Avva Shenouda" pitchFamily="34" charset="0"/>
              </a:rPr>
              <a:t> nem Anna nem </a:t>
            </a:r>
            <a:r>
              <a:rPr lang="fr-FR" sz="3733" dirty="0" err="1">
                <a:solidFill>
                  <a:prstClr val="white"/>
                </a:solidFill>
                <a:latin typeface="CS Avva Shenouda" pitchFamily="34" charset="0"/>
              </a:rPr>
              <a:t>Iwcyv</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pi`precbuteroc</a:t>
            </a:r>
            <a:r>
              <a:rPr lang="fr-FR" sz="3733" dirty="0">
                <a:solidFill>
                  <a:prstClr val="white"/>
                </a:solidFill>
                <a:latin typeface="CS Avva Shenouda" pitchFamily="34" charset="0"/>
              </a:rPr>
              <a:t> @ nem pi`;</a:t>
            </a:r>
            <a:r>
              <a:rPr lang="fr-FR" sz="3733" dirty="0" err="1">
                <a:solidFill>
                  <a:prstClr val="white"/>
                </a:solidFill>
                <a:latin typeface="CS Avva Shenouda" pitchFamily="34" charset="0"/>
              </a:rPr>
              <a:t>myi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Iwb</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Iwcyv</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Nikodymoc</a:t>
            </a:r>
            <a:r>
              <a:rPr lang="fr-FR" sz="3733" dirty="0">
                <a:solidFill>
                  <a:prstClr val="white"/>
                </a:solidFill>
                <a:latin typeface="CS Avva Shenouda" pitchFamily="34" charset="0"/>
              </a:rPr>
              <a:t> @ `n=t=e=f...</a:t>
            </a:r>
          </a:p>
        </p:txBody>
      </p:sp>
      <p:sp>
        <p:nvSpPr>
          <p:cNvPr id="7" name="Rectangle 6"/>
          <p:cNvSpPr/>
          <p:nvPr/>
        </p:nvSpPr>
        <p:spPr>
          <a:xfrm>
            <a:off x="448229" y="381304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Joachim et Anne et Joseph le prêtre, </a:t>
            </a:r>
          </a:p>
          <a:p>
            <a:pPr algn="ctr" defTabSz="1219170"/>
            <a:r>
              <a:rPr lang="fr-FR" sz="3733" b="1" dirty="0">
                <a:solidFill>
                  <a:prstClr val="white"/>
                </a:solidFill>
                <a:latin typeface="Book Antiqua" pitchFamily="18" charset="0"/>
              </a:rPr>
              <a:t>Job le juste, Joseph, Nicodème,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9814BCE6-3AF8-0C74-8E4B-5D459F140EA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50F50408-A27C-E841-CF1A-1AC7284FD7C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28593985"/>
      </p:ext>
    </p:extLst>
  </p:cSld>
  <p:clrMapOvr>
    <a:masterClrMapping/>
  </p:clrMapOvr>
</p:sld>
</file>

<file path=ppt/slides/slide60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أطلبوا..</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ياملشيصادق</a:t>
            </a:r>
            <a:r>
              <a:rPr lang="ar-EG" sz="4800" dirty="0">
                <a:solidFill>
                  <a:prstClr val="white"/>
                </a:solidFill>
                <a:latin typeface="Calibri"/>
                <a:cs typeface="Arial" panose="020B0604020202020204" pitchFamily="34" charset="0"/>
              </a:rPr>
              <a:t> وهرون</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وزكريا وسمعان</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ليغفر...</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pt-BR" sz="3733" dirty="0">
                <a:solidFill>
                  <a:prstClr val="white"/>
                </a:solidFill>
                <a:latin typeface="CS Avva Shenouda" pitchFamily="34" charset="0"/>
              </a:rPr>
              <a:t>T=w @ Mel,icedek nem Aarwn @ nem Za,ariac nem Cumewn @ `n=t=e=f......</a:t>
            </a:r>
            <a:endParaRPr lang="fr-FR" sz="3733" dirty="0">
              <a:solidFill>
                <a:prstClr val="white"/>
              </a:solidFill>
              <a:latin typeface="CS Avva Shenouda" pitchFamily="34" charset="0"/>
            </a:endParaRP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err="1">
                <a:solidFill>
                  <a:prstClr val="white"/>
                </a:solidFill>
                <a:latin typeface="Book Antiqua" pitchFamily="18" charset="0"/>
              </a:rPr>
              <a:t>Melchisédek</a:t>
            </a:r>
            <a:r>
              <a:rPr lang="fr-FR" sz="3733" b="1" dirty="0">
                <a:solidFill>
                  <a:prstClr val="white"/>
                </a:solidFill>
                <a:latin typeface="Book Antiqua" pitchFamily="18" charset="0"/>
              </a:rPr>
              <a:t> et Aaron </a:t>
            </a:r>
          </a:p>
          <a:p>
            <a:pPr algn="ctr" defTabSz="1219170"/>
            <a:r>
              <a:rPr lang="fr-FR" sz="3733" b="1" dirty="0">
                <a:solidFill>
                  <a:prstClr val="white"/>
                </a:solidFill>
                <a:latin typeface="Book Antiqua" pitchFamily="18" charset="0"/>
              </a:rPr>
              <a:t>Zacharie et Siméon,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1E843AB6-6119-1D87-CB90-BF19BD08496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38AB540A-9E05-64BF-E023-5E676E5CF6B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96665455"/>
      </p:ext>
    </p:extLst>
  </p:cSld>
  <p:clrMapOvr>
    <a:masterClrMapping/>
  </p:clrMapOvr>
</p:sld>
</file>

<file path=ppt/slides/slide60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أطلبوا..</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ياصفوف</a:t>
            </a:r>
            <a:r>
              <a:rPr lang="ar-EG" sz="4800" dirty="0">
                <a:solidFill>
                  <a:prstClr val="white"/>
                </a:solidFill>
                <a:latin typeface="Calibri"/>
                <a:cs typeface="Arial" panose="020B0604020202020204" pitchFamily="34" charset="0"/>
              </a:rPr>
              <a:t> الأنبياء</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والأبرار والصديقين</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ليغفر...</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pl-PL" sz="3733" dirty="0">
                <a:solidFill>
                  <a:prstClr val="white"/>
                </a:solidFill>
                <a:latin typeface="CS Avva Shenouda" pitchFamily="34" charset="0"/>
              </a:rPr>
              <a:t>T=w @ ni,oroc `nte ni`provytyc nem ni`;myi nem nidikeoc @ `n=t=e=f...</a:t>
            </a:r>
            <a:endParaRPr lang="fr-FR" sz="3733" dirty="0">
              <a:solidFill>
                <a:prstClr val="white"/>
              </a:solidFill>
              <a:latin typeface="CS Avva Shenouda" pitchFamily="34" charset="0"/>
            </a:endParaRPr>
          </a:p>
        </p:txBody>
      </p:sp>
      <p:sp>
        <p:nvSpPr>
          <p:cNvPr id="7" name="Rectangle 6"/>
          <p:cNvSpPr/>
          <p:nvPr/>
        </p:nvSpPr>
        <p:spPr>
          <a:xfrm>
            <a:off x="448229" y="381304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Vous tous les chœurs des prophètes, </a:t>
            </a:r>
          </a:p>
          <a:p>
            <a:pPr algn="ctr" defTabSz="1219170"/>
            <a:r>
              <a:rPr lang="fr-FR" sz="3733" b="1" dirty="0">
                <a:solidFill>
                  <a:prstClr val="white"/>
                </a:solidFill>
                <a:latin typeface="Book Antiqua" pitchFamily="18" charset="0"/>
              </a:rPr>
              <a:t>et des justes et des purs,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8433F6EC-346C-22CE-CBA7-FAECB37F595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153E2970-34D9-F939-E13F-0C48E868A91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73137015"/>
      </p:ext>
    </p:extLst>
  </p:cSld>
  <p:clrMapOvr>
    <a:masterClrMapping/>
  </p:clrMapOvr>
</p:sld>
</file>

<file path=ppt/slides/slide60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942560" y="340593"/>
            <a:ext cx="4818069" cy="2800767"/>
          </a:xfrm>
          <a:prstGeom prst="rect">
            <a:avLst/>
          </a:prstGeom>
        </p:spPr>
        <p:txBody>
          <a:bodyPr wrap="square">
            <a:spAutoFit/>
          </a:bodyPr>
          <a:lstStyle/>
          <a:p>
            <a:pPr algn="just" defTabSz="1219170" rtl="1"/>
            <a:r>
              <a:rPr lang="ar-EG" sz="4400" dirty="0" err="1">
                <a:solidFill>
                  <a:prstClr val="white"/>
                </a:solidFill>
                <a:latin typeface="Calibri"/>
                <a:cs typeface="Arial" panose="020B0604020202020204" pitchFamily="34" charset="0"/>
              </a:rPr>
              <a:t>إشفع</a:t>
            </a:r>
            <a:r>
              <a:rPr lang="ar-EG" sz="4400" dirty="0">
                <a:solidFill>
                  <a:prstClr val="white"/>
                </a:solidFill>
                <a:latin typeface="Calibri"/>
                <a:cs typeface="Arial" panose="020B0604020202020204" pitchFamily="34" charset="0"/>
              </a:rPr>
              <a:t>..</a:t>
            </a:r>
            <a:endParaRPr lang="fr-FR" sz="4400" dirty="0">
              <a:solidFill>
                <a:prstClr val="white"/>
              </a:solidFill>
              <a:latin typeface="Calibri"/>
            </a:endParaRPr>
          </a:p>
          <a:p>
            <a:pPr algn="r" defTabSz="1219170" rtl="1"/>
            <a:r>
              <a:rPr lang="ar-EG" sz="4400" dirty="0">
                <a:solidFill>
                  <a:prstClr val="white"/>
                </a:solidFill>
                <a:latin typeface="Calibri"/>
                <a:cs typeface="Arial" panose="020B0604020202020204" pitchFamily="34" charset="0"/>
              </a:rPr>
              <a:t>أيها السابق الصابغ</a:t>
            </a:r>
            <a:br>
              <a:rPr lang="fr-FR" sz="4400" dirty="0">
                <a:solidFill>
                  <a:prstClr val="white"/>
                </a:solidFill>
                <a:latin typeface="Calibri"/>
              </a:rPr>
            </a:br>
            <a:r>
              <a:rPr lang="ar-EG" sz="4400" dirty="0">
                <a:solidFill>
                  <a:prstClr val="white"/>
                </a:solidFill>
                <a:latin typeface="Calibri"/>
                <a:cs typeface="Arial" panose="020B0604020202020204" pitchFamily="34" charset="0"/>
              </a:rPr>
              <a:t>يوحنا المعمدان</a:t>
            </a:r>
            <a:br>
              <a:rPr lang="fr-FR" sz="4400" dirty="0">
                <a:solidFill>
                  <a:prstClr val="white"/>
                </a:solidFill>
                <a:latin typeface="Calibri"/>
              </a:rPr>
            </a:br>
            <a:r>
              <a:rPr lang="ar-EG" sz="4400" dirty="0">
                <a:solidFill>
                  <a:prstClr val="white"/>
                </a:solidFill>
                <a:latin typeface="Calibri"/>
                <a:cs typeface="Arial" panose="020B0604020202020204" pitchFamily="34" charset="0"/>
              </a:rPr>
              <a:t>ليغفر...</a:t>
            </a:r>
            <a:endParaRPr lang="fr-FR" sz="44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`A=r=i=p @ `w </a:t>
            </a:r>
            <a:r>
              <a:rPr lang="fr-FR" sz="3733" dirty="0" err="1">
                <a:solidFill>
                  <a:prstClr val="white"/>
                </a:solidFill>
                <a:latin typeface="CS Avva Shenouda" pitchFamily="34" charset="0"/>
              </a:rPr>
              <a:t>pi`prodromoc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mbaptictyc</a:t>
            </a:r>
            <a:r>
              <a:rPr lang="fr-FR" sz="3733" dirty="0">
                <a:solidFill>
                  <a:prstClr val="white"/>
                </a:solidFill>
                <a:latin typeface="CS Avva Shenouda" pitchFamily="34" charset="0"/>
              </a:rPr>
              <a:t> @ I=w=a </a:t>
            </a:r>
            <a:r>
              <a:rPr lang="fr-FR" sz="3733" dirty="0" err="1">
                <a:solidFill>
                  <a:prstClr val="white"/>
                </a:solidFill>
                <a:latin typeface="CS Avva Shenouda" pitchFamily="34" charset="0"/>
              </a:rPr>
              <a:t>piref</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wmc</a:t>
            </a:r>
            <a:r>
              <a:rPr lang="fr-FR" sz="3733" dirty="0">
                <a:solidFill>
                  <a:prstClr val="white"/>
                </a:solidFill>
                <a:latin typeface="CS Avva Shenouda" pitchFamily="34" charset="0"/>
              </a:rPr>
              <a:t> @ `n=t=e=f...</a:t>
            </a: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Intercède…</a:t>
            </a:r>
          </a:p>
          <a:p>
            <a:pPr algn="ctr" defTabSz="1219170"/>
            <a:r>
              <a:rPr lang="fr-FR" sz="3733" b="1" dirty="0">
                <a:solidFill>
                  <a:prstClr val="white"/>
                </a:solidFill>
                <a:latin typeface="Book Antiqua" pitchFamily="18" charset="0"/>
              </a:rPr>
              <a:t>Ô précurseur et baptiste, </a:t>
            </a:r>
          </a:p>
          <a:p>
            <a:pPr algn="ctr" defTabSz="1219170"/>
            <a:r>
              <a:rPr lang="fr-FR" sz="3733" b="1" dirty="0">
                <a:solidFill>
                  <a:prstClr val="white"/>
                </a:solidFill>
                <a:latin typeface="Book Antiqua" pitchFamily="18" charset="0"/>
              </a:rPr>
              <a:t>ô toi Jean le Baptiste,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7744EDB4-F933-D3F1-7EEB-22330BCECAC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603653D3-5F9B-564D-CFD4-D11382F5CBA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13037452"/>
      </p:ext>
    </p:extLst>
  </p:cSld>
  <p:clrMapOvr>
    <a:masterClrMapping/>
  </p:clrMapOvr>
</p:sld>
</file>

<file path=ppt/slides/slide60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3170099"/>
          </a:xfrm>
          <a:prstGeom prst="rect">
            <a:avLst/>
          </a:prstGeom>
        </p:spPr>
        <p:txBody>
          <a:bodyPr wrap="square">
            <a:spAutoFit/>
          </a:bodyPr>
          <a:lstStyle/>
          <a:p>
            <a:pPr algn="just" defTabSz="1219170" rtl="1"/>
            <a:r>
              <a:rPr lang="ar-EG" sz="4000" dirty="0" err="1">
                <a:solidFill>
                  <a:prstClr val="white"/>
                </a:solidFill>
                <a:latin typeface="Calibri"/>
                <a:cs typeface="Arial" panose="020B0604020202020204" pitchFamily="34" charset="0"/>
              </a:rPr>
              <a:t>إشفعوا</a:t>
            </a:r>
            <a:r>
              <a:rPr lang="ar-EG" sz="4000" dirty="0">
                <a:solidFill>
                  <a:prstClr val="white"/>
                </a:solidFill>
                <a:latin typeface="Calibri"/>
                <a:cs typeface="Arial" panose="020B0604020202020204" pitchFamily="34" charset="0"/>
              </a:rPr>
              <a:t>..</a:t>
            </a:r>
            <a:endParaRPr lang="fr-FR" sz="4000" dirty="0">
              <a:solidFill>
                <a:prstClr val="white"/>
              </a:solidFill>
              <a:latin typeface="Calibri"/>
            </a:endParaRPr>
          </a:p>
          <a:p>
            <a:pPr algn="r" defTabSz="1219170" rtl="1"/>
            <a:r>
              <a:rPr lang="ar-EG" sz="4000" dirty="0">
                <a:solidFill>
                  <a:prstClr val="white"/>
                </a:solidFill>
                <a:latin typeface="Calibri"/>
                <a:cs typeface="Arial" panose="020B0604020202020204" pitchFamily="34" charset="0"/>
              </a:rPr>
              <a:t>أيها المئة والأربعة والأربعين ألفاً</a:t>
            </a:r>
            <a:endParaRPr lang="fr-FR" sz="4000" dirty="0">
              <a:solidFill>
                <a:prstClr val="white"/>
              </a:solidFill>
              <a:latin typeface="Calibri"/>
            </a:endParaRPr>
          </a:p>
          <a:p>
            <a:pPr algn="r" defTabSz="1219170" rtl="1"/>
            <a:r>
              <a:rPr lang="ar-EG" sz="4000" dirty="0">
                <a:solidFill>
                  <a:prstClr val="white"/>
                </a:solidFill>
                <a:latin typeface="Calibri"/>
                <a:cs typeface="Arial" panose="020B0604020202020204" pitchFamily="34" charset="0"/>
              </a:rPr>
              <a:t>والبتول </a:t>
            </a:r>
            <a:r>
              <a:rPr lang="ar-EG" sz="4000" dirty="0" err="1">
                <a:solidFill>
                  <a:prstClr val="white"/>
                </a:solidFill>
                <a:latin typeface="Calibri"/>
                <a:cs typeface="Arial" panose="020B0604020202020204" pitchFamily="34" charset="0"/>
              </a:rPr>
              <a:t>الانجيلى</a:t>
            </a:r>
            <a:br>
              <a:rPr lang="fr-FR" sz="4000" dirty="0">
                <a:solidFill>
                  <a:prstClr val="white"/>
                </a:solidFill>
                <a:latin typeface="Calibri"/>
              </a:rPr>
            </a:br>
            <a:r>
              <a:rPr lang="ar-EG" sz="4000" dirty="0">
                <a:solidFill>
                  <a:prstClr val="white"/>
                </a:solidFill>
                <a:latin typeface="Calibri"/>
                <a:cs typeface="Arial" panose="020B0604020202020204" pitchFamily="34" charset="0"/>
              </a:rPr>
              <a:t>ليغفر...</a:t>
            </a:r>
            <a:endParaRPr lang="fr-FR" sz="40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pt-BR" sz="3733" dirty="0">
                <a:solidFill>
                  <a:prstClr val="white"/>
                </a:solidFill>
                <a:latin typeface="CS Avva Shenouda" pitchFamily="34" charset="0"/>
              </a:rPr>
              <a:t>`A=r=i=p @ `w pi=r=m=d `nso@ nem pipar;enoc `neuaggelictyc @ `n=t=e=f...</a:t>
            </a:r>
            <a:endParaRPr lang="fr-FR" sz="3733" dirty="0">
              <a:solidFill>
                <a:prstClr val="white"/>
              </a:solidFill>
              <a:latin typeface="CS Avva Shenouda" pitchFamily="34" charset="0"/>
            </a:endParaRP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Intercédez…</a:t>
            </a:r>
          </a:p>
          <a:p>
            <a:pPr algn="ctr" defTabSz="1219170"/>
            <a:r>
              <a:rPr lang="fr-FR" sz="3733" b="1" dirty="0">
                <a:solidFill>
                  <a:prstClr val="white"/>
                </a:solidFill>
                <a:latin typeface="Book Antiqua" pitchFamily="18" charset="0"/>
              </a:rPr>
              <a:t>Les cent quarante-quatre mille, </a:t>
            </a:r>
          </a:p>
          <a:p>
            <a:pPr algn="ctr" defTabSz="1219170"/>
            <a:r>
              <a:rPr lang="fr-FR" sz="3733" b="1" dirty="0">
                <a:solidFill>
                  <a:prstClr val="white"/>
                </a:solidFill>
                <a:latin typeface="Book Antiqua" pitchFamily="18" charset="0"/>
              </a:rPr>
              <a:t>et l’évangéliste pur,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842833E6-FD13-9524-64F0-FCFF1AA468D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E31D3C13-40F4-A31C-D05E-9940A3AD02F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27941356"/>
      </p:ext>
    </p:extLst>
  </p:cSld>
  <p:clrMapOvr>
    <a:masterClrMapping/>
  </p:clrMapOvr>
</p:sld>
</file>

<file path=ppt/slides/slide60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942560" y="340593"/>
            <a:ext cx="4818069"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أطلبوا..</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ياسادتى</a:t>
            </a:r>
            <a:r>
              <a:rPr lang="ar-EG" sz="4800" dirty="0">
                <a:solidFill>
                  <a:prstClr val="white"/>
                </a:solidFill>
                <a:latin typeface="Calibri"/>
                <a:cs typeface="Arial" panose="020B0604020202020204" pitchFamily="34" charset="0"/>
              </a:rPr>
              <a:t> الآباء الرسل</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وبقية التلاميذ</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ليغفر...</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pt-BR" sz="3733" dirty="0">
                <a:solidFill>
                  <a:prstClr val="white"/>
                </a:solidFill>
                <a:latin typeface="CS Avva Shenouda" pitchFamily="34" charset="0"/>
              </a:rPr>
              <a:t>T=w@ na¡ `nio] `n`apoctoloc @  nem `pcepi `nte nima;ytyc @ `n=t=e=f...</a:t>
            </a:r>
            <a:endParaRPr lang="fr-FR" sz="3733" dirty="0">
              <a:solidFill>
                <a:prstClr val="white"/>
              </a:solidFill>
              <a:latin typeface="CS Avva Shenouda" pitchFamily="34" charset="0"/>
            </a:endParaRP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Mes seigneurs et pères apôtres, </a:t>
            </a:r>
          </a:p>
          <a:p>
            <a:pPr algn="ctr" defTabSz="1219170"/>
            <a:r>
              <a:rPr lang="fr-FR" sz="3733" b="1" dirty="0">
                <a:solidFill>
                  <a:prstClr val="white"/>
                </a:solidFill>
                <a:latin typeface="Book Antiqua" pitchFamily="18" charset="0"/>
              </a:rPr>
              <a:t>et tous les autres disciples,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0D5812F8-A36F-0D2D-76A7-0439CC2ED0E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33F4A3A0-E70C-FE23-0542-B06E525CAF3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68008410"/>
      </p:ext>
    </p:extLst>
  </p:cSld>
  <p:clrMapOvr>
    <a:masterClrMapping/>
  </p:clrMapOvr>
</p:sld>
</file>

<file path=ppt/slides/slide60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أطلب..</a:t>
            </a:r>
            <a:endParaRPr lang="fr-FR" sz="4267" dirty="0">
              <a:solidFill>
                <a:prstClr val="white"/>
              </a:solidFill>
              <a:latin typeface="Calibri"/>
            </a:endParaRPr>
          </a:p>
          <a:p>
            <a:pPr algn="r" defTabSz="1219170" rtl="1"/>
            <a:r>
              <a:rPr lang="ar-EG" sz="4267" dirty="0" err="1">
                <a:solidFill>
                  <a:prstClr val="white"/>
                </a:solidFill>
                <a:latin typeface="Calibri"/>
                <a:cs typeface="Arial" panose="020B0604020202020204" pitchFamily="34" charset="0"/>
              </a:rPr>
              <a:t>يارئس</a:t>
            </a:r>
            <a:r>
              <a:rPr lang="ar-EG" sz="4267" dirty="0">
                <a:solidFill>
                  <a:prstClr val="white"/>
                </a:solidFill>
                <a:latin typeface="Calibri"/>
                <a:cs typeface="Arial" panose="020B0604020202020204" pitchFamily="34" charset="0"/>
              </a:rPr>
              <a:t> الشمامسة المبارك</a:t>
            </a:r>
            <a:br>
              <a:rPr lang="fr-FR" sz="4267" dirty="0">
                <a:solidFill>
                  <a:prstClr val="white"/>
                </a:solidFill>
                <a:latin typeface="Calibri"/>
              </a:rPr>
            </a:br>
            <a:r>
              <a:rPr lang="ar-EG" sz="4267" dirty="0" err="1">
                <a:solidFill>
                  <a:prstClr val="white"/>
                </a:solidFill>
                <a:latin typeface="Calibri"/>
                <a:cs typeface="Arial" panose="020B0604020202020204" pitchFamily="34" charset="0"/>
              </a:rPr>
              <a:t>استفانوس</a:t>
            </a:r>
            <a:r>
              <a:rPr lang="ar-EG" sz="4267" dirty="0">
                <a:solidFill>
                  <a:prstClr val="white"/>
                </a:solidFill>
                <a:latin typeface="Calibri"/>
                <a:cs typeface="Arial" panose="020B0604020202020204" pitchFamily="34" charset="0"/>
              </a:rPr>
              <a:t> الشهيد الأول</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ليغفر...</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¿T=w @ </a:t>
            </a:r>
            <a:r>
              <a:rPr lang="fr-FR" sz="3733" dirty="0" err="1">
                <a:solidFill>
                  <a:prstClr val="white"/>
                </a:solidFill>
                <a:latin typeface="CS Avva Shenouda" pitchFamily="34" charset="0"/>
              </a:rPr>
              <a:t>piar,ydi`akwn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et`cmarwout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Ctevanoc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pisorp</a:t>
            </a:r>
            <a:r>
              <a:rPr lang="fr-FR" sz="3733" dirty="0">
                <a:solidFill>
                  <a:prstClr val="white"/>
                </a:solidFill>
                <a:latin typeface="CS Avva Shenouda" pitchFamily="34" charset="0"/>
              </a:rPr>
              <a:t> `m¢ @ `n=t=e=f...</a:t>
            </a: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a:t>
            </a:r>
          </a:p>
          <a:p>
            <a:pPr algn="ctr" defTabSz="1219170"/>
            <a:r>
              <a:rPr lang="fr-FR" sz="3733" b="1" dirty="0">
                <a:solidFill>
                  <a:prstClr val="white"/>
                </a:solidFill>
                <a:latin typeface="Book Antiqua" pitchFamily="18" charset="0"/>
              </a:rPr>
              <a:t>L’archidiacre béni Etienne, </a:t>
            </a:r>
          </a:p>
          <a:p>
            <a:pPr algn="ctr" defTabSz="1219170"/>
            <a:r>
              <a:rPr lang="fr-FR" sz="3733" b="1" dirty="0">
                <a:solidFill>
                  <a:prstClr val="white"/>
                </a:solidFill>
                <a:latin typeface="Book Antiqua" pitchFamily="18" charset="0"/>
              </a:rPr>
              <a:t>ô toi le premier martyr,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556686A3-61AB-8A61-DDDC-9325C2419B6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550BA8CD-8A18-BE35-CA5E-E04552FECE3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9696954"/>
      </p:ext>
    </p:extLst>
  </p:cSld>
  <p:clrMapOvr>
    <a:masterClrMapping/>
  </p:clrMapOvr>
</p:sld>
</file>

<file path=ppt/slides/slide60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أطلب..</a:t>
            </a:r>
            <a:endParaRPr lang="fr-FR" sz="4267" dirty="0">
              <a:solidFill>
                <a:prstClr val="white"/>
              </a:solidFill>
              <a:latin typeface="Calibri"/>
            </a:endParaRPr>
          </a:p>
          <a:p>
            <a:pPr algn="r" defTabSz="1219170" rtl="1"/>
            <a:r>
              <a:rPr lang="ar-EG" sz="4267" dirty="0">
                <a:solidFill>
                  <a:prstClr val="white"/>
                </a:solidFill>
                <a:latin typeface="Calibri"/>
                <a:cs typeface="Arial" panose="020B0604020202020204" pitchFamily="34" charset="0"/>
              </a:rPr>
              <a:t>أيها الناظر الإله </a:t>
            </a:r>
            <a:r>
              <a:rPr lang="ar-EG" sz="4267" dirty="0" err="1">
                <a:solidFill>
                  <a:prstClr val="white"/>
                </a:solidFill>
                <a:latin typeface="Calibri"/>
                <a:cs typeface="Arial" panose="020B0604020202020204" pitchFamily="34" charset="0"/>
              </a:rPr>
              <a:t>الإنجيلى</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مرقس الرسول</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ليغفر...</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T=w @ </a:t>
            </a:r>
            <a:r>
              <a:rPr lang="fr-FR" sz="3733" dirty="0" err="1">
                <a:solidFill>
                  <a:prstClr val="white"/>
                </a:solidFill>
                <a:latin typeface="CS Avva Shenouda" pitchFamily="34" charset="0"/>
              </a:rPr>
              <a:t>pi;ewrimoc</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neuaggelictyc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Markoc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pi`apoctoloc</a:t>
            </a:r>
            <a:r>
              <a:rPr lang="fr-FR" sz="3733" dirty="0">
                <a:solidFill>
                  <a:prstClr val="white"/>
                </a:solidFill>
                <a:latin typeface="CS Avva Shenouda" pitchFamily="34" charset="0"/>
              </a:rPr>
              <a:t> @ `n=t=e=f...</a:t>
            </a: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a:t>
            </a:r>
          </a:p>
          <a:p>
            <a:pPr algn="ctr" defTabSz="1219170"/>
            <a:r>
              <a:rPr lang="fr-FR" sz="3733" b="1" dirty="0">
                <a:solidFill>
                  <a:prstClr val="white"/>
                </a:solidFill>
                <a:latin typeface="Book Antiqua" pitchFamily="18" charset="0"/>
              </a:rPr>
              <a:t>Le contemplateur de Dieu, </a:t>
            </a:r>
          </a:p>
          <a:p>
            <a:pPr algn="ctr" defTabSz="1219170"/>
            <a:r>
              <a:rPr lang="fr-FR" sz="3733" b="1" dirty="0">
                <a:solidFill>
                  <a:prstClr val="white"/>
                </a:solidFill>
                <a:latin typeface="Book Antiqua" pitchFamily="18" charset="0"/>
              </a:rPr>
              <a:t>l’évangéliste Marc l’apôtre,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9918E43B-E89B-176D-9E51-2557B6698B4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82071862-4F79-74CF-4DD4-E306D1EA099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89957950"/>
      </p:ext>
    </p:extLst>
  </p:cSld>
  <p:clrMapOvr>
    <a:masterClrMapping/>
  </p:clrMapOvr>
</p:sld>
</file>

<file path=ppt/slides/slide60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أطلب..</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أيها الشهيد المجاهِد</a:t>
            </a:r>
            <a:br>
              <a:rPr lang="fr-FR" sz="4800" dirty="0">
                <a:solidFill>
                  <a:prstClr val="white"/>
                </a:solidFill>
                <a:latin typeface="Calibri"/>
              </a:rPr>
            </a:br>
            <a:r>
              <a:rPr lang="ar-EG" sz="4800" dirty="0">
                <a:solidFill>
                  <a:prstClr val="white"/>
                </a:solidFill>
                <a:latin typeface="Calibri"/>
                <a:cs typeface="Arial" panose="020B0604020202020204" pitchFamily="34" charset="0"/>
              </a:rPr>
              <a:t>سيدى الملك </a:t>
            </a:r>
            <a:r>
              <a:rPr lang="ar-EG" sz="4800" dirty="0" err="1">
                <a:solidFill>
                  <a:prstClr val="white"/>
                </a:solidFill>
                <a:latin typeface="Calibri"/>
                <a:cs typeface="Arial" panose="020B0604020202020204" pitchFamily="34" charset="0"/>
              </a:rPr>
              <a:t>جيؤرجيوس</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ليغفر...</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pt-BR" sz="3733" dirty="0">
                <a:solidFill>
                  <a:prstClr val="white"/>
                </a:solidFill>
                <a:latin typeface="CS Avva Shenouda" pitchFamily="34" charset="0"/>
              </a:rPr>
              <a:t>T=w @ pia;lovoroc `m¢ @ pa¡ `pouro Gewrgioc @ `n=t=e=f...</a:t>
            </a:r>
            <a:endParaRPr lang="fr-FR" sz="3733" dirty="0">
              <a:solidFill>
                <a:prstClr val="white"/>
              </a:solidFill>
              <a:latin typeface="CS Avva Shenouda" pitchFamily="34" charset="0"/>
            </a:endParaRP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a:t>
            </a:r>
          </a:p>
          <a:p>
            <a:pPr algn="ctr" defTabSz="1219170"/>
            <a:r>
              <a:rPr lang="fr-FR" sz="3733" b="1" dirty="0">
                <a:solidFill>
                  <a:prstClr val="white"/>
                </a:solidFill>
                <a:latin typeface="Book Antiqua" pitchFamily="18" charset="0"/>
              </a:rPr>
              <a:t>Le persévérant martyr, </a:t>
            </a:r>
          </a:p>
          <a:p>
            <a:pPr algn="ctr" defTabSz="1219170"/>
            <a:r>
              <a:rPr lang="fr-FR" sz="3733" b="1" dirty="0">
                <a:solidFill>
                  <a:prstClr val="white"/>
                </a:solidFill>
                <a:latin typeface="Book Antiqua" pitchFamily="18" charset="0"/>
              </a:rPr>
              <a:t>ô mon Seigneur le roi Georges,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1E800377-7C78-E871-6987-DAEFB08744F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6B70B0FA-7058-E704-1F79-CBB14312D28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43029176"/>
      </p:ext>
    </p:extLst>
  </p:cSld>
  <p:clrMapOvr>
    <a:masterClrMapping/>
  </p:clrMapOvr>
</p:sld>
</file>

<file path=ppt/slides/slide60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أطلبوا..</a:t>
            </a:r>
            <a:endParaRPr lang="fr-FR" sz="4267" dirty="0">
              <a:solidFill>
                <a:prstClr val="white"/>
              </a:solidFill>
              <a:latin typeface="Calibri"/>
            </a:endParaRPr>
          </a:p>
          <a:p>
            <a:pPr algn="r" defTabSz="1219170" rtl="1"/>
            <a:r>
              <a:rPr lang="ar-EG" sz="4267" dirty="0" err="1">
                <a:solidFill>
                  <a:prstClr val="white"/>
                </a:solidFill>
                <a:latin typeface="Calibri"/>
                <a:cs typeface="Arial" panose="020B0604020202020204" pitchFamily="34" charset="0"/>
              </a:rPr>
              <a:t>ياتيؤدوروس</a:t>
            </a:r>
            <a:r>
              <a:rPr lang="ar-EG" sz="4267" dirty="0">
                <a:solidFill>
                  <a:prstClr val="white"/>
                </a:solidFill>
                <a:latin typeface="Calibri"/>
                <a:cs typeface="Arial" panose="020B0604020202020204" pitchFamily="34" charset="0"/>
              </a:rPr>
              <a:t> </a:t>
            </a:r>
            <a:r>
              <a:rPr lang="ar-EG" sz="4267" dirty="0" err="1">
                <a:solidFill>
                  <a:prstClr val="white"/>
                </a:solidFill>
                <a:latin typeface="Calibri"/>
                <a:cs typeface="Arial" panose="020B0604020202020204" pitchFamily="34" charset="0"/>
              </a:rPr>
              <a:t>وتيؤدوروس</a:t>
            </a:r>
            <a:br>
              <a:rPr lang="fr-FR" sz="4267" dirty="0">
                <a:solidFill>
                  <a:prstClr val="white"/>
                </a:solidFill>
                <a:latin typeface="Calibri"/>
              </a:rPr>
            </a:br>
            <a:r>
              <a:rPr lang="ar-EG" sz="4267" dirty="0" err="1">
                <a:solidFill>
                  <a:prstClr val="white"/>
                </a:solidFill>
                <a:latin typeface="Calibri"/>
                <a:cs typeface="Arial" panose="020B0604020202020204" pitchFamily="34" charset="0"/>
              </a:rPr>
              <a:t>ولاونديوس</a:t>
            </a:r>
            <a:r>
              <a:rPr lang="ar-EG" sz="4267" dirty="0">
                <a:solidFill>
                  <a:prstClr val="white"/>
                </a:solidFill>
                <a:latin typeface="Calibri"/>
                <a:cs typeface="Arial" panose="020B0604020202020204" pitchFamily="34" charset="0"/>
              </a:rPr>
              <a:t> </a:t>
            </a:r>
            <a:r>
              <a:rPr lang="ar-EG" sz="4267" dirty="0" err="1">
                <a:solidFill>
                  <a:prstClr val="white"/>
                </a:solidFill>
                <a:latin typeface="Calibri"/>
                <a:cs typeface="Arial" panose="020B0604020202020204" pitchFamily="34" charset="0"/>
              </a:rPr>
              <a:t>وبانيكاروس</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ليغفر...</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pt-BR" sz="3733" dirty="0">
                <a:solidFill>
                  <a:prstClr val="white"/>
                </a:solidFill>
                <a:latin typeface="CS Avva Shenouda" pitchFamily="34" charset="0"/>
              </a:rPr>
              <a:t>T=w @ :e`odwroc nem :e`odwroc @ nem Leontioc nem Panikaroc @ `n=t=e=f...</a:t>
            </a:r>
            <a:endParaRPr lang="fr-FR" sz="3733" dirty="0">
              <a:solidFill>
                <a:prstClr val="white"/>
              </a:solidFill>
              <a:latin typeface="CS Avva Shenouda" pitchFamily="34" charset="0"/>
            </a:endParaRP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Théodore et Théodore, </a:t>
            </a:r>
          </a:p>
          <a:p>
            <a:pPr algn="ctr" defTabSz="1219170"/>
            <a:r>
              <a:rPr lang="fr-FR" sz="3733" b="1" dirty="0">
                <a:solidFill>
                  <a:prstClr val="white"/>
                </a:solidFill>
                <a:latin typeface="Book Antiqua" pitchFamily="18" charset="0"/>
              </a:rPr>
              <a:t>Léonce et </a:t>
            </a:r>
            <a:r>
              <a:rPr lang="fr-FR" sz="3733" b="1" dirty="0" err="1">
                <a:solidFill>
                  <a:prstClr val="white"/>
                </a:solidFill>
                <a:latin typeface="Book Antiqua" pitchFamily="18" charset="0"/>
              </a:rPr>
              <a:t>Panicaros</a:t>
            </a:r>
            <a:r>
              <a:rPr lang="fr-FR" sz="3733" b="1" dirty="0">
                <a:solidFill>
                  <a:prstClr val="white"/>
                </a:solidFill>
                <a:latin typeface="Book Antiqua" pitchFamily="18" charset="0"/>
              </a:rPr>
              <a:t>,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1F0D7DAD-6C9F-3509-5ED2-DEBD1F6B828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90F15D78-55E0-CBEA-0DF4-CE29893FDBE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20872053"/>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6"/>
            <a:ext cx="11247156" cy="1446550"/>
          </a:xfrm>
          <a:prstGeom prst="rect">
            <a:avLst/>
          </a:prstGeom>
        </p:spPr>
        <p:txBody>
          <a:bodyPr wrap="square">
            <a:spAutoFit/>
          </a:bodyPr>
          <a:lstStyle/>
          <a:p>
            <a:pPr algn="just" rtl="1"/>
            <a:r>
              <a:rPr lang="ar-EG" sz="4400" dirty="0">
                <a:solidFill>
                  <a:prstClr val="white"/>
                </a:solidFill>
              </a:rPr>
              <a:t>نور أشرق للصديقين و فرح لمستقيمى </a:t>
            </a:r>
            <a:r>
              <a:rPr lang="ar-EG" sz="4400" dirty="0" err="1">
                <a:solidFill>
                  <a:prstClr val="white"/>
                </a:solidFill>
              </a:rPr>
              <a:t>القلوب.</a:t>
            </a:r>
            <a:r>
              <a:rPr lang="ar-EG" sz="4400" dirty="0">
                <a:solidFill>
                  <a:prstClr val="white"/>
                </a:solidFill>
              </a:rPr>
              <a:t> افرحوا أيها </a:t>
            </a:r>
            <a:r>
              <a:rPr lang="ar-EG" sz="4400" dirty="0" err="1">
                <a:solidFill>
                  <a:prstClr val="white"/>
                </a:solidFill>
              </a:rPr>
              <a:t>الصديقون</a:t>
            </a:r>
            <a:r>
              <a:rPr lang="ar-EG" sz="4400" dirty="0">
                <a:solidFill>
                  <a:prstClr val="white"/>
                </a:solidFill>
              </a:rPr>
              <a:t> </a:t>
            </a:r>
            <a:r>
              <a:rPr lang="ar-EG" sz="4400" dirty="0" err="1">
                <a:solidFill>
                  <a:prstClr val="white"/>
                </a:solidFill>
              </a:rPr>
              <a:t>بالرب.</a:t>
            </a:r>
            <a:r>
              <a:rPr lang="ar-EG" sz="4400" dirty="0">
                <a:solidFill>
                  <a:prstClr val="white"/>
                </a:solidFill>
              </a:rPr>
              <a:t> واعترفوا لذكر </a:t>
            </a:r>
            <a:r>
              <a:rPr lang="ar-EG" sz="4400" dirty="0" err="1">
                <a:solidFill>
                  <a:prstClr val="white"/>
                </a:solidFill>
              </a:rPr>
              <a:t>قدسه.</a:t>
            </a:r>
            <a:r>
              <a:rPr lang="ar-EG" sz="4400" dirty="0">
                <a:solidFill>
                  <a:prstClr val="white"/>
                </a:solidFill>
              </a:rPr>
              <a:t> </a:t>
            </a:r>
            <a:r>
              <a:rPr lang="ar-EG" sz="4400" dirty="0" err="1">
                <a:solidFill>
                  <a:prstClr val="white"/>
                </a:solidFill>
              </a:rPr>
              <a:t>الليلويا</a:t>
            </a:r>
            <a:endParaRPr lang="fr-FR" sz="4400" dirty="0">
              <a:solidFill>
                <a:prstClr val="white"/>
              </a:solidFill>
            </a:endParaRPr>
          </a:p>
        </p:txBody>
      </p:sp>
      <p:sp>
        <p:nvSpPr>
          <p:cNvPr id="7" name="Rectangle 6"/>
          <p:cNvSpPr/>
          <p:nvPr/>
        </p:nvSpPr>
        <p:spPr>
          <a:xfrm>
            <a:off x="457200" y="3476615"/>
            <a:ext cx="11247156" cy="1477328"/>
          </a:xfrm>
          <a:prstGeom prst="rect">
            <a:avLst/>
          </a:prstGeom>
        </p:spPr>
        <p:txBody>
          <a:bodyPr wrap="square">
            <a:spAutoFit/>
          </a:bodyPr>
          <a:lstStyle/>
          <a:p>
            <a:pPr algn="ctr"/>
            <a:r>
              <a:rPr lang="fr-FR" sz="3000" b="1" dirty="0">
                <a:solidFill>
                  <a:prstClr val="white"/>
                </a:solidFill>
                <a:latin typeface="Book Antiqua" pitchFamily="18" charset="0"/>
              </a:rPr>
              <a:t>La lumière est semée pour le juste, Et la joie pour ceux dont le cœur est droit. Justes, réjouissez-vous en l'Éternel, Et célébrez par vos louanges sa sainteté! Alléluia.</a:t>
            </a:r>
          </a:p>
        </p:txBody>
      </p:sp>
      <p:sp>
        <p:nvSpPr>
          <p:cNvPr id="4" name="Rectangle 3">
            <a:hlinkClick r:id="rId2" action="ppaction://hlinksldjump"/>
            <a:extLst>
              <a:ext uri="{FF2B5EF4-FFF2-40B4-BE49-F238E27FC236}">
                <a16:creationId xmlns:a16="http://schemas.microsoft.com/office/drawing/2014/main" id="{94305E23-2F32-123C-5677-13607AC2D1ED}"/>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C612D645-2779-837E-ADB3-B3F96012E4B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A4263D86-CB47-2407-ADE3-78DDF2A1EC7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75311072"/>
      </p:ext>
    </p:extLst>
  </p:cSld>
  <p:clrMapOvr>
    <a:masterClrMapping/>
  </p:clrMapOvr>
</p:sld>
</file>

<file path=ppt/slides/slide6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أطلبوا..</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يا </a:t>
            </a:r>
            <a:r>
              <a:rPr lang="ar-EG" sz="4800" dirty="0" err="1">
                <a:solidFill>
                  <a:prstClr val="white"/>
                </a:solidFill>
                <a:latin typeface="Calibri"/>
                <a:cs typeface="Arial" panose="020B0604020202020204" pitchFamily="34" charset="0"/>
              </a:rPr>
              <a:t>فيلوباتير</a:t>
            </a:r>
            <a:r>
              <a:rPr lang="ar-EG" sz="4800" dirty="0">
                <a:solidFill>
                  <a:prstClr val="white"/>
                </a:solidFill>
                <a:latin typeface="Calibri"/>
                <a:cs typeface="Arial" panose="020B0604020202020204" pitchFamily="34" charset="0"/>
              </a:rPr>
              <a:t> </a:t>
            </a:r>
            <a:r>
              <a:rPr lang="ar-EG" sz="4800" dirty="0" err="1">
                <a:solidFill>
                  <a:prstClr val="white"/>
                </a:solidFill>
                <a:latin typeface="Calibri"/>
                <a:cs typeface="Arial" panose="020B0604020202020204" pitchFamily="34" charset="0"/>
              </a:rPr>
              <a:t>مرقوريوس</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وأبا مينا وأبا بقطر</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ليغفر...</a:t>
            </a:r>
            <a:endParaRPr lang="fr-FR" sz="4800"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pt-BR" sz="3733" dirty="0">
                <a:solidFill>
                  <a:prstClr val="white"/>
                </a:solidFill>
                <a:latin typeface="CS Avva Shenouda" pitchFamily="34" charset="0"/>
              </a:rPr>
              <a:t>T=w @ Vilopatyr Merkourioc @ nem `apa Myna nem `apa Biktwr @ `n=t=e=f...</a:t>
            </a:r>
            <a:endParaRPr lang="fr-FR" sz="3733" dirty="0">
              <a:solidFill>
                <a:prstClr val="white"/>
              </a:solidFill>
              <a:latin typeface="CS Avva Shenouda" pitchFamily="34" charset="0"/>
            </a:endParaRP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err="1">
                <a:solidFill>
                  <a:prstClr val="white"/>
                </a:solidFill>
                <a:latin typeface="Book Antiqua" pitchFamily="18" charset="0"/>
              </a:rPr>
              <a:t>Philopater</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Mercorios</a:t>
            </a:r>
            <a:r>
              <a:rPr lang="fr-FR" sz="3733" b="1" dirty="0">
                <a:solidFill>
                  <a:prstClr val="white"/>
                </a:solidFill>
                <a:latin typeface="Book Antiqua" pitchFamily="18" charset="0"/>
              </a:rPr>
              <a:t>, </a:t>
            </a:r>
          </a:p>
          <a:p>
            <a:pPr algn="ctr" defTabSz="1219170"/>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Mina, </a:t>
            </a:r>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Victor,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28B6B2D5-3B40-FE16-0796-92B071962DA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A2BDD72A-8C8C-2D77-F99B-A1BD0504B94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54811906"/>
      </p:ext>
    </p:extLst>
  </p:cSld>
  <p:clrMapOvr>
    <a:masterClrMapping/>
  </p:clrMapOvr>
</p:sld>
</file>

<file path=ppt/slides/slide6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 name="Rectangle 6"/>
          <p:cNvSpPr/>
          <p:nvPr/>
        </p:nvSpPr>
        <p:spPr>
          <a:xfrm>
            <a:off x="448229" y="381304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Seigneur Claude et Théodore, </a:t>
            </a:r>
          </a:p>
          <a:p>
            <a:pPr algn="ctr" defTabSz="1219170"/>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Ischyron</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Isaac, </a:t>
            </a:r>
          </a:p>
          <a:p>
            <a:pPr algn="ctr" defTabSz="1219170"/>
            <a:r>
              <a:rPr lang="fr-FR" sz="3733" b="1" dirty="0">
                <a:solidFill>
                  <a:prstClr val="white"/>
                </a:solidFill>
                <a:latin typeface="Book Antiqua" pitchFamily="18" charset="0"/>
              </a:rPr>
              <a:t>pour qu’Il...</a:t>
            </a:r>
          </a:p>
        </p:txBody>
      </p:sp>
      <p:sp>
        <p:nvSpPr>
          <p:cNvPr id="5" name="Rectangle 4"/>
          <p:cNvSpPr/>
          <p:nvPr/>
        </p:nvSpPr>
        <p:spPr>
          <a:xfrm>
            <a:off x="6672064" y="340594"/>
            <a:ext cx="5088565" cy="2472728"/>
          </a:xfrm>
          <a:prstGeom prst="rect">
            <a:avLst/>
          </a:prstGeom>
        </p:spPr>
        <p:txBody>
          <a:bodyPr wrap="square">
            <a:spAutoFit/>
          </a:bodyPr>
          <a:lstStyle/>
          <a:p>
            <a:pPr algn="just" defTabSz="1219170" rtl="1"/>
            <a:r>
              <a:rPr lang="ar-EG" sz="3867" dirty="0">
                <a:solidFill>
                  <a:prstClr val="white"/>
                </a:solidFill>
                <a:latin typeface="Calibri"/>
                <a:cs typeface="Arial" panose="020B0604020202020204" pitchFamily="34" charset="0"/>
              </a:rPr>
              <a:t>أطلبوا..</a:t>
            </a:r>
            <a:endParaRPr lang="fr-FR" sz="3867" dirty="0">
              <a:solidFill>
                <a:prstClr val="white"/>
              </a:solidFill>
              <a:latin typeface="Calibri"/>
            </a:endParaRPr>
          </a:p>
          <a:p>
            <a:pPr algn="r" defTabSz="1219170" rtl="1"/>
            <a:r>
              <a:rPr lang="ar-EG" sz="3867" dirty="0" err="1">
                <a:solidFill>
                  <a:prstClr val="white"/>
                </a:solidFill>
                <a:latin typeface="Calibri"/>
                <a:cs typeface="Arial" panose="020B0604020202020204" pitchFamily="34" charset="0"/>
              </a:rPr>
              <a:t>ياسيدي</a:t>
            </a:r>
            <a:r>
              <a:rPr lang="ar-EG" sz="3867" dirty="0">
                <a:solidFill>
                  <a:prstClr val="white"/>
                </a:solidFill>
                <a:latin typeface="Calibri"/>
                <a:cs typeface="Arial" panose="020B0604020202020204" pitchFamily="34" charset="0"/>
              </a:rPr>
              <a:t> </a:t>
            </a:r>
            <a:r>
              <a:rPr lang="ar-EG" sz="3867" dirty="0" err="1">
                <a:solidFill>
                  <a:prstClr val="white"/>
                </a:solidFill>
                <a:latin typeface="Calibri"/>
                <a:cs typeface="Arial" panose="020B0604020202020204" pitchFamily="34" charset="0"/>
              </a:rPr>
              <a:t>اقلوديوس</a:t>
            </a:r>
            <a:r>
              <a:rPr lang="ar-EG" sz="3867" dirty="0">
                <a:solidFill>
                  <a:prstClr val="white"/>
                </a:solidFill>
                <a:latin typeface="Calibri"/>
                <a:cs typeface="Arial" panose="020B0604020202020204" pitchFamily="34" charset="0"/>
              </a:rPr>
              <a:t> </a:t>
            </a:r>
            <a:r>
              <a:rPr lang="ar-EG" sz="3867" dirty="0" err="1">
                <a:solidFill>
                  <a:prstClr val="white"/>
                </a:solidFill>
                <a:latin typeface="Calibri"/>
                <a:cs typeface="Arial" panose="020B0604020202020204" pitchFamily="34" charset="0"/>
              </a:rPr>
              <a:t>وتيؤدوروس</a:t>
            </a:r>
            <a:br>
              <a:rPr lang="fr-FR" sz="3867" dirty="0">
                <a:solidFill>
                  <a:prstClr val="white"/>
                </a:solidFill>
                <a:latin typeface="Calibri"/>
              </a:rPr>
            </a:br>
            <a:r>
              <a:rPr lang="ar-EG" sz="3867" dirty="0">
                <a:solidFill>
                  <a:prstClr val="white"/>
                </a:solidFill>
                <a:latin typeface="Calibri"/>
                <a:cs typeface="Arial" panose="020B0604020202020204" pitchFamily="34" charset="0"/>
              </a:rPr>
              <a:t>وأبا </a:t>
            </a:r>
            <a:r>
              <a:rPr lang="ar-EG" sz="3867" dirty="0" err="1">
                <a:solidFill>
                  <a:prstClr val="white"/>
                </a:solidFill>
                <a:latin typeface="Calibri"/>
                <a:cs typeface="Arial" panose="020B0604020202020204" pitchFamily="34" charset="0"/>
              </a:rPr>
              <a:t>سخيرون</a:t>
            </a:r>
            <a:r>
              <a:rPr lang="ar-EG" sz="3867" dirty="0">
                <a:solidFill>
                  <a:prstClr val="white"/>
                </a:solidFill>
                <a:latin typeface="Calibri"/>
                <a:cs typeface="Arial" panose="020B0604020202020204" pitchFamily="34" charset="0"/>
              </a:rPr>
              <a:t> وأبا اسحق</a:t>
            </a:r>
            <a:br>
              <a:rPr lang="fr-FR" sz="3867" dirty="0">
                <a:solidFill>
                  <a:prstClr val="white"/>
                </a:solidFill>
                <a:latin typeface="Calibri"/>
              </a:rPr>
            </a:br>
            <a:r>
              <a:rPr lang="ar-EG" sz="3867" dirty="0">
                <a:solidFill>
                  <a:prstClr val="white"/>
                </a:solidFill>
                <a:latin typeface="Calibri"/>
                <a:cs typeface="Arial" panose="020B0604020202020204" pitchFamily="34" charset="0"/>
              </a:rPr>
              <a:t>ليغفر...</a:t>
            </a:r>
            <a:endParaRPr lang="fr-FR" sz="38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T=w @ </a:t>
            </a:r>
            <a:r>
              <a:rPr lang="pt-BR" sz="3733">
                <a:solidFill>
                  <a:prstClr val="white"/>
                </a:solidFill>
                <a:latin typeface="CS Avva Shenouda" pitchFamily="34" charset="0"/>
              </a:rPr>
              <a:t>kuri `Klaudioc </a:t>
            </a:r>
            <a:r>
              <a:rPr lang="pt-BR" sz="3733" dirty="0">
                <a:solidFill>
                  <a:prstClr val="white"/>
                </a:solidFill>
                <a:latin typeface="CS Avva Shenouda" pitchFamily="34" charset="0"/>
              </a:rPr>
              <a:t>nem :e`odwroc @ nem `apa C,uron nem `apa Icaak @ `n=t=e=f...</a:t>
            </a:r>
            <a:endParaRPr lang="fr-FR" sz="3733" dirty="0">
              <a:solidFill>
                <a:prstClr val="white"/>
              </a:solidFill>
              <a:latin typeface="CS Avva Shenouda" pitchFamily="34" charset="0"/>
            </a:endParaRPr>
          </a:p>
        </p:txBody>
      </p:sp>
      <p:sp>
        <p:nvSpPr>
          <p:cNvPr id="19" name="ZoneTexte 18">
            <a:extLst>
              <a:ext uri="{FF2B5EF4-FFF2-40B4-BE49-F238E27FC236}">
                <a16:creationId xmlns:a16="http://schemas.microsoft.com/office/drawing/2014/main" id="{C489302A-3F5E-E4BA-509D-7C25E187293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20" name="ZoneTexte 19">
            <a:hlinkClick r:id="rId2" action="ppaction://hlinksldjump"/>
            <a:extLst>
              <a:ext uri="{FF2B5EF4-FFF2-40B4-BE49-F238E27FC236}">
                <a16:creationId xmlns:a16="http://schemas.microsoft.com/office/drawing/2014/main" id="{B26906E6-B1D4-E41E-04C5-8BB5F03A643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
        <p:nvSpPr>
          <p:cNvPr id="3" name="Rectangle 2">
            <a:hlinkClick r:id="rId3" action="ppaction://hlinksldjump"/>
          </p:cNvPr>
          <p:cNvSpPr/>
          <p:nvPr/>
        </p:nvSpPr>
        <p:spPr>
          <a:xfrm>
            <a:off x="10646296" y="5733256"/>
            <a:ext cx="116470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dirty="0">
                <a:solidFill>
                  <a:prstClr val="white"/>
                </a:solidFill>
                <a:latin typeface="CS Avva Shenouda" pitchFamily="34" charset="0"/>
              </a:rPr>
              <a:t>ny=e==;=u</a:t>
            </a:r>
            <a:endParaRPr lang="fr-FR" dirty="0">
              <a:solidFill>
                <a:prstClr val="white"/>
              </a:solidFill>
            </a:endParaRPr>
          </a:p>
        </p:txBody>
      </p:sp>
      <p:sp>
        <p:nvSpPr>
          <p:cNvPr id="4" name="Rectangle 3">
            <a:hlinkClick r:id="rId4" action="ppaction://hlinksldjump"/>
            <a:extLst>
              <a:ext uri="{FF2B5EF4-FFF2-40B4-BE49-F238E27FC236}">
                <a16:creationId xmlns:a16="http://schemas.microsoft.com/office/drawing/2014/main" id="{80400B90-FDE5-49DD-81D6-C03641318978}"/>
              </a:ext>
            </a:extLst>
          </p:cNvPr>
          <p:cNvSpPr/>
          <p:nvPr/>
        </p:nvSpPr>
        <p:spPr>
          <a:xfrm>
            <a:off x="10646296" y="5129557"/>
            <a:ext cx="116470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dirty="0">
                <a:solidFill>
                  <a:prstClr val="white"/>
                </a:solidFill>
                <a:latin typeface="Times New Roman" panose="02020603050405020304" pitchFamily="18" charset="0"/>
                <a:cs typeface="Times New Roman" panose="02020603050405020304" pitchFamily="18" charset="0"/>
              </a:rPr>
              <a:t>DCO</a:t>
            </a:r>
            <a:endParaRPr lang="fr-FR"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266054835"/>
      </p:ext>
    </p:extLst>
  </p:cSld>
  <p:clrMapOvr>
    <a:masterClrMapping/>
  </p:clrMapOvr>
</p:sld>
</file>

<file path=ppt/slides/slide6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اطلبوا..</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ياواسيليدس</a:t>
            </a:r>
            <a:r>
              <a:rPr lang="ar-EG" sz="4800" dirty="0">
                <a:solidFill>
                  <a:prstClr val="white"/>
                </a:solidFill>
                <a:latin typeface="Calibri"/>
                <a:cs typeface="Arial" panose="020B0604020202020204" pitchFamily="34" charset="0"/>
              </a:rPr>
              <a:t> </a:t>
            </a:r>
            <a:r>
              <a:rPr lang="ar-EG" sz="4800" dirty="0" err="1">
                <a:solidFill>
                  <a:prstClr val="white"/>
                </a:solidFill>
                <a:latin typeface="Calibri"/>
                <a:cs typeface="Arial" panose="020B0604020202020204" pitchFamily="34" charset="0"/>
              </a:rPr>
              <a:t>وأوسابيوس</a:t>
            </a:r>
            <a:br>
              <a:rPr lang="fr-FR" sz="4800" dirty="0">
                <a:solidFill>
                  <a:prstClr val="white"/>
                </a:solidFill>
                <a:latin typeface="Calibri"/>
              </a:rPr>
            </a:br>
            <a:r>
              <a:rPr lang="ar-EG" sz="4800" dirty="0" err="1">
                <a:solidFill>
                  <a:prstClr val="white"/>
                </a:solidFill>
                <a:latin typeface="Calibri"/>
                <a:cs typeface="Arial" panose="020B0604020202020204" pitchFamily="34" charset="0"/>
              </a:rPr>
              <a:t>ومقاريوس</a:t>
            </a:r>
            <a:r>
              <a:rPr lang="ar-EG" sz="4800" dirty="0">
                <a:solidFill>
                  <a:prstClr val="white"/>
                </a:solidFill>
                <a:latin typeface="Calibri"/>
                <a:cs typeface="Arial" panose="020B0604020202020204" pitchFamily="34" charset="0"/>
              </a:rPr>
              <a:t> </a:t>
            </a:r>
            <a:r>
              <a:rPr lang="ar-EG" sz="4800" dirty="0" err="1">
                <a:solidFill>
                  <a:prstClr val="white"/>
                </a:solidFill>
                <a:latin typeface="Calibri"/>
                <a:cs typeface="Arial" panose="020B0604020202020204" pitchFamily="34" charset="0"/>
              </a:rPr>
              <a:t>وفيلوثاؤس</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ليغفر...</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pt-BR" sz="3733" dirty="0">
                <a:solidFill>
                  <a:prstClr val="white"/>
                </a:solidFill>
                <a:latin typeface="CS Avva Shenouda" pitchFamily="34" charset="0"/>
              </a:rPr>
              <a:t>T=w @ Bacilityc nem Eucebioc @ nem Makarioc nem Vilo;eoc @ `n=t=e=f...</a:t>
            </a:r>
            <a:endParaRPr lang="fr-FR" sz="3733" dirty="0">
              <a:solidFill>
                <a:prstClr val="white"/>
              </a:solidFill>
              <a:latin typeface="CS Avva Shenouda" pitchFamily="34" charset="0"/>
            </a:endParaRP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err="1">
                <a:solidFill>
                  <a:prstClr val="white"/>
                </a:solidFill>
                <a:latin typeface="Book Antiqua" pitchFamily="18" charset="0"/>
              </a:rPr>
              <a:t>Basilidis</a:t>
            </a:r>
            <a:r>
              <a:rPr lang="fr-FR" sz="3733" b="1" dirty="0">
                <a:solidFill>
                  <a:prstClr val="white"/>
                </a:solidFill>
                <a:latin typeface="Book Antiqua" pitchFamily="18" charset="0"/>
              </a:rPr>
              <a:t> et Eusèbe </a:t>
            </a:r>
          </a:p>
          <a:p>
            <a:pPr algn="ctr" defTabSz="1219170"/>
            <a:r>
              <a:rPr lang="fr-FR" sz="3733" b="1" dirty="0">
                <a:solidFill>
                  <a:prstClr val="white"/>
                </a:solidFill>
                <a:latin typeface="Book Antiqua" pitchFamily="18" charset="0"/>
              </a:rPr>
              <a:t>et Macaire et </a:t>
            </a:r>
            <a:r>
              <a:rPr lang="fr-FR" sz="3733" b="1" dirty="0" err="1">
                <a:solidFill>
                  <a:prstClr val="white"/>
                </a:solidFill>
                <a:latin typeface="Book Antiqua" pitchFamily="18" charset="0"/>
              </a:rPr>
              <a:t>Philothée</a:t>
            </a:r>
            <a:r>
              <a:rPr lang="fr-FR" sz="3733" b="1" dirty="0">
                <a:solidFill>
                  <a:prstClr val="white"/>
                </a:solidFill>
                <a:latin typeface="Book Antiqua" pitchFamily="18" charset="0"/>
              </a:rPr>
              <a:t>,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E4DB1DBC-D687-4EFB-87D1-BA75507E865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0B85FEF5-1920-5CDF-5321-D677F1189C9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66430535"/>
      </p:ext>
    </p:extLst>
  </p:cSld>
  <p:clrMapOvr>
    <a:masterClrMapping/>
  </p:clrMapOvr>
</p:sld>
</file>

<file path=ppt/slides/slide6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اطلبوا..</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ياأنبا</a:t>
            </a:r>
            <a:r>
              <a:rPr lang="ar-EG" sz="4800" dirty="0">
                <a:solidFill>
                  <a:prstClr val="white"/>
                </a:solidFill>
                <a:latin typeface="Calibri"/>
                <a:cs typeface="Arial" panose="020B0604020202020204" pitchFamily="34" charset="0"/>
              </a:rPr>
              <a:t> بسوره وأبا </a:t>
            </a:r>
            <a:r>
              <a:rPr lang="ar-EG" sz="4800" dirty="0" err="1">
                <a:solidFill>
                  <a:prstClr val="white"/>
                </a:solidFill>
                <a:latin typeface="Calibri"/>
                <a:cs typeface="Arial" panose="020B0604020202020204" pitchFamily="34" charset="0"/>
              </a:rPr>
              <a:t>بشاى</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وأبا </a:t>
            </a:r>
            <a:r>
              <a:rPr lang="ar-EG" sz="4800" dirty="0" err="1">
                <a:solidFill>
                  <a:prstClr val="white"/>
                </a:solidFill>
                <a:latin typeface="Calibri"/>
                <a:cs typeface="Arial" panose="020B0604020202020204" pitchFamily="34" charset="0"/>
              </a:rPr>
              <a:t>ايسى</a:t>
            </a:r>
            <a:r>
              <a:rPr lang="ar-EG" sz="4800" dirty="0">
                <a:solidFill>
                  <a:prstClr val="white"/>
                </a:solidFill>
                <a:latin typeface="Calibri"/>
                <a:cs typeface="Arial" panose="020B0604020202020204" pitchFamily="34" charset="0"/>
              </a:rPr>
              <a:t> وتكلا اخته</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ليغفر...</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T=w @ abba Picoura nem `apa `Pswi @ nem `apa `Yci nem :ekla tefcwni @ `n=t=e=f...</a:t>
            </a:r>
            <a:endParaRPr lang="fr-FR" sz="3733" dirty="0">
              <a:solidFill>
                <a:prstClr val="white"/>
              </a:solidFill>
              <a:latin typeface="CS Avva Shenouda" pitchFamily="34" charset="0"/>
            </a:endParaRP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Pisura</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Epshoi</a:t>
            </a:r>
            <a:r>
              <a:rPr lang="fr-FR" sz="3733" b="1" dirty="0">
                <a:solidFill>
                  <a:prstClr val="white"/>
                </a:solidFill>
                <a:latin typeface="Book Antiqua" pitchFamily="18" charset="0"/>
              </a:rPr>
              <a:t> </a:t>
            </a:r>
          </a:p>
          <a:p>
            <a:pPr algn="ctr" defTabSz="1219170"/>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Isi</a:t>
            </a:r>
            <a:r>
              <a:rPr lang="fr-FR" sz="3733" b="1" dirty="0">
                <a:solidFill>
                  <a:prstClr val="white"/>
                </a:solidFill>
                <a:latin typeface="Book Antiqua" pitchFamily="18" charset="0"/>
              </a:rPr>
              <a:t> et sa sœur Thècle,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18D727FF-8360-1F89-EF59-034949C6C10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378FDDED-A678-2897-6B56-D0C8F5BE980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4465700"/>
      </p:ext>
    </p:extLst>
  </p:cSld>
  <p:clrMapOvr>
    <a:masterClrMapping/>
  </p:clrMapOvr>
</p:sld>
</file>

<file path=ppt/slides/slide6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أطلبوا..</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أيها الشهداء المجاهدون</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يسطس وأبالى </a:t>
            </a:r>
            <a:r>
              <a:rPr lang="ar-EG" sz="4800" dirty="0" err="1">
                <a:solidFill>
                  <a:prstClr val="white"/>
                </a:solidFill>
                <a:latin typeface="Calibri"/>
                <a:cs typeface="Arial" panose="020B0604020202020204" pitchFamily="34" charset="0"/>
              </a:rPr>
              <a:t>وتاوكليا</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ليغفر...</a:t>
            </a:r>
            <a:endParaRPr lang="fr-FR" sz="4800"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pt-BR" sz="3733" dirty="0">
                <a:solidFill>
                  <a:prstClr val="white"/>
                </a:solidFill>
                <a:latin typeface="CS Avva Shenouda" pitchFamily="34" charset="0"/>
              </a:rPr>
              <a:t>T=w@ nia;lovoroc `m¢ @ Iouctoc nem Apali nem :e`okli`a @ `n=t=e=f...</a:t>
            </a:r>
            <a:endParaRPr lang="fr-FR" sz="3733" dirty="0">
              <a:solidFill>
                <a:prstClr val="white"/>
              </a:solidFill>
              <a:latin typeface="CS Avva Shenouda" pitchFamily="34" charset="0"/>
            </a:endParaRP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Les persévérants martyrs </a:t>
            </a:r>
          </a:p>
          <a:p>
            <a:pPr algn="ctr" defTabSz="1219170"/>
            <a:r>
              <a:rPr lang="fr-FR" sz="3733" b="1" dirty="0">
                <a:solidFill>
                  <a:prstClr val="white"/>
                </a:solidFill>
                <a:latin typeface="Book Antiqua" pitchFamily="18" charset="0"/>
              </a:rPr>
              <a:t>Justus, </a:t>
            </a:r>
            <a:r>
              <a:rPr lang="fr-FR" sz="3733" b="1" dirty="0" err="1">
                <a:solidFill>
                  <a:prstClr val="white"/>
                </a:solidFill>
                <a:latin typeface="Book Antiqua" pitchFamily="18" charset="0"/>
              </a:rPr>
              <a:t>Apalli</a:t>
            </a:r>
            <a:r>
              <a:rPr lang="fr-FR" sz="3733" b="1" dirty="0">
                <a:solidFill>
                  <a:prstClr val="white"/>
                </a:solidFill>
                <a:latin typeface="Book Antiqua" pitchFamily="18" charset="0"/>
              </a:rPr>
              <a:t> et </a:t>
            </a:r>
            <a:r>
              <a:rPr lang="fr-FR" sz="3733" b="1" dirty="0" err="1">
                <a:solidFill>
                  <a:prstClr val="white"/>
                </a:solidFill>
                <a:latin typeface="Book Antiqua" pitchFamily="18" charset="0"/>
              </a:rPr>
              <a:t>Théoclie</a:t>
            </a:r>
            <a:r>
              <a:rPr lang="fr-FR" sz="3733" b="1" dirty="0">
                <a:solidFill>
                  <a:prstClr val="white"/>
                </a:solidFill>
                <a:latin typeface="Book Antiqua" pitchFamily="18" charset="0"/>
              </a:rPr>
              <a:t>,</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D4E91C0B-D9C7-3F25-0E7A-E546E02E394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6F95C93E-7ED1-59C6-7580-3FFC23C8BEA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13859984"/>
      </p:ext>
    </p:extLst>
  </p:cSld>
  <p:clrMapOvr>
    <a:masterClrMapping/>
  </p:clrMapOvr>
</p:sld>
</file>

<file path=ppt/slides/slide61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أطلبوا..</a:t>
            </a:r>
            <a:endParaRPr lang="fr-FR" sz="4267" dirty="0">
              <a:solidFill>
                <a:prstClr val="white"/>
              </a:solidFill>
              <a:latin typeface="Calibri"/>
            </a:endParaRPr>
          </a:p>
          <a:p>
            <a:pPr algn="r" defTabSz="1219170" rtl="1"/>
            <a:r>
              <a:rPr lang="ar-EG" sz="4267" dirty="0" err="1">
                <a:solidFill>
                  <a:prstClr val="white"/>
                </a:solidFill>
                <a:latin typeface="Calibri"/>
                <a:cs typeface="Arial" panose="020B0604020202020204" pitchFamily="34" charset="0"/>
              </a:rPr>
              <a:t>ياأنبا</a:t>
            </a:r>
            <a:r>
              <a:rPr lang="ar-EG" sz="4267" dirty="0">
                <a:solidFill>
                  <a:prstClr val="white"/>
                </a:solidFill>
                <a:latin typeface="Calibri"/>
                <a:cs typeface="Arial" panose="020B0604020202020204" pitchFamily="34" charset="0"/>
              </a:rPr>
              <a:t> يعقوب الفارسي</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والقديس </a:t>
            </a:r>
            <a:r>
              <a:rPr lang="ar-EG" sz="4267" dirty="0" err="1">
                <a:solidFill>
                  <a:prstClr val="white"/>
                </a:solidFill>
                <a:latin typeface="Calibri"/>
                <a:cs typeface="Arial" panose="020B0604020202020204" pitchFamily="34" charset="0"/>
              </a:rPr>
              <a:t>سرجيوس</a:t>
            </a:r>
            <a:r>
              <a:rPr lang="ar-EG" sz="4267" dirty="0">
                <a:solidFill>
                  <a:prstClr val="white"/>
                </a:solidFill>
                <a:latin typeface="Calibri"/>
                <a:cs typeface="Arial" panose="020B0604020202020204" pitchFamily="34" charset="0"/>
              </a:rPr>
              <a:t> </a:t>
            </a:r>
            <a:r>
              <a:rPr lang="ar-EG" sz="4267" dirty="0" err="1">
                <a:solidFill>
                  <a:prstClr val="white"/>
                </a:solidFill>
                <a:latin typeface="Calibri"/>
                <a:cs typeface="Arial" panose="020B0604020202020204" pitchFamily="34" charset="0"/>
              </a:rPr>
              <a:t>وواخس</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ليغفر...</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T=w @ </a:t>
            </a:r>
            <a:r>
              <a:rPr lang="fr-FR" sz="3733" dirty="0" err="1">
                <a:solidFill>
                  <a:prstClr val="white"/>
                </a:solidFill>
                <a:latin typeface="CS Avva Shenouda" pitchFamily="34" charset="0"/>
              </a:rPr>
              <a:t>abba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Iakwboc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pifercic</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pi`agioc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Cergioc</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Ba,oc</a:t>
            </a:r>
            <a:r>
              <a:rPr lang="fr-FR" sz="3733" dirty="0">
                <a:solidFill>
                  <a:prstClr val="white"/>
                </a:solidFill>
                <a:latin typeface="CS Avva Shenouda" pitchFamily="34" charset="0"/>
              </a:rPr>
              <a:t>@ `n=t=e=f...</a:t>
            </a: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Ô </a:t>
            </a:r>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Jacob le Perse, </a:t>
            </a:r>
          </a:p>
          <a:p>
            <a:pPr algn="ctr" defTabSz="1219170"/>
            <a:r>
              <a:rPr lang="fr-FR" sz="3733" b="1" dirty="0">
                <a:solidFill>
                  <a:prstClr val="white"/>
                </a:solidFill>
                <a:latin typeface="Book Antiqua" pitchFamily="18" charset="0"/>
              </a:rPr>
              <a:t>Saint-Serge et aussi Bacchus,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CC03589D-C0A7-B0BF-65BE-43452DE774C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473C7462-A916-626B-98F7-50B9FF7E0DF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39534061"/>
      </p:ext>
    </p:extLst>
  </p:cSld>
  <p:clrMapOvr>
    <a:masterClrMapping/>
  </p:clrMapOvr>
</p:sld>
</file>

<file path=ppt/slides/slide6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اطلبوا..</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أيها الشهداء المجاهدون</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قزمان واخوته وأمهم</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ليغفر...</a:t>
            </a:r>
            <a:endParaRPr lang="fr-FR" sz="4800"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pt-BR" sz="3733" dirty="0">
                <a:solidFill>
                  <a:prstClr val="white"/>
                </a:solidFill>
                <a:latin typeface="CS Avva Shenouda" pitchFamily="34" charset="0"/>
              </a:rPr>
              <a:t>T=w@ nia;lovoroc `m¢ @ Kocma nem nef`cnyou nem toumau @ `n=t=e=f...</a:t>
            </a:r>
            <a:endParaRPr lang="fr-FR" sz="3733" dirty="0">
              <a:solidFill>
                <a:prstClr val="white"/>
              </a:solidFill>
              <a:latin typeface="CS Avva Shenouda" pitchFamily="34" charset="0"/>
            </a:endParaRP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Les persévérants martyrs, </a:t>
            </a:r>
          </a:p>
          <a:p>
            <a:pPr algn="ctr" defTabSz="1219170"/>
            <a:r>
              <a:rPr lang="fr-FR" sz="3733" b="1" dirty="0">
                <a:solidFill>
                  <a:prstClr val="white"/>
                </a:solidFill>
                <a:latin typeface="Book Antiqua" pitchFamily="18" charset="0"/>
              </a:rPr>
              <a:t>Côme et ses frères et leur mère,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B6FF1016-60A7-5A18-6C0F-6B6638A033A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631172ED-36BE-4F01-A641-992FB13360A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97036250"/>
      </p:ext>
    </p:extLst>
  </p:cSld>
  <p:clrMapOvr>
    <a:masterClrMapping/>
  </p:clrMapOvr>
</p:sld>
</file>

<file path=ppt/slides/slide61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أطلبوا..</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يااباقير</a:t>
            </a:r>
            <a:r>
              <a:rPr lang="ar-EG" sz="4800" dirty="0">
                <a:solidFill>
                  <a:prstClr val="white"/>
                </a:solidFill>
                <a:latin typeface="Calibri"/>
                <a:cs typeface="Arial" panose="020B0604020202020204" pitchFamily="34" charset="0"/>
              </a:rPr>
              <a:t> ويوحنا أخوه</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وبرباره ويوليانه </a:t>
            </a:r>
            <a:r>
              <a:rPr lang="ar-EG" sz="4800" dirty="0" err="1">
                <a:solidFill>
                  <a:prstClr val="white"/>
                </a:solidFill>
                <a:latin typeface="Calibri"/>
                <a:cs typeface="Arial" panose="020B0604020202020204" pitchFamily="34" charset="0"/>
              </a:rPr>
              <a:t>ودميانه</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ليغفر...</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T=w @ `apa Kir nem I=w=a pefcon @ nem Barbara nem Iouliany nem Dumiany @ `n=t=e=f...</a:t>
            </a:r>
            <a:endParaRPr lang="fr-FR" sz="3733" dirty="0">
              <a:solidFill>
                <a:prstClr val="white"/>
              </a:solidFill>
              <a:latin typeface="CS Avva Shenouda" pitchFamily="34" charset="0"/>
            </a:endParaRP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Abba Kir et Jean son frère, </a:t>
            </a:r>
          </a:p>
          <a:p>
            <a:pPr algn="ctr" defTabSz="1219170"/>
            <a:r>
              <a:rPr lang="fr-FR" sz="3733" b="1" dirty="0">
                <a:solidFill>
                  <a:prstClr val="white"/>
                </a:solidFill>
                <a:latin typeface="Book Antiqua" pitchFamily="18" charset="0"/>
              </a:rPr>
              <a:t>Barbara, Julianne, Damienne,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2709AA8B-0381-45C1-1D2C-A08905D2690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0CFF5B48-B410-582D-915A-F95E634A8B7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16170522"/>
      </p:ext>
    </p:extLst>
  </p:cSld>
  <p:clrMapOvr>
    <a:masterClrMapping/>
  </p:clrMapOvr>
</p:sld>
</file>

<file path=ppt/slides/slide61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أطلبوا..</a:t>
            </a:r>
            <a:endParaRPr lang="fr-FR" sz="4267" dirty="0">
              <a:solidFill>
                <a:prstClr val="white"/>
              </a:solidFill>
              <a:latin typeface="Calibri"/>
            </a:endParaRPr>
          </a:p>
          <a:p>
            <a:pPr algn="r" defTabSz="1219170" rtl="1"/>
            <a:r>
              <a:rPr lang="ar-EG" sz="4267" dirty="0">
                <a:solidFill>
                  <a:prstClr val="white"/>
                </a:solidFill>
                <a:latin typeface="Calibri"/>
                <a:cs typeface="Arial" panose="020B0604020202020204" pitchFamily="34" charset="0"/>
              </a:rPr>
              <a:t>أيها الشهيدان المجاهدان</a:t>
            </a:r>
            <a:br>
              <a:rPr lang="fr-FR" sz="4267" dirty="0">
                <a:solidFill>
                  <a:prstClr val="white"/>
                </a:solidFill>
                <a:latin typeface="Calibri"/>
              </a:rPr>
            </a:br>
            <a:r>
              <a:rPr lang="ar-EG" sz="4267" dirty="0">
                <a:solidFill>
                  <a:prstClr val="white"/>
                </a:solidFill>
                <a:latin typeface="Calibri"/>
                <a:cs typeface="Arial" panose="020B0604020202020204" pitchFamily="34" charset="0"/>
              </a:rPr>
              <a:t>السيد </a:t>
            </a:r>
            <a:r>
              <a:rPr lang="ar-EG" sz="4267" dirty="0" err="1">
                <a:solidFill>
                  <a:prstClr val="white"/>
                </a:solidFill>
                <a:latin typeface="Calibri"/>
                <a:cs typeface="Arial" panose="020B0604020202020204" pitchFamily="34" charset="0"/>
              </a:rPr>
              <a:t>أبادير</a:t>
            </a:r>
            <a:r>
              <a:rPr lang="ar-EG" sz="4267" dirty="0">
                <a:solidFill>
                  <a:prstClr val="white"/>
                </a:solidFill>
                <a:latin typeface="Calibri"/>
                <a:cs typeface="Arial" panose="020B0604020202020204" pitchFamily="34" charset="0"/>
              </a:rPr>
              <a:t> وإيرائي أخته</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ليغفر...</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¿T=w @ </a:t>
            </a:r>
            <a:r>
              <a:rPr lang="fr-FR" sz="3733" dirty="0" err="1">
                <a:solidFill>
                  <a:prstClr val="white"/>
                </a:solidFill>
                <a:latin typeface="CS Avva Shenouda" pitchFamily="34" charset="0"/>
              </a:rPr>
              <a:t>nia;lovoroc</a:t>
            </a:r>
            <a:r>
              <a:rPr lang="fr-FR" sz="3733" dirty="0">
                <a:solidFill>
                  <a:prstClr val="white"/>
                </a:solidFill>
                <a:latin typeface="CS Avva Shenouda" pitchFamily="34" charset="0"/>
              </a:rPr>
              <a:t> `m¢ @ </a:t>
            </a:r>
            <a:r>
              <a:rPr lang="fr-FR" sz="3733" dirty="0" err="1">
                <a:solidFill>
                  <a:prstClr val="white"/>
                </a:solidFill>
                <a:latin typeface="CS Avva Shenouda" pitchFamily="34" charset="0"/>
              </a:rPr>
              <a:t>kuri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Apatyr</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Yray</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tefcwni</a:t>
            </a:r>
            <a:r>
              <a:rPr lang="fr-FR" sz="3733" dirty="0">
                <a:solidFill>
                  <a:prstClr val="white"/>
                </a:solidFill>
                <a:latin typeface="CS Avva Shenouda" pitchFamily="34" charset="0"/>
              </a:rPr>
              <a:t> @ `n=t=e=f...</a:t>
            </a:r>
          </a:p>
        </p:txBody>
      </p:sp>
      <p:sp>
        <p:nvSpPr>
          <p:cNvPr id="7" name="Rectangle 6"/>
          <p:cNvSpPr/>
          <p:nvPr/>
        </p:nvSpPr>
        <p:spPr>
          <a:xfrm>
            <a:off x="448229" y="381304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 </a:t>
            </a:r>
          </a:p>
          <a:p>
            <a:pPr algn="ctr" defTabSz="1219170"/>
            <a:r>
              <a:rPr lang="fr-FR" sz="3733" b="1" dirty="0">
                <a:solidFill>
                  <a:prstClr val="white"/>
                </a:solidFill>
                <a:latin typeface="Book Antiqua" pitchFamily="18" charset="0"/>
              </a:rPr>
              <a:t>Les persévérants martyrs, </a:t>
            </a:r>
          </a:p>
          <a:p>
            <a:pPr algn="ctr" defTabSz="1219170"/>
            <a:r>
              <a:rPr lang="fr-FR" sz="3733" b="1" dirty="0">
                <a:solidFill>
                  <a:prstClr val="white"/>
                </a:solidFill>
                <a:latin typeface="Book Antiqua" pitchFamily="18" charset="0"/>
              </a:rPr>
              <a:t>Seigneur </a:t>
            </a:r>
            <a:r>
              <a:rPr lang="fr-FR" sz="3733" b="1" dirty="0" err="1">
                <a:solidFill>
                  <a:prstClr val="white"/>
                </a:solidFill>
                <a:latin typeface="Book Antiqua" pitchFamily="18" charset="0"/>
              </a:rPr>
              <a:t>Apadir</a:t>
            </a:r>
            <a:r>
              <a:rPr lang="fr-FR" sz="3733" b="1" dirty="0">
                <a:solidFill>
                  <a:prstClr val="white"/>
                </a:solidFill>
                <a:latin typeface="Book Antiqua" pitchFamily="18" charset="0"/>
              </a:rPr>
              <a:t> et sa sœur </a:t>
            </a:r>
            <a:r>
              <a:rPr lang="fr-FR" sz="3733" b="1" dirty="0" err="1">
                <a:solidFill>
                  <a:prstClr val="white"/>
                </a:solidFill>
                <a:latin typeface="Book Antiqua" pitchFamily="18" charset="0"/>
              </a:rPr>
              <a:t>Iraï</a:t>
            </a:r>
            <a:r>
              <a:rPr lang="fr-FR" sz="3733" b="1" dirty="0">
                <a:solidFill>
                  <a:prstClr val="white"/>
                </a:solidFill>
                <a:latin typeface="Book Antiqua" pitchFamily="18" charset="0"/>
              </a:rPr>
              <a:t>,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988C7063-81B1-B458-2496-7046D7B9385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DD203630-CB9E-6644-7304-B33278E3C38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44686327"/>
      </p:ext>
    </p:extLst>
  </p:cSld>
  <p:clrMapOvr>
    <a:masterClrMapping/>
  </p:clrMapOvr>
</p:sld>
</file>

<file path=ppt/slides/slide6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اطلبوا..</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أيها الشهداء المجاهدون</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يوليوس ومن معه</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ليغفر...</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T=w @ </a:t>
            </a:r>
            <a:r>
              <a:rPr lang="fr-FR" sz="3733" dirty="0" err="1">
                <a:solidFill>
                  <a:prstClr val="white"/>
                </a:solidFill>
                <a:latin typeface="CS Avva Shenouda" pitchFamily="34" charset="0"/>
              </a:rPr>
              <a:t>nia;lovoroc</a:t>
            </a:r>
            <a:r>
              <a:rPr lang="fr-FR" sz="3733" dirty="0">
                <a:solidFill>
                  <a:prstClr val="white"/>
                </a:solidFill>
                <a:latin typeface="CS Avva Shenouda" pitchFamily="34" charset="0"/>
              </a:rPr>
              <a:t> `m¢ @ </a:t>
            </a:r>
            <a:r>
              <a:rPr lang="fr-FR" sz="3733" dirty="0" err="1">
                <a:solidFill>
                  <a:prstClr val="white"/>
                </a:solidFill>
                <a:latin typeface="CS Avva Shenouda" pitchFamily="34" charset="0"/>
              </a:rPr>
              <a:t>Ioulioc</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nye;nemaf</a:t>
            </a:r>
            <a:r>
              <a:rPr lang="fr-FR" sz="3733" dirty="0">
                <a:solidFill>
                  <a:prstClr val="white"/>
                </a:solidFill>
                <a:latin typeface="CS Avva Shenouda" pitchFamily="34" charset="0"/>
              </a:rPr>
              <a:t> @ `n=t=e=f...</a:t>
            </a: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les persévérants martyrs, </a:t>
            </a:r>
          </a:p>
          <a:p>
            <a:pPr algn="ctr" defTabSz="1219170"/>
            <a:r>
              <a:rPr lang="fr-FR" sz="3733" b="1" dirty="0">
                <a:solidFill>
                  <a:prstClr val="white"/>
                </a:solidFill>
                <a:latin typeface="Book Antiqua" pitchFamily="18" charset="0"/>
              </a:rPr>
              <a:t>Julius et ses compagnons,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0B61C867-10BA-23A9-EEA9-C57D1EEC58F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934BB4D1-4120-A699-299B-B82071090D4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60804753"/>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6"/>
            <a:ext cx="11247156" cy="1446550"/>
          </a:xfrm>
          <a:prstGeom prst="rect">
            <a:avLst/>
          </a:prstGeom>
        </p:spPr>
        <p:txBody>
          <a:bodyPr wrap="square">
            <a:spAutoFit/>
          </a:bodyPr>
          <a:lstStyle/>
          <a:p>
            <a:pPr algn="just" rtl="1"/>
            <a:r>
              <a:rPr lang="ar-EG" sz="4400" dirty="0">
                <a:solidFill>
                  <a:prstClr val="white"/>
                </a:solidFill>
              </a:rPr>
              <a:t>البار يزهو مثل النخله و يكثرُ مثل أَرَز لبنان. المغروسون في بيت الرب يزهرون في ديار بيت إلهنا. </a:t>
            </a:r>
            <a:r>
              <a:rPr lang="ar-EG" sz="4400" dirty="0" err="1">
                <a:solidFill>
                  <a:prstClr val="white"/>
                </a:solidFill>
              </a:rPr>
              <a:t>الليلويا</a:t>
            </a:r>
            <a:r>
              <a:rPr lang="ar-EG" sz="4400" dirty="0">
                <a:solidFill>
                  <a:prstClr val="white"/>
                </a:solidFill>
              </a:rPr>
              <a:t>.</a:t>
            </a:r>
            <a:endParaRPr lang="fr-FR" sz="4400" dirty="0">
              <a:solidFill>
                <a:prstClr val="white"/>
              </a:solidFill>
            </a:endParaRPr>
          </a:p>
        </p:txBody>
      </p:sp>
      <p:sp>
        <p:nvSpPr>
          <p:cNvPr id="7" name="Rectangle 6"/>
          <p:cNvSpPr/>
          <p:nvPr/>
        </p:nvSpPr>
        <p:spPr>
          <a:xfrm>
            <a:off x="457200" y="3476615"/>
            <a:ext cx="11247156" cy="1477328"/>
          </a:xfrm>
          <a:prstGeom prst="rect">
            <a:avLst/>
          </a:prstGeom>
        </p:spPr>
        <p:txBody>
          <a:bodyPr wrap="square">
            <a:spAutoFit/>
          </a:bodyPr>
          <a:lstStyle/>
          <a:p>
            <a:pPr algn="ctr"/>
            <a:r>
              <a:rPr lang="fr-FR" sz="3000" b="1" dirty="0">
                <a:solidFill>
                  <a:prstClr val="white"/>
                </a:solidFill>
                <a:latin typeface="Book Antiqua" pitchFamily="18" charset="0"/>
              </a:rPr>
              <a:t>Les justes croissent comme le palmier, Ils s'élèvent comme le cèdre du Liban. Plantés dans la maison de l'Éternel, Ils prospèrent dans les parvis de notre Dieu. Alléluia.</a:t>
            </a:r>
          </a:p>
        </p:txBody>
      </p:sp>
      <p:sp>
        <p:nvSpPr>
          <p:cNvPr id="4" name="Rectangle 3">
            <a:hlinkClick r:id="rId2" action="ppaction://hlinksldjump"/>
            <a:extLst>
              <a:ext uri="{FF2B5EF4-FFF2-40B4-BE49-F238E27FC236}">
                <a16:creationId xmlns:a16="http://schemas.microsoft.com/office/drawing/2014/main" id="{FBD7206A-D15E-4FC0-6B1B-404F1A8C0971}"/>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0A5846B4-E8F4-3AE6-2725-F8C742BD09E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FEC5C9C5-DB45-E486-5538-539ACF72232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21728138"/>
      </p:ext>
    </p:extLst>
  </p:cSld>
  <p:clrMapOvr>
    <a:masterClrMapping/>
  </p:clrMapOvr>
</p:sld>
</file>

<file path=ppt/slides/slide62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اطلبوا..</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أيها الشهيدان المجاهدان</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مار بهنام وساره أخته</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ليغفر...</a:t>
            </a:r>
            <a:endParaRPr lang="fr-FR" sz="4800"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pt-BR" sz="3733" dirty="0">
                <a:solidFill>
                  <a:prstClr val="white"/>
                </a:solidFill>
                <a:latin typeface="CS Avva Shenouda" pitchFamily="34" charset="0"/>
              </a:rPr>
              <a:t>T=w @ nia;lovoroc `m¢ @ mari Pahnam nem Carra tefcwni @ `n=t=e=f...</a:t>
            </a:r>
            <a:endParaRPr lang="fr-FR" sz="3733" dirty="0">
              <a:solidFill>
                <a:prstClr val="white"/>
              </a:solidFill>
              <a:latin typeface="CS Avva Shenouda" pitchFamily="34" charset="0"/>
            </a:endParaRP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les persévérants martyrs, </a:t>
            </a:r>
          </a:p>
          <a:p>
            <a:pPr algn="ctr" defTabSz="1219170"/>
            <a:r>
              <a:rPr lang="fr-FR" sz="3733" b="1" dirty="0">
                <a:solidFill>
                  <a:prstClr val="white"/>
                </a:solidFill>
                <a:latin typeface="Book Antiqua" pitchFamily="18" charset="0"/>
              </a:rPr>
              <a:t>Mari Behnam et sa sœur Sarah,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D0A11BC0-7136-37FA-AE5E-3E74BA726F5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CDF1DECD-06D8-4724-994F-C99311299D5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03497505"/>
      </p:ext>
    </p:extLst>
  </p:cSld>
  <p:clrMapOvr>
    <a:masterClrMapping/>
  </p:clrMapOvr>
</p:sld>
</file>

<file path=ppt/slides/slide62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اطلبوا..</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ياأنبا</a:t>
            </a:r>
            <a:r>
              <a:rPr lang="ar-EG" sz="4800" dirty="0">
                <a:solidFill>
                  <a:prstClr val="white"/>
                </a:solidFill>
                <a:latin typeface="Calibri"/>
                <a:cs typeface="Arial" panose="020B0604020202020204" pitchFamily="34" charset="0"/>
              </a:rPr>
              <a:t> </a:t>
            </a:r>
            <a:r>
              <a:rPr lang="ar-EG" sz="4800" dirty="0" err="1">
                <a:solidFill>
                  <a:prstClr val="white"/>
                </a:solidFill>
                <a:latin typeface="Calibri"/>
                <a:cs typeface="Arial" panose="020B0604020202020204" pitchFamily="34" charset="0"/>
              </a:rPr>
              <a:t>سرابامون</a:t>
            </a:r>
            <a:r>
              <a:rPr lang="ar-EG" sz="4800" dirty="0">
                <a:solidFill>
                  <a:prstClr val="white"/>
                </a:solidFill>
                <a:latin typeface="Calibri"/>
                <a:cs typeface="Arial" panose="020B0604020202020204" pitchFamily="34" charset="0"/>
              </a:rPr>
              <a:t> الأسقف</a:t>
            </a:r>
            <a:br>
              <a:rPr lang="fr-FR" sz="4800" dirty="0">
                <a:solidFill>
                  <a:prstClr val="white"/>
                </a:solidFill>
                <a:latin typeface="Calibri"/>
              </a:rPr>
            </a:br>
            <a:r>
              <a:rPr lang="ar-EG" sz="4800" dirty="0" err="1">
                <a:solidFill>
                  <a:prstClr val="white"/>
                </a:solidFill>
                <a:latin typeface="Calibri"/>
                <a:cs typeface="Arial" panose="020B0604020202020204" pitchFamily="34" charset="0"/>
              </a:rPr>
              <a:t>وأبصادى</a:t>
            </a:r>
            <a:r>
              <a:rPr lang="ar-EG" sz="4800" dirty="0">
                <a:solidFill>
                  <a:prstClr val="white"/>
                </a:solidFill>
                <a:latin typeface="Calibri"/>
                <a:cs typeface="Arial" panose="020B0604020202020204" pitchFamily="34" charset="0"/>
              </a:rPr>
              <a:t> </a:t>
            </a:r>
            <a:r>
              <a:rPr lang="ar-EG" sz="4800" dirty="0" err="1">
                <a:solidFill>
                  <a:prstClr val="white"/>
                </a:solidFill>
                <a:latin typeface="Calibri"/>
                <a:cs typeface="Arial" panose="020B0604020202020204" pitchFamily="34" charset="0"/>
              </a:rPr>
              <a:t>وغلينيكوس</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ليغفر...</a:t>
            </a:r>
            <a:endParaRPr lang="fr-FR" sz="4800"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T=w @ </a:t>
            </a:r>
            <a:r>
              <a:rPr lang="fr-FR" sz="3733" dirty="0" err="1">
                <a:solidFill>
                  <a:prstClr val="white"/>
                </a:solidFill>
                <a:latin typeface="CS Avva Shenouda" pitchFamily="34" charset="0"/>
              </a:rPr>
              <a:t>abba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Car`apamwn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piepickopoc</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ate</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Gallinikoc</a:t>
            </a:r>
            <a:r>
              <a:rPr lang="fr-FR" sz="3733" dirty="0">
                <a:solidFill>
                  <a:prstClr val="white"/>
                </a:solidFill>
                <a:latin typeface="CS Avva Shenouda" pitchFamily="34" charset="0"/>
              </a:rPr>
              <a:t> @ `n=t=e=f...</a:t>
            </a: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err="1">
                <a:solidFill>
                  <a:prstClr val="white"/>
                </a:solidFill>
                <a:latin typeface="Book Antiqua" pitchFamily="18" charset="0"/>
              </a:rPr>
              <a:t>Anba</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Sarapamon</a:t>
            </a:r>
            <a:r>
              <a:rPr lang="fr-FR" sz="3733" b="1" dirty="0">
                <a:solidFill>
                  <a:prstClr val="white"/>
                </a:solidFill>
                <a:latin typeface="Book Antiqua" pitchFamily="18" charset="0"/>
              </a:rPr>
              <a:t> l'évêque, </a:t>
            </a:r>
          </a:p>
          <a:p>
            <a:pPr algn="ctr" defTabSz="1219170"/>
            <a:r>
              <a:rPr lang="fr-FR" sz="3733" b="1" dirty="0">
                <a:solidFill>
                  <a:prstClr val="white"/>
                </a:solidFill>
                <a:latin typeface="Book Antiqua" pitchFamily="18" charset="0"/>
              </a:rPr>
              <a:t>et </a:t>
            </a:r>
            <a:r>
              <a:rPr lang="fr-FR" sz="3733" b="1" dirty="0" err="1">
                <a:solidFill>
                  <a:prstClr val="white"/>
                </a:solidFill>
                <a:latin typeface="Book Antiqua" pitchFamily="18" charset="0"/>
              </a:rPr>
              <a:t>Psaté</a:t>
            </a:r>
            <a:r>
              <a:rPr lang="fr-FR" sz="3733" b="1" dirty="0">
                <a:solidFill>
                  <a:prstClr val="white"/>
                </a:solidFill>
                <a:latin typeface="Book Antiqua" pitchFamily="18" charset="0"/>
              </a:rPr>
              <a:t> et </a:t>
            </a:r>
            <a:r>
              <a:rPr lang="fr-FR" sz="3733" b="1" dirty="0" err="1">
                <a:solidFill>
                  <a:prstClr val="white"/>
                </a:solidFill>
                <a:latin typeface="Book Antiqua" pitchFamily="18" charset="0"/>
              </a:rPr>
              <a:t>Gallinikos</a:t>
            </a:r>
            <a:r>
              <a:rPr lang="fr-FR" sz="3733" b="1" dirty="0">
                <a:solidFill>
                  <a:prstClr val="white"/>
                </a:solidFill>
                <a:latin typeface="Book Antiqua" pitchFamily="18" charset="0"/>
              </a:rPr>
              <a:t>,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A40CD21A-7DB3-BE0E-DECF-54562EB7665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09D61FA4-E7BE-B9F1-9BC7-CD2CF6A60AD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62456244"/>
      </p:ext>
    </p:extLst>
  </p:cSld>
  <p:clrMapOvr>
    <a:masterClrMapping/>
  </p:clrMapOvr>
</p:sld>
</file>

<file path=ppt/slides/slide62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اطلبوا..</a:t>
            </a:r>
            <a:endParaRPr lang="fr-FR" sz="4267" dirty="0">
              <a:solidFill>
                <a:prstClr val="white"/>
              </a:solidFill>
              <a:latin typeface="Calibri"/>
            </a:endParaRPr>
          </a:p>
          <a:p>
            <a:pPr algn="r" defTabSz="1219170" rtl="1"/>
            <a:r>
              <a:rPr lang="ar-EG" sz="4267" dirty="0">
                <a:solidFill>
                  <a:prstClr val="white"/>
                </a:solidFill>
                <a:latin typeface="Calibri"/>
                <a:cs typeface="Arial" panose="020B0604020202020204" pitchFamily="34" charset="0"/>
              </a:rPr>
              <a:t>أيها الشهداء المجاهدون</a:t>
            </a:r>
            <a:br>
              <a:rPr lang="fr-FR" sz="4267" dirty="0">
                <a:solidFill>
                  <a:prstClr val="white"/>
                </a:solidFill>
                <a:latin typeface="Calibri"/>
              </a:rPr>
            </a:br>
            <a:r>
              <a:rPr lang="ar-EG" sz="4267" dirty="0">
                <a:solidFill>
                  <a:prstClr val="white"/>
                </a:solidFill>
                <a:latin typeface="Calibri"/>
                <a:cs typeface="Arial" panose="020B0604020202020204" pitchFamily="34" charset="0"/>
              </a:rPr>
              <a:t>الأربعون قديساً بسبسطية</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ليغفر...</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¿T=w @ </a:t>
            </a:r>
            <a:r>
              <a:rPr lang="fr-FR" sz="3733" dirty="0" err="1">
                <a:solidFill>
                  <a:prstClr val="white"/>
                </a:solidFill>
                <a:latin typeface="CS Avva Shenouda" pitchFamily="34" charset="0"/>
              </a:rPr>
              <a:t>nia;lovoroc</a:t>
            </a:r>
            <a:r>
              <a:rPr lang="fr-FR" sz="3733" dirty="0">
                <a:solidFill>
                  <a:prstClr val="white"/>
                </a:solidFill>
                <a:latin typeface="CS Avva Shenouda" pitchFamily="34" charset="0"/>
              </a:rPr>
              <a:t> `m¢ @ pi=m =e=;=u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Cebacte</a:t>
            </a:r>
            <a:r>
              <a:rPr lang="fr-FR" sz="3733" dirty="0">
                <a:solidFill>
                  <a:prstClr val="white"/>
                </a:solidFill>
                <a:latin typeface="CS Avva Shenouda" pitchFamily="34" charset="0"/>
              </a:rPr>
              <a:t> @ `n=t=e=f...</a:t>
            </a: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les persévérants martyrs, </a:t>
            </a:r>
          </a:p>
          <a:p>
            <a:pPr algn="ctr" defTabSz="1219170"/>
            <a:r>
              <a:rPr lang="fr-FR" sz="3733" b="1" dirty="0">
                <a:solidFill>
                  <a:prstClr val="white"/>
                </a:solidFill>
                <a:latin typeface="Book Antiqua" pitchFamily="18" charset="0"/>
              </a:rPr>
              <a:t>les quarante saints de </a:t>
            </a:r>
            <a:r>
              <a:rPr lang="fr-FR" sz="3733" b="1" dirty="0" err="1">
                <a:solidFill>
                  <a:prstClr val="white"/>
                </a:solidFill>
                <a:latin typeface="Book Antiqua" pitchFamily="18" charset="0"/>
              </a:rPr>
              <a:t>Sébasté</a:t>
            </a:r>
            <a:r>
              <a:rPr lang="fr-FR" sz="3733" b="1" dirty="0">
                <a:solidFill>
                  <a:prstClr val="white"/>
                </a:solidFill>
                <a:latin typeface="Book Antiqua" pitchFamily="18" charset="0"/>
              </a:rPr>
              <a:t>,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D2F0662F-70BD-CF31-A33D-73C4BFA6F58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DD34E027-28D8-8DD8-75FF-EE0ADCB776B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884077"/>
      </p:ext>
    </p:extLst>
  </p:cSld>
  <p:clrMapOvr>
    <a:masterClrMapping/>
  </p:clrMapOvr>
</p:sld>
</file>

<file path=ppt/slides/slide62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248128" y="340592"/>
            <a:ext cx="4512501"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اطلبوا..</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ياأنبا</a:t>
            </a:r>
            <a:r>
              <a:rPr lang="ar-EG" sz="4800" dirty="0">
                <a:solidFill>
                  <a:prstClr val="white"/>
                </a:solidFill>
                <a:latin typeface="Calibri"/>
                <a:cs typeface="Arial" panose="020B0604020202020204" pitchFamily="34" charset="0"/>
              </a:rPr>
              <a:t> </a:t>
            </a:r>
            <a:r>
              <a:rPr lang="ar-EG" sz="4800" dirty="0" err="1">
                <a:solidFill>
                  <a:prstClr val="white"/>
                </a:solidFill>
                <a:latin typeface="Calibri"/>
                <a:cs typeface="Arial" panose="020B0604020202020204" pitchFamily="34" charset="0"/>
              </a:rPr>
              <a:t>بيروه</a:t>
            </a:r>
            <a:r>
              <a:rPr lang="ar-EG" sz="4800" dirty="0">
                <a:solidFill>
                  <a:prstClr val="white"/>
                </a:solidFill>
                <a:latin typeface="Calibri"/>
                <a:cs typeface="Arial" panose="020B0604020202020204" pitchFamily="34" charset="0"/>
              </a:rPr>
              <a:t> </a:t>
            </a:r>
            <a:r>
              <a:rPr lang="ar-EG" sz="4800" dirty="0" err="1">
                <a:solidFill>
                  <a:prstClr val="white"/>
                </a:solidFill>
                <a:latin typeface="Calibri"/>
                <a:cs typeface="Arial" panose="020B0604020202020204" pitchFamily="34" charset="0"/>
              </a:rPr>
              <a:t>واتوم</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ويوحنا وسمعان</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ليغفر...</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pt-BR" sz="3733" dirty="0">
                <a:solidFill>
                  <a:prstClr val="white"/>
                </a:solidFill>
                <a:latin typeface="CS Avva Shenouda" pitchFamily="34" charset="0"/>
              </a:rPr>
              <a:t>T=w @ abba Pirwou nem A;wm @ nem I=w=a nem Cumewn @ `n=t=e=f...</a:t>
            </a:r>
            <a:endParaRPr lang="fr-FR" sz="3733" dirty="0">
              <a:solidFill>
                <a:prstClr val="white"/>
              </a:solidFill>
              <a:latin typeface="CS Avva Shenouda" pitchFamily="34" charset="0"/>
            </a:endParaRPr>
          </a:p>
        </p:txBody>
      </p:sp>
      <p:sp>
        <p:nvSpPr>
          <p:cNvPr id="7" name="Rectangle 6"/>
          <p:cNvSpPr/>
          <p:nvPr/>
        </p:nvSpPr>
        <p:spPr>
          <a:xfrm>
            <a:off x="448230" y="3813043"/>
            <a:ext cx="1132925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Piru et </a:t>
            </a:r>
            <a:r>
              <a:rPr lang="fr-FR" sz="3733" b="1" dirty="0" err="1">
                <a:solidFill>
                  <a:prstClr val="white"/>
                </a:solidFill>
                <a:latin typeface="Book Antiqua" pitchFamily="18" charset="0"/>
              </a:rPr>
              <a:t>Atom</a:t>
            </a:r>
            <a:r>
              <a:rPr lang="fr-FR" sz="3733" b="1" dirty="0">
                <a:solidFill>
                  <a:prstClr val="white"/>
                </a:solidFill>
                <a:latin typeface="Book Antiqua" pitchFamily="18" charset="0"/>
              </a:rPr>
              <a:t>, </a:t>
            </a:r>
          </a:p>
          <a:p>
            <a:pPr algn="ctr" defTabSz="1219170"/>
            <a:r>
              <a:rPr lang="fr-FR" sz="3733" b="1" dirty="0">
                <a:solidFill>
                  <a:prstClr val="white"/>
                </a:solidFill>
                <a:latin typeface="Book Antiqua" pitchFamily="18" charset="0"/>
              </a:rPr>
              <a:t>Aussi Jean et Siméon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18E0FC48-A738-E9C6-BA4A-5D8EB43D7F9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C1F9B1FB-F02E-582C-C46F-3293462DB47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91326190"/>
      </p:ext>
    </p:extLst>
  </p:cSld>
  <p:clrMapOvr>
    <a:masterClrMapping/>
  </p:clrMapOvr>
</p:sld>
</file>

<file path=ppt/slides/slide62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942560" y="340593"/>
            <a:ext cx="4818069"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اطلبوا..</a:t>
            </a:r>
            <a:endParaRPr lang="fr-FR" sz="4267" dirty="0">
              <a:solidFill>
                <a:prstClr val="white"/>
              </a:solidFill>
              <a:latin typeface="Calibri"/>
            </a:endParaRPr>
          </a:p>
          <a:p>
            <a:pPr algn="r" defTabSz="1219170" rtl="1"/>
            <a:r>
              <a:rPr lang="ar-EG" sz="4267" dirty="0">
                <a:solidFill>
                  <a:prstClr val="white"/>
                </a:solidFill>
                <a:latin typeface="Calibri"/>
                <a:cs typeface="Arial" panose="020B0604020202020204" pitchFamily="34" charset="0"/>
              </a:rPr>
              <a:t>أيها الشهيدان المجاهدان</a:t>
            </a:r>
            <a:br>
              <a:rPr lang="fr-FR" sz="4267" dirty="0">
                <a:solidFill>
                  <a:prstClr val="white"/>
                </a:solidFill>
                <a:latin typeface="Calibri"/>
              </a:rPr>
            </a:br>
            <a:r>
              <a:rPr lang="ar-EG" sz="4267" dirty="0">
                <a:solidFill>
                  <a:prstClr val="white"/>
                </a:solidFill>
                <a:latin typeface="Calibri"/>
                <a:cs typeface="Arial" panose="020B0604020202020204" pitchFamily="34" charset="0"/>
              </a:rPr>
              <a:t>أبا بشوى وصديقه بطرس</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ليغفر...</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pt-BR" sz="3733" dirty="0">
                <a:solidFill>
                  <a:prstClr val="white"/>
                </a:solidFill>
                <a:latin typeface="CS Avva Shenouda" pitchFamily="34" charset="0"/>
              </a:rPr>
              <a:t>T=w @ nia;lovoroc `m¢ @ `apa `Pswi nem pef`svyr Petroc @ `n=t=e=f...</a:t>
            </a:r>
            <a:endParaRPr lang="fr-FR" sz="3733" dirty="0">
              <a:solidFill>
                <a:prstClr val="white"/>
              </a:solidFill>
              <a:latin typeface="CS Avva Shenouda" pitchFamily="34" charset="0"/>
            </a:endParaRPr>
          </a:p>
        </p:txBody>
      </p:sp>
      <p:sp>
        <p:nvSpPr>
          <p:cNvPr id="7" name="Rectangle 6"/>
          <p:cNvSpPr/>
          <p:nvPr/>
        </p:nvSpPr>
        <p:spPr>
          <a:xfrm>
            <a:off x="431372" y="3813043"/>
            <a:ext cx="1132925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les persévérants martyrs, </a:t>
            </a:r>
          </a:p>
          <a:p>
            <a:pPr algn="ctr" defTabSz="1219170"/>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Epshoï</a:t>
            </a:r>
            <a:r>
              <a:rPr lang="fr-FR" sz="3733" b="1" dirty="0">
                <a:solidFill>
                  <a:prstClr val="white"/>
                </a:solidFill>
                <a:latin typeface="Book Antiqua" pitchFamily="18" charset="0"/>
              </a:rPr>
              <a:t>  et son ami Pierre,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1E4695AC-E29E-0FDD-0D2A-82267BBE91C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885A3904-0E95-A978-76C3-00D27B85D9E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39874777"/>
      </p:ext>
    </p:extLst>
  </p:cSld>
  <p:clrMapOvr>
    <a:masterClrMapping/>
  </p:clrMapOvr>
</p:sld>
</file>

<file path=ppt/slides/slide62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942560" y="340593"/>
            <a:ext cx="4834928" cy="3046988"/>
          </a:xfrm>
          <a:prstGeom prst="rect">
            <a:avLst/>
          </a:prstGeom>
        </p:spPr>
        <p:txBody>
          <a:bodyPr wrap="square">
            <a:spAutoFit/>
          </a:bodyPr>
          <a:lstStyle/>
          <a:p>
            <a:pPr algn="just" defTabSz="1219170" rtl="1"/>
            <a:r>
              <a:rPr lang="ar-EG" sz="4800" dirty="0" err="1">
                <a:solidFill>
                  <a:prstClr val="white"/>
                </a:solidFill>
                <a:latin typeface="Calibri"/>
                <a:cs typeface="Arial" panose="020B0604020202020204" pitchFamily="34" charset="0"/>
              </a:rPr>
              <a:t>الطبوا</a:t>
            </a:r>
            <a:r>
              <a:rPr lang="ar-EG" sz="4800" dirty="0">
                <a:solidFill>
                  <a:prstClr val="white"/>
                </a:solidFill>
                <a:latin typeface="Calibri"/>
                <a:cs typeface="Arial" panose="020B0604020202020204" pitchFamily="34" charset="0"/>
              </a:rPr>
              <a:t>..</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ياأبا</a:t>
            </a:r>
            <a:r>
              <a:rPr lang="ar-EG" sz="4800" dirty="0">
                <a:solidFill>
                  <a:prstClr val="white"/>
                </a:solidFill>
                <a:latin typeface="Calibri"/>
                <a:cs typeface="Arial" panose="020B0604020202020204" pitchFamily="34" charset="0"/>
              </a:rPr>
              <a:t> </a:t>
            </a:r>
            <a:r>
              <a:rPr lang="ar-EG" sz="4800" dirty="0" err="1">
                <a:solidFill>
                  <a:prstClr val="white"/>
                </a:solidFill>
                <a:latin typeface="Calibri"/>
                <a:cs typeface="Arial" panose="020B0604020202020204" pitchFamily="34" charset="0"/>
              </a:rPr>
              <a:t>إكلوج</a:t>
            </a:r>
            <a:r>
              <a:rPr lang="ar-EG" sz="4800" dirty="0">
                <a:solidFill>
                  <a:prstClr val="white"/>
                </a:solidFill>
                <a:latin typeface="Calibri"/>
                <a:cs typeface="Arial" panose="020B0604020202020204" pitchFamily="34" charset="0"/>
              </a:rPr>
              <a:t> القس</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وابا بجول وابا كاف</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ليغفر...</a:t>
            </a:r>
            <a:endParaRPr lang="fr-FR" sz="4800"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pt-BR" sz="3733" dirty="0">
                <a:solidFill>
                  <a:prstClr val="white"/>
                </a:solidFill>
                <a:latin typeface="CS Avva Shenouda" pitchFamily="34" charset="0"/>
              </a:rPr>
              <a:t>T=w @ `apa `Kloj pi`precbuteroc @ nem `apa</a:t>
            </a:r>
            <a:br>
              <a:rPr lang="pt-BR" sz="3733" dirty="0">
                <a:solidFill>
                  <a:prstClr val="white"/>
                </a:solidFill>
                <a:latin typeface="CS Avva Shenouda" pitchFamily="34" charset="0"/>
              </a:rPr>
            </a:br>
            <a:r>
              <a:rPr lang="pt-BR" sz="3733" dirty="0">
                <a:solidFill>
                  <a:prstClr val="white"/>
                </a:solidFill>
                <a:latin typeface="CS Avva Shenouda" pitchFamily="34" charset="0"/>
              </a:rPr>
              <a:t>`Pjol nem `apa Kau @ `n=t=e=f...</a:t>
            </a:r>
            <a:endParaRPr lang="fr-FR" sz="3733" dirty="0">
              <a:solidFill>
                <a:prstClr val="white"/>
              </a:solidFill>
              <a:latin typeface="CS Avva Shenouda" pitchFamily="34" charset="0"/>
            </a:endParaRPr>
          </a:p>
        </p:txBody>
      </p:sp>
      <p:sp>
        <p:nvSpPr>
          <p:cNvPr id="7" name="Rectangle 6"/>
          <p:cNvSpPr/>
          <p:nvPr/>
        </p:nvSpPr>
        <p:spPr>
          <a:xfrm>
            <a:off x="431371" y="3813043"/>
            <a:ext cx="11346116"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Ô </a:t>
            </a:r>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Eklog</a:t>
            </a:r>
            <a:r>
              <a:rPr lang="fr-FR" sz="3733" b="1" dirty="0">
                <a:solidFill>
                  <a:prstClr val="white"/>
                </a:solidFill>
                <a:latin typeface="Book Antiqua" pitchFamily="18" charset="0"/>
              </a:rPr>
              <a:t> le prêtre, </a:t>
            </a:r>
          </a:p>
          <a:p>
            <a:pPr algn="ctr" defTabSz="1219170"/>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Epgol</a:t>
            </a:r>
            <a:r>
              <a:rPr lang="fr-FR" sz="3733" b="1" dirty="0">
                <a:solidFill>
                  <a:prstClr val="white"/>
                </a:solidFill>
                <a:latin typeface="Book Antiqua" pitchFamily="18" charset="0"/>
              </a:rPr>
              <a:t> et </a:t>
            </a:r>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Kav</a:t>
            </a:r>
            <a:r>
              <a:rPr lang="fr-FR" sz="3733" b="1" dirty="0">
                <a:solidFill>
                  <a:prstClr val="white"/>
                </a:solidFill>
                <a:latin typeface="Book Antiqua" pitchFamily="18" charset="0"/>
              </a:rPr>
              <a:t>,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CE2D020B-7F00-FB6C-287A-74A96CC31C6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AECDECDE-4C20-1698-2B7A-012C0C607AF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92541282"/>
      </p:ext>
    </p:extLst>
  </p:cSld>
  <p:clrMapOvr>
    <a:masterClrMapping/>
  </p:clrMapOvr>
</p:sld>
</file>

<file path=ppt/slides/slide62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أطلبوا..</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ياأبا</a:t>
            </a:r>
            <a:r>
              <a:rPr lang="ar-EG" sz="4800" dirty="0">
                <a:solidFill>
                  <a:prstClr val="white"/>
                </a:solidFill>
                <a:latin typeface="Calibri"/>
                <a:cs typeface="Arial" panose="020B0604020202020204" pitchFamily="34" charset="0"/>
              </a:rPr>
              <a:t> يوحنا </a:t>
            </a:r>
            <a:r>
              <a:rPr lang="ar-EG" sz="4800" dirty="0" err="1">
                <a:solidFill>
                  <a:prstClr val="white"/>
                </a:solidFill>
                <a:latin typeface="Calibri"/>
                <a:cs typeface="Arial" panose="020B0604020202020204" pitchFamily="34" charset="0"/>
              </a:rPr>
              <a:t>الهرقلى</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والسيد بفام </a:t>
            </a:r>
            <a:r>
              <a:rPr lang="ar-EG" sz="4800" dirty="0" err="1">
                <a:solidFill>
                  <a:prstClr val="white"/>
                </a:solidFill>
                <a:latin typeface="Calibri"/>
                <a:cs typeface="Arial" panose="020B0604020202020204" pitchFamily="34" charset="0"/>
              </a:rPr>
              <a:t>وبسطوروس</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ليغفر...</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pt-BR" sz="3733" dirty="0">
                <a:solidFill>
                  <a:prstClr val="white"/>
                </a:solidFill>
                <a:latin typeface="CS Avva Shenouda" pitchFamily="34" charset="0"/>
              </a:rPr>
              <a:t>T=w @ `apa I=w=a piremharakli`a @ nem kuri Pivamwn nem Pi½ @ `n=t=e=f...</a:t>
            </a:r>
            <a:endParaRPr lang="fr-FR" sz="3733" dirty="0">
              <a:solidFill>
                <a:prstClr val="white"/>
              </a:solidFill>
              <a:latin typeface="CS Avva Shenouda" pitchFamily="34" charset="0"/>
            </a:endParaRP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Jean de </a:t>
            </a:r>
            <a:r>
              <a:rPr lang="fr-FR" sz="3733" b="1" dirty="0" err="1">
                <a:solidFill>
                  <a:prstClr val="white"/>
                </a:solidFill>
                <a:latin typeface="Book Antiqua" pitchFamily="18" charset="0"/>
              </a:rPr>
              <a:t>Héraclie</a:t>
            </a:r>
            <a:r>
              <a:rPr lang="fr-FR" sz="3733" b="1" dirty="0">
                <a:solidFill>
                  <a:prstClr val="white"/>
                </a:solidFill>
                <a:latin typeface="Book Antiqua" pitchFamily="18" charset="0"/>
              </a:rPr>
              <a:t>, </a:t>
            </a:r>
          </a:p>
          <a:p>
            <a:pPr algn="ctr" defTabSz="1219170"/>
            <a:r>
              <a:rPr lang="fr-FR" sz="3733" b="1" dirty="0">
                <a:solidFill>
                  <a:prstClr val="white"/>
                </a:solidFill>
                <a:latin typeface="Book Antiqua" pitchFamily="18" charset="0"/>
              </a:rPr>
              <a:t>Seigneur </a:t>
            </a:r>
            <a:r>
              <a:rPr lang="fr-FR" sz="3733" b="1" dirty="0" err="1">
                <a:solidFill>
                  <a:prstClr val="white"/>
                </a:solidFill>
                <a:latin typeface="Book Antiqua" pitchFamily="18" charset="0"/>
              </a:rPr>
              <a:t>Piphamon</a:t>
            </a:r>
            <a:r>
              <a:rPr lang="fr-FR" sz="3733" b="1" dirty="0">
                <a:solidFill>
                  <a:prstClr val="white"/>
                </a:solidFill>
                <a:latin typeface="Book Antiqua" pitchFamily="18" charset="0"/>
              </a:rPr>
              <a:t> et </a:t>
            </a:r>
            <a:r>
              <a:rPr lang="fr-FR" sz="3733" b="1" dirty="0" err="1">
                <a:solidFill>
                  <a:prstClr val="white"/>
                </a:solidFill>
                <a:latin typeface="Book Antiqua" pitchFamily="18" charset="0"/>
              </a:rPr>
              <a:t>Pistavros</a:t>
            </a:r>
            <a:r>
              <a:rPr lang="fr-FR" sz="3733" b="1" dirty="0">
                <a:solidFill>
                  <a:prstClr val="white"/>
                </a:solidFill>
                <a:latin typeface="Book Antiqua" pitchFamily="18" charset="0"/>
              </a:rPr>
              <a:t>,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DE5E6E70-FE63-69BA-46AE-F7A5C7A7547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50B4F76C-5A47-F52B-07F0-9CD6BAB6DDB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68287392"/>
      </p:ext>
    </p:extLst>
  </p:cSld>
  <p:clrMapOvr>
    <a:masterClrMapping/>
  </p:clrMapOvr>
</p:sld>
</file>

<file path=ppt/slides/slide62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864085" y="340593"/>
            <a:ext cx="4896544"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اطلبوا..</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ياايسيذوروس</a:t>
            </a:r>
            <a:r>
              <a:rPr lang="ar-EG" sz="4800" dirty="0">
                <a:solidFill>
                  <a:prstClr val="white"/>
                </a:solidFill>
                <a:latin typeface="Calibri"/>
                <a:cs typeface="Arial" panose="020B0604020202020204" pitchFamily="34" charset="0"/>
              </a:rPr>
              <a:t> </a:t>
            </a:r>
            <a:r>
              <a:rPr lang="ar-EG" sz="4800" dirty="0" err="1">
                <a:solidFill>
                  <a:prstClr val="white"/>
                </a:solidFill>
                <a:latin typeface="Calibri"/>
                <a:cs typeface="Arial" panose="020B0604020202020204" pitchFamily="34" charset="0"/>
              </a:rPr>
              <a:t>وبندلاون</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وصوفيا </a:t>
            </a:r>
            <a:r>
              <a:rPr lang="ar-EG" sz="4800" dirty="0" err="1">
                <a:solidFill>
                  <a:prstClr val="white"/>
                </a:solidFill>
                <a:latin typeface="Calibri"/>
                <a:cs typeface="Arial" panose="020B0604020202020204" pitchFamily="34" charset="0"/>
              </a:rPr>
              <a:t>وإفوميه</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ليغفر...</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pt-BR" sz="3733" dirty="0">
                <a:solidFill>
                  <a:prstClr val="white"/>
                </a:solidFill>
                <a:latin typeface="CS Avva Shenouda" pitchFamily="34" charset="0"/>
              </a:rPr>
              <a:t>T=w @ Ycydwroc nem Panteleon @ Cov`ia nem Euvomi`a @ `n=t=e=f...</a:t>
            </a:r>
            <a:endParaRPr lang="fr-FR" sz="3733" dirty="0">
              <a:solidFill>
                <a:prstClr val="white"/>
              </a:solidFill>
              <a:latin typeface="CS Avva Shenouda" pitchFamily="34" charset="0"/>
            </a:endParaRP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Isidore et </a:t>
            </a:r>
            <a:r>
              <a:rPr lang="fr-FR" sz="3733" b="1" dirty="0" err="1">
                <a:solidFill>
                  <a:prstClr val="white"/>
                </a:solidFill>
                <a:latin typeface="Book Antiqua" pitchFamily="18" charset="0"/>
              </a:rPr>
              <a:t>Pantéléon</a:t>
            </a:r>
            <a:r>
              <a:rPr lang="fr-FR" sz="3733" b="1" dirty="0">
                <a:solidFill>
                  <a:prstClr val="white"/>
                </a:solidFill>
                <a:latin typeface="Book Antiqua" pitchFamily="18" charset="0"/>
              </a:rPr>
              <a:t>, </a:t>
            </a:r>
          </a:p>
          <a:p>
            <a:pPr algn="ctr" defTabSz="1219170"/>
            <a:r>
              <a:rPr lang="fr-FR" sz="3733" b="1" dirty="0">
                <a:solidFill>
                  <a:prstClr val="white"/>
                </a:solidFill>
                <a:latin typeface="Book Antiqua" pitchFamily="18" charset="0"/>
              </a:rPr>
              <a:t>Sophie et </a:t>
            </a:r>
            <a:r>
              <a:rPr lang="fr-FR" sz="3733" b="1" dirty="0" err="1">
                <a:solidFill>
                  <a:prstClr val="white"/>
                </a:solidFill>
                <a:latin typeface="Book Antiqua" pitchFamily="18" charset="0"/>
              </a:rPr>
              <a:t>Euphémie</a:t>
            </a:r>
            <a:r>
              <a:rPr lang="fr-FR" sz="3733" b="1" dirty="0">
                <a:solidFill>
                  <a:prstClr val="white"/>
                </a:solidFill>
                <a:latin typeface="Book Antiqua" pitchFamily="18" charset="0"/>
              </a:rPr>
              <a:t>,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38424E27-1A4A-949F-5C77-8D76637FC83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AF28D54B-36B5-EFFA-2286-76C2A67F6AA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02631591"/>
      </p:ext>
    </p:extLst>
  </p:cSld>
  <p:clrMapOvr>
    <a:masterClrMapping/>
  </p:clrMapOvr>
</p:sld>
</file>

<file path=ppt/slides/slide6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اطلبوا..</a:t>
            </a:r>
            <a:endParaRPr lang="fr-FR" sz="4267" dirty="0">
              <a:solidFill>
                <a:prstClr val="white"/>
              </a:solidFill>
              <a:latin typeface="Calibri"/>
            </a:endParaRPr>
          </a:p>
          <a:p>
            <a:pPr algn="r" defTabSz="1219170" rtl="1"/>
            <a:r>
              <a:rPr lang="ar-EG" sz="4267" dirty="0" err="1">
                <a:solidFill>
                  <a:prstClr val="white"/>
                </a:solidFill>
                <a:latin typeface="Calibri"/>
                <a:cs typeface="Arial" panose="020B0604020202020204" pitchFamily="34" charset="0"/>
              </a:rPr>
              <a:t>ياسيدى</a:t>
            </a:r>
            <a:r>
              <a:rPr lang="ar-EG" sz="4267" dirty="0">
                <a:solidFill>
                  <a:prstClr val="white"/>
                </a:solidFill>
                <a:latin typeface="Calibri"/>
                <a:cs typeface="Arial" panose="020B0604020202020204" pitchFamily="34" charset="0"/>
              </a:rPr>
              <a:t> </a:t>
            </a:r>
            <a:r>
              <a:rPr lang="ar-EG" sz="4267" dirty="0" err="1">
                <a:solidFill>
                  <a:prstClr val="white"/>
                </a:solidFill>
                <a:latin typeface="Calibri"/>
                <a:cs typeface="Arial" panose="020B0604020202020204" pitchFamily="34" charset="0"/>
              </a:rPr>
              <a:t>أبانوب</a:t>
            </a:r>
            <a:r>
              <a:rPr lang="ar-EG" sz="4267" dirty="0">
                <a:solidFill>
                  <a:prstClr val="white"/>
                </a:solidFill>
                <a:latin typeface="Calibri"/>
                <a:cs typeface="Arial" panose="020B0604020202020204" pitchFamily="34" charset="0"/>
              </a:rPr>
              <a:t> </a:t>
            </a:r>
            <a:r>
              <a:rPr lang="ar-EG" sz="4267" dirty="0" err="1">
                <a:solidFill>
                  <a:prstClr val="white"/>
                </a:solidFill>
                <a:latin typeface="Calibri"/>
                <a:cs typeface="Arial" panose="020B0604020202020204" pitchFamily="34" charset="0"/>
              </a:rPr>
              <a:t>وأبطلماوس</a:t>
            </a:r>
            <a:br>
              <a:rPr lang="fr-FR" sz="4267" dirty="0">
                <a:solidFill>
                  <a:prstClr val="white"/>
                </a:solidFill>
                <a:latin typeface="Calibri"/>
              </a:rPr>
            </a:br>
            <a:r>
              <a:rPr lang="ar-EG" sz="4267" dirty="0" err="1">
                <a:solidFill>
                  <a:prstClr val="white"/>
                </a:solidFill>
                <a:latin typeface="Calibri"/>
                <a:cs typeface="Arial" panose="020B0604020202020204" pitchFamily="34" charset="0"/>
              </a:rPr>
              <a:t>وابكراجون</a:t>
            </a:r>
            <a:r>
              <a:rPr lang="ar-EG" sz="4267" dirty="0">
                <a:solidFill>
                  <a:prstClr val="white"/>
                </a:solidFill>
                <a:latin typeface="Calibri"/>
                <a:cs typeface="Arial" panose="020B0604020202020204" pitchFamily="34" charset="0"/>
              </a:rPr>
              <a:t> </a:t>
            </a:r>
            <a:r>
              <a:rPr lang="ar-EG" sz="4267" dirty="0" err="1">
                <a:solidFill>
                  <a:prstClr val="white"/>
                </a:solidFill>
                <a:latin typeface="Calibri"/>
                <a:cs typeface="Arial" panose="020B0604020202020204" pitchFamily="34" charset="0"/>
              </a:rPr>
              <a:t>وسوسنيوس</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ليغفر...</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pt-BR" sz="3733" dirty="0">
                <a:solidFill>
                  <a:prstClr val="white"/>
                </a:solidFill>
                <a:latin typeface="CS Avva Shenouda" pitchFamily="34" charset="0"/>
              </a:rPr>
              <a:t>T=w @ kuri Apanoub nem `P;olomeoc @ nem Apakragon nem Councennioc @ `n=t=e=f...</a:t>
            </a:r>
            <a:endParaRPr lang="fr-FR" sz="3733" dirty="0">
              <a:solidFill>
                <a:prstClr val="white"/>
              </a:solidFill>
              <a:latin typeface="CS Avva Shenouda" pitchFamily="34" charset="0"/>
            </a:endParaRP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Seigneur </a:t>
            </a:r>
            <a:r>
              <a:rPr lang="fr-FR" sz="3733" b="1" dirty="0" err="1">
                <a:solidFill>
                  <a:prstClr val="white"/>
                </a:solidFill>
                <a:latin typeface="Book Antiqua" pitchFamily="18" charset="0"/>
              </a:rPr>
              <a:t>Abanoub</a:t>
            </a:r>
            <a:r>
              <a:rPr lang="fr-FR" sz="3733" b="1" dirty="0">
                <a:solidFill>
                  <a:prstClr val="white"/>
                </a:solidFill>
                <a:latin typeface="Book Antiqua" pitchFamily="18" charset="0"/>
              </a:rPr>
              <a:t> et </a:t>
            </a:r>
            <a:r>
              <a:rPr lang="fr-FR" sz="3733" b="1" dirty="0" err="1">
                <a:solidFill>
                  <a:prstClr val="white"/>
                </a:solidFill>
                <a:latin typeface="Book Antiqua" pitchFamily="18" charset="0"/>
              </a:rPr>
              <a:t>Ptolomée</a:t>
            </a:r>
            <a:r>
              <a:rPr lang="fr-FR" sz="3733" b="1" dirty="0">
                <a:solidFill>
                  <a:prstClr val="white"/>
                </a:solidFill>
                <a:latin typeface="Book Antiqua" pitchFamily="18" charset="0"/>
              </a:rPr>
              <a:t>, </a:t>
            </a:r>
          </a:p>
          <a:p>
            <a:pPr algn="ctr" defTabSz="1219170"/>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Kragon</a:t>
            </a:r>
            <a:r>
              <a:rPr lang="fr-FR" sz="3733" b="1" dirty="0">
                <a:solidFill>
                  <a:prstClr val="white"/>
                </a:solidFill>
                <a:latin typeface="Book Antiqua" pitchFamily="18" charset="0"/>
              </a:rPr>
              <a:t> et </a:t>
            </a:r>
            <a:r>
              <a:rPr lang="fr-FR" sz="3733" b="1" dirty="0" err="1">
                <a:solidFill>
                  <a:prstClr val="white"/>
                </a:solidFill>
                <a:latin typeface="Book Antiqua" pitchFamily="18" charset="0"/>
              </a:rPr>
              <a:t>Soussenios</a:t>
            </a:r>
            <a:r>
              <a:rPr lang="fr-FR" sz="3733" b="1" dirty="0">
                <a:solidFill>
                  <a:prstClr val="white"/>
                </a:solidFill>
                <a:latin typeface="Book Antiqua" pitchFamily="18" charset="0"/>
              </a:rPr>
              <a:t>,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A25E207D-0153-A2F6-6009-C3412659B1C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E94233E7-6B8E-FF18-91A6-3C6600ACD19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53798624"/>
      </p:ext>
    </p:extLst>
  </p:cSld>
  <p:clrMapOvr>
    <a:masterClrMapping/>
  </p:clrMapOvr>
</p:sld>
</file>

<file path=ppt/slides/slide62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942560" y="340593"/>
            <a:ext cx="4818069"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اطلب..</a:t>
            </a:r>
            <a:endParaRPr lang="fr-FR" sz="4267" dirty="0">
              <a:solidFill>
                <a:prstClr val="white"/>
              </a:solidFill>
              <a:latin typeface="Calibri"/>
            </a:endParaRPr>
          </a:p>
          <a:p>
            <a:pPr algn="r" defTabSz="1219170" rtl="1"/>
            <a:r>
              <a:rPr lang="ar-EG" sz="4267" dirty="0" err="1">
                <a:solidFill>
                  <a:prstClr val="white"/>
                </a:solidFill>
                <a:latin typeface="Calibri"/>
                <a:cs typeface="Arial" panose="020B0604020202020204" pitchFamily="34" charset="0"/>
              </a:rPr>
              <a:t>يارئيس</a:t>
            </a:r>
            <a:r>
              <a:rPr lang="ar-EG" sz="4267" dirty="0">
                <a:solidFill>
                  <a:prstClr val="white"/>
                </a:solidFill>
                <a:latin typeface="Calibri"/>
                <a:cs typeface="Arial" panose="020B0604020202020204" pitchFamily="34" charset="0"/>
              </a:rPr>
              <a:t> الكهنة العظيم</a:t>
            </a:r>
            <a:br>
              <a:rPr lang="fr-FR" sz="4267" dirty="0">
                <a:solidFill>
                  <a:prstClr val="white"/>
                </a:solidFill>
                <a:latin typeface="Calibri"/>
              </a:rPr>
            </a:br>
            <a:r>
              <a:rPr lang="ar-EG" sz="4267" dirty="0">
                <a:solidFill>
                  <a:prstClr val="white"/>
                </a:solidFill>
                <a:latin typeface="Calibri"/>
                <a:cs typeface="Arial" panose="020B0604020202020204" pitchFamily="34" charset="0"/>
              </a:rPr>
              <a:t>أنبا بطرس خاتم الشهداء</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ليغفر...</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T=w @ `w </a:t>
            </a:r>
            <a:r>
              <a:rPr lang="fr-FR" sz="3733" dirty="0" err="1">
                <a:solidFill>
                  <a:prstClr val="white"/>
                </a:solidFill>
                <a:latin typeface="CS Avva Shenouda" pitchFamily="34" charset="0"/>
              </a:rPr>
              <a:t>pinis</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nar,yereuc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abba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Petroc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iero</a:t>
            </a:r>
            <a:r>
              <a:rPr lang="fr-FR" sz="3733" dirty="0">
                <a:solidFill>
                  <a:prstClr val="white"/>
                </a:solidFill>
                <a:latin typeface="CS Avva Shenouda" pitchFamily="34" charset="0"/>
              </a:rPr>
              <a:t>¢ @ `n=t=e=f...</a:t>
            </a: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a:t>
            </a:r>
          </a:p>
          <a:p>
            <a:pPr algn="ctr" defTabSz="1219170"/>
            <a:r>
              <a:rPr lang="fr-FR" sz="3733" b="1" dirty="0">
                <a:solidFill>
                  <a:prstClr val="white"/>
                </a:solidFill>
                <a:latin typeface="Book Antiqua" pitchFamily="18" charset="0"/>
              </a:rPr>
              <a:t>Ô toi le grand archiprêtre, </a:t>
            </a:r>
          </a:p>
          <a:p>
            <a:pPr algn="ctr" defTabSz="1219170"/>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Pierre sceau des martyrs,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57A93A9F-6B9B-0B8F-7493-F553EB9B73E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11EF5620-43EB-66A0-6A62-229D32D07D0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34097261"/>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6"/>
            <a:ext cx="11247156" cy="1446550"/>
          </a:xfrm>
          <a:prstGeom prst="rect">
            <a:avLst/>
          </a:prstGeom>
        </p:spPr>
        <p:txBody>
          <a:bodyPr wrap="square">
            <a:spAutoFit/>
          </a:bodyPr>
          <a:lstStyle/>
          <a:p>
            <a:pPr algn="just" rtl="1"/>
            <a:r>
              <a:rPr lang="ar-EG" sz="4400" dirty="0">
                <a:solidFill>
                  <a:prstClr val="white"/>
                </a:solidFill>
              </a:rPr>
              <a:t>فم البار يتلوا </a:t>
            </a:r>
            <a:r>
              <a:rPr lang="ar-EG" sz="4400" dirty="0" err="1">
                <a:solidFill>
                  <a:prstClr val="white"/>
                </a:solidFill>
              </a:rPr>
              <a:t>الحكمة.</a:t>
            </a:r>
            <a:r>
              <a:rPr lang="ar-EG" sz="4400" dirty="0">
                <a:solidFill>
                  <a:prstClr val="white"/>
                </a:solidFill>
              </a:rPr>
              <a:t> ولسانه ينطق </a:t>
            </a:r>
            <a:r>
              <a:rPr lang="ar-EG" sz="4400" dirty="0" err="1">
                <a:solidFill>
                  <a:prstClr val="white"/>
                </a:solidFill>
              </a:rPr>
              <a:t>بالحُكم.</a:t>
            </a:r>
            <a:r>
              <a:rPr lang="ar-EG" sz="4400" dirty="0">
                <a:solidFill>
                  <a:prstClr val="white"/>
                </a:solidFill>
              </a:rPr>
              <a:t> ناموس الله كائن في قلبه وخطواته لاتَزل. </a:t>
            </a:r>
            <a:r>
              <a:rPr lang="ar-EG" sz="4400" dirty="0" err="1">
                <a:solidFill>
                  <a:prstClr val="white"/>
                </a:solidFill>
              </a:rPr>
              <a:t>الليلويا</a:t>
            </a:r>
            <a:endParaRPr lang="fr-FR" sz="4400" dirty="0">
              <a:solidFill>
                <a:prstClr val="white"/>
              </a:solidFill>
            </a:endParaRPr>
          </a:p>
        </p:txBody>
      </p:sp>
      <p:sp>
        <p:nvSpPr>
          <p:cNvPr id="7" name="Rectangle 6"/>
          <p:cNvSpPr/>
          <p:nvPr/>
        </p:nvSpPr>
        <p:spPr>
          <a:xfrm>
            <a:off x="457200" y="3476615"/>
            <a:ext cx="11247156" cy="1477328"/>
          </a:xfrm>
          <a:prstGeom prst="rect">
            <a:avLst/>
          </a:prstGeom>
        </p:spPr>
        <p:txBody>
          <a:bodyPr wrap="square">
            <a:spAutoFit/>
          </a:bodyPr>
          <a:lstStyle/>
          <a:p>
            <a:pPr algn="ctr"/>
            <a:r>
              <a:rPr lang="fr-FR" sz="3000" b="1" dirty="0">
                <a:solidFill>
                  <a:prstClr val="white"/>
                </a:solidFill>
                <a:latin typeface="Book Antiqua" pitchFamily="18" charset="0"/>
              </a:rPr>
              <a:t>La bouche du juste annonce la sagesse, Et sa langue proclame la justice. La loi de son Dieu est dans son cœur; Ses pas ne chancellent point. Alléluia.</a:t>
            </a:r>
          </a:p>
        </p:txBody>
      </p:sp>
      <p:sp>
        <p:nvSpPr>
          <p:cNvPr id="4" name="Rectangle 3">
            <a:hlinkClick r:id="rId2" action="ppaction://hlinksldjump"/>
            <a:extLst>
              <a:ext uri="{FF2B5EF4-FFF2-40B4-BE49-F238E27FC236}">
                <a16:creationId xmlns:a16="http://schemas.microsoft.com/office/drawing/2014/main" id="{EFE1BA6E-5A9D-72E1-B80E-DAEC0B0B03AA}"/>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71DA4DA8-3614-600B-9AF9-3B8F0EAA9B7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B3C043CB-27CC-1387-8D14-18F6FADED16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36601797"/>
      </p:ext>
    </p:extLst>
  </p:cSld>
  <p:clrMapOvr>
    <a:masterClrMapping/>
  </p:clrMapOvr>
</p:sld>
</file>

<file path=ppt/slides/slide6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اطلبا..</a:t>
            </a:r>
            <a:endParaRPr lang="fr-FR" sz="4267" dirty="0">
              <a:solidFill>
                <a:prstClr val="white"/>
              </a:solidFill>
              <a:latin typeface="Calibri"/>
            </a:endParaRPr>
          </a:p>
          <a:p>
            <a:pPr algn="r" defTabSz="1219170" rtl="1"/>
            <a:r>
              <a:rPr lang="ar-EG" sz="4267" dirty="0">
                <a:solidFill>
                  <a:prstClr val="white"/>
                </a:solidFill>
                <a:latin typeface="Calibri"/>
                <a:cs typeface="Arial" panose="020B0604020202020204" pitchFamily="34" charset="0"/>
              </a:rPr>
              <a:t>أيها الشهيدان الجديدان</a:t>
            </a:r>
            <a:br>
              <a:rPr lang="fr-FR" sz="4267" dirty="0">
                <a:solidFill>
                  <a:prstClr val="white"/>
                </a:solidFill>
                <a:latin typeface="Calibri"/>
              </a:rPr>
            </a:br>
            <a:r>
              <a:rPr lang="ar-EG" sz="4267" dirty="0" err="1">
                <a:solidFill>
                  <a:prstClr val="white"/>
                </a:solidFill>
                <a:latin typeface="Calibri"/>
                <a:cs typeface="Arial" panose="020B0604020202020204" pitchFamily="34" charset="0"/>
              </a:rPr>
              <a:t>بسطوروس</a:t>
            </a:r>
            <a:r>
              <a:rPr lang="ar-EG" sz="4267" dirty="0">
                <a:solidFill>
                  <a:prstClr val="white"/>
                </a:solidFill>
                <a:latin typeface="Calibri"/>
                <a:cs typeface="Arial" panose="020B0604020202020204" pitchFamily="34" charset="0"/>
              </a:rPr>
              <a:t> </a:t>
            </a:r>
            <a:r>
              <a:rPr lang="ar-EG" sz="4267" dirty="0" err="1">
                <a:solidFill>
                  <a:prstClr val="white"/>
                </a:solidFill>
                <a:latin typeface="Calibri"/>
                <a:cs typeface="Arial" panose="020B0604020202020204" pitchFamily="34" charset="0"/>
              </a:rPr>
              <a:t>وارسانيوس</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ليغفر...</a:t>
            </a:r>
            <a:endParaRPr lang="fr-FR" sz="4267" dirty="0">
              <a:solidFill>
                <a:prstClr val="white"/>
              </a:solidFill>
              <a:latin typeface="Calibri"/>
            </a:endParaRPr>
          </a:p>
        </p:txBody>
      </p:sp>
      <p:sp>
        <p:nvSpPr>
          <p:cNvPr id="6" name="Rectangle 5"/>
          <p:cNvSpPr/>
          <p:nvPr/>
        </p:nvSpPr>
        <p:spPr>
          <a:xfrm>
            <a:off x="431371" y="332656"/>
            <a:ext cx="6096677" cy="1241237"/>
          </a:xfrm>
          <a:prstGeom prst="rect">
            <a:avLst/>
          </a:prstGeom>
        </p:spPr>
        <p:txBody>
          <a:bodyPr wrap="square">
            <a:spAutoFit/>
          </a:bodyPr>
          <a:lstStyle/>
          <a:p>
            <a:pPr algn="just" defTabSz="1219170"/>
            <a:r>
              <a:rPr lang="fr-FR" sz="3733" dirty="0">
                <a:solidFill>
                  <a:prstClr val="white"/>
                </a:solidFill>
                <a:latin typeface="CS Avva Shenouda" pitchFamily="34" charset="0"/>
              </a:rPr>
              <a:t>¿T=w @ `w </a:t>
            </a:r>
            <a:r>
              <a:rPr lang="fr-FR" sz="3733" dirty="0" err="1">
                <a:solidFill>
                  <a:prstClr val="white"/>
                </a:solidFill>
                <a:latin typeface="CS Avva Shenouda" pitchFamily="34" charset="0"/>
              </a:rPr>
              <a:t>niberi</a:t>
            </a:r>
            <a:r>
              <a:rPr lang="fr-FR" sz="3733" dirty="0">
                <a:solidFill>
                  <a:prstClr val="white"/>
                </a:solidFill>
                <a:latin typeface="CS Avva Shenouda" pitchFamily="34" charset="0"/>
              </a:rPr>
              <a:t> `m¢ @ Pi½ nem </a:t>
            </a:r>
            <a:r>
              <a:rPr lang="fr-FR" sz="3733" dirty="0" err="1">
                <a:solidFill>
                  <a:prstClr val="white"/>
                </a:solidFill>
                <a:latin typeface="CS Avva Shenouda" pitchFamily="34" charset="0"/>
              </a:rPr>
              <a:t>Arcenioc</a:t>
            </a:r>
            <a:r>
              <a:rPr lang="fr-FR" sz="3733" dirty="0">
                <a:solidFill>
                  <a:prstClr val="white"/>
                </a:solidFill>
                <a:latin typeface="CS Avva Shenouda" pitchFamily="34" charset="0"/>
              </a:rPr>
              <a:t> @ `n=t=e=f...</a:t>
            </a:r>
          </a:p>
        </p:txBody>
      </p:sp>
      <p:sp>
        <p:nvSpPr>
          <p:cNvPr id="7" name="Rectangle 6"/>
          <p:cNvSpPr/>
          <p:nvPr/>
        </p:nvSpPr>
        <p:spPr>
          <a:xfrm>
            <a:off x="431371" y="3813043"/>
            <a:ext cx="11346116"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 </a:t>
            </a:r>
          </a:p>
          <a:p>
            <a:pPr algn="ctr" defTabSz="1219170"/>
            <a:r>
              <a:rPr lang="fr-FR" sz="3733" b="1" dirty="0">
                <a:solidFill>
                  <a:prstClr val="white"/>
                </a:solidFill>
                <a:latin typeface="Book Antiqua" pitchFamily="18" charset="0"/>
              </a:rPr>
              <a:t>Ô vous les nouveaux martyrs, </a:t>
            </a:r>
          </a:p>
          <a:p>
            <a:pPr algn="ctr" defTabSz="1219170"/>
            <a:r>
              <a:rPr lang="fr-FR" sz="3733" b="1" dirty="0">
                <a:solidFill>
                  <a:prstClr val="white"/>
                </a:solidFill>
                <a:latin typeface="Book Antiqua" pitchFamily="18" charset="0"/>
              </a:rPr>
              <a:t>Ô </a:t>
            </a:r>
            <a:r>
              <a:rPr lang="fr-FR" sz="3733" b="1" dirty="0" err="1">
                <a:solidFill>
                  <a:prstClr val="white"/>
                </a:solidFill>
                <a:latin typeface="Book Antiqua" pitchFamily="18" charset="0"/>
              </a:rPr>
              <a:t>Pistavros</a:t>
            </a:r>
            <a:r>
              <a:rPr lang="fr-FR" sz="3733" b="1" dirty="0">
                <a:solidFill>
                  <a:prstClr val="white"/>
                </a:solidFill>
                <a:latin typeface="Book Antiqua" pitchFamily="18" charset="0"/>
              </a:rPr>
              <a:t> et Arsène,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DB4AE265-1746-3C90-1374-70EF6D03C51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9587D03F-CFE6-574B-C650-92DF95663F4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23018925"/>
      </p:ext>
    </p:extLst>
  </p:cSld>
  <p:clrMapOvr>
    <a:masterClrMapping/>
  </p:clrMapOvr>
</p:sld>
</file>

<file path=ppt/slides/slide6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248128" y="340593"/>
            <a:ext cx="4512501"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اطلبا..</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ياميخائيل</a:t>
            </a:r>
            <a:r>
              <a:rPr lang="ar-EG" sz="4800" dirty="0">
                <a:solidFill>
                  <a:prstClr val="white"/>
                </a:solidFill>
                <a:latin typeface="Calibri"/>
                <a:cs typeface="Arial" panose="020B0604020202020204" pitchFamily="34" charset="0"/>
              </a:rPr>
              <a:t> القمص</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وميخائيل الراهب</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ليغفر...</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pl-PL" sz="3733" dirty="0">
                <a:solidFill>
                  <a:prstClr val="white"/>
                </a:solidFill>
                <a:latin typeface="CS Avva Shenouda" pitchFamily="34" charset="0"/>
              </a:rPr>
              <a:t>T=w @ `w Mi,ayl pihygoumenoc @ nem Mi,ayl pimona,oc @ `n=t=e=f...</a:t>
            </a:r>
            <a:endParaRPr lang="fr-FR" sz="3733" dirty="0">
              <a:solidFill>
                <a:prstClr val="white"/>
              </a:solidFill>
              <a:latin typeface="CS Avva Shenouda" pitchFamily="34" charset="0"/>
            </a:endParaRP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 </a:t>
            </a:r>
          </a:p>
          <a:p>
            <a:pPr algn="ctr" defTabSz="1219170"/>
            <a:r>
              <a:rPr lang="fr-FR" sz="3733" b="1" dirty="0">
                <a:solidFill>
                  <a:prstClr val="white"/>
                </a:solidFill>
                <a:latin typeface="Book Antiqua" pitchFamily="18" charset="0"/>
              </a:rPr>
              <a:t>Ô Michel toi l’higoumène, </a:t>
            </a:r>
          </a:p>
          <a:p>
            <a:pPr algn="ctr" defTabSz="1219170"/>
            <a:r>
              <a:rPr lang="fr-FR" sz="3733" b="1" dirty="0">
                <a:solidFill>
                  <a:prstClr val="white"/>
                </a:solidFill>
                <a:latin typeface="Book Antiqua" pitchFamily="18" charset="0"/>
              </a:rPr>
              <a:t>et aussi Michel le moine,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C106A8D2-E800-1E99-B0B0-2F9CF05911A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E82E5FC9-8D1B-55A4-6FF8-8AA805D6C7C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55130706"/>
      </p:ext>
    </p:extLst>
  </p:cSld>
  <p:clrMapOvr>
    <a:masterClrMapping/>
  </p:clrMapOvr>
</p:sld>
</file>

<file path=ppt/slides/slide63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أطلبوا..</a:t>
            </a:r>
            <a:endParaRPr lang="fr-FR" sz="4267" dirty="0">
              <a:solidFill>
                <a:prstClr val="white"/>
              </a:solidFill>
              <a:latin typeface="Calibri"/>
            </a:endParaRPr>
          </a:p>
          <a:p>
            <a:pPr algn="r" defTabSz="1219170" rtl="1"/>
            <a:r>
              <a:rPr lang="ar-EG" sz="4267" dirty="0" err="1">
                <a:solidFill>
                  <a:prstClr val="white"/>
                </a:solidFill>
                <a:latin typeface="Calibri"/>
                <a:cs typeface="Arial" panose="020B0604020202020204" pitchFamily="34" charset="0"/>
              </a:rPr>
              <a:t>ياصفوف</a:t>
            </a:r>
            <a:r>
              <a:rPr lang="ar-EG" sz="4267" dirty="0">
                <a:solidFill>
                  <a:prstClr val="white"/>
                </a:solidFill>
                <a:latin typeface="Calibri"/>
                <a:cs typeface="Arial" panose="020B0604020202020204" pitchFamily="34" charset="0"/>
              </a:rPr>
              <a:t> الشهداء</a:t>
            </a:r>
            <a:br>
              <a:rPr lang="fr-FR" sz="4267" dirty="0">
                <a:solidFill>
                  <a:prstClr val="white"/>
                </a:solidFill>
                <a:latin typeface="Calibri"/>
              </a:rPr>
            </a:br>
            <a:r>
              <a:rPr lang="ar-EG" sz="4267" dirty="0">
                <a:solidFill>
                  <a:prstClr val="white"/>
                </a:solidFill>
                <a:latin typeface="Calibri"/>
                <a:cs typeface="Arial" panose="020B0604020202020204" pitchFamily="34" charset="0"/>
              </a:rPr>
              <a:t>الذين تألموا من أجل المسيح</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ليغفر...</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¿T=w @ </a:t>
            </a:r>
            <a:r>
              <a:rPr lang="fr-FR" sz="3733" dirty="0" err="1">
                <a:solidFill>
                  <a:prstClr val="white"/>
                </a:solidFill>
                <a:latin typeface="CS Avva Shenouda" pitchFamily="34" charset="0"/>
              </a:rPr>
              <a:t>ni,oroc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ni¢ @ </a:t>
            </a:r>
            <a:r>
              <a:rPr lang="fr-FR" sz="3733" dirty="0" err="1">
                <a:solidFill>
                  <a:prstClr val="white"/>
                </a:solidFill>
                <a:latin typeface="CS Avva Shenouda" pitchFamily="34" charset="0"/>
              </a:rPr>
              <a:t>etausep`mkah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e;be</a:t>
            </a:r>
            <a:r>
              <a:rPr lang="fr-FR" sz="3733" dirty="0">
                <a:solidFill>
                  <a:prstClr val="white"/>
                </a:solidFill>
                <a:latin typeface="CS Avva Shenouda" pitchFamily="34" charset="0"/>
              </a:rPr>
              <a:t> P=,=c @ `n=t=e=f...</a:t>
            </a: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 </a:t>
            </a:r>
          </a:p>
          <a:p>
            <a:pPr algn="ctr" defTabSz="1219170"/>
            <a:r>
              <a:rPr lang="fr-FR" sz="3733" b="1" dirty="0">
                <a:solidFill>
                  <a:prstClr val="white"/>
                </a:solidFill>
                <a:latin typeface="Book Antiqua" pitchFamily="18" charset="0"/>
              </a:rPr>
              <a:t>Ô vous les chœurs des martyrs, </a:t>
            </a:r>
          </a:p>
          <a:p>
            <a:pPr algn="ctr" defTabSz="1219170"/>
            <a:r>
              <a:rPr lang="fr-FR" sz="3733" b="1" dirty="0">
                <a:solidFill>
                  <a:prstClr val="white"/>
                </a:solidFill>
                <a:latin typeface="Book Antiqua" pitchFamily="18" charset="0"/>
              </a:rPr>
              <a:t>qui souffrirent pour le Christ,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D9270D07-DEB7-5520-6D42-A810D0B45F0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1A44A9E5-4C45-0EC1-DF74-0CCC74A88F6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74253235"/>
      </p:ext>
    </p:extLst>
  </p:cSld>
  <p:clrMapOvr>
    <a:masterClrMapping/>
  </p:clrMapOvr>
</p:sld>
</file>

<file path=ppt/slides/slide6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3375604"/>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اطلبا..</a:t>
            </a:r>
            <a:endParaRPr lang="fr-FR" sz="4267" dirty="0">
              <a:solidFill>
                <a:prstClr val="white"/>
              </a:solidFill>
              <a:latin typeface="Calibri"/>
            </a:endParaRPr>
          </a:p>
          <a:p>
            <a:pPr algn="just" defTabSz="1219170" rtl="1"/>
            <a:r>
              <a:rPr lang="ar-EG" sz="4267" dirty="0" err="1">
                <a:solidFill>
                  <a:prstClr val="white"/>
                </a:solidFill>
                <a:latin typeface="Calibri"/>
                <a:cs typeface="Arial" panose="020B0604020202020204" pitchFamily="34" charset="0"/>
              </a:rPr>
              <a:t>ياسيدى</a:t>
            </a:r>
            <a:r>
              <a:rPr lang="ar-EG" sz="4267" dirty="0">
                <a:solidFill>
                  <a:prstClr val="white"/>
                </a:solidFill>
                <a:latin typeface="Calibri"/>
                <a:cs typeface="Arial" panose="020B0604020202020204" pitchFamily="34" charset="0"/>
              </a:rPr>
              <a:t> الأبوين محبى أولادهما</a:t>
            </a:r>
            <a:endParaRPr lang="fr-FR" sz="4267" dirty="0">
              <a:solidFill>
                <a:prstClr val="white"/>
              </a:solidFill>
              <a:latin typeface="Calibri"/>
            </a:endParaRPr>
          </a:p>
          <a:p>
            <a:pPr algn="r" defTabSz="1219170" rtl="1"/>
            <a:r>
              <a:rPr lang="ar-EG" sz="4267" dirty="0">
                <a:solidFill>
                  <a:prstClr val="white"/>
                </a:solidFill>
                <a:latin typeface="Calibri"/>
                <a:cs typeface="Arial" panose="020B0604020202020204" pitchFamily="34" charset="0"/>
              </a:rPr>
              <a:t>أنطونيوس وأنبا بولا</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ليغفر...</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pt-BR" sz="3733" dirty="0">
                <a:solidFill>
                  <a:prstClr val="white"/>
                </a:solidFill>
                <a:latin typeface="CS Avva Shenouda" pitchFamily="34" charset="0"/>
              </a:rPr>
              <a:t>T=w @ na¡ `nio]</a:t>
            </a:r>
            <a:br>
              <a:rPr lang="pt-BR" sz="3733" dirty="0">
                <a:solidFill>
                  <a:prstClr val="white"/>
                </a:solidFill>
                <a:latin typeface="CS Avva Shenouda" pitchFamily="34" charset="0"/>
              </a:rPr>
            </a:br>
            <a:r>
              <a:rPr lang="pt-BR" sz="3733" dirty="0">
                <a:solidFill>
                  <a:prstClr val="white"/>
                </a:solidFill>
                <a:latin typeface="CS Avva Shenouda" pitchFamily="34" charset="0"/>
              </a:rPr>
              <a:t>`mmainousyri @ Antwnioc nem abba Paule @ `n=t=e=f...</a:t>
            </a:r>
            <a:endParaRPr lang="fr-FR" sz="3733" dirty="0">
              <a:solidFill>
                <a:prstClr val="white"/>
              </a:solidFill>
              <a:latin typeface="CS Avva Shenouda" pitchFamily="34" charset="0"/>
            </a:endParaRPr>
          </a:p>
        </p:txBody>
      </p:sp>
      <p:sp>
        <p:nvSpPr>
          <p:cNvPr id="7" name="Rectangle 6"/>
          <p:cNvSpPr/>
          <p:nvPr/>
        </p:nvSpPr>
        <p:spPr>
          <a:xfrm>
            <a:off x="448229" y="381304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Nos seigneurs et pères aimant leurs enfants, Antoine, et aussi Abba Paul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180CFD71-5BC5-6FCD-4113-4287CAFC6FA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78D94AE0-4599-46F3-7E85-EF266508CF4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28964943"/>
      </p:ext>
    </p:extLst>
  </p:cSld>
  <p:clrMapOvr>
    <a:masterClrMapping/>
  </p:clrMapOvr>
</p:sld>
</file>

<file path=ppt/slides/slide63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554545"/>
          </a:xfrm>
          <a:prstGeom prst="rect">
            <a:avLst/>
          </a:prstGeom>
        </p:spPr>
        <p:txBody>
          <a:bodyPr wrap="square">
            <a:spAutoFit/>
          </a:bodyPr>
          <a:lstStyle/>
          <a:p>
            <a:pPr algn="just" defTabSz="1219170" rtl="1"/>
            <a:r>
              <a:rPr lang="ar-EG" sz="4000" dirty="0">
                <a:solidFill>
                  <a:prstClr val="white"/>
                </a:solidFill>
                <a:latin typeface="Calibri"/>
                <a:cs typeface="Arial" panose="020B0604020202020204" pitchFamily="34" charset="0"/>
              </a:rPr>
              <a:t>اطلبوا..</a:t>
            </a:r>
            <a:endParaRPr lang="fr-FR" sz="4000" dirty="0">
              <a:solidFill>
                <a:prstClr val="white"/>
              </a:solidFill>
              <a:latin typeface="Calibri"/>
            </a:endParaRPr>
          </a:p>
          <a:p>
            <a:pPr algn="r" defTabSz="1219170" rtl="1"/>
            <a:r>
              <a:rPr lang="ar-EG" sz="4000" dirty="0">
                <a:solidFill>
                  <a:prstClr val="white"/>
                </a:solidFill>
                <a:latin typeface="Calibri"/>
                <a:cs typeface="Arial" panose="020B0604020202020204" pitchFamily="34" charset="0"/>
              </a:rPr>
              <a:t>أيها الثلاثة </a:t>
            </a:r>
            <a:r>
              <a:rPr lang="ar-EG" sz="4000" dirty="0" err="1">
                <a:solidFill>
                  <a:prstClr val="white"/>
                </a:solidFill>
                <a:latin typeface="Calibri"/>
                <a:cs typeface="Arial" panose="020B0604020202020204" pitchFamily="34" charset="0"/>
              </a:rPr>
              <a:t>مقارات</a:t>
            </a:r>
            <a:r>
              <a:rPr lang="ar-EG" sz="4000" dirty="0">
                <a:solidFill>
                  <a:prstClr val="white"/>
                </a:solidFill>
                <a:latin typeface="Calibri"/>
                <a:cs typeface="Arial" panose="020B0604020202020204" pitchFamily="34" charset="0"/>
              </a:rPr>
              <a:t> القديسون</a:t>
            </a:r>
            <a:br>
              <a:rPr lang="fr-FR" sz="4000" dirty="0">
                <a:solidFill>
                  <a:prstClr val="white"/>
                </a:solidFill>
                <a:latin typeface="Calibri"/>
              </a:rPr>
            </a:br>
            <a:r>
              <a:rPr lang="ar-EG" sz="4000" dirty="0">
                <a:solidFill>
                  <a:prstClr val="white"/>
                </a:solidFill>
                <a:latin typeface="Calibri"/>
                <a:cs typeface="Arial" panose="020B0604020202020204" pitchFamily="34" charset="0"/>
              </a:rPr>
              <a:t>وأولادهم لباس الصليب</a:t>
            </a:r>
            <a:br>
              <a:rPr lang="fr-FR" sz="4000" dirty="0">
                <a:solidFill>
                  <a:prstClr val="white"/>
                </a:solidFill>
                <a:latin typeface="Calibri"/>
              </a:rPr>
            </a:br>
            <a:r>
              <a:rPr lang="ar-EG" sz="4000" dirty="0">
                <a:solidFill>
                  <a:prstClr val="white"/>
                </a:solidFill>
                <a:latin typeface="Calibri"/>
                <a:cs typeface="Arial" panose="020B0604020202020204" pitchFamily="34" charset="0"/>
              </a:rPr>
              <a:t>ليغفر...</a:t>
            </a:r>
            <a:endParaRPr lang="fr-FR" sz="4000" dirty="0">
              <a:solidFill>
                <a:prstClr val="white"/>
              </a:solidFill>
              <a:latin typeface="Calibri"/>
            </a:endParaRPr>
          </a:p>
        </p:txBody>
      </p:sp>
      <p:sp>
        <p:nvSpPr>
          <p:cNvPr id="6" name="Rectangle 5"/>
          <p:cNvSpPr/>
          <p:nvPr/>
        </p:nvSpPr>
        <p:spPr>
          <a:xfrm>
            <a:off x="431371" y="332657"/>
            <a:ext cx="6240693"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¿T=w @ pi=g e=;=u </a:t>
            </a:r>
            <a:r>
              <a:rPr lang="fr-FR" sz="3733" dirty="0" err="1">
                <a:solidFill>
                  <a:prstClr val="white"/>
                </a:solidFill>
                <a:latin typeface="CS Avva Shenouda" pitchFamily="34" charset="0"/>
              </a:rPr>
              <a:t>abba</a:t>
            </a:r>
            <a:r>
              <a:rPr lang="fr-FR" sz="3733" dirty="0">
                <a:solidFill>
                  <a:prstClr val="white"/>
                </a:solidFill>
                <a:latin typeface="CS Avva Shenouda" pitchFamily="34" charset="0"/>
              </a:rPr>
              <a:t> Makari @ nem </a:t>
            </a:r>
            <a:r>
              <a:rPr lang="fr-FR" sz="3733" dirty="0" err="1">
                <a:solidFill>
                  <a:prstClr val="white"/>
                </a:solidFill>
                <a:latin typeface="CS Avva Shenouda" pitchFamily="34" charset="0"/>
              </a:rPr>
              <a:t>nousyri</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ctaurovoroc</a:t>
            </a:r>
            <a:r>
              <a:rPr lang="fr-FR" sz="3733" dirty="0">
                <a:solidFill>
                  <a:prstClr val="white"/>
                </a:solidFill>
                <a:latin typeface="CS Avva Shenouda" pitchFamily="34" charset="0"/>
              </a:rPr>
              <a:t> @ `</a:t>
            </a:r>
            <a:r>
              <a:rPr lang="pt-BR" sz="3733" dirty="0">
                <a:solidFill>
                  <a:prstClr val="white"/>
                </a:solidFill>
                <a:latin typeface="CS Avva Shenouda" pitchFamily="34" charset="0"/>
              </a:rPr>
              <a:t>n=t=e=f...</a:t>
            </a:r>
            <a:endParaRPr lang="fr-FR" sz="3733" dirty="0">
              <a:solidFill>
                <a:prstClr val="white"/>
              </a:solidFill>
              <a:latin typeface="CS Avva Shenouda" pitchFamily="34" charset="0"/>
            </a:endParaRP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Les trois saints </a:t>
            </a:r>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Macaire</a:t>
            </a:r>
          </a:p>
          <a:p>
            <a:pPr algn="ctr" defTabSz="1219170"/>
            <a:r>
              <a:rPr lang="fr-FR" sz="3733" b="1" dirty="0">
                <a:solidFill>
                  <a:prstClr val="white"/>
                </a:solidFill>
                <a:latin typeface="Book Antiqua" pitchFamily="18" charset="0"/>
              </a:rPr>
              <a:t> et leurs fils portant la croix,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3C4C5923-1731-8578-F06F-5ED86344BC0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B35A4C16-F550-ECD1-1CE9-250DFE06E18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54782586"/>
      </p:ext>
    </p:extLst>
  </p:cSld>
  <p:clrMapOvr>
    <a:masterClrMapping/>
  </p:clrMapOvr>
</p:sld>
</file>

<file path=ppt/slides/slide6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942560" y="340594"/>
            <a:ext cx="4818069" cy="2882584"/>
          </a:xfrm>
          <a:prstGeom prst="rect">
            <a:avLst/>
          </a:prstGeom>
        </p:spPr>
        <p:txBody>
          <a:bodyPr wrap="square">
            <a:spAutoFit/>
          </a:bodyPr>
          <a:lstStyle/>
          <a:p>
            <a:pPr algn="just" defTabSz="1219170" rtl="1"/>
            <a:r>
              <a:rPr lang="ar-EG" sz="4533" dirty="0">
                <a:solidFill>
                  <a:prstClr val="white"/>
                </a:solidFill>
                <a:latin typeface="Calibri"/>
                <a:cs typeface="Arial" panose="020B0604020202020204" pitchFamily="34" charset="0"/>
              </a:rPr>
              <a:t>اطلبا..</a:t>
            </a:r>
            <a:endParaRPr lang="fr-FR" sz="4533" dirty="0">
              <a:solidFill>
                <a:prstClr val="white"/>
              </a:solidFill>
              <a:latin typeface="Calibri"/>
            </a:endParaRPr>
          </a:p>
          <a:p>
            <a:pPr algn="r" defTabSz="1219170" rtl="1"/>
            <a:r>
              <a:rPr lang="ar-EG" sz="4533" dirty="0" err="1">
                <a:solidFill>
                  <a:prstClr val="white"/>
                </a:solidFill>
                <a:latin typeface="Calibri"/>
                <a:cs typeface="Arial" panose="020B0604020202020204" pitchFamily="34" charset="0"/>
              </a:rPr>
              <a:t>ياسيدى</a:t>
            </a:r>
            <a:r>
              <a:rPr lang="ar-EG" sz="4533" dirty="0">
                <a:solidFill>
                  <a:prstClr val="white"/>
                </a:solidFill>
                <a:latin typeface="Calibri"/>
                <a:cs typeface="Arial" panose="020B0604020202020204" pitchFamily="34" charset="0"/>
              </a:rPr>
              <a:t> الأبوين القمصين</a:t>
            </a:r>
            <a:br>
              <a:rPr lang="fr-FR" sz="4533" dirty="0">
                <a:solidFill>
                  <a:prstClr val="white"/>
                </a:solidFill>
                <a:latin typeface="Calibri"/>
              </a:rPr>
            </a:br>
            <a:r>
              <a:rPr lang="ar-EG" sz="4533" dirty="0">
                <a:solidFill>
                  <a:prstClr val="white"/>
                </a:solidFill>
                <a:latin typeface="Calibri"/>
                <a:cs typeface="Arial" panose="020B0604020202020204" pitchFamily="34" charset="0"/>
              </a:rPr>
              <a:t>أنبا يوحنا وأنبا دانيال</a:t>
            </a:r>
            <a:br>
              <a:rPr lang="fr-FR" sz="4533" dirty="0">
                <a:solidFill>
                  <a:prstClr val="white"/>
                </a:solidFill>
                <a:latin typeface="Calibri"/>
              </a:rPr>
            </a:br>
            <a:r>
              <a:rPr lang="ar-EG" sz="4533" dirty="0">
                <a:solidFill>
                  <a:prstClr val="white"/>
                </a:solidFill>
                <a:latin typeface="Calibri"/>
                <a:cs typeface="Arial" panose="020B0604020202020204" pitchFamily="34" charset="0"/>
              </a:rPr>
              <a:t>ليغفر...</a:t>
            </a:r>
            <a:endParaRPr lang="fr-FR" sz="4533"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T=w @ na¡ `</a:t>
            </a:r>
            <a:r>
              <a:rPr lang="fr-FR" sz="3733" dirty="0" err="1">
                <a:solidFill>
                  <a:prstClr val="white"/>
                </a:solidFill>
                <a:latin typeface="CS Avva Shenouda" pitchFamily="34" charset="0"/>
              </a:rPr>
              <a:t>nio</a:t>
            </a:r>
            <a:r>
              <a:rPr lang="fr-FR" sz="3733" dirty="0">
                <a:solidFill>
                  <a:prstClr val="white"/>
                </a:solidFill>
                <a:latin typeface="CS Avva Shenouda" pitchFamily="34" charset="0"/>
              </a:rPr>
              <a:t>]</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nhygoumenoc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abba</a:t>
            </a:r>
            <a:r>
              <a:rPr lang="fr-FR" sz="3733" dirty="0">
                <a:solidFill>
                  <a:prstClr val="white"/>
                </a:solidFill>
                <a:latin typeface="CS Avva Shenouda" pitchFamily="34" charset="0"/>
              </a:rPr>
              <a:t> I=w=a nem </a:t>
            </a:r>
            <a:r>
              <a:rPr lang="fr-FR" sz="3733" dirty="0" err="1">
                <a:solidFill>
                  <a:prstClr val="white"/>
                </a:solidFill>
                <a:latin typeface="CS Avva Shenouda" pitchFamily="34" charset="0"/>
              </a:rPr>
              <a:t>abba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Daniyl</a:t>
            </a:r>
            <a:r>
              <a:rPr lang="fr-FR" sz="3733" dirty="0">
                <a:solidFill>
                  <a:prstClr val="white"/>
                </a:solidFill>
                <a:latin typeface="CS Avva Shenouda" pitchFamily="34" charset="0"/>
              </a:rPr>
              <a:t> </a:t>
            </a:r>
            <a:r>
              <a:rPr lang="pt-BR" sz="3733" dirty="0">
                <a:solidFill>
                  <a:prstClr val="white"/>
                </a:solidFill>
                <a:latin typeface="CS Avva Shenouda" pitchFamily="34" charset="0"/>
              </a:rPr>
              <a:t>n=t=e=f...</a:t>
            </a:r>
            <a:endParaRPr lang="fr-FR" sz="3733" dirty="0">
              <a:solidFill>
                <a:prstClr val="white"/>
              </a:solidFill>
              <a:latin typeface="CS Avva Shenouda" pitchFamily="34" charset="0"/>
            </a:endParaRP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Nos seigneurs Pères higoumènes, </a:t>
            </a:r>
          </a:p>
          <a:p>
            <a:pPr algn="ctr" defTabSz="1219170"/>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Jean, </a:t>
            </a:r>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Daniel,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D3C18163-84BE-5184-BA47-5A37F73AB2E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D4EB90F8-85D8-76F8-C8AA-B24EC611644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72121915"/>
      </p:ext>
    </p:extLst>
  </p:cSld>
  <p:clrMapOvr>
    <a:masterClrMapping/>
  </p:clrMapOvr>
</p:sld>
</file>

<file path=ppt/slides/slide63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3375604"/>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اطلبا..</a:t>
            </a:r>
            <a:endParaRPr lang="fr-FR" sz="4267" dirty="0">
              <a:solidFill>
                <a:prstClr val="white"/>
              </a:solidFill>
              <a:latin typeface="Calibri"/>
            </a:endParaRPr>
          </a:p>
          <a:p>
            <a:pPr algn="r" defTabSz="1219170" rtl="1"/>
            <a:r>
              <a:rPr lang="ar-EG" sz="4267" dirty="0" err="1">
                <a:solidFill>
                  <a:prstClr val="white"/>
                </a:solidFill>
                <a:latin typeface="Calibri"/>
                <a:cs typeface="Arial" panose="020B0604020202020204" pitchFamily="34" charset="0"/>
              </a:rPr>
              <a:t>ياسيدى</a:t>
            </a:r>
            <a:r>
              <a:rPr lang="ar-EG" sz="4267" dirty="0">
                <a:solidFill>
                  <a:prstClr val="white"/>
                </a:solidFill>
                <a:latin typeface="Calibri"/>
                <a:cs typeface="Arial" panose="020B0604020202020204" pitchFamily="34" charset="0"/>
              </a:rPr>
              <a:t> الأبوين محبى أولادهما</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أنبا بيشوي وأنبا بولا</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ليغفر...</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pt-BR" sz="3733" dirty="0">
                <a:solidFill>
                  <a:prstClr val="white"/>
                </a:solidFill>
                <a:latin typeface="CS Avva Shenouda" pitchFamily="34" charset="0"/>
              </a:rPr>
              <a:t>T=w @ na¡  `nio]</a:t>
            </a:r>
            <a:br>
              <a:rPr lang="pt-BR" sz="3733" dirty="0">
                <a:solidFill>
                  <a:prstClr val="white"/>
                </a:solidFill>
                <a:latin typeface="CS Avva Shenouda" pitchFamily="34" charset="0"/>
              </a:rPr>
            </a:br>
            <a:r>
              <a:rPr lang="pt-BR" sz="3733" dirty="0">
                <a:solidFill>
                  <a:prstClr val="white"/>
                </a:solidFill>
                <a:latin typeface="CS Avva Shenouda" pitchFamily="34" charset="0"/>
              </a:rPr>
              <a:t>`mmainousyri @ abba Piswi nem abba Paule @ `n=t=e=f...</a:t>
            </a:r>
            <a:endParaRPr lang="fr-FR" sz="3733" dirty="0">
              <a:solidFill>
                <a:prstClr val="white"/>
              </a:solidFill>
              <a:latin typeface="CS Avva Shenouda" pitchFamily="34" charset="0"/>
            </a:endParaRPr>
          </a:p>
        </p:txBody>
      </p:sp>
      <p:sp>
        <p:nvSpPr>
          <p:cNvPr id="7" name="Rectangle 6"/>
          <p:cNvSpPr/>
          <p:nvPr/>
        </p:nvSpPr>
        <p:spPr>
          <a:xfrm>
            <a:off x="448229" y="381304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Nos seigneurs et pères aimant leurs enfants, </a:t>
            </a:r>
          </a:p>
          <a:p>
            <a:pPr algn="ctr" defTabSz="1219170"/>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Pishoy</a:t>
            </a:r>
            <a:r>
              <a:rPr lang="fr-FR" sz="3733" b="1" dirty="0">
                <a:solidFill>
                  <a:prstClr val="white"/>
                </a:solidFill>
                <a:latin typeface="Book Antiqua" pitchFamily="18" charset="0"/>
              </a:rPr>
              <a:t> et </a:t>
            </a:r>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Paul,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518E39B5-C785-5204-FD70-874F9A0BC7E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9E818864-BBB6-C953-9C66-47F035FF6CA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14441036"/>
      </p:ext>
    </p:extLst>
  </p:cSld>
  <p:clrMapOvr>
    <a:masterClrMapping/>
  </p:clrMapOvr>
</p:sld>
</file>

<file path=ppt/slides/slide63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اطلبا..</a:t>
            </a:r>
            <a:endParaRPr lang="fr-FR" sz="4267" dirty="0">
              <a:solidFill>
                <a:prstClr val="white"/>
              </a:solidFill>
              <a:latin typeface="Calibri"/>
            </a:endParaRPr>
          </a:p>
          <a:p>
            <a:pPr algn="r" defTabSz="1219170" rtl="1"/>
            <a:r>
              <a:rPr lang="ar-EG" sz="4267" dirty="0" err="1">
                <a:solidFill>
                  <a:prstClr val="white"/>
                </a:solidFill>
                <a:latin typeface="Calibri"/>
                <a:cs typeface="Arial" panose="020B0604020202020204" pitchFamily="34" charset="0"/>
              </a:rPr>
              <a:t>ياأبوينا</a:t>
            </a:r>
            <a:r>
              <a:rPr lang="ar-EG" sz="4267" dirty="0">
                <a:solidFill>
                  <a:prstClr val="white"/>
                </a:solidFill>
                <a:latin typeface="Calibri"/>
                <a:cs typeface="Arial" panose="020B0604020202020204" pitchFamily="34" charset="0"/>
              </a:rPr>
              <a:t> القديسين الروميين</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مكسيموس </a:t>
            </a:r>
            <a:r>
              <a:rPr lang="ar-EG" sz="4267" dirty="0" err="1">
                <a:solidFill>
                  <a:prstClr val="white"/>
                </a:solidFill>
                <a:latin typeface="Calibri"/>
                <a:cs typeface="Arial" panose="020B0604020202020204" pitchFamily="34" charset="0"/>
              </a:rPr>
              <a:t>ودوماديوس</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ليغفر...</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pt-BR" sz="3733" dirty="0">
                <a:solidFill>
                  <a:prstClr val="white"/>
                </a:solidFill>
                <a:latin typeface="CS Avva Shenouda" pitchFamily="34" charset="0"/>
              </a:rPr>
              <a:t>T=w @ nenio]  =e=;=u  `nrwmeoc @ Maximoc nem Dometioc @ `n=t=e=f...</a:t>
            </a:r>
            <a:endParaRPr lang="fr-FR" sz="3733" dirty="0">
              <a:solidFill>
                <a:prstClr val="white"/>
              </a:solidFill>
              <a:latin typeface="CS Avva Shenouda" pitchFamily="34" charset="0"/>
            </a:endParaRPr>
          </a:p>
        </p:txBody>
      </p:sp>
      <p:sp>
        <p:nvSpPr>
          <p:cNvPr id="7" name="Rectangle 6"/>
          <p:cNvSpPr/>
          <p:nvPr/>
        </p:nvSpPr>
        <p:spPr>
          <a:xfrm>
            <a:off x="448229" y="3813043"/>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 </a:t>
            </a:r>
          </a:p>
          <a:p>
            <a:pPr algn="ctr" defTabSz="1219170"/>
            <a:r>
              <a:rPr lang="fr-FR" sz="3733" b="1" dirty="0">
                <a:solidFill>
                  <a:prstClr val="white"/>
                </a:solidFill>
                <a:latin typeface="Book Antiqua" pitchFamily="18" charset="0"/>
              </a:rPr>
              <a:t>Nos Pères saints, les deux romains, </a:t>
            </a:r>
          </a:p>
          <a:p>
            <a:pPr algn="ctr" defTabSz="1219170"/>
            <a:r>
              <a:rPr lang="fr-FR" sz="3733" b="1" dirty="0">
                <a:solidFill>
                  <a:prstClr val="white"/>
                </a:solidFill>
                <a:latin typeface="Book Antiqua" pitchFamily="18" charset="0"/>
              </a:rPr>
              <a:t>Maxime et </a:t>
            </a:r>
            <a:r>
              <a:rPr lang="fr-FR" sz="3733" b="1" dirty="0" err="1">
                <a:solidFill>
                  <a:prstClr val="white"/>
                </a:solidFill>
                <a:latin typeface="Book Antiqua" pitchFamily="18" charset="0"/>
              </a:rPr>
              <a:t>Dométien</a:t>
            </a:r>
            <a:r>
              <a:rPr lang="fr-FR" sz="3733" b="1" dirty="0">
                <a:solidFill>
                  <a:prstClr val="white"/>
                </a:solidFill>
                <a:latin typeface="Book Antiqua" pitchFamily="18" charset="0"/>
              </a:rPr>
              <a:t>,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F05F41C6-A3E7-A07A-A2BE-D002687BB75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56F15242-80F4-DAF4-D0E4-D1F09496FAF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88223386"/>
      </p:ext>
    </p:extLst>
  </p:cSld>
  <p:clrMapOvr>
    <a:masterClrMapping/>
  </p:clrMapOvr>
</p:sld>
</file>

<file path=ppt/slides/slide63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اطلبوا..</a:t>
            </a:r>
            <a:endParaRPr lang="fr-FR" sz="4267" dirty="0">
              <a:solidFill>
                <a:prstClr val="white"/>
              </a:solidFill>
              <a:latin typeface="Calibri"/>
            </a:endParaRPr>
          </a:p>
          <a:p>
            <a:pPr algn="r" defTabSz="1219170" rtl="1"/>
            <a:r>
              <a:rPr lang="ar-EG" sz="4267" dirty="0">
                <a:solidFill>
                  <a:prstClr val="white"/>
                </a:solidFill>
                <a:latin typeface="Calibri"/>
                <a:cs typeface="Arial" panose="020B0604020202020204" pitchFamily="34" charset="0"/>
              </a:rPr>
              <a:t>أيها التسعة والأربعون </a:t>
            </a:r>
            <a:endParaRPr lang="fr-FR" sz="4267" dirty="0">
              <a:solidFill>
                <a:prstClr val="white"/>
              </a:solidFill>
              <a:latin typeface="Calibri"/>
            </a:endParaRPr>
          </a:p>
          <a:p>
            <a:pPr algn="r" defTabSz="1219170" rtl="1"/>
            <a:r>
              <a:rPr lang="ar-EG" sz="4267" dirty="0">
                <a:solidFill>
                  <a:prstClr val="white"/>
                </a:solidFill>
                <a:latin typeface="Calibri"/>
                <a:cs typeface="Arial" panose="020B0604020202020204" pitchFamily="34" charset="0"/>
              </a:rPr>
              <a:t>شهيداً شيوخ </a:t>
            </a:r>
            <a:r>
              <a:rPr lang="ar-EG" sz="4267" dirty="0" err="1">
                <a:solidFill>
                  <a:prstClr val="white"/>
                </a:solidFill>
                <a:latin typeface="Calibri"/>
                <a:cs typeface="Arial" panose="020B0604020202020204" pitchFamily="34" charset="0"/>
              </a:rPr>
              <a:t>شيهات</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ليغفر...</a:t>
            </a:r>
            <a:endParaRPr lang="fr-FR" sz="4267" dirty="0">
              <a:solidFill>
                <a:prstClr val="white"/>
              </a:solidFill>
              <a:latin typeface="Calibri"/>
            </a:endParaRPr>
          </a:p>
        </p:txBody>
      </p:sp>
      <p:sp>
        <p:nvSpPr>
          <p:cNvPr id="6" name="Rectangle 5"/>
          <p:cNvSpPr/>
          <p:nvPr/>
        </p:nvSpPr>
        <p:spPr>
          <a:xfrm>
            <a:off x="431371" y="332656"/>
            <a:ext cx="6096677" cy="2062296"/>
          </a:xfrm>
          <a:prstGeom prst="rect">
            <a:avLst/>
          </a:prstGeom>
        </p:spPr>
        <p:txBody>
          <a:bodyPr wrap="square">
            <a:spAutoFit/>
          </a:bodyPr>
          <a:lstStyle/>
          <a:p>
            <a:pPr algn="just" defTabSz="1219170"/>
            <a:r>
              <a:rPr lang="fr-FR" sz="4267" dirty="0">
                <a:solidFill>
                  <a:prstClr val="white"/>
                </a:solidFill>
                <a:latin typeface="CS Avva Shenouda" pitchFamily="34" charset="0"/>
              </a:rPr>
              <a:t>¿</a:t>
            </a:r>
            <a:r>
              <a:rPr lang="de-DE" sz="4267" dirty="0">
                <a:solidFill>
                  <a:prstClr val="white"/>
                </a:solidFill>
                <a:latin typeface="CS Avva Shenouda" pitchFamily="34" charset="0"/>
              </a:rPr>
              <a:t>T=w @ </a:t>
            </a:r>
            <a:r>
              <a:rPr lang="de-DE" sz="4267" dirty="0" err="1">
                <a:solidFill>
                  <a:prstClr val="white"/>
                </a:solidFill>
                <a:latin typeface="CS Avva Shenouda" pitchFamily="34" charset="0"/>
              </a:rPr>
              <a:t>pi</a:t>
            </a:r>
            <a:r>
              <a:rPr lang="de-DE" sz="4267" dirty="0">
                <a:solidFill>
                  <a:prstClr val="white"/>
                </a:solidFill>
                <a:latin typeface="CS Avva Shenouda" pitchFamily="34" charset="0"/>
              </a:rPr>
              <a:t>=m=; `m¢ @ </a:t>
            </a:r>
            <a:r>
              <a:rPr lang="de-DE" sz="4267" dirty="0" err="1">
                <a:solidFill>
                  <a:prstClr val="white"/>
                </a:solidFill>
                <a:latin typeface="CS Avva Shenouda" pitchFamily="34" charset="0"/>
              </a:rPr>
              <a:t>niqelloi</a:t>
            </a:r>
            <a:r>
              <a:rPr lang="de-DE" sz="4267" dirty="0">
                <a:solidFill>
                  <a:prstClr val="white"/>
                </a:solidFill>
                <a:latin typeface="CS Avva Shenouda" pitchFamily="34" charset="0"/>
              </a:rPr>
              <a:t> `</a:t>
            </a:r>
            <a:r>
              <a:rPr lang="de-DE" sz="4267" dirty="0" err="1">
                <a:solidFill>
                  <a:prstClr val="white"/>
                </a:solidFill>
                <a:latin typeface="CS Avva Shenouda" pitchFamily="34" charset="0"/>
              </a:rPr>
              <a:t>nte</a:t>
            </a:r>
            <a:r>
              <a:rPr lang="de-DE" sz="4267" dirty="0">
                <a:solidFill>
                  <a:prstClr val="white"/>
                </a:solidFill>
                <a:latin typeface="CS Avva Shenouda" pitchFamily="34" charset="0"/>
              </a:rPr>
              <a:t> </a:t>
            </a:r>
            <a:r>
              <a:rPr lang="de-DE" sz="4267" dirty="0" err="1">
                <a:solidFill>
                  <a:prstClr val="white"/>
                </a:solidFill>
                <a:latin typeface="CS Avva Shenouda" pitchFamily="34" charset="0"/>
              </a:rPr>
              <a:t>Sihyt</a:t>
            </a:r>
            <a:r>
              <a:rPr lang="de-DE" sz="4267" dirty="0">
                <a:solidFill>
                  <a:prstClr val="white"/>
                </a:solidFill>
                <a:latin typeface="CS Avva Shenouda" pitchFamily="34" charset="0"/>
              </a:rPr>
              <a:t> @ `n=t=e=f...</a:t>
            </a:r>
            <a:endParaRPr lang="fr-FR" sz="4267" dirty="0">
              <a:solidFill>
                <a:prstClr val="white"/>
              </a:solidFill>
              <a:latin typeface="CS Avva Shenouda" pitchFamily="34" charset="0"/>
            </a:endParaRPr>
          </a:p>
        </p:txBody>
      </p:sp>
      <p:sp>
        <p:nvSpPr>
          <p:cNvPr id="7" name="Rectangle 6"/>
          <p:cNvSpPr/>
          <p:nvPr/>
        </p:nvSpPr>
        <p:spPr>
          <a:xfrm>
            <a:off x="431371" y="3813043"/>
            <a:ext cx="11346116"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Les quarante-neuf martyrs, </a:t>
            </a:r>
          </a:p>
          <a:p>
            <a:pPr algn="ctr" defTabSz="1219170"/>
            <a:r>
              <a:rPr lang="fr-FR" sz="3733" b="1" dirty="0">
                <a:solidFill>
                  <a:prstClr val="white"/>
                </a:solidFill>
                <a:latin typeface="Book Antiqua" pitchFamily="18" charset="0"/>
              </a:rPr>
              <a:t>Ô les anciens de </a:t>
            </a:r>
            <a:r>
              <a:rPr lang="fr-FR" sz="3733" b="1" dirty="0" err="1">
                <a:solidFill>
                  <a:prstClr val="white"/>
                </a:solidFill>
                <a:latin typeface="Book Antiqua" pitchFamily="18" charset="0"/>
              </a:rPr>
              <a:t>Scété</a:t>
            </a:r>
            <a:r>
              <a:rPr lang="fr-FR" sz="3733" b="1" dirty="0">
                <a:solidFill>
                  <a:prstClr val="white"/>
                </a:solidFill>
                <a:latin typeface="Book Antiqua" pitchFamily="18" charset="0"/>
              </a:rPr>
              <a:t>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834DFF2D-B001-D8B3-2D99-0E4E87E7712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763E6698-E72D-8FD0-9DAC-80B80B100DD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82001264"/>
      </p:ext>
    </p:extLst>
  </p:cSld>
  <p:clrMapOvr>
    <a:masterClrMapping/>
  </p:clrMapOvr>
</p:sld>
</file>

<file path=ppt/slides/slide6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942560" y="340594"/>
            <a:ext cx="4834928" cy="2554545"/>
          </a:xfrm>
          <a:prstGeom prst="rect">
            <a:avLst/>
          </a:prstGeom>
        </p:spPr>
        <p:txBody>
          <a:bodyPr wrap="square">
            <a:spAutoFit/>
          </a:bodyPr>
          <a:lstStyle/>
          <a:p>
            <a:pPr algn="just" defTabSz="1219170" rtl="1"/>
            <a:r>
              <a:rPr lang="ar-EG" sz="4000" dirty="0">
                <a:solidFill>
                  <a:prstClr val="white"/>
                </a:solidFill>
                <a:latin typeface="Calibri"/>
                <a:cs typeface="Arial" panose="020B0604020202020204" pitchFamily="34" charset="0"/>
              </a:rPr>
              <a:t>أطلبا..</a:t>
            </a:r>
            <a:endParaRPr lang="fr-FR" sz="4000" dirty="0">
              <a:solidFill>
                <a:prstClr val="white"/>
              </a:solidFill>
              <a:latin typeface="Calibri"/>
            </a:endParaRPr>
          </a:p>
          <a:p>
            <a:pPr algn="r" defTabSz="1219170" rtl="1"/>
            <a:r>
              <a:rPr lang="ar-EG" sz="4000" dirty="0">
                <a:solidFill>
                  <a:prstClr val="white"/>
                </a:solidFill>
                <a:latin typeface="Calibri"/>
                <a:cs typeface="Arial" panose="020B0604020202020204" pitchFamily="34" charset="0"/>
              </a:rPr>
              <a:t>أيها القوى القديس أنبا موسي</a:t>
            </a:r>
            <a:br>
              <a:rPr lang="fr-FR" sz="4000" dirty="0">
                <a:solidFill>
                  <a:prstClr val="white"/>
                </a:solidFill>
                <a:latin typeface="Calibri"/>
              </a:rPr>
            </a:br>
            <a:r>
              <a:rPr lang="ar-EG" sz="4000" dirty="0" err="1">
                <a:solidFill>
                  <a:prstClr val="white"/>
                </a:solidFill>
                <a:latin typeface="Calibri"/>
                <a:cs typeface="Arial" panose="020B0604020202020204" pitchFamily="34" charset="0"/>
              </a:rPr>
              <a:t>ويحنس</a:t>
            </a:r>
            <a:r>
              <a:rPr lang="ar-EG" sz="4000" dirty="0">
                <a:solidFill>
                  <a:prstClr val="white"/>
                </a:solidFill>
                <a:latin typeface="Calibri"/>
                <a:cs typeface="Arial" panose="020B0604020202020204" pitchFamily="34" charset="0"/>
              </a:rPr>
              <a:t> </a:t>
            </a:r>
            <a:r>
              <a:rPr lang="ar-EG" sz="4000" dirty="0" err="1">
                <a:solidFill>
                  <a:prstClr val="white"/>
                </a:solidFill>
                <a:latin typeface="Calibri"/>
                <a:cs typeface="Arial" panose="020B0604020202020204" pitchFamily="34" charset="0"/>
              </a:rPr>
              <a:t>كاما</a:t>
            </a:r>
            <a:br>
              <a:rPr lang="fr-FR" sz="4000" dirty="0">
                <a:solidFill>
                  <a:prstClr val="white"/>
                </a:solidFill>
                <a:latin typeface="Calibri"/>
              </a:rPr>
            </a:br>
            <a:r>
              <a:rPr lang="ar-EG" sz="4000" dirty="0">
                <a:solidFill>
                  <a:prstClr val="white"/>
                </a:solidFill>
                <a:latin typeface="Calibri"/>
                <a:cs typeface="Arial" panose="020B0604020202020204" pitchFamily="34" charset="0"/>
              </a:rPr>
              <a:t> ليغفر...</a:t>
            </a:r>
            <a:endParaRPr lang="fr-FR" sz="4000" dirty="0">
              <a:solidFill>
                <a:prstClr val="white"/>
              </a:solidFill>
              <a:latin typeface="Calibri"/>
            </a:endParaRPr>
          </a:p>
        </p:txBody>
      </p:sp>
      <p:sp>
        <p:nvSpPr>
          <p:cNvPr id="6" name="Rectangle 5"/>
          <p:cNvSpPr/>
          <p:nvPr/>
        </p:nvSpPr>
        <p:spPr>
          <a:xfrm>
            <a:off x="431371" y="332657"/>
            <a:ext cx="6096677" cy="2062296"/>
          </a:xfrm>
          <a:prstGeom prst="rect">
            <a:avLst/>
          </a:prstGeom>
        </p:spPr>
        <p:txBody>
          <a:bodyPr wrap="square">
            <a:spAutoFit/>
          </a:bodyPr>
          <a:lstStyle/>
          <a:p>
            <a:pPr algn="just" defTabSz="1219170"/>
            <a:r>
              <a:rPr lang="pl-PL" sz="4267" dirty="0">
                <a:solidFill>
                  <a:prstClr val="white"/>
                </a:solidFill>
                <a:latin typeface="CS Avva Shenouda" pitchFamily="34" charset="0"/>
              </a:rPr>
              <a:t>T=w @ pijwri =e=;u abba Mwcy @ nem I=w=a pi,amy @ `n=t=e=f...</a:t>
            </a:r>
            <a:endParaRPr lang="fr-FR" sz="4267" dirty="0">
              <a:solidFill>
                <a:prstClr val="white"/>
              </a:solidFill>
              <a:latin typeface="CS Avva Shenouda" pitchFamily="34" charset="0"/>
            </a:endParaRPr>
          </a:p>
        </p:txBody>
      </p:sp>
      <p:sp>
        <p:nvSpPr>
          <p:cNvPr id="7" name="Rectangle 6"/>
          <p:cNvSpPr/>
          <p:nvPr/>
        </p:nvSpPr>
        <p:spPr>
          <a:xfrm>
            <a:off x="431371" y="3813043"/>
            <a:ext cx="11346116"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Le puissant </a:t>
            </a:r>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Moïse, </a:t>
            </a:r>
          </a:p>
          <a:p>
            <a:pPr algn="ctr" defTabSz="1219170"/>
            <a:r>
              <a:rPr lang="fr-FR" sz="3733" b="1" dirty="0">
                <a:solidFill>
                  <a:prstClr val="white"/>
                </a:solidFill>
                <a:latin typeface="Book Antiqua" pitchFamily="18" charset="0"/>
              </a:rPr>
              <a:t>et aussi Jean </a:t>
            </a:r>
            <a:r>
              <a:rPr lang="fr-FR" sz="3733" b="1" dirty="0" err="1">
                <a:solidFill>
                  <a:prstClr val="white"/>
                </a:solidFill>
                <a:latin typeface="Book Antiqua" pitchFamily="18" charset="0"/>
              </a:rPr>
              <a:t>Kamé</a:t>
            </a:r>
            <a:r>
              <a:rPr lang="fr-FR" sz="3733" b="1" dirty="0">
                <a:solidFill>
                  <a:prstClr val="white"/>
                </a:solidFill>
                <a:latin typeface="Book Antiqua" pitchFamily="18" charset="0"/>
              </a:rPr>
              <a:t>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62BA3ADB-FD85-02E2-51B9-9041AE073DC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5BDC5BD1-86AA-C1BF-7DF0-D90C77356BA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9146961"/>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6"/>
            <a:ext cx="11247156" cy="1446550"/>
          </a:xfrm>
          <a:prstGeom prst="rect">
            <a:avLst/>
          </a:prstGeom>
        </p:spPr>
        <p:txBody>
          <a:bodyPr wrap="square">
            <a:spAutoFit/>
          </a:bodyPr>
          <a:lstStyle/>
          <a:p>
            <a:pPr algn="just" rtl="1"/>
            <a:r>
              <a:rPr lang="ar-EG" sz="4400" dirty="0">
                <a:solidFill>
                  <a:prstClr val="white"/>
                </a:solidFill>
              </a:rPr>
              <a:t>قديسوك </a:t>
            </a:r>
            <a:r>
              <a:rPr lang="ar-EG" sz="4400" dirty="0" err="1">
                <a:solidFill>
                  <a:prstClr val="white"/>
                </a:solidFill>
              </a:rPr>
              <a:t>يباركونك.</a:t>
            </a:r>
            <a:r>
              <a:rPr lang="ar-EG" sz="4400" dirty="0">
                <a:solidFill>
                  <a:prstClr val="white"/>
                </a:solidFill>
              </a:rPr>
              <a:t> وينطقون بمجد ملكوتك. يصنع إرادة </a:t>
            </a:r>
            <a:r>
              <a:rPr lang="ar-EG" sz="4400" dirty="0" err="1">
                <a:solidFill>
                  <a:prstClr val="white"/>
                </a:solidFill>
              </a:rPr>
              <a:t>خائفيه.</a:t>
            </a:r>
            <a:r>
              <a:rPr lang="ar-EG" sz="4400" dirty="0">
                <a:solidFill>
                  <a:prstClr val="white"/>
                </a:solidFill>
              </a:rPr>
              <a:t> ويسمع تضرعهم و يخلصهم. الرب يحفظ كل محبيه. </a:t>
            </a:r>
            <a:r>
              <a:rPr lang="ar-EG" sz="4400" dirty="0" err="1">
                <a:solidFill>
                  <a:prstClr val="white"/>
                </a:solidFill>
              </a:rPr>
              <a:t>الليلويا</a:t>
            </a:r>
            <a:r>
              <a:rPr lang="ar-EG" sz="4400" dirty="0">
                <a:solidFill>
                  <a:prstClr val="white"/>
                </a:solidFill>
              </a:rPr>
              <a:t>.</a:t>
            </a:r>
            <a:endParaRPr lang="fr-FR" sz="4400" dirty="0">
              <a:solidFill>
                <a:prstClr val="white"/>
              </a:solidFill>
            </a:endParaRPr>
          </a:p>
        </p:txBody>
      </p:sp>
      <p:sp>
        <p:nvSpPr>
          <p:cNvPr id="7" name="Rectangle 6"/>
          <p:cNvSpPr/>
          <p:nvPr/>
        </p:nvSpPr>
        <p:spPr>
          <a:xfrm>
            <a:off x="457200" y="3476618"/>
            <a:ext cx="11247156" cy="1938992"/>
          </a:xfrm>
          <a:prstGeom prst="rect">
            <a:avLst/>
          </a:prstGeom>
        </p:spPr>
        <p:txBody>
          <a:bodyPr wrap="square">
            <a:spAutoFit/>
          </a:bodyPr>
          <a:lstStyle/>
          <a:p>
            <a:pPr algn="ctr"/>
            <a:r>
              <a:rPr lang="fr-FR" sz="3000" b="1" dirty="0">
                <a:solidFill>
                  <a:prstClr val="white"/>
                </a:solidFill>
                <a:latin typeface="Book Antiqua" pitchFamily="18" charset="0"/>
              </a:rPr>
              <a:t>Tes saints Te bénissent et prononcent la gloire de Ton royaume. Il accomplit la volonté de ceux qui Le craignent et Il écoute leurs implorations et les sauve. Le Seigneur garde tous Ses bien-aimés. Alléluia.</a:t>
            </a:r>
          </a:p>
        </p:txBody>
      </p:sp>
      <p:sp>
        <p:nvSpPr>
          <p:cNvPr id="4" name="Rectangle 3">
            <a:hlinkClick r:id="rId2" action="ppaction://hlinksldjump"/>
            <a:extLst>
              <a:ext uri="{FF2B5EF4-FFF2-40B4-BE49-F238E27FC236}">
                <a16:creationId xmlns:a16="http://schemas.microsoft.com/office/drawing/2014/main" id="{32AA57D0-692F-0A99-FD1F-02497E230EBA}"/>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851D324A-3B5F-186B-B367-E9790D1C38F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CF09FE93-3FB4-DD40-D0F2-5EC953FF5EF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66285061"/>
      </p:ext>
    </p:extLst>
  </p:cSld>
  <p:clrMapOvr>
    <a:masterClrMapping/>
  </p:clrMapOvr>
</p:sld>
</file>

<file path=ppt/slides/slide6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914377" rtl="1">
              <a:defRPr/>
            </a:pPr>
            <a:r>
              <a:rPr lang="ar-EG" sz="4267" dirty="0">
                <a:solidFill>
                  <a:prstClr val="white"/>
                </a:solidFill>
                <a:latin typeface="Calibri"/>
                <a:cs typeface="Arial" panose="020B0604020202020204" pitchFamily="34" charset="0"/>
              </a:rPr>
              <a:t>أطلبا..</a:t>
            </a:r>
            <a:endParaRPr lang="fr-FR" sz="4267" dirty="0">
              <a:solidFill>
                <a:prstClr val="white"/>
              </a:solidFill>
              <a:latin typeface="Calibri"/>
              <a:cs typeface="Arial" panose="020B0604020202020204" pitchFamily="34" charset="0"/>
            </a:endParaRPr>
          </a:p>
          <a:p>
            <a:pPr algn="r" defTabSz="914377" rtl="1">
              <a:defRPr/>
            </a:pPr>
            <a:r>
              <a:rPr lang="ar-EG" sz="4267" dirty="0" err="1">
                <a:solidFill>
                  <a:prstClr val="white"/>
                </a:solidFill>
                <a:latin typeface="Calibri"/>
                <a:cs typeface="Arial" panose="020B0604020202020204" pitchFamily="34" charset="0"/>
              </a:rPr>
              <a:t>ياأنبا</a:t>
            </a:r>
            <a:r>
              <a:rPr lang="ar-EG" sz="4267" dirty="0">
                <a:solidFill>
                  <a:prstClr val="white"/>
                </a:solidFill>
                <a:latin typeface="Calibri"/>
                <a:cs typeface="Arial" panose="020B0604020202020204" pitchFamily="34" charset="0"/>
              </a:rPr>
              <a:t> </a:t>
            </a:r>
            <a:r>
              <a:rPr lang="ar-EG" sz="4267" dirty="0" err="1">
                <a:solidFill>
                  <a:prstClr val="white"/>
                </a:solidFill>
                <a:latin typeface="Calibri"/>
                <a:cs typeface="Arial" panose="020B0604020202020204" pitchFamily="34" charset="0"/>
              </a:rPr>
              <a:t>باخوم</a:t>
            </a:r>
            <a:r>
              <a:rPr lang="ar-EG" sz="4267" dirty="0">
                <a:solidFill>
                  <a:prstClr val="white"/>
                </a:solidFill>
                <a:latin typeface="Calibri"/>
                <a:cs typeface="Arial" panose="020B0604020202020204" pitchFamily="34" charset="0"/>
              </a:rPr>
              <a:t> أب الشركة </a:t>
            </a:r>
            <a:r>
              <a:rPr lang="ar-EG" sz="4267" dirty="0" err="1">
                <a:solidFill>
                  <a:prstClr val="white"/>
                </a:solidFill>
                <a:latin typeface="Calibri"/>
                <a:cs typeface="Arial" panose="020B0604020202020204" pitchFamily="34" charset="0"/>
              </a:rPr>
              <a:t>وثيؤدورس</a:t>
            </a:r>
            <a:r>
              <a:rPr lang="ar-EG" sz="4267" dirty="0">
                <a:solidFill>
                  <a:prstClr val="white"/>
                </a:solidFill>
                <a:latin typeface="Calibri"/>
                <a:cs typeface="Arial" panose="020B0604020202020204" pitchFamily="34" charset="0"/>
              </a:rPr>
              <a:t> تلميذه</a:t>
            </a:r>
            <a:br>
              <a:rPr lang="fr-FR" sz="4267" dirty="0">
                <a:solidFill>
                  <a:prstClr val="white"/>
                </a:solidFill>
                <a:latin typeface="Calibri"/>
                <a:cs typeface="Arial" panose="020B0604020202020204" pitchFamily="34" charset="0"/>
              </a:rPr>
            </a:br>
            <a:r>
              <a:rPr lang="ar-EG" sz="4267" dirty="0">
                <a:solidFill>
                  <a:prstClr val="white"/>
                </a:solidFill>
                <a:latin typeface="Calibri"/>
                <a:cs typeface="Arial" panose="020B0604020202020204" pitchFamily="34" charset="0"/>
              </a:rPr>
              <a:t>ليغفر...</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914377">
              <a:defRPr/>
            </a:pPr>
            <a:r>
              <a:rPr lang="fr-FR" sz="3733" dirty="0">
                <a:solidFill>
                  <a:prstClr val="white"/>
                </a:solidFill>
                <a:latin typeface="CS Avva Shenouda" pitchFamily="34" charset="0"/>
              </a:rPr>
              <a:t>¿</a:t>
            </a:r>
            <a:r>
              <a:rPr lang="de-DE" sz="3733" dirty="0">
                <a:solidFill>
                  <a:prstClr val="white"/>
                </a:solidFill>
                <a:latin typeface="CS Avva Shenouda" pitchFamily="34" charset="0"/>
              </a:rPr>
              <a:t>T=w @ </a:t>
            </a:r>
            <a:r>
              <a:rPr lang="de-DE" sz="3733" dirty="0" err="1">
                <a:solidFill>
                  <a:prstClr val="white"/>
                </a:solidFill>
                <a:latin typeface="CS Avva Shenouda" pitchFamily="34" charset="0"/>
              </a:rPr>
              <a:t>abba</a:t>
            </a:r>
            <a:r>
              <a:rPr lang="de-DE" sz="3733" dirty="0">
                <a:solidFill>
                  <a:prstClr val="white"/>
                </a:solidFill>
                <a:latin typeface="CS Avva Shenouda" pitchFamily="34" charset="0"/>
              </a:rPr>
              <a:t> </a:t>
            </a:r>
            <a:r>
              <a:rPr lang="de-DE" sz="3733" dirty="0" err="1">
                <a:solidFill>
                  <a:prstClr val="white"/>
                </a:solidFill>
                <a:latin typeface="CS Avva Shenouda" pitchFamily="34" charset="0"/>
              </a:rPr>
              <a:t>Paqwm</a:t>
            </a:r>
            <a:r>
              <a:rPr lang="de-DE" sz="3733" dirty="0">
                <a:solidFill>
                  <a:prstClr val="white"/>
                </a:solidFill>
                <a:latin typeface="CS Avva Shenouda" pitchFamily="34" charset="0"/>
              </a:rPr>
              <a:t> </a:t>
            </a:r>
            <a:r>
              <a:rPr lang="de-DE" sz="3733" dirty="0" err="1">
                <a:solidFill>
                  <a:prstClr val="white"/>
                </a:solidFill>
                <a:latin typeface="CS Avva Shenouda" pitchFamily="34" charset="0"/>
              </a:rPr>
              <a:t>va</a:t>
            </a:r>
            <a:r>
              <a:rPr lang="de-DE" sz="3733" dirty="0">
                <a:solidFill>
                  <a:prstClr val="white"/>
                </a:solidFill>
                <a:latin typeface="CS Avva Shenouda" pitchFamily="34" charset="0"/>
              </a:rPr>
              <a:t> ]</a:t>
            </a:r>
            <a:r>
              <a:rPr lang="de-DE" sz="3733" dirty="0" err="1">
                <a:solidFill>
                  <a:prstClr val="white"/>
                </a:solidFill>
                <a:latin typeface="CS Avva Shenouda" pitchFamily="34" charset="0"/>
              </a:rPr>
              <a:t>koinwni`a</a:t>
            </a:r>
            <a:r>
              <a:rPr lang="de-DE" sz="3733" dirty="0">
                <a:solidFill>
                  <a:prstClr val="white"/>
                </a:solidFill>
                <a:latin typeface="CS Avva Shenouda" pitchFamily="34" charset="0"/>
              </a:rPr>
              <a:t> @ </a:t>
            </a:r>
            <a:r>
              <a:rPr lang="de-DE" sz="3733" dirty="0" err="1">
                <a:solidFill>
                  <a:prstClr val="white"/>
                </a:solidFill>
                <a:latin typeface="CS Avva Shenouda" pitchFamily="34" charset="0"/>
              </a:rPr>
              <a:t>nem</a:t>
            </a:r>
            <a:r>
              <a:rPr lang="de-DE" sz="3733" dirty="0">
                <a:solidFill>
                  <a:prstClr val="white"/>
                </a:solidFill>
                <a:latin typeface="CS Avva Shenouda" pitchFamily="34" charset="0"/>
              </a:rPr>
              <a:t> :</a:t>
            </a:r>
            <a:r>
              <a:rPr lang="de-DE" sz="3733" dirty="0" err="1">
                <a:solidFill>
                  <a:prstClr val="white"/>
                </a:solidFill>
                <a:latin typeface="CS Avva Shenouda" pitchFamily="34" charset="0"/>
              </a:rPr>
              <a:t>e`odwroc</a:t>
            </a:r>
            <a:r>
              <a:rPr lang="de-DE" sz="3733" dirty="0">
                <a:solidFill>
                  <a:prstClr val="white"/>
                </a:solidFill>
                <a:latin typeface="CS Avva Shenouda" pitchFamily="34" charset="0"/>
              </a:rPr>
              <a:t> </a:t>
            </a:r>
            <a:r>
              <a:rPr lang="de-DE" sz="3733" dirty="0" err="1">
                <a:solidFill>
                  <a:prstClr val="white"/>
                </a:solidFill>
                <a:latin typeface="CS Avva Shenouda" pitchFamily="34" charset="0"/>
              </a:rPr>
              <a:t>pefma;ytyc</a:t>
            </a:r>
            <a:r>
              <a:rPr lang="de-DE" sz="3733" dirty="0">
                <a:solidFill>
                  <a:prstClr val="white"/>
                </a:solidFill>
                <a:latin typeface="CS Avva Shenouda" pitchFamily="34" charset="0"/>
              </a:rPr>
              <a:t> @ `n=t=e=f...</a:t>
            </a:r>
            <a:endParaRPr lang="fr-FR" sz="3733" dirty="0">
              <a:solidFill>
                <a:prstClr val="white"/>
              </a:solidFill>
              <a:latin typeface="CS Avva Shenouda" pitchFamily="34" charset="0"/>
            </a:endParaRPr>
          </a:p>
        </p:txBody>
      </p:sp>
      <p:sp>
        <p:nvSpPr>
          <p:cNvPr id="7" name="Rectangle 6"/>
          <p:cNvSpPr/>
          <p:nvPr/>
        </p:nvSpPr>
        <p:spPr>
          <a:xfrm>
            <a:off x="448230" y="3813043"/>
            <a:ext cx="11312399" cy="2390141"/>
          </a:xfrm>
          <a:prstGeom prst="rect">
            <a:avLst/>
          </a:prstGeom>
        </p:spPr>
        <p:txBody>
          <a:bodyPr wrap="square">
            <a:spAutoFit/>
          </a:bodyPr>
          <a:lstStyle/>
          <a:p>
            <a:pPr algn="ctr" defTabSz="914377">
              <a:defRPr/>
            </a:pPr>
            <a:r>
              <a:rPr lang="fr-FR" sz="3733" b="1" dirty="0">
                <a:solidFill>
                  <a:prstClr val="white"/>
                </a:solidFill>
                <a:latin typeface="Book Antiqua" pitchFamily="18" charset="0"/>
              </a:rPr>
              <a:t>Implorez...</a:t>
            </a:r>
          </a:p>
          <a:p>
            <a:pPr algn="ctr" defTabSz="914377">
              <a:defRPr/>
            </a:pPr>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Pacôme le Cénobite,  </a:t>
            </a:r>
          </a:p>
          <a:p>
            <a:pPr algn="ctr" defTabSz="914377">
              <a:defRPr/>
            </a:pPr>
            <a:r>
              <a:rPr lang="fr-FR" sz="3733" b="1" dirty="0">
                <a:solidFill>
                  <a:prstClr val="white"/>
                </a:solidFill>
                <a:latin typeface="Book Antiqua" pitchFamily="18" charset="0"/>
              </a:rPr>
              <a:t>et Théodore son disciple  </a:t>
            </a:r>
          </a:p>
          <a:p>
            <a:pPr algn="ctr" defTabSz="914377">
              <a:defRPr/>
            </a:pPr>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1A3CFB79-9B30-E5E0-559A-8D7AF7D2E8B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8073BFEC-4A72-DF2B-90DF-82841D50D63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64387461"/>
      </p:ext>
    </p:extLst>
  </p:cSld>
  <p:clrMapOvr>
    <a:masterClrMapping/>
  </p:clrMapOvr>
</p:sld>
</file>

<file path=ppt/slides/slide64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528048" y="340594"/>
            <a:ext cx="5232581" cy="2718949"/>
          </a:xfrm>
          <a:prstGeom prst="rect">
            <a:avLst/>
          </a:prstGeom>
        </p:spPr>
        <p:txBody>
          <a:bodyPr wrap="square">
            <a:spAutoFit/>
          </a:bodyPr>
          <a:lstStyle/>
          <a:p>
            <a:pPr algn="just" defTabSz="914377" rtl="1">
              <a:defRPr/>
            </a:pPr>
            <a:r>
              <a:rPr lang="ar-EG" sz="4267" dirty="0">
                <a:solidFill>
                  <a:prstClr val="white"/>
                </a:solidFill>
                <a:latin typeface="Calibri"/>
                <a:cs typeface="Arial" panose="020B0604020202020204" pitchFamily="34" charset="0"/>
              </a:rPr>
              <a:t>أطلبا..</a:t>
            </a:r>
            <a:endParaRPr lang="fr-FR" sz="4267" dirty="0">
              <a:solidFill>
                <a:prstClr val="white"/>
              </a:solidFill>
              <a:latin typeface="Calibri"/>
              <a:cs typeface="Arial" panose="020B0604020202020204" pitchFamily="34" charset="0"/>
            </a:endParaRPr>
          </a:p>
          <a:p>
            <a:pPr algn="r" defTabSz="914377" rtl="1">
              <a:defRPr/>
            </a:pPr>
            <a:r>
              <a:rPr lang="ar-EG" sz="4267" dirty="0" err="1">
                <a:solidFill>
                  <a:prstClr val="white"/>
                </a:solidFill>
                <a:latin typeface="Calibri"/>
                <a:cs typeface="Arial" panose="020B0604020202020204" pitchFamily="34" charset="0"/>
              </a:rPr>
              <a:t>ياأنبا</a:t>
            </a:r>
            <a:r>
              <a:rPr lang="ar-EG" sz="4267" dirty="0">
                <a:solidFill>
                  <a:prstClr val="white"/>
                </a:solidFill>
                <a:latin typeface="Calibri"/>
                <a:cs typeface="Arial" panose="020B0604020202020204" pitchFamily="34" charset="0"/>
              </a:rPr>
              <a:t> </a:t>
            </a:r>
            <a:r>
              <a:rPr lang="ar-EG" sz="4267" dirty="0" err="1">
                <a:solidFill>
                  <a:prstClr val="white"/>
                </a:solidFill>
                <a:latin typeface="Calibri"/>
                <a:cs typeface="Arial" panose="020B0604020202020204" pitchFamily="34" charset="0"/>
              </a:rPr>
              <a:t>شنوده</a:t>
            </a:r>
            <a:r>
              <a:rPr lang="ar-EG" sz="4267" dirty="0">
                <a:solidFill>
                  <a:prstClr val="white"/>
                </a:solidFill>
                <a:latin typeface="Calibri"/>
                <a:cs typeface="Arial" panose="020B0604020202020204" pitchFamily="34" charset="0"/>
              </a:rPr>
              <a:t> رئيس</a:t>
            </a:r>
            <a:r>
              <a:rPr lang="fr-FR" sz="4267" dirty="0">
                <a:solidFill>
                  <a:prstClr val="white"/>
                </a:solidFill>
                <a:latin typeface="Calibri"/>
                <a:cs typeface="Arial" panose="020B0604020202020204" pitchFamily="34" charset="0"/>
              </a:rPr>
              <a:t> </a:t>
            </a:r>
            <a:r>
              <a:rPr lang="ar-EG" sz="4267" dirty="0">
                <a:solidFill>
                  <a:prstClr val="white"/>
                </a:solidFill>
                <a:latin typeface="Calibri"/>
                <a:cs typeface="Arial" panose="020B0604020202020204" pitchFamily="34" charset="0"/>
              </a:rPr>
              <a:t>المتوحدين</a:t>
            </a:r>
            <a:endParaRPr lang="fr-FR" sz="4267" dirty="0">
              <a:solidFill>
                <a:prstClr val="white"/>
              </a:solidFill>
              <a:latin typeface="Calibri"/>
              <a:cs typeface="Arial" panose="020B0604020202020204" pitchFamily="34" charset="0"/>
            </a:endParaRPr>
          </a:p>
          <a:p>
            <a:pPr algn="r" defTabSz="914377" rtl="1">
              <a:defRPr/>
            </a:pPr>
            <a:r>
              <a:rPr lang="ar-EG" sz="4267" dirty="0">
                <a:solidFill>
                  <a:prstClr val="white"/>
                </a:solidFill>
                <a:latin typeface="Calibri"/>
                <a:cs typeface="Arial" panose="020B0604020202020204" pitchFamily="34" charset="0"/>
              </a:rPr>
              <a:t>وأنبا ويصا تلميذه</a:t>
            </a:r>
            <a:br>
              <a:rPr lang="fr-FR" sz="4267" dirty="0">
                <a:solidFill>
                  <a:prstClr val="white"/>
                </a:solidFill>
                <a:latin typeface="Calibri"/>
                <a:cs typeface="Arial" panose="020B0604020202020204" pitchFamily="34" charset="0"/>
              </a:rPr>
            </a:br>
            <a:r>
              <a:rPr lang="ar-EG" sz="4267" dirty="0">
                <a:solidFill>
                  <a:prstClr val="white"/>
                </a:solidFill>
                <a:latin typeface="Calibri"/>
                <a:cs typeface="Arial" panose="020B0604020202020204" pitchFamily="34" charset="0"/>
              </a:rPr>
              <a:t> ليغفر...</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914377">
              <a:defRPr/>
            </a:pPr>
            <a:r>
              <a:rPr lang="fr-FR" sz="3733" dirty="0">
                <a:solidFill>
                  <a:prstClr val="white"/>
                </a:solidFill>
                <a:latin typeface="CS Avva Shenouda" pitchFamily="34" charset="0"/>
              </a:rPr>
              <a:t>T=w @ </a:t>
            </a:r>
            <a:r>
              <a:rPr lang="fr-FR" sz="3733" dirty="0" err="1">
                <a:solidFill>
                  <a:prstClr val="white"/>
                </a:solidFill>
                <a:latin typeface="CS Avva Shenouda" pitchFamily="34" charset="0"/>
              </a:rPr>
              <a:t>abba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Senou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piar,yman`drityc</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abba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Bica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pefma;ytyc</a:t>
            </a:r>
            <a:r>
              <a:rPr lang="fr-FR" sz="3733" dirty="0">
                <a:solidFill>
                  <a:prstClr val="white"/>
                </a:solidFill>
                <a:latin typeface="CS Avva Shenouda" pitchFamily="34" charset="0"/>
              </a:rPr>
              <a:t> @ `n=t=e=f...</a:t>
            </a:r>
          </a:p>
        </p:txBody>
      </p:sp>
      <p:sp>
        <p:nvSpPr>
          <p:cNvPr id="7" name="Rectangle 6"/>
          <p:cNvSpPr/>
          <p:nvPr/>
        </p:nvSpPr>
        <p:spPr>
          <a:xfrm>
            <a:off x="448230" y="3813043"/>
            <a:ext cx="11312399" cy="2390141"/>
          </a:xfrm>
          <a:prstGeom prst="rect">
            <a:avLst/>
          </a:prstGeom>
        </p:spPr>
        <p:txBody>
          <a:bodyPr wrap="square">
            <a:spAutoFit/>
          </a:bodyPr>
          <a:lstStyle/>
          <a:p>
            <a:pPr algn="ctr" defTabSz="914377">
              <a:defRPr/>
            </a:pPr>
            <a:r>
              <a:rPr lang="fr-FR" sz="3733" b="1" dirty="0">
                <a:solidFill>
                  <a:prstClr val="white"/>
                </a:solidFill>
                <a:latin typeface="Book Antiqua" pitchFamily="18" charset="0"/>
              </a:rPr>
              <a:t>Implorez...</a:t>
            </a:r>
          </a:p>
          <a:p>
            <a:pPr algn="ctr" defTabSz="914377">
              <a:defRPr/>
            </a:pPr>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Chénouté</a:t>
            </a:r>
            <a:r>
              <a:rPr lang="fr-FR" sz="3733" b="1" dirty="0">
                <a:solidFill>
                  <a:prstClr val="white"/>
                </a:solidFill>
                <a:latin typeface="Book Antiqua" pitchFamily="18" charset="0"/>
              </a:rPr>
              <a:t> l’archimandrite, </a:t>
            </a:r>
          </a:p>
          <a:p>
            <a:pPr algn="ctr" defTabSz="914377">
              <a:defRPr/>
            </a:pPr>
            <a:r>
              <a:rPr lang="fr-FR" sz="3733" b="1" dirty="0">
                <a:solidFill>
                  <a:prstClr val="white"/>
                </a:solidFill>
                <a:latin typeface="Book Antiqua" pitchFamily="18" charset="0"/>
              </a:rPr>
              <a:t>et </a:t>
            </a:r>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Wissa</a:t>
            </a:r>
            <a:r>
              <a:rPr lang="fr-FR" sz="3733" b="1" dirty="0">
                <a:solidFill>
                  <a:prstClr val="white"/>
                </a:solidFill>
                <a:latin typeface="Book Antiqua" pitchFamily="18" charset="0"/>
              </a:rPr>
              <a:t> son disciple, </a:t>
            </a:r>
          </a:p>
          <a:p>
            <a:pPr algn="ctr" defTabSz="914377">
              <a:defRPr/>
            </a:pPr>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52BAA42F-F870-6A76-F0E5-309F96E9545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20AA6AA3-6368-58F7-9001-8042F72621F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15042710"/>
      </p:ext>
    </p:extLst>
  </p:cSld>
  <p:clrMapOvr>
    <a:masterClrMapping/>
  </p:clrMapOvr>
</p:sld>
</file>

<file path=ppt/slides/slide6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056107" y="340593"/>
            <a:ext cx="4704523"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أطلبوا..</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يانبا</a:t>
            </a:r>
            <a:r>
              <a:rPr lang="ar-EG" sz="4800" dirty="0">
                <a:solidFill>
                  <a:prstClr val="white"/>
                </a:solidFill>
                <a:latin typeface="Calibri"/>
                <a:cs typeface="Arial" panose="020B0604020202020204" pitchFamily="34" charset="0"/>
              </a:rPr>
              <a:t> نفر وأنبا </a:t>
            </a:r>
            <a:r>
              <a:rPr lang="ar-EG" sz="4800" dirty="0" err="1">
                <a:solidFill>
                  <a:prstClr val="white"/>
                </a:solidFill>
                <a:latin typeface="Calibri"/>
                <a:cs typeface="Arial" panose="020B0604020202020204" pitchFamily="34" charset="0"/>
              </a:rPr>
              <a:t>كاروس</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وأبانا </a:t>
            </a:r>
            <a:r>
              <a:rPr lang="ar-EG" sz="4800" dirty="0" err="1">
                <a:solidFill>
                  <a:prstClr val="white"/>
                </a:solidFill>
                <a:latin typeface="Calibri"/>
                <a:cs typeface="Arial" panose="020B0604020202020204" pitchFamily="34" charset="0"/>
              </a:rPr>
              <a:t>بفنوتيوس</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ليغفر...</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¿T=w @ </a:t>
            </a:r>
            <a:r>
              <a:rPr lang="fr-FR" sz="3733" dirty="0" err="1">
                <a:solidFill>
                  <a:prstClr val="white"/>
                </a:solidFill>
                <a:latin typeface="CS Avva Shenouda" pitchFamily="34" charset="0"/>
              </a:rPr>
              <a:t>abba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Noufer</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abba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Karoc</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peniwt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Pavnoutioc</a:t>
            </a:r>
            <a:r>
              <a:rPr lang="fr-FR" sz="3733" dirty="0">
                <a:solidFill>
                  <a:prstClr val="white"/>
                </a:solidFill>
                <a:latin typeface="CS Avva Shenouda" pitchFamily="34" charset="0"/>
              </a:rPr>
              <a:t> @ `n=t=e=f...</a:t>
            </a: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Nofer</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Karos</a:t>
            </a:r>
            <a:r>
              <a:rPr lang="fr-FR" sz="3733" b="1" dirty="0">
                <a:solidFill>
                  <a:prstClr val="white"/>
                </a:solidFill>
                <a:latin typeface="Book Antiqua" pitchFamily="18" charset="0"/>
              </a:rPr>
              <a:t>, </a:t>
            </a:r>
          </a:p>
          <a:p>
            <a:pPr algn="ctr" defTabSz="1219170"/>
            <a:r>
              <a:rPr lang="fr-FR" sz="3733" b="1" dirty="0">
                <a:solidFill>
                  <a:prstClr val="white"/>
                </a:solidFill>
                <a:latin typeface="Book Antiqua" pitchFamily="18" charset="0"/>
              </a:rPr>
              <a:t>et notre père </a:t>
            </a:r>
            <a:r>
              <a:rPr lang="fr-FR" sz="3733" b="1" dirty="0" err="1">
                <a:solidFill>
                  <a:prstClr val="white"/>
                </a:solidFill>
                <a:latin typeface="Book Antiqua" pitchFamily="18" charset="0"/>
              </a:rPr>
              <a:t>Pavnotios</a:t>
            </a:r>
            <a:r>
              <a:rPr lang="fr-FR" sz="3733" b="1" dirty="0">
                <a:solidFill>
                  <a:prstClr val="white"/>
                </a:solidFill>
                <a:latin typeface="Book Antiqua" pitchFamily="18" charset="0"/>
              </a:rPr>
              <a:t>,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387A4E57-590D-F069-2E44-E60B0DE3F60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0A5AC57A-81EB-AF35-727C-1F330CE2B2C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74574138"/>
      </p:ext>
    </p:extLst>
  </p:cSld>
  <p:clrMapOvr>
    <a:masterClrMapping/>
  </p:clrMapOvr>
</p:sld>
</file>

<file path=ppt/slides/slide64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864085" y="340594"/>
            <a:ext cx="4896544" cy="2882584"/>
          </a:xfrm>
          <a:prstGeom prst="rect">
            <a:avLst/>
          </a:prstGeom>
        </p:spPr>
        <p:txBody>
          <a:bodyPr wrap="square">
            <a:spAutoFit/>
          </a:bodyPr>
          <a:lstStyle/>
          <a:p>
            <a:pPr algn="just" defTabSz="1219170" rtl="1"/>
            <a:r>
              <a:rPr lang="ar-EG" sz="4533" dirty="0">
                <a:solidFill>
                  <a:prstClr val="white"/>
                </a:solidFill>
                <a:latin typeface="Calibri"/>
                <a:cs typeface="Arial" panose="020B0604020202020204" pitchFamily="34" charset="0"/>
              </a:rPr>
              <a:t>اطلبوا..</a:t>
            </a:r>
            <a:endParaRPr lang="fr-FR" sz="4533" dirty="0">
              <a:solidFill>
                <a:prstClr val="white"/>
              </a:solidFill>
              <a:latin typeface="Calibri"/>
            </a:endParaRPr>
          </a:p>
          <a:p>
            <a:pPr algn="r" defTabSz="1219170" rtl="1"/>
            <a:r>
              <a:rPr lang="ar-EG" sz="4533" dirty="0" err="1">
                <a:solidFill>
                  <a:prstClr val="white"/>
                </a:solidFill>
                <a:latin typeface="Calibri"/>
                <a:cs typeface="Arial" panose="020B0604020202020204" pitchFamily="34" charset="0"/>
              </a:rPr>
              <a:t>ياانبا</a:t>
            </a:r>
            <a:r>
              <a:rPr lang="ar-EG" sz="4533" dirty="0">
                <a:solidFill>
                  <a:prstClr val="white"/>
                </a:solidFill>
                <a:latin typeface="Calibri"/>
                <a:cs typeface="Arial" panose="020B0604020202020204" pitchFamily="34" charset="0"/>
              </a:rPr>
              <a:t> صموئيل المعترف</a:t>
            </a:r>
            <a:br>
              <a:rPr lang="fr-FR" sz="4533" dirty="0">
                <a:solidFill>
                  <a:prstClr val="white"/>
                </a:solidFill>
                <a:latin typeface="Calibri"/>
              </a:rPr>
            </a:br>
            <a:r>
              <a:rPr lang="ar-EG" sz="4533" dirty="0">
                <a:solidFill>
                  <a:prstClr val="white"/>
                </a:solidFill>
                <a:latin typeface="Calibri"/>
                <a:cs typeface="Arial" panose="020B0604020202020204" pitchFamily="34" charset="0"/>
              </a:rPr>
              <a:t>ويُسطس وأبوللو تلميذيه</a:t>
            </a:r>
            <a:br>
              <a:rPr lang="fr-FR" sz="4533" dirty="0">
                <a:solidFill>
                  <a:prstClr val="white"/>
                </a:solidFill>
                <a:latin typeface="Calibri"/>
              </a:rPr>
            </a:br>
            <a:r>
              <a:rPr lang="ar-EG" sz="4533" dirty="0">
                <a:solidFill>
                  <a:prstClr val="white"/>
                </a:solidFill>
                <a:latin typeface="Calibri"/>
                <a:cs typeface="Arial" panose="020B0604020202020204" pitchFamily="34" charset="0"/>
              </a:rPr>
              <a:t>ليغفر...</a:t>
            </a:r>
            <a:endParaRPr lang="fr-FR" sz="4533"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T=w @ </a:t>
            </a:r>
            <a:r>
              <a:rPr lang="fr-FR" sz="3733" dirty="0" err="1">
                <a:solidFill>
                  <a:prstClr val="white"/>
                </a:solidFill>
                <a:latin typeface="CS Avva Shenouda" pitchFamily="34" charset="0"/>
              </a:rPr>
              <a:t>abba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Camouyl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pi`omologityc</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Iouctoc</a:t>
            </a:r>
            <a:r>
              <a:rPr lang="fr-FR" sz="3733" dirty="0">
                <a:solidFill>
                  <a:prstClr val="white"/>
                </a:solidFill>
                <a:latin typeface="CS Avva Shenouda" pitchFamily="34" charset="0"/>
              </a:rPr>
              <a:t> nem Apollo </a:t>
            </a:r>
            <a:r>
              <a:rPr lang="fr-FR" sz="3733" dirty="0" err="1">
                <a:solidFill>
                  <a:prstClr val="white"/>
                </a:solidFill>
                <a:latin typeface="CS Avva Shenouda" pitchFamily="34" charset="0"/>
              </a:rPr>
              <a:t>nefma;ytyc</a:t>
            </a:r>
            <a:r>
              <a:rPr lang="fr-FR" sz="3733" dirty="0">
                <a:solidFill>
                  <a:prstClr val="white"/>
                </a:solidFill>
                <a:latin typeface="CS Avva Shenouda" pitchFamily="34" charset="0"/>
              </a:rPr>
              <a:t> @ `n=t=e=f...</a:t>
            </a: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Abba Samuel le confesseur, </a:t>
            </a:r>
          </a:p>
          <a:p>
            <a:pPr algn="ctr" defTabSz="1219170"/>
            <a:r>
              <a:rPr lang="fr-FR" sz="3733" b="1" dirty="0">
                <a:solidFill>
                  <a:prstClr val="white"/>
                </a:solidFill>
                <a:latin typeface="Book Antiqua" pitchFamily="18" charset="0"/>
              </a:rPr>
              <a:t>Justus, Apollo ses disciples,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5BACF020-A1D3-E363-AF56-4F1FF0C38AA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89D3C8C6-203C-EBA0-5F29-054B28AF888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55481421"/>
      </p:ext>
    </p:extLst>
  </p:cSld>
  <p:clrMapOvr>
    <a:masterClrMapping/>
  </p:clrMapOvr>
</p:sld>
</file>

<file path=ppt/slides/slide6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056107" y="340594"/>
            <a:ext cx="4704523" cy="2882584"/>
          </a:xfrm>
          <a:prstGeom prst="rect">
            <a:avLst/>
          </a:prstGeom>
        </p:spPr>
        <p:txBody>
          <a:bodyPr wrap="square">
            <a:spAutoFit/>
          </a:bodyPr>
          <a:lstStyle/>
          <a:p>
            <a:pPr algn="just" defTabSz="1219170" rtl="1"/>
            <a:r>
              <a:rPr lang="ar-EG" sz="4533" dirty="0">
                <a:solidFill>
                  <a:prstClr val="white"/>
                </a:solidFill>
                <a:latin typeface="Calibri"/>
                <a:cs typeface="Arial" panose="020B0604020202020204" pitchFamily="34" charset="0"/>
              </a:rPr>
              <a:t>أطلبوا..</a:t>
            </a:r>
            <a:endParaRPr lang="fr-FR" sz="4533" dirty="0">
              <a:solidFill>
                <a:prstClr val="white"/>
              </a:solidFill>
              <a:latin typeface="Calibri"/>
            </a:endParaRPr>
          </a:p>
          <a:p>
            <a:pPr algn="r" defTabSz="1219170" rtl="1"/>
            <a:r>
              <a:rPr lang="ar-EG" sz="4533" dirty="0" err="1">
                <a:solidFill>
                  <a:prstClr val="white"/>
                </a:solidFill>
                <a:latin typeface="Calibri"/>
                <a:cs typeface="Arial" panose="020B0604020202020204" pitchFamily="34" charset="0"/>
              </a:rPr>
              <a:t>ياأنبا</a:t>
            </a:r>
            <a:r>
              <a:rPr lang="ar-EG" sz="4533" dirty="0">
                <a:solidFill>
                  <a:prstClr val="white"/>
                </a:solidFill>
                <a:latin typeface="Calibri"/>
                <a:cs typeface="Arial" panose="020B0604020202020204" pitchFamily="34" charset="0"/>
              </a:rPr>
              <a:t> ابوللو وأنبا أبيب</a:t>
            </a:r>
            <a:br>
              <a:rPr lang="fr-FR" sz="4533" dirty="0">
                <a:solidFill>
                  <a:prstClr val="white"/>
                </a:solidFill>
                <a:latin typeface="Calibri"/>
              </a:rPr>
            </a:br>
            <a:r>
              <a:rPr lang="ar-EG" sz="4533" dirty="0">
                <a:solidFill>
                  <a:prstClr val="white"/>
                </a:solidFill>
                <a:latin typeface="Calibri"/>
                <a:cs typeface="Arial" panose="020B0604020202020204" pitchFamily="34" charset="0"/>
              </a:rPr>
              <a:t>وأبانا أنبا </a:t>
            </a:r>
            <a:r>
              <a:rPr lang="ar-EG" sz="4533" dirty="0" err="1">
                <a:solidFill>
                  <a:prstClr val="white"/>
                </a:solidFill>
                <a:latin typeface="Calibri"/>
                <a:cs typeface="Arial" panose="020B0604020202020204" pitchFamily="34" charset="0"/>
              </a:rPr>
              <a:t>بيجيمى</a:t>
            </a:r>
            <a:br>
              <a:rPr lang="fr-FR" sz="4533" dirty="0">
                <a:solidFill>
                  <a:prstClr val="white"/>
                </a:solidFill>
                <a:latin typeface="Calibri"/>
              </a:rPr>
            </a:br>
            <a:r>
              <a:rPr lang="ar-EG" sz="4533" dirty="0">
                <a:solidFill>
                  <a:prstClr val="white"/>
                </a:solidFill>
                <a:latin typeface="Calibri"/>
                <a:cs typeface="Arial" panose="020B0604020202020204" pitchFamily="34" charset="0"/>
              </a:rPr>
              <a:t>ليغفر...</a:t>
            </a:r>
            <a:endParaRPr lang="fr-FR" sz="4533"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¿T=w @ </a:t>
            </a:r>
            <a:r>
              <a:rPr lang="fr-FR" sz="3733" dirty="0" err="1">
                <a:solidFill>
                  <a:prstClr val="white"/>
                </a:solidFill>
                <a:latin typeface="CS Avva Shenouda" pitchFamily="34" charset="0"/>
              </a:rPr>
              <a:t>abba</a:t>
            </a:r>
            <a:r>
              <a:rPr lang="fr-FR" sz="3733" dirty="0">
                <a:solidFill>
                  <a:prstClr val="white"/>
                </a:solidFill>
                <a:latin typeface="CS Avva Shenouda" pitchFamily="34" charset="0"/>
              </a:rPr>
              <a:t> Apollo nem </a:t>
            </a:r>
            <a:r>
              <a:rPr lang="fr-FR" sz="3733" dirty="0" err="1">
                <a:solidFill>
                  <a:prstClr val="white"/>
                </a:solidFill>
                <a:latin typeface="CS Avva Shenouda" pitchFamily="34" charset="0"/>
              </a:rPr>
              <a:t>abba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Apip</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peniwt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abba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Pijimi</a:t>
            </a:r>
            <a:r>
              <a:rPr lang="fr-FR" sz="3733" dirty="0">
                <a:solidFill>
                  <a:prstClr val="white"/>
                </a:solidFill>
                <a:latin typeface="CS Avva Shenouda" pitchFamily="34" charset="0"/>
              </a:rPr>
              <a:t> @ `n=t=e=f...</a:t>
            </a: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Apollo, </a:t>
            </a:r>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Apip</a:t>
            </a:r>
            <a:r>
              <a:rPr lang="fr-FR" sz="3733" b="1" dirty="0">
                <a:solidFill>
                  <a:prstClr val="white"/>
                </a:solidFill>
                <a:latin typeface="Book Antiqua" pitchFamily="18" charset="0"/>
              </a:rPr>
              <a:t>, </a:t>
            </a:r>
          </a:p>
          <a:p>
            <a:pPr algn="ctr" defTabSz="1219170"/>
            <a:r>
              <a:rPr lang="fr-FR" sz="3733" b="1" dirty="0">
                <a:solidFill>
                  <a:prstClr val="white"/>
                </a:solidFill>
                <a:latin typeface="Book Antiqua" pitchFamily="18" charset="0"/>
              </a:rPr>
              <a:t>notre père </a:t>
            </a:r>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Pigimi</a:t>
            </a:r>
            <a:r>
              <a:rPr lang="fr-FR" sz="3733" b="1" dirty="0">
                <a:solidFill>
                  <a:prstClr val="white"/>
                </a:solidFill>
                <a:latin typeface="Book Antiqua" pitchFamily="18" charset="0"/>
              </a:rPr>
              <a:t>,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30167686-4FCE-DD71-11D4-B0D92E9F114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A999106D-8633-504C-E432-76795BF6A3C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81623877"/>
      </p:ext>
    </p:extLst>
  </p:cSld>
  <p:clrMapOvr>
    <a:masterClrMapping/>
  </p:clrMapOvr>
</p:sld>
</file>

<file path=ppt/slides/slide64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اطلبوا..</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ياأنبا</a:t>
            </a:r>
            <a:r>
              <a:rPr lang="ar-EG" sz="4800" dirty="0">
                <a:solidFill>
                  <a:prstClr val="white"/>
                </a:solidFill>
                <a:latin typeface="Calibri"/>
                <a:cs typeface="Arial" panose="020B0604020202020204" pitchFamily="34" charset="0"/>
              </a:rPr>
              <a:t> افكين وانبا اهرون</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وأبا هور وأبا فيس</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ليغفر...</a:t>
            </a:r>
            <a:endParaRPr lang="fr-FR" sz="4800"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pt-BR" sz="3733" dirty="0">
                <a:solidFill>
                  <a:prstClr val="white"/>
                </a:solidFill>
                <a:latin typeface="CS Avva Shenouda" pitchFamily="34" charset="0"/>
              </a:rPr>
              <a:t>T=w @ abba Eukin nem abba `Hron @ nem `apa Hwr nem `apa Vic @ `n=t=e=f...</a:t>
            </a:r>
            <a:endParaRPr lang="fr-FR" sz="3733" dirty="0">
              <a:solidFill>
                <a:prstClr val="white"/>
              </a:solidFill>
              <a:latin typeface="CS Avva Shenouda" pitchFamily="34" charset="0"/>
            </a:endParaRP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Abba </a:t>
            </a:r>
            <a:r>
              <a:rPr lang="fr-FR" sz="3733" b="1" dirty="0" err="1">
                <a:solidFill>
                  <a:prstClr val="white"/>
                </a:solidFill>
                <a:latin typeface="Book Antiqua" pitchFamily="18" charset="0"/>
              </a:rPr>
              <a:t>Evkine</a:t>
            </a:r>
            <a:r>
              <a:rPr lang="fr-FR" sz="3733" b="1" dirty="0">
                <a:solidFill>
                  <a:prstClr val="white"/>
                </a:solidFill>
                <a:latin typeface="Book Antiqua" pitchFamily="18" charset="0"/>
              </a:rPr>
              <a:t>, Abba </a:t>
            </a:r>
            <a:r>
              <a:rPr lang="fr-FR" sz="3733" b="1" dirty="0" err="1">
                <a:solidFill>
                  <a:prstClr val="white"/>
                </a:solidFill>
                <a:latin typeface="Book Antiqua" pitchFamily="18" charset="0"/>
              </a:rPr>
              <a:t>Ehéron</a:t>
            </a:r>
            <a:r>
              <a:rPr lang="fr-FR" sz="3733" b="1" dirty="0">
                <a:solidFill>
                  <a:prstClr val="white"/>
                </a:solidFill>
                <a:latin typeface="Book Antiqua" pitchFamily="18" charset="0"/>
              </a:rPr>
              <a:t>, </a:t>
            </a:r>
          </a:p>
          <a:p>
            <a:pPr algn="ctr" defTabSz="1219170"/>
            <a:r>
              <a:rPr lang="fr-FR" sz="3733" b="1" dirty="0">
                <a:solidFill>
                  <a:prstClr val="white"/>
                </a:solidFill>
                <a:latin typeface="Book Antiqua" pitchFamily="18" charset="0"/>
              </a:rPr>
              <a:t>Abba Orem, Abba </a:t>
            </a:r>
            <a:r>
              <a:rPr lang="fr-FR" sz="3733" b="1" dirty="0" err="1">
                <a:solidFill>
                  <a:prstClr val="white"/>
                </a:solidFill>
                <a:latin typeface="Book Antiqua" pitchFamily="18" charset="0"/>
              </a:rPr>
              <a:t>Epsis</a:t>
            </a:r>
            <a:r>
              <a:rPr lang="fr-FR" sz="3733" b="1" dirty="0">
                <a:solidFill>
                  <a:prstClr val="white"/>
                </a:solidFill>
                <a:latin typeface="Book Antiqua" pitchFamily="18" charset="0"/>
              </a:rPr>
              <a:t>,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35CF3081-C409-93A3-B636-78F2103AB13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F830C05C-BC6A-5827-04BD-74193B8800D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03526597"/>
      </p:ext>
    </p:extLst>
  </p:cSld>
  <p:clrMapOvr>
    <a:masterClrMapping/>
  </p:clrMapOvr>
</p:sld>
</file>

<file path=ppt/slides/slide64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056107" y="340594"/>
            <a:ext cx="4704523"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اطلبوا..</a:t>
            </a:r>
            <a:endParaRPr lang="fr-FR" sz="4267" dirty="0">
              <a:solidFill>
                <a:prstClr val="white"/>
              </a:solidFill>
              <a:latin typeface="Calibri"/>
            </a:endParaRPr>
          </a:p>
          <a:p>
            <a:pPr algn="r" defTabSz="1219170" rtl="1"/>
            <a:r>
              <a:rPr lang="ar-EG" sz="4267" dirty="0" err="1">
                <a:solidFill>
                  <a:prstClr val="white"/>
                </a:solidFill>
                <a:latin typeface="Calibri"/>
                <a:cs typeface="Arial" panose="020B0604020202020204" pitchFamily="34" charset="0"/>
              </a:rPr>
              <a:t>ياأنبا</a:t>
            </a:r>
            <a:r>
              <a:rPr lang="ar-EG" sz="4267" dirty="0">
                <a:solidFill>
                  <a:prstClr val="white"/>
                </a:solidFill>
                <a:latin typeface="Calibri"/>
                <a:cs typeface="Arial" panose="020B0604020202020204" pitchFamily="34" charset="0"/>
              </a:rPr>
              <a:t> </a:t>
            </a:r>
            <a:r>
              <a:rPr lang="ar-EG" sz="4267" dirty="0" err="1">
                <a:solidFill>
                  <a:prstClr val="white"/>
                </a:solidFill>
                <a:latin typeface="Calibri"/>
                <a:cs typeface="Arial" panose="020B0604020202020204" pitchFamily="34" charset="0"/>
              </a:rPr>
              <a:t>برسوما</a:t>
            </a:r>
            <a:r>
              <a:rPr lang="ar-EG" sz="4267" dirty="0">
                <a:solidFill>
                  <a:prstClr val="white"/>
                </a:solidFill>
                <a:latin typeface="Calibri"/>
                <a:cs typeface="Arial" panose="020B0604020202020204" pitchFamily="34" charset="0"/>
              </a:rPr>
              <a:t> </a:t>
            </a:r>
            <a:r>
              <a:rPr lang="ar-EG" sz="4267" dirty="0" err="1">
                <a:solidFill>
                  <a:prstClr val="white"/>
                </a:solidFill>
                <a:latin typeface="Calibri"/>
                <a:cs typeface="Arial" panose="020B0604020202020204" pitchFamily="34" charset="0"/>
              </a:rPr>
              <a:t>وافريم</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ويوحنا وسمعان</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ليغفر...</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pt-BR" sz="3733" dirty="0">
                <a:solidFill>
                  <a:prstClr val="white"/>
                </a:solidFill>
                <a:latin typeface="CS Avva Shenouda" pitchFamily="34" charset="0"/>
              </a:rPr>
              <a:t>T=w @ abba Parcwma nem Evrem @ nem I=w=a nem Cumewn @ `n=t=e=f...</a:t>
            </a:r>
            <a:endParaRPr lang="fr-FR" sz="3733" dirty="0">
              <a:solidFill>
                <a:prstClr val="white"/>
              </a:solidFill>
              <a:latin typeface="CS Avva Shenouda" pitchFamily="34" charset="0"/>
            </a:endParaRP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Parsouma</a:t>
            </a:r>
            <a:r>
              <a:rPr lang="fr-FR" sz="3733" b="1" dirty="0">
                <a:solidFill>
                  <a:prstClr val="white"/>
                </a:solidFill>
                <a:latin typeface="Book Antiqua" pitchFamily="18" charset="0"/>
              </a:rPr>
              <a:t> et Ephraïm, </a:t>
            </a:r>
          </a:p>
          <a:p>
            <a:pPr algn="ctr" defTabSz="1219170"/>
            <a:r>
              <a:rPr lang="fr-FR" sz="3733" b="1" dirty="0">
                <a:solidFill>
                  <a:prstClr val="white"/>
                </a:solidFill>
                <a:latin typeface="Book Antiqua" pitchFamily="18" charset="0"/>
              </a:rPr>
              <a:t>aussi Jean et Siméon,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46D55D1C-E4CB-8474-0A47-AE874D4F5E0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29A13E92-D787-D6B7-222B-7DEBFBAF6DE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78497912"/>
      </p:ext>
    </p:extLst>
  </p:cSld>
  <p:clrMapOvr>
    <a:masterClrMapping/>
  </p:clrMapOvr>
</p:sld>
</file>

<file path=ppt/slides/slide64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اطلبوا..</a:t>
            </a:r>
            <a:endParaRPr lang="fr-FR" sz="4267" dirty="0">
              <a:solidFill>
                <a:prstClr val="white"/>
              </a:solidFill>
              <a:latin typeface="Calibri"/>
            </a:endParaRPr>
          </a:p>
          <a:p>
            <a:pPr algn="r" defTabSz="1219170" rtl="1"/>
            <a:r>
              <a:rPr lang="ar-EG" sz="4267" dirty="0" err="1">
                <a:solidFill>
                  <a:prstClr val="white"/>
                </a:solidFill>
                <a:latin typeface="Calibri"/>
                <a:cs typeface="Arial" panose="020B0604020202020204" pitchFamily="34" charset="0"/>
              </a:rPr>
              <a:t>ياأبيفانيوس</a:t>
            </a:r>
            <a:r>
              <a:rPr lang="ar-EG" sz="4267" dirty="0">
                <a:solidFill>
                  <a:prstClr val="white"/>
                </a:solidFill>
                <a:latin typeface="Calibri"/>
                <a:cs typeface="Arial" panose="020B0604020202020204" pitchFamily="34" charset="0"/>
              </a:rPr>
              <a:t> </a:t>
            </a:r>
            <a:r>
              <a:rPr lang="ar-EG" sz="4267" dirty="0" err="1">
                <a:solidFill>
                  <a:prstClr val="white"/>
                </a:solidFill>
                <a:latin typeface="Calibri"/>
                <a:cs typeface="Arial" panose="020B0604020202020204" pitchFamily="34" charset="0"/>
              </a:rPr>
              <a:t>وأمونيوس</a:t>
            </a:r>
            <a:br>
              <a:rPr lang="fr-FR" sz="4267" dirty="0">
                <a:solidFill>
                  <a:prstClr val="white"/>
                </a:solidFill>
                <a:latin typeface="Calibri"/>
              </a:rPr>
            </a:br>
            <a:r>
              <a:rPr lang="ar-EG" sz="4267" dirty="0" err="1">
                <a:solidFill>
                  <a:prstClr val="white"/>
                </a:solidFill>
                <a:latin typeface="Calibri"/>
                <a:cs typeface="Arial" panose="020B0604020202020204" pitchFamily="34" charset="0"/>
              </a:rPr>
              <a:t>وأرشليدس</a:t>
            </a:r>
            <a:r>
              <a:rPr lang="ar-EG" sz="4267" dirty="0">
                <a:solidFill>
                  <a:prstClr val="white"/>
                </a:solidFill>
                <a:latin typeface="Calibri"/>
                <a:cs typeface="Arial" panose="020B0604020202020204" pitchFamily="34" charset="0"/>
              </a:rPr>
              <a:t> </a:t>
            </a:r>
            <a:r>
              <a:rPr lang="ar-EG" sz="4267" dirty="0" err="1">
                <a:solidFill>
                  <a:prstClr val="white"/>
                </a:solidFill>
                <a:latin typeface="Calibri"/>
                <a:cs typeface="Arial" panose="020B0604020202020204" pitchFamily="34" charset="0"/>
              </a:rPr>
              <a:t>وأرسانيوس</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ليغفر...</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T=w @ Epivanioc nem Ammwnioc @ nem Ar,yllityc nem Arcenioc @ `n=t=e=f...</a:t>
            </a:r>
            <a:endParaRPr lang="fr-FR" sz="3733" dirty="0">
              <a:solidFill>
                <a:prstClr val="white"/>
              </a:solidFill>
              <a:latin typeface="CS Avva Shenouda" pitchFamily="34" charset="0"/>
            </a:endParaRP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Épiphane et </a:t>
            </a:r>
            <a:r>
              <a:rPr lang="fr-FR" sz="3733" b="1" dirty="0" err="1">
                <a:solidFill>
                  <a:prstClr val="white"/>
                </a:solidFill>
                <a:latin typeface="Book Antiqua" pitchFamily="18" charset="0"/>
              </a:rPr>
              <a:t>Amonios</a:t>
            </a:r>
            <a:r>
              <a:rPr lang="fr-FR" sz="3733" b="1" dirty="0">
                <a:solidFill>
                  <a:prstClr val="white"/>
                </a:solidFill>
                <a:latin typeface="Book Antiqua" pitchFamily="18" charset="0"/>
              </a:rPr>
              <a:t>, </a:t>
            </a:r>
          </a:p>
          <a:p>
            <a:pPr algn="ctr" defTabSz="1219170"/>
            <a:r>
              <a:rPr lang="fr-FR" sz="3733" b="1" dirty="0" err="1">
                <a:solidFill>
                  <a:prstClr val="white"/>
                </a:solidFill>
                <a:latin typeface="Book Antiqua" pitchFamily="18" charset="0"/>
              </a:rPr>
              <a:t>Archillidis</a:t>
            </a:r>
            <a:r>
              <a:rPr lang="fr-FR" sz="3733" b="1" dirty="0">
                <a:solidFill>
                  <a:prstClr val="white"/>
                </a:solidFill>
                <a:latin typeface="Book Antiqua" pitchFamily="18" charset="0"/>
              </a:rPr>
              <a:t> et Arsène,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B2CBEC1F-46D1-F660-D365-D1DD8B2FA53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AB3AFE17-890D-5ECA-35C0-295DF460F59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91937430"/>
      </p:ext>
    </p:extLst>
  </p:cSld>
  <p:clrMapOvr>
    <a:masterClrMapping/>
  </p:clrMapOvr>
</p:sld>
</file>

<file path=ppt/slides/slide64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اطلبا..</a:t>
            </a:r>
            <a:endParaRPr lang="fr-FR" sz="4267" dirty="0">
              <a:solidFill>
                <a:prstClr val="white"/>
              </a:solidFill>
              <a:latin typeface="Calibri"/>
            </a:endParaRPr>
          </a:p>
          <a:p>
            <a:pPr algn="r" defTabSz="1219170" rtl="1"/>
            <a:r>
              <a:rPr lang="ar-EG" sz="4267" dirty="0" err="1">
                <a:solidFill>
                  <a:prstClr val="white"/>
                </a:solidFill>
                <a:latin typeface="Calibri"/>
                <a:cs typeface="Arial" panose="020B0604020202020204" pitchFamily="34" charset="0"/>
              </a:rPr>
              <a:t>ياسيدى</a:t>
            </a:r>
            <a:r>
              <a:rPr lang="ar-EG" sz="4267" dirty="0">
                <a:solidFill>
                  <a:prstClr val="white"/>
                </a:solidFill>
                <a:latin typeface="Calibri"/>
                <a:cs typeface="Arial" panose="020B0604020202020204" pitchFamily="34" charset="0"/>
              </a:rPr>
              <a:t> الأبوين الناسكين</a:t>
            </a:r>
            <a:br>
              <a:rPr lang="fr-FR" sz="4267" dirty="0">
                <a:solidFill>
                  <a:prstClr val="white"/>
                </a:solidFill>
                <a:latin typeface="Calibri"/>
              </a:rPr>
            </a:br>
            <a:r>
              <a:rPr lang="ar-EG" sz="4267" dirty="0">
                <a:solidFill>
                  <a:prstClr val="white"/>
                </a:solidFill>
                <a:latin typeface="Calibri"/>
                <a:cs typeface="Arial" panose="020B0604020202020204" pitchFamily="34" charset="0"/>
              </a:rPr>
              <a:t>أنبا </a:t>
            </a:r>
            <a:r>
              <a:rPr lang="ar-EG" sz="4267" dirty="0" err="1">
                <a:solidFill>
                  <a:prstClr val="white"/>
                </a:solidFill>
                <a:latin typeface="Calibri"/>
                <a:cs typeface="Arial" panose="020B0604020202020204" pitchFamily="34" charset="0"/>
              </a:rPr>
              <a:t>أبرآم</a:t>
            </a:r>
            <a:r>
              <a:rPr lang="ar-EG" sz="4267" dirty="0">
                <a:solidFill>
                  <a:prstClr val="white"/>
                </a:solidFill>
                <a:latin typeface="Calibri"/>
                <a:cs typeface="Arial" panose="020B0604020202020204" pitchFamily="34" charset="0"/>
              </a:rPr>
              <a:t> </a:t>
            </a:r>
            <a:r>
              <a:rPr lang="ar-EG" sz="4267" dirty="0" err="1">
                <a:solidFill>
                  <a:prstClr val="white"/>
                </a:solidFill>
                <a:latin typeface="Calibri"/>
                <a:cs typeface="Arial" panose="020B0604020202020204" pitchFamily="34" charset="0"/>
              </a:rPr>
              <a:t>وجيؤرجي</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ليغفر...</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pt-BR" sz="3733" dirty="0">
                <a:solidFill>
                  <a:prstClr val="white"/>
                </a:solidFill>
                <a:latin typeface="CS Avva Shenouda" pitchFamily="34" charset="0"/>
              </a:rPr>
              <a:t>T=w @ na¡  `nio] `nackytyc @ abba Abraam nem Gewrgy @ `n=t=e=f...</a:t>
            </a:r>
            <a:endParaRPr lang="fr-FR" sz="3733" dirty="0">
              <a:solidFill>
                <a:prstClr val="white"/>
              </a:solidFill>
              <a:latin typeface="CS Avva Shenouda" pitchFamily="34" charset="0"/>
            </a:endParaRP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Mes seigneurs et Pères ascètes, </a:t>
            </a:r>
          </a:p>
          <a:p>
            <a:pPr algn="ctr" defTabSz="1219170"/>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Abraam</a:t>
            </a:r>
            <a:r>
              <a:rPr lang="fr-FR" sz="3733" b="1" dirty="0">
                <a:solidFill>
                  <a:prstClr val="white"/>
                </a:solidFill>
                <a:latin typeface="Book Antiqua" pitchFamily="18" charset="0"/>
              </a:rPr>
              <a:t> et aussi Georges,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D3F05379-45B4-3662-1EA6-0B2C17CEEAE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165B136A-70B9-52B6-22E4-8738065CF9E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47327535"/>
      </p:ext>
    </p:extLst>
  </p:cSld>
  <p:clrMapOvr>
    <a:masterClrMapping/>
  </p:clrMapOvr>
</p:sld>
</file>

<file path=ppt/slides/slide64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اطلبوا..</a:t>
            </a:r>
            <a:endParaRPr lang="fr-FR" sz="4267" dirty="0">
              <a:solidFill>
                <a:prstClr val="white"/>
              </a:solidFill>
              <a:latin typeface="Calibri"/>
            </a:endParaRPr>
          </a:p>
          <a:p>
            <a:pPr algn="r" defTabSz="1219170" rtl="1"/>
            <a:r>
              <a:rPr lang="ar-EG" sz="4267" dirty="0" err="1">
                <a:solidFill>
                  <a:prstClr val="white"/>
                </a:solidFill>
                <a:latin typeface="Calibri"/>
                <a:cs typeface="Arial" panose="020B0604020202020204" pitchFamily="34" charset="0"/>
              </a:rPr>
              <a:t>يااثاناسيوس</a:t>
            </a:r>
            <a:r>
              <a:rPr lang="ar-EG" sz="4267" dirty="0">
                <a:solidFill>
                  <a:prstClr val="white"/>
                </a:solidFill>
                <a:latin typeface="Calibri"/>
                <a:cs typeface="Arial" panose="020B0604020202020204" pitchFamily="34" charset="0"/>
              </a:rPr>
              <a:t> </a:t>
            </a:r>
            <a:r>
              <a:rPr lang="ar-EG" sz="4267" dirty="0" err="1">
                <a:solidFill>
                  <a:prstClr val="white"/>
                </a:solidFill>
                <a:latin typeface="Calibri"/>
                <a:cs typeface="Arial" panose="020B0604020202020204" pitchFamily="34" charset="0"/>
              </a:rPr>
              <a:t>الرسولى</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وساويرس </a:t>
            </a:r>
            <a:r>
              <a:rPr lang="ar-EG" sz="4267" dirty="0" err="1">
                <a:solidFill>
                  <a:prstClr val="white"/>
                </a:solidFill>
                <a:latin typeface="Calibri"/>
                <a:cs typeface="Arial" panose="020B0604020202020204" pitchFamily="34" charset="0"/>
              </a:rPr>
              <a:t>وديسقورس</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ليغفر...</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T=w @ </a:t>
            </a:r>
            <a:r>
              <a:rPr lang="fr-FR" sz="3733" dirty="0" err="1">
                <a:solidFill>
                  <a:prstClr val="white"/>
                </a:solidFill>
                <a:latin typeface="CS Avva Shenouda" pitchFamily="34" charset="0"/>
              </a:rPr>
              <a:t>A;anacioc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pi`apoctolikoc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Ceuyroc</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Diockoroc</a:t>
            </a:r>
            <a:r>
              <a:rPr lang="fr-FR" sz="3733" dirty="0">
                <a:solidFill>
                  <a:prstClr val="white"/>
                </a:solidFill>
                <a:latin typeface="CS Avva Shenouda" pitchFamily="34" charset="0"/>
              </a:rPr>
              <a:t> @ `n=t=e=f...</a:t>
            </a: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Athanase l'apostolique, </a:t>
            </a:r>
          </a:p>
          <a:p>
            <a:pPr algn="ctr" defTabSz="1219170"/>
            <a:r>
              <a:rPr lang="fr-FR" sz="3733" b="1" dirty="0">
                <a:solidFill>
                  <a:prstClr val="white"/>
                </a:solidFill>
                <a:latin typeface="Book Antiqua" pitchFamily="18" charset="0"/>
              </a:rPr>
              <a:t>et Sévère et </a:t>
            </a:r>
            <a:r>
              <a:rPr lang="fr-FR" sz="3733" b="1" dirty="0" err="1">
                <a:solidFill>
                  <a:prstClr val="white"/>
                </a:solidFill>
                <a:latin typeface="Book Antiqua" pitchFamily="18" charset="0"/>
              </a:rPr>
              <a:t>Dioscore</a:t>
            </a:r>
            <a:r>
              <a:rPr lang="fr-FR" sz="3733" b="1" dirty="0">
                <a:solidFill>
                  <a:prstClr val="white"/>
                </a:solidFill>
                <a:latin typeface="Book Antiqua" pitchFamily="18" charset="0"/>
              </a:rPr>
              <a:t>,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55D2DFEE-EE8D-8997-DB15-6404E050C25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40892BAD-E443-9EE5-A34B-696BCED3B5B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16583187"/>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6"/>
            <a:ext cx="11247156" cy="1446550"/>
          </a:xfrm>
          <a:prstGeom prst="rect">
            <a:avLst/>
          </a:prstGeom>
        </p:spPr>
        <p:txBody>
          <a:bodyPr wrap="square">
            <a:spAutoFit/>
          </a:bodyPr>
          <a:lstStyle/>
          <a:p>
            <a:pPr algn="just" rtl="1"/>
            <a:r>
              <a:rPr lang="ar-EG" sz="4400" dirty="0">
                <a:solidFill>
                  <a:prstClr val="white"/>
                </a:solidFill>
              </a:rPr>
              <a:t>افرحوا بالرب و تهللوا أيها </a:t>
            </a:r>
            <a:r>
              <a:rPr lang="ar-EG" sz="4400" dirty="0" err="1">
                <a:solidFill>
                  <a:prstClr val="white"/>
                </a:solidFill>
              </a:rPr>
              <a:t>الأبرار.</a:t>
            </a:r>
            <a:r>
              <a:rPr lang="ar-EG" sz="4400" dirty="0">
                <a:solidFill>
                  <a:prstClr val="white"/>
                </a:solidFill>
              </a:rPr>
              <a:t> افتخروا يا جميع مستقيمى القلوب. فلهذا يصلى لك كل الأبرار في زمان مستقيم. </a:t>
            </a:r>
            <a:r>
              <a:rPr lang="ar-EG" sz="4400" dirty="0" err="1">
                <a:solidFill>
                  <a:prstClr val="white"/>
                </a:solidFill>
              </a:rPr>
              <a:t>الليلويا</a:t>
            </a:r>
            <a:endParaRPr lang="fr-FR" sz="4400" dirty="0">
              <a:solidFill>
                <a:prstClr val="white"/>
              </a:solidFill>
            </a:endParaRPr>
          </a:p>
        </p:txBody>
      </p:sp>
      <p:sp>
        <p:nvSpPr>
          <p:cNvPr id="7" name="Rectangle 6"/>
          <p:cNvSpPr/>
          <p:nvPr/>
        </p:nvSpPr>
        <p:spPr>
          <a:xfrm>
            <a:off x="457200" y="3476618"/>
            <a:ext cx="11247156" cy="1938992"/>
          </a:xfrm>
          <a:prstGeom prst="rect">
            <a:avLst/>
          </a:prstGeom>
        </p:spPr>
        <p:txBody>
          <a:bodyPr wrap="square">
            <a:spAutoFit/>
          </a:bodyPr>
          <a:lstStyle/>
          <a:p>
            <a:pPr algn="ctr"/>
            <a:r>
              <a:rPr lang="fr-FR" sz="3000" b="1" dirty="0">
                <a:solidFill>
                  <a:prstClr val="white"/>
                </a:solidFill>
                <a:latin typeface="Book Antiqua" pitchFamily="18" charset="0"/>
              </a:rPr>
              <a:t>Réjouissez-vous dans le Seigneur et soyez dans l’allégresse vous les justes, glorifiez-vous, vous tous qui avez le cœur droit. C’est pourquoi tous les justes Te prient au moment convenable. Alléluia.</a:t>
            </a:r>
          </a:p>
        </p:txBody>
      </p:sp>
      <p:sp>
        <p:nvSpPr>
          <p:cNvPr id="4" name="Rectangle 3">
            <a:hlinkClick r:id="rId2" action="ppaction://hlinksldjump"/>
            <a:extLst>
              <a:ext uri="{FF2B5EF4-FFF2-40B4-BE49-F238E27FC236}">
                <a16:creationId xmlns:a16="http://schemas.microsoft.com/office/drawing/2014/main" id="{DC586EFA-51CA-EBF0-2A45-F59F5782DD90}"/>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F7C6622A-510B-C748-ACD0-DBE9FEA1263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FCC0EAB9-C821-519A-E669-440C7D1C623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46696447"/>
      </p:ext>
    </p:extLst>
  </p:cSld>
  <p:clrMapOvr>
    <a:masterClrMapping/>
  </p:clrMapOvr>
</p:sld>
</file>

<file path=ppt/slides/slide65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اطلبوا..</a:t>
            </a:r>
            <a:endParaRPr lang="fr-FR" sz="4267" dirty="0">
              <a:solidFill>
                <a:prstClr val="white"/>
              </a:solidFill>
              <a:latin typeface="Calibri"/>
            </a:endParaRPr>
          </a:p>
          <a:p>
            <a:pPr algn="r" defTabSz="1219170" rtl="1"/>
            <a:r>
              <a:rPr lang="ar-EG" sz="4267" dirty="0" err="1">
                <a:solidFill>
                  <a:prstClr val="white"/>
                </a:solidFill>
                <a:latin typeface="Calibri"/>
                <a:cs typeface="Arial" panose="020B0604020202020204" pitchFamily="34" charset="0"/>
              </a:rPr>
              <a:t>ياباسيليوس</a:t>
            </a:r>
            <a:r>
              <a:rPr lang="ar-EG" sz="4267" dirty="0">
                <a:solidFill>
                  <a:prstClr val="white"/>
                </a:solidFill>
                <a:latin typeface="Calibri"/>
                <a:cs typeface="Arial" panose="020B0604020202020204" pitchFamily="34" charset="0"/>
              </a:rPr>
              <a:t> </a:t>
            </a:r>
            <a:r>
              <a:rPr lang="ar-EG" sz="4267" dirty="0" err="1">
                <a:solidFill>
                  <a:prstClr val="white"/>
                </a:solidFill>
                <a:latin typeface="Calibri"/>
                <a:cs typeface="Arial" panose="020B0604020202020204" pitchFamily="34" charset="0"/>
              </a:rPr>
              <a:t>واغريغوريوس</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وابانا أنبا كيرلس</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ليغفر...</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pt-BR" sz="3733" dirty="0">
                <a:solidFill>
                  <a:prstClr val="white"/>
                </a:solidFill>
                <a:latin typeface="CS Avva Shenouda" pitchFamily="34" charset="0"/>
              </a:rPr>
              <a:t>T=w @ Bacilioc nem Grigorioc @ nem peniwt abba Kurilloc @ `n=t=e=f...</a:t>
            </a:r>
            <a:endParaRPr lang="fr-FR" sz="3733" dirty="0">
              <a:solidFill>
                <a:prstClr val="white"/>
              </a:solidFill>
              <a:latin typeface="CS Avva Shenouda" pitchFamily="34" charset="0"/>
            </a:endParaRP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Ô Basile et Grégoire, </a:t>
            </a:r>
          </a:p>
          <a:p>
            <a:pPr algn="ctr" defTabSz="1219170"/>
            <a:r>
              <a:rPr lang="fr-FR" sz="3733" b="1" dirty="0">
                <a:solidFill>
                  <a:prstClr val="white"/>
                </a:solidFill>
                <a:latin typeface="Book Antiqua" pitchFamily="18" charset="0"/>
              </a:rPr>
              <a:t>Notre père </a:t>
            </a:r>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Cyril,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0C2320DD-0A9B-95F0-C6BC-62EF133F456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0782112E-AAD9-BC8A-CC4D-417D58DFECE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76648258"/>
      </p:ext>
    </p:extLst>
  </p:cSld>
  <p:clrMapOvr>
    <a:masterClrMapping/>
  </p:clrMapOvr>
</p:sld>
</file>

<file path=ppt/slides/slide6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اطلبوا..</a:t>
            </a:r>
            <a:endParaRPr lang="fr-FR" sz="4267" dirty="0">
              <a:solidFill>
                <a:prstClr val="white"/>
              </a:solidFill>
              <a:latin typeface="Calibri"/>
            </a:endParaRPr>
          </a:p>
          <a:p>
            <a:pPr algn="r" defTabSz="1219170" rtl="1"/>
            <a:r>
              <a:rPr lang="ar-EG" sz="4267" dirty="0">
                <a:solidFill>
                  <a:prstClr val="white"/>
                </a:solidFill>
                <a:latin typeface="Calibri"/>
                <a:cs typeface="Arial" panose="020B0604020202020204" pitchFamily="34" charset="0"/>
              </a:rPr>
              <a:t>أيها ال٣١٨ الذين اجتمعوا</a:t>
            </a:r>
            <a:br>
              <a:rPr lang="fr-FR" sz="4267" dirty="0">
                <a:solidFill>
                  <a:prstClr val="white"/>
                </a:solidFill>
                <a:latin typeface="Calibri"/>
              </a:rPr>
            </a:br>
            <a:r>
              <a:rPr lang="ar-EG" sz="4267" dirty="0" err="1">
                <a:solidFill>
                  <a:prstClr val="white"/>
                </a:solidFill>
                <a:latin typeface="Calibri"/>
                <a:cs typeface="Arial" panose="020B0604020202020204" pitchFamily="34" charset="0"/>
              </a:rPr>
              <a:t>فى</a:t>
            </a:r>
            <a:r>
              <a:rPr lang="ar-EG" sz="4267" dirty="0">
                <a:solidFill>
                  <a:prstClr val="white"/>
                </a:solidFill>
                <a:latin typeface="Calibri"/>
                <a:cs typeface="Arial" panose="020B0604020202020204" pitchFamily="34" charset="0"/>
              </a:rPr>
              <a:t> نيقيه من أجل الإيمان</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ليغفر...</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T=w @ pi=t=i=y </a:t>
            </a:r>
            <a:r>
              <a:rPr lang="fr-FR" sz="3733" dirty="0" err="1">
                <a:solidFill>
                  <a:prstClr val="white"/>
                </a:solidFill>
                <a:latin typeface="CS Avva Shenouda" pitchFamily="34" charset="0"/>
              </a:rPr>
              <a:t>etau;wou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Nike`a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pinah</a:t>
            </a:r>
            <a:r>
              <a:rPr lang="fr-FR" sz="3733" dirty="0">
                <a:solidFill>
                  <a:prstClr val="white"/>
                </a:solidFill>
                <a:latin typeface="CS Avva Shenouda" pitchFamily="34" charset="0"/>
              </a:rPr>
              <a:t>] @ `n=t=e=f...</a:t>
            </a: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Les 318 réunis,</a:t>
            </a:r>
          </a:p>
          <a:p>
            <a:pPr algn="ctr" defTabSz="1219170"/>
            <a:r>
              <a:rPr lang="fr-FR" sz="3733" b="1" dirty="0">
                <a:solidFill>
                  <a:prstClr val="white"/>
                </a:solidFill>
                <a:latin typeface="Book Antiqua" pitchFamily="18" charset="0"/>
              </a:rPr>
              <a:t>à Nicée pour notre foi,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CEC4699F-2137-D57C-D60A-5ADA2D4ED76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0D7AA632-5186-3E4E-A67E-E47F2492BB1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51779592"/>
      </p:ext>
    </p:extLst>
  </p:cSld>
  <p:clrMapOvr>
    <a:masterClrMapping/>
  </p:clrMapOvr>
</p:sld>
</file>

<file path=ppt/slides/slide6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390141"/>
          </a:xfrm>
          <a:prstGeom prst="rect">
            <a:avLst/>
          </a:prstGeom>
        </p:spPr>
        <p:txBody>
          <a:bodyPr wrap="square">
            <a:spAutoFit/>
          </a:bodyPr>
          <a:lstStyle/>
          <a:p>
            <a:pPr algn="just" defTabSz="1219170" rtl="1"/>
            <a:r>
              <a:rPr lang="ar-EG" sz="3733" dirty="0">
                <a:solidFill>
                  <a:prstClr val="white"/>
                </a:solidFill>
                <a:latin typeface="Calibri"/>
                <a:cs typeface="Arial" panose="020B0604020202020204" pitchFamily="34" charset="0"/>
              </a:rPr>
              <a:t>اطلبوا..</a:t>
            </a:r>
            <a:endParaRPr lang="fr-FR" sz="3733" dirty="0">
              <a:solidFill>
                <a:prstClr val="white"/>
              </a:solidFill>
              <a:latin typeface="Calibri"/>
            </a:endParaRPr>
          </a:p>
          <a:p>
            <a:pPr algn="r" defTabSz="1219170" rtl="1"/>
            <a:r>
              <a:rPr lang="ar-EG" sz="3733" dirty="0">
                <a:solidFill>
                  <a:prstClr val="white"/>
                </a:solidFill>
                <a:latin typeface="Calibri"/>
                <a:cs typeface="Arial" panose="020B0604020202020204" pitchFamily="34" charset="0"/>
              </a:rPr>
              <a:t>أيها ال١٥٠ بمدينة القسطنطينية</a:t>
            </a:r>
            <a:br>
              <a:rPr lang="fr-FR" sz="3733" dirty="0">
                <a:solidFill>
                  <a:prstClr val="white"/>
                </a:solidFill>
                <a:latin typeface="Calibri"/>
              </a:rPr>
            </a:br>
            <a:r>
              <a:rPr lang="ar-EG" sz="3733" dirty="0">
                <a:solidFill>
                  <a:prstClr val="white"/>
                </a:solidFill>
                <a:latin typeface="Calibri"/>
                <a:cs typeface="Arial" panose="020B0604020202020204" pitchFamily="34" charset="0"/>
              </a:rPr>
              <a:t>وال المائتين بأفسس</a:t>
            </a:r>
            <a:br>
              <a:rPr lang="fr-FR" sz="3733" dirty="0">
                <a:solidFill>
                  <a:prstClr val="white"/>
                </a:solidFill>
                <a:latin typeface="Calibri"/>
              </a:rPr>
            </a:br>
            <a:r>
              <a:rPr lang="ar-EG" sz="3733" dirty="0">
                <a:solidFill>
                  <a:prstClr val="white"/>
                </a:solidFill>
                <a:latin typeface="Calibri"/>
                <a:cs typeface="Arial" panose="020B0604020202020204" pitchFamily="34" charset="0"/>
              </a:rPr>
              <a:t>ليغفر...</a:t>
            </a:r>
            <a:endParaRPr lang="fr-FR" sz="3733"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pt-BR" sz="3733" dirty="0">
                <a:solidFill>
                  <a:prstClr val="white"/>
                </a:solidFill>
                <a:latin typeface="CS Avva Shenouda" pitchFamily="34" charset="0"/>
              </a:rPr>
              <a:t>T=w @ `w pi=r=n  `nte Kwctantinoupolic @ nem pi=c `nte Evecoc @ `n=t=e=f...</a:t>
            </a:r>
            <a:endParaRPr lang="fr-FR" sz="3733" dirty="0">
              <a:solidFill>
                <a:prstClr val="white"/>
              </a:solidFill>
              <a:latin typeface="CS Avva Shenouda" pitchFamily="34" charset="0"/>
            </a:endParaRPr>
          </a:p>
        </p:txBody>
      </p:sp>
      <p:sp>
        <p:nvSpPr>
          <p:cNvPr id="7" name="Rectangle 6"/>
          <p:cNvSpPr/>
          <p:nvPr/>
        </p:nvSpPr>
        <p:spPr>
          <a:xfrm>
            <a:off x="431372" y="3813043"/>
            <a:ext cx="1132925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Les 150 à Constantinople, </a:t>
            </a:r>
          </a:p>
          <a:p>
            <a:pPr algn="ctr" defTabSz="1219170"/>
            <a:r>
              <a:rPr lang="fr-FR" sz="3733" b="1" dirty="0">
                <a:solidFill>
                  <a:prstClr val="white"/>
                </a:solidFill>
                <a:latin typeface="Book Antiqua" pitchFamily="18" charset="0"/>
              </a:rPr>
              <a:t>et les 200 à Ephèse,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A72ECAD1-A102-5632-7F25-4B222FDDEA3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CC6CE435-6241-4F2A-8188-68BD79E9180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60780579"/>
      </p:ext>
    </p:extLst>
  </p:cSld>
  <p:clrMapOvr>
    <a:masterClrMapping/>
  </p:clrMapOvr>
</p:sld>
</file>

<file path=ppt/slides/slide6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344139" y="340592"/>
            <a:ext cx="4416491" cy="2964594"/>
          </a:xfrm>
          <a:prstGeom prst="rect">
            <a:avLst/>
          </a:prstGeom>
        </p:spPr>
        <p:txBody>
          <a:bodyPr wrap="square">
            <a:spAutoFit/>
          </a:bodyPr>
          <a:lstStyle/>
          <a:p>
            <a:pPr algn="just" defTabSz="1219170" rtl="1"/>
            <a:r>
              <a:rPr lang="ar-EG" sz="3733" dirty="0">
                <a:solidFill>
                  <a:prstClr val="white"/>
                </a:solidFill>
                <a:latin typeface="Calibri"/>
                <a:cs typeface="Arial" panose="020B0604020202020204" pitchFamily="34" charset="0"/>
              </a:rPr>
              <a:t>اطلبوا..</a:t>
            </a:r>
            <a:endParaRPr lang="fr-FR" sz="3733" dirty="0">
              <a:solidFill>
                <a:prstClr val="white"/>
              </a:solidFill>
              <a:latin typeface="Calibri"/>
            </a:endParaRPr>
          </a:p>
          <a:p>
            <a:pPr algn="r" defTabSz="1219170" rtl="1"/>
            <a:r>
              <a:rPr lang="ar-EG" sz="3733" dirty="0" err="1">
                <a:solidFill>
                  <a:prstClr val="white"/>
                </a:solidFill>
                <a:latin typeface="Calibri"/>
                <a:cs typeface="Arial" panose="020B0604020202020204" pitchFamily="34" charset="0"/>
              </a:rPr>
              <a:t>ياأنبا</a:t>
            </a:r>
            <a:r>
              <a:rPr lang="ar-EG" sz="3733" dirty="0">
                <a:solidFill>
                  <a:prstClr val="white"/>
                </a:solidFill>
                <a:latin typeface="Calibri"/>
                <a:cs typeface="Arial" panose="020B0604020202020204" pitchFamily="34" charset="0"/>
              </a:rPr>
              <a:t> حديد وأنبا يوحنا</a:t>
            </a:r>
            <a:br>
              <a:rPr lang="fr-FR" sz="3733" dirty="0">
                <a:solidFill>
                  <a:prstClr val="white"/>
                </a:solidFill>
                <a:latin typeface="Calibri"/>
              </a:rPr>
            </a:br>
            <a:r>
              <a:rPr lang="ar-EG" sz="3733" dirty="0">
                <a:solidFill>
                  <a:prstClr val="white"/>
                </a:solidFill>
                <a:latin typeface="Calibri"/>
                <a:cs typeface="Arial" panose="020B0604020202020204" pitchFamily="34" charset="0"/>
              </a:rPr>
              <a:t>وأبانا العظيم أنبا </a:t>
            </a:r>
            <a:r>
              <a:rPr lang="ar-EG" sz="3733" dirty="0" err="1">
                <a:solidFill>
                  <a:prstClr val="white"/>
                </a:solidFill>
                <a:latin typeface="Calibri"/>
                <a:cs typeface="Arial" panose="020B0604020202020204" pitchFamily="34" charset="0"/>
              </a:rPr>
              <a:t>برسوما</a:t>
            </a:r>
            <a:r>
              <a:rPr lang="ar-EG" sz="3733" dirty="0">
                <a:solidFill>
                  <a:prstClr val="white"/>
                </a:solidFill>
                <a:latin typeface="Calibri"/>
                <a:cs typeface="Arial" panose="020B0604020202020204" pitchFamily="34" charset="0"/>
              </a:rPr>
              <a:t> وأنبا رويس</a:t>
            </a:r>
            <a:endParaRPr lang="fr-FR" sz="3733" dirty="0">
              <a:solidFill>
                <a:prstClr val="white"/>
              </a:solidFill>
              <a:latin typeface="Calibri"/>
            </a:endParaRPr>
          </a:p>
          <a:p>
            <a:pPr algn="just" defTabSz="1219170" rtl="1"/>
            <a:r>
              <a:rPr lang="ar-EG" sz="3733" dirty="0">
                <a:solidFill>
                  <a:prstClr val="white"/>
                </a:solidFill>
                <a:latin typeface="Calibri"/>
                <a:cs typeface="Arial" panose="020B0604020202020204" pitchFamily="34" charset="0"/>
              </a:rPr>
              <a:t>ليغفر...</a:t>
            </a:r>
            <a:endParaRPr lang="fr-FR" sz="3733"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pt-BR" sz="3733" dirty="0">
                <a:solidFill>
                  <a:prstClr val="white"/>
                </a:solidFill>
                <a:latin typeface="CS Avva Shenouda" pitchFamily="34" charset="0"/>
              </a:rPr>
              <a:t>T=w @ abba Hadid nem abba I=w=a @ nem peniwt pinis] abba Parcwma nem abba Teji @ `n=t=e=f...</a:t>
            </a:r>
            <a:endParaRPr lang="fr-FR" sz="3733" dirty="0">
              <a:solidFill>
                <a:prstClr val="white"/>
              </a:solidFill>
              <a:latin typeface="CS Avva Shenouda" pitchFamily="34" charset="0"/>
            </a:endParaRPr>
          </a:p>
        </p:txBody>
      </p:sp>
      <p:sp>
        <p:nvSpPr>
          <p:cNvPr id="7" name="Rectangle 6"/>
          <p:cNvSpPr/>
          <p:nvPr/>
        </p:nvSpPr>
        <p:spPr>
          <a:xfrm>
            <a:off x="431372" y="3525011"/>
            <a:ext cx="1132925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Hadid</a:t>
            </a:r>
            <a:r>
              <a:rPr lang="fr-FR" sz="3733" b="1" dirty="0">
                <a:solidFill>
                  <a:prstClr val="white"/>
                </a:solidFill>
                <a:latin typeface="Book Antiqua" pitchFamily="18" charset="0"/>
              </a:rPr>
              <a:t> et </a:t>
            </a:r>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Jean, </a:t>
            </a:r>
          </a:p>
          <a:p>
            <a:pPr algn="ctr" defTabSz="1219170"/>
            <a:r>
              <a:rPr lang="fr-FR" sz="3733" b="1" dirty="0">
                <a:solidFill>
                  <a:prstClr val="white"/>
                </a:solidFill>
                <a:latin typeface="Book Antiqua" pitchFamily="18" charset="0"/>
              </a:rPr>
              <a:t>notre père le grand </a:t>
            </a:r>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Parsoma</a:t>
            </a:r>
            <a:r>
              <a:rPr lang="fr-FR" sz="3733" b="1" dirty="0">
                <a:solidFill>
                  <a:prstClr val="white"/>
                </a:solidFill>
                <a:latin typeface="Book Antiqua" pitchFamily="18" charset="0"/>
              </a:rPr>
              <a:t> et </a:t>
            </a:r>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Téji</a:t>
            </a:r>
            <a:r>
              <a:rPr lang="fr-FR" sz="3733" b="1" dirty="0">
                <a:solidFill>
                  <a:prstClr val="white"/>
                </a:solidFill>
                <a:latin typeface="Book Antiqua" pitchFamily="18" charset="0"/>
              </a:rPr>
              <a:t>,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F0B7D295-F2D0-8618-8FCF-4207773250E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3730B3A6-0D1A-14F1-8B16-AA440EFB58A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94017389"/>
      </p:ext>
    </p:extLst>
  </p:cSld>
  <p:clrMapOvr>
    <a:masterClrMapping/>
  </p:clrMapOvr>
</p:sld>
</file>

<file path=ppt/slides/slide65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اطلبوا..</a:t>
            </a:r>
            <a:endParaRPr lang="fr-FR" sz="4267" dirty="0">
              <a:solidFill>
                <a:prstClr val="white"/>
              </a:solidFill>
              <a:latin typeface="Calibri"/>
            </a:endParaRPr>
          </a:p>
          <a:p>
            <a:pPr algn="r" defTabSz="1219170" rtl="1"/>
            <a:r>
              <a:rPr lang="ar-EG" sz="4267" dirty="0" err="1">
                <a:solidFill>
                  <a:prstClr val="white"/>
                </a:solidFill>
                <a:latin typeface="Calibri"/>
                <a:cs typeface="Arial" panose="020B0604020202020204" pitchFamily="34" charset="0"/>
              </a:rPr>
              <a:t>ياأنبا</a:t>
            </a:r>
            <a:r>
              <a:rPr lang="ar-EG" sz="4267" dirty="0">
                <a:solidFill>
                  <a:prstClr val="white"/>
                </a:solidFill>
                <a:latin typeface="Calibri"/>
                <a:cs typeface="Arial" panose="020B0604020202020204" pitchFamily="34" charset="0"/>
              </a:rPr>
              <a:t> </a:t>
            </a:r>
            <a:r>
              <a:rPr lang="ar-EG" sz="4267" dirty="0" err="1">
                <a:solidFill>
                  <a:prstClr val="white"/>
                </a:solidFill>
                <a:latin typeface="Calibri"/>
                <a:cs typeface="Arial" panose="020B0604020202020204" pitchFamily="34" charset="0"/>
              </a:rPr>
              <a:t>ابرآم</a:t>
            </a:r>
            <a:r>
              <a:rPr lang="ar-EG" sz="4267" dirty="0">
                <a:solidFill>
                  <a:prstClr val="white"/>
                </a:solidFill>
                <a:latin typeface="Calibri"/>
                <a:cs typeface="Arial" panose="020B0604020202020204" pitchFamily="34" charset="0"/>
              </a:rPr>
              <a:t> القمص</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وأبانا أنبا مرقس</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ليغفر...</a:t>
            </a:r>
            <a:endParaRPr lang="fr-FR" sz="4267"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¿T=w @ </a:t>
            </a:r>
            <a:r>
              <a:rPr lang="fr-FR" sz="3733" dirty="0" err="1">
                <a:solidFill>
                  <a:prstClr val="white"/>
                </a:solidFill>
                <a:latin typeface="CS Avva Shenouda" pitchFamily="34" charset="0"/>
              </a:rPr>
              <a:t>abba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Abraam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pihygoumenoc</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peniwt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abba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Markoc</a:t>
            </a:r>
            <a:r>
              <a:rPr lang="fr-FR" sz="3733" dirty="0">
                <a:solidFill>
                  <a:prstClr val="white"/>
                </a:solidFill>
                <a:latin typeface="CS Avva Shenouda" pitchFamily="34" charset="0"/>
              </a:rPr>
              <a:t> @ `n=t=e=f...</a:t>
            </a:r>
          </a:p>
        </p:txBody>
      </p:sp>
      <p:sp>
        <p:nvSpPr>
          <p:cNvPr id="7" name="Rectangle 6"/>
          <p:cNvSpPr/>
          <p:nvPr/>
        </p:nvSpPr>
        <p:spPr>
          <a:xfrm>
            <a:off x="431372" y="3813043"/>
            <a:ext cx="1132925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Abraham l'higoumène, </a:t>
            </a:r>
          </a:p>
          <a:p>
            <a:pPr algn="ctr" defTabSz="1219170"/>
            <a:r>
              <a:rPr lang="fr-FR" sz="3733" b="1" dirty="0">
                <a:solidFill>
                  <a:prstClr val="white"/>
                </a:solidFill>
                <a:latin typeface="Book Antiqua" pitchFamily="18" charset="0"/>
              </a:rPr>
              <a:t>et notre père </a:t>
            </a:r>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Marc,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CF30249C-8FE9-1441-59FE-8EC8952E562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DE6575E9-58E2-1A4D-CF4C-C43266B4EF2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07782624"/>
      </p:ext>
    </p:extLst>
  </p:cSld>
  <p:clrMapOvr>
    <a:masterClrMapping/>
  </p:clrMapOvr>
</p:sld>
</file>

<file path=ppt/slides/slide6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اطلبوا..</a:t>
            </a:r>
            <a:endParaRPr lang="fr-FR" sz="4267" dirty="0">
              <a:solidFill>
                <a:prstClr val="white"/>
              </a:solidFill>
              <a:latin typeface="Calibri"/>
            </a:endParaRPr>
          </a:p>
          <a:p>
            <a:pPr algn="r" defTabSz="1219170" rtl="1"/>
            <a:r>
              <a:rPr lang="ar-EG" sz="4267" dirty="0" err="1">
                <a:solidFill>
                  <a:prstClr val="white"/>
                </a:solidFill>
                <a:latin typeface="Calibri"/>
                <a:cs typeface="Arial" panose="020B0604020202020204" pitchFamily="34" charset="0"/>
              </a:rPr>
              <a:t>يامصاف</a:t>
            </a:r>
            <a:r>
              <a:rPr lang="ar-EG" sz="4267" dirty="0">
                <a:solidFill>
                  <a:prstClr val="white"/>
                </a:solidFill>
                <a:latin typeface="Calibri"/>
                <a:cs typeface="Arial" panose="020B0604020202020204" pitchFamily="34" charset="0"/>
              </a:rPr>
              <a:t> لباس الصليب</a:t>
            </a:r>
            <a:br>
              <a:rPr lang="fr-FR" sz="4267" dirty="0">
                <a:solidFill>
                  <a:prstClr val="white"/>
                </a:solidFill>
                <a:latin typeface="Calibri"/>
              </a:rPr>
            </a:br>
            <a:r>
              <a:rPr lang="ar-EG" sz="4267" dirty="0">
                <a:solidFill>
                  <a:prstClr val="white"/>
                </a:solidFill>
                <a:latin typeface="Calibri"/>
                <a:cs typeface="Arial" panose="020B0604020202020204" pitchFamily="34" charset="0"/>
              </a:rPr>
              <a:t>الذين كملوا </a:t>
            </a:r>
            <a:r>
              <a:rPr lang="ar-EG" sz="4267" dirty="0" err="1">
                <a:solidFill>
                  <a:prstClr val="white"/>
                </a:solidFill>
                <a:latin typeface="Calibri"/>
                <a:cs typeface="Arial" panose="020B0604020202020204" pitchFamily="34" charset="0"/>
              </a:rPr>
              <a:t>فى</a:t>
            </a:r>
            <a:r>
              <a:rPr lang="ar-EG" sz="4267" dirty="0">
                <a:solidFill>
                  <a:prstClr val="white"/>
                </a:solidFill>
                <a:latin typeface="Calibri"/>
                <a:cs typeface="Arial" panose="020B0604020202020204" pitchFamily="34" charset="0"/>
              </a:rPr>
              <a:t> </a:t>
            </a:r>
            <a:r>
              <a:rPr lang="ar-EG" sz="4267" dirty="0" err="1">
                <a:solidFill>
                  <a:prstClr val="white"/>
                </a:solidFill>
                <a:latin typeface="Calibri"/>
                <a:cs typeface="Arial" panose="020B0604020202020204" pitchFamily="34" charset="0"/>
              </a:rPr>
              <a:t>البرارى</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ليغفر...</a:t>
            </a:r>
            <a:endParaRPr lang="fr-FR" sz="4267"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T=w @ </a:t>
            </a:r>
            <a:r>
              <a:rPr lang="fr-FR" sz="3733" dirty="0" err="1">
                <a:solidFill>
                  <a:prstClr val="white"/>
                </a:solidFill>
                <a:latin typeface="CS Avva Shenouda" pitchFamily="34" charset="0"/>
              </a:rPr>
              <a:t>ni,oroc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ni`ctaurovorc</a:t>
            </a:r>
            <a:r>
              <a:rPr lang="fr-FR" sz="3733" dirty="0">
                <a:solidFill>
                  <a:prstClr val="white"/>
                </a:solidFill>
                <a:latin typeface="CS Avva Shenouda" pitchFamily="34" charset="0"/>
              </a:rPr>
              <a:t>  @ </a:t>
            </a:r>
            <a:r>
              <a:rPr lang="fr-FR" sz="3733" err="1">
                <a:solidFill>
                  <a:prstClr val="white"/>
                </a:solidFill>
                <a:latin typeface="CS Avva Shenouda" pitchFamily="34" charset="0"/>
              </a:rPr>
              <a:t>etaujwk</a:t>
            </a:r>
            <a:r>
              <a:rPr lang="fr-FR" sz="3733">
                <a:solidFill>
                  <a:prstClr val="white"/>
                </a:solidFill>
                <a:latin typeface="CS Avva Shenouda" pitchFamily="34" charset="0"/>
              </a:rPr>
              <a:t> `ebolhi </a:t>
            </a:r>
            <a:r>
              <a:rPr lang="fr-FR" sz="3733" dirty="0" err="1">
                <a:solidFill>
                  <a:prstClr val="white"/>
                </a:solidFill>
                <a:latin typeface="CS Avva Shenouda" pitchFamily="34" charset="0"/>
              </a:rPr>
              <a:t>nisafeu</a:t>
            </a:r>
            <a:r>
              <a:rPr lang="fr-FR" sz="3733" dirty="0">
                <a:solidFill>
                  <a:prstClr val="white"/>
                </a:solidFill>
                <a:latin typeface="CS Avva Shenouda" pitchFamily="34" charset="0"/>
              </a:rPr>
              <a:t> @ `n=t=e=f...</a:t>
            </a: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Les chœurs des porteurs de croix, </a:t>
            </a:r>
          </a:p>
          <a:p>
            <a:pPr algn="ctr" defTabSz="1219170"/>
            <a:r>
              <a:rPr lang="fr-FR" sz="3733" b="1" dirty="0">
                <a:solidFill>
                  <a:prstClr val="white"/>
                </a:solidFill>
                <a:latin typeface="Book Antiqua" pitchFamily="18" charset="0"/>
              </a:rPr>
              <a:t>accomplis dans les déserts,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8035EA0B-1507-35DE-966C-477914EB0A4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A7092B7C-BEA1-23AF-6A06-F595AAFAECD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49812057"/>
      </p:ext>
    </p:extLst>
  </p:cSld>
  <p:clrMapOvr>
    <a:masterClrMapping/>
  </p:clrMapOvr>
</p:sld>
</file>

<file path=ppt/slides/slide65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اطلبا.. </a:t>
            </a:r>
            <a:endParaRPr lang="fr-FR" sz="4800" dirty="0">
              <a:solidFill>
                <a:prstClr val="white"/>
              </a:solidFill>
              <a:latin typeface="Calibri"/>
            </a:endParaRPr>
          </a:p>
          <a:p>
            <a:pPr algn="r" defTabSz="1219170" rtl="1"/>
            <a:r>
              <a:rPr lang="ar-EG" sz="4800" dirty="0" err="1">
                <a:solidFill>
                  <a:prstClr val="white"/>
                </a:solidFill>
                <a:latin typeface="Calibri"/>
                <a:cs typeface="Arial" panose="020B0604020202020204" pitchFamily="34" charset="0"/>
              </a:rPr>
              <a:t>ياسيدى</a:t>
            </a:r>
            <a:r>
              <a:rPr lang="ar-EG" sz="4800" dirty="0">
                <a:solidFill>
                  <a:prstClr val="white"/>
                </a:solidFill>
                <a:latin typeface="Calibri"/>
                <a:cs typeface="Arial" panose="020B0604020202020204" pitchFamily="34" charset="0"/>
              </a:rPr>
              <a:t> الملك قسطنطين </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وهيلانه الملكة </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ليغفر...</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pt-BR" sz="3733" dirty="0">
                <a:solidFill>
                  <a:prstClr val="white"/>
                </a:solidFill>
                <a:latin typeface="CS Avva Shenouda" pitchFamily="34" charset="0"/>
              </a:rPr>
              <a:t>T=w @ pa¡ `pouro Kwctantinoc @ nem `Ylany ]ourw @ `n=t=e=f...</a:t>
            </a:r>
            <a:endParaRPr lang="fr-FR" sz="3733" dirty="0">
              <a:solidFill>
                <a:prstClr val="white"/>
              </a:solidFill>
              <a:latin typeface="CS Avva Shenouda" pitchFamily="34" charset="0"/>
            </a:endParaRP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Mon seigneur roi Constantin </a:t>
            </a:r>
          </a:p>
          <a:p>
            <a:pPr algn="ctr" defTabSz="1219170"/>
            <a:r>
              <a:rPr lang="fr-FR" sz="3733" b="1" dirty="0">
                <a:solidFill>
                  <a:prstClr val="white"/>
                </a:solidFill>
                <a:latin typeface="Book Antiqua" pitchFamily="18" charset="0"/>
              </a:rPr>
              <a:t>et aussi Hélène la reine,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EA3A7D39-24AB-76EC-5041-2F992608899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01462533-F5E3-0D99-44CC-3CDA0B948B6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74890157"/>
      </p:ext>
    </p:extLst>
  </p:cSld>
  <p:clrMapOvr>
    <a:masterClrMapping/>
  </p:clrMapOvr>
</p:sld>
</file>

<file path=ppt/slides/slide6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أطلبن..</a:t>
            </a:r>
            <a:endParaRPr lang="fr-FR" sz="4800" dirty="0">
              <a:solidFill>
                <a:prstClr val="white"/>
              </a:solidFill>
              <a:latin typeface="Calibri"/>
            </a:endParaRPr>
          </a:p>
          <a:p>
            <a:pPr algn="r" defTabSz="1219170" rtl="1"/>
            <a:r>
              <a:rPr lang="ar-EG" sz="4800" dirty="0">
                <a:solidFill>
                  <a:prstClr val="white"/>
                </a:solidFill>
                <a:latin typeface="Calibri"/>
                <a:cs typeface="Arial" panose="020B0604020202020204" pitchFamily="34" charset="0"/>
              </a:rPr>
              <a:t>أيتها الفتيات </a:t>
            </a:r>
            <a:r>
              <a:rPr lang="ar-EG" sz="4800" dirty="0" err="1">
                <a:solidFill>
                  <a:prstClr val="white"/>
                </a:solidFill>
                <a:latin typeface="Calibri"/>
                <a:cs typeface="Arial" panose="020B0604020202020204" pitchFamily="34" charset="0"/>
              </a:rPr>
              <a:t>العذاري</a:t>
            </a:r>
            <a:r>
              <a:rPr lang="ar-EG" sz="4800" dirty="0">
                <a:solidFill>
                  <a:prstClr val="white"/>
                </a:solidFill>
                <a:latin typeface="Calibri"/>
                <a:cs typeface="Arial" panose="020B0604020202020204" pitchFamily="34" charset="0"/>
              </a:rPr>
              <a:t> الحكيمات عرائس المسيح ليغفر...</a:t>
            </a:r>
            <a:endParaRPr lang="fr-FR" sz="48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T=w @ </a:t>
            </a:r>
            <a:r>
              <a:rPr lang="fr-FR" sz="3733" dirty="0" err="1">
                <a:solidFill>
                  <a:prstClr val="white"/>
                </a:solidFill>
                <a:latin typeface="CS Avva Shenouda" pitchFamily="34" charset="0"/>
              </a:rPr>
              <a:t>ni`alou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ncaby</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mpar;enoc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niselet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P=,=c @ `n=t=e=f...</a:t>
            </a: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Les sages vierges prévoyantes, </a:t>
            </a:r>
          </a:p>
          <a:p>
            <a:pPr algn="ctr" defTabSz="1219170"/>
            <a:r>
              <a:rPr lang="fr-FR" sz="3733" b="1" dirty="0">
                <a:solidFill>
                  <a:prstClr val="white"/>
                </a:solidFill>
                <a:latin typeface="Book Antiqua" pitchFamily="18" charset="0"/>
              </a:rPr>
              <a:t>ô vous les épouses du Christ,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B8446738-A765-0C3C-E0B3-2E6E09B6F8A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8E456762-A26A-1249-B9A8-7E2C4E296EB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45291846"/>
      </p:ext>
    </p:extLst>
  </p:cSld>
  <p:clrMapOvr>
    <a:masterClrMapping/>
  </p:clrMapOvr>
</p:sld>
</file>

<file path=ppt/slides/slide65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800767"/>
          </a:xfrm>
          <a:prstGeom prst="rect">
            <a:avLst/>
          </a:prstGeom>
        </p:spPr>
        <p:txBody>
          <a:bodyPr wrap="square">
            <a:spAutoFit/>
          </a:bodyPr>
          <a:lstStyle/>
          <a:p>
            <a:pPr algn="just" defTabSz="914377" rtl="1">
              <a:defRPr/>
            </a:pPr>
            <a:r>
              <a:rPr lang="ar-EG" sz="4400" dirty="0">
                <a:solidFill>
                  <a:prstClr val="white"/>
                </a:solidFill>
                <a:latin typeface="Calibri"/>
                <a:cs typeface="Arial" panose="020B0604020202020204" pitchFamily="34" charset="0"/>
              </a:rPr>
              <a:t>أطلبوا.. </a:t>
            </a:r>
            <a:endParaRPr lang="fr-FR" sz="4400" dirty="0">
              <a:solidFill>
                <a:prstClr val="white"/>
              </a:solidFill>
              <a:latin typeface="Calibri"/>
              <a:cs typeface="Arial" panose="020B0604020202020204" pitchFamily="34" charset="0"/>
            </a:endParaRPr>
          </a:p>
          <a:p>
            <a:pPr algn="just" defTabSz="914377" rtl="1">
              <a:defRPr/>
            </a:pPr>
            <a:r>
              <a:rPr lang="ar-EG" sz="4400" dirty="0" err="1">
                <a:solidFill>
                  <a:prstClr val="white"/>
                </a:solidFill>
                <a:latin typeface="Calibri"/>
                <a:cs typeface="Arial" panose="020B0604020202020204" pitchFamily="34" charset="0"/>
              </a:rPr>
              <a:t>يااباقير</a:t>
            </a:r>
            <a:r>
              <a:rPr lang="ar-EG" sz="4400" dirty="0">
                <a:solidFill>
                  <a:prstClr val="white"/>
                </a:solidFill>
                <a:latin typeface="Calibri"/>
                <a:cs typeface="Arial" panose="020B0604020202020204" pitchFamily="34" charset="0"/>
              </a:rPr>
              <a:t> ويوحنا أخوه </a:t>
            </a:r>
            <a:endParaRPr lang="fr-FR" sz="4400" dirty="0">
              <a:solidFill>
                <a:prstClr val="white"/>
              </a:solidFill>
              <a:latin typeface="Calibri"/>
              <a:cs typeface="Arial" panose="020B0604020202020204" pitchFamily="34" charset="0"/>
            </a:endParaRPr>
          </a:p>
          <a:p>
            <a:pPr algn="just" defTabSz="914377" rtl="1">
              <a:defRPr/>
            </a:pPr>
            <a:r>
              <a:rPr lang="ar-EG" sz="4400" dirty="0">
                <a:solidFill>
                  <a:prstClr val="white"/>
                </a:solidFill>
                <a:latin typeface="Calibri"/>
                <a:cs typeface="Arial" panose="020B0604020202020204" pitchFamily="34" charset="0"/>
              </a:rPr>
              <a:t>وبرباره ويوليانه </a:t>
            </a:r>
            <a:r>
              <a:rPr lang="ar-EG" sz="4400" dirty="0" err="1">
                <a:solidFill>
                  <a:prstClr val="white"/>
                </a:solidFill>
                <a:latin typeface="Calibri"/>
                <a:cs typeface="Arial" panose="020B0604020202020204" pitchFamily="34" charset="0"/>
              </a:rPr>
              <a:t>ودميانه</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cs typeface="Arial" panose="020B0604020202020204" pitchFamily="34" charset="0"/>
            </a:endParaRPr>
          </a:p>
          <a:p>
            <a:pPr algn="just" defTabSz="914377" rtl="1">
              <a:defRPr/>
            </a:pPr>
            <a:r>
              <a:rPr lang="ar-EG" sz="4400" dirty="0">
                <a:solidFill>
                  <a:prstClr val="white"/>
                </a:solidFill>
                <a:latin typeface="Calibri"/>
                <a:cs typeface="Arial" panose="020B0604020202020204" pitchFamily="34" charset="0"/>
              </a:rPr>
              <a:t>ليغفر...</a:t>
            </a:r>
            <a:endParaRPr lang="fr-FR" sz="44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pt-BR" sz="3733" dirty="0">
                <a:solidFill>
                  <a:prstClr val="white"/>
                </a:solidFill>
                <a:latin typeface="CS Avva Shenouda" pitchFamily="34" charset="0"/>
              </a:rPr>
              <a:t>T=w @ `apa Kir nem I=w=a pefcon @ nem Barbara nem Iouliany nem Dumiany @ `n=t=e=f......</a:t>
            </a:r>
            <a:endParaRPr lang="fr-FR" sz="3733" dirty="0">
              <a:solidFill>
                <a:prstClr val="white"/>
              </a:solidFill>
              <a:latin typeface="CS Avva Shenouda" pitchFamily="34" charset="0"/>
            </a:endParaRPr>
          </a:p>
        </p:txBody>
      </p:sp>
      <p:sp>
        <p:nvSpPr>
          <p:cNvPr id="7" name="Rectangle 6"/>
          <p:cNvSpPr/>
          <p:nvPr/>
        </p:nvSpPr>
        <p:spPr>
          <a:xfrm>
            <a:off x="1559498" y="3717032"/>
            <a:ext cx="9073005" cy="2390141"/>
          </a:xfrm>
          <a:prstGeom prst="rect">
            <a:avLst/>
          </a:prstGeom>
        </p:spPr>
        <p:txBody>
          <a:bodyPr wrap="square">
            <a:spAutoFit/>
          </a:bodyPr>
          <a:lstStyle/>
          <a:p>
            <a:pPr algn="ctr" defTabSz="1219170">
              <a:defRPr/>
            </a:pPr>
            <a:r>
              <a:rPr lang="fr-FR" sz="3733" b="1" dirty="0">
                <a:solidFill>
                  <a:prstClr val="white"/>
                </a:solidFill>
                <a:latin typeface="Book Antiqua" pitchFamily="18" charset="0"/>
              </a:rPr>
              <a:t>Implorez le Seigneur pour nous</a:t>
            </a:r>
          </a:p>
          <a:p>
            <a:pPr algn="ctr" defTabSz="914377">
              <a:defRPr/>
            </a:pPr>
            <a:r>
              <a:rPr lang="fr-FR" sz="3733" b="1" dirty="0">
                <a:solidFill>
                  <a:prstClr val="white"/>
                </a:solidFill>
                <a:latin typeface="Book Antiqua" pitchFamily="18" charset="0"/>
              </a:rPr>
              <a:t>Abba Kir et Jean son frère, </a:t>
            </a:r>
          </a:p>
          <a:p>
            <a:pPr algn="ctr" defTabSz="914377">
              <a:defRPr/>
            </a:pPr>
            <a:r>
              <a:rPr lang="fr-FR" sz="3733" b="1" dirty="0">
                <a:solidFill>
                  <a:prstClr val="white"/>
                </a:solidFill>
                <a:latin typeface="Book Antiqua" pitchFamily="18" charset="0"/>
              </a:rPr>
              <a:t>Barbara, Julianne, Damienne, </a:t>
            </a:r>
          </a:p>
          <a:p>
            <a:pPr algn="ctr" defTabSz="914377">
              <a:defRPr/>
            </a:pPr>
            <a:r>
              <a:rPr lang="fr-FR" sz="3733" b="1" dirty="0">
                <a:solidFill>
                  <a:prstClr val="white"/>
                </a:solidFill>
                <a:latin typeface="Book Antiqua" pitchFamily="18" charset="0"/>
              </a:rPr>
              <a:t>pour qu’Il nous pardonne nos péchés</a:t>
            </a:r>
          </a:p>
        </p:txBody>
      </p:sp>
      <p:sp>
        <p:nvSpPr>
          <p:cNvPr id="2" name="ZoneTexte 1">
            <a:extLst>
              <a:ext uri="{FF2B5EF4-FFF2-40B4-BE49-F238E27FC236}">
                <a16:creationId xmlns:a16="http://schemas.microsoft.com/office/drawing/2014/main" id="{3F003887-BBB7-94EB-9316-C0758F213539}"/>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914377">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3" name="ZoneTexte 2">
            <a:hlinkClick r:id="rId2" action="ppaction://hlinksldjump"/>
            <a:extLst>
              <a:ext uri="{FF2B5EF4-FFF2-40B4-BE49-F238E27FC236}">
                <a16:creationId xmlns:a16="http://schemas.microsoft.com/office/drawing/2014/main" id="{5062CC68-688B-0663-B677-9FCFA513995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02177514"/>
      </p:ext>
    </p:extLst>
  </p:cSld>
  <p:clrMapOvr>
    <a:masterClrMapping/>
  </p:clrMapOvr>
</p:sld>
</file>

<file path=ppt/slides/slide65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528048" y="340594"/>
            <a:ext cx="5249440" cy="2739211"/>
          </a:xfrm>
          <a:prstGeom prst="rect">
            <a:avLst/>
          </a:prstGeom>
        </p:spPr>
        <p:txBody>
          <a:bodyPr wrap="square">
            <a:spAutoFit/>
          </a:bodyPr>
          <a:lstStyle/>
          <a:p>
            <a:pPr algn="just" defTabSz="914377" rtl="1">
              <a:defRPr/>
            </a:pPr>
            <a:r>
              <a:rPr lang="ar-EG" sz="4400" dirty="0">
                <a:solidFill>
                  <a:prstClr val="white"/>
                </a:solidFill>
                <a:latin typeface="Calibri"/>
                <a:cs typeface="Arial" panose="020B0604020202020204" pitchFamily="34" charset="0"/>
              </a:rPr>
              <a:t>اطلبا.. </a:t>
            </a:r>
            <a:endParaRPr lang="fr-FR" sz="4400" dirty="0">
              <a:solidFill>
                <a:prstClr val="white"/>
              </a:solidFill>
              <a:latin typeface="Calibri"/>
              <a:cs typeface="Arial" panose="020B0604020202020204" pitchFamily="34" charset="0"/>
            </a:endParaRPr>
          </a:p>
          <a:p>
            <a:pPr algn="just" defTabSz="914377" rtl="1">
              <a:defRPr/>
            </a:pPr>
            <a:r>
              <a:rPr lang="ar-EG" sz="4000" dirty="0" err="1">
                <a:solidFill>
                  <a:prstClr val="white"/>
                </a:solidFill>
                <a:latin typeface="Calibri"/>
                <a:cs typeface="Arial" panose="020B0604020202020204" pitchFamily="34" charset="0"/>
              </a:rPr>
              <a:t>ياسيدى</a:t>
            </a:r>
            <a:r>
              <a:rPr lang="ar-EG" sz="4000" dirty="0">
                <a:solidFill>
                  <a:prstClr val="white"/>
                </a:solidFill>
                <a:latin typeface="Calibri"/>
                <a:cs typeface="Arial" panose="020B0604020202020204" pitchFamily="34" charset="0"/>
              </a:rPr>
              <a:t> الأبوين محبى أولادهما </a:t>
            </a:r>
            <a:endParaRPr lang="fr-FR" sz="4000" dirty="0">
              <a:solidFill>
                <a:prstClr val="white"/>
              </a:solidFill>
              <a:latin typeface="Calibri"/>
              <a:cs typeface="Arial" panose="020B0604020202020204" pitchFamily="34" charset="0"/>
            </a:endParaRPr>
          </a:p>
          <a:p>
            <a:pPr algn="just" defTabSz="914377" rtl="1">
              <a:defRPr/>
            </a:pPr>
            <a:r>
              <a:rPr lang="ar-EG" sz="4400" dirty="0">
                <a:solidFill>
                  <a:prstClr val="white"/>
                </a:solidFill>
                <a:latin typeface="Calibri"/>
                <a:cs typeface="Arial" panose="020B0604020202020204" pitchFamily="34" charset="0"/>
              </a:rPr>
              <a:t>أنطونيوس وأنبا بولا </a:t>
            </a:r>
            <a:endParaRPr lang="fr-FR" sz="4400" dirty="0">
              <a:solidFill>
                <a:prstClr val="white"/>
              </a:solidFill>
              <a:latin typeface="Calibri"/>
              <a:cs typeface="Arial" panose="020B0604020202020204" pitchFamily="34" charset="0"/>
            </a:endParaRPr>
          </a:p>
          <a:p>
            <a:pPr algn="just" defTabSz="914377" rtl="1">
              <a:defRPr/>
            </a:pPr>
            <a:r>
              <a:rPr lang="ar-EG" sz="4400" dirty="0">
                <a:solidFill>
                  <a:prstClr val="white"/>
                </a:solidFill>
                <a:latin typeface="Calibri"/>
                <a:cs typeface="Arial" panose="020B0604020202020204" pitchFamily="34" charset="0"/>
              </a:rPr>
              <a:t>ليغفر...</a:t>
            </a:r>
            <a:endParaRPr lang="fr-FR" sz="4400" dirty="0">
              <a:solidFill>
                <a:prstClr val="white"/>
              </a:solidFill>
              <a:latin typeface="Calibri"/>
            </a:endParaRPr>
          </a:p>
        </p:txBody>
      </p:sp>
      <p:sp>
        <p:nvSpPr>
          <p:cNvPr id="6" name="Rectangle 5"/>
          <p:cNvSpPr/>
          <p:nvPr/>
        </p:nvSpPr>
        <p:spPr>
          <a:xfrm>
            <a:off x="431371" y="332657"/>
            <a:ext cx="5952661" cy="1815690"/>
          </a:xfrm>
          <a:prstGeom prst="rect">
            <a:avLst/>
          </a:prstGeom>
        </p:spPr>
        <p:txBody>
          <a:bodyPr wrap="square">
            <a:spAutoFit/>
          </a:bodyPr>
          <a:lstStyle/>
          <a:p>
            <a:pPr algn="just" defTabSz="914377">
              <a:defRPr/>
            </a:pPr>
            <a:r>
              <a:rPr lang="pt-BR" sz="3733" dirty="0">
                <a:solidFill>
                  <a:prstClr val="white"/>
                </a:solidFill>
                <a:latin typeface="CS Avva Shenouda" pitchFamily="34" charset="0"/>
              </a:rPr>
              <a:t>T=w @ na¡ `nio]</a:t>
            </a:r>
            <a:br>
              <a:rPr lang="pt-BR" sz="3733" dirty="0">
                <a:solidFill>
                  <a:prstClr val="white"/>
                </a:solidFill>
                <a:latin typeface="CS Avva Shenouda" pitchFamily="34" charset="0"/>
              </a:rPr>
            </a:br>
            <a:r>
              <a:rPr lang="pt-BR" sz="3733" dirty="0">
                <a:solidFill>
                  <a:prstClr val="white"/>
                </a:solidFill>
                <a:latin typeface="CS Avva Shenouda" pitchFamily="34" charset="0"/>
              </a:rPr>
              <a:t>`mmainousyri @ Antwnioc nem abba Paule @ `n=t=e=f......</a:t>
            </a:r>
            <a:endParaRPr lang="fr-FR" sz="3733" dirty="0">
              <a:solidFill>
                <a:prstClr val="white"/>
              </a:solidFill>
              <a:latin typeface="CS Avva Shenouda" pitchFamily="34" charset="0"/>
            </a:endParaRPr>
          </a:p>
        </p:txBody>
      </p:sp>
      <p:sp>
        <p:nvSpPr>
          <p:cNvPr id="7" name="Rectangle 6"/>
          <p:cNvSpPr/>
          <p:nvPr/>
        </p:nvSpPr>
        <p:spPr>
          <a:xfrm>
            <a:off x="431371" y="3717032"/>
            <a:ext cx="11346117" cy="2390141"/>
          </a:xfrm>
          <a:prstGeom prst="rect">
            <a:avLst/>
          </a:prstGeom>
        </p:spPr>
        <p:txBody>
          <a:bodyPr wrap="square">
            <a:spAutoFit/>
          </a:bodyPr>
          <a:lstStyle/>
          <a:p>
            <a:pPr algn="ctr" defTabSz="1219170">
              <a:defRPr/>
            </a:pPr>
            <a:r>
              <a:rPr lang="fr-FR" sz="3733" b="1" dirty="0">
                <a:solidFill>
                  <a:prstClr val="white"/>
                </a:solidFill>
                <a:latin typeface="Book Antiqua" pitchFamily="18" charset="0"/>
              </a:rPr>
              <a:t>Implorez le Seigneur pour nous</a:t>
            </a:r>
          </a:p>
          <a:p>
            <a:pPr algn="ctr" defTabSz="914377">
              <a:defRPr/>
            </a:pPr>
            <a:r>
              <a:rPr lang="fr-FR" sz="3733" b="1" dirty="0">
                <a:solidFill>
                  <a:prstClr val="white"/>
                </a:solidFill>
                <a:latin typeface="Book Antiqua" pitchFamily="18" charset="0"/>
              </a:rPr>
              <a:t>Nos seigneurs et pères aimant leurs enfants, </a:t>
            </a:r>
          </a:p>
          <a:p>
            <a:pPr algn="ctr" defTabSz="914377">
              <a:defRPr/>
            </a:pPr>
            <a:r>
              <a:rPr lang="fr-FR" sz="3733" b="1" dirty="0">
                <a:solidFill>
                  <a:prstClr val="white"/>
                </a:solidFill>
                <a:latin typeface="Book Antiqua" pitchFamily="18" charset="0"/>
              </a:rPr>
              <a:t>Antoine et aussi Abba Paul </a:t>
            </a:r>
          </a:p>
          <a:p>
            <a:pPr algn="ctr" defTabSz="1219170">
              <a:defRPr/>
            </a:pPr>
            <a:r>
              <a:rPr lang="fr-FR" sz="3733" b="1" dirty="0">
                <a:solidFill>
                  <a:prstClr val="white"/>
                </a:solidFill>
                <a:latin typeface="Book Antiqua" pitchFamily="18" charset="0"/>
              </a:rPr>
              <a:t>pour qu’Il nous pardonne nos péchés</a:t>
            </a:r>
          </a:p>
        </p:txBody>
      </p:sp>
      <p:sp>
        <p:nvSpPr>
          <p:cNvPr id="2" name="ZoneTexte 1">
            <a:extLst>
              <a:ext uri="{FF2B5EF4-FFF2-40B4-BE49-F238E27FC236}">
                <a16:creationId xmlns:a16="http://schemas.microsoft.com/office/drawing/2014/main" id="{CFA4EF07-2839-D885-7AFF-1CA1F2678AD4}"/>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914377">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3" name="ZoneTexte 2">
            <a:hlinkClick r:id="rId2" action="ppaction://hlinksldjump"/>
            <a:extLst>
              <a:ext uri="{FF2B5EF4-FFF2-40B4-BE49-F238E27FC236}">
                <a16:creationId xmlns:a16="http://schemas.microsoft.com/office/drawing/2014/main" id="{ACE1016C-56E4-086C-2431-F5B38F147CB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50561226"/>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3400" y="332657"/>
            <a:ext cx="11170956" cy="2123658"/>
          </a:xfrm>
          <a:prstGeom prst="rect">
            <a:avLst/>
          </a:prstGeom>
        </p:spPr>
        <p:txBody>
          <a:bodyPr wrap="square">
            <a:spAutoFit/>
          </a:bodyPr>
          <a:lstStyle/>
          <a:p>
            <a:pPr algn="just" rtl="1"/>
            <a:r>
              <a:rPr lang="ar-EG" sz="4400" dirty="0">
                <a:solidFill>
                  <a:prstClr val="white"/>
                </a:solidFill>
              </a:rPr>
              <a:t>فلتسبق و تدركنا سريعاً </a:t>
            </a:r>
            <a:r>
              <a:rPr lang="ar-EG" sz="4400" dirty="0" err="1">
                <a:solidFill>
                  <a:prstClr val="white"/>
                </a:solidFill>
              </a:rPr>
              <a:t>رأفتك.</a:t>
            </a:r>
            <a:r>
              <a:rPr lang="ar-EG" sz="4400" dirty="0">
                <a:solidFill>
                  <a:prstClr val="white"/>
                </a:solidFill>
              </a:rPr>
              <a:t> لأننا قد تمسكنَّا </a:t>
            </a:r>
            <a:r>
              <a:rPr lang="ar-EG" sz="4400" dirty="0" err="1">
                <a:solidFill>
                  <a:prstClr val="white"/>
                </a:solidFill>
              </a:rPr>
              <a:t>جداً.</a:t>
            </a:r>
            <a:r>
              <a:rPr lang="ar-EG" sz="4400" dirty="0">
                <a:solidFill>
                  <a:prstClr val="white"/>
                </a:solidFill>
              </a:rPr>
              <a:t> أعنَّا يا الله </a:t>
            </a:r>
            <a:r>
              <a:rPr lang="ar-EG" sz="4400" dirty="0" err="1">
                <a:solidFill>
                  <a:prstClr val="white"/>
                </a:solidFill>
              </a:rPr>
              <a:t>مخلصنا.</a:t>
            </a:r>
            <a:r>
              <a:rPr lang="ar-EG" sz="4400" dirty="0">
                <a:solidFill>
                  <a:prstClr val="white"/>
                </a:solidFill>
              </a:rPr>
              <a:t> من أجل مجد اسمك </a:t>
            </a:r>
            <a:r>
              <a:rPr lang="ar-EG" sz="4400" dirty="0" err="1">
                <a:solidFill>
                  <a:prstClr val="white"/>
                </a:solidFill>
              </a:rPr>
              <a:t>يارب</a:t>
            </a:r>
            <a:r>
              <a:rPr lang="ar-EG" sz="4400" dirty="0">
                <a:solidFill>
                  <a:prstClr val="white"/>
                </a:solidFill>
              </a:rPr>
              <a:t> </a:t>
            </a:r>
            <a:r>
              <a:rPr lang="ar-EG" sz="4400" dirty="0" err="1">
                <a:solidFill>
                  <a:prstClr val="white"/>
                </a:solidFill>
              </a:rPr>
              <a:t>تُخلصنَّا.</a:t>
            </a:r>
            <a:r>
              <a:rPr lang="ar-EG" sz="4400" dirty="0">
                <a:solidFill>
                  <a:prstClr val="white"/>
                </a:solidFill>
              </a:rPr>
              <a:t> وتغفِرُ لنا خطيانا من أجل اسمك القدوس. </a:t>
            </a:r>
            <a:r>
              <a:rPr lang="ar-EG" sz="4400" dirty="0" err="1">
                <a:solidFill>
                  <a:prstClr val="white"/>
                </a:solidFill>
              </a:rPr>
              <a:t>الليلويا</a:t>
            </a:r>
            <a:endParaRPr lang="fr-FR" sz="4400" dirty="0">
              <a:solidFill>
                <a:prstClr val="white"/>
              </a:solidFill>
            </a:endParaRPr>
          </a:p>
        </p:txBody>
      </p:sp>
      <p:sp>
        <p:nvSpPr>
          <p:cNvPr id="7" name="Rectangle 6"/>
          <p:cNvSpPr/>
          <p:nvPr/>
        </p:nvSpPr>
        <p:spPr>
          <a:xfrm>
            <a:off x="533400" y="3476618"/>
            <a:ext cx="11170956" cy="1938992"/>
          </a:xfrm>
          <a:prstGeom prst="rect">
            <a:avLst/>
          </a:prstGeom>
        </p:spPr>
        <p:txBody>
          <a:bodyPr wrap="square">
            <a:spAutoFit/>
          </a:bodyPr>
          <a:lstStyle/>
          <a:p>
            <a:pPr algn="ctr"/>
            <a:r>
              <a:rPr lang="fr-FR" sz="3000" b="1" dirty="0">
                <a:solidFill>
                  <a:prstClr val="white"/>
                </a:solidFill>
                <a:latin typeface="Book Antiqua" pitchFamily="18" charset="0"/>
              </a:rPr>
              <a:t>Que Ta pitié nous vienne vite en aide car nous sommes faibles et pécheurs. Aide-nous ô Dieu notre Sauveur à cause de Ton Nom. Ô Seigneur sauve-nous, remets nos péchés à cause de Ton Saint Nom. Alléluia.</a:t>
            </a:r>
          </a:p>
        </p:txBody>
      </p:sp>
      <p:sp>
        <p:nvSpPr>
          <p:cNvPr id="4" name="Rectangle 3">
            <a:hlinkClick r:id="rId2" action="ppaction://hlinksldjump"/>
            <a:extLst>
              <a:ext uri="{FF2B5EF4-FFF2-40B4-BE49-F238E27FC236}">
                <a16:creationId xmlns:a16="http://schemas.microsoft.com/office/drawing/2014/main" id="{DDEA3943-B8F8-1E90-E74C-400A046E32DD}"/>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4FE609F2-8A42-F3E8-BC7D-29A411555D7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6D6E4386-01FD-D765-7377-27C12C6F307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55707546"/>
      </p:ext>
    </p:extLst>
  </p:cSld>
  <p:clrMapOvr>
    <a:masterClrMapping/>
  </p:clrMapOvr>
</p:sld>
</file>

<file path=ppt/slides/slide66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105424" cy="2780313"/>
          </a:xfrm>
          <a:prstGeom prst="rect">
            <a:avLst/>
          </a:prstGeom>
        </p:spPr>
        <p:txBody>
          <a:bodyPr wrap="square">
            <a:spAutoFit/>
          </a:bodyPr>
          <a:lstStyle/>
          <a:p>
            <a:pPr algn="just" defTabSz="914377" rtl="1">
              <a:defRPr/>
            </a:pPr>
            <a:r>
              <a:rPr lang="ar-EG" sz="4400" dirty="0">
                <a:solidFill>
                  <a:prstClr val="white"/>
                </a:solidFill>
                <a:latin typeface="Calibri"/>
                <a:cs typeface="Arial" panose="020B0604020202020204" pitchFamily="34" charset="0"/>
              </a:rPr>
              <a:t>اطلبوا.. </a:t>
            </a:r>
            <a:endParaRPr lang="fr-FR" sz="4400" dirty="0">
              <a:solidFill>
                <a:prstClr val="white"/>
              </a:solidFill>
              <a:latin typeface="Calibri"/>
              <a:cs typeface="Arial" panose="020B0604020202020204" pitchFamily="34" charset="0"/>
            </a:endParaRPr>
          </a:p>
          <a:p>
            <a:pPr algn="just" defTabSz="914377" rtl="1">
              <a:defRPr/>
            </a:pPr>
            <a:r>
              <a:rPr lang="ar-EG" sz="4267" dirty="0">
                <a:solidFill>
                  <a:prstClr val="white"/>
                </a:solidFill>
                <a:latin typeface="Calibri"/>
                <a:cs typeface="Arial" panose="020B0604020202020204" pitchFamily="34" charset="0"/>
              </a:rPr>
              <a:t>أيها الثلاثة </a:t>
            </a:r>
            <a:r>
              <a:rPr lang="ar-EG" sz="4267" dirty="0" err="1">
                <a:solidFill>
                  <a:prstClr val="white"/>
                </a:solidFill>
                <a:latin typeface="Calibri"/>
                <a:cs typeface="Arial" panose="020B0604020202020204" pitchFamily="34" charset="0"/>
              </a:rPr>
              <a:t>مقارات</a:t>
            </a:r>
            <a:r>
              <a:rPr lang="ar-EG" sz="4267" dirty="0">
                <a:solidFill>
                  <a:prstClr val="white"/>
                </a:solidFill>
                <a:latin typeface="Calibri"/>
                <a:cs typeface="Arial" panose="020B0604020202020204" pitchFamily="34" charset="0"/>
              </a:rPr>
              <a:t> القديسون </a:t>
            </a:r>
            <a:endParaRPr lang="fr-FR" sz="4267" dirty="0">
              <a:solidFill>
                <a:prstClr val="white"/>
              </a:solidFill>
              <a:latin typeface="Calibri"/>
              <a:cs typeface="Arial" panose="020B0604020202020204" pitchFamily="34" charset="0"/>
            </a:endParaRPr>
          </a:p>
          <a:p>
            <a:pPr algn="just" defTabSz="914377" rtl="1">
              <a:defRPr/>
            </a:pPr>
            <a:r>
              <a:rPr lang="ar-EG" sz="4400" dirty="0">
                <a:solidFill>
                  <a:prstClr val="white"/>
                </a:solidFill>
                <a:latin typeface="Calibri"/>
                <a:cs typeface="Arial" panose="020B0604020202020204" pitchFamily="34" charset="0"/>
              </a:rPr>
              <a:t>وأولادهم لباس الصليب </a:t>
            </a:r>
            <a:endParaRPr lang="fr-FR" sz="4400" dirty="0">
              <a:solidFill>
                <a:prstClr val="white"/>
              </a:solidFill>
              <a:latin typeface="Calibri"/>
              <a:cs typeface="Arial" panose="020B0604020202020204" pitchFamily="34" charset="0"/>
            </a:endParaRPr>
          </a:p>
          <a:p>
            <a:pPr algn="just" defTabSz="914377" rtl="1">
              <a:defRPr/>
            </a:pPr>
            <a:r>
              <a:rPr lang="ar-EG" sz="4400" dirty="0">
                <a:solidFill>
                  <a:prstClr val="white"/>
                </a:solidFill>
                <a:latin typeface="Calibri"/>
                <a:cs typeface="Arial" panose="020B0604020202020204" pitchFamily="34" charset="0"/>
              </a:rPr>
              <a:t>ليغفر...</a:t>
            </a:r>
            <a:endParaRPr lang="fr-FR" sz="4400"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914377">
              <a:defRPr/>
            </a:pPr>
            <a:r>
              <a:rPr lang="fr-FR" sz="3733" dirty="0">
                <a:solidFill>
                  <a:prstClr val="white"/>
                </a:solidFill>
                <a:latin typeface="CS Avva Shenouda" pitchFamily="34" charset="0"/>
              </a:rPr>
              <a:t>¿T=w @ pi=g e=;=u </a:t>
            </a:r>
            <a:r>
              <a:rPr lang="fr-FR" sz="3733" dirty="0" err="1">
                <a:solidFill>
                  <a:prstClr val="white"/>
                </a:solidFill>
                <a:latin typeface="CS Avva Shenouda" pitchFamily="34" charset="0"/>
              </a:rPr>
              <a:t>abba</a:t>
            </a:r>
            <a:br>
              <a:rPr lang="fr-FR" sz="3733" dirty="0">
                <a:solidFill>
                  <a:prstClr val="white"/>
                </a:solidFill>
                <a:latin typeface="CS Avva Shenouda" pitchFamily="34" charset="0"/>
              </a:rPr>
            </a:br>
            <a:r>
              <a:rPr lang="fr-FR" sz="3733" dirty="0">
                <a:solidFill>
                  <a:prstClr val="white"/>
                </a:solidFill>
                <a:latin typeface="CS Avva Shenouda" pitchFamily="34" charset="0"/>
              </a:rPr>
              <a:t>Makari @ nem </a:t>
            </a:r>
            <a:r>
              <a:rPr lang="fr-FR" sz="3733" dirty="0" err="1">
                <a:solidFill>
                  <a:prstClr val="white"/>
                </a:solidFill>
                <a:latin typeface="CS Avva Shenouda" pitchFamily="34" charset="0"/>
              </a:rPr>
              <a:t>nousyri</a:t>
            </a:r>
            <a:br>
              <a:rPr lang="fr-FR" sz="3733" dirty="0">
                <a:solidFill>
                  <a:prstClr val="white"/>
                </a:solidFill>
                <a:latin typeface="CS Avva Shenouda" pitchFamily="34" charset="0"/>
              </a:rPr>
            </a:br>
            <a:r>
              <a:rPr lang="fr-FR" sz="3733" dirty="0">
                <a:solidFill>
                  <a:prstClr val="white"/>
                </a:solidFill>
                <a:latin typeface="CS Avva Shenouda" pitchFamily="34" charset="0"/>
              </a:rPr>
              <a:t>`n`</a:t>
            </a:r>
            <a:r>
              <a:rPr lang="fr-FR" sz="3733" dirty="0" err="1">
                <a:solidFill>
                  <a:prstClr val="white"/>
                </a:solidFill>
                <a:latin typeface="CS Avva Shenouda" pitchFamily="34" charset="0"/>
              </a:rPr>
              <a:t>ctaurovoroc</a:t>
            </a:r>
            <a:r>
              <a:rPr lang="fr-FR" sz="3733" dirty="0">
                <a:solidFill>
                  <a:prstClr val="white"/>
                </a:solidFill>
                <a:latin typeface="CS Avva Shenouda" pitchFamily="34" charset="0"/>
              </a:rPr>
              <a:t> @ `</a:t>
            </a:r>
            <a:r>
              <a:rPr lang="pt-BR" sz="3733" dirty="0">
                <a:solidFill>
                  <a:prstClr val="white"/>
                </a:solidFill>
                <a:latin typeface="CS Avva Shenouda" pitchFamily="34" charset="0"/>
              </a:rPr>
              <a:t>n=t=e=f......</a:t>
            </a:r>
            <a:endParaRPr lang="fr-FR" sz="3733" dirty="0">
              <a:solidFill>
                <a:prstClr val="white"/>
              </a:solidFill>
              <a:latin typeface="CS Avva Shenouda" pitchFamily="34" charset="0"/>
            </a:endParaRPr>
          </a:p>
        </p:txBody>
      </p:sp>
      <p:sp>
        <p:nvSpPr>
          <p:cNvPr id="7" name="Rectangle 6"/>
          <p:cNvSpPr/>
          <p:nvPr/>
        </p:nvSpPr>
        <p:spPr>
          <a:xfrm>
            <a:off x="1199456" y="3717032"/>
            <a:ext cx="9697077" cy="2390141"/>
          </a:xfrm>
          <a:prstGeom prst="rect">
            <a:avLst/>
          </a:prstGeom>
        </p:spPr>
        <p:txBody>
          <a:bodyPr wrap="square">
            <a:spAutoFit/>
          </a:bodyPr>
          <a:lstStyle/>
          <a:p>
            <a:pPr algn="ctr" defTabSz="914377">
              <a:defRPr/>
            </a:pPr>
            <a:r>
              <a:rPr lang="fr-FR" sz="3733" b="1" dirty="0">
                <a:solidFill>
                  <a:prstClr val="white"/>
                </a:solidFill>
                <a:latin typeface="Book Antiqua" pitchFamily="18" charset="0"/>
              </a:rPr>
              <a:t>Implorez le Seigneur pour nous</a:t>
            </a:r>
          </a:p>
          <a:p>
            <a:pPr algn="ctr" defTabSz="914377">
              <a:defRPr/>
            </a:pPr>
            <a:r>
              <a:rPr lang="fr-FR" sz="3733" b="1" dirty="0">
                <a:solidFill>
                  <a:prstClr val="white"/>
                </a:solidFill>
                <a:latin typeface="Book Antiqua" pitchFamily="18" charset="0"/>
              </a:rPr>
              <a:t>Les trois saints Abba Macaire</a:t>
            </a:r>
          </a:p>
          <a:p>
            <a:pPr algn="ctr" defTabSz="914377">
              <a:defRPr/>
            </a:pPr>
            <a:r>
              <a:rPr lang="fr-FR" sz="3733" b="1" dirty="0">
                <a:solidFill>
                  <a:prstClr val="white"/>
                </a:solidFill>
                <a:latin typeface="Book Antiqua" pitchFamily="18" charset="0"/>
              </a:rPr>
              <a:t> et leurs fils portant la croix, </a:t>
            </a:r>
          </a:p>
          <a:p>
            <a:pPr algn="ctr" defTabSz="914377">
              <a:defRPr/>
            </a:pPr>
            <a:r>
              <a:rPr lang="fr-FR" sz="3733" b="1" dirty="0">
                <a:solidFill>
                  <a:prstClr val="white"/>
                </a:solidFill>
                <a:latin typeface="Book Antiqua" pitchFamily="18" charset="0"/>
              </a:rPr>
              <a:t>pour qu’Il nous pardonne nos péchés</a:t>
            </a:r>
          </a:p>
        </p:txBody>
      </p:sp>
      <p:sp>
        <p:nvSpPr>
          <p:cNvPr id="2" name="ZoneTexte 1">
            <a:extLst>
              <a:ext uri="{FF2B5EF4-FFF2-40B4-BE49-F238E27FC236}">
                <a16:creationId xmlns:a16="http://schemas.microsoft.com/office/drawing/2014/main" id="{BC83B478-5914-B599-0244-95A2E26A6226}"/>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914377">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3" name="ZoneTexte 2">
            <a:hlinkClick r:id="rId2" action="ppaction://hlinksldjump"/>
            <a:extLst>
              <a:ext uri="{FF2B5EF4-FFF2-40B4-BE49-F238E27FC236}">
                <a16:creationId xmlns:a16="http://schemas.microsoft.com/office/drawing/2014/main" id="{E3B636A7-9855-4E12-8507-042FF13C726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58979870"/>
      </p:ext>
    </p:extLst>
  </p:cSld>
  <p:clrMapOvr>
    <a:masterClrMapping/>
  </p:clrMapOvr>
</p:sld>
</file>

<file path=ppt/slides/slide66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528048" y="340594"/>
            <a:ext cx="5232581" cy="2739211"/>
          </a:xfrm>
          <a:prstGeom prst="rect">
            <a:avLst/>
          </a:prstGeom>
        </p:spPr>
        <p:txBody>
          <a:bodyPr wrap="square">
            <a:spAutoFit/>
          </a:bodyPr>
          <a:lstStyle/>
          <a:p>
            <a:pPr algn="just" defTabSz="914377" rtl="1">
              <a:defRPr/>
            </a:pPr>
            <a:r>
              <a:rPr lang="ar-EG" sz="4400" dirty="0">
                <a:solidFill>
                  <a:prstClr val="white"/>
                </a:solidFill>
                <a:latin typeface="Calibri"/>
                <a:cs typeface="Arial" panose="020B0604020202020204" pitchFamily="34" charset="0"/>
              </a:rPr>
              <a:t>اطلبا.. </a:t>
            </a:r>
            <a:endParaRPr lang="fr-FR" sz="4400" dirty="0">
              <a:solidFill>
                <a:prstClr val="white"/>
              </a:solidFill>
              <a:latin typeface="Calibri"/>
              <a:cs typeface="Arial" panose="020B0604020202020204" pitchFamily="34" charset="0"/>
            </a:endParaRPr>
          </a:p>
          <a:p>
            <a:pPr algn="just" defTabSz="914377" rtl="1">
              <a:defRPr/>
            </a:pPr>
            <a:r>
              <a:rPr lang="ar-EG" sz="4000" dirty="0" err="1">
                <a:solidFill>
                  <a:prstClr val="white"/>
                </a:solidFill>
                <a:latin typeface="Calibri"/>
                <a:cs typeface="Arial" panose="020B0604020202020204" pitchFamily="34" charset="0"/>
              </a:rPr>
              <a:t>ياسيدى</a:t>
            </a:r>
            <a:r>
              <a:rPr lang="ar-EG" sz="4000" dirty="0">
                <a:solidFill>
                  <a:prstClr val="white"/>
                </a:solidFill>
                <a:latin typeface="Calibri"/>
                <a:cs typeface="Arial" panose="020B0604020202020204" pitchFamily="34" charset="0"/>
              </a:rPr>
              <a:t> الأبوين محبى أولادهما </a:t>
            </a:r>
            <a:endParaRPr lang="fr-FR" sz="4000" dirty="0">
              <a:solidFill>
                <a:prstClr val="white"/>
              </a:solidFill>
              <a:latin typeface="Calibri"/>
              <a:cs typeface="Arial" panose="020B0604020202020204" pitchFamily="34" charset="0"/>
            </a:endParaRPr>
          </a:p>
          <a:p>
            <a:pPr algn="just" defTabSz="914377" rtl="1">
              <a:defRPr/>
            </a:pPr>
            <a:r>
              <a:rPr lang="ar-EG" sz="4400" dirty="0">
                <a:solidFill>
                  <a:prstClr val="white"/>
                </a:solidFill>
                <a:latin typeface="Calibri"/>
                <a:cs typeface="Arial" panose="020B0604020202020204" pitchFamily="34" charset="0"/>
              </a:rPr>
              <a:t>أنبا بيشوي وأنبا بولا </a:t>
            </a:r>
            <a:endParaRPr lang="fr-FR" sz="4400" dirty="0">
              <a:solidFill>
                <a:prstClr val="white"/>
              </a:solidFill>
              <a:latin typeface="Calibri"/>
              <a:cs typeface="Arial" panose="020B0604020202020204" pitchFamily="34" charset="0"/>
            </a:endParaRPr>
          </a:p>
          <a:p>
            <a:pPr algn="just" defTabSz="914377" rtl="1">
              <a:defRPr/>
            </a:pPr>
            <a:r>
              <a:rPr lang="ar-EG" sz="4400" dirty="0">
                <a:solidFill>
                  <a:prstClr val="white"/>
                </a:solidFill>
                <a:latin typeface="Calibri"/>
                <a:cs typeface="Arial" panose="020B0604020202020204" pitchFamily="34" charset="0"/>
              </a:rPr>
              <a:t>ليغفر...</a:t>
            </a:r>
            <a:endParaRPr lang="fr-FR" sz="44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914377">
              <a:defRPr/>
            </a:pPr>
            <a:r>
              <a:rPr lang="pt-BR" sz="3733" dirty="0">
                <a:solidFill>
                  <a:prstClr val="white"/>
                </a:solidFill>
                <a:latin typeface="CS Avva Shenouda" pitchFamily="34" charset="0"/>
              </a:rPr>
              <a:t>T=w @ na¡  `nio]</a:t>
            </a:r>
            <a:br>
              <a:rPr lang="pt-BR" sz="3733" dirty="0">
                <a:solidFill>
                  <a:prstClr val="white"/>
                </a:solidFill>
                <a:latin typeface="CS Avva Shenouda" pitchFamily="34" charset="0"/>
              </a:rPr>
            </a:br>
            <a:r>
              <a:rPr lang="pt-BR" sz="3733" dirty="0">
                <a:solidFill>
                  <a:prstClr val="white"/>
                </a:solidFill>
                <a:latin typeface="CS Avva Shenouda" pitchFamily="34" charset="0"/>
              </a:rPr>
              <a:t>`mmainousyri @ abba Piswi nem abba Paule @ `n=t=e=f......</a:t>
            </a:r>
            <a:endParaRPr lang="fr-FR" sz="3733" dirty="0">
              <a:solidFill>
                <a:prstClr val="white"/>
              </a:solidFill>
              <a:latin typeface="CS Avva Shenouda" pitchFamily="34" charset="0"/>
            </a:endParaRPr>
          </a:p>
        </p:txBody>
      </p:sp>
      <p:sp>
        <p:nvSpPr>
          <p:cNvPr id="7" name="Rectangle 6"/>
          <p:cNvSpPr/>
          <p:nvPr/>
        </p:nvSpPr>
        <p:spPr>
          <a:xfrm>
            <a:off x="448229" y="3621021"/>
            <a:ext cx="11312400" cy="2390141"/>
          </a:xfrm>
          <a:prstGeom prst="rect">
            <a:avLst/>
          </a:prstGeom>
        </p:spPr>
        <p:txBody>
          <a:bodyPr wrap="square">
            <a:spAutoFit/>
          </a:bodyPr>
          <a:lstStyle/>
          <a:p>
            <a:pPr algn="ctr" defTabSz="1219170">
              <a:defRPr/>
            </a:pPr>
            <a:r>
              <a:rPr lang="fr-FR" sz="3733" b="1" dirty="0">
                <a:solidFill>
                  <a:prstClr val="white"/>
                </a:solidFill>
                <a:latin typeface="Book Antiqua" pitchFamily="18" charset="0"/>
              </a:rPr>
              <a:t>Implorez le Seigneur pour nous</a:t>
            </a:r>
          </a:p>
          <a:p>
            <a:pPr algn="ctr" defTabSz="914377">
              <a:defRPr/>
            </a:pPr>
            <a:r>
              <a:rPr lang="fr-FR" sz="3733" b="1" dirty="0">
                <a:solidFill>
                  <a:prstClr val="white"/>
                </a:solidFill>
                <a:latin typeface="Book Antiqua" pitchFamily="18" charset="0"/>
              </a:rPr>
              <a:t>Nos seigneurs et pères aimant leurs enfants, </a:t>
            </a:r>
          </a:p>
          <a:p>
            <a:pPr algn="ctr" defTabSz="914377">
              <a:defRPr/>
            </a:pPr>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Pishoy</a:t>
            </a:r>
            <a:r>
              <a:rPr lang="fr-FR" sz="3733" b="1" dirty="0">
                <a:solidFill>
                  <a:prstClr val="white"/>
                </a:solidFill>
                <a:latin typeface="Book Antiqua" pitchFamily="18" charset="0"/>
              </a:rPr>
              <a:t> et </a:t>
            </a:r>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Paul, </a:t>
            </a:r>
          </a:p>
          <a:p>
            <a:pPr algn="ctr" defTabSz="1219170">
              <a:defRPr/>
            </a:pPr>
            <a:r>
              <a:rPr lang="fr-FR" sz="3733" b="1" dirty="0">
                <a:solidFill>
                  <a:prstClr val="white"/>
                </a:solidFill>
                <a:latin typeface="Book Antiqua" pitchFamily="18" charset="0"/>
              </a:rPr>
              <a:t>pour qu’Il nous pardonne nos péchés</a:t>
            </a:r>
          </a:p>
        </p:txBody>
      </p:sp>
      <p:sp>
        <p:nvSpPr>
          <p:cNvPr id="2" name="ZoneTexte 1">
            <a:extLst>
              <a:ext uri="{FF2B5EF4-FFF2-40B4-BE49-F238E27FC236}">
                <a16:creationId xmlns:a16="http://schemas.microsoft.com/office/drawing/2014/main" id="{4E683A76-7FFB-56F4-D703-1057C2A1DD1F}"/>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914377">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3" name="ZoneTexte 2">
            <a:hlinkClick r:id="rId2" action="ppaction://hlinksldjump"/>
            <a:extLst>
              <a:ext uri="{FF2B5EF4-FFF2-40B4-BE49-F238E27FC236}">
                <a16:creationId xmlns:a16="http://schemas.microsoft.com/office/drawing/2014/main" id="{02D80556-7C88-A308-D2B1-800EEC4201A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27996611"/>
      </p:ext>
    </p:extLst>
  </p:cSld>
  <p:clrMapOvr>
    <a:masterClrMapping/>
  </p:clrMapOvr>
</p:sld>
</file>

<file path=ppt/slides/slide66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800767"/>
          </a:xfrm>
          <a:prstGeom prst="rect">
            <a:avLst/>
          </a:prstGeom>
        </p:spPr>
        <p:txBody>
          <a:bodyPr wrap="square">
            <a:spAutoFit/>
          </a:bodyPr>
          <a:lstStyle/>
          <a:p>
            <a:pPr algn="just" defTabSz="914377" rtl="1">
              <a:defRPr/>
            </a:pPr>
            <a:r>
              <a:rPr lang="ar-EG" sz="4400" dirty="0">
                <a:solidFill>
                  <a:prstClr val="white"/>
                </a:solidFill>
                <a:latin typeface="Calibri"/>
                <a:cs typeface="Arial" panose="020B0604020202020204" pitchFamily="34" charset="0"/>
              </a:rPr>
              <a:t>اطلبوا.. </a:t>
            </a:r>
            <a:endParaRPr lang="fr-FR" sz="4400" dirty="0">
              <a:solidFill>
                <a:prstClr val="white"/>
              </a:solidFill>
              <a:latin typeface="Calibri"/>
              <a:cs typeface="Arial" panose="020B0604020202020204" pitchFamily="34" charset="0"/>
            </a:endParaRPr>
          </a:p>
          <a:p>
            <a:pPr algn="just" defTabSz="914377" rtl="1">
              <a:defRPr/>
            </a:pPr>
            <a:r>
              <a:rPr lang="ar-EG" sz="4400" dirty="0">
                <a:solidFill>
                  <a:prstClr val="white"/>
                </a:solidFill>
                <a:latin typeface="Calibri"/>
                <a:cs typeface="Arial" panose="020B0604020202020204" pitchFamily="34" charset="0"/>
              </a:rPr>
              <a:t>أيها التسعة والأربعون </a:t>
            </a:r>
            <a:endParaRPr lang="fr-FR" sz="4400" dirty="0">
              <a:solidFill>
                <a:prstClr val="white"/>
              </a:solidFill>
              <a:latin typeface="Calibri"/>
              <a:cs typeface="Arial" panose="020B0604020202020204" pitchFamily="34" charset="0"/>
            </a:endParaRPr>
          </a:p>
          <a:p>
            <a:pPr algn="just" defTabSz="914377" rtl="1">
              <a:defRPr/>
            </a:pPr>
            <a:r>
              <a:rPr lang="ar-EG" sz="4400" dirty="0">
                <a:solidFill>
                  <a:prstClr val="white"/>
                </a:solidFill>
                <a:latin typeface="Calibri"/>
                <a:cs typeface="Arial" panose="020B0604020202020204" pitchFamily="34" charset="0"/>
              </a:rPr>
              <a:t>شهيداً شيوخ </a:t>
            </a:r>
            <a:r>
              <a:rPr lang="ar-EG" sz="4400" dirty="0" err="1">
                <a:solidFill>
                  <a:prstClr val="white"/>
                </a:solidFill>
                <a:latin typeface="Calibri"/>
                <a:cs typeface="Arial" panose="020B0604020202020204" pitchFamily="34" charset="0"/>
              </a:rPr>
              <a:t>شيهات</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cs typeface="Arial" panose="020B0604020202020204" pitchFamily="34" charset="0"/>
            </a:endParaRPr>
          </a:p>
          <a:p>
            <a:pPr algn="just" defTabSz="914377" rtl="1">
              <a:defRPr/>
            </a:pPr>
            <a:r>
              <a:rPr lang="ar-EG" sz="4400" dirty="0">
                <a:solidFill>
                  <a:prstClr val="white"/>
                </a:solidFill>
                <a:latin typeface="Calibri"/>
                <a:cs typeface="Arial" panose="020B0604020202020204" pitchFamily="34" charset="0"/>
              </a:rPr>
              <a:t>ليغفر...</a:t>
            </a:r>
            <a:endParaRPr lang="fr-FR" sz="4400"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defRPr/>
            </a:pPr>
            <a:r>
              <a:rPr lang="fr-FR" sz="3733" dirty="0">
                <a:solidFill>
                  <a:prstClr val="white"/>
                </a:solidFill>
                <a:latin typeface="CS Avva Shenouda" pitchFamily="34" charset="0"/>
              </a:rPr>
              <a:t>¿ </a:t>
            </a:r>
            <a:r>
              <a:rPr lang="de-DE" sz="3733" dirty="0">
                <a:solidFill>
                  <a:prstClr val="white"/>
                </a:solidFill>
                <a:latin typeface="CS Avva Shenouda" pitchFamily="34" charset="0"/>
              </a:rPr>
              <a:t>T=w @ </a:t>
            </a:r>
            <a:r>
              <a:rPr lang="de-DE" sz="3733" dirty="0" err="1">
                <a:solidFill>
                  <a:prstClr val="white"/>
                </a:solidFill>
                <a:latin typeface="CS Avva Shenouda" pitchFamily="34" charset="0"/>
              </a:rPr>
              <a:t>pi</a:t>
            </a:r>
            <a:r>
              <a:rPr lang="de-DE" sz="3733" dirty="0">
                <a:solidFill>
                  <a:prstClr val="white"/>
                </a:solidFill>
                <a:latin typeface="CS Avva Shenouda" pitchFamily="34" charset="0"/>
              </a:rPr>
              <a:t>=m=; `m¢ @ </a:t>
            </a:r>
            <a:r>
              <a:rPr lang="de-DE" sz="3733" dirty="0" err="1">
                <a:solidFill>
                  <a:prstClr val="white"/>
                </a:solidFill>
                <a:latin typeface="CS Avva Shenouda" pitchFamily="34" charset="0"/>
              </a:rPr>
              <a:t>niqelloi</a:t>
            </a:r>
            <a:r>
              <a:rPr lang="de-DE" sz="3733" dirty="0">
                <a:solidFill>
                  <a:prstClr val="white"/>
                </a:solidFill>
                <a:latin typeface="CS Avva Shenouda" pitchFamily="34" charset="0"/>
              </a:rPr>
              <a:t> `</a:t>
            </a:r>
            <a:r>
              <a:rPr lang="de-DE" sz="3733" dirty="0" err="1">
                <a:solidFill>
                  <a:prstClr val="white"/>
                </a:solidFill>
                <a:latin typeface="CS Avva Shenouda" pitchFamily="34" charset="0"/>
              </a:rPr>
              <a:t>nte</a:t>
            </a:r>
            <a:r>
              <a:rPr lang="de-DE" sz="3733" dirty="0">
                <a:solidFill>
                  <a:prstClr val="white"/>
                </a:solidFill>
                <a:latin typeface="CS Avva Shenouda" pitchFamily="34" charset="0"/>
              </a:rPr>
              <a:t> </a:t>
            </a:r>
            <a:r>
              <a:rPr lang="de-DE" sz="3733" dirty="0" err="1">
                <a:solidFill>
                  <a:prstClr val="white"/>
                </a:solidFill>
                <a:latin typeface="CS Avva Shenouda" pitchFamily="34" charset="0"/>
              </a:rPr>
              <a:t>Sihyt</a:t>
            </a:r>
            <a:r>
              <a:rPr lang="de-DE" sz="3733" dirty="0">
                <a:solidFill>
                  <a:prstClr val="white"/>
                </a:solidFill>
                <a:latin typeface="CS Avva Shenouda" pitchFamily="34" charset="0"/>
              </a:rPr>
              <a:t> @ `n=t=e=f......</a:t>
            </a:r>
            <a:endParaRPr lang="fr-FR" sz="3733" dirty="0">
              <a:solidFill>
                <a:prstClr val="white"/>
              </a:solidFill>
              <a:latin typeface="CS Avva Shenouda" pitchFamily="34" charset="0"/>
            </a:endParaRPr>
          </a:p>
        </p:txBody>
      </p:sp>
      <p:sp>
        <p:nvSpPr>
          <p:cNvPr id="7" name="Rectangle 6"/>
          <p:cNvSpPr/>
          <p:nvPr/>
        </p:nvSpPr>
        <p:spPr>
          <a:xfrm>
            <a:off x="1559496" y="3621021"/>
            <a:ext cx="9217024" cy="2390141"/>
          </a:xfrm>
          <a:prstGeom prst="rect">
            <a:avLst/>
          </a:prstGeom>
        </p:spPr>
        <p:txBody>
          <a:bodyPr wrap="square">
            <a:spAutoFit/>
          </a:bodyPr>
          <a:lstStyle/>
          <a:p>
            <a:pPr algn="ctr" defTabSz="914377">
              <a:defRPr/>
            </a:pPr>
            <a:r>
              <a:rPr lang="fr-FR" sz="3733" b="1" dirty="0">
                <a:solidFill>
                  <a:prstClr val="white"/>
                </a:solidFill>
                <a:latin typeface="Book Antiqua" pitchFamily="18" charset="0"/>
              </a:rPr>
              <a:t>Implorez le Seigneur pour nous</a:t>
            </a:r>
          </a:p>
          <a:p>
            <a:pPr algn="ctr" defTabSz="914377">
              <a:defRPr/>
            </a:pPr>
            <a:r>
              <a:rPr lang="fr-FR" sz="3733" b="1" dirty="0">
                <a:solidFill>
                  <a:prstClr val="white"/>
                </a:solidFill>
                <a:latin typeface="Book Antiqua" pitchFamily="18" charset="0"/>
              </a:rPr>
              <a:t>Les quarante-neuf martyrs, </a:t>
            </a:r>
          </a:p>
          <a:p>
            <a:pPr algn="ctr" defTabSz="914377">
              <a:defRPr/>
            </a:pPr>
            <a:r>
              <a:rPr lang="fr-FR" sz="3733" b="1" dirty="0">
                <a:solidFill>
                  <a:prstClr val="white"/>
                </a:solidFill>
                <a:latin typeface="Book Antiqua" pitchFamily="18" charset="0"/>
              </a:rPr>
              <a:t>Ô les anciens de </a:t>
            </a:r>
            <a:r>
              <a:rPr lang="fr-FR" sz="3733" b="1" dirty="0" err="1">
                <a:solidFill>
                  <a:prstClr val="white"/>
                </a:solidFill>
                <a:latin typeface="Book Antiqua" pitchFamily="18" charset="0"/>
              </a:rPr>
              <a:t>Scété</a:t>
            </a:r>
            <a:r>
              <a:rPr lang="fr-FR" sz="3733" b="1" dirty="0">
                <a:solidFill>
                  <a:prstClr val="white"/>
                </a:solidFill>
                <a:latin typeface="Book Antiqua" pitchFamily="18" charset="0"/>
              </a:rPr>
              <a:t> </a:t>
            </a:r>
          </a:p>
          <a:p>
            <a:pPr algn="ctr" defTabSz="1219170">
              <a:defRPr/>
            </a:pPr>
            <a:r>
              <a:rPr lang="fr-FR" sz="3733" b="1" dirty="0">
                <a:solidFill>
                  <a:prstClr val="white"/>
                </a:solidFill>
                <a:latin typeface="Book Antiqua" pitchFamily="18" charset="0"/>
              </a:rPr>
              <a:t>pour qu’Il nous pardonne nos péchés</a:t>
            </a:r>
          </a:p>
        </p:txBody>
      </p:sp>
      <p:sp>
        <p:nvSpPr>
          <p:cNvPr id="2" name="ZoneTexte 1">
            <a:extLst>
              <a:ext uri="{FF2B5EF4-FFF2-40B4-BE49-F238E27FC236}">
                <a16:creationId xmlns:a16="http://schemas.microsoft.com/office/drawing/2014/main" id="{BD89819B-A6CA-39C3-D89C-F450D1017638}"/>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914377">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3" name="ZoneTexte 2">
            <a:hlinkClick r:id="rId2" action="ppaction://hlinksldjump"/>
            <a:extLst>
              <a:ext uri="{FF2B5EF4-FFF2-40B4-BE49-F238E27FC236}">
                <a16:creationId xmlns:a16="http://schemas.microsoft.com/office/drawing/2014/main" id="{95B1F3F5-4B71-9D68-29A6-B04FE228905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90477608"/>
      </p:ext>
    </p:extLst>
  </p:cSld>
  <p:clrMapOvr>
    <a:masterClrMapping/>
  </p:clrMapOvr>
</p:sld>
</file>

<file path=ppt/slides/slide66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59666"/>
          </a:xfrm>
          <a:prstGeom prst="rect">
            <a:avLst/>
          </a:prstGeom>
        </p:spPr>
        <p:txBody>
          <a:bodyPr wrap="square">
            <a:spAutoFit/>
          </a:bodyPr>
          <a:lstStyle/>
          <a:p>
            <a:pPr algn="just" defTabSz="914377" rtl="1">
              <a:defRPr/>
            </a:pPr>
            <a:r>
              <a:rPr lang="ar-EG" sz="4400" dirty="0">
                <a:solidFill>
                  <a:prstClr val="white"/>
                </a:solidFill>
                <a:latin typeface="Calibri"/>
                <a:cs typeface="Arial" panose="020B0604020202020204" pitchFamily="34" charset="0"/>
              </a:rPr>
              <a:t>أطلبا.. </a:t>
            </a:r>
            <a:endParaRPr lang="fr-FR" sz="4400" dirty="0">
              <a:solidFill>
                <a:prstClr val="white"/>
              </a:solidFill>
              <a:latin typeface="Calibri"/>
              <a:cs typeface="Arial" panose="020B0604020202020204" pitchFamily="34" charset="0"/>
            </a:endParaRPr>
          </a:p>
          <a:p>
            <a:pPr algn="just" defTabSz="914377" rtl="1">
              <a:defRPr/>
            </a:pPr>
            <a:r>
              <a:rPr lang="ar-EG" sz="4133" dirty="0">
                <a:solidFill>
                  <a:prstClr val="white"/>
                </a:solidFill>
                <a:latin typeface="Calibri"/>
                <a:cs typeface="Arial" panose="020B0604020202020204" pitchFamily="34" charset="0"/>
              </a:rPr>
              <a:t>أيها القوى القديس أنبا موسي </a:t>
            </a:r>
            <a:endParaRPr lang="fr-FR" sz="4133" dirty="0">
              <a:solidFill>
                <a:prstClr val="white"/>
              </a:solidFill>
              <a:latin typeface="Calibri"/>
              <a:cs typeface="Arial" panose="020B0604020202020204" pitchFamily="34" charset="0"/>
            </a:endParaRPr>
          </a:p>
          <a:p>
            <a:pPr algn="just" defTabSz="914377" rtl="1">
              <a:defRPr/>
            </a:pPr>
            <a:r>
              <a:rPr lang="ar-EG" sz="4400" dirty="0" err="1">
                <a:solidFill>
                  <a:prstClr val="white"/>
                </a:solidFill>
                <a:latin typeface="Calibri"/>
                <a:cs typeface="Arial" panose="020B0604020202020204" pitchFamily="34" charset="0"/>
              </a:rPr>
              <a:t>ويحنس</a:t>
            </a:r>
            <a:r>
              <a:rPr lang="ar-EG" sz="4400" dirty="0">
                <a:solidFill>
                  <a:prstClr val="white"/>
                </a:solidFill>
                <a:latin typeface="Calibri"/>
                <a:cs typeface="Arial" panose="020B0604020202020204" pitchFamily="34" charset="0"/>
              </a:rPr>
              <a:t> </a:t>
            </a:r>
            <a:r>
              <a:rPr lang="ar-EG" sz="4400" dirty="0" err="1">
                <a:solidFill>
                  <a:prstClr val="white"/>
                </a:solidFill>
                <a:latin typeface="Calibri"/>
                <a:cs typeface="Arial" panose="020B0604020202020204" pitchFamily="34" charset="0"/>
              </a:rPr>
              <a:t>كاما</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cs typeface="Arial" panose="020B0604020202020204" pitchFamily="34" charset="0"/>
            </a:endParaRPr>
          </a:p>
          <a:p>
            <a:pPr algn="just" defTabSz="914377" rtl="1">
              <a:defRPr/>
            </a:pPr>
            <a:r>
              <a:rPr lang="ar-EG" sz="4400" dirty="0">
                <a:solidFill>
                  <a:prstClr val="white"/>
                </a:solidFill>
                <a:latin typeface="Calibri"/>
                <a:cs typeface="Arial" panose="020B0604020202020204" pitchFamily="34" charset="0"/>
              </a:rPr>
              <a:t>ليغفر...</a:t>
            </a:r>
            <a:endParaRPr lang="fr-FR" sz="4400" dirty="0">
              <a:solidFill>
                <a:prstClr val="white"/>
              </a:solidFill>
              <a:latin typeface="Calibri"/>
            </a:endParaRPr>
          </a:p>
        </p:txBody>
      </p:sp>
      <p:sp>
        <p:nvSpPr>
          <p:cNvPr id="6" name="Rectangle 5"/>
          <p:cNvSpPr/>
          <p:nvPr/>
        </p:nvSpPr>
        <p:spPr>
          <a:xfrm>
            <a:off x="431371" y="332656"/>
            <a:ext cx="6096677" cy="1241237"/>
          </a:xfrm>
          <a:prstGeom prst="rect">
            <a:avLst/>
          </a:prstGeom>
        </p:spPr>
        <p:txBody>
          <a:bodyPr wrap="square">
            <a:spAutoFit/>
          </a:bodyPr>
          <a:lstStyle/>
          <a:p>
            <a:pPr algn="just" defTabSz="1219170"/>
            <a:r>
              <a:rPr lang="pl-PL" sz="3733" dirty="0">
                <a:solidFill>
                  <a:prstClr val="white"/>
                </a:solidFill>
                <a:latin typeface="CS Avva Shenouda" pitchFamily="34" charset="0"/>
              </a:rPr>
              <a:t>T=w @ pijwri =e=;u abba Mwcy @ nem I=w=a pi,amy @ `n=t=e=f......</a:t>
            </a:r>
            <a:endParaRPr lang="fr-FR" sz="3733" dirty="0">
              <a:solidFill>
                <a:prstClr val="white"/>
              </a:solidFill>
              <a:latin typeface="CS Avva Shenouda" pitchFamily="34" charset="0"/>
            </a:endParaRPr>
          </a:p>
        </p:txBody>
      </p:sp>
      <p:sp>
        <p:nvSpPr>
          <p:cNvPr id="7" name="Rectangle 6"/>
          <p:cNvSpPr/>
          <p:nvPr/>
        </p:nvSpPr>
        <p:spPr>
          <a:xfrm>
            <a:off x="1487488" y="3717032"/>
            <a:ext cx="9217024" cy="2390141"/>
          </a:xfrm>
          <a:prstGeom prst="rect">
            <a:avLst/>
          </a:prstGeom>
        </p:spPr>
        <p:txBody>
          <a:bodyPr wrap="square">
            <a:spAutoFit/>
          </a:bodyPr>
          <a:lstStyle/>
          <a:p>
            <a:pPr algn="ctr" defTabSz="1219170">
              <a:defRPr/>
            </a:pPr>
            <a:r>
              <a:rPr lang="fr-FR" sz="3733" b="1" dirty="0">
                <a:solidFill>
                  <a:prstClr val="white"/>
                </a:solidFill>
                <a:latin typeface="Book Antiqua" pitchFamily="18" charset="0"/>
              </a:rPr>
              <a:t>Implorez le Seigneur pour nous</a:t>
            </a:r>
          </a:p>
          <a:p>
            <a:pPr algn="ctr" defTabSz="914377">
              <a:defRPr/>
            </a:pPr>
            <a:r>
              <a:rPr lang="fr-FR" sz="3733" b="1" dirty="0">
                <a:solidFill>
                  <a:prstClr val="white"/>
                </a:solidFill>
                <a:latin typeface="Book Antiqua" pitchFamily="18" charset="0"/>
              </a:rPr>
              <a:t>Le puissant Abba Moïse, </a:t>
            </a:r>
          </a:p>
          <a:p>
            <a:pPr algn="ctr" defTabSz="914377">
              <a:defRPr/>
            </a:pPr>
            <a:r>
              <a:rPr lang="fr-FR" sz="3733" b="1" dirty="0">
                <a:solidFill>
                  <a:prstClr val="white"/>
                </a:solidFill>
                <a:latin typeface="Book Antiqua" pitchFamily="18" charset="0"/>
              </a:rPr>
              <a:t>et aussi Saint Jean </a:t>
            </a:r>
            <a:r>
              <a:rPr lang="fr-FR" sz="3733" b="1" dirty="0" err="1">
                <a:solidFill>
                  <a:prstClr val="white"/>
                </a:solidFill>
                <a:latin typeface="Book Antiqua" pitchFamily="18" charset="0"/>
              </a:rPr>
              <a:t>Kamé</a:t>
            </a:r>
            <a:r>
              <a:rPr lang="fr-FR" sz="3733" b="1" dirty="0">
                <a:solidFill>
                  <a:prstClr val="white"/>
                </a:solidFill>
                <a:latin typeface="Book Antiqua" pitchFamily="18" charset="0"/>
              </a:rPr>
              <a:t> </a:t>
            </a:r>
          </a:p>
          <a:p>
            <a:pPr algn="ctr" defTabSz="1219170">
              <a:defRPr/>
            </a:pPr>
            <a:r>
              <a:rPr lang="fr-FR" sz="3733" b="1" dirty="0">
                <a:solidFill>
                  <a:prstClr val="white"/>
                </a:solidFill>
                <a:latin typeface="Book Antiqua" pitchFamily="18" charset="0"/>
              </a:rPr>
              <a:t>pour qu’Il nous pardonne nos péchés</a:t>
            </a:r>
          </a:p>
        </p:txBody>
      </p:sp>
      <p:sp>
        <p:nvSpPr>
          <p:cNvPr id="2" name="ZoneTexte 1">
            <a:extLst>
              <a:ext uri="{FF2B5EF4-FFF2-40B4-BE49-F238E27FC236}">
                <a16:creationId xmlns:a16="http://schemas.microsoft.com/office/drawing/2014/main" id="{9C235282-77CE-A1E0-9950-9FE8360615FC}"/>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914377">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3" name="ZoneTexte 2">
            <a:hlinkClick r:id="rId2" action="ppaction://hlinksldjump"/>
            <a:extLst>
              <a:ext uri="{FF2B5EF4-FFF2-40B4-BE49-F238E27FC236}">
                <a16:creationId xmlns:a16="http://schemas.microsoft.com/office/drawing/2014/main" id="{E56BED73-3991-81CB-7CB1-5E07D268886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15069421"/>
      </p:ext>
    </p:extLst>
  </p:cSld>
  <p:clrMapOvr>
    <a:masterClrMapping/>
  </p:clrMapOvr>
</p:sld>
</file>

<file path=ppt/slides/slide66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105424" cy="2800767"/>
          </a:xfrm>
          <a:prstGeom prst="rect">
            <a:avLst/>
          </a:prstGeom>
        </p:spPr>
        <p:txBody>
          <a:bodyPr wrap="square">
            <a:spAutoFit/>
          </a:bodyPr>
          <a:lstStyle/>
          <a:p>
            <a:pPr algn="just" defTabSz="914377" rtl="1">
              <a:defRPr/>
            </a:pPr>
            <a:r>
              <a:rPr lang="ar-EG" sz="4400" dirty="0">
                <a:solidFill>
                  <a:prstClr val="white"/>
                </a:solidFill>
                <a:latin typeface="Calibri"/>
                <a:cs typeface="Arial" panose="020B0604020202020204" pitchFamily="34" charset="0"/>
              </a:rPr>
              <a:t>أطلبا.. </a:t>
            </a:r>
            <a:endParaRPr lang="fr-FR" sz="4400" dirty="0">
              <a:solidFill>
                <a:prstClr val="white"/>
              </a:solidFill>
              <a:latin typeface="Calibri"/>
              <a:cs typeface="Arial" panose="020B0604020202020204" pitchFamily="34" charset="0"/>
            </a:endParaRPr>
          </a:p>
          <a:p>
            <a:pPr algn="just" defTabSz="914377" rtl="1">
              <a:defRPr/>
            </a:pPr>
            <a:r>
              <a:rPr lang="ar-EG" sz="4400" dirty="0" err="1">
                <a:solidFill>
                  <a:prstClr val="white"/>
                </a:solidFill>
                <a:latin typeface="Calibri"/>
                <a:cs typeface="Arial" panose="020B0604020202020204" pitchFamily="34" charset="0"/>
              </a:rPr>
              <a:t>ياأنبا</a:t>
            </a:r>
            <a:r>
              <a:rPr lang="ar-EG" sz="4400" dirty="0">
                <a:solidFill>
                  <a:prstClr val="white"/>
                </a:solidFill>
                <a:latin typeface="Calibri"/>
                <a:cs typeface="Arial" panose="020B0604020202020204" pitchFamily="34" charset="0"/>
              </a:rPr>
              <a:t> </a:t>
            </a:r>
            <a:r>
              <a:rPr lang="ar-EG" sz="4400" dirty="0" err="1">
                <a:solidFill>
                  <a:prstClr val="white"/>
                </a:solidFill>
                <a:latin typeface="Calibri"/>
                <a:cs typeface="Arial" panose="020B0604020202020204" pitchFamily="34" charset="0"/>
              </a:rPr>
              <a:t>باخوم</a:t>
            </a:r>
            <a:r>
              <a:rPr lang="ar-EG" sz="4400" dirty="0">
                <a:solidFill>
                  <a:prstClr val="white"/>
                </a:solidFill>
                <a:latin typeface="Calibri"/>
                <a:cs typeface="Arial" panose="020B0604020202020204" pitchFamily="34" charset="0"/>
              </a:rPr>
              <a:t> أبا الشركة </a:t>
            </a:r>
            <a:endParaRPr lang="fr-FR" sz="4400" dirty="0">
              <a:solidFill>
                <a:prstClr val="white"/>
              </a:solidFill>
              <a:latin typeface="Calibri"/>
              <a:cs typeface="Arial" panose="020B0604020202020204" pitchFamily="34" charset="0"/>
            </a:endParaRPr>
          </a:p>
          <a:p>
            <a:pPr algn="just" defTabSz="914377" rtl="1">
              <a:defRPr/>
            </a:pPr>
            <a:r>
              <a:rPr lang="ar-EG" sz="4400" dirty="0" err="1">
                <a:solidFill>
                  <a:prstClr val="white"/>
                </a:solidFill>
                <a:latin typeface="Calibri"/>
                <a:cs typeface="Arial" panose="020B0604020202020204" pitchFamily="34" charset="0"/>
              </a:rPr>
              <a:t>وثيؤدورس</a:t>
            </a:r>
            <a:r>
              <a:rPr lang="ar-EG" sz="4400" dirty="0">
                <a:solidFill>
                  <a:prstClr val="white"/>
                </a:solidFill>
                <a:latin typeface="Calibri"/>
                <a:cs typeface="Arial" panose="020B0604020202020204" pitchFamily="34" charset="0"/>
              </a:rPr>
              <a:t> تلميذه </a:t>
            </a:r>
            <a:endParaRPr lang="fr-FR" sz="4400" dirty="0">
              <a:solidFill>
                <a:prstClr val="white"/>
              </a:solidFill>
              <a:latin typeface="Calibri"/>
              <a:cs typeface="Arial" panose="020B0604020202020204" pitchFamily="34" charset="0"/>
            </a:endParaRPr>
          </a:p>
          <a:p>
            <a:pPr algn="just" defTabSz="914377" rtl="1">
              <a:defRPr/>
            </a:pPr>
            <a:r>
              <a:rPr lang="ar-EG" sz="4400" dirty="0">
                <a:solidFill>
                  <a:prstClr val="white"/>
                </a:solidFill>
                <a:latin typeface="Calibri"/>
                <a:cs typeface="Arial" panose="020B0604020202020204" pitchFamily="34" charset="0"/>
              </a:rPr>
              <a:t>ليغفر...</a:t>
            </a:r>
            <a:endParaRPr lang="fr-FR" sz="4400"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914377">
              <a:defRPr/>
            </a:pPr>
            <a:r>
              <a:rPr lang="fr-FR" sz="3733" dirty="0">
                <a:solidFill>
                  <a:prstClr val="white"/>
                </a:solidFill>
                <a:latin typeface="CS Avva Shenouda" pitchFamily="34" charset="0"/>
              </a:rPr>
              <a:t>¿</a:t>
            </a:r>
            <a:r>
              <a:rPr lang="de-DE" sz="3733" dirty="0">
                <a:solidFill>
                  <a:prstClr val="white"/>
                </a:solidFill>
                <a:latin typeface="CS Avva Shenouda" pitchFamily="34" charset="0"/>
              </a:rPr>
              <a:t>T=w @ </a:t>
            </a:r>
            <a:r>
              <a:rPr lang="de-DE" sz="3733" dirty="0" err="1">
                <a:solidFill>
                  <a:prstClr val="white"/>
                </a:solidFill>
                <a:latin typeface="CS Avva Shenouda" pitchFamily="34" charset="0"/>
              </a:rPr>
              <a:t>abba</a:t>
            </a:r>
            <a:r>
              <a:rPr lang="de-DE" sz="3733" dirty="0">
                <a:solidFill>
                  <a:prstClr val="white"/>
                </a:solidFill>
                <a:latin typeface="CS Avva Shenouda" pitchFamily="34" charset="0"/>
              </a:rPr>
              <a:t> </a:t>
            </a:r>
            <a:r>
              <a:rPr lang="de-DE" sz="3733" dirty="0" err="1">
                <a:solidFill>
                  <a:prstClr val="white"/>
                </a:solidFill>
                <a:latin typeface="CS Avva Shenouda" pitchFamily="34" charset="0"/>
              </a:rPr>
              <a:t>Paqwm</a:t>
            </a:r>
            <a:r>
              <a:rPr lang="de-DE" sz="3733" dirty="0">
                <a:solidFill>
                  <a:prstClr val="white"/>
                </a:solidFill>
                <a:latin typeface="CS Avva Shenouda" pitchFamily="34" charset="0"/>
              </a:rPr>
              <a:t> </a:t>
            </a:r>
            <a:r>
              <a:rPr lang="de-DE" sz="3733" dirty="0" err="1">
                <a:solidFill>
                  <a:prstClr val="white"/>
                </a:solidFill>
                <a:latin typeface="CS Avva Shenouda" pitchFamily="34" charset="0"/>
              </a:rPr>
              <a:t>va</a:t>
            </a:r>
            <a:r>
              <a:rPr lang="de-DE" sz="3733" dirty="0">
                <a:solidFill>
                  <a:prstClr val="white"/>
                </a:solidFill>
                <a:latin typeface="CS Avva Shenouda" pitchFamily="34" charset="0"/>
              </a:rPr>
              <a:t> ]</a:t>
            </a:r>
            <a:r>
              <a:rPr lang="de-DE" sz="3733" dirty="0" err="1">
                <a:solidFill>
                  <a:prstClr val="white"/>
                </a:solidFill>
                <a:latin typeface="CS Avva Shenouda" pitchFamily="34" charset="0"/>
              </a:rPr>
              <a:t>koinwni`a</a:t>
            </a:r>
            <a:r>
              <a:rPr lang="de-DE" sz="3733" dirty="0">
                <a:solidFill>
                  <a:prstClr val="white"/>
                </a:solidFill>
                <a:latin typeface="CS Avva Shenouda" pitchFamily="34" charset="0"/>
              </a:rPr>
              <a:t> @ </a:t>
            </a:r>
            <a:r>
              <a:rPr lang="de-DE" sz="3733" dirty="0" err="1">
                <a:solidFill>
                  <a:prstClr val="white"/>
                </a:solidFill>
                <a:latin typeface="CS Avva Shenouda" pitchFamily="34" charset="0"/>
              </a:rPr>
              <a:t>nem</a:t>
            </a:r>
            <a:r>
              <a:rPr lang="de-DE" sz="3733" dirty="0">
                <a:solidFill>
                  <a:prstClr val="white"/>
                </a:solidFill>
                <a:latin typeface="CS Avva Shenouda" pitchFamily="34" charset="0"/>
              </a:rPr>
              <a:t> :</a:t>
            </a:r>
            <a:r>
              <a:rPr lang="de-DE" sz="3733" dirty="0" err="1">
                <a:solidFill>
                  <a:prstClr val="white"/>
                </a:solidFill>
                <a:latin typeface="CS Avva Shenouda" pitchFamily="34" charset="0"/>
              </a:rPr>
              <a:t>e`odwroc</a:t>
            </a:r>
            <a:r>
              <a:rPr lang="de-DE" sz="3733" dirty="0">
                <a:solidFill>
                  <a:prstClr val="white"/>
                </a:solidFill>
                <a:latin typeface="CS Avva Shenouda" pitchFamily="34" charset="0"/>
              </a:rPr>
              <a:t> </a:t>
            </a:r>
            <a:r>
              <a:rPr lang="de-DE" sz="3733" dirty="0" err="1">
                <a:solidFill>
                  <a:prstClr val="white"/>
                </a:solidFill>
                <a:latin typeface="CS Avva Shenouda" pitchFamily="34" charset="0"/>
              </a:rPr>
              <a:t>pefma;ytyc</a:t>
            </a:r>
            <a:r>
              <a:rPr lang="de-DE" sz="3733" dirty="0">
                <a:solidFill>
                  <a:prstClr val="white"/>
                </a:solidFill>
                <a:latin typeface="CS Avva Shenouda" pitchFamily="34" charset="0"/>
              </a:rPr>
              <a:t> @ `n=t=e=f......</a:t>
            </a:r>
            <a:endParaRPr lang="fr-FR" sz="3733" dirty="0">
              <a:solidFill>
                <a:prstClr val="white"/>
              </a:solidFill>
              <a:latin typeface="CS Avva Shenouda" pitchFamily="34" charset="0"/>
            </a:endParaRPr>
          </a:p>
        </p:txBody>
      </p:sp>
      <p:sp>
        <p:nvSpPr>
          <p:cNvPr id="7" name="Rectangle 6"/>
          <p:cNvSpPr/>
          <p:nvPr/>
        </p:nvSpPr>
        <p:spPr>
          <a:xfrm>
            <a:off x="1391477" y="3717032"/>
            <a:ext cx="9313035" cy="2390141"/>
          </a:xfrm>
          <a:prstGeom prst="rect">
            <a:avLst/>
          </a:prstGeom>
        </p:spPr>
        <p:txBody>
          <a:bodyPr wrap="square">
            <a:spAutoFit/>
          </a:bodyPr>
          <a:lstStyle/>
          <a:p>
            <a:pPr algn="ctr" defTabSz="914377">
              <a:defRPr/>
            </a:pPr>
            <a:r>
              <a:rPr lang="fr-FR" sz="3733" b="1" dirty="0">
                <a:solidFill>
                  <a:prstClr val="white"/>
                </a:solidFill>
                <a:latin typeface="Book Antiqua" pitchFamily="18" charset="0"/>
              </a:rPr>
              <a:t>Implorez le Seigneur pour nous</a:t>
            </a:r>
          </a:p>
          <a:p>
            <a:pPr algn="ctr" defTabSz="914377">
              <a:defRPr/>
            </a:pPr>
            <a:r>
              <a:rPr lang="fr-FR" sz="3733" b="1" dirty="0">
                <a:solidFill>
                  <a:prstClr val="white"/>
                </a:solidFill>
                <a:latin typeface="Book Antiqua" pitchFamily="18" charset="0"/>
              </a:rPr>
              <a:t>Abba Pacôme le Cénobite,  </a:t>
            </a:r>
          </a:p>
          <a:p>
            <a:pPr algn="ctr" defTabSz="914377">
              <a:defRPr/>
            </a:pPr>
            <a:r>
              <a:rPr lang="fr-FR" sz="3733" b="1" dirty="0">
                <a:solidFill>
                  <a:prstClr val="white"/>
                </a:solidFill>
                <a:latin typeface="Book Antiqua" pitchFamily="18" charset="0"/>
              </a:rPr>
              <a:t>et Théodore son disciple  </a:t>
            </a:r>
          </a:p>
          <a:p>
            <a:pPr algn="ctr" defTabSz="914377">
              <a:defRPr/>
            </a:pPr>
            <a:r>
              <a:rPr lang="fr-FR" sz="3733" b="1" dirty="0">
                <a:solidFill>
                  <a:prstClr val="white"/>
                </a:solidFill>
                <a:latin typeface="Book Antiqua" pitchFamily="18" charset="0"/>
              </a:rPr>
              <a:t>pour qu’Il nous pardonne nos péchés</a:t>
            </a:r>
          </a:p>
        </p:txBody>
      </p:sp>
      <p:sp>
        <p:nvSpPr>
          <p:cNvPr id="2" name="ZoneTexte 1">
            <a:extLst>
              <a:ext uri="{FF2B5EF4-FFF2-40B4-BE49-F238E27FC236}">
                <a16:creationId xmlns:a16="http://schemas.microsoft.com/office/drawing/2014/main" id="{99716C8A-6018-239E-66E8-FE529D7A95C1}"/>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914377">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3" name="ZoneTexte 2">
            <a:hlinkClick r:id="rId2" action="ppaction://hlinksldjump"/>
            <a:extLst>
              <a:ext uri="{FF2B5EF4-FFF2-40B4-BE49-F238E27FC236}">
                <a16:creationId xmlns:a16="http://schemas.microsoft.com/office/drawing/2014/main" id="{3C68CBE5-1303-A0B0-609B-E906B157B5B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52845415"/>
      </p:ext>
    </p:extLst>
  </p:cSld>
  <p:clrMapOvr>
    <a:masterClrMapping/>
  </p:clrMapOvr>
</p:sld>
</file>

<file path=ppt/slides/slide66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59666"/>
          </a:xfrm>
          <a:prstGeom prst="rect">
            <a:avLst/>
          </a:prstGeom>
        </p:spPr>
        <p:txBody>
          <a:bodyPr wrap="square">
            <a:spAutoFit/>
          </a:bodyPr>
          <a:lstStyle/>
          <a:p>
            <a:pPr algn="just" defTabSz="914377" rtl="1">
              <a:defRPr/>
            </a:pPr>
            <a:r>
              <a:rPr lang="ar-EG" sz="4400" dirty="0">
                <a:solidFill>
                  <a:prstClr val="white"/>
                </a:solidFill>
                <a:latin typeface="Calibri"/>
                <a:cs typeface="Arial" panose="020B0604020202020204" pitchFamily="34" charset="0"/>
              </a:rPr>
              <a:t>أطلبا.. </a:t>
            </a:r>
            <a:endParaRPr lang="fr-FR" sz="4400" dirty="0">
              <a:solidFill>
                <a:prstClr val="white"/>
              </a:solidFill>
              <a:latin typeface="Calibri"/>
              <a:cs typeface="Arial" panose="020B0604020202020204" pitchFamily="34" charset="0"/>
            </a:endParaRPr>
          </a:p>
          <a:p>
            <a:pPr algn="just" defTabSz="914377" rtl="1">
              <a:defRPr/>
            </a:pPr>
            <a:r>
              <a:rPr lang="ar-EG" sz="4133" dirty="0" err="1">
                <a:solidFill>
                  <a:prstClr val="white"/>
                </a:solidFill>
                <a:latin typeface="Calibri"/>
                <a:cs typeface="Arial" panose="020B0604020202020204" pitchFamily="34" charset="0"/>
              </a:rPr>
              <a:t>ياأنبا</a:t>
            </a:r>
            <a:r>
              <a:rPr lang="ar-EG" sz="4133" dirty="0">
                <a:solidFill>
                  <a:prstClr val="white"/>
                </a:solidFill>
                <a:latin typeface="Calibri"/>
                <a:cs typeface="Arial" panose="020B0604020202020204" pitchFamily="34" charset="0"/>
              </a:rPr>
              <a:t> </a:t>
            </a:r>
            <a:r>
              <a:rPr lang="ar-EG" sz="4133" dirty="0" err="1">
                <a:solidFill>
                  <a:prstClr val="white"/>
                </a:solidFill>
                <a:latin typeface="Calibri"/>
                <a:cs typeface="Arial" panose="020B0604020202020204" pitchFamily="34" charset="0"/>
              </a:rPr>
              <a:t>شنوده</a:t>
            </a:r>
            <a:r>
              <a:rPr lang="ar-EG" sz="4133" dirty="0">
                <a:solidFill>
                  <a:prstClr val="white"/>
                </a:solidFill>
                <a:latin typeface="Calibri"/>
                <a:cs typeface="Arial" panose="020B0604020202020204" pitchFamily="34" charset="0"/>
              </a:rPr>
              <a:t> رئيس المتوحدين </a:t>
            </a:r>
            <a:endParaRPr lang="fr-FR" sz="4133" dirty="0">
              <a:solidFill>
                <a:prstClr val="white"/>
              </a:solidFill>
              <a:latin typeface="Calibri"/>
              <a:cs typeface="Arial" panose="020B0604020202020204" pitchFamily="34" charset="0"/>
            </a:endParaRPr>
          </a:p>
          <a:p>
            <a:pPr algn="just" defTabSz="914377" rtl="1">
              <a:defRPr/>
            </a:pPr>
            <a:r>
              <a:rPr lang="ar-EG" sz="4400" dirty="0">
                <a:solidFill>
                  <a:prstClr val="white"/>
                </a:solidFill>
                <a:latin typeface="Calibri"/>
                <a:cs typeface="Arial" panose="020B0604020202020204" pitchFamily="34" charset="0"/>
              </a:rPr>
              <a:t>وأنبا ويصا تلميذه </a:t>
            </a:r>
            <a:endParaRPr lang="fr-FR" sz="4400" dirty="0">
              <a:solidFill>
                <a:prstClr val="white"/>
              </a:solidFill>
              <a:latin typeface="Calibri"/>
              <a:cs typeface="Arial" panose="020B0604020202020204" pitchFamily="34" charset="0"/>
            </a:endParaRPr>
          </a:p>
          <a:p>
            <a:pPr algn="just" defTabSz="914377" rtl="1">
              <a:defRPr/>
            </a:pPr>
            <a:r>
              <a:rPr lang="ar-EG" sz="4400" dirty="0">
                <a:solidFill>
                  <a:prstClr val="white"/>
                </a:solidFill>
                <a:latin typeface="Calibri"/>
                <a:cs typeface="Arial" panose="020B0604020202020204" pitchFamily="34" charset="0"/>
              </a:rPr>
              <a:t>ليغفر...</a:t>
            </a:r>
            <a:endParaRPr lang="fr-FR" sz="44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914377">
              <a:defRPr/>
            </a:pPr>
            <a:r>
              <a:rPr lang="fr-FR" sz="3733" dirty="0">
                <a:solidFill>
                  <a:prstClr val="white"/>
                </a:solidFill>
                <a:latin typeface="CS Avva Shenouda" pitchFamily="34" charset="0"/>
              </a:rPr>
              <a:t>T=w @ </a:t>
            </a:r>
            <a:r>
              <a:rPr lang="fr-FR" sz="3733" dirty="0" err="1">
                <a:solidFill>
                  <a:prstClr val="white"/>
                </a:solidFill>
                <a:latin typeface="CS Avva Shenouda" pitchFamily="34" charset="0"/>
              </a:rPr>
              <a:t>abba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Senou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piar,yman`drityc</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abba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Bica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pefma;ytyc</a:t>
            </a:r>
            <a:r>
              <a:rPr lang="fr-FR" sz="3733" dirty="0">
                <a:solidFill>
                  <a:prstClr val="white"/>
                </a:solidFill>
                <a:latin typeface="CS Avva Shenouda" pitchFamily="34" charset="0"/>
              </a:rPr>
              <a:t> @ `n=t=e=f......</a:t>
            </a:r>
          </a:p>
        </p:txBody>
      </p:sp>
      <p:sp>
        <p:nvSpPr>
          <p:cNvPr id="7" name="Rectangle 6"/>
          <p:cNvSpPr/>
          <p:nvPr/>
        </p:nvSpPr>
        <p:spPr>
          <a:xfrm>
            <a:off x="1576355" y="3717032"/>
            <a:ext cx="9056149" cy="2390141"/>
          </a:xfrm>
          <a:prstGeom prst="rect">
            <a:avLst/>
          </a:prstGeom>
        </p:spPr>
        <p:txBody>
          <a:bodyPr wrap="square">
            <a:spAutoFit/>
          </a:bodyPr>
          <a:lstStyle/>
          <a:p>
            <a:pPr algn="ctr" defTabSz="914377">
              <a:defRPr/>
            </a:pPr>
            <a:r>
              <a:rPr lang="fr-FR" sz="3733" b="1" dirty="0">
                <a:solidFill>
                  <a:prstClr val="white"/>
                </a:solidFill>
                <a:latin typeface="Book Antiqua" pitchFamily="18" charset="0"/>
              </a:rPr>
              <a:t>Implorez le Seigneur pour nous</a:t>
            </a:r>
          </a:p>
          <a:p>
            <a:pPr algn="ctr" defTabSz="914377">
              <a:defRPr/>
            </a:pPr>
            <a:r>
              <a:rPr lang="fr-FR" sz="3733" b="1" dirty="0">
                <a:solidFill>
                  <a:prstClr val="white"/>
                </a:solidFill>
                <a:latin typeface="Book Antiqua" pitchFamily="18" charset="0"/>
              </a:rPr>
              <a:t>Abba </a:t>
            </a:r>
            <a:r>
              <a:rPr lang="fr-FR" sz="3733" b="1" dirty="0" err="1">
                <a:solidFill>
                  <a:prstClr val="white"/>
                </a:solidFill>
                <a:latin typeface="Book Antiqua" pitchFamily="18" charset="0"/>
              </a:rPr>
              <a:t>Chénouté</a:t>
            </a:r>
            <a:r>
              <a:rPr lang="fr-FR" sz="3733" b="1" dirty="0">
                <a:solidFill>
                  <a:prstClr val="white"/>
                </a:solidFill>
                <a:latin typeface="Book Antiqua" pitchFamily="18" charset="0"/>
              </a:rPr>
              <a:t> l’archimandrite, </a:t>
            </a:r>
          </a:p>
          <a:p>
            <a:pPr algn="ctr" defTabSz="914377">
              <a:defRPr/>
            </a:pPr>
            <a:r>
              <a:rPr lang="fr-FR" sz="3733" b="1" dirty="0">
                <a:solidFill>
                  <a:prstClr val="white"/>
                </a:solidFill>
                <a:latin typeface="Book Antiqua" pitchFamily="18" charset="0"/>
              </a:rPr>
              <a:t>et </a:t>
            </a:r>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Wissa</a:t>
            </a:r>
            <a:r>
              <a:rPr lang="fr-FR" sz="3733" b="1" dirty="0">
                <a:solidFill>
                  <a:prstClr val="white"/>
                </a:solidFill>
                <a:latin typeface="Book Antiqua" pitchFamily="18" charset="0"/>
              </a:rPr>
              <a:t> son disciple, </a:t>
            </a:r>
          </a:p>
          <a:p>
            <a:pPr algn="ctr" defTabSz="914377">
              <a:defRPr/>
            </a:pPr>
            <a:r>
              <a:rPr lang="fr-FR" sz="3733" b="1" dirty="0">
                <a:solidFill>
                  <a:prstClr val="white"/>
                </a:solidFill>
                <a:latin typeface="Book Antiqua" pitchFamily="18" charset="0"/>
              </a:rPr>
              <a:t>pour qu’Il nous pardonne nos péchés</a:t>
            </a:r>
          </a:p>
        </p:txBody>
      </p:sp>
      <p:sp>
        <p:nvSpPr>
          <p:cNvPr id="2" name="ZoneTexte 1">
            <a:extLst>
              <a:ext uri="{FF2B5EF4-FFF2-40B4-BE49-F238E27FC236}">
                <a16:creationId xmlns:a16="http://schemas.microsoft.com/office/drawing/2014/main" id="{4E8FEEA1-A3FF-7F89-67A0-F247F985E61F}"/>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914377">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3" name="ZoneTexte 2">
            <a:hlinkClick r:id="rId2" action="ppaction://hlinksldjump"/>
            <a:extLst>
              <a:ext uri="{FF2B5EF4-FFF2-40B4-BE49-F238E27FC236}">
                <a16:creationId xmlns:a16="http://schemas.microsoft.com/office/drawing/2014/main" id="{0C78C3C5-2D18-A035-957E-1D90D4BFA48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57788549"/>
      </p:ext>
    </p:extLst>
  </p:cSld>
  <p:clrMapOvr>
    <a:masterClrMapping/>
  </p:clrMapOvr>
</p:sld>
</file>

<file path=ppt/slides/slide66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800767"/>
          </a:xfrm>
          <a:prstGeom prst="rect">
            <a:avLst/>
          </a:prstGeom>
        </p:spPr>
        <p:txBody>
          <a:bodyPr wrap="square">
            <a:spAutoFit/>
          </a:bodyPr>
          <a:lstStyle/>
          <a:p>
            <a:pPr algn="just" defTabSz="914377" rtl="1">
              <a:defRPr/>
            </a:pPr>
            <a:r>
              <a:rPr lang="ar-EG" sz="4400" dirty="0">
                <a:solidFill>
                  <a:prstClr val="white"/>
                </a:solidFill>
                <a:latin typeface="Calibri"/>
                <a:cs typeface="Arial" panose="020B0604020202020204" pitchFamily="34" charset="0"/>
              </a:rPr>
              <a:t>أطلبوا.. </a:t>
            </a:r>
            <a:endParaRPr lang="fr-FR" sz="4400" dirty="0">
              <a:solidFill>
                <a:prstClr val="white"/>
              </a:solidFill>
              <a:latin typeface="Calibri"/>
              <a:cs typeface="Arial" panose="020B0604020202020204" pitchFamily="34" charset="0"/>
            </a:endParaRPr>
          </a:p>
          <a:p>
            <a:pPr algn="just" defTabSz="914377" rtl="1">
              <a:defRPr/>
            </a:pPr>
            <a:r>
              <a:rPr lang="ar-EG" sz="4400" dirty="0" err="1">
                <a:solidFill>
                  <a:prstClr val="white"/>
                </a:solidFill>
                <a:latin typeface="Calibri"/>
                <a:cs typeface="Arial" panose="020B0604020202020204" pitchFamily="34" charset="0"/>
              </a:rPr>
              <a:t>يانبا</a:t>
            </a:r>
            <a:r>
              <a:rPr lang="ar-EG" sz="4400" dirty="0">
                <a:solidFill>
                  <a:prstClr val="white"/>
                </a:solidFill>
                <a:latin typeface="Calibri"/>
                <a:cs typeface="Arial" panose="020B0604020202020204" pitchFamily="34" charset="0"/>
              </a:rPr>
              <a:t> نفر وأنبا </a:t>
            </a:r>
            <a:r>
              <a:rPr lang="ar-EG" sz="4400" dirty="0" err="1">
                <a:solidFill>
                  <a:prstClr val="white"/>
                </a:solidFill>
                <a:latin typeface="Calibri"/>
                <a:cs typeface="Arial" panose="020B0604020202020204" pitchFamily="34" charset="0"/>
              </a:rPr>
              <a:t>كاروس</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cs typeface="Arial" panose="020B0604020202020204" pitchFamily="34" charset="0"/>
            </a:endParaRPr>
          </a:p>
          <a:p>
            <a:pPr algn="just" defTabSz="914377" rtl="1">
              <a:defRPr/>
            </a:pPr>
            <a:r>
              <a:rPr lang="ar-EG" sz="4400" dirty="0">
                <a:solidFill>
                  <a:prstClr val="white"/>
                </a:solidFill>
                <a:latin typeface="Calibri"/>
                <a:cs typeface="Arial" panose="020B0604020202020204" pitchFamily="34" charset="0"/>
              </a:rPr>
              <a:t>وأبانا </a:t>
            </a:r>
            <a:r>
              <a:rPr lang="ar-EG" sz="4400" dirty="0" err="1">
                <a:solidFill>
                  <a:prstClr val="white"/>
                </a:solidFill>
                <a:latin typeface="Calibri"/>
                <a:cs typeface="Arial" panose="020B0604020202020204" pitchFamily="34" charset="0"/>
              </a:rPr>
              <a:t>بفنوتيوس</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cs typeface="Arial" panose="020B0604020202020204" pitchFamily="34" charset="0"/>
            </a:endParaRPr>
          </a:p>
          <a:p>
            <a:pPr algn="just" defTabSz="914377" rtl="1">
              <a:defRPr/>
            </a:pPr>
            <a:r>
              <a:rPr lang="ar-EG" sz="4400" dirty="0">
                <a:solidFill>
                  <a:prstClr val="white"/>
                </a:solidFill>
                <a:latin typeface="Calibri"/>
                <a:cs typeface="Arial" panose="020B0604020202020204" pitchFamily="34" charset="0"/>
              </a:rPr>
              <a:t>ليغفر...</a:t>
            </a:r>
            <a:endParaRPr lang="fr-FR" sz="4400"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1219170">
              <a:defRPr/>
            </a:pPr>
            <a:r>
              <a:rPr lang="fr-FR" sz="3733" dirty="0">
                <a:solidFill>
                  <a:prstClr val="white"/>
                </a:solidFill>
                <a:latin typeface="CS Avva Shenouda" pitchFamily="34" charset="0"/>
              </a:rPr>
              <a:t>¿ T=w @ </a:t>
            </a:r>
            <a:r>
              <a:rPr lang="fr-FR" sz="3733" dirty="0" err="1">
                <a:solidFill>
                  <a:prstClr val="white"/>
                </a:solidFill>
                <a:latin typeface="CS Avva Shenouda" pitchFamily="34" charset="0"/>
              </a:rPr>
              <a:t>abba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Noufer</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abba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Karoc</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peniwt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Pavnoutioc</a:t>
            </a:r>
            <a:r>
              <a:rPr lang="fr-FR" sz="3733" dirty="0">
                <a:solidFill>
                  <a:prstClr val="white"/>
                </a:solidFill>
                <a:latin typeface="CS Avva Shenouda" pitchFamily="34" charset="0"/>
              </a:rPr>
              <a:t> @ `n=t=e=f......</a:t>
            </a:r>
          </a:p>
        </p:txBody>
      </p:sp>
      <p:sp>
        <p:nvSpPr>
          <p:cNvPr id="7" name="Rectangle 6"/>
          <p:cNvSpPr/>
          <p:nvPr/>
        </p:nvSpPr>
        <p:spPr>
          <a:xfrm>
            <a:off x="1559496" y="3717032"/>
            <a:ext cx="9145016" cy="2390141"/>
          </a:xfrm>
          <a:prstGeom prst="rect">
            <a:avLst/>
          </a:prstGeom>
        </p:spPr>
        <p:txBody>
          <a:bodyPr wrap="square">
            <a:spAutoFit/>
          </a:bodyPr>
          <a:lstStyle/>
          <a:p>
            <a:pPr algn="ctr" defTabSz="1219170">
              <a:defRPr/>
            </a:pPr>
            <a:r>
              <a:rPr lang="fr-FR" sz="3733" b="1" dirty="0">
                <a:solidFill>
                  <a:prstClr val="white"/>
                </a:solidFill>
                <a:latin typeface="Book Antiqua" pitchFamily="18" charset="0"/>
              </a:rPr>
              <a:t>Implorez le Seigneur pour nous</a:t>
            </a:r>
          </a:p>
          <a:p>
            <a:pPr algn="ctr" defTabSz="914377">
              <a:defRPr/>
            </a:pPr>
            <a:r>
              <a:rPr lang="fr-FR" sz="3733" b="1" dirty="0">
                <a:solidFill>
                  <a:prstClr val="white"/>
                </a:solidFill>
                <a:latin typeface="Book Antiqua" pitchFamily="18" charset="0"/>
              </a:rPr>
              <a:t>Abba </a:t>
            </a:r>
            <a:r>
              <a:rPr lang="fr-FR" sz="3733" b="1" dirty="0" err="1">
                <a:solidFill>
                  <a:prstClr val="white"/>
                </a:solidFill>
                <a:latin typeface="Book Antiqua" pitchFamily="18" charset="0"/>
              </a:rPr>
              <a:t>Nofer</a:t>
            </a:r>
            <a:r>
              <a:rPr lang="fr-FR" sz="3733" b="1" dirty="0">
                <a:solidFill>
                  <a:prstClr val="white"/>
                </a:solidFill>
                <a:latin typeface="Book Antiqua" pitchFamily="18" charset="0"/>
              </a:rPr>
              <a:t>, Abba Karos, </a:t>
            </a:r>
          </a:p>
          <a:p>
            <a:pPr algn="ctr" defTabSz="914377">
              <a:defRPr/>
            </a:pPr>
            <a:r>
              <a:rPr lang="fr-FR" sz="3733" b="1" dirty="0">
                <a:solidFill>
                  <a:prstClr val="white"/>
                </a:solidFill>
                <a:latin typeface="Book Antiqua" pitchFamily="18" charset="0"/>
              </a:rPr>
              <a:t>et notre père </a:t>
            </a:r>
            <a:r>
              <a:rPr lang="fr-FR" sz="3733" b="1" dirty="0" err="1">
                <a:solidFill>
                  <a:prstClr val="white"/>
                </a:solidFill>
                <a:latin typeface="Book Antiqua" pitchFamily="18" charset="0"/>
              </a:rPr>
              <a:t>Pavnotios</a:t>
            </a:r>
            <a:r>
              <a:rPr lang="fr-FR" sz="3733" b="1" dirty="0">
                <a:solidFill>
                  <a:prstClr val="white"/>
                </a:solidFill>
                <a:latin typeface="Book Antiqua" pitchFamily="18" charset="0"/>
              </a:rPr>
              <a:t>, </a:t>
            </a:r>
          </a:p>
          <a:p>
            <a:pPr algn="ctr" defTabSz="1219170">
              <a:defRPr/>
            </a:pPr>
            <a:r>
              <a:rPr lang="fr-FR" sz="3733" b="1" dirty="0">
                <a:solidFill>
                  <a:prstClr val="white"/>
                </a:solidFill>
                <a:latin typeface="Book Antiqua" pitchFamily="18" charset="0"/>
              </a:rPr>
              <a:t>pour qu’Il nous pardonne nos péchés</a:t>
            </a:r>
          </a:p>
        </p:txBody>
      </p:sp>
      <p:sp>
        <p:nvSpPr>
          <p:cNvPr id="2" name="ZoneTexte 1">
            <a:extLst>
              <a:ext uri="{FF2B5EF4-FFF2-40B4-BE49-F238E27FC236}">
                <a16:creationId xmlns:a16="http://schemas.microsoft.com/office/drawing/2014/main" id="{F2F69688-089E-A10A-8341-964E5CBC9497}"/>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914377">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3" name="ZoneTexte 2">
            <a:hlinkClick r:id="rId2" action="ppaction://hlinksldjump"/>
            <a:extLst>
              <a:ext uri="{FF2B5EF4-FFF2-40B4-BE49-F238E27FC236}">
                <a16:creationId xmlns:a16="http://schemas.microsoft.com/office/drawing/2014/main" id="{0A5CF1D4-3A98-9F79-C050-8AE90DF1569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20676488"/>
      </p:ext>
    </p:extLst>
  </p:cSld>
  <p:clrMapOvr>
    <a:masterClrMapping/>
  </p:clrMapOvr>
</p:sld>
</file>

<file path=ppt/slides/slide66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105424" cy="2800767"/>
          </a:xfrm>
          <a:prstGeom prst="rect">
            <a:avLst/>
          </a:prstGeom>
        </p:spPr>
        <p:txBody>
          <a:bodyPr wrap="square">
            <a:spAutoFit/>
          </a:bodyPr>
          <a:lstStyle/>
          <a:p>
            <a:pPr algn="just" defTabSz="1219170" rtl="1">
              <a:defRPr/>
            </a:pPr>
            <a:r>
              <a:rPr lang="ar-EG" sz="4400" dirty="0">
                <a:solidFill>
                  <a:prstClr val="white"/>
                </a:solidFill>
                <a:latin typeface="Calibri"/>
                <a:cs typeface="Arial" panose="020B0604020202020204" pitchFamily="34" charset="0"/>
              </a:rPr>
              <a:t>أطلبوا.. </a:t>
            </a:r>
            <a:endParaRPr lang="fr-FR" sz="4400" dirty="0">
              <a:solidFill>
                <a:prstClr val="white"/>
              </a:solidFill>
              <a:latin typeface="Calibri"/>
            </a:endParaRPr>
          </a:p>
          <a:p>
            <a:pPr algn="just" defTabSz="1219170" rtl="1">
              <a:defRPr/>
            </a:pPr>
            <a:r>
              <a:rPr lang="ar-EG" sz="4400" dirty="0">
                <a:solidFill>
                  <a:prstClr val="white"/>
                </a:solidFill>
                <a:latin typeface="Calibri"/>
                <a:cs typeface="Arial" panose="020B0604020202020204" pitchFamily="34" charset="0"/>
              </a:rPr>
              <a:t>أنبا توماس السائح</a:t>
            </a:r>
            <a:endParaRPr lang="fr-FR" sz="4400" dirty="0">
              <a:solidFill>
                <a:prstClr val="white"/>
              </a:solidFill>
              <a:latin typeface="Calibri"/>
            </a:endParaRPr>
          </a:p>
          <a:p>
            <a:pPr algn="just" defTabSz="1219170" rtl="1">
              <a:defRPr/>
            </a:pPr>
            <a:r>
              <a:rPr lang="ar-EG" sz="4400" dirty="0">
                <a:solidFill>
                  <a:prstClr val="white"/>
                </a:solidFill>
                <a:latin typeface="Calibri"/>
                <a:cs typeface="Arial" panose="020B0604020202020204" pitchFamily="34" charset="0"/>
              </a:rPr>
              <a:t>وأولاده لباس الصليب</a:t>
            </a:r>
            <a:r>
              <a:rPr lang="fr-FR" sz="4400" dirty="0">
                <a:solidFill>
                  <a:prstClr val="white"/>
                </a:solidFill>
                <a:latin typeface="Calibri"/>
              </a:rPr>
              <a:t> </a:t>
            </a:r>
          </a:p>
          <a:p>
            <a:pPr algn="just" defTabSz="1219170" rtl="1">
              <a:defRPr/>
            </a:pPr>
            <a:r>
              <a:rPr lang="ar-EG" sz="4400" dirty="0">
                <a:solidFill>
                  <a:prstClr val="white"/>
                </a:solidFill>
                <a:latin typeface="Calibri"/>
                <a:cs typeface="Arial" panose="020B0604020202020204" pitchFamily="34" charset="0"/>
              </a:rPr>
              <a:t>ليغفر...</a:t>
            </a:r>
            <a:endParaRPr lang="fr-FR" sz="4400" dirty="0">
              <a:solidFill>
                <a:prstClr val="white"/>
              </a:solidFill>
              <a:latin typeface="Calibri"/>
            </a:endParaRPr>
          </a:p>
        </p:txBody>
      </p:sp>
      <p:sp>
        <p:nvSpPr>
          <p:cNvPr id="6" name="Rectangle 5"/>
          <p:cNvSpPr/>
          <p:nvPr/>
        </p:nvSpPr>
        <p:spPr>
          <a:xfrm>
            <a:off x="431371" y="332657"/>
            <a:ext cx="6096677" cy="2390141"/>
          </a:xfrm>
          <a:prstGeom prst="rect">
            <a:avLst/>
          </a:prstGeom>
        </p:spPr>
        <p:txBody>
          <a:bodyPr wrap="square">
            <a:spAutoFit/>
          </a:bodyPr>
          <a:lstStyle/>
          <a:p>
            <a:pPr algn="just" defTabSz="1219170">
              <a:defRPr/>
            </a:pPr>
            <a:r>
              <a:rPr lang="fr-FR" sz="3733" dirty="0">
                <a:solidFill>
                  <a:prstClr val="white"/>
                </a:solidFill>
                <a:latin typeface="CS Avva Shenouda" pitchFamily="34" charset="0"/>
              </a:rPr>
              <a:t>T=w @ </a:t>
            </a:r>
            <a:r>
              <a:rPr lang="fr-FR" sz="3733" dirty="0" err="1">
                <a:solidFill>
                  <a:prstClr val="white"/>
                </a:solidFill>
                <a:latin typeface="CS Avva Shenouda" pitchFamily="34" charset="0"/>
              </a:rPr>
              <a:t>abba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wmac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pi`ana,writyc</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nefsyri</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ctaurovoroc</a:t>
            </a:r>
            <a:r>
              <a:rPr lang="fr-FR" sz="3733" dirty="0">
                <a:solidFill>
                  <a:prstClr val="white"/>
                </a:solidFill>
                <a:latin typeface="CS Avva Shenouda" pitchFamily="34" charset="0"/>
              </a:rPr>
              <a:t> @ `n=t=e=f..</a:t>
            </a:r>
          </a:p>
        </p:txBody>
      </p:sp>
      <p:sp>
        <p:nvSpPr>
          <p:cNvPr id="7" name="Rectangle 6"/>
          <p:cNvSpPr/>
          <p:nvPr/>
        </p:nvSpPr>
        <p:spPr>
          <a:xfrm>
            <a:off x="1559496" y="3717032"/>
            <a:ext cx="9145016" cy="2390141"/>
          </a:xfrm>
          <a:prstGeom prst="rect">
            <a:avLst/>
          </a:prstGeom>
        </p:spPr>
        <p:txBody>
          <a:bodyPr wrap="square">
            <a:spAutoFit/>
          </a:bodyPr>
          <a:lstStyle/>
          <a:p>
            <a:pPr algn="ctr" defTabSz="914377">
              <a:defRPr/>
            </a:pPr>
            <a:r>
              <a:rPr lang="fr-FR" sz="3733" b="1" dirty="0">
                <a:solidFill>
                  <a:prstClr val="white"/>
                </a:solidFill>
                <a:latin typeface="Book Antiqua" pitchFamily="18" charset="0"/>
              </a:rPr>
              <a:t>Implorez le Seigneur pour nous</a:t>
            </a:r>
          </a:p>
          <a:p>
            <a:pPr algn="ctr" defTabSz="914377">
              <a:defRPr/>
            </a:pPr>
            <a:r>
              <a:rPr lang="fr-FR" sz="3733" b="1" dirty="0">
                <a:solidFill>
                  <a:prstClr val="white"/>
                </a:solidFill>
                <a:latin typeface="Book Antiqua" pitchFamily="18" charset="0"/>
              </a:rPr>
              <a:t>Abba Thomas l’anachorète</a:t>
            </a:r>
          </a:p>
          <a:p>
            <a:pPr algn="ctr" defTabSz="914377">
              <a:defRPr/>
            </a:pPr>
            <a:r>
              <a:rPr lang="fr-FR" sz="3733" b="1" dirty="0">
                <a:solidFill>
                  <a:prstClr val="white"/>
                </a:solidFill>
                <a:latin typeface="Book Antiqua" pitchFamily="18" charset="0"/>
              </a:rPr>
              <a:t>et ses enfants portant la croix</a:t>
            </a:r>
          </a:p>
          <a:p>
            <a:pPr algn="ctr" defTabSz="914377">
              <a:defRPr/>
            </a:pPr>
            <a:r>
              <a:rPr lang="fr-FR" sz="3733" b="1" dirty="0">
                <a:solidFill>
                  <a:prstClr val="white"/>
                </a:solidFill>
                <a:latin typeface="Book Antiqua" pitchFamily="18" charset="0"/>
              </a:rPr>
              <a:t>pour qu’Il nous pardonne nos péchés</a:t>
            </a:r>
          </a:p>
        </p:txBody>
      </p:sp>
      <p:sp>
        <p:nvSpPr>
          <p:cNvPr id="2" name="ZoneTexte 1">
            <a:extLst>
              <a:ext uri="{FF2B5EF4-FFF2-40B4-BE49-F238E27FC236}">
                <a16:creationId xmlns:a16="http://schemas.microsoft.com/office/drawing/2014/main" id="{5D8E7F54-D2EC-9742-96FE-7657C80E0F22}"/>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914377">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3" name="ZoneTexte 2">
            <a:hlinkClick r:id="rId2" action="ppaction://hlinksldjump"/>
            <a:extLst>
              <a:ext uri="{FF2B5EF4-FFF2-40B4-BE49-F238E27FC236}">
                <a16:creationId xmlns:a16="http://schemas.microsoft.com/office/drawing/2014/main" id="{C5C6AC70-1BB3-175B-0BAA-61B68DA9F91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31772728"/>
      </p:ext>
    </p:extLst>
  </p:cSld>
  <p:clrMapOvr>
    <a:masterClrMapping/>
  </p:clrMapOvr>
</p:sld>
</file>

<file path=ppt/slides/slide66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800767"/>
          </a:xfrm>
          <a:prstGeom prst="rect">
            <a:avLst/>
          </a:prstGeom>
        </p:spPr>
        <p:txBody>
          <a:bodyPr wrap="square">
            <a:spAutoFit/>
          </a:bodyPr>
          <a:lstStyle/>
          <a:p>
            <a:pPr algn="just" defTabSz="914377" rtl="1">
              <a:defRPr/>
            </a:pPr>
            <a:r>
              <a:rPr lang="ar-EG" sz="4400" dirty="0">
                <a:solidFill>
                  <a:prstClr val="white"/>
                </a:solidFill>
                <a:latin typeface="Calibri"/>
                <a:cs typeface="Arial" panose="020B0604020202020204" pitchFamily="34" charset="0"/>
              </a:rPr>
              <a:t>اطلبوا.. </a:t>
            </a:r>
            <a:endParaRPr lang="fr-FR" sz="4400" dirty="0">
              <a:solidFill>
                <a:prstClr val="white"/>
              </a:solidFill>
              <a:latin typeface="Calibri"/>
              <a:cs typeface="Arial" panose="020B0604020202020204" pitchFamily="34" charset="0"/>
            </a:endParaRPr>
          </a:p>
          <a:p>
            <a:pPr algn="just" defTabSz="914377" rtl="1">
              <a:defRPr/>
            </a:pPr>
            <a:r>
              <a:rPr lang="ar-EG" sz="4400" dirty="0" err="1">
                <a:solidFill>
                  <a:prstClr val="white"/>
                </a:solidFill>
                <a:latin typeface="Calibri"/>
                <a:cs typeface="Arial" panose="020B0604020202020204" pitchFamily="34" charset="0"/>
              </a:rPr>
              <a:t>ياانبا</a:t>
            </a:r>
            <a:r>
              <a:rPr lang="ar-EG" sz="4400" dirty="0">
                <a:solidFill>
                  <a:prstClr val="white"/>
                </a:solidFill>
                <a:latin typeface="Calibri"/>
                <a:cs typeface="Arial" panose="020B0604020202020204" pitchFamily="34" charset="0"/>
              </a:rPr>
              <a:t> صموئيل المعترف </a:t>
            </a:r>
            <a:endParaRPr lang="fr-FR" sz="4400" dirty="0">
              <a:solidFill>
                <a:prstClr val="white"/>
              </a:solidFill>
              <a:latin typeface="Calibri"/>
              <a:cs typeface="Arial" panose="020B0604020202020204" pitchFamily="34" charset="0"/>
            </a:endParaRPr>
          </a:p>
          <a:p>
            <a:pPr algn="just" defTabSz="914377" rtl="1">
              <a:defRPr/>
            </a:pPr>
            <a:r>
              <a:rPr lang="ar-EG" sz="4400" dirty="0">
                <a:solidFill>
                  <a:prstClr val="white"/>
                </a:solidFill>
                <a:latin typeface="Calibri"/>
                <a:cs typeface="Arial" panose="020B0604020202020204" pitchFamily="34" charset="0"/>
              </a:rPr>
              <a:t>ويُسطس وأبوللو تلميذيه </a:t>
            </a:r>
            <a:endParaRPr lang="fr-FR" sz="4400" dirty="0">
              <a:solidFill>
                <a:prstClr val="white"/>
              </a:solidFill>
              <a:latin typeface="Calibri"/>
              <a:cs typeface="Arial" panose="020B0604020202020204" pitchFamily="34" charset="0"/>
            </a:endParaRPr>
          </a:p>
          <a:p>
            <a:pPr algn="just" defTabSz="914377" rtl="1">
              <a:defRPr/>
            </a:pPr>
            <a:r>
              <a:rPr lang="ar-EG" sz="4400" dirty="0">
                <a:solidFill>
                  <a:prstClr val="white"/>
                </a:solidFill>
                <a:latin typeface="Calibri"/>
                <a:cs typeface="Arial" panose="020B0604020202020204" pitchFamily="34" charset="0"/>
              </a:rPr>
              <a:t>ليغفر...</a:t>
            </a:r>
            <a:endParaRPr lang="fr-FR" sz="44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T=w @ </a:t>
            </a:r>
            <a:r>
              <a:rPr lang="fr-FR" sz="3733" dirty="0" err="1">
                <a:solidFill>
                  <a:prstClr val="white"/>
                </a:solidFill>
                <a:latin typeface="CS Avva Shenouda" pitchFamily="34" charset="0"/>
              </a:rPr>
              <a:t>abba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Camouyl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pi`omologityc</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Iouctoc</a:t>
            </a:r>
            <a:r>
              <a:rPr lang="fr-FR" sz="3733" dirty="0">
                <a:solidFill>
                  <a:prstClr val="white"/>
                </a:solidFill>
                <a:latin typeface="CS Avva Shenouda" pitchFamily="34" charset="0"/>
              </a:rPr>
              <a:t> nem Apollo </a:t>
            </a:r>
            <a:r>
              <a:rPr lang="fr-FR" sz="3733" dirty="0" err="1">
                <a:solidFill>
                  <a:prstClr val="white"/>
                </a:solidFill>
                <a:latin typeface="CS Avva Shenouda" pitchFamily="34" charset="0"/>
              </a:rPr>
              <a:t>nefma;ytyc</a:t>
            </a:r>
            <a:r>
              <a:rPr lang="fr-FR" sz="3733" dirty="0">
                <a:solidFill>
                  <a:prstClr val="white"/>
                </a:solidFill>
                <a:latin typeface="CS Avva Shenouda" pitchFamily="34" charset="0"/>
              </a:rPr>
              <a:t> @ `n=t=e=f...</a:t>
            </a:r>
          </a:p>
        </p:txBody>
      </p:sp>
      <p:sp>
        <p:nvSpPr>
          <p:cNvPr id="7" name="Rectangle 6"/>
          <p:cNvSpPr/>
          <p:nvPr/>
        </p:nvSpPr>
        <p:spPr>
          <a:xfrm>
            <a:off x="1391478" y="3621021"/>
            <a:ext cx="9409045" cy="2390141"/>
          </a:xfrm>
          <a:prstGeom prst="rect">
            <a:avLst/>
          </a:prstGeom>
        </p:spPr>
        <p:txBody>
          <a:bodyPr wrap="square">
            <a:spAutoFit/>
          </a:bodyPr>
          <a:lstStyle/>
          <a:p>
            <a:pPr algn="ctr" defTabSz="1219170">
              <a:defRPr/>
            </a:pPr>
            <a:r>
              <a:rPr lang="fr-FR" sz="3733" b="1" dirty="0">
                <a:solidFill>
                  <a:prstClr val="white"/>
                </a:solidFill>
                <a:latin typeface="Book Antiqua" pitchFamily="18" charset="0"/>
              </a:rPr>
              <a:t>Implorez le Seigneur pour nous</a:t>
            </a:r>
          </a:p>
          <a:p>
            <a:pPr algn="ctr" defTabSz="914377">
              <a:defRPr/>
            </a:pPr>
            <a:r>
              <a:rPr lang="fr-FR" sz="3733" b="1" dirty="0">
                <a:solidFill>
                  <a:prstClr val="white"/>
                </a:solidFill>
                <a:latin typeface="Book Antiqua" pitchFamily="18" charset="0"/>
              </a:rPr>
              <a:t>Abba Samuel le confesseur, </a:t>
            </a:r>
          </a:p>
          <a:p>
            <a:pPr algn="ctr" defTabSz="914377">
              <a:defRPr/>
            </a:pPr>
            <a:r>
              <a:rPr lang="fr-FR" sz="3733" b="1" dirty="0">
                <a:solidFill>
                  <a:prstClr val="white"/>
                </a:solidFill>
                <a:latin typeface="Book Antiqua" pitchFamily="18" charset="0"/>
              </a:rPr>
              <a:t>Justus, Apollo ses disciples, </a:t>
            </a:r>
          </a:p>
          <a:p>
            <a:pPr algn="ctr" defTabSz="1219170">
              <a:defRPr/>
            </a:pPr>
            <a:r>
              <a:rPr lang="fr-FR" sz="3733" b="1" dirty="0">
                <a:solidFill>
                  <a:prstClr val="white"/>
                </a:solidFill>
                <a:latin typeface="Book Antiqua" pitchFamily="18" charset="0"/>
              </a:rPr>
              <a:t>pour qu’Il nous pardonne nos péchés</a:t>
            </a:r>
          </a:p>
        </p:txBody>
      </p:sp>
      <p:sp>
        <p:nvSpPr>
          <p:cNvPr id="2" name="ZoneTexte 1">
            <a:extLst>
              <a:ext uri="{FF2B5EF4-FFF2-40B4-BE49-F238E27FC236}">
                <a16:creationId xmlns:a16="http://schemas.microsoft.com/office/drawing/2014/main" id="{E6559F3F-205A-CA60-7A6D-1FAA02062128}"/>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914377">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3" name="ZoneTexte 2">
            <a:hlinkClick r:id="rId2" action="ppaction://hlinksldjump"/>
            <a:extLst>
              <a:ext uri="{FF2B5EF4-FFF2-40B4-BE49-F238E27FC236}">
                <a16:creationId xmlns:a16="http://schemas.microsoft.com/office/drawing/2014/main" id="{0D7C34F7-01D8-58B7-2E85-2F0E3156E6A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6202570"/>
      </p:ext>
    </p:extLst>
  </p:cSld>
  <p:clrMapOvr>
    <a:masterClrMapping/>
  </p:clrMapOvr>
</p:sld>
</file>

<file path=ppt/slides/slide66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800767"/>
          </a:xfrm>
          <a:prstGeom prst="rect">
            <a:avLst/>
          </a:prstGeom>
        </p:spPr>
        <p:txBody>
          <a:bodyPr wrap="square">
            <a:spAutoFit/>
          </a:bodyPr>
          <a:lstStyle/>
          <a:p>
            <a:pPr algn="just" defTabSz="914377" rtl="1">
              <a:defRPr/>
            </a:pPr>
            <a:r>
              <a:rPr lang="ar-EG" sz="4400" dirty="0">
                <a:solidFill>
                  <a:prstClr val="white"/>
                </a:solidFill>
                <a:latin typeface="Calibri"/>
                <a:cs typeface="Arial" panose="020B0604020202020204" pitchFamily="34" charset="0"/>
              </a:rPr>
              <a:t>أطلبوا.. </a:t>
            </a:r>
            <a:endParaRPr lang="fr-FR" sz="4400" dirty="0">
              <a:solidFill>
                <a:prstClr val="white"/>
              </a:solidFill>
              <a:latin typeface="Calibri"/>
              <a:cs typeface="Arial" panose="020B0604020202020204" pitchFamily="34" charset="0"/>
            </a:endParaRPr>
          </a:p>
          <a:p>
            <a:pPr algn="just" defTabSz="914377" rtl="1">
              <a:defRPr/>
            </a:pPr>
            <a:r>
              <a:rPr lang="ar-EG" sz="4400" dirty="0" err="1">
                <a:solidFill>
                  <a:prstClr val="white"/>
                </a:solidFill>
                <a:latin typeface="Calibri"/>
                <a:cs typeface="Arial" panose="020B0604020202020204" pitchFamily="34" charset="0"/>
              </a:rPr>
              <a:t>ياأنبا</a:t>
            </a:r>
            <a:r>
              <a:rPr lang="ar-EG" sz="4400" dirty="0">
                <a:solidFill>
                  <a:prstClr val="white"/>
                </a:solidFill>
                <a:latin typeface="Calibri"/>
                <a:cs typeface="Arial" panose="020B0604020202020204" pitchFamily="34" charset="0"/>
              </a:rPr>
              <a:t> ابوللو وأنبا أبيب </a:t>
            </a:r>
            <a:endParaRPr lang="fr-FR" sz="4400" dirty="0">
              <a:solidFill>
                <a:prstClr val="white"/>
              </a:solidFill>
              <a:latin typeface="Calibri"/>
              <a:cs typeface="Arial" panose="020B0604020202020204" pitchFamily="34" charset="0"/>
            </a:endParaRPr>
          </a:p>
          <a:p>
            <a:pPr algn="just" defTabSz="914377" rtl="1">
              <a:defRPr/>
            </a:pPr>
            <a:r>
              <a:rPr lang="ar-EG" sz="4400" dirty="0">
                <a:solidFill>
                  <a:prstClr val="white"/>
                </a:solidFill>
                <a:latin typeface="Calibri"/>
                <a:cs typeface="Arial" panose="020B0604020202020204" pitchFamily="34" charset="0"/>
              </a:rPr>
              <a:t>وأبانا أنبا </a:t>
            </a:r>
            <a:r>
              <a:rPr lang="ar-EG" sz="4400" dirty="0" err="1">
                <a:solidFill>
                  <a:prstClr val="white"/>
                </a:solidFill>
                <a:latin typeface="Calibri"/>
                <a:cs typeface="Arial" panose="020B0604020202020204" pitchFamily="34" charset="0"/>
              </a:rPr>
              <a:t>بيجيمى</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cs typeface="Arial" panose="020B0604020202020204" pitchFamily="34" charset="0"/>
            </a:endParaRPr>
          </a:p>
          <a:p>
            <a:pPr algn="just" defTabSz="914377" rtl="1">
              <a:defRPr/>
            </a:pPr>
            <a:r>
              <a:rPr lang="ar-EG" sz="4400" dirty="0">
                <a:solidFill>
                  <a:prstClr val="white"/>
                </a:solidFill>
                <a:latin typeface="Calibri"/>
                <a:cs typeface="Arial" panose="020B0604020202020204" pitchFamily="34" charset="0"/>
              </a:rPr>
              <a:t>ليغفر...</a:t>
            </a:r>
            <a:endParaRPr lang="fr-FR" sz="4400"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defRPr/>
            </a:pPr>
            <a:r>
              <a:rPr lang="fr-FR" sz="3733" dirty="0">
                <a:solidFill>
                  <a:prstClr val="white"/>
                </a:solidFill>
                <a:latin typeface="CS Avva Shenouda" pitchFamily="34" charset="0"/>
              </a:rPr>
              <a:t>T=w @ </a:t>
            </a:r>
            <a:r>
              <a:rPr lang="fr-FR" sz="3733" dirty="0" err="1">
                <a:solidFill>
                  <a:prstClr val="white"/>
                </a:solidFill>
                <a:latin typeface="CS Avva Shenouda" pitchFamily="34" charset="0"/>
              </a:rPr>
              <a:t>abba</a:t>
            </a:r>
            <a:r>
              <a:rPr lang="fr-FR" sz="3733" dirty="0">
                <a:solidFill>
                  <a:prstClr val="white"/>
                </a:solidFill>
                <a:latin typeface="CS Avva Shenouda" pitchFamily="34" charset="0"/>
              </a:rPr>
              <a:t> Apollo nem </a:t>
            </a:r>
            <a:r>
              <a:rPr lang="fr-FR" sz="3733" dirty="0" err="1">
                <a:solidFill>
                  <a:prstClr val="white"/>
                </a:solidFill>
                <a:latin typeface="CS Avva Shenouda" pitchFamily="34" charset="0"/>
              </a:rPr>
              <a:t>abba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Apip</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peniwt</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abba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Pijimi</a:t>
            </a:r>
            <a:r>
              <a:rPr lang="fr-FR" sz="3733" dirty="0">
                <a:solidFill>
                  <a:prstClr val="white"/>
                </a:solidFill>
                <a:latin typeface="CS Avva Shenouda" pitchFamily="34" charset="0"/>
              </a:rPr>
              <a:t> @ `n=t=e=f......</a:t>
            </a:r>
          </a:p>
        </p:txBody>
      </p:sp>
      <p:sp>
        <p:nvSpPr>
          <p:cNvPr id="7" name="Rectangle 6"/>
          <p:cNvSpPr/>
          <p:nvPr/>
        </p:nvSpPr>
        <p:spPr>
          <a:xfrm>
            <a:off x="1576355" y="3717032"/>
            <a:ext cx="9056149" cy="2390141"/>
          </a:xfrm>
          <a:prstGeom prst="rect">
            <a:avLst/>
          </a:prstGeom>
        </p:spPr>
        <p:txBody>
          <a:bodyPr wrap="square">
            <a:spAutoFit/>
          </a:bodyPr>
          <a:lstStyle/>
          <a:p>
            <a:pPr algn="ctr" defTabSz="1219170">
              <a:defRPr/>
            </a:pPr>
            <a:r>
              <a:rPr lang="fr-FR" sz="3733" b="1" dirty="0">
                <a:solidFill>
                  <a:prstClr val="white"/>
                </a:solidFill>
                <a:latin typeface="Book Antiqua" pitchFamily="18" charset="0"/>
              </a:rPr>
              <a:t>Implorez le Seigneur pour nous</a:t>
            </a:r>
          </a:p>
          <a:p>
            <a:pPr algn="ctr" defTabSz="914377">
              <a:defRPr/>
            </a:pPr>
            <a:r>
              <a:rPr lang="fr-FR" sz="3733" b="1" dirty="0">
                <a:solidFill>
                  <a:prstClr val="white"/>
                </a:solidFill>
                <a:latin typeface="Book Antiqua" pitchFamily="18" charset="0"/>
              </a:rPr>
              <a:t>Abba Apollo, Abba </a:t>
            </a:r>
            <a:r>
              <a:rPr lang="fr-FR" sz="3733" b="1" dirty="0" err="1">
                <a:solidFill>
                  <a:prstClr val="white"/>
                </a:solidFill>
                <a:latin typeface="Book Antiqua" pitchFamily="18" charset="0"/>
              </a:rPr>
              <a:t>Apip</a:t>
            </a:r>
            <a:r>
              <a:rPr lang="fr-FR" sz="3733" b="1" dirty="0">
                <a:solidFill>
                  <a:prstClr val="white"/>
                </a:solidFill>
                <a:latin typeface="Book Antiqua" pitchFamily="18" charset="0"/>
              </a:rPr>
              <a:t>, </a:t>
            </a:r>
          </a:p>
          <a:p>
            <a:pPr algn="ctr" defTabSz="914377">
              <a:defRPr/>
            </a:pPr>
            <a:r>
              <a:rPr lang="fr-FR" sz="3733" b="1" dirty="0">
                <a:solidFill>
                  <a:prstClr val="white"/>
                </a:solidFill>
                <a:latin typeface="Book Antiqua" pitchFamily="18" charset="0"/>
              </a:rPr>
              <a:t>notre père </a:t>
            </a:r>
            <a:r>
              <a:rPr lang="fr-FR" sz="3733" b="1" dirty="0" err="1">
                <a:solidFill>
                  <a:prstClr val="white"/>
                </a:solidFill>
                <a:latin typeface="Book Antiqua" pitchFamily="18" charset="0"/>
              </a:rPr>
              <a:t>Abba</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Pigimi</a:t>
            </a:r>
            <a:r>
              <a:rPr lang="fr-FR" sz="3733" b="1" dirty="0">
                <a:solidFill>
                  <a:prstClr val="white"/>
                </a:solidFill>
                <a:latin typeface="Book Antiqua" pitchFamily="18" charset="0"/>
              </a:rPr>
              <a:t>, </a:t>
            </a:r>
          </a:p>
          <a:p>
            <a:pPr algn="ctr" defTabSz="1219170">
              <a:defRPr/>
            </a:pPr>
            <a:r>
              <a:rPr lang="fr-FR" sz="3733" b="1" dirty="0">
                <a:solidFill>
                  <a:prstClr val="white"/>
                </a:solidFill>
                <a:latin typeface="Book Antiqua" pitchFamily="18" charset="0"/>
              </a:rPr>
              <a:t>pour qu’Il nous pardonne nos péchés</a:t>
            </a:r>
          </a:p>
        </p:txBody>
      </p:sp>
      <p:sp>
        <p:nvSpPr>
          <p:cNvPr id="2" name="ZoneTexte 1">
            <a:extLst>
              <a:ext uri="{FF2B5EF4-FFF2-40B4-BE49-F238E27FC236}">
                <a16:creationId xmlns:a16="http://schemas.microsoft.com/office/drawing/2014/main" id="{8B49F8B7-531E-15FC-54A7-7515F9E80841}"/>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914377">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3" name="ZoneTexte 2">
            <a:hlinkClick r:id="rId2" action="ppaction://hlinksldjump"/>
            <a:extLst>
              <a:ext uri="{FF2B5EF4-FFF2-40B4-BE49-F238E27FC236}">
                <a16:creationId xmlns:a16="http://schemas.microsoft.com/office/drawing/2014/main" id="{CAF2808E-A002-4913-D216-ED457E29C86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25061052"/>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6"/>
            <a:ext cx="11247156" cy="1446550"/>
          </a:xfrm>
          <a:prstGeom prst="rect">
            <a:avLst/>
          </a:prstGeom>
        </p:spPr>
        <p:txBody>
          <a:bodyPr wrap="square">
            <a:spAutoFit/>
          </a:bodyPr>
          <a:lstStyle/>
          <a:p>
            <a:pPr algn="just" rtl="1"/>
            <a:r>
              <a:rPr lang="ar-EG" sz="4400" dirty="0">
                <a:solidFill>
                  <a:prstClr val="white"/>
                </a:solidFill>
              </a:rPr>
              <a:t>فليرفعوه في كنيسة شعبه. وليباركوه على منابر </a:t>
            </a:r>
            <a:r>
              <a:rPr lang="ar-EG" sz="4400" dirty="0" err="1">
                <a:solidFill>
                  <a:prstClr val="white"/>
                </a:solidFill>
              </a:rPr>
              <a:t>الشيوخ.</a:t>
            </a:r>
            <a:r>
              <a:rPr lang="ar-EG" sz="4400" dirty="0">
                <a:solidFill>
                  <a:prstClr val="white"/>
                </a:solidFill>
              </a:rPr>
              <a:t> لأنه جعل الأبوة مثل </a:t>
            </a:r>
            <a:r>
              <a:rPr lang="ar-EG" sz="4400" dirty="0" err="1">
                <a:solidFill>
                  <a:prstClr val="white"/>
                </a:solidFill>
              </a:rPr>
              <a:t>الخراف.</a:t>
            </a:r>
            <a:r>
              <a:rPr lang="ar-EG" sz="4400" dirty="0">
                <a:solidFill>
                  <a:prstClr val="white"/>
                </a:solidFill>
              </a:rPr>
              <a:t> يُبصر المستقيمون و يفرحون. </a:t>
            </a:r>
            <a:r>
              <a:rPr lang="ar-EG" sz="4400" dirty="0" err="1">
                <a:solidFill>
                  <a:prstClr val="white"/>
                </a:solidFill>
              </a:rPr>
              <a:t>الليلويا</a:t>
            </a:r>
            <a:endParaRPr lang="fr-FR" sz="4400" dirty="0">
              <a:solidFill>
                <a:prstClr val="white"/>
              </a:solidFill>
            </a:endParaRPr>
          </a:p>
        </p:txBody>
      </p:sp>
      <p:sp>
        <p:nvSpPr>
          <p:cNvPr id="7" name="Rectangle 6"/>
          <p:cNvSpPr/>
          <p:nvPr/>
        </p:nvSpPr>
        <p:spPr>
          <a:xfrm>
            <a:off x="457200" y="3476615"/>
            <a:ext cx="11247156" cy="1477328"/>
          </a:xfrm>
          <a:prstGeom prst="rect">
            <a:avLst/>
          </a:prstGeom>
        </p:spPr>
        <p:txBody>
          <a:bodyPr wrap="square">
            <a:spAutoFit/>
          </a:bodyPr>
          <a:lstStyle/>
          <a:p>
            <a:pPr algn="ctr"/>
            <a:r>
              <a:rPr lang="fr-FR" sz="3000" b="1" dirty="0">
                <a:solidFill>
                  <a:prstClr val="white"/>
                </a:solidFill>
                <a:latin typeface="Book Antiqua" pitchFamily="18" charset="0"/>
              </a:rPr>
              <a:t>Qu’il l’élève sur son peuple et qu’il le bénisse sur des anciens car il a rendu la parenté comme les pâturages. Il regarde les justes qui sont dans la joie. Alléluia.</a:t>
            </a:r>
          </a:p>
        </p:txBody>
      </p:sp>
      <p:sp>
        <p:nvSpPr>
          <p:cNvPr id="4" name="Rectangle 3">
            <a:hlinkClick r:id="rId2" action="ppaction://hlinksldjump"/>
            <a:extLst>
              <a:ext uri="{FF2B5EF4-FFF2-40B4-BE49-F238E27FC236}">
                <a16:creationId xmlns:a16="http://schemas.microsoft.com/office/drawing/2014/main" id="{E3585E44-316B-6219-1BE8-0FD74A50A7BC}"/>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304DA783-EB28-A6D8-4DD0-F785A3AFE89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A6AA9594-1E7D-3934-D0B4-0EC810C4EF4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02106558"/>
      </p:ext>
    </p:extLst>
  </p:cSld>
  <p:clrMapOvr>
    <a:masterClrMapping/>
  </p:clrMapOvr>
</p:sld>
</file>

<file path=ppt/slides/slide67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2800767"/>
          </a:xfrm>
          <a:prstGeom prst="rect">
            <a:avLst/>
          </a:prstGeom>
        </p:spPr>
        <p:txBody>
          <a:bodyPr wrap="square">
            <a:spAutoFit/>
          </a:bodyPr>
          <a:lstStyle/>
          <a:p>
            <a:pPr algn="just" defTabSz="914377" rtl="1">
              <a:defRPr/>
            </a:pPr>
            <a:r>
              <a:rPr lang="ar-EG" sz="4400" dirty="0">
                <a:solidFill>
                  <a:prstClr val="white"/>
                </a:solidFill>
                <a:latin typeface="Calibri"/>
                <a:cs typeface="Arial" panose="020B0604020202020204" pitchFamily="34" charset="0"/>
              </a:rPr>
              <a:t>اطلبوا.. </a:t>
            </a:r>
            <a:endParaRPr lang="fr-FR" sz="4400" dirty="0">
              <a:solidFill>
                <a:prstClr val="white"/>
              </a:solidFill>
              <a:latin typeface="Calibri"/>
              <a:cs typeface="Arial" panose="020B0604020202020204" pitchFamily="34" charset="0"/>
            </a:endParaRPr>
          </a:p>
          <a:p>
            <a:pPr algn="just" defTabSz="914377" rtl="1">
              <a:defRPr/>
            </a:pPr>
            <a:r>
              <a:rPr lang="ar-EG" sz="4400" dirty="0" err="1">
                <a:solidFill>
                  <a:prstClr val="white"/>
                </a:solidFill>
                <a:latin typeface="Calibri"/>
                <a:cs typeface="Arial" panose="020B0604020202020204" pitchFamily="34" charset="0"/>
              </a:rPr>
              <a:t>ياأبيفانيوس</a:t>
            </a:r>
            <a:r>
              <a:rPr lang="ar-EG" sz="4400" dirty="0">
                <a:solidFill>
                  <a:prstClr val="white"/>
                </a:solidFill>
                <a:latin typeface="Calibri"/>
                <a:cs typeface="Arial" panose="020B0604020202020204" pitchFamily="34" charset="0"/>
              </a:rPr>
              <a:t> </a:t>
            </a:r>
            <a:r>
              <a:rPr lang="ar-EG" sz="4400" dirty="0" err="1">
                <a:solidFill>
                  <a:prstClr val="white"/>
                </a:solidFill>
                <a:latin typeface="Calibri"/>
                <a:cs typeface="Arial" panose="020B0604020202020204" pitchFamily="34" charset="0"/>
              </a:rPr>
              <a:t>وأمونيوس</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cs typeface="Arial" panose="020B0604020202020204" pitchFamily="34" charset="0"/>
            </a:endParaRPr>
          </a:p>
          <a:p>
            <a:pPr algn="just" defTabSz="914377" rtl="1">
              <a:defRPr/>
            </a:pPr>
            <a:r>
              <a:rPr lang="ar-EG" sz="4400" dirty="0" err="1">
                <a:solidFill>
                  <a:prstClr val="white"/>
                </a:solidFill>
                <a:latin typeface="Calibri"/>
                <a:cs typeface="Arial" panose="020B0604020202020204" pitchFamily="34" charset="0"/>
              </a:rPr>
              <a:t>وأرشليدس</a:t>
            </a:r>
            <a:r>
              <a:rPr lang="ar-EG" sz="4400" dirty="0">
                <a:solidFill>
                  <a:prstClr val="white"/>
                </a:solidFill>
                <a:latin typeface="Calibri"/>
                <a:cs typeface="Arial" panose="020B0604020202020204" pitchFamily="34" charset="0"/>
              </a:rPr>
              <a:t> </a:t>
            </a:r>
            <a:r>
              <a:rPr lang="ar-EG" sz="4400" dirty="0" err="1">
                <a:solidFill>
                  <a:prstClr val="white"/>
                </a:solidFill>
                <a:latin typeface="Calibri"/>
                <a:cs typeface="Arial" panose="020B0604020202020204" pitchFamily="34" charset="0"/>
              </a:rPr>
              <a:t>وأرسانيوس</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cs typeface="Arial" panose="020B0604020202020204" pitchFamily="34" charset="0"/>
            </a:endParaRPr>
          </a:p>
          <a:p>
            <a:pPr algn="just" defTabSz="914377" rtl="1">
              <a:defRPr/>
            </a:pPr>
            <a:r>
              <a:rPr lang="ar-EG" sz="4400" dirty="0">
                <a:solidFill>
                  <a:prstClr val="white"/>
                </a:solidFill>
                <a:latin typeface="Calibri"/>
                <a:cs typeface="Arial" panose="020B0604020202020204" pitchFamily="34" charset="0"/>
              </a:rPr>
              <a:t>ليغفر...</a:t>
            </a:r>
            <a:endParaRPr lang="fr-FR" sz="44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pt-BR" sz="3733" dirty="0">
                <a:solidFill>
                  <a:prstClr val="white"/>
                </a:solidFill>
                <a:latin typeface="CS Avva Shenouda" pitchFamily="34" charset="0"/>
              </a:rPr>
              <a:t>T=w @ Epivanioc nem Ammwnioc @ nem Ar,yllityc nem Arcenioc @ `n=t=e=f......</a:t>
            </a:r>
            <a:endParaRPr lang="fr-FR" sz="3733" dirty="0">
              <a:solidFill>
                <a:prstClr val="white"/>
              </a:solidFill>
              <a:latin typeface="CS Avva Shenouda" pitchFamily="34" charset="0"/>
            </a:endParaRPr>
          </a:p>
        </p:txBody>
      </p:sp>
      <p:sp>
        <p:nvSpPr>
          <p:cNvPr id="7" name="Rectangle 6"/>
          <p:cNvSpPr/>
          <p:nvPr/>
        </p:nvSpPr>
        <p:spPr>
          <a:xfrm>
            <a:off x="1576355" y="3717032"/>
            <a:ext cx="9056149" cy="2390141"/>
          </a:xfrm>
          <a:prstGeom prst="rect">
            <a:avLst/>
          </a:prstGeom>
        </p:spPr>
        <p:txBody>
          <a:bodyPr wrap="square">
            <a:spAutoFit/>
          </a:bodyPr>
          <a:lstStyle/>
          <a:p>
            <a:pPr algn="ctr" defTabSz="1219170">
              <a:defRPr/>
            </a:pPr>
            <a:r>
              <a:rPr lang="fr-FR" sz="3733" b="1" dirty="0">
                <a:solidFill>
                  <a:prstClr val="white"/>
                </a:solidFill>
                <a:latin typeface="Book Antiqua" pitchFamily="18" charset="0"/>
              </a:rPr>
              <a:t>Implorez le Seigneur pour nous</a:t>
            </a:r>
          </a:p>
          <a:p>
            <a:pPr algn="ctr" defTabSz="914377">
              <a:defRPr/>
            </a:pPr>
            <a:r>
              <a:rPr lang="fr-FR" sz="3733" b="1" dirty="0">
                <a:solidFill>
                  <a:prstClr val="white"/>
                </a:solidFill>
                <a:latin typeface="Book Antiqua" pitchFamily="18" charset="0"/>
              </a:rPr>
              <a:t>Épiphane et </a:t>
            </a:r>
            <a:r>
              <a:rPr lang="fr-FR" sz="3733" b="1" dirty="0" err="1">
                <a:solidFill>
                  <a:prstClr val="white"/>
                </a:solidFill>
                <a:latin typeface="Book Antiqua" pitchFamily="18" charset="0"/>
              </a:rPr>
              <a:t>Amonios</a:t>
            </a:r>
            <a:r>
              <a:rPr lang="fr-FR" sz="3733" b="1" dirty="0">
                <a:solidFill>
                  <a:prstClr val="white"/>
                </a:solidFill>
                <a:latin typeface="Book Antiqua" pitchFamily="18" charset="0"/>
              </a:rPr>
              <a:t>, </a:t>
            </a:r>
          </a:p>
          <a:p>
            <a:pPr algn="ctr" defTabSz="914377">
              <a:defRPr/>
            </a:pPr>
            <a:r>
              <a:rPr lang="fr-FR" sz="3733" b="1" dirty="0" err="1">
                <a:solidFill>
                  <a:prstClr val="white"/>
                </a:solidFill>
                <a:latin typeface="Book Antiqua" pitchFamily="18" charset="0"/>
              </a:rPr>
              <a:t>Archillidis</a:t>
            </a:r>
            <a:r>
              <a:rPr lang="fr-FR" sz="3733" b="1" dirty="0">
                <a:solidFill>
                  <a:prstClr val="white"/>
                </a:solidFill>
                <a:latin typeface="Book Antiqua" pitchFamily="18" charset="0"/>
              </a:rPr>
              <a:t> et Arsène, </a:t>
            </a:r>
          </a:p>
          <a:p>
            <a:pPr algn="ctr" defTabSz="1219170">
              <a:defRPr/>
            </a:pPr>
            <a:r>
              <a:rPr lang="fr-FR" sz="3733" b="1" dirty="0">
                <a:solidFill>
                  <a:prstClr val="white"/>
                </a:solidFill>
                <a:latin typeface="Book Antiqua" pitchFamily="18" charset="0"/>
              </a:rPr>
              <a:t>pour qu’Il nous pardonne nos péchés</a:t>
            </a:r>
          </a:p>
        </p:txBody>
      </p:sp>
      <p:sp>
        <p:nvSpPr>
          <p:cNvPr id="2" name="ZoneTexte 1">
            <a:extLst>
              <a:ext uri="{FF2B5EF4-FFF2-40B4-BE49-F238E27FC236}">
                <a16:creationId xmlns:a16="http://schemas.microsoft.com/office/drawing/2014/main" id="{F018ADC9-BB59-DD51-D509-2891AFA52774}"/>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914377">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3" name="ZoneTexte 2">
            <a:hlinkClick r:id="rId2" action="ppaction://hlinksldjump"/>
            <a:extLst>
              <a:ext uri="{FF2B5EF4-FFF2-40B4-BE49-F238E27FC236}">
                <a16:creationId xmlns:a16="http://schemas.microsoft.com/office/drawing/2014/main" id="{9C3A8E14-3238-99AD-0447-4762634B0C9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79995600"/>
      </p:ext>
    </p:extLst>
  </p:cSld>
  <p:clrMapOvr>
    <a:masterClrMapping/>
  </p:clrMapOvr>
</p:sld>
</file>

<file path=ppt/slides/slide67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800767"/>
          </a:xfrm>
          <a:prstGeom prst="rect">
            <a:avLst/>
          </a:prstGeom>
        </p:spPr>
        <p:txBody>
          <a:bodyPr wrap="square">
            <a:spAutoFit/>
          </a:bodyPr>
          <a:lstStyle/>
          <a:p>
            <a:pPr algn="just" defTabSz="914377" rtl="1">
              <a:defRPr/>
            </a:pPr>
            <a:r>
              <a:rPr lang="ar-EG" sz="4400" dirty="0">
                <a:solidFill>
                  <a:prstClr val="white"/>
                </a:solidFill>
                <a:latin typeface="Calibri"/>
                <a:cs typeface="Arial" panose="020B0604020202020204" pitchFamily="34" charset="0"/>
              </a:rPr>
              <a:t>اطلبوا.. </a:t>
            </a:r>
            <a:endParaRPr lang="fr-FR" sz="4400" dirty="0">
              <a:solidFill>
                <a:prstClr val="white"/>
              </a:solidFill>
              <a:latin typeface="Calibri"/>
              <a:cs typeface="Arial" panose="020B0604020202020204" pitchFamily="34" charset="0"/>
            </a:endParaRPr>
          </a:p>
          <a:p>
            <a:pPr algn="just" defTabSz="914377" rtl="1">
              <a:defRPr/>
            </a:pPr>
            <a:r>
              <a:rPr lang="ar-EG" sz="4400" dirty="0" err="1">
                <a:solidFill>
                  <a:prstClr val="white"/>
                </a:solidFill>
                <a:latin typeface="Calibri"/>
                <a:cs typeface="Arial" panose="020B0604020202020204" pitchFamily="34" charset="0"/>
              </a:rPr>
              <a:t>يامصاف</a:t>
            </a:r>
            <a:r>
              <a:rPr lang="ar-EG" sz="4400" dirty="0">
                <a:solidFill>
                  <a:prstClr val="white"/>
                </a:solidFill>
                <a:latin typeface="Calibri"/>
                <a:cs typeface="Arial" panose="020B0604020202020204" pitchFamily="34" charset="0"/>
              </a:rPr>
              <a:t> لباس الصليب </a:t>
            </a:r>
            <a:endParaRPr lang="fr-FR" sz="4400" dirty="0">
              <a:solidFill>
                <a:prstClr val="white"/>
              </a:solidFill>
              <a:latin typeface="Calibri"/>
              <a:cs typeface="Arial" panose="020B0604020202020204" pitchFamily="34" charset="0"/>
            </a:endParaRPr>
          </a:p>
          <a:p>
            <a:pPr algn="just" defTabSz="914377" rtl="1">
              <a:defRPr/>
            </a:pPr>
            <a:r>
              <a:rPr lang="ar-EG" sz="4400" dirty="0">
                <a:solidFill>
                  <a:prstClr val="white"/>
                </a:solidFill>
                <a:latin typeface="Calibri"/>
                <a:cs typeface="Arial" panose="020B0604020202020204" pitchFamily="34" charset="0"/>
              </a:rPr>
              <a:t>الذين كملوا </a:t>
            </a:r>
            <a:r>
              <a:rPr lang="ar-EG" sz="4400" dirty="0" err="1">
                <a:solidFill>
                  <a:prstClr val="white"/>
                </a:solidFill>
                <a:latin typeface="Calibri"/>
                <a:cs typeface="Arial" panose="020B0604020202020204" pitchFamily="34" charset="0"/>
              </a:rPr>
              <a:t>فى</a:t>
            </a:r>
            <a:r>
              <a:rPr lang="ar-EG" sz="4400" dirty="0">
                <a:solidFill>
                  <a:prstClr val="white"/>
                </a:solidFill>
                <a:latin typeface="Calibri"/>
                <a:cs typeface="Arial" panose="020B0604020202020204" pitchFamily="34" charset="0"/>
              </a:rPr>
              <a:t> </a:t>
            </a:r>
            <a:r>
              <a:rPr lang="ar-EG" sz="4400" dirty="0" err="1">
                <a:solidFill>
                  <a:prstClr val="white"/>
                </a:solidFill>
                <a:latin typeface="Calibri"/>
                <a:cs typeface="Arial" panose="020B0604020202020204" pitchFamily="34" charset="0"/>
              </a:rPr>
              <a:t>البرارى</a:t>
            </a:r>
            <a:r>
              <a:rPr lang="ar-EG" sz="4400" dirty="0">
                <a:solidFill>
                  <a:prstClr val="white"/>
                </a:solidFill>
                <a:latin typeface="Calibri"/>
                <a:cs typeface="Arial" panose="020B0604020202020204" pitchFamily="34" charset="0"/>
              </a:rPr>
              <a:t> </a:t>
            </a:r>
            <a:endParaRPr lang="fr-FR" sz="4400" dirty="0">
              <a:solidFill>
                <a:prstClr val="white"/>
              </a:solidFill>
              <a:latin typeface="Calibri"/>
              <a:cs typeface="Arial" panose="020B0604020202020204" pitchFamily="34" charset="0"/>
            </a:endParaRPr>
          </a:p>
          <a:p>
            <a:pPr algn="just" defTabSz="914377" rtl="1">
              <a:defRPr/>
            </a:pPr>
            <a:r>
              <a:rPr lang="ar-EG" sz="4400" dirty="0">
                <a:solidFill>
                  <a:prstClr val="white"/>
                </a:solidFill>
                <a:latin typeface="Calibri"/>
                <a:cs typeface="Arial" panose="020B0604020202020204" pitchFamily="34" charset="0"/>
              </a:rPr>
              <a:t>ليغفر...</a:t>
            </a:r>
            <a:endParaRPr lang="fr-FR" sz="4400" dirty="0">
              <a:solidFill>
                <a:prstClr val="white"/>
              </a:solidFill>
              <a:latin typeface="Calibri"/>
            </a:endParaRPr>
          </a:p>
        </p:txBody>
      </p:sp>
      <p:sp>
        <p:nvSpPr>
          <p:cNvPr id="6" name="Rectangle 5"/>
          <p:cNvSpPr/>
          <p:nvPr/>
        </p:nvSpPr>
        <p:spPr>
          <a:xfrm>
            <a:off x="431371" y="332656"/>
            <a:ext cx="6096677" cy="1815690"/>
          </a:xfrm>
          <a:prstGeom prst="rect">
            <a:avLst/>
          </a:prstGeom>
        </p:spPr>
        <p:txBody>
          <a:bodyPr wrap="square">
            <a:spAutoFit/>
          </a:bodyPr>
          <a:lstStyle/>
          <a:p>
            <a:pPr algn="just" defTabSz="914377">
              <a:defRPr/>
            </a:pPr>
            <a:r>
              <a:rPr lang="fr-FR" sz="3733" dirty="0">
                <a:solidFill>
                  <a:prstClr val="white"/>
                </a:solidFill>
                <a:latin typeface="CS Avva Shenouda" pitchFamily="34" charset="0"/>
              </a:rPr>
              <a:t>T=w @ </a:t>
            </a:r>
            <a:r>
              <a:rPr lang="fr-FR" sz="3733" dirty="0" err="1">
                <a:solidFill>
                  <a:prstClr val="white"/>
                </a:solidFill>
                <a:latin typeface="CS Avva Shenouda" pitchFamily="34" charset="0"/>
              </a:rPr>
              <a:t>ni,oroc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ni`ctaurovorc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etaujwk</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ebolhi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nisafeu</a:t>
            </a:r>
            <a:r>
              <a:rPr lang="fr-FR" sz="3733" dirty="0">
                <a:solidFill>
                  <a:prstClr val="white"/>
                </a:solidFill>
                <a:latin typeface="CS Avva Shenouda" pitchFamily="34" charset="0"/>
              </a:rPr>
              <a:t> @ `n=t=e=f......</a:t>
            </a:r>
          </a:p>
        </p:txBody>
      </p:sp>
      <p:sp>
        <p:nvSpPr>
          <p:cNvPr id="7" name="Rectangle 6"/>
          <p:cNvSpPr/>
          <p:nvPr/>
        </p:nvSpPr>
        <p:spPr>
          <a:xfrm>
            <a:off x="1559496" y="3717032"/>
            <a:ext cx="9073008" cy="2390141"/>
          </a:xfrm>
          <a:prstGeom prst="rect">
            <a:avLst/>
          </a:prstGeom>
        </p:spPr>
        <p:txBody>
          <a:bodyPr wrap="square">
            <a:spAutoFit/>
          </a:bodyPr>
          <a:lstStyle/>
          <a:p>
            <a:pPr algn="ctr" defTabSz="1219170">
              <a:defRPr/>
            </a:pPr>
            <a:r>
              <a:rPr lang="fr-FR" sz="3733" b="1" dirty="0">
                <a:solidFill>
                  <a:prstClr val="white"/>
                </a:solidFill>
                <a:latin typeface="Book Antiqua" pitchFamily="18" charset="0"/>
              </a:rPr>
              <a:t>Implorez le Seigneur pour nous</a:t>
            </a:r>
          </a:p>
          <a:p>
            <a:pPr algn="ctr" defTabSz="914377">
              <a:defRPr/>
            </a:pPr>
            <a:r>
              <a:rPr lang="fr-FR" sz="3733" b="1" dirty="0">
                <a:solidFill>
                  <a:prstClr val="white"/>
                </a:solidFill>
                <a:latin typeface="Book Antiqua" pitchFamily="18" charset="0"/>
              </a:rPr>
              <a:t>Les chœurs des porteurs de croix, </a:t>
            </a:r>
          </a:p>
          <a:p>
            <a:pPr algn="ctr" defTabSz="914377">
              <a:defRPr/>
            </a:pPr>
            <a:r>
              <a:rPr lang="fr-FR" sz="3733" b="1" dirty="0">
                <a:solidFill>
                  <a:prstClr val="white"/>
                </a:solidFill>
                <a:latin typeface="Book Antiqua" pitchFamily="18" charset="0"/>
              </a:rPr>
              <a:t>accomplis dans les déserts, </a:t>
            </a:r>
          </a:p>
          <a:p>
            <a:pPr algn="ctr" defTabSz="1219170">
              <a:defRPr/>
            </a:pPr>
            <a:r>
              <a:rPr lang="fr-FR" sz="3733" b="1" dirty="0">
                <a:solidFill>
                  <a:prstClr val="white"/>
                </a:solidFill>
                <a:latin typeface="Book Antiqua" pitchFamily="18" charset="0"/>
              </a:rPr>
              <a:t>pour qu’Il nous pardonne nos péchés</a:t>
            </a:r>
          </a:p>
        </p:txBody>
      </p:sp>
      <p:sp>
        <p:nvSpPr>
          <p:cNvPr id="2" name="ZoneTexte 1">
            <a:extLst>
              <a:ext uri="{FF2B5EF4-FFF2-40B4-BE49-F238E27FC236}">
                <a16:creationId xmlns:a16="http://schemas.microsoft.com/office/drawing/2014/main" id="{88A9CE53-4714-75F2-7D90-0C54DDE954BC}"/>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914377">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3" name="ZoneTexte 2">
            <a:hlinkClick r:id="rId2" action="ppaction://hlinksldjump"/>
            <a:extLst>
              <a:ext uri="{FF2B5EF4-FFF2-40B4-BE49-F238E27FC236}">
                <a16:creationId xmlns:a16="http://schemas.microsoft.com/office/drawing/2014/main" id="{8B6511A7-F42D-9D80-29C4-5D25DCCE9DB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86051649"/>
      </p:ext>
    </p:extLst>
  </p:cSld>
  <p:clrMapOvr>
    <a:masterClrMapping/>
  </p:clrMapOvr>
</p:sld>
</file>

<file path=ppt/slides/slide67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2739211"/>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أطلبوا.. </a:t>
            </a:r>
            <a:endParaRPr lang="fr-FR" sz="4400" dirty="0">
              <a:solidFill>
                <a:prstClr val="white"/>
              </a:solidFill>
              <a:latin typeface="Calibri"/>
              <a:cs typeface="Arial" panose="020B0604020202020204" pitchFamily="34" charset="0"/>
            </a:endParaRPr>
          </a:p>
          <a:p>
            <a:pPr algn="just" defTabSz="1219170" rtl="1"/>
            <a:r>
              <a:rPr lang="ar-EG" sz="4400" dirty="0">
                <a:solidFill>
                  <a:prstClr val="white"/>
                </a:solidFill>
                <a:latin typeface="Calibri"/>
                <a:cs typeface="Arial" panose="020B0604020202020204" pitchFamily="34" charset="0"/>
              </a:rPr>
              <a:t>بابا أنبا كيرلس </a:t>
            </a:r>
            <a:r>
              <a:rPr lang="fr-FR" sz="4400" dirty="0">
                <a:solidFill>
                  <a:prstClr val="white"/>
                </a:solidFill>
                <a:latin typeface="Calibri"/>
              </a:rPr>
              <a:t> </a:t>
            </a:r>
            <a:r>
              <a:rPr lang="ar-AE" sz="4400" dirty="0">
                <a:solidFill>
                  <a:prstClr val="white"/>
                </a:solidFill>
                <a:latin typeface="Calibri"/>
                <a:cs typeface="Arial" panose="020B0604020202020204" pitchFamily="34" charset="0"/>
              </a:rPr>
              <a:t>السادس</a:t>
            </a:r>
            <a:r>
              <a:rPr lang="fr-FR" sz="4400" dirty="0">
                <a:solidFill>
                  <a:prstClr val="white"/>
                </a:solidFill>
                <a:latin typeface="Calibri"/>
              </a:rPr>
              <a:t> </a:t>
            </a:r>
          </a:p>
          <a:p>
            <a:pPr algn="just" defTabSz="1219170" rtl="1"/>
            <a:r>
              <a:rPr lang="ar-EG" sz="4000" dirty="0">
                <a:solidFill>
                  <a:prstClr val="white"/>
                </a:solidFill>
                <a:latin typeface="Calibri"/>
                <a:cs typeface="Arial" panose="020B0604020202020204" pitchFamily="34" charset="0"/>
              </a:rPr>
              <a:t>و</a:t>
            </a:r>
            <a:r>
              <a:rPr lang="fr-FR" sz="4000" dirty="0">
                <a:solidFill>
                  <a:prstClr val="white"/>
                </a:solidFill>
                <a:latin typeface="Calibri"/>
              </a:rPr>
              <a:t> </a:t>
            </a:r>
            <a:r>
              <a:rPr lang="ar-AE" sz="4000" dirty="0">
                <a:solidFill>
                  <a:prstClr val="white"/>
                </a:solidFill>
                <a:latin typeface="Calibri"/>
                <a:cs typeface="Arial" panose="020B0604020202020204" pitchFamily="34" charset="0"/>
              </a:rPr>
              <a:t>ال</a:t>
            </a:r>
            <a:r>
              <a:rPr lang="ar-EG" sz="4000" dirty="0" err="1">
                <a:solidFill>
                  <a:prstClr val="white"/>
                </a:solidFill>
                <a:latin typeface="Calibri"/>
                <a:cs typeface="Arial" panose="020B0604020202020204" pitchFamily="34" charset="0"/>
              </a:rPr>
              <a:t>أرشيدياكون</a:t>
            </a:r>
            <a:r>
              <a:rPr lang="ar-EG" sz="4000" dirty="0">
                <a:solidFill>
                  <a:prstClr val="white"/>
                </a:solidFill>
                <a:latin typeface="Calibri"/>
                <a:cs typeface="Arial" panose="020B0604020202020204" pitchFamily="34" charset="0"/>
              </a:rPr>
              <a:t> حبيب جرجس</a:t>
            </a:r>
            <a:endParaRPr lang="fr-FR" sz="4000"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ليغفر...</a:t>
            </a:r>
            <a:endParaRPr lang="fr-FR" sz="44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T=w @ papa </a:t>
            </a:r>
            <a:r>
              <a:rPr lang="fr-FR" sz="3733" dirty="0" err="1">
                <a:solidFill>
                  <a:prstClr val="white"/>
                </a:solidFill>
                <a:latin typeface="CS Avva Shenouda" pitchFamily="34" charset="0"/>
              </a:rPr>
              <a:t>abba</a:t>
            </a:r>
            <a:r>
              <a:rPr lang="fr-FR" sz="3733" dirty="0">
                <a:solidFill>
                  <a:prstClr val="white"/>
                </a:solidFill>
                <a:latin typeface="CS Avva Shenouda" pitchFamily="34" charset="0"/>
              </a:rPr>
              <a:t> </a:t>
            </a:r>
            <a:r>
              <a:rPr lang="pt-BR" sz="3733" dirty="0">
                <a:solidFill>
                  <a:prstClr val="white"/>
                </a:solidFill>
                <a:latin typeface="CS Avva Shenouda" pitchFamily="34" charset="0"/>
              </a:rPr>
              <a:t>Kurilloc pimah ^</a:t>
            </a:r>
            <a:br>
              <a:rPr lang="fr-FR" sz="3733" dirty="0">
                <a:solidFill>
                  <a:prstClr val="white"/>
                </a:solidFill>
                <a:latin typeface="CS Avva Shenouda" pitchFamily="34" charset="0"/>
              </a:rPr>
            </a:br>
            <a:r>
              <a:rPr lang="fr-FR" sz="3733" dirty="0">
                <a:solidFill>
                  <a:prstClr val="white"/>
                </a:solidFill>
                <a:latin typeface="CS Avva Shenouda" pitchFamily="34" charset="0"/>
              </a:rPr>
              <a:t>nem </a:t>
            </a:r>
            <a:r>
              <a:rPr lang="fr-FR" sz="3733" dirty="0" err="1">
                <a:solidFill>
                  <a:prstClr val="white"/>
                </a:solidFill>
                <a:latin typeface="CS Avva Shenouda" pitchFamily="34" charset="0"/>
              </a:rPr>
              <a:t>Hapip</a:t>
            </a:r>
            <a:r>
              <a:rPr lang="fr-FR" sz="3733" dirty="0">
                <a:solidFill>
                  <a:prstClr val="white"/>
                </a:solidFill>
                <a:latin typeface="CS Avva Shenouda" pitchFamily="34" charset="0"/>
              </a:rPr>
              <a:t> </a:t>
            </a:r>
            <a:r>
              <a:rPr lang="pt-BR" sz="3733" dirty="0">
                <a:solidFill>
                  <a:prstClr val="white"/>
                </a:solidFill>
                <a:latin typeface="CS Avva Shenouda" pitchFamily="34" charset="0"/>
              </a:rPr>
              <a:t>Gergec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piar,ydi`akwn</a:t>
            </a:r>
            <a:r>
              <a:rPr lang="fr-FR" sz="3733" dirty="0">
                <a:solidFill>
                  <a:prstClr val="white"/>
                </a:solidFill>
                <a:latin typeface="CS Avva Shenouda" pitchFamily="34" charset="0"/>
              </a:rPr>
              <a:t> @ `n=t=e=f......</a:t>
            </a:r>
          </a:p>
        </p:txBody>
      </p:sp>
      <p:sp>
        <p:nvSpPr>
          <p:cNvPr id="7" name="Rectangle 6"/>
          <p:cNvSpPr/>
          <p:nvPr/>
        </p:nvSpPr>
        <p:spPr>
          <a:xfrm>
            <a:off x="1559496" y="3717032"/>
            <a:ext cx="9073008" cy="2390141"/>
          </a:xfrm>
          <a:prstGeom prst="rect">
            <a:avLst/>
          </a:prstGeom>
        </p:spPr>
        <p:txBody>
          <a:bodyPr wrap="square">
            <a:spAutoFit/>
          </a:bodyPr>
          <a:lstStyle/>
          <a:p>
            <a:pPr algn="ctr" defTabSz="914377">
              <a:defRPr/>
            </a:pPr>
            <a:r>
              <a:rPr lang="fr-FR" sz="3733" b="1" dirty="0">
                <a:solidFill>
                  <a:prstClr val="white"/>
                </a:solidFill>
                <a:latin typeface="Book Antiqua" pitchFamily="18" charset="0"/>
              </a:rPr>
              <a:t>Implorez le Seigneur pour nous</a:t>
            </a:r>
          </a:p>
          <a:p>
            <a:pPr algn="ctr" defTabSz="914377">
              <a:defRPr/>
            </a:pPr>
            <a:r>
              <a:rPr lang="fr-FR" sz="3733" b="1" dirty="0">
                <a:solidFill>
                  <a:prstClr val="white"/>
                </a:solidFill>
                <a:latin typeface="Book Antiqua" pitchFamily="18" charset="0"/>
              </a:rPr>
              <a:t>Le Saint Pape Cyril VI</a:t>
            </a:r>
          </a:p>
          <a:p>
            <a:pPr algn="ctr" defTabSz="914377">
              <a:defRPr/>
            </a:pPr>
            <a:r>
              <a:rPr lang="fr-FR" sz="3733" b="1" dirty="0">
                <a:solidFill>
                  <a:prstClr val="white"/>
                </a:solidFill>
                <a:latin typeface="Book Antiqua" pitchFamily="18" charset="0"/>
              </a:rPr>
              <a:t>L’archidiacre Habib </a:t>
            </a:r>
            <a:r>
              <a:rPr lang="fr-FR" sz="3733" b="1" dirty="0" err="1">
                <a:solidFill>
                  <a:prstClr val="white"/>
                </a:solidFill>
                <a:latin typeface="Book Antiqua" pitchFamily="18" charset="0"/>
              </a:rPr>
              <a:t>Gerges</a:t>
            </a:r>
            <a:endParaRPr lang="fr-FR" sz="3733" b="1" dirty="0">
              <a:solidFill>
                <a:prstClr val="white"/>
              </a:solidFill>
              <a:latin typeface="Book Antiqua" pitchFamily="18" charset="0"/>
            </a:endParaRPr>
          </a:p>
          <a:p>
            <a:pPr algn="ctr" defTabSz="914377">
              <a:defRPr/>
            </a:pPr>
            <a:r>
              <a:rPr lang="fr-FR" sz="3733" b="1" dirty="0">
                <a:solidFill>
                  <a:prstClr val="white"/>
                </a:solidFill>
                <a:latin typeface="Book Antiqua" pitchFamily="18" charset="0"/>
              </a:rPr>
              <a:t>pour qu’Il nous pardonne nos péchés</a:t>
            </a:r>
          </a:p>
        </p:txBody>
      </p:sp>
      <p:sp>
        <p:nvSpPr>
          <p:cNvPr id="2" name="ZoneTexte 1">
            <a:extLst>
              <a:ext uri="{FF2B5EF4-FFF2-40B4-BE49-F238E27FC236}">
                <a16:creationId xmlns:a16="http://schemas.microsoft.com/office/drawing/2014/main" id="{F038977A-9230-FA1A-F428-766000F96630}"/>
              </a:ext>
            </a:extLst>
          </p:cNvPr>
          <p:cNvSpPr txBox="1"/>
          <p:nvPr/>
        </p:nvSpPr>
        <p:spPr>
          <a:xfrm>
            <a:off x="911424" y="6436598"/>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914377">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3" name="ZoneTexte 2">
            <a:hlinkClick r:id="rId2" action="ppaction://hlinksldjump"/>
            <a:extLst>
              <a:ext uri="{FF2B5EF4-FFF2-40B4-BE49-F238E27FC236}">
                <a16:creationId xmlns:a16="http://schemas.microsoft.com/office/drawing/2014/main" id="{C07F78AC-B09B-8EA9-4F2E-743A748EA1F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63230872"/>
      </p:ext>
    </p:extLst>
  </p:cSld>
  <p:clrMapOvr>
    <a:masterClrMapping/>
  </p:clrMapOvr>
</p:sld>
</file>

<file path=ppt/slides/slide6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152117" y="340593"/>
            <a:ext cx="4608512"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اطلبوا..</a:t>
            </a:r>
            <a:endParaRPr lang="fr-FR" sz="4267" dirty="0">
              <a:solidFill>
                <a:prstClr val="white"/>
              </a:solidFill>
              <a:latin typeface="Calibri"/>
            </a:endParaRPr>
          </a:p>
          <a:p>
            <a:pPr algn="r" defTabSz="1219170" rtl="1"/>
            <a:r>
              <a:rPr lang="ar-EG" sz="4267" dirty="0" err="1">
                <a:solidFill>
                  <a:prstClr val="white"/>
                </a:solidFill>
                <a:latin typeface="Calibri"/>
                <a:cs typeface="Arial" panose="020B0604020202020204" pitchFamily="34" charset="0"/>
              </a:rPr>
              <a:t>ياقديسى</a:t>
            </a:r>
            <a:r>
              <a:rPr lang="ar-EG" sz="4267" dirty="0">
                <a:solidFill>
                  <a:prstClr val="white"/>
                </a:solidFill>
                <a:latin typeface="Calibri"/>
                <a:cs typeface="Arial" panose="020B0604020202020204" pitchFamily="34" charset="0"/>
              </a:rPr>
              <a:t> هذا اليوم</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كل واحد باسمه</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ليغفر...</a:t>
            </a:r>
            <a:endParaRPr lang="fr-FR" sz="4267" dirty="0">
              <a:solidFill>
                <a:prstClr val="white"/>
              </a:solidFill>
              <a:latin typeface="Calibri"/>
            </a:endParaRPr>
          </a:p>
        </p:txBody>
      </p:sp>
      <p:sp>
        <p:nvSpPr>
          <p:cNvPr id="6" name="Rectangle 5"/>
          <p:cNvSpPr/>
          <p:nvPr/>
        </p:nvSpPr>
        <p:spPr>
          <a:xfrm>
            <a:off x="431371" y="332657"/>
            <a:ext cx="609667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pt-BR" sz="3733" dirty="0">
                <a:solidFill>
                  <a:prstClr val="white"/>
                </a:solidFill>
                <a:latin typeface="CS Avva Shenouda" pitchFamily="34" charset="0"/>
              </a:rPr>
              <a:t>T=w @ ny=e==;=u `nte pai`ehoou @ piouai piouai kata Pefran @ `n=t=e=f......</a:t>
            </a:r>
            <a:endParaRPr lang="fr-FR" sz="3733" dirty="0">
              <a:solidFill>
                <a:prstClr val="white"/>
              </a:solidFill>
              <a:latin typeface="CS Avva Shenouda" pitchFamily="34" charset="0"/>
            </a:endParaRPr>
          </a:p>
        </p:txBody>
      </p:sp>
      <p:sp>
        <p:nvSpPr>
          <p:cNvPr id="7" name="Rectangle 6"/>
          <p:cNvSpPr/>
          <p:nvPr/>
        </p:nvSpPr>
        <p:spPr>
          <a:xfrm>
            <a:off x="448230" y="3813043"/>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Implorez…</a:t>
            </a:r>
          </a:p>
          <a:p>
            <a:pPr algn="ctr" defTabSz="1219170"/>
            <a:r>
              <a:rPr lang="fr-FR" sz="3733" b="1" dirty="0">
                <a:solidFill>
                  <a:prstClr val="white"/>
                </a:solidFill>
                <a:latin typeface="Book Antiqua" pitchFamily="18" charset="0"/>
              </a:rPr>
              <a:t>Ô tous les saints de ce jour, </a:t>
            </a:r>
          </a:p>
          <a:p>
            <a:pPr algn="ctr" defTabSz="1219170"/>
            <a:r>
              <a:rPr lang="fr-FR" sz="3733" b="1" dirty="0">
                <a:solidFill>
                  <a:prstClr val="white"/>
                </a:solidFill>
                <a:latin typeface="Book Antiqua" pitchFamily="18" charset="0"/>
              </a:rPr>
              <a:t>chacun d’entre eux par son nom, </a:t>
            </a:r>
          </a:p>
          <a:p>
            <a:pPr algn="ctr" defTabSz="1219170"/>
            <a:r>
              <a:rPr lang="fr-FR" sz="3733" b="1" dirty="0">
                <a:solidFill>
                  <a:prstClr val="white"/>
                </a:solidFill>
                <a:latin typeface="Book Antiqua" pitchFamily="18" charset="0"/>
              </a:rPr>
              <a:t>pour qu’Il...</a:t>
            </a:r>
          </a:p>
        </p:txBody>
      </p:sp>
      <p:sp>
        <p:nvSpPr>
          <p:cNvPr id="17" name="ZoneTexte 16">
            <a:extLst>
              <a:ext uri="{FF2B5EF4-FFF2-40B4-BE49-F238E27FC236}">
                <a16:creationId xmlns:a16="http://schemas.microsoft.com/office/drawing/2014/main" id="{AAD8935C-D88B-B65B-133F-51A8DE9D770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7BC924B3-0397-C21C-C735-1E4DE897E26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83040504"/>
      </p:ext>
    </p:extLst>
  </p:cSld>
  <p:clrMapOvr>
    <a:masterClrMapping/>
  </p:clrMapOvr>
</p:sld>
</file>

<file path=ppt/slides/slide67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105424" cy="2800767"/>
          </a:xfrm>
          <a:prstGeom prst="rect">
            <a:avLst/>
          </a:prstGeom>
        </p:spPr>
        <p:txBody>
          <a:bodyPr wrap="square">
            <a:spAutoFit/>
          </a:bodyPr>
          <a:lstStyle/>
          <a:p>
            <a:pPr algn="r" defTabSz="1219170" rtl="1"/>
            <a:r>
              <a:rPr lang="ar-EG" sz="4400" dirty="0">
                <a:solidFill>
                  <a:prstClr val="white"/>
                </a:solidFill>
                <a:latin typeface="Calibri"/>
                <a:cs typeface="Arial" panose="020B0604020202020204" pitchFamily="34" charset="0"/>
              </a:rPr>
              <a:t>كذلك نعظمك</a:t>
            </a:r>
            <a:br>
              <a:rPr lang="fr-FR" sz="4400" dirty="0">
                <a:solidFill>
                  <a:prstClr val="white"/>
                </a:solidFill>
                <a:latin typeface="Calibri"/>
              </a:rPr>
            </a:br>
            <a:r>
              <a:rPr lang="ar-EG" sz="4400" dirty="0">
                <a:solidFill>
                  <a:prstClr val="white"/>
                </a:solidFill>
                <a:latin typeface="Calibri"/>
                <a:cs typeface="Arial" panose="020B0604020202020204" pitchFamily="34" charset="0"/>
              </a:rPr>
              <a:t>مع المرتل داود قائلين</a:t>
            </a:r>
            <a:br>
              <a:rPr lang="fr-FR" sz="4400" dirty="0">
                <a:solidFill>
                  <a:prstClr val="white"/>
                </a:solidFill>
                <a:latin typeface="Calibri"/>
              </a:rPr>
            </a:br>
            <a:r>
              <a:rPr lang="ar-EG" sz="4400" dirty="0">
                <a:solidFill>
                  <a:prstClr val="white"/>
                </a:solidFill>
                <a:latin typeface="Calibri"/>
                <a:cs typeface="Arial" panose="020B0604020202020204" pitchFamily="34" charset="0"/>
              </a:rPr>
              <a:t>أنت هو الكاهن إلى الأبد</a:t>
            </a:r>
            <a:br>
              <a:rPr lang="fr-FR" sz="4400" dirty="0">
                <a:solidFill>
                  <a:prstClr val="white"/>
                </a:solidFill>
                <a:latin typeface="Calibri"/>
              </a:rPr>
            </a:br>
            <a:r>
              <a:rPr lang="ar-EG" sz="4400" dirty="0">
                <a:solidFill>
                  <a:prstClr val="white"/>
                </a:solidFill>
                <a:latin typeface="Calibri"/>
                <a:cs typeface="Arial" panose="020B0604020202020204" pitchFamily="34" charset="0"/>
              </a:rPr>
              <a:t>على طقس </a:t>
            </a:r>
            <a:r>
              <a:rPr lang="ar-EG" sz="4400" dirty="0" err="1">
                <a:solidFill>
                  <a:prstClr val="white"/>
                </a:solidFill>
                <a:latin typeface="Calibri"/>
                <a:cs typeface="Arial" panose="020B0604020202020204" pitchFamily="34" charset="0"/>
              </a:rPr>
              <a:t>ملشيصاداق</a:t>
            </a:r>
            <a:r>
              <a:rPr lang="ar-EG" sz="4400" dirty="0">
                <a:solidFill>
                  <a:prstClr val="white"/>
                </a:solidFill>
                <a:latin typeface="Calibri"/>
                <a:cs typeface="Arial" panose="020B0604020202020204" pitchFamily="34" charset="0"/>
              </a:rPr>
              <a:t>.</a:t>
            </a:r>
            <a:endParaRPr lang="fr-FR" sz="4400" dirty="0">
              <a:solidFill>
                <a:prstClr val="white"/>
              </a:solidFill>
              <a:latin typeface="Calibri"/>
            </a:endParaRPr>
          </a:p>
        </p:txBody>
      </p:sp>
      <p:sp>
        <p:nvSpPr>
          <p:cNvPr id="6" name="Rectangle 5"/>
          <p:cNvSpPr/>
          <p:nvPr/>
        </p:nvSpPr>
        <p:spPr>
          <a:xfrm>
            <a:off x="431371" y="332656"/>
            <a:ext cx="6096677" cy="2308324"/>
          </a:xfrm>
          <a:prstGeom prst="rect">
            <a:avLst/>
          </a:prstGeom>
        </p:spPr>
        <p:txBody>
          <a:bodyPr wrap="square">
            <a:spAutoFit/>
          </a:bodyPr>
          <a:lstStyle/>
          <a:p>
            <a:pPr algn="just" defTabSz="1219170"/>
            <a:r>
              <a:rPr lang="fr-FR" sz="3600" dirty="0" err="1">
                <a:solidFill>
                  <a:prstClr val="white"/>
                </a:solidFill>
                <a:latin typeface="CS Avva Shenouda" pitchFamily="34" charset="0"/>
              </a:rPr>
              <a:t>Wcautoc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[ici `</a:t>
            </a:r>
            <a:r>
              <a:rPr lang="fr-FR" sz="3600" dirty="0" err="1">
                <a:solidFill>
                  <a:prstClr val="white"/>
                </a:solidFill>
                <a:latin typeface="CS Avva Shenouda" pitchFamily="34" charset="0"/>
              </a:rPr>
              <a:t>mmok</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pihumnodoc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Dauid</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n;ok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piouyb</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eneh</a:t>
            </a:r>
            <a:r>
              <a:rPr lang="fr-FR" sz="3600" dirty="0">
                <a:solidFill>
                  <a:prstClr val="white"/>
                </a:solidFill>
                <a:latin typeface="CS Avva Shenouda" pitchFamily="34" charset="0"/>
              </a:rPr>
              <a:t> @ kata `</a:t>
            </a:r>
            <a:r>
              <a:rPr lang="fr-FR" sz="3600" dirty="0" err="1">
                <a:solidFill>
                  <a:prstClr val="white"/>
                </a:solidFill>
                <a:latin typeface="CS Avva Shenouda" pitchFamily="34" charset="0"/>
              </a:rPr>
              <a:t>ttaxic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mMel,icedek</a:t>
            </a:r>
            <a:endParaRPr lang="fr-FR" sz="3600" dirty="0">
              <a:solidFill>
                <a:prstClr val="white"/>
              </a:solidFill>
              <a:latin typeface="CS Avva Shenouda" pitchFamily="34" charset="0"/>
            </a:endParaRPr>
          </a:p>
        </p:txBody>
      </p:sp>
      <p:sp>
        <p:nvSpPr>
          <p:cNvPr id="7" name="Rectangle 6"/>
          <p:cNvSpPr/>
          <p:nvPr/>
        </p:nvSpPr>
        <p:spPr>
          <a:xfrm>
            <a:off x="431371" y="3909054"/>
            <a:ext cx="11346116" cy="2390141"/>
          </a:xfrm>
          <a:prstGeom prst="rect">
            <a:avLst/>
          </a:prstGeom>
        </p:spPr>
        <p:txBody>
          <a:bodyPr wrap="square">
            <a:spAutoFit/>
          </a:bodyPr>
          <a:lstStyle/>
          <a:p>
            <a:pPr algn="ctr" defTabSz="1219170"/>
            <a:r>
              <a:rPr lang="fr-FR" sz="3733" b="1" dirty="0">
                <a:solidFill>
                  <a:prstClr val="white"/>
                </a:solidFill>
                <a:latin typeface="Book Antiqua" pitchFamily="18" charset="0"/>
              </a:rPr>
              <a:t>Nous t’exaltons en disant, </a:t>
            </a:r>
          </a:p>
          <a:p>
            <a:pPr algn="ctr" defTabSz="1219170"/>
            <a:r>
              <a:rPr lang="fr-FR" sz="3733" b="1" dirty="0">
                <a:solidFill>
                  <a:prstClr val="white"/>
                </a:solidFill>
                <a:latin typeface="Book Antiqua" pitchFamily="18" charset="0"/>
              </a:rPr>
              <a:t>avec le psalmiste David : </a:t>
            </a:r>
          </a:p>
          <a:p>
            <a:pPr algn="ctr" defTabSz="1219170"/>
            <a:r>
              <a:rPr lang="fr-FR" sz="3733" b="1" dirty="0">
                <a:solidFill>
                  <a:prstClr val="white"/>
                </a:solidFill>
                <a:latin typeface="Book Antiqua" pitchFamily="18" charset="0"/>
              </a:rPr>
              <a:t>Tu es prêtre pour toujours, </a:t>
            </a:r>
          </a:p>
          <a:p>
            <a:pPr algn="ctr" defTabSz="1219170"/>
            <a:r>
              <a:rPr lang="fr-FR" sz="3733" b="1" dirty="0">
                <a:solidFill>
                  <a:prstClr val="white"/>
                </a:solidFill>
                <a:latin typeface="Book Antiqua" pitchFamily="18" charset="0"/>
              </a:rPr>
              <a:t>selon l’ordre de </a:t>
            </a:r>
            <a:r>
              <a:rPr lang="fr-FR" sz="3733" b="1" dirty="0" err="1">
                <a:solidFill>
                  <a:prstClr val="white"/>
                </a:solidFill>
                <a:latin typeface="Book Antiqua" pitchFamily="18" charset="0"/>
              </a:rPr>
              <a:t>Melchisédek</a:t>
            </a:r>
            <a:endParaRPr lang="fr-FR" sz="3733" b="1" dirty="0">
              <a:solidFill>
                <a:prstClr val="white"/>
              </a:solidFill>
              <a:latin typeface="Book Antiqua" pitchFamily="18" charset="0"/>
            </a:endParaRPr>
          </a:p>
        </p:txBody>
      </p:sp>
      <p:sp>
        <p:nvSpPr>
          <p:cNvPr id="17" name="ZoneTexte 16">
            <a:extLst>
              <a:ext uri="{FF2B5EF4-FFF2-40B4-BE49-F238E27FC236}">
                <a16:creationId xmlns:a16="http://schemas.microsoft.com/office/drawing/2014/main" id="{BF6F8C9C-1BEC-4869-C092-CECD61FC4C1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18" name="ZoneTexte 17">
            <a:hlinkClick r:id="rId2" action="ppaction://hlinksldjump"/>
            <a:extLst>
              <a:ext uri="{FF2B5EF4-FFF2-40B4-BE49-F238E27FC236}">
                <a16:creationId xmlns:a16="http://schemas.microsoft.com/office/drawing/2014/main" id="{A337A932-D6A3-006B-D141-173B89E8E1E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38291959"/>
      </p:ext>
    </p:extLst>
  </p:cSld>
  <p:clrMapOvr>
    <a:masterClrMapping/>
  </p:clrMapOvr>
</p:sld>
</file>

<file path=ppt/slides/slide67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90966" y="340594"/>
            <a:ext cx="5261685" cy="2780313"/>
          </a:xfrm>
          <a:prstGeom prst="rect">
            <a:avLst/>
          </a:prstGeom>
        </p:spPr>
        <p:txBody>
          <a:bodyPr wrap="square">
            <a:spAutoFit/>
          </a:bodyPr>
          <a:lstStyle/>
          <a:p>
            <a:pPr algn="just" defTabSz="1219170" rtl="1"/>
            <a:r>
              <a:rPr lang="ar-EG" sz="4400" dirty="0">
                <a:solidFill>
                  <a:prstClr val="white"/>
                </a:solidFill>
                <a:latin typeface="Calibri"/>
                <a:cs typeface="Arial" panose="020B0604020202020204" pitchFamily="34" charset="0"/>
              </a:rPr>
              <a:t>اطلب.. </a:t>
            </a:r>
            <a:endParaRPr lang="fr-FR" sz="4400" dirty="0">
              <a:solidFill>
                <a:prstClr val="white"/>
              </a:solidFill>
              <a:latin typeface="Calibri"/>
            </a:endParaRPr>
          </a:p>
          <a:p>
            <a:pPr algn="just" defTabSz="1219170" rtl="1"/>
            <a:r>
              <a:rPr lang="ar-EG" sz="4400" dirty="0" err="1">
                <a:solidFill>
                  <a:prstClr val="white"/>
                </a:solidFill>
                <a:latin typeface="Calibri"/>
                <a:cs typeface="Arial" panose="020B0604020202020204" pitchFamily="34" charset="0"/>
              </a:rPr>
              <a:t>ياأبانا</a:t>
            </a:r>
            <a:r>
              <a:rPr lang="ar-EG" sz="4400" dirty="0">
                <a:solidFill>
                  <a:prstClr val="white"/>
                </a:solidFill>
                <a:latin typeface="Calibri"/>
                <a:cs typeface="Arial" panose="020B0604020202020204" pitchFamily="34" charset="0"/>
              </a:rPr>
              <a:t> القديس البطريرك </a:t>
            </a:r>
            <a:endParaRPr lang="fr-FR" sz="4400"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أنبا </a:t>
            </a:r>
            <a:r>
              <a:rPr lang="ar-EG" sz="4267" dirty="0" err="1">
                <a:solidFill>
                  <a:prstClr val="white"/>
                </a:solidFill>
                <a:latin typeface="Calibri"/>
                <a:cs typeface="Arial" panose="020B0604020202020204" pitchFamily="34" charset="0"/>
              </a:rPr>
              <a:t>تاوضروس</a:t>
            </a:r>
            <a:r>
              <a:rPr lang="ar-EG" sz="4267" dirty="0">
                <a:solidFill>
                  <a:prstClr val="white"/>
                </a:solidFill>
                <a:latin typeface="Calibri"/>
                <a:cs typeface="Arial" panose="020B0604020202020204" pitchFamily="34" charset="0"/>
              </a:rPr>
              <a:t> رئيس الكهنة </a:t>
            </a:r>
            <a:endParaRPr lang="fr-FR" sz="4267" dirty="0">
              <a:solidFill>
                <a:prstClr val="white"/>
              </a:solidFill>
              <a:latin typeface="Calibri"/>
            </a:endParaRPr>
          </a:p>
          <a:p>
            <a:pPr algn="just" defTabSz="1219170" rtl="1"/>
            <a:r>
              <a:rPr lang="ar-EG" sz="4400" dirty="0">
                <a:solidFill>
                  <a:prstClr val="white"/>
                </a:solidFill>
                <a:latin typeface="Calibri"/>
                <a:cs typeface="Arial" panose="020B0604020202020204" pitchFamily="34" charset="0"/>
              </a:rPr>
              <a:t>ليغفر... </a:t>
            </a:r>
            <a:endParaRPr lang="fr-FR" sz="4400" dirty="0">
              <a:solidFill>
                <a:prstClr val="white"/>
              </a:solidFill>
              <a:latin typeface="Calibri"/>
            </a:endParaRPr>
          </a:p>
        </p:txBody>
      </p:sp>
      <p:sp>
        <p:nvSpPr>
          <p:cNvPr id="6" name="Rectangle 5"/>
          <p:cNvSpPr/>
          <p:nvPr/>
        </p:nvSpPr>
        <p:spPr>
          <a:xfrm>
            <a:off x="431370" y="333671"/>
            <a:ext cx="6259596" cy="2554545"/>
          </a:xfrm>
          <a:prstGeom prst="rect">
            <a:avLst/>
          </a:prstGeom>
        </p:spPr>
        <p:txBody>
          <a:bodyPr wrap="square">
            <a:spAutoFit/>
          </a:bodyPr>
          <a:lstStyle/>
          <a:p>
            <a:pPr algn="just" defTabSz="1219170"/>
            <a:r>
              <a:rPr lang="fr-FR" sz="4000" dirty="0">
                <a:solidFill>
                  <a:prstClr val="white"/>
                </a:solidFill>
                <a:latin typeface="CS Avva Shenouda" pitchFamily="34" charset="0"/>
              </a:rPr>
              <a:t>¿</a:t>
            </a:r>
            <a:r>
              <a:rPr lang="pt-BR" sz="4000" dirty="0">
                <a:solidFill>
                  <a:prstClr val="white"/>
                </a:solidFill>
                <a:latin typeface="CS Avva Shenouda" pitchFamily="34" charset="0"/>
              </a:rPr>
              <a:t>T=w @ peniwt =e=;=u</a:t>
            </a:r>
            <a:br>
              <a:rPr lang="pt-BR" sz="4000" dirty="0">
                <a:solidFill>
                  <a:prstClr val="white"/>
                </a:solidFill>
                <a:latin typeface="CS Avva Shenouda" pitchFamily="34" charset="0"/>
              </a:rPr>
            </a:br>
            <a:r>
              <a:rPr lang="pt-BR" sz="4000" dirty="0">
                <a:solidFill>
                  <a:prstClr val="white"/>
                </a:solidFill>
                <a:latin typeface="CS Avva Shenouda" pitchFamily="34" charset="0"/>
              </a:rPr>
              <a:t>`mpatriar,yc @ abba Tawadroc piar,yereuc @ `n=t=e=f......</a:t>
            </a:r>
            <a:endParaRPr lang="fr-FR" sz="4000" dirty="0">
              <a:solidFill>
                <a:prstClr val="white"/>
              </a:solidFill>
              <a:latin typeface="CS Avva Shenouda" pitchFamily="34" charset="0"/>
            </a:endParaRPr>
          </a:p>
        </p:txBody>
      </p:sp>
      <p:sp>
        <p:nvSpPr>
          <p:cNvPr id="7" name="Rectangle 6"/>
          <p:cNvSpPr/>
          <p:nvPr/>
        </p:nvSpPr>
        <p:spPr>
          <a:xfrm>
            <a:off x="1806667" y="3525011"/>
            <a:ext cx="8208911"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 le Seigneur pour nous, </a:t>
            </a:r>
          </a:p>
          <a:p>
            <a:pPr algn="ctr" defTabSz="1219170"/>
            <a:r>
              <a:rPr lang="fr-FR" sz="3733" b="1" dirty="0">
                <a:solidFill>
                  <a:prstClr val="white"/>
                </a:solidFill>
                <a:latin typeface="Book Antiqua" pitchFamily="18" charset="0"/>
              </a:rPr>
              <a:t>notre Père saint patriarche, </a:t>
            </a:r>
          </a:p>
          <a:p>
            <a:pPr algn="ctr" defTabSz="1219170"/>
            <a:r>
              <a:rPr lang="fr-FR" sz="3733" b="1" dirty="0">
                <a:solidFill>
                  <a:prstClr val="white"/>
                </a:solidFill>
                <a:latin typeface="Book Antiqua" pitchFamily="18" charset="0"/>
              </a:rPr>
              <a:t>Abba </a:t>
            </a:r>
            <a:r>
              <a:rPr lang="fr-FR" sz="3733" b="1" dirty="0" err="1">
                <a:solidFill>
                  <a:prstClr val="white"/>
                </a:solidFill>
                <a:latin typeface="Book Antiqua" pitchFamily="18" charset="0"/>
              </a:rPr>
              <a:t>Tawadros</a:t>
            </a:r>
            <a:r>
              <a:rPr lang="fr-FR" sz="3733" b="1" dirty="0">
                <a:solidFill>
                  <a:prstClr val="white"/>
                </a:solidFill>
                <a:latin typeface="Book Antiqua" pitchFamily="18" charset="0"/>
              </a:rPr>
              <a:t> chef des prêtres, </a:t>
            </a:r>
          </a:p>
          <a:p>
            <a:pPr algn="ctr" defTabSz="1219170"/>
            <a:r>
              <a:rPr lang="fr-FR" sz="3733" b="1" dirty="0">
                <a:solidFill>
                  <a:prstClr val="white"/>
                </a:solidFill>
                <a:latin typeface="Book Antiqua" pitchFamily="18" charset="0"/>
              </a:rPr>
              <a:t>pour qu’Il...</a:t>
            </a:r>
          </a:p>
        </p:txBody>
      </p:sp>
      <p:sp>
        <p:nvSpPr>
          <p:cNvPr id="21" name="ZoneTexte 20">
            <a:extLst>
              <a:ext uri="{FF2B5EF4-FFF2-40B4-BE49-F238E27FC236}">
                <a16:creationId xmlns:a16="http://schemas.microsoft.com/office/drawing/2014/main" id="{092227E7-E86D-6321-02DD-93FE42B2EF7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22" name="ZoneTexte 21">
            <a:hlinkClick r:id="rId2" action="ppaction://hlinksldjump"/>
            <a:extLst>
              <a:ext uri="{FF2B5EF4-FFF2-40B4-BE49-F238E27FC236}">
                <a16:creationId xmlns:a16="http://schemas.microsoft.com/office/drawing/2014/main" id="{6BBE08BC-C9ED-66B4-4D8D-FDA154E77B7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71665939"/>
      </p:ext>
    </p:extLst>
  </p:cSld>
  <p:clrMapOvr>
    <a:masterClrMapping/>
  </p:clrMapOvr>
</p:sld>
</file>

<file path=ppt/slides/slide67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1" name="Rectangle 10"/>
          <p:cNvSpPr/>
          <p:nvPr/>
        </p:nvSpPr>
        <p:spPr>
          <a:xfrm>
            <a:off x="6930544" y="364786"/>
            <a:ext cx="4846944" cy="2800767"/>
          </a:xfrm>
          <a:prstGeom prst="rect">
            <a:avLst/>
          </a:prstGeom>
        </p:spPr>
        <p:txBody>
          <a:bodyPr wrap="square">
            <a:spAutoFit/>
          </a:bodyPr>
          <a:lstStyle/>
          <a:p>
            <a:pPr algn="just" defTabSz="1219170" rtl="1">
              <a:defRPr/>
            </a:pPr>
            <a:r>
              <a:rPr lang="ar-EG" sz="4400" dirty="0">
                <a:solidFill>
                  <a:prstClr val="white"/>
                </a:solidFill>
                <a:latin typeface="Calibri"/>
                <a:cs typeface="Arial" panose="020B0604020202020204"/>
              </a:rPr>
              <a:t>اطلب..</a:t>
            </a:r>
            <a:endParaRPr lang="fr-FR" sz="4400" dirty="0">
              <a:solidFill>
                <a:prstClr val="white"/>
              </a:solidFill>
              <a:latin typeface="Calibri"/>
              <a:cs typeface="Arial" panose="020B0604020202020204"/>
            </a:endParaRPr>
          </a:p>
          <a:p>
            <a:pPr algn="just" defTabSz="1219170" rtl="1">
              <a:defRPr/>
            </a:pPr>
            <a:r>
              <a:rPr lang="ar-EG" sz="4400" dirty="0" err="1">
                <a:solidFill>
                  <a:prstClr val="white"/>
                </a:solidFill>
                <a:latin typeface="Calibri"/>
                <a:cs typeface="Arial" panose="020B0604020202020204"/>
              </a:rPr>
              <a:t>ياأبانا</a:t>
            </a:r>
            <a:r>
              <a:rPr lang="ar-EG" sz="4400" dirty="0">
                <a:solidFill>
                  <a:prstClr val="white"/>
                </a:solidFill>
                <a:latin typeface="Calibri"/>
                <a:cs typeface="Arial" panose="020B0604020202020204"/>
              </a:rPr>
              <a:t> القديس البار </a:t>
            </a:r>
            <a:endParaRPr lang="fr-FR" sz="4400" dirty="0">
              <a:solidFill>
                <a:prstClr val="white"/>
              </a:solidFill>
              <a:latin typeface="Calibri"/>
              <a:cs typeface="Arial" panose="020B0604020202020204"/>
            </a:endParaRPr>
          </a:p>
          <a:p>
            <a:pPr algn="just" defTabSz="1219170" rtl="1">
              <a:defRPr/>
            </a:pPr>
            <a:r>
              <a:rPr lang="ar-EG" sz="4400" dirty="0">
                <a:solidFill>
                  <a:prstClr val="white"/>
                </a:solidFill>
                <a:latin typeface="Calibri"/>
                <a:cs typeface="Arial" panose="020B0604020202020204"/>
              </a:rPr>
              <a:t>أنبا مارك الأسقف</a:t>
            </a:r>
            <a:endParaRPr lang="fr-FR" sz="4400" dirty="0">
              <a:solidFill>
                <a:prstClr val="white"/>
              </a:solidFill>
              <a:latin typeface="Calibri"/>
              <a:cs typeface="Arial" panose="020B0604020202020204"/>
            </a:endParaRPr>
          </a:p>
          <a:p>
            <a:pPr algn="just" defTabSz="1219170" rtl="1">
              <a:defRPr/>
            </a:pPr>
            <a:r>
              <a:rPr lang="ar-EG" sz="4400" dirty="0">
                <a:solidFill>
                  <a:prstClr val="white"/>
                </a:solidFill>
                <a:latin typeface="Calibri"/>
                <a:cs typeface="Arial" panose="020B0604020202020204"/>
              </a:rPr>
              <a:t>ليغفر... </a:t>
            </a:r>
            <a:endParaRPr lang="fr-FR" sz="4400" dirty="0">
              <a:solidFill>
                <a:prstClr val="white"/>
              </a:solidFill>
              <a:latin typeface="Calibri"/>
            </a:endParaRPr>
          </a:p>
        </p:txBody>
      </p:sp>
      <p:sp>
        <p:nvSpPr>
          <p:cNvPr id="12" name="Rectangle 11"/>
          <p:cNvSpPr/>
          <p:nvPr/>
        </p:nvSpPr>
        <p:spPr>
          <a:xfrm>
            <a:off x="431370" y="331010"/>
            <a:ext cx="5860309" cy="1938992"/>
          </a:xfrm>
          <a:prstGeom prst="rect">
            <a:avLst/>
          </a:prstGeom>
        </p:spPr>
        <p:txBody>
          <a:bodyPr wrap="square">
            <a:spAutoFit/>
          </a:bodyPr>
          <a:lstStyle/>
          <a:p>
            <a:pPr algn="just" defTabSz="1219170">
              <a:defRPr/>
            </a:pPr>
            <a:r>
              <a:rPr lang="fr-FR" sz="4000" dirty="0">
                <a:solidFill>
                  <a:prstClr val="white"/>
                </a:solidFill>
                <a:latin typeface="CS Avva Shenouda" pitchFamily="34" charset="0"/>
              </a:rPr>
              <a:t>¿</a:t>
            </a:r>
            <a:r>
              <a:rPr lang="pt-BR" sz="4000" dirty="0">
                <a:solidFill>
                  <a:prstClr val="white"/>
                </a:solidFill>
                <a:latin typeface="CS Avva Shenouda" pitchFamily="34" charset="0"/>
              </a:rPr>
              <a:t>T=w @ peniwt =e=;=u</a:t>
            </a:r>
            <a:br>
              <a:rPr lang="pt-BR" sz="4000" dirty="0">
                <a:solidFill>
                  <a:prstClr val="white"/>
                </a:solidFill>
                <a:latin typeface="CS Avva Shenouda" pitchFamily="34" charset="0"/>
              </a:rPr>
            </a:br>
            <a:r>
              <a:rPr lang="pt-BR" sz="4000" dirty="0">
                <a:solidFill>
                  <a:prstClr val="white"/>
                </a:solidFill>
                <a:latin typeface="CS Avva Shenouda" pitchFamily="34" charset="0"/>
              </a:rPr>
              <a:t>`ndikeoc @ </a:t>
            </a:r>
            <a:r>
              <a:rPr lang="fr-FR" sz="4000" dirty="0" err="1">
                <a:solidFill>
                  <a:prstClr val="white"/>
                </a:solidFill>
                <a:latin typeface="CS Avva Shenouda" pitchFamily="34" charset="0"/>
              </a:rPr>
              <a:t>abba</a:t>
            </a:r>
            <a:r>
              <a:rPr lang="fr-FR" sz="4000" dirty="0">
                <a:solidFill>
                  <a:prstClr val="white"/>
                </a:solidFill>
                <a:latin typeface="CS Avva Shenouda" pitchFamily="34" charset="0"/>
              </a:rPr>
              <a:t> Mark </a:t>
            </a:r>
            <a:r>
              <a:rPr lang="fr-FR" sz="4000" dirty="0" err="1">
                <a:solidFill>
                  <a:prstClr val="white"/>
                </a:solidFill>
                <a:latin typeface="CS Avva Shenouda" pitchFamily="34" charset="0"/>
              </a:rPr>
              <a:t>pi`epickopoc</a:t>
            </a:r>
            <a:r>
              <a:rPr lang="fr-FR" sz="4000" dirty="0">
                <a:solidFill>
                  <a:prstClr val="white"/>
                </a:solidFill>
                <a:latin typeface="CS Avva Shenouda" pitchFamily="34" charset="0"/>
              </a:rPr>
              <a:t> </a:t>
            </a:r>
            <a:r>
              <a:rPr lang="pt-BR" sz="4000" dirty="0">
                <a:solidFill>
                  <a:prstClr val="white"/>
                </a:solidFill>
                <a:latin typeface="CS Avva Shenouda" pitchFamily="34" charset="0"/>
              </a:rPr>
              <a:t> `n=t=e=f.....</a:t>
            </a:r>
            <a:endParaRPr lang="fr-FR" sz="4000" dirty="0">
              <a:solidFill>
                <a:prstClr val="white"/>
              </a:solidFill>
              <a:latin typeface="CS Avva Shenouda" pitchFamily="34" charset="0"/>
            </a:endParaRPr>
          </a:p>
        </p:txBody>
      </p:sp>
      <p:sp>
        <p:nvSpPr>
          <p:cNvPr id="13" name="Rectangle 12"/>
          <p:cNvSpPr/>
          <p:nvPr/>
        </p:nvSpPr>
        <p:spPr>
          <a:xfrm>
            <a:off x="402766" y="3621022"/>
            <a:ext cx="11312399" cy="2390141"/>
          </a:xfrm>
          <a:prstGeom prst="rect">
            <a:avLst/>
          </a:prstGeom>
        </p:spPr>
        <p:txBody>
          <a:bodyPr wrap="square">
            <a:spAutoFit/>
          </a:bodyPr>
          <a:lstStyle/>
          <a:p>
            <a:pPr algn="ctr" defTabSz="1219170">
              <a:defRPr/>
            </a:pPr>
            <a:r>
              <a:rPr lang="fr-FR" sz="3733" b="1" dirty="0">
                <a:solidFill>
                  <a:prstClr val="white"/>
                </a:solidFill>
                <a:latin typeface="Book Antiqua" pitchFamily="18" charset="0"/>
              </a:rPr>
              <a:t>Implore le Seigneur pour nous, </a:t>
            </a:r>
          </a:p>
          <a:p>
            <a:pPr algn="ctr" defTabSz="1219170">
              <a:defRPr/>
            </a:pPr>
            <a:r>
              <a:rPr lang="fr-FR" sz="3733" b="1" dirty="0">
                <a:solidFill>
                  <a:prstClr val="white"/>
                </a:solidFill>
                <a:latin typeface="Book Antiqua" pitchFamily="18" charset="0"/>
              </a:rPr>
              <a:t>Ô toi notre Père le juste, </a:t>
            </a:r>
          </a:p>
          <a:p>
            <a:pPr algn="ctr" defTabSz="1219170">
              <a:defRPr/>
            </a:pPr>
            <a:r>
              <a:rPr lang="fr-FR" sz="3733" b="1" dirty="0">
                <a:solidFill>
                  <a:prstClr val="white"/>
                </a:solidFill>
                <a:latin typeface="Book Antiqua" pitchFamily="18" charset="0"/>
              </a:rPr>
              <a:t>Ô toi </a:t>
            </a:r>
            <a:r>
              <a:rPr lang="fr-FR" sz="3733" b="1" dirty="0" err="1">
                <a:solidFill>
                  <a:prstClr val="white"/>
                </a:solidFill>
                <a:latin typeface="Book Antiqua" pitchFamily="18" charset="0"/>
              </a:rPr>
              <a:t>Anba</a:t>
            </a:r>
            <a:r>
              <a:rPr lang="fr-FR" sz="3733" b="1" dirty="0">
                <a:solidFill>
                  <a:prstClr val="white"/>
                </a:solidFill>
                <a:latin typeface="Book Antiqua" pitchFamily="18" charset="0"/>
              </a:rPr>
              <a:t> Marc l’évêque </a:t>
            </a:r>
          </a:p>
          <a:p>
            <a:pPr algn="ctr" defTabSz="1219170">
              <a:defRPr/>
            </a:pPr>
            <a:r>
              <a:rPr lang="fr-FR" sz="3733" b="1" dirty="0">
                <a:solidFill>
                  <a:prstClr val="white"/>
                </a:solidFill>
                <a:latin typeface="Book Antiqua" pitchFamily="18" charset="0"/>
              </a:rPr>
              <a:t>pour qu’Il...</a:t>
            </a:r>
          </a:p>
        </p:txBody>
      </p:sp>
      <p:sp>
        <p:nvSpPr>
          <p:cNvPr id="21" name="ZoneTexte 20">
            <a:extLst>
              <a:ext uri="{FF2B5EF4-FFF2-40B4-BE49-F238E27FC236}">
                <a16:creationId xmlns:a16="http://schemas.microsoft.com/office/drawing/2014/main" id="{092227E7-E86D-6321-02DD-93FE42B2EF7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Commémoration des saints</a:t>
            </a:r>
          </a:p>
        </p:txBody>
      </p:sp>
      <p:sp>
        <p:nvSpPr>
          <p:cNvPr id="22" name="ZoneTexte 21">
            <a:hlinkClick r:id="rId2" action="ppaction://hlinksldjump"/>
            <a:extLst>
              <a:ext uri="{FF2B5EF4-FFF2-40B4-BE49-F238E27FC236}">
                <a16:creationId xmlns:a16="http://schemas.microsoft.com/office/drawing/2014/main" id="{6BBE08BC-C9ED-66B4-4D8D-FDA154E77B7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defRPr/>
            </a:pP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523462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p:bldLst>
  </p:timing>
</p:sld>
</file>

<file path=ppt/slides/slide67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207997" y="2276875"/>
            <a:ext cx="7704856" cy="2462213"/>
          </a:xfrm>
          <a:prstGeom prst="rect">
            <a:avLst/>
          </a:prstGeom>
        </p:spPr>
        <p:txBody>
          <a:bodyPr wrap="square">
            <a:spAutoFit/>
          </a:bodyPr>
          <a:lstStyle/>
          <a:p>
            <a:pPr algn="ctr" rtl="1"/>
            <a:r>
              <a:rPr lang="fr-FR" sz="5000" b="1" dirty="0">
                <a:solidFill>
                  <a:prstClr val="white"/>
                </a:solidFill>
                <a:latin typeface="Book Antiqua" pitchFamily="18" charset="0"/>
              </a:rPr>
              <a:t>Doxologies de </a:t>
            </a:r>
            <a:r>
              <a:rPr lang="fr-FR" sz="5000" b="1" dirty="0" err="1">
                <a:solidFill>
                  <a:prstClr val="white"/>
                </a:solidFill>
                <a:latin typeface="Book Antiqua" pitchFamily="18" charset="0"/>
              </a:rPr>
              <a:t>Kiahk</a:t>
            </a:r>
            <a:endParaRPr lang="fr-FR" sz="5000" b="1" dirty="0">
              <a:solidFill>
                <a:prstClr val="white"/>
              </a:solidFill>
              <a:latin typeface="Book Antiqua" pitchFamily="18" charset="0"/>
            </a:endParaRPr>
          </a:p>
          <a:p>
            <a:pPr algn="ctr" rtl="1"/>
            <a:endParaRPr lang="fr-FR" sz="5000" b="1" dirty="0">
              <a:solidFill>
                <a:prstClr val="white"/>
              </a:solidFill>
              <a:latin typeface="Book Antiqua" pitchFamily="18" charset="0"/>
            </a:endParaRPr>
          </a:p>
          <a:p>
            <a:pPr algn="ctr" rtl="1"/>
            <a:r>
              <a:rPr lang="ar-SA" sz="5400" dirty="0" err="1">
                <a:solidFill>
                  <a:schemeClr val="bg1"/>
                </a:solidFill>
              </a:rPr>
              <a:t>ذكصولوجيات</a:t>
            </a:r>
            <a:r>
              <a:rPr lang="ar-SA" sz="5400" dirty="0">
                <a:solidFill>
                  <a:schemeClr val="bg1"/>
                </a:solidFill>
              </a:rPr>
              <a:t> شهر كيهك</a:t>
            </a:r>
            <a:endParaRPr lang="fr-FR" sz="5000" dirty="0">
              <a:solidFill>
                <a:schemeClr val="bg1"/>
              </a:solidFill>
            </a:endParaRP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267</a:t>
            </a:r>
          </a:p>
        </p:txBody>
      </p:sp>
      <p:sp>
        <p:nvSpPr>
          <p:cNvPr id="8" name="Rectangle 7">
            <a:hlinkClick r:id="rId3" action="ppaction://hlinksldjump"/>
          </p:cNvPr>
          <p:cNvSpPr/>
          <p:nvPr/>
        </p:nvSpPr>
        <p:spPr>
          <a:xfrm>
            <a:off x="7519696" y="6105106"/>
            <a:ext cx="1600640"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Cantiques</a:t>
            </a:r>
            <a:endParaRPr lang="fr-FR" sz="1100" dirty="0">
              <a:solidFill>
                <a:prstClr val="white"/>
              </a:solidFill>
              <a:latin typeface="Book Antiqua" pitchFamily="18" charset="0"/>
            </a:endParaRPr>
          </a:p>
        </p:txBody>
      </p:sp>
      <p:sp>
        <p:nvSpPr>
          <p:cNvPr id="12" name="Rectangle 11">
            <a:hlinkClick r:id="rId4" action="ppaction://hlinksldjump"/>
          </p:cNvPr>
          <p:cNvSpPr/>
          <p:nvPr/>
        </p:nvSpPr>
        <p:spPr>
          <a:xfrm>
            <a:off x="9192344" y="6105106"/>
            <a:ext cx="1440160"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4</a:t>
            </a:r>
            <a:r>
              <a:rPr lang="fr-FR" sz="1100" baseline="30000" dirty="0"/>
              <a:t>ème</a:t>
            </a:r>
            <a:r>
              <a:rPr lang="fr-FR" sz="1100" dirty="0"/>
              <a:t> </a:t>
            </a:r>
            <a:r>
              <a:rPr lang="fr-FR" sz="1100" dirty="0" err="1"/>
              <a:t>Hos</a:t>
            </a:r>
            <a:endParaRPr lang="fr-FR" sz="1100"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18259167-C2E3-3C32-845B-A167951C417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1ère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5" action="ppaction://hlinksldjump"/>
            <a:extLst>
              <a:ext uri="{FF2B5EF4-FFF2-40B4-BE49-F238E27FC236}">
                <a16:creationId xmlns:a16="http://schemas.microsoft.com/office/drawing/2014/main" id="{A136BFB5-FEA7-2E50-5B96-67BF26ABD10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97769338"/>
      </p:ext>
    </p:extLst>
  </p:cSld>
  <p:clrMapOvr>
    <a:masterClrMapping/>
  </p:clrMapOvr>
</p:sld>
</file>

<file path=ppt/slides/slide67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2800767"/>
          </a:xfrm>
          <a:prstGeom prst="rect">
            <a:avLst/>
          </a:prstGeom>
        </p:spPr>
        <p:txBody>
          <a:bodyPr wrap="square">
            <a:spAutoFit/>
          </a:bodyPr>
          <a:lstStyle/>
          <a:p>
            <a:pPr algn="just" rtl="1"/>
            <a:r>
              <a:rPr lang="ar-EG" sz="4400" dirty="0">
                <a:solidFill>
                  <a:prstClr val="white"/>
                </a:solidFill>
              </a:rPr>
              <a:t>لأني إذا ما تكلمت من أجلك أيتها المركبة </a:t>
            </a:r>
            <a:r>
              <a:rPr lang="ar-EG" sz="4400" dirty="0" err="1">
                <a:solidFill>
                  <a:prstClr val="white"/>
                </a:solidFill>
              </a:rPr>
              <a:t>الشاروبيمية</a:t>
            </a:r>
            <a:r>
              <a:rPr lang="ar-EG" sz="4400" dirty="0">
                <a:solidFill>
                  <a:prstClr val="white"/>
                </a:solidFill>
              </a:rPr>
              <a:t>  </a:t>
            </a:r>
            <a:endParaRPr lang="fr-FR" sz="4400" dirty="0">
              <a:solidFill>
                <a:prstClr val="white"/>
              </a:solidFill>
            </a:endParaRPr>
          </a:p>
          <a:p>
            <a:pPr algn="just" rtl="1"/>
            <a:r>
              <a:rPr lang="ar-EG" sz="4400" dirty="0">
                <a:solidFill>
                  <a:prstClr val="white"/>
                </a:solidFill>
              </a:rPr>
              <a:t>لساني لا يتعب </a:t>
            </a:r>
            <a:endParaRPr lang="fr-FR" sz="4400" dirty="0">
              <a:solidFill>
                <a:prstClr val="white"/>
              </a:solidFill>
            </a:endParaRPr>
          </a:p>
          <a:p>
            <a:pPr algn="just" rtl="1"/>
            <a:r>
              <a:rPr lang="ar-EG" sz="4400" dirty="0">
                <a:solidFill>
                  <a:prstClr val="white"/>
                </a:solidFill>
              </a:rPr>
              <a:t>أبداً نُغبطكِ</a:t>
            </a:r>
            <a:endParaRPr lang="fr-FR" sz="4400" dirty="0">
              <a:solidFill>
                <a:prstClr val="white"/>
              </a:solidFill>
            </a:endParaRPr>
          </a:p>
        </p:txBody>
      </p:sp>
      <p:sp>
        <p:nvSpPr>
          <p:cNvPr id="6" name="Rectangle 5"/>
          <p:cNvSpPr/>
          <p:nvPr/>
        </p:nvSpPr>
        <p:spPr>
          <a:xfrm>
            <a:off x="457200" y="250770"/>
            <a:ext cx="6070848" cy="3170099"/>
          </a:xfrm>
          <a:prstGeom prst="rect">
            <a:avLst/>
          </a:prstGeom>
        </p:spPr>
        <p:txBody>
          <a:bodyPr wrap="square">
            <a:spAutoFit/>
          </a:bodyPr>
          <a:lstStyle/>
          <a:p>
            <a:pPr algn="just"/>
            <a:r>
              <a:rPr lang="pt-BR" sz="4000" dirty="0">
                <a:solidFill>
                  <a:prstClr val="white"/>
                </a:solidFill>
                <a:latin typeface="Avva_Marcos" pitchFamily="82" charset="0"/>
              </a:rPr>
              <a:t>K</a:t>
            </a:r>
            <a:r>
              <a:rPr lang="pt-BR" sz="4000" dirty="0">
                <a:solidFill>
                  <a:prstClr val="white"/>
                </a:solidFill>
                <a:latin typeface="CS Avva Shenouda" pitchFamily="34" charset="0"/>
              </a:rPr>
              <a:t>e gar aisancaji e;by] @ `w piharma</a:t>
            </a:r>
            <a:br>
              <a:rPr lang="pt-BR" sz="4000" dirty="0">
                <a:solidFill>
                  <a:prstClr val="white"/>
                </a:solidFill>
                <a:latin typeface="CS Avva Shenouda" pitchFamily="34" charset="0"/>
              </a:rPr>
            </a:br>
            <a:r>
              <a:rPr lang="pt-BR" sz="4000" dirty="0">
                <a:solidFill>
                  <a:prstClr val="white"/>
                </a:solidFill>
                <a:latin typeface="CS Avva Shenouda" pitchFamily="34" charset="0"/>
              </a:rPr>
              <a:t>`n,eroubimikon @ palac naqici an `eneh @ tenermakarizin `mmo.</a:t>
            </a:r>
            <a:endParaRPr lang="fr-FR" sz="4000" dirty="0">
              <a:solidFill>
                <a:prstClr val="white"/>
              </a:solidFill>
              <a:latin typeface="CS Avva Shenouda" pitchFamily="34" charset="0"/>
            </a:endParaRPr>
          </a:p>
        </p:txBody>
      </p:sp>
      <p:sp>
        <p:nvSpPr>
          <p:cNvPr id="7" name="Rectangle 6"/>
          <p:cNvSpPr/>
          <p:nvPr/>
        </p:nvSpPr>
        <p:spPr>
          <a:xfrm>
            <a:off x="1775520" y="40386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Car quand je parlerai de toi</a:t>
            </a:r>
          </a:p>
          <a:p>
            <a:pPr algn="ctr"/>
            <a:r>
              <a:rPr lang="fr-FR" sz="3600" b="1" dirty="0">
                <a:solidFill>
                  <a:prstClr val="white"/>
                </a:solidFill>
                <a:latin typeface="Book Antiqua" pitchFamily="18" charset="0"/>
              </a:rPr>
              <a:t>Ô trône des anges chérubins</a:t>
            </a:r>
          </a:p>
          <a:p>
            <a:pPr algn="ctr"/>
            <a:r>
              <a:rPr lang="fr-FR" sz="3600" b="1" dirty="0">
                <a:solidFill>
                  <a:prstClr val="white"/>
                </a:solidFill>
                <a:latin typeface="Book Antiqua" pitchFamily="18" charset="0"/>
              </a:rPr>
              <a:t>Ma langue ne se lassera point</a:t>
            </a:r>
          </a:p>
          <a:p>
            <a:pPr algn="ctr"/>
            <a:r>
              <a:rPr lang="fr-FR" sz="3600" b="1" dirty="0">
                <a:solidFill>
                  <a:prstClr val="white"/>
                </a:solidFill>
                <a:latin typeface="Book Antiqua" pitchFamily="18" charset="0"/>
              </a:rPr>
              <a:t>De te bénir à tout jamais</a:t>
            </a:r>
          </a:p>
        </p:txBody>
      </p:sp>
      <p:sp>
        <p:nvSpPr>
          <p:cNvPr id="4" name="ZoneTexte 3">
            <a:extLst>
              <a:ext uri="{FF2B5EF4-FFF2-40B4-BE49-F238E27FC236}">
                <a16:creationId xmlns:a16="http://schemas.microsoft.com/office/drawing/2014/main" id="{25812B89-DCE8-0506-F513-4BE72ADAC69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1ère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A3F84F71-EE09-736B-7722-DE171F8F281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98642023"/>
      </p:ext>
    </p:extLst>
  </p:cSld>
  <p:clrMapOvr>
    <a:masterClrMapping/>
  </p:clrMapOvr>
</p:sld>
</file>

<file path=ppt/slides/slide67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3046988"/>
          </a:xfrm>
          <a:prstGeom prst="rect">
            <a:avLst/>
          </a:prstGeom>
        </p:spPr>
        <p:txBody>
          <a:bodyPr wrap="square">
            <a:spAutoFit/>
          </a:bodyPr>
          <a:lstStyle/>
          <a:p>
            <a:pPr algn="just" rtl="1"/>
            <a:r>
              <a:rPr lang="ar-EG" sz="4800" dirty="0">
                <a:solidFill>
                  <a:prstClr val="white"/>
                </a:solidFill>
              </a:rPr>
              <a:t>لأنني حقاً أمضي</a:t>
            </a:r>
            <a:endParaRPr lang="fr-FR" sz="4800" dirty="0">
              <a:solidFill>
                <a:prstClr val="white"/>
              </a:solidFill>
            </a:endParaRPr>
          </a:p>
          <a:p>
            <a:pPr algn="just" rtl="1"/>
            <a:r>
              <a:rPr lang="ar-EG" sz="4800" dirty="0">
                <a:solidFill>
                  <a:prstClr val="white"/>
                </a:solidFill>
              </a:rPr>
              <a:t>إلي ديار بيت داود</a:t>
            </a:r>
            <a:endParaRPr lang="fr-FR" sz="4800" dirty="0">
              <a:solidFill>
                <a:prstClr val="white"/>
              </a:solidFill>
            </a:endParaRPr>
          </a:p>
          <a:p>
            <a:pPr algn="just" rtl="1"/>
            <a:r>
              <a:rPr lang="ar-EG" sz="4800" dirty="0">
                <a:solidFill>
                  <a:prstClr val="white"/>
                </a:solidFill>
              </a:rPr>
              <a:t>لآخذ صوتاً من قِبَله </a:t>
            </a:r>
            <a:endParaRPr lang="fr-FR" sz="4800" dirty="0">
              <a:solidFill>
                <a:prstClr val="white"/>
              </a:solidFill>
            </a:endParaRPr>
          </a:p>
          <a:p>
            <a:pPr algn="just" rtl="1"/>
            <a:r>
              <a:rPr lang="ar-EG" sz="4800" dirty="0">
                <a:solidFill>
                  <a:prstClr val="white"/>
                </a:solidFill>
              </a:rPr>
              <a:t>لكى أنطق بكرامتك</a:t>
            </a:r>
            <a:endParaRPr lang="fr-FR" sz="4800" dirty="0">
              <a:solidFill>
                <a:prstClr val="white"/>
              </a:solidFill>
            </a:endParaRPr>
          </a:p>
        </p:txBody>
      </p:sp>
      <p:sp>
        <p:nvSpPr>
          <p:cNvPr id="6" name="Rectangle 5"/>
          <p:cNvSpPr/>
          <p:nvPr/>
        </p:nvSpPr>
        <p:spPr>
          <a:xfrm>
            <a:off x="457200" y="250770"/>
            <a:ext cx="6070848" cy="3170099"/>
          </a:xfrm>
          <a:prstGeom prst="rect">
            <a:avLst/>
          </a:prstGeom>
        </p:spPr>
        <p:txBody>
          <a:bodyPr wrap="square">
            <a:spAutoFit/>
          </a:bodyPr>
          <a:lstStyle/>
          <a:p>
            <a:pPr algn="just"/>
            <a:r>
              <a:rPr lang="pt-BR" sz="4000" dirty="0">
                <a:solidFill>
                  <a:prstClr val="white"/>
                </a:solidFill>
                <a:latin typeface="CS Avva Shenouda" pitchFamily="34" charset="0"/>
              </a:rPr>
              <a:t>¿ Je ontwc gar ]nasenyi @ sa ni`aulyou</a:t>
            </a:r>
            <a:br>
              <a:rPr lang="pt-BR" sz="4000" dirty="0">
                <a:solidFill>
                  <a:prstClr val="white"/>
                </a:solidFill>
                <a:latin typeface="CS Avva Shenouda" pitchFamily="34" charset="0"/>
              </a:rPr>
            </a:br>
            <a:r>
              <a:rPr lang="pt-BR" sz="4000" dirty="0">
                <a:solidFill>
                  <a:prstClr val="white"/>
                </a:solidFill>
                <a:latin typeface="CS Avva Shenouda" pitchFamily="34" charset="0"/>
              </a:rPr>
              <a:t>`nte `pyi `nDauid @ `nta`[i</a:t>
            </a:r>
            <a:br>
              <a:rPr lang="pt-BR" sz="4000" dirty="0">
                <a:solidFill>
                  <a:prstClr val="white"/>
                </a:solidFill>
                <a:latin typeface="CS Avva Shenouda" pitchFamily="34" charset="0"/>
              </a:rPr>
            </a:br>
            <a:r>
              <a:rPr lang="pt-BR" sz="4000" dirty="0">
                <a:solidFill>
                  <a:prstClr val="white"/>
                </a:solidFill>
                <a:latin typeface="CS Avva Shenouda" pitchFamily="34" charset="0"/>
              </a:rPr>
              <a:t>`nou`cmy `ebolhitotf @ e;ricaji `mpetaio.</a:t>
            </a:r>
          </a:p>
        </p:txBody>
      </p:sp>
      <p:sp>
        <p:nvSpPr>
          <p:cNvPr id="7" name="Rectangle 6"/>
          <p:cNvSpPr/>
          <p:nvPr/>
        </p:nvSpPr>
        <p:spPr>
          <a:xfrm>
            <a:off x="1775520" y="39624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Car je m’en vais en vérité</a:t>
            </a:r>
          </a:p>
          <a:p>
            <a:pPr algn="ctr"/>
            <a:r>
              <a:rPr lang="fr-FR" sz="3600" b="1" dirty="0">
                <a:solidFill>
                  <a:prstClr val="white"/>
                </a:solidFill>
                <a:latin typeface="Book Antiqua" pitchFamily="18" charset="0"/>
              </a:rPr>
              <a:t>Vers les demeures de David</a:t>
            </a:r>
          </a:p>
          <a:p>
            <a:pPr algn="ctr"/>
            <a:r>
              <a:rPr lang="fr-FR" sz="3600" b="1" dirty="0">
                <a:solidFill>
                  <a:prstClr val="white"/>
                </a:solidFill>
                <a:latin typeface="Book Antiqua" pitchFamily="18" charset="0"/>
              </a:rPr>
              <a:t>Afin que par sa voix j’arrive</a:t>
            </a:r>
          </a:p>
          <a:p>
            <a:pPr algn="ctr"/>
            <a:r>
              <a:rPr lang="fr-FR" sz="3600" b="1" dirty="0">
                <a:solidFill>
                  <a:prstClr val="white"/>
                </a:solidFill>
                <a:latin typeface="Book Antiqua" pitchFamily="18" charset="0"/>
              </a:rPr>
              <a:t>A raconter tout ton honneur</a:t>
            </a:r>
          </a:p>
        </p:txBody>
      </p:sp>
      <p:sp>
        <p:nvSpPr>
          <p:cNvPr id="4" name="ZoneTexte 3">
            <a:extLst>
              <a:ext uri="{FF2B5EF4-FFF2-40B4-BE49-F238E27FC236}">
                <a16:creationId xmlns:a16="http://schemas.microsoft.com/office/drawing/2014/main" id="{8244C86F-8DCA-E7A3-C136-24CCF71BDB9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1ère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E0017277-C086-49A0-96E1-F24BAF8312D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30064147"/>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6"/>
            <a:ext cx="11247156" cy="1446550"/>
          </a:xfrm>
          <a:prstGeom prst="rect">
            <a:avLst/>
          </a:prstGeom>
        </p:spPr>
        <p:txBody>
          <a:bodyPr wrap="square">
            <a:spAutoFit/>
          </a:bodyPr>
          <a:lstStyle/>
          <a:p>
            <a:pPr algn="just" rtl="1"/>
            <a:r>
              <a:rPr lang="ar-EG" sz="4400" dirty="0">
                <a:solidFill>
                  <a:prstClr val="white"/>
                </a:solidFill>
              </a:rPr>
              <a:t>أقسَمَ الربُ و لن يندمَ، أنَّكَ أنتَ الكاهن إلى الأبدِ على طقس </a:t>
            </a:r>
            <a:r>
              <a:rPr lang="ar-EG" sz="4400" dirty="0" err="1">
                <a:solidFill>
                  <a:prstClr val="white"/>
                </a:solidFill>
              </a:rPr>
              <a:t>ملكيصادق.</a:t>
            </a:r>
            <a:r>
              <a:rPr lang="ar-EG" sz="4400" dirty="0">
                <a:solidFill>
                  <a:prstClr val="white"/>
                </a:solidFill>
              </a:rPr>
              <a:t> </a:t>
            </a:r>
            <a:r>
              <a:rPr lang="ar-EG" sz="4400" dirty="0" err="1">
                <a:solidFill>
                  <a:prstClr val="white"/>
                </a:solidFill>
              </a:rPr>
              <a:t>الليلويا</a:t>
            </a:r>
            <a:endParaRPr lang="fr-FR" sz="4400" dirty="0">
              <a:solidFill>
                <a:prstClr val="white"/>
              </a:solidFill>
            </a:endParaRPr>
          </a:p>
        </p:txBody>
      </p:sp>
      <p:sp>
        <p:nvSpPr>
          <p:cNvPr id="7" name="Rectangle 6"/>
          <p:cNvSpPr/>
          <p:nvPr/>
        </p:nvSpPr>
        <p:spPr>
          <a:xfrm>
            <a:off x="457200" y="3476615"/>
            <a:ext cx="11247156" cy="1015663"/>
          </a:xfrm>
          <a:prstGeom prst="rect">
            <a:avLst/>
          </a:prstGeom>
        </p:spPr>
        <p:txBody>
          <a:bodyPr wrap="square">
            <a:spAutoFit/>
          </a:bodyPr>
          <a:lstStyle/>
          <a:p>
            <a:pPr algn="ctr"/>
            <a:r>
              <a:rPr lang="fr-FR" sz="3000" b="1" dirty="0">
                <a:solidFill>
                  <a:prstClr val="white"/>
                </a:solidFill>
                <a:latin typeface="Book Antiqua" pitchFamily="18" charset="0"/>
              </a:rPr>
              <a:t>Le Seigneur l’a juré et il ne se repentira pas que tu es prêtre éternellement selon le rite de </a:t>
            </a:r>
            <a:r>
              <a:rPr lang="fr-FR" sz="3000" b="1" dirty="0" err="1">
                <a:solidFill>
                  <a:prstClr val="white"/>
                </a:solidFill>
                <a:latin typeface="Book Antiqua" pitchFamily="18" charset="0"/>
              </a:rPr>
              <a:t>Mélkisedek</a:t>
            </a:r>
            <a:r>
              <a:rPr lang="fr-FR" sz="3000" b="1" dirty="0">
                <a:solidFill>
                  <a:prstClr val="white"/>
                </a:solidFill>
                <a:latin typeface="Book Antiqua" pitchFamily="18" charset="0"/>
              </a:rPr>
              <a:t>. Alléluia</a:t>
            </a:r>
          </a:p>
        </p:txBody>
      </p:sp>
      <p:sp>
        <p:nvSpPr>
          <p:cNvPr id="4" name="Rectangle 3">
            <a:hlinkClick r:id="rId2" action="ppaction://hlinksldjump"/>
            <a:extLst>
              <a:ext uri="{FF2B5EF4-FFF2-40B4-BE49-F238E27FC236}">
                <a16:creationId xmlns:a16="http://schemas.microsoft.com/office/drawing/2014/main" id="{4DE1960A-48EB-FAE7-F0C1-D5E4ADC09D83}"/>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B4594324-F7B7-F580-EC0D-0CAE8D9F74A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4A7F492D-727F-C0C5-AEFA-1EC9426AC84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82769481"/>
      </p:ext>
    </p:extLst>
  </p:cSld>
  <p:clrMapOvr>
    <a:masterClrMapping/>
  </p:clrMapOvr>
</p:sld>
</file>

<file path=ppt/slides/slide68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3046988"/>
          </a:xfrm>
          <a:prstGeom prst="rect">
            <a:avLst/>
          </a:prstGeom>
        </p:spPr>
        <p:txBody>
          <a:bodyPr wrap="square">
            <a:spAutoFit/>
          </a:bodyPr>
          <a:lstStyle/>
          <a:p>
            <a:pPr algn="just" rtl="1"/>
            <a:r>
              <a:rPr lang="ar-EG" sz="4800" dirty="0">
                <a:solidFill>
                  <a:prstClr val="white"/>
                </a:solidFill>
              </a:rPr>
              <a:t>لأن الله وقف </a:t>
            </a:r>
            <a:endParaRPr lang="fr-FR" sz="4800" dirty="0">
              <a:solidFill>
                <a:prstClr val="white"/>
              </a:solidFill>
            </a:endParaRPr>
          </a:p>
          <a:p>
            <a:pPr algn="just" rtl="1"/>
            <a:r>
              <a:rPr lang="ar-EG" sz="4800" dirty="0">
                <a:solidFill>
                  <a:prstClr val="white"/>
                </a:solidFill>
              </a:rPr>
              <a:t>في حدود اليهودية</a:t>
            </a:r>
            <a:endParaRPr lang="fr-FR" sz="4800" dirty="0">
              <a:solidFill>
                <a:prstClr val="white"/>
              </a:solidFill>
            </a:endParaRPr>
          </a:p>
          <a:p>
            <a:pPr algn="just" rtl="1"/>
            <a:r>
              <a:rPr lang="ar-EG" sz="4800" dirty="0">
                <a:solidFill>
                  <a:prstClr val="white"/>
                </a:solidFill>
              </a:rPr>
              <a:t>وأعطي صوته بتهليل</a:t>
            </a:r>
            <a:endParaRPr lang="fr-FR" sz="4800" dirty="0">
              <a:solidFill>
                <a:prstClr val="white"/>
              </a:solidFill>
            </a:endParaRPr>
          </a:p>
          <a:p>
            <a:pPr algn="just" rtl="1"/>
            <a:r>
              <a:rPr lang="ar-EG" sz="4800" dirty="0">
                <a:solidFill>
                  <a:prstClr val="white"/>
                </a:solidFill>
              </a:rPr>
              <a:t>وسبط يهوذا قبله إليه</a:t>
            </a:r>
            <a:endParaRPr lang="fr-FR" sz="4800" dirty="0">
              <a:solidFill>
                <a:prstClr val="white"/>
              </a:solidFill>
            </a:endParaRPr>
          </a:p>
        </p:txBody>
      </p:sp>
      <p:sp>
        <p:nvSpPr>
          <p:cNvPr id="6" name="Rectangle 5"/>
          <p:cNvSpPr/>
          <p:nvPr/>
        </p:nvSpPr>
        <p:spPr>
          <a:xfrm>
            <a:off x="457200" y="250770"/>
            <a:ext cx="6070848" cy="3170099"/>
          </a:xfrm>
          <a:prstGeom prst="rect">
            <a:avLst/>
          </a:prstGeom>
        </p:spPr>
        <p:txBody>
          <a:bodyPr wrap="square">
            <a:spAutoFit/>
          </a:bodyPr>
          <a:lstStyle/>
          <a:p>
            <a:pPr algn="just"/>
            <a:r>
              <a:rPr lang="pt-BR" sz="4000" dirty="0">
                <a:solidFill>
                  <a:prstClr val="white"/>
                </a:solidFill>
                <a:latin typeface="CS Avva Shenouda" pitchFamily="34" charset="0"/>
              </a:rPr>
              <a:t>Je `aV] `ohi `eratf @ qen ni;ws `nte ]Ioude`a @ af] `ntef`cmy qen ou;elyl @ `a`tvuly</a:t>
            </a:r>
            <a:br>
              <a:rPr lang="pt-BR" sz="4000" dirty="0">
                <a:solidFill>
                  <a:prstClr val="white"/>
                </a:solidFill>
                <a:latin typeface="CS Avva Shenouda" pitchFamily="34" charset="0"/>
              </a:rPr>
            </a:br>
            <a:r>
              <a:rPr lang="pt-BR" sz="4000" dirty="0">
                <a:solidFill>
                  <a:prstClr val="white"/>
                </a:solidFill>
                <a:latin typeface="CS Avva Shenouda" pitchFamily="34" charset="0"/>
              </a:rPr>
              <a:t>`nIouda sopf `eroc.</a:t>
            </a:r>
            <a:endParaRPr lang="fr-FR" sz="4000" dirty="0">
              <a:solidFill>
                <a:prstClr val="white"/>
              </a:solidFill>
              <a:latin typeface="CS Avva Shenouda" pitchFamily="34" charset="0"/>
            </a:endParaRPr>
          </a:p>
        </p:txBody>
      </p:sp>
      <p:sp>
        <p:nvSpPr>
          <p:cNvPr id="7" name="Rectangle 6"/>
          <p:cNvSpPr/>
          <p:nvPr/>
        </p:nvSpPr>
        <p:spPr>
          <a:xfrm>
            <a:off x="1775520" y="40386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Voici c’est Dieu qui s’est levé</a:t>
            </a:r>
          </a:p>
          <a:p>
            <a:pPr algn="ctr"/>
            <a:r>
              <a:rPr lang="fr-FR" sz="3600" b="1" dirty="0">
                <a:solidFill>
                  <a:prstClr val="white"/>
                </a:solidFill>
                <a:latin typeface="Book Antiqua" pitchFamily="18" charset="0"/>
              </a:rPr>
              <a:t>A la frontière de la Judée</a:t>
            </a:r>
          </a:p>
          <a:p>
            <a:pPr algn="ctr"/>
            <a:r>
              <a:rPr lang="fr-FR" sz="3600" b="1" dirty="0">
                <a:solidFill>
                  <a:prstClr val="white"/>
                </a:solidFill>
                <a:latin typeface="Book Antiqua" pitchFamily="18" charset="0"/>
              </a:rPr>
              <a:t>Joyeux, Il fit entendre Sa voix</a:t>
            </a:r>
          </a:p>
          <a:p>
            <a:pPr algn="ctr"/>
            <a:r>
              <a:rPr lang="fr-FR" sz="3600" b="1" dirty="0">
                <a:solidFill>
                  <a:prstClr val="white"/>
                </a:solidFill>
                <a:latin typeface="Book Antiqua" pitchFamily="18" charset="0"/>
              </a:rPr>
              <a:t>Alors Juda l’a acceptée</a:t>
            </a:r>
          </a:p>
        </p:txBody>
      </p:sp>
      <p:sp>
        <p:nvSpPr>
          <p:cNvPr id="4" name="ZoneTexte 3">
            <a:extLst>
              <a:ext uri="{FF2B5EF4-FFF2-40B4-BE49-F238E27FC236}">
                <a16:creationId xmlns:a16="http://schemas.microsoft.com/office/drawing/2014/main" id="{C38D7C0B-81E7-EFAF-F361-BD5D58AEDF4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1ère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49B51B03-B32B-3A4A-E000-B7564B7476B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12091564"/>
      </p:ext>
    </p:extLst>
  </p:cSld>
  <p:clrMapOvr>
    <a:masterClrMapping/>
  </p:clrMapOvr>
</p:sld>
</file>

<file path=ppt/slides/slide68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116633"/>
            <a:ext cx="5032292" cy="3046988"/>
          </a:xfrm>
          <a:prstGeom prst="rect">
            <a:avLst/>
          </a:prstGeom>
        </p:spPr>
        <p:txBody>
          <a:bodyPr wrap="square">
            <a:spAutoFit/>
          </a:bodyPr>
          <a:lstStyle/>
          <a:p>
            <a:pPr algn="just" rtl="1"/>
            <a:r>
              <a:rPr lang="ar-EG" sz="4800" dirty="0">
                <a:solidFill>
                  <a:prstClr val="white"/>
                </a:solidFill>
              </a:rPr>
              <a:t>سبط يهوذا هو العذراء</a:t>
            </a:r>
            <a:endParaRPr lang="fr-FR" sz="4800" dirty="0">
              <a:solidFill>
                <a:prstClr val="white"/>
              </a:solidFill>
            </a:endParaRPr>
          </a:p>
          <a:p>
            <a:pPr algn="just" rtl="1"/>
            <a:r>
              <a:rPr lang="ar-EG" sz="4800" dirty="0">
                <a:solidFill>
                  <a:prstClr val="white"/>
                </a:solidFill>
              </a:rPr>
              <a:t>التي ولدت مخلصنا</a:t>
            </a:r>
            <a:endParaRPr lang="fr-FR" sz="4800" dirty="0">
              <a:solidFill>
                <a:prstClr val="white"/>
              </a:solidFill>
            </a:endParaRPr>
          </a:p>
          <a:p>
            <a:pPr algn="just" rtl="1"/>
            <a:r>
              <a:rPr lang="ar-EG" sz="4800" dirty="0">
                <a:solidFill>
                  <a:prstClr val="white"/>
                </a:solidFill>
              </a:rPr>
              <a:t>وأيضاً من بعد ما ولدته</a:t>
            </a:r>
            <a:endParaRPr lang="fr-FR" sz="4800" dirty="0">
              <a:solidFill>
                <a:prstClr val="white"/>
              </a:solidFill>
            </a:endParaRPr>
          </a:p>
          <a:p>
            <a:pPr algn="just" rtl="1"/>
            <a:r>
              <a:rPr lang="ar-EG" sz="4800" dirty="0">
                <a:solidFill>
                  <a:prstClr val="white"/>
                </a:solidFill>
              </a:rPr>
              <a:t>بقيت عذراء</a:t>
            </a:r>
            <a:endParaRPr lang="fr-FR" sz="4800" dirty="0">
              <a:solidFill>
                <a:prstClr val="white"/>
              </a:solidFill>
            </a:endParaRPr>
          </a:p>
        </p:txBody>
      </p:sp>
      <p:sp>
        <p:nvSpPr>
          <p:cNvPr id="6" name="Rectangle 5"/>
          <p:cNvSpPr/>
          <p:nvPr/>
        </p:nvSpPr>
        <p:spPr>
          <a:xfrm>
            <a:off x="457200" y="250770"/>
            <a:ext cx="6070848" cy="3170099"/>
          </a:xfrm>
          <a:prstGeom prst="rect">
            <a:avLst/>
          </a:prstGeom>
        </p:spPr>
        <p:txBody>
          <a:bodyPr wrap="square">
            <a:spAutoFit/>
          </a:bodyPr>
          <a:lstStyle/>
          <a:p>
            <a:pPr algn="just"/>
            <a:r>
              <a:rPr lang="pt-BR" sz="4000" dirty="0">
                <a:solidFill>
                  <a:prstClr val="white"/>
                </a:solidFill>
                <a:latin typeface="CS Avva Shenouda" pitchFamily="34" charset="0"/>
              </a:rPr>
              <a:t>¿ `Tvuly `nIouda te ]par;enoc @ ;y`etacmici</a:t>
            </a:r>
            <a:br>
              <a:rPr lang="pt-BR" sz="4000" dirty="0">
                <a:solidFill>
                  <a:prstClr val="white"/>
                </a:solidFill>
                <a:latin typeface="CS Avva Shenouda" pitchFamily="34" charset="0"/>
              </a:rPr>
            </a:br>
            <a:r>
              <a:rPr lang="pt-BR" sz="4000" dirty="0">
                <a:solidFill>
                  <a:prstClr val="white"/>
                </a:solidFill>
                <a:latin typeface="CS Avva Shenouda" pitchFamily="34" charset="0"/>
              </a:rPr>
              <a:t>`mpencwtyr @ ouoh on menenca `;recmacf @ ac`ohi ecoi `mpar;enoc.</a:t>
            </a:r>
            <a:endParaRPr lang="fr-FR" sz="4000" dirty="0">
              <a:solidFill>
                <a:prstClr val="white"/>
              </a:solidFill>
              <a:latin typeface="CS Avva Shenouda" pitchFamily="34" charset="0"/>
            </a:endParaRPr>
          </a:p>
        </p:txBody>
      </p:sp>
      <p:sp>
        <p:nvSpPr>
          <p:cNvPr id="7" name="Rectangle 6"/>
          <p:cNvSpPr/>
          <p:nvPr/>
        </p:nvSpPr>
        <p:spPr>
          <a:xfrm>
            <a:off x="1775520" y="40386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La Vierge qui a enfanté</a:t>
            </a:r>
          </a:p>
          <a:p>
            <a:pPr algn="ctr"/>
            <a:r>
              <a:rPr lang="fr-FR" sz="3600" b="1" dirty="0">
                <a:solidFill>
                  <a:prstClr val="white"/>
                </a:solidFill>
                <a:latin typeface="Book Antiqua" pitchFamily="18" charset="0"/>
              </a:rPr>
              <a:t>C’était la tribu de Juda</a:t>
            </a:r>
          </a:p>
          <a:p>
            <a:pPr algn="ctr"/>
            <a:r>
              <a:rPr lang="fr-FR" sz="3600" b="1" dirty="0">
                <a:solidFill>
                  <a:prstClr val="white"/>
                </a:solidFill>
                <a:latin typeface="Book Antiqua" pitchFamily="18" charset="0"/>
              </a:rPr>
              <a:t>Qui enfanta notre Sauveur</a:t>
            </a:r>
          </a:p>
          <a:p>
            <a:pPr algn="ctr"/>
            <a:r>
              <a:rPr lang="fr-FR" sz="3600" b="1" dirty="0">
                <a:solidFill>
                  <a:prstClr val="white"/>
                </a:solidFill>
                <a:latin typeface="Book Antiqua" pitchFamily="18" charset="0"/>
              </a:rPr>
              <a:t>En demeurant vierge toujours</a:t>
            </a:r>
          </a:p>
        </p:txBody>
      </p:sp>
      <p:sp>
        <p:nvSpPr>
          <p:cNvPr id="4" name="ZoneTexte 3">
            <a:extLst>
              <a:ext uri="{FF2B5EF4-FFF2-40B4-BE49-F238E27FC236}">
                <a16:creationId xmlns:a16="http://schemas.microsoft.com/office/drawing/2014/main" id="{3FA5C537-4F27-775A-74D2-4109777EC5F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1ère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4BD8AF60-284B-9C90-959B-D8F77C20FBA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79542060"/>
      </p:ext>
    </p:extLst>
  </p:cSld>
  <p:clrMapOvr>
    <a:masterClrMapping/>
  </p:clrMapOvr>
</p:sld>
</file>

<file path=ppt/slides/slide6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3046988"/>
          </a:xfrm>
          <a:prstGeom prst="rect">
            <a:avLst/>
          </a:prstGeom>
        </p:spPr>
        <p:txBody>
          <a:bodyPr wrap="square">
            <a:spAutoFit/>
          </a:bodyPr>
          <a:lstStyle/>
          <a:p>
            <a:pPr algn="just" rtl="1"/>
            <a:r>
              <a:rPr lang="ar-EG" sz="4800" dirty="0">
                <a:solidFill>
                  <a:prstClr val="white"/>
                </a:solidFill>
              </a:rPr>
              <a:t>فمن قبل صوت</a:t>
            </a:r>
            <a:endParaRPr lang="fr-FR" sz="4800" dirty="0">
              <a:solidFill>
                <a:prstClr val="white"/>
              </a:solidFill>
            </a:endParaRPr>
          </a:p>
          <a:p>
            <a:pPr algn="just" rtl="1"/>
            <a:r>
              <a:rPr lang="ar-EG" sz="4800" dirty="0">
                <a:solidFill>
                  <a:prstClr val="white"/>
                </a:solidFill>
              </a:rPr>
              <a:t>غبريال الملاك </a:t>
            </a:r>
            <a:endParaRPr lang="fr-FR" sz="4800" dirty="0">
              <a:solidFill>
                <a:prstClr val="white"/>
              </a:solidFill>
            </a:endParaRPr>
          </a:p>
          <a:p>
            <a:pPr algn="just" rtl="1"/>
            <a:r>
              <a:rPr lang="ar-EG" sz="4800" dirty="0">
                <a:solidFill>
                  <a:prstClr val="white"/>
                </a:solidFill>
              </a:rPr>
              <a:t>نٌعطيك السلام</a:t>
            </a:r>
            <a:endParaRPr lang="fr-FR" sz="4800" dirty="0">
              <a:solidFill>
                <a:prstClr val="white"/>
              </a:solidFill>
            </a:endParaRPr>
          </a:p>
          <a:p>
            <a:pPr algn="just" rtl="1"/>
            <a:r>
              <a:rPr lang="ar-EG" sz="4800" dirty="0">
                <a:solidFill>
                  <a:prstClr val="white"/>
                </a:solidFill>
              </a:rPr>
              <a:t>يا والدة الإله مريم</a:t>
            </a:r>
            <a:endParaRPr lang="fr-FR" sz="4800" dirty="0">
              <a:solidFill>
                <a:prstClr val="white"/>
              </a:solidFill>
            </a:endParaRPr>
          </a:p>
        </p:txBody>
      </p:sp>
      <p:sp>
        <p:nvSpPr>
          <p:cNvPr id="6" name="Rectangle 5"/>
          <p:cNvSpPr/>
          <p:nvPr/>
        </p:nvSpPr>
        <p:spPr>
          <a:xfrm>
            <a:off x="457200" y="250770"/>
            <a:ext cx="6070848" cy="2554545"/>
          </a:xfrm>
          <a:prstGeom prst="rect">
            <a:avLst/>
          </a:prstGeom>
        </p:spPr>
        <p:txBody>
          <a:bodyPr wrap="square">
            <a:spAutoFit/>
          </a:bodyPr>
          <a:lstStyle/>
          <a:p>
            <a:pPr algn="just"/>
            <a:r>
              <a:rPr lang="pt-BR" sz="4000" dirty="0">
                <a:solidFill>
                  <a:prstClr val="white"/>
                </a:solidFill>
                <a:latin typeface="CS Avva Shenouda" pitchFamily="34" charset="0"/>
              </a:rPr>
              <a:t>`Ebol gar hiten ]vwny @ `nte Gabriyl pi`aggeloc @ ten] ne `mpi,ereticmoc @</a:t>
            </a:r>
            <a:br>
              <a:rPr lang="pt-BR" sz="4000" dirty="0">
                <a:solidFill>
                  <a:prstClr val="white"/>
                </a:solidFill>
                <a:latin typeface="CS Avva Shenouda" pitchFamily="34" charset="0"/>
              </a:rPr>
            </a:br>
            <a:r>
              <a:rPr lang="pt-BR" sz="4000" dirty="0">
                <a:solidFill>
                  <a:prstClr val="white"/>
                </a:solidFill>
                <a:latin typeface="CS Avva Shenouda" pitchFamily="34" charset="0"/>
              </a:rPr>
              <a:t>`w };e`otokoc Mari`a.</a:t>
            </a:r>
            <a:endParaRPr lang="fr-FR" sz="4000" dirty="0">
              <a:solidFill>
                <a:prstClr val="white"/>
              </a:solidFill>
              <a:latin typeface="CS Avva Shenouda" pitchFamily="34" charset="0"/>
            </a:endParaRPr>
          </a:p>
        </p:txBody>
      </p:sp>
      <p:sp>
        <p:nvSpPr>
          <p:cNvPr id="7" name="Rectangle 6"/>
          <p:cNvSpPr/>
          <p:nvPr/>
        </p:nvSpPr>
        <p:spPr>
          <a:xfrm>
            <a:off x="1775520" y="40386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Aussi c’est par la voix de l'ange</a:t>
            </a:r>
          </a:p>
          <a:p>
            <a:pPr algn="ctr"/>
            <a:r>
              <a:rPr lang="fr-FR" sz="3600" b="1" dirty="0">
                <a:solidFill>
                  <a:prstClr val="white"/>
                </a:solidFill>
                <a:latin typeface="Book Antiqua" pitchFamily="18" charset="0"/>
              </a:rPr>
              <a:t>La voix de l’ange Gabriel</a:t>
            </a:r>
          </a:p>
          <a:p>
            <a:pPr algn="ctr"/>
            <a:r>
              <a:rPr lang="fr-FR" sz="3600" b="1" dirty="0">
                <a:solidFill>
                  <a:prstClr val="white"/>
                </a:solidFill>
                <a:latin typeface="Book Antiqua" pitchFamily="18" charset="0"/>
              </a:rPr>
              <a:t>Que nous venons te saluer</a:t>
            </a:r>
          </a:p>
          <a:p>
            <a:pPr algn="ctr"/>
            <a:r>
              <a:rPr lang="fr-FR" sz="3600" b="1" dirty="0">
                <a:solidFill>
                  <a:prstClr val="white"/>
                </a:solidFill>
                <a:latin typeface="Book Antiqua" pitchFamily="18" charset="0"/>
              </a:rPr>
              <a:t>Marie ô la Mère de Dieu</a:t>
            </a:r>
          </a:p>
        </p:txBody>
      </p:sp>
      <p:sp>
        <p:nvSpPr>
          <p:cNvPr id="4" name="ZoneTexte 3">
            <a:extLst>
              <a:ext uri="{FF2B5EF4-FFF2-40B4-BE49-F238E27FC236}">
                <a16:creationId xmlns:a16="http://schemas.microsoft.com/office/drawing/2014/main" id="{BC8140E8-A685-738A-B710-3A02BB67553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1ère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CFA7FADD-7E6D-4F39-B1C8-EA3ABE9E12B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48534872"/>
      </p:ext>
    </p:extLst>
  </p:cSld>
  <p:clrMapOvr>
    <a:masterClrMapping/>
  </p:clrMapOvr>
</p:sld>
</file>

<file path=ppt/slides/slide68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116633"/>
            <a:ext cx="5032292" cy="3046988"/>
          </a:xfrm>
          <a:prstGeom prst="rect">
            <a:avLst/>
          </a:prstGeom>
        </p:spPr>
        <p:txBody>
          <a:bodyPr wrap="square">
            <a:spAutoFit/>
          </a:bodyPr>
          <a:lstStyle/>
          <a:p>
            <a:pPr algn="just" rtl="1"/>
            <a:r>
              <a:rPr lang="ar-EG" sz="4800" dirty="0">
                <a:solidFill>
                  <a:prstClr val="white"/>
                </a:solidFill>
              </a:rPr>
              <a:t>السلام لك من قبل الله</a:t>
            </a:r>
            <a:endParaRPr lang="fr-FR" sz="4800" dirty="0">
              <a:solidFill>
                <a:prstClr val="white"/>
              </a:solidFill>
            </a:endParaRPr>
          </a:p>
          <a:p>
            <a:pPr algn="just" rtl="1"/>
            <a:r>
              <a:rPr lang="ar-EG" sz="4800" dirty="0">
                <a:solidFill>
                  <a:prstClr val="white"/>
                </a:solidFill>
              </a:rPr>
              <a:t>السلام لك من قبل غبريال </a:t>
            </a:r>
            <a:endParaRPr lang="fr-FR" sz="4800" dirty="0">
              <a:solidFill>
                <a:prstClr val="white"/>
              </a:solidFill>
            </a:endParaRPr>
          </a:p>
          <a:p>
            <a:pPr algn="just" rtl="1"/>
            <a:r>
              <a:rPr lang="ar-EG" sz="4800" dirty="0">
                <a:solidFill>
                  <a:prstClr val="white"/>
                </a:solidFill>
              </a:rPr>
              <a:t>السلام لك من قبلنا </a:t>
            </a:r>
            <a:endParaRPr lang="fr-FR" sz="4800" dirty="0">
              <a:solidFill>
                <a:prstClr val="white"/>
              </a:solidFill>
            </a:endParaRPr>
          </a:p>
          <a:p>
            <a:pPr algn="just" rtl="1"/>
            <a:r>
              <a:rPr lang="ar-EG" sz="4800" dirty="0">
                <a:solidFill>
                  <a:prstClr val="white"/>
                </a:solidFill>
              </a:rPr>
              <a:t>قائلين السلام لك نرفعك</a:t>
            </a:r>
            <a:endParaRPr lang="fr-FR" sz="4800" dirty="0">
              <a:solidFill>
                <a:prstClr val="white"/>
              </a:solidFill>
            </a:endParaRPr>
          </a:p>
        </p:txBody>
      </p:sp>
      <p:sp>
        <p:nvSpPr>
          <p:cNvPr id="6" name="Rectangle 5"/>
          <p:cNvSpPr/>
          <p:nvPr/>
        </p:nvSpPr>
        <p:spPr>
          <a:xfrm>
            <a:off x="457200" y="250770"/>
            <a:ext cx="6214864" cy="3170099"/>
          </a:xfrm>
          <a:prstGeom prst="rect">
            <a:avLst/>
          </a:prstGeom>
        </p:spPr>
        <p:txBody>
          <a:bodyPr wrap="square">
            <a:spAutoFit/>
          </a:bodyPr>
          <a:lstStyle/>
          <a:p>
            <a:pPr algn="just"/>
            <a:r>
              <a:rPr lang="pt-BR" sz="4000" dirty="0">
                <a:solidFill>
                  <a:prstClr val="white"/>
                </a:solidFill>
                <a:latin typeface="CS Avva Shenouda" pitchFamily="34" charset="0"/>
              </a:rPr>
              <a:t>¿ &lt;ere ne `ebolhiten </a:t>
            </a:r>
            <a:r>
              <a:rPr lang="fr-FR" sz="4000" b="1" dirty="0">
                <a:solidFill>
                  <a:prstClr val="white"/>
                </a:solidFill>
                <a:latin typeface="CS Avva Shenouda" panose="020B7200000000000000" pitchFamily="34" charset="0"/>
              </a:rPr>
              <a:t>`</a:t>
            </a:r>
            <a:r>
              <a:rPr lang="pt-BR" sz="4000" dirty="0">
                <a:solidFill>
                  <a:prstClr val="white"/>
                </a:solidFill>
                <a:latin typeface="CS Avva Shenouda" pitchFamily="34" charset="0"/>
              </a:rPr>
              <a:t>V] @ ,ere ne `ebolhiten Gabriyl @ ,ere ne</a:t>
            </a:r>
            <a:br>
              <a:rPr lang="pt-BR" sz="4000" dirty="0">
                <a:solidFill>
                  <a:prstClr val="white"/>
                </a:solidFill>
                <a:latin typeface="CS Avva Shenouda" pitchFamily="34" charset="0"/>
              </a:rPr>
            </a:br>
            <a:r>
              <a:rPr lang="pt-BR" sz="4000" dirty="0">
                <a:solidFill>
                  <a:prstClr val="white"/>
                </a:solidFill>
                <a:latin typeface="CS Avva Shenouda" pitchFamily="34" charset="0"/>
              </a:rPr>
              <a:t>`ebolhitoten @ je ,ere ne ten[ici `mmo.</a:t>
            </a:r>
            <a:endParaRPr lang="fr-FR" sz="4000" dirty="0">
              <a:solidFill>
                <a:prstClr val="white"/>
              </a:solidFill>
              <a:latin typeface="CS Avva Shenouda" pitchFamily="34" charset="0"/>
            </a:endParaRPr>
          </a:p>
        </p:txBody>
      </p:sp>
      <p:sp>
        <p:nvSpPr>
          <p:cNvPr id="7" name="Rectangle 6"/>
          <p:cNvSpPr/>
          <p:nvPr/>
        </p:nvSpPr>
        <p:spPr>
          <a:xfrm>
            <a:off x="1775520" y="38862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Salut à toi, venant de Dieu</a:t>
            </a:r>
          </a:p>
          <a:p>
            <a:pPr algn="ctr"/>
            <a:r>
              <a:rPr lang="fr-FR" sz="3600" b="1" dirty="0">
                <a:solidFill>
                  <a:prstClr val="white"/>
                </a:solidFill>
                <a:latin typeface="Book Antiqua" pitchFamily="18" charset="0"/>
              </a:rPr>
              <a:t>Salut à toi, de Gabriel</a:t>
            </a:r>
          </a:p>
          <a:p>
            <a:pPr algn="ctr"/>
            <a:r>
              <a:rPr lang="fr-FR" sz="3600" b="1" dirty="0">
                <a:solidFill>
                  <a:prstClr val="white"/>
                </a:solidFill>
                <a:latin typeface="Book Antiqua" pitchFamily="18" charset="0"/>
              </a:rPr>
              <a:t>Salut à toi, de notre part</a:t>
            </a:r>
          </a:p>
          <a:p>
            <a:pPr algn="ctr"/>
            <a:r>
              <a:rPr lang="fr-FR" sz="3600" b="1" dirty="0">
                <a:solidFill>
                  <a:prstClr val="white"/>
                </a:solidFill>
                <a:latin typeface="Book Antiqua" pitchFamily="18" charset="0"/>
              </a:rPr>
              <a:t>Salut, et nous te glorifions</a:t>
            </a:r>
          </a:p>
        </p:txBody>
      </p:sp>
      <p:sp>
        <p:nvSpPr>
          <p:cNvPr id="4" name="ZoneTexte 3">
            <a:extLst>
              <a:ext uri="{FF2B5EF4-FFF2-40B4-BE49-F238E27FC236}">
                <a16:creationId xmlns:a16="http://schemas.microsoft.com/office/drawing/2014/main" id="{F93AC1DF-1B21-0146-627F-431D2767F88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1ère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B5F1A52C-F761-62D3-1A99-8DFEB35997C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08876778"/>
      </p:ext>
    </p:extLst>
  </p:cSld>
  <p:clrMapOvr>
    <a:masterClrMapping/>
  </p:clrMapOvr>
</p:sld>
</file>

<file path=ppt/slides/slide6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62736" cy="3046988"/>
          </a:xfrm>
          <a:prstGeom prst="rect">
            <a:avLst/>
          </a:prstGeom>
        </p:spPr>
        <p:txBody>
          <a:bodyPr wrap="square">
            <a:spAutoFit/>
          </a:bodyPr>
          <a:lstStyle/>
          <a:p>
            <a:pPr algn="just" rtl="1"/>
            <a:r>
              <a:rPr lang="ar-EG" sz="4800" dirty="0">
                <a:solidFill>
                  <a:prstClr val="white"/>
                </a:solidFill>
              </a:rPr>
              <a:t>الملاك المقدس</a:t>
            </a:r>
            <a:r>
              <a:rPr lang="fr-FR" sz="4800" dirty="0">
                <a:solidFill>
                  <a:prstClr val="white"/>
                </a:solidFill>
              </a:rPr>
              <a:t> </a:t>
            </a:r>
            <a:r>
              <a:rPr lang="ar-EG" sz="4800" dirty="0">
                <a:solidFill>
                  <a:prstClr val="white"/>
                </a:solidFill>
              </a:rPr>
              <a:t>غبريال </a:t>
            </a:r>
            <a:endParaRPr lang="fr-FR" sz="4800" dirty="0">
              <a:solidFill>
                <a:prstClr val="white"/>
              </a:solidFill>
            </a:endParaRPr>
          </a:p>
          <a:p>
            <a:pPr algn="just" rtl="1"/>
            <a:r>
              <a:rPr lang="ar-EG" sz="4800" dirty="0">
                <a:solidFill>
                  <a:prstClr val="white"/>
                </a:solidFill>
              </a:rPr>
              <a:t>بشر العذراء</a:t>
            </a:r>
            <a:endParaRPr lang="fr-FR" sz="4800" dirty="0">
              <a:solidFill>
                <a:prstClr val="white"/>
              </a:solidFill>
            </a:endParaRPr>
          </a:p>
          <a:p>
            <a:pPr algn="just" rtl="1"/>
            <a:r>
              <a:rPr lang="ar-EG" sz="4800" dirty="0">
                <a:solidFill>
                  <a:prstClr val="white"/>
                </a:solidFill>
              </a:rPr>
              <a:t>وبعد السلام</a:t>
            </a:r>
            <a:endParaRPr lang="fr-FR" sz="4800" dirty="0">
              <a:solidFill>
                <a:prstClr val="white"/>
              </a:solidFill>
            </a:endParaRPr>
          </a:p>
          <a:p>
            <a:pPr algn="just" rtl="1"/>
            <a:r>
              <a:rPr lang="ar-EG" sz="4800" dirty="0">
                <a:solidFill>
                  <a:prstClr val="white"/>
                </a:solidFill>
              </a:rPr>
              <a:t>قواها بقوله</a:t>
            </a:r>
            <a:endParaRPr lang="fr-FR" sz="4800" dirty="0">
              <a:solidFill>
                <a:prstClr val="white"/>
              </a:solidFill>
            </a:endParaRPr>
          </a:p>
        </p:txBody>
      </p:sp>
      <p:sp>
        <p:nvSpPr>
          <p:cNvPr id="6" name="Rectangle 5"/>
          <p:cNvSpPr/>
          <p:nvPr/>
        </p:nvSpPr>
        <p:spPr>
          <a:xfrm>
            <a:off x="457200" y="250770"/>
            <a:ext cx="6214864" cy="3170099"/>
          </a:xfrm>
          <a:prstGeom prst="rect">
            <a:avLst/>
          </a:prstGeom>
        </p:spPr>
        <p:txBody>
          <a:bodyPr wrap="square">
            <a:spAutoFit/>
          </a:bodyPr>
          <a:lstStyle/>
          <a:p>
            <a:pPr algn="just"/>
            <a:r>
              <a:rPr lang="pt-BR" sz="4000" dirty="0">
                <a:solidFill>
                  <a:prstClr val="white"/>
                </a:solidFill>
                <a:latin typeface="CS Avva Shenouda" pitchFamily="34" charset="0"/>
              </a:rPr>
              <a:t>Pi`aggeloc =e=;=u Gabriyl @ afhisennoufi `n]par;enoc @ menenca pi`acpacmoc @ aftajro `mmoc qen pefcaji.</a:t>
            </a:r>
            <a:endParaRPr lang="fr-FR" sz="4000" dirty="0">
              <a:solidFill>
                <a:prstClr val="white"/>
              </a:solidFill>
              <a:latin typeface="CS Avva Shenouda" pitchFamily="34" charset="0"/>
            </a:endParaRPr>
          </a:p>
        </p:txBody>
      </p:sp>
      <p:sp>
        <p:nvSpPr>
          <p:cNvPr id="7" name="Rectangle 6"/>
          <p:cNvSpPr/>
          <p:nvPr/>
        </p:nvSpPr>
        <p:spPr>
          <a:xfrm>
            <a:off x="1775520" y="40386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Et Gabriel l’archange pur</a:t>
            </a:r>
          </a:p>
          <a:p>
            <a:pPr algn="ctr"/>
            <a:r>
              <a:rPr lang="fr-FR" sz="3600" b="1" dirty="0">
                <a:solidFill>
                  <a:prstClr val="white"/>
                </a:solidFill>
                <a:latin typeface="Book Antiqua" pitchFamily="18" charset="0"/>
              </a:rPr>
              <a:t>Porta l’annonce à la sainte Vierge</a:t>
            </a:r>
          </a:p>
          <a:p>
            <a:pPr algn="ctr"/>
            <a:r>
              <a:rPr lang="fr-FR" sz="3600" b="1" dirty="0">
                <a:solidFill>
                  <a:prstClr val="white"/>
                </a:solidFill>
                <a:latin typeface="Book Antiqua" pitchFamily="18" charset="0"/>
              </a:rPr>
              <a:t>Puis après l’avoir saluée</a:t>
            </a:r>
          </a:p>
          <a:p>
            <a:pPr algn="ctr"/>
            <a:r>
              <a:rPr lang="fr-FR" sz="3600" b="1" dirty="0">
                <a:solidFill>
                  <a:prstClr val="white"/>
                </a:solidFill>
                <a:latin typeface="Book Antiqua" pitchFamily="18" charset="0"/>
              </a:rPr>
              <a:t>Il la réconforta disant :</a:t>
            </a:r>
          </a:p>
        </p:txBody>
      </p:sp>
      <p:sp>
        <p:nvSpPr>
          <p:cNvPr id="4" name="ZoneTexte 3">
            <a:extLst>
              <a:ext uri="{FF2B5EF4-FFF2-40B4-BE49-F238E27FC236}">
                <a16:creationId xmlns:a16="http://schemas.microsoft.com/office/drawing/2014/main" id="{97B7DD02-627D-E709-5DE6-B0787AFE83D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1ère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5F8F4355-0D40-EDE0-5BF8-37F194E9448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83325076"/>
      </p:ext>
    </p:extLst>
  </p:cSld>
  <p:clrMapOvr>
    <a:masterClrMapping/>
  </p:clrMapOvr>
</p:sld>
</file>

<file path=ppt/slides/slide68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3046988"/>
          </a:xfrm>
          <a:prstGeom prst="rect">
            <a:avLst/>
          </a:prstGeom>
        </p:spPr>
        <p:txBody>
          <a:bodyPr wrap="square">
            <a:spAutoFit/>
          </a:bodyPr>
          <a:lstStyle/>
          <a:p>
            <a:pPr algn="just" rtl="1"/>
            <a:r>
              <a:rPr lang="ar-EG" sz="4800" dirty="0">
                <a:solidFill>
                  <a:prstClr val="white"/>
                </a:solidFill>
              </a:rPr>
              <a:t>لا تخافي يا مريم</a:t>
            </a:r>
            <a:endParaRPr lang="fr-FR" sz="4800" dirty="0">
              <a:solidFill>
                <a:prstClr val="white"/>
              </a:solidFill>
            </a:endParaRPr>
          </a:p>
          <a:p>
            <a:pPr algn="just" rtl="1"/>
            <a:r>
              <a:rPr lang="ar-EG" sz="4800" dirty="0">
                <a:solidFill>
                  <a:prstClr val="white"/>
                </a:solidFill>
              </a:rPr>
              <a:t>لأنكِ وجدت نعمة</a:t>
            </a:r>
            <a:endParaRPr lang="fr-FR" sz="4800" dirty="0">
              <a:solidFill>
                <a:prstClr val="white"/>
              </a:solidFill>
            </a:endParaRPr>
          </a:p>
          <a:p>
            <a:pPr algn="just" rtl="1"/>
            <a:r>
              <a:rPr lang="ar-EG" sz="4800" dirty="0">
                <a:solidFill>
                  <a:prstClr val="white"/>
                </a:solidFill>
              </a:rPr>
              <a:t>عند الله ها ستحبلين</a:t>
            </a:r>
            <a:endParaRPr lang="fr-FR" sz="4800" dirty="0">
              <a:solidFill>
                <a:prstClr val="white"/>
              </a:solidFill>
            </a:endParaRPr>
          </a:p>
          <a:p>
            <a:pPr algn="just" rtl="1"/>
            <a:r>
              <a:rPr lang="ar-EG" sz="4800" dirty="0">
                <a:solidFill>
                  <a:prstClr val="white"/>
                </a:solidFill>
              </a:rPr>
              <a:t>وتلدين </a:t>
            </a:r>
            <a:r>
              <a:rPr lang="ar-EG" sz="4800" dirty="0" err="1">
                <a:solidFill>
                  <a:prstClr val="white"/>
                </a:solidFill>
              </a:rPr>
              <a:t>إبناً</a:t>
            </a:r>
            <a:r>
              <a:rPr lang="ar-EG" sz="4800" dirty="0">
                <a:solidFill>
                  <a:prstClr val="white"/>
                </a:solidFill>
              </a:rPr>
              <a:t>.</a:t>
            </a:r>
            <a:endParaRPr lang="fr-FR" sz="4800" dirty="0">
              <a:solidFill>
                <a:prstClr val="white"/>
              </a:solidFill>
            </a:endParaRPr>
          </a:p>
        </p:txBody>
      </p:sp>
      <p:sp>
        <p:nvSpPr>
          <p:cNvPr id="6" name="Rectangle 5"/>
          <p:cNvSpPr/>
          <p:nvPr/>
        </p:nvSpPr>
        <p:spPr>
          <a:xfrm>
            <a:off x="457200" y="250770"/>
            <a:ext cx="6070848" cy="3170099"/>
          </a:xfrm>
          <a:prstGeom prst="rect">
            <a:avLst/>
          </a:prstGeom>
        </p:spPr>
        <p:txBody>
          <a:bodyPr wrap="square">
            <a:spAutoFit/>
          </a:bodyPr>
          <a:lstStyle/>
          <a:p>
            <a:pPr algn="just"/>
            <a:r>
              <a:rPr lang="pt-BR" sz="4000" dirty="0">
                <a:solidFill>
                  <a:prstClr val="white"/>
                </a:solidFill>
                <a:latin typeface="CS Avva Shenouda" pitchFamily="34" charset="0"/>
              </a:rPr>
              <a:t>¿ Je `mpererho] Mariam @ `arejimi gar `nou`hmot @ qaten V] hyppe gar tera`erboki @ ouoh `ntemici</a:t>
            </a:r>
            <a:br>
              <a:rPr lang="pt-BR" sz="4000" dirty="0">
                <a:solidFill>
                  <a:prstClr val="white"/>
                </a:solidFill>
                <a:latin typeface="CS Avva Shenouda" pitchFamily="34" charset="0"/>
              </a:rPr>
            </a:br>
            <a:r>
              <a:rPr lang="pt-BR" sz="4000" dirty="0">
                <a:solidFill>
                  <a:prstClr val="white"/>
                </a:solidFill>
                <a:latin typeface="CS Avva Shenouda" pitchFamily="34" charset="0"/>
              </a:rPr>
              <a:t>`nousyri.</a:t>
            </a:r>
            <a:endParaRPr lang="fr-FR" sz="4000" dirty="0">
              <a:solidFill>
                <a:prstClr val="white"/>
              </a:solidFill>
              <a:latin typeface="CS Avva Shenouda" pitchFamily="34" charset="0"/>
            </a:endParaRPr>
          </a:p>
        </p:txBody>
      </p:sp>
      <p:sp>
        <p:nvSpPr>
          <p:cNvPr id="7" name="Rectangle 6"/>
          <p:cNvSpPr/>
          <p:nvPr/>
        </p:nvSpPr>
        <p:spPr>
          <a:xfrm>
            <a:off x="1775520" y="41148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 Marie n’aie crainte, sois sans peur</a:t>
            </a:r>
          </a:p>
          <a:p>
            <a:pPr algn="ctr"/>
            <a:r>
              <a:rPr lang="fr-FR" sz="3600" b="1" dirty="0">
                <a:solidFill>
                  <a:prstClr val="white"/>
                </a:solidFill>
                <a:latin typeface="Book Antiqua" pitchFamily="18" charset="0"/>
              </a:rPr>
              <a:t>Auprès de Dieu, tu trouvas grâce</a:t>
            </a:r>
          </a:p>
          <a:p>
            <a:pPr algn="ctr"/>
            <a:r>
              <a:rPr lang="fr-FR" sz="3600" b="1" dirty="0">
                <a:solidFill>
                  <a:prstClr val="white"/>
                </a:solidFill>
                <a:latin typeface="Book Antiqua" pitchFamily="18" charset="0"/>
              </a:rPr>
              <a:t>Voici que tu vas concevoir</a:t>
            </a:r>
          </a:p>
          <a:p>
            <a:pPr algn="ctr"/>
            <a:r>
              <a:rPr lang="fr-FR" sz="3600" b="1" dirty="0">
                <a:solidFill>
                  <a:prstClr val="white"/>
                </a:solidFill>
                <a:latin typeface="Book Antiqua" pitchFamily="18" charset="0"/>
              </a:rPr>
              <a:t>Et tu enfanteras un Fils »</a:t>
            </a:r>
          </a:p>
        </p:txBody>
      </p:sp>
      <p:sp>
        <p:nvSpPr>
          <p:cNvPr id="4" name="ZoneTexte 3">
            <a:extLst>
              <a:ext uri="{FF2B5EF4-FFF2-40B4-BE49-F238E27FC236}">
                <a16:creationId xmlns:a16="http://schemas.microsoft.com/office/drawing/2014/main" id="{8BCE4D2E-1140-87C4-9799-E00775BBBDE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1ère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AB709843-B915-8279-1F47-7FF8978A2F2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23369984"/>
      </p:ext>
    </p:extLst>
  </p:cSld>
  <p:clrMapOvr>
    <a:masterClrMapping/>
  </p:clrMapOvr>
</p:sld>
</file>

<file path=ppt/slides/slide68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3046988"/>
          </a:xfrm>
          <a:prstGeom prst="rect">
            <a:avLst/>
          </a:prstGeom>
        </p:spPr>
        <p:txBody>
          <a:bodyPr wrap="square">
            <a:spAutoFit/>
          </a:bodyPr>
          <a:lstStyle/>
          <a:p>
            <a:pPr algn="just" rtl="1"/>
            <a:r>
              <a:rPr lang="ar-EG" sz="4800" dirty="0">
                <a:solidFill>
                  <a:prstClr val="white"/>
                </a:solidFill>
              </a:rPr>
              <a:t>ويعطيه الرب الإله</a:t>
            </a:r>
            <a:endParaRPr lang="fr-FR" sz="4800" dirty="0">
              <a:solidFill>
                <a:prstClr val="white"/>
              </a:solidFill>
            </a:endParaRPr>
          </a:p>
          <a:p>
            <a:pPr algn="just" rtl="1"/>
            <a:r>
              <a:rPr lang="ar-EG" sz="4800" dirty="0">
                <a:solidFill>
                  <a:prstClr val="white"/>
                </a:solidFill>
              </a:rPr>
              <a:t>كرسي داود أبيه</a:t>
            </a:r>
            <a:endParaRPr lang="fr-FR" sz="4800" dirty="0">
              <a:solidFill>
                <a:prstClr val="white"/>
              </a:solidFill>
            </a:endParaRPr>
          </a:p>
          <a:p>
            <a:pPr algn="just" rtl="1"/>
            <a:r>
              <a:rPr lang="ar-EG" sz="4800" dirty="0">
                <a:solidFill>
                  <a:prstClr val="white"/>
                </a:solidFill>
              </a:rPr>
              <a:t>ويملك علي بيت يعقوب</a:t>
            </a:r>
            <a:endParaRPr lang="fr-FR" sz="4800" dirty="0">
              <a:solidFill>
                <a:prstClr val="white"/>
              </a:solidFill>
            </a:endParaRPr>
          </a:p>
          <a:p>
            <a:pPr algn="just" rtl="1"/>
            <a:r>
              <a:rPr lang="ar-EG" sz="4800" dirty="0">
                <a:solidFill>
                  <a:prstClr val="white"/>
                </a:solidFill>
              </a:rPr>
              <a:t>إلي أبد الأبد</a:t>
            </a:r>
            <a:endParaRPr lang="fr-FR" sz="4800" dirty="0">
              <a:solidFill>
                <a:prstClr val="white"/>
              </a:solidFill>
            </a:endParaRPr>
          </a:p>
        </p:txBody>
      </p:sp>
      <p:sp>
        <p:nvSpPr>
          <p:cNvPr id="6" name="Rectangle 5"/>
          <p:cNvSpPr/>
          <p:nvPr/>
        </p:nvSpPr>
        <p:spPr>
          <a:xfrm>
            <a:off x="457200" y="250770"/>
            <a:ext cx="6070848" cy="3170099"/>
          </a:xfrm>
          <a:prstGeom prst="rect">
            <a:avLst/>
          </a:prstGeom>
        </p:spPr>
        <p:txBody>
          <a:bodyPr wrap="square">
            <a:spAutoFit/>
          </a:bodyPr>
          <a:lstStyle/>
          <a:p>
            <a:pPr algn="just"/>
            <a:r>
              <a:rPr lang="pt-BR" sz="4000" dirty="0">
                <a:solidFill>
                  <a:prstClr val="white"/>
                </a:solidFill>
                <a:latin typeface="CS Avva Shenouda" pitchFamily="34" charset="0"/>
              </a:rPr>
              <a:t>Ef`e] naf `nje `P¡ V] @ `mpi`;ronoc `nte Dauid pefiwt @ `fna`erouro</a:t>
            </a:r>
            <a:br>
              <a:rPr lang="pt-BR" sz="4000" dirty="0">
                <a:solidFill>
                  <a:prstClr val="white"/>
                </a:solidFill>
                <a:latin typeface="CS Avva Shenouda" pitchFamily="34" charset="0"/>
              </a:rPr>
            </a:br>
            <a:r>
              <a:rPr lang="pt-BR" sz="4000" dirty="0">
                <a:solidFill>
                  <a:prstClr val="white"/>
                </a:solidFill>
                <a:latin typeface="CS Avva Shenouda" pitchFamily="34" charset="0"/>
              </a:rPr>
              <a:t>`ejen `pyi `nIakwb @ sa</a:t>
            </a:r>
            <a:br>
              <a:rPr lang="pt-BR" sz="4000" dirty="0">
                <a:solidFill>
                  <a:prstClr val="white"/>
                </a:solidFill>
                <a:latin typeface="CS Avva Shenouda" pitchFamily="34" charset="0"/>
              </a:rPr>
            </a:br>
            <a:r>
              <a:rPr lang="pt-BR" sz="4000" dirty="0">
                <a:solidFill>
                  <a:prstClr val="white"/>
                </a:solidFill>
                <a:latin typeface="CS Avva Shenouda" pitchFamily="34" charset="0"/>
              </a:rPr>
              <a:t>`eneh `nte pi`eneh.</a:t>
            </a:r>
            <a:endParaRPr lang="fr-FR" sz="4000" dirty="0">
              <a:solidFill>
                <a:prstClr val="white"/>
              </a:solidFill>
              <a:latin typeface="CS Avva Shenouda" pitchFamily="34" charset="0"/>
            </a:endParaRPr>
          </a:p>
        </p:txBody>
      </p:sp>
      <p:sp>
        <p:nvSpPr>
          <p:cNvPr id="7" name="Rectangle 6"/>
          <p:cNvSpPr/>
          <p:nvPr/>
        </p:nvSpPr>
        <p:spPr>
          <a:xfrm>
            <a:off x="1775520" y="40386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 Le Seigneur Dieu lui donnera</a:t>
            </a:r>
          </a:p>
          <a:p>
            <a:pPr algn="ctr"/>
            <a:r>
              <a:rPr lang="fr-FR" sz="3600" b="1" dirty="0">
                <a:solidFill>
                  <a:prstClr val="white"/>
                </a:solidFill>
                <a:latin typeface="Book Antiqua" pitchFamily="18" charset="0"/>
              </a:rPr>
              <a:t>Le trône de Son père David</a:t>
            </a:r>
          </a:p>
          <a:p>
            <a:pPr algn="ctr"/>
            <a:r>
              <a:rPr lang="fr-FR" sz="3600" b="1" dirty="0">
                <a:solidFill>
                  <a:prstClr val="white"/>
                </a:solidFill>
                <a:latin typeface="Book Antiqua" pitchFamily="18" charset="0"/>
              </a:rPr>
              <a:t>A tout jamais Il règnera</a:t>
            </a:r>
          </a:p>
          <a:p>
            <a:pPr algn="ctr"/>
            <a:r>
              <a:rPr lang="fr-FR" sz="3600" b="1" dirty="0">
                <a:solidFill>
                  <a:prstClr val="white"/>
                </a:solidFill>
                <a:latin typeface="Book Antiqua" pitchFamily="18" charset="0"/>
              </a:rPr>
              <a:t>Sur la demeure de Jacob »</a:t>
            </a:r>
          </a:p>
        </p:txBody>
      </p:sp>
      <p:sp>
        <p:nvSpPr>
          <p:cNvPr id="4" name="ZoneTexte 3">
            <a:extLst>
              <a:ext uri="{FF2B5EF4-FFF2-40B4-BE49-F238E27FC236}">
                <a16:creationId xmlns:a16="http://schemas.microsoft.com/office/drawing/2014/main" id="{3BEB2A42-06E0-8B6F-0F36-86FF8CA55ED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1ère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2CD83352-9026-CB46-C174-E78A540DE24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04075029"/>
      </p:ext>
    </p:extLst>
  </p:cSld>
  <p:clrMapOvr>
    <a:masterClrMapping/>
  </p:clrMapOvr>
</p:sld>
</file>

<file path=ppt/slides/slide68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3046988"/>
          </a:xfrm>
          <a:prstGeom prst="rect">
            <a:avLst/>
          </a:prstGeom>
        </p:spPr>
        <p:txBody>
          <a:bodyPr wrap="square">
            <a:spAutoFit/>
          </a:bodyPr>
          <a:lstStyle/>
          <a:p>
            <a:pPr algn="just" rtl="1"/>
            <a:r>
              <a:rPr lang="ar-EG" sz="4800" dirty="0">
                <a:solidFill>
                  <a:prstClr val="white"/>
                </a:solidFill>
              </a:rPr>
              <a:t>من اجل هذا نمجدك</a:t>
            </a:r>
            <a:endParaRPr lang="fr-FR" sz="4800" dirty="0">
              <a:solidFill>
                <a:prstClr val="white"/>
              </a:solidFill>
            </a:endParaRPr>
          </a:p>
          <a:p>
            <a:pPr algn="just" rtl="1"/>
            <a:r>
              <a:rPr lang="ar-EG" sz="4800" dirty="0">
                <a:solidFill>
                  <a:prstClr val="white"/>
                </a:solidFill>
              </a:rPr>
              <a:t>يا والدة الاله كل حين</a:t>
            </a:r>
            <a:endParaRPr lang="fr-FR" sz="4800" dirty="0">
              <a:solidFill>
                <a:prstClr val="white"/>
              </a:solidFill>
            </a:endParaRPr>
          </a:p>
          <a:p>
            <a:pPr algn="just" rtl="1"/>
            <a:r>
              <a:rPr lang="ar-EG" sz="4800" dirty="0" err="1">
                <a:solidFill>
                  <a:prstClr val="white"/>
                </a:solidFill>
              </a:rPr>
              <a:t>اسألى</a:t>
            </a:r>
            <a:r>
              <a:rPr lang="ar-EG" sz="4800" dirty="0">
                <a:solidFill>
                  <a:prstClr val="white"/>
                </a:solidFill>
              </a:rPr>
              <a:t> الرب عنا </a:t>
            </a:r>
            <a:endParaRPr lang="fr-FR" sz="4800" dirty="0">
              <a:solidFill>
                <a:prstClr val="white"/>
              </a:solidFill>
            </a:endParaRPr>
          </a:p>
          <a:p>
            <a:pPr algn="just" rtl="1"/>
            <a:r>
              <a:rPr lang="ar-EG" sz="4800" dirty="0">
                <a:solidFill>
                  <a:prstClr val="white"/>
                </a:solidFill>
              </a:rPr>
              <a:t>ليغفر لنا خطايانا.</a:t>
            </a:r>
            <a:endParaRPr lang="fr-FR" sz="4800" dirty="0">
              <a:solidFill>
                <a:prstClr val="white"/>
              </a:solidFill>
            </a:endParaRPr>
          </a:p>
        </p:txBody>
      </p:sp>
      <p:sp>
        <p:nvSpPr>
          <p:cNvPr id="6" name="Rectangle 5"/>
          <p:cNvSpPr/>
          <p:nvPr/>
        </p:nvSpPr>
        <p:spPr>
          <a:xfrm>
            <a:off x="457200" y="250770"/>
            <a:ext cx="6070848" cy="3170099"/>
          </a:xfrm>
          <a:prstGeom prst="rect">
            <a:avLst/>
          </a:prstGeom>
        </p:spPr>
        <p:txBody>
          <a:bodyPr wrap="square">
            <a:spAutoFit/>
          </a:bodyPr>
          <a:lstStyle/>
          <a:p>
            <a:pPr algn="just"/>
            <a:r>
              <a:rPr lang="pt-BR" sz="4000" dirty="0">
                <a:solidFill>
                  <a:prstClr val="white"/>
                </a:solidFill>
                <a:latin typeface="CS Avva Shenouda" pitchFamily="34" charset="0"/>
              </a:rPr>
              <a:t>¿ E;be vai ten]`wou ne @ hwc :e`otokoc `ncyou niben @ ma]ho `e`P¡ `e`hryi</a:t>
            </a:r>
            <a:br>
              <a:rPr lang="pt-BR" sz="4000" dirty="0">
                <a:solidFill>
                  <a:prstClr val="white"/>
                </a:solidFill>
                <a:latin typeface="CS Avva Shenouda" pitchFamily="34" charset="0"/>
              </a:rPr>
            </a:br>
            <a:r>
              <a:rPr lang="pt-BR" sz="4000" dirty="0">
                <a:solidFill>
                  <a:prstClr val="white"/>
                </a:solidFill>
                <a:latin typeface="CS Avva Shenouda" pitchFamily="34" charset="0"/>
              </a:rPr>
              <a:t>`ejwn @ `ntef,a nennobi nan `ebol.</a:t>
            </a:r>
            <a:endParaRPr lang="fr-FR" sz="4000" dirty="0">
              <a:solidFill>
                <a:prstClr val="white"/>
              </a:solidFill>
              <a:latin typeface="CS Avva Shenouda" pitchFamily="34" charset="0"/>
            </a:endParaRPr>
          </a:p>
        </p:txBody>
      </p:sp>
      <p:sp>
        <p:nvSpPr>
          <p:cNvPr id="7" name="Rectangle 6"/>
          <p:cNvSpPr/>
          <p:nvPr/>
        </p:nvSpPr>
        <p:spPr>
          <a:xfrm>
            <a:off x="1775520" y="39624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Et ainsi nous te glorifions</a:t>
            </a:r>
          </a:p>
          <a:p>
            <a:pPr algn="ctr"/>
            <a:r>
              <a:rPr lang="fr-FR" sz="3600" b="1" dirty="0">
                <a:solidFill>
                  <a:prstClr val="white"/>
                </a:solidFill>
                <a:latin typeface="Book Antiqua" pitchFamily="18" charset="0"/>
              </a:rPr>
              <a:t>A chaque instant, Mère de Dieu</a:t>
            </a:r>
          </a:p>
          <a:p>
            <a:pPr algn="ctr"/>
            <a:r>
              <a:rPr lang="fr-FR" sz="3600" b="1" dirty="0">
                <a:solidFill>
                  <a:prstClr val="white"/>
                </a:solidFill>
                <a:latin typeface="Book Antiqua" pitchFamily="18" charset="0"/>
              </a:rPr>
              <a:t>Implore le Seigneur pour nous</a:t>
            </a:r>
          </a:p>
          <a:p>
            <a:pPr algn="ctr"/>
            <a:r>
              <a:rPr lang="fr-FR" sz="3600" b="1" dirty="0">
                <a:solidFill>
                  <a:prstClr val="white"/>
                </a:solidFill>
                <a:latin typeface="Book Antiqua" pitchFamily="18" charset="0"/>
              </a:rPr>
              <a:t>Pour qu’Il nous pardonne nos péchés</a:t>
            </a:r>
          </a:p>
        </p:txBody>
      </p:sp>
      <p:sp>
        <p:nvSpPr>
          <p:cNvPr id="4" name="ZoneTexte 3">
            <a:extLst>
              <a:ext uri="{FF2B5EF4-FFF2-40B4-BE49-F238E27FC236}">
                <a16:creationId xmlns:a16="http://schemas.microsoft.com/office/drawing/2014/main" id="{D6E21AC2-9420-FB4B-DB5B-C0F6DCE1083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1ère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4BC16F88-5350-AE20-BCDE-B9EEA99EF86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82489691"/>
      </p:ext>
    </p:extLst>
  </p:cSld>
  <p:clrMapOvr>
    <a:masterClrMapping/>
  </p:clrMapOvr>
</p:sld>
</file>

<file path=ppt/slides/slide68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116633"/>
            <a:ext cx="5032292" cy="3046988"/>
          </a:xfrm>
          <a:prstGeom prst="rect">
            <a:avLst/>
          </a:prstGeom>
        </p:spPr>
        <p:txBody>
          <a:bodyPr wrap="square">
            <a:spAutoFit/>
          </a:bodyPr>
          <a:lstStyle/>
          <a:p>
            <a:pPr algn="just" rtl="1"/>
            <a:r>
              <a:rPr lang="ar-EG" sz="4800" dirty="0">
                <a:solidFill>
                  <a:prstClr val="white"/>
                </a:solidFill>
              </a:rPr>
              <a:t>السلام لك أيتها العذراء</a:t>
            </a:r>
            <a:endParaRPr lang="fr-FR" sz="4800" dirty="0">
              <a:solidFill>
                <a:prstClr val="white"/>
              </a:solidFill>
            </a:endParaRPr>
          </a:p>
          <a:p>
            <a:pPr algn="just" rtl="1"/>
            <a:r>
              <a:rPr lang="ar-EG" sz="4800" dirty="0">
                <a:solidFill>
                  <a:prstClr val="white"/>
                </a:solidFill>
              </a:rPr>
              <a:t>الملكة  الحقانية</a:t>
            </a:r>
            <a:endParaRPr lang="fr-FR" sz="4800" dirty="0">
              <a:solidFill>
                <a:prstClr val="white"/>
              </a:solidFill>
            </a:endParaRPr>
          </a:p>
          <a:p>
            <a:pPr algn="just" rtl="1"/>
            <a:r>
              <a:rPr lang="ar-EG" sz="4800" dirty="0">
                <a:solidFill>
                  <a:prstClr val="white"/>
                </a:solidFill>
              </a:rPr>
              <a:t>السلام لفخر جنسنا </a:t>
            </a:r>
            <a:endParaRPr lang="fr-FR" sz="4800" dirty="0">
              <a:solidFill>
                <a:prstClr val="white"/>
              </a:solidFill>
            </a:endParaRPr>
          </a:p>
          <a:p>
            <a:pPr algn="just" rtl="1"/>
            <a:r>
              <a:rPr lang="ar-EG" sz="4800" dirty="0">
                <a:solidFill>
                  <a:prstClr val="white"/>
                </a:solidFill>
              </a:rPr>
              <a:t>ولدتِ لنا </a:t>
            </a:r>
            <a:r>
              <a:rPr lang="ar-EG" sz="4800" dirty="0" err="1">
                <a:solidFill>
                  <a:prstClr val="white"/>
                </a:solidFill>
              </a:rPr>
              <a:t>عمانوئيل</a:t>
            </a:r>
            <a:r>
              <a:rPr lang="ar-EG" sz="4800" dirty="0">
                <a:solidFill>
                  <a:prstClr val="white"/>
                </a:solidFill>
              </a:rPr>
              <a:t>.</a:t>
            </a:r>
            <a:endParaRPr lang="fr-FR" sz="4800" dirty="0">
              <a:solidFill>
                <a:prstClr val="white"/>
              </a:solidFill>
            </a:endParaRPr>
          </a:p>
        </p:txBody>
      </p:sp>
      <p:sp>
        <p:nvSpPr>
          <p:cNvPr id="6" name="Rectangle 5"/>
          <p:cNvSpPr/>
          <p:nvPr/>
        </p:nvSpPr>
        <p:spPr>
          <a:xfrm>
            <a:off x="457200" y="250770"/>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&lt;</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`w ]</a:t>
            </a:r>
            <a:r>
              <a:rPr lang="fr-FR" sz="4000" dirty="0" err="1">
                <a:solidFill>
                  <a:prstClr val="white"/>
                </a:solidFill>
                <a:latin typeface="CS Avva Shenouda" pitchFamily="34" charset="0"/>
              </a:rPr>
              <a:t>par;enoc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ourw</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mmyi</a:t>
            </a:r>
            <a:r>
              <a:rPr lang="fr-FR" sz="4000" dirty="0">
                <a:solidFill>
                  <a:prstClr val="white"/>
                </a:solidFill>
                <a:latin typeface="CS Avva Shenouda" pitchFamily="34" charset="0"/>
              </a:rPr>
              <a:t> `n`</a:t>
            </a:r>
            <a:r>
              <a:rPr lang="fr-FR" sz="4000" dirty="0" err="1">
                <a:solidFill>
                  <a:prstClr val="white"/>
                </a:solidFill>
                <a:latin typeface="CS Avva Shenouda" pitchFamily="34" charset="0"/>
              </a:rPr>
              <a:t>aly;iny</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psousou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pengenoc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are`jvo</a:t>
            </a:r>
            <a:r>
              <a:rPr lang="fr-FR" sz="4000" dirty="0">
                <a:solidFill>
                  <a:prstClr val="white"/>
                </a:solidFill>
                <a:latin typeface="CS Avva Shenouda" pitchFamily="34" charset="0"/>
              </a:rPr>
              <a:t> nan `</a:t>
            </a:r>
            <a:r>
              <a:rPr lang="fr-FR" sz="4000" dirty="0" err="1">
                <a:solidFill>
                  <a:prstClr val="white"/>
                </a:solidFill>
                <a:latin typeface="CS Avva Shenouda" pitchFamily="34" charset="0"/>
              </a:rPr>
              <a:t>nEmmanouyl</a:t>
            </a:r>
            <a:r>
              <a:rPr lang="fr-FR" sz="4000" dirty="0">
                <a:solidFill>
                  <a:prstClr val="white"/>
                </a:solidFill>
                <a:latin typeface="CS Avva Shenouda" pitchFamily="34" charset="0"/>
              </a:rPr>
              <a:t>.</a:t>
            </a:r>
          </a:p>
        </p:txBody>
      </p:sp>
      <p:sp>
        <p:nvSpPr>
          <p:cNvPr id="7" name="Rectangle 6"/>
          <p:cNvSpPr/>
          <p:nvPr/>
        </p:nvSpPr>
        <p:spPr>
          <a:xfrm>
            <a:off x="1775520" y="39624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Salut à toi ô Sainte Vierge </a:t>
            </a:r>
          </a:p>
          <a:p>
            <a:pPr algn="ctr"/>
            <a:r>
              <a:rPr lang="fr-FR" sz="3600" b="1" dirty="0">
                <a:solidFill>
                  <a:prstClr val="white"/>
                </a:solidFill>
                <a:latin typeface="Book Antiqua" pitchFamily="18" charset="0"/>
              </a:rPr>
              <a:t>Ô toi la Reine véritable</a:t>
            </a:r>
          </a:p>
          <a:p>
            <a:pPr algn="ctr"/>
            <a:r>
              <a:rPr lang="fr-FR" sz="3600" b="1" dirty="0">
                <a:solidFill>
                  <a:prstClr val="white"/>
                </a:solidFill>
                <a:latin typeface="Book Antiqua" pitchFamily="18" charset="0"/>
              </a:rPr>
              <a:t>Salut à toi fierté des hommes</a:t>
            </a:r>
          </a:p>
          <a:p>
            <a:pPr algn="ctr"/>
            <a:r>
              <a:rPr lang="fr-FR" sz="3600" b="1" dirty="0">
                <a:solidFill>
                  <a:prstClr val="white"/>
                </a:solidFill>
                <a:latin typeface="Book Antiqua" pitchFamily="18" charset="0"/>
              </a:rPr>
              <a:t>Tu enfantas Emmanuel</a:t>
            </a:r>
          </a:p>
        </p:txBody>
      </p:sp>
      <p:sp>
        <p:nvSpPr>
          <p:cNvPr id="4" name="ZoneTexte 3">
            <a:extLst>
              <a:ext uri="{FF2B5EF4-FFF2-40B4-BE49-F238E27FC236}">
                <a16:creationId xmlns:a16="http://schemas.microsoft.com/office/drawing/2014/main" id="{8FAE5568-8697-AC58-8196-7A5D66584C7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1ère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F4058F7B-7C7D-B338-6756-5C9EB6F4BD1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15011337"/>
      </p:ext>
    </p:extLst>
  </p:cSld>
  <p:clrMapOvr>
    <a:masterClrMapping/>
  </p:clrMapOvr>
</p:sld>
</file>

<file path=ppt/slides/slide6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032104" y="188641"/>
            <a:ext cx="4672252" cy="2800767"/>
          </a:xfrm>
          <a:prstGeom prst="rect">
            <a:avLst/>
          </a:prstGeom>
        </p:spPr>
        <p:txBody>
          <a:bodyPr wrap="square">
            <a:spAutoFit/>
          </a:bodyPr>
          <a:lstStyle/>
          <a:p>
            <a:pPr algn="just" rtl="1"/>
            <a:r>
              <a:rPr lang="ar-EG" sz="4400" dirty="0">
                <a:solidFill>
                  <a:prstClr val="white"/>
                </a:solidFill>
              </a:rPr>
              <a:t>نسألكِ أذكرينا </a:t>
            </a:r>
            <a:endParaRPr lang="fr-FR" sz="4400" dirty="0">
              <a:solidFill>
                <a:prstClr val="white"/>
              </a:solidFill>
            </a:endParaRPr>
          </a:p>
          <a:p>
            <a:pPr algn="just" rtl="1"/>
            <a:r>
              <a:rPr lang="ar-EG" sz="4400" dirty="0">
                <a:solidFill>
                  <a:prstClr val="white"/>
                </a:solidFill>
              </a:rPr>
              <a:t>أيتها الشفيعة </a:t>
            </a:r>
            <a:r>
              <a:rPr lang="ar-EG" sz="4400" dirty="0" err="1">
                <a:solidFill>
                  <a:prstClr val="white"/>
                </a:solidFill>
              </a:rPr>
              <a:t>الموتمنه</a:t>
            </a:r>
            <a:r>
              <a:rPr lang="ar-EG" sz="4400" dirty="0">
                <a:solidFill>
                  <a:prstClr val="white"/>
                </a:solidFill>
              </a:rPr>
              <a:t> </a:t>
            </a:r>
            <a:endParaRPr lang="fr-FR" sz="4400" dirty="0">
              <a:solidFill>
                <a:prstClr val="white"/>
              </a:solidFill>
            </a:endParaRPr>
          </a:p>
          <a:p>
            <a:pPr algn="just" rtl="1"/>
            <a:r>
              <a:rPr lang="ar-EG" sz="4400" dirty="0">
                <a:solidFill>
                  <a:prstClr val="white"/>
                </a:solidFill>
              </a:rPr>
              <a:t>أمام ربنا يسوع المسيح </a:t>
            </a:r>
            <a:endParaRPr lang="fr-FR" sz="4400" dirty="0">
              <a:solidFill>
                <a:prstClr val="white"/>
              </a:solidFill>
            </a:endParaRPr>
          </a:p>
          <a:p>
            <a:pPr algn="just" rtl="1"/>
            <a:r>
              <a:rPr lang="ar-EG" sz="4400" dirty="0">
                <a:solidFill>
                  <a:prstClr val="white"/>
                </a:solidFill>
              </a:rPr>
              <a:t>ليغفر لنا خطايانا.</a:t>
            </a:r>
            <a:endParaRPr lang="fr-FR" sz="4400" dirty="0">
              <a:solidFill>
                <a:prstClr val="white"/>
              </a:solidFill>
            </a:endParaRPr>
          </a:p>
        </p:txBody>
      </p:sp>
      <p:sp>
        <p:nvSpPr>
          <p:cNvPr id="6" name="Rectangle 5"/>
          <p:cNvSpPr/>
          <p:nvPr/>
        </p:nvSpPr>
        <p:spPr>
          <a:xfrm>
            <a:off x="457200" y="250770"/>
            <a:ext cx="6345382"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]ho `</a:t>
            </a:r>
            <a:r>
              <a:rPr lang="fr-FR" sz="3600" dirty="0" err="1">
                <a:solidFill>
                  <a:prstClr val="white"/>
                </a:solidFill>
                <a:latin typeface="CS Avva Shenouda" pitchFamily="34" charset="0"/>
              </a:rPr>
              <a:t>aripenmeu`i</a:t>
            </a:r>
            <a:r>
              <a:rPr lang="fr-FR" sz="3600" dirty="0">
                <a:solidFill>
                  <a:prstClr val="white"/>
                </a:solidFill>
                <a:latin typeface="CS Avva Shenouda" pitchFamily="34" charset="0"/>
              </a:rPr>
              <a:t> @ `w ]`</a:t>
            </a:r>
            <a:r>
              <a:rPr lang="fr-FR" sz="3600" dirty="0" err="1">
                <a:solidFill>
                  <a:prstClr val="white"/>
                </a:solidFill>
                <a:latin typeface="CS Avva Shenouda" pitchFamily="34" charset="0"/>
              </a:rPr>
              <a:t>proctatyc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etenhot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nahren</a:t>
            </a:r>
            <a:r>
              <a:rPr lang="fr-FR" sz="3600" dirty="0">
                <a:solidFill>
                  <a:prstClr val="white"/>
                </a:solidFill>
                <a:latin typeface="CS Avva Shenouda" pitchFamily="34" charset="0"/>
              </a:rPr>
              <a:t> Pen¡ I=y=c P=,=c @ `</a:t>
            </a:r>
            <a:r>
              <a:rPr lang="fr-FR" sz="3600" dirty="0" err="1">
                <a:solidFill>
                  <a:prstClr val="white"/>
                </a:solidFill>
                <a:latin typeface="CS Avva Shenouda" pitchFamily="34" charset="0"/>
              </a:rPr>
              <a:t>ntef,a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nennobi</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a:t>
            </a:r>
          </a:p>
        </p:txBody>
      </p:sp>
      <p:sp>
        <p:nvSpPr>
          <p:cNvPr id="7" name="Rectangle 6"/>
          <p:cNvSpPr/>
          <p:nvPr/>
        </p:nvSpPr>
        <p:spPr>
          <a:xfrm>
            <a:off x="1569840" y="3505200"/>
            <a:ext cx="8640960" cy="2062103"/>
          </a:xfrm>
          <a:prstGeom prst="rect">
            <a:avLst/>
          </a:prstGeom>
        </p:spPr>
        <p:txBody>
          <a:bodyPr wrap="square">
            <a:spAutoFit/>
          </a:bodyPr>
          <a:lstStyle/>
          <a:p>
            <a:pPr algn="ctr"/>
            <a:r>
              <a:rPr lang="fr-FR" sz="3200" b="1" dirty="0">
                <a:solidFill>
                  <a:prstClr val="white"/>
                </a:solidFill>
                <a:latin typeface="Book Antiqua" pitchFamily="18" charset="0"/>
              </a:rPr>
              <a:t>Souviens-toi, nous t’implorons</a:t>
            </a:r>
          </a:p>
          <a:p>
            <a:pPr algn="ctr"/>
            <a:r>
              <a:rPr lang="fr-FR" sz="3200" b="1" dirty="0">
                <a:solidFill>
                  <a:prstClr val="white"/>
                </a:solidFill>
                <a:latin typeface="Book Antiqua" pitchFamily="18" charset="0"/>
              </a:rPr>
              <a:t>Ô intercesseur fidèle</a:t>
            </a:r>
          </a:p>
          <a:p>
            <a:pPr algn="ctr"/>
            <a:r>
              <a:rPr lang="fr-FR" sz="3200" b="1" dirty="0">
                <a:solidFill>
                  <a:prstClr val="white"/>
                </a:solidFill>
                <a:latin typeface="Book Antiqua" pitchFamily="18" charset="0"/>
              </a:rPr>
              <a:t>Devant notre Seigneur Jésus-Christ</a:t>
            </a:r>
          </a:p>
          <a:p>
            <a:pPr algn="ctr"/>
            <a:r>
              <a:rPr lang="fr-FR" sz="3200" b="1" dirty="0">
                <a:solidFill>
                  <a:prstClr val="white"/>
                </a:solidFill>
                <a:latin typeface="Book Antiqua" pitchFamily="18" charset="0"/>
              </a:rPr>
              <a:t>Pour qu'il nous pardonne nos péchés</a:t>
            </a:r>
          </a:p>
        </p:txBody>
      </p:sp>
      <p:sp>
        <p:nvSpPr>
          <p:cNvPr id="11" name="Rectangle 10">
            <a:hlinkClick r:id="rId2" action="ppaction://hlinksldjump"/>
          </p:cNvPr>
          <p:cNvSpPr/>
          <p:nvPr/>
        </p:nvSpPr>
        <p:spPr>
          <a:xfrm>
            <a:off x="8736632"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300" dirty="0">
                <a:solidFill>
                  <a:prstClr val="white"/>
                </a:solidFill>
                <a:latin typeface="Book Antiqua" pitchFamily="18" charset="0"/>
              </a:rPr>
              <a:t>6</a:t>
            </a:r>
            <a:r>
              <a:rPr lang="fr-FR" sz="1300" baseline="30000" dirty="0">
                <a:solidFill>
                  <a:prstClr val="white"/>
                </a:solidFill>
                <a:latin typeface="Book Antiqua" pitchFamily="18" charset="0"/>
              </a:rPr>
              <a:t>ème</a:t>
            </a:r>
            <a:r>
              <a:rPr lang="fr-FR" sz="1300" dirty="0">
                <a:solidFill>
                  <a:prstClr val="white"/>
                </a:solidFill>
                <a:latin typeface="Book Antiqua" pitchFamily="18" charset="0"/>
              </a:rPr>
              <a:t> Doxologie de </a:t>
            </a:r>
            <a:r>
              <a:rPr lang="fr-FR" sz="1300" dirty="0" err="1">
                <a:solidFill>
                  <a:prstClr val="white"/>
                </a:solidFill>
                <a:latin typeface="Book Antiqua" pitchFamily="18" charset="0"/>
              </a:rPr>
              <a:t>Kiahk</a:t>
            </a:r>
            <a:endParaRPr lang="fr-FR" sz="1300" dirty="0">
              <a:solidFill>
                <a:prstClr val="white"/>
              </a:solidFill>
            </a:endParaRPr>
          </a:p>
        </p:txBody>
      </p:sp>
      <p:sp>
        <p:nvSpPr>
          <p:cNvPr id="13" name="Rectangle 12">
            <a:hlinkClick r:id="rId3" action="ppaction://hlinksldjump"/>
          </p:cNvPr>
          <p:cNvSpPr/>
          <p:nvPr/>
        </p:nvSpPr>
        <p:spPr>
          <a:xfrm>
            <a:off x="5856312"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300" dirty="0">
                <a:solidFill>
                  <a:prstClr val="white"/>
                </a:solidFill>
                <a:latin typeface="Book Antiqua" pitchFamily="18" charset="0"/>
              </a:rPr>
              <a:t>4</a:t>
            </a:r>
            <a:r>
              <a:rPr lang="fr-FR" sz="1300" baseline="30000" dirty="0">
                <a:solidFill>
                  <a:prstClr val="white"/>
                </a:solidFill>
                <a:latin typeface="Book Antiqua" pitchFamily="18" charset="0"/>
              </a:rPr>
              <a:t>ème</a:t>
            </a:r>
            <a:r>
              <a:rPr lang="fr-FR" sz="1300" dirty="0">
                <a:solidFill>
                  <a:prstClr val="white"/>
                </a:solidFill>
                <a:latin typeface="Book Antiqua" pitchFamily="18" charset="0"/>
              </a:rPr>
              <a:t> Doxologie de </a:t>
            </a:r>
            <a:r>
              <a:rPr lang="fr-FR" sz="1300" dirty="0" err="1">
                <a:solidFill>
                  <a:prstClr val="white"/>
                </a:solidFill>
                <a:latin typeface="Book Antiqua" pitchFamily="18" charset="0"/>
              </a:rPr>
              <a:t>Kiahk</a:t>
            </a:r>
            <a:endParaRPr lang="fr-FR" sz="1300" dirty="0">
              <a:solidFill>
                <a:prstClr val="white"/>
              </a:solidFill>
            </a:endParaRPr>
          </a:p>
        </p:txBody>
      </p:sp>
      <p:sp>
        <p:nvSpPr>
          <p:cNvPr id="14" name="Rectangle 13">
            <a:hlinkClick r:id="rId4" action="ppaction://hlinksldjump"/>
          </p:cNvPr>
          <p:cNvSpPr/>
          <p:nvPr/>
        </p:nvSpPr>
        <p:spPr>
          <a:xfrm>
            <a:off x="7296472"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300" dirty="0">
                <a:solidFill>
                  <a:prstClr val="white"/>
                </a:solidFill>
                <a:latin typeface="Book Antiqua" pitchFamily="18" charset="0"/>
              </a:rPr>
              <a:t>5</a:t>
            </a:r>
            <a:r>
              <a:rPr lang="fr-FR" sz="1300" baseline="30000" dirty="0">
                <a:solidFill>
                  <a:prstClr val="white"/>
                </a:solidFill>
                <a:latin typeface="Book Antiqua" pitchFamily="18" charset="0"/>
              </a:rPr>
              <a:t>ème</a:t>
            </a:r>
            <a:r>
              <a:rPr lang="fr-FR" sz="1300" dirty="0">
                <a:solidFill>
                  <a:prstClr val="white"/>
                </a:solidFill>
                <a:latin typeface="Book Antiqua" pitchFamily="18" charset="0"/>
              </a:rPr>
              <a:t> Doxologie de </a:t>
            </a:r>
            <a:r>
              <a:rPr lang="fr-FR" sz="1300" dirty="0" err="1">
                <a:solidFill>
                  <a:prstClr val="white"/>
                </a:solidFill>
                <a:latin typeface="Book Antiqua" pitchFamily="18" charset="0"/>
              </a:rPr>
              <a:t>Kiahk</a:t>
            </a:r>
            <a:endParaRPr lang="fr-FR" sz="1300" dirty="0">
              <a:solidFill>
                <a:prstClr val="white"/>
              </a:solidFill>
            </a:endParaRPr>
          </a:p>
        </p:txBody>
      </p:sp>
      <p:sp>
        <p:nvSpPr>
          <p:cNvPr id="15" name="Rectangle 14">
            <a:hlinkClick r:id="rId5" action="ppaction://hlinksldjump"/>
          </p:cNvPr>
          <p:cNvSpPr/>
          <p:nvPr/>
        </p:nvSpPr>
        <p:spPr>
          <a:xfrm>
            <a:off x="4431122"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300" dirty="0">
                <a:solidFill>
                  <a:prstClr val="white"/>
                </a:solidFill>
                <a:latin typeface="Book Antiqua" pitchFamily="18" charset="0"/>
              </a:rPr>
              <a:t>3</a:t>
            </a:r>
            <a:r>
              <a:rPr lang="fr-FR" sz="1300" baseline="30000" dirty="0">
                <a:solidFill>
                  <a:prstClr val="white"/>
                </a:solidFill>
                <a:latin typeface="Book Antiqua" pitchFamily="18" charset="0"/>
              </a:rPr>
              <a:t>ème</a:t>
            </a:r>
            <a:r>
              <a:rPr lang="fr-FR" sz="1300" dirty="0">
                <a:solidFill>
                  <a:prstClr val="white"/>
                </a:solidFill>
                <a:latin typeface="Book Antiqua" pitchFamily="18" charset="0"/>
              </a:rPr>
              <a:t> Doxologie de </a:t>
            </a:r>
            <a:r>
              <a:rPr lang="fr-FR" sz="1300" dirty="0" err="1">
                <a:solidFill>
                  <a:prstClr val="white"/>
                </a:solidFill>
                <a:latin typeface="Book Antiqua" pitchFamily="18" charset="0"/>
              </a:rPr>
              <a:t>Kiahk</a:t>
            </a:r>
            <a:endParaRPr lang="fr-FR" sz="1300" dirty="0">
              <a:solidFill>
                <a:prstClr val="white"/>
              </a:solidFill>
            </a:endParaRPr>
          </a:p>
        </p:txBody>
      </p:sp>
      <p:sp>
        <p:nvSpPr>
          <p:cNvPr id="16" name="Rectangle 15">
            <a:hlinkClick r:id="rId6" action="ppaction://hlinksldjump"/>
          </p:cNvPr>
          <p:cNvSpPr/>
          <p:nvPr/>
        </p:nvSpPr>
        <p:spPr>
          <a:xfrm>
            <a:off x="3048000"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300" dirty="0">
                <a:solidFill>
                  <a:prstClr val="white"/>
                </a:solidFill>
                <a:latin typeface="CS Avva Shenouda" pitchFamily="34" charset="0"/>
              </a:rPr>
              <a:t>2</a:t>
            </a:r>
            <a:r>
              <a:rPr lang="fr-FR" sz="1300" baseline="30000" dirty="0">
                <a:solidFill>
                  <a:prstClr val="white"/>
                </a:solidFill>
                <a:latin typeface="Book Antiqua" pitchFamily="18" charset="0"/>
              </a:rPr>
              <a:t>nde</a:t>
            </a:r>
            <a:r>
              <a:rPr lang="fr-FR" sz="1300" dirty="0">
                <a:solidFill>
                  <a:prstClr val="white"/>
                </a:solidFill>
                <a:latin typeface="Book Antiqua" pitchFamily="18" charset="0"/>
              </a:rPr>
              <a:t> Doxologie de </a:t>
            </a:r>
            <a:r>
              <a:rPr lang="fr-FR" sz="1300" dirty="0" err="1">
                <a:solidFill>
                  <a:prstClr val="white"/>
                </a:solidFill>
                <a:latin typeface="Book Antiqua" pitchFamily="18" charset="0"/>
              </a:rPr>
              <a:t>Kiahk</a:t>
            </a:r>
            <a:endParaRPr lang="fr-FR" sz="1300" dirty="0">
              <a:solidFill>
                <a:prstClr val="white"/>
              </a:solidFill>
            </a:endParaRPr>
          </a:p>
        </p:txBody>
      </p:sp>
      <p:sp>
        <p:nvSpPr>
          <p:cNvPr id="17" name="Rectangle 16">
            <a:hlinkClick r:id="rId7" action="ppaction://hlinksldjump"/>
          </p:cNvPr>
          <p:cNvSpPr/>
          <p:nvPr/>
        </p:nvSpPr>
        <p:spPr>
          <a:xfrm>
            <a:off x="10176792" y="5733256"/>
            <a:ext cx="1512168"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Swpi</a:t>
            </a:r>
            <a:r>
              <a:rPr lang="fr-FR" dirty="0">
                <a:solidFill>
                  <a:prstClr val="white"/>
                </a:solidFill>
                <a:latin typeface="CS Avva Shenouda" pitchFamily="34" charset="0"/>
              </a:rPr>
              <a:t> `</a:t>
            </a:r>
            <a:r>
              <a:rPr lang="fr-FR" dirty="0" err="1">
                <a:solidFill>
                  <a:prstClr val="white"/>
                </a:solidFill>
                <a:latin typeface="CS Avva Shenouda" pitchFamily="34" charset="0"/>
              </a:rPr>
              <a:t>n;o</a:t>
            </a:r>
            <a:endParaRPr lang="fr-FR" dirty="0">
              <a:solidFill>
                <a:prstClr val="white"/>
              </a:solidFill>
            </a:endParaRPr>
          </a:p>
        </p:txBody>
      </p:sp>
      <p:sp>
        <p:nvSpPr>
          <p:cNvPr id="18" name="Rectangle 17">
            <a:hlinkClick r:id="rId8" action="ppaction://hlinksldjump"/>
          </p:cNvPr>
          <p:cNvSpPr/>
          <p:nvPr/>
        </p:nvSpPr>
        <p:spPr>
          <a:xfrm>
            <a:off x="10176792" y="5085184"/>
            <a:ext cx="1512168"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dirty="0" err="1">
                <a:solidFill>
                  <a:prstClr val="white"/>
                </a:solidFill>
                <a:latin typeface="CS Avva Shenouda" pitchFamily="34" charset="0"/>
              </a:rPr>
              <a:t>Temetnis</a:t>
            </a:r>
            <a:r>
              <a:rPr lang="fr-FR" sz="1600" dirty="0">
                <a:solidFill>
                  <a:prstClr val="white"/>
                </a:solidFill>
                <a:latin typeface="CS Avva Shenouda" pitchFamily="34" charset="0"/>
              </a:rPr>
              <a:t>]</a:t>
            </a:r>
            <a:endParaRPr lang="fr-FR" sz="1600" dirty="0">
              <a:solidFill>
                <a:prstClr val="white"/>
              </a:solidFill>
            </a:endParaRPr>
          </a:p>
        </p:txBody>
      </p:sp>
      <p:sp>
        <p:nvSpPr>
          <p:cNvPr id="19" name="Rectangle 18">
            <a:hlinkClick r:id="rId9" action="ppaction://hlinksldjump"/>
          </p:cNvPr>
          <p:cNvSpPr/>
          <p:nvPr/>
        </p:nvSpPr>
        <p:spPr>
          <a:xfrm>
            <a:off x="10176792" y="3789040"/>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Archange Raphaël</a:t>
            </a:r>
            <a:endParaRPr lang="fr-FR" sz="1200" dirty="0">
              <a:solidFill>
                <a:prstClr val="white"/>
              </a:solidFill>
            </a:endParaRPr>
          </a:p>
        </p:txBody>
      </p:sp>
      <p:sp>
        <p:nvSpPr>
          <p:cNvPr id="20" name="Rectangle 19">
            <a:hlinkClick r:id="rId10" action="ppaction://hlinksldjump"/>
          </p:cNvPr>
          <p:cNvSpPr/>
          <p:nvPr/>
        </p:nvSpPr>
        <p:spPr>
          <a:xfrm>
            <a:off x="10176792" y="4113076"/>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Saint Marc</a:t>
            </a:r>
            <a:endParaRPr lang="fr-FR" sz="1200" dirty="0">
              <a:solidFill>
                <a:prstClr val="white"/>
              </a:solidFill>
            </a:endParaRPr>
          </a:p>
        </p:txBody>
      </p:sp>
      <p:sp>
        <p:nvSpPr>
          <p:cNvPr id="21" name="Rectangle 20">
            <a:hlinkClick r:id="rId11" action="ppaction://hlinksldjump"/>
          </p:cNvPr>
          <p:cNvSpPr/>
          <p:nvPr/>
        </p:nvSpPr>
        <p:spPr>
          <a:xfrm>
            <a:off x="10176792" y="4437112"/>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St Mina &amp; St Mercure</a:t>
            </a:r>
            <a:endParaRPr lang="fr-FR" sz="1200" dirty="0">
              <a:solidFill>
                <a:prstClr val="white"/>
              </a:solidFill>
            </a:endParaRPr>
          </a:p>
        </p:txBody>
      </p:sp>
      <p:sp>
        <p:nvSpPr>
          <p:cNvPr id="22" name="Rectangle 21">
            <a:hlinkClick r:id="rId12" action="ppaction://hlinksldjump"/>
          </p:cNvPr>
          <p:cNvSpPr/>
          <p:nvPr/>
        </p:nvSpPr>
        <p:spPr>
          <a:xfrm>
            <a:off x="10176792" y="4761148"/>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St Moïse &amp; St Samuel</a:t>
            </a:r>
            <a:endParaRPr lang="fr-FR" sz="1200" dirty="0">
              <a:solidFill>
                <a:prstClr val="white"/>
              </a:solidFill>
            </a:endParaRPr>
          </a:p>
        </p:txBody>
      </p:sp>
      <p:sp>
        <p:nvSpPr>
          <p:cNvPr id="4" name="ZoneTexte 3">
            <a:extLst>
              <a:ext uri="{FF2B5EF4-FFF2-40B4-BE49-F238E27FC236}">
                <a16:creationId xmlns:a16="http://schemas.microsoft.com/office/drawing/2014/main" id="{99F4D681-CDBB-A4DC-A91E-D7CBB1FB40C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1ère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13" action="ppaction://hlinksldjump"/>
            <a:extLst>
              <a:ext uri="{FF2B5EF4-FFF2-40B4-BE49-F238E27FC236}">
                <a16:creationId xmlns:a16="http://schemas.microsoft.com/office/drawing/2014/main" id="{D8A7215C-74E0-8380-1779-D8FB66669AB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40560940"/>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6"/>
            <a:ext cx="11247156" cy="1446550"/>
          </a:xfrm>
          <a:prstGeom prst="rect">
            <a:avLst/>
          </a:prstGeom>
        </p:spPr>
        <p:txBody>
          <a:bodyPr wrap="square">
            <a:spAutoFit/>
          </a:bodyPr>
          <a:lstStyle/>
          <a:p>
            <a:pPr algn="just" rtl="1"/>
            <a:r>
              <a:rPr lang="ar-EG" sz="4400" dirty="0">
                <a:solidFill>
                  <a:prstClr val="white"/>
                </a:solidFill>
              </a:rPr>
              <a:t>الله يتراءف علينا و يُباركنا و يشرق وجهه علينا و يرحمنا. </a:t>
            </a:r>
            <a:r>
              <a:rPr lang="ar-EG" sz="4400" dirty="0" err="1">
                <a:solidFill>
                  <a:prstClr val="white"/>
                </a:solidFill>
              </a:rPr>
              <a:t>الليلويا</a:t>
            </a:r>
            <a:endParaRPr lang="fr-FR" sz="4400" dirty="0">
              <a:solidFill>
                <a:prstClr val="white"/>
              </a:solidFill>
            </a:endParaRPr>
          </a:p>
        </p:txBody>
      </p:sp>
      <p:sp>
        <p:nvSpPr>
          <p:cNvPr id="7" name="Rectangle 6"/>
          <p:cNvSpPr/>
          <p:nvPr/>
        </p:nvSpPr>
        <p:spPr>
          <a:xfrm>
            <a:off x="457200" y="3476615"/>
            <a:ext cx="11247156" cy="1015663"/>
          </a:xfrm>
          <a:prstGeom prst="rect">
            <a:avLst/>
          </a:prstGeom>
        </p:spPr>
        <p:txBody>
          <a:bodyPr wrap="square">
            <a:spAutoFit/>
          </a:bodyPr>
          <a:lstStyle/>
          <a:p>
            <a:pPr algn="ctr"/>
            <a:r>
              <a:rPr lang="fr-FR" sz="3000" b="1" dirty="0">
                <a:solidFill>
                  <a:prstClr val="white"/>
                </a:solidFill>
                <a:latin typeface="Book Antiqua" pitchFamily="18" charset="0"/>
              </a:rPr>
              <a:t>Que Dieu soit compatissant envers nous, qu’Il nous bénisse, qu’Il nous révèle Sa Face et aie pitié de nous. Alléluia</a:t>
            </a:r>
          </a:p>
        </p:txBody>
      </p:sp>
      <p:sp>
        <p:nvSpPr>
          <p:cNvPr id="4" name="Rectangle 3">
            <a:hlinkClick r:id="rId2" action="ppaction://hlinksldjump"/>
            <a:extLst>
              <a:ext uri="{FF2B5EF4-FFF2-40B4-BE49-F238E27FC236}">
                <a16:creationId xmlns:a16="http://schemas.microsoft.com/office/drawing/2014/main" id="{45134347-3C83-30A6-B63A-420E5274A0D9}"/>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F471BF08-9392-2F11-1F69-6B119C00DF2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8869CF1C-D40D-6D47-B3D0-B9EC3FC2F3B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62310281"/>
      </p:ext>
    </p:extLst>
  </p:cSld>
  <p:clrMapOvr>
    <a:masterClrMapping/>
  </p:clrMapOvr>
</p:sld>
</file>

<file path=ppt/slides/slide6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2985433"/>
          </a:xfrm>
          <a:prstGeom prst="rect">
            <a:avLst/>
          </a:prstGeom>
        </p:spPr>
        <p:txBody>
          <a:bodyPr wrap="square">
            <a:spAutoFit/>
          </a:bodyPr>
          <a:lstStyle/>
          <a:p>
            <a:pPr algn="just" rtl="1"/>
            <a:r>
              <a:rPr lang="ar-EG" sz="4800" dirty="0">
                <a:solidFill>
                  <a:prstClr val="white"/>
                </a:solidFill>
              </a:rPr>
              <a:t>زينتك يا مريم العذراء </a:t>
            </a:r>
            <a:endParaRPr lang="fr-FR" sz="4800" dirty="0">
              <a:solidFill>
                <a:prstClr val="white"/>
              </a:solidFill>
            </a:endParaRPr>
          </a:p>
          <a:p>
            <a:pPr algn="just" rtl="1"/>
            <a:r>
              <a:rPr lang="ar-EG" sz="4800" dirty="0">
                <a:solidFill>
                  <a:prstClr val="white"/>
                </a:solidFill>
              </a:rPr>
              <a:t>يا أبنة الملك داود </a:t>
            </a:r>
            <a:endParaRPr lang="fr-FR" sz="4800" dirty="0">
              <a:solidFill>
                <a:prstClr val="white"/>
              </a:solidFill>
            </a:endParaRPr>
          </a:p>
          <a:p>
            <a:pPr algn="just" rtl="1"/>
            <a:r>
              <a:rPr lang="ar-EG" sz="4400" dirty="0">
                <a:solidFill>
                  <a:prstClr val="white"/>
                </a:solidFill>
              </a:rPr>
              <a:t>هي عن يمين يسوع المسيح </a:t>
            </a:r>
            <a:endParaRPr lang="fr-FR" sz="4400" dirty="0">
              <a:solidFill>
                <a:prstClr val="white"/>
              </a:solidFill>
            </a:endParaRPr>
          </a:p>
          <a:p>
            <a:pPr algn="just" rtl="1"/>
            <a:r>
              <a:rPr lang="ar-EG" sz="4800" dirty="0" err="1">
                <a:solidFill>
                  <a:prstClr val="white"/>
                </a:solidFill>
              </a:rPr>
              <a:t>إبن</a:t>
            </a:r>
            <a:r>
              <a:rPr lang="ar-EG" sz="4800" dirty="0">
                <a:solidFill>
                  <a:prstClr val="white"/>
                </a:solidFill>
              </a:rPr>
              <a:t> الله الحبيب</a:t>
            </a:r>
            <a:endParaRPr lang="fr-FR" sz="4800" dirty="0">
              <a:solidFill>
                <a:prstClr val="white"/>
              </a:solidFill>
            </a:endParaRPr>
          </a:p>
        </p:txBody>
      </p:sp>
      <p:sp>
        <p:nvSpPr>
          <p:cNvPr id="6" name="Rectangle 5"/>
          <p:cNvSpPr/>
          <p:nvPr/>
        </p:nvSpPr>
        <p:spPr>
          <a:xfrm>
            <a:off x="457200" y="250770"/>
            <a:ext cx="6142856" cy="3170099"/>
          </a:xfrm>
          <a:prstGeom prst="rect">
            <a:avLst/>
          </a:prstGeom>
        </p:spPr>
        <p:txBody>
          <a:bodyPr wrap="square">
            <a:spAutoFit/>
          </a:bodyPr>
          <a:lstStyle/>
          <a:p>
            <a:pPr algn="just"/>
            <a:r>
              <a:rPr lang="pt-BR" sz="4000" dirty="0">
                <a:solidFill>
                  <a:prstClr val="white"/>
                </a:solidFill>
                <a:latin typeface="CS Avva Shenouda" pitchFamily="34" charset="0"/>
              </a:rPr>
              <a:t>`</a:t>
            </a:r>
            <a:r>
              <a:rPr lang="pt-BR" sz="4000" dirty="0">
                <a:solidFill>
                  <a:prstClr val="white"/>
                </a:solidFill>
                <a:latin typeface="Avva_Marcos" pitchFamily="82" charset="0"/>
              </a:rPr>
              <a:t>E</a:t>
            </a:r>
            <a:r>
              <a:rPr lang="pt-BR" sz="4000" dirty="0">
                <a:solidFill>
                  <a:prstClr val="white"/>
                </a:solidFill>
                <a:latin typeface="CS Avva Shenouda" pitchFamily="34" charset="0"/>
              </a:rPr>
              <a:t>re `pcolcel</a:t>
            </a:r>
            <a:br>
              <a:rPr lang="pt-BR" sz="4000" dirty="0">
                <a:solidFill>
                  <a:prstClr val="white"/>
                </a:solidFill>
                <a:latin typeface="CS Avva Shenouda" pitchFamily="34" charset="0"/>
              </a:rPr>
            </a:br>
            <a:r>
              <a:rPr lang="pt-BR" sz="4000" dirty="0">
                <a:solidFill>
                  <a:prstClr val="white"/>
                </a:solidFill>
                <a:latin typeface="CS Avva Shenouda" pitchFamily="34" charset="0"/>
              </a:rPr>
              <a:t>`n]par;enoc @ Mari`a</a:t>
            </a:r>
            <a:br>
              <a:rPr lang="pt-BR" sz="4000" dirty="0">
                <a:solidFill>
                  <a:prstClr val="white"/>
                </a:solidFill>
                <a:latin typeface="CS Avva Shenouda" pitchFamily="34" charset="0"/>
              </a:rPr>
            </a:br>
            <a:r>
              <a:rPr lang="pt-BR" sz="4000" dirty="0">
                <a:solidFill>
                  <a:prstClr val="white"/>
                </a:solidFill>
                <a:latin typeface="CS Avva Shenouda" pitchFamily="34" charset="0"/>
              </a:rPr>
              <a:t>`tseri `m`pouro Dauid @ caouinam `nI=y=c P=,=c @ `psyri `mV] pimenrit.</a:t>
            </a:r>
            <a:endParaRPr lang="fr-FR" sz="4000" dirty="0">
              <a:solidFill>
                <a:prstClr val="white"/>
              </a:solidFill>
              <a:latin typeface="CS Avva Shenouda" pitchFamily="34" charset="0"/>
            </a:endParaRPr>
          </a:p>
        </p:txBody>
      </p:sp>
      <p:sp>
        <p:nvSpPr>
          <p:cNvPr id="7" name="Rectangle 6"/>
          <p:cNvSpPr/>
          <p:nvPr/>
        </p:nvSpPr>
        <p:spPr>
          <a:xfrm>
            <a:off x="1775520" y="40386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Car ta parure, Mère de Dieu</a:t>
            </a:r>
          </a:p>
          <a:p>
            <a:pPr algn="ctr"/>
            <a:r>
              <a:rPr lang="fr-FR" sz="3600" b="1" dirty="0">
                <a:solidFill>
                  <a:prstClr val="white"/>
                </a:solidFill>
                <a:latin typeface="Book Antiqua" pitchFamily="18" charset="0"/>
              </a:rPr>
              <a:t>Marie ô fille du roi David</a:t>
            </a:r>
          </a:p>
          <a:p>
            <a:pPr algn="ctr"/>
            <a:r>
              <a:rPr lang="fr-FR" sz="3600" b="1" dirty="0">
                <a:solidFill>
                  <a:prstClr val="white"/>
                </a:solidFill>
                <a:latin typeface="Book Antiqua" pitchFamily="18" charset="0"/>
              </a:rPr>
              <a:t>Est à la droite de Jésus-Christ</a:t>
            </a:r>
          </a:p>
          <a:p>
            <a:pPr algn="ctr"/>
            <a:r>
              <a:rPr lang="fr-FR" sz="3600" b="1" dirty="0">
                <a:solidFill>
                  <a:prstClr val="white"/>
                </a:solidFill>
                <a:latin typeface="Book Antiqua" pitchFamily="18" charset="0"/>
              </a:rPr>
              <a:t>Le Bien-Aimé, le Fils de Dieu</a:t>
            </a:r>
          </a:p>
        </p:txBody>
      </p:sp>
      <p:sp>
        <p:nvSpPr>
          <p:cNvPr id="4" name="ZoneTexte 3">
            <a:extLst>
              <a:ext uri="{FF2B5EF4-FFF2-40B4-BE49-F238E27FC236}">
                <a16:creationId xmlns:a16="http://schemas.microsoft.com/office/drawing/2014/main" id="{919C2641-BF57-F53B-4A16-6804D64D2F1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2</a:t>
            </a:r>
            <a:r>
              <a:rPr lang="fr-FR" sz="1600" baseline="30000" dirty="0">
                <a:solidFill>
                  <a:prstClr val="white"/>
                </a:solidFill>
                <a:latin typeface="Book Antiqua" pitchFamily="18" charset="0"/>
              </a:rPr>
              <a:t>nde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BC5A684B-1C68-231C-72BE-0D0756C5563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77064174"/>
      </p:ext>
    </p:extLst>
  </p:cSld>
  <p:clrMapOvr>
    <a:masterClrMapping/>
  </p:clrMapOvr>
</p:sld>
</file>

<file path=ppt/slides/slide6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781800" y="210121"/>
            <a:ext cx="4922556" cy="3046988"/>
          </a:xfrm>
          <a:prstGeom prst="rect">
            <a:avLst/>
          </a:prstGeom>
        </p:spPr>
        <p:txBody>
          <a:bodyPr wrap="square">
            <a:spAutoFit/>
          </a:bodyPr>
          <a:lstStyle/>
          <a:p>
            <a:pPr algn="just" rtl="1"/>
            <a:r>
              <a:rPr lang="ar-EG" sz="4800" dirty="0">
                <a:solidFill>
                  <a:prstClr val="white"/>
                </a:solidFill>
              </a:rPr>
              <a:t>كقول داود الملك </a:t>
            </a:r>
            <a:endParaRPr lang="fr-FR" sz="4800" dirty="0">
              <a:solidFill>
                <a:prstClr val="white"/>
              </a:solidFill>
            </a:endParaRPr>
          </a:p>
          <a:p>
            <a:pPr algn="just" rtl="1"/>
            <a:r>
              <a:rPr lang="ar-EG" sz="4800" dirty="0">
                <a:solidFill>
                  <a:prstClr val="white"/>
                </a:solidFill>
              </a:rPr>
              <a:t>المرتل في المزمور </a:t>
            </a:r>
            <a:endParaRPr lang="fr-FR" sz="4800" dirty="0">
              <a:solidFill>
                <a:prstClr val="white"/>
              </a:solidFill>
            </a:endParaRPr>
          </a:p>
          <a:p>
            <a:pPr algn="just" rtl="1"/>
            <a:r>
              <a:rPr lang="ar-EG" sz="4800" dirty="0">
                <a:solidFill>
                  <a:prstClr val="white"/>
                </a:solidFill>
              </a:rPr>
              <a:t>قامت الملكة </a:t>
            </a:r>
            <a:endParaRPr lang="fr-FR" sz="4800" dirty="0">
              <a:solidFill>
                <a:prstClr val="white"/>
              </a:solidFill>
            </a:endParaRPr>
          </a:p>
          <a:p>
            <a:pPr algn="just" rtl="1"/>
            <a:r>
              <a:rPr lang="ar-EG" sz="4800" dirty="0">
                <a:solidFill>
                  <a:prstClr val="white"/>
                </a:solidFill>
              </a:rPr>
              <a:t>عن يمين العرش</a:t>
            </a:r>
            <a:endParaRPr lang="fr-FR" sz="4800" dirty="0">
              <a:solidFill>
                <a:prstClr val="white"/>
              </a:solidFill>
            </a:endParaRPr>
          </a:p>
        </p:txBody>
      </p:sp>
      <p:sp>
        <p:nvSpPr>
          <p:cNvPr id="6" name="Rectangle 5"/>
          <p:cNvSpPr/>
          <p:nvPr/>
        </p:nvSpPr>
        <p:spPr>
          <a:xfrm>
            <a:off x="457200" y="250770"/>
            <a:ext cx="6142856" cy="3170099"/>
          </a:xfrm>
          <a:prstGeom prst="rect">
            <a:avLst/>
          </a:prstGeom>
        </p:spPr>
        <p:txBody>
          <a:bodyPr wrap="square">
            <a:spAutoFit/>
          </a:bodyPr>
          <a:lstStyle/>
          <a:p>
            <a:pPr algn="just"/>
            <a:r>
              <a:rPr lang="pt-BR" sz="4000" dirty="0">
                <a:solidFill>
                  <a:prstClr val="white"/>
                </a:solidFill>
                <a:latin typeface="CS Avva Shenouda" pitchFamily="34" charset="0"/>
              </a:rPr>
              <a:t>¿ Kata `pcaji `nDauid</a:t>
            </a:r>
            <a:br>
              <a:rPr lang="pt-BR" sz="4000" dirty="0">
                <a:solidFill>
                  <a:prstClr val="white"/>
                </a:solidFill>
                <a:latin typeface="CS Avva Shenouda" pitchFamily="34" charset="0"/>
              </a:rPr>
            </a:br>
            <a:r>
              <a:rPr lang="pt-BR" sz="4000" dirty="0">
                <a:solidFill>
                  <a:prstClr val="white"/>
                </a:solidFill>
                <a:latin typeface="CS Avva Shenouda" pitchFamily="34" charset="0"/>
              </a:rPr>
              <a:t>`pouro @ pihumnodoc qen pi'almoc @ je ac`ohi</a:t>
            </a:r>
            <a:br>
              <a:rPr lang="pt-BR" sz="4000" dirty="0">
                <a:solidFill>
                  <a:prstClr val="white"/>
                </a:solidFill>
                <a:latin typeface="CS Avva Shenouda" pitchFamily="34" charset="0"/>
              </a:rPr>
            </a:br>
            <a:r>
              <a:rPr lang="pt-BR" sz="4000" dirty="0">
                <a:solidFill>
                  <a:prstClr val="white"/>
                </a:solidFill>
                <a:latin typeface="CS Avva Shenouda" pitchFamily="34" charset="0"/>
              </a:rPr>
              <a:t>`eratc `nje ]ourw @ caouinam `mpi`;ronoc.</a:t>
            </a:r>
            <a:endParaRPr lang="fr-FR" sz="4000" dirty="0">
              <a:solidFill>
                <a:prstClr val="white"/>
              </a:solidFill>
              <a:latin typeface="CS Avva Shenouda" pitchFamily="34" charset="0"/>
            </a:endParaRPr>
          </a:p>
        </p:txBody>
      </p:sp>
      <p:sp>
        <p:nvSpPr>
          <p:cNvPr id="7" name="Rectangle 6"/>
          <p:cNvSpPr/>
          <p:nvPr/>
        </p:nvSpPr>
        <p:spPr>
          <a:xfrm>
            <a:off x="1775520" y="41148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Car c’est ainsi que s’exprima</a:t>
            </a:r>
          </a:p>
          <a:p>
            <a:pPr algn="ctr"/>
            <a:r>
              <a:rPr lang="fr-FR" sz="3600" b="1" dirty="0">
                <a:solidFill>
                  <a:prstClr val="white"/>
                </a:solidFill>
                <a:latin typeface="Book Antiqua" pitchFamily="18" charset="0"/>
              </a:rPr>
              <a:t>David le chantre dans son psaume</a:t>
            </a:r>
          </a:p>
          <a:p>
            <a:pPr algn="ctr"/>
            <a:r>
              <a:rPr lang="fr-FR" sz="3600" b="1" dirty="0">
                <a:solidFill>
                  <a:prstClr val="white"/>
                </a:solidFill>
                <a:latin typeface="Book Antiqua" pitchFamily="18" charset="0"/>
              </a:rPr>
              <a:t>« Voici la reine qui se tient</a:t>
            </a:r>
          </a:p>
          <a:p>
            <a:pPr algn="ctr"/>
            <a:r>
              <a:rPr lang="fr-FR" sz="3600" b="1" dirty="0">
                <a:solidFill>
                  <a:prstClr val="white"/>
                </a:solidFill>
                <a:latin typeface="Book Antiqua" pitchFamily="18" charset="0"/>
              </a:rPr>
              <a:t>Debout à la droite du trône»</a:t>
            </a:r>
          </a:p>
        </p:txBody>
      </p:sp>
      <p:sp>
        <p:nvSpPr>
          <p:cNvPr id="4" name="ZoneTexte 3">
            <a:extLst>
              <a:ext uri="{FF2B5EF4-FFF2-40B4-BE49-F238E27FC236}">
                <a16:creationId xmlns:a16="http://schemas.microsoft.com/office/drawing/2014/main" id="{470C209B-ADCC-0740-D033-7ED005C638A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2</a:t>
            </a:r>
            <a:r>
              <a:rPr lang="fr-FR" sz="1600" baseline="30000" dirty="0">
                <a:solidFill>
                  <a:prstClr val="white"/>
                </a:solidFill>
                <a:latin typeface="Book Antiqua" pitchFamily="18" charset="0"/>
              </a:rPr>
              <a:t>nde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FD18FA9B-8692-7F71-BF11-3C1DC7FE1C7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91118363"/>
      </p:ext>
    </p:extLst>
  </p:cSld>
  <p:clrMapOvr>
    <a:masterClrMapping/>
  </p:clrMapOvr>
</p:sld>
</file>

<file path=ppt/slides/slide69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3046988"/>
          </a:xfrm>
          <a:prstGeom prst="rect">
            <a:avLst/>
          </a:prstGeom>
        </p:spPr>
        <p:txBody>
          <a:bodyPr wrap="square">
            <a:spAutoFit/>
          </a:bodyPr>
          <a:lstStyle/>
          <a:p>
            <a:pPr algn="just" rtl="1"/>
            <a:r>
              <a:rPr lang="ar-EG" sz="4800" dirty="0">
                <a:solidFill>
                  <a:prstClr val="white"/>
                </a:solidFill>
              </a:rPr>
              <a:t>أنت ارفع من </a:t>
            </a:r>
            <a:r>
              <a:rPr lang="ar-EG" sz="4800" dirty="0" err="1">
                <a:solidFill>
                  <a:prstClr val="white"/>
                </a:solidFill>
              </a:rPr>
              <a:t>الشاروبيم</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وأكرم من </a:t>
            </a:r>
            <a:r>
              <a:rPr lang="ar-EG" sz="4800" dirty="0" err="1">
                <a:solidFill>
                  <a:prstClr val="white"/>
                </a:solidFill>
              </a:rPr>
              <a:t>السارافيم</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في السماء وعلي الأرض </a:t>
            </a:r>
            <a:endParaRPr lang="fr-FR" sz="4800" dirty="0">
              <a:solidFill>
                <a:prstClr val="white"/>
              </a:solidFill>
            </a:endParaRPr>
          </a:p>
          <a:p>
            <a:pPr algn="just" rtl="1"/>
            <a:r>
              <a:rPr lang="ar-EG" sz="4800" dirty="0">
                <a:solidFill>
                  <a:prstClr val="white"/>
                </a:solidFill>
              </a:rPr>
              <a:t>يا أم الله ذي العزة</a:t>
            </a:r>
            <a:endParaRPr lang="fr-FR" sz="4800" dirty="0">
              <a:solidFill>
                <a:prstClr val="white"/>
              </a:solidFill>
            </a:endParaRPr>
          </a:p>
        </p:txBody>
      </p:sp>
      <p:sp>
        <p:nvSpPr>
          <p:cNvPr id="6" name="Rectangle 5"/>
          <p:cNvSpPr/>
          <p:nvPr/>
        </p:nvSpPr>
        <p:spPr>
          <a:xfrm>
            <a:off x="457200" y="250770"/>
            <a:ext cx="6214864" cy="2554545"/>
          </a:xfrm>
          <a:prstGeom prst="rect">
            <a:avLst/>
          </a:prstGeom>
        </p:spPr>
        <p:txBody>
          <a:bodyPr wrap="square">
            <a:spAutoFit/>
          </a:bodyPr>
          <a:lstStyle/>
          <a:p>
            <a:pPr algn="just"/>
            <a:r>
              <a:rPr lang="pt-BR" sz="4000" dirty="0">
                <a:solidFill>
                  <a:prstClr val="white"/>
                </a:solidFill>
                <a:latin typeface="CS Avva Shenouda" pitchFamily="34" charset="0"/>
              </a:rPr>
              <a:t>Te[oci `eni,eroubim @ `w</a:t>
            </a:r>
            <a:br>
              <a:rPr lang="pt-BR" sz="4000" dirty="0">
                <a:solidFill>
                  <a:prstClr val="white"/>
                </a:solidFill>
                <a:latin typeface="CS Avva Shenouda" pitchFamily="34" charset="0"/>
              </a:rPr>
            </a:br>
            <a:r>
              <a:rPr lang="pt-BR" sz="4000" dirty="0">
                <a:solidFill>
                  <a:prstClr val="white"/>
                </a:solidFill>
                <a:latin typeface="CS Avva Shenouda" pitchFamily="34" charset="0"/>
              </a:rPr>
              <a:t>`;mau `mV] va pi`amahi @ tetaiyout `eniceravim @ qen `tve nem hijen pikahi.</a:t>
            </a:r>
            <a:endParaRPr lang="fr-FR" sz="4000" dirty="0">
              <a:solidFill>
                <a:prstClr val="white"/>
              </a:solidFill>
              <a:latin typeface="CS Avva Shenouda" pitchFamily="34" charset="0"/>
            </a:endParaRPr>
          </a:p>
        </p:txBody>
      </p:sp>
      <p:sp>
        <p:nvSpPr>
          <p:cNvPr id="7" name="Rectangle 6"/>
          <p:cNvSpPr/>
          <p:nvPr/>
        </p:nvSpPr>
        <p:spPr>
          <a:xfrm>
            <a:off x="1775520" y="40386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Tu surpassas les Chérubins</a:t>
            </a:r>
          </a:p>
          <a:p>
            <a:pPr algn="ctr"/>
            <a:r>
              <a:rPr lang="fr-FR" sz="3600" b="1" dirty="0">
                <a:solidFill>
                  <a:prstClr val="white"/>
                </a:solidFill>
                <a:latin typeface="Book Antiqua" pitchFamily="18" charset="0"/>
              </a:rPr>
              <a:t>Plus honorée, tu dépassas</a:t>
            </a:r>
          </a:p>
          <a:p>
            <a:pPr algn="ctr"/>
            <a:r>
              <a:rPr lang="fr-FR" sz="3600" b="1" dirty="0">
                <a:solidFill>
                  <a:prstClr val="white"/>
                </a:solidFill>
                <a:latin typeface="Book Antiqua" pitchFamily="18" charset="0"/>
              </a:rPr>
              <a:t>Les  Séraphins, sur ciel et terre</a:t>
            </a:r>
          </a:p>
          <a:p>
            <a:pPr algn="ctr"/>
            <a:r>
              <a:rPr lang="fr-FR" sz="3600" b="1" dirty="0">
                <a:solidFill>
                  <a:prstClr val="white"/>
                </a:solidFill>
                <a:latin typeface="Book Antiqua" pitchFamily="18" charset="0"/>
              </a:rPr>
              <a:t>Ô Mère du Dieu puissant et fort</a:t>
            </a:r>
          </a:p>
        </p:txBody>
      </p:sp>
      <p:sp>
        <p:nvSpPr>
          <p:cNvPr id="4" name="ZoneTexte 3">
            <a:extLst>
              <a:ext uri="{FF2B5EF4-FFF2-40B4-BE49-F238E27FC236}">
                <a16:creationId xmlns:a16="http://schemas.microsoft.com/office/drawing/2014/main" id="{2F1F91AA-DC44-D456-3980-C746E6A8AF7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2</a:t>
            </a:r>
            <a:r>
              <a:rPr lang="fr-FR" sz="1600" baseline="30000" dirty="0">
                <a:solidFill>
                  <a:prstClr val="white"/>
                </a:solidFill>
                <a:latin typeface="Book Antiqua" pitchFamily="18" charset="0"/>
              </a:rPr>
              <a:t>nde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0E802DD4-032D-A067-3149-37B4D5CB0E0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44994128"/>
      </p:ext>
    </p:extLst>
  </p:cSld>
  <p:clrMapOvr>
    <a:masterClrMapping/>
  </p:clrMapOvr>
</p:sld>
</file>

<file path=ppt/slides/slide6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781800" y="210121"/>
            <a:ext cx="4922556" cy="3046988"/>
          </a:xfrm>
          <a:prstGeom prst="rect">
            <a:avLst/>
          </a:prstGeom>
        </p:spPr>
        <p:txBody>
          <a:bodyPr wrap="square">
            <a:spAutoFit/>
          </a:bodyPr>
          <a:lstStyle/>
          <a:p>
            <a:pPr algn="just" rtl="1"/>
            <a:r>
              <a:rPr lang="ar-EG" sz="4800" dirty="0">
                <a:solidFill>
                  <a:prstClr val="white"/>
                </a:solidFill>
              </a:rPr>
              <a:t>طوباك أنتِ يا مريم </a:t>
            </a:r>
            <a:endParaRPr lang="fr-FR" sz="4800" dirty="0">
              <a:solidFill>
                <a:prstClr val="white"/>
              </a:solidFill>
            </a:endParaRPr>
          </a:p>
          <a:p>
            <a:pPr algn="just" rtl="1"/>
            <a:r>
              <a:rPr lang="ar-EG" sz="4800" dirty="0">
                <a:solidFill>
                  <a:prstClr val="white"/>
                </a:solidFill>
              </a:rPr>
              <a:t>لأنك ولدت الحقيقي </a:t>
            </a:r>
            <a:endParaRPr lang="fr-FR" sz="4800" dirty="0">
              <a:solidFill>
                <a:prstClr val="white"/>
              </a:solidFill>
            </a:endParaRPr>
          </a:p>
          <a:p>
            <a:pPr algn="just" rtl="1"/>
            <a:r>
              <a:rPr lang="ar-EG" sz="4800" dirty="0">
                <a:solidFill>
                  <a:prstClr val="white"/>
                </a:solidFill>
              </a:rPr>
              <a:t>وبتوليتك مختومة </a:t>
            </a:r>
            <a:endParaRPr lang="fr-FR" sz="4800" dirty="0">
              <a:solidFill>
                <a:prstClr val="white"/>
              </a:solidFill>
            </a:endParaRPr>
          </a:p>
          <a:p>
            <a:pPr algn="just" rtl="1"/>
            <a:r>
              <a:rPr lang="ar-EG" sz="4800" dirty="0">
                <a:solidFill>
                  <a:prstClr val="white"/>
                </a:solidFill>
              </a:rPr>
              <a:t>وانت باقية عذراء</a:t>
            </a:r>
            <a:endParaRPr lang="fr-FR" sz="4800" dirty="0">
              <a:solidFill>
                <a:prstClr val="white"/>
              </a:solidFill>
            </a:endParaRPr>
          </a:p>
        </p:txBody>
      </p:sp>
      <p:sp>
        <p:nvSpPr>
          <p:cNvPr id="6" name="Rectangle 5"/>
          <p:cNvSpPr/>
          <p:nvPr/>
        </p:nvSpPr>
        <p:spPr>
          <a:xfrm>
            <a:off x="457200" y="250770"/>
            <a:ext cx="6214864" cy="2554545"/>
          </a:xfrm>
          <a:prstGeom prst="rect">
            <a:avLst/>
          </a:prstGeom>
        </p:spPr>
        <p:txBody>
          <a:bodyPr wrap="square">
            <a:spAutoFit/>
          </a:bodyPr>
          <a:lstStyle/>
          <a:p>
            <a:pPr algn="just"/>
            <a:r>
              <a:rPr lang="pt-BR" sz="4000" dirty="0">
                <a:solidFill>
                  <a:prstClr val="white"/>
                </a:solidFill>
                <a:latin typeface="CS Avva Shenouda" pitchFamily="34" charset="0"/>
              </a:rPr>
              <a:t>¿ `Wounia] `n;o Mari`a @ je `are`jvo `mpi`aly;inoc @ ectob `nje tepar;enia @ `ere`ohi `ereoi `mpar;enoc.</a:t>
            </a:r>
            <a:endParaRPr lang="fr-FR" sz="4000" dirty="0">
              <a:solidFill>
                <a:prstClr val="white"/>
              </a:solidFill>
              <a:latin typeface="CS Avva Shenouda" pitchFamily="34" charset="0"/>
            </a:endParaRPr>
          </a:p>
        </p:txBody>
      </p:sp>
      <p:sp>
        <p:nvSpPr>
          <p:cNvPr id="7" name="Rectangle 6"/>
          <p:cNvSpPr/>
          <p:nvPr/>
        </p:nvSpPr>
        <p:spPr>
          <a:xfrm>
            <a:off x="1775520" y="39624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Ô bienheureuse es-tu Marie</a:t>
            </a:r>
          </a:p>
          <a:p>
            <a:pPr algn="ctr"/>
            <a:r>
              <a:rPr lang="fr-FR" sz="3600" b="1" dirty="0">
                <a:solidFill>
                  <a:prstClr val="white"/>
                </a:solidFill>
                <a:latin typeface="Book Antiqua" pitchFamily="18" charset="0"/>
              </a:rPr>
              <a:t>Tu enfantas le Véritable</a:t>
            </a:r>
          </a:p>
          <a:p>
            <a:pPr algn="ctr"/>
            <a:r>
              <a:rPr lang="fr-FR" sz="3600" b="1" dirty="0">
                <a:solidFill>
                  <a:prstClr val="white"/>
                </a:solidFill>
                <a:latin typeface="Book Antiqua" pitchFamily="18" charset="0"/>
              </a:rPr>
              <a:t>Et ta virginité, scellée</a:t>
            </a:r>
          </a:p>
          <a:p>
            <a:pPr algn="ctr"/>
            <a:r>
              <a:rPr lang="fr-FR" sz="3600" b="1" dirty="0">
                <a:solidFill>
                  <a:prstClr val="white"/>
                </a:solidFill>
                <a:latin typeface="Book Antiqua" pitchFamily="18" charset="0"/>
              </a:rPr>
              <a:t>Tu demeuras vierge toujours</a:t>
            </a:r>
          </a:p>
        </p:txBody>
      </p:sp>
      <p:sp>
        <p:nvSpPr>
          <p:cNvPr id="4" name="ZoneTexte 3">
            <a:extLst>
              <a:ext uri="{FF2B5EF4-FFF2-40B4-BE49-F238E27FC236}">
                <a16:creationId xmlns:a16="http://schemas.microsoft.com/office/drawing/2014/main" id="{D9E61361-B5E8-913A-98D5-8FB21472A38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2</a:t>
            </a:r>
            <a:r>
              <a:rPr lang="fr-FR" sz="1600" baseline="30000" dirty="0">
                <a:solidFill>
                  <a:prstClr val="white"/>
                </a:solidFill>
                <a:latin typeface="Book Antiqua" pitchFamily="18" charset="0"/>
              </a:rPr>
              <a:t>nde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3" action="ppaction://hlinksldjump"/>
            <a:extLst>
              <a:ext uri="{FF2B5EF4-FFF2-40B4-BE49-F238E27FC236}">
                <a16:creationId xmlns:a16="http://schemas.microsoft.com/office/drawing/2014/main" id="{35C1C6FB-A595-795A-2BCA-C7C15691335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90007060"/>
      </p:ext>
    </p:extLst>
  </p:cSld>
  <p:clrMapOvr>
    <a:overrideClrMapping bg1="lt1" tx1="dk1" bg2="lt2" tx2="dk2" accent1="accent1" accent2="accent2" accent3="accent3" accent4="accent4" accent5="accent5" accent6="accent6" hlink="hlink" folHlink="folHlink"/>
  </p:clrMapOvr>
</p:sld>
</file>

<file path=ppt/slides/slide69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3046988"/>
          </a:xfrm>
          <a:prstGeom prst="rect">
            <a:avLst/>
          </a:prstGeom>
        </p:spPr>
        <p:txBody>
          <a:bodyPr wrap="square">
            <a:spAutoFit/>
          </a:bodyPr>
          <a:lstStyle/>
          <a:p>
            <a:pPr algn="just" rtl="1"/>
            <a:r>
              <a:rPr lang="ar-EG" sz="4800" dirty="0">
                <a:solidFill>
                  <a:prstClr val="white"/>
                </a:solidFill>
              </a:rPr>
              <a:t>كما قال </a:t>
            </a:r>
            <a:r>
              <a:rPr lang="ar-EG" sz="4800" dirty="0" err="1">
                <a:solidFill>
                  <a:prstClr val="white"/>
                </a:solidFill>
              </a:rPr>
              <a:t>أشعياء</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بصوت التهليل </a:t>
            </a:r>
            <a:endParaRPr lang="fr-FR" sz="4800" dirty="0">
              <a:solidFill>
                <a:prstClr val="white"/>
              </a:solidFill>
            </a:endParaRPr>
          </a:p>
          <a:p>
            <a:pPr algn="just" rtl="1"/>
            <a:r>
              <a:rPr lang="ar-EG" sz="4800" dirty="0">
                <a:solidFill>
                  <a:prstClr val="white"/>
                </a:solidFill>
              </a:rPr>
              <a:t>ها فتاه عذراء </a:t>
            </a:r>
            <a:endParaRPr lang="fr-FR" sz="4800" dirty="0">
              <a:solidFill>
                <a:prstClr val="white"/>
              </a:solidFill>
            </a:endParaRPr>
          </a:p>
          <a:p>
            <a:pPr algn="just" rtl="1"/>
            <a:r>
              <a:rPr lang="ar-EG" sz="4800" dirty="0">
                <a:solidFill>
                  <a:prstClr val="white"/>
                </a:solidFill>
              </a:rPr>
              <a:t>ستلد لنا </a:t>
            </a:r>
            <a:r>
              <a:rPr lang="ar-EG" sz="4800" dirty="0" err="1">
                <a:solidFill>
                  <a:prstClr val="white"/>
                </a:solidFill>
              </a:rPr>
              <a:t>عمانوئيل</a:t>
            </a:r>
            <a:endParaRPr lang="fr-FR" sz="4800" dirty="0">
              <a:solidFill>
                <a:prstClr val="white"/>
              </a:solidFill>
            </a:endParaRPr>
          </a:p>
        </p:txBody>
      </p:sp>
      <p:sp>
        <p:nvSpPr>
          <p:cNvPr id="6" name="Rectangle 5"/>
          <p:cNvSpPr/>
          <p:nvPr/>
        </p:nvSpPr>
        <p:spPr>
          <a:xfrm>
            <a:off x="457200" y="250770"/>
            <a:ext cx="6142856" cy="3170099"/>
          </a:xfrm>
          <a:prstGeom prst="rect">
            <a:avLst/>
          </a:prstGeom>
        </p:spPr>
        <p:txBody>
          <a:bodyPr wrap="square">
            <a:spAutoFit/>
          </a:bodyPr>
          <a:lstStyle/>
          <a:p>
            <a:pPr algn="just"/>
            <a:r>
              <a:rPr lang="pt-BR" sz="4000" dirty="0">
                <a:solidFill>
                  <a:prstClr val="white"/>
                </a:solidFill>
                <a:latin typeface="CS Avva Shenouda" pitchFamily="34" charset="0"/>
              </a:rPr>
              <a:t>Kata `vry] `etafjoc @ `nje Yca`yac qen ou`cmy</a:t>
            </a:r>
            <a:br>
              <a:rPr lang="pt-BR" sz="4000" dirty="0">
                <a:solidFill>
                  <a:prstClr val="white"/>
                </a:solidFill>
                <a:latin typeface="CS Avva Shenouda" pitchFamily="34" charset="0"/>
              </a:rPr>
            </a:br>
            <a:r>
              <a:rPr lang="pt-BR" sz="4000" dirty="0">
                <a:solidFill>
                  <a:prstClr val="white"/>
                </a:solidFill>
                <a:latin typeface="CS Avva Shenouda" pitchFamily="34" charset="0"/>
              </a:rPr>
              <a:t>`n;elyl @ je ic `alou</a:t>
            </a:r>
            <a:br>
              <a:rPr lang="pt-BR" sz="4000" dirty="0">
                <a:solidFill>
                  <a:prstClr val="white"/>
                </a:solidFill>
                <a:latin typeface="CS Avva Shenouda" pitchFamily="34" charset="0"/>
              </a:rPr>
            </a:br>
            <a:r>
              <a:rPr lang="pt-BR" sz="4000" dirty="0">
                <a:solidFill>
                  <a:prstClr val="white"/>
                </a:solidFill>
                <a:latin typeface="CS Avva Shenouda" pitchFamily="34" charset="0"/>
              </a:rPr>
              <a:t>`mpar;enoc @ ec`emici nan `nEmmanouyl.</a:t>
            </a:r>
            <a:endParaRPr lang="fr-FR" sz="4000" dirty="0">
              <a:solidFill>
                <a:prstClr val="white"/>
              </a:solidFill>
              <a:latin typeface="CS Avva Shenouda" pitchFamily="34" charset="0"/>
            </a:endParaRPr>
          </a:p>
        </p:txBody>
      </p:sp>
      <p:sp>
        <p:nvSpPr>
          <p:cNvPr id="7" name="Rectangle 6"/>
          <p:cNvSpPr/>
          <p:nvPr/>
        </p:nvSpPr>
        <p:spPr>
          <a:xfrm>
            <a:off x="1775520" y="40386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Comme Isaïe l’a annoncé</a:t>
            </a:r>
          </a:p>
          <a:p>
            <a:pPr algn="ctr"/>
            <a:r>
              <a:rPr lang="fr-FR" sz="3600" b="1" dirty="0">
                <a:solidFill>
                  <a:prstClr val="white"/>
                </a:solidFill>
                <a:latin typeface="Book Antiqua" pitchFamily="18" charset="0"/>
              </a:rPr>
              <a:t>En s’écriant d’une voix joyeuse</a:t>
            </a:r>
          </a:p>
          <a:p>
            <a:pPr algn="ctr"/>
            <a:r>
              <a:rPr lang="fr-FR" sz="3600" b="1" dirty="0">
                <a:solidFill>
                  <a:prstClr val="white"/>
                </a:solidFill>
                <a:latin typeface="Book Antiqua" pitchFamily="18" charset="0"/>
              </a:rPr>
              <a:t>"Voici la jeune vierge conçoit</a:t>
            </a:r>
          </a:p>
          <a:p>
            <a:pPr algn="ctr"/>
            <a:r>
              <a:rPr lang="fr-FR" sz="3600" b="1" dirty="0">
                <a:solidFill>
                  <a:prstClr val="white"/>
                </a:solidFill>
                <a:latin typeface="Book Antiqua" pitchFamily="18" charset="0"/>
              </a:rPr>
              <a:t>Et nous enfante Emmanuel"</a:t>
            </a:r>
          </a:p>
        </p:txBody>
      </p:sp>
      <p:sp>
        <p:nvSpPr>
          <p:cNvPr id="4" name="ZoneTexte 3">
            <a:extLst>
              <a:ext uri="{FF2B5EF4-FFF2-40B4-BE49-F238E27FC236}">
                <a16:creationId xmlns:a16="http://schemas.microsoft.com/office/drawing/2014/main" id="{ABBE66CD-3D52-44EB-F9BA-329F303D2AD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2</a:t>
            </a:r>
            <a:r>
              <a:rPr lang="fr-FR" sz="1600" baseline="30000" dirty="0">
                <a:solidFill>
                  <a:prstClr val="white"/>
                </a:solidFill>
                <a:latin typeface="Book Antiqua" pitchFamily="18" charset="0"/>
              </a:rPr>
              <a:t>nde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17DCD4DD-D6B5-F64D-3713-E5303971B0E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33265425"/>
      </p:ext>
    </p:extLst>
  </p:cSld>
  <p:clrMapOvr>
    <a:masterClrMapping/>
  </p:clrMapOvr>
</p:sld>
</file>

<file path=ppt/slides/slide69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3046988"/>
          </a:xfrm>
          <a:prstGeom prst="rect">
            <a:avLst/>
          </a:prstGeom>
        </p:spPr>
        <p:txBody>
          <a:bodyPr wrap="square">
            <a:spAutoFit/>
          </a:bodyPr>
          <a:lstStyle/>
          <a:p>
            <a:pPr algn="just" rtl="1"/>
            <a:r>
              <a:rPr lang="ar-EG" sz="4800" dirty="0">
                <a:solidFill>
                  <a:prstClr val="white"/>
                </a:solidFill>
              </a:rPr>
              <a:t>نعظمك كل يوم </a:t>
            </a:r>
            <a:endParaRPr lang="fr-FR" sz="4800" dirty="0">
              <a:solidFill>
                <a:prstClr val="white"/>
              </a:solidFill>
            </a:endParaRPr>
          </a:p>
          <a:p>
            <a:pPr algn="just" rtl="1"/>
            <a:r>
              <a:rPr lang="ar-EG" sz="4800" dirty="0">
                <a:solidFill>
                  <a:prstClr val="white"/>
                </a:solidFill>
              </a:rPr>
              <a:t>قائلين مع غبريال </a:t>
            </a:r>
            <a:endParaRPr lang="fr-FR" sz="4800" dirty="0">
              <a:solidFill>
                <a:prstClr val="white"/>
              </a:solidFill>
            </a:endParaRPr>
          </a:p>
          <a:p>
            <a:pPr algn="just" rtl="1"/>
            <a:r>
              <a:rPr lang="ar-EG" sz="4800" dirty="0">
                <a:solidFill>
                  <a:prstClr val="white"/>
                </a:solidFill>
              </a:rPr>
              <a:t>أفرحي يا ممتلئة نعمة </a:t>
            </a:r>
            <a:endParaRPr lang="fr-FR" sz="4800" dirty="0">
              <a:solidFill>
                <a:prstClr val="white"/>
              </a:solidFill>
            </a:endParaRPr>
          </a:p>
          <a:p>
            <a:pPr algn="just" rtl="1"/>
            <a:r>
              <a:rPr lang="ar-EG" sz="4800" dirty="0">
                <a:solidFill>
                  <a:prstClr val="white"/>
                </a:solidFill>
              </a:rPr>
              <a:t>الرب معكِ</a:t>
            </a:r>
            <a:endParaRPr lang="fr-FR" sz="4800" dirty="0">
              <a:solidFill>
                <a:prstClr val="white"/>
              </a:solidFill>
            </a:endParaRPr>
          </a:p>
        </p:txBody>
      </p:sp>
      <p:sp>
        <p:nvSpPr>
          <p:cNvPr id="6" name="Rectangle 5"/>
          <p:cNvSpPr/>
          <p:nvPr/>
        </p:nvSpPr>
        <p:spPr>
          <a:xfrm>
            <a:off x="457200" y="250770"/>
            <a:ext cx="6142856" cy="3170099"/>
          </a:xfrm>
          <a:prstGeom prst="rect">
            <a:avLst/>
          </a:prstGeom>
        </p:spPr>
        <p:txBody>
          <a:bodyPr wrap="square">
            <a:spAutoFit/>
          </a:bodyPr>
          <a:lstStyle/>
          <a:p>
            <a:pPr algn="just"/>
            <a:r>
              <a:rPr lang="pt-BR" sz="4000" dirty="0">
                <a:solidFill>
                  <a:prstClr val="white"/>
                </a:solidFill>
                <a:latin typeface="CS Avva Shenouda" pitchFamily="34" charset="0"/>
              </a:rPr>
              <a:t>¿ Ten[ici `mmo `mmyni</a:t>
            </a:r>
            <a:br>
              <a:rPr lang="pt-BR" sz="4000" dirty="0">
                <a:solidFill>
                  <a:prstClr val="white"/>
                </a:solidFill>
                <a:latin typeface="CS Avva Shenouda" pitchFamily="34" charset="0"/>
              </a:rPr>
            </a:br>
            <a:r>
              <a:rPr lang="pt-BR" sz="4000" dirty="0">
                <a:solidFill>
                  <a:prstClr val="white"/>
                </a:solidFill>
                <a:latin typeface="CS Avva Shenouda" pitchFamily="34" charset="0"/>
              </a:rPr>
              <a:t>`mmyni @ enjw `mmoc nem Gabriyl @ je ,ere ke,aritwmeny @ `o Kurioc meta cou.</a:t>
            </a:r>
            <a:endParaRPr lang="fr-FR" sz="4000" dirty="0">
              <a:solidFill>
                <a:prstClr val="white"/>
              </a:solidFill>
              <a:latin typeface="CS Avva Shenouda" pitchFamily="34" charset="0"/>
            </a:endParaRPr>
          </a:p>
        </p:txBody>
      </p:sp>
      <p:sp>
        <p:nvSpPr>
          <p:cNvPr id="7" name="Rectangle 6"/>
          <p:cNvSpPr/>
          <p:nvPr/>
        </p:nvSpPr>
        <p:spPr>
          <a:xfrm>
            <a:off x="1775520" y="41148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Et nous te magnifions toujours</a:t>
            </a:r>
          </a:p>
          <a:p>
            <a:pPr algn="ctr"/>
            <a:r>
              <a:rPr lang="fr-FR" sz="3600" b="1" dirty="0">
                <a:solidFill>
                  <a:prstClr val="white"/>
                </a:solidFill>
                <a:latin typeface="Book Antiqua" pitchFamily="18" charset="0"/>
              </a:rPr>
              <a:t>Avec l’archange Gabriel</a:t>
            </a:r>
          </a:p>
          <a:p>
            <a:pPr algn="ctr"/>
            <a:r>
              <a:rPr lang="fr-FR" sz="3600" b="1" dirty="0">
                <a:solidFill>
                  <a:prstClr val="white"/>
                </a:solidFill>
                <a:latin typeface="Book Antiqua" pitchFamily="18" charset="0"/>
              </a:rPr>
              <a:t>"Pleine de grâce, réjouis-toi</a:t>
            </a:r>
          </a:p>
          <a:p>
            <a:pPr algn="ctr"/>
            <a:r>
              <a:rPr lang="fr-FR" sz="3600" b="1" dirty="0">
                <a:solidFill>
                  <a:prstClr val="white"/>
                </a:solidFill>
                <a:latin typeface="Book Antiqua" pitchFamily="18" charset="0"/>
              </a:rPr>
              <a:t>Car le Seigneur est avec toi"</a:t>
            </a:r>
          </a:p>
        </p:txBody>
      </p:sp>
      <p:sp>
        <p:nvSpPr>
          <p:cNvPr id="4" name="ZoneTexte 3">
            <a:extLst>
              <a:ext uri="{FF2B5EF4-FFF2-40B4-BE49-F238E27FC236}">
                <a16:creationId xmlns:a16="http://schemas.microsoft.com/office/drawing/2014/main" id="{B54C31DB-62F3-B55A-B293-0160704660F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2</a:t>
            </a:r>
            <a:r>
              <a:rPr lang="fr-FR" sz="1600" baseline="30000" dirty="0">
                <a:solidFill>
                  <a:prstClr val="white"/>
                </a:solidFill>
                <a:latin typeface="Book Antiqua" pitchFamily="18" charset="0"/>
              </a:rPr>
              <a:t>nde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6F005C4F-38ED-C66A-DC33-BB27B61C628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18173347"/>
      </p:ext>
    </p:extLst>
  </p:cSld>
  <p:clrMapOvr>
    <a:masterClrMapping/>
  </p:clrMapOvr>
</p:sld>
</file>

<file path=ppt/slides/slide69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3046988"/>
          </a:xfrm>
          <a:prstGeom prst="rect">
            <a:avLst/>
          </a:prstGeom>
        </p:spPr>
        <p:txBody>
          <a:bodyPr wrap="square">
            <a:spAutoFit/>
          </a:bodyPr>
          <a:lstStyle/>
          <a:p>
            <a:pPr algn="just" rtl="1"/>
            <a:r>
              <a:rPr lang="ar-EG" sz="4800" dirty="0">
                <a:solidFill>
                  <a:prstClr val="white"/>
                </a:solidFill>
              </a:rPr>
              <a:t>السلام لكِ أيتها العذراء،</a:t>
            </a:r>
            <a:endParaRPr lang="fr-FR" sz="4800" dirty="0">
              <a:solidFill>
                <a:prstClr val="white"/>
              </a:solidFill>
            </a:endParaRPr>
          </a:p>
          <a:p>
            <a:pPr algn="just" rtl="1"/>
            <a:r>
              <a:rPr lang="ar-EG" sz="4800" dirty="0">
                <a:solidFill>
                  <a:prstClr val="white"/>
                </a:solidFill>
              </a:rPr>
              <a:t> </a:t>
            </a:r>
            <a:r>
              <a:rPr lang="ar-EG" sz="4800" dirty="0" err="1">
                <a:solidFill>
                  <a:prstClr val="white"/>
                </a:solidFill>
              </a:rPr>
              <a:t>نطوبكِ</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مع غبريـال الملاك، </a:t>
            </a:r>
            <a:endParaRPr lang="fr-FR" sz="4800" dirty="0">
              <a:solidFill>
                <a:prstClr val="white"/>
              </a:solidFill>
            </a:endParaRPr>
          </a:p>
          <a:p>
            <a:pPr algn="just" rtl="1"/>
            <a:r>
              <a:rPr lang="ar-EG" sz="4800" dirty="0">
                <a:solidFill>
                  <a:prstClr val="white"/>
                </a:solidFill>
              </a:rPr>
              <a:t>الرب معكِ</a:t>
            </a:r>
            <a:endParaRPr lang="fr-FR" sz="4800" dirty="0">
              <a:solidFill>
                <a:prstClr val="white"/>
              </a:solidFill>
            </a:endParaRPr>
          </a:p>
        </p:txBody>
      </p:sp>
      <p:sp>
        <p:nvSpPr>
          <p:cNvPr id="6" name="Rectangle 5"/>
          <p:cNvSpPr/>
          <p:nvPr/>
        </p:nvSpPr>
        <p:spPr>
          <a:xfrm>
            <a:off x="457200" y="250770"/>
            <a:ext cx="6070848" cy="2554545"/>
          </a:xfrm>
          <a:prstGeom prst="rect">
            <a:avLst/>
          </a:prstGeom>
        </p:spPr>
        <p:txBody>
          <a:bodyPr wrap="square">
            <a:spAutoFit/>
          </a:bodyPr>
          <a:lstStyle/>
          <a:p>
            <a:pPr algn="just"/>
            <a:r>
              <a:rPr lang="pt-BR" sz="4000" dirty="0">
                <a:solidFill>
                  <a:prstClr val="white"/>
                </a:solidFill>
                <a:latin typeface="CS Avva Shenouda" pitchFamily="34" charset="0"/>
              </a:rPr>
              <a:t>&lt;ere ne `w }par;enoc @ tenermakarizin `mmo @ nem Gabriyl pi`aggeloc @ ouoh `P[oic sop neme.</a:t>
            </a:r>
            <a:endParaRPr lang="fr-FR" sz="4000" dirty="0">
              <a:solidFill>
                <a:prstClr val="white"/>
              </a:solidFill>
              <a:latin typeface="CS Avva Shenouda" pitchFamily="34" charset="0"/>
            </a:endParaRPr>
          </a:p>
        </p:txBody>
      </p:sp>
      <p:sp>
        <p:nvSpPr>
          <p:cNvPr id="7" name="Rectangle 6"/>
          <p:cNvSpPr/>
          <p:nvPr/>
        </p:nvSpPr>
        <p:spPr>
          <a:xfrm>
            <a:off x="1775520" y="39624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Salut à toi ô Sainte Vierge</a:t>
            </a:r>
          </a:p>
          <a:p>
            <a:pPr algn="ctr"/>
            <a:r>
              <a:rPr lang="fr-FR" sz="3600" b="1" dirty="0">
                <a:solidFill>
                  <a:prstClr val="white"/>
                </a:solidFill>
                <a:latin typeface="Book Antiqua" pitchFamily="18" charset="0"/>
              </a:rPr>
              <a:t>Nous te disons ô bienheureuse</a:t>
            </a:r>
          </a:p>
          <a:p>
            <a:pPr algn="ctr"/>
            <a:r>
              <a:rPr lang="fr-FR" sz="3600" b="1" dirty="0">
                <a:solidFill>
                  <a:prstClr val="white"/>
                </a:solidFill>
                <a:latin typeface="Book Antiqua" pitchFamily="18" charset="0"/>
              </a:rPr>
              <a:t>Avec l’archange Gabriel</a:t>
            </a:r>
          </a:p>
          <a:p>
            <a:pPr algn="ctr"/>
            <a:r>
              <a:rPr lang="fr-FR" sz="3600" b="1" dirty="0">
                <a:solidFill>
                  <a:prstClr val="white"/>
                </a:solidFill>
                <a:latin typeface="Book Antiqua" pitchFamily="18" charset="0"/>
              </a:rPr>
              <a:t>Oui le Seigneur est avec toi</a:t>
            </a:r>
          </a:p>
        </p:txBody>
      </p:sp>
      <p:sp>
        <p:nvSpPr>
          <p:cNvPr id="4" name="ZoneTexte 3">
            <a:extLst>
              <a:ext uri="{FF2B5EF4-FFF2-40B4-BE49-F238E27FC236}">
                <a16:creationId xmlns:a16="http://schemas.microsoft.com/office/drawing/2014/main" id="{C2240575-2EB7-35BD-5248-4A118AB8F73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2</a:t>
            </a:r>
            <a:r>
              <a:rPr lang="fr-FR" sz="1600" baseline="30000" dirty="0">
                <a:solidFill>
                  <a:prstClr val="white"/>
                </a:solidFill>
                <a:latin typeface="Book Antiqua" pitchFamily="18" charset="0"/>
              </a:rPr>
              <a:t>nde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33D28FA5-6F6C-7F7B-CF2A-CC543C2DD19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15194555"/>
      </p:ext>
    </p:extLst>
  </p:cSld>
  <p:clrMapOvr>
    <a:masterClrMapping/>
  </p:clrMapOvr>
</p:sld>
</file>

<file path=ppt/slides/slide69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2800767"/>
          </a:xfrm>
          <a:prstGeom prst="rect">
            <a:avLst/>
          </a:prstGeom>
        </p:spPr>
        <p:txBody>
          <a:bodyPr wrap="square">
            <a:spAutoFit/>
          </a:bodyPr>
          <a:lstStyle/>
          <a:p>
            <a:pPr algn="just" rtl="1"/>
            <a:r>
              <a:rPr lang="ar-EG" sz="4400" dirty="0">
                <a:solidFill>
                  <a:prstClr val="white"/>
                </a:solidFill>
              </a:rPr>
              <a:t>نسألك أن تذكرينا </a:t>
            </a:r>
            <a:endParaRPr lang="fr-FR" sz="4400" dirty="0">
              <a:solidFill>
                <a:prstClr val="white"/>
              </a:solidFill>
            </a:endParaRPr>
          </a:p>
          <a:p>
            <a:pPr algn="just" rtl="1"/>
            <a:r>
              <a:rPr lang="ar-EG" sz="4400" dirty="0">
                <a:solidFill>
                  <a:prstClr val="white"/>
                </a:solidFill>
              </a:rPr>
              <a:t>أيتها الشفيعة المؤتمنة </a:t>
            </a:r>
            <a:endParaRPr lang="fr-FR" sz="4400" dirty="0">
              <a:solidFill>
                <a:prstClr val="white"/>
              </a:solidFill>
            </a:endParaRPr>
          </a:p>
          <a:p>
            <a:pPr algn="just" rtl="1"/>
            <a:r>
              <a:rPr lang="ar-EG" sz="4400" dirty="0">
                <a:solidFill>
                  <a:prstClr val="white"/>
                </a:solidFill>
              </a:rPr>
              <a:t>أمام ربنا يسوع المسيح </a:t>
            </a:r>
            <a:endParaRPr lang="fr-FR" sz="4400" dirty="0">
              <a:solidFill>
                <a:prstClr val="white"/>
              </a:solidFill>
            </a:endParaRPr>
          </a:p>
          <a:p>
            <a:pPr algn="just" rtl="1"/>
            <a:r>
              <a:rPr lang="ar-EG" sz="4400" dirty="0">
                <a:solidFill>
                  <a:prstClr val="white"/>
                </a:solidFill>
              </a:rPr>
              <a:t>ليغفر لنا خطايانا.</a:t>
            </a:r>
            <a:endParaRPr lang="fr-FR" sz="4400" dirty="0">
              <a:solidFill>
                <a:prstClr val="white"/>
              </a:solidFill>
            </a:endParaRPr>
          </a:p>
        </p:txBody>
      </p:sp>
      <p:sp>
        <p:nvSpPr>
          <p:cNvPr id="6" name="Rectangle 5"/>
          <p:cNvSpPr/>
          <p:nvPr/>
        </p:nvSpPr>
        <p:spPr>
          <a:xfrm>
            <a:off x="457201" y="250771"/>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]ho `</a:t>
            </a:r>
            <a:r>
              <a:rPr lang="fr-FR" sz="3600" dirty="0" err="1">
                <a:solidFill>
                  <a:prstClr val="white"/>
                </a:solidFill>
                <a:latin typeface="CS Avva Shenouda" pitchFamily="34" charset="0"/>
              </a:rPr>
              <a:t>aripenmeu`i</a:t>
            </a:r>
            <a:r>
              <a:rPr lang="fr-FR" sz="3600" dirty="0">
                <a:solidFill>
                  <a:prstClr val="white"/>
                </a:solidFill>
                <a:latin typeface="CS Avva Shenouda" pitchFamily="34" charset="0"/>
              </a:rPr>
              <a:t> `w </a:t>
            </a:r>
            <a:r>
              <a:rPr lang="fr-FR" sz="3300" dirty="0">
                <a:solidFill>
                  <a:prstClr val="white"/>
                </a:solidFill>
                <a:latin typeface="CS Avva Shenouda" pitchFamily="34" charset="0"/>
              </a:rPr>
              <a:t>]`</a:t>
            </a:r>
            <a:r>
              <a:rPr lang="fr-FR" sz="3300" dirty="0" err="1">
                <a:solidFill>
                  <a:prstClr val="white"/>
                </a:solidFill>
                <a:latin typeface="CS Avva Shenouda" pitchFamily="34" charset="0"/>
              </a:rPr>
              <a:t>proctatyc</a:t>
            </a:r>
            <a:r>
              <a:rPr lang="fr-FR" sz="3300" dirty="0">
                <a:solidFill>
                  <a:prstClr val="white"/>
                </a:solidFill>
                <a:latin typeface="CS Avva Shenouda" pitchFamily="34" charset="0"/>
              </a:rPr>
              <a:t> `</a:t>
            </a:r>
            <a:r>
              <a:rPr lang="fr-FR" sz="3300" dirty="0" err="1">
                <a:solidFill>
                  <a:prstClr val="white"/>
                </a:solidFill>
                <a:latin typeface="CS Avva Shenouda" pitchFamily="34" charset="0"/>
              </a:rPr>
              <a:t>etenhot</a:t>
            </a:r>
            <a:r>
              <a:rPr lang="fr-FR" sz="3300" dirty="0">
                <a:solidFill>
                  <a:prstClr val="white"/>
                </a:solidFill>
                <a:latin typeface="CS Avva Shenouda" pitchFamily="34" charset="0"/>
              </a:rPr>
              <a:t> </a:t>
            </a:r>
            <a:r>
              <a:rPr lang="fr-FR" sz="3600" dirty="0" err="1">
                <a:solidFill>
                  <a:prstClr val="white"/>
                </a:solidFill>
                <a:latin typeface="CS Avva Shenouda" pitchFamily="34" charset="0"/>
              </a:rPr>
              <a:t>nahren</a:t>
            </a:r>
            <a:r>
              <a:rPr lang="fr-FR" sz="3600" dirty="0">
                <a:solidFill>
                  <a:prstClr val="white"/>
                </a:solidFill>
                <a:latin typeface="CS Avva Shenouda" pitchFamily="34" charset="0"/>
              </a:rPr>
              <a:t> Pen¡ I=y=c P=,=c `</a:t>
            </a:r>
            <a:r>
              <a:rPr lang="fr-FR" sz="3600" dirty="0" err="1">
                <a:solidFill>
                  <a:prstClr val="white"/>
                </a:solidFill>
                <a:latin typeface="CS Avva Shenouda" pitchFamily="34" charset="0"/>
              </a:rPr>
              <a:t>ntef,a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nennobi</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ebol</a:t>
            </a:r>
            <a:endParaRPr lang="fr-FR" sz="3600" dirty="0">
              <a:solidFill>
                <a:prstClr val="white"/>
              </a:solidFill>
              <a:latin typeface="CS Avva Shenouda" pitchFamily="34" charset="0"/>
            </a:endParaRPr>
          </a:p>
        </p:txBody>
      </p:sp>
      <p:sp>
        <p:nvSpPr>
          <p:cNvPr id="7" name="Rectangle 6"/>
          <p:cNvSpPr/>
          <p:nvPr/>
        </p:nvSpPr>
        <p:spPr>
          <a:xfrm>
            <a:off x="1596642" y="3452940"/>
            <a:ext cx="8640960" cy="2062103"/>
          </a:xfrm>
          <a:prstGeom prst="rect">
            <a:avLst/>
          </a:prstGeom>
        </p:spPr>
        <p:txBody>
          <a:bodyPr wrap="square">
            <a:spAutoFit/>
          </a:bodyPr>
          <a:lstStyle/>
          <a:p>
            <a:pPr algn="ctr"/>
            <a:r>
              <a:rPr lang="fr-FR" sz="3200" b="1" dirty="0">
                <a:solidFill>
                  <a:prstClr val="white"/>
                </a:solidFill>
                <a:latin typeface="Book Antiqua" pitchFamily="18" charset="0"/>
              </a:rPr>
              <a:t>Souviens-toi, nous t’implorons</a:t>
            </a:r>
          </a:p>
          <a:p>
            <a:pPr algn="ctr"/>
            <a:r>
              <a:rPr lang="fr-FR" sz="3200" b="1" dirty="0">
                <a:solidFill>
                  <a:prstClr val="white"/>
                </a:solidFill>
                <a:latin typeface="Book Antiqua" pitchFamily="18" charset="0"/>
              </a:rPr>
              <a:t>Ô intercesseur fidèle</a:t>
            </a:r>
          </a:p>
          <a:p>
            <a:pPr algn="ctr"/>
            <a:r>
              <a:rPr lang="fr-FR" sz="3200" b="1" dirty="0">
                <a:solidFill>
                  <a:prstClr val="white"/>
                </a:solidFill>
                <a:latin typeface="Book Antiqua" pitchFamily="18" charset="0"/>
              </a:rPr>
              <a:t>Devant notre Seigneur Jésus-Christ</a:t>
            </a:r>
          </a:p>
          <a:p>
            <a:pPr algn="ctr"/>
            <a:r>
              <a:rPr lang="fr-FR" sz="3200" b="1" dirty="0">
                <a:solidFill>
                  <a:prstClr val="white"/>
                </a:solidFill>
                <a:latin typeface="Book Antiqua" pitchFamily="18" charset="0"/>
              </a:rPr>
              <a:t>Pour qu'il nous pardonne nos péchés</a:t>
            </a:r>
          </a:p>
        </p:txBody>
      </p:sp>
      <p:sp>
        <p:nvSpPr>
          <p:cNvPr id="13" name="Rectangle 12">
            <a:hlinkClick r:id="rId2" action="ppaction://hlinksldjump"/>
          </p:cNvPr>
          <p:cNvSpPr/>
          <p:nvPr/>
        </p:nvSpPr>
        <p:spPr>
          <a:xfrm>
            <a:off x="7357282"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300" dirty="0">
                <a:solidFill>
                  <a:prstClr val="white"/>
                </a:solidFill>
                <a:latin typeface="Book Antiqua" pitchFamily="18" charset="0"/>
              </a:rPr>
              <a:t>6</a:t>
            </a:r>
            <a:r>
              <a:rPr lang="fr-FR" sz="1300" baseline="30000" dirty="0">
                <a:solidFill>
                  <a:prstClr val="white"/>
                </a:solidFill>
                <a:latin typeface="Book Antiqua" pitchFamily="18" charset="0"/>
              </a:rPr>
              <a:t>ème</a:t>
            </a:r>
            <a:r>
              <a:rPr lang="fr-FR" sz="1300" dirty="0">
                <a:solidFill>
                  <a:prstClr val="white"/>
                </a:solidFill>
                <a:latin typeface="Book Antiqua" pitchFamily="18" charset="0"/>
              </a:rPr>
              <a:t> Doxologie de </a:t>
            </a:r>
            <a:r>
              <a:rPr lang="fr-FR" sz="1300" dirty="0" err="1">
                <a:solidFill>
                  <a:prstClr val="white"/>
                </a:solidFill>
                <a:latin typeface="Book Antiqua" pitchFamily="18" charset="0"/>
              </a:rPr>
              <a:t>Kiahk</a:t>
            </a:r>
            <a:endParaRPr lang="fr-FR" sz="1300" dirty="0">
              <a:solidFill>
                <a:prstClr val="white"/>
              </a:solidFill>
            </a:endParaRPr>
          </a:p>
        </p:txBody>
      </p:sp>
      <p:sp>
        <p:nvSpPr>
          <p:cNvPr id="14" name="Rectangle 13">
            <a:hlinkClick r:id="rId3" action="ppaction://hlinksldjump"/>
          </p:cNvPr>
          <p:cNvSpPr/>
          <p:nvPr/>
        </p:nvSpPr>
        <p:spPr>
          <a:xfrm>
            <a:off x="4476962"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300" dirty="0">
                <a:solidFill>
                  <a:prstClr val="white"/>
                </a:solidFill>
                <a:latin typeface="Book Antiqua" pitchFamily="18" charset="0"/>
              </a:rPr>
              <a:t>4</a:t>
            </a:r>
            <a:r>
              <a:rPr lang="fr-FR" sz="1300" baseline="30000" dirty="0">
                <a:solidFill>
                  <a:prstClr val="white"/>
                </a:solidFill>
                <a:latin typeface="Book Antiqua" pitchFamily="18" charset="0"/>
              </a:rPr>
              <a:t>ème</a:t>
            </a:r>
            <a:r>
              <a:rPr lang="fr-FR" sz="1300" dirty="0">
                <a:solidFill>
                  <a:prstClr val="white"/>
                </a:solidFill>
                <a:latin typeface="Book Antiqua" pitchFamily="18" charset="0"/>
              </a:rPr>
              <a:t> Doxologie de </a:t>
            </a:r>
            <a:r>
              <a:rPr lang="fr-FR" sz="1300" dirty="0" err="1">
                <a:solidFill>
                  <a:prstClr val="white"/>
                </a:solidFill>
                <a:latin typeface="Book Antiqua" pitchFamily="18" charset="0"/>
              </a:rPr>
              <a:t>Kiahk</a:t>
            </a:r>
            <a:endParaRPr lang="fr-FR" sz="1300" dirty="0">
              <a:solidFill>
                <a:prstClr val="white"/>
              </a:solidFill>
            </a:endParaRPr>
          </a:p>
        </p:txBody>
      </p:sp>
      <p:sp>
        <p:nvSpPr>
          <p:cNvPr id="15" name="Rectangle 14">
            <a:hlinkClick r:id="rId4" action="ppaction://hlinksldjump"/>
          </p:cNvPr>
          <p:cNvSpPr/>
          <p:nvPr/>
        </p:nvSpPr>
        <p:spPr>
          <a:xfrm>
            <a:off x="5917122"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300" dirty="0">
                <a:solidFill>
                  <a:prstClr val="white"/>
                </a:solidFill>
                <a:latin typeface="Book Antiqua" pitchFamily="18" charset="0"/>
              </a:rPr>
              <a:t>5</a:t>
            </a:r>
            <a:r>
              <a:rPr lang="fr-FR" sz="1300" baseline="30000" dirty="0">
                <a:solidFill>
                  <a:prstClr val="white"/>
                </a:solidFill>
                <a:latin typeface="Book Antiqua" pitchFamily="18" charset="0"/>
              </a:rPr>
              <a:t>ème</a:t>
            </a:r>
            <a:r>
              <a:rPr lang="fr-FR" sz="1300" dirty="0">
                <a:solidFill>
                  <a:prstClr val="white"/>
                </a:solidFill>
                <a:latin typeface="Book Antiqua" pitchFamily="18" charset="0"/>
              </a:rPr>
              <a:t> Doxologie de </a:t>
            </a:r>
            <a:r>
              <a:rPr lang="fr-FR" sz="1300" dirty="0" err="1">
                <a:solidFill>
                  <a:prstClr val="white"/>
                </a:solidFill>
                <a:latin typeface="Book Antiqua" pitchFamily="18" charset="0"/>
              </a:rPr>
              <a:t>Kiahk</a:t>
            </a:r>
            <a:endParaRPr lang="fr-FR" sz="1300" dirty="0">
              <a:solidFill>
                <a:prstClr val="white"/>
              </a:solidFill>
            </a:endParaRPr>
          </a:p>
        </p:txBody>
      </p:sp>
      <p:sp>
        <p:nvSpPr>
          <p:cNvPr id="21" name="Rectangle 20">
            <a:hlinkClick r:id="rId5" action="ppaction://hlinksldjump"/>
          </p:cNvPr>
          <p:cNvSpPr/>
          <p:nvPr/>
        </p:nvSpPr>
        <p:spPr>
          <a:xfrm>
            <a:off x="3051772"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300" dirty="0">
                <a:solidFill>
                  <a:prstClr val="white"/>
                </a:solidFill>
                <a:latin typeface="Book Antiqua" pitchFamily="18" charset="0"/>
              </a:rPr>
              <a:t>3</a:t>
            </a:r>
            <a:r>
              <a:rPr lang="fr-FR" sz="1300" baseline="30000" dirty="0">
                <a:solidFill>
                  <a:prstClr val="white"/>
                </a:solidFill>
                <a:latin typeface="Book Antiqua" pitchFamily="18" charset="0"/>
              </a:rPr>
              <a:t>ème</a:t>
            </a:r>
            <a:r>
              <a:rPr lang="fr-FR" sz="1300" dirty="0">
                <a:solidFill>
                  <a:prstClr val="white"/>
                </a:solidFill>
                <a:latin typeface="Book Antiqua" pitchFamily="18" charset="0"/>
              </a:rPr>
              <a:t> Doxologie de </a:t>
            </a:r>
            <a:r>
              <a:rPr lang="fr-FR" sz="1300" dirty="0" err="1">
                <a:solidFill>
                  <a:prstClr val="white"/>
                </a:solidFill>
                <a:latin typeface="Book Antiqua" pitchFamily="18" charset="0"/>
              </a:rPr>
              <a:t>Kiahk</a:t>
            </a:r>
            <a:endParaRPr lang="fr-FR" sz="1300" dirty="0">
              <a:solidFill>
                <a:prstClr val="white"/>
              </a:solidFill>
            </a:endParaRPr>
          </a:p>
        </p:txBody>
      </p:sp>
      <p:sp>
        <p:nvSpPr>
          <p:cNvPr id="23" name="Rectangle 22">
            <a:hlinkClick r:id="rId6" action="ppaction://hlinksldjump"/>
          </p:cNvPr>
          <p:cNvSpPr/>
          <p:nvPr/>
        </p:nvSpPr>
        <p:spPr>
          <a:xfrm>
            <a:off x="10222632"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Swpi</a:t>
            </a:r>
            <a:r>
              <a:rPr lang="fr-FR" dirty="0">
                <a:solidFill>
                  <a:prstClr val="white"/>
                </a:solidFill>
                <a:latin typeface="CS Avva Shenouda" pitchFamily="34" charset="0"/>
              </a:rPr>
              <a:t> `</a:t>
            </a:r>
            <a:r>
              <a:rPr lang="fr-FR" dirty="0" err="1">
                <a:solidFill>
                  <a:prstClr val="white"/>
                </a:solidFill>
                <a:latin typeface="CS Avva Shenouda" pitchFamily="34" charset="0"/>
              </a:rPr>
              <a:t>n;o</a:t>
            </a:r>
            <a:endParaRPr lang="fr-FR" dirty="0">
              <a:solidFill>
                <a:prstClr val="white"/>
              </a:solidFill>
            </a:endParaRPr>
          </a:p>
        </p:txBody>
      </p:sp>
      <p:sp>
        <p:nvSpPr>
          <p:cNvPr id="12" name="Rectangle 11">
            <a:hlinkClick r:id="rId7" action="ppaction://hlinksldjump"/>
          </p:cNvPr>
          <p:cNvSpPr/>
          <p:nvPr/>
        </p:nvSpPr>
        <p:spPr>
          <a:xfrm>
            <a:off x="8782472"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dirty="0" err="1">
                <a:solidFill>
                  <a:prstClr val="white"/>
                </a:solidFill>
                <a:latin typeface="CS Avva Shenouda" pitchFamily="34" charset="0"/>
              </a:rPr>
              <a:t>Temetnis</a:t>
            </a:r>
            <a:r>
              <a:rPr lang="fr-FR" sz="1600" dirty="0">
                <a:solidFill>
                  <a:prstClr val="white"/>
                </a:solidFill>
                <a:latin typeface="CS Avva Shenouda" pitchFamily="34" charset="0"/>
              </a:rPr>
              <a:t>]</a:t>
            </a:r>
            <a:endParaRPr lang="fr-FR" sz="1600" dirty="0">
              <a:solidFill>
                <a:prstClr val="white"/>
              </a:solidFill>
            </a:endParaRPr>
          </a:p>
        </p:txBody>
      </p:sp>
      <p:sp>
        <p:nvSpPr>
          <p:cNvPr id="24" name="Rectangle 23">
            <a:hlinkClick r:id="rId6" action="ppaction://hlinksldjump"/>
          </p:cNvPr>
          <p:cNvSpPr/>
          <p:nvPr/>
        </p:nvSpPr>
        <p:spPr>
          <a:xfrm>
            <a:off x="10222632" y="5733256"/>
            <a:ext cx="1512168"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Swpi</a:t>
            </a:r>
            <a:r>
              <a:rPr lang="fr-FR" dirty="0">
                <a:solidFill>
                  <a:prstClr val="white"/>
                </a:solidFill>
                <a:latin typeface="CS Avva Shenouda" pitchFamily="34" charset="0"/>
              </a:rPr>
              <a:t> `</a:t>
            </a:r>
            <a:r>
              <a:rPr lang="fr-FR" dirty="0" err="1">
                <a:solidFill>
                  <a:prstClr val="white"/>
                </a:solidFill>
                <a:latin typeface="CS Avva Shenouda" pitchFamily="34" charset="0"/>
              </a:rPr>
              <a:t>n;o</a:t>
            </a:r>
            <a:endParaRPr lang="fr-FR" dirty="0">
              <a:solidFill>
                <a:prstClr val="white"/>
              </a:solidFill>
            </a:endParaRPr>
          </a:p>
        </p:txBody>
      </p:sp>
      <p:sp>
        <p:nvSpPr>
          <p:cNvPr id="26" name="Rectangle 25">
            <a:hlinkClick r:id="rId8" action="ppaction://hlinksldjump"/>
          </p:cNvPr>
          <p:cNvSpPr/>
          <p:nvPr/>
        </p:nvSpPr>
        <p:spPr>
          <a:xfrm>
            <a:off x="10222632" y="4365104"/>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Archange Raphaël</a:t>
            </a:r>
            <a:endParaRPr lang="fr-FR" sz="1200" dirty="0">
              <a:solidFill>
                <a:prstClr val="white"/>
              </a:solidFill>
            </a:endParaRPr>
          </a:p>
        </p:txBody>
      </p:sp>
      <p:sp>
        <p:nvSpPr>
          <p:cNvPr id="27" name="Rectangle 26">
            <a:hlinkClick r:id="rId9" action="ppaction://hlinksldjump"/>
          </p:cNvPr>
          <p:cNvSpPr/>
          <p:nvPr/>
        </p:nvSpPr>
        <p:spPr>
          <a:xfrm>
            <a:off x="10222632" y="4689140"/>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Saint Marc</a:t>
            </a:r>
            <a:endParaRPr lang="fr-FR" sz="1200" dirty="0">
              <a:solidFill>
                <a:prstClr val="white"/>
              </a:solidFill>
            </a:endParaRPr>
          </a:p>
        </p:txBody>
      </p:sp>
      <p:sp>
        <p:nvSpPr>
          <p:cNvPr id="28" name="Rectangle 27">
            <a:hlinkClick r:id="rId10" action="ppaction://hlinksldjump"/>
          </p:cNvPr>
          <p:cNvSpPr/>
          <p:nvPr/>
        </p:nvSpPr>
        <p:spPr>
          <a:xfrm>
            <a:off x="10222632" y="5013176"/>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St Mina &amp; St Mercure</a:t>
            </a:r>
            <a:endParaRPr lang="fr-FR" sz="1200" dirty="0">
              <a:solidFill>
                <a:prstClr val="white"/>
              </a:solidFill>
            </a:endParaRPr>
          </a:p>
        </p:txBody>
      </p:sp>
      <p:sp>
        <p:nvSpPr>
          <p:cNvPr id="29" name="Rectangle 28">
            <a:hlinkClick r:id="rId11" action="ppaction://hlinksldjump"/>
          </p:cNvPr>
          <p:cNvSpPr/>
          <p:nvPr/>
        </p:nvSpPr>
        <p:spPr>
          <a:xfrm>
            <a:off x="10222632" y="5337212"/>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St Moïse &amp; St Samuel</a:t>
            </a:r>
            <a:endParaRPr lang="fr-FR" sz="1200" dirty="0">
              <a:solidFill>
                <a:prstClr val="white"/>
              </a:solidFill>
            </a:endParaRPr>
          </a:p>
        </p:txBody>
      </p:sp>
      <p:sp>
        <p:nvSpPr>
          <p:cNvPr id="4" name="ZoneTexte 3">
            <a:extLst>
              <a:ext uri="{FF2B5EF4-FFF2-40B4-BE49-F238E27FC236}">
                <a16:creationId xmlns:a16="http://schemas.microsoft.com/office/drawing/2014/main" id="{51EA72AF-36E7-1345-41E0-3CF2DDC018E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2</a:t>
            </a:r>
            <a:r>
              <a:rPr lang="fr-FR" sz="1600" baseline="30000" dirty="0">
                <a:solidFill>
                  <a:prstClr val="white"/>
                </a:solidFill>
                <a:latin typeface="Book Antiqua" pitchFamily="18" charset="0"/>
              </a:rPr>
              <a:t>nde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12" action="ppaction://hlinksldjump"/>
            <a:extLst>
              <a:ext uri="{FF2B5EF4-FFF2-40B4-BE49-F238E27FC236}">
                <a16:creationId xmlns:a16="http://schemas.microsoft.com/office/drawing/2014/main" id="{D02B529A-A5C5-E309-D166-4FDC79DC69E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53725971"/>
      </p:ext>
    </p:extLst>
  </p:cSld>
  <p:clrMapOvr>
    <a:masterClrMapping/>
  </p:clrMapOvr>
</p:sld>
</file>

<file path=ppt/slides/slide69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3046988"/>
          </a:xfrm>
          <a:prstGeom prst="rect">
            <a:avLst/>
          </a:prstGeom>
        </p:spPr>
        <p:txBody>
          <a:bodyPr wrap="square">
            <a:spAutoFit/>
          </a:bodyPr>
          <a:lstStyle/>
          <a:p>
            <a:pPr algn="just" rtl="1"/>
            <a:r>
              <a:rPr lang="ar-EG" sz="4800" dirty="0">
                <a:solidFill>
                  <a:prstClr val="white"/>
                </a:solidFill>
              </a:rPr>
              <a:t>جبرائيل الملاك، </a:t>
            </a:r>
            <a:endParaRPr lang="fr-FR" sz="4800" dirty="0">
              <a:solidFill>
                <a:prstClr val="white"/>
              </a:solidFill>
            </a:endParaRPr>
          </a:p>
          <a:p>
            <a:pPr algn="just" rtl="1"/>
            <a:r>
              <a:rPr lang="ar-EG" sz="4800" dirty="0">
                <a:solidFill>
                  <a:prstClr val="white"/>
                </a:solidFill>
              </a:rPr>
              <a:t>بشر العذراء </a:t>
            </a:r>
            <a:endParaRPr lang="fr-FR" sz="4800" dirty="0">
              <a:solidFill>
                <a:prstClr val="white"/>
              </a:solidFill>
            </a:endParaRPr>
          </a:p>
          <a:p>
            <a:pPr algn="just" rtl="1"/>
            <a:r>
              <a:rPr lang="ar-EG" sz="4800" dirty="0">
                <a:solidFill>
                  <a:prstClr val="white"/>
                </a:solidFill>
              </a:rPr>
              <a:t>قائلاً</a:t>
            </a:r>
            <a:r>
              <a:rPr lang="fr-FR" sz="4800" dirty="0">
                <a:solidFill>
                  <a:prstClr val="white"/>
                </a:solidFill>
              </a:rPr>
              <a:t> </a:t>
            </a:r>
            <a:r>
              <a:rPr lang="ar-EG" sz="4800" dirty="0">
                <a:solidFill>
                  <a:prstClr val="white"/>
                </a:solidFill>
              </a:rPr>
              <a:t>: السلام لك </a:t>
            </a:r>
            <a:endParaRPr lang="fr-FR" sz="4800" dirty="0">
              <a:solidFill>
                <a:prstClr val="white"/>
              </a:solidFill>
            </a:endParaRPr>
          </a:p>
          <a:p>
            <a:pPr algn="just" rtl="1"/>
            <a:r>
              <a:rPr lang="ar-EG" sz="4800" dirty="0">
                <a:solidFill>
                  <a:prstClr val="white"/>
                </a:solidFill>
              </a:rPr>
              <a:t>يا ممتلئة نعمة</a:t>
            </a:r>
            <a:endParaRPr lang="fr-FR" sz="4800" dirty="0">
              <a:solidFill>
                <a:prstClr val="white"/>
              </a:solidFill>
            </a:endParaRPr>
          </a:p>
        </p:txBody>
      </p:sp>
      <p:sp>
        <p:nvSpPr>
          <p:cNvPr id="6" name="Rectangle 5"/>
          <p:cNvSpPr/>
          <p:nvPr/>
        </p:nvSpPr>
        <p:spPr>
          <a:xfrm>
            <a:off x="457200" y="250770"/>
            <a:ext cx="6214864" cy="2554545"/>
          </a:xfrm>
          <a:prstGeom prst="rect">
            <a:avLst/>
          </a:prstGeom>
        </p:spPr>
        <p:txBody>
          <a:bodyPr wrap="square">
            <a:spAutoFit/>
          </a:bodyPr>
          <a:lstStyle/>
          <a:p>
            <a:pPr algn="just"/>
            <a:r>
              <a:rPr lang="pt-BR" sz="4000" dirty="0">
                <a:solidFill>
                  <a:prstClr val="white"/>
                </a:solidFill>
                <a:latin typeface="Avva_Marcos" pitchFamily="82" charset="0"/>
              </a:rPr>
              <a:t>J</a:t>
            </a:r>
            <a:r>
              <a:rPr lang="pt-BR" sz="4000" dirty="0">
                <a:solidFill>
                  <a:prstClr val="white"/>
                </a:solidFill>
                <a:latin typeface="CS Avva Shenouda" pitchFamily="34" charset="0"/>
              </a:rPr>
              <a:t>abriyl piaggeloc @ afhisenoufi `n]par;enoc @ aferhytc `mpiacpacmoc @ je ,ere ;ye;meh `n`hmot.</a:t>
            </a:r>
            <a:endParaRPr lang="fr-FR" sz="4000" dirty="0">
              <a:solidFill>
                <a:prstClr val="white"/>
              </a:solidFill>
              <a:latin typeface="CS Avva Shenouda" pitchFamily="34" charset="0"/>
            </a:endParaRPr>
          </a:p>
        </p:txBody>
      </p:sp>
      <p:sp>
        <p:nvSpPr>
          <p:cNvPr id="7" name="Rectangle 6"/>
          <p:cNvSpPr/>
          <p:nvPr/>
        </p:nvSpPr>
        <p:spPr>
          <a:xfrm>
            <a:off x="1775520" y="40386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L’ange Gabriel porta l’annonce</a:t>
            </a:r>
          </a:p>
          <a:p>
            <a:pPr algn="ctr"/>
            <a:r>
              <a:rPr lang="fr-FR" sz="3600" b="1" dirty="0">
                <a:solidFill>
                  <a:prstClr val="white"/>
                </a:solidFill>
                <a:latin typeface="Book Antiqua" pitchFamily="18" charset="0"/>
              </a:rPr>
              <a:t>Porta l’annonce à la Sainte Vierge</a:t>
            </a:r>
          </a:p>
          <a:p>
            <a:pPr algn="ctr"/>
            <a:r>
              <a:rPr lang="fr-FR" sz="3600" b="1" dirty="0">
                <a:solidFill>
                  <a:prstClr val="white"/>
                </a:solidFill>
                <a:latin typeface="Book Antiqua" pitchFamily="18" charset="0"/>
              </a:rPr>
              <a:t>En s’écriant : salut à toi</a:t>
            </a:r>
          </a:p>
          <a:p>
            <a:pPr algn="ctr"/>
            <a:r>
              <a:rPr lang="fr-FR" sz="3600" b="1" dirty="0">
                <a:solidFill>
                  <a:prstClr val="white"/>
                </a:solidFill>
                <a:latin typeface="Book Antiqua" pitchFamily="18" charset="0"/>
              </a:rPr>
              <a:t>Salut à toi pleine de grâce</a:t>
            </a:r>
          </a:p>
        </p:txBody>
      </p:sp>
      <p:sp>
        <p:nvSpPr>
          <p:cNvPr id="4" name="ZoneTexte 3">
            <a:extLst>
              <a:ext uri="{FF2B5EF4-FFF2-40B4-BE49-F238E27FC236}">
                <a16:creationId xmlns:a16="http://schemas.microsoft.com/office/drawing/2014/main" id="{BD9526BC-69F6-9A68-D61B-D58CDD59907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1DE9512F-05BA-E733-A9FD-66F1680B168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64834485"/>
      </p:ext>
    </p:extLst>
  </p:cSld>
  <p:clrMapOvr>
    <a:masterClrMapping/>
  </p:clrMapOvr>
</p:sld>
</file>

<file path=ppt/slides/slide69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3046988"/>
          </a:xfrm>
          <a:prstGeom prst="rect">
            <a:avLst/>
          </a:prstGeom>
        </p:spPr>
        <p:txBody>
          <a:bodyPr wrap="square">
            <a:spAutoFit/>
          </a:bodyPr>
          <a:lstStyle/>
          <a:p>
            <a:pPr algn="just" rtl="1"/>
            <a:r>
              <a:rPr lang="ar-EG" sz="4800" dirty="0">
                <a:solidFill>
                  <a:prstClr val="white"/>
                </a:solidFill>
              </a:rPr>
              <a:t>فلما سمعت صوته </a:t>
            </a:r>
            <a:endParaRPr lang="fr-FR" sz="4800" dirty="0">
              <a:solidFill>
                <a:prstClr val="white"/>
              </a:solidFill>
            </a:endParaRPr>
          </a:p>
          <a:p>
            <a:pPr algn="just" rtl="1"/>
            <a:r>
              <a:rPr lang="ar-EG" sz="4800" dirty="0">
                <a:solidFill>
                  <a:prstClr val="white"/>
                </a:solidFill>
              </a:rPr>
              <a:t>الفتاه العفيفة </a:t>
            </a:r>
            <a:endParaRPr lang="fr-FR" sz="4800" dirty="0">
              <a:solidFill>
                <a:prstClr val="white"/>
              </a:solidFill>
            </a:endParaRPr>
          </a:p>
          <a:p>
            <a:pPr algn="just" rtl="1"/>
            <a:r>
              <a:rPr lang="ar-EG" sz="4800" dirty="0">
                <a:solidFill>
                  <a:prstClr val="white"/>
                </a:solidFill>
              </a:rPr>
              <a:t>أجابت بحكمة </a:t>
            </a:r>
            <a:endParaRPr lang="fr-FR" sz="4800" dirty="0">
              <a:solidFill>
                <a:prstClr val="white"/>
              </a:solidFill>
            </a:endParaRPr>
          </a:p>
          <a:p>
            <a:pPr algn="just" rtl="1"/>
            <a:r>
              <a:rPr lang="ar-EG" sz="4800" dirty="0">
                <a:solidFill>
                  <a:prstClr val="white"/>
                </a:solidFill>
              </a:rPr>
              <a:t>وفكر ما هو هذا</a:t>
            </a:r>
            <a:endParaRPr lang="fr-FR" sz="4800" dirty="0">
              <a:solidFill>
                <a:prstClr val="white"/>
              </a:solidFill>
            </a:endParaRPr>
          </a:p>
        </p:txBody>
      </p:sp>
      <p:sp>
        <p:nvSpPr>
          <p:cNvPr id="6" name="Rectangle 5"/>
          <p:cNvSpPr/>
          <p:nvPr/>
        </p:nvSpPr>
        <p:spPr>
          <a:xfrm>
            <a:off x="457200" y="250770"/>
            <a:ext cx="6286872" cy="3170099"/>
          </a:xfrm>
          <a:prstGeom prst="rect">
            <a:avLst/>
          </a:prstGeom>
        </p:spPr>
        <p:txBody>
          <a:bodyPr wrap="square">
            <a:spAutoFit/>
          </a:bodyPr>
          <a:lstStyle/>
          <a:p>
            <a:pPr algn="just"/>
            <a:r>
              <a:rPr lang="pt-BR" sz="4000" dirty="0">
                <a:solidFill>
                  <a:prstClr val="white"/>
                </a:solidFill>
                <a:latin typeface="CS Avva Shenouda" pitchFamily="34" charset="0"/>
              </a:rPr>
              <a:t>¿ Etaccwtem `etef`cmy @ </a:t>
            </a:r>
            <a:br>
              <a:rPr lang="pt-BR" sz="4000" dirty="0">
                <a:solidFill>
                  <a:prstClr val="white"/>
                </a:solidFill>
                <a:latin typeface="CS Avva Shenouda" pitchFamily="34" charset="0"/>
              </a:rPr>
            </a:br>
            <a:r>
              <a:rPr lang="pt-BR" sz="4000" dirty="0">
                <a:solidFill>
                  <a:prstClr val="white"/>
                </a:solidFill>
                <a:latin typeface="CS Avva Shenouda" pitchFamily="34" charset="0"/>
              </a:rPr>
              <a:t>`nje ]`alou `ncemne @ acerou`w qen oumetcabe @ ouoh acmokmek je ou pe vai.</a:t>
            </a:r>
            <a:endParaRPr lang="fr-FR" sz="4000" dirty="0">
              <a:solidFill>
                <a:prstClr val="white"/>
              </a:solidFill>
              <a:latin typeface="CS Avva Shenouda" pitchFamily="34" charset="0"/>
            </a:endParaRPr>
          </a:p>
        </p:txBody>
      </p:sp>
      <p:sp>
        <p:nvSpPr>
          <p:cNvPr id="7" name="Rectangle 6"/>
          <p:cNvSpPr/>
          <p:nvPr/>
        </p:nvSpPr>
        <p:spPr>
          <a:xfrm>
            <a:off x="1775520" y="40386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Et quand la jeune fille chaste</a:t>
            </a:r>
          </a:p>
          <a:p>
            <a:pPr algn="ctr"/>
            <a:r>
              <a:rPr lang="fr-FR" sz="3600" b="1" dirty="0">
                <a:solidFill>
                  <a:prstClr val="white"/>
                </a:solidFill>
                <a:latin typeface="Book Antiqua" pitchFamily="18" charset="0"/>
              </a:rPr>
              <a:t>A entendu la voix de l’ange</a:t>
            </a:r>
          </a:p>
          <a:p>
            <a:pPr algn="ctr"/>
            <a:r>
              <a:rPr lang="fr-FR" sz="3600" b="1" dirty="0">
                <a:solidFill>
                  <a:prstClr val="white"/>
                </a:solidFill>
                <a:latin typeface="Book Antiqua" pitchFamily="18" charset="0"/>
              </a:rPr>
              <a:t>Elle répondit avec sagesse</a:t>
            </a:r>
          </a:p>
          <a:p>
            <a:pPr algn="ctr"/>
            <a:r>
              <a:rPr lang="fr-FR" sz="3600" b="1" dirty="0">
                <a:solidFill>
                  <a:prstClr val="white"/>
                </a:solidFill>
                <a:latin typeface="Book Antiqua" pitchFamily="18" charset="0"/>
              </a:rPr>
              <a:t>Mais que cela peut-il donc être ? </a:t>
            </a:r>
          </a:p>
        </p:txBody>
      </p:sp>
      <p:sp>
        <p:nvSpPr>
          <p:cNvPr id="4" name="ZoneTexte 3">
            <a:extLst>
              <a:ext uri="{FF2B5EF4-FFF2-40B4-BE49-F238E27FC236}">
                <a16:creationId xmlns:a16="http://schemas.microsoft.com/office/drawing/2014/main" id="{FFBD0258-5F76-0EB2-BF61-98D7F4EDC73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2B41C374-E203-50E9-1DCC-1E159A10C88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3275891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976955" y="337103"/>
            <a:ext cx="4783675" cy="1569660"/>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عندما نقف أمامك جسدياً</a:t>
            </a:r>
            <a:endParaRPr lang="fr-FR" sz="4800" dirty="0">
              <a:solidFill>
                <a:prstClr val="white"/>
              </a:solidFill>
              <a:latin typeface="Calibri"/>
            </a:endParaRPr>
          </a:p>
        </p:txBody>
      </p:sp>
      <p:sp>
        <p:nvSpPr>
          <p:cNvPr id="6" name="Rectangle 5"/>
          <p:cNvSpPr/>
          <p:nvPr/>
        </p:nvSpPr>
        <p:spPr>
          <a:xfrm>
            <a:off x="431371" y="337103"/>
            <a:ext cx="5791787" cy="1241237"/>
          </a:xfrm>
          <a:prstGeom prst="rect">
            <a:avLst/>
          </a:prstGeom>
        </p:spPr>
        <p:txBody>
          <a:bodyPr wrap="square">
            <a:spAutoFit/>
          </a:bodyPr>
          <a:lstStyle/>
          <a:p>
            <a:pPr algn="just" defTabSz="1219170"/>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pjin</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ren`ohi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eraten</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mpek`m;o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cwmatikwc</a:t>
            </a:r>
            <a:r>
              <a:rPr lang="fr-FR" sz="3733" dirty="0">
                <a:solidFill>
                  <a:prstClr val="white"/>
                </a:solidFill>
                <a:latin typeface="CS Avva Shenouda" pitchFamily="34" charset="0"/>
              </a:rPr>
              <a:t>.</a:t>
            </a:r>
          </a:p>
        </p:txBody>
      </p:sp>
      <p:sp>
        <p:nvSpPr>
          <p:cNvPr id="7" name="Rectangle 6"/>
          <p:cNvSpPr/>
          <p:nvPr/>
        </p:nvSpPr>
        <p:spPr>
          <a:xfrm>
            <a:off x="2423592" y="3959186"/>
            <a:ext cx="7512835" cy="1241237"/>
          </a:xfrm>
          <a:prstGeom prst="rect">
            <a:avLst/>
          </a:prstGeom>
        </p:spPr>
        <p:txBody>
          <a:bodyPr wrap="square">
            <a:spAutoFit/>
          </a:bodyPr>
          <a:lstStyle/>
          <a:p>
            <a:pPr algn="ctr" defTabSz="1219170"/>
            <a:r>
              <a:rPr lang="fr-FR" sz="3733" b="1" dirty="0">
                <a:solidFill>
                  <a:prstClr val="white"/>
                </a:solidFill>
                <a:latin typeface="Book Antiqua" pitchFamily="18" charset="0"/>
              </a:rPr>
              <a:t>Quand nous nous tenons debout</a:t>
            </a:r>
          </a:p>
          <a:p>
            <a:pPr algn="ctr" defTabSz="1219170"/>
            <a:r>
              <a:rPr lang="fr-FR" sz="3733" b="1" dirty="0">
                <a:solidFill>
                  <a:prstClr val="white"/>
                </a:solidFill>
                <a:latin typeface="Book Antiqua" pitchFamily="18" charset="0"/>
              </a:rPr>
              <a:t>Quand nos corps sont face à Toi</a:t>
            </a:r>
          </a:p>
        </p:txBody>
      </p:sp>
      <p:sp>
        <p:nvSpPr>
          <p:cNvPr id="2" name="ZoneTexte 1">
            <a:extLst>
              <a:ext uri="{FF2B5EF4-FFF2-40B4-BE49-F238E27FC236}">
                <a16:creationId xmlns:a16="http://schemas.microsoft.com/office/drawing/2014/main" id="{F4150FE3-D3DF-518B-5040-263DCD52616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ynou</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4" name="ZoneTexte 3">
            <a:hlinkClick r:id="rId2" action="ppaction://hlinksldjump"/>
            <a:extLst>
              <a:ext uri="{FF2B5EF4-FFF2-40B4-BE49-F238E27FC236}">
                <a16:creationId xmlns:a16="http://schemas.microsoft.com/office/drawing/2014/main" id="{F44126FA-A0B9-6E62-2C29-AD926CE2243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42868719"/>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332656"/>
            <a:ext cx="11247156" cy="1446550"/>
          </a:xfrm>
          <a:prstGeom prst="rect">
            <a:avLst/>
          </a:prstGeom>
        </p:spPr>
        <p:txBody>
          <a:bodyPr wrap="square">
            <a:spAutoFit/>
          </a:bodyPr>
          <a:lstStyle/>
          <a:p>
            <a:pPr algn="just" rtl="1"/>
            <a:r>
              <a:rPr lang="ar-EG" sz="4400" dirty="0" err="1">
                <a:solidFill>
                  <a:prstClr val="white"/>
                </a:solidFill>
              </a:rPr>
              <a:t>يارب</a:t>
            </a:r>
            <a:r>
              <a:rPr lang="ar-EG" sz="4400" dirty="0">
                <a:solidFill>
                  <a:prstClr val="white"/>
                </a:solidFill>
              </a:rPr>
              <a:t> خلص </a:t>
            </a:r>
            <a:r>
              <a:rPr lang="ar-EG" sz="4400" dirty="0" err="1">
                <a:solidFill>
                  <a:prstClr val="white"/>
                </a:solidFill>
              </a:rPr>
              <a:t>شعبك.</a:t>
            </a:r>
            <a:r>
              <a:rPr lang="ar-EG" sz="4400" dirty="0">
                <a:solidFill>
                  <a:prstClr val="white"/>
                </a:solidFill>
              </a:rPr>
              <a:t> بارك </a:t>
            </a:r>
            <a:r>
              <a:rPr lang="ar-EG" sz="4400" dirty="0" err="1">
                <a:solidFill>
                  <a:prstClr val="white"/>
                </a:solidFill>
              </a:rPr>
              <a:t>ميراثك.</a:t>
            </a:r>
            <a:r>
              <a:rPr lang="ar-EG" sz="4400" dirty="0">
                <a:solidFill>
                  <a:prstClr val="white"/>
                </a:solidFill>
              </a:rPr>
              <a:t> </a:t>
            </a:r>
            <a:r>
              <a:rPr lang="ar-EG" sz="4400" dirty="0" err="1">
                <a:solidFill>
                  <a:prstClr val="white"/>
                </a:solidFill>
              </a:rPr>
              <a:t>إرعهم</a:t>
            </a:r>
            <a:r>
              <a:rPr lang="ar-EG" sz="4400" dirty="0">
                <a:solidFill>
                  <a:prstClr val="white"/>
                </a:solidFill>
              </a:rPr>
              <a:t> و </a:t>
            </a:r>
            <a:r>
              <a:rPr lang="ar-EG" sz="4400" dirty="0" err="1">
                <a:solidFill>
                  <a:prstClr val="white"/>
                </a:solidFill>
              </a:rPr>
              <a:t>إرفعهم</a:t>
            </a:r>
            <a:r>
              <a:rPr lang="ar-EG" sz="4400" dirty="0">
                <a:solidFill>
                  <a:prstClr val="white"/>
                </a:solidFill>
              </a:rPr>
              <a:t> إلى الأبد. </a:t>
            </a:r>
            <a:r>
              <a:rPr lang="ar-EG" sz="4400" dirty="0" err="1">
                <a:solidFill>
                  <a:prstClr val="white"/>
                </a:solidFill>
              </a:rPr>
              <a:t>الليلويا</a:t>
            </a:r>
            <a:endParaRPr lang="fr-FR" sz="4400" dirty="0">
              <a:solidFill>
                <a:prstClr val="white"/>
              </a:solidFill>
            </a:endParaRPr>
          </a:p>
        </p:txBody>
      </p:sp>
      <p:sp>
        <p:nvSpPr>
          <p:cNvPr id="7" name="Rectangle 6"/>
          <p:cNvSpPr/>
          <p:nvPr/>
        </p:nvSpPr>
        <p:spPr>
          <a:xfrm>
            <a:off x="457200" y="3476615"/>
            <a:ext cx="11247156" cy="1015663"/>
          </a:xfrm>
          <a:prstGeom prst="rect">
            <a:avLst/>
          </a:prstGeom>
        </p:spPr>
        <p:txBody>
          <a:bodyPr wrap="square">
            <a:spAutoFit/>
          </a:bodyPr>
          <a:lstStyle/>
          <a:p>
            <a:pPr algn="ctr"/>
            <a:r>
              <a:rPr lang="fr-FR" sz="3000" b="1" dirty="0">
                <a:solidFill>
                  <a:prstClr val="white"/>
                </a:solidFill>
                <a:latin typeface="Book Antiqua" pitchFamily="18" charset="0"/>
              </a:rPr>
              <a:t>Seigneur, sauve Ton peuple, bénis Ton héritage, pais Ton troupeau et exalte-le éternellement. Alléluia.</a:t>
            </a:r>
          </a:p>
        </p:txBody>
      </p:sp>
      <p:sp>
        <p:nvSpPr>
          <p:cNvPr id="4" name="Rectangle 3">
            <a:hlinkClick r:id="rId2" action="ppaction://hlinksldjump"/>
            <a:extLst>
              <a:ext uri="{FF2B5EF4-FFF2-40B4-BE49-F238E27FC236}">
                <a16:creationId xmlns:a16="http://schemas.microsoft.com/office/drawing/2014/main" id="{A4489405-9424-60CB-AF9C-A171B6919C5F}"/>
              </a:ext>
            </a:extLst>
          </p:cNvPr>
          <p:cNvSpPr/>
          <p:nvPr/>
        </p:nvSpPr>
        <p:spPr>
          <a:xfrm>
            <a:off x="10210800" y="6027384"/>
            <a:ext cx="1417356" cy="338554"/>
          </a:xfrm>
          <a:prstGeom prst="rect">
            <a:avLst/>
          </a:prstGeom>
          <a:noFill/>
          <a:ln>
            <a:solidFill>
              <a:schemeClr val="tx1">
                <a:lumMod val="85000"/>
                <a:lumOff val="1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dirty="0">
                <a:solidFill>
                  <a:schemeClr val="tx1">
                    <a:lumMod val="65000"/>
                    <a:lumOff val="35000"/>
                  </a:schemeClr>
                </a:solidFill>
                <a:latin typeface="Book Antiqua" pitchFamily="18" charset="0"/>
              </a:rPr>
              <a:t>Conclusion</a:t>
            </a:r>
            <a:endParaRPr lang="fr-FR" sz="1600" dirty="0">
              <a:solidFill>
                <a:schemeClr val="tx1">
                  <a:lumMod val="65000"/>
                  <a:lumOff val="35000"/>
                </a:schemeClr>
              </a:solidFill>
              <a:latin typeface="Book Antiqua" pitchFamily="18" charset="0"/>
            </a:endParaRPr>
          </a:p>
        </p:txBody>
      </p:sp>
      <p:sp>
        <p:nvSpPr>
          <p:cNvPr id="6" name="ZoneTexte 5">
            <a:extLst>
              <a:ext uri="{FF2B5EF4-FFF2-40B4-BE49-F238E27FC236}">
                <a16:creationId xmlns:a16="http://schemas.microsoft.com/office/drawing/2014/main" id="{488D88C3-7960-863B-0602-FA3AA286760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E9094DE3-8B64-9E5F-9581-F7044C1F4A2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36025824"/>
      </p:ext>
    </p:extLst>
  </p:cSld>
  <p:clrMapOvr>
    <a:masterClrMapping/>
  </p:clrMapOvr>
</p:sld>
</file>

<file path=ppt/slides/slide70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2769989"/>
          </a:xfrm>
          <a:prstGeom prst="rect">
            <a:avLst/>
          </a:prstGeom>
        </p:spPr>
        <p:txBody>
          <a:bodyPr wrap="square">
            <a:spAutoFit/>
          </a:bodyPr>
          <a:lstStyle/>
          <a:p>
            <a:pPr algn="just" rtl="1"/>
            <a:r>
              <a:rPr lang="ar-EG" sz="4400" dirty="0">
                <a:solidFill>
                  <a:prstClr val="white"/>
                </a:solidFill>
              </a:rPr>
              <a:t>فقال لها الملاك </a:t>
            </a:r>
            <a:endParaRPr lang="fr-FR" sz="4400" dirty="0">
              <a:solidFill>
                <a:prstClr val="white"/>
              </a:solidFill>
            </a:endParaRPr>
          </a:p>
          <a:p>
            <a:pPr algn="just" rtl="1"/>
            <a:r>
              <a:rPr lang="ar-EG" sz="4200" dirty="0">
                <a:solidFill>
                  <a:prstClr val="white"/>
                </a:solidFill>
              </a:rPr>
              <a:t>الملتهب ناراً الغير </a:t>
            </a:r>
            <a:r>
              <a:rPr lang="ar-EG" sz="4200" dirty="0" err="1">
                <a:solidFill>
                  <a:prstClr val="white"/>
                </a:solidFill>
              </a:rPr>
              <a:t>الجسدانى</a:t>
            </a:r>
            <a:r>
              <a:rPr lang="ar-EG" sz="4200" dirty="0">
                <a:solidFill>
                  <a:prstClr val="white"/>
                </a:solidFill>
              </a:rPr>
              <a:t> </a:t>
            </a:r>
            <a:endParaRPr lang="fr-FR" sz="4200" dirty="0">
              <a:solidFill>
                <a:prstClr val="white"/>
              </a:solidFill>
            </a:endParaRPr>
          </a:p>
          <a:p>
            <a:pPr algn="just" rtl="1"/>
            <a:r>
              <a:rPr lang="ar-EG" sz="4400" dirty="0">
                <a:solidFill>
                  <a:prstClr val="white"/>
                </a:solidFill>
              </a:rPr>
              <a:t>يا سيدتى العذراء </a:t>
            </a:r>
            <a:endParaRPr lang="fr-FR" sz="4400" dirty="0">
              <a:solidFill>
                <a:prstClr val="white"/>
              </a:solidFill>
            </a:endParaRPr>
          </a:p>
          <a:p>
            <a:pPr algn="just" rtl="1"/>
            <a:r>
              <a:rPr lang="ar-EG" sz="4400" dirty="0" err="1">
                <a:solidFill>
                  <a:prstClr val="white"/>
                </a:solidFill>
              </a:rPr>
              <a:t>أميلى</a:t>
            </a:r>
            <a:r>
              <a:rPr lang="ar-EG" sz="4400" dirty="0">
                <a:solidFill>
                  <a:prstClr val="white"/>
                </a:solidFill>
              </a:rPr>
              <a:t> سمعك واسمعى منى</a:t>
            </a:r>
            <a:endParaRPr lang="fr-FR" sz="4400" dirty="0">
              <a:solidFill>
                <a:prstClr val="white"/>
              </a:solidFill>
            </a:endParaRPr>
          </a:p>
        </p:txBody>
      </p:sp>
      <p:sp>
        <p:nvSpPr>
          <p:cNvPr id="6" name="Rectangle 5"/>
          <p:cNvSpPr/>
          <p:nvPr/>
        </p:nvSpPr>
        <p:spPr>
          <a:xfrm>
            <a:off x="457200" y="250770"/>
            <a:ext cx="6214864" cy="3170099"/>
          </a:xfrm>
          <a:prstGeom prst="rect">
            <a:avLst/>
          </a:prstGeom>
        </p:spPr>
        <p:txBody>
          <a:bodyPr wrap="square">
            <a:spAutoFit/>
          </a:bodyPr>
          <a:lstStyle/>
          <a:p>
            <a:pPr algn="just"/>
            <a:r>
              <a:rPr lang="pt-BR" sz="4000" dirty="0">
                <a:solidFill>
                  <a:prstClr val="white"/>
                </a:solidFill>
                <a:latin typeface="CS Avva Shenouda" pitchFamily="34" charset="0"/>
              </a:rPr>
              <a:t>Pejaf nac `nje piaggeloc @ pisah `n,rwm </a:t>
            </a:r>
            <a:br>
              <a:rPr lang="pt-BR" sz="4000" dirty="0">
                <a:solidFill>
                  <a:prstClr val="white"/>
                </a:solidFill>
                <a:latin typeface="CS Avva Shenouda" pitchFamily="34" charset="0"/>
              </a:rPr>
            </a:br>
            <a:r>
              <a:rPr lang="pt-BR" sz="4000" dirty="0">
                <a:solidFill>
                  <a:prstClr val="white"/>
                </a:solidFill>
                <a:latin typeface="CS Avva Shenouda" pitchFamily="34" charset="0"/>
              </a:rPr>
              <a:t>`nacwmatoc @ je ta¡</a:t>
            </a:r>
            <a:br>
              <a:rPr lang="pt-BR" sz="4000" dirty="0">
                <a:solidFill>
                  <a:prstClr val="white"/>
                </a:solidFill>
                <a:latin typeface="CS Avva Shenouda" pitchFamily="34" charset="0"/>
              </a:rPr>
            </a:br>
            <a:r>
              <a:rPr lang="pt-BR" sz="4000" dirty="0">
                <a:solidFill>
                  <a:prstClr val="white"/>
                </a:solidFill>
                <a:latin typeface="CS Avva Shenouda" pitchFamily="34" charset="0"/>
              </a:rPr>
              <a:t>`mpar;enoc @ rek pemasj cwtem `eroi.</a:t>
            </a:r>
            <a:endParaRPr lang="fr-FR" sz="4000" dirty="0">
              <a:solidFill>
                <a:prstClr val="white"/>
              </a:solidFill>
              <a:latin typeface="CS Avva Shenouda" pitchFamily="34" charset="0"/>
            </a:endParaRPr>
          </a:p>
        </p:txBody>
      </p:sp>
      <p:sp>
        <p:nvSpPr>
          <p:cNvPr id="7" name="Rectangle 6"/>
          <p:cNvSpPr/>
          <p:nvPr/>
        </p:nvSpPr>
        <p:spPr>
          <a:xfrm>
            <a:off x="1775520" y="40386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Et l'ange alors lui déclara</a:t>
            </a:r>
          </a:p>
          <a:p>
            <a:pPr algn="ctr"/>
            <a:r>
              <a:rPr lang="fr-FR" sz="3600" b="1" dirty="0">
                <a:solidFill>
                  <a:prstClr val="white"/>
                </a:solidFill>
                <a:latin typeface="Book Antiqua" pitchFamily="18" charset="0"/>
              </a:rPr>
              <a:t>L’incorporel ange de feu</a:t>
            </a:r>
          </a:p>
          <a:p>
            <a:pPr algn="ctr"/>
            <a:r>
              <a:rPr lang="fr-FR" sz="3600" b="1" dirty="0">
                <a:solidFill>
                  <a:prstClr val="white"/>
                </a:solidFill>
                <a:latin typeface="Book Antiqua" pitchFamily="18" charset="0"/>
              </a:rPr>
              <a:t>"Ô toi ma Dame sainte Vierge</a:t>
            </a:r>
          </a:p>
          <a:p>
            <a:pPr algn="ctr"/>
            <a:r>
              <a:rPr lang="fr-FR" sz="3600" b="1" dirty="0">
                <a:solidFill>
                  <a:prstClr val="white"/>
                </a:solidFill>
                <a:latin typeface="Book Antiqua" pitchFamily="18" charset="0"/>
              </a:rPr>
              <a:t>Viens tends l’oreille, écoute-moi</a:t>
            </a:r>
          </a:p>
        </p:txBody>
      </p:sp>
      <p:sp>
        <p:nvSpPr>
          <p:cNvPr id="4" name="ZoneTexte 3">
            <a:extLst>
              <a:ext uri="{FF2B5EF4-FFF2-40B4-BE49-F238E27FC236}">
                <a16:creationId xmlns:a16="http://schemas.microsoft.com/office/drawing/2014/main" id="{17E070B0-4E1D-6868-7D8E-CE4809CA225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20AEFBBD-5A39-0B5A-AC63-B338DCC9F15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71818701"/>
      </p:ext>
    </p:extLst>
  </p:cSld>
  <p:clrMapOvr>
    <a:masterClrMapping/>
  </p:clrMapOvr>
</p:sld>
</file>

<file path=ppt/slides/slide70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3046988"/>
          </a:xfrm>
          <a:prstGeom prst="rect">
            <a:avLst/>
          </a:prstGeom>
        </p:spPr>
        <p:txBody>
          <a:bodyPr wrap="square">
            <a:spAutoFit/>
          </a:bodyPr>
          <a:lstStyle/>
          <a:p>
            <a:pPr algn="just" rtl="1"/>
            <a:r>
              <a:rPr lang="ar-EG" sz="4800" dirty="0">
                <a:solidFill>
                  <a:prstClr val="white"/>
                </a:solidFill>
              </a:rPr>
              <a:t>لا تخافي ولا </a:t>
            </a:r>
            <a:r>
              <a:rPr lang="ar-EG" sz="4800" dirty="0" err="1">
                <a:solidFill>
                  <a:prstClr val="white"/>
                </a:solidFill>
              </a:rPr>
              <a:t>تتزعزعى</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يا مريم ابنة يواقيم </a:t>
            </a:r>
            <a:endParaRPr lang="fr-FR" sz="4800" dirty="0">
              <a:solidFill>
                <a:prstClr val="white"/>
              </a:solidFill>
            </a:endParaRPr>
          </a:p>
          <a:p>
            <a:pPr algn="just" rtl="1"/>
            <a:r>
              <a:rPr lang="ar-EG" sz="4800" dirty="0">
                <a:solidFill>
                  <a:prstClr val="white"/>
                </a:solidFill>
              </a:rPr>
              <a:t>الرب إله </a:t>
            </a:r>
            <a:r>
              <a:rPr lang="ar-EG" sz="4800" dirty="0" err="1">
                <a:solidFill>
                  <a:prstClr val="white"/>
                </a:solidFill>
              </a:rPr>
              <a:t>السيرافيم</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اختارك مسكناً له</a:t>
            </a:r>
            <a:endParaRPr lang="fr-FR" sz="4800" dirty="0">
              <a:solidFill>
                <a:prstClr val="white"/>
              </a:solidFill>
            </a:endParaRPr>
          </a:p>
        </p:txBody>
      </p:sp>
      <p:sp>
        <p:nvSpPr>
          <p:cNvPr id="6" name="Rectangle 5"/>
          <p:cNvSpPr/>
          <p:nvPr/>
        </p:nvSpPr>
        <p:spPr>
          <a:xfrm>
            <a:off x="457200" y="250770"/>
            <a:ext cx="6142856" cy="3170099"/>
          </a:xfrm>
          <a:prstGeom prst="rect">
            <a:avLst/>
          </a:prstGeom>
        </p:spPr>
        <p:txBody>
          <a:bodyPr wrap="square">
            <a:spAutoFit/>
          </a:bodyPr>
          <a:lstStyle/>
          <a:p>
            <a:pPr algn="just"/>
            <a:r>
              <a:rPr lang="pt-BR" sz="4000" dirty="0">
                <a:solidFill>
                  <a:prstClr val="white"/>
                </a:solidFill>
                <a:latin typeface="CS Avva Shenouda" pitchFamily="34" charset="0"/>
              </a:rPr>
              <a:t>¿ Mpererho] oude</a:t>
            </a:r>
            <a:br>
              <a:rPr lang="pt-BR" sz="4000" dirty="0">
                <a:solidFill>
                  <a:prstClr val="white"/>
                </a:solidFill>
                <a:latin typeface="CS Avva Shenouda" pitchFamily="34" charset="0"/>
              </a:rPr>
            </a:br>
            <a:r>
              <a:rPr lang="pt-BR" sz="4000" dirty="0">
                <a:solidFill>
                  <a:prstClr val="white"/>
                </a:solidFill>
                <a:latin typeface="CS Avva Shenouda" pitchFamily="34" charset="0"/>
              </a:rPr>
              <a:t>`mperkim @ Mari`a `tseri</a:t>
            </a:r>
            <a:br>
              <a:rPr lang="pt-BR" sz="4000" dirty="0">
                <a:solidFill>
                  <a:prstClr val="white"/>
                </a:solidFill>
                <a:latin typeface="CS Avva Shenouda" pitchFamily="34" charset="0"/>
              </a:rPr>
            </a:br>
            <a:r>
              <a:rPr lang="pt-BR" sz="4000" dirty="0">
                <a:solidFill>
                  <a:prstClr val="white"/>
                </a:solidFill>
                <a:latin typeface="CS Avva Shenouda" pitchFamily="34" charset="0"/>
              </a:rPr>
              <a:t>`nIwakim @ `P¡ `V] </a:t>
            </a:r>
            <a:br>
              <a:rPr lang="pt-BR" sz="4000" dirty="0">
                <a:solidFill>
                  <a:prstClr val="white"/>
                </a:solidFill>
                <a:latin typeface="CS Avva Shenouda" pitchFamily="34" charset="0"/>
              </a:rPr>
            </a:br>
            <a:r>
              <a:rPr lang="pt-BR" sz="4000" dirty="0">
                <a:solidFill>
                  <a:prstClr val="white"/>
                </a:solidFill>
                <a:latin typeface="CS Avva Shenouda" pitchFamily="34" charset="0"/>
              </a:rPr>
              <a:t>`nniceravim @ afcwtp `mmo euma`nswpi naf.</a:t>
            </a:r>
            <a:endParaRPr lang="fr-FR" sz="4000" dirty="0">
              <a:solidFill>
                <a:prstClr val="white"/>
              </a:solidFill>
              <a:latin typeface="CS Avva Shenouda" pitchFamily="34" charset="0"/>
            </a:endParaRPr>
          </a:p>
        </p:txBody>
      </p:sp>
      <p:sp>
        <p:nvSpPr>
          <p:cNvPr id="7" name="Rectangle 6"/>
          <p:cNvSpPr/>
          <p:nvPr/>
        </p:nvSpPr>
        <p:spPr>
          <a:xfrm>
            <a:off x="1775520" y="40386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Ne t’effraie pas, et sois sans crainte</a:t>
            </a:r>
          </a:p>
          <a:p>
            <a:pPr algn="ctr"/>
            <a:r>
              <a:rPr lang="fr-FR" sz="3600" b="1" dirty="0">
                <a:solidFill>
                  <a:prstClr val="white"/>
                </a:solidFill>
                <a:latin typeface="Book Antiqua" pitchFamily="18" charset="0"/>
              </a:rPr>
              <a:t>Marie, ô fille de Joachim</a:t>
            </a:r>
          </a:p>
          <a:p>
            <a:pPr algn="ctr"/>
            <a:r>
              <a:rPr lang="fr-FR" sz="3600" b="1" dirty="0">
                <a:solidFill>
                  <a:prstClr val="white"/>
                </a:solidFill>
                <a:latin typeface="Book Antiqua" pitchFamily="18" charset="0"/>
              </a:rPr>
              <a:t>Le Seigneur Dieu des Séraphins</a:t>
            </a:r>
          </a:p>
          <a:p>
            <a:pPr algn="ctr"/>
            <a:r>
              <a:rPr lang="fr-FR" sz="3600" b="1" dirty="0">
                <a:solidFill>
                  <a:prstClr val="white"/>
                </a:solidFill>
                <a:latin typeface="Book Antiqua" pitchFamily="18" charset="0"/>
              </a:rPr>
              <a:t>T’a bien choisie pour Sa demeure"</a:t>
            </a:r>
          </a:p>
        </p:txBody>
      </p:sp>
      <p:sp>
        <p:nvSpPr>
          <p:cNvPr id="4" name="ZoneTexte 3">
            <a:extLst>
              <a:ext uri="{FF2B5EF4-FFF2-40B4-BE49-F238E27FC236}">
                <a16:creationId xmlns:a16="http://schemas.microsoft.com/office/drawing/2014/main" id="{70A4F8D3-6725-9E59-E2CB-D76DDBE8578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454A655D-AF3C-0D0F-BC34-CDE2698900C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36585127"/>
      </p:ext>
    </p:extLst>
  </p:cSld>
  <p:clrMapOvr>
    <a:masterClrMapping/>
  </p:clrMapOvr>
</p:sld>
</file>

<file path=ppt/slides/slide70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3046988"/>
          </a:xfrm>
          <a:prstGeom prst="rect">
            <a:avLst/>
          </a:prstGeom>
        </p:spPr>
        <p:txBody>
          <a:bodyPr wrap="square">
            <a:spAutoFit/>
          </a:bodyPr>
          <a:lstStyle/>
          <a:p>
            <a:pPr algn="just" rtl="1"/>
            <a:r>
              <a:rPr lang="ar-EG" sz="4800" dirty="0">
                <a:solidFill>
                  <a:prstClr val="white"/>
                </a:solidFill>
              </a:rPr>
              <a:t>بالحقيقة تحبلين </a:t>
            </a:r>
            <a:endParaRPr lang="fr-FR" sz="4800" dirty="0">
              <a:solidFill>
                <a:prstClr val="white"/>
              </a:solidFill>
            </a:endParaRPr>
          </a:p>
          <a:p>
            <a:pPr algn="just" rtl="1"/>
            <a:r>
              <a:rPr lang="ar-EG" sz="4800" dirty="0">
                <a:solidFill>
                  <a:prstClr val="white"/>
                </a:solidFill>
              </a:rPr>
              <a:t>بالكلمة الذي افتقر </a:t>
            </a:r>
            <a:endParaRPr lang="fr-FR" sz="4800" dirty="0">
              <a:solidFill>
                <a:prstClr val="white"/>
              </a:solidFill>
            </a:endParaRPr>
          </a:p>
          <a:p>
            <a:pPr algn="just" rtl="1"/>
            <a:r>
              <a:rPr lang="ar-EG" sz="4800" dirty="0">
                <a:solidFill>
                  <a:prstClr val="white"/>
                </a:solidFill>
              </a:rPr>
              <a:t>لأجلنا نحن الفقراء </a:t>
            </a:r>
            <a:endParaRPr lang="fr-FR" sz="4800" dirty="0">
              <a:solidFill>
                <a:prstClr val="white"/>
              </a:solidFill>
            </a:endParaRPr>
          </a:p>
          <a:p>
            <a:pPr algn="just" rtl="1"/>
            <a:r>
              <a:rPr lang="ar-EG" sz="4800" dirty="0">
                <a:solidFill>
                  <a:prstClr val="white"/>
                </a:solidFill>
              </a:rPr>
              <a:t>حتى يجعلنا أغنياء</a:t>
            </a:r>
            <a:endParaRPr lang="fr-FR" sz="4800" dirty="0">
              <a:solidFill>
                <a:prstClr val="white"/>
              </a:solidFill>
            </a:endParaRPr>
          </a:p>
        </p:txBody>
      </p:sp>
      <p:sp>
        <p:nvSpPr>
          <p:cNvPr id="6" name="Rectangle 5"/>
          <p:cNvSpPr/>
          <p:nvPr/>
        </p:nvSpPr>
        <p:spPr>
          <a:xfrm>
            <a:off x="457200" y="250770"/>
            <a:ext cx="6214864" cy="2554545"/>
          </a:xfrm>
          <a:prstGeom prst="rect">
            <a:avLst/>
          </a:prstGeom>
        </p:spPr>
        <p:txBody>
          <a:bodyPr wrap="square">
            <a:spAutoFit/>
          </a:bodyPr>
          <a:lstStyle/>
          <a:p>
            <a:pPr algn="just"/>
            <a:r>
              <a:rPr lang="pt-BR" sz="4000" dirty="0">
                <a:solidFill>
                  <a:prstClr val="white"/>
                </a:solidFill>
                <a:latin typeface="CS Avva Shenouda" pitchFamily="34" charset="0"/>
              </a:rPr>
              <a:t>Aly;wc teraerboki @ </a:t>
            </a:r>
            <a:br>
              <a:rPr lang="pt-BR" sz="4000" dirty="0">
                <a:solidFill>
                  <a:prstClr val="white"/>
                </a:solidFill>
                <a:latin typeface="CS Avva Shenouda" pitchFamily="34" charset="0"/>
              </a:rPr>
            </a:br>
            <a:r>
              <a:rPr lang="pt-BR" sz="4000" dirty="0">
                <a:solidFill>
                  <a:prstClr val="white"/>
                </a:solidFill>
                <a:latin typeface="CS Avva Shenouda" pitchFamily="34" charset="0"/>
              </a:rPr>
              <a:t>`mpilogoc `etaferhyki @ e;byten `anon qa nihyki @ sa`ntefaiten `nrama`o.</a:t>
            </a:r>
            <a:endParaRPr lang="fr-FR" sz="4000" dirty="0">
              <a:solidFill>
                <a:prstClr val="white"/>
              </a:solidFill>
              <a:latin typeface="CS Avva Shenouda" pitchFamily="34" charset="0"/>
            </a:endParaRPr>
          </a:p>
        </p:txBody>
      </p:sp>
      <p:sp>
        <p:nvSpPr>
          <p:cNvPr id="7" name="Rectangle 6"/>
          <p:cNvSpPr/>
          <p:nvPr/>
        </p:nvSpPr>
        <p:spPr>
          <a:xfrm>
            <a:off x="1775520" y="40386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En vérité tu concevras</a:t>
            </a:r>
          </a:p>
          <a:p>
            <a:pPr algn="ctr"/>
            <a:r>
              <a:rPr lang="fr-FR" sz="3600" b="1" dirty="0">
                <a:solidFill>
                  <a:prstClr val="white"/>
                </a:solidFill>
                <a:latin typeface="Book Antiqua" pitchFamily="18" charset="0"/>
              </a:rPr>
              <a:t>Le Verbe qui S’est dépouillé</a:t>
            </a:r>
          </a:p>
          <a:p>
            <a:pPr algn="ctr"/>
            <a:r>
              <a:rPr lang="fr-FR" sz="3600" b="1" dirty="0">
                <a:solidFill>
                  <a:prstClr val="white"/>
                </a:solidFill>
                <a:latin typeface="Book Antiqua" pitchFamily="18" charset="0"/>
              </a:rPr>
              <a:t>Pour que nous tous qui sommes pauvres</a:t>
            </a:r>
          </a:p>
          <a:p>
            <a:pPr algn="ctr"/>
            <a:r>
              <a:rPr lang="fr-FR" sz="3600" b="1" dirty="0">
                <a:solidFill>
                  <a:prstClr val="white"/>
                </a:solidFill>
                <a:latin typeface="Book Antiqua" pitchFamily="18" charset="0"/>
              </a:rPr>
              <a:t>De pauvres nous devenions riches</a:t>
            </a:r>
          </a:p>
        </p:txBody>
      </p:sp>
      <p:sp>
        <p:nvSpPr>
          <p:cNvPr id="4" name="ZoneTexte 3">
            <a:extLst>
              <a:ext uri="{FF2B5EF4-FFF2-40B4-BE49-F238E27FC236}">
                <a16:creationId xmlns:a16="http://schemas.microsoft.com/office/drawing/2014/main" id="{16E8D085-9526-CFFF-782A-D53C04AF7FF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ED3571F2-F51E-8567-2CB4-BB48525C2A7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54540403"/>
      </p:ext>
    </p:extLst>
  </p:cSld>
  <p:clrMapOvr>
    <a:masterClrMapping/>
  </p:clrMapOvr>
</p:sld>
</file>

<file path=ppt/slides/slide70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3046988"/>
          </a:xfrm>
          <a:prstGeom prst="rect">
            <a:avLst/>
          </a:prstGeom>
        </p:spPr>
        <p:txBody>
          <a:bodyPr wrap="square">
            <a:spAutoFit/>
          </a:bodyPr>
          <a:lstStyle/>
          <a:p>
            <a:pPr algn="just" rtl="1"/>
            <a:r>
              <a:rPr lang="ar-EG" sz="4800" dirty="0">
                <a:solidFill>
                  <a:prstClr val="white"/>
                </a:solidFill>
              </a:rPr>
              <a:t>كيف يكون لى هذا </a:t>
            </a:r>
            <a:endParaRPr lang="fr-FR" sz="4800" dirty="0">
              <a:solidFill>
                <a:prstClr val="white"/>
              </a:solidFill>
            </a:endParaRPr>
          </a:p>
          <a:p>
            <a:pPr algn="just" rtl="1"/>
            <a:r>
              <a:rPr lang="ar-EG" sz="4800" dirty="0">
                <a:solidFill>
                  <a:prstClr val="white"/>
                </a:solidFill>
              </a:rPr>
              <a:t>لولم يدخل إلى أحد </a:t>
            </a:r>
            <a:endParaRPr lang="fr-FR" sz="4800" dirty="0">
              <a:solidFill>
                <a:prstClr val="white"/>
              </a:solidFill>
            </a:endParaRPr>
          </a:p>
          <a:p>
            <a:pPr algn="just" rtl="1"/>
            <a:r>
              <a:rPr lang="ar-EG" sz="4800" dirty="0">
                <a:solidFill>
                  <a:prstClr val="white"/>
                </a:solidFill>
              </a:rPr>
              <a:t>أسالك </a:t>
            </a:r>
            <a:r>
              <a:rPr lang="ar-EG" sz="4800" dirty="0" err="1">
                <a:solidFill>
                  <a:prstClr val="white"/>
                </a:solidFill>
              </a:rPr>
              <a:t>أخبرنى</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ولا تخف على شيئاً</a:t>
            </a:r>
            <a:endParaRPr lang="fr-FR" sz="4800" dirty="0">
              <a:solidFill>
                <a:prstClr val="white"/>
              </a:solidFill>
            </a:endParaRPr>
          </a:p>
        </p:txBody>
      </p:sp>
      <p:sp>
        <p:nvSpPr>
          <p:cNvPr id="6" name="Rectangle 5"/>
          <p:cNvSpPr/>
          <p:nvPr/>
        </p:nvSpPr>
        <p:spPr>
          <a:xfrm>
            <a:off x="457200" y="250770"/>
            <a:ext cx="6214864" cy="2554545"/>
          </a:xfrm>
          <a:prstGeom prst="rect">
            <a:avLst/>
          </a:prstGeom>
        </p:spPr>
        <p:txBody>
          <a:bodyPr wrap="square">
            <a:spAutoFit/>
          </a:bodyPr>
          <a:lstStyle/>
          <a:p>
            <a:pPr algn="just"/>
            <a:r>
              <a:rPr lang="pt-BR" sz="4000" dirty="0">
                <a:solidFill>
                  <a:prstClr val="white"/>
                </a:solidFill>
                <a:latin typeface="CS Avva Shenouda" pitchFamily="34" charset="0"/>
              </a:rPr>
              <a:t>¿ Pwc vai naswpi `mmoi @ `mpe `hli se `eqoun `eroi @ ]]ho `erok matamoi @ `mperhwp `n`hli `ejwi.</a:t>
            </a:r>
            <a:endParaRPr lang="fr-FR" sz="4000" dirty="0">
              <a:solidFill>
                <a:prstClr val="white"/>
              </a:solidFill>
              <a:latin typeface="CS Avva Shenouda" pitchFamily="34" charset="0"/>
            </a:endParaRPr>
          </a:p>
        </p:txBody>
      </p:sp>
      <p:sp>
        <p:nvSpPr>
          <p:cNvPr id="7" name="Rectangle 6"/>
          <p:cNvSpPr/>
          <p:nvPr/>
        </p:nvSpPr>
        <p:spPr>
          <a:xfrm>
            <a:off x="1775520" y="39624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Comment cela se pourra-t-il</a:t>
            </a:r>
          </a:p>
          <a:p>
            <a:pPr algn="ctr"/>
            <a:r>
              <a:rPr lang="fr-FR" sz="3600" b="1" dirty="0">
                <a:solidFill>
                  <a:prstClr val="white"/>
                </a:solidFill>
                <a:latin typeface="Book Antiqua" pitchFamily="18" charset="0"/>
              </a:rPr>
              <a:t>Voici je ne connais point d'homme</a:t>
            </a:r>
          </a:p>
          <a:p>
            <a:pPr algn="ctr"/>
            <a:r>
              <a:rPr lang="fr-FR" sz="3600" b="1" dirty="0">
                <a:solidFill>
                  <a:prstClr val="white"/>
                </a:solidFill>
                <a:latin typeface="Book Antiqua" pitchFamily="18" charset="0"/>
              </a:rPr>
              <a:t>Oh ! je te prie de me l’apprendre</a:t>
            </a:r>
          </a:p>
          <a:p>
            <a:pPr algn="ctr"/>
            <a:r>
              <a:rPr lang="fr-FR" sz="3600" b="1" dirty="0">
                <a:solidFill>
                  <a:prstClr val="white"/>
                </a:solidFill>
                <a:latin typeface="Book Antiqua" pitchFamily="18" charset="0"/>
              </a:rPr>
              <a:t>Aussi de ne rien me cacher</a:t>
            </a:r>
          </a:p>
        </p:txBody>
      </p:sp>
      <p:sp>
        <p:nvSpPr>
          <p:cNvPr id="4" name="ZoneTexte 3">
            <a:extLst>
              <a:ext uri="{FF2B5EF4-FFF2-40B4-BE49-F238E27FC236}">
                <a16:creationId xmlns:a16="http://schemas.microsoft.com/office/drawing/2014/main" id="{154D2256-5923-BCC4-6870-792E7510610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9FAA3BFF-3F41-B167-0BFD-DDF1E18F03E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83356711"/>
      </p:ext>
    </p:extLst>
  </p:cSld>
  <p:clrMapOvr>
    <a:masterClrMapping/>
  </p:clrMapOvr>
</p:sld>
</file>

<file path=ppt/slides/slide70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3046988"/>
          </a:xfrm>
          <a:prstGeom prst="rect">
            <a:avLst/>
          </a:prstGeom>
        </p:spPr>
        <p:txBody>
          <a:bodyPr wrap="square">
            <a:spAutoFit/>
          </a:bodyPr>
          <a:lstStyle/>
          <a:p>
            <a:pPr algn="just" rtl="1"/>
            <a:r>
              <a:rPr lang="ar-EG" sz="4800" dirty="0">
                <a:solidFill>
                  <a:prstClr val="white"/>
                </a:solidFill>
              </a:rPr>
              <a:t>الروح القدس يحل عليك </a:t>
            </a:r>
            <a:endParaRPr lang="fr-FR" sz="4800" dirty="0">
              <a:solidFill>
                <a:prstClr val="white"/>
              </a:solidFill>
            </a:endParaRPr>
          </a:p>
          <a:p>
            <a:pPr algn="just" rtl="1"/>
            <a:r>
              <a:rPr lang="ar-EG" sz="4800" dirty="0">
                <a:solidFill>
                  <a:prstClr val="white"/>
                </a:solidFill>
              </a:rPr>
              <a:t>وقوة العلي تظلك </a:t>
            </a:r>
            <a:endParaRPr lang="fr-FR" sz="4800" dirty="0">
              <a:solidFill>
                <a:prstClr val="white"/>
              </a:solidFill>
            </a:endParaRPr>
          </a:p>
          <a:p>
            <a:pPr algn="just" rtl="1"/>
            <a:r>
              <a:rPr lang="ar-EG" sz="4800" dirty="0">
                <a:solidFill>
                  <a:prstClr val="white"/>
                </a:solidFill>
              </a:rPr>
              <a:t>الملائكة تسبحك </a:t>
            </a:r>
            <a:endParaRPr lang="fr-FR" sz="4800" dirty="0">
              <a:solidFill>
                <a:prstClr val="white"/>
              </a:solidFill>
            </a:endParaRPr>
          </a:p>
          <a:p>
            <a:pPr algn="just" rtl="1"/>
            <a:r>
              <a:rPr lang="ar-EG" sz="4800" dirty="0">
                <a:solidFill>
                  <a:prstClr val="white"/>
                </a:solidFill>
              </a:rPr>
              <a:t>من أجل خوف خالفهم</a:t>
            </a:r>
            <a:endParaRPr lang="fr-FR" sz="4800" dirty="0">
              <a:solidFill>
                <a:prstClr val="white"/>
              </a:solidFill>
            </a:endParaRPr>
          </a:p>
        </p:txBody>
      </p:sp>
      <p:sp>
        <p:nvSpPr>
          <p:cNvPr id="6" name="Rectangle 5"/>
          <p:cNvSpPr/>
          <p:nvPr/>
        </p:nvSpPr>
        <p:spPr>
          <a:xfrm>
            <a:off x="457200" y="250770"/>
            <a:ext cx="6142856" cy="3170099"/>
          </a:xfrm>
          <a:prstGeom prst="rect">
            <a:avLst/>
          </a:prstGeom>
        </p:spPr>
        <p:txBody>
          <a:bodyPr wrap="square">
            <a:spAutoFit/>
          </a:bodyPr>
          <a:lstStyle/>
          <a:p>
            <a:pPr algn="just"/>
            <a:r>
              <a:rPr lang="pt-BR" sz="4000" dirty="0">
                <a:solidFill>
                  <a:prstClr val="white"/>
                </a:solidFill>
                <a:latin typeface="CS Avva Shenouda" pitchFamily="34" charset="0"/>
              </a:rPr>
              <a:t>Pi`pneuma =e=;=u e;nyou `ejw @ oujom `nte vyet[oci e;naerqyibi `ero @ niaggeloc cehwc `ero @ e;be `tho] `mpourefcwnt.</a:t>
            </a:r>
            <a:endParaRPr lang="fr-FR" sz="4000" dirty="0">
              <a:solidFill>
                <a:prstClr val="white"/>
              </a:solidFill>
              <a:latin typeface="CS Avva Shenouda" pitchFamily="34" charset="0"/>
            </a:endParaRPr>
          </a:p>
        </p:txBody>
      </p:sp>
      <p:sp>
        <p:nvSpPr>
          <p:cNvPr id="7" name="Rectangle 6"/>
          <p:cNvSpPr/>
          <p:nvPr/>
        </p:nvSpPr>
        <p:spPr>
          <a:xfrm>
            <a:off x="1775520" y="40386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"Car l'Esprit-Saint viendra sur toi</a:t>
            </a:r>
          </a:p>
          <a:p>
            <a:pPr algn="ctr"/>
            <a:r>
              <a:rPr lang="fr-FR" sz="3600" b="1" dirty="0">
                <a:solidFill>
                  <a:prstClr val="white"/>
                </a:solidFill>
                <a:latin typeface="Book Antiqua" pitchFamily="18" charset="0"/>
              </a:rPr>
              <a:t>Et le Très-Haut te couvrira</a:t>
            </a:r>
          </a:p>
          <a:p>
            <a:pPr algn="ctr"/>
            <a:r>
              <a:rPr lang="fr-FR" sz="3600" b="1" dirty="0">
                <a:solidFill>
                  <a:prstClr val="white"/>
                </a:solidFill>
                <a:latin typeface="Book Antiqua" pitchFamily="18" charset="0"/>
              </a:rPr>
              <a:t>De Sa puissance. Les anges te louent</a:t>
            </a:r>
          </a:p>
          <a:p>
            <a:pPr algn="ctr"/>
            <a:r>
              <a:rPr lang="fr-FR" sz="3600" b="1" dirty="0">
                <a:solidFill>
                  <a:prstClr val="white"/>
                </a:solidFill>
                <a:latin typeface="Book Antiqua" pitchFamily="18" charset="0"/>
              </a:rPr>
              <a:t>Par crainte de leur Créateur</a:t>
            </a:r>
          </a:p>
        </p:txBody>
      </p:sp>
      <p:sp>
        <p:nvSpPr>
          <p:cNvPr id="4" name="ZoneTexte 3">
            <a:extLst>
              <a:ext uri="{FF2B5EF4-FFF2-40B4-BE49-F238E27FC236}">
                <a16:creationId xmlns:a16="http://schemas.microsoft.com/office/drawing/2014/main" id="{F1F65B3A-9427-8921-7EF3-C8765E66FDE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12BC31B1-16D8-43D5-8AB8-5DC58CFA97A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67323989"/>
      </p:ext>
    </p:extLst>
  </p:cSld>
  <p:clrMapOvr>
    <a:masterClrMapping/>
  </p:clrMapOvr>
</p:sld>
</file>

<file path=ppt/slides/slide70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62736" cy="3046988"/>
          </a:xfrm>
          <a:prstGeom prst="rect">
            <a:avLst/>
          </a:prstGeom>
        </p:spPr>
        <p:txBody>
          <a:bodyPr wrap="square">
            <a:spAutoFit/>
          </a:bodyPr>
          <a:lstStyle/>
          <a:p>
            <a:pPr algn="just" rtl="1"/>
            <a:r>
              <a:rPr lang="ar-EG" sz="4800" dirty="0">
                <a:solidFill>
                  <a:prstClr val="white"/>
                </a:solidFill>
              </a:rPr>
              <a:t>ستلدين ابن الله </a:t>
            </a:r>
            <a:endParaRPr lang="fr-FR" sz="4800" dirty="0">
              <a:solidFill>
                <a:prstClr val="white"/>
              </a:solidFill>
            </a:endParaRPr>
          </a:p>
          <a:p>
            <a:pPr algn="just" rtl="1"/>
            <a:r>
              <a:rPr lang="ar-EG" sz="4800" dirty="0">
                <a:solidFill>
                  <a:prstClr val="white"/>
                </a:solidFill>
              </a:rPr>
              <a:t>وحكمة الله </a:t>
            </a:r>
            <a:endParaRPr lang="fr-FR" sz="4800" dirty="0">
              <a:solidFill>
                <a:prstClr val="white"/>
              </a:solidFill>
            </a:endParaRPr>
          </a:p>
          <a:p>
            <a:pPr algn="just" rtl="1"/>
            <a:r>
              <a:rPr lang="ar-EG" sz="4800" dirty="0">
                <a:solidFill>
                  <a:prstClr val="white"/>
                </a:solidFill>
              </a:rPr>
              <a:t>لأنه هو إله آبائنا </a:t>
            </a:r>
            <a:endParaRPr lang="fr-FR" sz="4800" dirty="0">
              <a:solidFill>
                <a:prstClr val="white"/>
              </a:solidFill>
            </a:endParaRPr>
          </a:p>
          <a:p>
            <a:pPr algn="just" rtl="1"/>
            <a:r>
              <a:rPr lang="ar-EG" sz="4800" dirty="0">
                <a:solidFill>
                  <a:prstClr val="white"/>
                </a:solidFill>
              </a:rPr>
              <a:t>وليس آخر غيره</a:t>
            </a:r>
            <a:endParaRPr lang="fr-FR" sz="4800" dirty="0">
              <a:solidFill>
                <a:prstClr val="white"/>
              </a:solidFill>
            </a:endParaRPr>
          </a:p>
        </p:txBody>
      </p:sp>
      <p:sp>
        <p:nvSpPr>
          <p:cNvPr id="6" name="Rectangle 5"/>
          <p:cNvSpPr/>
          <p:nvPr/>
        </p:nvSpPr>
        <p:spPr>
          <a:xfrm>
            <a:off x="457200" y="250770"/>
            <a:ext cx="6214864" cy="2554545"/>
          </a:xfrm>
          <a:prstGeom prst="rect">
            <a:avLst/>
          </a:prstGeom>
        </p:spPr>
        <p:txBody>
          <a:bodyPr wrap="square">
            <a:spAutoFit/>
          </a:bodyPr>
          <a:lstStyle/>
          <a:p>
            <a:pPr algn="just"/>
            <a:r>
              <a:rPr lang="pt-BR" sz="4000" dirty="0">
                <a:solidFill>
                  <a:prstClr val="white"/>
                </a:solidFill>
                <a:latin typeface="CS Avva Shenouda" pitchFamily="34" charset="0"/>
              </a:rPr>
              <a:t>¿ Teramici `m`psyri `m`V] @ ouoh ]covi`a `nte `V] @ je `n;of pe `V] `nte nenio] @ `mmon ke ouai `ebyl `erof.</a:t>
            </a:r>
            <a:endParaRPr lang="fr-FR" sz="4000" dirty="0">
              <a:solidFill>
                <a:prstClr val="white"/>
              </a:solidFill>
              <a:latin typeface="CS Avva Shenouda" pitchFamily="34" charset="0"/>
            </a:endParaRPr>
          </a:p>
        </p:txBody>
      </p:sp>
      <p:sp>
        <p:nvSpPr>
          <p:cNvPr id="7" name="Rectangle 6"/>
          <p:cNvSpPr/>
          <p:nvPr/>
        </p:nvSpPr>
        <p:spPr>
          <a:xfrm>
            <a:off x="1775520" y="40386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Le Fils de Dieu, tu enfanteras</a:t>
            </a:r>
          </a:p>
          <a:p>
            <a:pPr algn="ctr"/>
            <a:r>
              <a:rPr lang="fr-FR" sz="3600" b="1" dirty="0">
                <a:solidFill>
                  <a:prstClr val="white"/>
                </a:solidFill>
                <a:latin typeface="Book Antiqua" pitchFamily="18" charset="0"/>
              </a:rPr>
              <a:t>Il est la Sagesse de Dieu</a:t>
            </a:r>
          </a:p>
          <a:p>
            <a:pPr algn="ctr"/>
            <a:r>
              <a:rPr lang="fr-FR" sz="3600" b="1" dirty="0">
                <a:solidFill>
                  <a:prstClr val="white"/>
                </a:solidFill>
                <a:latin typeface="Book Antiqua" pitchFamily="18" charset="0"/>
              </a:rPr>
              <a:t>Car c’est Lui le Dieu de nos pères</a:t>
            </a:r>
          </a:p>
          <a:p>
            <a:pPr algn="ctr"/>
            <a:r>
              <a:rPr lang="fr-FR" sz="3600" b="1" dirty="0">
                <a:solidFill>
                  <a:prstClr val="white"/>
                </a:solidFill>
                <a:latin typeface="Book Antiqua" pitchFamily="18" charset="0"/>
              </a:rPr>
              <a:t>Et il n’est d’autre Dieu que Lui"</a:t>
            </a:r>
          </a:p>
        </p:txBody>
      </p:sp>
      <p:sp>
        <p:nvSpPr>
          <p:cNvPr id="4" name="ZoneTexte 3">
            <a:extLst>
              <a:ext uri="{FF2B5EF4-FFF2-40B4-BE49-F238E27FC236}">
                <a16:creationId xmlns:a16="http://schemas.microsoft.com/office/drawing/2014/main" id="{C246A46A-3256-C127-9451-DCFE9B71AEA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8E53A35C-6500-C0F6-2A88-578B0474084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92321527"/>
      </p:ext>
    </p:extLst>
  </p:cSld>
  <p:clrMapOvr>
    <a:masterClrMapping/>
  </p:clrMapOvr>
</p:sld>
</file>

<file path=ppt/slides/slide70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0"/>
            <a:ext cx="5032292" cy="2800767"/>
          </a:xfrm>
          <a:prstGeom prst="rect">
            <a:avLst/>
          </a:prstGeom>
        </p:spPr>
        <p:txBody>
          <a:bodyPr wrap="square">
            <a:spAutoFit/>
          </a:bodyPr>
          <a:lstStyle/>
          <a:p>
            <a:pPr algn="just" rtl="1"/>
            <a:r>
              <a:rPr lang="ar-EG" sz="4400" dirty="0">
                <a:solidFill>
                  <a:prstClr val="white"/>
                </a:solidFill>
              </a:rPr>
              <a:t>أدهب بالقول إنه  من قبلك </a:t>
            </a:r>
            <a:endParaRPr lang="fr-FR" sz="4400" dirty="0">
              <a:solidFill>
                <a:prstClr val="white"/>
              </a:solidFill>
            </a:endParaRPr>
          </a:p>
          <a:p>
            <a:pPr algn="just" rtl="1"/>
            <a:r>
              <a:rPr lang="ar-EG" sz="4400" dirty="0">
                <a:solidFill>
                  <a:prstClr val="white"/>
                </a:solidFill>
              </a:rPr>
              <a:t>ابن الله يصير في المستودع </a:t>
            </a:r>
            <a:endParaRPr lang="fr-FR" sz="4400" dirty="0">
              <a:solidFill>
                <a:prstClr val="white"/>
              </a:solidFill>
            </a:endParaRPr>
          </a:p>
          <a:p>
            <a:pPr algn="just" rtl="1"/>
            <a:r>
              <a:rPr lang="ar-EG" sz="4400" dirty="0" err="1">
                <a:solidFill>
                  <a:prstClr val="white"/>
                </a:solidFill>
              </a:rPr>
              <a:t>فانظرى</a:t>
            </a:r>
            <a:r>
              <a:rPr lang="ar-EG" sz="4400" dirty="0">
                <a:solidFill>
                  <a:prstClr val="white"/>
                </a:solidFill>
              </a:rPr>
              <a:t> لا تخافي </a:t>
            </a:r>
            <a:endParaRPr lang="fr-FR" sz="4400" dirty="0">
              <a:solidFill>
                <a:prstClr val="white"/>
              </a:solidFill>
            </a:endParaRPr>
          </a:p>
          <a:p>
            <a:pPr algn="just" rtl="1"/>
            <a:r>
              <a:rPr lang="ar-EG" sz="4400" dirty="0">
                <a:solidFill>
                  <a:prstClr val="white"/>
                </a:solidFill>
              </a:rPr>
              <a:t>لأن الكل يخلص من قبلك</a:t>
            </a:r>
            <a:endParaRPr lang="fr-FR" sz="4400" dirty="0">
              <a:solidFill>
                <a:prstClr val="white"/>
              </a:solidFill>
            </a:endParaRPr>
          </a:p>
        </p:txBody>
      </p:sp>
      <p:sp>
        <p:nvSpPr>
          <p:cNvPr id="6" name="Rectangle 5"/>
          <p:cNvSpPr/>
          <p:nvPr/>
        </p:nvSpPr>
        <p:spPr>
          <a:xfrm>
            <a:off x="457200" y="250770"/>
            <a:ext cx="6070848" cy="3170099"/>
          </a:xfrm>
          <a:prstGeom prst="rect">
            <a:avLst/>
          </a:prstGeom>
        </p:spPr>
        <p:txBody>
          <a:bodyPr wrap="square">
            <a:spAutoFit/>
          </a:bodyPr>
          <a:lstStyle/>
          <a:p>
            <a:pPr algn="just"/>
            <a:r>
              <a:rPr lang="pt-BR" sz="4000" dirty="0">
                <a:solidFill>
                  <a:prstClr val="white"/>
                </a:solidFill>
                <a:latin typeface="CS Avva Shenouda" pitchFamily="34" charset="0"/>
              </a:rPr>
              <a:t>Ainasenyi `ebol hito] @ `psyri `m`V] naswpi qen to] @ `anau oun</a:t>
            </a:r>
            <a:br>
              <a:rPr lang="pt-BR" sz="4000" dirty="0">
                <a:solidFill>
                  <a:prstClr val="white"/>
                </a:solidFill>
                <a:latin typeface="CS Avva Shenouda" pitchFamily="34" charset="0"/>
              </a:rPr>
            </a:br>
            <a:r>
              <a:rPr lang="pt-BR" sz="4000" dirty="0">
                <a:solidFill>
                  <a:prstClr val="white"/>
                </a:solidFill>
                <a:latin typeface="CS Avva Shenouda" pitchFamily="34" charset="0"/>
              </a:rPr>
              <a:t>`mpererho] @ je `ptyrf nanohem `ebolhito]. </a:t>
            </a:r>
            <a:endParaRPr lang="fr-FR" sz="4000" dirty="0">
              <a:solidFill>
                <a:prstClr val="white"/>
              </a:solidFill>
              <a:latin typeface="CS Avva Shenouda" pitchFamily="34" charset="0"/>
            </a:endParaRPr>
          </a:p>
        </p:txBody>
      </p:sp>
      <p:sp>
        <p:nvSpPr>
          <p:cNvPr id="7" name="Rectangle 6"/>
          <p:cNvSpPr/>
          <p:nvPr/>
        </p:nvSpPr>
        <p:spPr>
          <a:xfrm>
            <a:off x="1775520" y="40386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Je dis : par toi, le Fils de Dieu</a:t>
            </a:r>
          </a:p>
          <a:p>
            <a:pPr algn="ctr"/>
            <a:r>
              <a:rPr lang="fr-FR" sz="3600" b="1" dirty="0">
                <a:solidFill>
                  <a:prstClr val="white"/>
                </a:solidFill>
                <a:latin typeface="Book Antiqua" pitchFamily="18" charset="0"/>
              </a:rPr>
              <a:t>Habitera dans tes entrailles</a:t>
            </a:r>
          </a:p>
          <a:p>
            <a:pPr algn="ctr"/>
            <a:r>
              <a:rPr lang="fr-FR" sz="3600" b="1" dirty="0">
                <a:solidFill>
                  <a:prstClr val="white"/>
                </a:solidFill>
                <a:latin typeface="Book Antiqua" pitchFamily="18" charset="0"/>
              </a:rPr>
              <a:t>Aussi, regarde et n'aie pas peur</a:t>
            </a:r>
          </a:p>
          <a:p>
            <a:pPr algn="ctr"/>
            <a:r>
              <a:rPr lang="fr-FR" sz="3600" b="1" dirty="0">
                <a:solidFill>
                  <a:prstClr val="white"/>
                </a:solidFill>
                <a:latin typeface="Book Antiqua" pitchFamily="18" charset="0"/>
              </a:rPr>
              <a:t>Tous sont sauvés à travers toi</a:t>
            </a:r>
          </a:p>
        </p:txBody>
      </p:sp>
      <p:sp>
        <p:nvSpPr>
          <p:cNvPr id="4" name="ZoneTexte 3">
            <a:extLst>
              <a:ext uri="{FF2B5EF4-FFF2-40B4-BE49-F238E27FC236}">
                <a16:creationId xmlns:a16="http://schemas.microsoft.com/office/drawing/2014/main" id="{607A3B50-5DD7-A6B2-B12F-E2408DBBDC8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6F89283F-C9B2-6716-7F74-0C097FEEAC4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45606773"/>
      </p:ext>
    </p:extLst>
  </p:cSld>
  <p:clrMapOvr>
    <a:masterClrMapping/>
  </p:clrMapOvr>
</p:sld>
</file>

<file path=ppt/slides/slide70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62736" cy="3046988"/>
          </a:xfrm>
          <a:prstGeom prst="rect">
            <a:avLst/>
          </a:prstGeom>
        </p:spPr>
        <p:txBody>
          <a:bodyPr wrap="square">
            <a:spAutoFit/>
          </a:bodyPr>
          <a:lstStyle/>
          <a:p>
            <a:pPr algn="just" rtl="1"/>
            <a:r>
              <a:rPr lang="ar-EG" sz="4800" dirty="0">
                <a:solidFill>
                  <a:prstClr val="white"/>
                </a:solidFill>
              </a:rPr>
              <a:t>العذراء مريم </a:t>
            </a:r>
            <a:endParaRPr lang="fr-FR" sz="4800" dirty="0">
              <a:solidFill>
                <a:prstClr val="white"/>
              </a:solidFill>
            </a:endParaRPr>
          </a:p>
          <a:p>
            <a:pPr algn="just" rtl="1"/>
            <a:r>
              <a:rPr lang="ar-EG" sz="4800" dirty="0">
                <a:solidFill>
                  <a:prstClr val="white"/>
                </a:solidFill>
              </a:rPr>
              <a:t>من زرع إبراهيم </a:t>
            </a:r>
            <a:endParaRPr lang="fr-FR" sz="4800" dirty="0">
              <a:solidFill>
                <a:prstClr val="white"/>
              </a:solidFill>
            </a:endParaRPr>
          </a:p>
          <a:p>
            <a:pPr algn="just" rtl="1"/>
            <a:r>
              <a:rPr lang="ar-EG" sz="4800" dirty="0" err="1">
                <a:solidFill>
                  <a:prstClr val="white"/>
                </a:solidFill>
              </a:rPr>
              <a:t>التى</a:t>
            </a:r>
            <a:r>
              <a:rPr lang="ar-EG" sz="4800" dirty="0">
                <a:solidFill>
                  <a:prstClr val="white"/>
                </a:solidFill>
              </a:rPr>
              <a:t> خلصت آدم </a:t>
            </a:r>
            <a:endParaRPr lang="fr-FR" sz="4800" dirty="0">
              <a:solidFill>
                <a:prstClr val="white"/>
              </a:solidFill>
            </a:endParaRPr>
          </a:p>
          <a:p>
            <a:pPr algn="just" rtl="1"/>
            <a:r>
              <a:rPr lang="ar-EG" sz="4800" dirty="0">
                <a:solidFill>
                  <a:prstClr val="white"/>
                </a:solidFill>
              </a:rPr>
              <a:t>من لعنى الخطية</a:t>
            </a:r>
            <a:endParaRPr lang="fr-FR" sz="4800" dirty="0">
              <a:solidFill>
                <a:prstClr val="white"/>
              </a:solidFill>
            </a:endParaRPr>
          </a:p>
        </p:txBody>
      </p:sp>
      <p:sp>
        <p:nvSpPr>
          <p:cNvPr id="6" name="Rectangle 5"/>
          <p:cNvSpPr/>
          <p:nvPr/>
        </p:nvSpPr>
        <p:spPr>
          <a:xfrm>
            <a:off x="457200" y="250770"/>
            <a:ext cx="6070848" cy="3170099"/>
          </a:xfrm>
          <a:prstGeom prst="rect">
            <a:avLst/>
          </a:prstGeom>
        </p:spPr>
        <p:txBody>
          <a:bodyPr wrap="square">
            <a:spAutoFit/>
          </a:bodyPr>
          <a:lstStyle/>
          <a:p>
            <a:pPr algn="just"/>
            <a:r>
              <a:rPr lang="pt-BR" sz="4000" dirty="0">
                <a:solidFill>
                  <a:prstClr val="white"/>
                </a:solidFill>
                <a:latin typeface="CS Avva Shenouda" pitchFamily="34" charset="0"/>
              </a:rPr>
              <a:t>¿ }par;enoc Mariam @ qen pi`cperma `nAbraam @ ;y`etacnohem `n`Adam @ `ebolha `pcahoui `nte</a:t>
            </a:r>
            <a:br>
              <a:rPr lang="pt-BR" sz="4000" dirty="0">
                <a:solidFill>
                  <a:prstClr val="white"/>
                </a:solidFill>
                <a:latin typeface="CS Avva Shenouda" pitchFamily="34" charset="0"/>
              </a:rPr>
            </a:br>
            <a:r>
              <a:rPr lang="pt-BR" sz="4000" dirty="0">
                <a:solidFill>
                  <a:prstClr val="white"/>
                </a:solidFill>
                <a:latin typeface="CS Avva Shenouda" pitchFamily="34" charset="0"/>
              </a:rPr>
              <a:t>`vnobi.</a:t>
            </a:r>
            <a:endParaRPr lang="fr-FR" sz="4000" dirty="0">
              <a:solidFill>
                <a:prstClr val="white"/>
              </a:solidFill>
              <a:latin typeface="CS Avva Shenouda" pitchFamily="34" charset="0"/>
            </a:endParaRPr>
          </a:p>
        </p:txBody>
      </p:sp>
      <p:sp>
        <p:nvSpPr>
          <p:cNvPr id="7" name="Rectangle 6"/>
          <p:cNvSpPr/>
          <p:nvPr/>
        </p:nvSpPr>
        <p:spPr>
          <a:xfrm>
            <a:off x="1775520" y="41148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Ainsi c’est la Vierge Marie </a:t>
            </a:r>
          </a:p>
          <a:p>
            <a:pPr algn="ctr"/>
            <a:r>
              <a:rPr lang="fr-FR" sz="3600" b="1" dirty="0">
                <a:solidFill>
                  <a:prstClr val="white"/>
                </a:solidFill>
                <a:latin typeface="Book Antiqua" pitchFamily="18" charset="0"/>
              </a:rPr>
              <a:t>De la semence d'Abraham</a:t>
            </a:r>
          </a:p>
          <a:p>
            <a:pPr algn="ctr"/>
            <a:r>
              <a:rPr lang="fr-FR" sz="3600" b="1" dirty="0">
                <a:solidFill>
                  <a:prstClr val="white"/>
                </a:solidFill>
                <a:latin typeface="Book Antiqua" pitchFamily="18" charset="0"/>
              </a:rPr>
              <a:t>Par qui vient le salut d’Adam</a:t>
            </a:r>
          </a:p>
          <a:p>
            <a:pPr algn="ctr"/>
            <a:r>
              <a:rPr lang="fr-FR" sz="3600" b="1" dirty="0">
                <a:solidFill>
                  <a:prstClr val="white"/>
                </a:solidFill>
                <a:latin typeface="Book Antiqua" pitchFamily="18" charset="0"/>
              </a:rPr>
              <a:t>De l’anathème du péché</a:t>
            </a:r>
          </a:p>
        </p:txBody>
      </p:sp>
      <p:sp>
        <p:nvSpPr>
          <p:cNvPr id="4" name="ZoneTexte 3">
            <a:extLst>
              <a:ext uri="{FF2B5EF4-FFF2-40B4-BE49-F238E27FC236}">
                <a16:creationId xmlns:a16="http://schemas.microsoft.com/office/drawing/2014/main" id="{4FB36DB4-C65F-1890-6ACC-78D00D027B3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9B0EA51B-77B7-205C-0164-DEF374E2239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1458334"/>
      </p:ext>
    </p:extLst>
  </p:cSld>
  <p:clrMapOvr>
    <a:masterClrMapping/>
  </p:clrMapOvr>
</p:sld>
</file>

<file path=ppt/slides/slide70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3046988"/>
          </a:xfrm>
          <a:prstGeom prst="rect">
            <a:avLst/>
          </a:prstGeom>
        </p:spPr>
        <p:txBody>
          <a:bodyPr wrap="square">
            <a:spAutoFit/>
          </a:bodyPr>
          <a:lstStyle/>
          <a:p>
            <a:pPr algn="just" rtl="1"/>
            <a:r>
              <a:rPr lang="ar-EG" sz="4800" dirty="0">
                <a:solidFill>
                  <a:prstClr val="white"/>
                </a:solidFill>
              </a:rPr>
              <a:t>السلام لك أيتها العذراء </a:t>
            </a:r>
            <a:endParaRPr lang="fr-FR" sz="4800" dirty="0">
              <a:solidFill>
                <a:prstClr val="white"/>
              </a:solidFill>
            </a:endParaRPr>
          </a:p>
          <a:p>
            <a:pPr algn="just" rtl="1"/>
            <a:r>
              <a:rPr lang="ar-EG" sz="4800" dirty="0">
                <a:solidFill>
                  <a:prstClr val="white"/>
                </a:solidFill>
              </a:rPr>
              <a:t>الملكة الحقيقية الحقانية</a:t>
            </a:r>
            <a:endParaRPr lang="fr-FR" sz="4800" dirty="0">
              <a:solidFill>
                <a:prstClr val="white"/>
              </a:solidFill>
            </a:endParaRPr>
          </a:p>
          <a:p>
            <a:pPr algn="just" rtl="1"/>
            <a:r>
              <a:rPr lang="ar-EG" sz="4800" dirty="0">
                <a:solidFill>
                  <a:prstClr val="white"/>
                </a:solidFill>
              </a:rPr>
              <a:t>السلام لفخر جنسنا </a:t>
            </a:r>
            <a:endParaRPr lang="fr-FR" sz="4800" dirty="0">
              <a:solidFill>
                <a:prstClr val="white"/>
              </a:solidFill>
            </a:endParaRPr>
          </a:p>
          <a:p>
            <a:pPr algn="just" rtl="1"/>
            <a:r>
              <a:rPr lang="ar-EG" sz="4800" dirty="0">
                <a:solidFill>
                  <a:prstClr val="white"/>
                </a:solidFill>
              </a:rPr>
              <a:t>ولدتِ لنا </a:t>
            </a:r>
            <a:r>
              <a:rPr lang="ar-EG" sz="4800" dirty="0" err="1">
                <a:solidFill>
                  <a:prstClr val="white"/>
                </a:solidFill>
              </a:rPr>
              <a:t>عمانوئيل</a:t>
            </a:r>
            <a:r>
              <a:rPr lang="ar-EG" sz="4800" dirty="0">
                <a:solidFill>
                  <a:prstClr val="white"/>
                </a:solidFill>
              </a:rPr>
              <a:t>.</a:t>
            </a:r>
            <a:endParaRPr lang="fr-FR" sz="4800" dirty="0">
              <a:solidFill>
                <a:prstClr val="white"/>
              </a:solidFill>
            </a:endParaRPr>
          </a:p>
        </p:txBody>
      </p:sp>
      <p:sp>
        <p:nvSpPr>
          <p:cNvPr id="6" name="Rectangle 5"/>
          <p:cNvSpPr/>
          <p:nvPr/>
        </p:nvSpPr>
        <p:spPr>
          <a:xfrm>
            <a:off x="457200" y="250770"/>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ne `w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ourw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mmyi</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aly;iny</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psousou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pengenoc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are`jvo</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nEmmanouyl</a:t>
            </a:r>
            <a:r>
              <a:rPr lang="fr-FR" sz="3600" dirty="0">
                <a:solidFill>
                  <a:prstClr val="white"/>
                </a:solidFill>
                <a:latin typeface="CS Avva Shenouda" pitchFamily="34" charset="0"/>
              </a:rPr>
              <a:t>.</a:t>
            </a:r>
          </a:p>
        </p:txBody>
      </p:sp>
      <p:sp>
        <p:nvSpPr>
          <p:cNvPr id="7" name="Rectangle 6"/>
          <p:cNvSpPr/>
          <p:nvPr/>
        </p:nvSpPr>
        <p:spPr>
          <a:xfrm>
            <a:off x="1775520" y="39624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Salut à toi ô Sainte Vierge </a:t>
            </a:r>
          </a:p>
          <a:p>
            <a:pPr algn="ctr"/>
            <a:r>
              <a:rPr lang="fr-FR" sz="3600" b="1" dirty="0">
                <a:solidFill>
                  <a:prstClr val="white"/>
                </a:solidFill>
                <a:latin typeface="Book Antiqua" pitchFamily="18" charset="0"/>
              </a:rPr>
              <a:t>Ô toi la Reine véritable</a:t>
            </a:r>
          </a:p>
          <a:p>
            <a:pPr algn="ctr"/>
            <a:r>
              <a:rPr lang="fr-FR" sz="3600" b="1" dirty="0">
                <a:solidFill>
                  <a:prstClr val="white"/>
                </a:solidFill>
                <a:latin typeface="Book Antiqua" pitchFamily="18" charset="0"/>
              </a:rPr>
              <a:t>Salut à toi fierté des hommes</a:t>
            </a:r>
          </a:p>
          <a:p>
            <a:pPr algn="ctr"/>
            <a:r>
              <a:rPr lang="fr-FR" sz="3600" b="1" dirty="0">
                <a:solidFill>
                  <a:prstClr val="white"/>
                </a:solidFill>
                <a:latin typeface="Book Antiqua" pitchFamily="18" charset="0"/>
              </a:rPr>
              <a:t>Tu enfantas Emmanuel</a:t>
            </a:r>
          </a:p>
        </p:txBody>
      </p:sp>
      <p:sp>
        <p:nvSpPr>
          <p:cNvPr id="4" name="ZoneTexte 3">
            <a:extLst>
              <a:ext uri="{FF2B5EF4-FFF2-40B4-BE49-F238E27FC236}">
                <a16:creationId xmlns:a16="http://schemas.microsoft.com/office/drawing/2014/main" id="{B8828ACD-5D20-B808-9D9F-249D266A04A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5AF0B043-749E-9139-70D8-1EFBB4622AA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57881111"/>
      </p:ext>
    </p:extLst>
  </p:cSld>
  <p:clrMapOvr>
    <a:masterClrMapping/>
  </p:clrMapOvr>
</p:sld>
</file>

<file path=ppt/slides/slide70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2800767"/>
          </a:xfrm>
          <a:prstGeom prst="rect">
            <a:avLst/>
          </a:prstGeom>
        </p:spPr>
        <p:txBody>
          <a:bodyPr wrap="square">
            <a:spAutoFit/>
          </a:bodyPr>
          <a:lstStyle/>
          <a:p>
            <a:pPr algn="just" rtl="1"/>
            <a:r>
              <a:rPr lang="ar-EG" sz="4400" dirty="0">
                <a:solidFill>
                  <a:prstClr val="white"/>
                </a:solidFill>
              </a:rPr>
              <a:t>نسألكِ أن تذكرينا </a:t>
            </a:r>
            <a:endParaRPr lang="fr-FR" sz="4400" dirty="0">
              <a:solidFill>
                <a:prstClr val="white"/>
              </a:solidFill>
            </a:endParaRPr>
          </a:p>
          <a:p>
            <a:pPr algn="just" rtl="1"/>
            <a:r>
              <a:rPr lang="ar-EG" sz="4400" dirty="0">
                <a:solidFill>
                  <a:prstClr val="white"/>
                </a:solidFill>
              </a:rPr>
              <a:t>أيتها الشفيعة الأمينة </a:t>
            </a:r>
            <a:endParaRPr lang="fr-FR" sz="4400" dirty="0">
              <a:solidFill>
                <a:prstClr val="white"/>
              </a:solidFill>
            </a:endParaRPr>
          </a:p>
          <a:p>
            <a:pPr algn="just" rtl="1"/>
            <a:r>
              <a:rPr lang="ar-EG" sz="4400" dirty="0">
                <a:solidFill>
                  <a:prstClr val="white"/>
                </a:solidFill>
              </a:rPr>
              <a:t>أمام ربنا يسوع المسيح </a:t>
            </a:r>
            <a:endParaRPr lang="fr-FR" sz="4400" dirty="0">
              <a:solidFill>
                <a:prstClr val="white"/>
              </a:solidFill>
            </a:endParaRPr>
          </a:p>
          <a:p>
            <a:pPr algn="just" rtl="1"/>
            <a:r>
              <a:rPr lang="ar-EG" sz="4400" dirty="0">
                <a:solidFill>
                  <a:prstClr val="white"/>
                </a:solidFill>
              </a:rPr>
              <a:t>ليغفر لنا خطايانا.</a:t>
            </a:r>
            <a:endParaRPr lang="fr-FR" sz="4400" dirty="0">
              <a:solidFill>
                <a:prstClr val="white"/>
              </a:solidFill>
            </a:endParaRPr>
          </a:p>
        </p:txBody>
      </p:sp>
      <p:sp>
        <p:nvSpPr>
          <p:cNvPr id="6" name="Rectangle 5"/>
          <p:cNvSpPr/>
          <p:nvPr/>
        </p:nvSpPr>
        <p:spPr>
          <a:xfrm>
            <a:off x="457200" y="250770"/>
            <a:ext cx="6214864"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]ho `</a:t>
            </a:r>
            <a:r>
              <a:rPr lang="fr-FR" sz="3600" dirty="0" err="1">
                <a:solidFill>
                  <a:prstClr val="white"/>
                </a:solidFill>
                <a:latin typeface="CS Avva Shenouda" pitchFamily="34" charset="0"/>
              </a:rPr>
              <a:t>aripenmeu`i</a:t>
            </a:r>
            <a:r>
              <a:rPr lang="fr-FR" sz="3600" dirty="0">
                <a:solidFill>
                  <a:prstClr val="white"/>
                </a:solidFill>
                <a:latin typeface="CS Avva Shenouda" pitchFamily="34" charset="0"/>
              </a:rPr>
              <a:t> @ `w ]`</a:t>
            </a:r>
            <a:r>
              <a:rPr lang="fr-FR" sz="3600" dirty="0" err="1">
                <a:solidFill>
                  <a:prstClr val="white"/>
                </a:solidFill>
                <a:latin typeface="CS Avva Shenouda" pitchFamily="34" charset="0"/>
              </a:rPr>
              <a:t>proctatyc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etenhot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nahren</a:t>
            </a:r>
            <a:r>
              <a:rPr lang="fr-FR" sz="3600" dirty="0">
                <a:solidFill>
                  <a:prstClr val="white"/>
                </a:solidFill>
                <a:latin typeface="CS Avva Shenouda" pitchFamily="34" charset="0"/>
              </a:rPr>
              <a:t> Pen¡ I=y=c P=,=c @ `</a:t>
            </a:r>
            <a:r>
              <a:rPr lang="fr-FR" sz="3600" dirty="0" err="1">
                <a:solidFill>
                  <a:prstClr val="white"/>
                </a:solidFill>
                <a:latin typeface="CS Avva Shenouda" pitchFamily="34" charset="0"/>
              </a:rPr>
              <a:t>ntef,a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nennobi</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a:t>
            </a:r>
          </a:p>
        </p:txBody>
      </p:sp>
      <p:sp>
        <p:nvSpPr>
          <p:cNvPr id="7" name="Rectangle 6"/>
          <p:cNvSpPr/>
          <p:nvPr/>
        </p:nvSpPr>
        <p:spPr>
          <a:xfrm>
            <a:off x="1559496" y="3406452"/>
            <a:ext cx="8640960" cy="2062103"/>
          </a:xfrm>
          <a:prstGeom prst="rect">
            <a:avLst/>
          </a:prstGeom>
        </p:spPr>
        <p:txBody>
          <a:bodyPr wrap="square">
            <a:spAutoFit/>
          </a:bodyPr>
          <a:lstStyle/>
          <a:p>
            <a:pPr algn="ctr"/>
            <a:r>
              <a:rPr lang="fr-FR" sz="3200" b="1" dirty="0">
                <a:solidFill>
                  <a:prstClr val="white"/>
                </a:solidFill>
                <a:latin typeface="Book Antiqua" pitchFamily="18" charset="0"/>
              </a:rPr>
              <a:t>Souviens-toi, nous t’implorons</a:t>
            </a:r>
          </a:p>
          <a:p>
            <a:pPr algn="ctr"/>
            <a:r>
              <a:rPr lang="fr-FR" sz="3200" b="1" dirty="0">
                <a:solidFill>
                  <a:prstClr val="white"/>
                </a:solidFill>
                <a:latin typeface="Book Antiqua" pitchFamily="18" charset="0"/>
              </a:rPr>
              <a:t>Ô intercesseur fidèle</a:t>
            </a:r>
          </a:p>
          <a:p>
            <a:pPr algn="ctr"/>
            <a:r>
              <a:rPr lang="fr-FR" sz="3200" b="1" dirty="0">
                <a:solidFill>
                  <a:prstClr val="white"/>
                </a:solidFill>
                <a:latin typeface="Book Antiqua" pitchFamily="18" charset="0"/>
              </a:rPr>
              <a:t>Devant notre Seigneur Jésus-Christ</a:t>
            </a:r>
          </a:p>
          <a:p>
            <a:pPr algn="ctr"/>
            <a:r>
              <a:rPr lang="fr-FR" sz="3200" b="1" dirty="0">
                <a:solidFill>
                  <a:prstClr val="white"/>
                </a:solidFill>
                <a:latin typeface="Book Antiqua" pitchFamily="18" charset="0"/>
              </a:rPr>
              <a:t>Pour qu'il nous pardonne nos péchés.</a:t>
            </a:r>
          </a:p>
        </p:txBody>
      </p:sp>
      <p:sp>
        <p:nvSpPr>
          <p:cNvPr id="11" name="Rectangle 10">
            <a:hlinkClick r:id="rId2" action="ppaction://hlinksldjump"/>
          </p:cNvPr>
          <p:cNvSpPr/>
          <p:nvPr/>
        </p:nvSpPr>
        <p:spPr>
          <a:xfrm>
            <a:off x="10180240"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Swpi</a:t>
            </a:r>
            <a:r>
              <a:rPr lang="fr-FR" dirty="0">
                <a:solidFill>
                  <a:prstClr val="white"/>
                </a:solidFill>
                <a:latin typeface="CS Avva Shenouda" pitchFamily="34" charset="0"/>
              </a:rPr>
              <a:t> `</a:t>
            </a:r>
            <a:r>
              <a:rPr lang="fr-FR" dirty="0" err="1">
                <a:solidFill>
                  <a:prstClr val="white"/>
                </a:solidFill>
                <a:latin typeface="CS Avva Shenouda" pitchFamily="34" charset="0"/>
              </a:rPr>
              <a:t>n;o</a:t>
            </a:r>
            <a:endParaRPr lang="fr-FR" dirty="0">
              <a:solidFill>
                <a:prstClr val="white"/>
              </a:solidFill>
            </a:endParaRPr>
          </a:p>
        </p:txBody>
      </p:sp>
      <p:sp>
        <p:nvSpPr>
          <p:cNvPr id="12" name="Rectangle 11">
            <a:hlinkClick r:id="rId3" action="ppaction://hlinksldjump"/>
          </p:cNvPr>
          <p:cNvSpPr/>
          <p:nvPr/>
        </p:nvSpPr>
        <p:spPr>
          <a:xfrm>
            <a:off x="7299920"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300" dirty="0">
                <a:solidFill>
                  <a:prstClr val="white"/>
                </a:solidFill>
                <a:latin typeface="Book Antiqua" pitchFamily="18" charset="0"/>
              </a:rPr>
              <a:t>6</a:t>
            </a:r>
            <a:r>
              <a:rPr lang="fr-FR" sz="1300" baseline="30000" dirty="0">
                <a:solidFill>
                  <a:prstClr val="white"/>
                </a:solidFill>
                <a:latin typeface="Book Antiqua" pitchFamily="18" charset="0"/>
              </a:rPr>
              <a:t>ème</a:t>
            </a:r>
            <a:r>
              <a:rPr lang="fr-FR" sz="1300" dirty="0">
                <a:solidFill>
                  <a:prstClr val="white"/>
                </a:solidFill>
                <a:latin typeface="Book Antiqua" pitchFamily="18" charset="0"/>
              </a:rPr>
              <a:t> Doxologie de </a:t>
            </a:r>
            <a:r>
              <a:rPr lang="fr-FR" sz="1300" dirty="0" err="1">
                <a:solidFill>
                  <a:prstClr val="white"/>
                </a:solidFill>
                <a:latin typeface="Book Antiqua" pitchFamily="18" charset="0"/>
              </a:rPr>
              <a:t>Kiahk</a:t>
            </a:r>
            <a:endParaRPr lang="fr-FR" sz="1300" dirty="0">
              <a:solidFill>
                <a:prstClr val="white"/>
              </a:solidFill>
            </a:endParaRPr>
          </a:p>
        </p:txBody>
      </p:sp>
      <p:sp>
        <p:nvSpPr>
          <p:cNvPr id="13" name="Rectangle 12">
            <a:hlinkClick r:id="rId4" action="ppaction://hlinksldjump"/>
          </p:cNvPr>
          <p:cNvSpPr/>
          <p:nvPr/>
        </p:nvSpPr>
        <p:spPr>
          <a:xfrm>
            <a:off x="4419600"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300" dirty="0">
                <a:solidFill>
                  <a:prstClr val="white"/>
                </a:solidFill>
                <a:latin typeface="Book Antiqua" pitchFamily="18" charset="0"/>
              </a:rPr>
              <a:t>4</a:t>
            </a:r>
            <a:r>
              <a:rPr lang="fr-FR" sz="1300" baseline="30000" dirty="0">
                <a:solidFill>
                  <a:prstClr val="white"/>
                </a:solidFill>
                <a:latin typeface="Book Antiqua" pitchFamily="18" charset="0"/>
              </a:rPr>
              <a:t>ème</a:t>
            </a:r>
            <a:r>
              <a:rPr lang="fr-FR" sz="1300" dirty="0">
                <a:solidFill>
                  <a:prstClr val="white"/>
                </a:solidFill>
                <a:latin typeface="Book Antiqua" pitchFamily="18" charset="0"/>
              </a:rPr>
              <a:t> Doxologie de </a:t>
            </a:r>
            <a:r>
              <a:rPr lang="fr-FR" sz="1300" dirty="0" err="1">
                <a:solidFill>
                  <a:prstClr val="white"/>
                </a:solidFill>
                <a:latin typeface="Book Antiqua" pitchFamily="18" charset="0"/>
              </a:rPr>
              <a:t>Kiahk</a:t>
            </a:r>
            <a:endParaRPr lang="fr-FR" sz="1300" dirty="0">
              <a:solidFill>
                <a:prstClr val="white"/>
              </a:solidFill>
            </a:endParaRPr>
          </a:p>
        </p:txBody>
      </p:sp>
      <p:sp>
        <p:nvSpPr>
          <p:cNvPr id="18" name="Rectangle 17">
            <a:hlinkClick r:id="rId5" action="ppaction://hlinksldjump"/>
          </p:cNvPr>
          <p:cNvSpPr/>
          <p:nvPr/>
        </p:nvSpPr>
        <p:spPr>
          <a:xfrm>
            <a:off x="5859760"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300" dirty="0">
                <a:solidFill>
                  <a:prstClr val="white"/>
                </a:solidFill>
                <a:latin typeface="Book Antiqua" pitchFamily="18" charset="0"/>
              </a:rPr>
              <a:t>5</a:t>
            </a:r>
            <a:r>
              <a:rPr lang="fr-FR" sz="1300" baseline="30000" dirty="0">
                <a:solidFill>
                  <a:prstClr val="white"/>
                </a:solidFill>
                <a:latin typeface="Book Antiqua" pitchFamily="18" charset="0"/>
              </a:rPr>
              <a:t>ème</a:t>
            </a:r>
            <a:r>
              <a:rPr lang="fr-FR" sz="1300" dirty="0">
                <a:solidFill>
                  <a:prstClr val="white"/>
                </a:solidFill>
                <a:latin typeface="Book Antiqua" pitchFamily="18" charset="0"/>
              </a:rPr>
              <a:t> Doxologie de </a:t>
            </a:r>
            <a:r>
              <a:rPr lang="fr-FR" sz="1300" dirty="0" err="1">
                <a:solidFill>
                  <a:prstClr val="white"/>
                </a:solidFill>
                <a:latin typeface="Book Antiqua" pitchFamily="18" charset="0"/>
              </a:rPr>
              <a:t>Kiahk</a:t>
            </a:r>
            <a:endParaRPr lang="fr-FR" sz="1300" dirty="0">
              <a:solidFill>
                <a:prstClr val="white"/>
              </a:solidFill>
            </a:endParaRPr>
          </a:p>
        </p:txBody>
      </p:sp>
      <p:sp>
        <p:nvSpPr>
          <p:cNvPr id="14" name="Rectangle 13">
            <a:hlinkClick r:id="rId6" action="ppaction://hlinksldjump"/>
          </p:cNvPr>
          <p:cNvSpPr/>
          <p:nvPr/>
        </p:nvSpPr>
        <p:spPr>
          <a:xfrm>
            <a:off x="8740080"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dirty="0" err="1">
                <a:solidFill>
                  <a:prstClr val="white"/>
                </a:solidFill>
                <a:latin typeface="CS Avva Shenouda" pitchFamily="34" charset="0"/>
              </a:rPr>
              <a:t>Temetnis</a:t>
            </a:r>
            <a:r>
              <a:rPr lang="fr-FR" sz="1600" dirty="0">
                <a:solidFill>
                  <a:prstClr val="white"/>
                </a:solidFill>
                <a:latin typeface="CS Avva Shenouda" pitchFamily="34" charset="0"/>
              </a:rPr>
              <a:t>]</a:t>
            </a:r>
            <a:endParaRPr lang="fr-FR" sz="1600" dirty="0">
              <a:solidFill>
                <a:prstClr val="white"/>
              </a:solidFill>
            </a:endParaRPr>
          </a:p>
        </p:txBody>
      </p:sp>
      <p:sp>
        <p:nvSpPr>
          <p:cNvPr id="22" name="Rectangle 21">
            <a:hlinkClick r:id="rId2" action="ppaction://hlinksldjump"/>
          </p:cNvPr>
          <p:cNvSpPr/>
          <p:nvPr/>
        </p:nvSpPr>
        <p:spPr>
          <a:xfrm>
            <a:off x="10180240"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Swpi</a:t>
            </a:r>
            <a:r>
              <a:rPr lang="fr-FR" dirty="0">
                <a:solidFill>
                  <a:prstClr val="white"/>
                </a:solidFill>
                <a:latin typeface="CS Avva Shenouda" pitchFamily="34" charset="0"/>
              </a:rPr>
              <a:t> `</a:t>
            </a:r>
            <a:r>
              <a:rPr lang="fr-FR" dirty="0" err="1">
                <a:solidFill>
                  <a:prstClr val="white"/>
                </a:solidFill>
                <a:latin typeface="CS Avva Shenouda" pitchFamily="34" charset="0"/>
              </a:rPr>
              <a:t>n;o</a:t>
            </a:r>
            <a:endParaRPr lang="fr-FR" dirty="0">
              <a:solidFill>
                <a:prstClr val="white"/>
              </a:solidFill>
            </a:endParaRPr>
          </a:p>
        </p:txBody>
      </p:sp>
      <p:sp>
        <p:nvSpPr>
          <p:cNvPr id="23" name="Rectangle 22">
            <a:hlinkClick r:id="rId2" action="ppaction://hlinksldjump"/>
          </p:cNvPr>
          <p:cNvSpPr/>
          <p:nvPr/>
        </p:nvSpPr>
        <p:spPr>
          <a:xfrm>
            <a:off x="10180240" y="5733256"/>
            <a:ext cx="1512168"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Swpi</a:t>
            </a:r>
            <a:r>
              <a:rPr lang="fr-FR" dirty="0">
                <a:solidFill>
                  <a:prstClr val="white"/>
                </a:solidFill>
                <a:latin typeface="CS Avva Shenouda" pitchFamily="34" charset="0"/>
              </a:rPr>
              <a:t> `</a:t>
            </a:r>
            <a:r>
              <a:rPr lang="fr-FR" dirty="0" err="1">
                <a:solidFill>
                  <a:prstClr val="white"/>
                </a:solidFill>
                <a:latin typeface="CS Avva Shenouda" pitchFamily="34" charset="0"/>
              </a:rPr>
              <a:t>n;o</a:t>
            </a:r>
            <a:endParaRPr lang="fr-FR" dirty="0">
              <a:solidFill>
                <a:prstClr val="white"/>
              </a:solidFill>
            </a:endParaRPr>
          </a:p>
        </p:txBody>
      </p:sp>
      <p:sp>
        <p:nvSpPr>
          <p:cNvPr id="24" name="Rectangle 23">
            <a:hlinkClick r:id="rId7" action="ppaction://hlinksldjump"/>
          </p:cNvPr>
          <p:cNvSpPr/>
          <p:nvPr/>
        </p:nvSpPr>
        <p:spPr>
          <a:xfrm>
            <a:off x="10180240" y="4365104"/>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Archange Raphaël</a:t>
            </a:r>
            <a:endParaRPr lang="fr-FR" sz="1200" dirty="0">
              <a:solidFill>
                <a:prstClr val="white"/>
              </a:solidFill>
            </a:endParaRPr>
          </a:p>
        </p:txBody>
      </p:sp>
      <p:sp>
        <p:nvSpPr>
          <p:cNvPr id="25" name="Rectangle 24">
            <a:hlinkClick r:id="rId8" action="ppaction://hlinksldjump"/>
          </p:cNvPr>
          <p:cNvSpPr/>
          <p:nvPr/>
        </p:nvSpPr>
        <p:spPr>
          <a:xfrm>
            <a:off x="10180240" y="4689140"/>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Saint Marc</a:t>
            </a:r>
            <a:endParaRPr lang="fr-FR" sz="1200" dirty="0">
              <a:solidFill>
                <a:prstClr val="white"/>
              </a:solidFill>
            </a:endParaRPr>
          </a:p>
        </p:txBody>
      </p:sp>
      <p:sp>
        <p:nvSpPr>
          <p:cNvPr id="26" name="Rectangle 25">
            <a:hlinkClick r:id="rId9" action="ppaction://hlinksldjump"/>
          </p:cNvPr>
          <p:cNvSpPr/>
          <p:nvPr/>
        </p:nvSpPr>
        <p:spPr>
          <a:xfrm>
            <a:off x="10180240" y="5013176"/>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St Mina &amp; St Mercure</a:t>
            </a:r>
            <a:endParaRPr lang="fr-FR" sz="1200" dirty="0">
              <a:solidFill>
                <a:prstClr val="white"/>
              </a:solidFill>
            </a:endParaRPr>
          </a:p>
        </p:txBody>
      </p:sp>
      <p:sp>
        <p:nvSpPr>
          <p:cNvPr id="27" name="Rectangle 26">
            <a:hlinkClick r:id="rId10" action="ppaction://hlinksldjump"/>
          </p:cNvPr>
          <p:cNvSpPr/>
          <p:nvPr/>
        </p:nvSpPr>
        <p:spPr>
          <a:xfrm>
            <a:off x="10180240" y="5337212"/>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St Moïse &amp; St Samuel</a:t>
            </a:r>
            <a:endParaRPr lang="fr-FR" sz="1200" dirty="0">
              <a:solidFill>
                <a:prstClr val="white"/>
              </a:solidFill>
            </a:endParaRPr>
          </a:p>
        </p:txBody>
      </p:sp>
      <p:sp>
        <p:nvSpPr>
          <p:cNvPr id="4" name="ZoneTexte 3">
            <a:extLst>
              <a:ext uri="{FF2B5EF4-FFF2-40B4-BE49-F238E27FC236}">
                <a16:creationId xmlns:a16="http://schemas.microsoft.com/office/drawing/2014/main" id="{FD9A941F-FF45-EF53-2FCB-18C46F1A06C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11" action="ppaction://hlinksldjump"/>
            <a:extLst>
              <a:ext uri="{FF2B5EF4-FFF2-40B4-BE49-F238E27FC236}">
                <a16:creationId xmlns:a16="http://schemas.microsoft.com/office/drawing/2014/main" id="{CD1E3F1E-DCB7-80BB-AF2B-897A2254282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42441470"/>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184280"/>
            <a:ext cx="5032292" cy="3662541"/>
          </a:xfrm>
          <a:prstGeom prst="rect">
            <a:avLst/>
          </a:prstGeom>
        </p:spPr>
        <p:txBody>
          <a:bodyPr wrap="square">
            <a:spAutoFit/>
          </a:bodyPr>
          <a:lstStyle/>
          <a:p>
            <a:pPr algn="just" rtl="1"/>
            <a:r>
              <a:rPr lang="ar-EG" sz="2900" b="1" dirty="0">
                <a:solidFill>
                  <a:prstClr val="white"/>
                </a:solidFill>
              </a:rPr>
              <a:t>من هو الحكيم فيحفظ و يتفهم مراحم الرب. </a:t>
            </a:r>
            <a:r>
              <a:rPr lang="ar-EG" sz="2900" b="1" dirty="0" err="1">
                <a:solidFill>
                  <a:prstClr val="white"/>
                </a:solidFill>
              </a:rPr>
              <a:t>الليلويا</a:t>
            </a:r>
            <a:endParaRPr lang="fr-FR" sz="2900" b="1" dirty="0">
              <a:solidFill>
                <a:prstClr val="white"/>
              </a:solidFill>
            </a:endParaRPr>
          </a:p>
          <a:p>
            <a:pPr algn="just" rtl="1"/>
            <a:r>
              <a:rPr lang="ar-EG" sz="2900" b="1" dirty="0">
                <a:solidFill>
                  <a:prstClr val="white"/>
                </a:solidFill>
              </a:rPr>
              <a:t>باركوا علي. باركوا علي. ها </a:t>
            </a:r>
            <a:r>
              <a:rPr lang="ar-EG" sz="2900" b="1" dirty="0" err="1">
                <a:solidFill>
                  <a:prstClr val="white"/>
                </a:solidFill>
              </a:rPr>
              <a:t>مطانية</a:t>
            </a:r>
            <a:r>
              <a:rPr lang="ar-EG" sz="2900" b="1" dirty="0">
                <a:solidFill>
                  <a:prstClr val="white"/>
                </a:solidFill>
              </a:rPr>
              <a:t>. اغفروا </a:t>
            </a:r>
            <a:r>
              <a:rPr lang="ar-EG" sz="2900" b="1" dirty="0" err="1">
                <a:solidFill>
                  <a:prstClr val="white"/>
                </a:solidFill>
              </a:rPr>
              <a:t>لى</a:t>
            </a:r>
            <a:r>
              <a:rPr lang="ar-EG" sz="2900" b="1" dirty="0">
                <a:solidFill>
                  <a:prstClr val="white"/>
                </a:solidFill>
              </a:rPr>
              <a:t> يا </a:t>
            </a:r>
            <a:r>
              <a:rPr lang="ar-EG" sz="2900" b="1" dirty="0" err="1">
                <a:solidFill>
                  <a:prstClr val="white"/>
                </a:solidFill>
              </a:rPr>
              <a:t>آبائى</a:t>
            </a:r>
            <a:r>
              <a:rPr lang="ar-EG" sz="2900" b="1" dirty="0">
                <a:solidFill>
                  <a:prstClr val="white"/>
                </a:solidFill>
              </a:rPr>
              <a:t> </a:t>
            </a:r>
            <a:r>
              <a:rPr lang="ar-EG" sz="2900" b="1" dirty="0" err="1">
                <a:solidFill>
                  <a:prstClr val="white"/>
                </a:solidFill>
              </a:rPr>
              <a:t>واخوتى</a:t>
            </a:r>
            <a:r>
              <a:rPr lang="ar-EG" sz="2900" b="1" dirty="0">
                <a:solidFill>
                  <a:prstClr val="white"/>
                </a:solidFill>
              </a:rPr>
              <a:t> صلوا على. بالمحبة أسألكم </a:t>
            </a:r>
            <a:r>
              <a:rPr lang="ar-EG" sz="2900" b="1" dirty="0" err="1">
                <a:solidFill>
                  <a:prstClr val="white"/>
                </a:solidFill>
              </a:rPr>
              <a:t>أُذكرونى</a:t>
            </a:r>
            <a:r>
              <a:rPr lang="ar-EG" sz="2900" b="1" dirty="0">
                <a:solidFill>
                  <a:prstClr val="white"/>
                </a:solidFill>
              </a:rPr>
              <a:t>.</a:t>
            </a:r>
            <a:endParaRPr lang="fr-FR" sz="2900" b="1" dirty="0">
              <a:solidFill>
                <a:prstClr val="white"/>
              </a:solidFill>
            </a:endParaRPr>
          </a:p>
          <a:p>
            <a:pPr algn="just" rtl="1"/>
            <a:r>
              <a:rPr lang="ar-EG" sz="2900" b="1" dirty="0">
                <a:solidFill>
                  <a:prstClr val="white"/>
                </a:solidFill>
              </a:rPr>
              <a:t>المجد للآب … الان وكل اوان… </a:t>
            </a:r>
            <a:endParaRPr lang="fr-FR" sz="2900" b="1" dirty="0">
              <a:solidFill>
                <a:prstClr val="white"/>
              </a:solidFill>
            </a:endParaRPr>
          </a:p>
          <a:p>
            <a:pPr algn="just" rtl="1"/>
            <a:r>
              <a:rPr lang="ar-EG" sz="2900" b="1" dirty="0">
                <a:solidFill>
                  <a:prstClr val="white"/>
                </a:solidFill>
              </a:rPr>
              <a:t>امين </a:t>
            </a:r>
            <a:r>
              <a:rPr lang="ar-EG" sz="2900" b="1" dirty="0" err="1">
                <a:solidFill>
                  <a:prstClr val="white"/>
                </a:solidFill>
              </a:rPr>
              <a:t>هلليلويا</a:t>
            </a:r>
            <a:r>
              <a:rPr lang="ar-EG" sz="2900" b="1" dirty="0">
                <a:solidFill>
                  <a:prstClr val="white"/>
                </a:solidFill>
              </a:rPr>
              <a:t> يا ربُ </a:t>
            </a:r>
            <a:r>
              <a:rPr lang="ar-EG" sz="2900" b="1" dirty="0" err="1">
                <a:solidFill>
                  <a:prstClr val="white"/>
                </a:solidFill>
              </a:rPr>
              <a:t>إرحم</a:t>
            </a:r>
            <a:r>
              <a:rPr lang="ar-EG" sz="2900" b="1" dirty="0">
                <a:solidFill>
                  <a:prstClr val="white"/>
                </a:solidFill>
              </a:rPr>
              <a:t>. يا ربُ </a:t>
            </a:r>
            <a:r>
              <a:rPr lang="ar-EG" sz="2900" b="1" dirty="0" err="1">
                <a:solidFill>
                  <a:prstClr val="white"/>
                </a:solidFill>
              </a:rPr>
              <a:t>إرحم</a:t>
            </a:r>
            <a:r>
              <a:rPr lang="ar-EG" sz="2900" b="1" dirty="0">
                <a:solidFill>
                  <a:prstClr val="white"/>
                </a:solidFill>
              </a:rPr>
              <a:t>. يا ربُ </a:t>
            </a:r>
            <a:r>
              <a:rPr lang="ar-EG" sz="2900" b="1" dirty="0" err="1">
                <a:solidFill>
                  <a:prstClr val="white"/>
                </a:solidFill>
              </a:rPr>
              <a:t>إرحم</a:t>
            </a:r>
            <a:endParaRPr lang="fr-FR" sz="2900" b="1" dirty="0">
              <a:solidFill>
                <a:prstClr val="white"/>
              </a:solidFill>
            </a:endParaRPr>
          </a:p>
        </p:txBody>
      </p:sp>
      <p:sp>
        <p:nvSpPr>
          <p:cNvPr id="7" name="Rectangle 6"/>
          <p:cNvSpPr/>
          <p:nvPr/>
        </p:nvSpPr>
        <p:spPr>
          <a:xfrm>
            <a:off x="487644" y="4191000"/>
            <a:ext cx="11216712" cy="2092881"/>
          </a:xfrm>
          <a:prstGeom prst="rect">
            <a:avLst/>
          </a:prstGeom>
        </p:spPr>
        <p:txBody>
          <a:bodyPr wrap="square">
            <a:spAutoFit/>
          </a:bodyPr>
          <a:lstStyle/>
          <a:p>
            <a:pPr algn="ctr"/>
            <a:r>
              <a:rPr lang="fr-FR" sz="2600" b="1" dirty="0">
                <a:solidFill>
                  <a:prstClr val="white"/>
                </a:solidFill>
                <a:latin typeface="Book Antiqua" pitchFamily="18" charset="0"/>
              </a:rPr>
              <a:t>Que le sage garde et comprenne les miséricordes du Seigneur. Alléluia. Bénissez-moi, voici la </a:t>
            </a:r>
            <a:r>
              <a:rPr lang="fr-FR" sz="2600" b="1" dirty="0" err="1">
                <a:solidFill>
                  <a:prstClr val="white"/>
                </a:solidFill>
                <a:latin typeface="Book Antiqua" pitchFamily="18" charset="0"/>
              </a:rPr>
              <a:t>métanoia</a:t>
            </a:r>
            <a:r>
              <a:rPr lang="fr-FR" sz="2600" b="1" dirty="0">
                <a:solidFill>
                  <a:prstClr val="white"/>
                </a:solidFill>
                <a:latin typeface="Book Antiqua" pitchFamily="18" charset="0"/>
              </a:rPr>
              <a:t>, pardonnez-moi, mes pères et mes frères priez pour moi, par amour, je vous demande à tous de vous souvenir de moi. Gloire au Père… Maintenant…</a:t>
            </a:r>
          </a:p>
          <a:p>
            <a:pPr algn="ctr"/>
            <a:r>
              <a:rPr lang="fr-FR" sz="2600" b="1" dirty="0">
                <a:solidFill>
                  <a:prstClr val="white"/>
                </a:solidFill>
                <a:latin typeface="Book Antiqua" pitchFamily="18" charset="0"/>
              </a:rPr>
              <a:t>Amen Alléluia Pitié Seigneur Pitié Seigneur Pitié Seigneur</a:t>
            </a:r>
          </a:p>
        </p:txBody>
      </p:sp>
      <p:sp>
        <p:nvSpPr>
          <p:cNvPr id="12" name="Rectangle 11"/>
          <p:cNvSpPr/>
          <p:nvPr/>
        </p:nvSpPr>
        <p:spPr>
          <a:xfrm>
            <a:off x="487644" y="173247"/>
            <a:ext cx="6184420" cy="3323987"/>
          </a:xfrm>
          <a:prstGeom prst="rect">
            <a:avLst/>
          </a:prstGeom>
        </p:spPr>
        <p:txBody>
          <a:bodyPr wrap="square">
            <a:spAutoFit/>
          </a:bodyPr>
          <a:lstStyle/>
          <a:p>
            <a:pPr algn="just"/>
            <a:r>
              <a:rPr lang="fr-FR" sz="3000" dirty="0" err="1">
                <a:solidFill>
                  <a:prstClr val="white"/>
                </a:solidFill>
                <a:latin typeface="CS Avva Shenouda" pitchFamily="34" charset="0"/>
              </a:rPr>
              <a:t>Nim</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pe</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picabe</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ouoh</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ntef</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areh</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enai</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ouoh</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nceka</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eninai</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nte</a:t>
            </a:r>
            <a:r>
              <a:rPr lang="fr-FR" sz="3000" dirty="0">
                <a:solidFill>
                  <a:prstClr val="white"/>
                </a:solidFill>
                <a:latin typeface="CS Avva Shenouda" pitchFamily="34" charset="0"/>
              </a:rPr>
              <a:t> `P¡. a=l</a:t>
            </a:r>
            <a:br>
              <a:rPr lang="fr-FR" sz="3000" dirty="0">
                <a:solidFill>
                  <a:prstClr val="white"/>
                </a:solidFill>
                <a:latin typeface="CS Avva Shenouda" pitchFamily="34" charset="0"/>
              </a:rPr>
            </a:br>
            <a:r>
              <a:rPr lang="fr-FR" sz="3000" dirty="0">
                <a:solidFill>
                  <a:prstClr val="white"/>
                </a:solidFill>
                <a:latin typeface="CS Avva Shenouda" pitchFamily="34" charset="0"/>
              </a:rPr>
              <a:t>`</a:t>
            </a:r>
            <a:r>
              <a:rPr lang="fr-FR" sz="3000" dirty="0" err="1">
                <a:solidFill>
                  <a:prstClr val="white"/>
                </a:solidFill>
                <a:latin typeface="CS Avva Shenouda" pitchFamily="34" charset="0"/>
              </a:rPr>
              <a:t>Cmou</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eroi</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cmou</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eroi</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ic</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metanoia</a:t>
            </a:r>
            <a:r>
              <a:rPr lang="fr-FR" sz="3000" dirty="0">
                <a:solidFill>
                  <a:prstClr val="white"/>
                </a:solidFill>
                <a:latin typeface="CS Avva Shenouda" pitchFamily="34" charset="0"/>
              </a:rPr>
              <a:t> ,w </a:t>
            </a:r>
            <a:r>
              <a:rPr lang="fr-FR" sz="3000" dirty="0" err="1">
                <a:solidFill>
                  <a:prstClr val="white"/>
                </a:solidFill>
                <a:latin typeface="CS Avva Shenouda" pitchFamily="34" charset="0"/>
              </a:rPr>
              <a:t>nyi</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ebol</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naio</a:t>
            </a:r>
            <a:r>
              <a:rPr lang="fr-FR" sz="3000" dirty="0">
                <a:solidFill>
                  <a:prstClr val="white"/>
                </a:solidFill>
                <a:latin typeface="CS Avva Shenouda" pitchFamily="34" charset="0"/>
              </a:rPr>
              <a:t>] nem </a:t>
            </a:r>
            <a:r>
              <a:rPr lang="fr-FR" sz="3000" dirty="0" err="1">
                <a:solidFill>
                  <a:prstClr val="white"/>
                </a:solidFill>
                <a:latin typeface="CS Avva Shenouda" pitchFamily="34" charset="0"/>
              </a:rPr>
              <a:t>nacnyou</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slyl</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ehryi</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ejwi</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qen</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ouagapy</a:t>
            </a:r>
            <a:r>
              <a:rPr lang="fr-FR" sz="3000" dirty="0">
                <a:solidFill>
                  <a:prstClr val="white"/>
                </a:solidFill>
                <a:latin typeface="CS Avva Shenouda" pitchFamily="34" charset="0"/>
              </a:rPr>
              <a:t> ]]ho </a:t>
            </a:r>
            <a:r>
              <a:rPr lang="fr-FR" sz="3000" dirty="0" err="1">
                <a:solidFill>
                  <a:prstClr val="white"/>
                </a:solidFill>
                <a:latin typeface="CS Avva Shenouda" pitchFamily="34" charset="0"/>
              </a:rPr>
              <a:t>erwten</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aripameu`i</a:t>
            </a:r>
            <a:r>
              <a:rPr lang="fr-FR" sz="3000" dirty="0">
                <a:solidFill>
                  <a:prstClr val="white"/>
                </a:solidFill>
                <a:latin typeface="CS Avva Shenouda" pitchFamily="34" charset="0"/>
              </a:rPr>
              <a:t>. Doxa Pa]ri...K=e=n=i=n... `</a:t>
            </a:r>
            <a:r>
              <a:rPr lang="fr-FR" sz="3000" dirty="0" err="1">
                <a:solidFill>
                  <a:prstClr val="white"/>
                </a:solidFill>
                <a:latin typeface="CS Avva Shenouda" pitchFamily="34" charset="0"/>
              </a:rPr>
              <a:t>Amyn</a:t>
            </a:r>
            <a:r>
              <a:rPr lang="fr-FR" sz="3000" dirty="0">
                <a:solidFill>
                  <a:prstClr val="white"/>
                </a:solidFill>
                <a:latin typeface="CS Avva Shenouda" pitchFamily="34" charset="0"/>
              </a:rPr>
              <a:t> =a=l =k=e =k=e =k=e</a:t>
            </a:r>
          </a:p>
        </p:txBody>
      </p:sp>
      <p:sp>
        <p:nvSpPr>
          <p:cNvPr id="6" name="ZoneTexte 5">
            <a:extLst>
              <a:ext uri="{FF2B5EF4-FFF2-40B4-BE49-F238E27FC236}">
                <a16:creationId xmlns:a16="http://schemas.microsoft.com/office/drawing/2014/main" id="{515B665D-D328-4665-B465-9D4B8ECAE0B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8" name="ZoneTexte 7">
            <a:hlinkClick r:id="rId2" action="ppaction://hlinksldjump"/>
            <a:extLst>
              <a:ext uri="{FF2B5EF4-FFF2-40B4-BE49-F238E27FC236}">
                <a16:creationId xmlns:a16="http://schemas.microsoft.com/office/drawing/2014/main" id="{1B00BA78-5955-450F-22E0-097093044B5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66019919"/>
      </p:ext>
    </p:extLst>
  </p:cSld>
  <p:clrMapOvr>
    <a:masterClrMapping/>
  </p:clrMapOvr>
</p:sld>
</file>

<file path=ppt/slides/slide7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3046988"/>
          </a:xfrm>
          <a:prstGeom prst="rect">
            <a:avLst/>
          </a:prstGeom>
        </p:spPr>
        <p:txBody>
          <a:bodyPr wrap="square">
            <a:spAutoFit/>
          </a:bodyPr>
          <a:lstStyle/>
          <a:p>
            <a:pPr algn="just" rtl="1"/>
            <a:r>
              <a:rPr lang="ar-EG" sz="4800" dirty="0">
                <a:solidFill>
                  <a:prstClr val="white"/>
                </a:solidFill>
              </a:rPr>
              <a:t>في الشهر السادس، </a:t>
            </a:r>
            <a:endParaRPr lang="fr-FR" sz="4800" dirty="0">
              <a:solidFill>
                <a:prstClr val="white"/>
              </a:solidFill>
            </a:endParaRPr>
          </a:p>
          <a:p>
            <a:pPr algn="just" rtl="1"/>
            <a:r>
              <a:rPr lang="ar-EG" sz="4800" dirty="0">
                <a:solidFill>
                  <a:prstClr val="white"/>
                </a:solidFill>
              </a:rPr>
              <a:t>أرسل جبرائيل، </a:t>
            </a:r>
            <a:endParaRPr lang="fr-FR" sz="4800" dirty="0">
              <a:solidFill>
                <a:prstClr val="white"/>
              </a:solidFill>
            </a:endParaRPr>
          </a:p>
          <a:p>
            <a:pPr algn="just" rtl="1"/>
            <a:r>
              <a:rPr lang="ar-EG" sz="4800" dirty="0">
                <a:solidFill>
                  <a:prstClr val="white"/>
                </a:solidFill>
              </a:rPr>
              <a:t>كما في الإنجيل المقدس، </a:t>
            </a:r>
            <a:endParaRPr lang="fr-FR" sz="4800" dirty="0">
              <a:solidFill>
                <a:prstClr val="white"/>
              </a:solidFill>
            </a:endParaRPr>
          </a:p>
          <a:p>
            <a:pPr algn="just" rtl="1"/>
            <a:r>
              <a:rPr lang="ar-EG" sz="4800" dirty="0">
                <a:solidFill>
                  <a:prstClr val="white"/>
                </a:solidFill>
              </a:rPr>
              <a:t>وبشر مريم</a:t>
            </a:r>
            <a:endParaRPr lang="fr-FR" sz="4800" dirty="0">
              <a:solidFill>
                <a:prstClr val="white"/>
              </a:solidFill>
            </a:endParaRPr>
          </a:p>
        </p:txBody>
      </p:sp>
      <p:sp>
        <p:nvSpPr>
          <p:cNvPr id="6" name="Rectangle 5"/>
          <p:cNvSpPr/>
          <p:nvPr/>
        </p:nvSpPr>
        <p:spPr>
          <a:xfrm>
            <a:off x="457200" y="250770"/>
            <a:ext cx="6214864" cy="2554545"/>
          </a:xfrm>
          <a:prstGeom prst="rect">
            <a:avLst/>
          </a:prstGeom>
        </p:spPr>
        <p:txBody>
          <a:bodyPr wrap="square">
            <a:spAutoFit/>
          </a:bodyPr>
          <a:lstStyle/>
          <a:p>
            <a:pPr algn="just"/>
            <a:r>
              <a:rPr lang="pt-BR" sz="4000" dirty="0">
                <a:solidFill>
                  <a:prstClr val="white"/>
                </a:solidFill>
                <a:latin typeface="CS Avva Shenouda" pitchFamily="34" charset="0"/>
              </a:rPr>
              <a:t>Qen pi`abot `mmah coou @ auouwrp `nGabriyl @ qen pi`eu`aggelion =e=;=u @ afhisennoufi `mMari`a. </a:t>
            </a:r>
            <a:endParaRPr lang="fr-FR" sz="4000" dirty="0">
              <a:solidFill>
                <a:prstClr val="white"/>
              </a:solidFill>
              <a:latin typeface="CS Avva Shenouda" pitchFamily="34" charset="0"/>
            </a:endParaRPr>
          </a:p>
        </p:txBody>
      </p:sp>
      <p:sp>
        <p:nvSpPr>
          <p:cNvPr id="7" name="Rectangle 6"/>
          <p:cNvSpPr/>
          <p:nvPr/>
        </p:nvSpPr>
        <p:spPr>
          <a:xfrm>
            <a:off x="1775520" y="39624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Quand arriva le sixième mois</a:t>
            </a:r>
          </a:p>
          <a:p>
            <a:pPr algn="ctr"/>
            <a:r>
              <a:rPr lang="fr-FR" sz="3600" b="1" dirty="0">
                <a:solidFill>
                  <a:prstClr val="white"/>
                </a:solidFill>
                <a:latin typeface="Book Antiqua" pitchFamily="18" charset="0"/>
              </a:rPr>
              <a:t>L’ange Gabriel fut envoyé </a:t>
            </a:r>
          </a:p>
          <a:p>
            <a:pPr algn="ctr"/>
            <a:r>
              <a:rPr lang="fr-FR" sz="3600" b="1" dirty="0">
                <a:solidFill>
                  <a:prstClr val="white"/>
                </a:solidFill>
                <a:latin typeface="Book Antiqua" pitchFamily="18" charset="0"/>
              </a:rPr>
              <a:t>C’est dit dans le saint Evangile</a:t>
            </a:r>
          </a:p>
          <a:p>
            <a:pPr algn="ctr"/>
            <a:r>
              <a:rPr lang="fr-FR" sz="3600" b="1" dirty="0">
                <a:solidFill>
                  <a:prstClr val="white"/>
                </a:solidFill>
                <a:latin typeface="Book Antiqua" pitchFamily="18" charset="0"/>
              </a:rPr>
              <a:t>Et à Marie, porta l’annonce</a:t>
            </a:r>
          </a:p>
        </p:txBody>
      </p:sp>
      <p:sp>
        <p:nvSpPr>
          <p:cNvPr id="4" name="ZoneTexte 3">
            <a:extLst>
              <a:ext uri="{FF2B5EF4-FFF2-40B4-BE49-F238E27FC236}">
                <a16:creationId xmlns:a16="http://schemas.microsoft.com/office/drawing/2014/main" id="{941E18F3-3E1A-DBDA-7144-C4FD38D43D4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1F57E312-7419-7E46-0477-7F97C979BD5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51475785"/>
      </p:ext>
    </p:extLst>
  </p:cSld>
  <p:clrMapOvr>
    <a:masterClrMapping/>
  </p:clrMapOvr>
</p:sld>
</file>

<file path=ppt/slides/slide7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2800767"/>
          </a:xfrm>
          <a:prstGeom prst="rect">
            <a:avLst/>
          </a:prstGeom>
        </p:spPr>
        <p:txBody>
          <a:bodyPr wrap="square">
            <a:spAutoFit/>
          </a:bodyPr>
          <a:lstStyle/>
          <a:p>
            <a:pPr algn="just" rtl="1"/>
            <a:r>
              <a:rPr lang="ar-EG" sz="4400" dirty="0">
                <a:solidFill>
                  <a:prstClr val="white"/>
                </a:solidFill>
              </a:rPr>
              <a:t>أرسل جبرائيل، </a:t>
            </a:r>
            <a:endParaRPr lang="fr-FR" sz="4400" dirty="0">
              <a:solidFill>
                <a:prstClr val="white"/>
              </a:solidFill>
            </a:endParaRPr>
          </a:p>
          <a:p>
            <a:pPr algn="just" rtl="1"/>
            <a:r>
              <a:rPr lang="ar-EG" sz="4400" dirty="0">
                <a:solidFill>
                  <a:prstClr val="white"/>
                </a:solidFill>
              </a:rPr>
              <a:t>خدم الخلاص، </a:t>
            </a:r>
            <a:endParaRPr lang="fr-FR" sz="4400" dirty="0">
              <a:solidFill>
                <a:prstClr val="white"/>
              </a:solidFill>
            </a:endParaRPr>
          </a:p>
          <a:p>
            <a:pPr algn="just" rtl="1"/>
            <a:r>
              <a:rPr lang="ar-EG" sz="4400" dirty="0">
                <a:solidFill>
                  <a:prstClr val="white"/>
                </a:solidFill>
              </a:rPr>
              <a:t>أرسل العبد الغير </a:t>
            </a:r>
            <a:r>
              <a:rPr lang="ar-EG" sz="4400" dirty="0" err="1">
                <a:solidFill>
                  <a:prstClr val="white"/>
                </a:solidFill>
              </a:rPr>
              <a:t>الجسدانى</a:t>
            </a:r>
            <a:r>
              <a:rPr lang="ar-EG" sz="4400" dirty="0">
                <a:solidFill>
                  <a:prstClr val="white"/>
                </a:solidFill>
              </a:rPr>
              <a:t>، </a:t>
            </a:r>
            <a:endParaRPr lang="fr-FR" sz="4400" dirty="0">
              <a:solidFill>
                <a:prstClr val="white"/>
              </a:solidFill>
            </a:endParaRPr>
          </a:p>
          <a:p>
            <a:pPr algn="just" rtl="1"/>
            <a:r>
              <a:rPr lang="ar-EG" sz="4400" dirty="0">
                <a:solidFill>
                  <a:prstClr val="white"/>
                </a:solidFill>
              </a:rPr>
              <a:t>إلى العذراء الغير الدنسة</a:t>
            </a:r>
            <a:endParaRPr lang="fr-FR" sz="4400" dirty="0">
              <a:solidFill>
                <a:prstClr val="white"/>
              </a:solidFill>
            </a:endParaRPr>
          </a:p>
        </p:txBody>
      </p:sp>
      <p:sp>
        <p:nvSpPr>
          <p:cNvPr id="6" name="Rectangle 5"/>
          <p:cNvSpPr/>
          <p:nvPr/>
        </p:nvSpPr>
        <p:spPr>
          <a:xfrm>
            <a:off x="457200" y="250770"/>
            <a:ext cx="6142856" cy="3170099"/>
          </a:xfrm>
          <a:prstGeom prst="rect">
            <a:avLst/>
          </a:prstGeom>
        </p:spPr>
        <p:txBody>
          <a:bodyPr wrap="square">
            <a:spAutoFit/>
          </a:bodyPr>
          <a:lstStyle/>
          <a:p>
            <a:pPr algn="just"/>
            <a:r>
              <a:rPr lang="pt-BR" sz="4000" dirty="0">
                <a:solidFill>
                  <a:prstClr val="white"/>
                </a:solidFill>
                <a:latin typeface="CS Avva Shenouda" pitchFamily="34" charset="0"/>
              </a:rPr>
              <a:t>¿ Auouwrp `nGabriyl @ aferdiakonin `mpioujai </a:t>
            </a:r>
            <a:br>
              <a:rPr lang="pt-BR" sz="4000" dirty="0">
                <a:solidFill>
                  <a:prstClr val="white"/>
                </a:solidFill>
                <a:latin typeface="CS Avva Shenouda" pitchFamily="34" charset="0"/>
              </a:rPr>
            </a:br>
            <a:r>
              <a:rPr lang="pt-BR" sz="4000" dirty="0">
                <a:solidFill>
                  <a:prstClr val="white"/>
                </a:solidFill>
                <a:latin typeface="CS Avva Shenouda" pitchFamily="34" charset="0"/>
              </a:rPr>
              <a:t>@ auouwrp `mpibwk</a:t>
            </a:r>
            <a:br>
              <a:rPr lang="pt-BR" sz="4000" dirty="0">
                <a:solidFill>
                  <a:prstClr val="white"/>
                </a:solidFill>
                <a:latin typeface="CS Avva Shenouda" pitchFamily="34" charset="0"/>
              </a:rPr>
            </a:br>
            <a:r>
              <a:rPr lang="pt-BR" sz="4000" dirty="0">
                <a:solidFill>
                  <a:prstClr val="white"/>
                </a:solidFill>
                <a:latin typeface="CS Avva Shenouda" pitchFamily="34" charset="0"/>
              </a:rPr>
              <a:t>`n`acwmatoc @ sa ]par;enoc `n`at;wleb.</a:t>
            </a:r>
            <a:endParaRPr lang="fr-FR" sz="4000" dirty="0">
              <a:solidFill>
                <a:prstClr val="white"/>
              </a:solidFill>
              <a:latin typeface="CS Avva Shenouda" pitchFamily="34" charset="0"/>
            </a:endParaRPr>
          </a:p>
        </p:txBody>
      </p:sp>
      <p:sp>
        <p:nvSpPr>
          <p:cNvPr id="7" name="Rectangle 6"/>
          <p:cNvSpPr/>
          <p:nvPr/>
        </p:nvSpPr>
        <p:spPr>
          <a:xfrm>
            <a:off x="1775520" y="39624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L’ange Gabriel fut envoyé</a:t>
            </a:r>
          </a:p>
          <a:p>
            <a:pPr algn="ctr"/>
            <a:r>
              <a:rPr lang="fr-FR" sz="3600" b="1" dirty="0">
                <a:solidFill>
                  <a:prstClr val="white"/>
                </a:solidFill>
                <a:latin typeface="Book Antiqua" pitchFamily="18" charset="0"/>
              </a:rPr>
              <a:t>Lui qui a servi le Salut</a:t>
            </a:r>
          </a:p>
          <a:p>
            <a:pPr algn="ctr"/>
            <a:r>
              <a:rPr lang="fr-FR" sz="3600" b="1" dirty="0">
                <a:solidFill>
                  <a:prstClr val="white"/>
                </a:solidFill>
                <a:latin typeface="Book Antiqua" pitchFamily="18" charset="0"/>
              </a:rPr>
              <a:t>Le serviteur incorporel</a:t>
            </a:r>
          </a:p>
          <a:p>
            <a:pPr algn="ctr"/>
            <a:r>
              <a:rPr lang="fr-FR" sz="3600" b="1" dirty="0">
                <a:solidFill>
                  <a:prstClr val="white"/>
                </a:solidFill>
                <a:latin typeface="Book Antiqua" pitchFamily="18" charset="0"/>
              </a:rPr>
              <a:t>Devant la Vierge sans souillure</a:t>
            </a:r>
          </a:p>
        </p:txBody>
      </p:sp>
      <p:sp>
        <p:nvSpPr>
          <p:cNvPr id="4" name="ZoneTexte 3">
            <a:extLst>
              <a:ext uri="{FF2B5EF4-FFF2-40B4-BE49-F238E27FC236}">
                <a16:creationId xmlns:a16="http://schemas.microsoft.com/office/drawing/2014/main" id="{D25D0C78-43D6-9AF8-E65F-270AA4ACE25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F44288DD-024E-1C28-CCE0-5755CA2EF1F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18390542"/>
      </p:ext>
    </p:extLst>
  </p:cSld>
  <p:clrMapOvr>
    <a:masterClrMapping/>
  </p:clrMapOvr>
</p:sld>
</file>

<file path=ppt/slides/slide7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3046988"/>
          </a:xfrm>
          <a:prstGeom prst="rect">
            <a:avLst/>
          </a:prstGeom>
        </p:spPr>
        <p:txBody>
          <a:bodyPr wrap="square">
            <a:spAutoFit/>
          </a:bodyPr>
          <a:lstStyle/>
          <a:p>
            <a:pPr algn="just" rtl="1"/>
            <a:r>
              <a:rPr lang="ar-EG" sz="4800" dirty="0">
                <a:solidFill>
                  <a:prstClr val="white"/>
                </a:solidFill>
              </a:rPr>
              <a:t>أرسل جبرائيل، </a:t>
            </a:r>
            <a:endParaRPr lang="fr-FR" sz="4800" dirty="0">
              <a:solidFill>
                <a:prstClr val="white"/>
              </a:solidFill>
            </a:endParaRPr>
          </a:p>
          <a:p>
            <a:pPr algn="just" rtl="1"/>
            <a:r>
              <a:rPr lang="ar-EG" sz="4800" dirty="0">
                <a:solidFill>
                  <a:prstClr val="white"/>
                </a:solidFill>
              </a:rPr>
              <a:t>أقامنا بالدعوة الجديدة، </a:t>
            </a:r>
            <a:endParaRPr lang="fr-FR" sz="4800" dirty="0">
              <a:solidFill>
                <a:prstClr val="white"/>
              </a:solidFill>
            </a:endParaRPr>
          </a:p>
          <a:p>
            <a:pPr algn="just" rtl="1"/>
            <a:r>
              <a:rPr lang="ar-EG" sz="4800" dirty="0">
                <a:solidFill>
                  <a:prstClr val="white"/>
                </a:solidFill>
              </a:rPr>
              <a:t>أرسل الحر إلى، </a:t>
            </a:r>
            <a:endParaRPr lang="fr-FR" sz="4800" dirty="0">
              <a:solidFill>
                <a:prstClr val="white"/>
              </a:solidFill>
            </a:endParaRPr>
          </a:p>
          <a:p>
            <a:pPr algn="just" rtl="1"/>
            <a:r>
              <a:rPr lang="ar-EG" sz="4800" dirty="0">
                <a:solidFill>
                  <a:prstClr val="white"/>
                </a:solidFill>
              </a:rPr>
              <a:t>الفتاه </a:t>
            </a:r>
            <a:r>
              <a:rPr lang="ar-EG" sz="4800" dirty="0" err="1">
                <a:solidFill>
                  <a:prstClr val="white"/>
                </a:solidFill>
              </a:rPr>
              <a:t>العفيفية</a:t>
            </a:r>
            <a:endParaRPr lang="fr-FR" sz="4800" dirty="0">
              <a:solidFill>
                <a:prstClr val="white"/>
              </a:solidFill>
            </a:endParaRPr>
          </a:p>
        </p:txBody>
      </p:sp>
      <p:sp>
        <p:nvSpPr>
          <p:cNvPr id="6" name="Rectangle 5"/>
          <p:cNvSpPr/>
          <p:nvPr/>
        </p:nvSpPr>
        <p:spPr>
          <a:xfrm>
            <a:off x="457200" y="250770"/>
            <a:ext cx="6214864" cy="3170099"/>
          </a:xfrm>
          <a:prstGeom prst="rect">
            <a:avLst/>
          </a:prstGeom>
        </p:spPr>
        <p:txBody>
          <a:bodyPr wrap="square">
            <a:spAutoFit/>
          </a:bodyPr>
          <a:lstStyle/>
          <a:p>
            <a:pPr algn="just"/>
            <a:r>
              <a:rPr lang="pt-BR" sz="4000" dirty="0">
                <a:solidFill>
                  <a:prstClr val="white"/>
                </a:solidFill>
                <a:latin typeface="CS Avva Shenouda" pitchFamily="34" charset="0"/>
              </a:rPr>
              <a:t>Auouwrp `nGabriyl @ aftounocten qen pi;whem `mberi @ auouwrp `mpi`eleu;eroc @ sa ]`alou `ncemne.</a:t>
            </a:r>
            <a:endParaRPr lang="fr-FR" sz="4000" dirty="0">
              <a:solidFill>
                <a:prstClr val="white"/>
              </a:solidFill>
              <a:latin typeface="CS Avva Shenouda" pitchFamily="34" charset="0"/>
            </a:endParaRPr>
          </a:p>
        </p:txBody>
      </p:sp>
      <p:sp>
        <p:nvSpPr>
          <p:cNvPr id="7" name="Rectangle 6"/>
          <p:cNvSpPr/>
          <p:nvPr/>
        </p:nvSpPr>
        <p:spPr>
          <a:xfrm>
            <a:off x="1775520" y="40386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L’ange Gabriel fut envoyé</a:t>
            </a:r>
          </a:p>
          <a:p>
            <a:pPr algn="ctr"/>
            <a:r>
              <a:rPr lang="fr-FR" sz="3600" b="1" dirty="0">
                <a:solidFill>
                  <a:prstClr val="white"/>
                </a:solidFill>
                <a:latin typeface="Book Antiqua" pitchFamily="18" charset="0"/>
              </a:rPr>
              <a:t>Et avec son nouvel appel</a:t>
            </a:r>
          </a:p>
          <a:p>
            <a:pPr algn="ctr"/>
            <a:r>
              <a:rPr lang="fr-FR" sz="3600" b="1" dirty="0">
                <a:solidFill>
                  <a:prstClr val="white"/>
                </a:solidFill>
                <a:latin typeface="Book Antiqua" pitchFamily="18" charset="0"/>
              </a:rPr>
              <a:t>Voici, il nous a relevés </a:t>
            </a:r>
          </a:p>
          <a:p>
            <a:pPr algn="ctr"/>
            <a:r>
              <a:rPr lang="fr-FR" sz="3600" b="1" dirty="0">
                <a:solidFill>
                  <a:prstClr val="white"/>
                </a:solidFill>
                <a:latin typeface="Book Antiqua" pitchFamily="18" charset="0"/>
              </a:rPr>
              <a:t>Lui, l’ange libre vers la jeune chaste</a:t>
            </a:r>
          </a:p>
        </p:txBody>
      </p:sp>
      <p:sp>
        <p:nvSpPr>
          <p:cNvPr id="4" name="ZoneTexte 3">
            <a:extLst>
              <a:ext uri="{FF2B5EF4-FFF2-40B4-BE49-F238E27FC236}">
                <a16:creationId xmlns:a16="http://schemas.microsoft.com/office/drawing/2014/main" id="{75802E62-7B84-D02C-6679-C87CE2FD43E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1ECDC84F-3E7A-2EDB-BDA5-69CBCC48F00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67853015"/>
      </p:ext>
    </p:extLst>
  </p:cSld>
  <p:clrMapOvr>
    <a:masterClrMapping/>
  </p:clrMapOvr>
</p:sld>
</file>

<file path=ppt/slides/slide7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62736" cy="3046988"/>
          </a:xfrm>
          <a:prstGeom prst="rect">
            <a:avLst/>
          </a:prstGeom>
        </p:spPr>
        <p:txBody>
          <a:bodyPr wrap="square">
            <a:spAutoFit/>
          </a:bodyPr>
          <a:lstStyle/>
          <a:p>
            <a:pPr algn="just" rtl="1"/>
            <a:r>
              <a:rPr lang="ar-EG" sz="4800" dirty="0">
                <a:solidFill>
                  <a:prstClr val="white"/>
                </a:solidFill>
              </a:rPr>
              <a:t>أرسل جبرائيل، </a:t>
            </a:r>
            <a:endParaRPr lang="fr-FR" sz="4800" dirty="0">
              <a:solidFill>
                <a:prstClr val="white"/>
              </a:solidFill>
            </a:endParaRPr>
          </a:p>
          <a:p>
            <a:pPr algn="just" rtl="1"/>
            <a:r>
              <a:rPr lang="ar-EG" sz="4800" dirty="0">
                <a:solidFill>
                  <a:prstClr val="white"/>
                </a:solidFill>
              </a:rPr>
              <a:t>ليهيئ الخدر الحقيقي، </a:t>
            </a:r>
            <a:endParaRPr lang="fr-FR" sz="4800" dirty="0">
              <a:solidFill>
                <a:prstClr val="white"/>
              </a:solidFill>
            </a:endParaRPr>
          </a:p>
          <a:p>
            <a:pPr algn="just" rtl="1"/>
            <a:r>
              <a:rPr lang="ar-EG" sz="4800" dirty="0">
                <a:solidFill>
                  <a:prstClr val="white"/>
                </a:solidFill>
              </a:rPr>
              <a:t>أرسل غبريال، </a:t>
            </a:r>
            <a:endParaRPr lang="fr-FR" sz="4800" dirty="0">
              <a:solidFill>
                <a:prstClr val="white"/>
              </a:solidFill>
            </a:endParaRPr>
          </a:p>
          <a:p>
            <a:pPr algn="just" rtl="1"/>
            <a:r>
              <a:rPr lang="ar-EG" sz="4800" dirty="0">
                <a:solidFill>
                  <a:prstClr val="white"/>
                </a:solidFill>
              </a:rPr>
              <a:t>إلى البلاط العلوى</a:t>
            </a:r>
            <a:endParaRPr lang="fr-FR" sz="4800" dirty="0">
              <a:solidFill>
                <a:prstClr val="white"/>
              </a:solidFill>
            </a:endParaRPr>
          </a:p>
        </p:txBody>
      </p:sp>
      <p:sp>
        <p:nvSpPr>
          <p:cNvPr id="6" name="Rectangle 5"/>
          <p:cNvSpPr/>
          <p:nvPr/>
        </p:nvSpPr>
        <p:spPr>
          <a:xfrm>
            <a:off x="457200" y="250770"/>
            <a:ext cx="6214864" cy="2554545"/>
          </a:xfrm>
          <a:prstGeom prst="rect">
            <a:avLst/>
          </a:prstGeom>
        </p:spPr>
        <p:txBody>
          <a:bodyPr wrap="square">
            <a:spAutoFit/>
          </a:bodyPr>
          <a:lstStyle/>
          <a:p>
            <a:pPr algn="just"/>
            <a:r>
              <a:rPr lang="pt-BR" sz="4000" dirty="0">
                <a:solidFill>
                  <a:prstClr val="white"/>
                </a:solidFill>
                <a:latin typeface="CS Avva Shenouda" pitchFamily="34" charset="0"/>
              </a:rPr>
              <a:t>¿ Auouwrp `nGabriyl @ `ecebte pinumvioc `mmyi @ auouwrp `nGabriyl @ sa palation `m`p[ici`ikon.</a:t>
            </a:r>
            <a:endParaRPr lang="fr-FR" sz="4000" dirty="0">
              <a:solidFill>
                <a:prstClr val="white"/>
              </a:solidFill>
              <a:latin typeface="CS Avva Shenouda" pitchFamily="34" charset="0"/>
            </a:endParaRPr>
          </a:p>
        </p:txBody>
      </p:sp>
      <p:sp>
        <p:nvSpPr>
          <p:cNvPr id="7" name="Rectangle 6"/>
          <p:cNvSpPr/>
          <p:nvPr/>
        </p:nvSpPr>
        <p:spPr>
          <a:xfrm>
            <a:off x="1775520" y="39624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L’ange Gabriel fut envoyé</a:t>
            </a:r>
          </a:p>
          <a:p>
            <a:pPr algn="ctr"/>
            <a:r>
              <a:rPr lang="fr-FR" sz="3600" b="1" dirty="0">
                <a:solidFill>
                  <a:prstClr val="white"/>
                </a:solidFill>
                <a:latin typeface="Book Antiqua" pitchFamily="18" charset="0"/>
              </a:rPr>
              <a:t>Pour préparer le vrai époux</a:t>
            </a:r>
          </a:p>
          <a:p>
            <a:pPr algn="ctr"/>
            <a:r>
              <a:rPr lang="fr-FR" sz="3600" b="1" dirty="0">
                <a:solidFill>
                  <a:prstClr val="white"/>
                </a:solidFill>
                <a:latin typeface="Book Antiqua" pitchFamily="18" charset="0"/>
              </a:rPr>
              <a:t>L’ange Gabriel fut envoyé</a:t>
            </a:r>
          </a:p>
          <a:p>
            <a:pPr algn="ctr"/>
            <a:r>
              <a:rPr lang="fr-FR" sz="3600" b="1" dirty="0">
                <a:solidFill>
                  <a:prstClr val="white"/>
                </a:solidFill>
                <a:latin typeface="Book Antiqua" pitchFamily="18" charset="0"/>
              </a:rPr>
              <a:t>Devant la cour très élevée</a:t>
            </a:r>
          </a:p>
        </p:txBody>
      </p:sp>
      <p:sp>
        <p:nvSpPr>
          <p:cNvPr id="4" name="ZoneTexte 3">
            <a:extLst>
              <a:ext uri="{FF2B5EF4-FFF2-40B4-BE49-F238E27FC236}">
                <a16:creationId xmlns:a16="http://schemas.microsoft.com/office/drawing/2014/main" id="{BBEDF7FC-90F0-AA99-7D19-36A1B1719C5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2A728F2A-DF55-ACC8-991B-192528DA06A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88554192"/>
      </p:ext>
    </p:extLst>
  </p:cSld>
  <p:clrMapOvr>
    <a:masterClrMapping/>
  </p:clrMapOvr>
</p:sld>
</file>

<file path=ppt/slides/slide7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3046988"/>
          </a:xfrm>
          <a:prstGeom prst="rect">
            <a:avLst/>
          </a:prstGeom>
        </p:spPr>
        <p:txBody>
          <a:bodyPr wrap="square">
            <a:spAutoFit/>
          </a:bodyPr>
          <a:lstStyle/>
          <a:p>
            <a:pPr algn="just" rtl="1"/>
            <a:r>
              <a:rPr lang="ar-EG" sz="4800" dirty="0">
                <a:solidFill>
                  <a:prstClr val="white"/>
                </a:solidFill>
              </a:rPr>
              <a:t>سر عجيب، </a:t>
            </a:r>
            <a:endParaRPr lang="fr-FR" sz="4800" dirty="0">
              <a:solidFill>
                <a:prstClr val="white"/>
              </a:solidFill>
            </a:endParaRPr>
          </a:p>
          <a:p>
            <a:pPr algn="just" rtl="1"/>
            <a:r>
              <a:rPr lang="ar-EG" sz="4800" dirty="0">
                <a:solidFill>
                  <a:prstClr val="white"/>
                </a:solidFill>
              </a:rPr>
              <a:t>ومعجز مرتفع،</a:t>
            </a:r>
            <a:endParaRPr lang="fr-FR" sz="4800" dirty="0">
              <a:solidFill>
                <a:prstClr val="white"/>
              </a:solidFill>
            </a:endParaRPr>
          </a:p>
          <a:p>
            <a:pPr algn="just" rtl="1"/>
            <a:r>
              <a:rPr lang="ar-EG" sz="4800" dirty="0">
                <a:solidFill>
                  <a:prstClr val="white"/>
                </a:solidFill>
              </a:rPr>
              <a:t>لأن كلمة الأب، </a:t>
            </a:r>
            <a:endParaRPr lang="fr-FR" sz="4800" dirty="0">
              <a:solidFill>
                <a:prstClr val="white"/>
              </a:solidFill>
            </a:endParaRPr>
          </a:p>
          <a:p>
            <a:pPr algn="just" rtl="1"/>
            <a:r>
              <a:rPr lang="ar-EG" sz="4800" dirty="0">
                <a:solidFill>
                  <a:prstClr val="white"/>
                </a:solidFill>
              </a:rPr>
              <a:t>صار مع البشر</a:t>
            </a:r>
            <a:endParaRPr lang="fr-FR" sz="4800" dirty="0">
              <a:solidFill>
                <a:prstClr val="white"/>
              </a:solidFill>
            </a:endParaRPr>
          </a:p>
        </p:txBody>
      </p:sp>
      <p:sp>
        <p:nvSpPr>
          <p:cNvPr id="6" name="Rectangle 5"/>
          <p:cNvSpPr/>
          <p:nvPr/>
        </p:nvSpPr>
        <p:spPr>
          <a:xfrm>
            <a:off x="457200" y="250770"/>
            <a:ext cx="6142856" cy="2554545"/>
          </a:xfrm>
          <a:prstGeom prst="rect">
            <a:avLst/>
          </a:prstGeom>
        </p:spPr>
        <p:txBody>
          <a:bodyPr wrap="square">
            <a:spAutoFit/>
          </a:bodyPr>
          <a:lstStyle/>
          <a:p>
            <a:pPr algn="just"/>
            <a:r>
              <a:rPr lang="pt-BR" sz="4000" dirty="0">
                <a:solidFill>
                  <a:prstClr val="white"/>
                </a:solidFill>
                <a:latin typeface="CS Avva Shenouda" pitchFamily="34" charset="0"/>
              </a:rPr>
              <a:t>Oumuctyrion `n`svyri @ ouoh `mparadoxon et[oci @ je pilogoc `nte `Viwt @ afswpi nem nirwmi.</a:t>
            </a:r>
            <a:endParaRPr lang="fr-FR" sz="4000" dirty="0">
              <a:solidFill>
                <a:prstClr val="white"/>
              </a:solidFill>
              <a:latin typeface="CS Avva Shenouda" pitchFamily="34" charset="0"/>
            </a:endParaRPr>
          </a:p>
        </p:txBody>
      </p:sp>
      <p:sp>
        <p:nvSpPr>
          <p:cNvPr id="7" name="Rectangle 6"/>
          <p:cNvSpPr/>
          <p:nvPr/>
        </p:nvSpPr>
        <p:spPr>
          <a:xfrm>
            <a:off x="1775520" y="39624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Aussi quel étrange mystère</a:t>
            </a:r>
          </a:p>
          <a:p>
            <a:pPr algn="ctr"/>
            <a:r>
              <a:rPr lang="fr-FR" sz="3600" b="1" dirty="0">
                <a:solidFill>
                  <a:prstClr val="white"/>
                </a:solidFill>
                <a:latin typeface="Book Antiqua" pitchFamily="18" charset="0"/>
              </a:rPr>
              <a:t>Et quel miracle très élevé</a:t>
            </a:r>
          </a:p>
          <a:p>
            <a:pPr algn="ctr"/>
            <a:r>
              <a:rPr lang="fr-FR" sz="3600" b="1" dirty="0">
                <a:solidFill>
                  <a:prstClr val="white"/>
                </a:solidFill>
                <a:latin typeface="Book Antiqua" pitchFamily="18" charset="0"/>
              </a:rPr>
              <a:t>Voici le Verbe unique du Père</a:t>
            </a:r>
          </a:p>
          <a:p>
            <a:pPr algn="ctr"/>
            <a:r>
              <a:rPr lang="fr-FR" sz="3600" b="1" dirty="0">
                <a:solidFill>
                  <a:prstClr val="white"/>
                </a:solidFill>
                <a:latin typeface="Book Antiqua" pitchFamily="18" charset="0"/>
              </a:rPr>
              <a:t>A habité parmi les hommes</a:t>
            </a:r>
          </a:p>
        </p:txBody>
      </p:sp>
      <p:sp>
        <p:nvSpPr>
          <p:cNvPr id="4" name="ZoneTexte 3">
            <a:extLst>
              <a:ext uri="{FF2B5EF4-FFF2-40B4-BE49-F238E27FC236}">
                <a16:creationId xmlns:a16="http://schemas.microsoft.com/office/drawing/2014/main" id="{A905C0C0-5C74-9FC9-984C-66D239CE594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169940D8-3BD5-6FD1-56DA-3ADA2BF2842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70022920"/>
      </p:ext>
    </p:extLst>
  </p:cSld>
  <p:clrMapOvr>
    <a:masterClrMapping/>
  </p:clrMapOvr>
</p:sld>
</file>

<file path=ppt/slides/slide71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62736" cy="2800767"/>
          </a:xfrm>
          <a:prstGeom prst="rect">
            <a:avLst/>
          </a:prstGeom>
        </p:spPr>
        <p:txBody>
          <a:bodyPr wrap="square">
            <a:spAutoFit/>
          </a:bodyPr>
          <a:lstStyle/>
          <a:p>
            <a:pPr algn="just" rtl="1"/>
            <a:r>
              <a:rPr lang="ar-EG" sz="4400" dirty="0">
                <a:solidFill>
                  <a:prstClr val="white"/>
                </a:solidFill>
              </a:rPr>
              <a:t>نسجد له ونمجده، </a:t>
            </a:r>
            <a:endParaRPr lang="fr-FR" sz="4400" dirty="0">
              <a:solidFill>
                <a:prstClr val="white"/>
              </a:solidFill>
            </a:endParaRPr>
          </a:p>
          <a:p>
            <a:pPr algn="just" rtl="1"/>
            <a:r>
              <a:rPr lang="ar-EG" sz="4400" dirty="0">
                <a:solidFill>
                  <a:prstClr val="white"/>
                </a:solidFill>
              </a:rPr>
              <a:t>مع أبيه الغير المدرك،</a:t>
            </a:r>
            <a:endParaRPr lang="fr-FR" sz="4400" dirty="0">
              <a:solidFill>
                <a:prstClr val="white"/>
              </a:solidFill>
            </a:endParaRPr>
          </a:p>
          <a:p>
            <a:pPr algn="just" rtl="1"/>
            <a:r>
              <a:rPr lang="ar-EG" sz="4400" dirty="0">
                <a:solidFill>
                  <a:prstClr val="white"/>
                </a:solidFill>
              </a:rPr>
              <a:t> والروح المعزى، </a:t>
            </a:r>
            <a:endParaRPr lang="fr-FR" sz="4400" dirty="0">
              <a:solidFill>
                <a:prstClr val="white"/>
              </a:solidFill>
            </a:endParaRPr>
          </a:p>
          <a:p>
            <a:pPr algn="just" rtl="1"/>
            <a:r>
              <a:rPr lang="ar-EG" sz="4400" dirty="0">
                <a:solidFill>
                  <a:prstClr val="white"/>
                </a:solidFill>
              </a:rPr>
              <a:t>لأنه أتي وخلصنا</a:t>
            </a:r>
            <a:endParaRPr lang="fr-FR" sz="4400" dirty="0">
              <a:solidFill>
                <a:prstClr val="white"/>
              </a:solidFill>
            </a:endParaRPr>
          </a:p>
        </p:txBody>
      </p:sp>
      <p:sp>
        <p:nvSpPr>
          <p:cNvPr id="6" name="Rectangle 5"/>
          <p:cNvSpPr/>
          <p:nvPr/>
        </p:nvSpPr>
        <p:spPr>
          <a:xfrm>
            <a:off x="457200" y="250770"/>
            <a:ext cx="6552728" cy="2308324"/>
          </a:xfrm>
          <a:prstGeom prst="rect">
            <a:avLst/>
          </a:prstGeom>
        </p:spPr>
        <p:txBody>
          <a:bodyPr wrap="square">
            <a:spAutoFit/>
          </a:bodyPr>
          <a:lstStyle/>
          <a:p>
            <a:pPr algn="just"/>
            <a:r>
              <a:rPr lang="pt-BR" sz="3600" dirty="0">
                <a:solidFill>
                  <a:prstClr val="white"/>
                </a:solidFill>
                <a:latin typeface="CS Avva Shenouda" pitchFamily="34" charset="0"/>
              </a:rPr>
              <a:t>¿ Tenouwst `mmof ten]`wou naf @ nem Pefiwt `nat`stahof @ nem Pi`pneuma `mParaklyton @ je af`i afcw] `mmon.</a:t>
            </a:r>
            <a:endParaRPr lang="fr-FR" sz="3600" dirty="0">
              <a:solidFill>
                <a:prstClr val="white"/>
              </a:solidFill>
              <a:latin typeface="CS Avva Shenouda" pitchFamily="34" charset="0"/>
            </a:endParaRPr>
          </a:p>
        </p:txBody>
      </p:sp>
      <p:sp>
        <p:nvSpPr>
          <p:cNvPr id="7" name="Rectangle 6"/>
          <p:cNvSpPr/>
          <p:nvPr/>
        </p:nvSpPr>
        <p:spPr>
          <a:xfrm>
            <a:off x="2635482" y="3429000"/>
            <a:ext cx="6552728" cy="2062103"/>
          </a:xfrm>
          <a:prstGeom prst="rect">
            <a:avLst/>
          </a:prstGeom>
        </p:spPr>
        <p:txBody>
          <a:bodyPr wrap="square">
            <a:spAutoFit/>
          </a:bodyPr>
          <a:lstStyle/>
          <a:p>
            <a:pPr algn="ctr"/>
            <a:r>
              <a:rPr lang="fr-FR" sz="3200" b="1" dirty="0">
                <a:solidFill>
                  <a:prstClr val="white"/>
                </a:solidFill>
                <a:latin typeface="Book Antiqua" pitchFamily="18" charset="0"/>
              </a:rPr>
              <a:t>Adorons-Le, glorifions-Le</a:t>
            </a:r>
          </a:p>
          <a:p>
            <a:pPr algn="ctr"/>
            <a:r>
              <a:rPr lang="fr-FR" sz="3200" b="1" dirty="0">
                <a:solidFill>
                  <a:prstClr val="white"/>
                </a:solidFill>
                <a:latin typeface="Book Antiqua" pitchFamily="18" charset="0"/>
              </a:rPr>
              <a:t>Avec Son Père insaisissable</a:t>
            </a:r>
          </a:p>
          <a:p>
            <a:pPr algn="ctr"/>
            <a:r>
              <a:rPr lang="fr-FR" sz="3200" b="1" dirty="0">
                <a:solidFill>
                  <a:prstClr val="white"/>
                </a:solidFill>
                <a:latin typeface="Book Antiqua" pitchFamily="18" charset="0"/>
              </a:rPr>
              <a:t>Avec l’Esprit consolateur</a:t>
            </a:r>
          </a:p>
          <a:p>
            <a:pPr algn="ctr"/>
            <a:r>
              <a:rPr lang="fr-FR" sz="3200" b="1" dirty="0">
                <a:solidFill>
                  <a:prstClr val="white"/>
                </a:solidFill>
                <a:latin typeface="Book Antiqua" pitchFamily="18" charset="0"/>
              </a:rPr>
              <a:t>Car Il vint et Il nous sauva</a:t>
            </a:r>
          </a:p>
        </p:txBody>
      </p:sp>
      <p:sp>
        <p:nvSpPr>
          <p:cNvPr id="11" name="Rectangle 10">
            <a:hlinkClick r:id="rId2" action="ppaction://hlinksldjump"/>
          </p:cNvPr>
          <p:cNvSpPr/>
          <p:nvPr/>
        </p:nvSpPr>
        <p:spPr>
          <a:xfrm>
            <a:off x="10177102"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Swpi</a:t>
            </a:r>
            <a:r>
              <a:rPr lang="fr-FR" dirty="0">
                <a:solidFill>
                  <a:prstClr val="white"/>
                </a:solidFill>
                <a:latin typeface="CS Avva Shenouda" pitchFamily="34" charset="0"/>
              </a:rPr>
              <a:t> `</a:t>
            </a:r>
            <a:r>
              <a:rPr lang="fr-FR" dirty="0" err="1">
                <a:solidFill>
                  <a:prstClr val="white"/>
                </a:solidFill>
                <a:latin typeface="CS Avva Shenouda" pitchFamily="34" charset="0"/>
              </a:rPr>
              <a:t>n;o</a:t>
            </a:r>
            <a:endParaRPr lang="fr-FR" dirty="0">
              <a:solidFill>
                <a:prstClr val="white"/>
              </a:solidFill>
            </a:endParaRPr>
          </a:p>
        </p:txBody>
      </p:sp>
      <p:sp>
        <p:nvSpPr>
          <p:cNvPr id="12" name="Rectangle 11">
            <a:hlinkClick r:id="rId3" action="ppaction://hlinksldjump"/>
          </p:cNvPr>
          <p:cNvSpPr/>
          <p:nvPr/>
        </p:nvSpPr>
        <p:spPr>
          <a:xfrm>
            <a:off x="7383760"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300" dirty="0">
                <a:solidFill>
                  <a:prstClr val="white"/>
                </a:solidFill>
                <a:latin typeface="Book Antiqua" pitchFamily="18" charset="0"/>
              </a:rPr>
              <a:t>6</a:t>
            </a:r>
            <a:r>
              <a:rPr lang="fr-FR" sz="1300" baseline="30000" dirty="0">
                <a:solidFill>
                  <a:prstClr val="white"/>
                </a:solidFill>
                <a:latin typeface="Book Antiqua" pitchFamily="18" charset="0"/>
              </a:rPr>
              <a:t>ème</a:t>
            </a:r>
            <a:r>
              <a:rPr lang="fr-FR" sz="1300" dirty="0">
                <a:solidFill>
                  <a:prstClr val="white"/>
                </a:solidFill>
                <a:latin typeface="Book Antiqua" pitchFamily="18" charset="0"/>
              </a:rPr>
              <a:t> Doxologie de </a:t>
            </a:r>
            <a:r>
              <a:rPr lang="fr-FR" sz="1300" dirty="0" err="1">
                <a:solidFill>
                  <a:prstClr val="white"/>
                </a:solidFill>
                <a:latin typeface="Book Antiqua" pitchFamily="18" charset="0"/>
              </a:rPr>
              <a:t>Kiahk</a:t>
            </a:r>
            <a:endParaRPr lang="fr-FR" sz="1300" dirty="0">
              <a:solidFill>
                <a:prstClr val="white"/>
              </a:solidFill>
            </a:endParaRPr>
          </a:p>
        </p:txBody>
      </p:sp>
      <p:sp>
        <p:nvSpPr>
          <p:cNvPr id="17" name="Rectangle 16">
            <a:hlinkClick r:id="rId4" action="ppaction://hlinksldjump"/>
          </p:cNvPr>
          <p:cNvSpPr/>
          <p:nvPr/>
        </p:nvSpPr>
        <p:spPr>
          <a:xfrm>
            <a:off x="5943600"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300" dirty="0">
                <a:solidFill>
                  <a:prstClr val="white"/>
                </a:solidFill>
                <a:latin typeface="Book Antiqua" pitchFamily="18" charset="0"/>
              </a:rPr>
              <a:t>5</a:t>
            </a:r>
            <a:r>
              <a:rPr lang="fr-FR" sz="1300" baseline="30000" dirty="0">
                <a:solidFill>
                  <a:prstClr val="white"/>
                </a:solidFill>
                <a:latin typeface="Book Antiqua" pitchFamily="18" charset="0"/>
              </a:rPr>
              <a:t>ème</a:t>
            </a:r>
            <a:r>
              <a:rPr lang="fr-FR" sz="1300" dirty="0">
                <a:solidFill>
                  <a:prstClr val="white"/>
                </a:solidFill>
                <a:latin typeface="Book Antiqua" pitchFamily="18" charset="0"/>
              </a:rPr>
              <a:t> Doxologie de </a:t>
            </a:r>
            <a:r>
              <a:rPr lang="fr-FR" sz="1300" dirty="0" err="1">
                <a:solidFill>
                  <a:prstClr val="white"/>
                </a:solidFill>
                <a:latin typeface="Book Antiqua" pitchFamily="18" charset="0"/>
              </a:rPr>
              <a:t>Kiahk</a:t>
            </a:r>
            <a:endParaRPr lang="fr-FR" sz="1300" dirty="0">
              <a:solidFill>
                <a:prstClr val="white"/>
              </a:solidFill>
            </a:endParaRPr>
          </a:p>
        </p:txBody>
      </p:sp>
      <p:sp>
        <p:nvSpPr>
          <p:cNvPr id="13" name="Rectangle 12">
            <a:hlinkClick r:id="rId5" action="ppaction://hlinksldjump"/>
          </p:cNvPr>
          <p:cNvSpPr/>
          <p:nvPr/>
        </p:nvSpPr>
        <p:spPr>
          <a:xfrm>
            <a:off x="8771926"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dirty="0" err="1">
                <a:solidFill>
                  <a:prstClr val="white"/>
                </a:solidFill>
                <a:latin typeface="CS Avva Shenouda" pitchFamily="34" charset="0"/>
              </a:rPr>
              <a:t>Temetnis</a:t>
            </a:r>
            <a:r>
              <a:rPr lang="fr-FR" sz="1600" dirty="0">
                <a:solidFill>
                  <a:prstClr val="white"/>
                </a:solidFill>
                <a:latin typeface="CS Avva Shenouda" pitchFamily="34" charset="0"/>
              </a:rPr>
              <a:t>]</a:t>
            </a:r>
            <a:endParaRPr lang="fr-FR" sz="1600" dirty="0">
              <a:solidFill>
                <a:prstClr val="white"/>
              </a:solidFill>
            </a:endParaRPr>
          </a:p>
        </p:txBody>
      </p:sp>
      <p:sp>
        <p:nvSpPr>
          <p:cNvPr id="14" name="Rectangle 13">
            <a:hlinkClick r:id="rId2" action="ppaction://hlinksldjump"/>
          </p:cNvPr>
          <p:cNvSpPr/>
          <p:nvPr/>
        </p:nvSpPr>
        <p:spPr>
          <a:xfrm>
            <a:off x="10177102"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Swpi</a:t>
            </a:r>
            <a:r>
              <a:rPr lang="fr-FR" dirty="0">
                <a:solidFill>
                  <a:prstClr val="white"/>
                </a:solidFill>
                <a:latin typeface="CS Avva Shenouda" pitchFamily="34" charset="0"/>
              </a:rPr>
              <a:t> `</a:t>
            </a:r>
            <a:r>
              <a:rPr lang="fr-FR" dirty="0" err="1">
                <a:solidFill>
                  <a:prstClr val="white"/>
                </a:solidFill>
                <a:latin typeface="CS Avva Shenouda" pitchFamily="34" charset="0"/>
              </a:rPr>
              <a:t>n;o</a:t>
            </a:r>
            <a:endParaRPr lang="fr-FR" dirty="0">
              <a:solidFill>
                <a:prstClr val="white"/>
              </a:solidFill>
            </a:endParaRPr>
          </a:p>
        </p:txBody>
      </p:sp>
      <p:sp>
        <p:nvSpPr>
          <p:cNvPr id="15" name="Rectangle 14">
            <a:hlinkClick r:id="rId2" action="ppaction://hlinksldjump"/>
          </p:cNvPr>
          <p:cNvSpPr/>
          <p:nvPr/>
        </p:nvSpPr>
        <p:spPr>
          <a:xfrm>
            <a:off x="10177102" y="5733256"/>
            <a:ext cx="1512168"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Swpi</a:t>
            </a:r>
            <a:r>
              <a:rPr lang="fr-FR" dirty="0">
                <a:solidFill>
                  <a:prstClr val="white"/>
                </a:solidFill>
                <a:latin typeface="CS Avva Shenouda" pitchFamily="34" charset="0"/>
              </a:rPr>
              <a:t> `</a:t>
            </a:r>
            <a:r>
              <a:rPr lang="fr-FR" dirty="0" err="1">
                <a:solidFill>
                  <a:prstClr val="white"/>
                </a:solidFill>
                <a:latin typeface="CS Avva Shenouda" pitchFamily="34" charset="0"/>
              </a:rPr>
              <a:t>n;o</a:t>
            </a:r>
            <a:endParaRPr lang="fr-FR" dirty="0">
              <a:solidFill>
                <a:prstClr val="white"/>
              </a:solidFill>
            </a:endParaRPr>
          </a:p>
        </p:txBody>
      </p:sp>
      <p:sp>
        <p:nvSpPr>
          <p:cNvPr id="16" name="Rectangle 15">
            <a:hlinkClick r:id="rId6" action="ppaction://hlinksldjump"/>
          </p:cNvPr>
          <p:cNvSpPr/>
          <p:nvPr/>
        </p:nvSpPr>
        <p:spPr>
          <a:xfrm>
            <a:off x="10177102" y="4365104"/>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Archange Raphaël</a:t>
            </a:r>
            <a:endParaRPr lang="fr-FR" sz="1200" dirty="0">
              <a:solidFill>
                <a:prstClr val="white"/>
              </a:solidFill>
            </a:endParaRPr>
          </a:p>
        </p:txBody>
      </p:sp>
      <p:sp>
        <p:nvSpPr>
          <p:cNvPr id="18" name="Rectangle 17">
            <a:hlinkClick r:id="rId7" action="ppaction://hlinksldjump"/>
          </p:cNvPr>
          <p:cNvSpPr/>
          <p:nvPr/>
        </p:nvSpPr>
        <p:spPr>
          <a:xfrm>
            <a:off x="10177102" y="4689140"/>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Saint Marc</a:t>
            </a:r>
            <a:endParaRPr lang="fr-FR" sz="1200" dirty="0">
              <a:solidFill>
                <a:prstClr val="white"/>
              </a:solidFill>
            </a:endParaRPr>
          </a:p>
        </p:txBody>
      </p:sp>
      <p:sp>
        <p:nvSpPr>
          <p:cNvPr id="19" name="Rectangle 18">
            <a:hlinkClick r:id="rId8" action="ppaction://hlinksldjump"/>
          </p:cNvPr>
          <p:cNvSpPr/>
          <p:nvPr/>
        </p:nvSpPr>
        <p:spPr>
          <a:xfrm>
            <a:off x="10177102" y="5013176"/>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St Mina &amp; St Mercure</a:t>
            </a:r>
            <a:endParaRPr lang="fr-FR" sz="1200" dirty="0">
              <a:solidFill>
                <a:prstClr val="white"/>
              </a:solidFill>
            </a:endParaRPr>
          </a:p>
        </p:txBody>
      </p:sp>
      <p:sp>
        <p:nvSpPr>
          <p:cNvPr id="20" name="Rectangle 19">
            <a:hlinkClick r:id="rId9" action="ppaction://hlinksldjump"/>
          </p:cNvPr>
          <p:cNvSpPr/>
          <p:nvPr/>
        </p:nvSpPr>
        <p:spPr>
          <a:xfrm>
            <a:off x="10177102" y="5337212"/>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St Moïse &amp; St Samuel</a:t>
            </a:r>
            <a:endParaRPr lang="fr-FR" sz="1200" dirty="0">
              <a:solidFill>
                <a:prstClr val="white"/>
              </a:solidFill>
            </a:endParaRPr>
          </a:p>
        </p:txBody>
      </p:sp>
      <p:sp>
        <p:nvSpPr>
          <p:cNvPr id="4" name="ZoneTexte 3">
            <a:extLst>
              <a:ext uri="{FF2B5EF4-FFF2-40B4-BE49-F238E27FC236}">
                <a16:creationId xmlns:a16="http://schemas.microsoft.com/office/drawing/2014/main" id="{3B027685-9739-D21C-4177-DB05274E939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10" action="ppaction://hlinksldjump"/>
            <a:extLst>
              <a:ext uri="{FF2B5EF4-FFF2-40B4-BE49-F238E27FC236}">
                <a16:creationId xmlns:a16="http://schemas.microsoft.com/office/drawing/2014/main" id="{BE7A3FDD-8E35-941E-20A4-1B6995FF269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17357477"/>
      </p:ext>
    </p:extLst>
  </p:cSld>
  <p:clrMapOvr>
    <a:masterClrMapping/>
  </p:clrMapOvr>
</p:sld>
</file>

<file path=ppt/slides/slide7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2800767"/>
          </a:xfrm>
          <a:prstGeom prst="rect">
            <a:avLst/>
          </a:prstGeom>
        </p:spPr>
        <p:txBody>
          <a:bodyPr wrap="square">
            <a:spAutoFit/>
          </a:bodyPr>
          <a:lstStyle/>
          <a:p>
            <a:pPr algn="just" rtl="1"/>
            <a:r>
              <a:rPr lang="ar-EG" sz="4400" dirty="0">
                <a:solidFill>
                  <a:prstClr val="white"/>
                </a:solidFill>
              </a:rPr>
              <a:t>لما وقعت القرعة </a:t>
            </a:r>
            <a:endParaRPr lang="fr-FR" sz="4400" dirty="0">
              <a:solidFill>
                <a:prstClr val="white"/>
              </a:solidFill>
            </a:endParaRPr>
          </a:p>
          <a:p>
            <a:pPr algn="just" rtl="1"/>
            <a:r>
              <a:rPr lang="ar-EG" sz="4400" dirty="0">
                <a:solidFill>
                  <a:prstClr val="white"/>
                </a:solidFill>
              </a:rPr>
              <a:t>على زكريا أن يرفع بخوراً </a:t>
            </a:r>
            <a:endParaRPr lang="fr-FR" sz="4400" dirty="0">
              <a:solidFill>
                <a:prstClr val="white"/>
              </a:solidFill>
            </a:endParaRPr>
          </a:p>
          <a:p>
            <a:pPr algn="just" rtl="1"/>
            <a:r>
              <a:rPr lang="ar-EG" sz="4400" dirty="0">
                <a:solidFill>
                  <a:prstClr val="white"/>
                </a:solidFill>
              </a:rPr>
              <a:t>دخل إلى الهيكل </a:t>
            </a:r>
            <a:endParaRPr lang="fr-FR" sz="4400" dirty="0">
              <a:solidFill>
                <a:prstClr val="white"/>
              </a:solidFill>
            </a:endParaRPr>
          </a:p>
          <a:p>
            <a:pPr algn="just" rtl="1"/>
            <a:r>
              <a:rPr lang="ar-EG" sz="4400" dirty="0">
                <a:solidFill>
                  <a:prstClr val="white"/>
                </a:solidFill>
              </a:rPr>
              <a:t>وأكمل خدمته</a:t>
            </a:r>
            <a:endParaRPr lang="fr-FR" sz="4400" dirty="0">
              <a:solidFill>
                <a:prstClr val="white"/>
              </a:solidFill>
            </a:endParaRPr>
          </a:p>
        </p:txBody>
      </p:sp>
      <p:sp>
        <p:nvSpPr>
          <p:cNvPr id="6" name="Rectangle 5"/>
          <p:cNvSpPr/>
          <p:nvPr/>
        </p:nvSpPr>
        <p:spPr>
          <a:xfrm>
            <a:off x="457200" y="250770"/>
            <a:ext cx="6214864" cy="2554545"/>
          </a:xfrm>
          <a:prstGeom prst="rect">
            <a:avLst/>
          </a:prstGeom>
        </p:spPr>
        <p:txBody>
          <a:bodyPr wrap="square">
            <a:spAutoFit/>
          </a:bodyPr>
          <a:lstStyle/>
          <a:p>
            <a:pPr algn="just"/>
            <a:r>
              <a:rPr lang="pt-BR" sz="4000" dirty="0">
                <a:solidFill>
                  <a:prstClr val="white"/>
                </a:solidFill>
                <a:latin typeface="Avva_Marcos" pitchFamily="82" charset="0"/>
              </a:rPr>
              <a:t>E</a:t>
            </a:r>
            <a:r>
              <a:rPr lang="pt-BR" sz="4000" dirty="0">
                <a:solidFill>
                  <a:prstClr val="white"/>
                </a:solidFill>
                <a:latin typeface="CS Avva Shenouda" pitchFamily="34" charset="0"/>
              </a:rPr>
              <a:t>ta piwp `i `eZa,ariac @ `etale ou`c;oinoufi `e`pswi @ afse `eqoun `epiervei @ afjwk `mpefsemsi `ebol.</a:t>
            </a:r>
            <a:endParaRPr lang="fr-FR" sz="4000" dirty="0">
              <a:solidFill>
                <a:prstClr val="white"/>
              </a:solidFill>
              <a:latin typeface="CS Avva Shenouda" pitchFamily="34" charset="0"/>
            </a:endParaRPr>
          </a:p>
        </p:txBody>
      </p:sp>
      <p:sp>
        <p:nvSpPr>
          <p:cNvPr id="7" name="Rectangle 6"/>
          <p:cNvSpPr/>
          <p:nvPr/>
        </p:nvSpPr>
        <p:spPr>
          <a:xfrm>
            <a:off x="1775520" y="39624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Le sort tomba sur Zacharie</a:t>
            </a:r>
          </a:p>
          <a:p>
            <a:pPr algn="ctr"/>
            <a:r>
              <a:rPr lang="fr-FR" sz="3600" b="1" dirty="0">
                <a:solidFill>
                  <a:prstClr val="white"/>
                </a:solidFill>
                <a:latin typeface="Book Antiqua" pitchFamily="18" charset="0"/>
              </a:rPr>
              <a:t>Pour élever l’encens au temple</a:t>
            </a:r>
          </a:p>
          <a:p>
            <a:pPr algn="ctr"/>
            <a:r>
              <a:rPr lang="fr-FR" sz="3600" b="1" dirty="0">
                <a:solidFill>
                  <a:prstClr val="white"/>
                </a:solidFill>
                <a:latin typeface="Book Antiqua" pitchFamily="18" charset="0"/>
              </a:rPr>
              <a:t>Alors il vint au sanctuaire</a:t>
            </a:r>
          </a:p>
          <a:p>
            <a:pPr algn="ctr"/>
            <a:r>
              <a:rPr lang="fr-FR" sz="3600" b="1" dirty="0">
                <a:solidFill>
                  <a:prstClr val="white"/>
                </a:solidFill>
                <a:latin typeface="Book Antiqua" pitchFamily="18" charset="0"/>
              </a:rPr>
              <a:t>Et s’acquitta des ses fonctions</a:t>
            </a:r>
          </a:p>
        </p:txBody>
      </p:sp>
      <p:sp>
        <p:nvSpPr>
          <p:cNvPr id="4" name="ZoneTexte 3">
            <a:extLst>
              <a:ext uri="{FF2B5EF4-FFF2-40B4-BE49-F238E27FC236}">
                <a16:creationId xmlns:a16="http://schemas.microsoft.com/office/drawing/2014/main" id="{5C6009F9-AED1-80C2-B07D-FF5CA67671E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5</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E39FD38C-9768-5ADE-EEE9-2EF02814434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33457682"/>
      </p:ext>
    </p:extLst>
  </p:cSld>
  <p:clrMapOvr>
    <a:masterClrMapping/>
  </p:clrMapOvr>
</p:sld>
</file>

<file path=ppt/slides/slide71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858000" y="210121"/>
            <a:ext cx="4846356" cy="3046988"/>
          </a:xfrm>
          <a:prstGeom prst="rect">
            <a:avLst/>
          </a:prstGeom>
        </p:spPr>
        <p:txBody>
          <a:bodyPr wrap="square">
            <a:spAutoFit/>
          </a:bodyPr>
          <a:lstStyle/>
          <a:p>
            <a:pPr algn="just" rtl="1"/>
            <a:r>
              <a:rPr lang="ar-EG" sz="4800" dirty="0">
                <a:solidFill>
                  <a:prstClr val="white"/>
                </a:solidFill>
              </a:rPr>
              <a:t>فظهر له ملاك </a:t>
            </a:r>
            <a:endParaRPr lang="fr-FR" sz="4800" dirty="0">
              <a:solidFill>
                <a:prstClr val="white"/>
              </a:solidFill>
            </a:endParaRPr>
          </a:p>
          <a:p>
            <a:pPr algn="just" rtl="1"/>
            <a:r>
              <a:rPr lang="ar-EG" sz="4800" dirty="0">
                <a:solidFill>
                  <a:prstClr val="white"/>
                </a:solidFill>
              </a:rPr>
              <a:t>عن يمين المذبح </a:t>
            </a:r>
            <a:endParaRPr lang="fr-FR" sz="4800" dirty="0">
              <a:solidFill>
                <a:prstClr val="white"/>
              </a:solidFill>
            </a:endParaRPr>
          </a:p>
          <a:p>
            <a:pPr algn="just" rtl="1"/>
            <a:r>
              <a:rPr lang="ar-EG" sz="4800" dirty="0">
                <a:solidFill>
                  <a:prstClr val="white"/>
                </a:solidFill>
              </a:rPr>
              <a:t>وهو يرفع البخور </a:t>
            </a:r>
            <a:endParaRPr lang="fr-FR" sz="4800" dirty="0">
              <a:solidFill>
                <a:prstClr val="white"/>
              </a:solidFill>
            </a:endParaRPr>
          </a:p>
          <a:p>
            <a:pPr algn="just" rtl="1"/>
            <a:r>
              <a:rPr lang="ar-EG" sz="4800" dirty="0">
                <a:solidFill>
                  <a:prstClr val="white"/>
                </a:solidFill>
              </a:rPr>
              <a:t>قائلاً لا تخف يا زكريا</a:t>
            </a:r>
            <a:endParaRPr lang="fr-FR" sz="4800" dirty="0">
              <a:solidFill>
                <a:prstClr val="white"/>
              </a:solidFill>
            </a:endParaRPr>
          </a:p>
        </p:txBody>
      </p:sp>
      <p:sp>
        <p:nvSpPr>
          <p:cNvPr id="6" name="Rectangle 5"/>
          <p:cNvSpPr/>
          <p:nvPr/>
        </p:nvSpPr>
        <p:spPr>
          <a:xfrm>
            <a:off x="457200" y="250770"/>
            <a:ext cx="6142856" cy="3170099"/>
          </a:xfrm>
          <a:prstGeom prst="rect">
            <a:avLst/>
          </a:prstGeom>
        </p:spPr>
        <p:txBody>
          <a:bodyPr wrap="square">
            <a:spAutoFit/>
          </a:bodyPr>
          <a:lstStyle/>
          <a:p>
            <a:pPr algn="just"/>
            <a:r>
              <a:rPr lang="pt-BR" sz="4000" dirty="0">
                <a:solidFill>
                  <a:prstClr val="white"/>
                </a:solidFill>
                <a:latin typeface="CS Avva Shenouda" pitchFamily="34" charset="0"/>
              </a:rPr>
              <a:t>¿ Ouaggeloc afouonhf</a:t>
            </a:r>
            <a:br>
              <a:rPr lang="pt-BR" sz="4000" dirty="0">
                <a:solidFill>
                  <a:prstClr val="white"/>
                </a:solidFill>
                <a:latin typeface="CS Avva Shenouda" pitchFamily="34" charset="0"/>
              </a:rPr>
            </a:br>
            <a:r>
              <a:rPr lang="pt-BR" sz="4000" dirty="0">
                <a:solidFill>
                  <a:prstClr val="white"/>
                </a:solidFill>
                <a:latin typeface="CS Avva Shenouda" pitchFamily="34" charset="0"/>
              </a:rPr>
              <a:t>`erof @ caouinam</a:t>
            </a:r>
            <a:br>
              <a:rPr lang="pt-BR" sz="4000" dirty="0">
                <a:solidFill>
                  <a:prstClr val="white"/>
                </a:solidFill>
                <a:latin typeface="CS Avva Shenouda" pitchFamily="34" charset="0"/>
              </a:rPr>
            </a:br>
            <a:r>
              <a:rPr lang="pt-BR" sz="4000" dirty="0">
                <a:solidFill>
                  <a:prstClr val="white"/>
                </a:solidFill>
                <a:latin typeface="CS Avva Shenouda" pitchFamily="34" charset="0"/>
              </a:rPr>
              <a:t>`mpima`nerswousi @ eftale ou`c;oinoufi `e`pswi @ je `mpererho] Za,ariac. </a:t>
            </a:r>
            <a:endParaRPr lang="fr-FR" sz="4000" dirty="0">
              <a:solidFill>
                <a:prstClr val="white"/>
              </a:solidFill>
              <a:latin typeface="CS Avva Shenouda" pitchFamily="34" charset="0"/>
            </a:endParaRPr>
          </a:p>
        </p:txBody>
      </p:sp>
      <p:sp>
        <p:nvSpPr>
          <p:cNvPr id="7" name="Rectangle 6"/>
          <p:cNvSpPr/>
          <p:nvPr/>
        </p:nvSpPr>
        <p:spPr>
          <a:xfrm>
            <a:off x="1775520" y="41148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Un ange alors lui apparut</a:t>
            </a:r>
          </a:p>
          <a:p>
            <a:pPr algn="ctr"/>
            <a:r>
              <a:rPr lang="fr-FR" sz="3600" b="1" dirty="0">
                <a:solidFill>
                  <a:prstClr val="white"/>
                </a:solidFill>
                <a:latin typeface="Book Antiqua" pitchFamily="18" charset="0"/>
              </a:rPr>
              <a:t>Debout à droite de l'autel</a:t>
            </a:r>
          </a:p>
          <a:p>
            <a:pPr algn="ctr"/>
            <a:r>
              <a:rPr lang="fr-FR" sz="3600" b="1" dirty="0">
                <a:solidFill>
                  <a:prstClr val="white"/>
                </a:solidFill>
                <a:latin typeface="Book Antiqua" pitchFamily="18" charset="0"/>
              </a:rPr>
              <a:t>Tandis qu'il élevait l'encens</a:t>
            </a:r>
          </a:p>
          <a:p>
            <a:pPr algn="ctr"/>
            <a:r>
              <a:rPr lang="fr-FR" sz="3600" b="1" dirty="0">
                <a:solidFill>
                  <a:prstClr val="white"/>
                </a:solidFill>
                <a:latin typeface="Book Antiqua" pitchFamily="18" charset="0"/>
              </a:rPr>
              <a:t>«Ne prends pas peur ô Zacharie.</a:t>
            </a:r>
          </a:p>
        </p:txBody>
      </p:sp>
      <p:sp>
        <p:nvSpPr>
          <p:cNvPr id="4" name="ZoneTexte 3">
            <a:extLst>
              <a:ext uri="{FF2B5EF4-FFF2-40B4-BE49-F238E27FC236}">
                <a16:creationId xmlns:a16="http://schemas.microsoft.com/office/drawing/2014/main" id="{BE5D4418-B34C-8B90-1D96-E7218015502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5</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DEB889F0-D5F3-A346-97D7-0A7DEF6191B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88640445"/>
      </p:ext>
    </p:extLst>
  </p:cSld>
  <p:clrMapOvr>
    <a:masterClrMapping/>
  </p:clrMapOvr>
</p:sld>
</file>

<file path=ppt/slides/slide71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3046988"/>
          </a:xfrm>
          <a:prstGeom prst="rect">
            <a:avLst/>
          </a:prstGeom>
        </p:spPr>
        <p:txBody>
          <a:bodyPr wrap="square">
            <a:spAutoFit/>
          </a:bodyPr>
          <a:lstStyle/>
          <a:p>
            <a:pPr algn="just" rtl="1"/>
            <a:r>
              <a:rPr lang="ar-EG" sz="4800" dirty="0">
                <a:solidFill>
                  <a:prstClr val="white"/>
                </a:solidFill>
              </a:rPr>
              <a:t>لأنه قد نظر إلى كرامتك </a:t>
            </a:r>
            <a:endParaRPr lang="fr-FR" sz="4800" dirty="0">
              <a:solidFill>
                <a:prstClr val="white"/>
              </a:solidFill>
            </a:endParaRPr>
          </a:p>
          <a:p>
            <a:pPr algn="just" rtl="1"/>
            <a:r>
              <a:rPr lang="ar-EG" sz="4800" dirty="0">
                <a:solidFill>
                  <a:prstClr val="white"/>
                </a:solidFill>
              </a:rPr>
              <a:t>وامرأتك </a:t>
            </a:r>
            <a:r>
              <a:rPr lang="ar-EG" sz="4800" dirty="0" err="1">
                <a:solidFill>
                  <a:prstClr val="white"/>
                </a:solidFill>
              </a:rPr>
              <a:t>اليصابات</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ستلد لك ابناً </a:t>
            </a:r>
            <a:endParaRPr lang="fr-FR" sz="4800" dirty="0">
              <a:solidFill>
                <a:prstClr val="white"/>
              </a:solidFill>
            </a:endParaRPr>
          </a:p>
          <a:p>
            <a:pPr algn="just" rtl="1"/>
            <a:r>
              <a:rPr lang="ar-EG" sz="4800" dirty="0">
                <a:solidFill>
                  <a:prstClr val="white"/>
                </a:solidFill>
              </a:rPr>
              <a:t>وتدعوا اسمه يوحنا</a:t>
            </a:r>
            <a:endParaRPr lang="fr-FR" sz="4800" dirty="0">
              <a:solidFill>
                <a:prstClr val="white"/>
              </a:solidFill>
            </a:endParaRPr>
          </a:p>
        </p:txBody>
      </p:sp>
      <p:sp>
        <p:nvSpPr>
          <p:cNvPr id="6" name="Rectangle 5"/>
          <p:cNvSpPr/>
          <p:nvPr/>
        </p:nvSpPr>
        <p:spPr>
          <a:xfrm>
            <a:off x="457200" y="250770"/>
            <a:ext cx="6214864" cy="3170099"/>
          </a:xfrm>
          <a:prstGeom prst="rect">
            <a:avLst/>
          </a:prstGeom>
        </p:spPr>
        <p:txBody>
          <a:bodyPr wrap="square">
            <a:spAutoFit/>
          </a:bodyPr>
          <a:lstStyle/>
          <a:p>
            <a:pPr algn="just"/>
            <a:r>
              <a:rPr lang="pt-BR" sz="4000" dirty="0">
                <a:solidFill>
                  <a:prstClr val="white"/>
                </a:solidFill>
                <a:latin typeface="CS Avva Shenouda" pitchFamily="34" charset="0"/>
              </a:rPr>
              <a:t>Afnau gar `epektaio @ ouoh tek`chimi Elicabet @ ec`emici nak `nousyri @ ek`emou] `epefran je Iwannyc.</a:t>
            </a:r>
            <a:endParaRPr lang="fr-FR" sz="4000" dirty="0">
              <a:solidFill>
                <a:prstClr val="white"/>
              </a:solidFill>
              <a:latin typeface="CS Avva Shenouda" pitchFamily="34" charset="0"/>
            </a:endParaRPr>
          </a:p>
        </p:txBody>
      </p:sp>
      <p:sp>
        <p:nvSpPr>
          <p:cNvPr id="7" name="Rectangle 6"/>
          <p:cNvSpPr/>
          <p:nvPr/>
        </p:nvSpPr>
        <p:spPr>
          <a:xfrm>
            <a:off x="1775520" y="40386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Car, ton honneur, Il regarda</a:t>
            </a:r>
          </a:p>
          <a:p>
            <a:pPr algn="ctr"/>
            <a:r>
              <a:rPr lang="fr-FR" sz="3600" b="1" dirty="0">
                <a:solidFill>
                  <a:prstClr val="white"/>
                </a:solidFill>
                <a:latin typeface="Book Antiqua" pitchFamily="18" charset="0"/>
              </a:rPr>
              <a:t>Aussi ta femme Elisabeth</a:t>
            </a:r>
          </a:p>
          <a:p>
            <a:pPr algn="ctr"/>
            <a:r>
              <a:rPr lang="fr-FR" sz="3600" b="1" dirty="0">
                <a:solidFill>
                  <a:prstClr val="white"/>
                </a:solidFill>
                <a:latin typeface="Book Antiqua" pitchFamily="18" charset="0"/>
              </a:rPr>
              <a:t>Voici, t’enfantera un fils</a:t>
            </a:r>
          </a:p>
          <a:p>
            <a:pPr algn="ctr"/>
            <a:r>
              <a:rPr lang="fr-FR" sz="3600" b="1" dirty="0">
                <a:solidFill>
                  <a:prstClr val="white"/>
                </a:solidFill>
                <a:latin typeface="Book Antiqua" pitchFamily="18" charset="0"/>
              </a:rPr>
              <a:t>Du nom de Jean, tu l’appelleras »</a:t>
            </a:r>
          </a:p>
        </p:txBody>
      </p:sp>
      <p:sp>
        <p:nvSpPr>
          <p:cNvPr id="4" name="ZoneTexte 3">
            <a:extLst>
              <a:ext uri="{FF2B5EF4-FFF2-40B4-BE49-F238E27FC236}">
                <a16:creationId xmlns:a16="http://schemas.microsoft.com/office/drawing/2014/main" id="{0AC72EEE-7BC0-F2A6-E159-4C298720376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5</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A95BE116-0A07-B9C8-4347-E1CF72C4F9E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74046968"/>
      </p:ext>
    </p:extLst>
  </p:cSld>
  <p:clrMapOvr>
    <a:masterClrMapping/>
  </p:clrMapOvr>
</p:sld>
</file>

<file path=ppt/slides/slide7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086600" y="210121"/>
            <a:ext cx="4617756" cy="3046988"/>
          </a:xfrm>
          <a:prstGeom prst="rect">
            <a:avLst/>
          </a:prstGeom>
        </p:spPr>
        <p:txBody>
          <a:bodyPr wrap="square">
            <a:spAutoFit/>
          </a:bodyPr>
          <a:lstStyle/>
          <a:p>
            <a:pPr algn="just" rtl="1"/>
            <a:r>
              <a:rPr lang="ar-EG" sz="4800" dirty="0">
                <a:solidFill>
                  <a:prstClr val="white"/>
                </a:solidFill>
              </a:rPr>
              <a:t>وزكريا الكاهن </a:t>
            </a:r>
            <a:endParaRPr lang="fr-FR" sz="4800" dirty="0">
              <a:solidFill>
                <a:prstClr val="white"/>
              </a:solidFill>
            </a:endParaRPr>
          </a:p>
          <a:p>
            <a:pPr algn="just" rtl="1"/>
            <a:r>
              <a:rPr lang="ar-EG" sz="4800" dirty="0">
                <a:solidFill>
                  <a:prstClr val="white"/>
                </a:solidFill>
              </a:rPr>
              <a:t>وهو عن يمين المذبح </a:t>
            </a:r>
            <a:endParaRPr lang="fr-FR" sz="4800" dirty="0">
              <a:solidFill>
                <a:prstClr val="white"/>
              </a:solidFill>
            </a:endParaRPr>
          </a:p>
          <a:p>
            <a:pPr algn="just" rtl="1"/>
            <a:r>
              <a:rPr lang="ar-EG" sz="4800" dirty="0">
                <a:solidFill>
                  <a:prstClr val="white"/>
                </a:solidFill>
              </a:rPr>
              <a:t>يضع البخور </a:t>
            </a:r>
            <a:endParaRPr lang="fr-FR" sz="4800" dirty="0">
              <a:solidFill>
                <a:prstClr val="white"/>
              </a:solidFill>
            </a:endParaRPr>
          </a:p>
          <a:p>
            <a:pPr algn="just" rtl="1"/>
            <a:r>
              <a:rPr lang="ar-EG" sz="4800" dirty="0">
                <a:solidFill>
                  <a:prstClr val="white"/>
                </a:solidFill>
              </a:rPr>
              <a:t>غبريال كلمة</a:t>
            </a:r>
            <a:endParaRPr lang="fr-FR" sz="4800" dirty="0">
              <a:solidFill>
                <a:prstClr val="white"/>
              </a:solidFill>
            </a:endParaRPr>
          </a:p>
        </p:txBody>
      </p:sp>
      <p:sp>
        <p:nvSpPr>
          <p:cNvPr id="6" name="Rectangle 5"/>
          <p:cNvSpPr/>
          <p:nvPr/>
        </p:nvSpPr>
        <p:spPr>
          <a:xfrm>
            <a:off x="457200" y="250770"/>
            <a:ext cx="6324600" cy="2554545"/>
          </a:xfrm>
          <a:prstGeom prst="rect">
            <a:avLst/>
          </a:prstGeom>
        </p:spPr>
        <p:txBody>
          <a:bodyPr wrap="square">
            <a:spAutoFit/>
          </a:bodyPr>
          <a:lstStyle/>
          <a:p>
            <a:pPr algn="just"/>
            <a:r>
              <a:rPr lang="pt-BR" sz="4000" dirty="0">
                <a:solidFill>
                  <a:prstClr val="white"/>
                </a:solidFill>
                <a:latin typeface="CS Avva Shenouda" pitchFamily="34" charset="0"/>
              </a:rPr>
              <a:t>¿ Ouoh Za,ariac piouyb @ caouinam `mpima`nerswousi @ ef,w `mpi`c;oinoufi @ Gabriyl afcaji nemaf.</a:t>
            </a:r>
            <a:endParaRPr lang="fr-FR" sz="4000" dirty="0">
              <a:solidFill>
                <a:prstClr val="white"/>
              </a:solidFill>
              <a:latin typeface="CS Avva Shenouda" pitchFamily="34" charset="0"/>
            </a:endParaRPr>
          </a:p>
        </p:txBody>
      </p:sp>
      <p:sp>
        <p:nvSpPr>
          <p:cNvPr id="7" name="Rectangle 6"/>
          <p:cNvSpPr/>
          <p:nvPr/>
        </p:nvSpPr>
        <p:spPr>
          <a:xfrm>
            <a:off x="1775520" y="39624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Aussi le prêtre Zacharie</a:t>
            </a:r>
          </a:p>
          <a:p>
            <a:pPr algn="ctr"/>
            <a:r>
              <a:rPr lang="fr-FR" sz="3600" b="1" dirty="0">
                <a:solidFill>
                  <a:prstClr val="white"/>
                </a:solidFill>
                <a:latin typeface="Book Antiqua" pitchFamily="18" charset="0"/>
              </a:rPr>
              <a:t>Debout à droite de l'autel</a:t>
            </a:r>
          </a:p>
          <a:p>
            <a:pPr algn="ctr"/>
            <a:r>
              <a:rPr lang="fr-FR" sz="3600" b="1" dirty="0">
                <a:solidFill>
                  <a:prstClr val="white"/>
                </a:solidFill>
                <a:latin typeface="Book Antiqua" pitchFamily="18" charset="0"/>
              </a:rPr>
              <a:t>Alors qu’il présentait l’encens</a:t>
            </a:r>
          </a:p>
          <a:p>
            <a:pPr algn="ctr"/>
            <a:r>
              <a:rPr lang="fr-FR" sz="3600" b="1" dirty="0">
                <a:solidFill>
                  <a:prstClr val="white"/>
                </a:solidFill>
                <a:latin typeface="Book Antiqua" pitchFamily="18" charset="0"/>
              </a:rPr>
              <a:t>L’ange Gabriel lui a parlé</a:t>
            </a:r>
          </a:p>
        </p:txBody>
      </p:sp>
      <p:sp>
        <p:nvSpPr>
          <p:cNvPr id="4" name="ZoneTexte 3">
            <a:extLst>
              <a:ext uri="{FF2B5EF4-FFF2-40B4-BE49-F238E27FC236}">
                <a16:creationId xmlns:a16="http://schemas.microsoft.com/office/drawing/2014/main" id="{0EE8B00D-6A81-1AE8-6B86-A0FA2CF9243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5</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0C42E71E-A97D-959D-36D0-F64FA8960DD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28247294"/>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279576" y="2639234"/>
            <a:ext cx="7848872" cy="1938992"/>
          </a:xfrm>
          <a:prstGeom prst="rect">
            <a:avLst/>
          </a:prstGeom>
        </p:spPr>
        <p:txBody>
          <a:bodyPr wrap="square">
            <a:spAutoFit/>
          </a:bodyPr>
          <a:lstStyle/>
          <a:p>
            <a:pPr algn="ctr" rtl="1"/>
            <a:r>
              <a:rPr lang="fr-FR" sz="4000" dirty="0">
                <a:solidFill>
                  <a:prstClr val="white"/>
                </a:solidFill>
                <a:latin typeface="Book Antiqua" pitchFamily="18" charset="0"/>
              </a:rPr>
              <a:t>Cantique </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Agioc</a:t>
            </a:r>
            <a:r>
              <a:rPr lang="fr-FR" sz="4000" dirty="0">
                <a:solidFill>
                  <a:prstClr val="white"/>
                </a:solidFill>
                <a:latin typeface="CS Avva Shenouda" pitchFamily="34" charset="0"/>
              </a:rPr>
              <a:t> `o :</a:t>
            </a:r>
            <a:r>
              <a:rPr lang="fr-FR" sz="4000" dirty="0" err="1">
                <a:solidFill>
                  <a:prstClr val="white"/>
                </a:solidFill>
                <a:latin typeface="CS Avva Shenouda" pitchFamily="34" charset="0"/>
              </a:rPr>
              <a:t>eoc</a:t>
            </a:r>
            <a:endParaRPr lang="fr-FR" sz="4000" dirty="0">
              <a:solidFill>
                <a:prstClr val="white"/>
              </a:solidFill>
              <a:latin typeface="CS Avva Shenouda" pitchFamily="34" charset="0"/>
            </a:endParaRPr>
          </a:p>
          <a:p>
            <a:pPr algn="ctr" rtl="1"/>
            <a:endParaRPr lang="fr-FR" sz="4000" dirty="0">
              <a:solidFill>
                <a:prstClr val="white"/>
              </a:solidFill>
              <a:latin typeface="CS Avva Shenouda" pitchFamily="34" charset="0"/>
            </a:endParaRPr>
          </a:p>
          <a:p>
            <a:pPr algn="ctr" rtl="1"/>
            <a:r>
              <a:rPr lang="ar-SA" sz="4000" dirty="0">
                <a:solidFill>
                  <a:schemeClr val="bg1"/>
                </a:solidFill>
              </a:rPr>
              <a:t>مديح</a:t>
            </a:r>
            <a:r>
              <a:rPr lang="fr-FR" sz="4000" dirty="0">
                <a:solidFill>
                  <a:schemeClr val="bg1"/>
                </a:solidFill>
              </a:rPr>
              <a:t> </a:t>
            </a:r>
            <a:r>
              <a:rPr lang="ar-SA" sz="4000" dirty="0">
                <a:solidFill>
                  <a:schemeClr val="bg1"/>
                </a:solidFill>
              </a:rPr>
              <a:t> </a:t>
            </a:r>
            <a:r>
              <a:rPr lang="fr-FR" sz="4000" dirty="0">
                <a:solidFill>
                  <a:schemeClr val="bg1"/>
                </a:solidFill>
                <a:latin typeface="CS Avva Shenouda" panose="020B7200000000000000" pitchFamily="34" charset="0"/>
              </a:rPr>
              <a:t>`</a:t>
            </a:r>
            <a:r>
              <a:rPr lang="fr-FR" sz="4000" dirty="0" err="1">
                <a:solidFill>
                  <a:schemeClr val="bg1"/>
                </a:solidFill>
                <a:latin typeface="CS Avva Shenouda" panose="020B7200000000000000" pitchFamily="34" charset="0"/>
              </a:rPr>
              <a:t>Agioc</a:t>
            </a:r>
            <a:endParaRPr lang="fr-FR" sz="4000" dirty="0">
              <a:solidFill>
                <a:schemeClr val="bg1"/>
              </a:solidFill>
              <a:latin typeface="CS Avva Shenouda" pitchFamily="34" charset="0"/>
            </a:endParaRP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116 </a:t>
            </a:r>
          </a:p>
        </p:txBody>
      </p:sp>
      <p:sp>
        <p:nvSpPr>
          <p:cNvPr id="11" name="Rectangle 10">
            <a:hlinkClick r:id="rId3" action="ppaction://hlinksldjump"/>
          </p:cNvPr>
          <p:cNvSpPr/>
          <p:nvPr/>
        </p:nvSpPr>
        <p:spPr>
          <a:xfrm>
            <a:off x="9192344" y="6105106"/>
            <a:ext cx="1440160"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a:t>
            </a:r>
            <a:r>
              <a:rPr lang="fr-FR" sz="1100" dirty="0">
                <a:solidFill>
                  <a:prstClr val="white"/>
                </a:solidFill>
                <a:latin typeface="Book Antiqua" pitchFamily="18" charset="0"/>
              </a:rPr>
              <a:t>1</a:t>
            </a:r>
            <a:r>
              <a:rPr lang="fr-FR" sz="1100" baseline="30000" dirty="0">
                <a:solidFill>
                  <a:prstClr val="white"/>
                </a:solidFill>
                <a:latin typeface="Book Antiqua" pitchFamily="18" charset="0"/>
              </a:rPr>
              <a:t>er</a:t>
            </a:r>
            <a:r>
              <a:rPr lang="fr-FR" sz="1100" dirty="0">
                <a:solidFill>
                  <a:prstClr val="white"/>
                </a:solidFill>
                <a:latin typeface="Book Antiqua" pitchFamily="18" charset="0"/>
              </a:rPr>
              <a:t> </a:t>
            </a:r>
            <a:r>
              <a:rPr lang="fr-FR" sz="1100" dirty="0" err="1">
                <a:solidFill>
                  <a:prstClr val="white"/>
                </a:solidFill>
                <a:latin typeface="Book Antiqua" pitchFamily="18" charset="0"/>
              </a:rPr>
              <a:t>Hos</a:t>
            </a:r>
            <a:endParaRPr lang="fr-FR" sz="1100"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4D20477F-D92C-E08F-0845-7066A2E4A52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`o :</a:t>
            </a:r>
            <a:r>
              <a:rPr lang="fr-FR" sz="1600" dirty="0" err="1">
                <a:solidFill>
                  <a:prstClr val="white"/>
                </a:solidFill>
                <a:latin typeface="CS Avva Shenouda" pitchFamily="34" charset="0"/>
              </a:rPr>
              <a:t>eoc</a:t>
            </a:r>
            <a:endParaRPr lang="fr-FR" sz="1600" dirty="0">
              <a:solidFill>
                <a:prstClr val="white"/>
              </a:solidFill>
              <a:latin typeface="CS Avva Shenouda" pitchFamily="34" charset="0"/>
            </a:endParaRPr>
          </a:p>
        </p:txBody>
      </p:sp>
      <p:sp>
        <p:nvSpPr>
          <p:cNvPr id="3" name="ZoneTexte 2">
            <a:hlinkClick r:id="rId4" action="ppaction://hlinksldjump"/>
            <a:extLst>
              <a:ext uri="{FF2B5EF4-FFF2-40B4-BE49-F238E27FC236}">
                <a16:creationId xmlns:a16="http://schemas.microsoft.com/office/drawing/2014/main" id="{D1A2197C-37C4-931C-31F7-FBD78573838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13538372"/>
      </p:ext>
    </p:extLst>
  </p:cSld>
  <p:clrMapOvr>
    <a:masterClrMapping/>
  </p:clrMapOvr>
</p:sld>
</file>

<file path=ppt/slides/slide72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3046988"/>
          </a:xfrm>
          <a:prstGeom prst="rect">
            <a:avLst/>
          </a:prstGeom>
        </p:spPr>
        <p:txBody>
          <a:bodyPr wrap="square">
            <a:spAutoFit/>
          </a:bodyPr>
          <a:lstStyle/>
          <a:p>
            <a:pPr algn="just" rtl="1"/>
            <a:r>
              <a:rPr lang="ar-EG" sz="4800" dirty="0">
                <a:solidFill>
                  <a:prstClr val="white"/>
                </a:solidFill>
              </a:rPr>
              <a:t>أن امرأتك </a:t>
            </a:r>
            <a:r>
              <a:rPr lang="ar-EG" sz="4800" dirty="0" err="1">
                <a:solidFill>
                  <a:prstClr val="white"/>
                </a:solidFill>
              </a:rPr>
              <a:t>إليصابات</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ستلد لك ابناً </a:t>
            </a:r>
            <a:endParaRPr lang="fr-FR" sz="4800" dirty="0">
              <a:solidFill>
                <a:prstClr val="white"/>
              </a:solidFill>
            </a:endParaRPr>
          </a:p>
          <a:p>
            <a:pPr algn="just" rtl="1"/>
            <a:r>
              <a:rPr lang="ar-EG" sz="4800" dirty="0">
                <a:solidFill>
                  <a:prstClr val="white"/>
                </a:solidFill>
              </a:rPr>
              <a:t>ويكون لك فرح </a:t>
            </a:r>
            <a:endParaRPr lang="fr-FR" sz="4800" dirty="0">
              <a:solidFill>
                <a:prstClr val="white"/>
              </a:solidFill>
            </a:endParaRPr>
          </a:p>
          <a:p>
            <a:pPr algn="just" rtl="1"/>
            <a:r>
              <a:rPr lang="ar-EG" sz="4800" dirty="0">
                <a:solidFill>
                  <a:prstClr val="white"/>
                </a:solidFill>
              </a:rPr>
              <a:t>وتهليل بمولده</a:t>
            </a:r>
            <a:endParaRPr lang="fr-FR" sz="4800" dirty="0">
              <a:solidFill>
                <a:prstClr val="white"/>
              </a:solidFill>
            </a:endParaRPr>
          </a:p>
        </p:txBody>
      </p:sp>
      <p:sp>
        <p:nvSpPr>
          <p:cNvPr id="6" name="Rectangle 5"/>
          <p:cNvSpPr/>
          <p:nvPr/>
        </p:nvSpPr>
        <p:spPr>
          <a:xfrm>
            <a:off x="457200" y="250770"/>
            <a:ext cx="6214864" cy="2554545"/>
          </a:xfrm>
          <a:prstGeom prst="rect">
            <a:avLst/>
          </a:prstGeom>
        </p:spPr>
        <p:txBody>
          <a:bodyPr wrap="square">
            <a:spAutoFit/>
          </a:bodyPr>
          <a:lstStyle/>
          <a:p>
            <a:pPr algn="just"/>
            <a:r>
              <a:rPr lang="pt-BR" sz="4000" dirty="0">
                <a:solidFill>
                  <a:prstClr val="white"/>
                </a:solidFill>
                <a:latin typeface="CS Avva Shenouda" pitchFamily="34" charset="0"/>
              </a:rPr>
              <a:t>Je tek`chimi Elicabet @ ec`emici nak `nousyri @ `ere ourasi swpi nak @ nem ou;elyl qen pefjinmici.</a:t>
            </a:r>
            <a:endParaRPr lang="fr-FR" sz="4000" dirty="0">
              <a:solidFill>
                <a:prstClr val="white"/>
              </a:solidFill>
              <a:latin typeface="CS Avva Shenouda" pitchFamily="34" charset="0"/>
            </a:endParaRPr>
          </a:p>
        </p:txBody>
      </p:sp>
      <p:sp>
        <p:nvSpPr>
          <p:cNvPr id="7" name="Rectangle 6"/>
          <p:cNvSpPr/>
          <p:nvPr/>
        </p:nvSpPr>
        <p:spPr>
          <a:xfrm>
            <a:off x="1775520" y="39624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 Alors ta femme Elisabeth</a:t>
            </a:r>
          </a:p>
          <a:p>
            <a:pPr algn="ctr"/>
            <a:r>
              <a:rPr lang="fr-FR" sz="3600" b="1" dirty="0">
                <a:solidFill>
                  <a:prstClr val="white"/>
                </a:solidFill>
                <a:latin typeface="Book Antiqua" pitchFamily="18" charset="0"/>
              </a:rPr>
              <a:t>Voici t’enfantera un fils</a:t>
            </a:r>
          </a:p>
          <a:p>
            <a:pPr algn="ctr"/>
            <a:r>
              <a:rPr lang="fr-FR" sz="3600" b="1" dirty="0">
                <a:solidFill>
                  <a:prstClr val="white"/>
                </a:solidFill>
                <a:latin typeface="Book Antiqua" pitchFamily="18" charset="0"/>
              </a:rPr>
              <a:t>Et sa naissance sera pour vous</a:t>
            </a:r>
          </a:p>
          <a:p>
            <a:pPr algn="ctr"/>
            <a:r>
              <a:rPr lang="fr-FR" sz="3600" b="1" dirty="0">
                <a:solidFill>
                  <a:prstClr val="white"/>
                </a:solidFill>
                <a:latin typeface="Book Antiqua" pitchFamily="18" charset="0"/>
              </a:rPr>
              <a:t>Raison de joie et d’allégresse »</a:t>
            </a:r>
          </a:p>
        </p:txBody>
      </p:sp>
      <p:sp>
        <p:nvSpPr>
          <p:cNvPr id="4" name="ZoneTexte 3">
            <a:extLst>
              <a:ext uri="{FF2B5EF4-FFF2-40B4-BE49-F238E27FC236}">
                <a16:creationId xmlns:a16="http://schemas.microsoft.com/office/drawing/2014/main" id="{889617E3-6CAE-71B0-7A35-8923C0E9C18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5</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60DD12E6-CE0C-4BE0-1558-5329A9CC40E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71701212"/>
      </p:ext>
    </p:extLst>
  </p:cSld>
  <p:clrMapOvr>
    <a:masterClrMapping/>
  </p:clrMapOvr>
</p:sld>
</file>

<file path=ppt/slides/slide72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3046988"/>
          </a:xfrm>
          <a:prstGeom prst="rect">
            <a:avLst/>
          </a:prstGeom>
        </p:spPr>
        <p:txBody>
          <a:bodyPr wrap="square">
            <a:spAutoFit/>
          </a:bodyPr>
          <a:lstStyle/>
          <a:p>
            <a:pPr algn="just" rtl="1"/>
            <a:r>
              <a:rPr lang="ar-EG" sz="4800" dirty="0">
                <a:solidFill>
                  <a:prstClr val="white"/>
                </a:solidFill>
              </a:rPr>
              <a:t>قال كيف يكون لى هذا </a:t>
            </a:r>
            <a:endParaRPr lang="fr-FR" sz="4800" dirty="0">
              <a:solidFill>
                <a:prstClr val="white"/>
              </a:solidFill>
            </a:endParaRPr>
          </a:p>
          <a:p>
            <a:pPr algn="just" rtl="1"/>
            <a:r>
              <a:rPr lang="ar-EG" sz="4800" dirty="0">
                <a:solidFill>
                  <a:prstClr val="white"/>
                </a:solidFill>
              </a:rPr>
              <a:t>لأنى قد شخت </a:t>
            </a:r>
            <a:endParaRPr lang="fr-FR" sz="4800" dirty="0">
              <a:solidFill>
                <a:prstClr val="white"/>
              </a:solidFill>
            </a:endParaRPr>
          </a:p>
          <a:p>
            <a:pPr algn="just" rtl="1"/>
            <a:r>
              <a:rPr lang="ar-EG" sz="4800" dirty="0" err="1">
                <a:solidFill>
                  <a:prstClr val="white"/>
                </a:solidFill>
              </a:rPr>
              <a:t>وامرأتى</a:t>
            </a:r>
            <a:r>
              <a:rPr lang="ar-EG" sz="4800" dirty="0">
                <a:solidFill>
                  <a:prstClr val="white"/>
                </a:solidFill>
              </a:rPr>
              <a:t> </a:t>
            </a:r>
            <a:r>
              <a:rPr lang="ar-EG" sz="4800" dirty="0" err="1">
                <a:solidFill>
                  <a:prstClr val="white"/>
                </a:solidFill>
              </a:rPr>
              <a:t>اليصابات</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عاقر لا تلد</a:t>
            </a:r>
            <a:endParaRPr lang="fr-FR" sz="4800" dirty="0">
              <a:solidFill>
                <a:prstClr val="white"/>
              </a:solidFill>
            </a:endParaRPr>
          </a:p>
        </p:txBody>
      </p:sp>
      <p:sp>
        <p:nvSpPr>
          <p:cNvPr id="6" name="Rectangle 5"/>
          <p:cNvSpPr/>
          <p:nvPr/>
        </p:nvSpPr>
        <p:spPr>
          <a:xfrm>
            <a:off x="457200" y="250770"/>
            <a:ext cx="6142856" cy="3170099"/>
          </a:xfrm>
          <a:prstGeom prst="rect">
            <a:avLst/>
          </a:prstGeom>
        </p:spPr>
        <p:txBody>
          <a:bodyPr wrap="square">
            <a:spAutoFit/>
          </a:bodyPr>
          <a:lstStyle/>
          <a:p>
            <a:pPr algn="just"/>
            <a:r>
              <a:rPr lang="pt-BR" sz="4000" dirty="0">
                <a:solidFill>
                  <a:prstClr val="white"/>
                </a:solidFill>
                <a:latin typeface="CS Avva Shenouda" pitchFamily="34" charset="0"/>
              </a:rPr>
              <a:t>¿ Je pwc vai naswpi `mmoi @ `epidy aierqello @ ouoh ta`chimi Elicabet @ oua[ryn te ec`emici an. </a:t>
            </a:r>
            <a:endParaRPr lang="fr-FR" sz="4000" dirty="0">
              <a:solidFill>
                <a:prstClr val="white"/>
              </a:solidFill>
              <a:latin typeface="CS Avva Shenouda" pitchFamily="34" charset="0"/>
            </a:endParaRPr>
          </a:p>
        </p:txBody>
      </p:sp>
      <p:sp>
        <p:nvSpPr>
          <p:cNvPr id="7" name="Rectangle 6"/>
          <p:cNvSpPr/>
          <p:nvPr/>
        </p:nvSpPr>
        <p:spPr>
          <a:xfrm>
            <a:off x="1775520" y="39624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 Et à quoi le reconnaîtrai-je</a:t>
            </a:r>
          </a:p>
          <a:p>
            <a:pPr algn="ctr"/>
            <a:r>
              <a:rPr lang="fr-FR" sz="3600" b="1" dirty="0">
                <a:solidFill>
                  <a:prstClr val="white"/>
                </a:solidFill>
                <a:latin typeface="Book Antiqua" pitchFamily="18" charset="0"/>
              </a:rPr>
              <a:t>Car je suis avancé en âge</a:t>
            </a:r>
          </a:p>
          <a:p>
            <a:pPr algn="ctr"/>
            <a:r>
              <a:rPr lang="fr-FR" sz="3600" b="1" dirty="0">
                <a:solidFill>
                  <a:prstClr val="white"/>
                </a:solidFill>
                <a:latin typeface="Book Antiqua" pitchFamily="18" charset="0"/>
              </a:rPr>
              <a:t>Aussi ma femme Elizabeth</a:t>
            </a:r>
          </a:p>
          <a:p>
            <a:pPr algn="ctr"/>
            <a:r>
              <a:rPr lang="fr-FR" sz="3600" b="1" dirty="0">
                <a:solidFill>
                  <a:prstClr val="white"/>
                </a:solidFill>
                <a:latin typeface="Book Antiqua" pitchFamily="18" charset="0"/>
              </a:rPr>
              <a:t>Stérile, ne peut enfanter »</a:t>
            </a:r>
          </a:p>
        </p:txBody>
      </p:sp>
      <p:sp>
        <p:nvSpPr>
          <p:cNvPr id="4" name="ZoneTexte 3">
            <a:extLst>
              <a:ext uri="{FF2B5EF4-FFF2-40B4-BE49-F238E27FC236}">
                <a16:creationId xmlns:a16="http://schemas.microsoft.com/office/drawing/2014/main" id="{71436A6C-9C5C-26BE-BDAC-06500C6D263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5</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137D1334-BD57-86DF-4890-933CAFC2A28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09362723"/>
      </p:ext>
    </p:extLst>
  </p:cSld>
  <p:clrMapOvr>
    <a:masterClrMapping/>
  </p:clrMapOvr>
</p:sld>
</file>

<file path=ppt/slides/slide72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3046988"/>
          </a:xfrm>
          <a:prstGeom prst="rect">
            <a:avLst/>
          </a:prstGeom>
        </p:spPr>
        <p:txBody>
          <a:bodyPr wrap="square">
            <a:spAutoFit/>
          </a:bodyPr>
          <a:lstStyle/>
          <a:p>
            <a:pPr algn="just" rtl="1"/>
            <a:r>
              <a:rPr lang="ar-EG" sz="4800" dirty="0">
                <a:solidFill>
                  <a:prstClr val="white"/>
                </a:solidFill>
              </a:rPr>
              <a:t>أنت تكون صامتاً </a:t>
            </a:r>
            <a:endParaRPr lang="fr-FR" sz="4800" dirty="0">
              <a:solidFill>
                <a:prstClr val="white"/>
              </a:solidFill>
            </a:endParaRPr>
          </a:p>
          <a:p>
            <a:pPr algn="just" rtl="1"/>
            <a:r>
              <a:rPr lang="ar-EG" sz="4800" dirty="0">
                <a:solidFill>
                  <a:prstClr val="white"/>
                </a:solidFill>
              </a:rPr>
              <a:t>حتى يولد الصبى </a:t>
            </a:r>
            <a:endParaRPr lang="fr-FR" sz="4800" dirty="0">
              <a:solidFill>
                <a:prstClr val="white"/>
              </a:solidFill>
            </a:endParaRPr>
          </a:p>
          <a:p>
            <a:pPr algn="just" rtl="1"/>
            <a:r>
              <a:rPr lang="ar-EG" sz="4800" dirty="0">
                <a:solidFill>
                  <a:prstClr val="white"/>
                </a:solidFill>
              </a:rPr>
              <a:t>وإذا أبصرت عيناك </a:t>
            </a:r>
            <a:endParaRPr lang="fr-FR" sz="4800" dirty="0">
              <a:solidFill>
                <a:prstClr val="white"/>
              </a:solidFill>
            </a:endParaRPr>
          </a:p>
          <a:p>
            <a:pPr algn="just" rtl="1"/>
            <a:r>
              <a:rPr lang="ar-EG" sz="4800" dirty="0">
                <a:solidFill>
                  <a:prstClr val="white"/>
                </a:solidFill>
              </a:rPr>
              <a:t>تمجد الله إسرائيل</a:t>
            </a:r>
            <a:endParaRPr lang="fr-FR" sz="4800" dirty="0">
              <a:solidFill>
                <a:prstClr val="white"/>
              </a:solidFill>
            </a:endParaRPr>
          </a:p>
        </p:txBody>
      </p:sp>
      <p:sp>
        <p:nvSpPr>
          <p:cNvPr id="6" name="Rectangle 5"/>
          <p:cNvSpPr/>
          <p:nvPr/>
        </p:nvSpPr>
        <p:spPr>
          <a:xfrm>
            <a:off x="487644" y="250770"/>
            <a:ext cx="6184420" cy="2554545"/>
          </a:xfrm>
          <a:prstGeom prst="rect">
            <a:avLst/>
          </a:prstGeom>
        </p:spPr>
        <p:txBody>
          <a:bodyPr wrap="square">
            <a:spAutoFit/>
          </a:bodyPr>
          <a:lstStyle/>
          <a:p>
            <a:pPr algn="just"/>
            <a:r>
              <a:rPr lang="pt-BR" sz="4000" dirty="0">
                <a:solidFill>
                  <a:prstClr val="white"/>
                </a:solidFill>
                <a:latin typeface="CS Avva Shenouda" pitchFamily="34" charset="0"/>
              </a:rPr>
              <a:t>Ek`eswpi ek,w `nrwk @ satoumici `mpi`alou @ ausannau `nje nekbal @</a:t>
            </a:r>
            <a:br>
              <a:rPr lang="pt-BR" sz="4000" dirty="0">
                <a:solidFill>
                  <a:prstClr val="white"/>
                </a:solidFill>
                <a:latin typeface="CS Avva Shenouda" pitchFamily="34" charset="0"/>
              </a:rPr>
            </a:br>
            <a:r>
              <a:rPr lang="pt-BR" sz="4000" dirty="0">
                <a:solidFill>
                  <a:prstClr val="white"/>
                </a:solidFill>
                <a:latin typeface="CS Avva Shenouda" pitchFamily="34" charset="0"/>
              </a:rPr>
              <a:t>`,na]`wou `mV] `mpicra`yl.</a:t>
            </a:r>
            <a:endParaRPr lang="fr-FR" sz="4000" dirty="0">
              <a:solidFill>
                <a:prstClr val="white"/>
              </a:solidFill>
              <a:latin typeface="CS Avva Shenouda" pitchFamily="34" charset="0"/>
            </a:endParaRPr>
          </a:p>
        </p:txBody>
      </p:sp>
      <p:sp>
        <p:nvSpPr>
          <p:cNvPr id="7" name="Rectangle 6"/>
          <p:cNvSpPr/>
          <p:nvPr/>
        </p:nvSpPr>
        <p:spPr>
          <a:xfrm>
            <a:off x="1775520" y="38862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 Et voici tu seras muet</a:t>
            </a:r>
          </a:p>
          <a:p>
            <a:pPr algn="ctr"/>
            <a:r>
              <a:rPr lang="fr-FR" sz="3600" b="1" dirty="0">
                <a:solidFill>
                  <a:prstClr val="white"/>
                </a:solidFill>
                <a:latin typeface="Book Antiqua" pitchFamily="18" charset="0"/>
              </a:rPr>
              <a:t>Au jour où ton enfant naîtra</a:t>
            </a:r>
          </a:p>
          <a:p>
            <a:pPr algn="ctr"/>
            <a:r>
              <a:rPr lang="fr-FR" sz="3600" b="1" dirty="0">
                <a:solidFill>
                  <a:prstClr val="white"/>
                </a:solidFill>
                <a:latin typeface="Book Antiqua" pitchFamily="18" charset="0"/>
              </a:rPr>
              <a:t>Et dès que tes deux yeux verront</a:t>
            </a:r>
          </a:p>
          <a:p>
            <a:pPr algn="ctr"/>
            <a:r>
              <a:rPr lang="fr-FR" sz="3600" b="1" dirty="0">
                <a:solidFill>
                  <a:prstClr val="white"/>
                </a:solidFill>
                <a:latin typeface="Book Antiqua" pitchFamily="18" charset="0"/>
              </a:rPr>
              <a:t>Tu glorifies Dieu d’Israël »</a:t>
            </a:r>
          </a:p>
        </p:txBody>
      </p:sp>
      <p:sp>
        <p:nvSpPr>
          <p:cNvPr id="4" name="ZoneTexte 3">
            <a:extLst>
              <a:ext uri="{FF2B5EF4-FFF2-40B4-BE49-F238E27FC236}">
                <a16:creationId xmlns:a16="http://schemas.microsoft.com/office/drawing/2014/main" id="{872CD4DA-3C1A-6B51-E398-68768F339F9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5</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F58CA882-3FFA-F153-96F6-E846F3792A5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07591294"/>
      </p:ext>
    </p:extLst>
  </p:cSld>
  <p:clrMapOvr>
    <a:masterClrMapping/>
  </p:clrMapOvr>
</p:sld>
</file>

<file path=ppt/slides/slide72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3046988"/>
          </a:xfrm>
          <a:prstGeom prst="rect">
            <a:avLst/>
          </a:prstGeom>
        </p:spPr>
        <p:txBody>
          <a:bodyPr wrap="square">
            <a:spAutoFit/>
          </a:bodyPr>
          <a:lstStyle/>
          <a:p>
            <a:pPr algn="just" rtl="1"/>
            <a:r>
              <a:rPr lang="ar-EG" sz="4800" dirty="0">
                <a:solidFill>
                  <a:prstClr val="white"/>
                </a:solidFill>
              </a:rPr>
              <a:t>أرسل </a:t>
            </a:r>
            <a:r>
              <a:rPr lang="ar-EG" sz="4800" dirty="0" err="1">
                <a:solidFill>
                  <a:prstClr val="white"/>
                </a:solidFill>
              </a:rPr>
              <a:t>غبرائيل</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من قبل ملك المجد </a:t>
            </a:r>
            <a:endParaRPr lang="fr-FR" sz="4800" dirty="0">
              <a:solidFill>
                <a:prstClr val="white"/>
              </a:solidFill>
            </a:endParaRPr>
          </a:p>
          <a:p>
            <a:pPr algn="just" rtl="1"/>
            <a:r>
              <a:rPr lang="ar-EG" sz="4800" dirty="0">
                <a:solidFill>
                  <a:prstClr val="white"/>
                </a:solidFill>
              </a:rPr>
              <a:t>إلى مدينة من الجليل </a:t>
            </a:r>
            <a:endParaRPr lang="fr-FR" sz="4800" dirty="0">
              <a:solidFill>
                <a:prstClr val="white"/>
              </a:solidFill>
            </a:endParaRPr>
          </a:p>
          <a:p>
            <a:pPr algn="just" rtl="1"/>
            <a:r>
              <a:rPr lang="ar-EG" sz="4800" dirty="0">
                <a:solidFill>
                  <a:prstClr val="white"/>
                </a:solidFill>
              </a:rPr>
              <a:t>اسمها ناصره </a:t>
            </a:r>
            <a:endParaRPr lang="fr-FR" sz="4800" dirty="0">
              <a:solidFill>
                <a:prstClr val="white"/>
              </a:solidFill>
            </a:endParaRPr>
          </a:p>
        </p:txBody>
      </p:sp>
      <p:sp>
        <p:nvSpPr>
          <p:cNvPr id="6" name="Rectangle 5"/>
          <p:cNvSpPr/>
          <p:nvPr/>
        </p:nvSpPr>
        <p:spPr>
          <a:xfrm>
            <a:off x="457200" y="250770"/>
            <a:ext cx="6142856" cy="3170099"/>
          </a:xfrm>
          <a:prstGeom prst="rect">
            <a:avLst/>
          </a:prstGeom>
        </p:spPr>
        <p:txBody>
          <a:bodyPr wrap="square">
            <a:spAutoFit/>
          </a:bodyPr>
          <a:lstStyle/>
          <a:p>
            <a:pPr algn="just"/>
            <a:r>
              <a:rPr lang="pt-BR" sz="4000" dirty="0">
                <a:solidFill>
                  <a:prstClr val="white"/>
                </a:solidFill>
                <a:latin typeface="CS Avva Shenouda" pitchFamily="34" charset="0"/>
              </a:rPr>
              <a:t>¿ Auouwrp `nGabriyl @ `ebolhiten `pouro `nte </a:t>
            </a:r>
            <a:br>
              <a:rPr lang="pt-BR" sz="4000" dirty="0">
                <a:solidFill>
                  <a:prstClr val="white"/>
                </a:solidFill>
                <a:latin typeface="CS Avva Shenouda" pitchFamily="34" charset="0"/>
              </a:rPr>
            </a:br>
            <a:r>
              <a:rPr lang="pt-BR" sz="4000" dirty="0">
                <a:solidFill>
                  <a:prstClr val="white"/>
                </a:solidFill>
                <a:latin typeface="CS Avva Shenouda" pitchFamily="34" charset="0"/>
              </a:rPr>
              <a:t>`p`wou @ `eoubaki `nte ]Galile`a @ `epecran pe Nazare;. </a:t>
            </a:r>
            <a:endParaRPr lang="fr-FR" sz="4000" dirty="0">
              <a:solidFill>
                <a:prstClr val="white"/>
              </a:solidFill>
              <a:latin typeface="CS Avva Shenouda" pitchFamily="34" charset="0"/>
            </a:endParaRPr>
          </a:p>
        </p:txBody>
      </p:sp>
      <p:sp>
        <p:nvSpPr>
          <p:cNvPr id="7" name="Rectangle 6"/>
          <p:cNvSpPr/>
          <p:nvPr/>
        </p:nvSpPr>
        <p:spPr>
          <a:xfrm>
            <a:off x="1775520" y="39624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Et Gabriel fut envoyé</a:t>
            </a:r>
          </a:p>
          <a:p>
            <a:pPr algn="ctr"/>
            <a:r>
              <a:rPr lang="fr-FR" sz="3600" b="1" dirty="0">
                <a:solidFill>
                  <a:prstClr val="white"/>
                </a:solidFill>
                <a:latin typeface="Book Antiqua" pitchFamily="18" charset="0"/>
              </a:rPr>
              <a:t>Fut envoyé du Roi de gloire</a:t>
            </a:r>
          </a:p>
          <a:p>
            <a:pPr algn="ctr"/>
            <a:r>
              <a:rPr lang="fr-FR" sz="3600" b="1" dirty="0">
                <a:solidFill>
                  <a:prstClr val="white"/>
                </a:solidFill>
                <a:latin typeface="Book Antiqua" pitchFamily="18" charset="0"/>
              </a:rPr>
              <a:t>Dans une ville de Galilée</a:t>
            </a:r>
          </a:p>
          <a:p>
            <a:pPr algn="ctr"/>
            <a:r>
              <a:rPr lang="fr-FR" sz="3600" b="1" dirty="0">
                <a:solidFill>
                  <a:prstClr val="white"/>
                </a:solidFill>
                <a:latin typeface="Book Antiqua" pitchFamily="18" charset="0"/>
              </a:rPr>
              <a:t>La ville s’appelait Nazareth</a:t>
            </a:r>
          </a:p>
        </p:txBody>
      </p:sp>
      <p:sp>
        <p:nvSpPr>
          <p:cNvPr id="4" name="ZoneTexte 3">
            <a:extLst>
              <a:ext uri="{FF2B5EF4-FFF2-40B4-BE49-F238E27FC236}">
                <a16:creationId xmlns:a16="http://schemas.microsoft.com/office/drawing/2014/main" id="{0DC4DEE5-DFAC-AE02-8FCF-A53C60F5ED8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5</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C6B4A7DB-6A8E-2A22-CAD7-D933CCAB192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3916033"/>
      </p:ext>
    </p:extLst>
  </p:cSld>
  <p:clrMapOvr>
    <a:masterClrMapping/>
  </p:clrMapOvr>
</p:sld>
</file>

<file path=ppt/slides/slide72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0"/>
            <a:ext cx="5032292" cy="3046988"/>
          </a:xfrm>
          <a:prstGeom prst="rect">
            <a:avLst/>
          </a:prstGeom>
        </p:spPr>
        <p:txBody>
          <a:bodyPr wrap="square">
            <a:spAutoFit/>
          </a:bodyPr>
          <a:lstStyle/>
          <a:p>
            <a:pPr algn="just" rtl="1"/>
            <a:r>
              <a:rPr lang="ar-EG" sz="4800" dirty="0">
                <a:solidFill>
                  <a:prstClr val="white"/>
                </a:solidFill>
              </a:rPr>
              <a:t>إلى فتاه عذراء </a:t>
            </a:r>
            <a:endParaRPr lang="fr-FR" sz="4800" dirty="0">
              <a:solidFill>
                <a:prstClr val="white"/>
              </a:solidFill>
            </a:endParaRPr>
          </a:p>
          <a:p>
            <a:pPr algn="just" rtl="1"/>
            <a:r>
              <a:rPr lang="ar-EG" sz="4800" dirty="0">
                <a:solidFill>
                  <a:prstClr val="white"/>
                </a:solidFill>
              </a:rPr>
              <a:t>من بيت داود </a:t>
            </a:r>
            <a:endParaRPr lang="fr-FR" sz="4800" dirty="0">
              <a:solidFill>
                <a:prstClr val="white"/>
              </a:solidFill>
            </a:endParaRPr>
          </a:p>
          <a:p>
            <a:pPr algn="just" rtl="1"/>
            <a:r>
              <a:rPr lang="ar-EG" sz="4800" dirty="0">
                <a:solidFill>
                  <a:prstClr val="white"/>
                </a:solidFill>
              </a:rPr>
              <a:t>اسمها مريم</a:t>
            </a:r>
            <a:endParaRPr lang="fr-FR" sz="4800" dirty="0">
              <a:solidFill>
                <a:prstClr val="white"/>
              </a:solidFill>
            </a:endParaRPr>
          </a:p>
          <a:p>
            <a:pPr algn="just" rtl="1"/>
            <a:r>
              <a:rPr lang="ar-EG" sz="4800" dirty="0">
                <a:solidFill>
                  <a:prstClr val="white"/>
                </a:solidFill>
              </a:rPr>
              <a:t>ابنه الملك داود</a:t>
            </a:r>
            <a:endParaRPr lang="fr-FR" sz="4800" dirty="0">
              <a:solidFill>
                <a:prstClr val="white"/>
              </a:solidFill>
            </a:endParaRPr>
          </a:p>
        </p:txBody>
      </p:sp>
      <p:sp>
        <p:nvSpPr>
          <p:cNvPr id="6" name="Rectangle 5"/>
          <p:cNvSpPr/>
          <p:nvPr/>
        </p:nvSpPr>
        <p:spPr>
          <a:xfrm>
            <a:off x="457200" y="250770"/>
            <a:ext cx="6214864" cy="2554545"/>
          </a:xfrm>
          <a:prstGeom prst="rect">
            <a:avLst/>
          </a:prstGeom>
        </p:spPr>
        <p:txBody>
          <a:bodyPr wrap="square">
            <a:spAutoFit/>
          </a:bodyPr>
          <a:lstStyle/>
          <a:p>
            <a:pPr algn="just"/>
            <a:r>
              <a:rPr lang="pt-BR" sz="4000" dirty="0">
                <a:solidFill>
                  <a:prstClr val="white"/>
                </a:solidFill>
                <a:latin typeface="CS Avva Shenouda" pitchFamily="34" charset="0"/>
              </a:rPr>
              <a:t>Ha ou`alou `mpar;enoc @ `ebolqen `pyi `nDauid @ `epecran pe Mariam @ `tseri `m`pouro Dauid.</a:t>
            </a:r>
            <a:endParaRPr lang="fr-FR" sz="4000" dirty="0">
              <a:solidFill>
                <a:prstClr val="white"/>
              </a:solidFill>
              <a:latin typeface="CS Avva Shenouda" pitchFamily="34" charset="0"/>
            </a:endParaRPr>
          </a:p>
        </p:txBody>
      </p:sp>
      <p:sp>
        <p:nvSpPr>
          <p:cNvPr id="7" name="Rectangle 6"/>
          <p:cNvSpPr/>
          <p:nvPr/>
        </p:nvSpPr>
        <p:spPr>
          <a:xfrm>
            <a:off x="1775520" y="39624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Fut envoyé à une jeune vierge</a:t>
            </a:r>
          </a:p>
          <a:p>
            <a:pPr algn="ctr"/>
            <a:r>
              <a:rPr lang="fr-FR" sz="3600" b="1" dirty="0">
                <a:solidFill>
                  <a:prstClr val="white"/>
                </a:solidFill>
                <a:latin typeface="Book Antiqua" pitchFamily="18" charset="0"/>
              </a:rPr>
              <a:t>De la maison du roi David</a:t>
            </a:r>
          </a:p>
          <a:p>
            <a:pPr algn="ctr"/>
            <a:r>
              <a:rPr lang="fr-FR" sz="3600" b="1" dirty="0">
                <a:solidFill>
                  <a:prstClr val="white"/>
                </a:solidFill>
                <a:latin typeface="Book Antiqua" pitchFamily="18" charset="0"/>
              </a:rPr>
              <a:t>La Vierge s’appelait Marie</a:t>
            </a:r>
          </a:p>
          <a:p>
            <a:pPr algn="ctr"/>
            <a:r>
              <a:rPr lang="fr-FR" sz="3600" b="1" dirty="0">
                <a:solidFill>
                  <a:prstClr val="white"/>
                </a:solidFill>
                <a:latin typeface="Book Antiqua" pitchFamily="18" charset="0"/>
              </a:rPr>
              <a:t>C’était la fille du roi David</a:t>
            </a:r>
          </a:p>
        </p:txBody>
      </p:sp>
      <p:sp>
        <p:nvSpPr>
          <p:cNvPr id="4" name="ZoneTexte 3">
            <a:extLst>
              <a:ext uri="{FF2B5EF4-FFF2-40B4-BE49-F238E27FC236}">
                <a16:creationId xmlns:a16="http://schemas.microsoft.com/office/drawing/2014/main" id="{9B12E7EF-15CF-D5EB-2265-17942FFFF0B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5</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D4A0BDFD-71C3-2CC9-88EE-F55195C99FC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22920128"/>
      </p:ext>
    </p:extLst>
  </p:cSld>
  <p:clrMapOvr>
    <a:masterClrMapping/>
  </p:clrMapOvr>
</p:sld>
</file>

<file path=ppt/slides/slide72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62736" cy="3046988"/>
          </a:xfrm>
          <a:prstGeom prst="rect">
            <a:avLst/>
          </a:prstGeom>
        </p:spPr>
        <p:txBody>
          <a:bodyPr wrap="square">
            <a:spAutoFit/>
          </a:bodyPr>
          <a:lstStyle/>
          <a:p>
            <a:pPr algn="just" rtl="1"/>
            <a:r>
              <a:rPr lang="ar-EG" sz="4800" dirty="0">
                <a:solidFill>
                  <a:prstClr val="white"/>
                </a:solidFill>
              </a:rPr>
              <a:t>صرت تعزيها </a:t>
            </a:r>
            <a:endParaRPr lang="fr-FR" sz="4800" dirty="0">
              <a:solidFill>
                <a:prstClr val="white"/>
              </a:solidFill>
            </a:endParaRPr>
          </a:p>
          <a:p>
            <a:pPr algn="just" rtl="1"/>
            <a:r>
              <a:rPr lang="ar-EG" sz="4800" dirty="0">
                <a:solidFill>
                  <a:prstClr val="white"/>
                </a:solidFill>
              </a:rPr>
              <a:t>قائلاً افرحى </a:t>
            </a:r>
            <a:r>
              <a:rPr lang="ar-EG" sz="4800" dirty="0" err="1">
                <a:solidFill>
                  <a:prstClr val="white"/>
                </a:solidFill>
              </a:rPr>
              <a:t>وابتهجى</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السلام لك يا ممتلئة نعمة </a:t>
            </a:r>
            <a:endParaRPr lang="fr-FR" sz="4800" dirty="0">
              <a:solidFill>
                <a:prstClr val="white"/>
              </a:solidFill>
            </a:endParaRPr>
          </a:p>
          <a:p>
            <a:pPr algn="just" rtl="1"/>
            <a:r>
              <a:rPr lang="ar-EG" sz="4800" dirty="0">
                <a:solidFill>
                  <a:prstClr val="white"/>
                </a:solidFill>
              </a:rPr>
              <a:t>الرب معك</a:t>
            </a:r>
            <a:endParaRPr lang="fr-FR" sz="4800" dirty="0">
              <a:solidFill>
                <a:prstClr val="white"/>
              </a:solidFill>
            </a:endParaRPr>
          </a:p>
        </p:txBody>
      </p:sp>
      <p:sp>
        <p:nvSpPr>
          <p:cNvPr id="6" name="Rectangle 5"/>
          <p:cNvSpPr/>
          <p:nvPr/>
        </p:nvSpPr>
        <p:spPr>
          <a:xfrm>
            <a:off x="457200" y="250770"/>
            <a:ext cx="6214864" cy="2554545"/>
          </a:xfrm>
          <a:prstGeom prst="rect">
            <a:avLst/>
          </a:prstGeom>
        </p:spPr>
        <p:txBody>
          <a:bodyPr wrap="square">
            <a:spAutoFit/>
          </a:bodyPr>
          <a:lstStyle/>
          <a:p>
            <a:pPr algn="just"/>
            <a:r>
              <a:rPr lang="pt-BR" sz="4000" dirty="0">
                <a:solidFill>
                  <a:prstClr val="white"/>
                </a:solidFill>
                <a:latin typeface="CS Avva Shenouda" pitchFamily="34" charset="0"/>
              </a:rPr>
              <a:t>¿ Akswpi ek]nom] nac @ je rasi ounof `mmo @ je ,ere ;y`e;meh `n`hmot @ ouoh `P¡ sop neme.</a:t>
            </a:r>
            <a:endParaRPr lang="fr-FR" sz="4000" dirty="0">
              <a:solidFill>
                <a:prstClr val="white"/>
              </a:solidFill>
              <a:latin typeface="CS Avva Shenouda" pitchFamily="34" charset="0"/>
            </a:endParaRPr>
          </a:p>
        </p:txBody>
      </p:sp>
      <p:sp>
        <p:nvSpPr>
          <p:cNvPr id="7" name="Rectangle 6"/>
          <p:cNvSpPr/>
          <p:nvPr/>
        </p:nvSpPr>
        <p:spPr>
          <a:xfrm>
            <a:off x="1775520" y="39624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Et tu l’as consolée disant:</a:t>
            </a:r>
          </a:p>
          <a:p>
            <a:pPr algn="ctr"/>
            <a:r>
              <a:rPr lang="fr-FR" sz="3600" b="1" dirty="0">
                <a:solidFill>
                  <a:prstClr val="white"/>
                </a:solidFill>
                <a:latin typeface="Book Antiqua" pitchFamily="18" charset="0"/>
              </a:rPr>
              <a:t>« Oh ! réjouis-toi et sois heureuse</a:t>
            </a:r>
          </a:p>
          <a:p>
            <a:pPr algn="ctr"/>
            <a:r>
              <a:rPr lang="fr-FR" sz="3600" b="1" dirty="0">
                <a:solidFill>
                  <a:prstClr val="white"/>
                </a:solidFill>
                <a:latin typeface="Book Antiqua" pitchFamily="18" charset="0"/>
              </a:rPr>
              <a:t>Salut à toi, pleine de grâce</a:t>
            </a:r>
          </a:p>
          <a:p>
            <a:pPr algn="ctr"/>
            <a:r>
              <a:rPr lang="fr-FR" sz="3600" b="1" dirty="0">
                <a:solidFill>
                  <a:prstClr val="white"/>
                </a:solidFill>
                <a:latin typeface="Book Antiqua" pitchFamily="18" charset="0"/>
              </a:rPr>
              <a:t>Oui le Seigneur est avec toi. »</a:t>
            </a:r>
          </a:p>
        </p:txBody>
      </p:sp>
      <p:sp>
        <p:nvSpPr>
          <p:cNvPr id="4" name="ZoneTexte 3">
            <a:extLst>
              <a:ext uri="{FF2B5EF4-FFF2-40B4-BE49-F238E27FC236}">
                <a16:creationId xmlns:a16="http://schemas.microsoft.com/office/drawing/2014/main" id="{F37664DC-CBDD-9DF8-AC17-CFCEA7190C3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5</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F7F38279-0997-C92D-EA94-30AC62BD11E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08398600"/>
      </p:ext>
    </p:extLst>
  </p:cSld>
  <p:clrMapOvr>
    <a:masterClrMapping/>
  </p:clrMapOvr>
</p:sld>
</file>

<file path=ppt/slides/slide72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816080" y="210121"/>
            <a:ext cx="4888276" cy="3046988"/>
          </a:xfrm>
          <a:prstGeom prst="rect">
            <a:avLst/>
          </a:prstGeom>
        </p:spPr>
        <p:txBody>
          <a:bodyPr wrap="square">
            <a:spAutoFit/>
          </a:bodyPr>
          <a:lstStyle/>
          <a:p>
            <a:pPr algn="just" rtl="1"/>
            <a:r>
              <a:rPr lang="ar-EG" sz="4800" dirty="0">
                <a:solidFill>
                  <a:prstClr val="white"/>
                </a:solidFill>
              </a:rPr>
              <a:t>السلام لك أيتها العذراء </a:t>
            </a:r>
            <a:endParaRPr lang="fr-FR" sz="4800" dirty="0">
              <a:solidFill>
                <a:prstClr val="white"/>
              </a:solidFill>
            </a:endParaRPr>
          </a:p>
          <a:p>
            <a:pPr algn="just" rtl="1"/>
            <a:r>
              <a:rPr lang="ar-EG" sz="4800" dirty="0">
                <a:solidFill>
                  <a:prstClr val="white"/>
                </a:solidFill>
              </a:rPr>
              <a:t>الملكة الحقيقية الحقانية </a:t>
            </a:r>
            <a:endParaRPr lang="fr-FR" sz="4800" dirty="0">
              <a:solidFill>
                <a:prstClr val="white"/>
              </a:solidFill>
            </a:endParaRPr>
          </a:p>
          <a:p>
            <a:pPr algn="just" rtl="1"/>
            <a:r>
              <a:rPr lang="ar-EG" sz="4800" dirty="0">
                <a:solidFill>
                  <a:prstClr val="white"/>
                </a:solidFill>
              </a:rPr>
              <a:t>السلام لفخر جنسنا </a:t>
            </a:r>
            <a:endParaRPr lang="fr-FR" sz="4800" dirty="0">
              <a:solidFill>
                <a:prstClr val="white"/>
              </a:solidFill>
            </a:endParaRPr>
          </a:p>
          <a:p>
            <a:pPr algn="just" rtl="1"/>
            <a:r>
              <a:rPr lang="ar-EG" sz="4800" dirty="0">
                <a:solidFill>
                  <a:prstClr val="white"/>
                </a:solidFill>
              </a:rPr>
              <a:t>ولدتِ لنا </a:t>
            </a:r>
            <a:r>
              <a:rPr lang="ar-EG" sz="4800" dirty="0" err="1">
                <a:solidFill>
                  <a:prstClr val="white"/>
                </a:solidFill>
              </a:rPr>
              <a:t>عمانوئيل</a:t>
            </a:r>
            <a:r>
              <a:rPr lang="ar-EG" sz="4800" dirty="0">
                <a:solidFill>
                  <a:prstClr val="white"/>
                </a:solidFill>
              </a:rPr>
              <a:t>.</a:t>
            </a:r>
            <a:endParaRPr lang="fr-FR" sz="4800" dirty="0">
              <a:solidFill>
                <a:prstClr val="white"/>
              </a:solidFill>
            </a:endParaRPr>
          </a:p>
        </p:txBody>
      </p:sp>
      <p:sp>
        <p:nvSpPr>
          <p:cNvPr id="6" name="Rectangle 5"/>
          <p:cNvSpPr/>
          <p:nvPr/>
        </p:nvSpPr>
        <p:spPr>
          <a:xfrm>
            <a:off x="457200" y="250770"/>
            <a:ext cx="5926832" cy="2862322"/>
          </a:xfrm>
          <a:prstGeom prst="rect">
            <a:avLst/>
          </a:prstGeom>
        </p:spPr>
        <p:txBody>
          <a:bodyPr wrap="square">
            <a:spAutoFit/>
          </a:bodyPr>
          <a:lstStyle/>
          <a:p>
            <a:pPr algn="just"/>
            <a:r>
              <a:rPr lang="fr-FR" sz="3600" dirty="0">
                <a:solidFill>
                  <a:prstClr val="white"/>
                </a:solidFill>
                <a:latin typeface="CS Avva Shenouda" pitchFamily="34" charset="0"/>
              </a:rPr>
              <a:t>&lt;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ne `w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ourw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mmyi</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aly;iny</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psousou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pengenoc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are`jvo</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nEmmanouyl</a:t>
            </a:r>
            <a:r>
              <a:rPr lang="fr-FR" sz="3600" dirty="0">
                <a:solidFill>
                  <a:prstClr val="white"/>
                </a:solidFill>
                <a:latin typeface="CS Avva Shenouda" pitchFamily="34" charset="0"/>
              </a:rPr>
              <a:t>.</a:t>
            </a:r>
          </a:p>
        </p:txBody>
      </p:sp>
      <p:sp>
        <p:nvSpPr>
          <p:cNvPr id="7" name="Rectangle 6"/>
          <p:cNvSpPr/>
          <p:nvPr/>
        </p:nvSpPr>
        <p:spPr>
          <a:xfrm>
            <a:off x="1775520" y="39624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Salut à toi ô Sainte Vierge </a:t>
            </a:r>
          </a:p>
          <a:p>
            <a:pPr algn="ctr"/>
            <a:r>
              <a:rPr lang="fr-FR" sz="3600" b="1" dirty="0">
                <a:solidFill>
                  <a:prstClr val="white"/>
                </a:solidFill>
                <a:latin typeface="Book Antiqua" pitchFamily="18" charset="0"/>
              </a:rPr>
              <a:t>Ô toi la Reine véritable</a:t>
            </a:r>
          </a:p>
          <a:p>
            <a:pPr algn="ctr"/>
            <a:r>
              <a:rPr lang="fr-FR" sz="3600" b="1" dirty="0">
                <a:solidFill>
                  <a:prstClr val="white"/>
                </a:solidFill>
                <a:latin typeface="Book Antiqua" pitchFamily="18" charset="0"/>
              </a:rPr>
              <a:t>Salut à toi fierté des hommes</a:t>
            </a:r>
          </a:p>
          <a:p>
            <a:pPr algn="ctr"/>
            <a:r>
              <a:rPr lang="fr-FR" sz="3600" b="1" dirty="0">
                <a:solidFill>
                  <a:prstClr val="white"/>
                </a:solidFill>
                <a:latin typeface="Book Antiqua" pitchFamily="18" charset="0"/>
              </a:rPr>
              <a:t>Tu enfantas Emmanuel</a:t>
            </a:r>
          </a:p>
        </p:txBody>
      </p:sp>
      <p:sp>
        <p:nvSpPr>
          <p:cNvPr id="4" name="ZoneTexte 3">
            <a:extLst>
              <a:ext uri="{FF2B5EF4-FFF2-40B4-BE49-F238E27FC236}">
                <a16:creationId xmlns:a16="http://schemas.microsoft.com/office/drawing/2014/main" id="{7391967F-1847-F50C-1CD4-5C39AB1F0A6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5</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16280471-D7BC-55B2-BEBF-577DB8E1BF5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82888620"/>
      </p:ext>
    </p:extLst>
  </p:cSld>
  <p:clrMapOvr>
    <a:masterClrMapping/>
  </p:clrMapOvr>
</p:sld>
</file>

<file path=ppt/slides/slide72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2800767"/>
          </a:xfrm>
          <a:prstGeom prst="rect">
            <a:avLst/>
          </a:prstGeom>
        </p:spPr>
        <p:txBody>
          <a:bodyPr wrap="square">
            <a:spAutoFit/>
          </a:bodyPr>
          <a:lstStyle/>
          <a:p>
            <a:pPr algn="just" rtl="1"/>
            <a:r>
              <a:rPr lang="ar-EG" sz="4400" dirty="0">
                <a:solidFill>
                  <a:prstClr val="white"/>
                </a:solidFill>
              </a:rPr>
              <a:t>نسألكِ أن تذكرينا </a:t>
            </a:r>
            <a:endParaRPr lang="fr-FR" sz="4400" dirty="0">
              <a:solidFill>
                <a:prstClr val="white"/>
              </a:solidFill>
            </a:endParaRPr>
          </a:p>
          <a:p>
            <a:pPr algn="just" rtl="1"/>
            <a:r>
              <a:rPr lang="ar-EG" sz="4400" dirty="0">
                <a:solidFill>
                  <a:prstClr val="white"/>
                </a:solidFill>
              </a:rPr>
              <a:t>أيتها الشفيعة الأمينة </a:t>
            </a:r>
            <a:endParaRPr lang="fr-FR" sz="4400" dirty="0">
              <a:solidFill>
                <a:prstClr val="white"/>
              </a:solidFill>
            </a:endParaRPr>
          </a:p>
          <a:p>
            <a:pPr algn="just" rtl="1"/>
            <a:r>
              <a:rPr lang="ar-EG" sz="4400" dirty="0">
                <a:solidFill>
                  <a:prstClr val="white"/>
                </a:solidFill>
              </a:rPr>
              <a:t>أمام ربنا يسوع المسيح </a:t>
            </a:r>
            <a:endParaRPr lang="fr-FR" sz="4400" dirty="0">
              <a:solidFill>
                <a:prstClr val="white"/>
              </a:solidFill>
            </a:endParaRPr>
          </a:p>
          <a:p>
            <a:pPr algn="just" rtl="1"/>
            <a:r>
              <a:rPr lang="ar-EG" sz="4400" dirty="0">
                <a:solidFill>
                  <a:prstClr val="white"/>
                </a:solidFill>
              </a:rPr>
              <a:t>ليغفر لنا خطايانا.</a:t>
            </a:r>
            <a:endParaRPr lang="fr-FR" sz="4400" dirty="0">
              <a:solidFill>
                <a:prstClr val="white"/>
              </a:solidFill>
            </a:endParaRPr>
          </a:p>
        </p:txBody>
      </p:sp>
      <p:sp>
        <p:nvSpPr>
          <p:cNvPr id="6" name="Rectangle 5"/>
          <p:cNvSpPr/>
          <p:nvPr/>
        </p:nvSpPr>
        <p:spPr>
          <a:xfrm>
            <a:off x="457200" y="250770"/>
            <a:ext cx="6214864"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]ho `</a:t>
            </a:r>
            <a:r>
              <a:rPr lang="fr-FR" sz="3600" dirty="0" err="1">
                <a:solidFill>
                  <a:prstClr val="white"/>
                </a:solidFill>
                <a:latin typeface="CS Avva Shenouda" pitchFamily="34" charset="0"/>
              </a:rPr>
              <a:t>aripenmeu`i</a:t>
            </a:r>
            <a:r>
              <a:rPr lang="fr-FR" sz="3600" dirty="0">
                <a:solidFill>
                  <a:prstClr val="white"/>
                </a:solidFill>
                <a:latin typeface="CS Avva Shenouda" pitchFamily="34" charset="0"/>
              </a:rPr>
              <a:t> @ `w ]`</a:t>
            </a:r>
            <a:r>
              <a:rPr lang="fr-FR" sz="3600" dirty="0" err="1">
                <a:solidFill>
                  <a:prstClr val="white"/>
                </a:solidFill>
                <a:latin typeface="CS Avva Shenouda" pitchFamily="34" charset="0"/>
              </a:rPr>
              <a:t>proctatyc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etenhot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nahren</a:t>
            </a:r>
            <a:r>
              <a:rPr lang="fr-FR" sz="3600" dirty="0">
                <a:solidFill>
                  <a:prstClr val="white"/>
                </a:solidFill>
                <a:latin typeface="CS Avva Shenouda" pitchFamily="34" charset="0"/>
              </a:rPr>
              <a:t> Pen¡ I=y=c P=,=c @ `</a:t>
            </a:r>
            <a:r>
              <a:rPr lang="fr-FR" sz="3600" dirty="0" err="1">
                <a:solidFill>
                  <a:prstClr val="white"/>
                </a:solidFill>
                <a:latin typeface="CS Avva Shenouda" pitchFamily="34" charset="0"/>
              </a:rPr>
              <a:t>ntef,a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nennobi</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a:t>
            </a:r>
          </a:p>
        </p:txBody>
      </p:sp>
      <p:sp>
        <p:nvSpPr>
          <p:cNvPr id="7" name="Rectangle 6"/>
          <p:cNvSpPr/>
          <p:nvPr/>
        </p:nvSpPr>
        <p:spPr>
          <a:xfrm>
            <a:off x="1775520" y="3507767"/>
            <a:ext cx="8640960" cy="2062103"/>
          </a:xfrm>
          <a:prstGeom prst="rect">
            <a:avLst/>
          </a:prstGeom>
        </p:spPr>
        <p:txBody>
          <a:bodyPr wrap="square">
            <a:spAutoFit/>
          </a:bodyPr>
          <a:lstStyle/>
          <a:p>
            <a:pPr algn="ctr"/>
            <a:r>
              <a:rPr lang="fr-FR" sz="3200" b="1" dirty="0">
                <a:solidFill>
                  <a:prstClr val="white"/>
                </a:solidFill>
                <a:latin typeface="Book Antiqua" pitchFamily="18" charset="0"/>
              </a:rPr>
              <a:t>Souviens-toi, nous t’implorons</a:t>
            </a:r>
          </a:p>
          <a:p>
            <a:pPr algn="ctr"/>
            <a:r>
              <a:rPr lang="fr-FR" sz="3200" b="1" dirty="0">
                <a:solidFill>
                  <a:prstClr val="white"/>
                </a:solidFill>
                <a:latin typeface="Book Antiqua" pitchFamily="18" charset="0"/>
              </a:rPr>
              <a:t>Ô intercesseur fidèle</a:t>
            </a:r>
          </a:p>
          <a:p>
            <a:pPr algn="ctr"/>
            <a:r>
              <a:rPr lang="fr-FR" sz="3200" b="1" dirty="0">
                <a:solidFill>
                  <a:prstClr val="white"/>
                </a:solidFill>
                <a:latin typeface="Book Antiqua" pitchFamily="18" charset="0"/>
              </a:rPr>
              <a:t>Devant notre Seigneur Jésus-Christ</a:t>
            </a:r>
          </a:p>
          <a:p>
            <a:pPr algn="ctr"/>
            <a:r>
              <a:rPr lang="fr-FR" sz="3200" b="1" dirty="0">
                <a:solidFill>
                  <a:prstClr val="white"/>
                </a:solidFill>
                <a:latin typeface="Book Antiqua" pitchFamily="18" charset="0"/>
              </a:rPr>
              <a:t>Pour qu'il nous pardonne nos péchés.</a:t>
            </a:r>
          </a:p>
        </p:txBody>
      </p:sp>
      <p:sp>
        <p:nvSpPr>
          <p:cNvPr id="13" name="Rectangle 12">
            <a:hlinkClick r:id="rId2" action="ppaction://hlinksldjump"/>
          </p:cNvPr>
          <p:cNvSpPr/>
          <p:nvPr/>
        </p:nvSpPr>
        <p:spPr>
          <a:xfrm>
            <a:off x="7315200" y="5805264"/>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300" dirty="0">
                <a:solidFill>
                  <a:prstClr val="white"/>
                </a:solidFill>
                <a:latin typeface="Book Antiqua" pitchFamily="18" charset="0"/>
              </a:rPr>
              <a:t>6</a:t>
            </a:r>
            <a:r>
              <a:rPr lang="fr-FR" sz="1300" baseline="30000" dirty="0">
                <a:solidFill>
                  <a:prstClr val="white"/>
                </a:solidFill>
                <a:latin typeface="Book Antiqua" pitchFamily="18" charset="0"/>
              </a:rPr>
              <a:t>ème</a:t>
            </a:r>
            <a:r>
              <a:rPr lang="fr-FR" sz="1300" dirty="0">
                <a:solidFill>
                  <a:prstClr val="white"/>
                </a:solidFill>
                <a:latin typeface="Book Antiqua" pitchFamily="18" charset="0"/>
              </a:rPr>
              <a:t> Doxologie de </a:t>
            </a:r>
            <a:r>
              <a:rPr lang="fr-FR" sz="1300" dirty="0" err="1">
                <a:solidFill>
                  <a:prstClr val="white"/>
                </a:solidFill>
                <a:latin typeface="Book Antiqua" pitchFamily="18" charset="0"/>
              </a:rPr>
              <a:t>Kiahk</a:t>
            </a:r>
            <a:endParaRPr lang="fr-FR" sz="1300" dirty="0">
              <a:solidFill>
                <a:prstClr val="white"/>
              </a:solidFill>
            </a:endParaRPr>
          </a:p>
        </p:txBody>
      </p:sp>
      <p:sp>
        <p:nvSpPr>
          <p:cNvPr id="11" name="Rectangle 10">
            <a:hlinkClick r:id="rId3" action="ppaction://hlinksldjump"/>
          </p:cNvPr>
          <p:cNvSpPr/>
          <p:nvPr/>
        </p:nvSpPr>
        <p:spPr>
          <a:xfrm>
            <a:off x="8755360" y="5805264"/>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dirty="0" err="1">
                <a:solidFill>
                  <a:prstClr val="white"/>
                </a:solidFill>
                <a:latin typeface="CS Avva Shenouda" pitchFamily="34" charset="0"/>
              </a:rPr>
              <a:t>Temetnis</a:t>
            </a:r>
            <a:r>
              <a:rPr lang="fr-FR" sz="1600" dirty="0">
                <a:solidFill>
                  <a:prstClr val="white"/>
                </a:solidFill>
                <a:latin typeface="CS Avva Shenouda" pitchFamily="34" charset="0"/>
              </a:rPr>
              <a:t>]</a:t>
            </a:r>
            <a:endParaRPr lang="fr-FR" sz="1600" dirty="0">
              <a:solidFill>
                <a:prstClr val="white"/>
              </a:solidFill>
            </a:endParaRPr>
          </a:p>
        </p:txBody>
      </p:sp>
      <p:sp>
        <p:nvSpPr>
          <p:cNvPr id="14" name="Rectangle 13">
            <a:hlinkClick r:id="rId4" action="ppaction://hlinksldjump"/>
          </p:cNvPr>
          <p:cNvSpPr/>
          <p:nvPr/>
        </p:nvSpPr>
        <p:spPr>
          <a:xfrm>
            <a:off x="10195520" y="5805264"/>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Swpi</a:t>
            </a:r>
            <a:r>
              <a:rPr lang="fr-FR" dirty="0">
                <a:solidFill>
                  <a:prstClr val="white"/>
                </a:solidFill>
                <a:latin typeface="CS Avva Shenouda" pitchFamily="34" charset="0"/>
              </a:rPr>
              <a:t> `</a:t>
            </a:r>
            <a:r>
              <a:rPr lang="fr-FR" dirty="0" err="1">
                <a:solidFill>
                  <a:prstClr val="white"/>
                </a:solidFill>
                <a:latin typeface="CS Avva Shenouda" pitchFamily="34" charset="0"/>
              </a:rPr>
              <a:t>n;o</a:t>
            </a:r>
            <a:endParaRPr lang="fr-FR" dirty="0">
              <a:solidFill>
                <a:prstClr val="white"/>
              </a:solidFill>
            </a:endParaRPr>
          </a:p>
        </p:txBody>
      </p:sp>
      <p:sp>
        <p:nvSpPr>
          <p:cNvPr id="15" name="Rectangle 14">
            <a:hlinkClick r:id="rId4" action="ppaction://hlinksldjump"/>
          </p:cNvPr>
          <p:cNvSpPr/>
          <p:nvPr/>
        </p:nvSpPr>
        <p:spPr>
          <a:xfrm>
            <a:off x="10195520" y="5805264"/>
            <a:ext cx="1512168"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Swpi</a:t>
            </a:r>
            <a:r>
              <a:rPr lang="fr-FR" dirty="0">
                <a:solidFill>
                  <a:prstClr val="white"/>
                </a:solidFill>
                <a:latin typeface="CS Avva Shenouda" pitchFamily="34" charset="0"/>
              </a:rPr>
              <a:t> `</a:t>
            </a:r>
            <a:r>
              <a:rPr lang="fr-FR" dirty="0" err="1">
                <a:solidFill>
                  <a:prstClr val="white"/>
                </a:solidFill>
                <a:latin typeface="CS Avva Shenouda" pitchFamily="34" charset="0"/>
              </a:rPr>
              <a:t>n;o</a:t>
            </a:r>
            <a:endParaRPr lang="fr-FR" dirty="0">
              <a:solidFill>
                <a:prstClr val="white"/>
              </a:solidFill>
            </a:endParaRPr>
          </a:p>
        </p:txBody>
      </p:sp>
      <p:sp>
        <p:nvSpPr>
          <p:cNvPr id="16" name="Rectangle 15">
            <a:hlinkClick r:id="rId5" action="ppaction://hlinksldjump"/>
          </p:cNvPr>
          <p:cNvSpPr/>
          <p:nvPr/>
        </p:nvSpPr>
        <p:spPr>
          <a:xfrm>
            <a:off x="10195520" y="4437112"/>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Archange Raphaël</a:t>
            </a:r>
            <a:endParaRPr lang="fr-FR" sz="1200" dirty="0">
              <a:solidFill>
                <a:prstClr val="white"/>
              </a:solidFill>
            </a:endParaRPr>
          </a:p>
        </p:txBody>
      </p:sp>
      <p:sp>
        <p:nvSpPr>
          <p:cNvPr id="17" name="Rectangle 16">
            <a:hlinkClick r:id="rId6" action="ppaction://hlinksldjump"/>
          </p:cNvPr>
          <p:cNvSpPr/>
          <p:nvPr/>
        </p:nvSpPr>
        <p:spPr>
          <a:xfrm>
            <a:off x="10195520" y="4761148"/>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Saint Marc</a:t>
            </a:r>
            <a:endParaRPr lang="fr-FR" sz="1200" dirty="0">
              <a:solidFill>
                <a:prstClr val="white"/>
              </a:solidFill>
            </a:endParaRPr>
          </a:p>
        </p:txBody>
      </p:sp>
      <p:sp>
        <p:nvSpPr>
          <p:cNvPr id="18" name="Rectangle 17">
            <a:hlinkClick r:id="rId7" action="ppaction://hlinksldjump"/>
          </p:cNvPr>
          <p:cNvSpPr/>
          <p:nvPr/>
        </p:nvSpPr>
        <p:spPr>
          <a:xfrm>
            <a:off x="10195520" y="5085184"/>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St Mina &amp; St Mercure</a:t>
            </a:r>
            <a:endParaRPr lang="fr-FR" sz="1200" dirty="0">
              <a:solidFill>
                <a:prstClr val="white"/>
              </a:solidFill>
            </a:endParaRPr>
          </a:p>
        </p:txBody>
      </p:sp>
      <p:sp>
        <p:nvSpPr>
          <p:cNvPr id="19" name="Rectangle 18">
            <a:hlinkClick r:id="rId8" action="ppaction://hlinksldjump"/>
          </p:cNvPr>
          <p:cNvSpPr/>
          <p:nvPr/>
        </p:nvSpPr>
        <p:spPr>
          <a:xfrm>
            <a:off x="10195520" y="5409220"/>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St Moïse &amp; St Samuel</a:t>
            </a:r>
            <a:endParaRPr lang="fr-FR" sz="1200" dirty="0">
              <a:solidFill>
                <a:prstClr val="white"/>
              </a:solidFill>
            </a:endParaRPr>
          </a:p>
        </p:txBody>
      </p:sp>
      <p:sp>
        <p:nvSpPr>
          <p:cNvPr id="4" name="ZoneTexte 3">
            <a:extLst>
              <a:ext uri="{FF2B5EF4-FFF2-40B4-BE49-F238E27FC236}">
                <a16:creationId xmlns:a16="http://schemas.microsoft.com/office/drawing/2014/main" id="{C2BA42CF-355F-BF4F-B407-628B9671793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5</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9" action="ppaction://hlinksldjump"/>
            <a:extLst>
              <a:ext uri="{FF2B5EF4-FFF2-40B4-BE49-F238E27FC236}">
                <a16:creationId xmlns:a16="http://schemas.microsoft.com/office/drawing/2014/main" id="{CB980F52-2433-9825-8B9C-69F969E51F1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3489590"/>
      </p:ext>
    </p:extLst>
  </p:cSld>
  <p:clrMapOvr>
    <a:masterClrMapping/>
  </p:clrMapOvr>
</p:sld>
</file>

<file path=ppt/slides/slide7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3046988"/>
          </a:xfrm>
          <a:prstGeom prst="rect">
            <a:avLst/>
          </a:prstGeom>
        </p:spPr>
        <p:txBody>
          <a:bodyPr wrap="square">
            <a:spAutoFit/>
          </a:bodyPr>
          <a:lstStyle/>
          <a:p>
            <a:pPr algn="just" rtl="1"/>
            <a:r>
              <a:rPr lang="ar-EG" sz="4800" dirty="0">
                <a:solidFill>
                  <a:prstClr val="white"/>
                </a:solidFill>
              </a:rPr>
              <a:t>أنت عظيم حقاً </a:t>
            </a:r>
            <a:endParaRPr lang="fr-FR" sz="4800" dirty="0">
              <a:solidFill>
                <a:prstClr val="white"/>
              </a:solidFill>
            </a:endParaRPr>
          </a:p>
          <a:p>
            <a:pPr algn="just" rtl="1"/>
            <a:r>
              <a:rPr lang="ar-EG" sz="4800" dirty="0">
                <a:solidFill>
                  <a:prstClr val="white"/>
                </a:solidFill>
              </a:rPr>
              <a:t>أيها المبشر الحسن </a:t>
            </a:r>
            <a:endParaRPr lang="fr-FR" sz="4800" dirty="0">
              <a:solidFill>
                <a:prstClr val="white"/>
              </a:solidFill>
            </a:endParaRPr>
          </a:p>
          <a:p>
            <a:pPr algn="just" rtl="1"/>
            <a:r>
              <a:rPr lang="ar-EG" sz="4800" dirty="0">
                <a:solidFill>
                  <a:prstClr val="white"/>
                </a:solidFill>
              </a:rPr>
              <a:t>في الطقوس الملائكية </a:t>
            </a:r>
            <a:endParaRPr lang="fr-FR" sz="4800" dirty="0">
              <a:solidFill>
                <a:prstClr val="white"/>
              </a:solidFill>
            </a:endParaRPr>
          </a:p>
          <a:p>
            <a:pPr algn="just" rtl="1"/>
            <a:r>
              <a:rPr lang="ar-EG" sz="4800" dirty="0">
                <a:solidFill>
                  <a:prstClr val="white"/>
                </a:solidFill>
              </a:rPr>
              <a:t>والطغمات السمائية</a:t>
            </a:r>
            <a:endParaRPr lang="fr-FR" sz="4800" dirty="0">
              <a:solidFill>
                <a:prstClr val="white"/>
              </a:solidFill>
            </a:endParaRPr>
          </a:p>
        </p:txBody>
      </p:sp>
      <p:sp>
        <p:nvSpPr>
          <p:cNvPr id="6" name="Rectangle 5"/>
          <p:cNvSpPr/>
          <p:nvPr/>
        </p:nvSpPr>
        <p:spPr>
          <a:xfrm>
            <a:off x="457200" y="250770"/>
            <a:ext cx="6070848" cy="2554545"/>
          </a:xfrm>
          <a:prstGeom prst="rect">
            <a:avLst/>
          </a:prstGeom>
        </p:spPr>
        <p:txBody>
          <a:bodyPr wrap="square">
            <a:spAutoFit/>
          </a:bodyPr>
          <a:lstStyle/>
          <a:p>
            <a:pPr algn="just"/>
            <a:r>
              <a:rPr lang="pt-BR" sz="4000" dirty="0">
                <a:solidFill>
                  <a:prstClr val="white"/>
                </a:solidFill>
                <a:latin typeface="CS Avva Shenouda" panose="020B7200000000000000" pitchFamily="34" charset="0"/>
              </a:rPr>
              <a:t>`</a:t>
            </a:r>
            <a:r>
              <a:rPr lang="pt-BR" sz="4000" dirty="0">
                <a:solidFill>
                  <a:prstClr val="white"/>
                </a:solidFill>
                <a:latin typeface="Avva_Marcos" pitchFamily="82" charset="0"/>
              </a:rPr>
              <a:t>N</a:t>
            </a:r>
            <a:r>
              <a:rPr lang="pt-BR" sz="4000" dirty="0">
                <a:solidFill>
                  <a:prstClr val="white"/>
                </a:solidFill>
                <a:latin typeface="CS Avva Shenouda" pitchFamily="34" charset="0"/>
              </a:rPr>
              <a:t>;ok ounis] `aly;wc @ `w pifaisennoufi `nkaloc @ qen nitaxic `n`aggelikon @ nem nitagma `n`epouranion</a:t>
            </a:r>
            <a:endParaRPr lang="fr-FR" sz="4000" dirty="0">
              <a:solidFill>
                <a:prstClr val="white"/>
              </a:solidFill>
              <a:latin typeface="CS Avva Shenouda" pitchFamily="34" charset="0"/>
            </a:endParaRPr>
          </a:p>
        </p:txBody>
      </p:sp>
      <p:sp>
        <p:nvSpPr>
          <p:cNvPr id="7" name="Rectangle 6"/>
          <p:cNvSpPr/>
          <p:nvPr/>
        </p:nvSpPr>
        <p:spPr>
          <a:xfrm>
            <a:off x="1775520" y="40386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Tu es vraiment grand et puissant</a:t>
            </a:r>
          </a:p>
          <a:p>
            <a:pPr algn="ctr"/>
            <a:r>
              <a:rPr lang="fr-FR" sz="3600" b="1" dirty="0">
                <a:solidFill>
                  <a:prstClr val="white"/>
                </a:solidFill>
                <a:latin typeface="Book Antiqua" pitchFamily="18" charset="0"/>
              </a:rPr>
              <a:t>Ô toi le bon annonciateur</a:t>
            </a:r>
          </a:p>
          <a:p>
            <a:pPr algn="ctr"/>
            <a:r>
              <a:rPr lang="fr-FR" sz="3600" b="1" dirty="0">
                <a:solidFill>
                  <a:prstClr val="white"/>
                </a:solidFill>
                <a:latin typeface="Book Antiqua" pitchFamily="18" charset="0"/>
              </a:rPr>
              <a:t>Parmi les grades angéliques</a:t>
            </a:r>
          </a:p>
          <a:p>
            <a:pPr algn="ctr"/>
            <a:r>
              <a:rPr lang="fr-FR" sz="3600" b="1" dirty="0">
                <a:solidFill>
                  <a:prstClr val="white"/>
                </a:solidFill>
                <a:latin typeface="Book Antiqua" pitchFamily="18" charset="0"/>
              </a:rPr>
              <a:t>Aussi parmi les rangs célestes</a:t>
            </a:r>
          </a:p>
        </p:txBody>
      </p:sp>
      <p:sp>
        <p:nvSpPr>
          <p:cNvPr id="4" name="ZoneTexte 3">
            <a:extLst>
              <a:ext uri="{FF2B5EF4-FFF2-40B4-BE49-F238E27FC236}">
                <a16:creationId xmlns:a16="http://schemas.microsoft.com/office/drawing/2014/main" id="{FEE509B4-C17C-A5BC-8434-BE7FEB06840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6</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8F04ADAB-9303-1E2A-267A-B0C452C59E7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86105111"/>
      </p:ext>
    </p:extLst>
  </p:cSld>
  <p:clrMapOvr>
    <a:masterClrMapping/>
  </p:clrMapOvr>
</p:sld>
</file>

<file path=ppt/slides/slide72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2800767"/>
          </a:xfrm>
          <a:prstGeom prst="rect">
            <a:avLst/>
          </a:prstGeom>
        </p:spPr>
        <p:txBody>
          <a:bodyPr wrap="square">
            <a:spAutoFit/>
          </a:bodyPr>
          <a:lstStyle/>
          <a:p>
            <a:pPr algn="just" rtl="1"/>
            <a:r>
              <a:rPr lang="ar-EG" sz="4400" dirty="0">
                <a:solidFill>
                  <a:prstClr val="white"/>
                </a:solidFill>
              </a:rPr>
              <a:t>يا غبريال المبشر </a:t>
            </a:r>
            <a:endParaRPr lang="fr-FR" sz="4400" dirty="0">
              <a:solidFill>
                <a:prstClr val="white"/>
              </a:solidFill>
            </a:endParaRPr>
          </a:p>
          <a:p>
            <a:pPr algn="just" rtl="1"/>
            <a:r>
              <a:rPr lang="ar-EG" sz="4400" dirty="0">
                <a:solidFill>
                  <a:prstClr val="white"/>
                </a:solidFill>
              </a:rPr>
              <a:t>العظيم في الملائكة </a:t>
            </a:r>
            <a:endParaRPr lang="fr-FR" sz="4400" dirty="0">
              <a:solidFill>
                <a:prstClr val="white"/>
              </a:solidFill>
            </a:endParaRPr>
          </a:p>
          <a:p>
            <a:pPr algn="just" rtl="1"/>
            <a:r>
              <a:rPr lang="ar-EG" sz="4400" dirty="0">
                <a:solidFill>
                  <a:prstClr val="white"/>
                </a:solidFill>
              </a:rPr>
              <a:t>والطغمات المقدسة العلوية </a:t>
            </a:r>
            <a:endParaRPr lang="fr-FR" sz="4400" dirty="0">
              <a:solidFill>
                <a:prstClr val="white"/>
              </a:solidFill>
            </a:endParaRPr>
          </a:p>
          <a:p>
            <a:pPr algn="just" rtl="1"/>
            <a:r>
              <a:rPr lang="ar-EG" sz="4400" dirty="0" err="1">
                <a:solidFill>
                  <a:prstClr val="white"/>
                </a:solidFill>
              </a:rPr>
              <a:t>حاملى</a:t>
            </a:r>
            <a:r>
              <a:rPr lang="ar-EG" sz="4400" dirty="0">
                <a:solidFill>
                  <a:prstClr val="white"/>
                </a:solidFill>
              </a:rPr>
              <a:t> السيف الملتهب ناراً</a:t>
            </a:r>
            <a:endParaRPr lang="fr-FR" sz="4400" dirty="0">
              <a:solidFill>
                <a:prstClr val="white"/>
              </a:solidFill>
            </a:endParaRPr>
          </a:p>
        </p:txBody>
      </p:sp>
      <p:sp>
        <p:nvSpPr>
          <p:cNvPr id="6" name="Rectangle 5"/>
          <p:cNvSpPr/>
          <p:nvPr/>
        </p:nvSpPr>
        <p:spPr>
          <a:xfrm>
            <a:off x="457200" y="250770"/>
            <a:ext cx="6142856" cy="3170099"/>
          </a:xfrm>
          <a:prstGeom prst="rect">
            <a:avLst/>
          </a:prstGeom>
        </p:spPr>
        <p:txBody>
          <a:bodyPr wrap="square">
            <a:spAutoFit/>
          </a:bodyPr>
          <a:lstStyle/>
          <a:p>
            <a:pPr algn="just"/>
            <a:r>
              <a:rPr lang="pt-BR" sz="4000" dirty="0">
                <a:solidFill>
                  <a:prstClr val="white"/>
                </a:solidFill>
                <a:latin typeface="CS Avva Shenouda" pitchFamily="34" charset="0"/>
              </a:rPr>
              <a:t>¿ Gabriyl pifaisennoufi @ pinis] qen ni`aggeloc @ nem nitagma =e=;=u et[oci @ etfai qa `tcyfi `nsah</a:t>
            </a:r>
            <a:br>
              <a:rPr lang="pt-BR" sz="4000" dirty="0">
                <a:solidFill>
                  <a:prstClr val="white"/>
                </a:solidFill>
                <a:latin typeface="CS Avva Shenouda" pitchFamily="34" charset="0"/>
              </a:rPr>
            </a:br>
            <a:r>
              <a:rPr lang="pt-BR" sz="4000" dirty="0">
                <a:solidFill>
                  <a:prstClr val="white"/>
                </a:solidFill>
                <a:latin typeface="CS Avva Shenouda" pitchFamily="34" charset="0"/>
              </a:rPr>
              <a:t>`n`,rwm</a:t>
            </a:r>
            <a:endParaRPr lang="fr-FR" sz="4000" dirty="0">
              <a:solidFill>
                <a:prstClr val="white"/>
              </a:solidFill>
              <a:latin typeface="CS Avva Shenouda" pitchFamily="34" charset="0"/>
            </a:endParaRPr>
          </a:p>
        </p:txBody>
      </p:sp>
      <p:sp>
        <p:nvSpPr>
          <p:cNvPr id="7" name="Rectangle 6"/>
          <p:cNvSpPr/>
          <p:nvPr/>
        </p:nvSpPr>
        <p:spPr>
          <a:xfrm>
            <a:off x="1775520" y="40386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Ô Gabriel l’annonciateur</a:t>
            </a:r>
          </a:p>
          <a:p>
            <a:pPr algn="ctr"/>
            <a:r>
              <a:rPr lang="fr-FR" sz="3600" b="1" dirty="0">
                <a:solidFill>
                  <a:prstClr val="white"/>
                </a:solidFill>
                <a:latin typeface="Book Antiqua" pitchFamily="18" charset="0"/>
              </a:rPr>
              <a:t>Toi le très grand parmi les anges</a:t>
            </a:r>
          </a:p>
          <a:p>
            <a:pPr algn="ctr"/>
            <a:r>
              <a:rPr lang="fr-FR" sz="3600" b="1" dirty="0">
                <a:solidFill>
                  <a:prstClr val="white"/>
                </a:solidFill>
                <a:latin typeface="Book Antiqua" pitchFamily="18" charset="0"/>
              </a:rPr>
              <a:t>Et les saints grades élevés</a:t>
            </a:r>
          </a:p>
          <a:p>
            <a:pPr algn="ctr"/>
            <a:r>
              <a:rPr lang="fr-FR" sz="3600" b="1" dirty="0">
                <a:solidFill>
                  <a:prstClr val="white"/>
                </a:solidFill>
                <a:latin typeface="Book Antiqua" pitchFamily="18" charset="0"/>
              </a:rPr>
              <a:t>C’est lui qui porte l’épée de flamme</a:t>
            </a:r>
          </a:p>
        </p:txBody>
      </p:sp>
      <p:sp>
        <p:nvSpPr>
          <p:cNvPr id="4" name="ZoneTexte 3">
            <a:extLst>
              <a:ext uri="{FF2B5EF4-FFF2-40B4-BE49-F238E27FC236}">
                <a16:creationId xmlns:a16="http://schemas.microsoft.com/office/drawing/2014/main" id="{12D2CEAA-E87D-DC23-364F-0D7C89AD94A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6</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BCCDB5DD-20BD-8CFE-1581-02E6E6B8B85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14280477"/>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887663162"/>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5948909">
                  <a:extLst>
                    <a:ext uri="{9D8B030D-6E8A-4147-A177-3AD203B41FA5}">
                      <a16:colId xmlns:a16="http://schemas.microsoft.com/office/drawing/2014/main" val="20000"/>
                    </a:ext>
                  </a:extLst>
                </a:gridCol>
                <a:gridCol w="5298247">
                  <a:extLst>
                    <a:ext uri="{9D8B030D-6E8A-4147-A177-3AD203B41FA5}">
                      <a16:colId xmlns:a16="http://schemas.microsoft.com/office/drawing/2014/main" val="20001"/>
                    </a:ext>
                  </a:extLst>
                </a:gridCol>
              </a:tblGrid>
              <a:tr h="3024336">
                <a:tc gridSpan="2">
                  <a:txBody>
                    <a:bodyPr/>
                    <a:lstStyle/>
                    <a:p>
                      <a:pPr algn="ctr"/>
                      <a:r>
                        <a:rPr lang="fr-FR" sz="4000" b="1" kern="1200" dirty="0">
                          <a:solidFill>
                            <a:prstClr val="white"/>
                          </a:solidFill>
                          <a:latin typeface="Book Antiqua" pitchFamily="18" charset="0"/>
                          <a:ea typeface="+mn-ea"/>
                          <a:cs typeface="+mn-cs"/>
                        </a:rPr>
                        <a:t>1. </a:t>
                      </a:r>
                      <a:r>
                        <a:rPr lang="fr-FR" sz="4000" b="1" kern="1200" dirty="0">
                          <a:solidFill>
                            <a:prstClr val="white"/>
                          </a:solidFill>
                          <a:latin typeface="CS Avva Shenouda" pitchFamily="34" charset="0"/>
                          <a:ea typeface="+mn-ea"/>
                          <a:cs typeface="+mn-cs"/>
                        </a:rPr>
                        <a:t>`</a:t>
                      </a:r>
                      <a:r>
                        <a:rPr lang="fr-FR" sz="4000" b="1" kern="1200" dirty="0" err="1">
                          <a:solidFill>
                            <a:prstClr val="white"/>
                          </a:solidFill>
                          <a:latin typeface="CS Avva Shenouda" pitchFamily="34" charset="0"/>
                          <a:ea typeface="+mn-ea"/>
                          <a:cs typeface="+mn-cs"/>
                        </a:rPr>
                        <a:t>Agioc</a:t>
                      </a:r>
                      <a:r>
                        <a:rPr lang="fr-FR" sz="4000" b="1" kern="1200" dirty="0">
                          <a:solidFill>
                            <a:prstClr val="white"/>
                          </a:solidFill>
                          <a:latin typeface="CS Avva Shenouda" pitchFamily="34" charset="0"/>
                          <a:ea typeface="+mn-ea"/>
                          <a:cs typeface="+mn-cs"/>
                        </a:rPr>
                        <a:t> `o :</a:t>
                      </a:r>
                      <a:r>
                        <a:rPr lang="fr-FR" sz="4000" b="1" kern="1200" dirty="0" err="1">
                          <a:solidFill>
                            <a:prstClr val="white"/>
                          </a:solidFill>
                          <a:latin typeface="CS Avva Shenouda" pitchFamily="34" charset="0"/>
                          <a:ea typeface="+mn-ea"/>
                          <a:cs typeface="+mn-cs"/>
                        </a:rPr>
                        <a:t>eoc</a:t>
                      </a:r>
                      <a:endParaRPr lang="fr-FR" sz="4000" b="1" kern="1200" dirty="0">
                        <a:solidFill>
                          <a:prstClr val="white"/>
                        </a:solidFill>
                        <a:latin typeface="CS Avva Shenouda" pitchFamily="34" charset="0"/>
                        <a:ea typeface="+mn-ea"/>
                        <a:cs typeface="+mn-cs"/>
                      </a:endParaRPr>
                    </a:p>
                    <a:p>
                      <a:pPr algn="ctr"/>
                      <a:r>
                        <a:rPr lang="fr-FR" sz="4000" b="1" kern="1200" dirty="0">
                          <a:solidFill>
                            <a:prstClr val="white"/>
                          </a:solidFill>
                          <a:latin typeface="CS Avva Shenouda" pitchFamily="34" charset="0"/>
                          <a:ea typeface="+mn-ea"/>
                          <a:cs typeface="+mn-cs"/>
                        </a:rPr>
                        <a:t>`</a:t>
                      </a:r>
                      <a:r>
                        <a:rPr lang="fr-FR" sz="4000" b="1" kern="1200" dirty="0" err="1">
                          <a:solidFill>
                            <a:prstClr val="white"/>
                          </a:solidFill>
                          <a:latin typeface="CS Avva Shenouda" pitchFamily="34" charset="0"/>
                          <a:ea typeface="+mn-ea"/>
                          <a:cs typeface="+mn-cs"/>
                        </a:rPr>
                        <a:t>Agioc</a:t>
                      </a:r>
                      <a:r>
                        <a:rPr lang="fr-FR" sz="4000" b="1" kern="1200" dirty="0">
                          <a:solidFill>
                            <a:prstClr val="white"/>
                          </a:solidFill>
                          <a:latin typeface="CS Avva Shenouda" pitchFamily="34" charset="0"/>
                          <a:ea typeface="+mn-ea"/>
                          <a:cs typeface="+mn-cs"/>
                        </a:rPr>
                        <a:t> </a:t>
                      </a:r>
                      <a:r>
                        <a:rPr lang="fr-FR" sz="4000" b="1" kern="1200" dirty="0" err="1">
                          <a:solidFill>
                            <a:prstClr val="white"/>
                          </a:solidFill>
                          <a:latin typeface="CS Avva Shenouda" pitchFamily="34" charset="0"/>
                          <a:ea typeface="+mn-ea"/>
                          <a:cs typeface="+mn-cs"/>
                        </a:rPr>
                        <a:t>Ic,uroc</a:t>
                      </a:r>
                      <a:endParaRPr lang="fr-FR" sz="4000" b="1" kern="1200" dirty="0">
                        <a:solidFill>
                          <a:prstClr val="white"/>
                        </a:solidFill>
                        <a:latin typeface="CS Avva Shenouda" pitchFamily="34" charset="0"/>
                        <a:ea typeface="+mn-ea"/>
                        <a:cs typeface="+mn-cs"/>
                      </a:endParaRPr>
                    </a:p>
                    <a:p>
                      <a:pPr algn="ctr"/>
                      <a:r>
                        <a:rPr lang="fr-FR" sz="4000" b="1" kern="1200" dirty="0">
                          <a:solidFill>
                            <a:prstClr val="white"/>
                          </a:solidFill>
                          <a:latin typeface="CS Avva Shenouda" pitchFamily="34" charset="0"/>
                          <a:ea typeface="+mn-ea"/>
                          <a:cs typeface="+mn-cs"/>
                        </a:rPr>
                        <a:t>`</a:t>
                      </a:r>
                      <a:r>
                        <a:rPr lang="fr-FR" sz="4000" b="1" kern="1200" dirty="0" err="1">
                          <a:solidFill>
                            <a:prstClr val="white"/>
                          </a:solidFill>
                          <a:latin typeface="CS Avva Shenouda" pitchFamily="34" charset="0"/>
                          <a:ea typeface="+mn-ea"/>
                          <a:cs typeface="+mn-cs"/>
                        </a:rPr>
                        <a:t>Agioc</a:t>
                      </a:r>
                      <a:r>
                        <a:rPr lang="fr-FR" sz="4000" b="1" kern="1200" dirty="0">
                          <a:solidFill>
                            <a:prstClr val="white"/>
                          </a:solidFill>
                          <a:latin typeface="CS Avva Shenouda" pitchFamily="34" charset="0"/>
                          <a:ea typeface="+mn-ea"/>
                          <a:cs typeface="+mn-cs"/>
                        </a:rPr>
                        <a:t> `</a:t>
                      </a:r>
                      <a:r>
                        <a:rPr lang="fr-FR" sz="4000" b="1" kern="1200" dirty="0" err="1">
                          <a:solidFill>
                            <a:prstClr val="white"/>
                          </a:solidFill>
                          <a:latin typeface="CS Avva Shenouda" pitchFamily="34" charset="0"/>
                          <a:ea typeface="+mn-ea"/>
                          <a:cs typeface="+mn-cs"/>
                        </a:rPr>
                        <a:t>A;anatoc</a:t>
                      </a:r>
                      <a:endParaRPr lang="fr-FR" sz="4000" b="1" kern="1200" dirty="0">
                        <a:solidFill>
                          <a:prstClr val="white"/>
                        </a:solidFill>
                        <a:latin typeface="CS Avva Shenouda" pitchFamily="34" charset="0"/>
                        <a:ea typeface="+mn-ea"/>
                        <a:cs typeface="+mn-cs"/>
                      </a:endParaRPr>
                    </a:p>
                    <a:p>
                      <a:pPr algn="ctr"/>
                      <a:r>
                        <a:rPr lang="fr-FR" sz="4000" b="1" kern="1200" dirty="0">
                          <a:solidFill>
                            <a:prstClr val="white"/>
                          </a:solidFill>
                          <a:latin typeface="Book Antiqua" pitchFamily="18" charset="0"/>
                          <a:ea typeface="+mn-ea"/>
                          <a:cs typeface="+mn-cs"/>
                        </a:rPr>
                        <a:t>Amen Alléluia</a:t>
                      </a:r>
                    </a:p>
                  </a:txBody>
                  <a:tcPr/>
                </a:tc>
                <a:tc hMerge="1">
                  <a:txBody>
                    <a:bodyPr/>
                    <a:lstStyle/>
                    <a:p>
                      <a:endParaRPr lang="fr-FR"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 Ô Dieu Saint et Immortel</a:t>
                      </a:r>
                    </a:p>
                    <a:p>
                      <a:r>
                        <a:rPr lang="fr-FR" sz="3200" b="1" kern="1200" dirty="0">
                          <a:solidFill>
                            <a:prstClr val="white"/>
                          </a:solidFill>
                          <a:latin typeface="Book Antiqua" pitchFamily="18" charset="0"/>
                          <a:ea typeface="+mn-ea"/>
                          <a:cs typeface="+mn-cs"/>
                        </a:rPr>
                        <a:t>Saint Fort et Eternel</a:t>
                      </a:r>
                    </a:p>
                    <a:p>
                      <a:r>
                        <a:rPr lang="fr-FR" sz="3200" b="1" kern="1200" dirty="0">
                          <a:solidFill>
                            <a:prstClr val="white"/>
                          </a:solidFill>
                          <a:latin typeface="Book Antiqua" pitchFamily="18" charset="0"/>
                          <a:ea typeface="+mn-ea"/>
                          <a:cs typeface="+mn-cs"/>
                        </a:rPr>
                        <a:t>Ô Dieu Saint qui es au Ciel</a:t>
                      </a:r>
                    </a:p>
                    <a:p>
                      <a:r>
                        <a:rPr lang="fr-FR" sz="3200" b="1" kern="1200" dirty="0">
                          <a:solidFill>
                            <a:prstClr val="white"/>
                          </a:solidFill>
                          <a:latin typeface="Book Antiqua" pitchFamily="18" charset="0"/>
                          <a:ea typeface="+mn-ea"/>
                          <a:cs typeface="+mn-cs"/>
                        </a:rPr>
                        <a:t>Amen Alléluia</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قدوس الله قدوس</a:t>
                      </a:r>
                    </a:p>
                    <a:p>
                      <a:pPr algn="r" rtl="1"/>
                      <a:r>
                        <a:rPr lang="ar-EG" sz="4000" b="0" kern="1200" dirty="0">
                          <a:solidFill>
                            <a:prstClr val="white"/>
                          </a:solidFill>
                          <a:latin typeface="+mn-lt"/>
                          <a:ea typeface="+mn-ea"/>
                          <a:cs typeface="+mn-cs"/>
                        </a:rPr>
                        <a:t>قدوس القوي قدوس</a:t>
                      </a:r>
                    </a:p>
                    <a:p>
                      <a:pPr algn="r" rtl="1"/>
                      <a:r>
                        <a:rPr lang="ar-EG" sz="4000" b="0" kern="1200" dirty="0">
                          <a:solidFill>
                            <a:prstClr val="white"/>
                          </a:solidFill>
                          <a:latin typeface="+mn-lt"/>
                          <a:ea typeface="+mn-ea"/>
                          <a:cs typeface="+mn-cs"/>
                        </a:rPr>
                        <a:t>قدوس الحىّ الله</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198F5FE3-DAA2-5C67-3F4A-DCA3506F16B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`o :</a:t>
            </a:r>
            <a:r>
              <a:rPr lang="fr-FR" sz="1600" dirty="0" err="1">
                <a:solidFill>
                  <a:prstClr val="white"/>
                </a:solidFill>
                <a:latin typeface="CS Avva Shenouda" pitchFamily="34" charset="0"/>
              </a:rPr>
              <a:t>eoc</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558BD517-F993-A9AA-5A6B-D71F812BC17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4579856"/>
      </p:ext>
    </p:extLst>
  </p:cSld>
  <p:clrMapOvr>
    <a:masterClrMapping/>
  </p:clrMapOvr>
</p:sld>
</file>

<file path=ppt/slides/slide7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0"/>
            <a:ext cx="5032292" cy="3046988"/>
          </a:xfrm>
          <a:prstGeom prst="rect">
            <a:avLst/>
          </a:prstGeom>
        </p:spPr>
        <p:txBody>
          <a:bodyPr wrap="square">
            <a:spAutoFit/>
          </a:bodyPr>
          <a:lstStyle/>
          <a:p>
            <a:pPr algn="just" rtl="1"/>
            <a:r>
              <a:rPr lang="ar-EG" sz="4800" dirty="0">
                <a:solidFill>
                  <a:prstClr val="white"/>
                </a:solidFill>
              </a:rPr>
              <a:t>قد نظر كرامتك </a:t>
            </a:r>
            <a:endParaRPr lang="fr-FR" sz="4800" dirty="0">
              <a:solidFill>
                <a:prstClr val="white"/>
              </a:solidFill>
            </a:endParaRPr>
          </a:p>
          <a:p>
            <a:pPr algn="just" rtl="1"/>
            <a:r>
              <a:rPr lang="ar-EG" sz="4800" dirty="0">
                <a:solidFill>
                  <a:prstClr val="white"/>
                </a:solidFill>
              </a:rPr>
              <a:t>دانيال </a:t>
            </a:r>
            <a:r>
              <a:rPr lang="ar-EG" sz="4800" dirty="0" err="1">
                <a:solidFill>
                  <a:prstClr val="white"/>
                </a:solidFill>
              </a:rPr>
              <a:t>النبى</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وأعلمته </a:t>
            </a:r>
            <a:endParaRPr lang="fr-FR" sz="4800" dirty="0">
              <a:solidFill>
                <a:prstClr val="white"/>
              </a:solidFill>
            </a:endParaRPr>
          </a:p>
          <a:p>
            <a:pPr algn="just" rtl="1"/>
            <a:r>
              <a:rPr lang="ar-EG" sz="4800" dirty="0">
                <a:solidFill>
                  <a:prstClr val="white"/>
                </a:solidFill>
              </a:rPr>
              <a:t>سر الثالوث المحى</a:t>
            </a:r>
            <a:endParaRPr lang="fr-FR" sz="4800" dirty="0">
              <a:solidFill>
                <a:prstClr val="white"/>
              </a:solidFill>
            </a:endParaRPr>
          </a:p>
        </p:txBody>
      </p:sp>
      <p:sp>
        <p:nvSpPr>
          <p:cNvPr id="6" name="Rectangle 5"/>
          <p:cNvSpPr/>
          <p:nvPr/>
        </p:nvSpPr>
        <p:spPr>
          <a:xfrm>
            <a:off x="457200" y="250770"/>
            <a:ext cx="6214864" cy="2554545"/>
          </a:xfrm>
          <a:prstGeom prst="rect">
            <a:avLst/>
          </a:prstGeom>
        </p:spPr>
        <p:txBody>
          <a:bodyPr wrap="square">
            <a:spAutoFit/>
          </a:bodyPr>
          <a:lstStyle/>
          <a:p>
            <a:pPr algn="just"/>
            <a:r>
              <a:rPr lang="pt-BR" sz="4000" dirty="0">
                <a:solidFill>
                  <a:prstClr val="white"/>
                </a:solidFill>
                <a:latin typeface="CS Avva Shenouda" pitchFamily="34" charset="0"/>
              </a:rPr>
              <a:t>Afnau gar `epektaio @ `nje Daniyl pi`provytyc @ ouoh aktamof `epimuctyrion @</a:t>
            </a:r>
            <a:br>
              <a:rPr lang="pt-BR" sz="4000" dirty="0">
                <a:solidFill>
                  <a:prstClr val="white"/>
                </a:solidFill>
                <a:latin typeface="CS Avva Shenouda" pitchFamily="34" charset="0"/>
              </a:rPr>
            </a:br>
            <a:r>
              <a:rPr lang="pt-BR" sz="4000" dirty="0">
                <a:solidFill>
                  <a:prstClr val="white"/>
                </a:solidFill>
                <a:latin typeface="CS Avva Shenouda" pitchFamily="34" charset="0"/>
              </a:rPr>
              <a:t>`n}`triac `nreftanqo.</a:t>
            </a:r>
            <a:endParaRPr lang="fr-FR" sz="4000" dirty="0">
              <a:solidFill>
                <a:prstClr val="white"/>
              </a:solidFill>
              <a:latin typeface="CS Avva Shenouda" pitchFamily="34" charset="0"/>
            </a:endParaRPr>
          </a:p>
        </p:txBody>
      </p:sp>
      <p:sp>
        <p:nvSpPr>
          <p:cNvPr id="7" name="Rectangle 6"/>
          <p:cNvSpPr/>
          <p:nvPr/>
        </p:nvSpPr>
        <p:spPr>
          <a:xfrm>
            <a:off x="1775520" y="39624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Voici que le prophète Daniel</a:t>
            </a:r>
          </a:p>
          <a:p>
            <a:pPr algn="ctr"/>
            <a:r>
              <a:rPr lang="fr-FR" sz="3600" b="1" dirty="0">
                <a:solidFill>
                  <a:prstClr val="white"/>
                </a:solidFill>
                <a:latin typeface="Book Antiqua" pitchFamily="18" charset="0"/>
              </a:rPr>
              <a:t>A contemplé ton grand honneur</a:t>
            </a:r>
          </a:p>
          <a:p>
            <a:pPr algn="ctr"/>
            <a:r>
              <a:rPr lang="fr-FR" sz="3600" b="1" dirty="0">
                <a:solidFill>
                  <a:prstClr val="white"/>
                </a:solidFill>
                <a:latin typeface="Book Antiqua" pitchFamily="18" charset="0"/>
              </a:rPr>
              <a:t>Tu l’informas de ce mystère</a:t>
            </a:r>
          </a:p>
          <a:p>
            <a:pPr algn="ctr"/>
            <a:r>
              <a:rPr lang="fr-FR" sz="3600" b="1" dirty="0">
                <a:solidFill>
                  <a:prstClr val="white"/>
                </a:solidFill>
                <a:latin typeface="Book Antiqua" pitchFamily="18" charset="0"/>
              </a:rPr>
              <a:t>La vivifiante Trinité</a:t>
            </a:r>
          </a:p>
        </p:txBody>
      </p:sp>
      <p:sp>
        <p:nvSpPr>
          <p:cNvPr id="4" name="ZoneTexte 3">
            <a:extLst>
              <a:ext uri="{FF2B5EF4-FFF2-40B4-BE49-F238E27FC236}">
                <a16:creationId xmlns:a16="http://schemas.microsoft.com/office/drawing/2014/main" id="{9FB1D49C-4F9B-4FFD-05FA-B351E0FEC98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6</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BFF12AA9-9946-C3C8-406E-07AF5AAD467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26241869"/>
      </p:ext>
    </p:extLst>
  </p:cSld>
  <p:clrMapOvr>
    <a:masterClrMapping/>
  </p:clrMapOvr>
</p:sld>
</file>

<file path=ppt/slides/slide7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010400" y="210120"/>
            <a:ext cx="4724400" cy="3046988"/>
          </a:xfrm>
          <a:prstGeom prst="rect">
            <a:avLst/>
          </a:prstGeom>
        </p:spPr>
        <p:txBody>
          <a:bodyPr wrap="square">
            <a:spAutoFit/>
          </a:bodyPr>
          <a:lstStyle/>
          <a:p>
            <a:pPr algn="just" rtl="1"/>
            <a:r>
              <a:rPr lang="ar-EG" sz="4800" dirty="0">
                <a:solidFill>
                  <a:prstClr val="white"/>
                </a:solidFill>
              </a:rPr>
              <a:t>وزكريا الكاهن </a:t>
            </a:r>
            <a:endParaRPr lang="fr-FR" sz="4800" dirty="0">
              <a:solidFill>
                <a:prstClr val="white"/>
              </a:solidFill>
            </a:endParaRPr>
          </a:p>
          <a:p>
            <a:pPr algn="just" rtl="1"/>
            <a:r>
              <a:rPr lang="ar-EG" sz="4800" dirty="0">
                <a:solidFill>
                  <a:prstClr val="white"/>
                </a:solidFill>
              </a:rPr>
              <a:t>أنت بشرته </a:t>
            </a:r>
            <a:endParaRPr lang="fr-FR" sz="4800" dirty="0">
              <a:solidFill>
                <a:prstClr val="white"/>
              </a:solidFill>
            </a:endParaRPr>
          </a:p>
          <a:p>
            <a:pPr algn="just" rtl="1"/>
            <a:r>
              <a:rPr lang="ar-EG" sz="4800" dirty="0">
                <a:solidFill>
                  <a:prstClr val="white"/>
                </a:solidFill>
              </a:rPr>
              <a:t>بميلاد السابق </a:t>
            </a:r>
            <a:endParaRPr lang="fr-FR" sz="4800" dirty="0">
              <a:solidFill>
                <a:prstClr val="white"/>
              </a:solidFill>
            </a:endParaRPr>
          </a:p>
          <a:p>
            <a:pPr algn="just" rtl="1"/>
            <a:r>
              <a:rPr lang="ar-EG" sz="4800" dirty="0">
                <a:solidFill>
                  <a:prstClr val="white"/>
                </a:solidFill>
              </a:rPr>
              <a:t>يوحنا المعمداني</a:t>
            </a:r>
            <a:endParaRPr lang="fr-FR" sz="4800" dirty="0">
              <a:solidFill>
                <a:prstClr val="white"/>
              </a:solidFill>
            </a:endParaRPr>
          </a:p>
        </p:txBody>
      </p:sp>
      <p:sp>
        <p:nvSpPr>
          <p:cNvPr id="6" name="Rectangle 5"/>
          <p:cNvSpPr/>
          <p:nvPr/>
        </p:nvSpPr>
        <p:spPr>
          <a:xfrm>
            <a:off x="457200" y="250770"/>
            <a:ext cx="6400800" cy="2554545"/>
          </a:xfrm>
          <a:prstGeom prst="rect">
            <a:avLst/>
          </a:prstGeom>
        </p:spPr>
        <p:txBody>
          <a:bodyPr wrap="square">
            <a:spAutoFit/>
          </a:bodyPr>
          <a:lstStyle/>
          <a:p>
            <a:pPr algn="just"/>
            <a:r>
              <a:rPr lang="pt-BR" sz="4000" dirty="0">
                <a:solidFill>
                  <a:prstClr val="white"/>
                </a:solidFill>
                <a:latin typeface="CS Avva Shenouda" pitchFamily="34" charset="0"/>
              </a:rPr>
              <a:t>¿ Ouoh Za,ariac piouyb @ `n;ok akhisennoufi naf @ qen `pjinmici `mpi`prodromoc @ Iwannyc piref]wmc.</a:t>
            </a:r>
            <a:endParaRPr lang="fr-FR" sz="4000" dirty="0">
              <a:solidFill>
                <a:prstClr val="white"/>
              </a:solidFill>
              <a:latin typeface="CS Avva Shenouda" pitchFamily="34" charset="0"/>
            </a:endParaRPr>
          </a:p>
        </p:txBody>
      </p:sp>
      <p:sp>
        <p:nvSpPr>
          <p:cNvPr id="7" name="Rectangle 6"/>
          <p:cNvSpPr/>
          <p:nvPr/>
        </p:nvSpPr>
        <p:spPr>
          <a:xfrm>
            <a:off x="1775520" y="39624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Ainsi, au prêtre Zacharie</a:t>
            </a:r>
          </a:p>
          <a:p>
            <a:pPr algn="ctr"/>
            <a:r>
              <a:rPr lang="fr-FR" sz="3600" b="1" dirty="0">
                <a:solidFill>
                  <a:prstClr val="white"/>
                </a:solidFill>
                <a:latin typeface="Book Antiqua" pitchFamily="18" charset="0"/>
              </a:rPr>
              <a:t>Aussi, tu as porté l’annonce</a:t>
            </a:r>
          </a:p>
          <a:p>
            <a:pPr algn="ctr"/>
            <a:r>
              <a:rPr lang="fr-FR" sz="3600" b="1" dirty="0">
                <a:solidFill>
                  <a:prstClr val="white"/>
                </a:solidFill>
                <a:latin typeface="Book Antiqua" pitchFamily="18" charset="0"/>
              </a:rPr>
              <a:t>De la naissance de Jean-Baptiste</a:t>
            </a:r>
          </a:p>
          <a:p>
            <a:pPr algn="ctr"/>
            <a:r>
              <a:rPr lang="fr-FR" sz="3600" b="1" dirty="0">
                <a:solidFill>
                  <a:prstClr val="white"/>
                </a:solidFill>
                <a:latin typeface="Book Antiqua" pitchFamily="18" charset="0"/>
              </a:rPr>
              <a:t>Jean le Baptiste et précurseur</a:t>
            </a:r>
          </a:p>
        </p:txBody>
      </p:sp>
      <p:sp>
        <p:nvSpPr>
          <p:cNvPr id="4" name="ZoneTexte 3">
            <a:extLst>
              <a:ext uri="{FF2B5EF4-FFF2-40B4-BE49-F238E27FC236}">
                <a16:creationId xmlns:a16="http://schemas.microsoft.com/office/drawing/2014/main" id="{F1349D55-8945-65A1-0F32-30F413453EA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6</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2463E63B-F2BC-3A92-2F9A-AD0AB7F2D42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68561242"/>
      </p:ext>
    </p:extLst>
  </p:cSld>
  <p:clrMapOvr>
    <a:masterClrMapping/>
  </p:clrMapOvr>
</p:sld>
</file>

<file path=ppt/slides/slide73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248400" y="210121"/>
            <a:ext cx="5455956" cy="2800767"/>
          </a:xfrm>
          <a:prstGeom prst="rect">
            <a:avLst/>
          </a:prstGeom>
        </p:spPr>
        <p:txBody>
          <a:bodyPr wrap="square">
            <a:spAutoFit/>
          </a:bodyPr>
          <a:lstStyle/>
          <a:p>
            <a:pPr algn="just" rtl="1"/>
            <a:r>
              <a:rPr lang="ar-EG" sz="4400" dirty="0">
                <a:solidFill>
                  <a:prstClr val="white"/>
                </a:solidFill>
              </a:rPr>
              <a:t>وبشرت أيضاً العذراء </a:t>
            </a:r>
            <a:endParaRPr lang="fr-FR" sz="4400" dirty="0">
              <a:solidFill>
                <a:prstClr val="white"/>
              </a:solidFill>
            </a:endParaRPr>
          </a:p>
          <a:p>
            <a:pPr algn="just" rtl="1"/>
            <a:r>
              <a:rPr lang="ar-EG" sz="4300" dirty="0">
                <a:solidFill>
                  <a:prstClr val="white"/>
                </a:solidFill>
              </a:rPr>
              <a:t>قائلاً السلام لك يا ممتلئة نعمة </a:t>
            </a:r>
            <a:endParaRPr lang="fr-FR" sz="4300" dirty="0">
              <a:solidFill>
                <a:prstClr val="white"/>
              </a:solidFill>
            </a:endParaRPr>
          </a:p>
          <a:p>
            <a:pPr algn="just" rtl="1"/>
            <a:r>
              <a:rPr lang="ar-EG" sz="4400" dirty="0">
                <a:solidFill>
                  <a:prstClr val="white"/>
                </a:solidFill>
              </a:rPr>
              <a:t>الرب معك </a:t>
            </a:r>
            <a:endParaRPr lang="fr-FR" sz="4400" dirty="0">
              <a:solidFill>
                <a:prstClr val="white"/>
              </a:solidFill>
            </a:endParaRPr>
          </a:p>
          <a:p>
            <a:pPr algn="just" rtl="1"/>
            <a:r>
              <a:rPr lang="ar-EG" sz="4400" dirty="0">
                <a:solidFill>
                  <a:prstClr val="white"/>
                </a:solidFill>
              </a:rPr>
              <a:t>ستلدين مخلص العالم كله</a:t>
            </a:r>
            <a:endParaRPr lang="fr-FR" sz="4400" dirty="0">
              <a:solidFill>
                <a:prstClr val="white"/>
              </a:solidFill>
            </a:endParaRPr>
          </a:p>
        </p:txBody>
      </p:sp>
      <p:sp>
        <p:nvSpPr>
          <p:cNvPr id="6" name="Rectangle 5"/>
          <p:cNvSpPr/>
          <p:nvPr/>
        </p:nvSpPr>
        <p:spPr>
          <a:xfrm>
            <a:off x="457200" y="250770"/>
            <a:ext cx="5943600" cy="3170099"/>
          </a:xfrm>
          <a:prstGeom prst="rect">
            <a:avLst/>
          </a:prstGeom>
        </p:spPr>
        <p:txBody>
          <a:bodyPr wrap="square">
            <a:spAutoFit/>
          </a:bodyPr>
          <a:lstStyle/>
          <a:p>
            <a:pPr algn="just"/>
            <a:r>
              <a:rPr lang="pt-BR" sz="4000" dirty="0">
                <a:solidFill>
                  <a:prstClr val="white"/>
                </a:solidFill>
                <a:latin typeface="CS Avva Shenouda" pitchFamily="34" charset="0"/>
              </a:rPr>
              <a:t>Akhisennoufi on</a:t>
            </a:r>
            <a:br>
              <a:rPr lang="pt-BR" sz="4000" dirty="0">
                <a:solidFill>
                  <a:prstClr val="white"/>
                </a:solidFill>
                <a:latin typeface="CS Avva Shenouda" pitchFamily="34" charset="0"/>
              </a:rPr>
            </a:br>
            <a:r>
              <a:rPr lang="pt-BR" sz="4000" dirty="0">
                <a:solidFill>
                  <a:prstClr val="white"/>
                </a:solidFill>
                <a:latin typeface="CS Avva Shenouda" pitchFamily="34" charset="0"/>
              </a:rPr>
              <a:t>`n]par;enoc @ je ,ere ;y`e;meh `n`hmot @ `P¡ neme teramici @ `mpicwtyr</a:t>
            </a:r>
            <a:br>
              <a:rPr lang="pt-BR" sz="4000" dirty="0">
                <a:solidFill>
                  <a:prstClr val="white"/>
                </a:solidFill>
                <a:latin typeface="CS Avva Shenouda" pitchFamily="34" charset="0"/>
              </a:rPr>
            </a:br>
            <a:r>
              <a:rPr lang="pt-BR" sz="4000" dirty="0">
                <a:solidFill>
                  <a:prstClr val="white"/>
                </a:solidFill>
                <a:latin typeface="CS Avva Shenouda" pitchFamily="34" charset="0"/>
              </a:rPr>
              <a:t>`mpikocmoc tyrf.</a:t>
            </a:r>
            <a:endParaRPr lang="fr-FR" sz="4000" dirty="0">
              <a:solidFill>
                <a:prstClr val="white"/>
              </a:solidFill>
              <a:latin typeface="CS Avva Shenouda" pitchFamily="34" charset="0"/>
            </a:endParaRPr>
          </a:p>
        </p:txBody>
      </p:sp>
      <p:sp>
        <p:nvSpPr>
          <p:cNvPr id="7" name="Rectangle 6"/>
          <p:cNvSpPr/>
          <p:nvPr/>
        </p:nvSpPr>
        <p:spPr>
          <a:xfrm>
            <a:off x="1775520" y="3810000"/>
            <a:ext cx="8640960" cy="2308324"/>
          </a:xfrm>
          <a:prstGeom prst="rect">
            <a:avLst/>
          </a:prstGeom>
        </p:spPr>
        <p:txBody>
          <a:bodyPr wrap="square">
            <a:spAutoFit/>
          </a:bodyPr>
          <a:lstStyle/>
          <a:p>
            <a:pPr algn="ctr"/>
            <a:r>
              <a:rPr lang="fr-FR" sz="3600" b="1" dirty="0">
                <a:solidFill>
                  <a:prstClr val="white"/>
                </a:solidFill>
                <a:latin typeface="Book Antiqua" pitchFamily="18" charset="0"/>
              </a:rPr>
              <a:t>Et à la Vierge, tu portes l’annonce</a:t>
            </a:r>
          </a:p>
          <a:p>
            <a:pPr algn="ctr"/>
            <a:r>
              <a:rPr lang="fr-FR" sz="3600" b="1" dirty="0">
                <a:solidFill>
                  <a:prstClr val="white"/>
                </a:solidFill>
                <a:latin typeface="Book Antiqua" pitchFamily="18" charset="0"/>
              </a:rPr>
              <a:t>Salut à toi pleine de grâce</a:t>
            </a:r>
          </a:p>
          <a:p>
            <a:pPr algn="ctr"/>
            <a:r>
              <a:rPr lang="fr-FR" sz="3600" b="1" dirty="0">
                <a:solidFill>
                  <a:prstClr val="white"/>
                </a:solidFill>
                <a:latin typeface="Book Antiqua" pitchFamily="18" charset="0"/>
              </a:rPr>
              <a:t>Oui le Seigneur est avec toi</a:t>
            </a:r>
          </a:p>
          <a:p>
            <a:pPr algn="ctr"/>
            <a:r>
              <a:rPr lang="fr-FR" sz="3600" b="1" dirty="0">
                <a:solidFill>
                  <a:prstClr val="white"/>
                </a:solidFill>
                <a:latin typeface="Book Antiqua" pitchFamily="18" charset="0"/>
              </a:rPr>
              <a:t>Tu enfanteras Sauveur du monde</a:t>
            </a:r>
          </a:p>
        </p:txBody>
      </p:sp>
      <p:sp>
        <p:nvSpPr>
          <p:cNvPr id="4" name="ZoneTexte 3">
            <a:extLst>
              <a:ext uri="{FF2B5EF4-FFF2-40B4-BE49-F238E27FC236}">
                <a16:creationId xmlns:a16="http://schemas.microsoft.com/office/drawing/2014/main" id="{3A84CF8E-74C3-D359-5E0E-EC0A4FCCCE8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6</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1330D943-7697-369B-D629-657177EA8BA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41933956"/>
      </p:ext>
    </p:extLst>
  </p:cSld>
  <p:clrMapOvr>
    <a:masterClrMapping/>
  </p:clrMapOvr>
</p:sld>
</file>

<file path=ppt/slides/slide7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210121"/>
            <a:ext cx="5032292" cy="2800767"/>
          </a:xfrm>
          <a:prstGeom prst="rect">
            <a:avLst/>
          </a:prstGeom>
        </p:spPr>
        <p:txBody>
          <a:bodyPr wrap="square">
            <a:spAutoFit/>
          </a:bodyPr>
          <a:lstStyle/>
          <a:p>
            <a:pPr algn="just" rtl="1"/>
            <a:r>
              <a:rPr lang="ar-EG" sz="4400" dirty="0">
                <a:solidFill>
                  <a:prstClr val="white"/>
                </a:solidFill>
              </a:rPr>
              <a:t>اشفع فينا </a:t>
            </a:r>
            <a:endParaRPr lang="fr-FR" sz="4400" dirty="0">
              <a:solidFill>
                <a:prstClr val="white"/>
              </a:solidFill>
            </a:endParaRPr>
          </a:p>
          <a:p>
            <a:pPr algn="just" rtl="1"/>
            <a:r>
              <a:rPr lang="ar-EG" sz="4400" dirty="0">
                <a:solidFill>
                  <a:prstClr val="white"/>
                </a:solidFill>
              </a:rPr>
              <a:t>يا رئيس الملائكة الطاهر </a:t>
            </a:r>
            <a:endParaRPr lang="fr-FR" sz="4400" dirty="0">
              <a:solidFill>
                <a:prstClr val="white"/>
              </a:solidFill>
            </a:endParaRPr>
          </a:p>
          <a:p>
            <a:pPr algn="just" rtl="1"/>
            <a:r>
              <a:rPr lang="ar-EG" sz="4400" dirty="0">
                <a:solidFill>
                  <a:prstClr val="white"/>
                </a:solidFill>
              </a:rPr>
              <a:t>غبريال المبشر </a:t>
            </a:r>
            <a:endParaRPr lang="fr-FR" sz="4400" dirty="0">
              <a:solidFill>
                <a:prstClr val="white"/>
              </a:solidFill>
            </a:endParaRPr>
          </a:p>
          <a:p>
            <a:pPr algn="just" rtl="1"/>
            <a:r>
              <a:rPr lang="ar-EG" sz="4400" dirty="0">
                <a:solidFill>
                  <a:prstClr val="white"/>
                </a:solidFill>
              </a:rPr>
              <a:t>ليغفر لنا خطايانا</a:t>
            </a:r>
            <a:endParaRPr lang="fr-FR" sz="4400" dirty="0">
              <a:solidFill>
                <a:prstClr val="white"/>
              </a:solidFill>
            </a:endParaRPr>
          </a:p>
        </p:txBody>
      </p:sp>
      <p:sp>
        <p:nvSpPr>
          <p:cNvPr id="6" name="Rectangle 5"/>
          <p:cNvSpPr/>
          <p:nvPr/>
        </p:nvSpPr>
        <p:spPr>
          <a:xfrm>
            <a:off x="457200" y="250770"/>
            <a:ext cx="6142856" cy="2308324"/>
          </a:xfrm>
          <a:prstGeom prst="rect">
            <a:avLst/>
          </a:prstGeom>
        </p:spPr>
        <p:txBody>
          <a:bodyPr wrap="square">
            <a:spAutoFit/>
          </a:bodyPr>
          <a:lstStyle/>
          <a:p>
            <a:pPr algn="just"/>
            <a:r>
              <a:rPr lang="pt-BR" sz="3600" dirty="0">
                <a:solidFill>
                  <a:prstClr val="white"/>
                </a:solidFill>
                <a:latin typeface="CS Avva Shenouda" pitchFamily="34" charset="0"/>
              </a:rPr>
              <a:t>¿ `Ari`precbeuin `e`hryi `ejwn @ `w piar,yaggeloc =e=;=u @ Gabriyl pifaisennoufi @ </a:t>
            </a:r>
            <a:br>
              <a:rPr lang="pt-BR" sz="3600" dirty="0">
                <a:solidFill>
                  <a:prstClr val="white"/>
                </a:solidFill>
                <a:latin typeface="CS Avva Shenouda" pitchFamily="34" charset="0"/>
              </a:rPr>
            </a:br>
            <a:r>
              <a:rPr lang="pt-BR" sz="3600" dirty="0">
                <a:solidFill>
                  <a:prstClr val="white"/>
                </a:solidFill>
                <a:latin typeface="CS Avva Shenouda" pitchFamily="34" charset="0"/>
              </a:rPr>
              <a:t>`ntef,a nennobi nan `ebol.</a:t>
            </a:r>
            <a:endParaRPr lang="fr-FR" sz="3600" dirty="0">
              <a:solidFill>
                <a:prstClr val="white"/>
              </a:solidFill>
              <a:latin typeface="CS Avva Shenouda" pitchFamily="34" charset="0"/>
            </a:endParaRPr>
          </a:p>
        </p:txBody>
      </p:sp>
      <p:sp>
        <p:nvSpPr>
          <p:cNvPr id="7" name="Rectangle 6"/>
          <p:cNvSpPr/>
          <p:nvPr/>
        </p:nvSpPr>
        <p:spPr>
          <a:xfrm>
            <a:off x="2516382" y="3950816"/>
            <a:ext cx="7128792" cy="2062103"/>
          </a:xfrm>
          <a:prstGeom prst="rect">
            <a:avLst/>
          </a:prstGeom>
        </p:spPr>
        <p:txBody>
          <a:bodyPr wrap="square">
            <a:spAutoFit/>
          </a:bodyPr>
          <a:lstStyle/>
          <a:p>
            <a:pPr algn="ctr"/>
            <a:r>
              <a:rPr lang="fr-FR" sz="3200" b="1" dirty="0">
                <a:solidFill>
                  <a:prstClr val="white"/>
                </a:solidFill>
                <a:latin typeface="Book Antiqua" pitchFamily="18" charset="0"/>
              </a:rPr>
              <a:t>Et intercède pour nous tous</a:t>
            </a:r>
          </a:p>
          <a:p>
            <a:pPr algn="ctr"/>
            <a:r>
              <a:rPr lang="fr-FR" sz="3200" b="1" dirty="0">
                <a:solidFill>
                  <a:prstClr val="white"/>
                </a:solidFill>
                <a:latin typeface="Book Antiqua" pitchFamily="18" charset="0"/>
              </a:rPr>
              <a:t>Ô saint archange Gabriel</a:t>
            </a:r>
          </a:p>
          <a:p>
            <a:pPr algn="ctr"/>
            <a:r>
              <a:rPr lang="fr-FR" sz="3200" b="1" dirty="0">
                <a:solidFill>
                  <a:prstClr val="white"/>
                </a:solidFill>
                <a:latin typeface="Book Antiqua" pitchFamily="18" charset="0"/>
              </a:rPr>
              <a:t>Ô toi qui as porté l’annonce</a:t>
            </a:r>
          </a:p>
          <a:p>
            <a:pPr algn="ctr"/>
            <a:r>
              <a:rPr lang="fr-FR" sz="3200" b="1" dirty="0">
                <a:solidFill>
                  <a:prstClr val="white"/>
                </a:solidFill>
                <a:latin typeface="Book Antiqua" pitchFamily="18" charset="0"/>
              </a:rPr>
              <a:t>Pour qu'Il nous pardonne nos péchés</a:t>
            </a:r>
          </a:p>
        </p:txBody>
      </p:sp>
      <p:sp>
        <p:nvSpPr>
          <p:cNvPr id="8" name="Rectangle 7">
            <a:hlinkClick r:id="rId2" action="ppaction://hlinksldjump"/>
          </p:cNvPr>
          <p:cNvSpPr/>
          <p:nvPr/>
        </p:nvSpPr>
        <p:spPr>
          <a:xfrm>
            <a:off x="10146432"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Swpi</a:t>
            </a:r>
            <a:r>
              <a:rPr lang="fr-FR" dirty="0">
                <a:solidFill>
                  <a:prstClr val="white"/>
                </a:solidFill>
                <a:latin typeface="CS Avva Shenouda" pitchFamily="34" charset="0"/>
              </a:rPr>
              <a:t> `</a:t>
            </a:r>
            <a:r>
              <a:rPr lang="fr-FR" dirty="0" err="1">
                <a:solidFill>
                  <a:prstClr val="white"/>
                </a:solidFill>
                <a:latin typeface="CS Avva Shenouda" pitchFamily="34" charset="0"/>
              </a:rPr>
              <a:t>n;o</a:t>
            </a:r>
            <a:endParaRPr lang="fr-FR" dirty="0">
              <a:solidFill>
                <a:prstClr val="white"/>
              </a:solidFill>
            </a:endParaRPr>
          </a:p>
        </p:txBody>
      </p:sp>
      <p:sp>
        <p:nvSpPr>
          <p:cNvPr id="12" name="Rectangle 11">
            <a:hlinkClick r:id="rId2" action="ppaction://hlinksldjump"/>
          </p:cNvPr>
          <p:cNvSpPr/>
          <p:nvPr/>
        </p:nvSpPr>
        <p:spPr>
          <a:xfrm>
            <a:off x="10146432" y="5733256"/>
            <a:ext cx="1512168"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Swpi</a:t>
            </a:r>
            <a:r>
              <a:rPr lang="fr-FR" dirty="0">
                <a:solidFill>
                  <a:prstClr val="white"/>
                </a:solidFill>
                <a:latin typeface="CS Avva Shenouda" pitchFamily="34" charset="0"/>
              </a:rPr>
              <a:t> `</a:t>
            </a:r>
            <a:r>
              <a:rPr lang="fr-FR" dirty="0" err="1">
                <a:solidFill>
                  <a:prstClr val="white"/>
                </a:solidFill>
                <a:latin typeface="CS Avva Shenouda" pitchFamily="34" charset="0"/>
              </a:rPr>
              <a:t>n;o</a:t>
            </a:r>
            <a:endParaRPr lang="fr-FR" dirty="0">
              <a:solidFill>
                <a:prstClr val="white"/>
              </a:solidFill>
            </a:endParaRPr>
          </a:p>
        </p:txBody>
      </p:sp>
      <p:sp>
        <p:nvSpPr>
          <p:cNvPr id="13" name="Rectangle 12">
            <a:hlinkClick r:id="rId3" action="ppaction://hlinksldjump"/>
          </p:cNvPr>
          <p:cNvSpPr/>
          <p:nvPr/>
        </p:nvSpPr>
        <p:spPr>
          <a:xfrm>
            <a:off x="10146432" y="4365104"/>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Archange Raphaël</a:t>
            </a:r>
            <a:endParaRPr lang="fr-FR" sz="1200" dirty="0">
              <a:solidFill>
                <a:prstClr val="white"/>
              </a:solidFill>
            </a:endParaRPr>
          </a:p>
        </p:txBody>
      </p:sp>
      <p:sp>
        <p:nvSpPr>
          <p:cNvPr id="14" name="Rectangle 13">
            <a:hlinkClick r:id="rId4" action="ppaction://hlinksldjump"/>
          </p:cNvPr>
          <p:cNvSpPr/>
          <p:nvPr/>
        </p:nvSpPr>
        <p:spPr>
          <a:xfrm>
            <a:off x="10146432" y="4689140"/>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Saint Marc</a:t>
            </a:r>
            <a:endParaRPr lang="fr-FR" sz="1200" dirty="0">
              <a:solidFill>
                <a:prstClr val="white"/>
              </a:solidFill>
            </a:endParaRPr>
          </a:p>
        </p:txBody>
      </p:sp>
      <p:sp>
        <p:nvSpPr>
          <p:cNvPr id="15" name="Rectangle 14">
            <a:hlinkClick r:id="rId5" action="ppaction://hlinksldjump"/>
          </p:cNvPr>
          <p:cNvSpPr/>
          <p:nvPr/>
        </p:nvSpPr>
        <p:spPr>
          <a:xfrm>
            <a:off x="10146432" y="5013176"/>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St Mina &amp; St Mercure</a:t>
            </a:r>
            <a:endParaRPr lang="fr-FR" sz="1200" dirty="0">
              <a:solidFill>
                <a:prstClr val="white"/>
              </a:solidFill>
            </a:endParaRPr>
          </a:p>
        </p:txBody>
      </p:sp>
      <p:sp>
        <p:nvSpPr>
          <p:cNvPr id="16" name="Rectangle 15">
            <a:hlinkClick r:id="rId6" action="ppaction://hlinksldjump"/>
          </p:cNvPr>
          <p:cNvSpPr/>
          <p:nvPr/>
        </p:nvSpPr>
        <p:spPr>
          <a:xfrm>
            <a:off x="10146432" y="5337212"/>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St Moïse &amp; St Samuel</a:t>
            </a:r>
            <a:endParaRPr lang="fr-FR" sz="1200" dirty="0">
              <a:solidFill>
                <a:prstClr val="white"/>
              </a:solidFill>
            </a:endParaRPr>
          </a:p>
        </p:txBody>
      </p:sp>
      <p:sp>
        <p:nvSpPr>
          <p:cNvPr id="4" name="ZoneTexte 3">
            <a:extLst>
              <a:ext uri="{FF2B5EF4-FFF2-40B4-BE49-F238E27FC236}">
                <a16:creationId xmlns:a16="http://schemas.microsoft.com/office/drawing/2014/main" id="{F4C2B598-D21C-4EEE-B50E-BCC31831F05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6</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11" name="ZoneTexte 10">
            <a:hlinkClick r:id="rId7" action="ppaction://hlinksldjump"/>
            <a:extLst>
              <a:ext uri="{FF2B5EF4-FFF2-40B4-BE49-F238E27FC236}">
                <a16:creationId xmlns:a16="http://schemas.microsoft.com/office/drawing/2014/main" id="{B0653EFC-1B58-54EE-E67F-CF0E67CDD2F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90097966"/>
      </p:ext>
    </p:extLst>
  </p:cSld>
  <p:clrMapOvr>
    <a:masterClrMapping/>
  </p:clrMapOvr>
</p:sld>
</file>

<file path=ppt/slides/slide73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عظمتك يا مريم </a:t>
            </a:r>
            <a:endParaRPr lang="fr-FR" sz="4800" dirty="0">
              <a:solidFill>
                <a:prstClr val="white"/>
              </a:solidFill>
            </a:endParaRPr>
          </a:p>
          <a:p>
            <a:pPr algn="just" rtl="1"/>
            <a:r>
              <a:rPr lang="ar-EG" sz="4800" dirty="0">
                <a:solidFill>
                  <a:prstClr val="white"/>
                </a:solidFill>
              </a:rPr>
              <a:t>العذراء غير الدنسة </a:t>
            </a:r>
            <a:endParaRPr lang="fr-FR" sz="4800" dirty="0">
              <a:solidFill>
                <a:prstClr val="white"/>
              </a:solidFill>
            </a:endParaRPr>
          </a:p>
          <a:p>
            <a:pPr algn="just" rtl="1"/>
            <a:r>
              <a:rPr lang="ar-EG" sz="4800" dirty="0">
                <a:solidFill>
                  <a:prstClr val="white"/>
                </a:solidFill>
              </a:rPr>
              <a:t>تشبه علو النخلة </a:t>
            </a:r>
            <a:endParaRPr lang="fr-FR" sz="4800" dirty="0">
              <a:solidFill>
                <a:prstClr val="white"/>
              </a:solidFill>
            </a:endParaRPr>
          </a:p>
          <a:p>
            <a:pPr algn="just" rtl="1"/>
            <a:r>
              <a:rPr lang="ar-EG" sz="4800" dirty="0" err="1">
                <a:solidFill>
                  <a:prstClr val="white"/>
                </a:solidFill>
              </a:rPr>
              <a:t>التى</a:t>
            </a:r>
            <a:r>
              <a:rPr lang="ar-EG" sz="4800" dirty="0">
                <a:solidFill>
                  <a:prstClr val="white"/>
                </a:solidFill>
              </a:rPr>
              <a:t> تكلم عنها سليمان.</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Temetnis</a:t>
            </a:r>
            <a:r>
              <a:rPr lang="fr-FR" sz="4000" dirty="0">
                <a:solidFill>
                  <a:prstClr val="white"/>
                </a:solidFill>
                <a:latin typeface="CS Avva Shenouda" pitchFamily="34" charset="0"/>
              </a:rPr>
              <a:t>] `w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par;enoc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nat;wleb</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coni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mpi</a:t>
            </a:r>
            <a:r>
              <a:rPr lang="fr-FR" sz="4000" dirty="0">
                <a:solidFill>
                  <a:prstClr val="white"/>
                </a:solidFill>
                <a:latin typeface="CS Avva Shenouda" pitchFamily="34" charset="0"/>
              </a:rPr>
              <a:t>[ici `</a:t>
            </a:r>
            <a:r>
              <a:rPr lang="fr-FR" sz="4000" dirty="0" err="1">
                <a:solidFill>
                  <a:prstClr val="white"/>
                </a:solidFill>
                <a:latin typeface="CS Avva Shenouda" pitchFamily="34" charset="0"/>
              </a:rPr>
              <a:t>mpibeni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eta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Colomwn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caji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e;bytf</a:t>
            </a:r>
            <a:r>
              <a:rPr lang="fr-FR" sz="4000" dirty="0">
                <a:solidFill>
                  <a:prstClr val="white"/>
                </a:solidFill>
                <a:latin typeface="CS Avva Shenouda" pitchFamily="34" charset="0"/>
              </a:rPr>
              <a:t>.</a:t>
            </a:r>
          </a:p>
        </p:txBody>
      </p:sp>
      <p:sp>
        <p:nvSpPr>
          <p:cNvPr id="7" name="Rectangle 6"/>
          <p:cNvSpPr/>
          <p:nvPr/>
        </p:nvSpPr>
        <p:spPr>
          <a:xfrm>
            <a:off x="2639616" y="3959188"/>
            <a:ext cx="6984776" cy="2308324"/>
          </a:xfrm>
          <a:prstGeom prst="rect">
            <a:avLst/>
          </a:prstGeom>
        </p:spPr>
        <p:txBody>
          <a:bodyPr wrap="square">
            <a:spAutoFit/>
          </a:bodyPr>
          <a:lstStyle/>
          <a:p>
            <a:pPr algn="ctr"/>
            <a:r>
              <a:rPr lang="fr-FR" sz="3600" b="1" dirty="0">
                <a:solidFill>
                  <a:prstClr val="white"/>
                </a:solidFill>
                <a:latin typeface="Book Antiqua" pitchFamily="18" charset="0"/>
              </a:rPr>
              <a:t>Ta grandeur, Vierge Marie</a:t>
            </a:r>
          </a:p>
          <a:p>
            <a:pPr algn="ctr"/>
            <a:r>
              <a:rPr lang="fr-FR" sz="3600" b="1" dirty="0">
                <a:solidFill>
                  <a:prstClr val="white"/>
                </a:solidFill>
                <a:latin typeface="Book Antiqua" pitchFamily="18" charset="0"/>
              </a:rPr>
              <a:t>Toi la Vierge sans souillure</a:t>
            </a:r>
          </a:p>
          <a:p>
            <a:pPr algn="ctr"/>
            <a:r>
              <a:rPr lang="fr-FR" sz="3600" b="1" dirty="0">
                <a:solidFill>
                  <a:prstClr val="white"/>
                </a:solidFill>
                <a:latin typeface="Book Antiqua" pitchFamily="18" charset="0"/>
              </a:rPr>
              <a:t>Elevée tel le palmier</a:t>
            </a:r>
          </a:p>
          <a:p>
            <a:pPr algn="ctr"/>
            <a:r>
              <a:rPr lang="fr-FR" sz="3600" b="1" dirty="0">
                <a:solidFill>
                  <a:prstClr val="white"/>
                </a:solidFill>
                <a:latin typeface="Book Antiqua" pitchFamily="18" charset="0"/>
              </a:rPr>
              <a:t>Salomon t’a évoquée</a:t>
            </a:r>
          </a:p>
        </p:txBody>
      </p:sp>
      <p:sp>
        <p:nvSpPr>
          <p:cNvPr id="4" name="ZoneTexte 3">
            <a:extLst>
              <a:ext uri="{FF2B5EF4-FFF2-40B4-BE49-F238E27FC236}">
                <a16:creationId xmlns:a16="http://schemas.microsoft.com/office/drawing/2014/main" id="{C766E695-696E-05B8-F7CF-2CB7DFC8F5C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la Vierge</a:t>
            </a:r>
          </a:p>
        </p:txBody>
      </p:sp>
      <p:sp>
        <p:nvSpPr>
          <p:cNvPr id="10" name="ZoneTexte 9">
            <a:hlinkClick r:id="rId2" action="ppaction://hlinksldjump"/>
            <a:extLst>
              <a:ext uri="{FF2B5EF4-FFF2-40B4-BE49-F238E27FC236}">
                <a16:creationId xmlns:a16="http://schemas.microsoft.com/office/drawing/2014/main" id="{A50B8EE0-B864-AD34-369B-61A22B9B217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71447664"/>
      </p:ext>
    </p:extLst>
  </p:cSld>
  <p:clrMapOvr>
    <a:masterClrMapping/>
  </p:clrMapOvr>
</p:sld>
</file>

<file path=ppt/slides/slide7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أنت ينبوع ماء الحياة </a:t>
            </a:r>
            <a:endParaRPr lang="fr-FR" sz="4800" dirty="0">
              <a:solidFill>
                <a:prstClr val="white"/>
              </a:solidFill>
            </a:endParaRPr>
          </a:p>
          <a:p>
            <a:pPr algn="just" rtl="1"/>
            <a:r>
              <a:rPr lang="ar-EG" sz="4800" dirty="0">
                <a:solidFill>
                  <a:prstClr val="white"/>
                </a:solidFill>
              </a:rPr>
              <a:t>الفائض من لبنان. </a:t>
            </a:r>
            <a:endParaRPr lang="fr-FR" sz="4800" dirty="0">
              <a:solidFill>
                <a:prstClr val="white"/>
              </a:solidFill>
            </a:endParaRPr>
          </a:p>
          <a:p>
            <a:pPr algn="just" rtl="1"/>
            <a:r>
              <a:rPr lang="ar-EG" sz="4800" dirty="0" err="1">
                <a:solidFill>
                  <a:prstClr val="white"/>
                </a:solidFill>
              </a:rPr>
              <a:t>التى</a:t>
            </a:r>
            <a:r>
              <a:rPr lang="ar-EG" sz="4800" dirty="0">
                <a:solidFill>
                  <a:prstClr val="white"/>
                </a:solidFill>
              </a:rPr>
              <a:t> نبعت لنا منه </a:t>
            </a:r>
            <a:endParaRPr lang="fr-FR" sz="4800" dirty="0">
              <a:solidFill>
                <a:prstClr val="white"/>
              </a:solidFill>
            </a:endParaRPr>
          </a:p>
          <a:p>
            <a:pPr algn="just" rtl="1"/>
            <a:r>
              <a:rPr lang="ar-EG" sz="4800" dirty="0">
                <a:solidFill>
                  <a:prstClr val="white"/>
                </a:solidFill>
              </a:rPr>
              <a:t>نعمة اللاهوت</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a:t>
            </a:r>
            <a:r>
              <a:rPr lang="pt-BR" sz="4000" dirty="0">
                <a:solidFill>
                  <a:prstClr val="white"/>
                </a:solidFill>
                <a:latin typeface="CS Avva Shenouda" pitchFamily="34" charset="0"/>
              </a:rPr>
              <a:t>`N;o te ]moumi</a:t>
            </a:r>
            <a:br>
              <a:rPr lang="pt-BR" sz="4000" dirty="0">
                <a:solidFill>
                  <a:prstClr val="white"/>
                </a:solidFill>
                <a:latin typeface="CS Avva Shenouda" pitchFamily="34" charset="0"/>
              </a:rPr>
            </a:br>
            <a:r>
              <a:rPr lang="pt-BR" sz="4000" dirty="0">
                <a:solidFill>
                  <a:prstClr val="white"/>
                </a:solidFill>
                <a:latin typeface="CS Avva Shenouda" pitchFamily="34" charset="0"/>
              </a:rPr>
              <a:t>`mmwou `nwnq@ etqa] `mpilibanoc @ </a:t>
            </a:r>
            <a:br>
              <a:rPr lang="pt-BR" sz="4000" dirty="0">
                <a:solidFill>
                  <a:prstClr val="white"/>
                </a:solidFill>
                <a:latin typeface="CS Avva Shenouda" pitchFamily="34" charset="0"/>
              </a:rPr>
            </a:br>
            <a:r>
              <a:rPr lang="pt-BR" sz="4000" dirty="0">
                <a:solidFill>
                  <a:prstClr val="white"/>
                </a:solidFill>
                <a:latin typeface="CS Avva Shenouda" pitchFamily="34" charset="0"/>
              </a:rPr>
              <a:t>`etapi`hmot `nte ]me;nou] @ bebi nan `ebol `nqytc.</a:t>
            </a:r>
            <a:endParaRPr lang="fr-FR" sz="4000" dirty="0">
              <a:solidFill>
                <a:prstClr val="white"/>
              </a:solidFill>
              <a:latin typeface="CS Avva Shenouda" pitchFamily="34" charset="0"/>
            </a:endParaRPr>
          </a:p>
        </p:txBody>
      </p:sp>
      <p:sp>
        <p:nvSpPr>
          <p:cNvPr id="7" name="Rectangle 6"/>
          <p:cNvSpPr/>
          <p:nvPr/>
        </p:nvSpPr>
        <p:spPr>
          <a:xfrm>
            <a:off x="2863772" y="3959188"/>
            <a:ext cx="6408712" cy="2308324"/>
          </a:xfrm>
          <a:prstGeom prst="rect">
            <a:avLst/>
          </a:prstGeom>
        </p:spPr>
        <p:txBody>
          <a:bodyPr wrap="square">
            <a:spAutoFit/>
          </a:bodyPr>
          <a:lstStyle/>
          <a:p>
            <a:pPr algn="ctr"/>
            <a:r>
              <a:rPr lang="fr-FR" sz="3600" b="1" dirty="0">
                <a:solidFill>
                  <a:prstClr val="white"/>
                </a:solidFill>
                <a:latin typeface="Book Antiqua" pitchFamily="18" charset="0"/>
              </a:rPr>
              <a:t>Toi la source d’Eau de Vie</a:t>
            </a:r>
          </a:p>
          <a:p>
            <a:pPr algn="ctr"/>
            <a:r>
              <a:rPr lang="fr-FR" sz="3600" b="1" dirty="0">
                <a:solidFill>
                  <a:prstClr val="white"/>
                </a:solidFill>
                <a:latin typeface="Book Antiqua" pitchFamily="18" charset="0"/>
              </a:rPr>
              <a:t>Qui déborde du Liban</a:t>
            </a:r>
          </a:p>
          <a:p>
            <a:pPr algn="ctr"/>
            <a:r>
              <a:rPr lang="fr-FR" sz="3600" b="1" dirty="0">
                <a:solidFill>
                  <a:prstClr val="white"/>
                </a:solidFill>
                <a:latin typeface="Book Antiqua" pitchFamily="18" charset="0"/>
              </a:rPr>
              <a:t>D’où avait jailli pour nous</a:t>
            </a:r>
          </a:p>
          <a:p>
            <a:pPr algn="ctr"/>
            <a:r>
              <a:rPr lang="fr-FR" sz="3600" b="1" dirty="0">
                <a:solidFill>
                  <a:prstClr val="white"/>
                </a:solidFill>
                <a:latin typeface="Book Antiqua" pitchFamily="18" charset="0"/>
              </a:rPr>
              <a:t>Grâce de la divinité</a:t>
            </a:r>
          </a:p>
        </p:txBody>
      </p:sp>
      <p:sp>
        <p:nvSpPr>
          <p:cNvPr id="4" name="ZoneTexte 3">
            <a:extLst>
              <a:ext uri="{FF2B5EF4-FFF2-40B4-BE49-F238E27FC236}">
                <a16:creationId xmlns:a16="http://schemas.microsoft.com/office/drawing/2014/main" id="{E4EEC3A3-5608-705F-F852-7E3AEBF5204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la Vierge</a:t>
            </a:r>
          </a:p>
        </p:txBody>
      </p:sp>
      <p:sp>
        <p:nvSpPr>
          <p:cNvPr id="8" name="ZoneTexte 7">
            <a:hlinkClick r:id="rId2" action="ppaction://hlinksldjump"/>
            <a:extLst>
              <a:ext uri="{FF2B5EF4-FFF2-40B4-BE49-F238E27FC236}">
                <a16:creationId xmlns:a16="http://schemas.microsoft.com/office/drawing/2014/main" id="{37C4121E-2AC6-882D-762A-1C203775CD9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21645141"/>
      </p:ext>
    </p:extLst>
  </p:cSld>
  <p:clrMapOvr>
    <a:masterClrMapping/>
  </p:clrMapOvr>
</p:sld>
</file>

<file path=ppt/slides/slide73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ولدت لنا </a:t>
            </a:r>
            <a:r>
              <a:rPr lang="ar-EG" sz="4800" dirty="0" err="1">
                <a:solidFill>
                  <a:prstClr val="white"/>
                </a:solidFill>
              </a:rPr>
              <a:t>عمانوئيل</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من أحشائك البتول </a:t>
            </a:r>
            <a:endParaRPr lang="fr-FR" sz="4800" dirty="0">
              <a:solidFill>
                <a:prstClr val="white"/>
              </a:solidFill>
            </a:endParaRPr>
          </a:p>
          <a:p>
            <a:pPr algn="just" rtl="1"/>
            <a:r>
              <a:rPr lang="ar-EG" sz="4800" dirty="0">
                <a:solidFill>
                  <a:prstClr val="white"/>
                </a:solidFill>
              </a:rPr>
              <a:t>وصيرنا وارثين </a:t>
            </a:r>
            <a:endParaRPr lang="fr-FR" sz="4800" dirty="0">
              <a:solidFill>
                <a:prstClr val="white"/>
              </a:solidFill>
            </a:endParaRPr>
          </a:p>
          <a:p>
            <a:pPr algn="just" rtl="1"/>
            <a:r>
              <a:rPr lang="ar-EG" sz="4800" dirty="0">
                <a:solidFill>
                  <a:prstClr val="white"/>
                </a:solidFill>
              </a:rPr>
              <a:t>في ملكوت السموات.</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it-IT" sz="3600" dirty="0">
                <a:solidFill>
                  <a:prstClr val="white"/>
                </a:solidFill>
                <a:latin typeface="CS Avva Shenouda" pitchFamily="34" charset="0"/>
              </a:rPr>
              <a:t>Aremici nan `nEmmanouyl @ qen ]metra `mpar;eniki @ afaiten `nklyronomoc @`n`hryi qen `;metouro `nnivyoui</a:t>
            </a:r>
            <a:endParaRPr lang="fr-FR" sz="3600" dirty="0">
              <a:solidFill>
                <a:prstClr val="white"/>
              </a:solidFill>
              <a:latin typeface="CS Avva Shenouda" pitchFamily="34" charset="0"/>
            </a:endParaRPr>
          </a:p>
        </p:txBody>
      </p:sp>
      <p:sp>
        <p:nvSpPr>
          <p:cNvPr id="7" name="Rectangle 6"/>
          <p:cNvSpPr/>
          <p:nvPr/>
        </p:nvSpPr>
        <p:spPr>
          <a:xfrm>
            <a:off x="2423592" y="3959188"/>
            <a:ext cx="6848892" cy="2308324"/>
          </a:xfrm>
          <a:prstGeom prst="rect">
            <a:avLst/>
          </a:prstGeom>
        </p:spPr>
        <p:txBody>
          <a:bodyPr wrap="square">
            <a:spAutoFit/>
          </a:bodyPr>
          <a:lstStyle/>
          <a:p>
            <a:pPr algn="ctr"/>
            <a:r>
              <a:rPr lang="fr-FR" sz="3600" b="1" dirty="0">
                <a:solidFill>
                  <a:prstClr val="white"/>
                </a:solidFill>
                <a:latin typeface="Book Antiqua" pitchFamily="18" charset="0"/>
              </a:rPr>
              <a:t>Emmanuel, tu enfantas</a:t>
            </a:r>
          </a:p>
          <a:p>
            <a:pPr algn="ctr"/>
            <a:r>
              <a:rPr lang="fr-FR" sz="3600" b="1" dirty="0">
                <a:solidFill>
                  <a:prstClr val="white"/>
                </a:solidFill>
                <a:latin typeface="Book Antiqua" pitchFamily="18" charset="0"/>
              </a:rPr>
              <a:t>De ton sein pur virginal</a:t>
            </a:r>
          </a:p>
          <a:p>
            <a:pPr algn="ctr"/>
            <a:r>
              <a:rPr lang="fr-FR" sz="3600" b="1" dirty="0">
                <a:solidFill>
                  <a:prstClr val="white"/>
                </a:solidFill>
                <a:latin typeface="Book Antiqua" pitchFamily="18" charset="0"/>
              </a:rPr>
              <a:t>Ainsi, le Royaume des Cieux</a:t>
            </a:r>
          </a:p>
          <a:p>
            <a:pPr algn="ctr"/>
            <a:r>
              <a:rPr lang="fr-FR" sz="3600" b="1" dirty="0">
                <a:solidFill>
                  <a:prstClr val="white"/>
                </a:solidFill>
                <a:latin typeface="Book Antiqua" pitchFamily="18" charset="0"/>
              </a:rPr>
              <a:t>Il nous en fit héritiers</a:t>
            </a:r>
          </a:p>
        </p:txBody>
      </p:sp>
      <p:sp>
        <p:nvSpPr>
          <p:cNvPr id="4" name="ZoneTexte 3">
            <a:extLst>
              <a:ext uri="{FF2B5EF4-FFF2-40B4-BE49-F238E27FC236}">
                <a16:creationId xmlns:a16="http://schemas.microsoft.com/office/drawing/2014/main" id="{A88FA297-6CB9-A82E-C085-6B4F251487A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la Vierge</a:t>
            </a:r>
          </a:p>
        </p:txBody>
      </p:sp>
      <p:sp>
        <p:nvSpPr>
          <p:cNvPr id="10" name="ZoneTexte 9">
            <a:hlinkClick r:id="rId2" action="ppaction://hlinksldjump"/>
            <a:extLst>
              <a:ext uri="{FF2B5EF4-FFF2-40B4-BE49-F238E27FC236}">
                <a16:creationId xmlns:a16="http://schemas.microsoft.com/office/drawing/2014/main" id="{E09A579A-1505-DD63-03E3-A58261FD797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8703632"/>
      </p:ext>
    </p:extLst>
  </p:cSld>
  <p:clrMapOvr>
    <a:masterClrMapping/>
  </p:clrMapOvr>
</p:sld>
</file>

<file path=ppt/slides/slide73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كالوعد الذي وعد به </a:t>
            </a:r>
            <a:endParaRPr lang="fr-FR" sz="4800" dirty="0">
              <a:solidFill>
                <a:prstClr val="white"/>
              </a:solidFill>
            </a:endParaRPr>
          </a:p>
          <a:p>
            <a:pPr algn="just" rtl="1"/>
            <a:r>
              <a:rPr lang="ar-EG" sz="4800" dirty="0">
                <a:solidFill>
                  <a:prstClr val="white"/>
                </a:solidFill>
              </a:rPr>
              <a:t>أبانا رئيس الآباء </a:t>
            </a:r>
            <a:endParaRPr lang="fr-FR" sz="4800" dirty="0">
              <a:solidFill>
                <a:prstClr val="white"/>
              </a:solidFill>
            </a:endParaRPr>
          </a:p>
          <a:p>
            <a:pPr algn="just" rtl="1"/>
            <a:r>
              <a:rPr lang="ar-EG" sz="4800" dirty="0">
                <a:solidFill>
                  <a:prstClr val="white"/>
                </a:solidFill>
              </a:rPr>
              <a:t>الذي هو الملك داود </a:t>
            </a:r>
            <a:endParaRPr lang="fr-FR" sz="4800" dirty="0">
              <a:solidFill>
                <a:prstClr val="white"/>
              </a:solidFill>
            </a:endParaRPr>
          </a:p>
          <a:p>
            <a:pPr algn="just" rtl="1"/>
            <a:r>
              <a:rPr lang="ar-EG" sz="4800" dirty="0">
                <a:solidFill>
                  <a:prstClr val="white"/>
                </a:solidFill>
              </a:rPr>
              <a:t>أتى وأكمله لنا.</a:t>
            </a:r>
            <a:endParaRPr lang="fr-FR" sz="4800" dirty="0">
              <a:solidFill>
                <a:prstClr val="white"/>
              </a:solidFill>
            </a:endParaRPr>
          </a:p>
        </p:txBody>
      </p:sp>
      <p:sp>
        <p:nvSpPr>
          <p:cNvPr id="6" name="Rectangle 5"/>
          <p:cNvSpPr/>
          <p:nvPr/>
        </p:nvSpPr>
        <p:spPr>
          <a:xfrm>
            <a:off x="431900" y="332656"/>
            <a:ext cx="6096148" cy="3170099"/>
          </a:xfrm>
          <a:prstGeom prst="rect">
            <a:avLst/>
          </a:prstGeom>
        </p:spPr>
        <p:txBody>
          <a:bodyPr wrap="square">
            <a:spAutoFit/>
          </a:bodyPr>
          <a:lstStyle/>
          <a:p>
            <a:pPr algn="just"/>
            <a:r>
              <a:rPr lang="fr-FR" sz="4000" dirty="0">
                <a:solidFill>
                  <a:prstClr val="white"/>
                </a:solidFill>
                <a:latin typeface="CS Avva Shenouda" pitchFamily="34" charset="0"/>
              </a:rPr>
              <a:t>¿Kata </a:t>
            </a:r>
            <a:r>
              <a:rPr lang="fr-FR" sz="4000" dirty="0" err="1">
                <a:solidFill>
                  <a:prstClr val="white"/>
                </a:solidFill>
                <a:latin typeface="CS Avva Shenouda" pitchFamily="34" charset="0"/>
              </a:rPr>
              <a:t>piws</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etafws</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mmof</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peniwt</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mpatriar,yc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vai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pouro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Dauid</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af`i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afjokf</a:t>
            </a:r>
            <a:r>
              <a:rPr lang="fr-FR" sz="4000" dirty="0">
                <a:solidFill>
                  <a:prstClr val="white"/>
                </a:solidFill>
                <a:latin typeface="CS Avva Shenouda" pitchFamily="34" charset="0"/>
              </a:rPr>
              <a:t> nan `</a:t>
            </a:r>
            <a:r>
              <a:rPr lang="fr-FR" sz="4000" dirty="0" err="1">
                <a:solidFill>
                  <a:prstClr val="white"/>
                </a:solidFill>
                <a:latin typeface="CS Avva Shenouda" pitchFamily="34" charset="0"/>
              </a:rPr>
              <a:t>ebol</a:t>
            </a:r>
            <a:endParaRPr lang="fr-FR" sz="4000" dirty="0">
              <a:solidFill>
                <a:prstClr val="white"/>
              </a:solidFill>
              <a:latin typeface="CS Avva Shenouda" pitchFamily="34" charset="0"/>
            </a:endParaRPr>
          </a:p>
        </p:txBody>
      </p:sp>
      <p:sp>
        <p:nvSpPr>
          <p:cNvPr id="7" name="Rectangle 6"/>
          <p:cNvSpPr/>
          <p:nvPr/>
        </p:nvSpPr>
        <p:spPr>
          <a:xfrm>
            <a:off x="2863772" y="3959188"/>
            <a:ext cx="6408712" cy="2308324"/>
          </a:xfrm>
          <a:prstGeom prst="rect">
            <a:avLst/>
          </a:prstGeom>
        </p:spPr>
        <p:txBody>
          <a:bodyPr wrap="square">
            <a:spAutoFit/>
          </a:bodyPr>
          <a:lstStyle/>
          <a:p>
            <a:pPr algn="ctr"/>
            <a:r>
              <a:rPr lang="fr-FR" sz="3600" b="1" dirty="0">
                <a:solidFill>
                  <a:prstClr val="white"/>
                </a:solidFill>
                <a:latin typeface="Book Antiqua" pitchFamily="18" charset="0"/>
              </a:rPr>
              <a:t>Aussi selon la promesse</a:t>
            </a:r>
          </a:p>
          <a:p>
            <a:pPr algn="ctr"/>
            <a:r>
              <a:rPr lang="fr-FR" sz="3600" b="1" dirty="0">
                <a:solidFill>
                  <a:prstClr val="white"/>
                </a:solidFill>
                <a:latin typeface="Book Antiqua" pitchFamily="18" charset="0"/>
              </a:rPr>
              <a:t>Que fit notre père patriarche</a:t>
            </a:r>
          </a:p>
          <a:p>
            <a:pPr algn="ctr"/>
            <a:r>
              <a:rPr lang="fr-FR" sz="3600" b="1" dirty="0">
                <a:solidFill>
                  <a:prstClr val="white"/>
                </a:solidFill>
                <a:latin typeface="Book Antiqua" pitchFamily="18" charset="0"/>
              </a:rPr>
              <a:t>Notre père le roi David</a:t>
            </a:r>
          </a:p>
          <a:p>
            <a:pPr algn="ctr"/>
            <a:r>
              <a:rPr lang="fr-FR" sz="3600" b="1" dirty="0">
                <a:solidFill>
                  <a:prstClr val="white"/>
                </a:solidFill>
                <a:latin typeface="Book Antiqua" pitchFamily="18" charset="0"/>
              </a:rPr>
              <a:t>Il vint et Il l’accomplit</a:t>
            </a:r>
          </a:p>
        </p:txBody>
      </p:sp>
      <p:sp>
        <p:nvSpPr>
          <p:cNvPr id="4" name="ZoneTexte 3">
            <a:extLst>
              <a:ext uri="{FF2B5EF4-FFF2-40B4-BE49-F238E27FC236}">
                <a16:creationId xmlns:a16="http://schemas.microsoft.com/office/drawing/2014/main" id="{2CC8A064-8ABE-3A40-E120-B51B43A079B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la Vierge</a:t>
            </a:r>
          </a:p>
        </p:txBody>
      </p:sp>
      <p:sp>
        <p:nvSpPr>
          <p:cNvPr id="10" name="ZoneTexte 9">
            <a:hlinkClick r:id="rId2" action="ppaction://hlinksldjump"/>
            <a:extLst>
              <a:ext uri="{FF2B5EF4-FFF2-40B4-BE49-F238E27FC236}">
                <a16:creationId xmlns:a16="http://schemas.microsoft.com/office/drawing/2014/main" id="{557835C4-0DD9-2623-9A1F-B7E7F2C51C5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07214047"/>
      </p:ext>
    </p:extLst>
  </p:cSld>
  <p:clrMapOvr>
    <a:masterClrMapping/>
  </p:clrMapOvr>
</p:sld>
</file>

<file path=ppt/slides/slide73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06992" cy="3046988"/>
          </a:xfrm>
          <a:prstGeom prst="rect">
            <a:avLst/>
          </a:prstGeom>
        </p:spPr>
        <p:txBody>
          <a:bodyPr wrap="square">
            <a:spAutoFit/>
          </a:bodyPr>
          <a:lstStyle/>
          <a:p>
            <a:pPr algn="just" rtl="1"/>
            <a:r>
              <a:rPr lang="ar-EG" sz="4800" dirty="0">
                <a:solidFill>
                  <a:prstClr val="white"/>
                </a:solidFill>
              </a:rPr>
              <a:t>السلام لك أيتها العذراء </a:t>
            </a:r>
            <a:endParaRPr lang="fr-FR" sz="4800" dirty="0">
              <a:solidFill>
                <a:prstClr val="white"/>
              </a:solidFill>
            </a:endParaRPr>
          </a:p>
          <a:p>
            <a:pPr algn="just" rtl="1"/>
            <a:r>
              <a:rPr lang="ar-EG" sz="4800" dirty="0">
                <a:solidFill>
                  <a:prstClr val="white"/>
                </a:solidFill>
              </a:rPr>
              <a:t>الملكة الحقيقية الحقانية. </a:t>
            </a:r>
            <a:endParaRPr lang="fr-FR" sz="4800" dirty="0">
              <a:solidFill>
                <a:prstClr val="white"/>
              </a:solidFill>
            </a:endParaRPr>
          </a:p>
          <a:p>
            <a:pPr algn="just" rtl="1"/>
            <a:r>
              <a:rPr lang="ar-EG" sz="4800" dirty="0">
                <a:solidFill>
                  <a:prstClr val="white"/>
                </a:solidFill>
              </a:rPr>
              <a:t>السلام لفخر جنسنا. </a:t>
            </a:r>
            <a:endParaRPr lang="fr-FR" sz="4800" dirty="0">
              <a:solidFill>
                <a:prstClr val="white"/>
              </a:solidFill>
            </a:endParaRPr>
          </a:p>
          <a:p>
            <a:pPr algn="just" rtl="1"/>
            <a:r>
              <a:rPr lang="ar-EG" sz="4800" dirty="0">
                <a:solidFill>
                  <a:prstClr val="white"/>
                </a:solidFill>
              </a:rPr>
              <a:t>ولدت لنا </a:t>
            </a:r>
            <a:r>
              <a:rPr lang="ar-EG" sz="4800" dirty="0" err="1">
                <a:solidFill>
                  <a:prstClr val="white"/>
                </a:solidFill>
              </a:rPr>
              <a:t>عمانوئيل</a:t>
            </a:r>
            <a:r>
              <a:rPr lang="ar-EG" sz="4800" dirty="0">
                <a:solidFill>
                  <a:prstClr val="white"/>
                </a:solidFill>
              </a:rPr>
              <a:t>.</a:t>
            </a:r>
            <a:endParaRPr lang="fr-FR" sz="4800" dirty="0">
              <a:solidFill>
                <a:prstClr val="white"/>
              </a:solidFill>
            </a:endParaRPr>
          </a:p>
        </p:txBody>
      </p:sp>
      <p:sp>
        <p:nvSpPr>
          <p:cNvPr id="6" name="Rectangle 5"/>
          <p:cNvSpPr/>
          <p:nvPr/>
        </p:nvSpPr>
        <p:spPr>
          <a:xfrm>
            <a:off x="431900" y="332656"/>
            <a:ext cx="6096148" cy="3170099"/>
          </a:xfrm>
          <a:prstGeom prst="rect">
            <a:avLst/>
          </a:prstGeom>
        </p:spPr>
        <p:txBody>
          <a:bodyPr wrap="square">
            <a:spAutoFit/>
          </a:bodyPr>
          <a:lstStyle/>
          <a:p>
            <a:pPr algn="just"/>
            <a:r>
              <a:rPr lang="fr-FR" sz="4000" dirty="0">
                <a:solidFill>
                  <a:prstClr val="white"/>
                </a:solidFill>
                <a:latin typeface="CS Avva Shenouda" pitchFamily="34" charset="0"/>
              </a:rPr>
              <a:t>&lt;</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ne `w ]</a:t>
            </a:r>
            <a:r>
              <a:rPr lang="fr-FR" sz="4000" dirty="0" err="1">
                <a:solidFill>
                  <a:prstClr val="white"/>
                </a:solidFill>
                <a:latin typeface="CS Avva Shenouda" pitchFamily="34" charset="0"/>
              </a:rPr>
              <a:t>par;enoc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ourw</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mmyi</a:t>
            </a:r>
            <a:r>
              <a:rPr lang="fr-FR" sz="4000" dirty="0">
                <a:solidFill>
                  <a:prstClr val="white"/>
                </a:solidFill>
                <a:latin typeface="CS Avva Shenouda" pitchFamily="34" charset="0"/>
              </a:rPr>
              <a:t> `n`</a:t>
            </a:r>
            <a:r>
              <a:rPr lang="fr-FR" sz="4000" dirty="0" err="1">
                <a:solidFill>
                  <a:prstClr val="white"/>
                </a:solidFill>
                <a:latin typeface="CS Avva Shenouda" pitchFamily="34" charset="0"/>
              </a:rPr>
              <a:t>aly;iny</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psousou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pengenoc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are`jvo</a:t>
            </a:r>
            <a:r>
              <a:rPr lang="fr-FR" sz="4000" dirty="0">
                <a:solidFill>
                  <a:prstClr val="white"/>
                </a:solidFill>
                <a:latin typeface="CS Avva Shenouda" pitchFamily="34" charset="0"/>
              </a:rPr>
              <a:t> nan `</a:t>
            </a:r>
            <a:r>
              <a:rPr lang="fr-FR" sz="4000" dirty="0" err="1">
                <a:solidFill>
                  <a:prstClr val="white"/>
                </a:solidFill>
                <a:latin typeface="CS Avva Shenouda" pitchFamily="34" charset="0"/>
              </a:rPr>
              <a:t>nEmmanouyl</a:t>
            </a:r>
            <a:r>
              <a:rPr lang="fr-FR" sz="4000" dirty="0">
                <a:solidFill>
                  <a:prstClr val="white"/>
                </a:solidFill>
                <a:latin typeface="CS Avva Shenouda" pitchFamily="34" charset="0"/>
              </a:rPr>
              <a:t>.</a:t>
            </a:r>
          </a:p>
        </p:txBody>
      </p:sp>
      <p:sp>
        <p:nvSpPr>
          <p:cNvPr id="7" name="Rectangle 6"/>
          <p:cNvSpPr/>
          <p:nvPr/>
        </p:nvSpPr>
        <p:spPr>
          <a:xfrm>
            <a:off x="2863772" y="3959188"/>
            <a:ext cx="6408712" cy="2308324"/>
          </a:xfrm>
          <a:prstGeom prst="rect">
            <a:avLst/>
          </a:prstGeom>
        </p:spPr>
        <p:txBody>
          <a:bodyPr wrap="square">
            <a:spAutoFit/>
          </a:bodyPr>
          <a:lstStyle/>
          <a:p>
            <a:pPr algn="ctr"/>
            <a:r>
              <a:rPr lang="fr-FR" sz="3600" b="1" dirty="0">
                <a:solidFill>
                  <a:prstClr val="white"/>
                </a:solidFill>
                <a:latin typeface="Book Antiqua" pitchFamily="18" charset="0"/>
              </a:rPr>
              <a:t>Ô Vierge, salut à toi</a:t>
            </a:r>
          </a:p>
          <a:p>
            <a:pPr algn="ctr"/>
            <a:r>
              <a:rPr lang="fr-FR" sz="3600" b="1" dirty="0">
                <a:solidFill>
                  <a:prstClr val="white"/>
                </a:solidFill>
                <a:latin typeface="Book Antiqua" pitchFamily="18" charset="0"/>
              </a:rPr>
              <a:t>Toi la reine véritable</a:t>
            </a:r>
          </a:p>
          <a:p>
            <a:pPr algn="ctr"/>
            <a:r>
              <a:rPr lang="fr-FR" sz="3600" b="1" dirty="0">
                <a:solidFill>
                  <a:prstClr val="white"/>
                </a:solidFill>
                <a:latin typeface="Book Antiqua" pitchFamily="18" charset="0"/>
              </a:rPr>
              <a:t>Salut, fierté du genre humain</a:t>
            </a:r>
          </a:p>
          <a:p>
            <a:pPr algn="ctr"/>
            <a:r>
              <a:rPr lang="fr-FR" sz="3600" b="1" dirty="0">
                <a:solidFill>
                  <a:prstClr val="white"/>
                </a:solidFill>
                <a:latin typeface="Book Antiqua" pitchFamily="18" charset="0"/>
              </a:rPr>
              <a:t>Tu enfantas Emmanuel.</a:t>
            </a:r>
          </a:p>
        </p:txBody>
      </p:sp>
      <p:sp>
        <p:nvSpPr>
          <p:cNvPr id="4" name="ZoneTexte 3">
            <a:extLst>
              <a:ext uri="{FF2B5EF4-FFF2-40B4-BE49-F238E27FC236}">
                <a16:creationId xmlns:a16="http://schemas.microsoft.com/office/drawing/2014/main" id="{29806750-C04B-DB70-F910-E435784048A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la Vierge</a:t>
            </a:r>
          </a:p>
        </p:txBody>
      </p:sp>
      <p:sp>
        <p:nvSpPr>
          <p:cNvPr id="10" name="ZoneTexte 9">
            <a:hlinkClick r:id="rId2" action="ppaction://hlinksldjump"/>
            <a:extLst>
              <a:ext uri="{FF2B5EF4-FFF2-40B4-BE49-F238E27FC236}">
                <a16:creationId xmlns:a16="http://schemas.microsoft.com/office/drawing/2014/main" id="{E8CD39C0-A868-71FC-0307-A914C24BA71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58153730"/>
      </p:ext>
    </p:extLst>
  </p:cSld>
  <p:clrMapOvr>
    <a:masterClrMapping/>
  </p:clrMapOvr>
</p:sld>
</file>

<file path=ppt/slides/slide7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نسألك أن تذكرينا </a:t>
            </a:r>
            <a:endParaRPr lang="fr-FR" sz="4800" dirty="0">
              <a:solidFill>
                <a:prstClr val="white"/>
              </a:solidFill>
            </a:endParaRPr>
          </a:p>
          <a:p>
            <a:pPr algn="just" rtl="1"/>
            <a:r>
              <a:rPr lang="ar-EG" sz="4800" dirty="0">
                <a:solidFill>
                  <a:prstClr val="white"/>
                </a:solidFill>
              </a:rPr>
              <a:t>أيتها الشفيعة المؤتمنة </a:t>
            </a:r>
            <a:endParaRPr lang="fr-FR" sz="4800" dirty="0">
              <a:solidFill>
                <a:prstClr val="white"/>
              </a:solidFill>
            </a:endParaRPr>
          </a:p>
          <a:p>
            <a:pPr algn="just" rtl="1"/>
            <a:r>
              <a:rPr lang="ar-EG" sz="4800" dirty="0">
                <a:solidFill>
                  <a:prstClr val="white"/>
                </a:solidFill>
              </a:rPr>
              <a:t>أمام ربنا يسوع المسيح </a:t>
            </a:r>
            <a:endParaRPr lang="fr-FR" sz="4800" dirty="0">
              <a:solidFill>
                <a:prstClr val="white"/>
              </a:solidFill>
            </a:endParaRPr>
          </a:p>
          <a:p>
            <a:pPr algn="just" rtl="1"/>
            <a:r>
              <a:rPr lang="ar-EG" sz="4800" dirty="0">
                <a:solidFill>
                  <a:prstClr val="white"/>
                </a:solidFill>
              </a:rPr>
              <a:t>ليغفر لنا خطايانا.</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Ten</a:t>
            </a:r>
            <a:r>
              <a:rPr lang="fr-FR" sz="4000" dirty="0">
                <a:solidFill>
                  <a:prstClr val="white"/>
                </a:solidFill>
                <a:latin typeface="CS Avva Shenouda" pitchFamily="34" charset="0"/>
              </a:rPr>
              <a:t>]ho `</a:t>
            </a:r>
            <a:r>
              <a:rPr lang="fr-FR" sz="4000" dirty="0" err="1">
                <a:solidFill>
                  <a:prstClr val="white"/>
                </a:solidFill>
                <a:latin typeface="CS Avva Shenouda" pitchFamily="34" charset="0"/>
              </a:rPr>
              <a:t>aripenmeu`i</a:t>
            </a:r>
            <a:r>
              <a:rPr lang="fr-FR" sz="4000" dirty="0">
                <a:solidFill>
                  <a:prstClr val="white"/>
                </a:solidFill>
                <a:latin typeface="CS Avva Shenouda" pitchFamily="34" charset="0"/>
              </a:rPr>
              <a:t> `w ]`</a:t>
            </a:r>
            <a:r>
              <a:rPr lang="fr-FR" sz="4000" dirty="0" err="1">
                <a:solidFill>
                  <a:prstClr val="white"/>
                </a:solidFill>
                <a:latin typeface="CS Avva Shenouda" pitchFamily="34" charset="0"/>
              </a:rPr>
              <a:t>proctatyc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etenhot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nahren</a:t>
            </a:r>
            <a:r>
              <a:rPr lang="fr-FR" sz="4000" dirty="0">
                <a:solidFill>
                  <a:prstClr val="white"/>
                </a:solidFill>
                <a:latin typeface="CS Avva Shenouda" pitchFamily="34" charset="0"/>
              </a:rPr>
              <a:t> Pen¡ I=y=c P=,=c `</a:t>
            </a:r>
            <a:r>
              <a:rPr lang="fr-FR" sz="4000" dirty="0" err="1">
                <a:solidFill>
                  <a:prstClr val="white"/>
                </a:solidFill>
                <a:latin typeface="CS Avva Shenouda" pitchFamily="34" charset="0"/>
              </a:rPr>
              <a:t>ntef,a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nennobi</a:t>
            </a:r>
            <a:r>
              <a:rPr lang="fr-FR" sz="4000" dirty="0">
                <a:solidFill>
                  <a:prstClr val="white"/>
                </a:solidFill>
                <a:latin typeface="CS Avva Shenouda" pitchFamily="34" charset="0"/>
              </a:rPr>
              <a:t> nan `</a:t>
            </a:r>
            <a:r>
              <a:rPr lang="fr-FR" sz="4000" dirty="0" err="1">
                <a:solidFill>
                  <a:prstClr val="white"/>
                </a:solidFill>
                <a:latin typeface="CS Avva Shenouda" pitchFamily="34" charset="0"/>
              </a:rPr>
              <a:t>ebol</a:t>
            </a:r>
            <a:endParaRPr lang="fr-FR" sz="4000" dirty="0">
              <a:solidFill>
                <a:prstClr val="white"/>
              </a:solidFill>
              <a:latin typeface="CS Avva Shenouda" pitchFamily="34" charset="0"/>
            </a:endParaRPr>
          </a:p>
        </p:txBody>
      </p:sp>
      <p:sp>
        <p:nvSpPr>
          <p:cNvPr id="7" name="Rectangle 6"/>
          <p:cNvSpPr/>
          <p:nvPr/>
        </p:nvSpPr>
        <p:spPr>
          <a:xfrm>
            <a:off x="1447800" y="3958812"/>
            <a:ext cx="8686800" cy="2308324"/>
          </a:xfrm>
          <a:prstGeom prst="rect">
            <a:avLst/>
          </a:prstGeom>
        </p:spPr>
        <p:txBody>
          <a:bodyPr wrap="square">
            <a:spAutoFit/>
          </a:bodyPr>
          <a:lstStyle/>
          <a:p>
            <a:pPr algn="ctr"/>
            <a:r>
              <a:rPr lang="fr-FR" sz="3600" b="1" dirty="0">
                <a:solidFill>
                  <a:prstClr val="white"/>
                </a:solidFill>
                <a:latin typeface="Book Antiqua" pitchFamily="18" charset="0"/>
              </a:rPr>
              <a:t>Souviens-toi, nous t’implorons</a:t>
            </a:r>
          </a:p>
          <a:p>
            <a:pPr algn="ctr"/>
            <a:r>
              <a:rPr lang="fr-FR" sz="3600" b="1" dirty="0">
                <a:solidFill>
                  <a:prstClr val="white"/>
                </a:solidFill>
                <a:latin typeface="Book Antiqua" pitchFamily="18" charset="0"/>
              </a:rPr>
              <a:t>Ô intercesseur fidèle</a:t>
            </a:r>
          </a:p>
          <a:p>
            <a:pPr algn="ctr"/>
            <a:r>
              <a:rPr lang="fr-FR" sz="3600" b="1" dirty="0">
                <a:solidFill>
                  <a:prstClr val="white"/>
                </a:solidFill>
                <a:latin typeface="Book Antiqua" pitchFamily="18" charset="0"/>
              </a:rPr>
              <a:t>Devant notre Seigneur Jésus-Christ</a:t>
            </a:r>
          </a:p>
          <a:p>
            <a:pPr algn="ctr"/>
            <a:r>
              <a:rPr lang="fr-FR" sz="3600" b="1" dirty="0">
                <a:solidFill>
                  <a:prstClr val="white"/>
                </a:solidFill>
                <a:latin typeface="Book Antiqua" pitchFamily="18" charset="0"/>
              </a:rPr>
              <a:t>Pour qu'il nous pardonne nos péchés</a:t>
            </a:r>
          </a:p>
        </p:txBody>
      </p:sp>
      <p:sp>
        <p:nvSpPr>
          <p:cNvPr id="10" name="Rectangle 9">
            <a:hlinkClick r:id="rId2" action="ppaction://hlinksldjump"/>
          </p:cNvPr>
          <p:cNvSpPr/>
          <p:nvPr/>
        </p:nvSpPr>
        <p:spPr>
          <a:xfrm>
            <a:off x="10210800"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Swpi</a:t>
            </a:r>
            <a:r>
              <a:rPr lang="fr-FR" dirty="0">
                <a:solidFill>
                  <a:prstClr val="white"/>
                </a:solidFill>
                <a:latin typeface="CS Avva Shenouda" pitchFamily="34" charset="0"/>
              </a:rPr>
              <a:t> `</a:t>
            </a:r>
            <a:r>
              <a:rPr lang="fr-FR" dirty="0" err="1">
                <a:solidFill>
                  <a:prstClr val="white"/>
                </a:solidFill>
                <a:latin typeface="CS Avva Shenouda" pitchFamily="34" charset="0"/>
              </a:rPr>
              <a:t>n;o</a:t>
            </a:r>
            <a:endParaRPr lang="fr-FR" dirty="0">
              <a:solidFill>
                <a:prstClr val="white"/>
              </a:solidFill>
            </a:endParaRPr>
          </a:p>
        </p:txBody>
      </p:sp>
      <p:sp>
        <p:nvSpPr>
          <p:cNvPr id="12" name="Rectangle 11">
            <a:hlinkClick r:id="rId2" action="ppaction://hlinksldjump"/>
          </p:cNvPr>
          <p:cNvSpPr/>
          <p:nvPr/>
        </p:nvSpPr>
        <p:spPr>
          <a:xfrm>
            <a:off x="10210800" y="5733256"/>
            <a:ext cx="1512168"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Swpi</a:t>
            </a:r>
            <a:r>
              <a:rPr lang="fr-FR" dirty="0">
                <a:solidFill>
                  <a:prstClr val="white"/>
                </a:solidFill>
                <a:latin typeface="CS Avva Shenouda" pitchFamily="34" charset="0"/>
              </a:rPr>
              <a:t> `</a:t>
            </a:r>
            <a:r>
              <a:rPr lang="fr-FR" dirty="0" err="1">
                <a:solidFill>
                  <a:prstClr val="white"/>
                </a:solidFill>
                <a:latin typeface="CS Avva Shenouda" pitchFamily="34" charset="0"/>
              </a:rPr>
              <a:t>n;o</a:t>
            </a:r>
            <a:endParaRPr lang="fr-FR" dirty="0">
              <a:solidFill>
                <a:prstClr val="white"/>
              </a:solidFill>
            </a:endParaRPr>
          </a:p>
        </p:txBody>
      </p:sp>
      <p:sp>
        <p:nvSpPr>
          <p:cNvPr id="13" name="Rectangle 12">
            <a:hlinkClick r:id="rId3" action="ppaction://hlinksldjump"/>
          </p:cNvPr>
          <p:cNvSpPr/>
          <p:nvPr/>
        </p:nvSpPr>
        <p:spPr>
          <a:xfrm>
            <a:off x="10210800" y="4365104"/>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Archange Raphaël</a:t>
            </a:r>
            <a:endParaRPr lang="fr-FR" sz="1200" dirty="0">
              <a:solidFill>
                <a:prstClr val="white"/>
              </a:solidFill>
            </a:endParaRPr>
          </a:p>
        </p:txBody>
      </p:sp>
      <p:sp>
        <p:nvSpPr>
          <p:cNvPr id="14" name="Rectangle 13">
            <a:hlinkClick r:id="rId4" action="ppaction://hlinksldjump"/>
          </p:cNvPr>
          <p:cNvSpPr/>
          <p:nvPr/>
        </p:nvSpPr>
        <p:spPr>
          <a:xfrm>
            <a:off x="10210800" y="4689140"/>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Saint Marc</a:t>
            </a:r>
            <a:endParaRPr lang="fr-FR" sz="1200" dirty="0">
              <a:solidFill>
                <a:prstClr val="white"/>
              </a:solidFill>
            </a:endParaRPr>
          </a:p>
        </p:txBody>
      </p:sp>
      <p:sp>
        <p:nvSpPr>
          <p:cNvPr id="15" name="Rectangle 14">
            <a:hlinkClick r:id="rId5" action="ppaction://hlinksldjump"/>
          </p:cNvPr>
          <p:cNvSpPr/>
          <p:nvPr/>
        </p:nvSpPr>
        <p:spPr>
          <a:xfrm>
            <a:off x="10210800" y="5013176"/>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St Mina &amp; St Mercure</a:t>
            </a:r>
            <a:endParaRPr lang="fr-FR" sz="1200" dirty="0">
              <a:solidFill>
                <a:prstClr val="white"/>
              </a:solidFill>
            </a:endParaRPr>
          </a:p>
        </p:txBody>
      </p:sp>
      <p:sp>
        <p:nvSpPr>
          <p:cNvPr id="16" name="Rectangle 15">
            <a:hlinkClick r:id="rId6" action="ppaction://hlinksldjump"/>
          </p:cNvPr>
          <p:cNvSpPr/>
          <p:nvPr/>
        </p:nvSpPr>
        <p:spPr>
          <a:xfrm>
            <a:off x="10210800" y="5337212"/>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St Moïse &amp; St Samuel</a:t>
            </a:r>
            <a:endParaRPr lang="fr-FR" sz="1200" dirty="0">
              <a:solidFill>
                <a:prstClr val="white"/>
              </a:solidFill>
            </a:endParaRPr>
          </a:p>
        </p:txBody>
      </p:sp>
      <p:sp>
        <p:nvSpPr>
          <p:cNvPr id="4" name="ZoneTexte 3">
            <a:extLst>
              <a:ext uri="{FF2B5EF4-FFF2-40B4-BE49-F238E27FC236}">
                <a16:creationId xmlns:a16="http://schemas.microsoft.com/office/drawing/2014/main" id="{4D144FEC-EE4E-64B7-2F08-5055817BC7F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la Vierge</a:t>
            </a:r>
          </a:p>
        </p:txBody>
      </p:sp>
      <p:sp>
        <p:nvSpPr>
          <p:cNvPr id="11" name="ZoneTexte 10">
            <a:hlinkClick r:id="rId7" action="ppaction://hlinksldjump"/>
            <a:extLst>
              <a:ext uri="{FF2B5EF4-FFF2-40B4-BE49-F238E27FC236}">
                <a16:creationId xmlns:a16="http://schemas.microsoft.com/office/drawing/2014/main" id="{B6376FD6-1AFD-D415-C6E4-8FB8D01FA2D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3422732"/>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011469578"/>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 Par Ton aide ô Dieu puissant</a:t>
                      </a:r>
                    </a:p>
                    <a:p>
                      <a:pPr algn="l"/>
                      <a:r>
                        <a:rPr lang="fr-FR" sz="3200" b="1" kern="1200" dirty="0">
                          <a:solidFill>
                            <a:prstClr val="white"/>
                          </a:solidFill>
                          <a:latin typeface="Book Antiqua" pitchFamily="18" charset="0"/>
                          <a:ea typeface="+mn-ea"/>
                          <a:cs typeface="+mn-cs"/>
                        </a:rPr>
                        <a:t>Ô Sagesse au firmament</a:t>
                      </a:r>
                    </a:p>
                    <a:p>
                      <a:pPr algn="l"/>
                      <a:r>
                        <a:rPr lang="fr-FR" sz="3200" b="1" kern="1200" dirty="0">
                          <a:solidFill>
                            <a:prstClr val="white"/>
                          </a:solidFill>
                          <a:latin typeface="Book Antiqua" pitchFamily="18" charset="0"/>
                          <a:ea typeface="+mn-ea"/>
                          <a:cs typeface="+mn-cs"/>
                        </a:rPr>
                        <a:t>Tu éclaires et nous</a:t>
                      </a:r>
                      <a:r>
                        <a:rPr lang="fr-FR" sz="3200" b="1" kern="1200" baseline="0" dirty="0">
                          <a:solidFill>
                            <a:prstClr val="white"/>
                          </a:solidFill>
                          <a:latin typeface="Book Antiqua" pitchFamily="18" charset="0"/>
                          <a:ea typeface="+mn-ea"/>
                          <a:cs typeface="+mn-cs"/>
                        </a:rPr>
                        <a:t> </a:t>
                      </a:r>
                      <a:r>
                        <a:rPr lang="fr-FR" sz="3200" b="1" kern="1200" dirty="0">
                          <a:solidFill>
                            <a:prstClr val="white"/>
                          </a:solidFill>
                          <a:latin typeface="Book Antiqua" pitchFamily="18" charset="0"/>
                          <a:ea typeface="+mn-ea"/>
                          <a:cs typeface="+mn-cs"/>
                        </a:rPr>
                        <a:t>apprends</a:t>
                      </a:r>
                    </a:p>
                    <a:p>
                      <a:pPr algn="l"/>
                      <a:r>
                        <a:rPr lang="fr-FR" sz="3200" b="1" kern="1200" dirty="0">
                          <a:solidFill>
                            <a:prstClr val="white"/>
                          </a:solidFill>
                          <a:latin typeface="Book Antiqua" pitchFamily="18" charset="0"/>
                          <a:ea typeface="+mn-ea"/>
                          <a:cs typeface="+mn-cs"/>
                        </a:rPr>
                        <a:t>Amen Alléluia</a:t>
                      </a:r>
                    </a:p>
                  </a:txBody>
                  <a:tcPr/>
                </a:tc>
                <a:tc>
                  <a:txBody>
                    <a:bodyPr/>
                    <a:lstStyle/>
                    <a:p>
                      <a:pPr algn="r" rtl="1"/>
                      <a:r>
                        <a:rPr lang="ar-EG" sz="4000" b="0" kern="1200" dirty="0">
                          <a:solidFill>
                            <a:prstClr val="white"/>
                          </a:solidFill>
                          <a:latin typeface="+mn-lt"/>
                          <a:ea typeface="+mn-ea"/>
                          <a:cs typeface="+mn-cs"/>
                        </a:rPr>
                        <a:t>+ بمعونة رب قدير</a:t>
                      </a:r>
                    </a:p>
                    <a:p>
                      <a:pPr algn="r" rtl="1"/>
                      <a:r>
                        <a:rPr lang="ar-EG" sz="4000" b="0" kern="1200" dirty="0">
                          <a:solidFill>
                            <a:prstClr val="white"/>
                          </a:solidFill>
                          <a:latin typeface="+mn-lt"/>
                          <a:ea typeface="+mn-ea"/>
                          <a:cs typeface="+mn-cs"/>
                        </a:rPr>
                        <a:t>إله عظيم خبير</a:t>
                      </a:r>
                    </a:p>
                    <a:p>
                      <a:pPr algn="r" rtl="1"/>
                      <a:r>
                        <a:rPr lang="ar-EG" sz="4000" b="0" kern="1200" dirty="0">
                          <a:solidFill>
                            <a:prstClr val="white"/>
                          </a:solidFill>
                          <a:latin typeface="+mn-lt"/>
                          <a:ea typeface="+mn-ea"/>
                          <a:cs typeface="+mn-cs"/>
                        </a:rPr>
                        <a:t>أشرح معنى تفسير</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4. Son message est merveilleux</a:t>
                      </a:r>
                    </a:p>
                    <a:p>
                      <a:r>
                        <a:rPr lang="fr-FR" sz="3200" b="1" kern="1200" dirty="0">
                          <a:solidFill>
                            <a:prstClr val="white"/>
                          </a:solidFill>
                          <a:latin typeface="Book Antiqua" pitchFamily="18" charset="0"/>
                          <a:ea typeface="+mn-ea"/>
                          <a:cs typeface="+mn-cs"/>
                        </a:rPr>
                        <a:t>Car Il est l’unique Dieu</a:t>
                      </a:r>
                    </a:p>
                    <a:p>
                      <a:r>
                        <a:rPr lang="fr-FR" sz="3200" b="1" kern="1200" dirty="0">
                          <a:solidFill>
                            <a:prstClr val="white"/>
                          </a:solidFill>
                          <a:latin typeface="Book Antiqua" pitchFamily="18" charset="0"/>
                          <a:ea typeface="+mn-ea"/>
                          <a:cs typeface="+mn-cs"/>
                        </a:rPr>
                        <a:t>Louons-Le, Il est aux Cieux</a:t>
                      </a:r>
                    </a:p>
                    <a:p>
                      <a:r>
                        <a:rPr lang="fr-FR" sz="3200" b="1" kern="1200" dirty="0">
                          <a:solidFill>
                            <a:prstClr val="white"/>
                          </a:solidFill>
                          <a:latin typeface="Book Antiqua" pitchFamily="18" charset="0"/>
                          <a:ea typeface="+mn-ea"/>
                          <a:cs typeface="+mn-cs"/>
                        </a:rPr>
                        <a:t>Amen Alléluia</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err="1">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معناهُ ياما أحلاه</a:t>
                      </a:r>
                    </a:p>
                    <a:p>
                      <a:pPr algn="r" rtl="1"/>
                      <a:r>
                        <a:rPr lang="ar-EG" sz="4000" b="0" kern="1200" dirty="0">
                          <a:solidFill>
                            <a:prstClr val="white"/>
                          </a:solidFill>
                          <a:latin typeface="+mn-lt"/>
                          <a:ea typeface="+mn-ea"/>
                          <a:cs typeface="+mn-cs"/>
                        </a:rPr>
                        <a:t>ليس غير الله إله</a:t>
                      </a:r>
                    </a:p>
                    <a:p>
                      <a:pPr algn="r" rtl="1"/>
                      <a:r>
                        <a:rPr lang="ar-EG" sz="4000" b="0" kern="1200" dirty="0">
                          <a:solidFill>
                            <a:prstClr val="white"/>
                          </a:solidFill>
                          <a:latin typeface="+mn-lt"/>
                          <a:ea typeface="+mn-ea"/>
                          <a:cs typeface="+mn-cs"/>
                        </a:rPr>
                        <a:t>نُسبحه فوق أعلى سماه</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1E709BAF-DF7D-17C1-2718-754C8B7CCC7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`o :</a:t>
            </a:r>
            <a:r>
              <a:rPr lang="fr-FR" sz="1600" dirty="0" err="1">
                <a:solidFill>
                  <a:prstClr val="white"/>
                </a:solidFill>
                <a:latin typeface="CS Avva Shenouda" pitchFamily="34" charset="0"/>
              </a:rPr>
              <a:t>eoc</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AFCBE01A-5F04-367E-7A43-421F174E66D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86629508"/>
      </p:ext>
    </p:extLst>
  </p:cSld>
  <p:clrMapOvr>
    <a:masterClrMapping/>
  </p:clrMapOvr>
</p:sld>
</file>

<file path=ppt/slides/slide7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4990728" cy="3046988"/>
          </a:xfrm>
          <a:prstGeom prst="rect">
            <a:avLst/>
          </a:prstGeom>
        </p:spPr>
        <p:txBody>
          <a:bodyPr wrap="square">
            <a:spAutoFit/>
          </a:bodyPr>
          <a:lstStyle/>
          <a:p>
            <a:pPr algn="just" rtl="1"/>
            <a:r>
              <a:rPr lang="ar-EG" sz="4800" dirty="0">
                <a:solidFill>
                  <a:prstClr val="white"/>
                </a:solidFill>
              </a:rPr>
              <a:t>ميخائيل رئيس </a:t>
            </a:r>
            <a:r>
              <a:rPr lang="ar-EG" sz="4800" dirty="0" err="1">
                <a:solidFill>
                  <a:prstClr val="white"/>
                </a:solidFill>
              </a:rPr>
              <a:t>السمائيين</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هو الأول </a:t>
            </a:r>
            <a:endParaRPr lang="fr-FR" sz="4800" dirty="0">
              <a:solidFill>
                <a:prstClr val="white"/>
              </a:solidFill>
            </a:endParaRPr>
          </a:p>
          <a:p>
            <a:pPr algn="just" rtl="1"/>
            <a:r>
              <a:rPr lang="ar-EG" sz="4800" dirty="0">
                <a:solidFill>
                  <a:prstClr val="white"/>
                </a:solidFill>
              </a:rPr>
              <a:t>في الطقوس الملائكية </a:t>
            </a:r>
            <a:endParaRPr lang="fr-FR" sz="4800" dirty="0">
              <a:solidFill>
                <a:prstClr val="white"/>
              </a:solidFill>
            </a:endParaRPr>
          </a:p>
          <a:p>
            <a:pPr algn="just" rtl="1"/>
            <a:r>
              <a:rPr lang="ar-EG" sz="4800" dirty="0">
                <a:solidFill>
                  <a:prstClr val="white"/>
                </a:solidFill>
              </a:rPr>
              <a:t>يخدم أمام الرب</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Mi,ayl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p`ar,wn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nna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nivyoui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n;of</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etoi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nsorp</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nitaxic</a:t>
            </a:r>
            <a:r>
              <a:rPr lang="fr-FR" sz="4000" dirty="0">
                <a:solidFill>
                  <a:prstClr val="white"/>
                </a:solidFill>
                <a:latin typeface="CS Avva Shenouda" pitchFamily="34" charset="0"/>
              </a:rPr>
              <a:t> `n`</a:t>
            </a:r>
            <a:r>
              <a:rPr lang="fr-FR" sz="4000" dirty="0" err="1">
                <a:solidFill>
                  <a:prstClr val="white"/>
                </a:solidFill>
                <a:latin typeface="CS Avva Shenouda" pitchFamily="34" charset="0"/>
              </a:rPr>
              <a:t>aggelikon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efsemsi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mpe`m;o</a:t>
            </a:r>
            <a:r>
              <a:rPr lang="fr-FR" sz="4000" dirty="0">
                <a:solidFill>
                  <a:prstClr val="white"/>
                </a:solidFill>
                <a:latin typeface="CS Avva Shenouda" pitchFamily="34" charset="0"/>
              </a:rPr>
              <a:t> `m`P¡.</a:t>
            </a:r>
          </a:p>
        </p:txBody>
      </p:sp>
      <p:sp>
        <p:nvSpPr>
          <p:cNvPr id="7" name="Rectangle 6"/>
          <p:cNvSpPr/>
          <p:nvPr/>
        </p:nvSpPr>
        <p:spPr>
          <a:xfrm>
            <a:off x="1991544" y="3959188"/>
            <a:ext cx="8136904" cy="2308324"/>
          </a:xfrm>
          <a:prstGeom prst="rect">
            <a:avLst/>
          </a:prstGeom>
        </p:spPr>
        <p:txBody>
          <a:bodyPr wrap="square">
            <a:spAutoFit/>
          </a:bodyPr>
          <a:lstStyle/>
          <a:p>
            <a:pPr algn="ctr"/>
            <a:r>
              <a:rPr lang="fr-FR" sz="3600" b="1" dirty="0">
                <a:solidFill>
                  <a:prstClr val="white"/>
                </a:solidFill>
                <a:latin typeface="Book Antiqua" pitchFamily="18" charset="0"/>
              </a:rPr>
              <a:t>Michel, le chef des célestes</a:t>
            </a:r>
          </a:p>
          <a:p>
            <a:pPr algn="ctr"/>
            <a:r>
              <a:rPr lang="fr-FR" sz="3600" b="1" dirty="0">
                <a:solidFill>
                  <a:prstClr val="white"/>
                </a:solidFill>
                <a:latin typeface="Book Antiqua" pitchFamily="18" charset="0"/>
              </a:rPr>
              <a:t>Il est aussi le premier</a:t>
            </a:r>
          </a:p>
          <a:p>
            <a:pPr algn="ctr"/>
            <a:r>
              <a:rPr lang="fr-FR" sz="3600" b="1" dirty="0">
                <a:solidFill>
                  <a:prstClr val="white"/>
                </a:solidFill>
                <a:latin typeface="Book Antiqua" pitchFamily="18" charset="0"/>
              </a:rPr>
              <a:t>De tous les chœurs angéliques</a:t>
            </a:r>
          </a:p>
          <a:p>
            <a:pPr algn="ctr"/>
            <a:r>
              <a:rPr lang="fr-FR" sz="3600" b="1" dirty="0">
                <a:solidFill>
                  <a:prstClr val="white"/>
                </a:solidFill>
                <a:latin typeface="Book Antiqua" pitchFamily="18" charset="0"/>
              </a:rPr>
              <a:t>Lui qui sert notre Seigneur</a:t>
            </a:r>
          </a:p>
        </p:txBody>
      </p:sp>
      <p:sp>
        <p:nvSpPr>
          <p:cNvPr id="4" name="ZoneTexte 3">
            <a:extLst>
              <a:ext uri="{FF2B5EF4-FFF2-40B4-BE49-F238E27FC236}">
                <a16:creationId xmlns:a16="http://schemas.microsoft.com/office/drawing/2014/main" id="{B403FABE-74AF-95DB-68BE-A62A1ABB2EB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l’Archange Michel</a:t>
            </a:r>
          </a:p>
        </p:txBody>
      </p:sp>
      <p:sp>
        <p:nvSpPr>
          <p:cNvPr id="8" name="ZoneTexte 7">
            <a:hlinkClick r:id="rId2" action="ppaction://hlinksldjump"/>
            <a:extLst>
              <a:ext uri="{FF2B5EF4-FFF2-40B4-BE49-F238E27FC236}">
                <a16:creationId xmlns:a16="http://schemas.microsoft.com/office/drawing/2014/main" id="{0F995732-5462-8A43-FE80-74A1E4803B8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60476856"/>
      </p:ext>
    </p:extLst>
  </p:cSld>
  <p:clrMapOvr>
    <a:masterClrMapping/>
  </p:clrMapOvr>
</p:sld>
</file>

<file path=ppt/slides/slide74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06992" cy="3046988"/>
          </a:xfrm>
          <a:prstGeom prst="rect">
            <a:avLst/>
          </a:prstGeom>
        </p:spPr>
        <p:txBody>
          <a:bodyPr wrap="square">
            <a:spAutoFit/>
          </a:bodyPr>
          <a:lstStyle/>
          <a:p>
            <a:pPr algn="just" rtl="1"/>
            <a:r>
              <a:rPr lang="ar-EG" sz="4800" dirty="0">
                <a:solidFill>
                  <a:prstClr val="white"/>
                </a:solidFill>
              </a:rPr>
              <a:t>ان الله يرسل لنا </a:t>
            </a:r>
            <a:endParaRPr lang="fr-FR" sz="4800" dirty="0">
              <a:solidFill>
                <a:prstClr val="white"/>
              </a:solidFill>
            </a:endParaRPr>
          </a:p>
          <a:p>
            <a:pPr algn="just" rtl="1"/>
            <a:r>
              <a:rPr lang="ar-EG" sz="4800" dirty="0">
                <a:solidFill>
                  <a:prstClr val="white"/>
                </a:solidFill>
              </a:rPr>
              <a:t>مراحمه </a:t>
            </a:r>
            <a:r>
              <a:rPr lang="ar-EG" sz="4800" dirty="0" err="1">
                <a:solidFill>
                  <a:prstClr val="white"/>
                </a:solidFill>
              </a:rPr>
              <a:t>ورأفاته</a:t>
            </a:r>
            <a:r>
              <a:rPr lang="ar-EG" sz="4800" dirty="0">
                <a:solidFill>
                  <a:prstClr val="white"/>
                </a:solidFill>
              </a:rPr>
              <a:t> </a:t>
            </a:r>
            <a:endParaRPr lang="fr-FR" sz="4800" dirty="0">
              <a:solidFill>
                <a:prstClr val="white"/>
              </a:solidFill>
            </a:endParaRPr>
          </a:p>
          <a:p>
            <a:pPr algn="just" rtl="1"/>
            <a:r>
              <a:rPr lang="ar-EG" sz="4800" dirty="0" err="1">
                <a:solidFill>
                  <a:prstClr val="white"/>
                </a:solidFill>
              </a:rPr>
              <a:t>بسؤالات</a:t>
            </a:r>
            <a:r>
              <a:rPr lang="ar-EG" sz="4800" dirty="0">
                <a:solidFill>
                  <a:prstClr val="white"/>
                </a:solidFill>
              </a:rPr>
              <a:t> ميخائيل </a:t>
            </a:r>
            <a:endParaRPr lang="fr-FR" sz="4800" dirty="0">
              <a:solidFill>
                <a:prstClr val="white"/>
              </a:solidFill>
            </a:endParaRPr>
          </a:p>
          <a:p>
            <a:pPr algn="just" rtl="1"/>
            <a:r>
              <a:rPr lang="ar-EG" sz="4800" dirty="0">
                <a:solidFill>
                  <a:prstClr val="white"/>
                </a:solidFill>
              </a:rPr>
              <a:t>رئيس الملائكة العظيم</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¿Sare V] </a:t>
            </a:r>
            <a:r>
              <a:rPr lang="fr-FR" sz="4000" dirty="0" err="1">
                <a:solidFill>
                  <a:prstClr val="white"/>
                </a:solidFill>
                <a:latin typeface="CS Avva Shenouda" pitchFamily="34" charset="0"/>
              </a:rPr>
              <a:t>ouwrp</a:t>
            </a:r>
            <a:r>
              <a:rPr lang="fr-FR" sz="4000" dirty="0">
                <a:solidFill>
                  <a:prstClr val="white"/>
                </a:solidFill>
                <a:latin typeface="CS Avva Shenouda" pitchFamily="34" charset="0"/>
              </a:rPr>
              <a:t> nan @ `</a:t>
            </a:r>
            <a:r>
              <a:rPr lang="fr-FR" sz="4000" dirty="0" err="1">
                <a:solidFill>
                  <a:prstClr val="white"/>
                </a:solidFill>
                <a:latin typeface="CS Avva Shenouda" pitchFamily="34" charset="0"/>
              </a:rPr>
              <a:t>nnefnai</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nefmetsenhyt</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hiten</a:t>
            </a:r>
            <a:r>
              <a:rPr lang="fr-FR" sz="4000" dirty="0">
                <a:solidFill>
                  <a:prstClr val="white"/>
                </a:solidFill>
                <a:latin typeface="CS Avva Shenouda" pitchFamily="34" charset="0"/>
              </a:rPr>
              <a:t> ni]ho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Mi,ayl</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pinis</a:t>
            </a:r>
            <a:r>
              <a:rPr lang="fr-FR" sz="4000" dirty="0">
                <a:solidFill>
                  <a:prstClr val="white"/>
                </a:solidFill>
                <a:latin typeface="CS Avva Shenouda" pitchFamily="34" charset="0"/>
              </a:rPr>
              <a:t>] n`</a:t>
            </a:r>
            <a:r>
              <a:rPr lang="fr-FR" sz="4000" dirty="0" err="1">
                <a:solidFill>
                  <a:prstClr val="white"/>
                </a:solidFill>
                <a:latin typeface="CS Avva Shenouda" pitchFamily="34" charset="0"/>
              </a:rPr>
              <a:t>ar,y`aggeloc</a:t>
            </a:r>
            <a:r>
              <a:rPr lang="fr-FR" sz="4000" dirty="0">
                <a:solidFill>
                  <a:prstClr val="white"/>
                </a:solidFill>
                <a:latin typeface="CS Avva Shenouda" pitchFamily="34" charset="0"/>
              </a:rPr>
              <a:t>.</a:t>
            </a:r>
          </a:p>
        </p:txBody>
      </p:sp>
      <p:sp>
        <p:nvSpPr>
          <p:cNvPr id="7" name="Rectangle 6"/>
          <p:cNvSpPr/>
          <p:nvPr/>
        </p:nvSpPr>
        <p:spPr>
          <a:xfrm>
            <a:off x="2863772" y="3959188"/>
            <a:ext cx="6408712" cy="2308324"/>
          </a:xfrm>
          <a:prstGeom prst="rect">
            <a:avLst/>
          </a:prstGeom>
        </p:spPr>
        <p:txBody>
          <a:bodyPr wrap="square">
            <a:spAutoFit/>
          </a:bodyPr>
          <a:lstStyle/>
          <a:p>
            <a:pPr algn="ctr"/>
            <a:r>
              <a:rPr lang="fr-FR" sz="3600" b="1" dirty="0">
                <a:solidFill>
                  <a:prstClr val="white"/>
                </a:solidFill>
                <a:latin typeface="Book Antiqua" pitchFamily="18" charset="0"/>
              </a:rPr>
              <a:t>Et ainsi Dieu nous envoie</a:t>
            </a:r>
          </a:p>
          <a:p>
            <a:pPr algn="ctr"/>
            <a:r>
              <a:rPr lang="fr-FR" sz="3600" b="1" dirty="0">
                <a:solidFill>
                  <a:prstClr val="white"/>
                </a:solidFill>
                <a:latin typeface="Book Antiqua" pitchFamily="18" charset="0"/>
              </a:rPr>
              <a:t>Sa pitié, Ses compassions</a:t>
            </a:r>
          </a:p>
          <a:p>
            <a:pPr algn="ctr"/>
            <a:r>
              <a:rPr lang="fr-FR" sz="3600" b="1" dirty="0">
                <a:solidFill>
                  <a:prstClr val="white"/>
                </a:solidFill>
                <a:latin typeface="Book Antiqua" pitchFamily="18" charset="0"/>
              </a:rPr>
              <a:t>C’est grâce aux implorations</a:t>
            </a:r>
          </a:p>
          <a:p>
            <a:pPr algn="ctr"/>
            <a:r>
              <a:rPr lang="fr-FR" sz="3600" b="1" dirty="0">
                <a:solidFill>
                  <a:prstClr val="white"/>
                </a:solidFill>
                <a:latin typeface="Book Antiqua" pitchFamily="18" charset="0"/>
              </a:rPr>
              <a:t>De Michel, le grand archange</a:t>
            </a:r>
          </a:p>
        </p:txBody>
      </p:sp>
      <p:sp>
        <p:nvSpPr>
          <p:cNvPr id="11" name="ZoneTexte 10">
            <a:extLst>
              <a:ext uri="{FF2B5EF4-FFF2-40B4-BE49-F238E27FC236}">
                <a16:creationId xmlns:a16="http://schemas.microsoft.com/office/drawing/2014/main" id="{322EB4C8-DD25-A6C7-E5A8-2F26C3845F6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l’Archange Michel</a:t>
            </a:r>
          </a:p>
        </p:txBody>
      </p:sp>
      <p:sp>
        <p:nvSpPr>
          <p:cNvPr id="12" name="ZoneTexte 11">
            <a:hlinkClick r:id="rId2" action="ppaction://hlinksldjump"/>
            <a:extLst>
              <a:ext uri="{FF2B5EF4-FFF2-40B4-BE49-F238E27FC236}">
                <a16:creationId xmlns:a16="http://schemas.microsoft.com/office/drawing/2014/main" id="{37B63098-64C3-6934-66D6-2CAF0293EDE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57320283"/>
      </p:ext>
    </p:extLst>
  </p:cSld>
  <p:clrMapOvr>
    <a:masterClrMapping/>
  </p:clrMapOvr>
</p:sld>
</file>

<file path=ppt/slides/slide7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وتكمل الأثمار </a:t>
            </a:r>
            <a:endParaRPr lang="fr-FR" sz="4800" dirty="0">
              <a:solidFill>
                <a:prstClr val="white"/>
              </a:solidFill>
            </a:endParaRPr>
          </a:p>
          <a:p>
            <a:pPr algn="just" rtl="1"/>
            <a:r>
              <a:rPr lang="ar-EG" sz="4800" dirty="0">
                <a:solidFill>
                  <a:prstClr val="white"/>
                </a:solidFill>
              </a:rPr>
              <a:t>بطلبات ميخائيل </a:t>
            </a:r>
            <a:endParaRPr lang="fr-FR" sz="4800" dirty="0">
              <a:solidFill>
                <a:prstClr val="white"/>
              </a:solidFill>
            </a:endParaRPr>
          </a:p>
          <a:p>
            <a:pPr algn="just" rtl="1"/>
            <a:r>
              <a:rPr lang="ar-EG" sz="4800" dirty="0">
                <a:solidFill>
                  <a:prstClr val="white"/>
                </a:solidFill>
              </a:rPr>
              <a:t>لأنه قريب إلى الله </a:t>
            </a:r>
            <a:endParaRPr lang="fr-FR" sz="4800" dirty="0">
              <a:solidFill>
                <a:prstClr val="white"/>
              </a:solidFill>
            </a:endParaRPr>
          </a:p>
          <a:p>
            <a:pPr algn="just" rtl="1"/>
            <a:r>
              <a:rPr lang="ar-EG" sz="4800" dirty="0">
                <a:solidFill>
                  <a:prstClr val="white"/>
                </a:solidFill>
              </a:rPr>
              <a:t>يسأل عنا.</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err="1">
                <a:solidFill>
                  <a:prstClr val="white"/>
                </a:solidFill>
                <a:latin typeface="CS Avva Shenouda" pitchFamily="34" charset="0"/>
              </a:rPr>
              <a:t>Saujwk</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nje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nikarpoc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hiten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nentwbh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mMi,ayl</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n;of</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etqent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eqoun</a:t>
            </a:r>
            <a:br>
              <a:rPr lang="fr-FR" sz="4000" dirty="0">
                <a:solidFill>
                  <a:prstClr val="white"/>
                </a:solidFill>
                <a:latin typeface="CS Avva Shenouda" pitchFamily="34" charset="0"/>
              </a:rPr>
            </a:br>
            <a:r>
              <a:rPr lang="fr-FR" sz="4000" dirty="0">
                <a:solidFill>
                  <a:prstClr val="white"/>
                </a:solidFill>
                <a:latin typeface="CS Avva Shenouda" pitchFamily="34" charset="0"/>
              </a:rPr>
              <a:t>`eV] @ </a:t>
            </a:r>
            <a:r>
              <a:rPr lang="fr-FR" sz="4000" dirty="0" err="1">
                <a:solidFill>
                  <a:prstClr val="white"/>
                </a:solidFill>
                <a:latin typeface="CS Avva Shenouda" pitchFamily="34" charset="0"/>
              </a:rPr>
              <a:t>ef</a:t>
            </a:r>
            <a:r>
              <a:rPr lang="fr-FR" sz="4000" dirty="0">
                <a:solidFill>
                  <a:prstClr val="white"/>
                </a:solidFill>
                <a:latin typeface="CS Avva Shenouda" pitchFamily="34" charset="0"/>
              </a:rPr>
              <a:t>]ho `</a:t>
            </a:r>
            <a:r>
              <a:rPr lang="fr-FR" sz="4000" dirty="0" err="1">
                <a:solidFill>
                  <a:prstClr val="white"/>
                </a:solidFill>
                <a:latin typeface="CS Avva Shenouda" pitchFamily="34" charset="0"/>
              </a:rPr>
              <a:t>e`hryi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ejwn</a:t>
            </a:r>
            <a:r>
              <a:rPr lang="fr-FR" sz="4000" dirty="0">
                <a:solidFill>
                  <a:prstClr val="white"/>
                </a:solidFill>
                <a:latin typeface="CS Avva Shenouda" pitchFamily="34" charset="0"/>
              </a:rPr>
              <a:t>.</a:t>
            </a:r>
          </a:p>
        </p:txBody>
      </p:sp>
      <p:sp>
        <p:nvSpPr>
          <p:cNvPr id="7" name="Rectangle 6"/>
          <p:cNvSpPr/>
          <p:nvPr/>
        </p:nvSpPr>
        <p:spPr>
          <a:xfrm>
            <a:off x="457200" y="3959188"/>
            <a:ext cx="11247156" cy="2308324"/>
          </a:xfrm>
          <a:prstGeom prst="rect">
            <a:avLst/>
          </a:prstGeom>
        </p:spPr>
        <p:txBody>
          <a:bodyPr wrap="square">
            <a:spAutoFit/>
          </a:bodyPr>
          <a:lstStyle/>
          <a:p>
            <a:pPr algn="ctr"/>
            <a:r>
              <a:rPr lang="fr-FR" sz="3600" b="1" dirty="0">
                <a:solidFill>
                  <a:prstClr val="white"/>
                </a:solidFill>
                <a:latin typeface="Book Antiqua" pitchFamily="18" charset="0"/>
              </a:rPr>
              <a:t>Aussi les fruits s’accomplissent</a:t>
            </a:r>
          </a:p>
          <a:p>
            <a:pPr algn="ctr"/>
            <a:r>
              <a:rPr lang="fr-FR" sz="3600" b="1" dirty="0">
                <a:solidFill>
                  <a:prstClr val="white"/>
                </a:solidFill>
                <a:latin typeface="Book Antiqua" pitchFamily="18" charset="0"/>
              </a:rPr>
              <a:t>Par les demandes de Michel</a:t>
            </a:r>
          </a:p>
          <a:p>
            <a:pPr algn="ctr"/>
            <a:r>
              <a:rPr lang="fr-FR" sz="3600" b="1" dirty="0">
                <a:solidFill>
                  <a:prstClr val="white"/>
                </a:solidFill>
                <a:latin typeface="Book Antiqua" pitchFamily="18" charset="0"/>
              </a:rPr>
              <a:t>Car il est proche de Dieu</a:t>
            </a:r>
          </a:p>
          <a:p>
            <a:pPr algn="ctr"/>
            <a:r>
              <a:rPr lang="fr-FR" sz="3600" b="1" dirty="0">
                <a:solidFill>
                  <a:prstClr val="white"/>
                </a:solidFill>
                <a:latin typeface="Book Antiqua" pitchFamily="18" charset="0"/>
              </a:rPr>
              <a:t>Et il l’implore pour nous</a:t>
            </a:r>
          </a:p>
        </p:txBody>
      </p:sp>
      <p:sp>
        <p:nvSpPr>
          <p:cNvPr id="4" name="ZoneTexte 3">
            <a:extLst>
              <a:ext uri="{FF2B5EF4-FFF2-40B4-BE49-F238E27FC236}">
                <a16:creationId xmlns:a16="http://schemas.microsoft.com/office/drawing/2014/main" id="{909E2C6C-CCBF-D36D-BA08-DF0B33CEC52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l’Archange Michel</a:t>
            </a:r>
          </a:p>
        </p:txBody>
      </p:sp>
      <p:sp>
        <p:nvSpPr>
          <p:cNvPr id="10" name="ZoneTexte 9">
            <a:hlinkClick r:id="rId2" action="ppaction://hlinksldjump"/>
            <a:extLst>
              <a:ext uri="{FF2B5EF4-FFF2-40B4-BE49-F238E27FC236}">
                <a16:creationId xmlns:a16="http://schemas.microsoft.com/office/drawing/2014/main" id="{1334F135-3C9E-2E27-F732-7885638A42A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24319171"/>
      </p:ext>
    </p:extLst>
  </p:cSld>
  <p:clrMapOvr>
    <a:masterClrMapping/>
  </p:clrMapOvr>
</p:sld>
</file>

<file path=ppt/slides/slide74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06992" cy="3046988"/>
          </a:xfrm>
          <a:prstGeom prst="rect">
            <a:avLst/>
          </a:prstGeom>
        </p:spPr>
        <p:txBody>
          <a:bodyPr wrap="square">
            <a:spAutoFit/>
          </a:bodyPr>
          <a:lstStyle/>
          <a:p>
            <a:pPr algn="just" rtl="1"/>
            <a:r>
              <a:rPr lang="ar-EG" sz="4800" dirty="0">
                <a:solidFill>
                  <a:prstClr val="white"/>
                </a:solidFill>
              </a:rPr>
              <a:t>كل عطية صالحة </a:t>
            </a:r>
            <a:endParaRPr lang="fr-FR" sz="4800" dirty="0">
              <a:solidFill>
                <a:prstClr val="white"/>
              </a:solidFill>
            </a:endParaRPr>
          </a:p>
          <a:p>
            <a:pPr algn="just" rtl="1"/>
            <a:r>
              <a:rPr lang="ar-EG" sz="4800" dirty="0">
                <a:solidFill>
                  <a:prstClr val="white"/>
                </a:solidFill>
              </a:rPr>
              <a:t>وكل موهبة تامة </a:t>
            </a:r>
            <a:endParaRPr lang="fr-FR" sz="4800" dirty="0">
              <a:solidFill>
                <a:prstClr val="white"/>
              </a:solidFill>
            </a:endParaRPr>
          </a:p>
          <a:p>
            <a:pPr algn="just" rtl="1"/>
            <a:r>
              <a:rPr lang="ar-EG" sz="4800" dirty="0">
                <a:solidFill>
                  <a:prstClr val="white"/>
                </a:solidFill>
              </a:rPr>
              <a:t>انما تهبط لنا من فوق </a:t>
            </a:r>
            <a:endParaRPr lang="fr-FR" sz="4800" dirty="0">
              <a:solidFill>
                <a:prstClr val="white"/>
              </a:solidFill>
            </a:endParaRPr>
          </a:p>
          <a:p>
            <a:pPr algn="just" rtl="1"/>
            <a:r>
              <a:rPr lang="ar-EG" sz="4800" dirty="0">
                <a:solidFill>
                  <a:prstClr val="white"/>
                </a:solidFill>
              </a:rPr>
              <a:t>من عند أبى الأنوار.</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Taio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niben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e;naneu</a:t>
            </a:r>
            <a:r>
              <a:rPr lang="fr-FR" sz="4000" dirty="0">
                <a:solidFill>
                  <a:prstClr val="white"/>
                </a:solidFill>
                <a:latin typeface="CS Avva Shenouda" pitchFamily="34" charset="0"/>
              </a:rPr>
              <a:t> @ nem </a:t>
            </a:r>
            <a:r>
              <a:rPr lang="fr-FR" sz="4000" dirty="0" err="1">
                <a:solidFill>
                  <a:prstClr val="white"/>
                </a:solidFill>
                <a:latin typeface="CS Avva Shenouda" pitchFamily="34" charset="0"/>
              </a:rPr>
              <a:t>dwron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niben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etjyk</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eunyou</a:t>
            </a:r>
            <a:r>
              <a:rPr lang="fr-FR" sz="4000" dirty="0">
                <a:solidFill>
                  <a:prstClr val="white"/>
                </a:solidFill>
                <a:latin typeface="CS Avva Shenouda" pitchFamily="34" charset="0"/>
              </a:rPr>
              <a:t> nan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 `m`</a:t>
            </a:r>
            <a:r>
              <a:rPr lang="fr-FR" sz="4000" dirty="0" err="1">
                <a:solidFill>
                  <a:prstClr val="white"/>
                </a:solidFill>
                <a:latin typeface="CS Avva Shenouda" pitchFamily="34" charset="0"/>
              </a:rPr>
              <a:t>pswi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hiten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Viwt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niouwini</a:t>
            </a:r>
            <a:r>
              <a:rPr lang="fr-FR" sz="4000" dirty="0">
                <a:solidFill>
                  <a:prstClr val="white"/>
                </a:solidFill>
                <a:latin typeface="CS Avva Shenouda" pitchFamily="34" charset="0"/>
              </a:rPr>
              <a:t>.</a:t>
            </a:r>
          </a:p>
        </p:txBody>
      </p:sp>
      <p:sp>
        <p:nvSpPr>
          <p:cNvPr id="7" name="Rectangle 6"/>
          <p:cNvSpPr/>
          <p:nvPr/>
        </p:nvSpPr>
        <p:spPr>
          <a:xfrm>
            <a:off x="2863772" y="3959188"/>
            <a:ext cx="6408712" cy="2308324"/>
          </a:xfrm>
          <a:prstGeom prst="rect">
            <a:avLst/>
          </a:prstGeom>
        </p:spPr>
        <p:txBody>
          <a:bodyPr wrap="square">
            <a:spAutoFit/>
          </a:bodyPr>
          <a:lstStyle/>
          <a:p>
            <a:pPr algn="ctr"/>
            <a:r>
              <a:rPr lang="fr-FR" sz="3600" b="1" dirty="0">
                <a:solidFill>
                  <a:prstClr val="white"/>
                </a:solidFill>
                <a:latin typeface="Book Antiqua" pitchFamily="18" charset="0"/>
              </a:rPr>
              <a:t>Chaque don bien favorable</a:t>
            </a:r>
          </a:p>
          <a:p>
            <a:pPr algn="ctr"/>
            <a:r>
              <a:rPr lang="fr-FR" sz="3600" b="1" dirty="0">
                <a:solidFill>
                  <a:prstClr val="white"/>
                </a:solidFill>
                <a:latin typeface="Book Antiqua" pitchFamily="18" charset="0"/>
              </a:rPr>
              <a:t>Chaque talent parfait aussi</a:t>
            </a:r>
          </a:p>
          <a:p>
            <a:pPr algn="ctr"/>
            <a:r>
              <a:rPr lang="fr-FR" sz="3600" b="1" dirty="0">
                <a:solidFill>
                  <a:prstClr val="white"/>
                </a:solidFill>
                <a:latin typeface="Book Antiqua" pitchFamily="18" charset="0"/>
              </a:rPr>
              <a:t>Nous parvient depuis là-haut</a:t>
            </a:r>
          </a:p>
          <a:p>
            <a:pPr algn="ctr"/>
            <a:r>
              <a:rPr lang="fr-FR" sz="3600" b="1" dirty="0">
                <a:solidFill>
                  <a:prstClr val="white"/>
                </a:solidFill>
                <a:latin typeface="Book Antiqua" pitchFamily="18" charset="0"/>
              </a:rPr>
              <a:t>Il  vient du Père des lumières</a:t>
            </a:r>
          </a:p>
        </p:txBody>
      </p:sp>
      <p:sp>
        <p:nvSpPr>
          <p:cNvPr id="4" name="ZoneTexte 3">
            <a:extLst>
              <a:ext uri="{FF2B5EF4-FFF2-40B4-BE49-F238E27FC236}">
                <a16:creationId xmlns:a16="http://schemas.microsoft.com/office/drawing/2014/main" id="{2A26E61B-8E55-EF97-F789-F0251DBBE93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l’Archange Michel</a:t>
            </a:r>
          </a:p>
        </p:txBody>
      </p:sp>
      <p:sp>
        <p:nvSpPr>
          <p:cNvPr id="10" name="ZoneTexte 9">
            <a:hlinkClick r:id="rId2" action="ppaction://hlinksldjump"/>
            <a:extLst>
              <a:ext uri="{FF2B5EF4-FFF2-40B4-BE49-F238E27FC236}">
                <a16:creationId xmlns:a16="http://schemas.microsoft.com/office/drawing/2014/main" id="{01EAC4C4-3A82-35A8-AB9D-EACB3855610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60176503"/>
      </p:ext>
    </p:extLst>
  </p:cSld>
  <p:clrMapOvr>
    <a:masterClrMapping/>
  </p:clrMapOvr>
</p:sld>
</file>

<file path=ppt/slides/slide7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فلنسبح ونمجد </a:t>
            </a:r>
            <a:endParaRPr lang="fr-FR" sz="4800" dirty="0">
              <a:solidFill>
                <a:prstClr val="white"/>
              </a:solidFill>
            </a:endParaRPr>
          </a:p>
          <a:p>
            <a:pPr algn="just" rtl="1"/>
            <a:r>
              <a:rPr lang="ar-EG" sz="4800" dirty="0">
                <a:solidFill>
                  <a:prstClr val="white"/>
                </a:solidFill>
              </a:rPr>
              <a:t>ونسجد للثالوث </a:t>
            </a:r>
            <a:endParaRPr lang="fr-FR" sz="4800" dirty="0">
              <a:solidFill>
                <a:prstClr val="white"/>
              </a:solidFill>
            </a:endParaRPr>
          </a:p>
          <a:p>
            <a:pPr algn="just" rtl="1"/>
            <a:r>
              <a:rPr lang="ar-EG" sz="4800" dirty="0">
                <a:solidFill>
                  <a:prstClr val="white"/>
                </a:solidFill>
              </a:rPr>
              <a:t>القدوس </a:t>
            </a:r>
            <a:r>
              <a:rPr lang="ar-EG" sz="4800" dirty="0" err="1">
                <a:solidFill>
                  <a:prstClr val="white"/>
                </a:solidFill>
              </a:rPr>
              <a:t>المساوى</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الدائم إلى الأبد</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Marenhwc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nten</a:t>
            </a:r>
            <a:r>
              <a:rPr lang="fr-FR" sz="4000">
                <a:solidFill>
                  <a:prstClr val="white"/>
                </a:solidFill>
                <a:latin typeface="CS Avva Shenouda" pitchFamily="34" charset="0"/>
              </a:rPr>
              <a:t>]`</a:t>
            </a:r>
            <a:r>
              <a:rPr lang="fr-FR" sz="4000" dirty="0" err="1">
                <a:solidFill>
                  <a:prstClr val="white"/>
                </a:solidFill>
                <a:latin typeface="CS Avva Shenouda" pitchFamily="34" charset="0"/>
              </a:rPr>
              <a:t>wou</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ntenouwst</a:t>
            </a:r>
            <a:r>
              <a:rPr lang="fr-FR" sz="4000" dirty="0">
                <a:solidFill>
                  <a:prstClr val="white"/>
                </a:solidFill>
                <a:latin typeface="CS Avva Shenouda" pitchFamily="34" charset="0"/>
              </a:rPr>
              <a:t> n}`triac</a:t>
            </a:r>
            <a:br>
              <a:rPr lang="fr-FR" sz="4000" dirty="0">
                <a:solidFill>
                  <a:prstClr val="white"/>
                </a:solidFill>
                <a:latin typeface="CS Avva Shenouda" pitchFamily="34" charset="0"/>
              </a:rPr>
            </a:br>
            <a:r>
              <a:rPr lang="fr-FR" sz="4000" dirty="0">
                <a:solidFill>
                  <a:prstClr val="white"/>
                </a:solidFill>
                <a:latin typeface="CS Avva Shenouda" pitchFamily="34" charset="0"/>
              </a:rPr>
              <a:t>=e=;=u @ </a:t>
            </a:r>
            <a:r>
              <a:rPr lang="fr-FR" sz="4000" dirty="0" err="1">
                <a:solidFill>
                  <a:prstClr val="white"/>
                </a:solidFill>
                <a:latin typeface="CS Avva Shenouda" pitchFamily="34" charset="0"/>
              </a:rPr>
              <a:t>etoi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nomooucioc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e;myn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 sa `</a:t>
            </a:r>
            <a:r>
              <a:rPr lang="fr-FR" sz="4000" dirty="0" err="1">
                <a:solidFill>
                  <a:prstClr val="white"/>
                </a:solidFill>
                <a:latin typeface="CS Avva Shenouda" pitchFamily="34" charset="0"/>
              </a:rPr>
              <a:t>eneh</a:t>
            </a:r>
            <a:r>
              <a:rPr lang="fr-FR" sz="4000" dirty="0">
                <a:solidFill>
                  <a:prstClr val="white"/>
                </a:solidFill>
                <a:latin typeface="CS Avva Shenouda" pitchFamily="34" charset="0"/>
              </a:rPr>
              <a:t>.</a:t>
            </a:r>
          </a:p>
        </p:txBody>
      </p:sp>
      <p:sp>
        <p:nvSpPr>
          <p:cNvPr id="7" name="Rectangle 6"/>
          <p:cNvSpPr/>
          <p:nvPr/>
        </p:nvSpPr>
        <p:spPr>
          <a:xfrm>
            <a:off x="2863772" y="3959188"/>
            <a:ext cx="6408712" cy="2308324"/>
          </a:xfrm>
          <a:prstGeom prst="rect">
            <a:avLst/>
          </a:prstGeom>
        </p:spPr>
        <p:txBody>
          <a:bodyPr wrap="square">
            <a:spAutoFit/>
          </a:bodyPr>
          <a:lstStyle/>
          <a:p>
            <a:pPr algn="ctr"/>
            <a:r>
              <a:rPr lang="fr-FR" sz="3600" b="1" dirty="0">
                <a:solidFill>
                  <a:prstClr val="white"/>
                </a:solidFill>
                <a:latin typeface="Book Antiqua" pitchFamily="18" charset="0"/>
              </a:rPr>
              <a:t>Et louons et rendons gloire</a:t>
            </a:r>
          </a:p>
          <a:p>
            <a:pPr algn="ctr"/>
            <a:r>
              <a:rPr lang="fr-FR" sz="3600" b="1" dirty="0">
                <a:solidFill>
                  <a:prstClr val="white"/>
                </a:solidFill>
                <a:latin typeface="Book Antiqua" pitchFamily="18" charset="0"/>
              </a:rPr>
              <a:t>A la Sainte Trinité</a:t>
            </a:r>
          </a:p>
          <a:p>
            <a:pPr algn="ctr"/>
            <a:r>
              <a:rPr lang="fr-FR" sz="3600" b="1" dirty="0">
                <a:solidFill>
                  <a:prstClr val="white"/>
                </a:solidFill>
                <a:latin typeface="Book Antiqua" pitchFamily="18" charset="0"/>
              </a:rPr>
              <a:t>Elle qui est consubstantielle</a:t>
            </a:r>
          </a:p>
          <a:p>
            <a:pPr algn="ctr"/>
            <a:r>
              <a:rPr lang="fr-FR" sz="3600" b="1" dirty="0">
                <a:solidFill>
                  <a:prstClr val="white"/>
                </a:solidFill>
                <a:latin typeface="Book Antiqua" pitchFamily="18" charset="0"/>
              </a:rPr>
              <a:t>Et qui dure à tout jamais</a:t>
            </a:r>
          </a:p>
        </p:txBody>
      </p:sp>
      <p:sp>
        <p:nvSpPr>
          <p:cNvPr id="4" name="ZoneTexte 3">
            <a:extLst>
              <a:ext uri="{FF2B5EF4-FFF2-40B4-BE49-F238E27FC236}">
                <a16:creationId xmlns:a16="http://schemas.microsoft.com/office/drawing/2014/main" id="{293AD082-DD97-A93E-6A82-704EA9B77C2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l’Archange Michel</a:t>
            </a:r>
          </a:p>
        </p:txBody>
      </p:sp>
      <p:sp>
        <p:nvSpPr>
          <p:cNvPr id="10" name="ZoneTexte 9">
            <a:hlinkClick r:id="rId2" action="ppaction://hlinksldjump"/>
            <a:extLst>
              <a:ext uri="{FF2B5EF4-FFF2-40B4-BE49-F238E27FC236}">
                <a16:creationId xmlns:a16="http://schemas.microsoft.com/office/drawing/2014/main" id="{44629E3A-FD57-38C6-586F-736D006404D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27234675"/>
      </p:ext>
    </p:extLst>
  </p:cSld>
  <p:clrMapOvr>
    <a:masterClrMapping/>
  </p:clrMapOvr>
</p:sld>
</file>

<file path=ppt/slides/slide74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اشفع فينا أمام الرب</a:t>
            </a:r>
            <a:endParaRPr lang="fr-FR" sz="4800" dirty="0">
              <a:solidFill>
                <a:prstClr val="white"/>
              </a:solidFill>
            </a:endParaRPr>
          </a:p>
          <a:p>
            <a:pPr algn="just" rtl="1"/>
            <a:r>
              <a:rPr lang="ar-EG" sz="4800" dirty="0">
                <a:solidFill>
                  <a:prstClr val="white"/>
                </a:solidFill>
              </a:rPr>
              <a:t>يا رئيس الملائكة الطاهر</a:t>
            </a:r>
            <a:endParaRPr lang="fr-FR" sz="4800" dirty="0">
              <a:solidFill>
                <a:prstClr val="white"/>
              </a:solidFill>
            </a:endParaRPr>
          </a:p>
          <a:p>
            <a:pPr algn="just" rtl="1"/>
            <a:r>
              <a:rPr lang="ar-EG" sz="4800" dirty="0">
                <a:solidFill>
                  <a:prstClr val="white"/>
                </a:solidFill>
              </a:rPr>
              <a:t>ميخائيل رئيس </a:t>
            </a:r>
            <a:r>
              <a:rPr lang="ar-EG" sz="4800" dirty="0" err="1">
                <a:solidFill>
                  <a:prstClr val="white"/>
                </a:solidFill>
              </a:rPr>
              <a:t>السمائيين</a:t>
            </a:r>
            <a:br>
              <a:rPr lang="fr-FR" sz="4800" dirty="0">
                <a:solidFill>
                  <a:prstClr val="white"/>
                </a:solidFill>
              </a:rPr>
            </a:br>
            <a:r>
              <a:rPr lang="ar-EG" sz="4800" dirty="0">
                <a:solidFill>
                  <a:prstClr val="white"/>
                </a:solidFill>
              </a:rPr>
              <a:t>ليغفر لنا خطايانا</a:t>
            </a:r>
            <a:endParaRPr lang="fr-FR" sz="4800" dirty="0">
              <a:solidFill>
                <a:prstClr val="white"/>
              </a:solidFill>
            </a:endParaRPr>
          </a:p>
        </p:txBody>
      </p:sp>
      <p:sp>
        <p:nvSpPr>
          <p:cNvPr id="6" name="Rectangle 5"/>
          <p:cNvSpPr/>
          <p:nvPr/>
        </p:nvSpPr>
        <p:spPr>
          <a:xfrm>
            <a:off x="487644" y="332656"/>
            <a:ext cx="6040404" cy="3785652"/>
          </a:xfrm>
          <a:prstGeom prst="rect">
            <a:avLst/>
          </a:prstGeom>
        </p:spPr>
        <p:txBody>
          <a:bodyPr wrap="square">
            <a:spAutoFit/>
          </a:bodyPr>
          <a:lstStyle/>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Ari`precbeuin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e`hryi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ejwn</a:t>
            </a:r>
            <a:r>
              <a:rPr lang="fr-FR" sz="4000" dirty="0">
                <a:solidFill>
                  <a:prstClr val="white"/>
                </a:solidFill>
                <a:latin typeface="CS Avva Shenouda" pitchFamily="34" charset="0"/>
              </a:rPr>
              <a:t> @ `w </a:t>
            </a:r>
            <a:r>
              <a:rPr lang="fr-FR" sz="4000" dirty="0" err="1">
                <a:solidFill>
                  <a:prstClr val="white"/>
                </a:solidFill>
                <a:latin typeface="CS Avva Shenouda" pitchFamily="34" charset="0"/>
              </a:rPr>
              <a:t>pi`ar,y`aggeloc</a:t>
            </a:r>
            <a:r>
              <a:rPr lang="fr-FR" sz="4000" dirty="0">
                <a:solidFill>
                  <a:prstClr val="white"/>
                </a:solidFill>
                <a:latin typeface="CS Avva Shenouda" pitchFamily="34" charset="0"/>
              </a:rPr>
              <a:t> =e=;=u @ </a:t>
            </a:r>
            <a:r>
              <a:rPr lang="fr-FR" sz="4000" dirty="0" err="1">
                <a:solidFill>
                  <a:prstClr val="white"/>
                </a:solidFill>
                <a:latin typeface="CS Avva Shenouda" pitchFamily="34" charset="0"/>
              </a:rPr>
              <a:t>Mi,ayl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p`ar,wn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nna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nivyoui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ntef,a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nennobi</a:t>
            </a:r>
            <a:r>
              <a:rPr lang="fr-FR" sz="4000" dirty="0">
                <a:solidFill>
                  <a:prstClr val="white"/>
                </a:solidFill>
                <a:latin typeface="CS Avva Shenouda" pitchFamily="34" charset="0"/>
              </a:rPr>
              <a:t> nan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a:t>
            </a:r>
          </a:p>
        </p:txBody>
      </p:sp>
      <p:sp>
        <p:nvSpPr>
          <p:cNvPr id="7" name="Rectangle 6"/>
          <p:cNvSpPr/>
          <p:nvPr/>
        </p:nvSpPr>
        <p:spPr>
          <a:xfrm>
            <a:off x="457200" y="3959188"/>
            <a:ext cx="11247156" cy="2308324"/>
          </a:xfrm>
          <a:prstGeom prst="rect">
            <a:avLst/>
          </a:prstGeom>
        </p:spPr>
        <p:txBody>
          <a:bodyPr wrap="square">
            <a:spAutoFit/>
          </a:bodyPr>
          <a:lstStyle/>
          <a:p>
            <a:pPr algn="ctr"/>
            <a:r>
              <a:rPr lang="fr-FR" sz="3600" b="1" dirty="0">
                <a:solidFill>
                  <a:prstClr val="white"/>
                </a:solidFill>
                <a:latin typeface="Book Antiqua" pitchFamily="18" charset="0"/>
              </a:rPr>
              <a:t>Intercède pour nous tous</a:t>
            </a:r>
          </a:p>
          <a:p>
            <a:pPr algn="ctr"/>
            <a:r>
              <a:rPr lang="fr-FR" sz="3600" b="1" dirty="0">
                <a:solidFill>
                  <a:prstClr val="white"/>
                </a:solidFill>
                <a:latin typeface="Book Antiqua" pitchFamily="18" charset="0"/>
              </a:rPr>
              <a:t>Ô archange pur Michel</a:t>
            </a:r>
          </a:p>
          <a:p>
            <a:pPr algn="ctr"/>
            <a:r>
              <a:rPr lang="fr-FR" sz="3600" b="1" dirty="0">
                <a:solidFill>
                  <a:prstClr val="white"/>
                </a:solidFill>
                <a:latin typeface="Book Antiqua" pitchFamily="18" charset="0"/>
              </a:rPr>
              <a:t>Ô toi le chef des célestes</a:t>
            </a:r>
          </a:p>
          <a:p>
            <a:pPr algn="ctr"/>
            <a:r>
              <a:rPr lang="fr-FR" sz="3600" b="1" dirty="0">
                <a:solidFill>
                  <a:prstClr val="white"/>
                </a:solidFill>
                <a:latin typeface="Book Antiqua" pitchFamily="18" charset="0"/>
              </a:rPr>
              <a:t>Pour qu’Il nous pardonne nos péchés</a:t>
            </a:r>
          </a:p>
        </p:txBody>
      </p:sp>
      <p:sp>
        <p:nvSpPr>
          <p:cNvPr id="4" name="ZoneTexte 3">
            <a:extLst>
              <a:ext uri="{FF2B5EF4-FFF2-40B4-BE49-F238E27FC236}">
                <a16:creationId xmlns:a16="http://schemas.microsoft.com/office/drawing/2014/main" id="{6629C34D-CC71-3C16-DD42-C77E6F50B74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l’Archange Michel</a:t>
            </a:r>
          </a:p>
        </p:txBody>
      </p:sp>
      <p:sp>
        <p:nvSpPr>
          <p:cNvPr id="10" name="ZoneTexte 9">
            <a:hlinkClick r:id="rId2" action="ppaction://hlinksldjump"/>
            <a:extLst>
              <a:ext uri="{FF2B5EF4-FFF2-40B4-BE49-F238E27FC236}">
                <a16:creationId xmlns:a16="http://schemas.microsoft.com/office/drawing/2014/main" id="{EC3DF0D1-B5F5-5DA9-98AA-EA19B8EAEDA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10909460"/>
      </p:ext>
    </p:extLst>
  </p:cSld>
  <p:clrMapOvr>
    <a:masterClrMapping/>
  </p:clrMapOvr>
</p:sld>
</file>

<file path=ppt/slides/slide74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4990728" cy="3046988"/>
          </a:xfrm>
          <a:prstGeom prst="rect">
            <a:avLst/>
          </a:prstGeom>
        </p:spPr>
        <p:txBody>
          <a:bodyPr wrap="square">
            <a:spAutoFit/>
          </a:bodyPr>
          <a:lstStyle/>
          <a:p>
            <a:pPr algn="just" rtl="1"/>
            <a:r>
              <a:rPr lang="ar-EG" sz="4800" dirty="0">
                <a:solidFill>
                  <a:prstClr val="white"/>
                </a:solidFill>
              </a:rPr>
              <a:t>كل الأجيال الذين كانوا </a:t>
            </a:r>
            <a:endParaRPr lang="fr-FR" sz="4800" dirty="0">
              <a:solidFill>
                <a:prstClr val="white"/>
              </a:solidFill>
            </a:endParaRPr>
          </a:p>
          <a:p>
            <a:pPr algn="just" rtl="1"/>
            <a:r>
              <a:rPr lang="ar-EG" sz="4800" dirty="0">
                <a:solidFill>
                  <a:prstClr val="white"/>
                </a:solidFill>
              </a:rPr>
              <a:t>من</a:t>
            </a:r>
            <a:r>
              <a:rPr lang="fr-FR" sz="4800" dirty="0">
                <a:solidFill>
                  <a:prstClr val="white"/>
                </a:solidFill>
              </a:rPr>
              <a:t> </a:t>
            </a:r>
            <a:r>
              <a:rPr lang="ar-EG" sz="4800" dirty="0">
                <a:solidFill>
                  <a:prstClr val="white"/>
                </a:solidFill>
              </a:rPr>
              <a:t>آدم الى اليوم </a:t>
            </a:r>
            <a:endParaRPr lang="fr-FR" sz="4800" dirty="0">
              <a:solidFill>
                <a:prstClr val="white"/>
              </a:solidFill>
            </a:endParaRPr>
          </a:p>
          <a:p>
            <a:pPr algn="just" rtl="1"/>
            <a:r>
              <a:rPr lang="ar-EG" sz="4800" dirty="0">
                <a:solidFill>
                  <a:prstClr val="white"/>
                </a:solidFill>
              </a:rPr>
              <a:t>يجدون</a:t>
            </a:r>
            <a:r>
              <a:rPr lang="fr-FR" sz="4800" dirty="0">
                <a:solidFill>
                  <a:prstClr val="white"/>
                </a:solidFill>
              </a:rPr>
              <a:t> </a:t>
            </a:r>
            <a:r>
              <a:rPr lang="ar-EG" sz="4800" dirty="0">
                <a:solidFill>
                  <a:prstClr val="white"/>
                </a:solidFill>
              </a:rPr>
              <a:t>رافائيل </a:t>
            </a:r>
            <a:endParaRPr lang="fr-FR" sz="4800" dirty="0">
              <a:solidFill>
                <a:prstClr val="white"/>
              </a:solidFill>
            </a:endParaRPr>
          </a:p>
          <a:p>
            <a:pPr algn="just" rtl="1"/>
            <a:r>
              <a:rPr lang="ar-EG" sz="4800" dirty="0">
                <a:solidFill>
                  <a:prstClr val="white"/>
                </a:solidFill>
              </a:rPr>
              <a:t>حصنا للبشرية.</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err="1">
                <a:solidFill>
                  <a:prstClr val="white"/>
                </a:solidFill>
                <a:latin typeface="CS Avva Shenouda" pitchFamily="34" charset="0"/>
              </a:rPr>
              <a:t>Gene`a</a:t>
            </a:r>
            <a:r>
              <a:rPr lang="fr-FR" sz="40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etauswpi</a:t>
            </a:r>
            <a:r>
              <a:rPr lang="fr-FR" sz="3600" dirty="0">
                <a:solidFill>
                  <a:prstClr val="white"/>
                </a:solidFill>
                <a:latin typeface="CS Avva Shenouda" pitchFamily="34" charset="0"/>
              </a:rPr>
              <a:t> </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icjen</a:t>
            </a:r>
            <a:r>
              <a:rPr lang="fr-FR" sz="4000" dirty="0">
                <a:solidFill>
                  <a:prstClr val="white"/>
                </a:solidFill>
                <a:latin typeface="CS Avva Shenouda" pitchFamily="34" charset="0"/>
              </a:rPr>
              <a:t> Adam sa `</a:t>
            </a:r>
            <a:r>
              <a:rPr lang="fr-FR" sz="4000" dirty="0" err="1">
                <a:solidFill>
                  <a:prstClr val="white"/>
                </a:solidFill>
                <a:latin typeface="CS Avva Shenouda" pitchFamily="34" charset="0"/>
              </a:rPr>
              <a:t>eqoun</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evoou</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cejimi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gar</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nRavayl</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efoi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ncobt</a:t>
            </a:r>
            <a:br>
              <a:rPr lang="fr-FR" sz="4000" dirty="0">
                <a:solidFill>
                  <a:prstClr val="white"/>
                </a:solidFill>
                <a:latin typeface="CS Avva Shenouda" pitchFamily="34" charset="0"/>
              </a:rPr>
            </a:br>
            <a:r>
              <a:rPr lang="fr-FR" sz="3600" dirty="0">
                <a:solidFill>
                  <a:prstClr val="white"/>
                </a:solidFill>
                <a:latin typeface="CS Avva Shenouda" pitchFamily="34" charset="0"/>
              </a:rPr>
              <a:t>`e]</a:t>
            </a:r>
            <a:r>
              <a:rPr lang="fr-FR" sz="3600" dirty="0" err="1">
                <a:solidFill>
                  <a:prstClr val="white"/>
                </a:solidFill>
                <a:latin typeface="CS Avva Shenouda" pitchFamily="34" charset="0"/>
              </a:rPr>
              <a:t>metrwmi</a:t>
            </a:r>
            <a:endParaRPr lang="fr-FR" sz="3600" dirty="0">
              <a:solidFill>
                <a:prstClr val="white"/>
              </a:solidFill>
              <a:latin typeface="CS Avva Shenouda" pitchFamily="34" charset="0"/>
            </a:endParaRPr>
          </a:p>
        </p:txBody>
      </p:sp>
      <p:sp>
        <p:nvSpPr>
          <p:cNvPr id="7" name="Rectangle 6"/>
          <p:cNvSpPr/>
          <p:nvPr/>
        </p:nvSpPr>
        <p:spPr>
          <a:xfrm>
            <a:off x="1991544" y="3959188"/>
            <a:ext cx="8136904" cy="2308324"/>
          </a:xfrm>
          <a:prstGeom prst="rect">
            <a:avLst/>
          </a:prstGeom>
        </p:spPr>
        <p:txBody>
          <a:bodyPr wrap="square">
            <a:spAutoFit/>
          </a:bodyPr>
          <a:lstStyle/>
          <a:p>
            <a:pPr algn="ctr"/>
            <a:r>
              <a:rPr lang="fr-FR" sz="3600" b="1" dirty="0">
                <a:solidFill>
                  <a:prstClr val="white"/>
                </a:solidFill>
                <a:latin typeface="Book Antiqua" pitchFamily="18" charset="0"/>
              </a:rPr>
              <a:t>Toutes les générations,</a:t>
            </a:r>
          </a:p>
          <a:p>
            <a:pPr algn="ctr"/>
            <a:r>
              <a:rPr lang="fr-FR" sz="3600" b="1" dirty="0">
                <a:solidFill>
                  <a:prstClr val="white"/>
                </a:solidFill>
                <a:latin typeface="Book Antiqua" pitchFamily="18" charset="0"/>
              </a:rPr>
              <a:t>depuis Adam jusqu’à ce jour, </a:t>
            </a:r>
          </a:p>
          <a:p>
            <a:pPr algn="ctr"/>
            <a:r>
              <a:rPr lang="fr-FR" sz="3600" b="1" dirty="0">
                <a:solidFill>
                  <a:prstClr val="white"/>
                </a:solidFill>
                <a:latin typeface="Book Antiqua" pitchFamily="18" charset="0"/>
              </a:rPr>
              <a:t>trouvent Raphaël comme </a:t>
            </a:r>
          </a:p>
          <a:p>
            <a:pPr algn="ctr"/>
            <a:r>
              <a:rPr lang="fr-FR" sz="3600" b="1" dirty="0">
                <a:solidFill>
                  <a:prstClr val="white"/>
                </a:solidFill>
                <a:latin typeface="Book Antiqua" pitchFamily="18" charset="0"/>
              </a:rPr>
              <a:t>rempart pour l’humanité.</a:t>
            </a:r>
          </a:p>
        </p:txBody>
      </p:sp>
      <p:sp>
        <p:nvSpPr>
          <p:cNvPr id="4" name="ZoneTexte 3">
            <a:extLst>
              <a:ext uri="{FF2B5EF4-FFF2-40B4-BE49-F238E27FC236}">
                <a16:creationId xmlns:a16="http://schemas.microsoft.com/office/drawing/2014/main" id="{CEA6C033-7B30-B74D-9D22-EA3F4D6FC6F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l’Archange Raphaël</a:t>
            </a:r>
          </a:p>
        </p:txBody>
      </p:sp>
      <p:sp>
        <p:nvSpPr>
          <p:cNvPr id="10" name="ZoneTexte 9">
            <a:hlinkClick r:id="rId2" action="ppaction://hlinksldjump"/>
            <a:extLst>
              <a:ext uri="{FF2B5EF4-FFF2-40B4-BE49-F238E27FC236}">
                <a16:creationId xmlns:a16="http://schemas.microsoft.com/office/drawing/2014/main" id="{8000D908-F56C-F5EE-BF9B-9DAAD20A085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99685833"/>
      </p:ext>
    </p:extLst>
  </p:cSld>
  <p:clrMapOvr>
    <a:masterClrMapping/>
  </p:clrMapOvr>
  <p:transition/>
</p:sld>
</file>

<file path=ppt/slides/slide74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وكل واحد من القضاة</a:t>
            </a:r>
            <a:r>
              <a:rPr lang="fr-FR" sz="4800" dirty="0">
                <a:solidFill>
                  <a:prstClr val="white"/>
                </a:solidFill>
              </a:rPr>
              <a:t> </a:t>
            </a:r>
          </a:p>
          <a:p>
            <a:pPr algn="just" rtl="1"/>
            <a:r>
              <a:rPr lang="ar-EG" sz="4800" dirty="0">
                <a:solidFill>
                  <a:prstClr val="white"/>
                </a:solidFill>
              </a:rPr>
              <a:t>والأنبياء والأبرار </a:t>
            </a:r>
            <a:endParaRPr lang="fr-FR" sz="4800" dirty="0">
              <a:solidFill>
                <a:prstClr val="white"/>
              </a:solidFill>
            </a:endParaRPr>
          </a:p>
          <a:p>
            <a:pPr algn="just" rtl="1"/>
            <a:r>
              <a:rPr lang="ar-EG" sz="4800" dirty="0">
                <a:solidFill>
                  <a:prstClr val="white"/>
                </a:solidFill>
              </a:rPr>
              <a:t>والملوك</a:t>
            </a:r>
            <a:r>
              <a:rPr lang="fr-FR" sz="4800" dirty="0">
                <a:solidFill>
                  <a:prstClr val="white"/>
                </a:solidFill>
              </a:rPr>
              <a:t> </a:t>
            </a:r>
            <a:r>
              <a:rPr lang="ar-EG" sz="4800" dirty="0">
                <a:solidFill>
                  <a:prstClr val="white"/>
                </a:solidFill>
              </a:rPr>
              <a:t>والصديقين </a:t>
            </a:r>
            <a:endParaRPr lang="fr-FR" sz="4800" dirty="0">
              <a:solidFill>
                <a:prstClr val="white"/>
              </a:solidFill>
            </a:endParaRPr>
          </a:p>
          <a:p>
            <a:pPr algn="just" rtl="1"/>
            <a:r>
              <a:rPr lang="ar-EG" sz="4800" dirty="0">
                <a:solidFill>
                  <a:prstClr val="white"/>
                </a:solidFill>
              </a:rPr>
              <a:t>كان ناصرا لهم.</a:t>
            </a:r>
            <a:endParaRPr lang="fr-FR" sz="4800" dirty="0">
              <a:solidFill>
                <a:prstClr val="white"/>
              </a:solidFill>
            </a:endParaRPr>
          </a:p>
        </p:txBody>
      </p:sp>
      <p:sp>
        <p:nvSpPr>
          <p:cNvPr id="6" name="Rectangle 5"/>
          <p:cNvSpPr/>
          <p:nvPr/>
        </p:nvSpPr>
        <p:spPr>
          <a:xfrm>
            <a:off x="431900" y="332656"/>
            <a:ext cx="6096148" cy="3170099"/>
          </a:xfrm>
          <a:prstGeom prst="rect">
            <a:avLst/>
          </a:prstGeom>
        </p:spPr>
        <p:txBody>
          <a:bodyPr wrap="square">
            <a:spAutoFit/>
          </a:bodyPr>
          <a:lstStyle/>
          <a:p>
            <a:pPr algn="just"/>
            <a:r>
              <a:rPr lang="fr-FR" sz="4000" dirty="0">
                <a:solidFill>
                  <a:prstClr val="white"/>
                </a:solidFill>
                <a:latin typeface="CS Avva Shenouda" pitchFamily="34" charset="0"/>
              </a:rPr>
              <a:t>¿ Vouai </a:t>
            </a:r>
            <a:r>
              <a:rPr lang="fr-FR" sz="4000" dirty="0" err="1">
                <a:solidFill>
                  <a:prstClr val="white"/>
                </a:solidFill>
                <a:latin typeface="CS Avva Shenouda" pitchFamily="34" charset="0"/>
              </a:rPr>
              <a:t>vouai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br>
              <a:rPr lang="fr-FR" sz="4000" dirty="0">
                <a:solidFill>
                  <a:prstClr val="white"/>
                </a:solidFill>
                <a:latin typeface="CS Avva Shenouda" pitchFamily="34" charset="0"/>
              </a:rPr>
            </a:br>
            <a:r>
              <a:rPr lang="fr-FR" sz="4000" dirty="0" err="1">
                <a:solidFill>
                  <a:prstClr val="white"/>
                </a:solidFill>
                <a:latin typeface="CS Avva Shenouda" pitchFamily="34" charset="0"/>
              </a:rPr>
              <a:t>ni`krityc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ni`provytyc</a:t>
            </a:r>
            <a:r>
              <a:rPr lang="fr-FR" sz="4000" dirty="0">
                <a:solidFill>
                  <a:prstClr val="white"/>
                </a:solidFill>
                <a:latin typeface="CS Avva Shenouda" pitchFamily="34" charset="0"/>
              </a:rPr>
              <a:t> nem ni`;</a:t>
            </a:r>
            <a:r>
              <a:rPr lang="fr-FR" sz="4000" dirty="0" err="1">
                <a:solidFill>
                  <a:prstClr val="white"/>
                </a:solidFill>
                <a:latin typeface="CS Avva Shenouda" pitchFamily="34" charset="0"/>
              </a:rPr>
              <a:t>myi</a:t>
            </a:r>
            <a:r>
              <a:rPr lang="fr-FR" sz="4000" dirty="0">
                <a:solidFill>
                  <a:prstClr val="white"/>
                </a:solidFill>
                <a:latin typeface="CS Avva Shenouda" pitchFamily="34" charset="0"/>
              </a:rPr>
              <a:t> @ nem </a:t>
            </a:r>
            <a:r>
              <a:rPr lang="fr-FR" sz="4000" dirty="0" err="1">
                <a:solidFill>
                  <a:prstClr val="white"/>
                </a:solidFill>
                <a:latin typeface="CS Avva Shenouda" pitchFamily="34" charset="0"/>
              </a:rPr>
              <a:t>niourwou</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ndikewc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n;of</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etoi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nnas</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nwou</a:t>
            </a:r>
            <a:r>
              <a:rPr lang="fr-FR" sz="4000" dirty="0">
                <a:solidFill>
                  <a:prstClr val="white"/>
                </a:solidFill>
                <a:latin typeface="CS Avva Shenouda" pitchFamily="34" charset="0"/>
              </a:rPr>
              <a:t>.</a:t>
            </a:r>
          </a:p>
        </p:txBody>
      </p:sp>
      <p:sp>
        <p:nvSpPr>
          <p:cNvPr id="7" name="Rectangle 6"/>
          <p:cNvSpPr/>
          <p:nvPr/>
        </p:nvSpPr>
        <p:spPr>
          <a:xfrm>
            <a:off x="2863772" y="3959188"/>
            <a:ext cx="6408712" cy="2308324"/>
          </a:xfrm>
          <a:prstGeom prst="rect">
            <a:avLst/>
          </a:prstGeom>
        </p:spPr>
        <p:txBody>
          <a:bodyPr wrap="square">
            <a:spAutoFit/>
          </a:bodyPr>
          <a:lstStyle/>
          <a:p>
            <a:pPr algn="ctr"/>
            <a:r>
              <a:rPr lang="fr-FR" sz="3600" b="1" dirty="0">
                <a:solidFill>
                  <a:prstClr val="white"/>
                </a:solidFill>
                <a:latin typeface="Book Antiqua" pitchFamily="18" charset="0"/>
              </a:rPr>
              <a:t>Chacun des juges, </a:t>
            </a:r>
          </a:p>
          <a:p>
            <a:pPr algn="ctr"/>
            <a:r>
              <a:rPr lang="fr-FR" sz="3600" b="1" dirty="0">
                <a:solidFill>
                  <a:prstClr val="white"/>
                </a:solidFill>
                <a:latin typeface="Book Antiqua" pitchFamily="18" charset="0"/>
              </a:rPr>
              <a:t>Des prophètes, des pieux, </a:t>
            </a:r>
          </a:p>
          <a:p>
            <a:pPr algn="ctr"/>
            <a:r>
              <a:rPr lang="fr-FR" sz="3600" b="1" dirty="0">
                <a:solidFill>
                  <a:prstClr val="white"/>
                </a:solidFill>
                <a:latin typeface="Book Antiqua" pitchFamily="18" charset="0"/>
              </a:rPr>
              <a:t>Des rois et des justes, </a:t>
            </a:r>
          </a:p>
          <a:p>
            <a:pPr algn="ctr"/>
            <a:r>
              <a:rPr lang="fr-FR" sz="3600" b="1" dirty="0">
                <a:solidFill>
                  <a:prstClr val="white"/>
                </a:solidFill>
                <a:latin typeface="Book Antiqua" pitchFamily="18" charset="0"/>
              </a:rPr>
              <a:t>Était vainqueur par lui.</a:t>
            </a:r>
          </a:p>
        </p:txBody>
      </p:sp>
      <p:sp>
        <p:nvSpPr>
          <p:cNvPr id="4" name="ZoneTexte 3">
            <a:extLst>
              <a:ext uri="{FF2B5EF4-FFF2-40B4-BE49-F238E27FC236}">
                <a16:creationId xmlns:a16="http://schemas.microsoft.com/office/drawing/2014/main" id="{638CEC33-FF22-8988-90E1-17BA8C9E323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l’Archange Raphaël</a:t>
            </a:r>
          </a:p>
        </p:txBody>
      </p:sp>
      <p:sp>
        <p:nvSpPr>
          <p:cNvPr id="8" name="ZoneTexte 7">
            <a:hlinkClick r:id="rId2" action="ppaction://hlinksldjump"/>
            <a:extLst>
              <a:ext uri="{FF2B5EF4-FFF2-40B4-BE49-F238E27FC236}">
                <a16:creationId xmlns:a16="http://schemas.microsoft.com/office/drawing/2014/main" id="{495E5B7F-4E20-D811-04C7-0F09FD5DA38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43514677"/>
      </p:ext>
    </p:extLst>
  </p:cSld>
  <p:clrMapOvr>
    <a:masterClrMapping/>
  </p:clrMapOvr>
  <p:transition/>
</p:sld>
</file>

<file path=ppt/slides/slide74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وأباؤنا القديسون الرسل </a:t>
            </a:r>
            <a:endParaRPr lang="fr-FR" sz="4800" dirty="0">
              <a:solidFill>
                <a:prstClr val="white"/>
              </a:solidFill>
            </a:endParaRPr>
          </a:p>
          <a:p>
            <a:pPr algn="just" rtl="1"/>
            <a:r>
              <a:rPr lang="ar-EG" sz="4800" dirty="0">
                <a:solidFill>
                  <a:prstClr val="white"/>
                </a:solidFill>
              </a:rPr>
              <a:t>هو</a:t>
            </a:r>
            <a:r>
              <a:rPr lang="fr-FR" sz="4800" dirty="0">
                <a:solidFill>
                  <a:prstClr val="white"/>
                </a:solidFill>
              </a:rPr>
              <a:t> </a:t>
            </a:r>
            <a:r>
              <a:rPr lang="ar-EG" sz="4800" dirty="0">
                <a:solidFill>
                  <a:prstClr val="white"/>
                </a:solidFill>
              </a:rPr>
              <a:t>الذي أرشدهم </a:t>
            </a:r>
            <a:endParaRPr lang="fr-FR" sz="4800" dirty="0">
              <a:solidFill>
                <a:prstClr val="white"/>
              </a:solidFill>
            </a:endParaRPr>
          </a:p>
          <a:p>
            <a:pPr algn="just" rtl="1"/>
            <a:r>
              <a:rPr lang="ar-EG" sz="4800" dirty="0">
                <a:solidFill>
                  <a:prstClr val="white"/>
                </a:solidFill>
              </a:rPr>
              <a:t>حتى ردوا</a:t>
            </a:r>
            <a:r>
              <a:rPr lang="fr-FR" sz="4800" dirty="0">
                <a:solidFill>
                  <a:prstClr val="white"/>
                </a:solidFill>
              </a:rPr>
              <a:t> </a:t>
            </a:r>
            <a:r>
              <a:rPr lang="ar-EG" sz="4800" dirty="0">
                <a:solidFill>
                  <a:prstClr val="white"/>
                </a:solidFill>
              </a:rPr>
              <a:t>المسكونة </a:t>
            </a:r>
            <a:endParaRPr lang="fr-FR" sz="4800" dirty="0">
              <a:solidFill>
                <a:prstClr val="white"/>
              </a:solidFill>
            </a:endParaRPr>
          </a:p>
          <a:p>
            <a:pPr algn="just" rtl="1"/>
            <a:r>
              <a:rPr lang="ar-EG" sz="4800" dirty="0">
                <a:solidFill>
                  <a:prstClr val="white"/>
                </a:solidFill>
              </a:rPr>
              <a:t>الى معرفة</a:t>
            </a:r>
            <a:r>
              <a:rPr lang="fr-FR" sz="4800" dirty="0">
                <a:solidFill>
                  <a:prstClr val="white"/>
                </a:solidFill>
              </a:rPr>
              <a:t> </a:t>
            </a:r>
            <a:r>
              <a:rPr lang="ar-EG" sz="4800" dirty="0">
                <a:solidFill>
                  <a:prstClr val="white"/>
                </a:solidFill>
              </a:rPr>
              <a:t>الحق.</a:t>
            </a:r>
            <a:endParaRPr lang="fr-FR" sz="4800" dirty="0">
              <a:solidFill>
                <a:prstClr val="white"/>
              </a:solidFill>
            </a:endParaRPr>
          </a:p>
        </p:txBody>
      </p:sp>
      <p:sp>
        <p:nvSpPr>
          <p:cNvPr id="6" name="Rectangle 5"/>
          <p:cNvSpPr/>
          <p:nvPr/>
        </p:nvSpPr>
        <p:spPr>
          <a:xfrm>
            <a:off x="457200" y="332657"/>
            <a:ext cx="6070848" cy="3108543"/>
          </a:xfrm>
          <a:prstGeom prst="rect">
            <a:avLst/>
          </a:prstGeom>
        </p:spPr>
        <p:txBody>
          <a:bodyPr wrap="square">
            <a:spAutoFit/>
          </a:bodyPr>
          <a:lstStyle/>
          <a:p>
            <a:pPr algn="just"/>
            <a:r>
              <a:rPr lang="fr-FR" sz="4000" dirty="0" err="1">
                <a:solidFill>
                  <a:prstClr val="white"/>
                </a:solidFill>
                <a:latin typeface="CS Avva Shenouda" pitchFamily="34" charset="0"/>
              </a:rPr>
              <a:t>Nenio</a:t>
            </a:r>
            <a:r>
              <a:rPr lang="fr-FR" sz="4000" dirty="0">
                <a:solidFill>
                  <a:prstClr val="white"/>
                </a:solidFill>
                <a:latin typeface="CS Avva Shenouda" pitchFamily="34" charset="0"/>
              </a:rPr>
              <a:t>] =e=;=u  `n`</a:t>
            </a:r>
            <a:r>
              <a:rPr lang="fr-FR" sz="4000" dirty="0" err="1">
                <a:solidFill>
                  <a:prstClr val="white"/>
                </a:solidFill>
                <a:latin typeface="CS Avva Shenouda" pitchFamily="34" charset="0"/>
              </a:rPr>
              <a:t>apoctoloc</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n;of</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eter</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aumwit</a:t>
            </a:r>
            <a:br>
              <a:rPr lang="fr-FR" sz="4000" dirty="0">
                <a:solidFill>
                  <a:prstClr val="white"/>
                </a:solidFill>
                <a:latin typeface="CS Avva Shenouda" pitchFamily="34" charset="0"/>
              </a:rPr>
            </a:br>
            <a:r>
              <a:rPr lang="fr-FR" sz="3600" dirty="0" err="1">
                <a:solidFill>
                  <a:prstClr val="white"/>
                </a:solidFill>
                <a:latin typeface="CS Avva Shenouda" pitchFamily="34" charset="0"/>
              </a:rPr>
              <a:t>qajwou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sa`ntoutac;o</a:t>
            </a:r>
            <a:br>
              <a:rPr lang="fr-FR" sz="3600" dirty="0">
                <a:solidFill>
                  <a:prstClr val="white"/>
                </a:solidFill>
                <a:latin typeface="CS Avva Shenouda" pitchFamily="34" charset="0"/>
              </a:rPr>
            </a:br>
            <a:r>
              <a:rPr lang="fr-FR" sz="4000" dirty="0">
                <a:solidFill>
                  <a:prstClr val="white"/>
                </a:solidFill>
                <a:latin typeface="CS Avva Shenouda" pitchFamily="34" charset="0"/>
              </a:rPr>
              <a:t>`n]</a:t>
            </a:r>
            <a:r>
              <a:rPr lang="fr-FR" sz="4000" dirty="0" err="1">
                <a:solidFill>
                  <a:prstClr val="white"/>
                </a:solidFill>
                <a:latin typeface="CS Avva Shenouda" pitchFamily="34" charset="0"/>
              </a:rPr>
              <a:t>oikoumeny</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eqoun</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e`pcouen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me;myi</a:t>
            </a:r>
            <a:r>
              <a:rPr lang="fr-FR" sz="4000" dirty="0">
                <a:solidFill>
                  <a:prstClr val="white"/>
                </a:solidFill>
                <a:latin typeface="CS Avva Shenouda" pitchFamily="34" charset="0"/>
              </a:rPr>
              <a:t>.</a:t>
            </a:r>
          </a:p>
        </p:txBody>
      </p:sp>
      <p:sp>
        <p:nvSpPr>
          <p:cNvPr id="7" name="Rectangle 6"/>
          <p:cNvSpPr/>
          <p:nvPr/>
        </p:nvSpPr>
        <p:spPr>
          <a:xfrm>
            <a:off x="2639616" y="3959188"/>
            <a:ext cx="6840760" cy="2308324"/>
          </a:xfrm>
          <a:prstGeom prst="rect">
            <a:avLst/>
          </a:prstGeom>
        </p:spPr>
        <p:txBody>
          <a:bodyPr wrap="square">
            <a:spAutoFit/>
          </a:bodyPr>
          <a:lstStyle/>
          <a:p>
            <a:pPr algn="ctr"/>
            <a:r>
              <a:rPr lang="fr-FR" sz="3600" b="1" dirty="0">
                <a:solidFill>
                  <a:prstClr val="white"/>
                </a:solidFill>
                <a:latin typeface="Book Antiqua" pitchFamily="18" charset="0"/>
              </a:rPr>
              <a:t>Nos saint pères les apôtres,</a:t>
            </a:r>
          </a:p>
          <a:p>
            <a:pPr algn="ctr"/>
            <a:r>
              <a:rPr lang="fr-FR" sz="3600" b="1" dirty="0">
                <a:solidFill>
                  <a:prstClr val="white"/>
                </a:solidFill>
                <a:latin typeface="Book Antiqua" pitchFamily="18" charset="0"/>
              </a:rPr>
              <a:t>il les a guidés, jusqu’à </a:t>
            </a:r>
          </a:p>
          <a:p>
            <a:pPr algn="ctr"/>
            <a:r>
              <a:rPr lang="fr-FR" sz="3600" b="1" dirty="0">
                <a:solidFill>
                  <a:prstClr val="white"/>
                </a:solidFill>
                <a:latin typeface="Book Antiqua" pitchFamily="18" charset="0"/>
              </a:rPr>
              <a:t>ce qu’ils ramenèrent l’univers</a:t>
            </a:r>
          </a:p>
          <a:p>
            <a:pPr algn="ctr"/>
            <a:r>
              <a:rPr lang="fr-FR" sz="3600" b="1" dirty="0">
                <a:solidFill>
                  <a:prstClr val="white"/>
                </a:solidFill>
                <a:latin typeface="Book Antiqua" pitchFamily="18" charset="0"/>
              </a:rPr>
              <a:t>à la connaissance de la vérité.</a:t>
            </a:r>
          </a:p>
        </p:txBody>
      </p:sp>
      <p:sp>
        <p:nvSpPr>
          <p:cNvPr id="4" name="ZoneTexte 3">
            <a:extLst>
              <a:ext uri="{FF2B5EF4-FFF2-40B4-BE49-F238E27FC236}">
                <a16:creationId xmlns:a16="http://schemas.microsoft.com/office/drawing/2014/main" id="{B03AAD13-83DE-1C0D-0C2C-2AD5BF31404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l’Archange Raphaël</a:t>
            </a:r>
          </a:p>
        </p:txBody>
      </p:sp>
      <p:sp>
        <p:nvSpPr>
          <p:cNvPr id="8" name="ZoneTexte 7">
            <a:hlinkClick r:id="rId2" action="ppaction://hlinksldjump"/>
            <a:extLst>
              <a:ext uri="{FF2B5EF4-FFF2-40B4-BE49-F238E27FC236}">
                <a16:creationId xmlns:a16="http://schemas.microsoft.com/office/drawing/2014/main" id="{F47DD0DC-5E7E-708D-04BB-3AA98A23DFC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88240125"/>
      </p:ext>
    </p:extLst>
  </p:cSld>
  <p:clrMapOvr>
    <a:masterClrMapping/>
  </p:clrMapOvr>
  <p:transition/>
</p:sld>
</file>

<file path=ppt/slides/slide74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والشهداء المجاهدون</a:t>
            </a:r>
          </a:p>
          <a:p>
            <a:pPr algn="just" rtl="1"/>
            <a:r>
              <a:rPr lang="ar-EG" sz="4400" dirty="0">
                <a:solidFill>
                  <a:prstClr val="white"/>
                </a:solidFill>
              </a:rPr>
              <a:t>الذين لربنا يسوع المسيح</a:t>
            </a:r>
            <a:r>
              <a:rPr lang="fr-FR" sz="4400" dirty="0">
                <a:solidFill>
                  <a:prstClr val="white"/>
                </a:solidFill>
              </a:rPr>
              <a:t> </a:t>
            </a:r>
          </a:p>
          <a:p>
            <a:pPr algn="just" rtl="1"/>
            <a:r>
              <a:rPr lang="ar-EG" sz="4400" dirty="0">
                <a:solidFill>
                  <a:prstClr val="white"/>
                </a:solidFill>
              </a:rPr>
              <a:t>لم يفارقهم جميعا حتى</a:t>
            </a:r>
            <a:r>
              <a:rPr lang="fr-FR" sz="4400" dirty="0">
                <a:solidFill>
                  <a:prstClr val="white"/>
                </a:solidFill>
              </a:rPr>
              <a:t> </a:t>
            </a:r>
            <a:r>
              <a:rPr lang="ar-EG" sz="4400" dirty="0">
                <a:solidFill>
                  <a:prstClr val="white"/>
                </a:solidFill>
              </a:rPr>
              <a:t>لبسوا </a:t>
            </a:r>
            <a:endParaRPr lang="fr-FR" sz="4400" dirty="0">
              <a:solidFill>
                <a:prstClr val="white"/>
              </a:solidFill>
            </a:endParaRPr>
          </a:p>
          <a:p>
            <a:pPr algn="just" rtl="1"/>
            <a:r>
              <a:rPr lang="ar-EG" sz="4400" dirty="0">
                <a:solidFill>
                  <a:prstClr val="white"/>
                </a:solidFill>
              </a:rPr>
              <a:t>الاكليل غير</a:t>
            </a:r>
            <a:r>
              <a:rPr lang="fr-FR" sz="4400" dirty="0">
                <a:solidFill>
                  <a:prstClr val="white"/>
                </a:solidFill>
              </a:rPr>
              <a:t> </a:t>
            </a:r>
            <a:r>
              <a:rPr lang="ar-EG" sz="4400" dirty="0">
                <a:solidFill>
                  <a:prstClr val="white"/>
                </a:solidFill>
              </a:rPr>
              <a:t>المضمحل.</a:t>
            </a:r>
            <a:endParaRPr lang="fr-FR" sz="4400" dirty="0">
              <a:solidFill>
                <a:prstClr val="white"/>
              </a:solidFill>
            </a:endParaRPr>
          </a:p>
        </p:txBody>
      </p:sp>
      <p:sp>
        <p:nvSpPr>
          <p:cNvPr id="6" name="Rectangle 5"/>
          <p:cNvSpPr/>
          <p:nvPr/>
        </p:nvSpPr>
        <p:spPr>
          <a:xfrm>
            <a:off x="457200" y="332657"/>
            <a:ext cx="6070848" cy="2862322"/>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Ni`a;lityc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mmarturoc</a:t>
            </a:r>
            <a:r>
              <a:rPr lang="fr-FR" sz="3600" dirty="0">
                <a:solidFill>
                  <a:prstClr val="white"/>
                </a:solidFill>
                <a:latin typeface="CS Avva Shenouda" pitchFamily="34" charset="0"/>
              </a:rPr>
              <a:t> @</a:t>
            </a:r>
            <a:br>
              <a:rPr lang="fr-FR" sz="3600" dirty="0">
                <a:solidFill>
                  <a:prstClr val="white"/>
                </a:solidFill>
                <a:latin typeface="CS Avva Shenouda" pitchFamily="34" charset="0"/>
              </a:rPr>
            </a:br>
            <a:r>
              <a:rPr lang="fr-FR" sz="3600" dirty="0">
                <a:solidFill>
                  <a:prstClr val="white"/>
                </a:solidFill>
                <a:latin typeface="CS Avva Shenouda" pitchFamily="34" charset="0"/>
              </a:rPr>
              <a:t>`</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Pen¡   I=y=c    P=,=c @</a:t>
            </a:r>
            <a:br>
              <a:rPr lang="fr-FR" sz="3600" dirty="0">
                <a:solidFill>
                  <a:prstClr val="white"/>
                </a:solidFill>
                <a:latin typeface="CS Avva Shenouda" pitchFamily="34" charset="0"/>
              </a:rPr>
            </a:br>
            <a:r>
              <a:rPr lang="fr-FR" sz="3600" dirty="0">
                <a:solidFill>
                  <a:prstClr val="white"/>
                </a:solidFill>
                <a:latin typeface="CS Avva Shenouda" pitchFamily="34" charset="0"/>
              </a:rPr>
              <a:t>`</a:t>
            </a:r>
            <a:r>
              <a:rPr lang="fr-FR" sz="3600" dirty="0" err="1">
                <a:solidFill>
                  <a:prstClr val="white"/>
                </a:solidFill>
                <a:latin typeface="CS Avva Shenouda" pitchFamily="34" charset="0"/>
              </a:rPr>
              <a:t>mpef`cenou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ptyrf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sa`ntouervorin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lom</a:t>
            </a:r>
            <a:br>
              <a:rPr lang="fr-FR" sz="3600" dirty="0">
                <a:solidFill>
                  <a:prstClr val="white"/>
                </a:solidFill>
                <a:latin typeface="CS Avva Shenouda" pitchFamily="34" charset="0"/>
              </a:rPr>
            </a:br>
            <a:r>
              <a:rPr lang="fr-FR" sz="3600" dirty="0">
                <a:solidFill>
                  <a:prstClr val="white"/>
                </a:solidFill>
                <a:latin typeface="CS Avva Shenouda" pitchFamily="34" charset="0"/>
              </a:rPr>
              <a:t>`n`</a:t>
            </a:r>
            <a:r>
              <a:rPr lang="fr-FR" sz="3600" dirty="0" err="1">
                <a:solidFill>
                  <a:prstClr val="white"/>
                </a:solidFill>
                <a:latin typeface="CS Avva Shenouda" pitchFamily="34" charset="0"/>
              </a:rPr>
              <a:t>atlwm</a:t>
            </a:r>
            <a:r>
              <a:rPr lang="fr-FR" sz="3600" dirty="0">
                <a:solidFill>
                  <a:prstClr val="white"/>
                </a:solidFill>
                <a:latin typeface="CS Avva Shenouda" pitchFamily="34" charset="0"/>
              </a:rPr>
              <a:t>.</a:t>
            </a:r>
          </a:p>
        </p:txBody>
      </p:sp>
      <p:sp>
        <p:nvSpPr>
          <p:cNvPr id="7" name="Rectangle 6"/>
          <p:cNvSpPr/>
          <p:nvPr/>
        </p:nvSpPr>
        <p:spPr>
          <a:xfrm>
            <a:off x="457200" y="3959185"/>
            <a:ext cx="11247156" cy="2308324"/>
          </a:xfrm>
          <a:prstGeom prst="rect">
            <a:avLst/>
          </a:prstGeom>
        </p:spPr>
        <p:txBody>
          <a:bodyPr wrap="square">
            <a:spAutoFit/>
          </a:bodyPr>
          <a:lstStyle/>
          <a:p>
            <a:pPr algn="ctr"/>
            <a:r>
              <a:rPr lang="fr-FR" sz="3600" b="1" dirty="0">
                <a:solidFill>
                  <a:prstClr val="white"/>
                </a:solidFill>
                <a:latin typeface="Book Antiqua" pitchFamily="18" charset="0"/>
              </a:rPr>
              <a:t>Et les persévérants martyrs, </a:t>
            </a:r>
          </a:p>
          <a:p>
            <a:pPr algn="ctr"/>
            <a:r>
              <a:rPr lang="fr-FR" sz="3600" b="1" dirty="0">
                <a:solidFill>
                  <a:prstClr val="white"/>
                </a:solidFill>
                <a:latin typeface="Book Antiqua" pitchFamily="18" charset="0"/>
              </a:rPr>
              <a:t>de notre Seigneur Jésus-Christ, </a:t>
            </a:r>
          </a:p>
          <a:p>
            <a:pPr algn="ctr"/>
            <a:r>
              <a:rPr lang="fr-FR" sz="3600" b="1" dirty="0">
                <a:solidFill>
                  <a:prstClr val="white"/>
                </a:solidFill>
                <a:latin typeface="Book Antiqua" pitchFamily="18" charset="0"/>
              </a:rPr>
              <a:t>il ne les délaissa pas jusqu’à ce qu’ils reçurent </a:t>
            </a:r>
          </a:p>
          <a:p>
            <a:pPr algn="ctr"/>
            <a:r>
              <a:rPr lang="fr-FR" sz="3600" b="1" dirty="0">
                <a:solidFill>
                  <a:prstClr val="white"/>
                </a:solidFill>
                <a:latin typeface="Book Antiqua" pitchFamily="18" charset="0"/>
              </a:rPr>
              <a:t>la couronne non périssable.</a:t>
            </a:r>
          </a:p>
        </p:txBody>
      </p:sp>
      <p:sp>
        <p:nvSpPr>
          <p:cNvPr id="4" name="ZoneTexte 3">
            <a:extLst>
              <a:ext uri="{FF2B5EF4-FFF2-40B4-BE49-F238E27FC236}">
                <a16:creationId xmlns:a16="http://schemas.microsoft.com/office/drawing/2014/main" id="{1260B4C7-5A74-A514-B2CF-17A242A1623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l’Archange Raphaël</a:t>
            </a:r>
          </a:p>
        </p:txBody>
      </p:sp>
      <p:sp>
        <p:nvSpPr>
          <p:cNvPr id="8" name="ZoneTexte 7">
            <a:hlinkClick r:id="rId2" action="ppaction://hlinksldjump"/>
            <a:extLst>
              <a:ext uri="{FF2B5EF4-FFF2-40B4-BE49-F238E27FC236}">
                <a16:creationId xmlns:a16="http://schemas.microsoft.com/office/drawing/2014/main" id="{E42C0511-937C-6457-F377-48D2B1377DD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14945025"/>
      </p:ext>
    </p:extLst>
  </p:cSld>
  <p:clrMapOvr>
    <a:masterClrMapping/>
  </p:clrMapOvr>
  <p:transition/>
</p:sld>
</file>

<file path=ppt/slides/slide7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634760241"/>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7157281">
                  <a:extLst>
                    <a:ext uri="{9D8B030D-6E8A-4147-A177-3AD203B41FA5}">
                      <a16:colId xmlns:a16="http://schemas.microsoft.com/office/drawing/2014/main" val="20000"/>
                    </a:ext>
                  </a:extLst>
                </a:gridCol>
                <a:gridCol w="408987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5. Saints Michel et Gabriel</a:t>
                      </a:r>
                    </a:p>
                    <a:p>
                      <a:pPr algn="l"/>
                      <a:r>
                        <a:rPr lang="fr-FR" sz="3200" b="1" kern="1200" dirty="0">
                          <a:solidFill>
                            <a:prstClr val="white"/>
                          </a:solidFill>
                          <a:latin typeface="Book Antiqua" pitchFamily="18" charset="0"/>
                          <a:ea typeface="+mn-ea"/>
                          <a:cs typeface="+mn-cs"/>
                        </a:rPr>
                        <a:t>Saints </a:t>
                      </a:r>
                      <a:r>
                        <a:rPr lang="fr-FR" sz="3200" b="1" kern="1200" dirty="0" err="1">
                          <a:solidFill>
                            <a:prstClr val="white"/>
                          </a:solidFill>
                          <a:latin typeface="Book Antiqua" pitchFamily="18" charset="0"/>
                          <a:ea typeface="+mn-ea"/>
                          <a:cs typeface="+mn-cs"/>
                        </a:rPr>
                        <a:t>Souriel</a:t>
                      </a:r>
                      <a:r>
                        <a:rPr lang="fr-FR" sz="3200" b="1" kern="1200" dirty="0">
                          <a:solidFill>
                            <a:prstClr val="white"/>
                          </a:solidFill>
                          <a:latin typeface="Book Antiqua" pitchFamily="18" charset="0"/>
                          <a:ea typeface="+mn-ea"/>
                          <a:cs typeface="+mn-cs"/>
                        </a:rPr>
                        <a:t> et Raphaël</a:t>
                      </a:r>
                    </a:p>
                    <a:p>
                      <a:pPr algn="l"/>
                      <a:r>
                        <a:rPr lang="fr-FR" sz="3200" b="1" kern="1200" dirty="0">
                          <a:solidFill>
                            <a:prstClr val="white"/>
                          </a:solidFill>
                          <a:latin typeface="Book Antiqua" pitchFamily="18" charset="0"/>
                          <a:ea typeface="+mn-ea"/>
                          <a:cs typeface="+mn-cs"/>
                        </a:rPr>
                        <a:t>Louent et chantent l’Eternel</a:t>
                      </a:r>
                    </a:p>
                    <a:p>
                      <a:pPr algn="l"/>
                      <a:r>
                        <a:rPr lang="fr-FR" sz="3200" b="1" kern="1200" dirty="0">
                          <a:solidFill>
                            <a:prstClr val="white"/>
                          </a:solidFill>
                          <a:latin typeface="Book Antiqua" pitchFamily="18" charset="0"/>
                          <a:ea typeface="+mn-ea"/>
                          <a:cs typeface="+mn-cs"/>
                        </a:rPr>
                        <a:t>Amen Alléluia</a:t>
                      </a:r>
                    </a:p>
                  </a:txBody>
                  <a:tcPr/>
                </a:tc>
                <a:tc>
                  <a:txBody>
                    <a:bodyPr/>
                    <a:lstStyle/>
                    <a:p>
                      <a:pPr algn="r" rtl="1"/>
                      <a:r>
                        <a:rPr lang="ar-EG" sz="4000" b="0" kern="1200" dirty="0">
                          <a:solidFill>
                            <a:prstClr val="white"/>
                          </a:solidFill>
                          <a:latin typeface="+mn-lt"/>
                          <a:ea typeface="+mn-ea"/>
                          <a:cs typeface="+mn-cs"/>
                        </a:rPr>
                        <a:t>ميخائيل وغبريال</a:t>
                      </a:r>
                    </a:p>
                    <a:p>
                      <a:pPr algn="r" rtl="1"/>
                      <a:r>
                        <a:rPr lang="ar-EG" sz="4000" b="0" kern="1200" dirty="0">
                          <a:solidFill>
                            <a:prstClr val="white"/>
                          </a:solidFill>
                          <a:latin typeface="+mn-lt"/>
                          <a:ea typeface="+mn-ea"/>
                          <a:cs typeface="+mn-cs"/>
                        </a:rPr>
                        <a:t>رافائيل </a:t>
                      </a:r>
                      <a:r>
                        <a:rPr lang="ar-EG" sz="4000" b="0" kern="1200" dirty="0" err="1">
                          <a:solidFill>
                            <a:prstClr val="white"/>
                          </a:solidFill>
                          <a:latin typeface="+mn-lt"/>
                          <a:ea typeface="+mn-ea"/>
                          <a:cs typeface="+mn-cs"/>
                        </a:rPr>
                        <a:t>وسوريال</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يتلون تسابيح وأقوال</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6. Les louanges des Séraphins</a:t>
                      </a:r>
                    </a:p>
                    <a:p>
                      <a:r>
                        <a:rPr lang="fr-FR" sz="3200" b="1" kern="1200" dirty="0">
                          <a:solidFill>
                            <a:prstClr val="white"/>
                          </a:solidFill>
                          <a:latin typeface="Book Antiqua" pitchFamily="18" charset="0"/>
                          <a:ea typeface="+mn-ea"/>
                          <a:cs typeface="+mn-cs"/>
                        </a:rPr>
                        <a:t>Celles aussi des Chérubins</a:t>
                      </a:r>
                    </a:p>
                    <a:p>
                      <a:r>
                        <a:rPr lang="fr-FR" sz="3200" b="1" kern="1200" dirty="0">
                          <a:solidFill>
                            <a:prstClr val="white"/>
                          </a:solidFill>
                          <a:latin typeface="Book Antiqua" pitchFamily="18" charset="0"/>
                          <a:ea typeface="+mn-ea"/>
                          <a:cs typeface="+mn-cs"/>
                        </a:rPr>
                        <a:t>Chœurs célestes aux chants divins</a:t>
                      </a:r>
                    </a:p>
                    <a:p>
                      <a:r>
                        <a:rPr lang="fr-FR" sz="3200" b="1" kern="1200" dirty="0">
                          <a:solidFill>
                            <a:prstClr val="white"/>
                          </a:solidFill>
                          <a:latin typeface="Book Antiqua" pitchFamily="18" charset="0"/>
                          <a:ea typeface="+mn-ea"/>
                          <a:cs typeface="+mn-cs"/>
                        </a:rPr>
                        <a:t>Amen Alléluia</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يسبحه </a:t>
                      </a:r>
                      <a:r>
                        <a:rPr lang="ar-EG" sz="4000" b="0" kern="1200" dirty="0" err="1">
                          <a:solidFill>
                            <a:prstClr val="white"/>
                          </a:solidFill>
                          <a:latin typeface="+mn-lt"/>
                          <a:ea typeface="+mn-ea"/>
                          <a:cs typeface="+mn-cs"/>
                        </a:rPr>
                        <a:t>الشَاروبيم</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وأيضاً </a:t>
                      </a:r>
                      <a:r>
                        <a:rPr lang="ar-EG" sz="4000" b="0" kern="1200" dirty="0" err="1">
                          <a:solidFill>
                            <a:prstClr val="white"/>
                          </a:solidFill>
                          <a:latin typeface="+mn-lt"/>
                          <a:ea typeface="+mn-ea"/>
                          <a:cs typeface="+mn-cs"/>
                        </a:rPr>
                        <a:t>السارافيم</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قائلين بصوت عظيم</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BDEB21AE-D035-379C-01AB-17BDDCBB20A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`o :</a:t>
            </a:r>
            <a:r>
              <a:rPr lang="fr-FR" sz="1600" dirty="0" err="1">
                <a:solidFill>
                  <a:prstClr val="white"/>
                </a:solidFill>
                <a:latin typeface="CS Avva Shenouda" pitchFamily="34" charset="0"/>
              </a:rPr>
              <a:t>eoc</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E34A277B-964F-8554-D02D-1A503657E07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52256801"/>
      </p:ext>
    </p:extLst>
  </p:cSld>
  <p:clrMapOvr>
    <a:masterClrMapping/>
  </p:clrMapOvr>
</p:sld>
</file>

<file path=ppt/slides/slide75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والنساك المختارون </a:t>
            </a:r>
            <a:endParaRPr lang="fr-FR" sz="4800" dirty="0">
              <a:solidFill>
                <a:prstClr val="white"/>
              </a:solidFill>
            </a:endParaRPr>
          </a:p>
          <a:p>
            <a:pPr algn="just" rtl="1"/>
            <a:r>
              <a:rPr lang="ar-EG" sz="4800" dirty="0">
                <a:solidFill>
                  <a:prstClr val="white"/>
                </a:solidFill>
              </a:rPr>
              <a:t>التائهون</a:t>
            </a:r>
            <a:r>
              <a:rPr lang="fr-FR" sz="4800" dirty="0">
                <a:solidFill>
                  <a:prstClr val="white"/>
                </a:solidFill>
              </a:rPr>
              <a:t> </a:t>
            </a:r>
            <a:r>
              <a:rPr lang="ar-EG" sz="4800" dirty="0">
                <a:solidFill>
                  <a:prstClr val="white"/>
                </a:solidFill>
              </a:rPr>
              <a:t>في </a:t>
            </a:r>
            <a:r>
              <a:rPr lang="ar-EG" sz="4800" dirty="0" err="1">
                <a:solidFill>
                  <a:prstClr val="white"/>
                </a:solidFill>
              </a:rPr>
              <a:t>البرارى</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كان رافائيل</a:t>
            </a:r>
            <a:r>
              <a:rPr lang="fr-FR" sz="4800" dirty="0">
                <a:solidFill>
                  <a:prstClr val="white"/>
                </a:solidFill>
              </a:rPr>
              <a:t> </a:t>
            </a:r>
            <a:r>
              <a:rPr lang="ar-EG" sz="4800" dirty="0">
                <a:solidFill>
                  <a:prstClr val="white"/>
                </a:solidFill>
              </a:rPr>
              <a:t>يحيط بهم </a:t>
            </a:r>
            <a:endParaRPr lang="fr-FR" sz="4800" dirty="0">
              <a:solidFill>
                <a:prstClr val="white"/>
              </a:solidFill>
            </a:endParaRPr>
          </a:p>
          <a:p>
            <a:pPr algn="just" rtl="1"/>
            <a:r>
              <a:rPr lang="ar-EG" sz="4800" dirty="0">
                <a:solidFill>
                  <a:prstClr val="white"/>
                </a:solidFill>
              </a:rPr>
              <a:t>حتى أكملوا</a:t>
            </a:r>
            <a:r>
              <a:rPr lang="fr-FR" sz="4800" dirty="0">
                <a:solidFill>
                  <a:prstClr val="white"/>
                </a:solidFill>
              </a:rPr>
              <a:t> </a:t>
            </a:r>
            <a:r>
              <a:rPr lang="ar-EG" sz="4800" dirty="0">
                <a:solidFill>
                  <a:prstClr val="white"/>
                </a:solidFill>
              </a:rPr>
              <a:t>سعيهم.</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err="1">
                <a:solidFill>
                  <a:prstClr val="white"/>
                </a:solidFill>
                <a:latin typeface="CS Avva Shenouda" pitchFamily="34" charset="0"/>
              </a:rPr>
              <a:t>Nikecwtp</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nackytyc</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err="1">
                <a:solidFill>
                  <a:prstClr val="white"/>
                </a:solidFill>
                <a:latin typeface="CS Avva Shenouda" pitchFamily="34" charset="0"/>
              </a:rPr>
              <a:t>etcwrem</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 hi </a:t>
            </a:r>
            <a:r>
              <a:rPr lang="fr-FR" sz="4000" dirty="0" err="1">
                <a:solidFill>
                  <a:prstClr val="white"/>
                </a:solidFill>
                <a:latin typeface="CS Avva Shenouda" pitchFamily="34" charset="0"/>
              </a:rPr>
              <a:t>nisafeu</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Ravayl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hikwt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erwou</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sa`ntoujwk</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mpoubioc</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a:t>
            </a:r>
          </a:p>
        </p:txBody>
      </p:sp>
      <p:sp>
        <p:nvSpPr>
          <p:cNvPr id="7" name="Rectangle 6"/>
          <p:cNvSpPr/>
          <p:nvPr/>
        </p:nvSpPr>
        <p:spPr>
          <a:xfrm>
            <a:off x="1847528" y="3959188"/>
            <a:ext cx="8496944" cy="2308324"/>
          </a:xfrm>
          <a:prstGeom prst="rect">
            <a:avLst/>
          </a:prstGeom>
        </p:spPr>
        <p:txBody>
          <a:bodyPr wrap="square">
            <a:spAutoFit/>
          </a:bodyPr>
          <a:lstStyle/>
          <a:p>
            <a:pPr algn="ctr"/>
            <a:r>
              <a:rPr lang="fr-FR" sz="3600" b="1" dirty="0">
                <a:solidFill>
                  <a:prstClr val="white"/>
                </a:solidFill>
                <a:latin typeface="Book Antiqua" pitchFamily="18" charset="0"/>
              </a:rPr>
              <a:t>Et les élus ascètes, </a:t>
            </a:r>
          </a:p>
          <a:p>
            <a:pPr algn="ctr"/>
            <a:r>
              <a:rPr lang="fr-FR" sz="3600" b="1" dirty="0">
                <a:solidFill>
                  <a:prstClr val="white"/>
                </a:solidFill>
                <a:latin typeface="Book Antiqua" pitchFamily="18" charset="0"/>
              </a:rPr>
              <a:t>perdus dans les déserts, </a:t>
            </a:r>
          </a:p>
          <a:p>
            <a:pPr algn="ctr"/>
            <a:r>
              <a:rPr lang="fr-FR" sz="3600" b="1" dirty="0">
                <a:solidFill>
                  <a:prstClr val="white"/>
                </a:solidFill>
                <a:latin typeface="Book Antiqua" pitchFamily="18" charset="0"/>
              </a:rPr>
              <a:t>Raphaël les entourait, </a:t>
            </a:r>
          </a:p>
          <a:p>
            <a:pPr algn="ctr"/>
            <a:r>
              <a:rPr lang="fr-FR" sz="3600" b="1" dirty="0">
                <a:solidFill>
                  <a:prstClr val="white"/>
                </a:solidFill>
                <a:latin typeface="Book Antiqua" pitchFamily="18" charset="0"/>
              </a:rPr>
              <a:t>jusqu’à ce qu’ils achevèrent leur course.</a:t>
            </a:r>
          </a:p>
        </p:txBody>
      </p:sp>
      <p:sp>
        <p:nvSpPr>
          <p:cNvPr id="4" name="ZoneTexte 3">
            <a:extLst>
              <a:ext uri="{FF2B5EF4-FFF2-40B4-BE49-F238E27FC236}">
                <a16:creationId xmlns:a16="http://schemas.microsoft.com/office/drawing/2014/main" id="{2DEF100E-E532-0404-F680-F38A146884C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l’Archange Raphaël</a:t>
            </a:r>
          </a:p>
        </p:txBody>
      </p:sp>
      <p:sp>
        <p:nvSpPr>
          <p:cNvPr id="8" name="ZoneTexte 7">
            <a:hlinkClick r:id="rId2" action="ppaction://hlinksldjump"/>
            <a:extLst>
              <a:ext uri="{FF2B5EF4-FFF2-40B4-BE49-F238E27FC236}">
                <a16:creationId xmlns:a16="http://schemas.microsoft.com/office/drawing/2014/main" id="{758DE295-65C6-1458-7036-DB693BDA290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29897498"/>
      </p:ext>
    </p:extLst>
  </p:cSld>
  <p:clrMapOvr>
    <a:masterClrMapping/>
  </p:clrMapOvr>
  <p:transition/>
</p:sld>
</file>

<file path=ppt/slides/slide75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ملاك الرب </a:t>
            </a:r>
            <a:endParaRPr lang="fr-FR" sz="4800" dirty="0">
              <a:solidFill>
                <a:prstClr val="white"/>
              </a:solidFill>
            </a:endParaRPr>
          </a:p>
          <a:p>
            <a:pPr algn="just" rtl="1"/>
            <a:r>
              <a:rPr lang="ar-EG" sz="4800" dirty="0">
                <a:solidFill>
                  <a:prstClr val="white"/>
                </a:solidFill>
              </a:rPr>
              <a:t>يحيط بكل</a:t>
            </a:r>
            <a:endParaRPr lang="fr-FR" sz="4800" dirty="0">
              <a:solidFill>
                <a:prstClr val="white"/>
              </a:solidFill>
            </a:endParaRPr>
          </a:p>
          <a:p>
            <a:pPr algn="just" rtl="1"/>
            <a:r>
              <a:rPr lang="fr-FR" sz="4800" dirty="0">
                <a:solidFill>
                  <a:prstClr val="white"/>
                </a:solidFill>
              </a:rPr>
              <a:t> </a:t>
            </a:r>
            <a:r>
              <a:rPr lang="ar-EG" sz="4800" dirty="0" err="1">
                <a:solidFill>
                  <a:prstClr val="white"/>
                </a:solidFill>
              </a:rPr>
              <a:t>خائفيه</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يحرسهم وينجيهم.</a:t>
            </a:r>
            <a:endParaRPr lang="fr-FR" sz="4800" dirty="0">
              <a:solidFill>
                <a:prstClr val="white"/>
              </a:solidFill>
            </a:endParaRPr>
          </a:p>
        </p:txBody>
      </p:sp>
      <p:sp>
        <p:nvSpPr>
          <p:cNvPr id="6" name="Rectangle 5"/>
          <p:cNvSpPr/>
          <p:nvPr/>
        </p:nvSpPr>
        <p:spPr>
          <a:xfrm>
            <a:off x="487644" y="332656"/>
            <a:ext cx="6040404" cy="3170099"/>
          </a:xfrm>
          <a:prstGeom prst="rect">
            <a:avLst/>
          </a:prstGeom>
        </p:spPr>
        <p:txBody>
          <a:bodyPr wrap="square">
            <a:spAutoFit/>
          </a:bodyPr>
          <a:lstStyle/>
          <a:p>
            <a:pPr algn="just"/>
            <a:r>
              <a:rPr lang="fr-FR" sz="4000" dirty="0">
                <a:solidFill>
                  <a:prstClr val="white"/>
                </a:solidFill>
                <a:latin typeface="CS Avva Shenouda" pitchFamily="34" charset="0"/>
              </a:rPr>
              <a:t>¿ Sare `</a:t>
            </a:r>
            <a:r>
              <a:rPr lang="fr-FR" sz="4000" dirty="0" err="1">
                <a:solidFill>
                  <a:prstClr val="white"/>
                </a:solidFill>
                <a:latin typeface="CS Avva Shenouda" pitchFamily="34" charset="0"/>
              </a:rPr>
              <a:t>p`aggeloc</a:t>
            </a:r>
            <a:r>
              <a:rPr lang="fr-FR" sz="4000" dirty="0">
                <a:solidFill>
                  <a:prstClr val="white"/>
                </a:solidFill>
                <a:latin typeface="CS Avva Shenouda" pitchFamily="34" charset="0"/>
              </a:rPr>
              <a:t> `m`P¡@ </a:t>
            </a:r>
            <a:r>
              <a:rPr lang="fr-FR" sz="4000" dirty="0" err="1">
                <a:solidFill>
                  <a:prstClr val="white"/>
                </a:solidFill>
                <a:latin typeface="CS Avva Shenouda" pitchFamily="34" charset="0"/>
              </a:rPr>
              <a:t>hikwt</a:t>
            </a:r>
            <a:r>
              <a:rPr lang="fr-FR" sz="4000" dirty="0">
                <a:solidFill>
                  <a:prstClr val="white"/>
                </a:solidFill>
                <a:latin typeface="CS Avva Shenouda" pitchFamily="34" charset="0"/>
              </a:rPr>
              <a:t> `m`</a:t>
            </a:r>
            <a:r>
              <a:rPr lang="fr-FR" sz="4000" dirty="0" err="1">
                <a:solidFill>
                  <a:prstClr val="white"/>
                </a:solidFill>
                <a:latin typeface="CS Avva Shenouda" pitchFamily="34" charset="0"/>
              </a:rPr>
              <a:t>pkw</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nouon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niben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eterho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tefhy</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safrwic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erwou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ouoh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safnahmou</a:t>
            </a:r>
            <a:endParaRPr lang="fr-FR" sz="4000" dirty="0">
              <a:solidFill>
                <a:prstClr val="white"/>
              </a:solidFill>
              <a:latin typeface="CS Avva Shenouda" pitchFamily="34" charset="0"/>
            </a:endParaRPr>
          </a:p>
        </p:txBody>
      </p:sp>
      <p:sp>
        <p:nvSpPr>
          <p:cNvPr id="7" name="Rectangle 6"/>
          <p:cNvSpPr/>
          <p:nvPr/>
        </p:nvSpPr>
        <p:spPr>
          <a:xfrm>
            <a:off x="2279576" y="3959188"/>
            <a:ext cx="7632848" cy="2308324"/>
          </a:xfrm>
          <a:prstGeom prst="rect">
            <a:avLst/>
          </a:prstGeom>
        </p:spPr>
        <p:txBody>
          <a:bodyPr wrap="square">
            <a:spAutoFit/>
          </a:bodyPr>
          <a:lstStyle/>
          <a:p>
            <a:pPr algn="ctr"/>
            <a:r>
              <a:rPr lang="fr-FR" sz="3600" b="1" dirty="0">
                <a:solidFill>
                  <a:prstClr val="white"/>
                </a:solidFill>
                <a:latin typeface="Book Antiqua" pitchFamily="18" charset="0"/>
              </a:rPr>
              <a:t>L’ange du Seigneur</a:t>
            </a:r>
          </a:p>
          <a:p>
            <a:pPr algn="ctr"/>
            <a:r>
              <a:rPr lang="fr-FR" sz="3600" b="1" dirty="0">
                <a:solidFill>
                  <a:prstClr val="white"/>
                </a:solidFill>
                <a:latin typeface="Book Antiqua" pitchFamily="18" charset="0"/>
              </a:rPr>
              <a:t>entoure tous </a:t>
            </a:r>
          </a:p>
          <a:p>
            <a:pPr algn="ctr"/>
            <a:r>
              <a:rPr lang="fr-FR" sz="3600" b="1" dirty="0">
                <a:solidFill>
                  <a:prstClr val="white"/>
                </a:solidFill>
                <a:latin typeface="Book Antiqua" pitchFamily="18" charset="0"/>
              </a:rPr>
              <a:t>ceux qui le craignent, </a:t>
            </a:r>
          </a:p>
          <a:p>
            <a:pPr algn="ctr"/>
            <a:r>
              <a:rPr lang="fr-FR" sz="3600" b="1" dirty="0">
                <a:solidFill>
                  <a:prstClr val="white"/>
                </a:solidFill>
                <a:latin typeface="Book Antiqua" pitchFamily="18" charset="0"/>
              </a:rPr>
              <a:t>il les garde et les sauve.</a:t>
            </a:r>
          </a:p>
        </p:txBody>
      </p:sp>
      <p:sp>
        <p:nvSpPr>
          <p:cNvPr id="4" name="ZoneTexte 3">
            <a:extLst>
              <a:ext uri="{FF2B5EF4-FFF2-40B4-BE49-F238E27FC236}">
                <a16:creationId xmlns:a16="http://schemas.microsoft.com/office/drawing/2014/main" id="{C41024D5-E717-E3AB-76C9-31265B1F3E6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l’Archange Raphaël</a:t>
            </a:r>
          </a:p>
        </p:txBody>
      </p:sp>
      <p:sp>
        <p:nvSpPr>
          <p:cNvPr id="8" name="ZoneTexte 7">
            <a:hlinkClick r:id="rId2" action="ppaction://hlinksldjump"/>
            <a:extLst>
              <a:ext uri="{FF2B5EF4-FFF2-40B4-BE49-F238E27FC236}">
                <a16:creationId xmlns:a16="http://schemas.microsoft.com/office/drawing/2014/main" id="{87DA2451-DAD2-9CB6-0D63-F0DF993DBE1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33196360"/>
      </p:ext>
    </p:extLst>
  </p:cSld>
  <p:clrMapOvr>
    <a:masterClrMapping/>
  </p:clrMapOvr>
  <p:transition/>
</p:sld>
</file>

<file path=ppt/slides/slide75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فلنمجد الثالوث </a:t>
            </a:r>
            <a:endParaRPr lang="fr-FR" sz="4800" dirty="0">
              <a:solidFill>
                <a:prstClr val="white"/>
              </a:solidFill>
            </a:endParaRPr>
          </a:p>
          <a:p>
            <a:pPr algn="just" rtl="1"/>
            <a:r>
              <a:rPr lang="ar-EG" sz="4800" dirty="0">
                <a:solidFill>
                  <a:prstClr val="white"/>
                </a:solidFill>
              </a:rPr>
              <a:t>القدوس</a:t>
            </a:r>
            <a:r>
              <a:rPr lang="fr-FR" sz="4800" dirty="0">
                <a:solidFill>
                  <a:prstClr val="white"/>
                </a:solidFill>
              </a:rPr>
              <a:t> </a:t>
            </a:r>
            <a:r>
              <a:rPr lang="ar-EG" sz="4800" dirty="0" err="1">
                <a:solidFill>
                  <a:prstClr val="white"/>
                </a:solidFill>
              </a:rPr>
              <a:t>المساوى</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لكى يحفظنا </a:t>
            </a:r>
            <a:endParaRPr lang="fr-FR" sz="4800" dirty="0">
              <a:solidFill>
                <a:prstClr val="white"/>
              </a:solidFill>
            </a:endParaRPr>
          </a:p>
          <a:p>
            <a:pPr algn="just" rtl="1"/>
            <a:r>
              <a:rPr lang="ar-EG" sz="4800" dirty="0">
                <a:solidFill>
                  <a:prstClr val="white"/>
                </a:solidFill>
              </a:rPr>
              <a:t>من</a:t>
            </a:r>
            <a:r>
              <a:rPr lang="fr-FR" sz="4800" dirty="0">
                <a:solidFill>
                  <a:prstClr val="white"/>
                </a:solidFill>
              </a:rPr>
              <a:t> </a:t>
            </a:r>
            <a:r>
              <a:rPr lang="ar-EG" sz="4800" dirty="0">
                <a:solidFill>
                  <a:prstClr val="white"/>
                </a:solidFill>
              </a:rPr>
              <a:t>التجارب.</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Maren]</a:t>
            </a:r>
            <a:r>
              <a:rPr lang="fr-FR" sz="4000" dirty="0" err="1">
                <a:solidFill>
                  <a:prstClr val="white"/>
                </a:solidFill>
                <a:latin typeface="CS Avva Shenouda" pitchFamily="34" charset="0"/>
              </a:rPr>
              <a:t>wo`u</a:t>
            </a:r>
            <a:r>
              <a:rPr lang="fr-FR" sz="4000" dirty="0">
                <a:solidFill>
                  <a:prstClr val="white"/>
                </a:solidFill>
                <a:latin typeface="CS Avva Shenouda" pitchFamily="34" charset="0"/>
              </a:rPr>
              <a:t> `n}`triac @ e=;=u `n`</a:t>
            </a:r>
            <a:r>
              <a:rPr lang="fr-FR" sz="4000" dirty="0" err="1">
                <a:solidFill>
                  <a:prstClr val="white"/>
                </a:solidFill>
                <a:latin typeface="CS Avva Shenouda" pitchFamily="34" charset="0"/>
              </a:rPr>
              <a:t>omooucioc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hina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ntef`areh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eron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nipiracmoc</a:t>
            </a:r>
            <a:r>
              <a:rPr lang="fr-FR" sz="4000" dirty="0">
                <a:solidFill>
                  <a:prstClr val="white"/>
                </a:solidFill>
                <a:latin typeface="CS Avva Shenouda" pitchFamily="34" charset="0"/>
              </a:rPr>
              <a:t>.</a:t>
            </a:r>
          </a:p>
        </p:txBody>
      </p:sp>
      <p:sp>
        <p:nvSpPr>
          <p:cNvPr id="7" name="Rectangle 6"/>
          <p:cNvSpPr/>
          <p:nvPr/>
        </p:nvSpPr>
        <p:spPr>
          <a:xfrm>
            <a:off x="1847528" y="3959188"/>
            <a:ext cx="8496944" cy="2308324"/>
          </a:xfrm>
          <a:prstGeom prst="rect">
            <a:avLst/>
          </a:prstGeom>
        </p:spPr>
        <p:txBody>
          <a:bodyPr wrap="square">
            <a:spAutoFit/>
          </a:bodyPr>
          <a:lstStyle/>
          <a:p>
            <a:pPr algn="ctr"/>
            <a:r>
              <a:rPr lang="fr-FR" sz="3600" b="1" dirty="0">
                <a:solidFill>
                  <a:prstClr val="white"/>
                </a:solidFill>
                <a:latin typeface="Book Antiqua" pitchFamily="18" charset="0"/>
              </a:rPr>
              <a:t>Glorifions la Sainte </a:t>
            </a:r>
          </a:p>
          <a:p>
            <a:pPr algn="ctr"/>
            <a:r>
              <a:rPr lang="fr-FR" sz="3600" b="1" dirty="0">
                <a:solidFill>
                  <a:prstClr val="white"/>
                </a:solidFill>
                <a:latin typeface="Book Antiqua" pitchFamily="18" charset="0"/>
              </a:rPr>
              <a:t>Trinité, consubstantielle, </a:t>
            </a:r>
          </a:p>
          <a:p>
            <a:pPr algn="ctr"/>
            <a:r>
              <a:rPr lang="fr-FR" sz="3600" b="1" dirty="0">
                <a:solidFill>
                  <a:prstClr val="white"/>
                </a:solidFill>
                <a:latin typeface="Book Antiqua" pitchFamily="18" charset="0"/>
              </a:rPr>
              <a:t>pour qu’Il nous </a:t>
            </a:r>
          </a:p>
          <a:p>
            <a:pPr algn="ctr"/>
            <a:r>
              <a:rPr lang="fr-FR" sz="3600" b="1" dirty="0">
                <a:solidFill>
                  <a:prstClr val="white"/>
                </a:solidFill>
                <a:latin typeface="Book Antiqua" pitchFamily="18" charset="0"/>
              </a:rPr>
              <a:t>délivre des tentations</a:t>
            </a:r>
          </a:p>
        </p:txBody>
      </p:sp>
      <p:sp>
        <p:nvSpPr>
          <p:cNvPr id="4" name="ZoneTexte 3">
            <a:extLst>
              <a:ext uri="{FF2B5EF4-FFF2-40B4-BE49-F238E27FC236}">
                <a16:creationId xmlns:a16="http://schemas.microsoft.com/office/drawing/2014/main" id="{712A59E6-ED82-0F1C-D718-581381B4A9B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l’Archange Raphaël</a:t>
            </a:r>
          </a:p>
        </p:txBody>
      </p:sp>
      <p:sp>
        <p:nvSpPr>
          <p:cNvPr id="8" name="ZoneTexte 7">
            <a:hlinkClick r:id="rId2" action="ppaction://hlinksldjump"/>
            <a:extLst>
              <a:ext uri="{FF2B5EF4-FFF2-40B4-BE49-F238E27FC236}">
                <a16:creationId xmlns:a16="http://schemas.microsoft.com/office/drawing/2014/main" id="{8FB21114-12E8-D21F-8DB3-674B73A730F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85058875"/>
      </p:ext>
    </p:extLst>
  </p:cSld>
  <p:clrMapOvr>
    <a:masterClrMapping/>
  </p:clrMapOvr>
  <p:transition/>
</p:sld>
</file>

<file path=ppt/slides/slide75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اشفع فينا </a:t>
            </a:r>
            <a:endParaRPr lang="fr-FR" sz="4800" dirty="0">
              <a:solidFill>
                <a:prstClr val="white"/>
              </a:solidFill>
            </a:endParaRPr>
          </a:p>
          <a:p>
            <a:pPr algn="just" rtl="1"/>
            <a:r>
              <a:rPr lang="ar-EG" sz="4800" dirty="0" err="1">
                <a:solidFill>
                  <a:prstClr val="white"/>
                </a:solidFill>
              </a:rPr>
              <a:t>يارئيس</a:t>
            </a:r>
            <a:r>
              <a:rPr lang="fr-FR" sz="4800" dirty="0">
                <a:solidFill>
                  <a:prstClr val="white"/>
                </a:solidFill>
              </a:rPr>
              <a:t> </a:t>
            </a:r>
            <a:r>
              <a:rPr lang="ar-EG" sz="4800" dirty="0">
                <a:solidFill>
                  <a:prstClr val="white"/>
                </a:solidFill>
              </a:rPr>
              <a:t>الملائكة الطاهر </a:t>
            </a:r>
            <a:endParaRPr lang="fr-FR" sz="4800" dirty="0">
              <a:solidFill>
                <a:prstClr val="white"/>
              </a:solidFill>
            </a:endParaRPr>
          </a:p>
          <a:p>
            <a:pPr algn="just" rtl="1"/>
            <a:r>
              <a:rPr lang="ar-EG" sz="4800" dirty="0">
                <a:solidFill>
                  <a:prstClr val="white"/>
                </a:solidFill>
              </a:rPr>
              <a:t>رافائيل</a:t>
            </a:r>
            <a:r>
              <a:rPr lang="fr-FR" sz="4800" dirty="0">
                <a:solidFill>
                  <a:prstClr val="white"/>
                </a:solidFill>
              </a:rPr>
              <a:t> </a:t>
            </a:r>
            <a:r>
              <a:rPr lang="ar-EG" sz="4800" dirty="0">
                <a:solidFill>
                  <a:prstClr val="white"/>
                </a:solidFill>
              </a:rPr>
              <a:t>مفرح القلوب </a:t>
            </a:r>
            <a:endParaRPr lang="fr-FR" sz="4800" dirty="0">
              <a:solidFill>
                <a:prstClr val="white"/>
              </a:solidFill>
            </a:endParaRPr>
          </a:p>
          <a:p>
            <a:pPr algn="just" rtl="1"/>
            <a:r>
              <a:rPr lang="ar-EG" sz="4800" dirty="0">
                <a:solidFill>
                  <a:prstClr val="white"/>
                </a:solidFill>
              </a:rPr>
              <a:t>ليغفر لنا</a:t>
            </a:r>
            <a:r>
              <a:rPr lang="fr-FR" sz="4800" dirty="0">
                <a:solidFill>
                  <a:prstClr val="white"/>
                </a:solidFill>
              </a:rPr>
              <a:t> </a:t>
            </a:r>
            <a:r>
              <a:rPr lang="ar-EG" sz="4800" dirty="0">
                <a:solidFill>
                  <a:prstClr val="white"/>
                </a:solidFill>
              </a:rPr>
              <a:t>خطايانا.</a:t>
            </a:r>
            <a:endParaRPr lang="fr-FR" sz="4800" dirty="0">
              <a:solidFill>
                <a:prstClr val="white"/>
              </a:solidFill>
            </a:endParaRPr>
          </a:p>
        </p:txBody>
      </p:sp>
      <p:sp>
        <p:nvSpPr>
          <p:cNvPr id="6" name="Rectangle 5"/>
          <p:cNvSpPr/>
          <p:nvPr/>
        </p:nvSpPr>
        <p:spPr>
          <a:xfrm>
            <a:off x="487644" y="332656"/>
            <a:ext cx="6040404" cy="3170099"/>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Ari`precbeuin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e`hryi</a:t>
            </a:r>
            <a:br>
              <a:rPr lang="fr-FR" sz="4000" dirty="0">
                <a:solidFill>
                  <a:prstClr val="white"/>
                </a:solidFill>
                <a:latin typeface="CS Avva Shenouda" pitchFamily="34" charset="0"/>
              </a:rPr>
            </a:br>
            <a:r>
              <a:rPr lang="fr-FR" sz="4000" dirty="0" err="1">
                <a:solidFill>
                  <a:prstClr val="white"/>
                </a:solidFill>
                <a:latin typeface="CS Avva Shenouda" pitchFamily="34" charset="0"/>
              </a:rPr>
              <a:t>Ejwn</a:t>
            </a:r>
            <a:r>
              <a:rPr lang="fr-FR" sz="4000" dirty="0">
                <a:solidFill>
                  <a:prstClr val="white"/>
                </a:solidFill>
                <a:latin typeface="CS Avva Shenouda" pitchFamily="34" charset="0"/>
              </a:rPr>
              <a:t> @ `w </a:t>
            </a:r>
            <a:r>
              <a:rPr lang="fr-FR" sz="4000" dirty="0" err="1">
                <a:solidFill>
                  <a:prstClr val="white"/>
                </a:solidFill>
                <a:latin typeface="CS Avva Shenouda" pitchFamily="34" charset="0"/>
              </a:rPr>
              <a:t>pi`ar,y`aggeloc</a:t>
            </a:r>
            <a:r>
              <a:rPr lang="fr-FR" sz="4000" dirty="0">
                <a:solidFill>
                  <a:prstClr val="white"/>
                </a:solidFill>
                <a:latin typeface="CS Avva Shenouda" pitchFamily="34" charset="0"/>
              </a:rPr>
              <a:t> =e=;=u@ </a:t>
            </a:r>
            <a:r>
              <a:rPr lang="fr-FR" sz="4000" dirty="0" err="1">
                <a:solidFill>
                  <a:prstClr val="white"/>
                </a:solidFill>
                <a:latin typeface="CS Avva Shenouda" pitchFamily="34" charset="0"/>
              </a:rPr>
              <a:t>Ravayl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pounof</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nhyt</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ntef,a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nennobi</a:t>
            </a:r>
            <a:r>
              <a:rPr lang="fr-FR" sz="4000" dirty="0">
                <a:solidFill>
                  <a:prstClr val="white"/>
                </a:solidFill>
                <a:latin typeface="CS Avva Shenouda" pitchFamily="34" charset="0"/>
              </a:rPr>
              <a:t> nan `</a:t>
            </a:r>
            <a:r>
              <a:rPr lang="fr-FR" sz="4000" dirty="0" err="1">
                <a:solidFill>
                  <a:prstClr val="white"/>
                </a:solidFill>
                <a:latin typeface="CS Avva Shenouda" pitchFamily="34" charset="0"/>
              </a:rPr>
              <a:t>ebol</a:t>
            </a:r>
            <a:endParaRPr lang="fr-FR" sz="4000" dirty="0">
              <a:solidFill>
                <a:prstClr val="white"/>
              </a:solidFill>
              <a:latin typeface="CS Avva Shenouda" pitchFamily="34" charset="0"/>
            </a:endParaRPr>
          </a:p>
        </p:txBody>
      </p:sp>
      <p:sp>
        <p:nvSpPr>
          <p:cNvPr id="7" name="Rectangle 6"/>
          <p:cNvSpPr/>
          <p:nvPr/>
        </p:nvSpPr>
        <p:spPr>
          <a:xfrm>
            <a:off x="1371601" y="4031196"/>
            <a:ext cx="8972088" cy="2308324"/>
          </a:xfrm>
          <a:prstGeom prst="rect">
            <a:avLst/>
          </a:prstGeom>
        </p:spPr>
        <p:txBody>
          <a:bodyPr wrap="square">
            <a:spAutoFit/>
          </a:bodyPr>
          <a:lstStyle/>
          <a:p>
            <a:pPr algn="ctr"/>
            <a:r>
              <a:rPr lang="fr-FR" sz="3600" b="1" dirty="0">
                <a:solidFill>
                  <a:prstClr val="white"/>
                </a:solidFill>
                <a:latin typeface="Book Antiqua" pitchFamily="18" charset="0"/>
              </a:rPr>
              <a:t>Intercède pour nous </a:t>
            </a:r>
          </a:p>
          <a:p>
            <a:pPr algn="ctr"/>
            <a:r>
              <a:rPr lang="fr-FR" sz="3600" b="1" dirty="0">
                <a:solidFill>
                  <a:prstClr val="white"/>
                </a:solidFill>
                <a:latin typeface="Book Antiqua" pitchFamily="18" charset="0"/>
              </a:rPr>
              <a:t>Ô archange pur </a:t>
            </a:r>
          </a:p>
          <a:p>
            <a:pPr algn="ctr"/>
            <a:r>
              <a:rPr lang="fr-FR" sz="3600" b="1" dirty="0">
                <a:solidFill>
                  <a:prstClr val="white"/>
                </a:solidFill>
                <a:latin typeface="Book Antiqua" pitchFamily="18" charset="0"/>
              </a:rPr>
              <a:t>Raphaël qui réjouit les cœurs, </a:t>
            </a:r>
          </a:p>
          <a:p>
            <a:pPr algn="ctr"/>
            <a:r>
              <a:rPr lang="fr-FR" sz="3600" b="1" dirty="0">
                <a:solidFill>
                  <a:prstClr val="white"/>
                </a:solidFill>
                <a:latin typeface="Book Antiqua" pitchFamily="18" charset="0"/>
              </a:rPr>
              <a:t>Pour qu’Il nous pardonne nos péchés.</a:t>
            </a:r>
          </a:p>
        </p:txBody>
      </p:sp>
      <p:sp>
        <p:nvSpPr>
          <p:cNvPr id="8" name="Rectangle 7">
            <a:hlinkClick r:id="rId2" action="ppaction://hlinksldjump"/>
          </p:cNvPr>
          <p:cNvSpPr/>
          <p:nvPr/>
        </p:nvSpPr>
        <p:spPr>
          <a:xfrm>
            <a:off x="10343689" y="5540955"/>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Swpi</a:t>
            </a:r>
            <a:r>
              <a:rPr lang="fr-FR" dirty="0">
                <a:solidFill>
                  <a:prstClr val="white"/>
                </a:solidFill>
                <a:latin typeface="CS Avva Shenouda" pitchFamily="34" charset="0"/>
              </a:rPr>
              <a:t> `</a:t>
            </a:r>
            <a:r>
              <a:rPr lang="fr-FR" dirty="0" err="1">
                <a:solidFill>
                  <a:prstClr val="white"/>
                </a:solidFill>
                <a:latin typeface="CS Avva Shenouda" pitchFamily="34" charset="0"/>
              </a:rPr>
              <a:t>n;o</a:t>
            </a:r>
            <a:endParaRPr lang="fr-FR" dirty="0">
              <a:solidFill>
                <a:prstClr val="white"/>
              </a:solidFill>
            </a:endParaRPr>
          </a:p>
        </p:txBody>
      </p:sp>
      <p:sp>
        <p:nvSpPr>
          <p:cNvPr id="4" name="ZoneTexte 3">
            <a:extLst>
              <a:ext uri="{FF2B5EF4-FFF2-40B4-BE49-F238E27FC236}">
                <a16:creationId xmlns:a16="http://schemas.microsoft.com/office/drawing/2014/main" id="{82D01E74-E827-56EF-9DA2-BBB67FD6C28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l’Archange Raphaël</a:t>
            </a:r>
          </a:p>
        </p:txBody>
      </p:sp>
      <p:sp>
        <p:nvSpPr>
          <p:cNvPr id="10" name="ZoneTexte 9">
            <a:hlinkClick r:id="rId3" action="ppaction://hlinksldjump"/>
            <a:extLst>
              <a:ext uri="{FF2B5EF4-FFF2-40B4-BE49-F238E27FC236}">
                <a16:creationId xmlns:a16="http://schemas.microsoft.com/office/drawing/2014/main" id="{D5B9D8AF-1DAF-80AA-0D47-92F86573ADC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02012243"/>
      </p:ext>
    </p:extLst>
  </p:cSld>
  <p:clrMapOvr>
    <a:masterClrMapping/>
  </p:clrMapOvr>
  <p:transition/>
</p:sld>
</file>

<file path=ppt/slides/slide75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يا مرقس الرسول </a:t>
            </a:r>
            <a:endParaRPr lang="fr-FR" sz="4800" dirty="0">
              <a:solidFill>
                <a:prstClr val="white"/>
              </a:solidFill>
            </a:endParaRPr>
          </a:p>
          <a:p>
            <a:pPr algn="just" rtl="1"/>
            <a:r>
              <a:rPr lang="ar-EG" sz="4800" dirty="0" err="1">
                <a:solidFill>
                  <a:prstClr val="white"/>
                </a:solidFill>
              </a:rPr>
              <a:t>والانجيلى</a:t>
            </a:r>
            <a:endParaRPr lang="fr-FR" sz="4800" dirty="0">
              <a:solidFill>
                <a:prstClr val="white"/>
              </a:solidFill>
            </a:endParaRPr>
          </a:p>
          <a:p>
            <a:pPr algn="just" rtl="1"/>
            <a:r>
              <a:rPr lang="fr-FR" sz="4800" dirty="0">
                <a:solidFill>
                  <a:prstClr val="white"/>
                </a:solidFill>
              </a:rPr>
              <a:t> </a:t>
            </a:r>
            <a:r>
              <a:rPr lang="ar-EG" sz="4800" dirty="0">
                <a:solidFill>
                  <a:prstClr val="white"/>
                </a:solidFill>
              </a:rPr>
              <a:t>الشاهد لآلام </a:t>
            </a:r>
            <a:endParaRPr lang="fr-FR" sz="4800" dirty="0">
              <a:solidFill>
                <a:prstClr val="white"/>
              </a:solidFill>
            </a:endParaRPr>
          </a:p>
          <a:p>
            <a:pPr algn="just" rtl="1"/>
            <a:r>
              <a:rPr lang="ar-EG" sz="4800" dirty="0">
                <a:solidFill>
                  <a:prstClr val="white"/>
                </a:solidFill>
              </a:rPr>
              <a:t>الاله الوحيد.</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Markoc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pi`apoctoloc</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err="1">
                <a:solidFill>
                  <a:prstClr val="white"/>
                </a:solidFill>
                <a:latin typeface="CS Avva Shenouda" pitchFamily="34" charset="0"/>
              </a:rPr>
              <a:t>ouoh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pi`eu`aggelictyc</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err="1">
                <a:solidFill>
                  <a:prstClr val="white"/>
                </a:solidFill>
                <a:latin typeface="CS Avva Shenouda" pitchFamily="34" charset="0"/>
              </a:rPr>
              <a:t>pime;re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ni`mkauh</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pimonogenyc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nNou</a:t>
            </a:r>
            <a:r>
              <a:rPr lang="fr-FR" sz="4000" dirty="0">
                <a:solidFill>
                  <a:prstClr val="white"/>
                </a:solidFill>
                <a:latin typeface="CS Avva Shenouda" pitchFamily="34" charset="0"/>
              </a:rPr>
              <a:t>].</a:t>
            </a:r>
            <a:endParaRPr lang="fr-FR" sz="3600" dirty="0">
              <a:solidFill>
                <a:prstClr val="white"/>
              </a:solidFill>
              <a:latin typeface="CS Avva Shenouda" pitchFamily="34" charset="0"/>
            </a:endParaRPr>
          </a:p>
        </p:txBody>
      </p:sp>
      <p:sp>
        <p:nvSpPr>
          <p:cNvPr id="7" name="Rectangle 6"/>
          <p:cNvSpPr/>
          <p:nvPr/>
        </p:nvSpPr>
        <p:spPr>
          <a:xfrm>
            <a:off x="1991544" y="3959188"/>
            <a:ext cx="8136904" cy="2308324"/>
          </a:xfrm>
          <a:prstGeom prst="rect">
            <a:avLst/>
          </a:prstGeom>
        </p:spPr>
        <p:txBody>
          <a:bodyPr wrap="square">
            <a:spAutoFit/>
          </a:bodyPr>
          <a:lstStyle/>
          <a:p>
            <a:pPr algn="ctr"/>
            <a:r>
              <a:rPr lang="fr-FR" sz="3600" b="1" dirty="0">
                <a:solidFill>
                  <a:prstClr val="white"/>
                </a:solidFill>
                <a:latin typeface="Book Antiqua" pitchFamily="18" charset="0"/>
              </a:rPr>
              <a:t>Marc, ô toi le saint apôtre</a:t>
            </a:r>
          </a:p>
          <a:p>
            <a:pPr algn="ctr"/>
            <a:r>
              <a:rPr lang="fr-FR" sz="3600" b="1" dirty="0">
                <a:solidFill>
                  <a:prstClr val="white"/>
                </a:solidFill>
                <a:latin typeface="Book Antiqua" pitchFamily="18" charset="0"/>
              </a:rPr>
              <a:t>Et aussi l’évangéliste</a:t>
            </a:r>
          </a:p>
          <a:p>
            <a:pPr algn="ctr"/>
            <a:r>
              <a:rPr lang="fr-FR" sz="3600" b="1" dirty="0">
                <a:solidFill>
                  <a:prstClr val="white"/>
                </a:solidFill>
                <a:latin typeface="Book Antiqua" pitchFamily="18" charset="0"/>
              </a:rPr>
              <a:t>Le témoin de la passion</a:t>
            </a:r>
          </a:p>
          <a:p>
            <a:pPr algn="ctr"/>
            <a:r>
              <a:rPr lang="fr-FR" sz="3600" b="1" dirty="0">
                <a:solidFill>
                  <a:prstClr val="white"/>
                </a:solidFill>
                <a:latin typeface="Book Antiqua" pitchFamily="18" charset="0"/>
              </a:rPr>
              <a:t>La Passion du Dieu Unique</a:t>
            </a:r>
          </a:p>
        </p:txBody>
      </p:sp>
      <p:sp>
        <p:nvSpPr>
          <p:cNvPr id="2" name="ZoneTexte 1">
            <a:extLst>
              <a:ext uri="{FF2B5EF4-FFF2-40B4-BE49-F238E27FC236}">
                <a16:creationId xmlns:a16="http://schemas.microsoft.com/office/drawing/2014/main" id="{A52A0AD5-9103-1CA9-4B6F-9F6C505855B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Marc</a:t>
            </a:r>
          </a:p>
        </p:txBody>
      </p:sp>
      <p:sp>
        <p:nvSpPr>
          <p:cNvPr id="3" name="ZoneTexte 2">
            <a:hlinkClick r:id="rId2" action="ppaction://hlinksldjump"/>
            <a:extLst>
              <a:ext uri="{FF2B5EF4-FFF2-40B4-BE49-F238E27FC236}">
                <a16:creationId xmlns:a16="http://schemas.microsoft.com/office/drawing/2014/main" id="{A241D93A-9104-1229-1048-B1B36A468B6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08071718"/>
      </p:ext>
    </p:extLst>
  </p:cSld>
  <p:clrMapOvr>
    <a:masterClrMapping/>
  </p:clrMapOvr>
  <p:transition/>
</p:sld>
</file>

<file path=ppt/slides/slide75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أتيت وأنرت </a:t>
            </a:r>
            <a:endParaRPr lang="fr-FR" sz="4800" dirty="0">
              <a:solidFill>
                <a:prstClr val="white"/>
              </a:solidFill>
            </a:endParaRPr>
          </a:p>
          <a:p>
            <a:pPr algn="just" rtl="1"/>
            <a:r>
              <a:rPr lang="ar-EG" sz="4800" dirty="0">
                <a:solidFill>
                  <a:prstClr val="white"/>
                </a:solidFill>
              </a:rPr>
              <a:t>لنا </a:t>
            </a:r>
            <a:r>
              <a:rPr lang="ar-EG" sz="4800" dirty="0" err="1">
                <a:solidFill>
                  <a:prstClr val="white"/>
                </a:solidFill>
              </a:rPr>
              <a:t>بانجيلك</a:t>
            </a:r>
            <a:r>
              <a:rPr lang="fr-FR" sz="4800" dirty="0">
                <a:solidFill>
                  <a:prstClr val="white"/>
                </a:solidFill>
              </a:rPr>
              <a:t> </a:t>
            </a:r>
          </a:p>
          <a:p>
            <a:pPr algn="just" rtl="1"/>
            <a:r>
              <a:rPr lang="ar-EG" sz="4800" dirty="0">
                <a:solidFill>
                  <a:prstClr val="white"/>
                </a:solidFill>
              </a:rPr>
              <a:t>وعلمتنا الآب والابن </a:t>
            </a:r>
            <a:endParaRPr lang="fr-FR" sz="4800" dirty="0">
              <a:solidFill>
                <a:prstClr val="white"/>
              </a:solidFill>
            </a:endParaRPr>
          </a:p>
          <a:p>
            <a:pPr algn="just" rtl="1"/>
            <a:r>
              <a:rPr lang="ar-EG" sz="4800" dirty="0">
                <a:solidFill>
                  <a:prstClr val="white"/>
                </a:solidFill>
              </a:rPr>
              <a:t>والروح</a:t>
            </a:r>
            <a:r>
              <a:rPr lang="fr-FR" sz="4800" dirty="0">
                <a:solidFill>
                  <a:prstClr val="white"/>
                </a:solidFill>
              </a:rPr>
              <a:t> </a:t>
            </a:r>
            <a:r>
              <a:rPr lang="ar-EG" sz="4800" dirty="0">
                <a:solidFill>
                  <a:prstClr val="white"/>
                </a:solidFill>
              </a:rPr>
              <a:t>القدس.</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Ak`i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ak`erouwini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eron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hiten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pek`eu`aggelion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ak`tcabon</a:t>
            </a:r>
            <a:r>
              <a:rPr lang="fr-FR" sz="4000" dirty="0">
                <a:solidFill>
                  <a:prstClr val="white"/>
                </a:solidFill>
                <a:latin typeface="CS Avva Shenouda" pitchFamily="34" charset="0"/>
              </a:rPr>
              <a:t> `m`</a:t>
            </a:r>
            <a:r>
              <a:rPr lang="fr-FR" sz="4000" dirty="0" err="1">
                <a:solidFill>
                  <a:prstClr val="white"/>
                </a:solidFill>
                <a:latin typeface="CS Avva Shenouda" pitchFamily="34" charset="0"/>
              </a:rPr>
              <a:t>Viwt</a:t>
            </a:r>
            <a:r>
              <a:rPr lang="fr-FR" sz="4000" dirty="0">
                <a:solidFill>
                  <a:prstClr val="white"/>
                </a:solidFill>
                <a:latin typeface="CS Avva Shenouda" pitchFamily="34" charset="0"/>
              </a:rPr>
              <a:t> nem</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psyri</a:t>
            </a:r>
            <a:r>
              <a:rPr lang="fr-FR" sz="4000" dirty="0">
                <a:solidFill>
                  <a:prstClr val="white"/>
                </a:solidFill>
                <a:latin typeface="CS Avva Shenouda" pitchFamily="34" charset="0"/>
              </a:rPr>
              <a:t> @ nem </a:t>
            </a:r>
            <a:r>
              <a:rPr lang="fr-FR" sz="4000" dirty="0" err="1">
                <a:solidFill>
                  <a:prstClr val="white"/>
                </a:solidFill>
                <a:latin typeface="CS Avva Shenouda" pitchFamily="34" charset="0"/>
              </a:rPr>
              <a:t>Pi`pneuma</a:t>
            </a:r>
            <a:r>
              <a:rPr lang="fr-FR" sz="4000" dirty="0">
                <a:solidFill>
                  <a:prstClr val="white"/>
                </a:solidFill>
                <a:latin typeface="CS Avva Shenouda" pitchFamily="34" charset="0"/>
              </a:rPr>
              <a:t> =e=;=u.</a:t>
            </a:r>
          </a:p>
        </p:txBody>
      </p:sp>
      <p:sp>
        <p:nvSpPr>
          <p:cNvPr id="7" name="Rectangle 6"/>
          <p:cNvSpPr/>
          <p:nvPr/>
        </p:nvSpPr>
        <p:spPr>
          <a:xfrm>
            <a:off x="2863772" y="3959188"/>
            <a:ext cx="6408712" cy="2308324"/>
          </a:xfrm>
          <a:prstGeom prst="rect">
            <a:avLst/>
          </a:prstGeom>
        </p:spPr>
        <p:txBody>
          <a:bodyPr wrap="square">
            <a:spAutoFit/>
          </a:bodyPr>
          <a:lstStyle/>
          <a:p>
            <a:pPr algn="ctr"/>
            <a:r>
              <a:rPr lang="fr-FR" sz="3600" b="1" dirty="0">
                <a:solidFill>
                  <a:prstClr val="white"/>
                </a:solidFill>
                <a:latin typeface="Book Antiqua" pitchFamily="18" charset="0"/>
              </a:rPr>
              <a:t>Tu vins et nous apportas</a:t>
            </a:r>
          </a:p>
          <a:p>
            <a:pPr algn="ctr"/>
            <a:r>
              <a:rPr lang="fr-FR" sz="3600" b="1" dirty="0">
                <a:solidFill>
                  <a:prstClr val="white"/>
                </a:solidFill>
                <a:latin typeface="Book Antiqua" pitchFamily="18" charset="0"/>
              </a:rPr>
              <a:t>Lumière de ton Evangile</a:t>
            </a:r>
          </a:p>
          <a:p>
            <a:pPr algn="ctr"/>
            <a:r>
              <a:rPr lang="fr-FR" sz="3600" b="1" dirty="0">
                <a:solidFill>
                  <a:prstClr val="white"/>
                </a:solidFill>
                <a:latin typeface="Book Antiqua" pitchFamily="18" charset="0"/>
              </a:rPr>
              <a:t>Et tu nous as enseigné</a:t>
            </a:r>
          </a:p>
          <a:p>
            <a:pPr algn="ctr"/>
            <a:r>
              <a:rPr lang="fr-FR" sz="3600" b="1" dirty="0">
                <a:solidFill>
                  <a:prstClr val="white"/>
                </a:solidFill>
                <a:latin typeface="Book Antiqua" pitchFamily="18" charset="0"/>
              </a:rPr>
              <a:t>Père et Fils et Saint Esprit</a:t>
            </a:r>
          </a:p>
        </p:txBody>
      </p:sp>
      <p:sp>
        <p:nvSpPr>
          <p:cNvPr id="2" name="ZoneTexte 1">
            <a:extLst>
              <a:ext uri="{FF2B5EF4-FFF2-40B4-BE49-F238E27FC236}">
                <a16:creationId xmlns:a16="http://schemas.microsoft.com/office/drawing/2014/main" id="{6FDEAA3A-2D91-9827-0E11-8DFB5134630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Marc</a:t>
            </a:r>
          </a:p>
        </p:txBody>
      </p:sp>
      <p:sp>
        <p:nvSpPr>
          <p:cNvPr id="3" name="ZoneTexte 2">
            <a:hlinkClick r:id="rId2" action="ppaction://hlinksldjump"/>
            <a:extLst>
              <a:ext uri="{FF2B5EF4-FFF2-40B4-BE49-F238E27FC236}">
                <a16:creationId xmlns:a16="http://schemas.microsoft.com/office/drawing/2014/main" id="{AC6EC67C-3BA2-BFDC-56EB-E9F2D6C541A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85415961"/>
      </p:ext>
    </p:extLst>
  </p:cSld>
  <p:clrMapOvr>
    <a:masterClrMapping/>
  </p:clrMapOvr>
  <p:transition/>
</p:sld>
</file>

<file path=ppt/slides/slide75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وأخرجتنا من الظلمة </a:t>
            </a:r>
            <a:endParaRPr lang="fr-FR" sz="4800" dirty="0">
              <a:solidFill>
                <a:prstClr val="white"/>
              </a:solidFill>
            </a:endParaRPr>
          </a:p>
          <a:p>
            <a:pPr algn="just" rtl="1"/>
            <a:r>
              <a:rPr lang="ar-EG" sz="4800" dirty="0">
                <a:solidFill>
                  <a:prstClr val="white"/>
                </a:solidFill>
              </a:rPr>
              <a:t>الى</a:t>
            </a:r>
            <a:r>
              <a:rPr lang="fr-FR" sz="4800" dirty="0">
                <a:solidFill>
                  <a:prstClr val="white"/>
                </a:solidFill>
              </a:rPr>
              <a:t> </a:t>
            </a:r>
            <a:r>
              <a:rPr lang="ar-EG" sz="4800" dirty="0">
                <a:solidFill>
                  <a:prstClr val="white"/>
                </a:solidFill>
              </a:rPr>
              <a:t>النور </a:t>
            </a:r>
            <a:r>
              <a:rPr lang="ar-EG" sz="4800" dirty="0" err="1">
                <a:solidFill>
                  <a:prstClr val="white"/>
                </a:solidFill>
              </a:rPr>
              <a:t>الحقيقى</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وأطعمتنا</a:t>
            </a:r>
            <a:r>
              <a:rPr lang="fr-FR" sz="4800" dirty="0">
                <a:solidFill>
                  <a:prstClr val="white"/>
                </a:solidFill>
              </a:rPr>
              <a:t> </a:t>
            </a:r>
            <a:r>
              <a:rPr lang="ar-EG" sz="4800" dirty="0">
                <a:solidFill>
                  <a:prstClr val="white"/>
                </a:solidFill>
              </a:rPr>
              <a:t>خبز الحياة </a:t>
            </a:r>
            <a:endParaRPr lang="fr-FR" sz="4800" dirty="0">
              <a:solidFill>
                <a:prstClr val="white"/>
              </a:solidFill>
            </a:endParaRPr>
          </a:p>
          <a:p>
            <a:pPr algn="just" rtl="1"/>
            <a:r>
              <a:rPr lang="ar-EG" sz="4800" dirty="0">
                <a:solidFill>
                  <a:prstClr val="white"/>
                </a:solidFill>
              </a:rPr>
              <a:t>الذي نزل من</a:t>
            </a:r>
            <a:r>
              <a:rPr lang="fr-FR" sz="4800" dirty="0">
                <a:solidFill>
                  <a:prstClr val="white"/>
                </a:solidFill>
              </a:rPr>
              <a:t> </a:t>
            </a:r>
            <a:r>
              <a:rPr lang="ar-EG" sz="4800" dirty="0">
                <a:solidFill>
                  <a:prstClr val="white"/>
                </a:solidFill>
              </a:rPr>
              <a:t>السماء.</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err="1">
                <a:solidFill>
                  <a:prstClr val="white"/>
                </a:solidFill>
                <a:latin typeface="CS Avva Shenouda" pitchFamily="34" charset="0"/>
              </a:rPr>
              <a:t>Akenten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ebolqen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p,aki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eqoun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epiouwini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mmyi</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err="1">
                <a:solidFill>
                  <a:prstClr val="white"/>
                </a:solidFill>
                <a:latin typeface="CS Avva Shenouda" pitchFamily="34" charset="0"/>
              </a:rPr>
              <a:t>aktemmon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mpiwik</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pwnq</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etaf`i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epecyt</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ebolqen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tve</a:t>
            </a:r>
            <a:r>
              <a:rPr lang="fr-FR" sz="4000" dirty="0">
                <a:solidFill>
                  <a:prstClr val="white"/>
                </a:solidFill>
                <a:latin typeface="CS Avva Shenouda" pitchFamily="34" charset="0"/>
              </a:rPr>
              <a:t>.</a:t>
            </a:r>
          </a:p>
        </p:txBody>
      </p:sp>
      <p:sp>
        <p:nvSpPr>
          <p:cNvPr id="7" name="Rectangle 6"/>
          <p:cNvSpPr/>
          <p:nvPr/>
        </p:nvSpPr>
        <p:spPr>
          <a:xfrm>
            <a:off x="2639616" y="3959188"/>
            <a:ext cx="6840760" cy="2308324"/>
          </a:xfrm>
          <a:prstGeom prst="rect">
            <a:avLst/>
          </a:prstGeom>
        </p:spPr>
        <p:txBody>
          <a:bodyPr wrap="square">
            <a:spAutoFit/>
          </a:bodyPr>
          <a:lstStyle/>
          <a:p>
            <a:pPr algn="ctr"/>
            <a:r>
              <a:rPr lang="fr-FR" sz="3600" b="1" dirty="0">
                <a:solidFill>
                  <a:prstClr val="white"/>
                </a:solidFill>
                <a:latin typeface="Book Antiqua" pitchFamily="18" charset="0"/>
              </a:rPr>
              <a:t>Des ténèbres, tu nous sortis</a:t>
            </a:r>
          </a:p>
          <a:p>
            <a:pPr algn="ctr"/>
            <a:r>
              <a:rPr lang="fr-FR" sz="3600" b="1" dirty="0">
                <a:solidFill>
                  <a:prstClr val="white"/>
                </a:solidFill>
                <a:latin typeface="Book Antiqua" pitchFamily="18" charset="0"/>
              </a:rPr>
              <a:t>Vers la lumière véritable</a:t>
            </a:r>
          </a:p>
          <a:p>
            <a:pPr algn="ctr"/>
            <a:r>
              <a:rPr lang="fr-FR" sz="3600" b="1" dirty="0">
                <a:solidFill>
                  <a:prstClr val="white"/>
                </a:solidFill>
                <a:latin typeface="Book Antiqua" pitchFamily="18" charset="0"/>
              </a:rPr>
              <a:t>Nous nourris du Pain de Vie</a:t>
            </a:r>
          </a:p>
          <a:p>
            <a:pPr algn="ctr"/>
            <a:r>
              <a:rPr lang="fr-FR" sz="3600" b="1" dirty="0">
                <a:solidFill>
                  <a:prstClr val="white"/>
                </a:solidFill>
                <a:latin typeface="Book Antiqua" pitchFamily="18" charset="0"/>
              </a:rPr>
              <a:t>Qui est descendu du ciel</a:t>
            </a:r>
          </a:p>
        </p:txBody>
      </p:sp>
      <p:sp>
        <p:nvSpPr>
          <p:cNvPr id="2" name="ZoneTexte 1">
            <a:extLst>
              <a:ext uri="{FF2B5EF4-FFF2-40B4-BE49-F238E27FC236}">
                <a16:creationId xmlns:a16="http://schemas.microsoft.com/office/drawing/2014/main" id="{576F3680-D113-D0CD-B738-EAE988AD4C1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Marc</a:t>
            </a:r>
          </a:p>
        </p:txBody>
      </p:sp>
      <p:sp>
        <p:nvSpPr>
          <p:cNvPr id="3" name="ZoneTexte 2">
            <a:hlinkClick r:id="rId2" action="ppaction://hlinksldjump"/>
            <a:extLst>
              <a:ext uri="{FF2B5EF4-FFF2-40B4-BE49-F238E27FC236}">
                <a16:creationId xmlns:a16="http://schemas.microsoft.com/office/drawing/2014/main" id="{03095DFF-D1B1-293D-2532-CE361A5A45D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09546933"/>
      </p:ext>
    </p:extLst>
  </p:cSld>
  <p:clrMapOvr>
    <a:masterClrMapping/>
  </p:clrMapOvr>
  <p:transition/>
</p:sld>
</file>

<file path=ppt/slides/slide75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62736" cy="2800767"/>
          </a:xfrm>
          <a:prstGeom prst="rect">
            <a:avLst/>
          </a:prstGeom>
        </p:spPr>
        <p:txBody>
          <a:bodyPr wrap="square">
            <a:spAutoFit/>
          </a:bodyPr>
          <a:lstStyle/>
          <a:p>
            <a:pPr algn="just" rtl="1"/>
            <a:r>
              <a:rPr lang="ar-EG" sz="4400" dirty="0">
                <a:solidFill>
                  <a:prstClr val="white"/>
                </a:solidFill>
              </a:rPr>
              <a:t>تباركت بك </a:t>
            </a:r>
            <a:endParaRPr lang="fr-FR" sz="4400" dirty="0">
              <a:solidFill>
                <a:prstClr val="white"/>
              </a:solidFill>
            </a:endParaRPr>
          </a:p>
          <a:p>
            <a:pPr algn="just" rtl="1"/>
            <a:r>
              <a:rPr lang="ar-EG" sz="4400" dirty="0">
                <a:solidFill>
                  <a:prstClr val="white"/>
                </a:solidFill>
              </a:rPr>
              <a:t>كل قبائل</a:t>
            </a:r>
            <a:r>
              <a:rPr lang="fr-FR" sz="4400" dirty="0">
                <a:solidFill>
                  <a:prstClr val="white"/>
                </a:solidFill>
              </a:rPr>
              <a:t> </a:t>
            </a:r>
            <a:r>
              <a:rPr lang="ar-EG" sz="4400" dirty="0">
                <a:solidFill>
                  <a:prstClr val="white"/>
                </a:solidFill>
              </a:rPr>
              <a:t>الأرض. </a:t>
            </a:r>
            <a:endParaRPr lang="fr-FR" sz="4400" dirty="0">
              <a:solidFill>
                <a:prstClr val="white"/>
              </a:solidFill>
            </a:endParaRPr>
          </a:p>
          <a:p>
            <a:pPr algn="just" rtl="1"/>
            <a:r>
              <a:rPr lang="ar-EG" sz="4400" dirty="0">
                <a:solidFill>
                  <a:prstClr val="white"/>
                </a:solidFill>
              </a:rPr>
              <a:t>وأقوالك بلغت </a:t>
            </a:r>
            <a:endParaRPr lang="fr-FR" sz="4400" dirty="0">
              <a:solidFill>
                <a:prstClr val="white"/>
              </a:solidFill>
            </a:endParaRPr>
          </a:p>
          <a:p>
            <a:pPr algn="just" rtl="1"/>
            <a:r>
              <a:rPr lang="ar-EG" sz="4400" dirty="0">
                <a:solidFill>
                  <a:prstClr val="white"/>
                </a:solidFill>
              </a:rPr>
              <a:t>الى</a:t>
            </a:r>
            <a:r>
              <a:rPr lang="fr-FR" sz="4400" dirty="0">
                <a:solidFill>
                  <a:prstClr val="white"/>
                </a:solidFill>
              </a:rPr>
              <a:t> </a:t>
            </a:r>
            <a:r>
              <a:rPr lang="ar-EG" sz="4400" dirty="0">
                <a:solidFill>
                  <a:prstClr val="white"/>
                </a:solidFill>
              </a:rPr>
              <a:t>أقطار المسكونة</a:t>
            </a:r>
            <a:endParaRPr lang="fr-FR" sz="44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¿Au[</a:t>
            </a:r>
            <a:r>
              <a:rPr lang="fr-FR" sz="3600" dirty="0" err="1">
                <a:solidFill>
                  <a:prstClr val="white"/>
                </a:solidFill>
                <a:latin typeface="CS Avva Shenouda" pitchFamily="34" charset="0"/>
              </a:rPr>
              <a:t>i`cmou</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qryi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nqytk</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nivuly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br>
              <a:rPr lang="fr-FR" sz="3600" dirty="0">
                <a:solidFill>
                  <a:prstClr val="white"/>
                </a:solidFill>
                <a:latin typeface="CS Avva Shenouda" pitchFamily="34" charset="0"/>
              </a:rPr>
            </a:br>
            <a:r>
              <a:rPr lang="fr-FR" sz="3600" dirty="0">
                <a:solidFill>
                  <a:prstClr val="white"/>
                </a:solidFill>
                <a:latin typeface="CS Avva Shenouda" pitchFamily="34" charset="0"/>
              </a:rPr>
              <a:t>`</a:t>
            </a:r>
            <a:r>
              <a:rPr lang="fr-FR" sz="3600" dirty="0" err="1">
                <a:solidFill>
                  <a:prstClr val="white"/>
                </a:solidFill>
                <a:latin typeface="CS Avva Shenouda" pitchFamily="34" charset="0"/>
              </a:rPr>
              <a:t>pkahi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nekcaji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auvoh</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auryjc</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oikoumeny</a:t>
            </a:r>
            <a:r>
              <a:rPr lang="fr-FR" sz="3600" dirty="0">
                <a:solidFill>
                  <a:prstClr val="white"/>
                </a:solidFill>
                <a:latin typeface="CS Avva Shenouda" pitchFamily="34" charset="0"/>
              </a:rPr>
              <a:t>.</a:t>
            </a:r>
          </a:p>
        </p:txBody>
      </p:sp>
      <p:sp>
        <p:nvSpPr>
          <p:cNvPr id="7" name="Rectangle 6"/>
          <p:cNvSpPr/>
          <p:nvPr/>
        </p:nvSpPr>
        <p:spPr>
          <a:xfrm>
            <a:off x="1847528" y="3959188"/>
            <a:ext cx="8568952" cy="2308324"/>
          </a:xfrm>
          <a:prstGeom prst="rect">
            <a:avLst/>
          </a:prstGeom>
        </p:spPr>
        <p:txBody>
          <a:bodyPr wrap="square">
            <a:spAutoFit/>
          </a:bodyPr>
          <a:lstStyle/>
          <a:p>
            <a:pPr algn="ctr"/>
            <a:r>
              <a:rPr lang="fr-FR" sz="3600" b="1" dirty="0">
                <a:solidFill>
                  <a:prstClr val="white"/>
                </a:solidFill>
                <a:latin typeface="Book Antiqua" pitchFamily="18" charset="0"/>
              </a:rPr>
              <a:t>Par toi ont été bénies</a:t>
            </a:r>
          </a:p>
          <a:p>
            <a:pPr algn="ctr"/>
            <a:r>
              <a:rPr lang="fr-FR" sz="3600" b="1" dirty="0">
                <a:solidFill>
                  <a:prstClr val="white"/>
                </a:solidFill>
                <a:latin typeface="Book Antiqua" pitchFamily="18" charset="0"/>
              </a:rPr>
              <a:t>Toutes les tribus de la terre</a:t>
            </a:r>
          </a:p>
          <a:p>
            <a:pPr algn="ctr"/>
            <a:r>
              <a:rPr lang="fr-FR" sz="3600" b="1" dirty="0">
                <a:solidFill>
                  <a:prstClr val="white"/>
                </a:solidFill>
                <a:latin typeface="Book Antiqua" pitchFamily="18" charset="0"/>
              </a:rPr>
              <a:t>Tes paroles avaient atteint</a:t>
            </a:r>
          </a:p>
          <a:p>
            <a:pPr algn="ctr"/>
            <a:r>
              <a:rPr lang="fr-FR" sz="3600" b="1" dirty="0">
                <a:solidFill>
                  <a:prstClr val="white"/>
                </a:solidFill>
                <a:latin typeface="Book Antiqua" pitchFamily="18" charset="0"/>
              </a:rPr>
              <a:t>Toutes les contrées du monde</a:t>
            </a:r>
          </a:p>
        </p:txBody>
      </p:sp>
      <p:sp>
        <p:nvSpPr>
          <p:cNvPr id="2" name="ZoneTexte 1">
            <a:extLst>
              <a:ext uri="{FF2B5EF4-FFF2-40B4-BE49-F238E27FC236}">
                <a16:creationId xmlns:a16="http://schemas.microsoft.com/office/drawing/2014/main" id="{C2C51E0D-2E4B-CC17-1DD2-079B57D770E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Marc</a:t>
            </a:r>
          </a:p>
        </p:txBody>
      </p:sp>
      <p:sp>
        <p:nvSpPr>
          <p:cNvPr id="3" name="ZoneTexte 2">
            <a:hlinkClick r:id="rId2" action="ppaction://hlinksldjump"/>
            <a:extLst>
              <a:ext uri="{FF2B5EF4-FFF2-40B4-BE49-F238E27FC236}">
                <a16:creationId xmlns:a16="http://schemas.microsoft.com/office/drawing/2014/main" id="{DD8BE322-A324-53DE-DEF4-4EC3EC2EC67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06267051"/>
      </p:ext>
    </p:extLst>
  </p:cSld>
  <p:clrMapOvr>
    <a:masterClrMapping/>
  </p:clrMapOvr>
  <p:transition/>
</p:sld>
</file>

<file path=ppt/slides/slide75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السلام لك أيها الشهيد</a:t>
            </a:r>
          </a:p>
          <a:p>
            <a:pPr algn="just" rtl="1"/>
            <a:r>
              <a:rPr lang="ar-EG" sz="4800" dirty="0">
                <a:solidFill>
                  <a:prstClr val="white"/>
                </a:solidFill>
              </a:rPr>
              <a:t>السلام </a:t>
            </a:r>
            <a:r>
              <a:rPr lang="ar-EG" sz="4800" dirty="0" err="1">
                <a:solidFill>
                  <a:prstClr val="white"/>
                </a:solidFill>
              </a:rPr>
              <a:t>للانجيلى</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السلام</a:t>
            </a:r>
            <a:r>
              <a:rPr lang="fr-FR" sz="4800" dirty="0">
                <a:solidFill>
                  <a:prstClr val="white"/>
                </a:solidFill>
              </a:rPr>
              <a:t> </a:t>
            </a:r>
            <a:r>
              <a:rPr lang="ar-EG" sz="4800" dirty="0">
                <a:solidFill>
                  <a:prstClr val="white"/>
                </a:solidFill>
              </a:rPr>
              <a:t>للرسول </a:t>
            </a:r>
            <a:endParaRPr lang="fr-FR" sz="4800" dirty="0">
              <a:solidFill>
                <a:prstClr val="white"/>
              </a:solidFill>
            </a:endParaRPr>
          </a:p>
          <a:p>
            <a:pPr algn="just" rtl="1"/>
            <a:r>
              <a:rPr lang="ar-EG" sz="4800" dirty="0">
                <a:solidFill>
                  <a:prstClr val="white"/>
                </a:solidFill>
              </a:rPr>
              <a:t>مرقس ناظر الاله.</a:t>
            </a:r>
            <a:endParaRPr lang="fr-FR" sz="4800" dirty="0">
              <a:solidFill>
                <a:prstClr val="white"/>
              </a:solidFill>
            </a:endParaRPr>
          </a:p>
        </p:txBody>
      </p:sp>
      <p:sp>
        <p:nvSpPr>
          <p:cNvPr id="6" name="Rectangle 5"/>
          <p:cNvSpPr/>
          <p:nvPr/>
        </p:nvSpPr>
        <p:spPr>
          <a:xfrm>
            <a:off x="487644" y="332656"/>
            <a:ext cx="6040404" cy="2554545"/>
          </a:xfrm>
          <a:prstGeom prst="rect">
            <a:avLst/>
          </a:prstGeom>
        </p:spPr>
        <p:txBody>
          <a:bodyPr wrap="square">
            <a:spAutoFit/>
          </a:bodyPr>
          <a:lstStyle/>
          <a:p>
            <a:pPr algn="just"/>
            <a:r>
              <a:rPr lang="pl-PL" sz="4000" dirty="0">
                <a:solidFill>
                  <a:prstClr val="white"/>
                </a:solidFill>
                <a:latin typeface="CS Avva Shenouda" pitchFamily="34" charset="0"/>
              </a:rPr>
              <a:t>&lt;ere nak `w pimarturoc@</a:t>
            </a:r>
            <a:r>
              <a:rPr lang="fr-FR" sz="4000" dirty="0">
                <a:solidFill>
                  <a:prstClr val="white"/>
                </a:solidFill>
                <a:latin typeface="CS Avva Shenouda" pitchFamily="34" charset="0"/>
              </a:rPr>
              <a:t> </a:t>
            </a:r>
            <a:r>
              <a:rPr lang="pl-PL" sz="4000" dirty="0">
                <a:solidFill>
                  <a:prstClr val="white"/>
                </a:solidFill>
                <a:latin typeface="CS Avva Shenouda" pitchFamily="34" charset="0"/>
              </a:rPr>
              <a:t>,ere pi`eu`aggelictyc@ ,ere</a:t>
            </a:r>
            <a:r>
              <a:rPr lang="fr-FR" sz="4000" dirty="0">
                <a:solidFill>
                  <a:prstClr val="white"/>
                </a:solidFill>
                <a:latin typeface="CS Avva Shenouda" pitchFamily="34" charset="0"/>
              </a:rPr>
              <a:t> </a:t>
            </a:r>
            <a:r>
              <a:rPr lang="pl-PL" sz="4000" dirty="0">
                <a:solidFill>
                  <a:prstClr val="white"/>
                </a:solidFill>
                <a:latin typeface="CS Avva Shenouda" pitchFamily="34" charset="0"/>
              </a:rPr>
              <a:t>pi`apoctloc@ abba Markoc</a:t>
            </a:r>
            <a:r>
              <a:rPr lang="fr-FR" sz="4000" dirty="0">
                <a:solidFill>
                  <a:prstClr val="white"/>
                </a:solidFill>
                <a:latin typeface="CS Avva Shenouda" pitchFamily="34" charset="0"/>
              </a:rPr>
              <a:t> </a:t>
            </a:r>
            <a:r>
              <a:rPr lang="pl-PL" sz="4000" dirty="0">
                <a:solidFill>
                  <a:prstClr val="white"/>
                </a:solidFill>
                <a:latin typeface="CS Avva Shenouda" pitchFamily="34" charset="0"/>
              </a:rPr>
              <a:t>pi;ewrimoc.</a:t>
            </a:r>
            <a:endParaRPr lang="fr-FR" sz="4000" dirty="0">
              <a:solidFill>
                <a:prstClr val="white"/>
              </a:solidFill>
              <a:latin typeface="CS Avva Shenouda" pitchFamily="34" charset="0"/>
            </a:endParaRPr>
          </a:p>
        </p:txBody>
      </p:sp>
      <p:sp>
        <p:nvSpPr>
          <p:cNvPr id="7" name="Rectangle 6"/>
          <p:cNvSpPr/>
          <p:nvPr/>
        </p:nvSpPr>
        <p:spPr>
          <a:xfrm>
            <a:off x="1847528" y="3959188"/>
            <a:ext cx="8496944" cy="2308324"/>
          </a:xfrm>
          <a:prstGeom prst="rect">
            <a:avLst/>
          </a:prstGeom>
        </p:spPr>
        <p:txBody>
          <a:bodyPr wrap="square">
            <a:spAutoFit/>
          </a:bodyPr>
          <a:lstStyle/>
          <a:p>
            <a:pPr algn="ctr"/>
            <a:r>
              <a:rPr lang="fr-FR" sz="3600" b="1" dirty="0">
                <a:solidFill>
                  <a:prstClr val="white"/>
                </a:solidFill>
                <a:latin typeface="Book Antiqua" pitchFamily="18" charset="0"/>
              </a:rPr>
              <a:t>Salut à toi ô martyr, </a:t>
            </a:r>
          </a:p>
          <a:p>
            <a:pPr algn="ctr"/>
            <a:r>
              <a:rPr lang="fr-FR" sz="3600" b="1" dirty="0">
                <a:solidFill>
                  <a:prstClr val="white"/>
                </a:solidFill>
                <a:latin typeface="Book Antiqua" pitchFamily="18" charset="0"/>
              </a:rPr>
              <a:t>salut à l’évangéliste, </a:t>
            </a:r>
          </a:p>
          <a:p>
            <a:pPr algn="ctr"/>
            <a:r>
              <a:rPr lang="fr-FR" sz="3600" b="1" dirty="0">
                <a:solidFill>
                  <a:prstClr val="white"/>
                </a:solidFill>
                <a:latin typeface="Book Antiqua" pitchFamily="18" charset="0"/>
              </a:rPr>
              <a:t>salut à l’apôtre, Marc : </a:t>
            </a:r>
          </a:p>
          <a:p>
            <a:pPr algn="ctr"/>
            <a:r>
              <a:rPr lang="fr-FR" sz="3600" b="1" dirty="0">
                <a:solidFill>
                  <a:prstClr val="white"/>
                </a:solidFill>
                <a:latin typeface="Book Antiqua" pitchFamily="18" charset="0"/>
              </a:rPr>
              <a:t>le contemplateur de Dieu.</a:t>
            </a:r>
          </a:p>
        </p:txBody>
      </p:sp>
      <p:sp>
        <p:nvSpPr>
          <p:cNvPr id="2" name="ZoneTexte 1">
            <a:extLst>
              <a:ext uri="{FF2B5EF4-FFF2-40B4-BE49-F238E27FC236}">
                <a16:creationId xmlns:a16="http://schemas.microsoft.com/office/drawing/2014/main" id="{43919EA8-626B-FAB6-3930-531A1B22C21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Marc</a:t>
            </a:r>
          </a:p>
        </p:txBody>
      </p:sp>
      <p:sp>
        <p:nvSpPr>
          <p:cNvPr id="3" name="ZoneTexte 2">
            <a:hlinkClick r:id="rId2" action="ppaction://hlinksldjump"/>
            <a:extLst>
              <a:ext uri="{FF2B5EF4-FFF2-40B4-BE49-F238E27FC236}">
                <a16:creationId xmlns:a16="http://schemas.microsoft.com/office/drawing/2014/main" id="{27B40FE2-84D6-4928-9802-D6FD5D6A171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28167915"/>
      </p:ext>
    </p:extLst>
  </p:cSld>
  <p:clrMapOvr>
    <a:masterClrMapping/>
  </p:clrMapOvr>
  <p:transition/>
</p:sld>
</file>

<file path=ppt/slides/slide75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أطلب..</a:t>
            </a:r>
            <a:endParaRPr lang="fr-FR" sz="4800" dirty="0">
              <a:solidFill>
                <a:prstClr val="white"/>
              </a:solidFill>
            </a:endParaRPr>
          </a:p>
          <a:p>
            <a:pPr algn="r" rtl="1"/>
            <a:r>
              <a:rPr lang="ar-EG" sz="4800" dirty="0">
                <a:solidFill>
                  <a:prstClr val="white"/>
                </a:solidFill>
              </a:rPr>
              <a:t>أيها الناظر الإله </a:t>
            </a:r>
            <a:r>
              <a:rPr lang="ar-EG" sz="4800" dirty="0" err="1">
                <a:solidFill>
                  <a:prstClr val="white"/>
                </a:solidFill>
              </a:rPr>
              <a:t>الإنجيلى</a:t>
            </a:r>
            <a:br>
              <a:rPr lang="fr-FR" sz="4800" dirty="0">
                <a:solidFill>
                  <a:prstClr val="white"/>
                </a:solidFill>
              </a:rPr>
            </a:br>
            <a:r>
              <a:rPr lang="ar-EG" sz="4800" dirty="0">
                <a:solidFill>
                  <a:prstClr val="white"/>
                </a:solidFill>
              </a:rPr>
              <a:t>مرقس الرسول</a:t>
            </a:r>
            <a:br>
              <a:rPr lang="fr-FR" sz="4800" dirty="0">
                <a:solidFill>
                  <a:prstClr val="white"/>
                </a:solidFill>
              </a:rPr>
            </a:br>
            <a:r>
              <a:rPr lang="ar-EG" sz="4800" dirty="0">
                <a:solidFill>
                  <a:prstClr val="white"/>
                </a:solidFill>
              </a:rPr>
              <a:t>ليغفر...</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a:t>
            </a:r>
            <a:r>
              <a:rPr lang="pt-BR" sz="4000" dirty="0">
                <a:solidFill>
                  <a:prstClr val="white"/>
                </a:solidFill>
                <a:latin typeface="CS Avva Shenouda" pitchFamily="34" charset="0"/>
              </a:rPr>
              <a:t>Twbh `m`P¡ `e`hryi `ejwn@ `w pi;ewrimoc</a:t>
            </a:r>
            <a:br>
              <a:rPr lang="pt-BR" sz="4000" dirty="0">
                <a:solidFill>
                  <a:prstClr val="white"/>
                </a:solidFill>
                <a:latin typeface="CS Avva Shenouda" pitchFamily="34" charset="0"/>
              </a:rPr>
            </a:br>
            <a:r>
              <a:rPr lang="pt-BR" sz="4000" dirty="0">
                <a:solidFill>
                  <a:prstClr val="white"/>
                </a:solidFill>
                <a:latin typeface="CS Avva Shenouda" pitchFamily="34" charset="0"/>
              </a:rPr>
              <a:t>`n`eu`aggelictyc @ Markoc pi`apoctoloc @ `ntef,a nennobi nan `ebol.</a:t>
            </a:r>
            <a:endParaRPr lang="fr-FR" sz="4000" dirty="0">
              <a:solidFill>
                <a:prstClr val="white"/>
              </a:solidFill>
              <a:latin typeface="CS Avva Shenouda" pitchFamily="34" charset="0"/>
            </a:endParaRPr>
          </a:p>
        </p:txBody>
      </p:sp>
      <p:sp>
        <p:nvSpPr>
          <p:cNvPr id="7" name="Rectangle 6"/>
          <p:cNvSpPr/>
          <p:nvPr/>
        </p:nvSpPr>
        <p:spPr>
          <a:xfrm>
            <a:off x="1559496" y="3959188"/>
            <a:ext cx="8803704" cy="2308324"/>
          </a:xfrm>
          <a:prstGeom prst="rect">
            <a:avLst/>
          </a:prstGeom>
        </p:spPr>
        <p:txBody>
          <a:bodyPr wrap="square">
            <a:spAutoFit/>
          </a:bodyPr>
          <a:lstStyle/>
          <a:p>
            <a:pPr algn="ctr"/>
            <a:r>
              <a:rPr lang="fr-FR" sz="3600" b="1" dirty="0">
                <a:solidFill>
                  <a:prstClr val="white"/>
                </a:solidFill>
                <a:latin typeface="Book Antiqua" pitchFamily="18" charset="0"/>
              </a:rPr>
              <a:t>Implore le Seigneur pour nous </a:t>
            </a:r>
          </a:p>
          <a:p>
            <a:pPr algn="ctr"/>
            <a:r>
              <a:rPr lang="fr-FR" sz="3600" b="1" dirty="0">
                <a:solidFill>
                  <a:prstClr val="white"/>
                </a:solidFill>
                <a:latin typeface="Book Antiqua" pitchFamily="18" charset="0"/>
              </a:rPr>
              <a:t>ô contemplateur de Dieu </a:t>
            </a:r>
          </a:p>
          <a:p>
            <a:pPr algn="ctr"/>
            <a:r>
              <a:rPr lang="fr-FR" sz="3600" b="1" dirty="0">
                <a:solidFill>
                  <a:prstClr val="white"/>
                </a:solidFill>
                <a:latin typeface="Book Antiqua" pitchFamily="18" charset="0"/>
              </a:rPr>
              <a:t>l’évangéliste, Marc, l’apôtre, </a:t>
            </a:r>
          </a:p>
          <a:p>
            <a:pPr algn="ctr"/>
            <a:r>
              <a:rPr lang="fr-FR" sz="3600" b="1" dirty="0">
                <a:solidFill>
                  <a:prstClr val="white"/>
                </a:solidFill>
                <a:latin typeface="Book Antiqua" pitchFamily="18" charset="0"/>
              </a:rPr>
              <a:t>pour qu’Il nous pardonne nos péchés.</a:t>
            </a:r>
          </a:p>
        </p:txBody>
      </p:sp>
      <p:sp>
        <p:nvSpPr>
          <p:cNvPr id="10" name="Rectangle 9">
            <a:hlinkClick r:id="rId2" action="ppaction://hlinksldjump"/>
          </p:cNvPr>
          <p:cNvSpPr/>
          <p:nvPr/>
        </p:nvSpPr>
        <p:spPr>
          <a:xfrm>
            <a:off x="10363200" y="5612962"/>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Swpi</a:t>
            </a:r>
            <a:r>
              <a:rPr lang="fr-FR" dirty="0">
                <a:solidFill>
                  <a:prstClr val="white"/>
                </a:solidFill>
                <a:latin typeface="CS Avva Shenouda" pitchFamily="34" charset="0"/>
              </a:rPr>
              <a:t> `</a:t>
            </a:r>
            <a:r>
              <a:rPr lang="fr-FR" dirty="0" err="1">
                <a:solidFill>
                  <a:prstClr val="white"/>
                </a:solidFill>
                <a:latin typeface="CS Avva Shenouda" pitchFamily="34" charset="0"/>
              </a:rPr>
              <a:t>n;o</a:t>
            </a:r>
            <a:endParaRPr lang="fr-FR" dirty="0">
              <a:solidFill>
                <a:prstClr val="white"/>
              </a:solidFill>
            </a:endParaRPr>
          </a:p>
        </p:txBody>
      </p:sp>
      <p:sp>
        <p:nvSpPr>
          <p:cNvPr id="2" name="ZoneTexte 1">
            <a:extLst>
              <a:ext uri="{FF2B5EF4-FFF2-40B4-BE49-F238E27FC236}">
                <a16:creationId xmlns:a16="http://schemas.microsoft.com/office/drawing/2014/main" id="{06998AC1-2702-DF82-FB24-E987B259B82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Marc</a:t>
            </a:r>
          </a:p>
        </p:txBody>
      </p:sp>
      <p:sp>
        <p:nvSpPr>
          <p:cNvPr id="3" name="ZoneTexte 2">
            <a:hlinkClick r:id="rId3" action="ppaction://hlinksldjump"/>
            <a:extLst>
              <a:ext uri="{FF2B5EF4-FFF2-40B4-BE49-F238E27FC236}">
                <a16:creationId xmlns:a16="http://schemas.microsoft.com/office/drawing/2014/main" id="{6E8CD686-8644-C267-DA65-17F2F8BCDBC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16250032"/>
      </p:ext>
    </p:extLst>
  </p:cSld>
  <p:clrMapOvr>
    <a:masterClrMapping/>
  </p:clrMapOvr>
  <p:transition/>
</p:sld>
</file>

<file path=ppt/slides/slide7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930796805"/>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692523">
                  <a:extLst>
                    <a:ext uri="{9D8B030D-6E8A-4147-A177-3AD203B41FA5}">
                      <a16:colId xmlns:a16="http://schemas.microsoft.com/office/drawing/2014/main" val="20000"/>
                    </a:ext>
                  </a:extLst>
                </a:gridCol>
                <a:gridCol w="455463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7. Ô armées des anges aux Cieux</a:t>
                      </a:r>
                    </a:p>
                    <a:p>
                      <a:pPr algn="l"/>
                      <a:r>
                        <a:rPr lang="fr-FR" sz="3200" b="1" kern="1200" dirty="0">
                          <a:solidFill>
                            <a:prstClr val="white"/>
                          </a:solidFill>
                          <a:latin typeface="Book Antiqua" pitchFamily="18" charset="0"/>
                          <a:ea typeface="+mn-ea"/>
                          <a:cs typeface="+mn-cs"/>
                        </a:rPr>
                        <a:t>Etres purs et lumineux</a:t>
                      </a:r>
                    </a:p>
                    <a:p>
                      <a:pPr algn="l"/>
                      <a:r>
                        <a:rPr lang="fr-FR" sz="3200" b="1" kern="1200" dirty="0">
                          <a:solidFill>
                            <a:prstClr val="white"/>
                          </a:solidFill>
                          <a:latin typeface="Book Antiqua" pitchFamily="18" charset="0"/>
                          <a:ea typeface="+mn-ea"/>
                          <a:cs typeface="+mn-cs"/>
                        </a:rPr>
                        <a:t>Entonnez vos chants joyeux</a:t>
                      </a:r>
                    </a:p>
                    <a:p>
                      <a:pPr algn="l"/>
                      <a:r>
                        <a:rPr lang="fr-FR" sz="3200" b="1" kern="1200" dirty="0">
                          <a:solidFill>
                            <a:prstClr val="white"/>
                          </a:solidFill>
                          <a:latin typeface="Book Antiqua" pitchFamily="18" charset="0"/>
                          <a:ea typeface="+mn-ea"/>
                          <a:cs typeface="+mn-cs"/>
                        </a:rPr>
                        <a:t>Amen Alléluia</a:t>
                      </a:r>
                    </a:p>
                  </a:txBody>
                  <a:tcPr/>
                </a:tc>
                <a:tc>
                  <a:txBody>
                    <a:bodyPr/>
                    <a:lstStyle/>
                    <a:p>
                      <a:pPr algn="r" rtl="1"/>
                      <a:r>
                        <a:rPr lang="ar-EG" sz="4000" b="0" kern="1200" dirty="0">
                          <a:solidFill>
                            <a:prstClr val="white"/>
                          </a:solidFill>
                          <a:latin typeface="+mn-lt"/>
                          <a:ea typeface="+mn-ea"/>
                          <a:cs typeface="+mn-cs"/>
                        </a:rPr>
                        <a:t>+أجناد نورانية</a:t>
                      </a:r>
                    </a:p>
                    <a:p>
                      <a:pPr algn="r" rtl="1"/>
                      <a:r>
                        <a:rPr lang="ar-EG" sz="4000" b="0" kern="1200" dirty="0">
                          <a:solidFill>
                            <a:prstClr val="white"/>
                          </a:solidFill>
                          <a:latin typeface="+mn-lt"/>
                          <a:ea typeface="+mn-ea"/>
                          <a:cs typeface="+mn-cs"/>
                        </a:rPr>
                        <a:t>وطغمات روحانية</a:t>
                      </a:r>
                    </a:p>
                    <a:p>
                      <a:pPr algn="r" rtl="1"/>
                      <a:r>
                        <a:rPr lang="ar-EG" sz="4000" b="0" kern="1200" dirty="0">
                          <a:solidFill>
                            <a:prstClr val="white"/>
                          </a:solidFill>
                          <a:latin typeface="+mn-lt"/>
                          <a:ea typeface="+mn-ea"/>
                          <a:cs typeface="+mn-cs"/>
                        </a:rPr>
                        <a:t>يصيحون علانية</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8. Ô myriades qui chantez</a:t>
                      </a:r>
                    </a:p>
                    <a:p>
                      <a:r>
                        <a:rPr lang="fr-FR" sz="3200" b="1" kern="1200" dirty="0">
                          <a:solidFill>
                            <a:prstClr val="white"/>
                          </a:solidFill>
                          <a:latin typeface="Book Antiqua" pitchFamily="18" charset="0"/>
                          <a:ea typeface="+mn-ea"/>
                          <a:cs typeface="+mn-cs"/>
                        </a:rPr>
                        <a:t>Des milliers qui glorifiez</a:t>
                      </a:r>
                    </a:p>
                    <a:p>
                      <a:r>
                        <a:rPr lang="fr-FR" sz="3200" b="1" kern="1200" dirty="0">
                          <a:solidFill>
                            <a:prstClr val="white"/>
                          </a:solidFill>
                          <a:latin typeface="Book Antiqua" pitchFamily="18" charset="0"/>
                          <a:ea typeface="+mn-ea"/>
                          <a:cs typeface="+mn-cs"/>
                        </a:rPr>
                        <a:t>Dieu puissant de majesté</a:t>
                      </a:r>
                    </a:p>
                    <a:p>
                      <a:r>
                        <a:rPr lang="fr-FR" sz="3200" b="1" kern="1200" dirty="0">
                          <a:solidFill>
                            <a:prstClr val="white"/>
                          </a:solidFill>
                          <a:latin typeface="Book Antiqua" pitchFamily="18" charset="0"/>
                          <a:ea typeface="+mn-ea"/>
                          <a:cs typeface="+mn-cs"/>
                        </a:rPr>
                        <a:t>Amen Alléluia</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+ربوات </a:t>
                      </a:r>
                      <a:r>
                        <a:rPr lang="ar-EG" sz="4000" b="0" kern="1200" dirty="0" err="1">
                          <a:solidFill>
                            <a:prstClr val="white"/>
                          </a:solidFill>
                          <a:latin typeface="+mn-lt"/>
                          <a:ea typeface="+mn-ea"/>
                          <a:cs typeface="+mn-cs"/>
                        </a:rPr>
                        <a:t>ربوات</a:t>
                      </a:r>
                      <a:r>
                        <a:rPr lang="ar-EG" sz="4000" b="0" kern="1200" dirty="0">
                          <a:solidFill>
                            <a:prstClr val="white"/>
                          </a:solidFill>
                          <a:latin typeface="+mn-lt"/>
                          <a:ea typeface="+mn-ea"/>
                          <a:cs typeface="+mn-cs"/>
                        </a:rPr>
                        <a:t> وألوف</a:t>
                      </a:r>
                    </a:p>
                    <a:p>
                      <a:pPr algn="r" rtl="1"/>
                      <a:r>
                        <a:rPr lang="ar-EG" sz="4000" b="0" kern="1200" dirty="0">
                          <a:solidFill>
                            <a:prstClr val="white"/>
                          </a:solidFill>
                          <a:latin typeface="+mn-lt"/>
                          <a:ea typeface="+mn-ea"/>
                          <a:cs typeface="+mn-cs"/>
                        </a:rPr>
                        <a:t>من حول العرش صفوف</a:t>
                      </a:r>
                    </a:p>
                    <a:p>
                      <a:pPr algn="r" rtl="1"/>
                      <a:r>
                        <a:rPr lang="ar-EG" sz="4000" b="0" kern="1200" dirty="0">
                          <a:solidFill>
                            <a:prstClr val="white"/>
                          </a:solidFill>
                          <a:latin typeface="+mn-lt"/>
                          <a:ea typeface="+mn-ea"/>
                          <a:cs typeface="+mn-cs"/>
                        </a:rPr>
                        <a:t>يقولون وهم وقوف</a:t>
                      </a:r>
                    </a:p>
                    <a:p>
                      <a:pPr algn="r" rtl="1"/>
                      <a:r>
                        <a:rPr lang="ar-EG" sz="4000" b="0" kern="1200" dirty="0">
                          <a:solidFill>
                            <a:prstClr val="white"/>
                          </a:solidFill>
                          <a:latin typeface="+mn-lt"/>
                          <a:ea typeface="+mn-ea"/>
                          <a:cs typeface="+mn-cs"/>
                        </a:rPr>
                        <a:t>أمين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FDDFAE5C-3B46-72D9-516F-4B9C14514D5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`o :</a:t>
            </a:r>
            <a:r>
              <a:rPr lang="fr-FR" sz="1600" dirty="0" err="1">
                <a:solidFill>
                  <a:prstClr val="white"/>
                </a:solidFill>
                <a:latin typeface="CS Avva Shenouda" pitchFamily="34" charset="0"/>
              </a:rPr>
              <a:t>eoc</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B1428465-2E2A-A395-3530-4387F4C7DE3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76550131"/>
      </p:ext>
    </p:extLst>
  </p:cSld>
  <p:clrMapOvr>
    <a:masterClrMapping/>
  </p:clrMapOvr>
</p:sld>
</file>

<file path=ppt/slides/slide76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سبع سنين أكملها،</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القديس </a:t>
            </a:r>
            <a:r>
              <a:rPr lang="ar-EG" sz="4800" dirty="0" err="1">
                <a:solidFill>
                  <a:prstClr val="white"/>
                </a:solidFill>
                <a:latin typeface="Calibri"/>
                <a:cs typeface="Arial" panose="020B0604020202020204" pitchFamily="34" charset="0"/>
              </a:rPr>
              <a:t>جيؤرجيوس</a:t>
            </a:r>
            <a:r>
              <a:rPr lang="ar-EG" sz="4800" dirty="0">
                <a:solidFill>
                  <a:prstClr val="white"/>
                </a:solidFill>
                <a:latin typeface="Calibri"/>
                <a:cs typeface="Arial" panose="020B0604020202020204" pitchFamily="34" charset="0"/>
              </a:rPr>
              <a:t>،</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السبعين ملكاً المنافقين،</a:t>
            </a:r>
            <a:endParaRPr lang="fr-FR" sz="4800" dirty="0">
              <a:solidFill>
                <a:prstClr val="white"/>
              </a:solidFill>
              <a:latin typeface="Calibri"/>
            </a:endParaRPr>
          </a:p>
          <a:p>
            <a:pPr algn="just" defTabSz="1219170" rtl="1"/>
            <a:r>
              <a:rPr lang="ar-EG" sz="4800" dirty="0">
                <a:solidFill>
                  <a:prstClr val="white"/>
                </a:solidFill>
                <a:latin typeface="Calibri"/>
                <a:cs typeface="Arial" panose="020B0604020202020204" pitchFamily="34" charset="0"/>
              </a:rPr>
              <a:t>يحكمون عليه كل يوم</a:t>
            </a:r>
            <a:endParaRPr lang="fr-FR" sz="4800" dirty="0">
              <a:solidFill>
                <a:prstClr val="white"/>
              </a:solidFill>
              <a:latin typeface="Calibri"/>
            </a:endParaRPr>
          </a:p>
        </p:txBody>
      </p:sp>
      <p:sp>
        <p:nvSpPr>
          <p:cNvPr id="6" name="Rectangle 5"/>
          <p:cNvSpPr/>
          <p:nvPr/>
        </p:nvSpPr>
        <p:spPr>
          <a:xfrm>
            <a:off x="431371" y="332656"/>
            <a:ext cx="6096677" cy="2964594"/>
          </a:xfrm>
          <a:prstGeom prst="rect">
            <a:avLst/>
          </a:prstGeom>
        </p:spPr>
        <p:txBody>
          <a:bodyPr wrap="square">
            <a:spAutoFit/>
          </a:bodyPr>
          <a:lstStyle/>
          <a:p>
            <a:pPr algn="just" defTabSz="1219170"/>
            <a:r>
              <a:rPr lang="fr-FR" sz="3733" dirty="0" err="1">
                <a:solidFill>
                  <a:prstClr val="white"/>
                </a:solidFill>
                <a:latin typeface="CS Avva Shenouda" pitchFamily="34" charset="0"/>
              </a:rPr>
              <a:t>Sasfi</a:t>
            </a:r>
            <a:r>
              <a:rPr lang="fr-FR" sz="3733" dirty="0">
                <a:solidFill>
                  <a:prstClr val="white"/>
                </a:solidFill>
                <a:latin typeface="CS Avva Shenouda" pitchFamily="34" charset="0"/>
              </a:rPr>
              <a:t> (=z) `</a:t>
            </a:r>
            <a:r>
              <a:rPr lang="fr-FR" sz="3733" dirty="0" err="1">
                <a:solidFill>
                  <a:prstClr val="white"/>
                </a:solidFill>
                <a:latin typeface="CS Avva Shenouda" pitchFamily="34" charset="0"/>
              </a:rPr>
              <a:t>nrompi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afjokou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vy=e=;=u </a:t>
            </a:r>
            <a:r>
              <a:rPr lang="fr-FR" sz="3733" dirty="0" err="1">
                <a:solidFill>
                  <a:prstClr val="white"/>
                </a:solidFill>
                <a:latin typeface="CS Avva Shenouda" pitchFamily="34" charset="0"/>
              </a:rPr>
              <a:t>Ge`wrgioc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pi`sbe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nouro</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anomoc</a:t>
            </a:r>
            <a:r>
              <a:rPr lang="fr-FR" sz="3733" dirty="0">
                <a:solidFill>
                  <a:prstClr val="white"/>
                </a:solidFill>
                <a:latin typeface="CS Avva Shenouda" pitchFamily="34" charset="0"/>
              </a:rPr>
              <a:t> @</a:t>
            </a:r>
            <a:br>
              <a:rPr lang="fr-FR" sz="3733" dirty="0">
                <a:solidFill>
                  <a:prstClr val="white"/>
                </a:solidFill>
                <a:latin typeface="CS Avva Shenouda" pitchFamily="34" charset="0"/>
              </a:rPr>
            </a:br>
            <a:r>
              <a:rPr lang="fr-FR" sz="3733" dirty="0">
                <a:solidFill>
                  <a:prstClr val="white"/>
                </a:solidFill>
                <a:latin typeface="CS Avva Shenouda" pitchFamily="34" charset="0"/>
              </a:rPr>
              <a:t>eu]</a:t>
            </a:r>
            <a:r>
              <a:rPr lang="fr-FR" sz="3733" dirty="0" err="1">
                <a:solidFill>
                  <a:prstClr val="white"/>
                </a:solidFill>
                <a:latin typeface="CS Avva Shenouda" pitchFamily="34" charset="0"/>
              </a:rPr>
              <a:t>hap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mmyni</a:t>
            </a:r>
            <a:r>
              <a:rPr lang="fr-FR" sz="3733" dirty="0">
                <a:solidFill>
                  <a:prstClr val="white"/>
                </a:solidFill>
                <a:latin typeface="CS Avva Shenouda" pitchFamily="34" charset="0"/>
              </a:rPr>
              <a:t>.</a:t>
            </a:r>
          </a:p>
        </p:txBody>
      </p:sp>
      <p:sp>
        <p:nvSpPr>
          <p:cNvPr id="7" name="Rectangle 6"/>
          <p:cNvSpPr/>
          <p:nvPr/>
        </p:nvSpPr>
        <p:spPr>
          <a:xfrm>
            <a:off x="448230" y="3959186"/>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Durant sept années entières</a:t>
            </a:r>
          </a:p>
          <a:p>
            <a:pPr algn="ctr" defTabSz="1219170"/>
            <a:r>
              <a:rPr lang="fr-FR" sz="3733" b="1" dirty="0">
                <a:solidFill>
                  <a:prstClr val="white"/>
                </a:solidFill>
                <a:latin typeface="Book Antiqua" pitchFamily="18" charset="0"/>
              </a:rPr>
              <a:t>Saint Georges avait enduré</a:t>
            </a:r>
          </a:p>
          <a:p>
            <a:pPr algn="ctr" defTabSz="1219170"/>
            <a:r>
              <a:rPr lang="fr-FR" sz="3733" b="1" dirty="0">
                <a:solidFill>
                  <a:prstClr val="white"/>
                </a:solidFill>
                <a:latin typeface="Book Antiqua" pitchFamily="18" charset="0"/>
              </a:rPr>
              <a:t>Les soixante-dix rois impies</a:t>
            </a:r>
          </a:p>
          <a:p>
            <a:pPr algn="ctr" defTabSz="1219170"/>
            <a:r>
              <a:rPr lang="fr-FR" sz="3733" b="1" dirty="0">
                <a:solidFill>
                  <a:prstClr val="white"/>
                </a:solidFill>
                <a:latin typeface="Book Antiqua" pitchFamily="18" charset="0"/>
              </a:rPr>
              <a:t>Qui le jugeaient tous les jours</a:t>
            </a:r>
          </a:p>
        </p:txBody>
      </p:sp>
      <p:sp>
        <p:nvSpPr>
          <p:cNvPr id="17" name="ZoneTexte 16">
            <a:extLst>
              <a:ext uri="{FF2B5EF4-FFF2-40B4-BE49-F238E27FC236}">
                <a16:creationId xmlns:a16="http://schemas.microsoft.com/office/drawing/2014/main" id="{85AFD837-7231-8559-FFEE-46BB639CB81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Doxologie de Saint Georges</a:t>
            </a:r>
          </a:p>
        </p:txBody>
      </p:sp>
      <p:sp>
        <p:nvSpPr>
          <p:cNvPr id="18" name="ZoneTexte 17">
            <a:hlinkClick r:id="rId2" action="ppaction://hlinksldjump"/>
            <a:extLst>
              <a:ext uri="{FF2B5EF4-FFF2-40B4-BE49-F238E27FC236}">
                <a16:creationId xmlns:a16="http://schemas.microsoft.com/office/drawing/2014/main" id="{AE79138E-496E-CEEC-0749-6B18A26E889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28575749"/>
      </p:ext>
    </p:extLst>
  </p:cSld>
  <p:clrMapOvr>
    <a:masterClrMapping/>
  </p:clrMapOvr>
</p:sld>
</file>

<file path=ppt/slides/slide76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960096" y="340592"/>
            <a:ext cx="499255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ولم يقدروا أن يميلوا أفكاره،</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ولا إيمانه المستقيم،</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ولا عظم محبته،</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في الملك المسيح</a:t>
            </a:r>
            <a:endParaRPr lang="fr-FR" sz="4267" dirty="0">
              <a:solidFill>
                <a:prstClr val="white"/>
              </a:solidFill>
              <a:latin typeface="Calibri"/>
            </a:endParaRPr>
          </a:p>
        </p:txBody>
      </p:sp>
      <p:sp>
        <p:nvSpPr>
          <p:cNvPr id="6" name="Rectangle 5"/>
          <p:cNvSpPr/>
          <p:nvPr/>
        </p:nvSpPr>
        <p:spPr>
          <a:xfrm>
            <a:off x="431371" y="332656"/>
            <a:ext cx="6432715"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Mpou`svwnh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mpeflogicmoc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oude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pefnah</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etcoutwn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oude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tefnis</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agapy</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eqoun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e`pouro</a:t>
            </a:r>
            <a:r>
              <a:rPr lang="fr-FR" sz="3733" dirty="0">
                <a:solidFill>
                  <a:prstClr val="white"/>
                </a:solidFill>
                <a:latin typeface="CS Avva Shenouda" pitchFamily="34" charset="0"/>
              </a:rPr>
              <a:t> P=,=c.</a:t>
            </a:r>
          </a:p>
        </p:txBody>
      </p:sp>
      <p:sp>
        <p:nvSpPr>
          <p:cNvPr id="7" name="Rectangle 6"/>
          <p:cNvSpPr/>
          <p:nvPr/>
        </p:nvSpPr>
        <p:spPr>
          <a:xfrm>
            <a:off x="448230" y="3959186"/>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Ils n’ont pas pu détourner</a:t>
            </a:r>
          </a:p>
          <a:p>
            <a:pPr algn="ctr" defTabSz="1219170"/>
            <a:r>
              <a:rPr lang="fr-FR" sz="3733" b="1" dirty="0">
                <a:solidFill>
                  <a:prstClr val="white"/>
                </a:solidFill>
                <a:latin typeface="Book Antiqua" pitchFamily="18" charset="0"/>
              </a:rPr>
              <a:t>Ses idées, ni sa vraie Foi</a:t>
            </a:r>
          </a:p>
          <a:p>
            <a:pPr algn="ctr" defTabSz="1219170"/>
            <a:r>
              <a:rPr lang="fr-FR" sz="3733" b="1" dirty="0">
                <a:solidFill>
                  <a:prstClr val="white"/>
                </a:solidFill>
                <a:latin typeface="Book Antiqua" pitchFamily="18" charset="0"/>
              </a:rPr>
              <a:t>Et ni son très grand amour</a:t>
            </a:r>
          </a:p>
          <a:p>
            <a:pPr algn="ctr" defTabSz="1219170"/>
            <a:r>
              <a:rPr lang="fr-FR" sz="3733" b="1" dirty="0">
                <a:solidFill>
                  <a:prstClr val="white"/>
                </a:solidFill>
                <a:latin typeface="Book Antiqua" pitchFamily="18" charset="0"/>
              </a:rPr>
              <a:t>Pour le Roi, le Christ Messie</a:t>
            </a:r>
          </a:p>
        </p:txBody>
      </p:sp>
      <p:sp>
        <p:nvSpPr>
          <p:cNvPr id="17" name="ZoneTexte 16">
            <a:extLst>
              <a:ext uri="{FF2B5EF4-FFF2-40B4-BE49-F238E27FC236}">
                <a16:creationId xmlns:a16="http://schemas.microsoft.com/office/drawing/2014/main" id="{EA7224CC-FB33-78D9-9591-280A7AE54B1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Doxologie de Saint Georges</a:t>
            </a:r>
          </a:p>
        </p:txBody>
      </p:sp>
      <p:sp>
        <p:nvSpPr>
          <p:cNvPr id="18" name="ZoneTexte 17">
            <a:hlinkClick r:id="rId2" action="ppaction://hlinksldjump"/>
            <a:extLst>
              <a:ext uri="{FF2B5EF4-FFF2-40B4-BE49-F238E27FC236}">
                <a16:creationId xmlns:a16="http://schemas.microsoft.com/office/drawing/2014/main" id="{91EC91B0-76DE-DB54-E9B3-83793DE139C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59264202"/>
      </p:ext>
    </p:extLst>
  </p:cSld>
  <p:clrMapOvr>
    <a:masterClrMapping/>
  </p:clrMapOvr>
</p:sld>
</file>

<file path=ppt/slides/slide7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وكان يرتل مع داود قائلاً،</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أحاط بي جميع الأمم،</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لكن </a:t>
            </a:r>
            <a:r>
              <a:rPr lang="ar-EG" sz="4267" dirty="0" err="1">
                <a:solidFill>
                  <a:prstClr val="white"/>
                </a:solidFill>
                <a:latin typeface="Calibri"/>
                <a:cs typeface="Arial" panose="020B0604020202020204" pitchFamily="34" charset="0"/>
              </a:rPr>
              <a:t>بإسم</a:t>
            </a:r>
            <a:r>
              <a:rPr lang="ar-EG" sz="4267" dirty="0">
                <a:solidFill>
                  <a:prstClr val="white"/>
                </a:solidFill>
                <a:latin typeface="Calibri"/>
                <a:cs typeface="Arial" panose="020B0604020202020204" pitchFamily="34" charset="0"/>
              </a:rPr>
              <a:t> يسوع إلهي،</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انتقمت منهم.</a:t>
            </a:r>
            <a:endParaRPr lang="fr-FR" sz="4267" dirty="0">
              <a:solidFill>
                <a:prstClr val="white"/>
              </a:solidFill>
              <a:latin typeface="Calibri"/>
            </a:endParaRPr>
          </a:p>
        </p:txBody>
      </p:sp>
      <p:sp>
        <p:nvSpPr>
          <p:cNvPr id="6" name="Rectangle 5"/>
          <p:cNvSpPr/>
          <p:nvPr/>
        </p:nvSpPr>
        <p:spPr>
          <a:xfrm>
            <a:off x="431371" y="332656"/>
            <a:ext cx="6096677" cy="2964594"/>
          </a:xfrm>
          <a:prstGeom prst="rect">
            <a:avLst/>
          </a:prstGeom>
        </p:spPr>
        <p:txBody>
          <a:bodyPr wrap="square">
            <a:spAutoFit/>
          </a:bodyPr>
          <a:lstStyle/>
          <a:p>
            <a:pPr algn="just" defTabSz="1219170"/>
            <a:r>
              <a:rPr lang="fr-FR" sz="3733" dirty="0" err="1">
                <a:solidFill>
                  <a:prstClr val="white"/>
                </a:solidFill>
                <a:latin typeface="CS Avva Shenouda" pitchFamily="34" charset="0"/>
              </a:rPr>
              <a:t>Naf`er'alin</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Dauid</a:t>
            </a:r>
            <a:r>
              <a:rPr lang="fr-FR" sz="3733" dirty="0">
                <a:solidFill>
                  <a:prstClr val="white"/>
                </a:solidFill>
                <a:latin typeface="CS Avva Shenouda" pitchFamily="34" charset="0"/>
              </a:rPr>
              <a:t> @ je </a:t>
            </a:r>
            <a:r>
              <a:rPr lang="fr-FR" sz="3733" dirty="0" err="1">
                <a:solidFill>
                  <a:prstClr val="white"/>
                </a:solidFill>
                <a:latin typeface="CS Avva Shenouda" pitchFamily="34" charset="0"/>
              </a:rPr>
              <a:t>aukw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ni`e;noc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tyrou</a:t>
            </a:r>
            <a:r>
              <a:rPr lang="fr-FR" sz="3733" dirty="0">
                <a:solidFill>
                  <a:prstClr val="white"/>
                </a:solidFill>
                <a:latin typeface="CS Avva Shenouda" pitchFamily="34" charset="0"/>
              </a:rPr>
              <a:t> @ alla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vran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a:t>
            </a:r>
            <a:r>
              <a:rPr lang="fr-FR" sz="3733" dirty="0">
                <a:solidFill>
                  <a:prstClr val="white"/>
                </a:solidFill>
                <a:latin typeface="CS Avva Shenouda" pitchFamily="34" charset="0"/>
              </a:rPr>
              <a:t>=y=c </a:t>
            </a:r>
            <a:r>
              <a:rPr lang="fr-FR" sz="3733" dirty="0" err="1">
                <a:solidFill>
                  <a:prstClr val="white"/>
                </a:solidFill>
                <a:latin typeface="CS Avva Shenouda" pitchFamily="34" charset="0"/>
              </a:rPr>
              <a:t>Panou</a:t>
            </a:r>
            <a:r>
              <a:rPr lang="fr-FR" sz="3733" dirty="0">
                <a:solidFill>
                  <a:prstClr val="white"/>
                </a:solidFill>
                <a:latin typeface="CS Avva Shenouda" pitchFamily="34" charset="0"/>
              </a:rPr>
              <a:t>] @ ai[i `</a:t>
            </a:r>
            <a:r>
              <a:rPr lang="fr-FR" sz="3733" dirty="0" err="1">
                <a:solidFill>
                  <a:prstClr val="white"/>
                </a:solidFill>
                <a:latin typeface="CS Avva Shenouda" pitchFamily="34" charset="0"/>
              </a:rPr>
              <a:t>mpa</a:t>
            </a:r>
            <a:r>
              <a:rPr lang="fr-FR" sz="3733" dirty="0">
                <a:solidFill>
                  <a:prstClr val="white"/>
                </a:solidFill>
                <a:latin typeface="CS Avva Shenouda" pitchFamily="34" charset="0"/>
              </a:rPr>
              <a:t>[i `m`psis </a:t>
            </a:r>
            <a:r>
              <a:rPr lang="fr-FR" sz="3733" dirty="0" err="1">
                <a:solidFill>
                  <a:prstClr val="white"/>
                </a:solidFill>
                <a:latin typeface="CS Avva Shenouda" pitchFamily="34" charset="0"/>
              </a:rPr>
              <a:t>nemwou</a:t>
            </a:r>
            <a:r>
              <a:rPr lang="fr-FR" sz="3733" dirty="0">
                <a:solidFill>
                  <a:prstClr val="white"/>
                </a:solidFill>
                <a:latin typeface="CS Avva Shenouda" pitchFamily="34" charset="0"/>
              </a:rPr>
              <a:t>.</a:t>
            </a:r>
          </a:p>
        </p:txBody>
      </p:sp>
      <p:sp>
        <p:nvSpPr>
          <p:cNvPr id="7" name="Rectangle 6"/>
          <p:cNvSpPr/>
          <p:nvPr/>
        </p:nvSpPr>
        <p:spPr>
          <a:xfrm>
            <a:off x="431371" y="3959186"/>
            <a:ext cx="11346116"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chantait avec David</a:t>
            </a:r>
          </a:p>
          <a:p>
            <a:pPr algn="ctr" defTabSz="1219170"/>
            <a:r>
              <a:rPr lang="fr-FR" sz="3733" b="1" dirty="0">
                <a:solidFill>
                  <a:prstClr val="white"/>
                </a:solidFill>
                <a:latin typeface="Book Antiqua" pitchFamily="18" charset="0"/>
              </a:rPr>
              <a:t>Les nations m’avaient cerné</a:t>
            </a:r>
          </a:p>
          <a:p>
            <a:pPr algn="ctr" defTabSz="1219170"/>
            <a:r>
              <a:rPr lang="fr-FR" sz="3733" b="1" dirty="0">
                <a:solidFill>
                  <a:prstClr val="white"/>
                </a:solidFill>
                <a:latin typeface="Book Antiqua" pitchFamily="18" charset="0"/>
              </a:rPr>
              <a:t>Au nom de Jésus mon Dieu</a:t>
            </a:r>
          </a:p>
          <a:p>
            <a:pPr algn="ctr" defTabSz="1219170"/>
            <a:r>
              <a:rPr lang="fr-FR" sz="3733" b="1" dirty="0">
                <a:solidFill>
                  <a:prstClr val="white"/>
                </a:solidFill>
                <a:latin typeface="Book Antiqua" pitchFamily="18" charset="0"/>
              </a:rPr>
              <a:t>Je les ai toutes détruites</a:t>
            </a:r>
          </a:p>
        </p:txBody>
      </p:sp>
      <p:sp>
        <p:nvSpPr>
          <p:cNvPr id="17" name="ZoneTexte 16">
            <a:extLst>
              <a:ext uri="{FF2B5EF4-FFF2-40B4-BE49-F238E27FC236}">
                <a16:creationId xmlns:a16="http://schemas.microsoft.com/office/drawing/2014/main" id="{2E15420D-DDB9-CBB4-7748-869EA2E542D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Doxologie de Saint Georges</a:t>
            </a:r>
          </a:p>
        </p:txBody>
      </p:sp>
      <p:sp>
        <p:nvSpPr>
          <p:cNvPr id="18" name="ZoneTexte 17">
            <a:hlinkClick r:id="rId2" action="ppaction://hlinksldjump"/>
            <a:extLst>
              <a:ext uri="{FF2B5EF4-FFF2-40B4-BE49-F238E27FC236}">
                <a16:creationId xmlns:a16="http://schemas.microsoft.com/office/drawing/2014/main" id="{7C346AFF-FC6E-D935-79E5-DCE466C3B48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925059"/>
      </p:ext>
    </p:extLst>
  </p:cSld>
  <p:clrMapOvr>
    <a:masterClrMapping/>
  </p:clrMapOvr>
</p:sld>
</file>

<file path=ppt/slides/slide76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864085" y="340593"/>
            <a:ext cx="4896544" cy="2554545"/>
          </a:xfrm>
          <a:prstGeom prst="rect">
            <a:avLst/>
          </a:prstGeom>
        </p:spPr>
        <p:txBody>
          <a:bodyPr wrap="square">
            <a:spAutoFit/>
          </a:bodyPr>
          <a:lstStyle/>
          <a:p>
            <a:pPr algn="just" defTabSz="1219170" rtl="1"/>
            <a:r>
              <a:rPr lang="ar-EG" sz="4000" dirty="0">
                <a:solidFill>
                  <a:prstClr val="white"/>
                </a:solidFill>
                <a:latin typeface="Calibri"/>
                <a:cs typeface="Arial" panose="020B0604020202020204" pitchFamily="34" charset="0"/>
              </a:rPr>
              <a:t>عظيمة هي كرامتك،</a:t>
            </a:r>
            <a:endParaRPr lang="fr-FR" sz="4000" dirty="0">
              <a:solidFill>
                <a:prstClr val="white"/>
              </a:solidFill>
              <a:latin typeface="Calibri"/>
            </a:endParaRPr>
          </a:p>
          <a:p>
            <a:pPr algn="just" defTabSz="1219170" rtl="1"/>
            <a:r>
              <a:rPr lang="ar-EG" sz="4000" dirty="0">
                <a:solidFill>
                  <a:prstClr val="white"/>
                </a:solidFill>
                <a:latin typeface="Calibri"/>
                <a:cs typeface="Arial" panose="020B0604020202020204" pitchFamily="34" charset="0"/>
              </a:rPr>
              <a:t>يا سيدي الملك </a:t>
            </a:r>
            <a:r>
              <a:rPr lang="ar-EG" sz="4000" dirty="0" err="1">
                <a:solidFill>
                  <a:prstClr val="white"/>
                </a:solidFill>
                <a:latin typeface="Calibri"/>
                <a:cs typeface="Arial" panose="020B0604020202020204" pitchFamily="34" charset="0"/>
              </a:rPr>
              <a:t>جيؤرجيوس</a:t>
            </a:r>
            <a:r>
              <a:rPr lang="ar-EG" sz="4000" dirty="0">
                <a:solidFill>
                  <a:prstClr val="white"/>
                </a:solidFill>
                <a:latin typeface="Calibri"/>
                <a:cs typeface="Arial" panose="020B0604020202020204" pitchFamily="34" charset="0"/>
              </a:rPr>
              <a:t>،</a:t>
            </a:r>
            <a:endParaRPr lang="fr-FR" sz="4000" dirty="0">
              <a:solidFill>
                <a:prstClr val="white"/>
              </a:solidFill>
              <a:latin typeface="Calibri"/>
            </a:endParaRPr>
          </a:p>
          <a:p>
            <a:pPr algn="just" defTabSz="1219170" rtl="1"/>
            <a:r>
              <a:rPr lang="ar-EG" sz="4000" dirty="0">
                <a:solidFill>
                  <a:prstClr val="white"/>
                </a:solidFill>
                <a:latin typeface="Calibri"/>
                <a:cs typeface="Arial" panose="020B0604020202020204" pitchFamily="34" charset="0"/>
              </a:rPr>
              <a:t>المسيح يفرح معك،</a:t>
            </a:r>
            <a:endParaRPr lang="fr-FR" sz="4000" dirty="0">
              <a:solidFill>
                <a:prstClr val="white"/>
              </a:solidFill>
              <a:latin typeface="Calibri"/>
            </a:endParaRPr>
          </a:p>
          <a:p>
            <a:pPr algn="just" defTabSz="1219170" rtl="1"/>
            <a:r>
              <a:rPr lang="ar-EG" sz="4000" dirty="0">
                <a:solidFill>
                  <a:prstClr val="white"/>
                </a:solidFill>
                <a:latin typeface="Calibri"/>
                <a:cs typeface="Arial" panose="020B0604020202020204" pitchFamily="34" charset="0"/>
              </a:rPr>
              <a:t>في أورشليم السمائية</a:t>
            </a:r>
            <a:endParaRPr lang="fr-FR" sz="40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Ounis</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gar</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pektaio</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pa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pouro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Ge`wrgioc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P=,=c </a:t>
            </a:r>
            <a:r>
              <a:rPr lang="fr-FR" sz="3733" dirty="0" err="1">
                <a:solidFill>
                  <a:prstClr val="white"/>
                </a:solidFill>
                <a:latin typeface="CS Avva Shenouda" pitchFamily="34" charset="0"/>
              </a:rPr>
              <a:t>rasi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nemak</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Ieroucalym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tve</a:t>
            </a:r>
            <a:r>
              <a:rPr lang="fr-FR" sz="3733" dirty="0">
                <a:solidFill>
                  <a:prstClr val="white"/>
                </a:solidFill>
                <a:latin typeface="CS Avva Shenouda" pitchFamily="34" charset="0"/>
              </a:rPr>
              <a:t>.</a:t>
            </a:r>
          </a:p>
        </p:txBody>
      </p:sp>
      <p:sp>
        <p:nvSpPr>
          <p:cNvPr id="7" name="Rectangle 6"/>
          <p:cNvSpPr/>
          <p:nvPr/>
        </p:nvSpPr>
        <p:spPr>
          <a:xfrm>
            <a:off x="448230" y="3959186"/>
            <a:ext cx="1132925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très grand est ton honneur</a:t>
            </a:r>
          </a:p>
          <a:p>
            <a:pPr algn="ctr" defTabSz="1219170"/>
            <a:r>
              <a:rPr lang="fr-FR" sz="3733" b="1" dirty="0">
                <a:solidFill>
                  <a:prstClr val="white"/>
                </a:solidFill>
                <a:latin typeface="Book Antiqua" pitchFamily="18" charset="0"/>
              </a:rPr>
              <a:t>Ô mon maître le roi Georges</a:t>
            </a:r>
          </a:p>
          <a:p>
            <a:pPr algn="ctr" defTabSz="1219170"/>
            <a:r>
              <a:rPr lang="fr-FR" sz="3733" b="1" dirty="0">
                <a:solidFill>
                  <a:prstClr val="white"/>
                </a:solidFill>
                <a:latin typeface="Book Antiqua" pitchFamily="18" charset="0"/>
              </a:rPr>
              <a:t>Christ se réjouit avec toi</a:t>
            </a:r>
          </a:p>
          <a:p>
            <a:pPr algn="ctr" defTabSz="1219170"/>
            <a:r>
              <a:rPr lang="fr-FR" sz="3733" b="1" dirty="0">
                <a:solidFill>
                  <a:prstClr val="white"/>
                </a:solidFill>
                <a:latin typeface="Book Antiqua" pitchFamily="18" charset="0"/>
              </a:rPr>
              <a:t>Dans Jérusalem céleste</a:t>
            </a:r>
          </a:p>
        </p:txBody>
      </p:sp>
      <p:sp>
        <p:nvSpPr>
          <p:cNvPr id="17" name="ZoneTexte 16">
            <a:extLst>
              <a:ext uri="{FF2B5EF4-FFF2-40B4-BE49-F238E27FC236}">
                <a16:creationId xmlns:a16="http://schemas.microsoft.com/office/drawing/2014/main" id="{CDB070C2-4AD2-45FD-8B1E-B18B861776C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Doxologie de Saint Georges</a:t>
            </a:r>
          </a:p>
        </p:txBody>
      </p:sp>
      <p:sp>
        <p:nvSpPr>
          <p:cNvPr id="18" name="ZoneTexte 17">
            <a:hlinkClick r:id="rId2" action="ppaction://hlinksldjump"/>
            <a:extLst>
              <a:ext uri="{FF2B5EF4-FFF2-40B4-BE49-F238E27FC236}">
                <a16:creationId xmlns:a16="http://schemas.microsoft.com/office/drawing/2014/main" id="{63CABD56-000E-3156-5E09-0BFC9BF8232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3047859"/>
      </p:ext>
    </p:extLst>
  </p:cSld>
  <p:clrMapOvr>
    <a:masterClrMapping/>
  </p:clrMapOvr>
</p:sld>
</file>

<file path=ppt/slides/slide76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السلام لك أيها الشهيد،</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السلام للشجاع المجاهد،</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السلام لللابس الجهاد،</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سيدي الملك </a:t>
            </a:r>
            <a:r>
              <a:rPr lang="ar-EG" sz="4267" dirty="0" err="1">
                <a:solidFill>
                  <a:prstClr val="white"/>
                </a:solidFill>
                <a:latin typeface="Calibri"/>
                <a:cs typeface="Arial" panose="020B0604020202020204" pitchFamily="34" charset="0"/>
              </a:rPr>
              <a:t>جيؤرجيوس</a:t>
            </a:r>
            <a:endParaRPr lang="fr-FR" sz="4267"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nak</a:t>
            </a:r>
            <a:r>
              <a:rPr lang="fr-FR" sz="3733" dirty="0">
                <a:solidFill>
                  <a:prstClr val="white"/>
                </a:solidFill>
                <a:latin typeface="CS Avva Shenouda" pitchFamily="34" charset="0"/>
              </a:rPr>
              <a:t> `w </a:t>
            </a:r>
            <a:r>
              <a:rPr lang="fr-FR" sz="3733" dirty="0" err="1">
                <a:solidFill>
                  <a:prstClr val="white"/>
                </a:solidFill>
                <a:latin typeface="CS Avva Shenouda" pitchFamily="34" charset="0"/>
              </a:rPr>
              <a:t>pimarturoc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piswij</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ngenneoc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pi`a;lovoroc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pouro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Ge`wrgioc</a:t>
            </a:r>
            <a:r>
              <a:rPr lang="fr-FR" sz="3733" dirty="0">
                <a:solidFill>
                  <a:prstClr val="white"/>
                </a:solidFill>
                <a:latin typeface="CS Avva Shenouda" pitchFamily="34" charset="0"/>
              </a:rPr>
              <a:t>.</a:t>
            </a:r>
          </a:p>
        </p:txBody>
      </p:sp>
      <p:sp>
        <p:nvSpPr>
          <p:cNvPr id="7" name="Rectangle 6"/>
          <p:cNvSpPr/>
          <p:nvPr/>
        </p:nvSpPr>
        <p:spPr>
          <a:xfrm>
            <a:off x="448230" y="3959186"/>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Salut à toi ô martyr, </a:t>
            </a:r>
          </a:p>
          <a:p>
            <a:pPr algn="ctr" defTabSz="1219170"/>
            <a:r>
              <a:rPr lang="fr-FR" sz="3733" b="1" dirty="0">
                <a:solidFill>
                  <a:prstClr val="white"/>
                </a:solidFill>
                <a:latin typeface="Book Antiqua" pitchFamily="18" charset="0"/>
              </a:rPr>
              <a:t>salut courageux héros, </a:t>
            </a:r>
          </a:p>
          <a:p>
            <a:pPr algn="ctr" defTabSz="1219170"/>
            <a:r>
              <a:rPr lang="fr-FR" sz="3733" b="1" dirty="0">
                <a:solidFill>
                  <a:prstClr val="white"/>
                </a:solidFill>
                <a:latin typeface="Book Antiqua" pitchFamily="18" charset="0"/>
              </a:rPr>
              <a:t>salut au persévérant, </a:t>
            </a:r>
          </a:p>
          <a:p>
            <a:pPr algn="ctr" defTabSz="1219170"/>
            <a:r>
              <a:rPr lang="fr-FR" sz="3733" b="1" dirty="0">
                <a:solidFill>
                  <a:prstClr val="white"/>
                </a:solidFill>
                <a:latin typeface="Book Antiqua" pitchFamily="18" charset="0"/>
              </a:rPr>
              <a:t>mon seigneur le roi Georges.</a:t>
            </a:r>
          </a:p>
        </p:txBody>
      </p:sp>
      <p:sp>
        <p:nvSpPr>
          <p:cNvPr id="17" name="ZoneTexte 16">
            <a:extLst>
              <a:ext uri="{FF2B5EF4-FFF2-40B4-BE49-F238E27FC236}">
                <a16:creationId xmlns:a16="http://schemas.microsoft.com/office/drawing/2014/main" id="{10C13F55-B2E9-8FFB-3EA4-C5C40BFCACF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Doxologie de Saint Georges</a:t>
            </a:r>
          </a:p>
        </p:txBody>
      </p:sp>
      <p:sp>
        <p:nvSpPr>
          <p:cNvPr id="18" name="ZoneTexte 17">
            <a:hlinkClick r:id="rId2" action="ppaction://hlinksldjump"/>
            <a:extLst>
              <a:ext uri="{FF2B5EF4-FFF2-40B4-BE49-F238E27FC236}">
                <a16:creationId xmlns:a16="http://schemas.microsoft.com/office/drawing/2014/main" id="{A0143C3D-6AA4-B32B-2FD8-76C80CB1D42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37082393"/>
      </p:ext>
    </p:extLst>
  </p:cSld>
  <p:clrMapOvr>
    <a:masterClrMapping/>
  </p:clrMapOvr>
</p:sld>
</file>

<file path=ppt/slides/slide76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864085" y="340592"/>
            <a:ext cx="4913403"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أطلب من الرب عنا،</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أيها الشهيد المجاهد،</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سيدي الملك </a:t>
            </a:r>
            <a:r>
              <a:rPr lang="ar-EG" sz="4267" dirty="0" err="1">
                <a:solidFill>
                  <a:prstClr val="white"/>
                </a:solidFill>
                <a:latin typeface="Calibri"/>
                <a:cs typeface="Arial" panose="020B0604020202020204" pitchFamily="34" charset="0"/>
              </a:rPr>
              <a:t>جيؤرجيوس</a:t>
            </a:r>
            <a:r>
              <a:rPr lang="ar-EG" sz="4267" dirty="0">
                <a:solidFill>
                  <a:prstClr val="white"/>
                </a:solidFill>
                <a:latin typeface="Calibri"/>
                <a:cs typeface="Arial" panose="020B0604020202020204" pitchFamily="34" charset="0"/>
              </a:rPr>
              <a:t>،</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ليغفر لنا خطايانا.</a:t>
            </a:r>
            <a:endParaRPr lang="fr-FR" sz="4267" dirty="0">
              <a:solidFill>
                <a:prstClr val="white"/>
              </a:solidFill>
              <a:latin typeface="Calibri"/>
            </a:endParaRPr>
          </a:p>
        </p:txBody>
      </p:sp>
      <p:sp>
        <p:nvSpPr>
          <p:cNvPr id="6" name="Rectangle 5"/>
          <p:cNvSpPr/>
          <p:nvPr/>
        </p:nvSpPr>
        <p:spPr>
          <a:xfrm>
            <a:off x="431371" y="332656"/>
            <a:ext cx="6240693"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Twbh</a:t>
            </a:r>
            <a:r>
              <a:rPr lang="fr-FR" sz="3733" dirty="0">
                <a:solidFill>
                  <a:prstClr val="white"/>
                </a:solidFill>
                <a:latin typeface="CS Avva Shenouda" pitchFamily="34" charset="0"/>
              </a:rPr>
              <a:t> </a:t>
            </a:r>
            <a:r>
              <a:rPr lang="fr-FR" sz="3733">
                <a:solidFill>
                  <a:prstClr val="white"/>
                </a:solidFill>
                <a:latin typeface="CS Avva Shenouda" pitchFamily="34" charset="0"/>
              </a:rPr>
              <a:t>`m`P</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e`hryi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ejwn</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pi`a;lovoroc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mmarturoc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pouro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Ge`wrgioc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ntef,a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nennobi</a:t>
            </a:r>
            <a:r>
              <a:rPr lang="fr-FR" sz="3733" dirty="0">
                <a:solidFill>
                  <a:prstClr val="white"/>
                </a:solidFill>
                <a:latin typeface="CS Avva Shenouda" pitchFamily="34" charset="0"/>
              </a:rPr>
              <a:t> </a:t>
            </a:r>
            <a:r>
              <a:rPr lang="fr-FR" sz="3733">
                <a:solidFill>
                  <a:prstClr val="white"/>
                </a:solidFill>
                <a:latin typeface="CS Avva Shenouda" pitchFamily="34" charset="0"/>
              </a:rPr>
              <a:t>nan `ebol</a:t>
            </a:r>
            <a:r>
              <a:rPr lang="fr-FR" sz="3733" dirty="0">
                <a:solidFill>
                  <a:prstClr val="white"/>
                </a:solidFill>
                <a:latin typeface="CS Avva Shenouda" pitchFamily="34" charset="0"/>
              </a:rPr>
              <a:t>.</a:t>
            </a:r>
          </a:p>
        </p:txBody>
      </p:sp>
      <p:sp>
        <p:nvSpPr>
          <p:cNvPr id="7" name="Rectangle 6"/>
          <p:cNvSpPr/>
          <p:nvPr/>
        </p:nvSpPr>
        <p:spPr>
          <a:xfrm>
            <a:off x="431371" y="3959186"/>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 le Seigneur pour nous, </a:t>
            </a:r>
          </a:p>
          <a:p>
            <a:pPr algn="ctr" defTabSz="1219170"/>
            <a:r>
              <a:rPr lang="fr-FR" sz="3733" b="1" dirty="0">
                <a:solidFill>
                  <a:prstClr val="white"/>
                </a:solidFill>
                <a:latin typeface="Book Antiqua" pitchFamily="18" charset="0"/>
              </a:rPr>
              <a:t>le persévérant martyr, </a:t>
            </a:r>
          </a:p>
          <a:p>
            <a:pPr algn="ctr" defTabSz="1219170"/>
            <a:r>
              <a:rPr lang="fr-FR" sz="3733" b="1" dirty="0">
                <a:solidFill>
                  <a:prstClr val="white"/>
                </a:solidFill>
                <a:latin typeface="Book Antiqua" pitchFamily="18" charset="0"/>
              </a:rPr>
              <a:t>Ô mon Seigneur le roi Georges, </a:t>
            </a:r>
          </a:p>
          <a:p>
            <a:pPr algn="ctr" defTabSz="1219170"/>
            <a:r>
              <a:rPr lang="fr-FR" sz="3733" b="1" dirty="0">
                <a:solidFill>
                  <a:prstClr val="white"/>
                </a:solidFill>
                <a:latin typeface="Book Antiqua" pitchFamily="18" charset="0"/>
              </a:rPr>
              <a:t>pour qu’Il nous pardonne nos péchés.</a:t>
            </a:r>
          </a:p>
        </p:txBody>
      </p:sp>
      <p:sp>
        <p:nvSpPr>
          <p:cNvPr id="17" name="ZoneTexte 16">
            <a:extLst>
              <a:ext uri="{FF2B5EF4-FFF2-40B4-BE49-F238E27FC236}">
                <a16:creationId xmlns:a16="http://schemas.microsoft.com/office/drawing/2014/main" id="{1F7E5D66-75B1-4F75-52A8-A41F70D6F22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Doxologie de Saint Georges</a:t>
            </a:r>
          </a:p>
        </p:txBody>
      </p:sp>
      <p:sp>
        <p:nvSpPr>
          <p:cNvPr id="18" name="ZoneTexte 17">
            <a:hlinkClick r:id="rId2" action="ppaction://hlinksldjump"/>
            <a:extLst>
              <a:ext uri="{FF2B5EF4-FFF2-40B4-BE49-F238E27FC236}">
                <a16:creationId xmlns:a16="http://schemas.microsoft.com/office/drawing/2014/main" id="{83CEAF10-3349-31AF-8A12-134712A5D39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0988551"/>
      </p:ext>
    </p:extLst>
  </p:cSld>
  <p:clrMapOvr>
    <a:masterClrMapping/>
  </p:clrMapOvr>
</p:sld>
</file>

<file path=ppt/slides/slide76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308324"/>
          </a:xfrm>
          <a:prstGeom prst="rect">
            <a:avLst/>
          </a:prstGeom>
        </p:spPr>
        <p:txBody>
          <a:bodyPr wrap="square">
            <a:spAutoFit/>
          </a:bodyPr>
          <a:lstStyle/>
          <a:p>
            <a:pPr algn="just" rtl="1"/>
            <a:r>
              <a:rPr lang="ar-EG" sz="4800" dirty="0">
                <a:solidFill>
                  <a:prstClr val="white"/>
                </a:solidFill>
              </a:rPr>
              <a:t>محب الآب </a:t>
            </a:r>
            <a:r>
              <a:rPr lang="ar-EG" sz="4800" dirty="0" err="1">
                <a:solidFill>
                  <a:prstClr val="white"/>
                </a:solidFill>
              </a:rPr>
              <a:t>مرقوريوس</a:t>
            </a:r>
            <a:r>
              <a:rPr lang="ar-EG" sz="4800" dirty="0">
                <a:solidFill>
                  <a:prstClr val="white"/>
                </a:solidFill>
              </a:rPr>
              <a:t> القوى</a:t>
            </a:r>
            <a:r>
              <a:rPr lang="fr-FR" sz="4800" dirty="0">
                <a:solidFill>
                  <a:prstClr val="white"/>
                </a:solidFill>
              </a:rPr>
              <a:t> </a:t>
            </a:r>
            <a:r>
              <a:rPr lang="ar-EG" sz="4800" dirty="0">
                <a:solidFill>
                  <a:prstClr val="white"/>
                </a:solidFill>
              </a:rPr>
              <a:t>بالمسيح لبس الخوذة وكل</a:t>
            </a:r>
            <a:r>
              <a:rPr lang="fr-FR" sz="4800" dirty="0">
                <a:solidFill>
                  <a:prstClr val="white"/>
                </a:solidFill>
              </a:rPr>
              <a:t> </a:t>
            </a:r>
            <a:r>
              <a:rPr lang="ar-EG" sz="4800" dirty="0">
                <a:solidFill>
                  <a:prstClr val="white"/>
                </a:solidFill>
              </a:rPr>
              <a:t>سلاح الإيمان</a:t>
            </a:r>
            <a:endParaRPr lang="fr-FR" sz="4800" dirty="0">
              <a:solidFill>
                <a:prstClr val="white"/>
              </a:solidFill>
            </a:endParaRPr>
          </a:p>
        </p:txBody>
      </p:sp>
      <p:sp>
        <p:nvSpPr>
          <p:cNvPr id="6" name="Rectangle 5"/>
          <p:cNvSpPr/>
          <p:nvPr/>
        </p:nvSpPr>
        <p:spPr>
          <a:xfrm>
            <a:off x="457200" y="332657"/>
            <a:ext cx="6070848" cy="3170099"/>
          </a:xfrm>
          <a:prstGeom prst="rect">
            <a:avLst/>
          </a:prstGeom>
        </p:spPr>
        <p:txBody>
          <a:bodyPr wrap="square">
            <a:spAutoFit/>
          </a:bodyPr>
          <a:lstStyle/>
          <a:p>
            <a:pPr algn="just"/>
            <a:r>
              <a:rPr lang="sv-SE" sz="3600" dirty="0">
                <a:solidFill>
                  <a:prstClr val="white"/>
                </a:solidFill>
                <a:latin typeface="CS Avva Shenouda" pitchFamily="34" charset="0"/>
              </a:rPr>
              <a:t>Vilopatyr Merkourioc </a:t>
            </a:r>
            <a:r>
              <a:rPr lang="sv-SE" sz="4000" dirty="0">
                <a:solidFill>
                  <a:prstClr val="white"/>
                </a:solidFill>
                <a:latin typeface="CS Avva Shenouda" pitchFamily="34" charset="0"/>
              </a:rPr>
              <a:t>@ pirem`njom `nte P=,=c @</a:t>
            </a:r>
            <a:br>
              <a:rPr lang="sv-SE" sz="4000" dirty="0">
                <a:solidFill>
                  <a:prstClr val="white"/>
                </a:solidFill>
                <a:latin typeface="CS Avva Shenouda" pitchFamily="34" charset="0"/>
              </a:rPr>
            </a:br>
            <a:r>
              <a:rPr lang="sv-SE" sz="3600" dirty="0">
                <a:solidFill>
                  <a:prstClr val="white"/>
                </a:solidFill>
                <a:latin typeface="CS Avva Shenouda" pitchFamily="34" charset="0"/>
              </a:rPr>
              <a:t>af]hiwtf `n]panopli`a </a:t>
            </a:r>
            <a:r>
              <a:rPr lang="sv-SE" sz="4000" dirty="0">
                <a:solidFill>
                  <a:prstClr val="white"/>
                </a:solidFill>
                <a:latin typeface="CS Avva Shenouda" pitchFamily="34" charset="0"/>
              </a:rPr>
              <a:t>@ nem piqwk tyrf `nte pinah].</a:t>
            </a:r>
            <a:endParaRPr lang="fr-FR" sz="3600" dirty="0">
              <a:solidFill>
                <a:prstClr val="white"/>
              </a:solidFill>
              <a:latin typeface="CS Avva Shenouda" pitchFamily="34" charset="0"/>
            </a:endParaRPr>
          </a:p>
        </p:txBody>
      </p:sp>
      <p:sp>
        <p:nvSpPr>
          <p:cNvPr id="7" name="Rectangle 6"/>
          <p:cNvSpPr/>
          <p:nvPr/>
        </p:nvSpPr>
        <p:spPr>
          <a:xfrm>
            <a:off x="1991544" y="3959188"/>
            <a:ext cx="8136904" cy="2308324"/>
          </a:xfrm>
          <a:prstGeom prst="rect">
            <a:avLst/>
          </a:prstGeom>
        </p:spPr>
        <p:txBody>
          <a:bodyPr wrap="square">
            <a:spAutoFit/>
          </a:bodyPr>
          <a:lstStyle/>
          <a:p>
            <a:pPr algn="ctr"/>
            <a:r>
              <a:rPr lang="fr-FR" sz="3600" b="1" dirty="0" err="1">
                <a:solidFill>
                  <a:prstClr val="white"/>
                </a:solidFill>
                <a:latin typeface="Book Antiqua" pitchFamily="18" charset="0"/>
              </a:rPr>
              <a:t>Philopatir</a:t>
            </a:r>
            <a:r>
              <a:rPr lang="fr-FR" sz="3600" b="1" dirty="0">
                <a:solidFill>
                  <a:prstClr val="white"/>
                </a:solidFill>
                <a:latin typeface="Book Antiqua" pitchFamily="18" charset="0"/>
              </a:rPr>
              <a:t> </a:t>
            </a:r>
            <a:r>
              <a:rPr lang="fr-FR" sz="3600" b="1" dirty="0" err="1">
                <a:solidFill>
                  <a:prstClr val="white"/>
                </a:solidFill>
                <a:latin typeface="Book Antiqua" pitchFamily="18" charset="0"/>
              </a:rPr>
              <a:t>Mercorios</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Le fort par le Christ, </a:t>
            </a:r>
          </a:p>
          <a:p>
            <a:pPr algn="ctr"/>
            <a:r>
              <a:rPr lang="fr-FR" sz="3600" b="1" dirty="0">
                <a:solidFill>
                  <a:prstClr val="white"/>
                </a:solidFill>
                <a:latin typeface="Book Antiqua" pitchFamily="18" charset="0"/>
              </a:rPr>
              <a:t>mis le casque et </a:t>
            </a:r>
          </a:p>
          <a:p>
            <a:pPr algn="ctr"/>
            <a:r>
              <a:rPr lang="fr-FR" sz="3600" b="1" dirty="0">
                <a:solidFill>
                  <a:prstClr val="white"/>
                </a:solidFill>
                <a:latin typeface="Book Antiqua" pitchFamily="18" charset="0"/>
              </a:rPr>
              <a:t>l'armure de foi</a:t>
            </a:r>
          </a:p>
        </p:txBody>
      </p:sp>
      <p:sp>
        <p:nvSpPr>
          <p:cNvPr id="4" name="ZoneTexte 3">
            <a:extLst>
              <a:ext uri="{FF2B5EF4-FFF2-40B4-BE49-F238E27FC236}">
                <a16:creationId xmlns:a16="http://schemas.microsoft.com/office/drawing/2014/main" id="{1BC01781-4FD6-45D2-4FD4-31CFB3E9A03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a:t>
            </a:r>
            <a:r>
              <a:rPr lang="fr-FR" sz="1600" dirty="0" err="1">
                <a:solidFill>
                  <a:prstClr val="white"/>
                </a:solidFill>
                <a:latin typeface="Book Antiqua" pitchFamily="18" charset="0"/>
              </a:rPr>
              <a:t>Philopatir</a:t>
            </a:r>
            <a:r>
              <a:rPr lang="fr-FR" sz="1600" dirty="0">
                <a:solidFill>
                  <a:prstClr val="white"/>
                </a:solidFill>
                <a:latin typeface="Book Antiqua" pitchFamily="18" charset="0"/>
              </a:rPr>
              <a:t> </a:t>
            </a:r>
            <a:r>
              <a:rPr lang="fr-FR" sz="1600" dirty="0" err="1">
                <a:solidFill>
                  <a:prstClr val="white"/>
                </a:solidFill>
                <a:latin typeface="Book Antiqua" pitchFamily="18" charset="0"/>
              </a:rPr>
              <a:t>Mercorios</a:t>
            </a:r>
            <a:endParaRPr lang="fr-FR" sz="1600" dirty="0">
              <a:solidFill>
                <a:prstClr val="white"/>
              </a:solidFill>
              <a:latin typeface="Book Antiqua" pitchFamily="18" charset="0"/>
            </a:endParaRPr>
          </a:p>
        </p:txBody>
      </p:sp>
      <p:sp>
        <p:nvSpPr>
          <p:cNvPr id="10" name="ZoneTexte 9">
            <a:hlinkClick r:id="rId2" action="ppaction://hlinksldjump"/>
            <a:extLst>
              <a:ext uri="{FF2B5EF4-FFF2-40B4-BE49-F238E27FC236}">
                <a16:creationId xmlns:a16="http://schemas.microsoft.com/office/drawing/2014/main" id="{0FA7FBB8-2157-55FD-AB39-37C58BAEEC2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57089270"/>
      </p:ext>
    </p:extLst>
  </p:cSld>
  <p:clrMapOvr>
    <a:masterClrMapping/>
  </p:clrMapOvr>
  <p:transition/>
</p:sld>
</file>

<file path=ppt/slides/slide76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308324"/>
          </a:xfrm>
          <a:prstGeom prst="rect">
            <a:avLst/>
          </a:prstGeom>
        </p:spPr>
        <p:txBody>
          <a:bodyPr wrap="square">
            <a:spAutoFit/>
          </a:bodyPr>
          <a:lstStyle/>
          <a:p>
            <a:pPr algn="just" rtl="1"/>
            <a:r>
              <a:rPr lang="ar-EG" sz="4800" dirty="0">
                <a:solidFill>
                  <a:prstClr val="white"/>
                </a:solidFill>
              </a:rPr>
              <a:t>وأخذ بيده السيف ذا</a:t>
            </a:r>
          </a:p>
          <a:p>
            <a:pPr algn="just" rtl="1"/>
            <a:r>
              <a:rPr lang="ar-EG" sz="4800" dirty="0">
                <a:solidFill>
                  <a:prstClr val="white"/>
                </a:solidFill>
              </a:rPr>
              <a:t>الحدين الذي ثبته ملاك</a:t>
            </a:r>
            <a:r>
              <a:rPr lang="fr-FR" sz="4800" dirty="0">
                <a:solidFill>
                  <a:prstClr val="white"/>
                </a:solidFill>
              </a:rPr>
              <a:t> </a:t>
            </a:r>
            <a:r>
              <a:rPr lang="ar-EG" sz="4800" dirty="0">
                <a:solidFill>
                  <a:prstClr val="white"/>
                </a:solidFill>
              </a:rPr>
              <a:t>الرب في يده اليمنى</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Ouoh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af</a:t>
            </a:r>
            <a:r>
              <a:rPr lang="fr-FR" sz="4000" dirty="0">
                <a:solidFill>
                  <a:prstClr val="white"/>
                </a:solidFill>
                <a:latin typeface="CS Avva Shenouda" pitchFamily="34" charset="0"/>
              </a:rPr>
              <a:t>[i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tefjij</a:t>
            </a:r>
            <a:r>
              <a:rPr lang="fr-FR" sz="4000" dirty="0">
                <a:solidFill>
                  <a:prstClr val="white"/>
                </a:solidFill>
                <a:latin typeface="CS Avva Shenouda" pitchFamily="34" charset="0"/>
              </a:rPr>
              <a:t> @ `n]</a:t>
            </a:r>
            <a:r>
              <a:rPr lang="fr-FR" sz="4000" dirty="0" err="1">
                <a:solidFill>
                  <a:prstClr val="white"/>
                </a:solidFill>
                <a:latin typeface="CS Avva Shenouda" pitchFamily="34" charset="0"/>
              </a:rPr>
              <a:t>cyfi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nro`cnau</a:t>
            </a:r>
            <a:r>
              <a:rPr lang="fr-FR" sz="4000" dirty="0">
                <a:solidFill>
                  <a:prstClr val="white"/>
                </a:solidFill>
                <a:latin typeface="CS Avva Shenouda" pitchFamily="34" charset="0"/>
              </a:rPr>
              <a:t> @ ;y`</a:t>
            </a:r>
            <a:r>
              <a:rPr lang="fr-FR" sz="4000" dirty="0" err="1">
                <a:solidFill>
                  <a:prstClr val="white"/>
                </a:solidFill>
                <a:latin typeface="CS Avva Shenouda" pitchFamily="34" charset="0"/>
              </a:rPr>
              <a:t>eta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pi`aggeloc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`P¡</a:t>
            </a:r>
          </a:p>
          <a:p>
            <a:pPr algn="just"/>
            <a:r>
              <a:rPr lang="fr-FR" sz="4000" dirty="0" err="1">
                <a:solidFill>
                  <a:prstClr val="white"/>
                </a:solidFill>
                <a:latin typeface="CS Avva Shenouda" pitchFamily="34" charset="0"/>
              </a:rPr>
              <a:t>tajroc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tefjij</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nou`inam</a:t>
            </a:r>
            <a:r>
              <a:rPr lang="fr-FR" sz="4000" dirty="0">
                <a:solidFill>
                  <a:prstClr val="white"/>
                </a:solidFill>
                <a:latin typeface="CS Avva Shenouda" pitchFamily="34" charset="0"/>
              </a:rPr>
              <a:t>.</a:t>
            </a:r>
          </a:p>
        </p:txBody>
      </p:sp>
      <p:sp>
        <p:nvSpPr>
          <p:cNvPr id="7" name="Rectangle 6"/>
          <p:cNvSpPr/>
          <p:nvPr/>
        </p:nvSpPr>
        <p:spPr>
          <a:xfrm>
            <a:off x="2863772" y="3959188"/>
            <a:ext cx="6408712" cy="2308324"/>
          </a:xfrm>
          <a:prstGeom prst="rect">
            <a:avLst/>
          </a:prstGeom>
        </p:spPr>
        <p:txBody>
          <a:bodyPr wrap="square">
            <a:spAutoFit/>
          </a:bodyPr>
          <a:lstStyle/>
          <a:p>
            <a:pPr algn="ctr"/>
            <a:r>
              <a:rPr lang="fr-FR" sz="3600" b="1" dirty="0">
                <a:solidFill>
                  <a:prstClr val="white"/>
                </a:solidFill>
                <a:latin typeface="Book Antiqua" pitchFamily="18" charset="0"/>
              </a:rPr>
              <a:t>Et il a pris dans sa main,</a:t>
            </a:r>
          </a:p>
          <a:p>
            <a:pPr algn="ctr"/>
            <a:r>
              <a:rPr lang="fr-FR" sz="3600" b="1" dirty="0">
                <a:solidFill>
                  <a:prstClr val="white"/>
                </a:solidFill>
                <a:latin typeface="Book Antiqua" pitchFamily="18" charset="0"/>
              </a:rPr>
              <a:t>l'épée à double tranchant,</a:t>
            </a:r>
          </a:p>
          <a:p>
            <a:pPr algn="ctr"/>
            <a:r>
              <a:rPr lang="fr-FR" sz="3600" b="1" dirty="0">
                <a:solidFill>
                  <a:prstClr val="white"/>
                </a:solidFill>
                <a:latin typeface="Book Antiqua" pitchFamily="18" charset="0"/>
              </a:rPr>
              <a:t>que l'ange du Seigneur,</a:t>
            </a:r>
          </a:p>
          <a:p>
            <a:pPr algn="ctr"/>
            <a:r>
              <a:rPr lang="fr-FR" sz="3600" b="1" dirty="0">
                <a:solidFill>
                  <a:prstClr val="white"/>
                </a:solidFill>
                <a:latin typeface="Book Antiqua" pitchFamily="18" charset="0"/>
              </a:rPr>
              <a:t>mis dans sa main droite.</a:t>
            </a:r>
          </a:p>
        </p:txBody>
      </p:sp>
      <p:sp>
        <p:nvSpPr>
          <p:cNvPr id="4" name="ZoneTexte 3">
            <a:extLst>
              <a:ext uri="{FF2B5EF4-FFF2-40B4-BE49-F238E27FC236}">
                <a16:creationId xmlns:a16="http://schemas.microsoft.com/office/drawing/2014/main" id="{9CD3D356-16BD-A2AA-938F-79EA48AD0C9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a:t>
            </a:r>
            <a:r>
              <a:rPr lang="fr-FR" sz="1600" dirty="0" err="1">
                <a:solidFill>
                  <a:prstClr val="white"/>
                </a:solidFill>
                <a:latin typeface="Book Antiqua" pitchFamily="18" charset="0"/>
              </a:rPr>
              <a:t>Philopatir</a:t>
            </a:r>
            <a:r>
              <a:rPr lang="fr-FR" sz="1600" dirty="0">
                <a:solidFill>
                  <a:prstClr val="white"/>
                </a:solidFill>
                <a:latin typeface="Book Antiqua" pitchFamily="18" charset="0"/>
              </a:rPr>
              <a:t> </a:t>
            </a:r>
            <a:r>
              <a:rPr lang="fr-FR" sz="1600" dirty="0" err="1">
                <a:solidFill>
                  <a:prstClr val="white"/>
                </a:solidFill>
                <a:latin typeface="Book Antiqua" pitchFamily="18" charset="0"/>
              </a:rPr>
              <a:t>Mercorios</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B6F3B171-FB79-6C90-EDF6-0B8787F7483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69310657"/>
      </p:ext>
    </p:extLst>
  </p:cSld>
  <p:clrMapOvr>
    <a:masterClrMapping/>
  </p:clrMapOvr>
  <p:transition/>
</p:sld>
</file>

<file path=ppt/slides/slide76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مضى إلي الحرب </a:t>
            </a:r>
            <a:endParaRPr lang="fr-FR" sz="4800" dirty="0">
              <a:solidFill>
                <a:prstClr val="white"/>
              </a:solidFill>
            </a:endParaRPr>
          </a:p>
          <a:p>
            <a:pPr algn="just" rtl="1"/>
            <a:r>
              <a:rPr lang="ar-EG" sz="4800" dirty="0">
                <a:solidFill>
                  <a:prstClr val="white"/>
                </a:solidFill>
              </a:rPr>
              <a:t>بقوة</a:t>
            </a:r>
            <a:r>
              <a:rPr lang="fr-FR" sz="4800" dirty="0">
                <a:solidFill>
                  <a:prstClr val="white"/>
                </a:solidFill>
              </a:rPr>
              <a:t> </a:t>
            </a:r>
            <a:r>
              <a:rPr lang="ar-EG" sz="4800" dirty="0">
                <a:solidFill>
                  <a:prstClr val="white"/>
                </a:solidFill>
              </a:rPr>
              <a:t>المسيح </a:t>
            </a:r>
            <a:endParaRPr lang="fr-FR" sz="4800" dirty="0">
              <a:solidFill>
                <a:prstClr val="white"/>
              </a:solidFill>
            </a:endParaRPr>
          </a:p>
          <a:p>
            <a:pPr algn="just" rtl="1"/>
            <a:r>
              <a:rPr lang="ar-EG" sz="4800" dirty="0">
                <a:solidFill>
                  <a:prstClr val="white"/>
                </a:solidFill>
              </a:rPr>
              <a:t>وقتل البربر</a:t>
            </a:r>
            <a:endParaRPr lang="fr-FR" sz="4800" dirty="0">
              <a:solidFill>
                <a:prstClr val="white"/>
              </a:solidFill>
            </a:endParaRPr>
          </a:p>
          <a:p>
            <a:pPr algn="just" rtl="1"/>
            <a:r>
              <a:rPr lang="fr-FR" sz="4800" dirty="0">
                <a:solidFill>
                  <a:prstClr val="white"/>
                </a:solidFill>
              </a:rPr>
              <a:t> </a:t>
            </a:r>
            <a:r>
              <a:rPr lang="ar-EG" sz="4800" dirty="0">
                <a:solidFill>
                  <a:prstClr val="white"/>
                </a:solidFill>
              </a:rPr>
              <a:t>بجراحات عظيمة</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Afsenaf</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epipolemoc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jom</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P=,=c@ </a:t>
            </a:r>
            <a:r>
              <a:rPr lang="fr-FR" sz="4000" dirty="0" err="1">
                <a:solidFill>
                  <a:prstClr val="white"/>
                </a:solidFill>
                <a:latin typeface="CS Avva Shenouda" pitchFamily="34" charset="0"/>
              </a:rPr>
              <a:t>afsari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eniBarbaroc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ounis</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nerqot</a:t>
            </a:r>
            <a:r>
              <a:rPr lang="fr-FR" sz="4000" dirty="0">
                <a:solidFill>
                  <a:prstClr val="white"/>
                </a:solidFill>
                <a:latin typeface="CS Avva Shenouda" pitchFamily="34" charset="0"/>
              </a:rPr>
              <a:t>.</a:t>
            </a:r>
          </a:p>
        </p:txBody>
      </p:sp>
      <p:sp>
        <p:nvSpPr>
          <p:cNvPr id="7" name="Rectangle 6"/>
          <p:cNvSpPr/>
          <p:nvPr/>
        </p:nvSpPr>
        <p:spPr>
          <a:xfrm>
            <a:off x="1529052" y="3959188"/>
            <a:ext cx="9103452" cy="2308324"/>
          </a:xfrm>
          <a:prstGeom prst="rect">
            <a:avLst/>
          </a:prstGeom>
        </p:spPr>
        <p:txBody>
          <a:bodyPr wrap="square">
            <a:spAutoFit/>
          </a:bodyPr>
          <a:lstStyle/>
          <a:p>
            <a:pPr algn="ctr"/>
            <a:r>
              <a:rPr lang="fr-FR" sz="3600" b="1" dirty="0">
                <a:solidFill>
                  <a:prstClr val="white"/>
                </a:solidFill>
                <a:latin typeface="Book Antiqua" pitchFamily="18" charset="0"/>
              </a:rPr>
              <a:t>Il est allé à la guerre, </a:t>
            </a:r>
          </a:p>
          <a:p>
            <a:pPr algn="ctr"/>
            <a:r>
              <a:rPr lang="fr-FR" sz="3600" b="1" dirty="0">
                <a:solidFill>
                  <a:prstClr val="white"/>
                </a:solidFill>
                <a:latin typeface="Book Antiqua" pitchFamily="18" charset="0"/>
              </a:rPr>
              <a:t>Avec la force du Christ, </a:t>
            </a:r>
          </a:p>
          <a:p>
            <a:pPr algn="ctr"/>
            <a:r>
              <a:rPr lang="fr-FR" sz="3600" b="1" dirty="0">
                <a:solidFill>
                  <a:prstClr val="white"/>
                </a:solidFill>
                <a:latin typeface="Book Antiqua" pitchFamily="18" charset="0"/>
              </a:rPr>
              <a:t>il a frappé les barbares, </a:t>
            </a:r>
          </a:p>
          <a:p>
            <a:pPr algn="ctr"/>
            <a:r>
              <a:rPr lang="fr-FR" sz="3600" b="1" dirty="0">
                <a:solidFill>
                  <a:prstClr val="white"/>
                </a:solidFill>
                <a:latin typeface="Book Antiqua" pitchFamily="18" charset="0"/>
              </a:rPr>
              <a:t>et leur causa de grandes blessures</a:t>
            </a:r>
          </a:p>
        </p:txBody>
      </p:sp>
      <p:sp>
        <p:nvSpPr>
          <p:cNvPr id="4" name="ZoneTexte 3">
            <a:extLst>
              <a:ext uri="{FF2B5EF4-FFF2-40B4-BE49-F238E27FC236}">
                <a16:creationId xmlns:a16="http://schemas.microsoft.com/office/drawing/2014/main" id="{8824ABA2-58D9-9F58-75EC-63FDCCEFD09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a:t>
            </a:r>
            <a:r>
              <a:rPr lang="fr-FR" sz="1600" dirty="0" err="1">
                <a:solidFill>
                  <a:prstClr val="white"/>
                </a:solidFill>
                <a:latin typeface="Book Antiqua" pitchFamily="18" charset="0"/>
              </a:rPr>
              <a:t>Philopatir</a:t>
            </a:r>
            <a:r>
              <a:rPr lang="fr-FR" sz="1600" dirty="0">
                <a:solidFill>
                  <a:prstClr val="white"/>
                </a:solidFill>
                <a:latin typeface="Book Antiqua" pitchFamily="18" charset="0"/>
              </a:rPr>
              <a:t> </a:t>
            </a:r>
            <a:r>
              <a:rPr lang="fr-FR" sz="1600" dirty="0" err="1">
                <a:solidFill>
                  <a:prstClr val="white"/>
                </a:solidFill>
                <a:latin typeface="Book Antiqua" pitchFamily="18" charset="0"/>
              </a:rPr>
              <a:t>Mercorios</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EEA38609-A78C-B17B-26D2-5B8E99372EE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58741519"/>
      </p:ext>
    </p:extLst>
  </p:cSld>
  <p:clrMapOvr>
    <a:masterClrMapping/>
  </p:clrMapOvr>
  <p:transition/>
</p:sld>
</file>

<file path=ppt/slides/slide76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تر فع عن الأرضيات </a:t>
            </a:r>
            <a:endParaRPr lang="fr-FR" sz="4400" dirty="0">
              <a:solidFill>
                <a:prstClr val="white"/>
              </a:solidFill>
            </a:endParaRPr>
          </a:p>
          <a:p>
            <a:pPr algn="just" rtl="1"/>
            <a:r>
              <a:rPr lang="ar-EG" sz="4400" dirty="0">
                <a:solidFill>
                  <a:prstClr val="white"/>
                </a:solidFill>
              </a:rPr>
              <a:t>وطلب</a:t>
            </a:r>
            <a:r>
              <a:rPr lang="fr-FR" sz="4400" dirty="0">
                <a:solidFill>
                  <a:prstClr val="white"/>
                </a:solidFill>
              </a:rPr>
              <a:t> </a:t>
            </a:r>
            <a:r>
              <a:rPr lang="ar-EG" sz="4400" dirty="0">
                <a:solidFill>
                  <a:prstClr val="white"/>
                </a:solidFill>
              </a:rPr>
              <a:t>السمائيات </a:t>
            </a:r>
            <a:endParaRPr lang="fr-FR" sz="4400" dirty="0">
              <a:solidFill>
                <a:prstClr val="white"/>
              </a:solidFill>
            </a:endParaRPr>
          </a:p>
          <a:p>
            <a:pPr algn="just" rtl="1"/>
            <a:r>
              <a:rPr lang="ar-EG" sz="4400" dirty="0">
                <a:solidFill>
                  <a:prstClr val="white"/>
                </a:solidFill>
              </a:rPr>
              <a:t>وتشجع </a:t>
            </a:r>
            <a:endParaRPr lang="fr-FR" sz="4400" dirty="0">
              <a:solidFill>
                <a:prstClr val="white"/>
              </a:solidFill>
            </a:endParaRPr>
          </a:p>
          <a:p>
            <a:pPr algn="just" rtl="1"/>
            <a:r>
              <a:rPr lang="ar-EG" sz="4400" dirty="0">
                <a:solidFill>
                  <a:prstClr val="white"/>
                </a:solidFill>
              </a:rPr>
              <a:t>في</a:t>
            </a:r>
            <a:r>
              <a:rPr lang="fr-FR" sz="4400" dirty="0">
                <a:solidFill>
                  <a:prstClr val="white"/>
                </a:solidFill>
              </a:rPr>
              <a:t> </a:t>
            </a:r>
            <a:r>
              <a:rPr lang="ar-EG" sz="4400" dirty="0">
                <a:solidFill>
                  <a:prstClr val="white"/>
                </a:solidFill>
              </a:rPr>
              <a:t>ميدان الشهادة</a:t>
            </a:r>
            <a:endParaRPr lang="fr-FR" sz="4400" dirty="0">
              <a:solidFill>
                <a:prstClr val="white"/>
              </a:solidFill>
            </a:endParaRPr>
          </a:p>
        </p:txBody>
      </p:sp>
      <p:sp>
        <p:nvSpPr>
          <p:cNvPr id="6" name="Rectangle 5"/>
          <p:cNvSpPr/>
          <p:nvPr/>
        </p:nvSpPr>
        <p:spPr>
          <a:xfrm>
            <a:off x="457200" y="332657"/>
            <a:ext cx="6070848" cy="2862322"/>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Afernumvin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ebolha</a:t>
            </a:r>
            <a:r>
              <a:rPr lang="fr-FR" sz="3600" dirty="0">
                <a:solidFill>
                  <a:prstClr val="white"/>
                </a:solidFill>
                <a:latin typeface="CS Avva Shenouda" pitchFamily="34" charset="0"/>
              </a:rPr>
              <a:t> na `</a:t>
            </a:r>
            <a:r>
              <a:rPr lang="fr-FR" sz="3600" dirty="0" err="1">
                <a:solidFill>
                  <a:prstClr val="white"/>
                </a:solidFill>
                <a:latin typeface="CS Avva Shenouda" pitchFamily="34" charset="0"/>
              </a:rPr>
              <a:t>pkahi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afkw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nivyou`i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oji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pi`ctadion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metmarturoc</a:t>
            </a:r>
            <a:r>
              <a:rPr lang="fr-FR" sz="3600" dirty="0">
                <a:solidFill>
                  <a:prstClr val="white"/>
                </a:solidFill>
                <a:latin typeface="CS Avva Shenouda" pitchFamily="34" charset="0"/>
              </a:rPr>
              <a:t>.</a:t>
            </a:r>
          </a:p>
        </p:txBody>
      </p:sp>
      <p:sp>
        <p:nvSpPr>
          <p:cNvPr id="7" name="Rectangle 6"/>
          <p:cNvSpPr/>
          <p:nvPr/>
        </p:nvSpPr>
        <p:spPr>
          <a:xfrm>
            <a:off x="1847528" y="3959188"/>
            <a:ext cx="8568952" cy="2308324"/>
          </a:xfrm>
          <a:prstGeom prst="rect">
            <a:avLst/>
          </a:prstGeom>
        </p:spPr>
        <p:txBody>
          <a:bodyPr wrap="square">
            <a:spAutoFit/>
          </a:bodyPr>
          <a:lstStyle/>
          <a:p>
            <a:pPr algn="ctr"/>
            <a:r>
              <a:rPr lang="fr-FR" sz="3600" b="1" dirty="0">
                <a:solidFill>
                  <a:prstClr val="white"/>
                </a:solidFill>
                <a:latin typeface="Book Antiqua" pitchFamily="18" charset="0"/>
              </a:rPr>
              <a:t>Il a refusé les choses terrestres </a:t>
            </a:r>
          </a:p>
          <a:p>
            <a:pPr algn="ctr"/>
            <a:r>
              <a:rPr lang="fr-FR" sz="3600" b="1" dirty="0">
                <a:solidFill>
                  <a:prstClr val="white"/>
                </a:solidFill>
                <a:latin typeface="Book Antiqua" pitchFamily="18" charset="0"/>
              </a:rPr>
              <a:t>et a recherché les choses célestes </a:t>
            </a:r>
          </a:p>
          <a:p>
            <a:pPr algn="ctr"/>
            <a:r>
              <a:rPr lang="fr-FR" sz="3600" b="1" dirty="0">
                <a:solidFill>
                  <a:prstClr val="white"/>
                </a:solidFill>
                <a:latin typeface="Book Antiqua" pitchFamily="18" charset="0"/>
              </a:rPr>
              <a:t>et il s'est battu </a:t>
            </a:r>
          </a:p>
          <a:p>
            <a:pPr algn="ctr"/>
            <a:r>
              <a:rPr lang="fr-FR" sz="3600" b="1" dirty="0">
                <a:solidFill>
                  <a:prstClr val="white"/>
                </a:solidFill>
                <a:latin typeface="Book Antiqua" pitchFamily="18" charset="0"/>
              </a:rPr>
              <a:t>dans l’arène du martyr.</a:t>
            </a:r>
          </a:p>
        </p:txBody>
      </p:sp>
      <p:sp>
        <p:nvSpPr>
          <p:cNvPr id="4" name="ZoneTexte 3">
            <a:extLst>
              <a:ext uri="{FF2B5EF4-FFF2-40B4-BE49-F238E27FC236}">
                <a16:creationId xmlns:a16="http://schemas.microsoft.com/office/drawing/2014/main" id="{44E8BE87-0934-D68E-D315-1EA6647B189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a:t>
            </a:r>
            <a:r>
              <a:rPr lang="fr-FR" sz="1600" dirty="0" err="1">
                <a:solidFill>
                  <a:prstClr val="white"/>
                </a:solidFill>
                <a:latin typeface="Book Antiqua" pitchFamily="18" charset="0"/>
              </a:rPr>
              <a:t>Philopatir</a:t>
            </a:r>
            <a:r>
              <a:rPr lang="fr-FR" sz="1600" dirty="0">
                <a:solidFill>
                  <a:prstClr val="white"/>
                </a:solidFill>
                <a:latin typeface="Book Antiqua" pitchFamily="18" charset="0"/>
              </a:rPr>
              <a:t> </a:t>
            </a:r>
            <a:r>
              <a:rPr lang="fr-FR" sz="1600" dirty="0" err="1">
                <a:solidFill>
                  <a:prstClr val="white"/>
                </a:solidFill>
                <a:latin typeface="Book Antiqua" pitchFamily="18" charset="0"/>
              </a:rPr>
              <a:t>Mercorios</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D266DBD5-B5CF-F25A-06CD-C2B0B335F85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54719359"/>
      </p:ext>
    </p:extLst>
  </p:cSld>
  <p:clrMapOvr>
    <a:masterClrMapping/>
  </p:clrMapOvr>
  <p:transition/>
</p:sld>
</file>

<file path=ppt/slides/slide7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089217979"/>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7157281">
                  <a:extLst>
                    <a:ext uri="{9D8B030D-6E8A-4147-A177-3AD203B41FA5}">
                      <a16:colId xmlns:a16="http://schemas.microsoft.com/office/drawing/2014/main" val="20000"/>
                    </a:ext>
                  </a:extLst>
                </a:gridCol>
                <a:gridCol w="408987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9. Et les quatre êtres vivants</a:t>
                      </a:r>
                    </a:p>
                    <a:p>
                      <a:pPr algn="l"/>
                      <a:r>
                        <a:rPr lang="fr-FR" sz="3200" b="1" kern="1200" dirty="0">
                          <a:solidFill>
                            <a:prstClr val="white"/>
                          </a:solidFill>
                          <a:latin typeface="Book Antiqua" pitchFamily="18" charset="0"/>
                          <a:ea typeface="+mn-ea"/>
                          <a:cs typeface="+mn-cs"/>
                        </a:rPr>
                        <a:t>Entouraient le Tout-Puissant</a:t>
                      </a:r>
                    </a:p>
                    <a:p>
                      <a:pPr algn="l"/>
                      <a:r>
                        <a:rPr lang="fr-FR" sz="3200" b="1" kern="1200" dirty="0">
                          <a:solidFill>
                            <a:prstClr val="white"/>
                          </a:solidFill>
                          <a:latin typeface="Book Antiqua" pitchFamily="18" charset="0"/>
                          <a:ea typeface="+mn-ea"/>
                          <a:cs typeface="+mn-cs"/>
                        </a:rPr>
                        <a:t>Glorifiaient Dieu en chantant</a:t>
                      </a:r>
                    </a:p>
                    <a:p>
                      <a:pPr algn="l"/>
                      <a:r>
                        <a:rPr lang="fr-FR" sz="3200" b="1" kern="1200" dirty="0">
                          <a:solidFill>
                            <a:prstClr val="white"/>
                          </a:solidFill>
                          <a:latin typeface="Book Antiqua" pitchFamily="18" charset="0"/>
                          <a:ea typeface="+mn-ea"/>
                          <a:cs typeface="+mn-cs"/>
                        </a:rPr>
                        <a:t>Amen Alléluia</a:t>
                      </a:r>
                    </a:p>
                  </a:txBody>
                  <a:tcPr/>
                </a:tc>
                <a:tc>
                  <a:txBody>
                    <a:bodyPr/>
                    <a:lstStyle/>
                    <a:p>
                      <a:pPr algn="r" rtl="1"/>
                      <a:r>
                        <a:rPr lang="ar-EG" sz="4000" b="0" kern="1200" dirty="0">
                          <a:solidFill>
                            <a:prstClr val="white"/>
                          </a:solidFill>
                          <a:latin typeface="+mn-lt"/>
                          <a:ea typeface="+mn-ea"/>
                          <a:cs typeface="+mn-cs"/>
                        </a:rPr>
                        <a:t>والأربعة كائنات</a:t>
                      </a:r>
                    </a:p>
                    <a:p>
                      <a:pPr algn="r" rtl="1"/>
                      <a:r>
                        <a:rPr lang="ar-EG" sz="4000" b="0" kern="1200" dirty="0">
                          <a:solidFill>
                            <a:prstClr val="white"/>
                          </a:solidFill>
                          <a:latin typeface="+mn-lt"/>
                          <a:ea typeface="+mn-ea"/>
                          <a:cs typeface="+mn-cs"/>
                        </a:rPr>
                        <a:t>من تحت العرش ثبات</a:t>
                      </a:r>
                    </a:p>
                    <a:p>
                      <a:pPr algn="r" rtl="1"/>
                      <a:r>
                        <a:rPr lang="ar-EG" sz="4000" b="0" kern="1200" dirty="0">
                          <a:solidFill>
                            <a:prstClr val="white"/>
                          </a:solidFill>
                          <a:latin typeface="+mn-lt"/>
                          <a:ea typeface="+mn-ea"/>
                          <a:cs typeface="+mn-cs"/>
                        </a:rPr>
                        <a:t>يتلون كل الأوقات</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10. Le premier, tel un grand lion</a:t>
                      </a:r>
                    </a:p>
                    <a:p>
                      <a:r>
                        <a:rPr lang="fr-FR" sz="3200" b="1" kern="1200" dirty="0">
                          <a:solidFill>
                            <a:prstClr val="white"/>
                          </a:solidFill>
                          <a:latin typeface="Book Antiqua" pitchFamily="18" charset="0"/>
                          <a:ea typeface="+mn-ea"/>
                          <a:cs typeface="+mn-cs"/>
                        </a:rPr>
                        <a:t>Rempli d’yeux brillants, profonds</a:t>
                      </a:r>
                    </a:p>
                    <a:p>
                      <a:r>
                        <a:rPr lang="fr-FR" sz="3200" b="1" kern="1200" dirty="0">
                          <a:solidFill>
                            <a:prstClr val="white"/>
                          </a:solidFill>
                          <a:latin typeface="Book Antiqua" pitchFamily="18" charset="0"/>
                          <a:ea typeface="+mn-ea"/>
                          <a:cs typeface="+mn-cs"/>
                        </a:rPr>
                        <a:t>Ses six ailes voleront</a:t>
                      </a:r>
                    </a:p>
                    <a:p>
                      <a:r>
                        <a:rPr lang="fr-FR" sz="3200" b="1" kern="1200" dirty="0">
                          <a:solidFill>
                            <a:prstClr val="white"/>
                          </a:solidFill>
                          <a:latin typeface="Book Antiqua" pitchFamily="18" charset="0"/>
                          <a:ea typeface="+mn-ea"/>
                          <a:cs typeface="+mn-cs"/>
                        </a:rPr>
                        <a:t>Amen Alléluia</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الأول شبه أسد</a:t>
                      </a:r>
                    </a:p>
                    <a:p>
                      <a:pPr algn="r" rtl="1"/>
                      <a:r>
                        <a:rPr lang="ar-EG" sz="4000" b="0" kern="1200" dirty="0">
                          <a:solidFill>
                            <a:prstClr val="white"/>
                          </a:solidFill>
                          <a:latin typeface="+mn-lt"/>
                          <a:ea typeface="+mn-ea"/>
                          <a:cs typeface="+mn-cs"/>
                        </a:rPr>
                        <a:t>منظر من غير جسد</a:t>
                      </a:r>
                    </a:p>
                    <a:p>
                      <a:pPr algn="r" rtl="1"/>
                      <a:r>
                        <a:rPr lang="ar-EG" sz="4000" b="0" kern="1200" dirty="0">
                          <a:solidFill>
                            <a:prstClr val="white"/>
                          </a:solidFill>
                          <a:latin typeface="+mn-lt"/>
                          <a:ea typeface="+mn-ea"/>
                          <a:cs typeface="+mn-cs"/>
                        </a:rPr>
                        <a:t>وأعين بلا عدد</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E37C85F6-638E-CF56-375A-4337FA3A546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`o :</a:t>
            </a:r>
            <a:r>
              <a:rPr lang="fr-FR" sz="1600" dirty="0" err="1">
                <a:solidFill>
                  <a:prstClr val="white"/>
                </a:solidFill>
                <a:latin typeface="CS Avva Shenouda" pitchFamily="34" charset="0"/>
              </a:rPr>
              <a:t>eoc</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991315AB-3A5F-3907-5F84-D33892BD07D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15331360"/>
      </p:ext>
    </p:extLst>
  </p:cSld>
  <p:clrMapOvr>
    <a:masterClrMapping/>
  </p:clrMapOvr>
</p:sld>
</file>

<file path=ppt/slides/slide77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فضح داكيوس الملك </a:t>
            </a:r>
            <a:endParaRPr lang="fr-FR" sz="4800" dirty="0">
              <a:solidFill>
                <a:prstClr val="white"/>
              </a:solidFill>
            </a:endParaRPr>
          </a:p>
          <a:p>
            <a:pPr algn="just" rtl="1"/>
            <a:r>
              <a:rPr lang="ar-EG" sz="4800" dirty="0">
                <a:solidFill>
                  <a:prstClr val="white"/>
                </a:solidFill>
              </a:rPr>
              <a:t>المنافق</a:t>
            </a:r>
            <a:endParaRPr lang="fr-FR" sz="4800" dirty="0">
              <a:solidFill>
                <a:prstClr val="white"/>
              </a:solidFill>
            </a:endParaRPr>
          </a:p>
          <a:p>
            <a:pPr algn="just" rtl="1"/>
            <a:r>
              <a:rPr lang="fr-FR" sz="4800" dirty="0">
                <a:solidFill>
                  <a:prstClr val="white"/>
                </a:solidFill>
              </a:rPr>
              <a:t> </a:t>
            </a:r>
            <a:r>
              <a:rPr lang="ar-EG" sz="4800" dirty="0">
                <a:solidFill>
                  <a:prstClr val="white"/>
                </a:solidFill>
              </a:rPr>
              <a:t>بصبره العظيم </a:t>
            </a:r>
            <a:endParaRPr lang="fr-FR" sz="4800" dirty="0">
              <a:solidFill>
                <a:prstClr val="white"/>
              </a:solidFill>
            </a:endParaRPr>
          </a:p>
          <a:p>
            <a:pPr algn="just" rtl="1"/>
            <a:r>
              <a:rPr lang="ar-EG" sz="4800" dirty="0">
                <a:solidFill>
                  <a:prstClr val="white"/>
                </a:solidFill>
              </a:rPr>
              <a:t>وتعب</a:t>
            </a:r>
            <a:r>
              <a:rPr lang="fr-FR" sz="4800" dirty="0">
                <a:solidFill>
                  <a:prstClr val="white"/>
                </a:solidFill>
              </a:rPr>
              <a:t> </a:t>
            </a:r>
            <a:r>
              <a:rPr lang="ar-EG" sz="4800" dirty="0">
                <a:solidFill>
                  <a:prstClr val="white"/>
                </a:solidFill>
              </a:rPr>
              <a:t>العذابات</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Af</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sipi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nDekioc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piouro</a:t>
            </a:r>
            <a:r>
              <a:rPr lang="fr-FR" sz="4000" dirty="0">
                <a:solidFill>
                  <a:prstClr val="white"/>
                </a:solidFill>
                <a:latin typeface="CS Avva Shenouda" pitchFamily="34" charset="0"/>
              </a:rPr>
              <a:t> `n`</a:t>
            </a:r>
            <a:r>
              <a:rPr lang="fr-FR" sz="4000" dirty="0" err="1">
                <a:solidFill>
                  <a:prstClr val="white"/>
                </a:solidFill>
                <a:latin typeface="CS Avva Shenouda" pitchFamily="34" charset="0"/>
              </a:rPr>
              <a:t>acebyc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hiten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tefnis</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nhupomony</a:t>
            </a:r>
            <a:r>
              <a:rPr lang="fr-FR" sz="4000" dirty="0">
                <a:solidFill>
                  <a:prstClr val="white"/>
                </a:solidFill>
                <a:latin typeface="CS Avva Shenouda" pitchFamily="34" charset="0"/>
              </a:rPr>
              <a:t> @ nem `</a:t>
            </a:r>
            <a:r>
              <a:rPr lang="fr-FR" sz="4000" dirty="0" err="1">
                <a:solidFill>
                  <a:prstClr val="white"/>
                </a:solidFill>
                <a:latin typeface="CS Avva Shenouda" pitchFamily="34" charset="0"/>
              </a:rPr>
              <a:t>pqici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nibacanoc</a:t>
            </a:r>
            <a:r>
              <a:rPr lang="fr-FR" sz="4000" dirty="0">
                <a:solidFill>
                  <a:prstClr val="white"/>
                </a:solidFill>
                <a:latin typeface="CS Avva Shenouda" pitchFamily="34" charset="0"/>
              </a:rPr>
              <a:t>.</a:t>
            </a:r>
          </a:p>
        </p:txBody>
      </p:sp>
      <p:sp>
        <p:nvSpPr>
          <p:cNvPr id="7" name="Rectangle 6"/>
          <p:cNvSpPr/>
          <p:nvPr/>
        </p:nvSpPr>
        <p:spPr>
          <a:xfrm>
            <a:off x="1847528" y="3959188"/>
            <a:ext cx="8496944" cy="2308324"/>
          </a:xfrm>
          <a:prstGeom prst="rect">
            <a:avLst/>
          </a:prstGeom>
        </p:spPr>
        <p:txBody>
          <a:bodyPr wrap="square">
            <a:spAutoFit/>
          </a:bodyPr>
          <a:lstStyle/>
          <a:p>
            <a:pPr algn="ctr"/>
            <a:r>
              <a:rPr lang="fr-FR" sz="3600" b="1" dirty="0">
                <a:solidFill>
                  <a:prstClr val="white"/>
                </a:solidFill>
                <a:latin typeface="Book Antiqua" pitchFamily="18" charset="0"/>
              </a:rPr>
              <a:t>Il a contrarié </a:t>
            </a:r>
            <a:r>
              <a:rPr lang="fr-FR" sz="3600" b="1" dirty="0" err="1">
                <a:solidFill>
                  <a:prstClr val="white"/>
                </a:solidFill>
                <a:latin typeface="Book Antiqua" pitchFamily="18" charset="0"/>
              </a:rPr>
              <a:t>Dakios</a:t>
            </a:r>
            <a:r>
              <a:rPr lang="fr-FR" sz="3600" b="1" dirty="0">
                <a:solidFill>
                  <a:prstClr val="white"/>
                </a:solidFill>
                <a:latin typeface="Book Antiqua" pitchFamily="18" charset="0"/>
              </a:rPr>
              <a:t>,</a:t>
            </a:r>
          </a:p>
          <a:p>
            <a:pPr algn="ctr"/>
            <a:r>
              <a:rPr lang="fr-FR" sz="3600" b="1" dirty="0">
                <a:solidFill>
                  <a:prstClr val="white"/>
                </a:solidFill>
                <a:latin typeface="Book Antiqua" pitchFamily="18" charset="0"/>
              </a:rPr>
              <a:t>l'empereur impie, </a:t>
            </a:r>
          </a:p>
          <a:p>
            <a:pPr algn="ctr"/>
            <a:r>
              <a:rPr lang="fr-FR" sz="3600" b="1" dirty="0">
                <a:solidFill>
                  <a:prstClr val="white"/>
                </a:solidFill>
                <a:latin typeface="Book Antiqua" pitchFamily="18" charset="0"/>
              </a:rPr>
              <a:t>avec sa grande patience, </a:t>
            </a:r>
          </a:p>
          <a:p>
            <a:pPr algn="ctr"/>
            <a:r>
              <a:rPr lang="fr-FR" sz="3600" b="1" dirty="0">
                <a:solidFill>
                  <a:prstClr val="white"/>
                </a:solidFill>
                <a:latin typeface="Book Antiqua" pitchFamily="18" charset="0"/>
              </a:rPr>
              <a:t>par la douleur des souffrances.</a:t>
            </a:r>
          </a:p>
        </p:txBody>
      </p:sp>
      <p:sp>
        <p:nvSpPr>
          <p:cNvPr id="4" name="ZoneTexte 3">
            <a:extLst>
              <a:ext uri="{FF2B5EF4-FFF2-40B4-BE49-F238E27FC236}">
                <a16:creationId xmlns:a16="http://schemas.microsoft.com/office/drawing/2014/main" id="{0F242111-7210-B9FB-3D69-0BCC2763012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a:t>
            </a:r>
            <a:r>
              <a:rPr lang="fr-FR" sz="1600" dirty="0" err="1">
                <a:solidFill>
                  <a:prstClr val="white"/>
                </a:solidFill>
                <a:latin typeface="Book Antiqua" pitchFamily="18" charset="0"/>
              </a:rPr>
              <a:t>Philopatir</a:t>
            </a:r>
            <a:r>
              <a:rPr lang="fr-FR" sz="1600" dirty="0">
                <a:solidFill>
                  <a:prstClr val="white"/>
                </a:solidFill>
                <a:latin typeface="Book Antiqua" pitchFamily="18" charset="0"/>
              </a:rPr>
              <a:t> </a:t>
            </a:r>
            <a:r>
              <a:rPr lang="fr-FR" sz="1600" dirty="0" err="1">
                <a:solidFill>
                  <a:prstClr val="white"/>
                </a:solidFill>
                <a:latin typeface="Book Antiqua" pitchFamily="18" charset="0"/>
              </a:rPr>
              <a:t>Mercorios</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FD53B546-7982-C6E5-00A1-A0B41CAE7D4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83032102"/>
      </p:ext>
    </p:extLst>
  </p:cSld>
  <p:clrMapOvr>
    <a:masterClrMapping/>
  </p:clrMapOvr>
  <p:transition/>
</p:sld>
</file>

<file path=ppt/slides/slide77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وبهذا لبس إكليل</a:t>
            </a:r>
            <a:r>
              <a:rPr lang="fr-FR" sz="4800" dirty="0">
                <a:solidFill>
                  <a:prstClr val="white"/>
                </a:solidFill>
              </a:rPr>
              <a:t> </a:t>
            </a:r>
            <a:r>
              <a:rPr lang="ar-EG" sz="4800" dirty="0">
                <a:solidFill>
                  <a:prstClr val="white"/>
                </a:solidFill>
              </a:rPr>
              <a:t>الشهادة </a:t>
            </a:r>
            <a:endParaRPr lang="fr-FR" sz="4800" dirty="0">
              <a:solidFill>
                <a:prstClr val="white"/>
              </a:solidFill>
            </a:endParaRPr>
          </a:p>
          <a:p>
            <a:pPr algn="just" rtl="1"/>
            <a:r>
              <a:rPr lang="ar-EG" sz="4800" dirty="0">
                <a:solidFill>
                  <a:prstClr val="white"/>
                </a:solidFill>
              </a:rPr>
              <a:t>غير المضمحل</a:t>
            </a:r>
            <a:endParaRPr lang="fr-FR" sz="4800" dirty="0">
              <a:solidFill>
                <a:prstClr val="white"/>
              </a:solidFill>
            </a:endParaRPr>
          </a:p>
          <a:p>
            <a:pPr algn="just" rtl="1"/>
            <a:r>
              <a:rPr lang="fr-FR" sz="4800" dirty="0">
                <a:solidFill>
                  <a:prstClr val="white"/>
                </a:solidFill>
              </a:rPr>
              <a:t> </a:t>
            </a:r>
            <a:r>
              <a:rPr lang="ar-EG" sz="4800" dirty="0">
                <a:solidFill>
                  <a:prstClr val="white"/>
                </a:solidFill>
              </a:rPr>
              <a:t>وعيد مع جميع القديسين</a:t>
            </a:r>
            <a:r>
              <a:rPr lang="fr-FR" sz="4800" dirty="0">
                <a:solidFill>
                  <a:prstClr val="white"/>
                </a:solidFill>
              </a:rPr>
              <a:t> </a:t>
            </a:r>
          </a:p>
          <a:p>
            <a:pPr algn="just" rtl="1"/>
            <a:r>
              <a:rPr lang="ar-EG" sz="4800" dirty="0">
                <a:solidFill>
                  <a:prstClr val="white"/>
                </a:solidFill>
              </a:rPr>
              <a:t>في كورة الأحياء</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nai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afervorin</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mpi</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lom</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nat;lwm</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metmarturoc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afersai</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ny</a:t>
            </a:r>
            <a:r>
              <a:rPr lang="fr-FR" sz="4000" dirty="0">
                <a:solidFill>
                  <a:prstClr val="white"/>
                </a:solidFill>
                <a:latin typeface="CS Avva Shenouda" pitchFamily="34" charset="0"/>
              </a:rPr>
              <a:t>=e=;=u </a:t>
            </a:r>
            <a:r>
              <a:rPr lang="fr-FR" sz="4000" dirty="0" err="1">
                <a:solidFill>
                  <a:prstClr val="white"/>
                </a:solidFill>
                <a:latin typeface="CS Avva Shenouda" pitchFamily="34" charset="0"/>
              </a:rPr>
              <a:t>tyrou</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qen</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t,wra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ny`etonq</a:t>
            </a:r>
            <a:r>
              <a:rPr lang="fr-FR" sz="4000" dirty="0">
                <a:solidFill>
                  <a:prstClr val="white"/>
                </a:solidFill>
                <a:latin typeface="CS Avva Shenouda" pitchFamily="34" charset="0"/>
              </a:rPr>
              <a:t>.</a:t>
            </a:r>
          </a:p>
        </p:txBody>
      </p:sp>
      <p:sp>
        <p:nvSpPr>
          <p:cNvPr id="7" name="Rectangle 6"/>
          <p:cNvSpPr/>
          <p:nvPr/>
        </p:nvSpPr>
        <p:spPr>
          <a:xfrm>
            <a:off x="2279576" y="3886200"/>
            <a:ext cx="7632848" cy="2308324"/>
          </a:xfrm>
          <a:prstGeom prst="rect">
            <a:avLst/>
          </a:prstGeom>
        </p:spPr>
        <p:txBody>
          <a:bodyPr wrap="square">
            <a:spAutoFit/>
          </a:bodyPr>
          <a:lstStyle/>
          <a:p>
            <a:pPr algn="ctr"/>
            <a:r>
              <a:rPr lang="fr-FR" sz="3600" b="1" dirty="0">
                <a:solidFill>
                  <a:prstClr val="white"/>
                </a:solidFill>
                <a:latin typeface="Book Antiqua" pitchFamily="18" charset="0"/>
              </a:rPr>
              <a:t>Avec cela il a porté la couronne </a:t>
            </a:r>
          </a:p>
          <a:p>
            <a:pPr algn="ctr"/>
            <a:r>
              <a:rPr lang="fr-FR" sz="3600" b="1" dirty="0">
                <a:solidFill>
                  <a:prstClr val="white"/>
                </a:solidFill>
                <a:latin typeface="Book Antiqua" pitchFamily="18" charset="0"/>
              </a:rPr>
              <a:t>du martyr non périssable, </a:t>
            </a:r>
          </a:p>
          <a:p>
            <a:pPr algn="ctr"/>
            <a:r>
              <a:rPr lang="fr-FR" sz="3600" b="1" dirty="0">
                <a:solidFill>
                  <a:prstClr val="white"/>
                </a:solidFill>
                <a:latin typeface="Book Antiqua" pitchFamily="18" charset="0"/>
              </a:rPr>
              <a:t>il a fêté avec tous les saints, </a:t>
            </a:r>
          </a:p>
          <a:p>
            <a:pPr algn="ctr"/>
            <a:r>
              <a:rPr lang="fr-FR" sz="3600" b="1" dirty="0">
                <a:solidFill>
                  <a:prstClr val="white"/>
                </a:solidFill>
                <a:latin typeface="Book Antiqua" pitchFamily="18" charset="0"/>
              </a:rPr>
              <a:t>dans le séjour des vivants.</a:t>
            </a:r>
          </a:p>
        </p:txBody>
      </p:sp>
      <p:sp>
        <p:nvSpPr>
          <p:cNvPr id="4" name="ZoneTexte 3">
            <a:extLst>
              <a:ext uri="{FF2B5EF4-FFF2-40B4-BE49-F238E27FC236}">
                <a16:creationId xmlns:a16="http://schemas.microsoft.com/office/drawing/2014/main" id="{9CDAD4D4-EF19-B2DC-66B3-06207B2C141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a:t>
            </a:r>
            <a:r>
              <a:rPr lang="fr-FR" sz="1600" dirty="0" err="1">
                <a:solidFill>
                  <a:prstClr val="white"/>
                </a:solidFill>
                <a:latin typeface="Book Antiqua" pitchFamily="18" charset="0"/>
              </a:rPr>
              <a:t>Philopatir</a:t>
            </a:r>
            <a:r>
              <a:rPr lang="fr-FR" sz="1600" dirty="0">
                <a:solidFill>
                  <a:prstClr val="white"/>
                </a:solidFill>
                <a:latin typeface="Book Antiqua" pitchFamily="18" charset="0"/>
              </a:rPr>
              <a:t> </a:t>
            </a:r>
            <a:r>
              <a:rPr lang="fr-FR" sz="1600" dirty="0" err="1">
                <a:solidFill>
                  <a:prstClr val="white"/>
                </a:solidFill>
                <a:latin typeface="Book Antiqua" pitchFamily="18" charset="0"/>
              </a:rPr>
              <a:t>Mercorios</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A18A4CFE-86EC-4025-B96C-23FA65D1D9E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62831664"/>
      </p:ext>
    </p:extLst>
  </p:cSld>
  <p:clrMapOvr>
    <a:masterClrMapping/>
  </p:clrMapOvr>
  <p:transition/>
</p:sld>
</file>

<file path=ppt/slides/slide77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السلام لك أيها الشهيد.</a:t>
            </a:r>
            <a:r>
              <a:rPr lang="fr-FR" sz="4800" dirty="0">
                <a:solidFill>
                  <a:prstClr val="white"/>
                </a:solidFill>
              </a:rPr>
              <a:t> </a:t>
            </a:r>
            <a:r>
              <a:rPr lang="ar-EG" sz="4800" dirty="0">
                <a:solidFill>
                  <a:prstClr val="white"/>
                </a:solidFill>
              </a:rPr>
              <a:t>السلام للشجاع البطل.</a:t>
            </a:r>
            <a:r>
              <a:rPr lang="fr-FR" sz="4800" dirty="0">
                <a:solidFill>
                  <a:prstClr val="white"/>
                </a:solidFill>
              </a:rPr>
              <a:t> </a:t>
            </a:r>
            <a:r>
              <a:rPr lang="ar-EG" sz="4800" dirty="0">
                <a:solidFill>
                  <a:prstClr val="white"/>
                </a:solidFill>
              </a:rPr>
              <a:t>السلام للمجاهد </a:t>
            </a:r>
            <a:endParaRPr lang="fr-FR" sz="4800" dirty="0">
              <a:solidFill>
                <a:prstClr val="white"/>
              </a:solidFill>
            </a:endParaRPr>
          </a:p>
          <a:p>
            <a:pPr algn="just" rtl="1"/>
            <a:r>
              <a:rPr lang="ar-EG" sz="4800" dirty="0">
                <a:solidFill>
                  <a:prstClr val="white"/>
                </a:solidFill>
              </a:rPr>
              <a:t>محب الآب</a:t>
            </a:r>
            <a:r>
              <a:rPr lang="fr-FR" sz="4800" dirty="0">
                <a:solidFill>
                  <a:prstClr val="white"/>
                </a:solidFill>
              </a:rPr>
              <a:t> </a:t>
            </a:r>
            <a:r>
              <a:rPr lang="ar-EG" sz="4800" dirty="0" err="1">
                <a:solidFill>
                  <a:prstClr val="white"/>
                </a:solidFill>
              </a:rPr>
              <a:t>مرقوريوس</a:t>
            </a:r>
            <a:endParaRPr lang="fr-FR" sz="4800" dirty="0">
              <a:solidFill>
                <a:prstClr val="white"/>
              </a:solidFill>
            </a:endParaRPr>
          </a:p>
        </p:txBody>
      </p:sp>
      <p:sp>
        <p:nvSpPr>
          <p:cNvPr id="6" name="Rectangle 5"/>
          <p:cNvSpPr/>
          <p:nvPr/>
        </p:nvSpPr>
        <p:spPr>
          <a:xfrm>
            <a:off x="457200" y="332656"/>
            <a:ext cx="6070848" cy="2492990"/>
          </a:xfrm>
          <a:prstGeom prst="rect">
            <a:avLst/>
          </a:prstGeom>
        </p:spPr>
        <p:txBody>
          <a:bodyPr wrap="square">
            <a:spAutoFit/>
          </a:bodyPr>
          <a:lstStyle/>
          <a:p>
            <a:pPr algn="just"/>
            <a:r>
              <a:rPr lang="pl-PL" sz="4000" dirty="0">
                <a:solidFill>
                  <a:prstClr val="white"/>
                </a:solidFill>
                <a:latin typeface="CS Avva Shenouda" pitchFamily="34" charset="0"/>
              </a:rPr>
              <a:t>&lt;ere nak `w pimarturoc@</a:t>
            </a:r>
            <a:r>
              <a:rPr lang="fr-FR" sz="4000" dirty="0">
                <a:solidFill>
                  <a:prstClr val="white"/>
                </a:solidFill>
                <a:latin typeface="CS Avva Shenouda" pitchFamily="34" charset="0"/>
              </a:rPr>
              <a:t> </a:t>
            </a:r>
            <a:r>
              <a:rPr lang="pl-PL" sz="4000" dirty="0">
                <a:solidFill>
                  <a:prstClr val="white"/>
                </a:solidFill>
                <a:latin typeface="CS Avva Shenouda" pitchFamily="34" charset="0"/>
              </a:rPr>
              <a:t>,ere piswij `ngenneoc@</a:t>
            </a:r>
            <a:r>
              <a:rPr lang="fr-FR" sz="4000" dirty="0">
                <a:solidFill>
                  <a:prstClr val="white"/>
                </a:solidFill>
                <a:latin typeface="CS Avva Shenouda" pitchFamily="34" charset="0"/>
              </a:rPr>
              <a:t> </a:t>
            </a:r>
            <a:r>
              <a:rPr lang="pl-PL" sz="4000" dirty="0">
                <a:solidFill>
                  <a:prstClr val="white"/>
                </a:solidFill>
                <a:latin typeface="CS Avva Shenouda" pitchFamily="34" charset="0"/>
              </a:rPr>
              <a:t>,ere pi`a;lovoroc@</a:t>
            </a:r>
            <a:r>
              <a:rPr lang="fr-FR" sz="4000" dirty="0">
                <a:solidFill>
                  <a:prstClr val="white"/>
                </a:solidFill>
                <a:latin typeface="CS Avva Shenouda" pitchFamily="34" charset="0"/>
              </a:rPr>
              <a:t> </a:t>
            </a:r>
            <a:r>
              <a:rPr lang="pl-PL" sz="3600" dirty="0">
                <a:solidFill>
                  <a:prstClr val="white"/>
                </a:solidFill>
                <a:latin typeface="CS Avva Shenouda" pitchFamily="34" charset="0"/>
              </a:rPr>
              <a:t>Vilopatyr</a:t>
            </a:r>
            <a:r>
              <a:rPr lang="fr-FR" sz="3600" dirty="0">
                <a:solidFill>
                  <a:prstClr val="white"/>
                </a:solidFill>
                <a:latin typeface="CS Avva Shenouda" pitchFamily="34" charset="0"/>
              </a:rPr>
              <a:t> </a:t>
            </a:r>
            <a:r>
              <a:rPr lang="pl-PL" sz="3600" dirty="0">
                <a:solidFill>
                  <a:prstClr val="white"/>
                </a:solidFill>
                <a:latin typeface="CS Avva Shenouda" pitchFamily="34" charset="0"/>
              </a:rPr>
              <a:t>Merkourioc</a:t>
            </a:r>
            <a:endParaRPr lang="fr-FR" sz="3600" dirty="0">
              <a:solidFill>
                <a:prstClr val="white"/>
              </a:solidFill>
              <a:latin typeface="CS Avva Shenouda" pitchFamily="34" charset="0"/>
            </a:endParaRPr>
          </a:p>
        </p:txBody>
      </p:sp>
      <p:sp>
        <p:nvSpPr>
          <p:cNvPr id="7" name="Rectangle 6"/>
          <p:cNvSpPr/>
          <p:nvPr/>
        </p:nvSpPr>
        <p:spPr>
          <a:xfrm>
            <a:off x="1847528" y="3959188"/>
            <a:ext cx="8496944" cy="2308324"/>
          </a:xfrm>
          <a:prstGeom prst="rect">
            <a:avLst/>
          </a:prstGeom>
        </p:spPr>
        <p:txBody>
          <a:bodyPr wrap="square">
            <a:spAutoFit/>
          </a:bodyPr>
          <a:lstStyle/>
          <a:p>
            <a:pPr algn="ctr"/>
            <a:r>
              <a:rPr lang="fr-FR" sz="3600" b="1" dirty="0">
                <a:solidFill>
                  <a:prstClr val="white"/>
                </a:solidFill>
                <a:latin typeface="Book Antiqua" pitchFamily="18" charset="0"/>
              </a:rPr>
              <a:t>Salut à toi ô martyr </a:t>
            </a:r>
          </a:p>
          <a:p>
            <a:pPr algn="ctr"/>
            <a:r>
              <a:rPr lang="fr-FR" sz="3600" b="1" dirty="0">
                <a:solidFill>
                  <a:prstClr val="white"/>
                </a:solidFill>
                <a:latin typeface="Book Antiqua" pitchFamily="18" charset="0"/>
              </a:rPr>
              <a:t>Salut au héros courageux </a:t>
            </a:r>
          </a:p>
          <a:p>
            <a:pPr algn="ctr"/>
            <a:r>
              <a:rPr lang="fr-FR" sz="3600" b="1" dirty="0">
                <a:solidFill>
                  <a:prstClr val="white"/>
                </a:solidFill>
                <a:latin typeface="Book Antiqua" pitchFamily="18" charset="0"/>
              </a:rPr>
              <a:t>Salut au vainqueur </a:t>
            </a:r>
          </a:p>
          <a:p>
            <a:pPr algn="ctr"/>
            <a:r>
              <a:rPr lang="fr-FR" sz="3600" b="1" dirty="0" err="1">
                <a:solidFill>
                  <a:prstClr val="white"/>
                </a:solidFill>
                <a:latin typeface="Book Antiqua" pitchFamily="18" charset="0"/>
              </a:rPr>
              <a:t>Philopatir</a:t>
            </a:r>
            <a:r>
              <a:rPr lang="fr-FR" sz="3600" b="1" dirty="0">
                <a:solidFill>
                  <a:prstClr val="white"/>
                </a:solidFill>
                <a:latin typeface="Book Antiqua" pitchFamily="18" charset="0"/>
              </a:rPr>
              <a:t> </a:t>
            </a:r>
            <a:r>
              <a:rPr lang="fr-FR" sz="3600" b="1" dirty="0" err="1">
                <a:solidFill>
                  <a:prstClr val="white"/>
                </a:solidFill>
                <a:latin typeface="Book Antiqua" pitchFamily="18" charset="0"/>
              </a:rPr>
              <a:t>Mercorios</a:t>
            </a:r>
            <a:r>
              <a:rPr lang="fr-FR" sz="3600" b="1" dirty="0">
                <a:solidFill>
                  <a:prstClr val="white"/>
                </a:solidFill>
                <a:latin typeface="Book Antiqua" pitchFamily="18" charset="0"/>
              </a:rPr>
              <a:t>.</a:t>
            </a:r>
          </a:p>
        </p:txBody>
      </p:sp>
      <p:sp>
        <p:nvSpPr>
          <p:cNvPr id="4" name="ZoneTexte 3">
            <a:extLst>
              <a:ext uri="{FF2B5EF4-FFF2-40B4-BE49-F238E27FC236}">
                <a16:creationId xmlns:a16="http://schemas.microsoft.com/office/drawing/2014/main" id="{09146781-02CE-B0A1-CC19-1A3F9C417EE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a:t>
            </a:r>
            <a:r>
              <a:rPr lang="fr-FR" sz="1600" dirty="0" err="1">
                <a:solidFill>
                  <a:prstClr val="white"/>
                </a:solidFill>
                <a:latin typeface="Book Antiqua" pitchFamily="18" charset="0"/>
              </a:rPr>
              <a:t>Philopatir</a:t>
            </a:r>
            <a:r>
              <a:rPr lang="fr-FR" sz="1600" dirty="0">
                <a:solidFill>
                  <a:prstClr val="white"/>
                </a:solidFill>
                <a:latin typeface="Book Antiqua" pitchFamily="18" charset="0"/>
              </a:rPr>
              <a:t> </a:t>
            </a:r>
            <a:r>
              <a:rPr lang="fr-FR" sz="1600" dirty="0" err="1">
                <a:solidFill>
                  <a:prstClr val="white"/>
                </a:solidFill>
                <a:latin typeface="Book Antiqua" pitchFamily="18" charset="0"/>
              </a:rPr>
              <a:t>Mercorios</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883A2233-BB68-CA56-1A32-A6C5BC1143F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22665324"/>
      </p:ext>
    </p:extLst>
  </p:cSld>
  <p:clrMapOvr>
    <a:masterClrMapping/>
  </p:clrMapOvr>
  <p:transition/>
</p:sld>
</file>

<file path=ppt/slides/slide77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اطلب من الرب عنا </a:t>
            </a:r>
            <a:endParaRPr lang="fr-FR" sz="4800" dirty="0">
              <a:solidFill>
                <a:prstClr val="white"/>
              </a:solidFill>
            </a:endParaRPr>
          </a:p>
          <a:p>
            <a:pPr algn="just" rtl="1"/>
            <a:r>
              <a:rPr lang="ar-EG" sz="4800" dirty="0">
                <a:solidFill>
                  <a:prstClr val="white"/>
                </a:solidFill>
              </a:rPr>
              <a:t>أيها</a:t>
            </a:r>
            <a:r>
              <a:rPr lang="fr-FR" sz="4800" dirty="0">
                <a:solidFill>
                  <a:prstClr val="white"/>
                </a:solidFill>
              </a:rPr>
              <a:t> </a:t>
            </a:r>
            <a:r>
              <a:rPr lang="ar-EG" sz="4800" dirty="0">
                <a:solidFill>
                  <a:prstClr val="white"/>
                </a:solidFill>
              </a:rPr>
              <a:t>الشهيد المجاهد </a:t>
            </a:r>
            <a:endParaRPr lang="fr-FR" sz="4800" dirty="0">
              <a:solidFill>
                <a:prstClr val="white"/>
              </a:solidFill>
            </a:endParaRPr>
          </a:p>
          <a:p>
            <a:pPr algn="just" rtl="1"/>
            <a:r>
              <a:rPr lang="ar-EG" sz="4800" dirty="0">
                <a:solidFill>
                  <a:prstClr val="white"/>
                </a:solidFill>
              </a:rPr>
              <a:t>محب الآب</a:t>
            </a:r>
            <a:r>
              <a:rPr lang="fr-FR" sz="4800" dirty="0">
                <a:solidFill>
                  <a:prstClr val="white"/>
                </a:solidFill>
              </a:rPr>
              <a:t> </a:t>
            </a:r>
            <a:r>
              <a:rPr lang="ar-EG" sz="4800" dirty="0" err="1">
                <a:solidFill>
                  <a:prstClr val="white"/>
                </a:solidFill>
              </a:rPr>
              <a:t>مرقوريوس</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ليغفر لنا خطايانا</a:t>
            </a:r>
            <a:endParaRPr lang="fr-FR" sz="4800" dirty="0">
              <a:solidFill>
                <a:prstClr val="white"/>
              </a:solidFill>
            </a:endParaRPr>
          </a:p>
        </p:txBody>
      </p:sp>
      <p:sp>
        <p:nvSpPr>
          <p:cNvPr id="6" name="Rectangle 5"/>
          <p:cNvSpPr/>
          <p:nvPr/>
        </p:nvSpPr>
        <p:spPr>
          <a:xfrm>
            <a:off x="457200" y="332656"/>
            <a:ext cx="6070848" cy="3108543"/>
          </a:xfrm>
          <a:prstGeom prst="rect">
            <a:avLst/>
          </a:prstGeom>
        </p:spPr>
        <p:txBody>
          <a:bodyPr wrap="square">
            <a:spAutoFit/>
          </a:bodyPr>
          <a:lstStyle/>
          <a:p>
            <a:pPr algn="just"/>
            <a:r>
              <a:rPr lang="fr-FR" sz="4000" dirty="0">
                <a:solidFill>
                  <a:prstClr val="white"/>
                </a:solidFill>
                <a:latin typeface="CS Avva Shenouda" pitchFamily="34" charset="0"/>
              </a:rPr>
              <a:t>¿ </a:t>
            </a:r>
            <a:r>
              <a:rPr lang="pt-BR" sz="4000" dirty="0">
                <a:solidFill>
                  <a:prstClr val="white"/>
                </a:solidFill>
                <a:latin typeface="CS Avva Shenouda" pitchFamily="34" charset="0"/>
              </a:rPr>
              <a:t>Twbh `m`P¡ `e`hryi ejwn @ `w pi`a;lovoroc</a:t>
            </a:r>
            <a:br>
              <a:rPr lang="pt-BR" sz="4000" dirty="0">
                <a:solidFill>
                  <a:prstClr val="white"/>
                </a:solidFill>
                <a:latin typeface="CS Avva Shenouda" pitchFamily="34" charset="0"/>
              </a:rPr>
            </a:br>
            <a:r>
              <a:rPr lang="pt-BR" sz="3600" dirty="0">
                <a:solidFill>
                  <a:prstClr val="white"/>
                </a:solidFill>
                <a:latin typeface="CS Avva Shenouda" pitchFamily="34" charset="0"/>
              </a:rPr>
              <a:t>`mmarturoc @ Vilopatyr</a:t>
            </a:r>
            <a:br>
              <a:rPr lang="pt-BR" sz="3600" dirty="0">
                <a:solidFill>
                  <a:prstClr val="white"/>
                </a:solidFill>
                <a:latin typeface="CS Avva Shenouda" pitchFamily="34" charset="0"/>
              </a:rPr>
            </a:br>
            <a:r>
              <a:rPr lang="pt-BR" sz="3600" dirty="0">
                <a:solidFill>
                  <a:prstClr val="white"/>
                </a:solidFill>
                <a:latin typeface="CS Avva Shenouda" pitchFamily="34" charset="0"/>
              </a:rPr>
              <a:t>Merkourioc </a:t>
            </a:r>
            <a:r>
              <a:rPr lang="pt-BR" sz="4000" dirty="0">
                <a:solidFill>
                  <a:prstClr val="white"/>
                </a:solidFill>
                <a:latin typeface="CS Avva Shenouda" pitchFamily="34" charset="0"/>
              </a:rPr>
              <a:t>@ `ntef,a</a:t>
            </a:r>
            <a:br>
              <a:rPr lang="pt-BR" sz="4000" dirty="0">
                <a:solidFill>
                  <a:prstClr val="white"/>
                </a:solidFill>
                <a:latin typeface="CS Avva Shenouda" pitchFamily="34" charset="0"/>
              </a:rPr>
            </a:br>
            <a:r>
              <a:rPr lang="pt-BR" sz="4000" dirty="0">
                <a:solidFill>
                  <a:prstClr val="white"/>
                </a:solidFill>
                <a:latin typeface="CS Avva Shenouda" pitchFamily="34" charset="0"/>
              </a:rPr>
              <a:t>nennobi nan `ebol.</a:t>
            </a:r>
            <a:endParaRPr lang="fr-FR" sz="4000" dirty="0">
              <a:solidFill>
                <a:prstClr val="white"/>
              </a:solidFill>
              <a:latin typeface="CS Avva Shenouda" pitchFamily="34" charset="0"/>
            </a:endParaRPr>
          </a:p>
        </p:txBody>
      </p:sp>
      <p:sp>
        <p:nvSpPr>
          <p:cNvPr id="7" name="Rectangle 6"/>
          <p:cNvSpPr/>
          <p:nvPr/>
        </p:nvSpPr>
        <p:spPr>
          <a:xfrm>
            <a:off x="1371600" y="3733800"/>
            <a:ext cx="9372600" cy="2308324"/>
          </a:xfrm>
          <a:prstGeom prst="rect">
            <a:avLst/>
          </a:prstGeom>
        </p:spPr>
        <p:txBody>
          <a:bodyPr wrap="square">
            <a:spAutoFit/>
          </a:bodyPr>
          <a:lstStyle/>
          <a:p>
            <a:pPr algn="ctr"/>
            <a:r>
              <a:rPr lang="fr-FR" sz="3600" b="1" dirty="0">
                <a:solidFill>
                  <a:prstClr val="white"/>
                </a:solidFill>
                <a:latin typeface="Book Antiqua" pitchFamily="18" charset="0"/>
              </a:rPr>
              <a:t>Implore le Seigneur pour nous </a:t>
            </a:r>
          </a:p>
          <a:p>
            <a:pPr algn="ctr"/>
            <a:r>
              <a:rPr lang="fr-FR" sz="3600" b="1" dirty="0">
                <a:solidFill>
                  <a:prstClr val="white"/>
                </a:solidFill>
                <a:latin typeface="Book Antiqua" pitchFamily="18" charset="0"/>
              </a:rPr>
              <a:t>ô persévérant martyr</a:t>
            </a:r>
          </a:p>
          <a:p>
            <a:pPr algn="ctr"/>
            <a:r>
              <a:rPr lang="fr-FR" sz="3600" b="1" dirty="0" err="1">
                <a:solidFill>
                  <a:prstClr val="white"/>
                </a:solidFill>
                <a:latin typeface="Book Antiqua" pitchFamily="18" charset="0"/>
              </a:rPr>
              <a:t>Philopatir</a:t>
            </a:r>
            <a:r>
              <a:rPr lang="fr-FR" sz="3600" b="1" dirty="0">
                <a:solidFill>
                  <a:prstClr val="white"/>
                </a:solidFill>
                <a:latin typeface="Book Antiqua" pitchFamily="18" charset="0"/>
              </a:rPr>
              <a:t> </a:t>
            </a:r>
            <a:r>
              <a:rPr lang="fr-FR" sz="3600" b="1" dirty="0" err="1">
                <a:solidFill>
                  <a:prstClr val="white"/>
                </a:solidFill>
                <a:latin typeface="Book Antiqua" pitchFamily="18" charset="0"/>
              </a:rPr>
              <a:t>Mercorios</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Pour qu’il nous pardonne nos péchés</a:t>
            </a:r>
          </a:p>
        </p:txBody>
      </p:sp>
      <p:sp>
        <p:nvSpPr>
          <p:cNvPr id="4" name="ZoneTexte 3">
            <a:extLst>
              <a:ext uri="{FF2B5EF4-FFF2-40B4-BE49-F238E27FC236}">
                <a16:creationId xmlns:a16="http://schemas.microsoft.com/office/drawing/2014/main" id="{AD9C2116-90B2-5799-A712-967CA3B123C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a:t>
            </a:r>
            <a:r>
              <a:rPr lang="fr-FR" sz="1600" dirty="0" err="1">
                <a:solidFill>
                  <a:prstClr val="white"/>
                </a:solidFill>
                <a:latin typeface="Book Antiqua" pitchFamily="18" charset="0"/>
              </a:rPr>
              <a:t>Philopatir</a:t>
            </a:r>
            <a:r>
              <a:rPr lang="fr-FR" sz="1600" dirty="0">
                <a:solidFill>
                  <a:prstClr val="white"/>
                </a:solidFill>
                <a:latin typeface="Book Antiqua" pitchFamily="18" charset="0"/>
              </a:rPr>
              <a:t> </a:t>
            </a:r>
            <a:r>
              <a:rPr lang="fr-FR" sz="1600" dirty="0" err="1">
                <a:solidFill>
                  <a:prstClr val="white"/>
                </a:solidFill>
                <a:latin typeface="Book Antiqua" pitchFamily="18" charset="0"/>
              </a:rPr>
              <a:t>Mercorios</a:t>
            </a:r>
            <a:endParaRPr lang="fr-FR" sz="1600" dirty="0">
              <a:solidFill>
                <a:prstClr val="white"/>
              </a:solidFill>
              <a:latin typeface="Book Antiqua" pitchFamily="18" charset="0"/>
            </a:endParaRPr>
          </a:p>
        </p:txBody>
      </p:sp>
      <p:sp>
        <p:nvSpPr>
          <p:cNvPr id="8" name="ZoneTexte 7">
            <a:hlinkClick r:id="rId2" action="ppaction://hlinksldjump"/>
            <a:extLst>
              <a:ext uri="{FF2B5EF4-FFF2-40B4-BE49-F238E27FC236}">
                <a16:creationId xmlns:a16="http://schemas.microsoft.com/office/drawing/2014/main" id="{7BF84B53-F8BE-DE94-D312-A64B017FA8E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16219473"/>
      </p:ext>
    </p:extLst>
  </p:cSld>
  <p:clrMapOvr>
    <a:masterClrMapping/>
  </p:clrMapOvr>
  <p:transition/>
</p:sld>
</file>

<file path=ppt/slides/slide77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اذا ربح الإنسان </a:t>
            </a:r>
            <a:endParaRPr lang="fr-FR" sz="4800" dirty="0">
              <a:solidFill>
                <a:prstClr val="white"/>
              </a:solidFill>
            </a:endParaRPr>
          </a:p>
          <a:p>
            <a:pPr algn="just" rtl="1"/>
            <a:r>
              <a:rPr lang="ar-EG" sz="4800" dirty="0">
                <a:solidFill>
                  <a:prstClr val="white"/>
                </a:solidFill>
              </a:rPr>
              <a:t>العالم كله</a:t>
            </a:r>
            <a:r>
              <a:rPr lang="fr-FR" sz="4800" dirty="0">
                <a:solidFill>
                  <a:prstClr val="white"/>
                </a:solidFill>
              </a:rPr>
              <a:t> </a:t>
            </a:r>
            <a:r>
              <a:rPr lang="ar-EG" sz="4800" dirty="0">
                <a:solidFill>
                  <a:prstClr val="white"/>
                </a:solidFill>
              </a:rPr>
              <a:t>وخسر</a:t>
            </a:r>
            <a:r>
              <a:rPr lang="fr-FR" sz="4800" dirty="0">
                <a:solidFill>
                  <a:prstClr val="white"/>
                </a:solidFill>
              </a:rPr>
              <a:t> </a:t>
            </a:r>
            <a:r>
              <a:rPr lang="ar-EG" sz="4800" dirty="0">
                <a:solidFill>
                  <a:prstClr val="white"/>
                </a:solidFill>
              </a:rPr>
              <a:t>نفسه </a:t>
            </a:r>
            <a:endParaRPr lang="fr-FR" sz="4800" dirty="0">
              <a:solidFill>
                <a:prstClr val="white"/>
              </a:solidFill>
            </a:endParaRPr>
          </a:p>
          <a:p>
            <a:pPr algn="just" rtl="1"/>
            <a:r>
              <a:rPr lang="ar-EG" sz="4800" dirty="0">
                <a:solidFill>
                  <a:prstClr val="white"/>
                </a:solidFill>
              </a:rPr>
              <a:t>فما هي هذه</a:t>
            </a:r>
            <a:endParaRPr lang="fr-FR" sz="4800" dirty="0">
              <a:solidFill>
                <a:prstClr val="white"/>
              </a:solidFill>
            </a:endParaRPr>
          </a:p>
          <a:p>
            <a:pPr algn="just" rtl="1"/>
            <a:r>
              <a:rPr lang="fr-FR" sz="4800" dirty="0">
                <a:solidFill>
                  <a:prstClr val="white"/>
                </a:solidFill>
              </a:rPr>
              <a:t> </a:t>
            </a:r>
            <a:r>
              <a:rPr lang="ar-EG" sz="4800" dirty="0">
                <a:solidFill>
                  <a:prstClr val="white"/>
                </a:solidFill>
              </a:rPr>
              <a:t>الحياة الباطلة</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pt-BR" sz="3600" dirty="0">
                <a:solidFill>
                  <a:prstClr val="white"/>
                </a:solidFill>
                <a:latin typeface="CS Avva Shenouda" pitchFamily="34" charset="0"/>
              </a:rPr>
              <a:t>Eswp oun `nte pirwmi @</a:t>
            </a:r>
            <a:br>
              <a:rPr lang="pt-BR" sz="3600" dirty="0">
                <a:solidFill>
                  <a:prstClr val="white"/>
                </a:solidFill>
                <a:latin typeface="CS Avva Shenouda" pitchFamily="34" charset="0"/>
              </a:rPr>
            </a:br>
            <a:r>
              <a:rPr lang="pt-BR" sz="3600" dirty="0">
                <a:solidFill>
                  <a:prstClr val="white"/>
                </a:solidFill>
                <a:latin typeface="CS Avva Shenouda" pitchFamily="34" charset="0"/>
              </a:rPr>
              <a:t>jemhyou `mpikocmoc tyrf @ `ntef]`oci             `ntefu,y@ ou pe pai wnq `n`e`vlyou.</a:t>
            </a:r>
            <a:endParaRPr lang="fr-FR" sz="3600" dirty="0">
              <a:solidFill>
                <a:prstClr val="white"/>
              </a:solidFill>
              <a:latin typeface="CS Avva Shenouda" pitchFamily="34" charset="0"/>
            </a:endParaRPr>
          </a:p>
        </p:txBody>
      </p:sp>
      <p:sp>
        <p:nvSpPr>
          <p:cNvPr id="7" name="Rectangle 6"/>
          <p:cNvSpPr/>
          <p:nvPr/>
        </p:nvSpPr>
        <p:spPr>
          <a:xfrm>
            <a:off x="1991544" y="3959188"/>
            <a:ext cx="8136904" cy="2308324"/>
          </a:xfrm>
          <a:prstGeom prst="rect">
            <a:avLst/>
          </a:prstGeom>
        </p:spPr>
        <p:txBody>
          <a:bodyPr wrap="square">
            <a:spAutoFit/>
          </a:bodyPr>
          <a:lstStyle/>
          <a:p>
            <a:pPr algn="ctr"/>
            <a:r>
              <a:rPr lang="fr-FR" sz="3600" b="1" dirty="0">
                <a:solidFill>
                  <a:prstClr val="white"/>
                </a:solidFill>
                <a:latin typeface="Book Antiqua" pitchFamily="18" charset="0"/>
              </a:rPr>
              <a:t>Si un homme gagne </a:t>
            </a:r>
          </a:p>
          <a:p>
            <a:pPr algn="ctr"/>
            <a:r>
              <a:rPr lang="fr-FR" sz="3600" b="1" dirty="0">
                <a:solidFill>
                  <a:prstClr val="white"/>
                </a:solidFill>
                <a:latin typeface="Book Antiqua" pitchFamily="18" charset="0"/>
              </a:rPr>
              <a:t>Le monde entier </a:t>
            </a:r>
          </a:p>
          <a:p>
            <a:pPr algn="ctr"/>
            <a:r>
              <a:rPr lang="fr-FR" sz="3600" b="1" dirty="0">
                <a:solidFill>
                  <a:prstClr val="white"/>
                </a:solidFill>
                <a:latin typeface="Book Antiqua" pitchFamily="18" charset="0"/>
              </a:rPr>
              <a:t>et perd son âme, </a:t>
            </a:r>
          </a:p>
          <a:p>
            <a:pPr algn="ctr"/>
            <a:r>
              <a:rPr lang="fr-FR" sz="3600" b="1" dirty="0">
                <a:solidFill>
                  <a:prstClr val="white"/>
                </a:solidFill>
                <a:latin typeface="Book Antiqua" pitchFamily="18" charset="0"/>
              </a:rPr>
              <a:t>ce serait la vie de vanité.</a:t>
            </a:r>
          </a:p>
        </p:txBody>
      </p:sp>
      <p:sp>
        <p:nvSpPr>
          <p:cNvPr id="4" name="ZoneTexte 3">
            <a:extLst>
              <a:ext uri="{FF2B5EF4-FFF2-40B4-BE49-F238E27FC236}">
                <a16:creationId xmlns:a16="http://schemas.microsoft.com/office/drawing/2014/main" id="{6415723D-9CC2-8DB7-9D8E-420D4F285E0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Mina</a:t>
            </a:r>
          </a:p>
        </p:txBody>
      </p:sp>
      <p:sp>
        <p:nvSpPr>
          <p:cNvPr id="10" name="ZoneTexte 9">
            <a:hlinkClick r:id="rId2" action="ppaction://hlinksldjump"/>
            <a:extLst>
              <a:ext uri="{FF2B5EF4-FFF2-40B4-BE49-F238E27FC236}">
                <a16:creationId xmlns:a16="http://schemas.microsoft.com/office/drawing/2014/main" id="{CCD4CF03-7A69-160D-60AE-EF55584050D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97216217"/>
      </p:ext>
    </p:extLst>
  </p:cSld>
  <p:clrMapOvr>
    <a:masterClrMapping/>
  </p:clrMapOvr>
  <p:transition/>
</p:sld>
</file>

<file path=ppt/slides/slide77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06992" cy="3046988"/>
          </a:xfrm>
          <a:prstGeom prst="rect">
            <a:avLst/>
          </a:prstGeom>
        </p:spPr>
        <p:txBody>
          <a:bodyPr wrap="square">
            <a:spAutoFit/>
          </a:bodyPr>
          <a:lstStyle/>
          <a:p>
            <a:pPr algn="just" rtl="1"/>
            <a:r>
              <a:rPr lang="ar-EG" sz="4800" dirty="0">
                <a:solidFill>
                  <a:prstClr val="white"/>
                </a:solidFill>
              </a:rPr>
              <a:t>القديس أبا مينا </a:t>
            </a:r>
            <a:endParaRPr lang="fr-FR" sz="4800" dirty="0">
              <a:solidFill>
                <a:prstClr val="white"/>
              </a:solidFill>
            </a:endParaRPr>
          </a:p>
          <a:p>
            <a:pPr algn="just" rtl="1"/>
            <a:r>
              <a:rPr lang="ar-EG" sz="4800" dirty="0">
                <a:solidFill>
                  <a:prstClr val="white"/>
                </a:solidFill>
              </a:rPr>
              <a:t>سمع</a:t>
            </a:r>
            <a:r>
              <a:rPr lang="fr-FR" sz="4800" dirty="0">
                <a:solidFill>
                  <a:prstClr val="white"/>
                </a:solidFill>
              </a:rPr>
              <a:t> </a:t>
            </a:r>
            <a:r>
              <a:rPr lang="ar-EG" sz="4800" dirty="0">
                <a:solidFill>
                  <a:prstClr val="white"/>
                </a:solidFill>
              </a:rPr>
              <a:t>الصوت الالهي </a:t>
            </a:r>
            <a:endParaRPr lang="fr-FR" sz="4800" dirty="0">
              <a:solidFill>
                <a:prstClr val="white"/>
              </a:solidFill>
            </a:endParaRPr>
          </a:p>
          <a:p>
            <a:pPr algn="just" rtl="1"/>
            <a:r>
              <a:rPr lang="ar-EG" sz="4800" dirty="0">
                <a:solidFill>
                  <a:prstClr val="white"/>
                </a:solidFill>
              </a:rPr>
              <a:t>وترك عنه</a:t>
            </a:r>
            <a:r>
              <a:rPr lang="fr-FR" sz="4800" dirty="0">
                <a:solidFill>
                  <a:prstClr val="white"/>
                </a:solidFill>
              </a:rPr>
              <a:t> </a:t>
            </a:r>
            <a:r>
              <a:rPr lang="ar-EG" sz="4800" dirty="0">
                <a:solidFill>
                  <a:prstClr val="white"/>
                </a:solidFill>
              </a:rPr>
              <a:t>العالم </a:t>
            </a:r>
            <a:endParaRPr lang="fr-FR" sz="4800" dirty="0">
              <a:solidFill>
                <a:prstClr val="white"/>
              </a:solidFill>
            </a:endParaRPr>
          </a:p>
          <a:p>
            <a:pPr algn="just" rtl="1"/>
            <a:r>
              <a:rPr lang="ar-EG" sz="4800" dirty="0">
                <a:solidFill>
                  <a:prstClr val="white"/>
                </a:solidFill>
              </a:rPr>
              <a:t>كله ومجده الفاسد</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Pi`agioc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apa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Myna</a:t>
            </a:r>
            <a:r>
              <a:rPr lang="fr-FR" sz="4000" dirty="0">
                <a:solidFill>
                  <a:prstClr val="white"/>
                </a:solidFill>
                <a:latin typeface="CS Avva Shenouda" pitchFamily="34" charset="0"/>
              </a:rPr>
              <a:t> @</a:t>
            </a:r>
            <a:br>
              <a:rPr lang="fr-FR" sz="4000" dirty="0">
                <a:solidFill>
                  <a:prstClr val="white"/>
                </a:solidFill>
                <a:latin typeface="CS Avva Shenouda" pitchFamily="34" charset="0"/>
              </a:rPr>
            </a:br>
            <a:r>
              <a:rPr lang="fr-FR" sz="4000" dirty="0" err="1">
                <a:solidFill>
                  <a:prstClr val="white"/>
                </a:solidFill>
                <a:latin typeface="CS Avva Shenouda" pitchFamily="34" charset="0"/>
              </a:rPr>
              <a:t>afcwtem</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nca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cmy</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nNou</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af,w</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mpikocmoc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tyrf</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ncwf</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pef`wou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e;natako</a:t>
            </a:r>
            <a:r>
              <a:rPr lang="fr-FR" sz="4000" dirty="0">
                <a:solidFill>
                  <a:prstClr val="white"/>
                </a:solidFill>
                <a:latin typeface="CS Avva Shenouda" pitchFamily="34" charset="0"/>
              </a:rPr>
              <a:t>.</a:t>
            </a:r>
          </a:p>
        </p:txBody>
      </p:sp>
      <p:sp>
        <p:nvSpPr>
          <p:cNvPr id="7" name="Rectangle 6"/>
          <p:cNvSpPr/>
          <p:nvPr/>
        </p:nvSpPr>
        <p:spPr>
          <a:xfrm>
            <a:off x="1529052" y="3959188"/>
            <a:ext cx="9128752" cy="2308324"/>
          </a:xfrm>
          <a:prstGeom prst="rect">
            <a:avLst/>
          </a:prstGeom>
        </p:spPr>
        <p:txBody>
          <a:bodyPr wrap="square">
            <a:spAutoFit/>
          </a:bodyPr>
          <a:lstStyle/>
          <a:p>
            <a:pPr algn="ctr"/>
            <a:r>
              <a:rPr lang="fr-FR" sz="3600" b="1" dirty="0">
                <a:solidFill>
                  <a:prstClr val="white"/>
                </a:solidFill>
                <a:latin typeface="Book Antiqua" pitchFamily="18" charset="0"/>
              </a:rPr>
              <a:t>Saint </a:t>
            </a: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Mina, </a:t>
            </a:r>
          </a:p>
          <a:p>
            <a:pPr algn="ctr"/>
            <a:r>
              <a:rPr lang="fr-FR" sz="3600" b="1" dirty="0">
                <a:solidFill>
                  <a:prstClr val="white"/>
                </a:solidFill>
                <a:latin typeface="Book Antiqua" pitchFamily="18" charset="0"/>
              </a:rPr>
              <a:t>A entendu la voix Divine </a:t>
            </a:r>
          </a:p>
          <a:p>
            <a:pPr algn="ctr"/>
            <a:r>
              <a:rPr lang="fr-FR" sz="3600" b="1" dirty="0">
                <a:solidFill>
                  <a:prstClr val="white"/>
                </a:solidFill>
                <a:latin typeface="Book Antiqua" pitchFamily="18" charset="0"/>
              </a:rPr>
              <a:t>et a abandonné le monde entier</a:t>
            </a:r>
          </a:p>
          <a:p>
            <a:pPr algn="ctr"/>
            <a:r>
              <a:rPr lang="fr-FR" sz="3600" b="1" dirty="0">
                <a:solidFill>
                  <a:prstClr val="white"/>
                </a:solidFill>
                <a:latin typeface="Book Antiqua" pitchFamily="18" charset="0"/>
              </a:rPr>
              <a:t>et sa gloire corrompue.</a:t>
            </a:r>
          </a:p>
        </p:txBody>
      </p:sp>
      <p:sp>
        <p:nvSpPr>
          <p:cNvPr id="4" name="ZoneTexte 3">
            <a:extLst>
              <a:ext uri="{FF2B5EF4-FFF2-40B4-BE49-F238E27FC236}">
                <a16:creationId xmlns:a16="http://schemas.microsoft.com/office/drawing/2014/main" id="{475DC7A5-71BE-B7A4-801A-C2A178D0BE6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Mina</a:t>
            </a:r>
          </a:p>
        </p:txBody>
      </p:sp>
      <p:sp>
        <p:nvSpPr>
          <p:cNvPr id="8" name="ZoneTexte 7">
            <a:hlinkClick r:id="rId2" action="ppaction://hlinksldjump"/>
            <a:extLst>
              <a:ext uri="{FF2B5EF4-FFF2-40B4-BE49-F238E27FC236}">
                <a16:creationId xmlns:a16="http://schemas.microsoft.com/office/drawing/2014/main" id="{7F2E5FDB-AE6D-7908-FAFC-CCD0E3F08E4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75090203"/>
      </p:ext>
    </p:extLst>
  </p:cSld>
  <p:clrMapOvr>
    <a:masterClrMapping/>
  </p:clrMapOvr>
  <p:transition/>
</p:sld>
</file>

<file path=ppt/slides/slide77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وبذل نفسه للموت </a:t>
            </a:r>
            <a:endParaRPr lang="fr-FR" sz="4800" dirty="0">
              <a:solidFill>
                <a:prstClr val="white"/>
              </a:solidFill>
            </a:endParaRPr>
          </a:p>
          <a:p>
            <a:pPr algn="just" rtl="1"/>
            <a:r>
              <a:rPr lang="ar-EG" sz="4800" dirty="0">
                <a:solidFill>
                  <a:prstClr val="white"/>
                </a:solidFill>
              </a:rPr>
              <a:t>وجسده</a:t>
            </a:r>
            <a:r>
              <a:rPr lang="fr-FR" sz="4800" dirty="0">
                <a:solidFill>
                  <a:prstClr val="white"/>
                </a:solidFill>
              </a:rPr>
              <a:t> </a:t>
            </a:r>
            <a:r>
              <a:rPr lang="ar-EG" sz="4800" dirty="0">
                <a:solidFill>
                  <a:prstClr val="white"/>
                </a:solidFill>
              </a:rPr>
              <a:t>للنار </a:t>
            </a:r>
            <a:endParaRPr lang="fr-FR" sz="4800" dirty="0">
              <a:solidFill>
                <a:prstClr val="white"/>
              </a:solidFill>
            </a:endParaRPr>
          </a:p>
          <a:p>
            <a:pPr algn="just" rtl="1"/>
            <a:r>
              <a:rPr lang="ar-EG" sz="4800" dirty="0">
                <a:solidFill>
                  <a:prstClr val="white"/>
                </a:solidFill>
              </a:rPr>
              <a:t>وقبل عذابات عظيمة</a:t>
            </a:r>
            <a:r>
              <a:rPr lang="fr-FR" sz="4800" dirty="0">
                <a:solidFill>
                  <a:prstClr val="white"/>
                </a:solidFill>
              </a:rPr>
              <a:t> </a:t>
            </a:r>
          </a:p>
          <a:p>
            <a:pPr algn="just" rtl="1"/>
            <a:r>
              <a:rPr lang="ar-EG" sz="4800" dirty="0">
                <a:solidFill>
                  <a:prstClr val="white"/>
                </a:solidFill>
              </a:rPr>
              <a:t>لأجل ابن الله الحي</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Af</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ntefu,y</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evmou</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pefcwma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epi</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rwm</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afsep</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hannis</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mbacanoc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e;be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Psyri</a:t>
            </a:r>
            <a:r>
              <a:rPr lang="fr-FR" sz="4000" dirty="0">
                <a:solidFill>
                  <a:prstClr val="white"/>
                </a:solidFill>
                <a:latin typeface="CS Avva Shenouda" pitchFamily="34" charset="0"/>
              </a:rPr>
              <a:t> `mV] </a:t>
            </a:r>
            <a:r>
              <a:rPr lang="fr-FR" sz="4000" dirty="0" err="1">
                <a:solidFill>
                  <a:prstClr val="white"/>
                </a:solidFill>
                <a:latin typeface="CS Avva Shenouda" pitchFamily="34" charset="0"/>
              </a:rPr>
              <a:t>etonq</a:t>
            </a:r>
            <a:r>
              <a:rPr lang="fr-FR" sz="4000" dirty="0">
                <a:solidFill>
                  <a:prstClr val="white"/>
                </a:solidFill>
                <a:latin typeface="CS Avva Shenouda" pitchFamily="34" charset="0"/>
              </a:rPr>
              <a:t>.</a:t>
            </a:r>
          </a:p>
        </p:txBody>
      </p:sp>
      <p:sp>
        <p:nvSpPr>
          <p:cNvPr id="7" name="Rectangle 6"/>
          <p:cNvSpPr/>
          <p:nvPr/>
        </p:nvSpPr>
        <p:spPr>
          <a:xfrm>
            <a:off x="1559496" y="3863876"/>
            <a:ext cx="9073008" cy="2308324"/>
          </a:xfrm>
          <a:prstGeom prst="rect">
            <a:avLst/>
          </a:prstGeom>
        </p:spPr>
        <p:txBody>
          <a:bodyPr wrap="square">
            <a:spAutoFit/>
          </a:bodyPr>
          <a:lstStyle/>
          <a:p>
            <a:pPr algn="ctr"/>
            <a:r>
              <a:rPr lang="fr-FR" sz="3600" b="1" dirty="0">
                <a:solidFill>
                  <a:prstClr val="white"/>
                </a:solidFill>
                <a:latin typeface="Book Antiqua" pitchFamily="18" charset="0"/>
              </a:rPr>
              <a:t>Il a livré son âme à la mort</a:t>
            </a:r>
          </a:p>
          <a:p>
            <a:pPr algn="ctr"/>
            <a:r>
              <a:rPr lang="fr-FR" sz="3600" b="1" dirty="0">
                <a:solidFill>
                  <a:prstClr val="white"/>
                </a:solidFill>
                <a:latin typeface="Book Antiqua" pitchFamily="18" charset="0"/>
              </a:rPr>
              <a:t>et sa chair au feu </a:t>
            </a:r>
          </a:p>
          <a:p>
            <a:pPr algn="ctr"/>
            <a:r>
              <a:rPr lang="fr-FR" sz="3600" b="1" dirty="0">
                <a:solidFill>
                  <a:prstClr val="white"/>
                </a:solidFill>
                <a:latin typeface="Book Antiqua" pitchFamily="18" charset="0"/>
              </a:rPr>
              <a:t>et a accepté de grandes souffrances, </a:t>
            </a:r>
          </a:p>
          <a:p>
            <a:pPr algn="ctr"/>
            <a:r>
              <a:rPr lang="fr-FR" sz="3600" b="1" dirty="0">
                <a:solidFill>
                  <a:prstClr val="white"/>
                </a:solidFill>
                <a:latin typeface="Book Antiqua" pitchFamily="18" charset="0"/>
              </a:rPr>
              <a:t>pour le Fils de Dieu Vivant.</a:t>
            </a:r>
          </a:p>
        </p:txBody>
      </p:sp>
      <p:sp>
        <p:nvSpPr>
          <p:cNvPr id="4" name="ZoneTexte 3">
            <a:extLst>
              <a:ext uri="{FF2B5EF4-FFF2-40B4-BE49-F238E27FC236}">
                <a16:creationId xmlns:a16="http://schemas.microsoft.com/office/drawing/2014/main" id="{1244D18E-3FEB-B23D-CC67-AE7BDECEE25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Mina</a:t>
            </a:r>
          </a:p>
        </p:txBody>
      </p:sp>
      <p:sp>
        <p:nvSpPr>
          <p:cNvPr id="8" name="ZoneTexte 7">
            <a:hlinkClick r:id="rId2" action="ppaction://hlinksldjump"/>
            <a:extLst>
              <a:ext uri="{FF2B5EF4-FFF2-40B4-BE49-F238E27FC236}">
                <a16:creationId xmlns:a16="http://schemas.microsoft.com/office/drawing/2014/main" id="{A171F2FC-C230-AF0A-8B04-A62BA718E85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54823663"/>
      </p:ext>
    </p:extLst>
  </p:cSld>
  <p:clrMapOvr>
    <a:masterClrMapping/>
  </p:clrMapOvr>
  <p:transition/>
</p:sld>
</file>

<file path=ppt/slides/slide77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2800767"/>
          </a:xfrm>
          <a:prstGeom prst="rect">
            <a:avLst/>
          </a:prstGeom>
        </p:spPr>
        <p:txBody>
          <a:bodyPr wrap="square">
            <a:spAutoFit/>
          </a:bodyPr>
          <a:lstStyle/>
          <a:p>
            <a:pPr algn="just" rtl="1"/>
            <a:r>
              <a:rPr lang="ar-EG" sz="4400" dirty="0">
                <a:solidFill>
                  <a:prstClr val="white"/>
                </a:solidFill>
              </a:rPr>
              <a:t>فلهذا رفعه مخلصنا </a:t>
            </a:r>
            <a:endParaRPr lang="fr-FR" sz="4400" dirty="0">
              <a:solidFill>
                <a:prstClr val="white"/>
              </a:solidFill>
            </a:endParaRPr>
          </a:p>
          <a:p>
            <a:pPr algn="just" rtl="1"/>
            <a:r>
              <a:rPr lang="ar-EG" sz="4400" dirty="0">
                <a:solidFill>
                  <a:prstClr val="white"/>
                </a:solidFill>
              </a:rPr>
              <a:t>إلي</a:t>
            </a:r>
            <a:r>
              <a:rPr lang="fr-FR" sz="4400" dirty="0">
                <a:solidFill>
                  <a:prstClr val="white"/>
                </a:solidFill>
              </a:rPr>
              <a:t> </a:t>
            </a:r>
            <a:r>
              <a:rPr lang="ar-EG" sz="4400" dirty="0">
                <a:solidFill>
                  <a:prstClr val="white"/>
                </a:solidFill>
              </a:rPr>
              <a:t>ملكوته </a:t>
            </a:r>
            <a:endParaRPr lang="fr-FR" sz="4400" dirty="0">
              <a:solidFill>
                <a:prstClr val="white"/>
              </a:solidFill>
            </a:endParaRPr>
          </a:p>
          <a:p>
            <a:pPr algn="just" rtl="1"/>
            <a:r>
              <a:rPr lang="ar-EG" sz="4400" dirty="0">
                <a:solidFill>
                  <a:prstClr val="white"/>
                </a:solidFill>
              </a:rPr>
              <a:t>وأعطاه الخيرات</a:t>
            </a:r>
            <a:endParaRPr lang="fr-FR" sz="4400" dirty="0">
              <a:solidFill>
                <a:prstClr val="white"/>
              </a:solidFill>
            </a:endParaRPr>
          </a:p>
          <a:p>
            <a:pPr algn="just" rtl="1"/>
            <a:r>
              <a:rPr lang="fr-FR" sz="4400" dirty="0">
                <a:solidFill>
                  <a:prstClr val="white"/>
                </a:solidFill>
              </a:rPr>
              <a:t> </a:t>
            </a:r>
            <a:r>
              <a:rPr lang="ar-EG" sz="4400" dirty="0">
                <a:solidFill>
                  <a:prstClr val="white"/>
                </a:solidFill>
              </a:rPr>
              <a:t>التي لم ترها عين</a:t>
            </a:r>
            <a:endParaRPr lang="fr-FR" sz="44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E;be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apencwtyr</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olf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eqoun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etefmetouro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naf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nni`aga;on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ny`ete</a:t>
            </a:r>
            <a:br>
              <a:rPr lang="fr-FR" sz="3600" dirty="0">
                <a:solidFill>
                  <a:prstClr val="white"/>
                </a:solidFill>
                <a:latin typeface="CS Avva Shenouda" pitchFamily="34" charset="0"/>
              </a:rPr>
            </a:br>
            <a:r>
              <a:rPr lang="fr-FR" sz="3600" dirty="0">
                <a:solidFill>
                  <a:prstClr val="white"/>
                </a:solidFill>
                <a:latin typeface="CS Avva Shenouda" pitchFamily="34" charset="0"/>
              </a:rPr>
              <a:t>`</a:t>
            </a:r>
            <a:r>
              <a:rPr lang="fr-FR" sz="3600" dirty="0" err="1">
                <a:solidFill>
                  <a:prstClr val="white"/>
                </a:solidFill>
                <a:latin typeface="CS Avva Shenouda" pitchFamily="34" charset="0"/>
              </a:rPr>
              <a:t>mpebal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erwou</a:t>
            </a:r>
            <a:r>
              <a:rPr lang="fr-FR" sz="3600" dirty="0">
                <a:solidFill>
                  <a:prstClr val="white"/>
                </a:solidFill>
                <a:latin typeface="CS Avva Shenouda" pitchFamily="34" charset="0"/>
              </a:rPr>
              <a:t>.</a:t>
            </a:r>
          </a:p>
        </p:txBody>
      </p:sp>
      <p:sp>
        <p:nvSpPr>
          <p:cNvPr id="7" name="Rectangle 6"/>
          <p:cNvSpPr/>
          <p:nvPr/>
        </p:nvSpPr>
        <p:spPr>
          <a:xfrm>
            <a:off x="1847528" y="3959188"/>
            <a:ext cx="8568952" cy="2308324"/>
          </a:xfrm>
          <a:prstGeom prst="rect">
            <a:avLst/>
          </a:prstGeom>
        </p:spPr>
        <p:txBody>
          <a:bodyPr wrap="square">
            <a:spAutoFit/>
          </a:bodyPr>
          <a:lstStyle/>
          <a:p>
            <a:pPr algn="ctr"/>
            <a:r>
              <a:rPr lang="fr-FR" sz="3600" b="1" dirty="0">
                <a:solidFill>
                  <a:prstClr val="white"/>
                </a:solidFill>
                <a:latin typeface="Book Antiqua" pitchFamily="18" charset="0"/>
              </a:rPr>
              <a:t>Pour cela notre Sauveur,</a:t>
            </a:r>
          </a:p>
          <a:p>
            <a:pPr algn="ctr"/>
            <a:r>
              <a:rPr lang="fr-FR" sz="3600" b="1" dirty="0">
                <a:solidFill>
                  <a:prstClr val="white"/>
                </a:solidFill>
                <a:latin typeface="Book Antiqua" pitchFamily="18" charset="0"/>
              </a:rPr>
              <a:t>l'a élevé à Son royaume </a:t>
            </a:r>
          </a:p>
          <a:p>
            <a:pPr algn="ctr"/>
            <a:r>
              <a:rPr lang="fr-FR" sz="3600" b="1" dirty="0">
                <a:solidFill>
                  <a:prstClr val="white"/>
                </a:solidFill>
                <a:latin typeface="Book Antiqua" pitchFamily="18" charset="0"/>
              </a:rPr>
              <a:t>Et lui a accordé les bienfaits,</a:t>
            </a:r>
          </a:p>
          <a:p>
            <a:pPr algn="ctr"/>
            <a:r>
              <a:rPr lang="fr-FR" sz="3600" b="1" dirty="0">
                <a:solidFill>
                  <a:prstClr val="white"/>
                </a:solidFill>
                <a:latin typeface="Book Antiqua" pitchFamily="18" charset="0"/>
              </a:rPr>
              <a:t>que l’</a:t>
            </a:r>
            <a:r>
              <a:rPr lang="fr-FR" sz="3600" b="1" dirty="0" err="1">
                <a:solidFill>
                  <a:prstClr val="white"/>
                </a:solidFill>
                <a:latin typeface="Book Antiqua" pitchFamily="18" charset="0"/>
              </a:rPr>
              <a:t>oeil</a:t>
            </a:r>
            <a:r>
              <a:rPr lang="fr-FR" sz="3600" b="1" dirty="0">
                <a:solidFill>
                  <a:prstClr val="white"/>
                </a:solidFill>
                <a:latin typeface="Book Antiqua" pitchFamily="18" charset="0"/>
              </a:rPr>
              <a:t> n'a pas vus.</a:t>
            </a:r>
          </a:p>
        </p:txBody>
      </p:sp>
      <p:sp>
        <p:nvSpPr>
          <p:cNvPr id="4" name="ZoneTexte 3">
            <a:extLst>
              <a:ext uri="{FF2B5EF4-FFF2-40B4-BE49-F238E27FC236}">
                <a16:creationId xmlns:a16="http://schemas.microsoft.com/office/drawing/2014/main" id="{F0F8CFBA-FFE6-4017-3584-352A46AC543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Mina</a:t>
            </a:r>
          </a:p>
        </p:txBody>
      </p:sp>
      <p:sp>
        <p:nvSpPr>
          <p:cNvPr id="8" name="ZoneTexte 7">
            <a:hlinkClick r:id="rId2" action="ppaction://hlinksldjump"/>
            <a:extLst>
              <a:ext uri="{FF2B5EF4-FFF2-40B4-BE49-F238E27FC236}">
                <a16:creationId xmlns:a16="http://schemas.microsoft.com/office/drawing/2014/main" id="{C7B99AA4-1B62-7082-1972-7ECFAC6E0BD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02621283"/>
      </p:ext>
    </p:extLst>
  </p:cSld>
  <p:clrMapOvr>
    <a:masterClrMapping/>
  </p:clrMapOvr>
  <p:transition/>
</p:sld>
</file>

<file path=ppt/slides/slide77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السلام لك أيها الشهيد.</a:t>
            </a:r>
            <a:r>
              <a:rPr lang="fr-FR" sz="4800" dirty="0">
                <a:solidFill>
                  <a:prstClr val="white"/>
                </a:solidFill>
              </a:rPr>
              <a:t> </a:t>
            </a:r>
          </a:p>
          <a:p>
            <a:pPr algn="just" rtl="1"/>
            <a:r>
              <a:rPr lang="ar-EG" sz="4800" dirty="0">
                <a:solidFill>
                  <a:prstClr val="white"/>
                </a:solidFill>
              </a:rPr>
              <a:t>السلام للشجاع البطل.</a:t>
            </a:r>
            <a:r>
              <a:rPr lang="fr-FR" sz="4800" dirty="0">
                <a:solidFill>
                  <a:prstClr val="white"/>
                </a:solidFill>
              </a:rPr>
              <a:t> </a:t>
            </a:r>
          </a:p>
          <a:p>
            <a:pPr algn="just" rtl="1"/>
            <a:r>
              <a:rPr lang="ar-EG" sz="4800" dirty="0">
                <a:solidFill>
                  <a:prstClr val="white"/>
                </a:solidFill>
              </a:rPr>
              <a:t>السلام للمجاهد </a:t>
            </a:r>
            <a:endParaRPr lang="fr-FR" sz="4800" dirty="0">
              <a:solidFill>
                <a:prstClr val="white"/>
              </a:solidFill>
            </a:endParaRPr>
          </a:p>
          <a:p>
            <a:pPr algn="just" rtl="1"/>
            <a:r>
              <a:rPr lang="ar-EG" sz="4800" dirty="0">
                <a:solidFill>
                  <a:prstClr val="white"/>
                </a:solidFill>
              </a:rPr>
              <a:t>القديس</a:t>
            </a:r>
            <a:r>
              <a:rPr lang="fr-FR" sz="4800" dirty="0">
                <a:solidFill>
                  <a:prstClr val="white"/>
                </a:solidFill>
              </a:rPr>
              <a:t> </a:t>
            </a:r>
            <a:r>
              <a:rPr lang="ar-EG" sz="4800" dirty="0">
                <a:solidFill>
                  <a:prstClr val="white"/>
                </a:solidFill>
              </a:rPr>
              <a:t>أبا مينا</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pl-PL" sz="4000" dirty="0">
                <a:solidFill>
                  <a:prstClr val="white"/>
                </a:solidFill>
                <a:latin typeface="CS Avva Shenouda" pitchFamily="34" charset="0"/>
              </a:rPr>
              <a:t>&lt;ere nak `w pimarturoc@</a:t>
            </a:r>
            <a:r>
              <a:rPr lang="fr-FR" sz="4000" dirty="0">
                <a:solidFill>
                  <a:prstClr val="white"/>
                </a:solidFill>
                <a:latin typeface="CS Avva Shenouda" pitchFamily="34" charset="0"/>
              </a:rPr>
              <a:t> </a:t>
            </a:r>
            <a:r>
              <a:rPr lang="pl-PL" sz="4000" dirty="0">
                <a:solidFill>
                  <a:prstClr val="white"/>
                </a:solidFill>
                <a:latin typeface="CS Avva Shenouda" pitchFamily="34" charset="0"/>
              </a:rPr>
              <a:t>,ere piswij `ngenneoc@</a:t>
            </a:r>
            <a:r>
              <a:rPr lang="fr-FR" sz="4000" dirty="0">
                <a:solidFill>
                  <a:prstClr val="white"/>
                </a:solidFill>
                <a:latin typeface="CS Avva Shenouda" pitchFamily="34" charset="0"/>
              </a:rPr>
              <a:t> </a:t>
            </a:r>
            <a:r>
              <a:rPr lang="pl-PL" sz="4000" dirty="0">
                <a:solidFill>
                  <a:prstClr val="white"/>
                </a:solidFill>
                <a:latin typeface="CS Avva Shenouda" pitchFamily="34" charset="0"/>
              </a:rPr>
              <a:t>,ere pi`a;lovoroc@ pi`agioc</a:t>
            </a:r>
            <a:r>
              <a:rPr lang="fr-FR" sz="4000" dirty="0">
                <a:solidFill>
                  <a:prstClr val="white"/>
                </a:solidFill>
                <a:latin typeface="CS Avva Shenouda" pitchFamily="34" charset="0"/>
              </a:rPr>
              <a:t> </a:t>
            </a:r>
            <a:r>
              <a:rPr lang="pl-PL" sz="4000" dirty="0">
                <a:solidFill>
                  <a:prstClr val="white"/>
                </a:solidFill>
                <a:latin typeface="CS Avva Shenouda" pitchFamily="34" charset="0"/>
              </a:rPr>
              <a:t>`apa Myna.</a:t>
            </a:r>
            <a:endParaRPr lang="fr-FR" sz="4000" dirty="0">
              <a:solidFill>
                <a:prstClr val="white"/>
              </a:solidFill>
              <a:latin typeface="CS Avva Shenouda" pitchFamily="34" charset="0"/>
            </a:endParaRPr>
          </a:p>
        </p:txBody>
      </p:sp>
      <p:sp>
        <p:nvSpPr>
          <p:cNvPr id="7" name="Rectangle 6"/>
          <p:cNvSpPr/>
          <p:nvPr/>
        </p:nvSpPr>
        <p:spPr>
          <a:xfrm>
            <a:off x="1847528" y="3959188"/>
            <a:ext cx="8496944" cy="2308324"/>
          </a:xfrm>
          <a:prstGeom prst="rect">
            <a:avLst/>
          </a:prstGeom>
        </p:spPr>
        <p:txBody>
          <a:bodyPr wrap="square">
            <a:spAutoFit/>
          </a:bodyPr>
          <a:lstStyle/>
          <a:p>
            <a:pPr algn="ctr"/>
            <a:r>
              <a:rPr lang="fr-FR" sz="3600" b="1" dirty="0">
                <a:solidFill>
                  <a:prstClr val="white"/>
                </a:solidFill>
                <a:latin typeface="Book Antiqua" pitchFamily="18" charset="0"/>
              </a:rPr>
              <a:t>Salut à toi ô martyr </a:t>
            </a:r>
          </a:p>
          <a:p>
            <a:pPr algn="ctr"/>
            <a:r>
              <a:rPr lang="fr-FR" sz="3600" b="1" dirty="0">
                <a:solidFill>
                  <a:prstClr val="white"/>
                </a:solidFill>
                <a:latin typeface="Book Antiqua" pitchFamily="18" charset="0"/>
              </a:rPr>
              <a:t>salut au héros courageux </a:t>
            </a:r>
          </a:p>
          <a:p>
            <a:pPr algn="ctr"/>
            <a:r>
              <a:rPr lang="fr-FR" sz="3600" b="1" dirty="0">
                <a:solidFill>
                  <a:prstClr val="white"/>
                </a:solidFill>
                <a:latin typeface="Book Antiqua" pitchFamily="18" charset="0"/>
              </a:rPr>
              <a:t>salut au persévérant, </a:t>
            </a:r>
          </a:p>
          <a:p>
            <a:pPr algn="ctr"/>
            <a:r>
              <a:rPr lang="fr-FR" sz="3600" b="1" dirty="0">
                <a:solidFill>
                  <a:prstClr val="white"/>
                </a:solidFill>
                <a:latin typeface="Book Antiqua" pitchFamily="18" charset="0"/>
              </a:rPr>
              <a:t>saint </a:t>
            </a: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Mina.</a:t>
            </a:r>
          </a:p>
        </p:txBody>
      </p:sp>
      <p:sp>
        <p:nvSpPr>
          <p:cNvPr id="4" name="ZoneTexte 3">
            <a:extLst>
              <a:ext uri="{FF2B5EF4-FFF2-40B4-BE49-F238E27FC236}">
                <a16:creationId xmlns:a16="http://schemas.microsoft.com/office/drawing/2014/main" id="{43D563CB-F6BC-7BCD-8B07-30A626E49B2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Mina</a:t>
            </a:r>
          </a:p>
        </p:txBody>
      </p:sp>
      <p:sp>
        <p:nvSpPr>
          <p:cNvPr id="8" name="ZoneTexte 7">
            <a:hlinkClick r:id="rId2" action="ppaction://hlinksldjump"/>
            <a:extLst>
              <a:ext uri="{FF2B5EF4-FFF2-40B4-BE49-F238E27FC236}">
                <a16:creationId xmlns:a16="http://schemas.microsoft.com/office/drawing/2014/main" id="{A8416C5F-DAF5-5CCC-57D0-A1F17EEEC8B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86117552"/>
      </p:ext>
    </p:extLst>
  </p:cSld>
  <p:clrMapOvr>
    <a:masterClrMapping/>
  </p:clrMapOvr>
  <p:transition/>
</p:sld>
</file>

<file path=ppt/slides/slide77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أطلب من الرب عنا </a:t>
            </a:r>
            <a:endParaRPr lang="fr-FR" sz="4800" dirty="0">
              <a:solidFill>
                <a:prstClr val="white"/>
              </a:solidFill>
            </a:endParaRPr>
          </a:p>
          <a:p>
            <a:pPr algn="just" rtl="1"/>
            <a:r>
              <a:rPr lang="ar-EG" sz="4800" dirty="0">
                <a:solidFill>
                  <a:prstClr val="white"/>
                </a:solidFill>
              </a:rPr>
              <a:t>أيها</a:t>
            </a:r>
            <a:r>
              <a:rPr lang="fr-FR" sz="4800" dirty="0">
                <a:solidFill>
                  <a:prstClr val="white"/>
                </a:solidFill>
              </a:rPr>
              <a:t> </a:t>
            </a:r>
            <a:r>
              <a:rPr lang="ar-EG" sz="4800" dirty="0">
                <a:solidFill>
                  <a:prstClr val="white"/>
                </a:solidFill>
              </a:rPr>
              <a:t>الشهيد المجاهد </a:t>
            </a:r>
            <a:endParaRPr lang="fr-FR" sz="4800" dirty="0">
              <a:solidFill>
                <a:prstClr val="white"/>
              </a:solidFill>
            </a:endParaRPr>
          </a:p>
          <a:p>
            <a:pPr algn="just" rtl="1"/>
            <a:r>
              <a:rPr lang="ar-EG" sz="4800" dirty="0">
                <a:solidFill>
                  <a:prstClr val="white"/>
                </a:solidFill>
              </a:rPr>
              <a:t>القديس</a:t>
            </a:r>
            <a:r>
              <a:rPr lang="fr-FR" sz="4800" dirty="0">
                <a:solidFill>
                  <a:prstClr val="white"/>
                </a:solidFill>
              </a:rPr>
              <a:t> </a:t>
            </a:r>
            <a:r>
              <a:rPr lang="ar-EG" sz="4800" dirty="0">
                <a:solidFill>
                  <a:prstClr val="white"/>
                </a:solidFill>
              </a:rPr>
              <a:t>أبا مينا </a:t>
            </a:r>
            <a:endParaRPr lang="fr-FR" sz="4800" dirty="0">
              <a:solidFill>
                <a:prstClr val="white"/>
              </a:solidFill>
            </a:endParaRPr>
          </a:p>
          <a:p>
            <a:pPr algn="just" rtl="1"/>
            <a:r>
              <a:rPr lang="ar-EG" sz="4800" dirty="0">
                <a:solidFill>
                  <a:prstClr val="white"/>
                </a:solidFill>
              </a:rPr>
              <a:t>ليغفر لنا خطايانا</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Twbh</a:t>
            </a:r>
            <a:r>
              <a:rPr lang="fr-FR" sz="4000" dirty="0">
                <a:solidFill>
                  <a:prstClr val="white"/>
                </a:solidFill>
                <a:latin typeface="CS Avva Shenouda" pitchFamily="34" charset="0"/>
              </a:rPr>
              <a:t> `m`P¡ `</a:t>
            </a:r>
            <a:r>
              <a:rPr lang="fr-FR" sz="4000" dirty="0" err="1">
                <a:solidFill>
                  <a:prstClr val="white"/>
                </a:solidFill>
                <a:latin typeface="CS Avva Shenouda" pitchFamily="34" charset="0"/>
              </a:rPr>
              <a:t>e`hryi</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ejwn</a:t>
            </a:r>
            <a:r>
              <a:rPr lang="fr-FR" sz="4000" dirty="0">
                <a:solidFill>
                  <a:prstClr val="white"/>
                </a:solidFill>
                <a:latin typeface="CS Avva Shenouda" pitchFamily="34" charset="0"/>
              </a:rPr>
              <a:t>@ `w </a:t>
            </a:r>
            <a:r>
              <a:rPr lang="fr-FR" sz="4000" dirty="0" err="1">
                <a:solidFill>
                  <a:prstClr val="white"/>
                </a:solidFill>
                <a:latin typeface="CS Avva Shenouda" pitchFamily="34" charset="0"/>
              </a:rPr>
              <a:t>pi`a;lovoroc</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mmarturoc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pi`agioc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apa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Myna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ntef,a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nennobi</a:t>
            </a:r>
            <a:r>
              <a:rPr lang="fr-FR" sz="4000" dirty="0">
                <a:solidFill>
                  <a:prstClr val="white"/>
                </a:solidFill>
                <a:latin typeface="CS Avva Shenouda" pitchFamily="34" charset="0"/>
              </a:rPr>
              <a:t> nan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a:t>
            </a:r>
          </a:p>
        </p:txBody>
      </p:sp>
      <p:sp>
        <p:nvSpPr>
          <p:cNvPr id="7" name="Rectangle 6"/>
          <p:cNvSpPr/>
          <p:nvPr/>
        </p:nvSpPr>
        <p:spPr>
          <a:xfrm>
            <a:off x="1905001" y="3959188"/>
            <a:ext cx="8438688" cy="2308324"/>
          </a:xfrm>
          <a:prstGeom prst="rect">
            <a:avLst/>
          </a:prstGeom>
        </p:spPr>
        <p:txBody>
          <a:bodyPr wrap="square">
            <a:spAutoFit/>
          </a:bodyPr>
          <a:lstStyle/>
          <a:p>
            <a:pPr algn="ctr"/>
            <a:r>
              <a:rPr lang="fr-FR" sz="3600" b="1" dirty="0">
                <a:solidFill>
                  <a:prstClr val="white"/>
                </a:solidFill>
                <a:latin typeface="Book Antiqua" pitchFamily="18" charset="0"/>
              </a:rPr>
              <a:t>Implore le Seigneur pour nous</a:t>
            </a:r>
          </a:p>
          <a:p>
            <a:pPr algn="ctr"/>
            <a:r>
              <a:rPr lang="fr-FR" sz="3600" b="1" dirty="0">
                <a:solidFill>
                  <a:prstClr val="white"/>
                </a:solidFill>
                <a:latin typeface="Book Antiqua" pitchFamily="18" charset="0"/>
              </a:rPr>
              <a:t> ô persévérant martyr </a:t>
            </a:r>
          </a:p>
          <a:p>
            <a:pPr algn="ctr"/>
            <a:r>
              <a:rPr lang="fr-FR" sz="3600" b="1" dirty="0">
                <a:solidFill>
                  <a:prstClr val="white"/>
                </a:solidFill>
                <a:latin typeface="Book Antiqua" pitchFamily="18" charset="0"/>
              </a:rPr>
              <a:t>saint </a:t>
            </a:r>
            <a:r>
              <a:rPr lang="fr-FR" sz="3600" b="1" dirty="0" err="1">
                <a:solidFill>
                  <a:prstClr val="white"/>
                </a:solidFill>
                <a:latin typeface="Book Antiqua" pitchFamily="18" charset="0"/>
              </a:rPr>
              <a:t>abba</a:t>
            </a:r>
            <a:r>
              <a:rPr lang="fr-FR" sz="3600" b="1" dirty="0">
                <a:solidFill>
                  <a:prstClr val="white"/>
                </a:solidFill>
                <a:latin typeface="Book Antiqua" pitchFamily="18" charset="0"/>
              </a:rPr>
              <a:t> Mina </a:t>
            </a:r>
          </a:p>
          <a:p>
            <a:pPr algn="ctr"/>
            <a:r>
              <a:rPr lang="fr-FR" sz="3600" b="1" dirty="0">
                <a:solidFill>
                  <a:prstClr val="white"/>
                </a:solidFill>
                <a:latin typeface="Book Antiqua" pitchFamily="18" charset="0"/>
              </a:rPr>
              <a:t>pour qu’il nous pardonne nos péchés.</a:t>
            </a:r>
          </a:p>
        </p:txBody>
      </p:sp>
      <p:sp>
        <p:nvSpPr>
          <p:cNvPr id="8" name="Rectangle 7">
            <a:hlinkClick r:id="rId2" action="ppaction://hlinksldjump"/>
          </p:cNvPr>
          <p:cNvSpPr/>
          <p:nvPr/>
        </p:nvSpPr>
        <p:spPr>
          <a:xfrm>
            <a:off x="10343689" y="5715000"/>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Swpi</a:t>
            </a:r>
            <a:r>
              <a:rPr lang="fr-FR" dirty="0">
                <a:solidFill>
                  <a:prstClr val="white"/>
                </a:solidFill>
                <a:latin typeface="CS Avva Shenouda" pitchFamily="34" charset="0"/>
              </a:rPr>
              <a:t> `</a:t>
            </a:r>
            <a:r>
              <a:rPr lang="fr-FR" dirty="0" err="1">
                <a:solidFill>
                  <a:prstClr val="white"/>
                </a:solidFill>
                <a:latin typeface="CS Avva Shenouda" pitchFamily="34" charset="0"/>
              </a:rPr>
              <a:t>n;o</a:t>
            </a:r>
            <a:endParaRPr lang="fr-FR" dirty="0">
              <a:solidFill>
                <a:prstClr val="white"/>
              </a:solidFill>
            </a:endParaRPr>
          </a:p>
        </p:txBody>
      </p:sp>
      <p:sp>
        <p:nvSpPr>
          <p:cNvPr id="4" name="ZoneTexte 3">
            <a:extLst>
              <a:ext uri="{FF2B5EF4-FFF2-40B4-BE49-F238E27FC236}">
                <a16:creationId xmlns:a16="http://schemas.microsoft.com/office/drawing/2014/main" id="{115589DB-FBDF-7D1D-72E5-18B3B3BD426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Mina</a:t>
            </a:r>
          </a:p>
        </p:txBody>
      </p:sp>
      <p:sp>
        <p:nvSpPr>
          <p:cNvPr id="10" name="ZoneTexte 9">
            <a:hlinkClick r:id="rId3" action="ppaction://hlinksldjump"/>
            <a:extLst>
              <a:ext uri="{FF2B5EF4-FFF2-40B4-BE49-F238E27FC236}">
                <a16:creationId xmlns:a16="http://schemas.microsoft.com/office/drawing/2014/main" id="{D334EAD8-BFFF-72A4-2968-AA250BA5C98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7226202"/>
      </p:ext>
    </p:extLst>
  </p:cSld>
  <p:clrMapOvr>
    <a:masterClrMapping/>
  </p:clrMapOvr>
  <p:transition/>
</p:sld>
</file>

<file path=ppt/slides/slide7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598651237"/>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11. Le second est comme un veau</a:t>
                      </a:r>
                    </a:p>
                    <a:p>
                      <a:pPr algn="l"/>
                      <a:r>
                        <a:rPr lang="fr-FR" sz="3200" b="1" kern="1200" dirty="0">
                          <a:solidFill>
                            <a:prstClr val="white"/>
                          </a:solidFill>
                          <a:latin typeface="Book Antiqua" pitchFamily="18" charset="0"/>
                          <a:ea typeface="+mn-ea"/>
                          <a:cs typeface="+mn-cs"/>
                        </a:rPr>
                        <a:t>Lumineux et grand et beau</a:t>
                      </a:r>
                    </a:p>
                    <a:p>
                      <a:pPr algn="l"/>
                      <a:r>
                        <a:rPr lang="fr-FR" sz="3200" b="1" kern="1200" dirty="0">
                          <a:solidFill>
                            <a:prstClr val="white"/>
                          </a:solidFill>
                          <a:latin typeface="Book Antiqua" pitchFamily="18" charset="0"/>
                          <a:ea typeface="+mn-ea"/>
                          <a:cs typeface="+mn-cs"/>
                        </a:rPr>
                        <a:t>Il claironne fort et haut</a:t>
                      </a:r>
                    </a:p>
                    <a:p>
                      <a:pPr algn="l"/>
                      <a:r>
                        <a:rPr lang="fr-FR" sz="3200" b="1" kern="1200" dirty="0">
                          <a:solidFill>
                            <a:prstClr val="white"/>
                          </a:solidFill>
                          <a:latin typeface="Book Antiqua" pitchFamily="18" charset="0"/>
                          <a:ea typeface="+mn-ea"/>
                          <a:cs typeface="+mn-cs"/>
                        </a:rPr>
                        <a:t>Amen Alléluia</a:t>
                      </a:r>
                    </a:p>
                  </a:txBody>
                  <a:tcPr/>
                </a:tc>
                <a:tc>
                  <a:txBody>
                    <a:bodyPr/>
                    <a:lstStyle/>
                    <a:p>
                      <a:pPr algn="r" rtl="1"/>
                      <a:r>
                        <a:rPr lang="ar-EG" sz="4000" b="0" kern="1200" dirty="0">
                          <a:solidFill>
                            <a:prstClr val="white"/>
                          </a:solidFill>
                          <a:latin typeface="+mn-lt"/>
                          <a:ea typeface="+mn-ea"/>
                          <a:cs typeface="+mn-cs"/>
                        </a:rPr>
                        <a:t>+</a:t>
                      </a:r>
                      <a:r>
                        <a:rPr lang="ar-EG" sz="4000" b="0" kern="1200" dirty="0" err="1">
                          <a:solidFill>
                            <a:prstClr val="white"/>
                          </a:solidFill>
                          <a:latin typeface="+mn-lt"/>
                          <a:ea typeface="+mn-ea"/>
                          <a:cs typeface="+mn-cs"/>
                        </a:rPr>
                        <a:t>الثانى</a:t>
                      </a:r>
                      <a:r>
                        <a:rPr lang="ar-EG" sz="4000" b="0" kern="1200" dirty="0">
                          <a:solidFill>
                            <a:prstClr val="white"/>
                          </a:solidFill>
                          <a:latin typeface="+mn-lt"/>
                          <a:ea typeface="+mn-ea"/>
                          <a:cs typeface="+mn-cs"/>
                        </a:rPr>
                        <a:t> شبه الثور</a:t>
                      </a:r>
                    </a:p>
                    <a:p>
                      <a:pPr algn="r" rtl="1"/>
                      <a:r>
                        <a:rPr lang="ar-EG" sz="4000" b="0" kern="1200" dirty="0">
                          <a:solidFill>
                            <a:prstClr val="white"/>
                          </a:solidFill>
                          <a:latin typeface="+mn-lt"/>
                          <a:ea typeface="+mn-ea"/>
                          <a:cs typeface="+mn-cs"/>
                        </a:rPr>
                        <a:t>وهو منظر من نور</a:t>
                      </a:r>
                    </a:p>
                    <a:p>
                      <a:pPr algn="r" rtl="1"/>
                      <a:r>
                        <a:rPr lang="ar-EG" sz="4000" b="0" kern="1200" dirty="0">
                          <a:solidFill>
                            <a:prstClr val="white"/>
                          </a:solidFill>
                          <a:latin typeface="+mn-lt"/>
                          <a:ea typeface="+mn-ea"/>
                          <a:cs typeface="+mn-cs"/>
                        </a:rPr>
                        <a:t>يصيح بلا فتور</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12. Le troisième, un aigle vole</a:t>
                      </a:r>
                    </a:p>
                    <a:p>
                      <a:r>
                        <a:rPr lang="fr-FR" sz="3200" b="1" kern="1200" dirty="0">
                          <a:solidFill>
                            <a:prstClr val="white"/>
                          </a:solidFill>
                          <a:latin typeface="Book Antiqua" pitchFamily="18" charset="0"/>
                          <a:ea typeface="+mn-ea"/>
                          <a:cs typeface="+mn-cs"/>
                        </a:rPr>
                        <a:t>Scrute le trône et le survole</a:t>
                      </a:r>
                    </a:p>
                    <a:p>
                      <a:r>
                        <a:rPr lang="fr-FR" sz="3200" b="1" kern="1200" dirty="0">
                          <a:solidFill>
                            <a:prstClr val="white"/>
                          </a:solidFill>
                          <a:latin typeface="Book Antiqua" pitchFamily="18" charset="0"/>
                          <a:ea typeface="+mn-ea"/>
                          <a:cs typeface="+mn-cs"/>
                        </a:rPr>
                        <a:t>Fort, il chante, vibre et vole</a:t>
                      </a:r>
                    </a:p>
                    <a:p>
                      <a:r>
                        <a:rPr lang="fr-FR" sz="3200" b="1" kern="1200" dirty="0">
                          <a:solidFill>
                            <a:prstClr val="white"/>
                          </a:solidFill>
                          <a:latin typeface="Book Antiqua" pitchFamily="18" charset="0"/>
                          <a:ea typeface="+mn-ea"/>
                          <a:cs typeface="+mn-cs"/>
                        </a:rPr>
                        <a:t>Amen Alléluia</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+الثالث شبه عُقاب</a:t>
                      </a:r>
                      <a:endParaRPr lang="fr-FR"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يسأل عن الطير بإيجاب</a:t>
                      </a:r>
                    </a:p>
                    <a:p>
                      <a:pPr algn="r" rtl="1"/>
                      <a:r>
                        <a:rPr lang="ar-EG" sz="4000" b="0" kern="1200" dirty="0">
                          <a:solidFill>
                            <a:prstClr val="white"/>
                          </a:solidFill>
                          <a:latin typeface="+mn-lt"/>
                          <a:ea typeface="+mn-ea"/>
                          <a:cs typeface="+mn-cs"/>
                        </a:rPr>
                        <a:t>أمام وحيد الآب</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r>
                        <a:rPr lang="ar-EG" sz="4000" b="0" kern="1200" dirty="0">
                          <a:solidFill>
                            <a:prstClr val="white"/>
                          </a:solidFill>
                          <a:latin typeface="+mn-lt"/>
                          <a:ea typeface="+mn-ea"/>
                          <a:cs typeface="+mn-cs"/>
                        </a:rPr>
                        <a:t> </a:t>
                      </a:r>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904233B4-B9C0-3D65-E758-C94C1E9A211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`o :</a:t>
            </a:r>
            <a:r>
              <a:rPr lang="fr-FR" sz="1600" dirty="0" err="1">
                <a:solidFill>
                  <a:prstClr val="white"/>
                </a:solidFill>
                <a:latin typeface="CS Avva Shenouda" pitchFamily="34" charset="0"/>
              </a:rPr>
              <a:t>eoc</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9E6573F9-9E88-36B8-ABD9-7A127EA2F0B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09105617"/>
      </p:ext>
    </p:extLst>
  </p:cSld>
  <p:clrMapOvr>
    <a:masterClrMapping/>
  </p:clrMapOvr>
</p:sld>
</file>

<file path=ppt/slides/slide78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4990728" cy="2985433"/>
          </a:xfrm>
          <a:prstGeom prst="rect">
            <a:avLst/>
          </a:prstGeom>
        </p:spPr>
        <p:txBody>
          <a:bodyPr wrap="square">
            <a:spAutoFit/>
          </a:bodyPr>
          <a:lstStyle/>
          <a:p>
            <a:pPr algn="just" rtl="1"/>
            <a:r>
              <a:rPr lang="ar-EG" sz="4800" dirty="0">
                <a:solidFill>
                  <a:prstClr val="white"/>
                </a:solidFill>
              </a:rPr>
              <a:t>الشهيد الأول القديس </a:t>
            </a:r>
            <a:endParaRPr lang="fr-FR" sz="4800" dirty="0">
              <a:solidFill>
                <a:prstClr val="white"/>
              </a:solidFill>
            </a:endParaRPr>
          </a:p>
          <a:p>
            <a:pPr algn="just" rtl="1"/>
            <a:r>
              <a:rPr lang="ar-EG" sz="4800" dirty="0">
                <a:solidFill>
                  <a:prstClr val="white"/>
                </a:solidFill>
              </a:rPr>
              <a:t>الذي كمل حسنا </a:t>
            </a:r>
            <a:endParaRPr lang="fr-FR" sz="4800" dirty="0">
              <a:solidFill>
                <a:prstClr val="white"/>
              </a:solidFill>
            </a:endParaRPr>
          </a:p>
          <a:p>
            <a:pPr algn="just" rtl="1"/>
            <a:r>
              <a:rPr lang="ar-EG" sz="4800" dirty="0">
                <a:solidFill>
                  <a:prstClr val="white"/>
                </a:solidFill>
              </a:rPr>
              <a:t>في جبل</a:t>
            </a:r>
            <a:r>
              <a:rPr lang="fr-FR" sz="4800" dirty="0">
                <a:solidFill>
                  <a:prstClr val="white"/>
                </a:solidFill>
              </a:rPr>
              <a:t> </a:t>
            </a:r>
            <a:r>
              <a:rPr lang="ar-EG" sz="4800" dirty="0" err="1">
                <a:solidFill>
                  <a:prstClr val="white"/>
                </a:solidFill>
              </a:rPr>
              <a:t>شيهات</a:t>
            </a:r>
            <a:r>
              <a:rPr lang="ar-EG" sz="4800" dirty="0">
                <a:solidFill>
                  <a:prstClr val="white"/>
                </a:solidFill>
              </a:rPr>
              <a:t> </a:t>
            </a:r>
            <a:endParaRPr lang="fr-FR" sz="4800" dirty="0">
              <a:solidFill>
                <a:prstClr val="white"/>
              </a:solidFill>
            </a:endParaRPr>
          </a:p>
          <a:p>
            <a:pPr algn="just" rtl="1"/>
            <a:r>
              <a:rPr lang="ar-EG" sz="4400" dirty="0">
                <a:solidFill>
                  <a:prstClr val="white"/>
                </a:solidFill>
              </a:rPr>
              <a:t>هو أبونا القديس</a:t>
            </a:r>
            <a:r>
              <a:rPr lang="fr-FR" sz="4400" dirty="0">
                <a:solidFill>
                  <a:prstClr val="white"/>
                </a:solidFill>
              </a:rPr>
              <a:t> </a:t>
            </a:r>
            <a:r>
              <a:rPr lang="ar-EG" sz="4400" dirty="0">
                <a:solidFill>
                  <a:prstClr val="white"/>
                </a:solidFill>
              </a:rPr>
              <a:t>أنبا موسى.</a:t>
            </a:r>
            <a:endParaRPr lang="fr-FR" sz="44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sv-SE" sz="3600" dirty="0">
                <a:solidFill>
                  <a:prstClr val="white"/>
                </a:solidFill>
                <a:latin typeface="CS Avva Shenouda" pitchFamily="34" charset="0"/>
              </a:rPr>
              <a:t>Pisorp `mmarturoc =e=;=u @ `etafjwk `ebol `nkalwc @ qen pitwou `nte Sihyt @ pe peniwt =e=;=u abba Mwcy.</a:t>
            </a:r>
            <a:endParaRPr lang="fr-FR" sz="3600" dirty="0">
              <a:solidFill>
                <a:prstClr val="white"/>
              </a:solidFill>
              <a:latin typeface="CS Avva Shenouda" pitchFamily="34" charset="0"/>
            </a:endParaRPr>
          </a:p>
        </p:txBody>
      </p:sp>
      <p:sp>
        <p:nvSpPr>
          <p:cNvPr id="7" name="Rectangle 6"/>
          <p:cNvSpPr/>
          <p:nvPr/>
        </p:nvSpPr>
        <p:spPr>
          <a:xfrm>
            <a:off x="1991544" y="3959188"/>
            <a:ext cx="8136904" cy="2308324"/>
          </a:xfrm>
          <a:prstGeom prst="rect">
            <a:avLst/>
          </a:prstGeom>
        </p:spPr>
        <p:txBody>
          <a:bodyPr wrap="square">
            <a:spAutoFit/>
          </a:bodyPr>
          <a:lstStyle/>
          <a:p>
            <a:pPr algn="ctr"/>
            <a:r>
              <a:rPr lang="fr-FR" sz="3600" b="1" dirty="0">
                <a:solidFill>
                  <a:prstClr val="white"/>
                </a:solidFill>
                <a:latin typeface="Book Antiqua" pitchFamily="18" charset="0"/>
              </a:rPr>
              <a:t>Le premier martyr, </a:t>
            </a:r>
          </a:p>
          <a:p>
            <a:pPr algn="ctr"/>
            <a:r>
              <a:rPr lang="fr-FR" sz="3600" b="1" dirty="0">
                <a:solidFill>
                  <a:prstClr val="white"/>
                </a:solidFill>
                <a:latin typeface="Book Antiqua" pitchFamily="18" charset="0"/>
              </a:rPr>
              <a:t>le saint qui acheva </a:t>
            </a:r>
          </a:p>
          <a:p>
            <a:pPr algn="ctr"/>
            <a:r>
              <a:rPr lang="fr-FR" sz="3600" b="1" dirty="0">
                <a:solidFill>
                  <a:prstClr val="white"/>
                </a:solidFill>
                <a:latin typeface="Book Antiqua" pitchFamily="18" charset="0"/>
              </a:rPr>
              <a:t>parfaitement au mont </a:t>
            </a:r>
            <a:r>
              <a:rPr lang="fr-FR" sz="3600" b="1" dirty="0" err="1">
                <a:solidFill>
                  <a:prstClr val="white"/>
                </a:solidFill>
                <a:latin typeface="Book Antiqua" pitchFamily="18" charset="0"/>
              </a:rPr>
              <a:t>Scété</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c’est notre père saint Abba Moïse.</a:t>
            </a:r>
          </a:p>
        </p:txBody>
      </p:sp>
      <p:sp>
        <p:nvSpPr>
          <p:cNvPr id="4" name="ZoneTexte 3">
            <a:extLst>
              <a:ext uri="{FF2B5EF4-FFF2-40B4-BE49-F238E27FC236}">
                <a16:creationId xmlns:a16="http://schemas.microsoft.com/office/drawing/2014/main" id="{CDF4533C-5890-140A-2DDA-53A6827545A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Moïse le noir</a:t>
            </a:r>
          </a:p>
        </p:txBody>
      </p:sp>
      <p:sp>
        <p:nvSpPr>
          <p:cNvPr id="10" name="ZoneTexte 9">
            <a:hlinkClick r:id="rId2" action="ppaction://hlinksldjump"/>
            <a:extLst>
              <a:ext uri="{FF2B5EF4-FFF2-40B4-BE49-F238E27FC236}">
                <a16:creationId xmlns:a16="http://schemas.microsoft.com/office/drawing/2014/main" id="{B1FA0960-6FC4-7FCC-A426-2F559E5F641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95575179"/>
      </p:ext>
    </p:extLst>
  </p:cSld>
  <p:clrMapOvr>
    <a:masterClrMapping/>
  </p:clrMapOvr>
  <p:transition/>
</p:sld>
</file>

<file path=ppt/slides/slide78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06992" cy="3046988"/>
          </a:xfrm>
          <a:prstGeom prst="rect">
            <a:avLst/>
          </a:prstGeom>
        </p:spPr>
        <p:txBody>
          <a:bodyPr wrap="square">
            <a:spAutoFit/>
          </a:bodyPr>
          <a:lstStyle/>
          <a:p>
            <a:pPr algn="just" rtl="1"/>
            <a:r>
              <a:rPr lang="ar-EG" sz="4800" dirty="0">
                <a:solidFill>
                  <a:prstClr val="white"/>
                </a:solidFill>
              </a:rPr>
              <a:t>لأنه صار محاربا.</a:t>
            </a:r>
            <a:endParaRPr lang="fr-FR" sz="4800" dirty="0">
              <a:solidFill>
                <a:prstClr val="white"/>
              </a:solidFill>
            </a:endParaRPr>
          </a:p>
          <a:p>
            <a:pPr algn="just" rtl="1"/>
            <a:r>
              <a:rPr lang="ar-EG" sz="4800" dirty="0">
                <a:solidFill>
                  <a:prstClr val="white"/>
                </a:solidFill>
              </a:rPr>
              <a:t>مخوفا</a:t>
            </a:r>
            <a:r>
              <a:rPr lang="fr-FR" sz="4800" dirty="0">
                <a:solidFill>
                  <a:prstClr val="white"/>
                </a:solidFill>
              </a:rPr>
              <a:t> </a:t>
            </a:r>
            <a:r>
              <a:rPr lang="ar-EG" sz="4800" dirty="0">
                <a:solidFill>
                  <a:prstClr val="white"/>
                </a:solidFill>
              </a:rPr>
              <a:t>ضد الشياطين.</a:t>
            </a:r>
            <a:endParaRPr lang="fr-FR" sz="4800" dirty="0">
              <a:solidFill>
                <a:prstClr val="white"/>
              </a:solidFill>
            </a:endParaRPr>
          </a:p>
          <a:p>
            <a:pPr algn="just" rtl="1"/>
            <a:r>
              <a:rPr lang="ar-EG" sz="4800" dirty="0">
                <a:solidFill>
                  <a:prstClr val="white"/>
                </a:solidFill>
              </a:rPr>
              <a:t>ووقف على</a:t>
            </a:r>
            <a:r>
              <a:rPr lang="fr-FR" sz="4800" dirty="0">
                <a:solidFill>
                  <a:prstClr val="white"/>
                </a:solidFill>
              </a:rPr>
              <a:t> </a:t>
            </a:r>
            <a:r>
              <a:rPr lang="ar-EG" sz="4800" dirty="0">
                <a:solidFill>
                  <a:prstClr val="white"/>
                </a:solidFill>
              </a:rPr>
              <a:t>الصخرة </a:t>
            </a:r>
            <a:endParaRPr lang="fr-FR" sz="4800" dirty="0">
              <a:solidFill>
                <a:prstClr val="white"/>
              </a:solidFill>
            </a:endParaRPr>
          </a:p>
          <a:p>
            <a:pPr algn="just" rtl="1"/>
            <a:r>
              <a:rPr lang="ar-EG" sz="4800" dirty="0">
                <a:solidFill>
                  <a:prstClr val="white"/>
                </a:solidFill>
              </a:rPr>
              <a:t>كمثال الصليب.</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Afswpi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gar</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nouref</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efoi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nho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oube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nidemwn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af`ohi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eratf</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hijen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petra</a:t>
            </a:r>
            <a:r>
              <a:rPr lang="fr-FR" sz="4000" dirty="0">
                <a:solidFill>
                  <a:prstClr val="white"/>
                </a:solidFill>
                <a:latin typeface="CS Avva Shenouda" pitchFamily="34" charset="0"/>
              </a:rPr>
              <a:t> @ kata `</a:t>
            </a:r>
            <a:r>
              <a:rPr lang="fr-FR" sz="4000" dirty="0" err="1">
                <a:solidFill>
                  <a:prstClr val="white"/>
                </a:solidFill>
                <a:latin typeface="CS Avva Shenouda" pitchFamily="34" charset="0"/>
              </a:rPr>
              <a:t>ptupoc</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mpi`ctauroc</a:t>
            </a:r>
            <a:r>
              <a:rPr lang="fr-FR" sz="4000" dirty="0">
                <a:solidFill>
                  <a:prstClr val="white"/>
                </a:solidFill>
                <a:latin typeface="CS Avva Shenouda" pitchFamily="34" charset="0"/>
              </a:rPr>
              <a:t>.</a:t>
            </a:r>
          </a:p>
        </p:txBody>
      </p:sp>
      <p:sp>
        <p:nvSpPr>
          <p:cNvPr id="7" name="Rectangle 6"/>
          <p:cNvSpPr/>
          <p:nvPr/>
        </p:nvSpPr>
        <p:spPr>
          <a:xfrm>
            <a:off x="1559496" y="3962400"/>
            <a:ext cx="9073008" cy="2308324"/>
          </a:xfrm>
          <a:prstGeom prst="rect">
            <a:avLst/>
          </a:prstGeom>
        </p:spPr>
        <p:txBody>
          <a:bodyPr wrap="square">
            <a:spAutoFit/>
          </a:bodyPr>
          <a:lstStyle/>
          <a:p>
            <a:pPr algn="ctr"/>
            <a:r>
              <a:rPr lang="fr-FR" sz="3600" b="1" dirty="0">
                <a:solidFill>
                  <a:prstClr val="white"/>
                </a:solidFill>
                <a:latin typeface="Book Antiqua" pitchFamily="18" charset="0"/>
              </a:rPr>
              <a:t>Car il devint un guerrier,</a:t>
            </a:r>
          </a:p>
          <a:p>
            <a:pPr algn="ctr"/>
            <a:r>
              <a:rPr lang="fr-FR" sz="3600" b="1" dirty="0">
                <a:solidFill>
                  <a:prstClr val="white"/>
                </a:solidFill>
                <a:latin typeface="Book Antiqua" pitchFamily="18" charset="0"/>
              </a:rPr>
              <a:t>redoutable auprès des diables, </a:t>
            </a:r>
          </a:p>
          <a:p>
            <a:pPr algn="ctr"/>
            <a:r>
              <a:rPr lang="fr-FR" sz="3600" b="1" dirty="0">
                <a:solidFill>
                  <a:prstClr val="white"/>
                </a:solidFill>
                <a:latin typeface="Book Antiqua" pitchFamily="18" charset="0"/>
              </a:rPr>
              <a:t>debout sur le rocher, </a:t>
            </a:r>
          </a:p>
          <a:p>
            <a:pPr algn="ctr"/>
            <a:r>
              <a:rPr lang="fr-FR" sz="3600" b="1" dirty="0">
                <a:solidFill>
                  <a:prstClr val="white"/>
                </a:solidFill>
                <a:latin typeface="Book Antiqua" pitchFamily="18" charset="0"/>
              </a:rPr>
              <a:t>à l’exemple de la croix.</a:t>
            </a:r>
          </a:p>
        </p:txBody>
      </p:sp>
      <p:sp>
        <p:nvSpPr>
          <p:cNvPr id="4" name="ZoneTexte 3">
            <a:extLst>
              <a:ext uri="{FF2B5EF4-FFF2-40B4-BE49-F238E27FC236}">
                <a16:creationId xmlns:a16="http://schemas.microsoft.com/office/drawing/2014/main" id="{B2331C89-B086-4BFE-27FF-1FC1E08E696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Moïse le noir</a:t>
            </a:r>
          </a:p>
        </p:txBody>
      </p:sp>
      <p:sp>
        <p:nvSpPr>
          <p:cNvPr id="8" name="ZoneTexte 7">
            <a:hlinkClick r:id="rId2" action="ppaction://hlinksldjump"/>
            <a:extLst>
              <a:ext uri="{FF2B5EF4-FFF2-40B4-BE49-F238E27FC236}">
                <a16:creationId xmlns:a16="http://schemas.microsoft.com/office/drawing/2014/main" id="{E7470644-AFC2-78ED-3D60-128457328AC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05103129"/>
      </p:ext>
    </p:extLst>
  </p:cSld>
  <p:clrMapOvr>
    <a:masterClrMapping/>
  </p:clrMapOvr>
  <p:transition/>
</p:sld>
</file>

<file path=ppt/slides/slide78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بعظم صبره </a:t>
            </a:r>
            <a:endParaRPr lang="fr-FR" sz="4800" dirty="0">
              <a:solidFill>
                <a:prstClr val="white"/>
              </a:solidFill>
            </a:endParaRPr>
          </a:p>
          <a:p>
            <a:pPr algn="just" rtl="1"/>
            <a:r>
              <a:rPr lang="ar-EG" sz="4800" dirty="0">
                <a:solidFill>
                  <a:prstClr val="white"/>
                </a:solidFill>
              </a:rPr>
              <a:t>وتعب العذابات</a:t>
            </a:r>
            <a:endParaRPr lang="fr-FR" sz="4800" dirty="0">
              <a:solidFill>
                <a:prstClr val="white"/>
              </a:solidFill>
            </a:endParaRPr>
          </a:p>
          <a:p>
            <a:pPr algn="just" rtl="1"/>
            <a:r>
              <a:rPr lang="fr-FR" sz="4800" dirty="0">
                <a:solidFill>
                  <a:prstClr val="white"/>
                </a:solidFill>
              </a:rPr>
              <a:t> </a:t>
            </a:r>
            <a:r>
              <a:rPr lang="ar-EG" sz="4800" dirty="0">
                <a:solidFill>
                  <a:prstClr val="white"/>
                </a:solidFill>
              </a:rPr>
              <a:t>و</a:t>
            </a:r>
            <a:r>
              <a:rPr lang="fr-FR" sz="4800" dirty="0">
                <a:solidFill>
                  <a:prstClr val="white"/>
                </a:solidFill>
              </a:rPr>
              <a:t> </a:t>
            </a:r>
            <a:r>
              <a:rPr lang="ar-EG" sz="4800" dirty="0">
                <a:solidFill>
                  <a:prstClr val="white"/>
                </a:solidFill>
              </a:rPr>
              <a:t>لبس </a:t>
            </a:r>
            <a:endParaRPr lang="fr-FR" sz="4800" dirty="0">
              <a:solidFill>
                <a:prstClr val="white"/>
              </a:solidFill>
            </a:endParaRPr>
          </a:p>
          <a:p>
            <a:pPr algn="just" rtl="1"/>
            <a:r>
              <a:rPr lang="ar-EG" sz="4800" dirty="0">
                <a:solidFill>
                  <a:prstClr val="white"/>
                </a:solidFill>
              </a:rPr>
              <a:t>اكليل الشهادة.</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pt-BR" sz="4000" dirty="0">
                <a:solidFill>
                  <a:prstClr val="white"/>
                </a:solidFill>
                <a:latin typeface="CS Avva Shenouda" pitchFamily="34" charset="0"/>
              </a:rPr>
              <a:t>Hiten tefnis]</a:t>
            </a:r>
            <a:br>
              <a:rPr lang="pt-BR" sz="4000" dirty="0">
                <a:solidFill>
                  <a:prstClr val="white"/>
                </a:solidFill>
                <a:latin typeface="CS Avva Shenouda" pitchFamily="34" charset="0"/>
              </a:rPr>
            </a:br>
            <a:r>
              <a:rPr lang="pt-BR" sz="4000" dirty="0">
                <a:solidFill>
                  <a:prstClr val="white"/>
                </a:solidFill>
                <a:latin typeface="CS Avva Shenouda" pitchFamily="34" charset="0"/>
              </a:rPr>
              <a:t>`nhupomony @ nem piqici nte nibacanoc @ afervorin `mpi`,lom @   `nte ]metmarturoc</a:t>
            </a:r>
            <a:endParaRPr lang="fr-FR" sz="4000" dirty="0">
              <a:solidFill>
                <a:prstClr val="white"/>
              </a:solidFill>
              <a:latin typeface="CS Avva Shenouda" pitchFamily="34" charset="0"/>
            </a:endParaRPr>
          </a:p>
        </p:txBody>
      </p:sp>
      <p:sp>
        <p:nvSpPr>
          <p:cNvPr id="7" name="Rectangle 6"/>
          <p:cNvSpPr/>
          <p:nvPr/>
        </p:nvSpPr>
        <p:spPr>
          <a:xfrm>
            <a:off x="2639616" y="3959188"/>
            <a:ext cx="6840760" cy="2308324"/>
          </a:xfrm>
          <a:prstGeom prst="rect">
            <a:avLst/>
          </a:prstGeom>
        </p:spPr>
        <p:txBody>
          <a:bodyPr wrap="square">
            <a:spAutoFit/>
          </a:bodyPr>
          <a:lstStyle/>
          <a:p>
            <a:pPr algn="ctr"/>
            <a:r>
              <a:rPr lang="fr-FR" sz="3600" b="1" dirty="0">
                <a:solidFill>
                  <a:prstClr val="white"/>
                </a:solidFill>
                <a:latin typeface="Book Antiqua" pitchFamily="18" charset="0"/>
              </a:rPr>
              <a:t>Par sa grande patience, </a:t>
            </a:r>
          </a:p>
          <a:p>
            <a:pPr algn="ctr"/>
            <a:r>
              <a:rPr lang="fr-FR" sz="3600" b="1" dirty="0">
                <a:solidFill>
                  <a:prstClr val="white"/>
                </a:solidFill>
                <a:latin typeface="Book Antiqua" pitchFamily="18" charset="0"/>
              </a:rPr>
              <a:t>Et la souffrance des tortures,</a:t>
            </a:r>
          </a:p>
          <a:p>
            <a:pPr algn="ctr"/>
            <a:r>
              <a:rPr lang="fr-FR" sz="3600" b="1" dirty="0">
                <a:solidFill>
                  <a:prstClr val="white"/>
                </a:solidFill>
                <a:latin typeface="Book Antiqua" pitchFamily="18" charset="0"/>
              </a:rPr>
              <a:t>il reçut la </a:t>
            </a:r>
          </a:p>
          <a:p>
            <a:pPr algn="ctr"/>
            <a:r>
              <a:rPr lang="fr-FR" sz="3600" b="1" dirty="0">
                <a:solidFill>
                  <a:prstClr val="white"/>
                </a:solidFill>
                <a:latin typeface="Book Antiqua" pitchFamily="18" charset="0"/>
              </a:rPr>
              <a:t>couronne du martyre.</a:t>
            </a:r>
          </a:p>
        </p:txBody>
      </p:sp>
      <p:sp>
        <p:nvSpPr>
          <p:cNvPr id="4" name="ZoneTexte 3">
            <a:extLst>
              <a:ext uri="{FF2B5EF4-FFF2-40B4-BE49-F238E27FC236}">
                <a16:creationId xmlns:a16="http://schemas.microsoft.com/office/drawing/2014/main" id="{71764AFA-D457-42E6-EF36-6F92DD8FC32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Moïse le noir</a:t>
            </a:r>
          </a:p>
        </p:txBody>
      </p:sp>
      <p:sp>
        <p:nvSpPr>
          <p:cNvPr id="8" name="ZoneTexte 7">
            <a:hlinkClick r:id="rId2" action="ppaction://hlinksldjump"/>
            <a:extLst>
              <a:ext uri="{FF2B5EF4-FFF2-40B4-BE49-F238E27FC236}">
                <a16:creationId xmlns:a16="http://schemas.microsoft.com/office/drawing/2014/main" id="{EB40E0A3-9405-5A5E-EDB0-C34FE78164E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52696540"/>
      </p:ext>
    </p:extLst>
  </p:cSld>
  <p:clrMapOvr>
    <a:masterClrMapping/>
  </p:clrMapOvr>
  <p:transition/>
</p:sld>
</file>

<file path=ppt/slides/slide78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دهب بالروح الى العلو</a:t>
            </a:r>
          </a:p>
          <a:p>
            <a:pPr algn="just" rtl="1"/>
            <a:r>
              <a:rPr lang="ar-EG" sz="4400" dirty="0">
                <a:solidFill>
                  <a:prstClr val="white"/>
                </a:solidFill>
              </a:rPr>
              <a:t>الى مواضع النياح </a:t>
            </a:r>
            <a:r>
              <a:rPr lang="ar-EG" sz="4400" dirty="0" err="1">
                <a:solidFill>
                  <a:prstClr val="white"/>
                </a:solidFill>
              </a:rPr>
              <a:t>التى</a:t>
            </a:r>
            <a:endParaRPr lang="ar-EG" sz="4400" dirty="0">
              <a:solidFill>
                <a:prstClr val="white"/>
              </a:solidFill>
            </a:endParaRPr>
          </a:p>
          <a:p>
            <a:pPr algn="just" rtl="1"/>
            <a:r>
              <a:rPr lang="ar-EG" sz="4400" dirty="0">
                <a:solidFill>
                  <a:prstClr val="white"/>
                </a:solidFill>
              </a:rPr>
              <a:t>أعدها الرب </a:t>
            </a:r>
            <a:r>
              <a:rPr lang="ar-EG" sz="4400" dirty="0" err="1">
                <a:solidFill>
                  <a:prstClr val="white"/>
                </a:solidFill>
              </a:rPr>
              <a:t>لمحبى</a:t>
            </a:r>
            <a:r>
              <a:rPr lang="ar-EG" sz="4400" dirty="0">
                <a:solidFill>
                  <a:prstClr val="white"/>
                </a:solidFill>
              </a:rPr>
              <a:t> </a:t>
            </a:r>
            <a:endParaRPr lang="fr-FR" sz="4400" dirty="0">
              <a:solidFill>
                <a:prstClr val="white"/>
              </a:solidFill>
            </a:endParaRPr>
          </a:p>
          <a:p>
            <a:pPr algn="just" rtl="1"/>
            <a:r>
              <a:rPr lang="ar-EG" sz="4400" dirty="0">
                <a:solidFill>
                  <a:prstClr val="white"/>
                </a:solidFill>
              </a:rPr>
              <a:t>اسمه</a:t>
            </a:r>
            <a:r>
              <a:rPr lang="fr-FR" sz="4400" dirty="0">
                <a:solidFill>
                  <a:prstClr val="white"/>
                </a:solidFill>
              </a:rPr>
              <a:t> </a:t>
            </a:r>
            <a:r>
              <a:rPr lang="ar-EG" sz="4400" dirty="0">
                <a:solidFill>
                  <a:prstClr val="white"/>
                </a:solidFill>
              </a:rPr>
              <a:t>القدوس.</a:t>
            </a:r>
            <a:endParaRPr lang="fr-FR" sz="4400" dirty="0">
              <a:solidFill>
                <a:prstClr val="white"/>
              </a:solidFill>
            </a:endParaRPr>
          </a:p>
        </p:txBody>
      </p:sp>
      <p:sp>
        <p:nvSpPr>
          <p:cNvPr id="6" name="Rectangle 5"/>
          <p:cNvSpPr/>
          <p:nvPr/>
        </p:nvSpPr>
        <p:spPr>
          <a:xfrm>
            <a:off x="457200" y="332656"/>
            <a:ext cx="6070848" cy="2862322"/>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Afhwl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a:t>
            </a:r>
            <a:r>
              <a:rPr lang="fr-FR" sz="3600" dirty="0">
                <a:solidFill>
                  <a:prstClr val="white"/>
                </a:solidFill>
                <a:latin typeface="CS Avva Shenouda" pitchFamily="34" charset="0"/>
              </a:rPr>
              <a:t>[ici </a:t>
            </a:r>
            <a:r>
              <a:rPr lang="fr-FR" sz="3600" dirty="0" err="1">
                <a:solidFill>
                  <a:prstClr val="white"/>
                </a:solidFill>
                <a:latin typeface="CS Avva Shenouda" pitchFamily="34" charset="0"/>
              </a:rPr>
              <a:t>qen</a:t>
            </a:r>
            <a:br>
              <a:rPr lang="fr-FR" sz="3600" dirty="0">
                <a:solidFill>
                  <a:prstClr val="white"/>
                </a:solidFill>
                <a:latin typeface="CS Avva Shenouda" pitchFamily="34" charset="0"/>
              </a:rPr>
            </a:br>
            <a:r>
              <a:rPr lang="fr-FR" sz="3600" dirty="0" err="1">
                <a:solidFill>
                  <a:prstClr val="white"/>
                </a:solidFill>
                <a:latin typeface="CS Avva Shenouda" pitchFamily="34" charset="0"/>
              </a:rPr>
              <a:t>pi`pneuma</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eqoun</a:t>
            </a:r>
            <a:br>
              <a:rPr lang="fr-FR" sz="3600" dirty="0">
                <a:solidFill>
                  <a:prstClr val="white"/>
                </a:solidFill>
                <a:latin typeface="CS Avva Shenouda" pitchFamily="34" charset="0"/>
              </a:rPr>
            </a:b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enefma`nemton</a:t>
            </a:r>
            <a:r>
              <a:rPr lang="fr-FR" sz="3600" dirty="0">
                <a:solidFill>
                  <a:prstClr val="white"/>
                </a:solidFill>
                <a:latin typeface="CS Avva Shenouda" pitchFamily="34" charset="0"/>
              </a:rPr>
              <a:t> @</a:t>
            </a:r>
            <a:br>
              <a:rPr lang="fr-FR" sz="3600" dirty="0">
                <a:solidFill>
                  <a:prstClr val="white"/>
                </a:solidFill>
                <a:latin typeface="CS Avva Shenouda" pitchFamily="34" charset="0"/>
              </a:rPr>
            </a:b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etafcebtwtou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`P¡ @ `</a:t>
            </a:r>
            <a:r>
              <a:rPr lang="fr-FR" sz="3600" dirty="0" err="1">
                <a:solidFill>
                  <a:prstClr val="white"/>
                </a:solidFill>
                <a:latin typeface="CS Avva Shenouda" pitchFamily="34" charset="0"/>
              </a:rPr>
              <a:t>nny`e;mei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mpefran</a:t>
            </a:r>
            <a:r>
              <a:rPr lang="fr-FR" sz="3600" dirty="0">
                <a:solidFill>
                  <a:prstClr val="white"/>
                </a:solidFill>
                <a:latin typeface="CS Avva Shenouda" pitchFamily="34" charset="0"/>
              </a:rPr>
              <a:t> =e=;=u.</a:t>
            </a:r>
          </a:p>
        </p:txBody>
      </p:sp>
      <p:sp>
        <p:nvSpPr>
          <p:cNvPr id="7" name="Rectangle 6"/>
          <p:cNvSpPr/>
          <p:nvPr/>
        </p:nvSpPr>
        <p:spPr>
          <a:xfrm>
            <a:off x="1847528" y="3959188"/>
            <a:ext cx="8568952" cy="2308324"/>
          </a:xfrm>
          <a:prstGeom prst="rect">
            <a:avLst/>
          </a:prstGeom>
        </p:spPr>
        <p:txBody>
          <a:bodyPr wrap="square">
            <a:spAutoFit/>
          </a:bodyPr>
          <a:lstStyle/>
          <a:p>
            <a:pPr algn="ctr"/>
            <a:r>
              <a:rPr lang="fr-FR" sz="3600" b="1" dirty="0">
                <a:solidFill>
                  <a:prstClr val="white"/>
                </a:solidFill>
                <a:latin typeface="Book Antiqua" pitchFamily="18" charset="0"/>
              </a:rPr>
              <a:t>Il partit par l’Esprit, vers les hauteurs, </a:t>
            </a:r>
          </a:p>
          <a:p>
            <a:pPr algn="ctr"/>
            <a:r>
              <a:rPr lang="fr-FR" sz="3600" b="1" dirty="0">
                <a:solidFill>
                  <a:prstClr val="white"/>
                </a:solidFill>
                <a:latin typeface="Book Antiqua" pitchFamily="18" charset="0"/>
              </a:rPr>
              <a:t>aux lieux du repos, </a:t>
            </a:r>
          </a:p>
          <a:p>
            <a:pPr algn="ctr"/>
            <a:r>
              <a:rPr lang="fr-FR" sz="3600" b="1" dirty="0">
                <a:solidFill>
                  <a:prstClr val="white"/>
                </a:solidFill>
                <a:latin typeface="Book Antiqua" pitchFamily="18" charset="0"/>
              </a:rPr>
              <a:t>qu’a préparé le Seigneur, </a:t>
            </a:r>
          </a:p>
          <a:p>
            <a:pPr algn="ctr"/>
            <a:r>
              <a:rPr lang="fr-FR" sz="3600" b="1" dirty="0">
                <a:solidFill>
                  <a:prstClr val="white"/>
                </a:solidFill>
                <a:latin typeface="Book Antiqua" pitchFamily="18" charset="0"/>
              </a:rPr>
              <a:t>pour les bienaimés de Son Saint Nom.</a:t>
            </a:r>
          </a:p>
        </p:txBody>
      </p:sp>
      <p:sp>
        <p:nvSpPr>
          <p:cNvPr id="4" name="ZoneTexte 3">
            <a:extLst>
              <a:ext uri="{FF2B5EF4-FFF2-40B4-BE49-F238E27FC236}">
                <a16:creationId xmlns:a16="http://schemas.microsoft.com/office/drawing/2014/main" id="{BAF7F551-7969-9CAA-206E-2195A012E55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Moïse le noir</a:t>
            </a:r>
          </a:p>
        </p:txBody>
      </p:sp>
      <p:sp>
        <p:nvSpPr>
          <p:cNvPr id="8" name="ZoneTexte 7">
            <a:hlinkClick r:id="rId2" action="ppaction://hlinksldjump"/>
            <a:extLst>
              <a:ext uri="{FF2B5EF4-FFF2-40B4-BE49-F238E27FC236}">
                <a16:creationId xmlns:a16="http://schemas.microsoft.com/office/drawing/2014/main" id="{B66172DC-A078-52B1-3BC5-8EE06AB284E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39195956"/>
      </p:ext>
    </p:extLst>
  </p:cSld>
  <p:clrMapOvr>
    <a:masterClrMapping/>
  </p:clrMapOvr>
  <p:transition/>
</p:sld>
</file>

<file path=ppt/slides/slide78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وأبقى لنا جسده </a:t>
            </a:r>
            <a:endParaRPr lang="fr-FR" sz="4800" dirty="0">
              <a:solidFill>
                <a:prstClr val="white"/>
              </a:solidFill>
            </a:endParaRPr>
          </a:p>
          <a:p>
            <a:pPr algn="just" rtl="1"/>
            <a:r>
              <a:rPr lang="ar-EG" sz="4800" dirty="0">
                <a:solidFill>
                  <a:prstClr val="white"/>
                </a:solidFill>
              </a:rPr>
              <a:t>ومغارته</a:t>
            </a:r>
            <a:r>
              <a:rPr lang="fr-FR" sz="4800" dirty="0">
                <a:solidFill>
                  <a:prstClr val="white"/>
                </a:solidFill>
              </a:rPr>
              <a:t> </a:t>
            </a:r>
            <a:r>
              <a:rPr lang="ar-EG" sz="4800" dirty="0">
                <a:solidFill>
                  <a:prstClr val="white"/>
                </a:solidFill>
              </a:rPr>
              <a:t>المقدسة </a:t>
            </a:r>
            <a:endParaRPr lang="fr-FR" sz="4800" dirty="0">
              <a:solidFill>
                <a:prstClr val="white"/>
              </a:solidFill>
            </a:endParaRPr>
          </a:p>
          <a:p>
            <a:pPr algn="just" rtl="1"/>
            <a:r>
              <a:rPr lang="ar-EG" sz="4800" dirty="0">
                <a:solidFill>
                  <a:prstClr val="white"/>
                </a:solidFill>
              </a:rPr>
              <a:t>لنكمل فيها</a:t>
            </a:r>
            <a:r>
              <a:rPr lang="fr-FR" sz="4800" dirty="0">
                <a:solidFill>
                  <a:prstClr val="white"/>
                </a:solidFill>
              </a:rPr>
              <a:t> </a:t>
            </a:r>
          </a:p>
          <a:p>
            <a:pPr algn="just" rtl="1"/>
            <a:r>
              <a:rPr lang="ar-EG" sz="4800" dirty="0">
                <a:solidFill>
                  <a:prstClr val="white"/>
                </a:solidFill>
              </a:rPr>
              <a:t>تذكاره المكرم.</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err="1">
                <a:solidFill>
                  <a:prstClr val="white"/>
                </a:solidFill>
                <a:latin typeface="CS Avva Shenouda" pitchFamily="34" charset="0"/>
              </a:rPr>
              <a:t>Afcwjp</a:t>
            </a:r>
            <a:r>
              <a:rPr lang="fr-FR" sz="4000" dirty="0">
                <a:solidFill>
                  <a:prstClr val="white"/>
                </a:solidFill>
                <a:latin typeface="CS Avva Shenouda" pitchFamily="34" charset="0"/>
              </a:rPr>
              <a:t>    nan</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mpefcwma</a:t>
            </a:r>
            <a:r>
              <a:rPr lang="fr-FR" sz="4000" dirty="0">
                <a:solidFill>
                  <a:prstClr val="white"/>
                </a:solidFill>
                <a:latin typeface="CS Avva Shenouda" pitchFamily="34" charset="0"/>
              </a:rPr>
              <a:t> @  nem </a:t>
            </a:r>
            <a:r>
              <a:rPr lang="fr-FR" sz="4000" dirty="0" err="1">
                <a:solidFill>
                  <a:prstClr val="white"/>
                </a:solidFill>
                <a:latin typeface="CS Avva Shenouda" pitchFamily="34" charset="0"/>
              </a:rPr>
              <a:t>pef`cpyleon</a:t>
            </a:r>
            <a:r>
              <a:rPr lang="fr-FR" sz="4000" dirty="0">
                <a:solidFill>
                  <a:prstClr val="white"/>
                </a:solidFill>
                <a:latin typeface="CS Avva Shenouda" pitchFamily="34" charset="0"/>
              </a:rPr>
              <a:t> =e=;=u @</a:t>
            </a:r>
            <a:br>
              <a:rPr lang="fr-FR" sz="4000" dirty="0">
                <a:solidFill>
                  <a:prstClr val="white"/>
                </a:solidFill>
                <a:latin typeface="CS Avva Shenouda" pitchFamily="34" charset="0"/>
              </a:rPr>
            </a:br>
            <a:r>
              <a:rPr lang="fr-FR" sz="3600" dirty="0" err="1">
                <a:solidFill>
                  <a:prstClr val="white"/>
                </a:solidFill>
                <a:latin typeface="CS Avva Shenouda" pitchFamily="34" charset="0"/>
              </a:rPr>
              <a:t>e;renjwk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nqytf</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mpefer`vmeu`i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ettaiyout</a:t>
            </a:r>
            <a:r>
              <a:rPr lang="fr-FR" sz="4000" dirty="0">
                <a:solidFill>
                  <a:prstClr val="white"/>
                </a:solidFill>
                <a:latin typeface="CS Avva Shenouda" pitchFamily="34" charset="0"/>
              </a:rPr>
              <a:t>.</a:t>
            </a:r>
          </a:p>
        </p:txBody>
      </p:sp>
      <p:sp>
        <p:nvSpPr>
          <p:cNvPr id="7" name="Rectangle 6"/>
          <p:cNvSpPr/>
          <p:nvPr/>
        </p:nvSpPr>
        <p:spPr>
          <a:xfrm>
            <a:off x="1847528" y="3959188"/>
            <a:ext cx="8496944" cy="2308324"/>
          </a:xfrm>
          <a:prstGeom prst="rect">
            <a:avLst/>
          </a:prstGeom>
        </p:spPr>
        <p:txBody>
          <a:bodyPr wrap="square">
            <a:spAutoFit/>
          </a:bodyPr>
          <a:lstStyle/>
          <a:p>
            <a:pPr algn="ctr"/>
            <a:r>
              <a:rPr lang="fr-FR" sz="3600" b="1" dirty="0">
                <a:solidFill>
                  <a:prstClr val="white"/>
                </a:solidFill>
                <a:latin typeface="Book Antiqua" pitchFamily="18" charset="0"/>
              </a:rPr>
              <a:t>Il nous laissa son corps, </a:t>
            </a:r>
          </a:p>
          <a:p>
            <a:pPr algn="ctr"/>
            <a:r>
              <a:rPr lang="fr-FR" sz="3600" b="1" dirty="0">
                <a:solidFill>
                  <a:prstClr val="white"/>
                </a:solidFill>
                <a:latin typeface="Book Antiqua" pitchFamily="18" charset="0"/>
              </a:rPr>
              <a:t>Et sa sainte grotte, </a:t>
            </a:r>
          </a:p>
          <a:p>
            <a:pPr algn="ctr"/>
            <a:r>
              <a:rPr lang="fr-FR" sz="3600" b="1" dirty="0">
                <a:solidFill>
                  <a:prstClr val="white"/>
                </a:solidFill>
                <a:latin typeface="Book Antiqua" pitchFamily="18" charset="0"/>
              </a:rPr>
              <a:t>pour que l’on garde </a:t>
            </a:r>
          </a:p>
          <a:p>
            <a:pPr algn="ctr"/>
            <a:r>
              <a:rPr lang="fr-FR" sz="3600" b="1" dirty="0">
                <a:solidFill>
                  <a:prstClr val="white"/>
                </a:solidFill>
                <a:latin typeface="Book Antiqua" pitchFamily="18" charset="0"/>
              </a:rPr>
              <a:t>sa mémoire honorable.</a:t>
            </a:r>
          </a:p>
        </p:txBody>
      </p:sp>
      <p:sp>
        <p:nvSpPr>
          <p:cNvPr id="4" name="ZoneTexte 3">
            <a:extLst>
              <a:ext uri="{FF2B5EF4-FFF2-40B4-BE49-F238E27FC236}">
                <a16:creationId xmlns:a16="http://schemas.microsoft.com/office/drawing/2014/main" id="{523AA3B6-62E2-7F49-2407-8433CBA1AB2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Moïse le noir</a:t>
            </a:r>
          </a:p>
        </p:txBody>
      </p:sp>
      <p:sp>
        <p:nvSpPr>
          <p:cNvPr id="8" name="ZoneTexte 7">
            <a:hlinkClick r:id="rId2" action="ppaction://hlinksldjump"/>
            <a:extLst>
              <a:ext uri="{FF2B5EF4-FFF2-40B4-BE49-F238E27FC236}">
                <a16:creationId xmlns:a16="http://schemas.microsoft.com/office/drawing/2014/main" id="{5A1F30FA-CFCB-7E53-B4AA-D9E8B521B02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35758097"/>
      </p:ext>
    </p:extLst>
  </p:cSld>
  <p:clrMapOvr>
    <a:masterClrMapping/>
  </p:clrMapOvr>
  <p:transition/>
</p:sld>
</file>

<file path=ppt/slides/slide78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اذ نصرخ قائلين </a:t>
            </a:r>
            <a:endParaRPr lang="fr-FR" sz="4800" dirty="0">
              <a:solidFill>
                <a:prstClr val="white"/>
              </a:solidFill>
            </a:endParaRPr>
          </a:p>
          <a:p>
            <a:pPr algn="just" rtl="1"/>
            <a:r>
              <a:rPr lang="ar-EG" sz="4800" dirty="0">
                <a:solidFill>
                  <a:prstClr val="white"/>
                </a:solidFill>
              </a:rPr>
              <a:t>يا اله أنبا</a:t>
            </a:r>
            <a:r>
              <a:rPr lang="fr-FR" sz="4800" dirty="0">
                <a:solidFill>
                  <a:prstClr val="white"/>
                </a:solidFill>
              </a:rPr>
              <a:t> </a:t>
            </a:r>
            <a:r>
              <a:rPr lang="ar-EG" sz="4800" dirty="0">
                <a:solidFill>
                  <a:prstClr val="white"/>
                </a:solidFill>
              </a:rPr>
              <a:t>موسى </a:t>
            </a:r>
            <a:endParaRPr lang="fr-FR" sz="4800" dirty="0">
              <a:solidFill>
                <a:prstClr val="white"/>
              </a:solidFill>
            </a:endParaRPr>
          </a:p>
          <a:p>
            <a:pPr algn="just" rtl="1"/>
            <a:r>
              <a:rPr lang="ar-EG" sz="4800" dirty="0">
                <a:solidFill>
                  <a:prstClr val="white"/>
                </a:solidFill>
              </a:rPr>
              <a:t>والذين كملوا معه</a:t>
            </a:r>
            <a:endParaRPr lang="fr-FR" sz="4800" dirty="0">
              <a:solidFill>
                <a:prstClr val="white"/>
              </a:solidFill>
            </a:endParaRPr>
          </a:p>
          <a:p>
            <a:pPr algn="just" rtl="1"/>
            <a:r>
              <a:rPr lang="fr-FR" sz="4800" dirty="0">
                <a:solidFill>
                  <a:prstClr val="white"/>
                </a:solidFill>
              </a:rPr>
              <a:t> </a:t>
            </a:r>
            <a:r>
              <a:rPr lang="ar-EG" sz="4800" dirty="0">
                <a:solidFill>
                  <a:prstClr val="white"/>
                </a:solidFill>
              </a:rPr>
              <a:t>صنع رحمة مع نفوسنا.</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Enws</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enjw</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mmoc</a:t>
            </a:r>
            <a:r>
              <a:rPr lang="fr-FR" sz="4000" dirty="0">
                <a:solidFill>
                  <a:prstClr val="white"/>
                </a:solidFill>
                <a:latin typeface="CS Avva Shenouda" pitchFamily="34" charset="0"/>
              </a:rPr>
              <a:t> @ je V] `</a:t>
            </a:r>
            <a:r>
              <a:rPr lang="fr-FR" sz="4000" dirty="0" err="1">
                <a:solidFill>
                  <a:prstClr val="white"/>
                </a:solidFill>
                <a:latin typeface="CS Avva Shenouda" pitchFamily="34" charset="0"/>
              </a:rPr>
              <a:t>nabba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Mwcy</a:t>
            </a:r>
            <a:r>
              <a:rPr lang="fr-FR" sz="4000" dirty="0">
                <a:solidFill>
                  <a:prstClr val="white"/>
                </a:solidFill>
                <a:latin typeface="CS Avva Shenouda" pitchFamily="34" charset="0"/>
              </a:rPr>
              <a:t>@ nem</a:t>
            </a:r>
          </a:p>
          <a:p>
            <a:pPr algn="just"/>
            <a:r>
              <a:rPr lang="fr-FR" sz="4000" dirty="0" err="1">
                <a:solidFill>
                  <a:prstClr val="white"/>
                </a:solidFill>
                <a:latin typeface="CS Avva Shenouda" pitchFamily="34" charset="0"/>
              </a:rPr>
              <a:t>ny`etaujwk</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nemaf</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ariounai</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nen'u,y</a:t>
            </a:r>
            <a:r>
              <a:rPr lang="fr-FR" sz="4000" dirty="0">
                <a:solidFill>
                  <a:prstClr val="white"/>
                </a:solidFill>
                <a:latin typeface="CS Avva Shenouda" pitchFamily="34" charset="0"/>
              </a:rPr>
              <a:t>.</a:t>
            </a:r>
          </a:p>
        </p:txBody>
      </p:sp>
      <p:sp>
        <p:nvSpPr>
          <p:cNvPr id="7" name="Rectangle 6"/>
          <p:cNvSpPr/>
          <p:nvPr/>
        </p:nvSpPr>
        <p:spPr>
          <a:xfrm>
            <a:off x="2279576" y="3959188"/>
            <a:ext cx="7632848" cy="2308324"/>
          </a:xfrm>
          <a:prstGeom prst="rect">
            <a:avLst/>
          </a:prstGeom>
        </p:spPr>
        <p:txBody>
          <a:bodyPr wrap="square">
            <a:spAutoFit/>
          </a:bodyPr>
          <a:lstStyle/>
          <a:p>
            <a:pPr algn="ctr"/>
            <a:r>
              <a:rPr lang="fr-FR" sz="3600" b="1" dirty="0">
                <a:solidFill>
                  <a:prstClr val="white"/>
                </a:solidFill>
                <a:latin typeface="Book Antiqua" pitchFamily="18" charset="0"/>
              </a:rPr>
              <a:t>Nous proclamons en disant : </a:t>
            </a:r>
          </a:p>
          <a:p>
            <a:pPr algn="ctr"/>
            <a:r>
              <a:rPr lang="fr-FR" sz="3600" b="1" dirty="0">
                <a:solidFill>
                  <a:prstClr val="white"/>
                </a:solidFill>
                <a:latin typeface="Book Antiqua" pitchFamily="18" charset="0"/>
              </a:rPr>
              <a:t>« Ô Dieu d’Abba Moïse </a:t>
            </a:r>
          </a:p>
          <a:p>
            <a:pPr algn="ctr"/>
            <a:r>
              <a:rPr lang="fr-FR" sz="3600" b="1" dirty="0">
                <a:solidFill>
                  <a:prstClr val="white"/>
                </a:solidFill>
                <a:latin typeface="Book Antiqua" pitchFamily="18" charset="0"/>
              </a:rPr>
              <a:t>et de ceux qui l’ont suivis, </a:t>
            </a:r>
          </a:p>
          <a:p>
            <a:pPr algn="ctr"/>
            <a:r>
              <a:rPr lang="fr-FR" sz="3600" b="1" dirty="0">
                <a:solidFill>
                  <a:prstClr val="white"/>
                </a:solidFill>
                <a:latin typeface="Book Antiqua" pitchFamily="18" charset="0"/>
              </a:rPr>
              <a:t>traite nos âmes avec miséricorde</a:t>
            </a:r>
          </a:p>
        </p:txBody>
      </p:sp>
      <p:sp>
        <p:nvSpPr>
          <p:cNvPr id="4" name="ZoneTexte 3">
            <a:extLst>
              <a:ext uri="{FF2B5EF4-FFF2-40B4-BE49-F238E27FC236}">
                <a16:creationId xmlns:a16="http://schemas.microsoft.com/office/drawing/2014/main" id="{F3EA280B-9877-D35B-558A-E84862C0603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Moïse le noir</a:t>
            </a:r>
          </a:p>
        </p:txBody>
      </p:sp>
      <p:sp>
        <p:nvSpPr>
          <p:cNvPr id="8" name="ZoneTexte 7">
            <a:hlinkClick r:id="rId2" action="ppaction://hlinksldjump"/>
            <a:extLst>
              <a:ext uri="{FF2B5EF4-FFF2-40B4-BE49-F238E27FC236}">
                <a16:creationId xmlns:a16="http://schemas.microsoft.com/office/drawing/2014/main" id="{6AD9770D-4C89-2FCD-E9C3-7FF6B3F98E5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10468246"/>
      </p:ext>
    </p:extLst>
  </p:cSld>
  <p:clrMapOvr>
    <a:masterClrMapping/>
  </p:clrMapOvr>
  <p:transition/>
</p:sld>
</file>

<file path=ppt/slides/slide78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858000" y="340593"/>
            <a:ext cx="4846356" cy="3046988"/>
          </a:xfrm>
          <a:prstGeom prst="rect">
            <a:avLst/>
          </a:prstGeom>
        </p:spPr>
        <p:txBody>
          <a:bodyPr wrap="square">
            <a:spAutoFit/>
          </a:bodyPr>
          <a:lstStyle/>
          <a:p>
            <a:pPr algn="just" rtl="1"/>
            <a:r>
              <a:rPr lang="ar-EG" sz="4800" dirty="0">
                <a:solidFill>
                  <a:prstClr val="white"/>
                </a:solidFill>
              </a:rPr>
              <a:t>ونفوز بالمواعيد </a:t>
            </a:r>
            <a:endParaRPr lang="fr-FR" sz="4800" dirty="0">
              <a:solidFill>
                <a:prstClr val="white"/>
              </a:solidFill>
            </a:endParaRPr>
          </a:p>
          <a:p>
            <a:pPr algn="just" rtl="1"/>
            <a:r>
              <a:rPr lang="ar-EG" sz="4800" dirty="0">
                <a:solidFill>
                  <a:prstClr val="white"/>
                </a:solidFill>
              </a:rPr>
              <a:t>المعدة</a:t>
            </a:r>
            <a:r>
              <a:rPr lang="fr-FR" sz="4800" dirty="0">
                <a:solidFill>
                  <a:prstClr val="white"/>
                </a:solidFill>
              </a:rPr>
              <a:t> </a:t>
            </a:r>
            <a:r>
              <a:rPr lang="ar-EG" sz="4800" dirty="0">
                <a:solidFill>
                  <a:prstClr val="white"/>
                </a:solidFill>
              </a:rPr>
              <a:t>للقديسين. </a:t>
            </a:r>
            <a:endParaRPr lang="fr-FR" sz="4800" dirty="0">
              <a:solidFill>
                <a:prstClr val="white"/>
              </a:solidFill>
            </a:endParaRPr>
          </a:p>
          <a:p>
            <a:pPr algn="just" rtl="1"/>
            <a:r>
              <a:rPr lang="ar-EG" sz="4800" dirty="0">
                <a:solidFill>
                  <a:prstClr val="white"/>
                </a:solidFill>
              </a:rPr>
              <a:t>الذين أرضوه منذ</a:t>
            </a:r>
            <a:r>
              <a:rPr lang="fr-FR" sz="4800" dirty="0">
                <a:solidFill>
                  <a:prstClr val="white"/>
                </a:solidFill>
              </a:rPr>
              <a:t> </a:t>
            </a:r>
            <a:r>
              <a:rPr lang="ar-EG" sz="4800" dirty="0">
                <a:solidFill>
                  <a:prstClr val="white"/>
                </a:solidFill>
              </a:rPr>
              <a:t>البدء </a:t>
            </a:r>
            <a:endParaRPr lang="fr-FR" sz="4800" dirty="0">
              <a:solidFill>
                <a:prstClr val="white"/>
              </a:solidFill>
            </a:endParaRPr>
          </a:p>
          <a:p>
            <a:pPr algn="just" rtl="1"/>
            <a:r>
              <a:rPr lang="ar-EG" sz="4800" dirty="0">
                <a:solidFill>
                  <a:prstClr val="white"/>
                </a:solidFill>
              </a:rPr>
              <a:t>لأجل حبهم فيه.</a:t>
            </a:r>
            <a:endParaRPr lang="fr-FR" sz="4800" dirty="0">
              <a:solidFill>
                <a:prstClr val="white"/>
              </a:solidFill>
            </a:endParaRPr>
          </a:p>
        </p:txBody>
      </p:sp>
      <p:sp>
        <p:nvSpPr>
          <p:cNvPr id="6" name="Rectangle 5"/>
          <p:cNvSpPr/>
          <p:nvPr/>
        </p:nvSpPr>
        <p:spPr>
          <a:xfrm>
            <a:off x="457200" y="340593"/>
            <a:ext cx="6214864" cy="2554545"/>
          </a:xfrm>
          <a:prstGeom prst="rect">
            <a:avLst/>
          </a:prstGeom>
        </p:spPr>
        <p:txBody>
          <a:bodyPr wrap="square">
            <a:spAutoFit/>
          </a:bodyPr>
          <a:lstStyle/>
          <a:p>
            <a:pPr algn="just"/>
            <a:r>
              <a:rPr lang="pl-PL" sz="4000" dirty="0">
                <a:solidFill>
                  <a:prstClr val="white"/>
                </a:solidFill>
                <a:latin typeface="CS Avva Shenouda" pitchFamily="34" charset="0"/>
              </a:rPr>
              <a:t>Ouoh `</a:t>
            </a:r>
            <a:r>
              <a:rPr lang="pl-PL" sz="3600" dirty="0">
                <a:solidFill>
                  <a:prstClr val="white"/>
                </a:solidFill>
                <a:latin typeface="CS Avva Shenouda" pitchFamily="34" charset="0"/>
              </a:rPr>
              <a:t>ntensasni</a:t>
            </a:r>
            <a:r>
              <a:rPr lang="fr-FR" sz="3600" dirty="0">
                <a:solidFill>
                  <a:prstClr val="white"/>
                </a:solidFill>
                <a:latin typeface="CS Avva Shenouda" pitchFamily="34" charset="0"/>
              </a:rPr>
              <a:t>        </a:t>
            </a:r>
            <a:r>
              <a:rPr lang="pl-PL" sz="3600" dirty="0">
                <a:solidFill>
                  <a:prstClr val="white"/>
                </a:solidFill>
                <a:latin typeface="CS Avva Shenouda" pitchFamily="34" charset="0"/>
              </a:rPr>
              <a:t> eniws</a:t>
            </a:r>
            <a:r>
              <a:rPr lang="fr-FR" sz="3600" dirty="0">
                <a:solidFill>
                  <a:prstClr val="white"/>
                </a:solidFill>
                <a:latin typeface="CS Avva Shenouda" pitchFamily="34" charset="0"/>
              </a:rPr>
              <a:t> </a:t>
            </a:r>
            <a:r>
              <a:rPr lang="pl-PL" sz="3600" dirty="0">
                <a:solidFill>
                  <a:prstClr val="white"/>
                </a:solidFill>
                <a:latin typeface="CS Avva Shenouda" pitchFamily="34" charset="0"/>
              </a:rPr>
              <a:t>@</a:t>
            </a:r>
            <a:r>
              <a:rPr lang="fr-FR" sz="3600" dirty="0">
                <a:solidFill>
                  <a:prstClr val="white"/>
                </a:solidFill>
                <a:latin typeface="CS Avva Shenouda" pitchFamily="34" charset="0"/>
              </a:rPr>
              <a:t> </a:t>
            </a:r>
            <a:r>
              <a:rPr lang="pl-PL" sz="3600" dirty="0">
                <a:solidFill>
                  <a:prstClr val="white"/>
                </a:solidFill>
                <a:latin typeface="CS Avva Shenouda" pitchFamily="34" charset="0"/>
              </a:rPr>
              <a:t>`etafcebtwtou </a:t>
            </a:r>
            <a:r>
              <a:rPr lang="fr-FR" sz="3600" dirty="0">
                <a:solidFill>
                  <a:prstClr val="white"/>
                </a:solidFill>
                <a:latin typeface="CS Avva Shenouda" pitchFamily="34" charset="0"/>
              </a:rPr>
              <a:t>  </a:t>
            </a:r>
            <a:r>
              <a:rPr lang="pl-PL" sz="4000" dirty="0">
                <a:solidFill>
                  <a:prstClr val="white"/>
                </a:solidFill>
                <a:latin typeface="CS Avva Shenouda" pitchFamily="34" charset="0"/>
              </a:rPr>
              <a:t>`nny=e=;=u</a:t>
            </a:r>
            <a:r>
              <a:rPr lang="fr-FR" sz="4000" dirty="0">
                <a:solidFill>
                  <a:prstClr val="white"/>
                </a:solidFill>
                <a:latin typeface="CS Avva Shenouda" pitchFamily="34" charset="0"/>
              </a:rPr>
              <a:t> </a:t>
            </a:r>
            <a:r>
              <a:rPr lang="pl-PL" sz="4000" dirty="0">
                <a:solidFill>
                  <a:prstClr val="white"/>
                </a:solidFill>
                <a:latin typeface="CS Avva Shenouda" pitchFamily="34" charset="0"/>
              </a:rPr>
              <a:t>@</a:t>
            </a:r>
            <a:r>
              <a:rPr lang="fr-FR" sz="4000" dirty="0">
                <a:solidFill>
                  <a:prstClr val="white"/>
                </a:solidFill>
                <a:latin typeface="CS Avva Shenouda" pitchFamily="34" charset="0"/>
              </a:rPr>
              <a:t> </a:t>
            </a:r>
            <a:r>
              <a:rPr lang="pl-PL" sz="4000" dirty="0">
                <a:solidFill>
                  <a:prstClr val="white"/>
                </a:solidFill>
                <a:latin typeface="CS Avva Shenouda" pitchFamily="34" charset="0"/>
              </a:rPr>
              <a:t>`etauranaf icjen `p`eneh@</a:t>
            </a:r>
            <a:r>
              <a:rPr lang="fr-FR" sz="4000" dirty="0">
                <a:solidFill>
                  <a:prstClr val="white"/>
                </a:solidFill>
                <a:latin typeface="CS Avva Shenouda" pitchFamily="34" charset="0"/>
              </a:rPr>
              <a:t> </a:t>
            </a:r>
            <a:r>
              <a:rPr lang="pl-PL" sz="4000" dirty="0">
                <a:solidFill>
                  <a:prstClr val="white"/>
                </a:solidFill>
                <a:latin typeface="CS Avva Shenouda" pitchFamily="34" charset="0"/>
              </a:rPr>
              <a:t>e;be</a:t>
            </a:r>
            <a:r>
              <a:rPr lang="fr-FR" sz="4000" dirty="0">
                <a:solidFill>
                  <a:prstClr val="white"/>
                </a:solidFill>
                <a:latin typeface="CS Avva Shenouda" pitchFamily="34" charset="0"/>
              </a:rPr>
              <a:t> </a:t>
            </a:r>
            <a:r>
              <a:rPr lang="pl-PL" sz="4000" dirty="0">
                <a:solidFill>
                  <a:prstClr val="white"/>
                </a:solidFill>
                <a:latin typeface="CS Avva Shenouda" pitchFamily="34" charset="0"/>
              </a:rPr>
              <a:t>tou`agapy `eqoun `erof</a:t>
            </a:r>
            <a:endParaRPr lang="fr-FR" sz="3600" dirty="0">
              <a:solidFill>
                <a:prstClr val="white"/>
              </a:solidFill>
              <a:latin typeface="CS Avva Shenouda" pitchFamily="34" charset="0"/>
            </a:endParaRPr>
          </a:p>
        </p:txBody>
      </p:sp>
      <p:sp>
        <p:nvSpPr>
          <p:cNvPr id="7" name="Rectangle 6"/>
          <p:cNvSpPr/>
          <p:nvPr/>
        </p:nvSpPr>
        <p:spPr>
          <a:xfrm>
            <a:off x="1847528" y="3959188"/>
            <a:ext cx="8496944" cy="2308324"/>
          </a:xfrm>
          <a:prstGeom prst="rect">
            <a:avLst/>
          </a:prstGeom>
        </p:spPr>
        <p:txBody>
          <a:bodyPr wrap="square">
            <a:spAutoFit/>
          </a:bodyPr>
          <a:lstStyle/>
          <a:p>
            <a:pPr algn="ctr"/>
            <a:r>
              <a:rPr lang="fr-FR" sz="3600" b="1" dirty="0">
                <a:solidFill>
                  <a:prstClr val="white"/>
                </a:solidFill>
                <a:latin typeface="Book Antiqua" pitchFamily="18" charset="0"/>
              </a:rPr>
              <a:t>Nous obtiendrons les promesses, </a:t>
            </a:r>
          </a:p>
          <a:p>
            <a:pPr algn="ctr"/>
            <a:r>
              <a:rPr lang="fr-FR" sz="3600" b="1" dirty="0">
                <a:solidFill>
                  <a:prstClr val="white"/>
                </a:solidFill>
                <a:latin typeface="Book Antiqua" pitchFamily="18" charset="0"/>
              </a:rPr>
              <a:t>préparées aux saints qui L’ont plu </a:t>
            </a:r>
          </a:p>
          <a:p>
            <a:pPr algn="ctr"/>
            <a:r>
              <a:rPr lang="fr-FR" sz="3600" b="1" dirty="0">
                <a:solidFill>
                  <a:prstClr val="white"/>
                </a:solidFill>
                <a:latin typeface="Book Antiqua" pitchFamily="18" charset="0"/>
              </a:rPr>
              <a:t>Depuis le commencement, </a:t>
            </a:r>
          </a:p>
          <a:p>
            <a:pPr algn="ctr"/>
            <a:r>
              <a:rPr lang="fr-FR" sz="3600" b="1" dirty="0">
                <a:solidFill>
                  <a:prstClr val="white"/>
                </a:solidFill>
                <a:latin typeface="Book Antiqua" pitchFamily="18" charset="0"/>
              </a:rPr>
              <a:t>Pour leur amour envers Lui. »</a:t>
            </a:r>
          </a:p>
        </p:txBody>
      </p:sp>
      <p:sp>
        <p:nvSpPr>
          <p:cNvPr id="4" name="ZoneTexte 3">
            <a:extLst>
              <a:ext uri="{FF2B5EF4-FFF2-40B4-BE49-F238E27FC236}">
                <a16:creationId xmlns:a16="http://schemas.microsoft.com/office/drawing/2014/main" id="{69E4F9E5-92D4-3ACF-12E8-14A3664B924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Moïse le noir</a:t>
            </a:r>
          </a:p>
        </p:txBody>
      </p:sp>
      <p:sp>
        <p:nvSpPr>
          <p:cNvPr id="8" name="ZoneTexte 7">
            <a:hlinkClick r:id="rId2" action="ppaction://hlinksldjump"/>
            <a:extLst>
              <a:ext uri="{FF2B5EF4-FFF2-40B4-BE49-F238E27FC236}">
                <a16:creationId xmlns:a16="http://schemas.microsoft.com/office/drawing/2014/main" id="{75642A23-C972-537E-7D6F-53D1E7AC382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39384824"/>
      </p:ext>
    </p:extLst>
  </p:cSld>
  <p:clrMapOvr>
    <a:masterClrMapping/>
  </p:clrMapOvr>
  <p:transition/>
</p:sld>
</file>

<file path=ppt/slides/slide78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أطلب من الرب عنا</a:t>
            </a:r>
          </a:p>
          <a:p>
            <a:pPr algn="just" rtl="1"/>
            <a:r>
              <a:rPr lang="ar-EG" sz="4800" dirty="0" err="1">
                <a:solidFill>
                  <a:prstClr val="white"/>
                </a:solidFill>
              </a:rPr>
              <a:t>ياسيدى</a:t>
            </a:r>
            <a:r>
              <a:rPr lang="ar-EG" sz="4800" dirty="0">
                <a:solidFill>
                  <a:prstClr val="white"/>
                </a:solidFill>
              </a:rPr>
              <a:t> الآب أنبا موسى</a:t>
            </a:r>
            <a:r>
              <a:rPr lang="fr-FR" sz="4800" dirty="0">
                <a:solidFill>
                  <a:prstClr val="white"/>
                </a:solidFill>
              </a:rPr>
              <a:t> </a:t>
            </a:r>
          </a:p>
          <a:p>
            <a:pPr algn="just" rtl="1"/>
            <a:r>
              <a:rPr lang="ar-EG" sz="4800" dirty="0">
                <a:solidFill>
                  <a:prstClr val="white"/>
                </a:solidFill>
              </a:rPr>
              <a:t>وأولاده لباس الصليب</a:t>
            </a:r>
            <a:r>
              <a:rPr lang="fr-FR" sz="4800" dirty="0">
                <a:solidFill>
                  <a:prstClr val="white"/>
                </a:solidFill>
              </a:rPr>
              <a:t> </a:t>
            </a:r>
          </a:p>
          <a:p>
            <a:pPr algn="just" rtl="1"/>
            <a:r>
              <a:rPr lang="ar-EG" sz="4800" dirty="0">
                <a:solidFill>
                  <a:prstClr val="white"/>
                </a:solidFill>
              </a:rPr>
              <a:t>ليغفر...</a:t>
            </a:r>
            <a:endParaRPr lang="fr-FR" sz="4800" dirty="0">
              <a:solidFill>
                <a:prstClr val="white"/>
              </a:solidFill>
            </a:endParaRPr>
          </a:p>
        </p:txBody>
      </p:sp>
      <p:sp>
        <p:nvSpPr>
          <p:cNvPr id="6" name="Rectangle 5"/>
          <p:cNvSpPr/>
          <p:nvPr/>
        </p:nvSpPr>
        <p:spPr>
          <a:xfrm>
            <a:off x="487644" y="332656"/>
            <a:ext cx="6040404" cy="3170099"/>
          </a:xfrm>
          <a:prstGeom prst="rect">
            <a:avLst/>
          </a:prstGeom>
        </p:spPr>
        <p:txBody>
          <a:bodyPr wrap="square">
            <a:spAutoFit/>
          </a:bodyPr>
          <a:lstStyle/>
          <a:p>
            <a:pPr algn="just"/>
            <a:r>
              <a:rPr lang="fr-FR" sz="4000" dirty="0">
                <a:solidFill>
                  <a:prstClr val="white"/>
                </a:solidFill>
                <a:latin typeface="CS Avva Shenouda" pitchFamily="34" charset="0"/>
              </a:rPr>
              <a:t>¿</a:t>
            </a:r>
            <a:r>
              <a:rPr lang="pt-BR" sz="4000" dirty="0">
                <a:solidFill>
                  <a:prstClr val="white"/>
                </a:solidFill>
                <a:latin typeface="CS Avva Shenouda" pitchFamily="34" charset="0"/>
              </a:rPr>
              <a:t>Twbh `m`P¡ `e`hryi `ejwn @ `w pa¡ `niwt abba Mwcy @ nem </a:t>
            </a:r>
            <a:r>
              <a:rPr lang="pt-BR" sz="3600" dirty="0">
                <a:solidFill>
                  <a:prstClr val="white"/>
                </a:solidFill>
                <a:latin typeface="CS Avva Shenouda" pitchFamily="34" charset="0"/>
              </a:rPr>
              <a:t>nefsyri</a:t>
            </a:r>
            <a:br>
              <a:rPr lang="pt-BR" sz="3600" dirty="0">
                <a:solidFill>
                  <a:prstClr val="white"/>
                </a:solidFill>
                <a:latin typeface="CS Avva Shenouda" pitchFamily="34" charset="0"/>
              </a:rPr>
            </a:br>
            <a:r>
              <a:rPr lang="pt-BR" sz="3600" dirty="0">
                <a:solidFill>
                  <a:prstClr val="white"/>
                </a:solidFill>
                <a:latin typeface="CS Avva Shenouda" pitchFamily="34" charset="0"/>
              </a:rPr>
              <a:t>`n`ctaurovoroc@ </a:t>
            </a:r>
            <a:r>
              <a:rPr lang="pt-BR" sz="4000" dirty="0">
                <a:solidFill>
                  <a:prstClr val="white"/>
                </a:solidFill>
                <a:latin typeface="CS Avva Shenouda" pitchFamily="34" charset="0"/>
              </a:rPr>
              <a:t>`ntef,a nennobi nan `ebol.</a:t>
            </a:r>
            <a:endParaRPr lang="fr-FR" sz="4000" dirty="0">
              <a:solidFill>
                <a:prstClr val="white"/>
              </a:solidFill>
              <a:latin typeface="CS Avva Shenouda" pitchFamily="34" charset="0"/>
            </a:endParaRPr>
          </a:p>
        </p:txBody>
      </p:sp>
      <p:sp>
        <p:nvSpPr>
          <p:cNvPr id="7" name="Rectangle 6"/>
          <p:cNvSpPr/>
          <p:nvPr/>
        </p:nvSpPr>
        <p:spPr>
          <a:xfrm>
            <a:off x="1371600" y="4031196"/>
            <a:ext cx="9372600" cy="2308324"/>
          </a:xfrm>
          <a:prstGeom prst="rect">
            <a:avLst/>
          </a:prstGeom>
        </p:spPr>
        <p:txBody>
          <a:bodyPr wrap="square">
            <a:spAutoFit/>
          </a:bodyPr>
          <a:lstStyle/>
          <a:p>
            <a:pPr algn="ctr"/>
            <a:r>
              <a:rPr lang="fr-FR" sz="3600" b="1" dirty="0">
                <a:solidFill>
                  <a:prstClr val="white"/>
                </a:solidFill>
                <a:latin typeface="Book Antiqua" pitchFamily="18" charset="0"/>
              </a:rPr>
              <a:t>Implore le Seigneur pour nous </a:t>
            </a:r>
          </a:p>
          <a:p>
            <a:pPr algn="ctr"/>
            <a:r>
              <a:rPr lang="fr-FR" sz="3600" b="1" dirty="0">
                <a:solidFill>
                  <a:prstClr val="white"/>
                </a:solidFill>
                <a:latin typeface="Book Antiqua" pitchFamily="18" charset="0"/>
              </a:rPr>
              <a:t>Mon seigneur le père Abba Moïse</a:t>
            </a:r>
          </a:p>
          <a:p>
            <a:pPr algn="ctr"/>
            <a:r>
              <a:rPr lang="fr-FR" sz="3600" b="1" dirty="0">
                <a:solidFill>
                  <a:prstClr val="white"/>
                </a:solidFill>
                <a:latin typeface="Book Antiqua" pitchFamily="18" charset="0"/>
              </a:rPr>
              <a:t>Et ses fils portant la croix</a:t>
            </a:r>
          </a:p>
          <a:p>
            <a:pPr algn="ctr"/>
            <a:r>
              <a:rPr lang="fr-FR" sz="3600" b="1" dirty="0">
                <a:solidFill>
                  <a:prstClr val="white"/>
                </a:solidFill>
                <a:latin typeface="Book Antiqua" pitchFamily="18" charset="0"/>
              </a:rPr>
              <a:t>Pour qu’il nous pardonne nos péchés</a:t>
            </a:r>
          </a:p>
        </p:txBody>
      </p:sp>
      <p:sp>
        <p:nvSpPr>
          <p:cNvPr id="4" name="ZoneTexte 3">
            <a:extLst>
              <a:ext uri="{FF2B5EF4-FFF2-40B4-BE49-F238E27FC236}">
                <a16:creationId xmlns:a16="http://schemas.microsoft.com/office/drawing/2014/main" id="{C734C3EA-54C0-E913-F556-AB04EF19BBD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Moïse le noir</a:t>
            </a:r>
          </a:p>
        </p:txBody>
      </p:sp>
      <p:sp>
        <p:nvSpPr>
          <p:cNvPr id="8" name="ZoneTexte 7">
            <a:hlinkClick r:id="rId2" action="ppaction://hlinksldjump"/>
            <a:extLst>
              <a:ext uri="{FF2B5EF4-FFF2-40B4-BE49-F238E27FC236}">
                <a16:creationId xmlns:a16="http://schemas.microsoft.com/office/drawing/2014/main" id="{40CC13B8-7985-1A2C-3DFE-F03375D550E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23681702"/>
      </p:ext>
    </p:extLst>
  </p:cSld>
  <p:clrMapOvr>
    <a:masterClrMapping/>
  </p:clrMapOvr>
  <p:transition/>
</p:sld>
</file>

<file path=ppt/slides/slide78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السلام لأبينا أنبا صموئيل</a:t>
            </a:r>
            <a:endParaRPr lang="fr-FR" sz="4800" dirty="0">
              <a:solidFill>
                <a:prstClr val="white"/>
              </a:solidFill>
            </a:endParaRPr>
          </a:p>
          <a:p>
            <a:pPr algn="just" rtl="1"/>
            <a:r>
              <a:rPr lang="fr-FR" sz="4800" dirty="0">
                <a:solidFill>
                  <a:prstClr val="white"/>
                </a:solidFill>
              </a:rPr>
              <a:t> </a:t>
            </a:r>
            <a:r>
              <a:rPr lang="ar-EG" sz="4800" dirty="0">
                <a:solidFill>
                  <a:prstClr val="white"/>
                </a:solidFill>
              </a:rPr>
              <a:t>لعظيم في القديسين </a:t>
            </a:r>
            <a:endParaRPr lang="fr-FR" sz="4800" dirty="0">
              <a:solidFill>
                <a:prstClr val="white"/>
              </a:solidFill>
            </a:endParaRPr>
          </a:p>
          <a:p>
            <a:pPr algn="just" rtl="1"/>
            <a:r>
              <a:rPr lang="ar-EG" sz="4800" dirty="0">
                <a:solidFill>
                  <a:prstClr val="white"/>
                </a:solidFill>
              </a:rPr>
              <a:t>الذي صنع فضائل عظيمة </a:t>
            </a:r>
            <a:endParaRPr lang="fr-FR" sz="4800" dirty="0">
              <a:solidFill>
                <a:prstClr val="white"/>
              </a:solidFill>
            </a:endParaRPr>
          </a:p>
          <a:p>
            <a:pPr algn="just" rtl="1"/>
            <a:r>
              <a:rPr lang="ar-EG" sz="4800" dirty="0">
                <a:solidFill>
                  <a:prstClr val="white"/>
                </a:solidFill>
              </a:rPr>
              <a:t>في جبل شيهات.</a:t>
            </a:r>
            <a:endParaRPr lang="fr-FR" sz="4800" dirty="0">
              <a:solidFill>
                <a:prstClr val="white"/>
              </a:solidFill>
            </a:endParaRPr>
          </a:p>
        </p:txBody>
      </p:sp>
      <p:sp>
        <p:nvSpPr>
          <p:cNvPr id="6" name="Rectangle 5"/>
          <p:cNvSpPr/>
          <p:nvPr/>
        </p:nvSpPr>
        <p:spPr>
          <a:xfrm>
            <a:off x="457200" y="332657"/>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&lt;</a:t>
            </a:r>
            <a:r>
              <a:rPr lang="sv-SE" sz="3600" dirty="0">
                <a:solidFill>
                  <a:prstClr val="white"/>
                </a:solidFill>
                <a:latin typeface="CS Avva Shenouda" pitchFamily="34" charset="0"/>
              </a:rPr>
              <a:t>ere peniwt abba Camouyl @ pinis] qen ni`agioc @ vy`etaf`iri `nhannis] `n`ar`ety @ qen `ptwou `nte Sihyt.</a:t>
            </a:r>
            <a:endParaRPr lang="fr-FR" sz="3600" dirty="0">
              <a:solidFill>
                <a:prstClr val="white"/>
              </a:solidFill>
              <a:latin typeface="CS Avva Shenouda" pitchFamily="34" charset="0"/>
            </a:endParaRPr>
          </a:p>
        </p:txBody>
      </p:sp>
      <p:sp>
        <p:nvSpPr>
          <p:cNvPr id="7" name="Rectangle 6"/>
          <p:cNvSpPr/>
          <p:nvPr/>
        </p:nvSpPr>
        <p:spPr>
          <a:xfrm>
            <a:off x="1991544" y="3959188"/>
            <a:ext cx="8136904" cy="2308324"/>
          </a:xfrm>
          <a:prstGeom prst="rect">
            <a:avLst/>
          </a:prstGeom>
        </p:spPr>
        <p:txBody>
          <a:bodyPr wrap="square">
            <a:spAutoFit/>
          </a:bodyPr>
          <a:lstStyle/>
          <a:p>
            <a:pPr algn="ctr"/>
            <a:r>
              <a:rPr lang="fr-FR" sz="3600" b="1" dirty="0">
                <a:solidFill>
                  <a:prstClr val="white"/>
                </a:solidFill>
                <a:latin typeface="Book Antiqua" pitchFamily="18" charset="0"/>
              </a:rPr>
              <a:t>Salut à notre père Abba Samuel, </a:t>
            </a:r>
          </a:p>
          <a:p>
            <a:pPr algn="ctr"/>
            <a:r>
              <a:rPr lang="fr-FR" sz="3600" b="1" dirty="0">
                <a:solidFill>
                  <a:prstClr val="white"/>
                </a:solidFill>
                <a:latin typeface="Book Antiqua" pitchFamily="18" charset="0"/>
              </a:rPr>
              <a:t>le grand parmi les saints, </a:t>
            </a:r>
          </a:p>
          <a:p>
            <a:pPr algn="ctr"/>
            <a:r>
              <a:rPr lang="fr-FR" sz="3600" b="1" dirty="0">
                <a:solidFill>
                  <a:prstClr val="white"/>
                </a:solidFill>
                <a:latin typeface="Book Antiqua" pitchFamily="18" charset="0"/>
              </a:rPr>
              <a:t>qui a accompli de grandes vertus, </a:t>
            </a:r>
          </a:p>
          <a:p>
            <a:pPr algn="ctr"/>
            <a:r>
              <a:rPr lang="fr-FR" sz="3600" b="1" dirty="0">
                <a:solidFill>
                  <a:prstClr val="white"/>
                </a:solidFill>
                <a:latin typeface="Book Antiqua" pitchFamily="18" charset="0"/>
              </a:rPr>
              <a:t>au mont de </a:t>
            </a:r>
            <a:r>
              <a:rPr lang="fr-FR" sz="3600" b="1" dirty="0" err="1">
                <a:solidFill>
                  <a:prstClr val="white"/>
                </a:solidFill>
                <a:latin typeface="Book Antiqua" pitchFamily="18" charset="0"/>
              </a:rPr>
              <a:t>Scété</a:t>
            </a:r>
            <a:r>
              <a:rPr lang="fr-FR" sz="3600" b="1" dirty="0">
                <a:solidFill>
                  <a:prstClr val="white"/>
                </a:solidFill>
                <a:latin typeface="Book Antiqua" pitchFamily="18" charset="0"/>
              </a:rPr>
              <a:t>.</a:t>
            </a:r>
          </a:p>
        </p:txBody>
      </p:sp>
      <p:sp>
        <p:nvSpPr>
          <p:cNvPr id="4" name="ZoneTexte 3">
            <a:extLst>
              <a:ext uri="{FF2B5EF4-FFF2-40B4-BE49-F238E27FC236}">
                <a16:creationId xmlns:a16="http://schemas.microsoft.com/office/drawing/2014/main" id="{1F94EF19-8AB0-EC3A-8D08-B6CCAB74D46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Samuel le confesseur</a:t>
            </a:r>
          </a:p>
        </p:txBody>
      </p:sp>
      <p:sp>
        <p:nvSpPr>
          <p:cNvPr id="10" name="ZoneTexte 9">
            <a:hlinkClick r:id="rId2" action="ppaction://hlinksldjump"/>
            <a:extLst>
              <a:ext uri="{FF2B5EF4-FFF2-40B4-BE49-F238E27FC236}">
                <a16:creationId xmlns:a16="http://schemas.microsoft.com/office/drawing/2014/main" id="{A8AD39E7-302B-E446-BADE-5CE751DB4AD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97709514"/>
      </p:ext>
    </p:extLst>
  </p:cSld>
  <p:clrMapOvr>
    <a:masterClrMapping/>
  </p:clrMapOvr>
  <p:transition/>
</p:sld>
</file>

<file path=ppt/slides/slide78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2677656"/>
          </a:xfrm>
          <a:prstGeom prst="rect">
            <a:avLst/>
          </a:prstGeom>
        </p:spPr>
        <p:txBody>
          <a:bodyPr wrap="square">
            <a:spAutoFit/>
          </a:bodyPr>
          <a:lstStyle/>
          <a:p>
            <a:pPr algn="just" rtl="1"/>
            <a:r>
              <a:rPr lang="ar-EG" sz="4400" dirty="0">
                <a:solidFill>
                  <a:prstClr val="white"/>
                </a:solidFill>
              </a:rPr>
              <a:t>السلام لأبينا أنبا صموئيل</a:t>
            </a:r>
            <a:r>
              <a:rPr lang="fr-FR" sz="4400" dirty="0">
                <a:solidFill>
                  <a:prstClr val="white"/>
                </a:solidFill>
              </a:rPr>
              <a:t> </a:t>
            </a:r>
          </a:p>
          <a:p>
            <a:pPr algn="just" rtl="1"/>
            <a:r>
              <a:rPr lang="ar-EG" sz="3600" dirty="0">
                <a:solidFill>
                  <a:prstClr val="white"/>
                </a:solidFill>
              </a:rPr>
              <a:t>الذي مزق طومس محضر</a:t>
            </a:r>
            <a:r>
              <a:rPr lang="fr-FR" sz="3600" dirty="0">
                <a:solidFill>
                  <a:prstClr val="white"/>
                </a:solidFill>
              </a:rPr>
              <a:t> </a:t>
            </a:r>
            <a:r>
              <a:rPr lang="ar-EG" sz="3600" dirty="0">
                <a:solidFill>
                  <a:prstClr val="white"/>
                </a:solidFill>
              </a:rPr>
              <a:t>لاوون </a:t>
            </a:r>
            <a:endParaRPr lang="fr-FR" sz="3600" dirty="0">
              <a:solidFill>
                <a:prstClr val="white"/>
              </a:solidFill>
            </a:endParaRPr>
          </a:p>
          <a:p>
            <a:pPr algn="just" rtl="1"/>
            <a:r>
              <a:rPr lang="ar-EG" sz="4400" dirty="0">
                <a:solidFill>
                  <a:prstClr val="white"/>
                </a:solidFill>
              </a:rPr>
              <a:t>وثبت اخوته في </a:t>
            </a:r>
            <a:endParaRPr lang="fr-FR" sz="4400" dirty="0">
              <a:solidFill>
                <a:prstClr val="white"/>
              </a:solidFill>
            </a:endParaRPr>
          </a:p>
          <a:p>
            <a:pPr algn="just" rtl="1"/>
            <a:r>
              <a:rPr lang="ar-EG" sz="4400" dirty="0">
                <a:solidFill>
                  <a:prstClr val="white"/>
                </a:solidFill>
              </a:rPr>
              <a:t>الايمان الأرثوذكسى.</a:t>
            </a:r>
            <a:endParaRPr lang="fr-FR" sz="4400" dirty="0">
              <a:solidFill>
                <a:prstClr val="white"/>
              </a:solidFill>
            </a:endParaRPr>
          </a:p>
        </p:txBody>
      </p:sp>
      <p:sp>
        <p:nvSpPr>
          <p:cNvPr id="6" name="Rectangle 5"/>
          <p:cNvSpPr/>
          <p:nvPr/>
        </p:nvSpPr>
        <p:spPr>
          <a:xfrm>
            <a:off x="457200" y="332657"/>
            <a:ext cx="6070848" cy="3108543"/>
          </a:xfrm>
          <a:prstGeom prst="rect">
            <a:avLst/>
          </a:prstGeom>
        </p:spPr>
        <p:txBody>
          <a:bodyPr wrap="square">
            <a:spAutoFit/>
          </a:bodyPr>
          <a:lstStyle/>
          <a:p>
            <a:pPr algn="just"/>
            <a:r>
              <a:rPr lang="fr-FR" sz="4000" dirty="0">
                <a:solidFill>
                  <a:prstClr val="white"/>
                </a:solidFill>
                <a:latin typeface="CS Avva Shenouda" pitchFamily="34" charset="0"/>
              </a:rPr>
              <a:t>¿ &lt;</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peniwt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abba</a:t>
            </a:r>
            <a:br>
              <a:rPr lang="fr-FR" sz="4000" dirty="0">
                <a:solidFill>
                  <a:prstClr val="white"/>
                </a:solidFill>
                <a:latin typeface="CS Avva Shenouda" pitchFamily="34" charset="0"/>
              </a:rPr>
            </a:br>
            <a:r>
              <a:rPr lang="fr-FR" sz="3600" dirty="0" err="1">
                <a:solidFill>
                  <a:prstClr val="white"/>
                </a:solidFill>
                <a:latin typeface="CS Avva Shenouda" pitchFamily="34" charset="0"/>
              </a:rPr>
              <a:t>Camouyl</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vy`etafvwq</a:t>
            </a:r>
            <a:br>
              <a:rPr lang="fr-FR" sz="3600" dirty="0">
                <a:solidFill>
                  <a:prstClr val="white"/>
                </a:solidFill>
                <a:latin typeface="CS Avva Shenouda" pitchFamily="34" charset="0"/>
              </a:rPr>
            </a:br>
            <a:r>
              <a:rPr lang="fr-FR" sz="4000" dirty="0">
                <a:solidFill>
                  <a:prstClr val="white"/>
                </a:solidFill>
                <a:latin typeface="CS Avva Shenouda" pitchFamily="34" charset="0"/>
              </a:rPr>
              <a:t>`m`</a:t>
            </a:r>
            <a:r>
              <a:rPr lang="fr-FR" sz="4000" dirty="0" err="1">
                <a:solidFill>
                  <a:prstClr val="white"/>
                </a:solidFill>
                <a:latin typeface="CS Avva Shenouda" pitchFamily="34" charset="0"/>
              </a:rPr>
              <a:t>ptomoc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nLewn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ouoh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aftajro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nnef`cnyou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pinah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nor;odoxoc</a:t>
            </a:r>
            <a:endParaRPr lang="fr-FR" sz="4000" dirty="0">
              <a:solidFill>
                <a:prstClr val="white"/>
              </a:solidFill>
              <a:latin typeface="CS Avva Shenouda" pitchFamily="34" charset="0"/>
            </a:endParaRPr>
          </a:p>
        </p:txBody>
      </p:sp>
      <p:sp>
        <p:nvSpPr>
          <p:cNvPr id="7" name="Rectangle 6"/>
          <p:cNvSpPr/>
          <p:nvPr/>
        </p:nvSpPr>
        <p:spPr>
          <a:xfrm>
            <a:off x="533400" y="3959188"/>
            <a:ext cx="11170956" cy="2308324"/>
          </a:xfrm>
          <a:prstGeom prst="rect">
            <a:avLst/>
          </a:prstGeom>
        </p:spPr>
        <p:txBody>
          <a:bodyPr wrap="square">
            <a:spAutoFit/>
          </a:bodyPr>
          <a:lstStyle/>
          <a:p>
            <a:pPr algn="ctr"/>
            <a:r>
              <a:rPr lang="fr-FR" sz="3600" b="1" dirty="0">
                <a:solidFill>
                  <a:prstClr val="white"/>
                </a:solidFill>
                <a:latin typeface="Book Antiqua" pitchFamily="18" charset="0"/>
              </a:rPr>
              <a:t>Salut à notre père Abba Samuel, </a:t>
            </a:r>
          </a:p>
          <a:p>
            <a:pPr algn="ctr"/>
            <a:r>
              <a:rPr lang="fr-FR" sz="3600" b="1" dirty="0">
                <a:solidFill>
                  <a:prstClr val="white"/>
                </a:solidFill>
                <a:latin typeface="Book Antiqua" pitchFamily="18" charset="0"/>
              </a:rPr>
              <a:t>qui rompit le Tome de Léon, </a:t>
            </a:r>
          </a:p>
          <a:p>
            <a:pPr algn="ctr"/>
            <a:r>
              <a:rPr lang="fr-FR" sz="3600" b="1" dirty="0">
                <a:solidFill>
                  <a:prstClr val="white"/>
                </a:solidFill>
                <a:latin typeface="Book Antiqua" pitchFamily="18" charset="0"/>
              </a:rPr>
              <a:t>et affermit ses frères </a:t>
            </a:r>
          </a:p>
          <a:p>
            <a:pPr algn="ctr"/>
            <a:r>
              <a:rPr lang="fr-FR" sz="3600" b="1" dirty="0">
                <a:solidFill>
                  <a:prstClr val="white"/>
                </a:solidFill>
                <a:latin typeface="Book Antiqua" pitchFamily="18" charset="0"/>
              </a:rPr>
              <a:t>dans la foi orthodoxe.</a:t>
            </a:r>
          </a:p>
        </p:txBody>
      </p:sp>
      <p:sp>
        <p:nvSpPr>
          <p:cNvPr id="4" name="ZoneTexte 3">
            <a:extLst>
              <a:ext uri="{FF2B5EF4-FFF2-40B4-BE49-F238E27FC236}">
                <a16:creationId xmlns:a16="http://schemas.microsoft.com/office/drawing/2014/main" id="{D73AC493-C658-4C64-D2A0-865EA47E1F0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Samuel le confesseur</a:t>
            </a:r>
          </a:p>
        </p:txBody>
      </p:sp>
      <p:sp>
        <p:nvSpPr>
          <p:cNvPr id="8" name="ZoneTexte 7">
            <a:hlinkClick r:id="rId2" action="ppaction://hlinksldjump"/>
            <a:extLst>
              <a:ext uri="{FF2B5EF4-FFF2-40B4-BE49-F238E27FC236}">
                <a16:creationId xmlns:a16="http://schemas.microsoft.com/office/drawing/2014/main" id="{B201E31D-F2D8-3934-60F0-9C9A8FA2FCB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78429071"/>
      </p:ext>
    </p:extLst>
  </p:cSld>
  <p:clrMapOvr>
    <a:masterClrMapping/>
  </p:clrMapOvr>
  <p:transition/>
</p:sld>
</file>

<file path=ppt/slides/slide7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342550405"/>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813721">
                  <a:extLst>
                    <a:ext uri="{9D8B030D-6E8A-4147-A177-3AD203B41FA5}">
                      <a16:colId xmlns:a16="http://schemas.microsoft.com/office/drawing/2014/main" val="20000"/>
                    </a:ext>
                  </a:extLst>
                </a:gridCol>
                <a:gridCol w="443343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13. Le dernier est tel un homme</a:t>
                      </a:r>
                    </a:p>
                    <a:p>
                      <a:pPr algn="l"/>
                      <a:r>
                        <a:rPr lang="fr-FR" sz="3200" b="1" kern="1200" dirty="0">
                          <a:solidFill>
                            <a:prstClr val="white"/>
                          </a:solidFill>
                          <a:latin typeface="Book Antiqua" pitchFamily="18" charset="0"/>
                          <a:ea typeface="+mn-ea"/>
                          <a:cs typeface="+mn-cs"/>
                        </a:rPr>
                        <a:t>Il prie Dieu pour qu’Il pardonne</a:t>
                      </a:r>
                    </a:p>
                    <a:p>
                      <a:pPr algn="l"/>
                      <a:r>
                        <a:rPr lang="fr-FR" sz="3200" b="1" kern="1200" dirty="0">
                          <a:solidFill>
                            <a:prstClr val="white"/>
                          </a:solidFill>
                          <a:latin typeface="Book Antiqua" pitchFamily="18" charset="0"/>
                          <a:ea typeface="+mn-ea"/>
                          <a:cs typeface="+mn-cs"/>
                        </a:rPr>
                        <a:t>Dieu clément qui juge et donne</a:t>
                      </a:r>
                    </a:p>
                    <a:p>
                      <a:pPr algn="l"/>
                      <a:r>
                        <a:rPr lang="fr-FR" sz="3200" b="1" kern="1200" dirty="0">
                          <a:solidFill>
                            <a:prstClr val="white"/>
                          </a:solidFill>
                          <a:latin typeface="Book Antiqua" pitchFamily="18" charset="0"/>
                          <a:ea typeface="+mn-ea"/>
                          <a:cs typeface="+mn-cs"/>
                        </a:rPr>
                        <a:t>Amen Alléluia</a:t>
                      </a:r>
                    </a:p>
                  </a:txBody>
                  <a:tcPr/>
                </a:tc>
                <a:tc>
                  <a:txBody>
                    <a:bodyPr/>
                    <a:lstStyle/>
                    <a:p>
                      <a:pPr algn="r" rtl="1"/>
                      <a:r>
                        <a:rPr lang="ar-EG" sz="4000" b="0" kern="1200" dirty="0">
                          <a:solidFill>
                            <a:prstClr val="white"/>
                          </a:solidFill>
                          <a:latin typeface="+mn-lt"/>
                          <a:ea typeface="+mn-ea"/>
                          <a:cs typeface="+mn-cs"/>
                        </a:rPr>
                        <a:t>الرابع شبه إنسان</a:t>
                      </a:r>
                    </a:p>
                    <a:p>
                      <a:pPr algn="r" rtl="1"/>
                      <a:r>
                        <a:rPr lang="ar-EG" sz="4000" b="0" kern="1200" dirty="0">
                          <a:solidFill>
                            <a:prstClr val="white"/>
                          </a:solidFill>
                          <a:latin typeface="+mn-lt"/>
                          <a:ea typeface="+mn-ea"/>
                          <a:cs typeface="+mn-cs"/>
                        </a:rPr>
                        <a:t>يسأل عنا الغفران</a:t>
                      </a:r>
                    </a:p>
                    <a:p>
                      <a:pPr algn="r" rtl="1"/>
                      <a:r>
                        <a:rPr lang="ar-EG" sz="4000" b="0" kern="1200" dirty="0">
                          <a:solidFill>
                            <a:prstClr val="white"/>
                          </a:solidFill>
                          <a:latin typeface="+mn-lt"/>
                          <a:ea typeface="+mn-ea"/>
                          <a:cs typeface="+mn-cs"/>
                        </a:rPr>
                        <a:t>أمام الله الديان</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14. Trône de Lumière et Vie</a:t>
                      </a:r>
                    </a:p>
                    <a:p>
                      <a:r>
                        <a:rPr lang="fr-FR" sz="3200" b="1" kern="1200" dirty="0">
                          <a:solidFill>
                            <a:prstClr val="white"/>
                          </a:solidFill>
                          <a:latin typeface="Book Antiqua" pitchFamily="18" charset="0"/>
                          <a:ea typeface="+mn-ea"/>
                          <a:cs typeface="+mn-cs"/>
                        </a:rPr>
                        <a:t>Ô vision qui éblouit</a:t>
                      </a:r>
                    </a:p>
                    <a:p>
                      <a:r>
                        <a:rPr lang="fr-FR" sz="3200" b="1" kern="1200" dirty="0">
                          <a:solidFill>
                            <a:prstClr val="white"/>
                          </a:solidFill>
                          <a:latin typeface="Book Antiqua" pitchFamily="18" charset="0"/>
                          <a:ea typeface="+mn-ea"/>
                          <a:cs typeface="+mn-cs"/>
                        </a:rPr>
                        <a:t>Chantez </a:t>
                      </a:r>
                      <a:r>
                        <a:rPr lang="fr-FR" sz="3200" b="1" kern="1200" dirty="0" err="1">
                          <a:solidFill>
                            <a:prstClr val="white"/>
                          </a:solidFill>
                          <a:latin typeface="CS Avva Shenouda" pitchFamily="34" charset="0"/>
                          <a:ea typeface="+mn-ea"/>
                          <a:cs typeface="+mn-cs"/>
                        </a:rPr>
                        <a:t>vyethemci</a:t>
                      </a:r>
                      <a:endParaRPr lang="fr-FR" sz="3200" b="1" kern="1200" dirty="0">
                        <a:solidFill>
                          <a:prstClr val="white"/>
                        </a:solidFill>
                        <a:latin typeface="CS Avva Shenouda" pitchFamily="34" charset="0"/>
                        <a:ea typeface="+mn-ea"/>
                        <a:cs typeface="+mn-cs"/>
                      </a:endParaRPr>
                    </a:p>
                    <a:p>
                      <a:r>
                        <a:rPr lang="fr-FR" sz="3200" b="1" kern="1200" dirty="0">
                          <a:solidFill>
                            <a:prstClr val="white"/>
                          </a:solidFill>
                          <a:latin typeface="Book Antiqua" pitchFamily="18" charset="0"/>
                          <a:ea typeface="+mn-ea"/>
                          <a:cs typeface="+mn-cs"/>
                        </a:rPr>
                        <a:t>Amen Alléluia</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منظر بالنور مكسى</a:t>
                      </a:r>
                    </a:p>
                    <a:p>
                      <a:pPr algn="r" rtl="1"/>
                      <a:r>
                        <a:rPr lang="ar-EG" sz="4000" b="0" kern="1200" dirty="0">
                          <a:solidFill>
                            <a:prstClr val="white"/>
                          </a:solidFill>
                          <a:latin typeface="+mn-lt"/>
                          <a:ea typeface="+mn-ea"/>
                          <a:cs typeface="+mn-cs"/>
                        </a:rPr>
                        <a:t>يسبحون</a:t>
                      </a:r>
                      <a:r>
                        <a:rPr lang="fr-FR" sz="4000" b="0" kern="1200" dirty="0">
                          <a:solidFill>
                            <a:prstClr val="white"/>
                          </a:solidFill>
                          <a:latin typeface="+mn-lt"/>
                          <a:ea typeface="+mn-ea"/>
                          <a:cs typeface="+mn-cs"/>
                        </a:rPr>
                        <a:t>   </a:t>
                      </a:r>
                      <a:r>
                        <a:rPr lang="fr-FR" sz="3200" b="1" kern="1200" dirty="0" err="1">
                          <a:solidFill>
                            <a:prstClr val="white"/>
                          </a:solidFill>
                          <a:latin typeface="CS Avva Shenouda" pitchFamily="34" charset="0"/>
                          <a:ea typeface="+mn-ea"/>
                          <a:cs typeface="+mn-cs"/>
                        </a:rPr>
                        <a:t>vyethemci</a:t>
                      </a:r>
                      <a:r>
                        <a:rPr lang="fr-FR" sz="3200" b="1" kern="1200" dirty="0">
                          <a:solidFill>
                            <a:prstClr val="white"/>
                          </a:solidFill>
                          <a:latin typeface="CS Avva Shenouda" pitchFamily="34" charset="0"/>
                          <a:ea typeface="+mn-ea"/>
                          <a:cs typeface="+mn-cs"/>
                        </a:rPr>
                        <a:t> </a:t>
                      </a:r>
                      <a:endParaRPr lang="ar-EG" sz="32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من فوق أعلى </a:t>
                      </a:r>
                      <a:r>
                        <a:rPr lang="ar-EG" sz="4000" b="0" kern="1200" dirty="0" err="1">
                          <a:solidFill>
                            <a:prstClr val="white"/>
                          </a:solidFill>
                          <a:latin typeface="+mn-lt"/>
                          <a:ea typeface="+mn-ea"/>
                          <a:cs typeface="+mn-cs"/>
                        </a:rPr>
                        <a:t>الكرسى</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2F960EFE-9DC9-ABC6-4322-4D834C35FD7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`o :</a:t>
            </a:r>
            <a:r>
              <a:rPr lang="fr-FR" sz="1600" dirty="0" err="1">
                <a:solidFill>
                  <a:prstClr val="white"/>
                </a:solidFill>
                <a:latin typeface="CS Avva Shenouda" pitchFamily="34" charset="0"/>
              </a:rPr>
              <a:t>eoc</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13217272-97A0-77A1-DBF9-AFB70DD2FA4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27216141"/>
      </p:ext>
    </p:extLst>
  </p:cSld>
  <p:clrMapOvr>
    <a:masterClrMapping/>
  </p:clrMapOvr>
</p:sld>
</file>

<file path=ppt/slides/slide79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لأجل هذا طارده </a:t>
            </a:r>
            <a:r>
              <a:rPr lang="ar-EG" sz="4400" dirty="0" err="1">
                <a:solidFill>
                  <a:prstClr val="white"/>
                </a:solidFill>
              </a:rPr>
              <a:t>ماكيس</a:t>
            </a:r>
            <a:r>
              <a:rPr lang="fr-FR" sz="4400" dirty="0">
                <a:solidFill>
                  <a:prstClr val="white"/>
                </a:solidFill>
              </a:rPr>
              <a:t> </a:t>
            </a:r>
          </a:p>
          <a:p>
            <a:pPr algn="just" rtl="1"/>
            <a:r>
              <a:rPr lang="ar-EG" sz="4400" dirty="0" err="1">
                <a:solidFill>
                  <a:prstClr val="white"/>
                </a:solidFill>
              </a:rPr>
              <a:t>اتريانوس</a:t>
            </a:r>
            <a:r>
              <a:rPr lang="ar-EG" sz="4400" dirty="0">
                <a:solidFill>
                  <a:prstClr val="white"/>
                </a:solidFill>
              </a:rPr>
              <a:t> المنافق. </a:t>
            </a:r>
            <a:endParaRPr lang="fr-FR" sz="4400" dirty="0">
              <a:solidFill>
                <a:prstClr val="white"/>
              </a:solidFill>
            </a:endParaRPr>
          </a:p>
          <a:p>
            <a:pPr algn="just" rtl="1"/>
            <a:r>
              <a:rPr lang="ar-EG" sz="4400" dirty="0">
                <a:solidFill>
                  <a:prstClr val="white"/>
                </a:solidFill>
              </a:rPr>
              <a:t>فأتى</a:t>
            </a:r>
            <a:r>
              <a:rPr lang="fr-FR" sz="4400" dirty="0">
                <a:solidFill>
                  <a:prstClr val="white"/>
                </a:solidFill>
              </a:rPr>
              <a:t> </a:t>
            </a:r>
            <a:r>
              <a:rPr lang="ar-EG" sz="4400" dirty="0">
                <a:solidFill>
                  <a:prstClr val="white"/>
                </a:solidFill>
              </a:rPr>
              <a:t>الى جبل </a:t>
            </a:r>
            <a:r>
              <a:rPr lang="ar-EG" sz="4400" dirty="0" err="1">
                <a:solidFill>
                  <a:prstClr val="white"/>
                </a:solidFill>
              </a:rPr>
              <a:t>القلمونى</a:t>
            </a:r>
            <a:r>
              <a:rPr lang="ar-EG" sz="4400" dirty="0">
                <a:solidFill>
                  <a:prstClr val="white"/>
                </a:solidFill>
              </a:rPr>
              <a:t> </a:t>
            </a:r>
            <a:endParaRPr lang="fr-FR" sz="4400" dirty="0">
              <a:solidFill>
                <a:prstClr val="white"/>
              </a:solidFill>
            </a:endParaRPr>
          </a:p>
          <a:p>
            <a:pPr algn="just" rtl="1"/>
            <a:r>
              <a:rPr lang="ar-EG" sz="4400" dirty="0">
                <a:solidFill>
                  <a:prstClr val="white"/>
                </a:solidFill>
              </a:rPr>
              <a:t>مع</a:t>
            </a:r>
            <a:r>
              <a:rPr lang="fr-FR" sz="4400" dirty="0">
                <a:solidFill>
                  <a:prstClr val="white"/>
                </a:solidFill>
              </a:rPr>
              <a:t> </a:t>
            </a:r>
            <a:r>
              <a:rPr lang="ar-EG" sz="4400" dirty="0">
                <a:solidFill>
                  <a:prstClr val="white"/>
                </a:solidFill>
              </a:rPr>
              <a:t>أربعة رهبان مختارين.</a:t>
            </a:r>
            <a:endParaRPr lang="fr-FR" sz="4400" dirty="0">
              <a:solidFill>
                <a:prstClr val="white"/>
              </a:solidFill>
            </a:endParaRPr>
          </a:p>
        </p:txBody>
      </p:sp>
      <p:sp>
        <p:nvSpPr>
          <p:cNvPr id="6" name="Rectangle 5"/>
          <p:cNvSpPr/>
          <p:nvPr/>
        </p:nvSpPr>
        <p:spPr>
          <a:xfrm>
            <a:off x="457200" y="332656"/>
            <a:ext cx="6070848" cy="3785652"/>
          </a:xfrm>
          <a:prstGeom prst="rect">
            <a:avLst/>
          </a:prstGeom>
        </p:spPr>
        <p:txBody>
          <a:bodyPr wrap="square">
            <a:spAutoFit/>
          </a:bodyPr>
          <a:lstStyle/>
          <a:p>
            <a:pPr algn="just"/>
            <a:r>
              <a:rPr lang="pt-BR" sz="4000" dirty="0">
                <a:solidFill>
                  <a:prstClr val="white"/>
                </a:solidFill>
                <a:latin typeface="CS Avva Shenouda" pitchFamily="34" charset="0"/>
              </a:rPr>
              <a:t>E;be vai af[oji `ncwf @ `nje Makic Atri`anoc pi`acebyc@ ouoh af`i ha `ptwou `nKalamon@ nem `ftoou (=d) `ncwtp</a:t>
            </a:r>
            <a:br>
              <a:rPr lang="pt-BR" sz="4000" dirty="0">
                <a:solidFill>
                  <a:prstClr val="white"/>
                </a:solidFill>
                <a:latin typeface="CS Avva Shenouda" pitchFamily="34" charset="0"/>
              </a:rPr>
            </a:br>
            <a:r>
              <a:rPr lang="pt-BR" sz="4000" dirty="0">
                <a:solidFill>
                  <a:prstClr val="white"/>
                </a:solidFill>
                <a:latin typeface="CS Avva Shenouda" pitchFamily="34" charset="0"/>
              </a:rPr>
              <a:t>`mmona,oc.</a:t>
            </a:r>
            <a:endParaRPr lang="fr-FR" sz="4000" dirty="0">
              <a:solidFill>
                <a:prstClr val="white"/>
              </a:solidFill>
              <a:latin typeface="CS Avva Shenouda" pitchFamily="34" charset="0"/>
            </a:endParaRPr>
          </a:p>
        </p:txBody>
      </p:sp>
      <p:sp>
        <p:nvSpPr>
          <p:cNvPr id="7" name="Rectangle 6"/>
          <p:cNvSpPr/>
          <p:nvPr/>
        </p:nvSpPr>
        <p:spPr>
          <a:xfrm>
            <a:off x="533400" y="3959188"/>
            <a:ext cx="10963200" cy="2308324"/>
          </a:xfrm>
          <a:prstGeom prst="rect">
            <a:avLst/>
          </a:prstGeom>
        </p:spPr>
        <p:txBody>
          <a:bodyPr wrap="square">
            <a:spAutoFit/>
          </a:bodyPr>
          <a:lstStyle/>
          <a:p>
            <a:pPr algn="ctr"/>
            <a:r>
              <a:rPr lang="fr-FR" sz="3600" b="1" dirty="0">
                <a:solidFill>
                  <a:prstClr val="white"/>
                </a:solidFill>
                <a:latin typeface="Book Antiqua" pitchFamily="18" charset="0"/>
              </a:rPr>
              <a:t>Pour cela l’hypocrite</a:t>
            </a:r>
          </a:p>
          <a:p>
            <a:pPr algn="ctr"/>
            <a:r>
              <a:rPr lang="fr-FR" sz="3600" b="1" dirty="0">
                <a:solidFill>
                  <a:prstClr val="white"/>
                </a:solidFill>
                <a:latin typeface="Book Antiqua" pitchFamily="18" charset="0"/>
              </a:rPr>
              <a:t>Makis Adrien le traqua,</a:t>
            </a:r>
          </a:p>
          <a:p>
            <a:pPr algn="ctr"/>
            <a:r>
              <a:rPr lang="fr-FR" sz="3600" b="1" dirty="0">
                <a:solidFill>
                  <a:prstClr val="white"/>
                </a:solidFill>
                <a:latin typeface="Book Antiqua" pitchFamily="18" charset="0"/>
              </a:rPr>
              <a:t>alors il vint au mont de </a:t>
            </a:r>
            <a:r>
              <a:rPr lang="fr-FR" sz="3600" b="1" dirty="0" err="1">
                <a:solidFill>
                  <a:prstClr val="white"/>
                </a:solidFill>
                <a:latin typeface="Book Antiqua" pitchFamily="18" charset="0"/>
              </a:rPr>
              <a:t>Kalamoun</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avec quatre moines choisis</a:t>
            </a:r>
          </a:p>
        </p:txBody>
      </p:sp>
      <p:sp>
        <p:nvSpPr>
          <p:cNvPr id="4" name="ZoneTexte 3">
            <a:extLst>
              <a:ext uri="{FF2B5EF4-FFF2-40B4-BE49-F238E27FC236}">
                <a16:creationId xmlns:a16="http://schemas.microsoft.com/office/drawing/2014/main" id="{6A9FEA3A-66A1-3499-9F4B-E47F1CA463B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Samuel le confesseur</a:t>
            </a:r>
          </a:p>
        </p:txBody>
      </p:sp>
      <p:sp>
        <p:nvSpPr>
          <p:cNvPr id="8" name="ZoneTexte 7">
            <a:hlinkClick r:id="rId2" action="ppaction://hlinksldjump"/>
            <a:extLst>
              <a:ext uri="{FF2B5EF4-FFF2-40B4-BE49-F238E27FC236}">
                <a16:creationId xmlns:a16="http://schemas.microsoft.com/office/drawing/2014/main" id="{F6DDA22F-E8E3-7431-24BA-AD00CF5D395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20691218"/>
      </p:ext>
    </p:extLst>
  </p:cSld>
  <p:clrMapOvr>
    <a:masterClrMapping/>
  </p:clrMapOvr>
  <p:transition/>
</p:sld>
</file>

<file path=ppt/slides/slide79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858000" y="340593"/>
            <a:ext cx="4846356" cy="2800767"/>
          </a:xfrm>
          <a:prstGeom prst="rect">
            <a:avLst/>
          </a:prstGeom>
        </p:spPr>
        <p:txBody>
          <a:bodyPr wrap="square">
            <a:spAutoFit/>
          </a:bodyPr>
          <a:lstStyle/>
          <a:p>
            <a:pPr algn="just" rtl="1"/>
            <a:r>
              <a:rPr lang="ar-EG" sz="4400" dirty="0">
                <a:solidFill>
                  <a:prstClr val="white"/>
                </a:solidFill>
              </a:rPr>
              <a:t>أنبا صموئيل المعترف </a:t>
            </a:r>
            <a:endParaRPr lang="fr-FR" sz="4400" dirty="0">
              <a:solidFill>
                <a:prstClr val="white"/>
              </a:solidFill>
            </a:endParaRPr>
          </a:p>
          <a:p>
            <a:pPr algn="just" rtl="1"/>
            <a:r>
              <a:rPr lang="ar-EG" sz="4400" dirty="0">
                <a:solidFill>
                  <a:prstClr val="white"/>
                </a:solidFill>
              </a:rPr>
              <a:t>قد</a:t>
            </a:r>
            <a:r>
              <a:rPr lang="fr-FR" sz="4400" dirty="0">
                <a:solidFill>
                  <a:prstClr val="white"/>
                </a:solidFill>
              </a:rPr>
              <a:t> </a:t>
            </a:r>
            <a:r>
              <a:rPr lang="ar-EG" sz="4400" dirty="0">
                <a:solidFill>
                  <a:prstClr val="white"/>
                </a:solidFill>
              </a:rPr>
              <a:t>صبر على </a:t>
            </a:r>
            <a:endParaRPr lang="fr-FR" sz="4400" dirty="0">
              <a:solidFill>
                <a:prstClr val="white"/>
              </a:solidFill>
            </a:endParaRPr>
          </a:p>
          <a:p>
            <a:pPr algn="just" rtl="1"/>
            <a:r>
              <a:rPr lang="ar-EG" sz="4400" dirty="0">
                <a:solidFill>
                  <a:prstClr val="white"/>
                </a:solidFill>
              </a:rPr>
              <a:t>أتعاب الاضطهاد</a:t>
            </a:r>
            <a:r>
              <a:rPr lang="fr-FR" sz="4400" dirty="0">
                <a:solidFill>
                  <a:prstClr val="white"/>
                </a:solidFill>
              </a:rPr>
              <a:t> </a:t>
            </a:r>
          </a:p>
          <a:p>
            <a:pPr algn="just" rtl="1"/>
            <a:r>
              <a:rPr lang="ar-EG" sz="4400" dirty="0">
                <a:solidFill>
                  <a:prstClr val="white"/>
                </a:solidFill>
              </a:rPr>
              <a:t>وسبى البربر.</a:t>
            </a:r>
            <a:endParaRPr lang="fr-FR" sz="4400" dirty="0">
              <a:solidFill>
                <a:prstClr val="white"/>
              </a:solidFill>
            </a:endParaRPr>
          </a:p>
        </p:txBody>
      </p:sp>
      <p:sp>
        <p:nvSpPr>
          <p:cNvPr id="6" name="Rectangle 5"/>
          <p:cNvSpPr/>
          <p:nvPr/>
        </p:nvSpPr>
        <p:spPr>
          <a:xfrm>
            <a:off x="457200" y="332657"/>
            <a:ext cx="6214864" cy="2862322"/>
          </a:xfrm>
          <a:prstGeom prst="rect">
            <a:avLst/>
          </a:prstGeom>
        </p:spPr>
        <p:txBody>
          <a:bodyPr wrap="square">
            <a:spAutoFit/>
          </a:bodyPr>
          <a:lstStyle/>
          <a:p>
            <a:pPr algn="just"/>
            <a:r>
              <a:rPr lang="fr-FR" sz="3600" dirty="0">
                <a:solidFill>
                  <a:prstClr val="white"/>
                </a:solidFill>
                <a:latin typeface="CS Avva Shenouda" pitchFamily="34" charset="0"/>
              </a:rPr>
              <a:t>¿ Abba </a:t>
            </a:r>
            <a:r>
              <a:rPr lang="fr-FR" sz="3600" dirty="0" err="1">
                <a:solidFill>
                  <a:prstClr val="white"/>
                </a:solidFill>
                <a:latin typeface="CS Avva Shenouda" pitchFamily="34" charset="0"/>
              </a:rPr>
              <a:t>Camouyl</a:t>
            </a:r>
            <a:br>
              <a:rPr lang="fr-FR" sz="3600" dirty="0">
                <a:solidFill>
                  <a:prstClr val="white"/>
                </a:solidFill>
                <a:latin typeface="CS Avva Shenouda" pitchFamily="34" charset="0"/>
              </a:rPr>
            </a:br>
            <a:r>
              <a:rPr lang="fr-FR" sz="3600" dirty="0" err="1">
                <a:solidFill>
                  <a:prstClr val="white"/>
                </a:solidFill>
                <a:latin typeface="CS Avva Shenouda" pitchFamily="34" charset="0"/>
              </a:rPr>
              <a:t>pi`omologityc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n;of</a:t>
            </a:r>
            <a:br>
              <a:rPr lang="fr-FR" sz="3600" dirty="0">
                <a:solidFill>
                  <a:prstClr val="white"/>
                </a:solidFill>
                <a:latin typeface="CS Avva Shenouda" pitchFamily="34" charset="0"/>
              </a:rPr>
            </a:br>
            <a:r>
              <a:rPr lang="fr-FR" sz="3600" dirty="0" err="1">
                <a:solidFill>
                  <a:prstClr val="white"/>
                </a:solidFill>
                <a:latin typeface="CS Avva Shenouda" pitchFamily="34" charset="0"/>
              </a:rPr>
              <a:t>aferhupomonin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niqici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pidiwgmoc</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e,malwcia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niBarbaroc</a:t>
            </a:r>
            <a:endParaRPr lang="fr-FR" sz="3600" dirty="0">
              <a:solidFill>
                <a:prstClr val="white"/>
              </a:solidFill>
              <a:latin typeface="CS Avva Shenouda" pitchFamily="34" charset="0"/>
            </a:endParaRPr>
          </a:p>
        </p:txBody>
      </p:sp>
      <p:sp>
        <p:nvSpPr>
          <p:cNvPr id="7" name="Rectangle 6"/>
          <p:cNvSpPr/>
          <p:nvPr/>
        </p:nvSpPr>
        <p:spPr>
          <a:xfrm>
            <a:off x="1847528" y="3959188"/>
            <a:ext cx="8568952" cy="2308324"/>
          </a:xfrm>
          <a:prstGeom prst="rect">
            <a:avLst/>
          </a:prstGeom>
        </p:spPr>
        <p:txBody>
          <a:bodyPr wrap="square">
            <a:spAutoFit/>
          </a:bodyPr>
          <a:lstStyle/>
          <a:p>
            <a:pPr algn="ctr"/>
            <a:r>
              <a:rPr lang="fr-FR" sz="3600" b="1" dirty="0">
                <a:solidFill>
                  <a:prstClr val="white"/>
                </a:solidFill>
                <a:latin typeface="Book Antiqua" pitchFamily="18" charset="0"/>
              </a:rPr>
              <a:t>Abba Samuel le confesseur, </a:t>
            </a:r>
          </a:p>
          <a:p>
            <a:pPr algn="ctr"/>
            <a:r>
              <a:rPr lang="fr-FR" sz="3600" b="1" dirty="0">
                <a:solidFill>
                  <a:prstClr val="white"/>
                </a:solidFill>
                <a:latin typeface="Book Antiqua" pitchFamily="18" charset="0"/>
              </a:rPr>
              <a:t>a enduré les souffrances </a:t>
            </a:r>
          </a:p>
          <a:p>
            <a:pPr algn="ctr"/>
            <a:r>
              <a:rPr lang="fr-FR" sz="3600" b="1" dirty="0">
                <a:solidFill>
                  <a:prstClr val="white"/>
                </a:solidFill>
                <a:latin typeface="Book Antiqua" pitchFamily="18" charset="0"/>
              </a:rPr>
              <a:t>de la persécution </a:t>
            </a:r>
          </a:p>
          <a:p>
            <a:pPr algn="ctr"/>
            <a:r>
              <a:rPr lang="fr-FR" sz="3600" b="1" dirty="0">
                <a:solidFill>
                  <a:prstClr val="white"/>
                </a:solidFill>
                <a:latin typeface="Book Antiqua" pitchFamily="18" charset="0"/>
              </a:rPr>
              <a:t>et fut captif des barbares.</a:t>
            </a:r>
          </a:p>
        </p:txBody>
      </p:sp>
      <p:sp>
        <p:nvSpPr>
          <p:cNvPr id="4" name="ZoneTexte 3">
            <a:extLst>
              <a:ext uri="{FF2B5EF4-FFF2-40B4-BE49-F238E27FC236}">
                <a16:creationId xmlns:a16="http://schemas.microsoft.com/office/drawing/2014/main" id="{61644BDB-C6F7-E833-CAB8-60C26B84392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Samuel le confesseur</a:t>
            </a:r>
          </a:p>
        </p:txBody>
      </p:sp>
      <p:sp>
        <p:nvSpPr>
          <p:cNvPr id="8" name="ZoneTexte 7">
            <a:hlinkClick r:id="rId2" action="ppaction://hlinksldjump"/>
            <a:extLst>
              <a:ext uri="{FF2B5EF4-FFF2-40B4-BE49-F238E27FC236}">
                <a16:creationId xmlns:a16="http://schemas.microsoft.com/office/drawing/2014/main" id="{F5FFCAA0-D9A5-F7CD-8111-D23C985EB9A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28211469"/>
      </p:ext>
    </p:extLst>
  </p:cSld>
  <p:clrMapOvr>
    <a:masterClrMapping/>
  </p:clrMapOvr>
  <p:transition/>
</p:sld>
</file>

<file path=ppt/slides/slide79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2800767"/>
          </a:xfrm>
          <a:prstGeom prst="rect">
            <a:avLst/>
          </a:prstGeom>
        </p:spPr>
        <p:txBody>
          <a:bodyPr wrap="square">
            <a:spAutoFit/>
          </a:bodyPr>
          <a:lstStyle/>
          <a:p>
            <a:pPr algn="just" rtl="1"/>
            <a:r>
              <a:rPr lang="ar-EG" sz="4400" dirty="0">
                <a:solidFill>
                  <a:prstClr val="white"/>
                </a:solidFill>
              </a:rPr>
              <a:t>السلام لأبينا أنبا صموئيل</a:t>
            </a:r>
            <a:r>
              <a:rPr lang="fr-FR" sz="4400" dirty="0">
                <a:solidFill>
                  <a:prstClr val="white"/>
                </a:solidFill>
              </a:rPr>
              <a:t> </a:t>
            </a:r>
          </a:p>
          <a:p>
            <a:pPr algn="just" rtl="1"/>
            <a:r>
              <a:rPr lang="ar-EG" sz="4400" dirty="0">
                <a:solidFill>
                  <a:prstClr val="white"/>
                </a:solidFill>
              </a:rPr>
              <a:t>الذي صنع آيات وعجائب</a:t>
            </a:r>
            <a:endParaRPr lang="fr-FR" sz="4400" dirty="0">
              <a:solidFill>
                <a:prstClr val="white"/>
              </a:solidFill>
            </a:endParaRPr>
          </a:p>
          <a:p>
            <a:pPr algn="just" rtl="1"/>
            <a:r>
              <a:rPr lang="fr-FR" sz="4400" dirty="0">
                <a:solidFill>
                  <a:prstClr val="white"/>
                </a:solidFill>
              </a:rPr>
              <a:t> </a:t>
            </a:r>
            <a:r>
              <a:rPr lang="ar-EG" sz="4400" dirty="0">
                <a:solidFill>
                  <a:prstClr val="white"/>
                </a:solidFill>
              </a:rPr>
              <a:t>وشفي المرضى في الدير</a:t>
            </a:r>
            <a:r>
              <a:rPr lang="fr-FR" sz="4400" dirty="0">
                <a:solidFill>
                  <a:prstClr val="white"/>
                </a:solidFill>
              </a:rPr>
              <a:t> </a:t>
            </a:r>
          </a:p>
          <a:p>
            <a:pPr algn="just" rtl="1"/>
            <a:r>
              <a:rPr lang="ar-EG" sz="4400" dirty="0">
                <a:solidFill>
                  <a:prstClr val="white"/>
                </a:solidFill>
              </a:rPr>
              <a:t>ومدينة البربر.</a:t>
            </a:r>
            <a:endParaRPr lang="fr-FR" sz="4400" dirty="0">
              <a:solidFill>
                <a:prstClr val="white"/>
              </a:solidFill>
            </a:endParaRPr>
          </a:p>
        </p:txBody>
      </p:sp>
      <p:sp>
        <p:nvSpPr>
          <p:cNvPr id="6" name="Rectangle 5"/>
          <p:cNvSpPr/>
          <p:nvPr/>
        </p:nvSpPr>
        <p:spPr>
          <a:xfrm>
            <a:off x="457200" y="332656"/>
            <a:ext cx="6070848" cy="3416320"/>
          </a:xfrm>
          <a:prstGeom prst="rect">
            <a:avLst/>
          </a:prstGeom>
        </p:spPr>
        <p:txBody>
          <a:bodyPr wrap="square">
            <a:spAutoFit/>
          </a:bodyPr>
          <a:lstStyle/>
          <a:p>
            <a:pPr algn="just"/>
            <a:r>
              <a:rPr lang="fr-FR" sz="3600" dirty="0">
                <a:solidFill>
                  <a:prstClr val="white"/>
                </a:solidFill>
                <a:latin typeface="CS Avva Shenouda" pitchFamily="34" charset="0"/>
              </a:rPr>
              <a:t>&lt;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peniwt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Camouyl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vy`etaf`iri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nhanmyini</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han`svyri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aftal</a:t>
            </a:r>
            <a:r>
              <a:rPr lang="fr-FR" sz="3600" dirty="0">
                <a:solidFill>
                  <a:prstClr val="white"/>
                </a:solidFill>
                <a:latin typeface="CS Avva Shenouda" pitchFamily="34" charset="0"/>
              </a:rPr>
              <a:t>[o</a:t>
            </a:r>
            <a:br>
              <a:rPr lang="fr-FR" sz="3600" dirty="0">
                <a:solidFill>
                  <a:prstClr val="white"/>
                </a:solidFill>
                <a:latin typeface="CS Avva Shenouda" pitchFamily="34" charset="0"/>
              </a:rPr>
            </a:br>
            <a:r>
              <a:rPr lang="fr-FR" sz="3600" dirty="0">
                <a:solidFill>
                  <a:prstClr val="white"/>
                </a:solidFill>
                <a:latin typeface="CS Avva Shenouda" pitchFamily="34" charset="0"/>
              </a:rPr>
              <a:t>`</a:t>
            </a:r>
            <a:r>
              <a:rPr lang="fr-FR" sz="3600" dirty="0" err="1">
                <a:solidFill>
                  <a:prstClr val="white"/>
                </a:solidFill>
                <a:latin typeface="CS Avva Shenouda" pitchFamily="34" charset="0"/>
              </a:rPr>
              <a:t>nny`etswni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pimonactyrion</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ybaki</a:t>
            </a:r>
            <a:br>
              <a:rPr lang="fr-FR" sz="3600" dirty="0">
                <a:solidFill>
                  <a:prstClr val="white"/>
                </a:solidFill>
                <a:latin typeface="CS Avva Shenouda" pitchFamily="34" charset="0"/>
              </a:rPr>
            </a:br>
            <a:r>
              <a:rPr lang="fr-FR" sz="3600" dirty="0">
                <a:solidFill>
                  <a:prstClr val="white"/>
                </a:solidFill>
                <a:latin typeface="CS Avva Shenouda" pitchFamily="34" charset="0"/>
              </a:rPr>
              <a:t>`</a:t>
            </a:r>
            <a:r>
              <a:rPr lang="fr-FR" sz="3600" dirty="0" err="1">
                <a:solidFill>
                  <a:prstClr val="white"/>
                </a:solidFill>
                <a:latin typeface="CS Avva Shenouda" pitchFamily="34" charset="0"/>
              </a:rPr>
              <a:t>nnibarbaroc</a:t>
            </a:r>
            <a:endParaRPr lang="fr-FR" sz="3600" dirty="0">
              <a:solidFill>
                <a:prstClr val="white"/>
              </a:solidFill>
              <a:latin typeface="CS Avva Shenouda" pitchFamily="34" charset="0"/>
            </a:endParaRPr>
          </a:p>
        </p:txBody>
      </p:sp>
      <p:sp>
        <p:nvSpPr>
          <p:cNvPr id="7" name="Rectangle 6"/>
          <p:cNvSpPr/>
          <p:nvPr/>
        </p:nvSpPr>
        <p:spPr>
          <a:xfrm>
            <a:off x="533400" y="3959188"/>
            <a:ext cx="11049000" cy="2308324"/>
          </a:xfrm>
          <a:prstGeom prst="rect">
            <a:avLst/>
          </a:prstGeom>
        </p:spPr>
        <p:txBody>
          <a:bodyPr wrap="square">
            <a:spAutoFit/>
          </a:bodyPr>
          <a:lstStyle/>
          <a:p>
            <a:pPr algn="ctr"/>
            <a:r>
              <a:rPr lang="fr-FR" sz="3600" b="1" dirty="0">
                <a:solidFill>
                  <a:prstClr val="white"/>
                </a:solidFill>
                <a:latin typeface="Book Antiqua" pitchFamily="18" charset="0"/>
              </a:rPr>
              <a:t>Salut à notre père Abba Samuel, </a:t>
            </a:r>
          </a:p>
          <a:p>
            <a:pPr algn="ctr"/>
            <a:r>
              <a:rPr lang="fr-FR" sz="3600" b="1" dirty="0">
                <a:solidFill>
                  <a:prstClr val="white"/>
                </a:solidFill>
                <a:latin typeface="Book Antiqua" pitchFamily="18" charset="0"/>
              </a:rPr>
              <a:t>qui a fait des miracles et des merveilles,</a:t>
            </a:r>
          </a:p>
          <a:p>
            <a:pPr algn="ctr"/>
            <a:r>
              <a:rPr lang="fr-FR" sz="3600" b="1" dirty="0">
                <a:solidFill>
                  <a:prstClr val="white"/>
                </a:solidFill>
                <a:latin typeface="Book Antiqua" pitchFamily="18" charset="0"/>
              </a:rPr>
              <a:t>et qui a guérit les malades, au monastère </a:t>
            </a:r>
          </a:p>
          <a:p>
            <a:pPr algn="ctr"/>
            <a:r>
              <a:rPr lang="fr-FR" sz="3600" b="1" dirty="0">
                <a:solidFill>
                  <a:prstClr val="white"/>
                </a:solidFill>
                <a:latin typeface="Book Antiqua" pitchFamily="18" charset="0"/>
              </a:rPr>
              <a:t>et dans la ville des barbares.</a:t>
            </a:r>
          </a:p>
        </p:txBody>
      </p:sp>
      <p:sp>
        <p:nvSpPr>
          <p:cNvPr id="4" name="ZoneTexte 3">
            <a:extLst>
              <a:ext uri="{FF2B5EF4-FFF2-40B4-BE49-F238E27FC236}">
                <a16:creationId xmlns:a16="http://schemas.microsoft.com/office/drawing/2014/main" id="{C017FF98-C600-9DD0-D908-6877904343A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Samuel le confesseur</a:t>
            </a:r>
          </a:p>
        </p:txBody>
      </p:sp>
      <p:sp>
        <p:nvSpPr>
          <p:cNvPr id="8" name="ZoneTexte 7">
            <a:hlinkClick r:id="rId2" action="ppaction://hlinksldjump"/>
            <a:extLst>
              <a:ext uri="{FF2B5EF4-FFF2-40B4-BE49-F238E27FC236}">
                <a16:creationId xmlns:a16="http://schemas.microsoft.com/office/drawing/2014/main" id="{257E8395-FA93-8633-CAA5-EA7AFE92326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3933248"/>
      </p:ext>
    </p:extLst>
  </p:cSld>
  <p:clrMapOvr>
    <a:masterClrMapping/>
  </p:clrMapOvr>
  <p:transition/>
</p:sld>
</file>

<file path=ppt/slides/slide79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السلام لأبينا أنبا صموئيل</a:t>
            </a:r>
            <a:endParaRPr lang="fr-FR" sz="4400" dirty="0">
              <a:solidFill>
                <a:prstClr val="white"/>
              </a:solidFill>
            </a:endParaRPr>
          </a:p>
          <a:p>
            <a:pPr algn="just" rtl="1"/>
            <a:r>
              <a:rPr lang="fr-FR" sz="4400" dirty="0">
                <a:solidFill>
                  <a:prstClr val="white"/>
                </a:solidFill>
              </a:rPr>
              <a:t> </a:t>
            </a:r>
            <a:r>
              <a:rPr lang="ar-EG" sz="4400" dirty="0">
                <a:solidFill>
                  <a:prstClr val="white"/>
                </a:solidFill>
              </a:rPr>
              <a:t>الذي صار أبا رحوما </a:t>
            </a:r>
            <a:endParaRPr lang="fr-FR" sz="4400" dirty="0">
              <a:solidFill>
                <a:prstClr val="white"/>
              </a:solidFill>
            </a:endParaRPr>
          </a:p>
          <a:p>
            <a:pPr algn="just" rtl="1"/>
            <a:r>
              <a:rPr lang="ar-EG" sz="4400" dirty="0">
                <a:solidFill>
                  <a:prstClr val="white"/>
                </a:solidFill>
              </a:rPr>
              <a:t>ومعلما</a:t>
            </a:r>
            <a:r>
              <a:rPr lang="fr-FR" sz="4400" dirty="0">
                <a:solidFill>
                  <a:prstClr val="white"/>
                </a:solidFill>
              </a:rPr>
              <a:t> </a:t>
            </a:r>
            <a:r>
              <a:rPr lang="ar-EG" sz="4400" dirty="0">
                <a:solidFill>
                  <a:prstClr val="white"/>
                </a:solidFill>
              </a:rPr>
              <a:t>صالحا </a:t>
            </a:r>
            <a:endParaRPr lang="fr-FR" sz="4400" dirty="0">
              <a:solidFill>
                <a:prstClr val="white"/>
              </a:solidFill>
            </a:endParaRPr>
          </a:p>
          <a:p>
            <a:pPr algn="just" rtl="1"/>
            <a:r>
              <a:rPr lang="ar-EG" sz="4400" dirty="0">
                <a:solidFill>
                  <a:prstClr val="white"/>
                </a:solidFill>
              </a:rPr>
              <a:t>لأبنائه الرهبان.</a:t>
            </a:r>
            <a:endParaRPr lang="fr-FR" sz="44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&lt;</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peniwt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abba</a:t>
            </a:r>
            <a:br>
              <a:rPr lang="fr-FR" sz="4000" dirty="0">
                <a:solidFill>
                  <a:prstClr val="white"/>
                </a:solidFill>
                <a:latin typeface="CS Avva Shenouda" pitchFamily="34" charset="0"/>
              </a:rPr>
            </a:br>
            <a:r>
              <a:rPr lang="fr-FR" sz="4000" dirty="0" err="1">
                <a:solidFill>
                  <a:prstClr val="white"/>
                </a:solidFill>
                <a:latin typeface="CS Avva Shenouda" pitchFamily="34" charset="0"/>
              </a:rPr>
              <a:t>Camouyl</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Vy`etafswpi</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niwt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nnayt</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ouref</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cbw</a:t>
            </a:r>
            <a:r>
              <a:rPr lang="fr-FR" sz="4000" dirty="0">
                <a:solidFill>
                  <a:prstClr val="white"/>
                </a:solidFill>
                <a:latin typeface="CS Avva Shenouda" pitchFamily="34" charset="0"/>
              </a:rPr>
              <a:t> `n`</a:t>
            </a:r>
            <a:r>
              <a:rPr lang="fr-FR" sz="4000" dirty="0" err="1">
                <a:solidFill>
                  <a:prstClr val="white"/>
                </a:solidFill>
                <a:latin typeface="CS Avva Shenouda" pitchFamily="34" charset="0"/>
              </a:rPr>
              <a:t>aga;oc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nnefsyri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mmona,oc</a:t>
            </a:r>
            <a:endParaRPr lang="fr-FR" sz="4000" dirty="0">
              <a:solidFill>
                <a:prstClr val="white"/>
              </a:solidFill>
              <a:latin typeface="CS Avva Shenouda" pitchFamily="34" charset="0"/>
            </a:endParaRPr>
          </a:p>
        </p:txBody>
      </p:sp>
      <p:sp>
        <p:nvSpPr>
          <p:cNvPr id="7" name="Rectangle 6"/>
          <p:cNvSpPr/>
          <p:nvPr/>
        </p:nvSpPr>
        <p:spPr>
          <a:xfrm>
            <a:off x="2279576" y="4092476"/>
            <a:ext cx="7632848" cy="2308324"/>
          </a:xfrm>
          <a:prstGeom prst="rect">
            <a:avLst/>
          </a:prstGeom>
        </p:spPr>
        <p:txBody>
          <a:bodyPr wrap="square">
            <a:spAutoFit/>
          </a:bodyPr>
          <a:lstStyle/>
          <a:p>
            <a:pPr algn="ctr"/>
            <a:r>
              <a:rPr lang="fr-FR" sz="3600" b="1" dirty="0">
                <a:solidFill>
                  <a:prstClr val="white"/>
                </a:solidFill>
                <a:latin typeface="Book Antiqua" pitchFamily="18" charset="0"/>
              </a:rPr>
              <a:t>Salut à notre père Abba Samuel, </a:t>
            </a:r>
          </a:p>
          <a:p>
            <a:pPr algn="ctr"/>
            <a:r>
              <a:rPr lang="fr-FR" sz="3600" b="1" dirty="0">
                <a:solidFill>
                  <a:prstClr val="white"/>
                </a:solidFill>
                <a:latin typeface="Book Antiqua" pitchFamily="18" charset="0"/>
              </a:rPr>
              <a:t>qui devint un père </a:t>
            </a:r>
          </a:p>
          <a:p>
            <a:pPr algn="ctr"/>
            <a:r>
              <a:rPr lang="fr-FR" sz="3600" b="1" dirty="0">
                <a:solidFill>
                  <a:prstClr val="white"/>
                </a:solidFill>
                <a:latin typeface="Book Antiqua" pitchFamily="18" charset="0"/>
              </a:rPr>
              <a:t>miséricordieux, un bon maître, </a:t>
            </a:r>
          </a:p>
          <a:p>
            <a:pPr algn="ctr"/>
            <a:r>
              <a:rPr lang="fr-FR" sz="3600" b="1" dirty="0">
                <a:solidFill>
                  <a:prstClr val="white"/>
                </a:solidFill>
                <a:latin typeface="Book Antiqua" pitchFamily="18" charset="0"/>
              </a:rPr>
              <a:t>pour ses fils les moines.</a:t>
            </a:r>
          </a:p>
        </p:txBody>
      </p:sp>
      <p:sp>
        <p:nvSpPr>
          <p:cNvPr id="4" name="ZoneTexte 3">
            <a:extLst>
              <a:ext uri="{FF2B5EF4-FFF2-40B4-BE49-F238E27FC236}">
                <a16:creationId xmlns:a16="http://schemas.microsoft.com/office/drawing/2014/main" id="{A50B6593-339D-6C37-A383-62A37310CB7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Samuel le confesseur</a:t>
            </a:r>
          </a:p>
        </p:txBody>
      </p:sp>
      <p:sp>
        <p:nvSpPr>
          <p:cNvPr id="8" name="ZoneTexte 7">
            <a:hlinkClick r:id="rId2" action="ppaction://hlinksldjump"/>
            <a:extLst>
              <a:ext uri="{FF2B5EF4-FFF2-40B4-BE49-F238E27FC236}">
                <a16:creationId xmlns:a16="http://schemas.microsoft.com/office/drawing/2014/main" id="{639B5F4E-E404-7D04-66A4-08F298E409E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7057443"/>
      </p:ext>
    </p:extLst>
  </p:cSld>
  <p:clrMapOvr>
    <a:masterClrMapping/>
  </p:clrMapOvr>
  <p:transition/>
</p:sld>
</file>

<file path=ppt/slides/slide79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2800767"/>
          </a:xfrm>
          <a:prstGeom prst="rect">
            <a:avLst/>
          </a:prstGeom>
        </p:spPr>
        <p:txBody>
          <a:bodyPr wrap="square">
            <a:spAutoFit/>
          </a:bodyPr>
          <a:lstStyle/>
          <a:p>
            <a:pPr algn="just" rtl="1"/>
            <a:r>
              <a:rPr lang="ar-EG" sz="4400" dirty="0">
                <a:solidFill>
                  <a:prstClr val="white"/>
                </a:solidFill>
              </a:rPr>
              <a:t>السلام لأبينا أنبا صموئيل</a:t>
            </a:r>
            <a:r>
              <a:rPr lang="fr-FR" sz="4400" dirty="0">
                <a:solidFill>
                  <a:prstClr val="white"/>
                </a:solidFill>
              </a:rPr>
              <a:t> </a:t>
            </a:r>
          </a:p>
          <a:p>
            <a:pPr algn="just" rtl="1"/>
            <a:r>
              <a:rPr lang="ar-EG" sz="4400" dirty="0">
                <a:solidFill>
                  <a:prstClr val="white"/>
                </a:solidFill>
              </a:rPr>
              <a:t>الذي صار عظيما جدا </a:t>
            </a:r>
            <a:endParaRPr lang="fr-FR" sz="4400" dirty="0">
              <a:solidFill>
                <a:prstClr val="white"/>
              </a:solidFill>
            </a:endParaRPr>
          </a:p>
          <a:p>
            <a:pPr algn="just" rtl="1"/>
            <a:r>
              <a:rPr lang="ar-EG" sz="4400" dirty="0">
                <a:solidFill>
                  <a:prstClr val="white"/>
                </a:solidFill>
              </a:rPr>
              <a:t>في السماء وعلى الأرض </a:t>
            </a:r>
            <a:endParaRPr lang="fr-FR" sz="4400" dirty="0">
              <a:solidFill>
                <a:prstClr val="white"/>
              </a:solidFill>
            </a:endParaRPr>
          </a:p>
          <a:p>
            <a:pPr algn="just" rtl="1"/>
            <a:r>
              <a:rPr lang="ar-EG" sz="4400" dirty="0">
                <a:solidFill>
                  <a:prstClr val="white"/>
                </a:solidFill>
              </a:rPr>
              <a:t>عند</a:t>
            </a:r>
            <a:r>
              <a:rPr lang="fr-FR" sz="4400" dirty="0">
                <a:solidFill>
                  <a:prstClr val="white"/>
                </a:solidFill>
              </a:rPr>
              <a:t> </a:t>
            </a:r>
            <a:r>
              <a:rPr lang="ar-EG" sz="4400" dirty="0">
                <a:solidFill>
                  <a:prstClr val="white"/>
                </a:solidFill>
              </a:rPr>
              <a:t>الله والناس.</a:t>
            </a:r>
            <a:endParaRPr lang="fr-FR" sz="4400" dirty="0">
              <a:solidFill>
                <a:prstClr val="white"/>
              </a:solidFill>
            </a:endParaRPr>
          </a:p>
        </p:txBody>
      </p:sp>
      <p:sp>
        <p:nvSpPr>
          <p:cNvPr id="6" name="Rectangle 5"/>
          <p:cNvSpPr/>
          <p:nvPr/>
        </p:nvSpPr>
        <p:spPr>
          <a:xfrm>
            <a:off x="487644" y="332657"/>
            <a:ext cx="6040404" cy="3170099"/>
          </a:xfrm>
          <a:prstGeom prst="rect">
            <a:avLst/>
          </a:prstGeom>
        </p:spPr>
        <p:txBody>
          <a:bodyPr wrap="square">
            <a:spAutoFit/>
          </a:bodyPr>
          <a:lstStyle/>
          <a:p>
            <a:pPr algn="just"/>
            <a:r>
              <a:rPr lang="pl-PL" sz="4000" dirty="0">
                <a:solidFill>
                  <a:prstClr val="white"/>
                </a:solidFill>
                <a:latin typeface="CS Avva Shenouda" pitchFamily="34" charset="0"/>
              </a:rPr>
              <a:t>&lt;ere peniwt abba</a:t>
            </a:r>
            <a:br>
              <a:rPr lang="fr-FR" sz="4000" dirty="0">
                <a:solidFill>
                  <a:prstClr val="white"/>
                </a:solidFill>
                <a:latin typeface="CS Avva Shenouda" pitchFamily="34" charset="0"/>
              </a:rPr>
            </a:br>
            <a:r>
              <a:rPr lang="pl-PL" sz="4000" dirty="0">
                <a:solidFill>
                  <a:prstClr val="white"/>
                </a:solidFill>
                <a:latin typeface="CS Avva Shenouda" pitchFamily="34" charset="0"/>
              </a:rPr>
              <a:t>Camouyl</a:t>
            </a:r>
            <a:r>
              <a:rPr lang="fr-FR" sz="4000" dirty="0">
                <a:solidFill>
                  <a:prstClr val="white"/>
                </a:solidFill>
                <a:latin typeface="CS Avva Shenouda" pitchFamily="34" charset="0"/>
              </a:rPr>
              <a:t> </a:t>
            </a:r>
            <a:r>
              <a:rPr lang="pl-PL" sz="4000" dirty="0">
                <a:solidFill>
                  <a:prstClr val="white"/>
                </a:solidFill>
                <a:latin typeface="CS Avva Shenouda" pitchFamily="34" charset="0"/>
              </a:rPr>
              <a:t>@</a:t>
            </a:r>
            <a:r>
              <a:rPr lang="fr-FR" sz="4000" dirty="0">
                <a:solidFill>
                  <a:prstClr val="white"/>
                </a:solidFill>
                <a:latin typeface="CS Avva Shenouda" pitchFamily="34" charset="0"/>
              </a:rPr>
              <a:t> </a:t>
            </a:r>
            <a:r>
              <a:rPr lang="pl-PL" sz="3600" dirty="0">
                <a:solidFill>
                  <a:prstClr val="white"/>
                </a:solidFill>
                <a:latin typeface="CS Avva Shenouda" pitchFamily="34" charset="0"/>
              </a:rPr>
              <a:t>vy`etaf`ernis]</a:t>
            </a:r>
            <a:br>
              <a:rPr lang="fr-FR" sz="3600" dirty="0">
                <a:solidFill>
                  <a:prstClr val="white"/>
                </a:solidFill>
                <a:latin typeface="CS Avva Shenouda" pitchFamily="34" charset="0"/>
              </a:rPr>
            </a:br>
            <a:r>
              <a:rPr lang="pl-PL" sz="3600" dirty="0">
                <a:solidFill>
                  <a:prstClr val="white"/>
                </a:solidFill>
                <a:latin typeface="CS Avva Shenouda" pitchFamily="34" charset="0"/>
              </a:rPr>
              <a:t>`emasw@</a:t>
            </a:r>
            <a:r>
              <a:rPr lang="pl-PL" sz="4000" dirty="0">
                <a:solidFill>
                  <a:prstClr val="white"/>
                </a:solidFill>
                <a:latin typeface="CS Avva Shenouda" pitchFamily="34" charset="0"/>
              </a:rPr>
              <a:t> qen `tve nem hijen</a:t>
            </a:r>
            <a:r>
              <a:rPr lang="fr-FR" sz="4000" dirty="0">
                <a:solidFill>
                  <a:prstClr val="white"/>
                </a:solidFill>
                <a:latin typeface="CS Avva Shenouda" pitchFamily="34" charset="0"/>
              </a:rPr>
              <a:t> </a:t>
            </a:r>
            <a:r>
              <a:rPr lang="pl-PL" sz="4000" dirty="0">
                <a:solidFill>
                  <a:prstClr val="white"/>
                </a:solidFill>
                <a:latin typeface="CS Avva Shenouda" pitchFamily="34" charset="0"/>
              </a:rPr>
              <a:t>Pikahi</a:t>
            </a:r>
            <a:r>
              <a:rPr lang="fr-FR" sz="4000" dirty="0">
                <a:solidFill>
                  <a:prstClr val="white"/>
                </a:solidFill>
                <a:latin typeface="CS Avva Shenouda" pitchFamily="34" charset="0"/>
              </a:rPr>
              <a:t> </a:t>
            </a:r>
            <a:r>
              <a:rPr lang="pl-PL" sz="4000" dirty="0">
                <a:solidFill>
                  <a:prstClr val="white"/>
                </a:solidFill>
                <a:latin typeface="CS Avva Shenouda" pitchFamily="34" charset="0"/>
              </a:rPr>
              <a:t>@ qaten V] nem</a:t>
            </a:r>
            <a:r>
              <a:rPr lang="fr-FR" sz="4000" dirty="0">
                <a:solidFill>
                  <a:prstClr val="white"/>
                </a:solidFill>
                <a:latin typeface="CS Avva Shenouda" pitchFamily="34" charset="0"/>
              </a:rPr>
              <a:t> </a:t>
            </a:r>
            <a:r>
              <a:rPr lang="pl-PL" sz="4000" dirty="0">
                <a:solidFill>
                  <a:prstClr val="white"/>
                </a:solidFill>
                <a:latin typeface="CS Avva Shenouda" pitchFamily="34" charset="0"/>
              </a:rPr>
              <a:t>nirwmi.</a:t>
            </a:r>
            <a:endParaRPr lang="fr-FR" sz="3600" dirty="0">
              <a:solidFill>
                <a:prstClr val="white"/>
              </a:solidFill>
              <a:latin typeface="CS Avva Shenouda" pitchFamily="34" charset="0"/>
            </a:endParaRPr>
          </a:p>
        </p:txBody>
      </p:sp>
      <p:sp>
        <p:nvSpPr>
          <p:cNvPr id="7" name="Rectangle 6"/>
          <p:cNvSpPr/>
          <p:nvPr/>
        </p:nvSpPr>
        <p:spPr>
          <a:xfrm>
            <a:off x="1847528" y="3959188"/>
            <a:ext cx="8496944" cy="2308324"/>
          </a:xfrm>
          <a:prstGeom prst="rect">
            <a:avLst/>
          </a:prstGeom>
        </p:spPr>
        <p:txBody>
          <a:bodyPr wrap="square">
            <a:spAutoFit/>
          </a:bodyPr>
          <a:lstStyle/>
          <a:p>
            <a:pPr algn="ctr"/>
            <a:r>
              <a:rPr lang="fr-FR" sz="3600" b="1" dirty="0">
                <a:solidFill>
                  <a:prstClr val="white"/>
                </a:solidFill>
                <a:latin typeface="Book Antiqua" pitchFamily="18" charset="0"/>
              </a:rPr>
              <a:t>Salut à notre père Abba Samuel, </a:t>
            </a:r>
          </a:p>
          <a:p>
            <a:pPr algn="ctr"/>
            <a:r>
              <a:rPr lang="fr-FR" sz="3600" b="1" dirty="0">
                <a:solidFill>
                  <a:prstClr val="white"/>
                </a:solidFill>
                <a:latin typeface="Book Antiqua" pitchFamily="18" charset="0"/>
              </a:rPr>
              <a:t>qui devint très grand, </a:t>
            </a:r>
          </a:p>
          <a:p>
            <a:pPr algn="ctr"/>
            <a:r>
              <a:rPr lang="fr-FR" sz="3600" b="1" dirty="0">
                <a:solidFill>
                  <a:prstClr val="white"/>
                </a:solidFill>
                <a:latin typeface="Book Antiqua" pitchFamily="18" charset="0"/>
              </a:rPr>
              <a:t>aux cieux et sur la terre, </a:t>
            </a:r>
          </a:p>
          <a:p>
            <a:pPr algn="ctr"/>
            <a:r>
              <a:rPr lang="fr-FR" sz="3600" b="1" dirty="0">
                <a:solidFill>
                  <a:prstClr val="white"/>
                </a:solidFill>
                <a:latin typeface="Book Antiqua" pitchFamily="18" charset="0"/>
              </a:rPr>
              <a:t>chez Dieu et les hommes.</a:t>
            </a:r>
          </a:p>
        </p:txBody>
      </p:sp>
      <p:sp>
        <p:nvSpPr>
          <p:cNvPr id="4" name="ZoneTexte 3">
            <a:extLst>
              <a:ext uri="{FF2B5EF4-FFF2-40B4-BE49-F238E27FC236}">
                <a16:creationId xmlns:a16="http://schemas.microsoft.com/office/drawing/2014/main" id="{400DE1B2-DDD3-6D4C-863C-DC096976A09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Samuel le confesseur</a:t>
            </a:r>
          </a:p>
        </p:txBody>
      </p:sp>
      <p:sp>
        <p:nvSpPr>
          <p:cNvPr id="8" name="ZoneTexte 7">
            <a:hlinkClick r:id="rId2" action="ppaction://hlinksldjump"/>
            <a:extLst>
              <a:ext uri="{FF2B5EF4-FFF2-40B4-BE49-F238E27FC236}">
                <a16:creationId xmlns:a16="http://schemas.microsoft.com/office/drawing/2014/main" id="{E4B70E9A-224D-C698-525D-70CF8DECD60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8123074"/>
      </p:ext>
    </p:extLst>
  </p:cSld>
  <p:clrMapOvr>
    <a:masterClrMapping/>
  </p:clrMapOvr>
  <p:transition/>
</p:sld>
</file>

<file path=ppt/slides/slide79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2800767"/>
          </a:xfrm>
          <a:prstGeom prst="rect">
            <a:avLst/>
          </a:prstGeom>
        </p:spPr>
        <p:txBody>
          <a:bodyPr wrap="square">
            <a:spAutoFit/>
          </a:bodyPr>
          <a:lstStyle/>
          <a:p>
            <a:pPr algn="just" rtl="1"/>
            <a:r>
              <a:rPr lang="ar-EG" sz="4400" dirty="0">
                <a:solidFill>
                  <a:prstClr val="white"/>
                </a:solidFill>
              </a:rPr>
              <a:t>أطلب من الرب عنا </a:t>
            </a:r>
            <a:endParaRPr lang="fr-FR" sz="4400" dirty="0">
              <a:solidFill>
                <a:prstClr val="white"/>
              </a:solidFill>
            </a:endParaRPr>
          </a:p>
          <a:p>
            <a:pPr algn="just" rtl="1"/>
            <a:r>
              <a:rPr lang="ar-EG" sz="4400" dirty="0" err="1">
                <a:solidFill>
                  <a:prstClr val="white"/>
                </a:solidFill>
              </a:rPr>
              <a:t>ياأبانا</a:t>
            </a:r>
            <a:r>
              <a:rPr lang="fr-FR" sz="4400" dirty="0">
                <a:solidFill>
                  <a:prstClr val="white"/>
                </a:solidFill>
              </a:rPr>
              <a:t> </a:t>
            </a:r>
            <a:r>
              <a:rPr lang="ar-EG" sz="4400" dirty="0">
                <a:solidFill>
                  <a:prstClr val="white"/>
                </a:solidFill>
              </a:rPr>
              <a:t>القديس أنبا صموئيل </a:t>
            </a:r>
            <a:endParaRPr lang="fr-FR" sz="4400" dirty="0">
              <a:solidFill>
                <a:prstClr val="white"/>
              </a:solidFill>
            </a:endParaRPr>
          </a:p>
          <a:p>
            <a:pPr algn="just" rtl="1"/>
            <a:r>
              <a:rPr lang="ar-EG" sz="4400" dirty="0">
                <a:solidFill>
                  <a:prstClr val="white"/>
                </a:solidFill>
              </a:rPr>
              <a:t>وأولاده</a:t>
            </a:r>
            <a:r>
              <a:rPr lang="fr-FR" sz="4400" dirty="0">
                <a:solidFill>
                  <a:prstClr val="white"/>
                </a:solidFill>
              </a:rPr>
              <a:t> </a:t>
            </a:r>
            <a:r>
              <a:rPr lang="ar-EG" sz="4400" dirty="0">
                <a:solidFill>
                  <a:prstClr val="white"/>
                </a:solidFill>
              </a:rPr>
              <a:t>الرهبان </a:t>
            </a:r>
            <a:endParaRPr lang="fr-FR" sz="4400" dirty="0">
              <a:solidFill>
                <a:prstClr val="white"/>
              </a:solidFill>
            </a:endParaRPr>
          </a:p>
          <a:p>
            <a:pPr algn="just" rtl="1"/>
            <a:r>
              <a:rPr lang="ar-EG" sz="4400" dirty="0">
                <a:solidFill>
                  <a:prstClr val="white"/>
                </a:solidFill>
              </a:rPr>
              <a:t>ليغفر...</a:t>
            </a:r>
            <a:endParaRPr lang="fr-FR" sz="4400" dirty="0">
              <a:solidFill>
                <a:prstClr val="white"/>
              </a:solidFill>
            </a:endParaRPr>
          </a:p>
        </p:txBody>
      </p:sp>
      <p:sp>
        <p:nvSpPr>
          <p:cNvPr id="6" name="Rectangle 5"/>
          <p:cNvSpPr/>
          <p:nvPr/>
        </p:nvSpPr>
        <p:spPr>
          <a:xfrm>
            <a:off x="457200" y="332656"/>
            <a:ext cx="6070848" cy="3785652"/>
          </a:xfrm>
          <a:prstGeom prst="rect">
            <a:avLst/>
          </a:prstGeom>
        </p:spPr>
        <p:txBody>
          <a:bodyPr wrap="square">
            <a:spAutoFit/>
          </a:bodyPr>
          <a:lstStyle/>
          <a:p>
            <a:pPr algn="just"/>
            <a:r>
              <a:rPr lang="fr-FR" sz="4000" dirty="0">
                <a:solidFill>
                  <a:prstClr val="white"/>
                </a:solidFill>
                <a:latin typeface="CS Avva Shenouda" pitchFamily="34" charset="0"/>
              </a:rPr>
              <a:t>¿</a:t>
            </a:r>
            <a:r>
              <a:rPr lang="pt-BR" sz="4000" dirty="0">
                <a:solidFill>
                  <a:prstClr val="white"/>
                </a:solidFill>
                <a:latin typeface="CS Avva Shenouda" pitchFamily="34" charset="0"/>
              </a:rPr>
              <a:t>Twbh `m`P¡ `e`hryi `ejwn@ `w peniwt =e=;=u abba Camouyl @ nem nefsyri `mmona,oc @ `ntef,a nennobi nan `ebol.</a:t>
            </a:r>
            <a:endParaRPr lang="fr-FR" sz="4000" dirty="0">
              <a:solidFill>
                <a:prstClr val="white"/>
              </a:solidFill>
              <a:latin typeface="CS Avva Shenouda" pitchFamily="34" charset="0"/>
            </a:endParaRPr>
          </a:p>
        </p:txBody>
      </p:sp>
      <p:sp>
        <p:nvSpPr>
          <p:cNvPr id="7" name="Rectangle 6"/>
          <p:cNvSpPr/>
          <p:nvPr/>
        </p:nvSpPr>
        <p:spPr>
          <a:xfrm>
            <a:off x="609600" y="4031196"/>
            <a:ext cx="10950740" cy="2308324"/>
          </a:xfrm>
          <a:prstGeom prst="rect">
            <a:avLst/>
          </a:prstGeom>
        </p:spPr>
        <p:txBody>
          <a:bodyPr wrap="square">
            <a:spAutoFit/>
          </a:bodyPr>
          <a:lstStyle/>
          <a:p>
            <a:pPr algn="ctr"/>
            <a:r>
              <a:rPr lang="fr-FR" sz="3600" b="1" dirty="0">
                <a:solidFill>
                  <a:prstClr val="white"/>
                </a:solidFill>
                <a:latin typeface="Book Antiqua" pitchFamily="18" charset="0"/>
              </a:rPr>
              <a:t>Implore le Seigneur pour nous, </a:t>
            </a:r>
          </a:p>
          <a:p>
            <a:pPr algn="ctr"/>
            <a:r>
              <a:rPr lang="fr-FR" sz="3600" b="1" dirty="0">
                <a:solidFill>
                  <a:prstClr val="white"/>
                </a:solidFill>
                <a:latin typeface="Book Antiqua" pitchFamily="18" charset="0"/>
              </a:rPr>
              <a:t>ô saint père Abba Samuel, </a:t>
            </a:r>
          </a:p>
          <a:p>
            <a:pPr algn="ctr"/>
            <a:r>
              <a:rPr lang="fr-FR" sz="3600" b="1" dirty="0">
                <a:solidFill>
                  <a:prstClr val="white"/>
                </a:solidFill>
                <a:latin typeface="Book Antiqua" pitchFamily="18" charset="0"/>
              </a:rPr>
              <a:t> et ses enfants les moines, </a:t>
            </a:r>
          </a:p>
          <a:p>
            <a:pPr algn="ctr"/>
            <a:r>
              <a:rPr lang="fr-FR" sz="3600" b="1" dirty="0">
                <a:solidFill>
                  <a:prstClr val="white"/>
                </a:solidFill>
                <a:latin typeface="Book Antiqua" pitchFamily="18" charset="0"/>
              </a:rPr>
              <a:t>pour qu’Il nous pardonne nos péchés.</a:t>
            </a:r>
          </a:p>
        </p:txBody>
      </p:sp>
      <p:sp>
        <p:nvSpPr>
          <p:cNvPr id="4" name="ZoneTexte 3">
            <a:extLst>
              <a:ext uri="{FF2B5EF4-FFF2-40B4-BE49-F238E27FC236}">
                <a16:creationId xmlns:a16="http://schemas.microsoft.com/office/drawing/2014/main" id="{AEBEDBBF-B945-986F-641B-F5F8E0D9CA4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Samuel le confesseur</a:t>
            </a:r>
          </a:p>
        </p:txBody>
      </p:sp>
      <p:sp>
        <p:nvSpPr>
          <p:cNvPr id="8" name="ZoneTexte 7">
            <a:hlinkClick r:id="rId2" action="ppaction://hlinksldjump"/>
            <a:extLst>
              <a:ext uri="{FF2B5EF4-FFF2-40B4-BE49-F238E27FC236}">
                <a16:creationId xmlns:a16="http://schemas.microsoft.com/office/drawing/2014/main" id="{FB479323-B301-9EBC-55DE-E6B88C1DB93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62529122"/>
      </p:ext>
    </p:extLst>
  </p:cSld>
  <p:clrMapOvr>
    <a:masterClrMapping/>
  </p:clrMapOvr>
  <p:transition/>
</p:sld>
</file>

<file path=ppt/slides/slide79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964594"/>
          </a:xfrm>
          <a:prstGeom prst="rect">
            <a:avLst/>
          </a:prstGeom>
        </p:spPr>
        <p:txBody>
          <a:bodyPr wrap="square">
            <a:spAutoFit/>
          </a:bodyPr>
          <a:lstStyle/>
          <a:p>
            <a:pPr algn="just" defTabSz="1219170" rtl="1"/>
            <a:r>
              <a:rPr lang="ar-EG" sz="3733" dirty="0">
                <a:solidFill>
                  <a:prstClr val="white"/>
                </a:solidFill>
                <a:latin typeface="Calibri"/>
                <a:cs typeface="Arial" panose="020B0604020202020204" pitchFamily="34" charset="0"/>
              </a:rPr>
              <a:t>كونى أنتِ ناظرة علينا</a:t>
            </a:r>
            <a:endParaRPr lang="fr-FR" sz="3733" dirty="0">
              <a:solidFill>
                <a:prstClr val="white"/>
              </a:solidFill>
              <a:latin typeface="Calibri"/>
            </a:endParaRPr>
          </a:p>
          <a:p>
            <a:pPr algn="just" defTabSz="1219170" rtl="1"/>
            <a:r>
              <a:rPr lang="ar-EG" sz="3733" dirty="0" err="1">
                <a:solidFill>
                  <a:prstClr val="white"/>
                </a:solidFill>
                <a:latin typeface="Calibri"/>
                <a:cs typeface="Arial" panose="020B0604020202020204" pitchFamily="34" charset="0"/>
              </a:rPr>
              <a:t>فى</a:t>
            </a:r>
            <a:r>
              <a:rPr lang="ar-EG" sz="3733" dirty="0">
                <a:solidFill>
                  <a:prstClr val="white"/>
                </a:solidFill>
                <a:latin typeface="Calibri"/>
                <a:cs typeface="Arial" panose="020B0604020202020204" pitchFamily="34" charset="0"/>
              </a:rPr>
              <a:t> المواضع العالية </a:t>
            </a:r>
            <a:r>
              <a:rPr lang="ar-EG" sz="3733" dirty="0" err="1">
                <a:solidFill>
                  <a:prstClr val="white"/>
                </a:solidFill>
                <a:latin typeface="Calibri"/>
                <a:cs typeface="Arial" panose="020B0604020202020204" pitchFamily="34" charset="0"/>
              </a:rPr>
              <a:t>التى</a:t>
            </a:r>
            <a:r>
              <a:rPr lang="ar-EG" sz="3733" dirty="0">
                <a:solidFill>
                  <a:prstClr val="white"/>
                </a:solidFill>
                <a:latin typeface="Calibri"/>
                <a:cs typeface="Arial" panose="020B0604020202020204" pitchFamily="34" charset="0"/>
              </a:rPr>
              <a:t> أنتِ كائنة فيها.</a:t>
            </a:r>
            <a:endParaRPr lang="fr-FR" sz="3733" dirty="0">
              <a:solidFill>
                <a:prstClr val="white"/>
              </a:solidFill>
              <a:latin typeface="Calibri"/>
            </a:endParaRPr>
          </a:p>
          <a:p>
            <a:pPr algn="just" defTabSz="1219170" rtl="1"/>
            <a:r>
              <a:rPr lang="ar-EG" sz="3733" dirty="0">
                <a:solidFill>
                  <a:prstClr val="white"/>
                </a:solidFill>
                <a:latin typeface="Calibri"/>
                <a:cs typeface="Arial" panose="020B0604020202020204" pitchFamily="34" charset="0"/>
              </a:rPr>
              <a:t> يا سيدتنا كلنا والدة الإله</a:t>
            </a:r>
            <a:br>
              <a:rPr lang="fr-FR" sz="3733" dirty="0">
                <a:solidFill>
                  <a:prstClr val="white"/>
                </a:solidFill>
                <a:latin typeface="Calibri"/>
              </a:rPr>
            </a:br>
            <a:r>
              <a:rPr lang="ar-EG" sz="3733" dirty="0">
                <a:solidFill>
                  <a:prstClr val="white"/>
                </a:solidFill>
                <a:latin typeface="Calibri"/>
                <a:cs typeface="Arial" panose="020B0604020202020204" pitchFamily="34" charset="0"/>
              </a:rPr>
              <a:t>العذراء كل حين.</a:t>
            </a:r>
            <a:endParaRPr lang="fr-FR" sz="3733" dirty="0">
              <a:solidFill>
                <a:prstClr val="white"/>
              </a:solidFill>
              <a:latin typeface="Calibri"/>
            </a:endParaRPr>
          </a:p>
        </p:txBody>
      </p:sp>
      <p:sp>
        <p:nvSpPr>
          <p:cNvPr id="6" name="Rectangle 5"/>
          <p:cNvSpPr/>
          <p:nvPr/>
        </p:nvSpPr>
        <p:spPr>
          <a:xfrm>
            <a:off x="431371" y="332657"/>
            <a:ext cx="6096677" cy="3539046"/>
          </a:xfrm>
          <a:prstGeom prst="rect">
            <a:avLst/>
          </a:prstGeom>
        </p:spPr>
        <p:txBody>
          <a:bodyPr wrap="square">
            <a:spAutoFit/>
          </a:bodyPr>
          <a:lstStyle/>
          <a:p>
            <a:pPr algn="just" defTabSz="1219170"/>
            <a:r>
              <a:rPr lang="fr-FR" sz="3733" dirty="0" err="1">
                <a:solidFill>
                  <a:prstClr val="white"/>
                </a:solidFill>
                <a:latin typeface="CS Avva Shenouda" pitchFamily="34" charset="0"/>
              </a:rPr>
              <a:t>Swpi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n;o</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comc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ejwn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nima</a:t>
            </a:r>
            <a:r>
              <a:rPr lang="fr-FR" sz="3733" dirty="0">
                <a:solidFill>
                  <a:prstClr val="white"/>
                </a:solidFill>
                <a:latin typeface="CS Avva Shenouda" pitchFamily="34" charset="0"/>
              </a:rPr>
              <a:t>   et[</a:t>
            </a:r>
            <a:r>
              <a:rPr lang="fr-FR" sz="3733" dirty="0" err="1">
                <a:solidFill>
                  <a:prstClr val="white"/>
                </a:solidFill>
                <a:latin typeface="CS Avva Shenouda" pitchFamily="34" charset="0"/>
              </a:rPr>
              <a:t>oci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etere,y</a:t>
            </a:r>
            <a:endParaRPr lang="fr-FR" sz="3733" dirty="0">
              <a:solidFill>
                <a:prstClr val="white"/>
              </a:solidFill>
              <a:latin typeface="CS Avva Shenouda" pitchFamily="34" charset="0"/>
            </a:endParaRPr>
          </a:p>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nqytou</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nnyb</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tyren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e`otokoc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etoi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mpar;enoc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ncyou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niben</a:t>
            </a:r>
            <a:r>
              <a:rPr lang="fr-FR" sz="3733" dirty="0">
                <a:solidFill>
                  <a:prstClr val="white"/>
                </a:solidFill>
                <a:latin typeface="CS Avva Shenouda" pitchFamily="34" charset="0"/>
              </a:rPr>
              <a:t>.</a:t>
            </a:r>
          </a:p>
        </p:txBody>
      </p:sp>
      <p:sp>
        <p:nvSpPr>
          <p:cNvPr id="7" name="Rectangle 6"/>
          <p:cNvSpPr/>
          <p:nvPr/>
        </p:nvSpPr>
        <p:spPr>
          <a:xfrm>
            <a:off x="448229" y="3959186"/>
            <a:ext cx="11312400" cy="2390141"/>
          </a:xfrm>
          <a:prstGeom prst="rect">
            <a:avLst/>
          </a:prstGeom>
        </p:spPr>
        <p:txBody>
          <a:bodyPr wrap="square">
            <a:spAutoFit/>
          </a:bodyPr>
          <a:lstStyle/>
          <a:p>
            <a:pPr marL="609585" lvl="1" algn="ctr" defTabSz="1219170"/>
            <a:r>
              <a:rPr lang="fr-FR" sz="3733" b="1" dirty="0">
                <a:solidFill>
                  <a:prstClr val="white"/>
                </a:solidFill>
                <a:latin typeface="Book Antiqua" pitchFamily="18" charset="0"/>
              </a:rPr>
              <a:t>Aussi sois notre avocate </a:t>
            </a:r>
          </a:p>
          <a:p>
            <a:pPr marL="609585" lvl="1" algn="ctr" defTabSz="1219170"/>
            <a:r>
              <a:rPr lang="fr-FR" sz="3733" b="1" dirty="0">
                <a:solidFill>
                  <a:prstClr val="white"/>
                </a:solidFill>
                <a:latin typeface="Book Antiqua" pitchFamily="18" charset="0"/>
              </a:rPr>
              <a:t>Dans les lieux très élevés </a:t>
            </a:r>
          </a:p>
          <a:p>
            <a:pPr marL="609585" lvl="1" algn="ctr" defTabSz="1219170"/>
            <a:r>
              <a:rPr lang="fr-FR" sz="3733" b="1" dirty="0">
                <a:solidFill>
                  <a:prstClr val="white"/>
                </a:solidFill>
                <a:latin typeface="Book Antiqua" pitchFamily="18" charset="0"/>
              </a:rPr>
              <a:t>Où tu règnes Ô notre Dame</a:t>
            </a:r>
          </a:p>
          <a:p>
            <a:pPr marL="609585" lvl="1" algn="ctr" defTabSz="1219170"/>
            <a:r>
              <a:rPr lang="fr-FR" sz="3733" b="1" dirty="0">
                <a:solidFill>
                  <a:prstClr val="white"/>
                </a:solidFill>
                <a:latin typeface="Book Antiqua" pitchFamily="18" charset="0"/>
              </a:rPr>
              <a:t>Mère de Dieu Ô toujours vierge</a:t>
            </a:r>
          </a:p>
        </p:txBody>
      </p:sp>
      <p:sp>
        <p:nvSpPr>
          <p:cNvPr id="17" name="ZoneTexte 16">
            <a:extLst>
              <a:ext uri="{FF2B5EF4-FFF2-40B4-BE49-F238E27FC236}">
                <a16:creationId xmlns:a16="http://schemas.microsoft.com/office/drawing/2014/main" id="{8007CB48-8F5B-8DF5-4DDC-CEED4B5F93A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Doxologies </a:t>
            </a:r>
          </a:p>
        </p:txBody>
      </p:sp>
      <p:sp>
        <p:nvSpPr>
          <p:cNvPr id="18" name="ZoneTexte 17">
            <a:hlinkClick r:id="rId2" action="ppaction://hlinksldjump"/>
            <a:extLst>
              <a:ext uri="{FF2B5EF4-FFF2-40B4-BE49-F238E27FC236}">
                <a16:creationId xmlns:a16="http://schemas.microsoft.com/office/drawing/2014/main" id="{0CE1700D-DE03-4C6A-AB27-22CA69FEA7A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76690125"/>
      </p:ext>
    </p:extLst>
  </p:cSld>
  <p:clrMapOvr>
    <a:masterClrMapping/>
  </p:clrMapOvr>
</p:sld>
</file>

<file path=ppt/slides/slide79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4"/>
            <a:ext cx="5088565" cy="2718949"/>
          </a:xfrm>
          <a:prstGeom prst="rect">
            <a:avLst/>
          </a:prstGeom>
        </p:spPr>
        <p:txBody>
          <a:bodyPr wrap="square">
            <a:spAutoFit/>
          </a:bodyPr>
          <a:lstStyle/>
          <a:p>
            <a:pPr algn="just" defTabSz="1219170" rtl="1"/>
            <a:r>
              <a:rPr lang="ar-EG" sz="4267" dirty="0" err="1">
                <a:solidFill>
                  <a:prstClr val="white"/>
                </a:solidFill>
                <a:latin typeface="Calibri"/>
                <a:cs typeface="Arial" panose="020B0604020202020204" pitchFamily="34" charset="0"/>
              </a:rPr>
              <a:t>إسألى</a:t>
            </a:r>
            <a:r>
              <a:rPr lang="ar-EG" sz="4267" dirty="0">
                <a:solidFill>
                  <a:prstClr val="white"/>
                </a:solidFill>
                <a:latin typeface="Calibri"/>
                <a:cs typeface="Arial" panose="020B0604020202020204" pitchFamily="34" charset="0"/>
              </a:rPr>
              <a:t> الذى ولدته</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مخلصنا الصالح</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أن يرفع عنا هذه الأتعاب</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ويقرر لنا سلامه. </a:t>
            </a:r>
            <a:endParaRPr lang="fr-FR" sz="4267" dirty="0">
              <a:solidFill>
                <a:prstClr val="white"/>
              </a:solidFill>
              <a:latin typeface="Calibri"/>
            </a:endParaRPr>
          </a:p>
        </p:txBody>
      </p:sp>
      <p:sp>
        <p:nvSpPr>
          <p:cNvPr id="6" name="Rectangle 5"/>
          <p:cNvSpPr/>
          <p:nvPr/>
        </p:nvSpPr>
        <p:spPr>
          <a:xfrm>
            <a:off x="431371" y="332656"/>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¿Ma]ho `</a:t>
            </a:r>
            <a:r>
              <a:rPr lang="fr-FR" sz="3733" dirty="0" err="1">
                <a:solidFill>
                  <a:prstClr val="white"/>
                </a:solidFill>
                <a:latin typeface="CS Avva Shenouda" pitchFamily="34" charset="0"/>
              </a:rPr>
              <a:t>mvy`etaremacf</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pencwtyr</a:t>
            </a:r>
            <a:r>
              <a:rPr lang="fr-FR" sz="3733" dirty="0">
                <a:solidFill>
                  <a:prstClr val="white"/>
                </a:solidFill>
                <a:latin typeface="CS Avva Shenouda" pitchFamily="34" charset="0"/>
              </a:rPr>
              <a:t> </a:t>
            </a:r>
            <a:r>
              <a:rPr lang="fr-FR" sz="3733">
                <a:solidFill>
                  <a:prstClr val="white"/>
                </a:solidFill>
                <a:latin typeface="CS Avva Shenouda" pitchFamily="34" charset="0"/>
              </a:rPr>
              <a:t>`n`aga</a:t>
            </a:r>
            <a:r>
              <a:rPr lang="fr-FR" sz="3733" dirty="0" err="1">
                <a:solidFill>
                  <a:prstClr val="white"/>
                </a:solidFill>
                <a:latin typeface="CS Avva Shenouda" pitchFamily="34" charset="0"/>
              </a:rPr>
              <a:t>;oc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ntef`wli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nnaiqici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ebolharon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ntefcemni</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ntefhiryny</a:t>
            </a:r>
            <a:r>
              <a:rPr lang="fr-FR" sz="3733" dirty="0">
                <a:solidFill>
                  <a:prstClr val="white"/>
                </a:solidFill>
                <a:latin typeface="CS Avva Shenouda" pitchFamily="34" charset="0"/>
              </a:rPr>
              <a:t>.</a:t>
            </a:r>
          </a:p>
        </p:txBody>
      </p:sp>
      <p:sp>
        <p:nvSpPr>
          <p:cNvPr id="7" name="Rectangle 6"/>
          <p:cNvSpPr/>
          <p:nvPr/>
        </p:nvSpPr>
        <p:spPr>
          <a:xfrm>
            <a:off x="431371" y="3959186"/>
            <a:ext cx="1132925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Implore notre bon Sauveur</a:t>
            </a:r>
          </a:p>
          <a:p>
            <a:pPr algn="ctr" defTabSz="1219170"/>
            <a:r>
              <a:rPr lang="fr-FR" sz="3733" b="1" dirty="0">
                <a:solidFill>
                  <a:prstClr val="white"/>
                </a:solidFill>
                <a:latin typeface="Book Antiqua" pitchFamily="18" charset="0"/>
              </a:rPr>
              <a:t>Celui que tu enfantas</a:t>
            </a:r>
          </a:p>
          <a:p>
            <a:pPr algn="ctr" defTabSz="1219170"/>
            <a:r>
              <a:rPr lang="fr-FR" sz="3733" b="1" dirty="0">
                <a:solidFill>
                  <a:prstClr val="white"/>
                </a:solidFill>
                <a:latin typeface="Book Antiqua" pitchFamily="18" charset="0"/>
              </a:rPr>
              <a:t>Qu’il nous épargne les peines</a:t>
            </a:r>
          </a:p>
          <a:p>
            <a:pPr algn="ctr" defTabSz="1219170"/>
            <a:r>
              <a:rPr lang="fr-FR" sz="3733" b="1" dirty="0">
                <a:solidFill>
                  <a:prstClr val="white"/>
                </a:solidFill>
                <a:latin typeface="Book Antiqua" pitchFamily="18" charset="0"/>
              </a:rPr>
              <a:t>Et qu’il nous donne sa paix</a:t>
            </a:r>
          </a:p>
        </p:txBody>
      </p:sp>
      <p:sp>
        <p:nvSpPr>
          <p:cNvPr id="17" name="ZoneTexte 16">
            <a:extLst>
              <a:ext uri="{FF2B5EF4-FFF2-40B4-BE49-F238E27FC236}">
                <a16:creationId xmlns:a16="http://schemas.microsoft.com/office/drawing/2014/main" id="{41F2E9CE-8134-9CAE-06AD-D89B797C8DF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Doxologies </a:t>
            </a:r>
          </a:p>
        </p:txBody>
      </p:sp>
      <p:sp>
        <p:nvSpPr>
          <p:cNvPr id="18" name="ZoneTexte 17">
            <a:hlinkClick r:id="rId2" action="ppaction://hlinksldjump"/>
            <a:extLst>
              <a:ext uri="{FF2B5EF4-FFF2-40B4-BE49-F238E27FC236}">
                <a16:creationId xmlns:a16="http://schemas.microsoft.com/office/drawing/2014/main" id="{25B2AB9E-29ED-2A74-ED93-BDD3940D5AD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29457046"/>
      </p:ext>
    </p:extLst>
  </p:cSld>
  <p:clrMapOvr>
    <a:masterClrMapping/>
  </p:clrMapOvr>
</p:sld>
</file>

<file path=ppt/slides/slide79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السلام لك أيتها العذراء</a:t>
            </a:r>
            <a:br>
              <a:rPr lang="fr-FR" sz="4267" dirty="0">
                <a:solidFill>
                  <a:prstClr val="white"/>
                </a:solidFill>
                <a:latin typeface="Calibri"/>
              </a:rPr>
            </a:br>
            <a:r>
              <a:rPr lang="ar-EG" sz="4267" dirty="0">
                <a:solidFill>
                  <a:prstClr val="white"/>
                </a:solidFill>
                <a:latin typeface="Calibri"/>
                <a:cs typeface="Arial" panose="020B0604020202020204" pitchFamily="34" charset="0"/>
              </a:rPr>
              <a:t>الملكة الحقيقية الحقانية.</a:t>
            </a:r>
            <a:br>
              <a:rPr lang="fr-FR" sz="4267" dirty="0">
                <a:solidFill>
                  <a:prstClr val="white"/>
                </a:solidFill>
                <a:latin typeface="Calibri"/>
              </a:rPr>
            </a:br>
            <a:r>
              <a:rPr lang="ar-EG" sz="4267" dirty="0">
                <a:solidFill>
                  <a:prstClr val="white"/>
                </a:solidFill>
                <a:latin typeface="Calibri"/>
                <a:cs typeface="Arial" panose="020B0604020202020204" pitchFamily="34" charset="0"/>
              </a:rPr>
              <a:t>السلام لفخر جنسنا.</a:t>
            </a:r>
            <a:br>
              <a:rPr lang="fr-FR" sz="4267" dirty="0">
                <a:solidFill>
                  <a:prstClr val="white"/>
                </a:solidFill>
                <a:latin typeface="Calibri"/>
              </a:rPr>
            </a:br>
            <a:r>
              <a:rPr lang="ar-EG" sz="4267" dirty="0">
                <a:solidFill>
                  <a:prstClr val="white"/>
                </a:solidFill>
                <a:latin typeface="Calibri"/>
                <a:cs typeface="Arial" panose="020B0604020202020204" pitchFamily="34" charset="0"/>
              </a:rPr>
              <a:t>ولدت لنا </a:t>
            </a:r>
            <a:r>
              <a:rPr lang="ar-EG" sz="4267" dirty="0" err="1">
                <a:solidFill>
                  <a:prstClr val="white"/>
                </a:solidFill>
                <a:latin typeface="Calibri"/>
                <a:cs typeface="Arial" panose="020B0604020202020204" pitchFamily="34" charset="0"/>
              </a:rPr>
              <a:t>عمانوئيل</a:t>
            </a:r>
            <a:endParaRPr lang="fr-FR" sz="4267" dirty="0">
              <a:solidFill>
                <a:prstClr val="white"/>
              </a:solidFill>
              <a:latin typeface="Calibri"/>
            </a:endParaRPr>
          </a:p>
        </p:txBody>
      </p:sp>
      <p:sp>
        <p:nvSpPr>
          <p:cNvPr id="6" name="Rectangle 5"/>
          <p:cNvSpPr/>
          <p:nvPr/>
        </p:nvSpPr>
        <p:spPr>
          <a:xfrm>
            <a:off x="431371" y="332656"/>
            <a:ext cx="609667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&lt;</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ne `w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 ]ourw `</a:t>
            </a:r>
            <a:r>
              <a:rPr lang="fr-FR" sz="3733" dirty="0" err="1">
                <a:solidFill>
                  <a:prstClr val="white"/>
                </a:solidFill>
                <a:latin typeface="CS Avva Shenouda" pitchFamily="34" charset="0"/>
              </a:rPr>
              <a:t>mmyi</a:t>
            </a:r>
            <a:r>
              <a:rPr lang="fr-FR" sz="3733" dirty="0">
                <a:solidFill>
                  <a:prstClr val="white"/>
                </a:solidFill>
                <a:latin typeface="CS Avva Shenouda" pitchFamily="34" charset="0"/>
              </a:rPr>
              <a:t> `n`</a:t>
            </a:r>
            <a:r>
              <a:rPr lang="fr-FR" sz="3733" dirty="0" err="1">
                <a:solidFill>
                  <a:prstClr val="white"/>
                </a:solidFill>
                <a:latin typeface="CS Avva Shenouda" pitchFamily="34" charset="0"/>
              </a:rPr>
              <a:t>aly;iny</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ere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psousou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pengenoc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are`jvo</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nEmmanouyl</a:t>
            </a:r>
            <a:r>
              <a:rPr lang="fr-FR" sz="3733" dirty="0">
                <a:solidFill>
                  <a:prstClr val="white"/>
                </a:solidFill>
                <a:latin typeface="CS Avva Shenouda" pitchFamily="34" charset="0"/>
              </a:rPr>
              <a:t>.</a:t>
            </a:r>
          </a:p>
        </p:txBody>
      </p:sp>
      <p:sp>
        <p:nvSpPr>
          <p:cNvPr id="7" name="Rectangle 6"/>
          <p:cNvSpPr/>
          <p:nvPr/>
        </p:nvSpPr>
        <p:spPr>
          <a:xfrm>
            <a:off x="448230" y="3959186"/>
            <a:ext cx="11312399" cy="2390141"/>
          </a:xfrm>
          <a:prstGeom prst="rect">
            <a:avLst/>
          </a:prstGeom>
        </p:spPr>
        <p:txBody>
          <a:bodyPr wrap="square">
            <a:spAutoFit/>
          </a:bodyPr>
          <a:lstStyle/>
          <a:p>
            <a:pPr algn="ctr" defTabSz="1219170"/>
            <a:r>
              <a:rPr lang="fr-FR" sz="3733" b="1" dirty="0">
                <a:solidFill>
                  <a:prstClr val="white"/>
                </a:solidFill>
                <a:latin typeface="Book Antiqua" pitchFamily="18" charset="0"/>
              </a:rPr>
              <a:t>Ô Vierge, salut à toi</a:t>
            </a:r>
          </a:p>
          <a:p>
            <a:pPr algn="ctr" defTabSz="1219170"/>
            <a:r>
              <a:rPr lang="fr-FR" sz="3733" b="1" dirty="0">
                <a:solidFill>
                  <a:prstClr val="white"/>
                </a:solidFill>
                <a:latin typeface="Book Antiqua" pitchFamily="18" charset="0"/>
              </a:rPr>
              <a:t>Toi la reine véritable</a:t>
            </a:r>
          </a:p>
          <a:p>
            <a:pPr algn="ctr" defTabSz="1219170"/>
            <a:r>
              <a:rPr lang="fr-FR" sz="3733" b="1" dirty="0">
                <a:solidFill>
                  <a:prstClr val="white"/>
                </a:solidFill>
                <a:latin typeface="Book Antiqua" pitchFamily="18" charset="0"/>
              </a:rPr>
              <a:t>Salut, fierté du genre humain</a:t>
            </a:r>
          </a:p>
          <a:p>
            <a:pPr algn="ctr" defTabSz="1219170"/>
            <a:r>
              <a:rPr lang="fr-FR" sz="3733" b="1" dirty="0">
                <a:solidFill>
                  <a:prstClr val="white"/>
                </a:solidFill>
                <a:latin typeface="Book Antiqua" pitchFamily="18" charset="0"/>
              </a:rPr>
              <a:t>Tu enfantas Emmanuel.</a:t>
            </a:r>
          </a:p>
        </p:txBody>
      </p:sp>
      <p:sp>
        <p:nvSpPr>
          <p:cNvPr id="17" name="ZoneTexte 16">
            <a:extLst>
              <a:ext uri="{FF2B5EF4-FFF2-40B4-BE49-F238E27FC236}">
                <a16:creationId xmlns:a16="http://schemas.microsoft.com/office/drawing/2014/main" id="{0E8FCB4F-8B4C-59A9-5043-B310ED18B15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Doxologies </a:t>
            </a:r>
          </a:p>
        </p:txBody>
      </p:sp>
      <p:sp>
        <p:nvSpPr>
          <p:cNvPr id="18" name="ZoneTexte 17">
            <a:hlinkClick r:id="rId2" action="ppaction://hlinksldjump"/>
            <a:extLst>
              <a:ext uri="{FF2B5EF4-FFF2-40B4-BE49-F238E27FC236}">
                <a16:creationId xmlns:a16="http://schemas.microsoft.com/office/drawing/2014/main" id="{2A18B126-5FDB-D47B-CA10-7201ADCAE81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83740384"/>
      </p:ext>
    </p:extLst>
  </p:cSld>
  <p:clrMapOvr>
    <a:masterClrMapping/>
  </p:clrMapOvr>
</p:sld>
</file>

<file path=ppt/slides/slide79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نسألك أن تذكرينا</a:t>
            </a:r>
            <a:br>
              <a:rPr lang="fr-FR" sz="4800" dirty="0">
                <a:solidFill>
                  <a:prstClr val="white"/>
                </a:solidFill>
                <a:latin typeface="Calibri"/>
              </a:rPr>
            </a:br>
            <a:r>
              <a:rPr lang="ar-EG" sz="4800" dirty="0">
                <a:solidFill>
                  <a:prstClr val="white"/>
                </a:solidFill>
                <a:latin typeface="Calibri"/>
                <a:cs typeface="Arial" panose="020B0604020202020204" pitchFamily="34" charset="0"/>
              </a:rPr>
              <a:t>أيتها الشفيعة المؤتمنة</a:t>
            </a:r>
            <a:br>
              <a:rPr lang="fr-FR" sz="4800" dirty="0">
                <a:solidFill>
                  <a:prstClr val="white"/>
                </a:solidFill>
                <a:latin typeface="Calibri"/>
              </a:rPr>
            </a:br>
            <a:r>
              <a:rPr lang="ar-EG" sz="4800" dirty="0">
                <a:solidFill>
                  <a:prstClr val="white"/>
                </a:solidFill>
                <a:latin typeface="Calibri"/>
                <a:cs typeface="Arial" panose="020B0604020202020204" pitchFamily="34" charset="0"/>
              </a:rPr>
              <a:t>أمام ربنا يسوع المسيح</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ليغفر لنا خطايانا.</a:t>
            </a:r>
            <a:endParaRPr lang="fr-FR" sz="4800" dirty="0">
              <a:solidFill>
                <a:prstClr val="white"/>
              </a:solidFill>
              <a:latin typeface="Calibri"/>
            </a:endParaRPr>
          </a:p>
        </p:txBody>
      </p:sp>
      <p:sp>
        <p:nvSpPr>
          <p:cNvPr id="6" name="Rectangle 5"/>
          <p:cNvSpPr/>
          <p:nvPr/>
        </p:nvSpPr>
        <p:spPr>
          <a:xfrm>
            <a:off x="431371" y="332656"/>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Ten</a:t>
            </a:r>
            <a:r>
              <a:rPr lang="fr-FR" sz="3733" dirty="0">
                <a:solidFill>
                  <a:prstClr val="white"/>
                </a:solidFill>
                <a:latin typeface="CS Avva Shenouda" pitchFamily="34" charset="0"/>
              </a:rPr>
              <a:t>]ho `</a:t>
            </a:r>
            <a:r>
              <a:rPr lang="fr-FR" sz="3733" dirty="0" err="1">
                <a:solidFill>
                  <a:prstClr val="white"/>
                </a:solidFill>
                <a:latin typeface="CS Avva Shenouda" pitchFamily="34" charset="0"/>
              </a:rPr>
              <a:t>aripenmeu`i</a:t>
            </a:r>
            <a:r>
              <a:rPr lang="fr-FR" sz="3733" dirty="0">
                <a:solidFill>
                  <a:prstClr val="white"/>
                </a:solidFill>
                <a:latin typeface="CS Avva Shenouda" pitchFamily="34" charset="0"/>
              </a:rPr>
              <a:t> @  `w ]`</a:t>
            </a:r>
            <a:r>
              <a:rPr lang="fr-FR" sz="3733" dirty="0" err="1">
                <a:solidFill>
                  <a:prstClr val="white"/>
                </a:solidFill>
                <a:latin typeface="CS Avva Shenouda" pitchFamily="34" charset="0"/>
              </a:rPr>
              <a:t>proctatyc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etenhot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nahren</a:t>
            </a:r>
            <a:r>
              <a:rPr lang="fr-FR" sz="3733" dirty="0">
                <a:solidFill>
                  <a:prstClr val="white"/>
                </a:solidFill>
                <a:latin typeface="CS Avva Shenouda" pitchFamily="34" charset="0"/>
              </a:rPr>
              <a:t> Pen¡ I=y=c P=,=c @ `</a:t>
            </a:r>
            <a:r>
              <a:rPr lang="fr-FR" sz="3733" dirty="0" err="1">
                <a:solidFill>
                  <a:prstClr val="white"/>
                </a:solidFill>
                <a:latin typeface="CS Avva Shenouda" pitchFamily="34" charset="0"/>
              </a:rPr>
              <a:t>ntef,a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nennobi</a:t>
            </a:r>
            <a:r>
              <a:rPr lang="fr-FR" sz="3733" dirty="0">
                <a:solidFill>
                  <a:prstClr val="white"/>
                </a:solidFill>
                <a:latin typeface="CS Avva Shenouda" pitchFamily="34" charset="0"/>
              </a:rPr>
              <a:t> nan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a:t>
            </a:r>
          </a:p>
        </p:txBody>
      </p:sp>
      <p:sp>
        <p:nvSpPr>
          <p:cNvPr id="7" name="Rectangle 6"/>
          <p:cNvSpPr/>
          <p:nvPr/>
        </p:nvSpPr>
        <p:spPr>
          <a:xfrm>
            <a:off x="448229" y="3959186"/>
            <a:ext cx="11312400" cy="2390141"/>
          </a:xfrm>
          <a:prstGeom prst="rect">
            <a:avLst/>
          </a:prstGeom>
        </p:spPr>
        <p:txBody>
          <a:bodyPr wrap="square">
            <a:spAutoFit/>
          </a:bodyPr>
          <a:lstStyle/>
          <a:p>
            <a:pPr algn="ctr" defTabSz="1219170"/>
            <a:r>
              <a:rPr lang="fr-FR" sz="3733" b="1" dirty="0">
                <a:solidFill>
                  <a:prstClr val="white"/>
                </a:solidFill>
                <a:latin typeface="Book Antiqua" pitchFamily="18" charset="0"/>
              </a:rPr>
              <a:t>Souviens-toi, nous t’implorons</a:t>
            </a:r>
          </a:p>
          <a:p>
            <a:pPr algn="ctr" defTabSz="1219170"/>
            <a:r>
              <a:rPr lang="fr-FR" sz="3733" b="1" dirty="0">
                <a:solidFill>
                  <a:prstClr val="white"/>
                </a:solidFill>
                <a:latin typeface="Book Antiqua" pitchFamily="18" charset="0"/>
              </a:rPr>
              <a:t>Ô intercesseur fidèle</a:t>
            </a:r>
          </a:p>
          <a:p>
            <a:pPr algn="ctr" defTabSz="1219170"/>
            <a:r>
              <a:rPr lang="fr-FR" sz="3733" b="1" dirty="0">
                <a:solidFill>
                  <a:prstClr val="white"/>
                </a:solidFill>
                <a:latin typeface="Book Antiqua" pitchFamily="18" charset="0"/>
              </a:rPr>
              <a:t>Devant notre Seigneur Jésus-Christ</a:t>
            </a:r>
          </a:p>
          <a:p>
            <a:pPr algn="ctr" defTabSz="1219170"/>
            <a:r>
              <a:rPr lang="fr-FR" sz="3733" b="1" dirty="0">
                <a:solidFill>
                  <a:prstClr val="white"/>
                </a:solidFill>
                <a:latin typeface="Book Antiqua" pitchFamily="18" charset="0"/>
              </a:rPr>
              <a:t>Pour qu'il nous pardonne nos péchés.</a:t>
            </a:r>
          </a:p>
        </p:txBody>
      </p:sp>
      <p:sp>
        <p:nvSpPr>
          <p:cNvPr id="17" name="ZoneTexte 16">
            <a:extLst>
              <a:ext uri="{FF2B5EF4-FFF2-40B4-BE49-F238E27FC236}">
                <a16:creationId xmlns:a16="http://schemas.microsoft.com/office/drawing/2014/main" id="{530A2362-8E78-3F9D-2E3C-71C7E4C0195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Book Antiqua" pitchFamily="18" charset="0"/>
              </a:rPr>
              <a:t>Conclusion des Doxologies </a:t>
            </a:r>
          </a:p>
        </p:txBody>
      </p:sp>
      <p:sp>
        <p:nvSpPr>
          <p:cNvPr id="18" name="ZoneTexte 17">
            <a:hlinkClick r:id="rId2" action="ppaction://hlinksldjump"/>
            <a:extLst>
              <a:ext uri="{FF2B5EF4-FFF2-40B4-BE49-F238E27FC236}">
                <a16:creationId xmlns:a16="http://schemas.microsoft.com/office/drawing/2014/main" id="{2247AE21-AF8E-EA2C-C761-28CEB73E6E5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8315900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993813" y="332841"/>
            <a:ext cx="4783675" cy="1569660"/>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انزع عن عقولنا نوم الغفلة</a:t>
            </a:r>
            <a:endParaRPr lang="fr-FR" sz="4800" dirty="0">
              <a:solidFill>
                <a:prstClr val="white"/>
              </a:solidFill>
              <a:latin typeface="Calibri"/>
            </a:endParaRPr>
          </a:p>
        </p:txBody>
      </p:sp>
      <p:sp>
        <p:nvSpPr>
          <p:cNvPr id="6" name="Rectangle 5"/>
          <p:cNvSpPr/>
          <p:nvPr/>
        </p:nvSpPr>
        <p:spPr>
          <a:xfrm>
            <a:off x="558528" y="332842"/>
            <a:ext cx="5791787" cy="1815690"/>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Aliou`i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ebol</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hiten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pennouc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mpihunim</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ebsi</a:t>
            </a:r>
            <a:r>
              <a:rPr lang="fr-FR" sz="3733" dirty="0">
                <a:solidFill>
                  <a:prstClr val="white"/>
                </a:solidFill>
                <a:latin typeface="CS Avva Shenouda" pitchFamily="34" charset="0"/>
              </a:rPr>
              <a:t>.</a:t>
            </a:r>
          </a:p>
        </p:txBody>
      </p:sp>
      <p:sp>
        <p:nvSpPr>
          <p:cNvPr id="7" name="Rectangle 6"/>
          <p:cNvSpPr/>
          <p:nvPr/>
        </p:nvSpPr>
        <p:spPr>
          <a:xfrm>
            <a:off x="2863772" y="3959186"/>
            <a:ext cx="6408712" cy="1241237"/>
          </a:xfrm>
          <a:prstGeom prst="rect">
            <a:avLst/>
          </a:prstGeom>
        </p:spPr>
        <p:txBody>
          <a:bodyPr wrap="square">
            <a:spAutoFit/>
          </a:bodyPr>
          <a:lstStyle/>
          <a:p>
            <a:pPr algn="ctr" defTabSz="1219170"/>
            <a:r>
              <a:rPr lang="fr-FR" sz="3733" b="1" dirty="0">
                <a:solidFill>
                  <a:prstClr val="white"/>
                </a:solidFill>
                <a:latin typeface="Book Antiqua" pitchFamily="18" charset="0"/>
              </a:rPr>
              <a:t>De nos têtes, viens ôter</a:t>
            </a:r>
          </a:p>
          <a:p>
            <a:pPr algn="ctr" defTabSz="1219170"/>
            <a:r>
              <a:rPr lang="fr-FR" sz="3733" b="1" dirty="0">
                <a:solidFill>
                  <a:prstClr val="white"/>
                </a:solidFill>
                <a:latin typeface="Book Antiqua" pitchFamily="18" charset="0"/>
              </a:rPr>
              <a:t>Tout sommeil et distraction</a:t>
            </a:r>
          </a:p>
        </p:txBody>
      </p:sp>
      <p:sp>
        <p:nvSpPr>
          <p:cNvPr id="2" name="ZoneTexte 1">
            <a:extLst>
              <a:ext uri="{FF2B5EF4-FFF2-40B4-BE49-F238E27FC236}">
                <a16:creationId xmlns:a16="http://schemas.microsoft.com/office/drawing/2014/main" id="{1CA60892-5D89-06DF-2657-AFDA30544FD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ynou</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4" name="ZoneTexte 3">
            <a:hlinkClick r:id="rId2" action="ppaction://hlinksldjump"/>
            <a:extLst>
              <a:ext uri="{FF2B5EF4-FFF2-40B4-BE49-F238E27FC236}">
                <a16:creationId xmlns:a16="http://schemas.microsoft.com/office/drawing/2014/main" id="{D8974797-A62A-1603-9050-91834DD1D01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16254175"/>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483776411"/>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15. Autant de visions variées</a:t>
                      </a:r>
                    </a:p>
                    <a:p>
                      <a:pPr algn="l"/>
                      <a:r>
                        <a:rPr lang="fr-FR" sz="3200" b="1" kern="1200" dirty="0">
                          <a:solidFill>
                            <a:prstClr val="white"/>
                          </a:solidFill>
                          <a:latin typeface="Book Antiqua" pitchFamily="18" charset="0"/>
                          <a:ea typeface="+mn-ea"/>
                          <a:cs typeface="+mn-cs"/>
                        </a:rPr>
                        <a:t>Anges avec six ailes, voyez</a:t>
                      </a:r>
                    </a:p>
                    <a:p>
                      <a:pPr algn="l"/>
                      <a:r>
                        <a:rPr lang="fr-FR" sz="3200" b="1" kern="1200" dirty="0">
                          <a:solidFill>
                            <a:prstClr val="white"/>
                          </a:solidFill>
                          <a:latin typeface="Book Antiqua" pitchFamily="18" charset="0"/>
                          <a:ea typeface="+mn-ea"/>
                          <a:cs typeface="+mn-cs"/>
                        </a:rPr>
                        <a:t>Vous les entendez crier</a:t>
                      </a:r>
                    </a:p>
                    <a:p>
                      <a:pPr algn="l"/>
                      <a:r>
                        <a:rPr lang="fr-FR" sz="3200" b="1" kern="1200" dirty="0">
                          <a:solidFill>
                            <a:prstClr val="white"/>
                          </a:solidFill>
                          <a:latin typeface="Book Antiqua" pitchFamily="18" charset="0"/>
                          <a:ea typeface="+mn-ea"/>
                          <a:cs typeface="+mn-cs"/>
                        </a:rPr>
                        <a:t>Amen Alléluia</a:t>
                      </a:r>
                    </a:p>
                  </a:txBody>
                  <a:tcPr/>
                </a:tc>
                <a:tc>
                  <a:txBody>
                    <a:bodyPr/>
                    <a:lstStyle/>
                    <a:p>
                      <a:pPr algn="r" rtl="1"/>
                      <a:r>
                        <a:rPr lang="ar-EG" sz="4000" b="0" kern="1200" dirty="0">
                          <a:solidFill>
                            <a:prstClr val="white"/>
                          </a:solidFill>
                          <a:latin typeface="+mn-lt"/>
                          <a:ea typeface="+mn-ea"/>
                          <a:cs typeface="+mn-cs"/>
                        </a:rPr>
                        <a:t>+منظر </a:t>
                      </a:r>
                      <a:r>
                        <a:rPr lang="ar-EG" sz="4000" b="0" kern="1200" dirty="0" err="1">
                          <a:solidFill>
                            <a:prstClr val="white"/>
                          </a:solidFill>
                          <a:latin typeface="+mn-lt"/>
                          <a:ea typeface="+mn-ea"/>
                          <a:cs typeface="+mn-cs"/>
                        </a:rPr>
                        <a:t>بانواع</a:t>
                      </a:r>
                      <a:r>
                        <a:rPr lang="ar-EG" sz="4000" b="0" kern="1200" dirty="0">
                          <a:solidFill>
                            <a:prstClr val="white"/>
                          </a:solidFill>
                          <a:latin typeface="+mn-lt"/>
                          <a:ea typeface="+mn-ea"/>
                          <a:cs typeface="+mn-cs"/>
                        </a:rPr>
                        <a:t> شتى</a:t>
                      </a:r>
                    </a:p>
                    <a:p>
                      <a:pPr algn="r" rtl="1"/>
                      <a:r>
                        <a:rPr lang="ar-EG" sz="4000" b="0" kern="1200" dirty="0" err="1">
                          <a:solidFill>
                            <a:prstClr val="white"/>
                          </a:solidFill>
                          <a:latin typeface="+mn-lt"/>
                          <a:ea typeface="+mn-ea"/>
                          <a:cs typeface="+mn-cs"/>
                        </a:rPr>
                        <a:t>سارافيم</a:t>
                      </a:r>
                      <a:r>
                        <a:rPr lang="ar-EG" sz="4000" b="0" kern="1200" dirty="0">
                          <a:solidFill>
                            <a:prstClr val="white"/>
                          </a:solidFill>
                          <a:latin typeface="+mn-lt"/>
                          <a:ea typeface="+mn-ea"/>
                          <a:cs typeface="+mn-cs"/>
                        </a:rPr>
                        <a:t> بأجنحة ستة</a:t>
                      </a:r>
                    </a:p>
                    <a:p>
                      <a:pPr algn="r" rtl="1"/>
                      <a:r>
                        <a:rPr lang="ar-EG" sz="4000" b="0" kern="1200" dirty="0">
                          <a:solidFill>
                            <a:prstClr val="white"/>
                          </a:solidFill>
                          <a:latin typeface="+mn-lt"/>
                          <a:ea typeface="+mn-ea"/>
                          <a:cs typeface="+mn-cs"/>
                        </a:rPr>
                        <a:t>يصيحون بلا سكته</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16. Les vingt-quatre prêtres assis</a:t>
                      </a:r>
                    </a:p>
                    <a:p>
                      <a:r>
                        <a:rPr lang="fr-FR" sz="3200" b="1" kern="1200" dirty="0">
                          <a:solidFill>
                            <a:prstClr val="white"/>
                          </a:solidFill>
                          <a:latin typeface="Book Antiqua" pitchFamily="18" charset="0"/>
                          <a:ea typeface="+mn-ea"/>
                          <a:cs typeface="+mn-cs"/>
                        </a:rPr>
                        <a:t>Couronnés d’or fin, qui prient</a:t>
                      </a:r>
                    </a:p>
                    <a:p>
                      <a:r>
                        <a:rPr lang="fr-FR" sz="3200" b="1" kern="1200" dirty="0">
                          <a:solidFill>
                            <a:prstClr val="white"/>
                          </a:solidFill>
                          <a:latin typeface="Book Antiqua" pitchFamily="18" charset="0"/>
                          <a:ea typeface="+mn-ea"/>
                          <a:cs typeface="+mn-cs"/>
                        </a:rPr>
                        <a:t>Louent sans cesse Jésus-Christ</a:t>
                      </a:r>
                    </a:p>
                    <a:p>
                      <a:r>
                        <a:rPr lang="fr-FR" sz="3200" b="1" kern="1200" dirty="0">
                          <a:solidFill>
                            <a:prstClr val="white"/>
                          </a:solidFill>
                          <a:latin typeface="Book Antiqua" pitchFamily="18" charset="0"/>
                          <a:ea typeface="+mn-ea"/>
                          <a:cs typeface="+mn-cs"/>
                        </a:rPr>
                        <a:t>Amen Alléluia</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+والأربعة وعشرون قسيس</a:t>
                      </a:r>
                    </a:p>
                    <a:p>
                      <a:pPr algn="r" rtl="1"/>
                      <a:r>
                        <a:rPr lang="ar-EG" sz="4000" b="0" kern="1200" dirty="0">
                          <a:solidFill>
                            <a:prstClr val="white"/>
                          </a:solidFill>
                          <a:latin typeface="+mn-lt"/>
                          <a:ea typeface="+mn-ea"/>
                          <a:cs typeface="+mn-cs"/>
                        </a:rPr>
                        <a:t>كهنة بمقام نفيس</a:t>
                      </a:r>
                    </a:p>
                    <a:p>
                      <a:pPr algn="r" rtl="1"/>
                      <a:r>
                        <a:rPr lang="ar-EG" sz="4000" b="0" kern="1200" dirty="0">
                          <a:solidFill>
                            <a:prstClr val="white"/>
                          </a:solidFill>
                          <a:latin typeface="+mn-lt"/>
                          <a:ea typeface="+mn-ea"/>
                          <a:cs typeface="+mn-cs"/>
                        </a:rPr>
                        <a:t>يصيحون بالتقديس</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C5A919E4-86C7-3F3F-D639-E44CF045CD1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`o :</a:t>
            </a:r>
            <a:r>
              <a:rPr lang="fr-FR" sz="1600" dirty="0" err="1">
                <a:solidFill>
                  <a:prstClr val="white"/>
                </a:solidFill>
                <a:latin typeface="CS Avva Shenouda" pitchFamily="34" charset="0"/>
              </a:rPr>
              <a:t>eoc</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A4D461C7-F4B9-AD42-0ECC-BB0B6CFBC9E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37262218"/>
      </p:ext>
    </p:extLst>
  </p:cSld>
  <p:clrMapOvr>
    <a:masterClrMapping/>
  </p:clrMapOvr>
</p:sld>
</file>

<file path=ppt/slides/slide80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279576" y="2639237"/>
            <a:ext cx="7848872" cy="2554545"/>
          </a:xfrm>
          <a:prstGeom prst="rect">
            <a:avLst/>
          </a:prstGeom>
        </p:spPr>
        <p:txBody>
          <a:bodyPr wrap="square">
            <a:spAutoFit/>
          </a:bodyPr>
          <a:lstStyle/>
          <a:p>
            <a:pPr marL="0" marR="0" lvl="0" indent="0" algn="ctr" defTabSz="914273" rtl="1" eaLnBrk="1" fontAlgn="auto" latinLnBrk="0" hangingPunct="1">
              <a:lnSpc>
                <a:spcPct val="100000"/>
              </a:lnSpc>
              <a:spcBef>
                <a:spcPts val="0"/>
              </a:spcBef>
              <a:spcAft>
                <a:spcPts val="0"/>
              </a:spcAft>
              <a:buClrTx/>
              <a:buSzTx/>
              <a:buFontTx/>
              <a:buNone/>
              <a:tabLst/>
              <a:defRPr/>
            </a:pPr>
            <a:r>
              <a:rPr kumimoji="0" lang="fr-FR" sz="4000" b="0" i="0" u="none" strike="noStrike" kern="1200" cap="none" spc="0" normalizeH="0" baseline="0" noProof="0" dirty="0">
                <a:ln>
                  <a:noFill/>
                </a:ln>
                <a:solidFill>
                  <a:prstClr val="white"/>
                </a:solidFill>
                <a:effectLst/>
                <a:uLnTx/>
                <a:uFillTx/>
                <a:latin typeface="Book Antiqua" pitchFamily="18" charset="0"/>
                <a:ea typeface="+mn-ea"/>
                <a:cs typeface="+mn-cs"/>
              </a:rPr>
              <a:t>Cantique pour les Saints </a:t>
            </a:r>
          </a:p>
          <a:p>
            <a:pPr marL="0" marR="0" lvl="0" indent="0" algn="ctr" defTabSz="914273" rtl="1" eaLnBrk="1" fontAlgn="auto" latinLnBrk="0" hangingPunct="1">
              <a:lnSpc>
                <a:spcPct val="100000"/>
              </a:lnSpc>
              <a:spcBef>
                <a:spcPts val="0"/>
              </a:spcBef>
              <a:spcAft>
                <a:spcPts val="0"/>
              </a:spcAft>
              <a:buClrTx/>
              <a:buSzTx/>
              <a:buFontTx/>
              <a:buNone/>
              <a:tabLst/>
              <a:defRPr/>
            </a:pPr>
            <a:r>
              <a:rPr kumimoji="0" lang="fr-FR" sz="4000" b="0" i="0" u="none" strike="noStrike" kern="1200" cap="none" spc="0" normalizeH="0" baseline="0" noProof="0" dirty="0">
                <a:ln>
                  <a:noFill/>
                </a:ln>
                <a:solidFill>
                  <a:prstClr val="white"/>
                </a:solidFill>
                <a:effectLst/>
                <a:uLnTx/>
                <a:uFillTx/>
                <a:latin typeface="Book Antiqua" pitchFamily="18" charset="0"/>
                <a:ea typeface="+mn-ea"/>
                <a:cs typeface="+mn-cs"/>
              </a:rPr>
              <a:t>Maxime et </a:t>
            </a:r>
            <a:r>
              <a:rPr kumimoji="0" lang="fr-FR" sz="4000" b="0" i="0" u="none" strike="noStrike" kern="1200" cap="none" spc="0" normalizeH="0" baseline="0" noProof="0" dirty="0" err="1">
                <a:ln>
                  <a:noFill/>
                </a:ln>
                <a:solidFill>
                  <a:prstClr val="white"/>
                </a:solidFill>
                <a:effectLst/>
                <a:uLnTx/>
                <a:uFillTx/>
                <a:latin typeface="Book Antiqua" pitchFamily="18" charset="0"/>
                <a:ea typeface="+mn-ea"/>
                <a:cs typeface="+mn-cs"/>
              </a:rPr>
              <a:t>Dométien</a:t>
            </a:r>
            <a:endParaRPr kumimoji="0" lang="fr-FR" sz="4000" b="0" i="0" u="none" strike="noStrike" kern="1200" cap="none" spc="0" normalizeH="0" baseline="0" noProof="0" dirty="0">
              <a:ln>
                <a:noFill/>
              </a:ln>
              <a:solidFill>
                <a:prstClr val="white"/>
              </a:solidFill>
              <a:effectLst/>
              <a:uLnTx/>
              <a:uFillTx/>
              <a:latin typeface="Book Antiqua" pitchFamily="18" charset="0"/>
              <a:ea typeface="+mn-ea"/>
              <a:cs typeface="+mn-cs"/>
            </a:endParaRPr>
          </a:p>
          <a:p>
            <a:pPr marL="0" marR="0" lvl="0" indent="0" algn="ctr" defTabSz="914273" rtl="1" eaLnBrk="1" fontAlgn="auto" latinLnBrk="0" hangingPunct="1">
              <a:lnSpc>
                <a:spcPct val="100000"/>
              </a:lnSpc>
              <a:spcBef>
                <a:spcPts val="0"/>
              </a:spcBef>
              <a:spcAft>
                <a:spcPts val="0"/>
              </a:spcAft>
              <a:buClrTx/>
              <a:buSzTx/>
              <a:buFontTx/>
              <a:buNone/>
              <a:tabLst/>
              <a:defRPr/>
            </a:pPr>
            <a:endParaRPr kumimoji="0" lang="fr-FR" sz="4000" b="0" i="0" u="none" strike="noStrike" kern="1200" cap="none" spc="0" normalizeH="0" baseline="0" noProof="0" dirty="0">
              <a:ln>
                <a:noFill/>
              </a:ln>
              <a:solidFill>
                <a:prstClr val="white"/>
              </a:solidFill>
              <a:effectLst/>
              <a:uLnTx/>
              <a:uFillTx/>
              <a:latin typeface="Book Antiqua" pitchFamily="18" charset="0"/>
              <a:ea typeface="+mn-ea"/>
              <a:cs typeface="+mn-cs"/>
            </a:endParaRPr>
          </a:p>
          <a:p>
            <a:pPr marL="0" marR="0" lvl="0" indent="0" algn="ctr" defTabSz="914273" rtl="1" eaLnBrk="1" fontAlgn="auto" latinLnBrk="0" hangingPunct="1">
              <a:lnSpc>
                <a:spcPct val="100000"/>
              </a:lnSpc>
              <a:spcBef>
                <a:spcPts val="0"/>
              </a:spcBef>
              <a:spcAft>
                <a:spcPts val="0"/>
              </a:spcAft>
              <a:buClrTx/>
              <a:buSzTx/>
              <a:buFontTx/>
              <a:buNone/>
              <a:tabLst/>
              <a:defRPr/>
            </a:pPr>
            <a:r>
              <a:rPr kumimoji="0" lang="ar-SA" sz="40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مديح آدام ـ أبدى باسم الإله</a:t>
            </a:r>
            <a:endPar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pPr marL="0" marR="0" lvl="0" indent="0" algn="l" defTabSz="914273" rtl="0" eaLnBrk="1" fontAlgn="auto" latinLnBrk="0" hangingPunct="1">
              <a:lnSpc>
                <a:spcPct val="100000"/>
              </a:lnSpc>
              <a:spcBef>
                <a:spcPts val="0"/>
              </a:spcBef>
              <a:spcAft>
                <a:spcPts val="0"/>
              </a:spcAft>
              <a:buClrTx/>
              <a:buSzTx/>
              <a:buFontTx/>
              <a:buNone/>
              <a:tabLst/>
              <a:defRPr/>
            </a:pPr>
            <a:r>
              <a:rPr kumimoji="0" lang="fr-FR" sz="1799" b="1" i="0" u="none" strike="noStrike" kern="1200" cap="none" spc="0" normalizeH="0" baseline="0" noProof="0" dirty="0">
                <a:ln>
                  <a:noFill/>
                </a:ln>
                <a:solidFill>
                  <a:prstClr val="white"/>
                </a:solidFill>
                <a:effectLst/>
                <a:uLnTx/>
                <a:uFillTx/>
                <a:latin typeface="Book Antiqua" pitchFamily="18" charset="0"/>
                <a:ea typeface="+mn-ea"/>
                <a:cs typeface="+mn-cs"/>
              </a:rPr>
              <a:t>Page 276 </a:t>
            </a:r>
          </a:p>
        </p:txBody>
      </p:sp>
      <p:sp>
        <p:nvSpPr>
          <p:cNvPr id="2" name="ZoneTexte 1">
            <a:extLst>
              <a:ext uri="{FF2B5EF4-FFF2-40B4-BE49-F238E27FC236}">
                <a16:creationId xmlns:a16="http://schemas.microsoft.com/office/drawing/2014/main" id="{20E09C17-75B7-6C92-0040-233CE6C4C9E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
        <p:nvSpPr>
          <p:cNvPr id="3" name="ZoneTexte 2">
            <a:hlinkClick r:id="rId3" action="ppaction://hlinksldjump"/>
            <a:extLst>
              <a:ext uri="{FF2B5EF4-FFF2-40B4-BE49-F238E27FC236}">
                <a16:creationId xmlns:a16="http://schemas.microsoft.com/office/drawing/2014/main" id="{58181051-4F17-B0D6-85B4-DEB4D061D60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9728837"/>
      </p:ext>
    </p:extLst>
  </p:cSld>
  <p:clrMapOvr>
    <a:masterClrMapping/>
  </p:clrMapOvr>
  <p:transition/>
</p:sld>
</file>

<file path=ppt/slides/slide80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772605794"/>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134813">
                  <a:extLst>
                    <a:ext uri="{9D8B030D-6E8A-4147-A177-3AD203B41FA5}">
                      <a16:colId xmlns:a16="http://schemas.microsoft.com/office/drawing/2014/main" val="20000"/>
                    </a:ext>
                  </a:extLst>
                </a:gridCol>
                <a:gridCol w="511234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 Au nom du Dieu vivant</a:t>
                      </a:r>
                    </a:p>
                    <a:p>
                      <a:pPr algn="l"/>
                      <a:r>
                        <a:rPr lang="fr-FR" sz="3200" b="1" kern="1200" dirty="0">
                          <a:solidFill>
                            <a:prstClr val="white"/>
                          </a:solidFill>
                          <a:latin typeface="Book Antiqua" pitchFamily="18" charset="0"/>
                          <a:ea typeface="+mn-ea"/>
                          <a:cs typeface="+mn-cs"/>
                        </a:rPr>
                        <a:t>Seigneur </a:t>
                      </a:r>
                      <a:r>
                        <a:rPr lang="fr-FR" sz="3200" b="1" kern="1200" dirty="0" err="1">
                          <a:solidFill>
                            <a:prstClr val="white"/>
                          </a:solidFill>
                          <a:latin typeface="CS Avva Shenouda" panose="020B7200000000000000" pitchFamily="34" charset="0"/>
                          <a:ea typeface="+mn-ea"/>
                          <a:cs typeface="+mn-cs"/>
                        </a:rPr>
                        <a:t>Iycouc</a:t>
                      </a:r>
                      <a:r>
                        <a:rPr lang="fr-FR" sz="3200" b="1" kern="1200" dirty="0">
                          <a:solidFill>
                            <a:prstClr val="white"/>
                          </a:solidFill>
                          <a:latin typeface="CS Avva Shenouda" panose="020B7200000000000000" pitchFamily="34" charset="0"/>
                          <a:ea typeface="+mn-ea"/>
                          <a:cs typeface="+mn-cs"/>
                        </a:rPr>
                        <a:t> Pi`,</a:t>
                      </a:r>
                      <a:r>
                        <a:rPr lang="fr-FR" sz="3200" b="1" kern="1200" dirty="0" err="1">
                          <a:solidFill>
                            <a:prstClr val="white"/>
                          </a:solidFill>
                          <a:latin typeface="CS Avva Shenouda" panose="020B7200000000000000" pitchFamily="34" charset="0"/>
                          <a:ea typeface="+mn-ea"/>
                          <a:cs typeface="+mn-cs"/>
                        </a:rPr>
                        <a:t>rictoc</a:t>
                      </a:r>
                      <a:endParaRPr lang="fr-FR" sz="3200" b="1" kern="1200" dirty="0">
                        <a:solidFill>
                          <a:prstClr val="white"/>
                        </a:solidFill>
                        <a:latin typeface="CS Avva Shenouda" panose="020B7200000000000000" pitchFamily="34" charset="0"/>
                        <a:ea typeface="+mn-ea"/>
                        <a:cs typeface="+mn-cs"/>
                      </a:endParaRPr>
                    </a:p>
                    <a:p>
                      <a:pPr algn="l"/>
                      <a:r>
                        <a:rPr lang="fr-FR" sz="3200" b="1" kern="1200" dirty="0">
                          <a:solidFill>
                            <a:prstClr val="white"/>
                          </a:solidFill>
                          <a:latin typeface="Book Antiqua" pitchFamily="18" charset="0"/>
                          <a:ea typeface="+mn-ea"/>
                          <a:cs typeface="+mn-cs"/>
                        </a:rPr>
                        <a:t>J’honore par ce chant</a:t>
                      </a:r>
                    </a:p>
                    <a:p>
                      <a:pPr algn="l"/>
                      <a:r>
                        <a:rPr lang="fr-FR" sz="3200" b="1" kern="1200" dirty="0" err="1">
                          <a:solidFill>
                            <a:prstClr val="white"/>
                          </a:solidFill>
                          <a:latin typeface="Book Antiqua" pitchFamily="18" charset="0"/>
                          <a:ea typeface="+mn-ea"/>
                          <a:cs typeface="+mn-cs"/>
                        </a:rPr>
                        <a:t>Maximos</a:t>
                      </a:r>
                      <a:r>
                        <a:rPr lang="fr-FR" sz="3200" b="1" kern="1200" dirty="0">
                          <a:solidFill>
                            <a:prstClr val="white"/>
                          </a:solidFill>
                          <a:latin typeface="Book Antiqua" pitchFamily="18" charset="0"/>
                          <a:ea typeface="+mn-ea"/>
                          <a:cs typeface="+mn-cs"/>
                        </a:rPr>
                        <a:t> et </a:t>
                      </a:r>
                      <a:r>
                        <a:rPr lang="fr-FR" sz="3200" b="1" kern="1200" dirty="0" err="1">
                          <a:solidFill>
                            <a:prstClr val="white"/>
                          </a:solidFill>
                          <a:latin typeface="Book Antiqua" pitchFamily="18" charset="0"/>
                          <a:ea typeface="+mn-ea"/>
                          <a:cs typeface="+mn-cs"/>
                        </a:rPr>
                        <a:t>Dometios</a:t>
                      </a:r>
                      <a:endParaRPr lang="fr-FR" sz="32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أبدى باسم الإله </a:t>
                      </a:r>
                    </a:p>
                    <a:p>
                      <a:pPr algn="r" rtl="1"/>
                      <a:r>
                        <a:rPr lang="ar-EG" sz="4000" b="0" kern="1200" dirty="0">
                          <a:solidFill>
                            <a:prstClr val="white"/>
                          </a:solidFill>
                          <a:latin typeface="+mn-lt"/>
                          <a:ea typeface="+mn-ea"/>
                          <a:cs typeface="+mn-cs"/>
                        </a:rPr>
                        <a:t>سيدنا </a:t>
                      </a:r>
                      <a:r>
                        <a:rPr lang="fr-FR" sz="3200" b="1" kern="1200" dirty="0" err="1">
                          <a:solidFill>
                            <a:prstClr val="white"/>
                          </a:solidFill>
                          <a:latin typeface="CS Avva Shenouda" panose="020B7200000000000000" pitchFamily="34" charset="0"/>
                          <a:ea typeface="+mn-ea"/>
                          <a:cs typeface="+mn-cs"/>
                        </a:rPr>
                        <a:t>Iycouc</a:t>
                      </a:r>
                      <a:r>
                        <a:rPr lang="fr-FR" sz="3200" b="1" kern="1200" baseline="0" dirty="0">
                          <a:solidFill>
                            <a:prstClr val="white"/>
                          </a:solidFill>
                          <a:latin typeface="CS Avva Shenouda" panose="020B7200000000000000" pitchFamily="34" charset="0"/>
                          <a:ea typeface="+mn-ea"/>
                          <a:cs typeface="+mn-cs"/>
                        </a:rPr>
                        <a:t> </a:t>
                      </a:r>
                      <a:r>
                        <a:rPr lang="fr-FR" sz="3200" b="1" kern="1200" dirty="0">
                          <a:solidFill>
                            <a:prstClr val="white"/>
                          </a:solidFill>
                          <a:latin typeface="CS Avva Shenouda" panose="020B7200000000000000" pitchFamily="34" charset="0"/>
                          <a:ea typeface="+mn-ea"/>
                          <a:cs typeface="+mn-cs"/>
                        </a:rPr>
                        <a:t>Pi`,</a:t>
                      </a:r>
                      <a:r>
                        <a:rPr lang="fr-FR" sz="3200" b="1" kern="1200" dirty="0" err="1">
                          <a:solidFill>
                            <a:prstClr val="white"/>
                          </a:solidFill>
                          <a:latin typeface="CS Avva Shenouda" panose="020B7200000000000000" pitchFamily="34" charset="0"/>
                          <a:ea typeface="+mn-ea"/>
                          <a:cs typeface="+mn-cs"/>
                        </a:rPr>
                        <a:t>rictoc</a:t>
                      </a:r>
                      <a:endParaRPr lang="ar-EG" sz="3200" b="1" kern="1200" dirty="0">
                        <a:solidFill>
                          <a:prstClr val="white"/>
                        </a:solidFill>
                        <a:latin typeface="CS Avva Shenouda" panose="020B7200000000000000" pitchFamily="34" charset="0"/>
                        <a:ea typeface="+mn-ea"/>
                        <a:cs typeface="+mn-cs"/>
                      </a:endParaRPr>
                    </a:p>
                    <a:p>
                      <a:pPr algn="r" rtl="1"/>
                      <a:r>
                        <a:rPr lang="ar-EG" sz="4000" b="0" kern="1200" dirty="0">
                          <a:solidFill>
                            <a:prstClr val="white"/>
                          </a:solidFill>
                          <a:latin typeface="+mn-lt"/>
                          <a:ea typeface="+mn-ea"/>
                          <a:cs typeface="+mn-cs"/>
                        </a:rPr>
                        <a:t>وأمدح في شرف معنى </a:t>
                      </a:r>
                    </a:p>
                    <a:p>
                      <a:pPr algn="r" rtl="1"/>
                      <a:r>
                        <a:rPr lang="ar-EG" sz="4000" b="0" kern="1200" dirty="0" err="1">
                          <a:solidFill>
                            <a:prstClr val="white"/>
                          </a:solidFill>
                          <a:latin typeface="+mn-lt"/>
                          <a:ea typeface="+mn-ea"/>
                          <a:cs typeface="+mn-cs"/>
                        </a:rPr>
                        <a:t>مكسيموس</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ودوماديوس</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 Ô Vierge au nom béni</a:t>
                      </a:r>
                    </a:p>
                    <a:p>
                      <a:r>
                        <a:rPr lang="fr-FR" sz="3200" b="1" kern="1200" dirty="0">
                          <a:solidFill>
                            <a:prstClr val="white"/>
                          </a:solidFill>
                          <a:latin typeface="Book Antiqua" pitchFamily="18" charset="0"/>
                          <a:ea typeface="+mn-ea"/>
                          <a:cs typeface="+mn-cs"/>
                        </a:rPr>
                        <a:t>Marie </a:t>
                      </a:r>
                      <a:r>
                        <a:rPr lang="fr-FR" sz="3200" b="1" kern="1200" dirty="0">
                          <a:solidFill>
                            <a:prstClr val="white"/>
                          </a:solidFill>
                          <a:latin typeface="CS Avva Shenouda" panose="020B7200000000000000" pitchFamily="34" charset="0"/>
                          <a:ea typeface="+mn-ea"/>
                          <a:cs typeface="+mn-cs"/>
                        </a:rPr>
                        <a:t>]</a:t>
                      </a:r>
                      <a:r>
                        <a:rPr lang="fr-FR" sz="3200" b="1" kern="1200" dirty="0" err="1">
                          <a:solidFill>
                            <a:prstClr val="white"/>
                          </a:solidFill>
                          <a:latin typeface="CS Avva Shenouda" panose="020B7200000000000000" pitchFamily="34" charset="0"/>
                          <a:ea typeface="+mn-ea"/>
                          <a:cs typeface="+mn-cs"/>
                        </a:rPr>
                        <a:t>par;enoc</a:t>
                      </a:r>
                      <a:endParaRPr lang="fr-FR" sz="3200" b="1" kern="1200" dirty="0">
                        <a:solidFill>
                          <a:prstClr val="white"/>
                        </a:solidFill>
                        <a:latin typeface="CS Avva Shenouda" panose="020B7200000000000000" pitchFamily="34" charset="0"/>
                        <a:ea typeface="+mn-ea"/>
                        <a:cs typeface="+mn-cs"/>
                      </a:endParaRPr>
                    </a:p>
                    <a:p>
                      <a:r>
                        <a:rPr lang="fr-FR" sz="3200" b="1" kern="1200" dirty="0">
                          <a:solidFill>
                            <a:prstClr val="white"/>
                          </a:solidFill>
                          <a:latin typeface="Book Antiqua" pitchFamily="18" charset="0"/>
                          <a:ea typeface="+mn-ea"/>
                          <a:cs typeface="+mn-cs"/>
                        </a:rPr>
                        <a:t>Inspire le récit</a:t>
                      </a:r>
                    </a:p>
                    <a:p>
                      <a:r>
                        <a:rPr lang="fr-FR" sz="3200" b="1" kern="1200" dirty="0" err="1">
                          <a:solidFill>
                            <a:prstClr val="white"/>
                          </a:solidFill>
                          <a:latin typeface="Book Antiqua" pitchFamily="18" charset="0"/>
                          <a:ea typeface="+mn-ea"/>
                          <a:cs typeface="+mn-cs"/>
                        </a:rPr>
                        <a:t>Tseri</a:t>
                      </a:r>
                      <a:r>
                        <a:rPr lang="fr-FR" sz="3200" b="1" kern="1200" dirty="0">
                          <a:solidFill>
                            <a:prstClr val="white"/>
                          </a:solidFill>
                          <a:latin typeface="Book Antiqua" pitchFamily="18" charset="0"/>
                          <a:ea typeface="+mn-ea"/>
                          <a:cs typeface="+mn-cs"/>
                        </a:rPr>
                        <a:t> </a:t>
                      </a:r>
                      <a:r>
                        <a:rPr lang="fr-FR" sz="3200" b="1" kern="1200" dirty="0" err="1">
                          <a:solidFill>
                            <a:prstClr val="white"/>
                          </a:solidFill>
                          <a:latin typeface="Book Antiqua" pitchFamily="18" charset="0"/>
                          <a:ea typeface="+mn-ea"/>
                          <a:cs typeface="+mn-cs"/>
                        </a:rPr>
                        <a:t>nnidikeoc</a:t>
                      </a:r>
                      <a:endParaRPr lang="fr-FR" sz="3200" b="1" kern="1200" dirty="0">
                        <a:solidFill>
                          <a:prstClr val="white"/>
                        </a:solidFill>
                        <a:latin typeface="Book Antiqua" pitchFamily="18"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بدء كل كلامى </a:t>
                      </a:r>
                    </a:p>
                    <a:p>
                      <a:pPr algn="r" rtl="1"/>
                      <a:r>
                        <a:rPr lang="ar-EG" sz="4000" b="0" kern="1200" dirty="0">
                          <a:solidFill>
                            <a:prstClr val="white"/>
                          </a:solidFill>
                          <a:latin typeface="+mn-lt"/>
                          <a:ea typeface="+mn-ea"/>
                          <a:cs typeface="+mn-cs"/>
                        </a:rPr>
                        <a:t>في مريم</a:t>
                      </a:r>
                      <a:r>
                        <a:rPr lang="fr-FR" sz="4000" b="0" kern="1200" dirty="0">
                          <a:solidFill>
                            <a:prstClr val="white"/>
                          </a:solidFill>
                          <a:latin typeface="+mn-lt"/>
                          <a:ea typeface="+mn-ea"/>
                          <a:cs typeface="+mn-cs"/>
                        </a:rPr>
                        <a:t>   </a:t>
                      </a:r>
                      <a:r>
                        <a:rPr lang="fr-FR" sz="3200" b="1" kern="1200" dirty="0">
                          <a:solidFill>
                            <a:prstClr val="white"/>
                          </a:solidFill>
                          <a:latin typeface="CS Avva Shenouda" panose="020B7200000000000000" pitchFamily="34" charset="0"/>
                          <a:ea typeface="+mn-ea"/>
                          <a:cs typeface="+mn-cs"/>
                        </a:rPr>
                        <a:t>]</a:t>
                      </a:r>
                      <a:r>
                        <a:rPr lang="fr-FR" sz="3200" b="1" kern="1200" dirty="0" err="1">
                          <a:solidFill>
                            <a:prstClr val="white"/>
                          </a:solidFill>
                          <a:latin typeface="CS Avva Shenouda" panose="020B7200000000000000" pitchFamily="34" charset="0"/>
                          <a:ea typeface="+mn-ea"/>
                          <a:cs typeface="+mn-cs"/>
                        </a:rPr>
                        <a:t>par;enoc</a:t>
                      </a:r>
                      <a:r>
                        <a:rPr lang="fr-FR" sz="3200" b="1" kern="1200" dirty="0">
                          <a:solidFill>
                            <a:prstClr val="white"/>
                          </a:solidFill>
                          <a:latin typeface="CS Avva Shenouda" panose="020B7200000000000000" pitchFamily="34" charset="0"/>
                          <a:ea typeface="+mn-ea"/>
                          <a:cs typeface="+mn-cs"/>
                        </a:rPr>
                        <a:t> </a:t>
                      </a:r>
                      <a:r>
                        <a:rPr lang="ar-EG" sz="3200" b="1" kern="1200" dirty="0">
                          <a:solidFill>
                            <a:prstClr val="white"/>
                          </a:solidFill>
                          <a:latin typeface="CS Avva Shenouda" panose="020B7200000000000000" pitchFamily="34" charset="0"/>
                          <a:ea typeface="+mn-ea"/>
                          <a:cs typeface="+mn-cs"/>
                        </a:rPr>
                        <a:t>  </a:t>
                      </a:r>
                    </a:p>
                    <a:p>
                      <a:pPr algn="r" rtl="1"/>
                      <a:r>
                        <a:rPr lang="ar-EG" sz="4000" b="0" kern="1200" dirty="0">
                          <a:solidFill>
                            <a:prstClr val="white"/>
                          </a:solidFill>
                          <a:latin typeface="+mn-lt"/>
                          <a:ea typeface="+mn-ea"/>
                          <a:cs typeface="+mn-cs"/>
                        </a:rPr>
                        <a:t>تساعدنى</a:t>
                      </a:r>
                      <a:r>
                        <a:rPr lang="ar-EG" sz="4000" b="0" kern="1200" baseline="0" dirty="0">
                          <a:solidFill>
                            <a:prstClr val="white"/>
                          </a:solidFill>
                          <a:latin typeface="+mn-lt"/>
                          <a:ea typeface="+mn-ea"/>
                          <a:cs typeface="+mn-cs"/>
                        </a:rPr>
                        <a:t> في نظامي</a:t>
                      </a:r>
                      <a:endParaRPr lang="ar-EG" sz="4000" b="0" kern="1200" dirty="0">
                        <a:solidFill>
                          <a:prstClr val="white"/>
                        </a:solidFill>
                        <a:latin typeface="+mn-lt"/>
                        <a:ea typeface="+mn-ea"/>
                        <a:cs typeface="+mn-cs"/>
                      </a:endParaRPr>
                    </a:p>
                    <a:p>
                      <a:pPr algn="r" rtl="1"/>
                      <a:r>
                        <a:rPr lang="fr-FR" sz="3200" b="1" kern="1200" dirty="0">
                          <a:solidFill>
                            <a:prstClr val="white"/>
                          </a:solidFill>
                          <a:latin typeface="CS Avva Shenouda" panose="020B7200000000000000" pitchFamily="34" charset="0"/>
                          <a:ea typeface="+mn-ea"/>
                          <a:cs typeface="+mn-cs"/>
                        </a:rPr>
                        <a:t>`</a:t>
                      </a:r>
                      <a:r>
                        <a:rPr lang="fr-FR" sz="3200" b="0" kern="1200" dirty="0" err="1">
                          <a:solidFill>
                            <a:prstClr val="white"/>
                          </a:solidFill>
                          <a:latin typeface="CS Avva Shenouda" pitchFamily="34" charset="0"/>
                          <a:ea typeface="+mn-ea"/>
                          <a:cs typeface="+mn-cs"/>
                        </a:rPr>
                        <a:t>Tseri</a:t>
                      </a:r>
                      <a:r>
                        <a:rPr lang="fr-FR" sz="3200" b="0" kern="1200" baseline="0" dirty="0">
                          <a:solidFill>
                            <a:prstClr val="white"/>
                          </a:solidFill>
                          <a:latin typeface="CS Avva Shenouda" pitchFamily="34" charset="0"/>
                          <a:ea typeface="+mn-ea"/>
                          <a:cs typeface="+mn-cs"/>
                        </a:rPr>
                        <a:t> </a:t>
                      </a:r>
                      <a:r>
                        <a:rPr lang="fr-FR" sz="3200" b="1" kern="1200" dirty="0">
                          <a:solidFill>
                            <a:prstClr val="white"/>
                          </a:solidFill>
                          <a:latin typeface="CS Avva Shenouda" panose="020B7200000000000000" pitchFamily="34" charset="0"/>
                          <a:ea typeface="+mn-ea"/>
                          <a:cs typeface="+mn-cs"/>
                        </a:rPr>
                        <a:t>`</a:t>
                      </a:r>
                      <a:r>
                        <a:rPr lang="fr-FR" sz="3200" b="0" kern="1200" baseline="0" dirty="0" err="1">
                          <a:solidFill>
                            <a:prstClr val="white"/>
                          </a:solidFill>
                          <a:latin typeface="CS Avva Shenouda" pitchFamily="34" charset="0"/>
                          <a:ea typeface="+mn-ea"/>
                          <a:cs typeface="+mn-cs"/>
                        </a:rPr>
                        <a:t>nnidikeoc</a:t>
                      </a:r>
                      <a:endParaRPr lang="ar-EG" sz="3200" b="0" kern="1200" dirty="0">
                        <a:solidFill>
                          <a:prstClr val="white"/>
                        </a:solidFill>
                        <a:latin typeface="CS Avva Shenouda" pitchFamily="34" charset="0"/>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F68CF503-EC97-7BC1-4F4D-323D5BD5C30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6CC43EBC-6038-E5E0-CAB8-879A2CD0751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30689457"/>
      </p:ext>
    </p:extLst>
  </p:cSld>
  <p:clrMapOvr>
    <a:masterClrMapping/>
  </p:clrMapOvr>
  <p:transition/>
</p:sld>
</file>

<file path=ppt/slides/slide80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nvGraphicFramePr>
        <p:xfrm>
          <a:off x="457200" y="332656"/>
          <a:ext cx="11247156" cy="5919936"/>
        </p:xfrm>
        <a:graphic>
          <a:graphicData uri="http://schemas.openxmlformats.org/drawingml/2006/table">
            <a:tbl>
              <a:tblPr firstRow="1" bandRow="1">
                <a:tableStyleId>{2D5ABB26-0587-4C30-8999-92F81FD0307C}</a:tableStyleId>
              </a:tblPr>
              <a:tblGrid>
                <a:gridCol w="5391199">
                  <a:extLst>
                    <a:ext uri="{9D8B030D-6E8A-4147-A177-3AD203B41FA5}">
                      <a16:colId xmlns:a16="http://schemas.microsoft.com/office/drawing/2014/main" val="20000"/>
                    </a:ext>
                  </a:extLst>
                </a:gridCol>
                <a:gridCol w="5855957">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 Par toi Vierge Marie</a:t>
                      </a:r>
                    </a:p>
                    <a:p>
                      <a:pPr algn="l"/>
                      <a:r>
                        <a:rPr lang="fr-FR" sz="3200" b="1" kern="1200" dirty="0">
                          <a:solidFill>
                            <a:prstClr val="white"/>
                          </a:solidFill>
                          <a:latin typeface="Book Antiqua" pitchFamily="18" charset="0"/>
                          <a:ea typeface="+mn-ea"/>
                          <a:cs typeface="+mn-cs"/>
                        </a:rPr>
                        <a:t>Je loue ton Fils </a:t>
                      </a:r>
                      <a:r>
                        <a:rPr lang="fr-FR" sz="3200" b="1" kern="1200" dirty="0" err="1">
                          <a:solidFill>
                            <a:prstClr val="white"/>
                          </a:solidFill>
                          <a:latin typeface="CS Avva Shenouda" panose="020B7200000000000000" pitchFamily="34" charset="0"/>
                          <a:ea typeface="+mn-ea"/>
                          <a:cs typeface="+mn-cs"/>
                        </a:rPr>
                        <a:t>Iycouc</a:t>
                      </a:r>
                      <a:endParaRPr lang="fr-FR" sz="3200" b="1" kern="1200" dirty="0">
                        <a:solidFill>
                          <a:prstClr val="white"/>
                        </a:solidFill>
                        <a:latin typeface="CS Avva Shenouda" panose="020B7200000000000000" pitchFamily="34" charset="0"/>
                        <a:ea typeface="+mn-ea"/>
                        <a:cs typeface="+mn-cs"/>
                      </a:endParaRPr>
                    </a:p>
                    <a:p>
                      <a:pPr algn="l"/>
                      <a:r>
                        <a:rPr lang="fr-FR" sz="3200" b="1" kern="1200" dirty="0">
                          <a:solidFill>
                            <a:prstClr val="white"/>
                          </a:solidFill>
                          <a:latin typeface="Book Antiqua" pitchFamily="18" charset="0"/>
                          <a:ea typeface="+mn-ea"/>
                          <a:cs typeface="+mn-cs"/>
                        </a:rPr>
                        <a:t>Et les frères bénis</a:t>
                      </a:r>
                    </a:p>
                    <a:p>
                      <a:pPr algn="l"/>
                      <a:r>
                        <a:rPr lang="fr-FR" sz="3200" b="1" kern="1200" dirty="0" err="1">
                          <a:solidFill>
                            <a:prstClr val="white"/>
                          </a:solidFill>
                          <a:latin typeface="Book Antiqua" pitchFamily="18" charset="0"/>
                          <a:ea typeface="+mn-ea"/>
                          <a:cs typeface="+mn-cs"/>
                        </a:rPr>
                        <a:t>Maximos</a:t>
                      </a:r>
                      <a:r>
                        <a:rPr lang="fr-FR" sz="3200" b="1" kern="1200" dirty="0">
                          <a:solidFill>
                            <a:prstClr val="white"/>
                          </a:solidFill>
                          <a:latin typeface="Book Antiqua" pitchFamily="18" charset="0"/>
                          <a:ea typeface="+mn-ea"/>
                          <a:cs typeface="+mn-cs"/>
                        </a:rPr>
                        <a:t> et </a:t>
                      </a:r>
                      <a:r>
                        <a:rPr lang="fr-FR" sz="3200" b="1" kern="1200" dirty="0" err="1">
                          <a:solidFill>
                            <a:prstClr val="white"/>
                          </a:solidFill>
                          <a:latin typeface="Book Antiqua" pitchFamily="18" charset="0"/>
                          <a:ea typeface="+mn-ea"/>
                          <a:cs typeface="+mn-cs"/>
                        </a:rPr>
                        <a:t>Dometios</a:t>
                      </a:r>
                      <a:endParaRPr lang="fr-FR" sz="32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 بك</a:t>
                      </a:r>
                      <a:r>
                        <a:rPr lang="ar-EG" sz="4000" b="0" kern="1200" baseline="0" dirty="0">
                          <a:solidFill>
                            <a:prstClr val="white"/>
                          </a:solidFill>
                          <a:latin typeface="+mn-lt"/>
                          <a:ea typeface="+mn-ea"/>
                          <a:cs typeface="+mn-cs"/>
                        </a:rPr>
                        <a:t>ِ يا </a:t>
                      </a:r>
                      <a:r>
                        <a:rPr lang="ar-EG" sz="4000" b="0" kern="1200" baseline="0" dirty="0" err="1">
                          <a:solidFill>
                            <a:prstClr val="white"/>
                          </a:solidFill>
                          <a:latin typeface="+mn-lt"/>
                          <a:ea typeface="+mn-ea"/>
                          <a:cs typeface="+mn-cs"/>
                        </a:rPr>
                        <a:t>ستى</a:t>
                      </a:r>
                      <a:r>
                        <a:rPr lang="ar-EG" sz="4000" b="0" kern="1200" baseline="0" dirty="0">
                          <a:solidFill>
                            <a:prstClr val="white"/>
                          </a:solidFill>
                          <a:latin typeface="+mn-lt"/>
                          <a:ea typeface="+mn-ea"/>
                          <a:cs typeface="+mn-cs"/>
                        </a:rPr>
                        <a:t> أتقوى</a:t>
                      </a:r>
                      <a:r>
                        <a:rPr lang="ar-EG" sz="4000" b="0" kern="1200" dirty="0">
                          <a:solidFill>
                            <a:prstClr val="white"/>
                          </a:solidFill>
                          <a:latin typeface="+mn-lt"/>
                          <a:ea typeface="+mn-ea"/>
                          <a:cs typeface="+mn-cs"/>
                        </a:rPr>
                        <a:t> </a:t>
                      </a:r>
                    </a:p>
                    <a:p>
                      <a:pPr algn="r" rtl="1"/>
                      <a:r>
                        <a:rPr lang="ar-EG" sz="4000" b="0" kern="1200" dirty="0">
                          <a:solidFill>
                            <a:prstClr val="white"/>
                          </a:solidFill>
                          <a:latin typeface="+mn-lt"/>
                          <a:ea typeface="+mn-ea"/>
                          <a:cs typeface="+mn-cs"/>
                        </a:rPr>
                        <a:t>وأسألك</a:t>
                      </a:r>
                      <a:r>
                        <a:rPr lang="ar-EG" sz="4000" b="0" kern="1200" baseline="0" dirty="0">
                          <a:solidFill>
                            <a:prstClr val="white"/>
                          </a:solidFill>
                          <a:latin typeface="+mn-lt"/>
                          <a:ea typeface="+mn-ea"/>
                          <a:cs typeface="+mn-cs"/>
                        </a:rPr>
                        <a:t> باسم </a:t>
                      </a:r>
                      <a:r>
                        <a:rPr lang="fr-FR" sz="3200" b="1" kern="1200" dirty="0" err="1">
                          <a:solidFill>
                            <a:prstClr val="white"/>
                          </a:solidFill>
                          <a:latin typeface="CS Avva Shenouda" panose="020B7200000000000000" pitchFamily="34" charset="0"/>
                          <a:ea typeface="+mn-ea"/>
                          <a:cs typeface="+mn-cs"/>
                        </a:rPr>
                        <a:t>Iycouc</a:t>
                      </a:r>
                      <a:endParaRPr lang="ar-EG" sz="3200" b="1" kern="1200" dirty="0">
                        <a:solidFill>
                          <a:prstClr val="white"/>
                        </a:solidFill>
                        <a:latin typeface="CS Avva Shenouda" panose="020B7200000000000000" pitchFamily="34" charset="0"/>
                        <a:ea typeface="+mn-ea"/>
                        <a:cs typeface="+mn-cs"/>
                      </a:endParaRPr>
                    </a:p>
                    <a:p>
                      <a:pPr algn="r" rtl="1"/>
                      <a:r>
                        <a:rPr lang="ar-EG" sz="4000" b="0" kern="1200" dirty="0">
                          <a:solidFill>
                            <a:prstClr val="white"/>
                          </a:solidFill>
                          <a:latin typeface="+mn-lt"/>
                          <a:ea typeface="+mn-ea"/>
                          <a:cs typeface="+mn-cs"/>
                        </a:rPr>
                        <a:t>تساعدينى</a:t>
                      </a:r>
                      <a:r>
                        <a:rPr lang="ar-EG" sz="4000" b="0" kern="1200" baseline="0" dirty="0">
                          <a:solidFill>
                            <a:prstClr val="white"/>
                          </a:solidFill>
                          <a:latin typeface="+mn-lt"/>
                          <a:ea typeface="+mn-ea"/>
                          <a:cs typeface="+mn-cs"/>
                        </a:rPr>
                        <a:t> في مديح الإخوة</a:t>
                      </a:r>
                      <a:r>
                        <a:rPr lang="ar-EG" sz="4000" b="0" kern="1200" dirty="0">
                          <a:solidFill>
                            <a:prstClr val="white"/>
                          </a:solidFill>
                          <a:latin typeface="+mn-lt"/>
                          <a:ea typeface="+mn-ea"/>
                          <a:cs typeface="+mn-cs"/>
                        </a:rPr>
                        <a:t> </a:t>
                      </a:r>
                    </a:p>
                    <a:p>
                      <a:pPr algn="r" rtl="1"/>
                      <a:r>
                        <a:rPr lang="ar-EG" sz="4000" b="0" kern="1200" dirty="0" err="1">
                          <a:solidFill>
                            <a:prstClr val="white"/>
                          </a:solidFill>
                          <a:latin typeface="+mn-lt"/>
                          <a:ea typeface="+mn-ea"/>
                          <a:cs typeface="+mn-cs"/>
                        </a:rPr>
                        <a:t>مكسيموس</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ودوماديوس</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4. Ils quittent leur empire</a:t>
                      </a:r>
                    </a:p>
                    <a:p>
                      <a:r>
                        <a:rPr lang="fr-FR" sz="3200" b="1" kern="1200" dirty="0">
                          <a:solidFill>
                            <a:prstClr val="white"/>
                          </a:solidFill>
                          <a:latin typeface="Book Antiqua" pitchFamily="18" charset="0"/>
                          <a:ea typeface="+mn-ea"/>
                          <a:cs typeface="+mn-cs"/>
                        </a:rPr>
                        <a:t>Le roi </a:t>
                      </a:r>
                      <a:r>
                        <a:rPr lang="fr-FR" sz="3200" b="1" kern="1200" dirty="0" err="1">
                          <a:solidFill>
                            <a:prstClr val="white"/>
                          </a:solidFill>
                          <a:latin typeface="Book Antiqua" pitchFamily="18" charset="0"/>
                          <a:ea typeface="+mn-ea"/>
                          <a:cs typeface="+mn-cs"/>
                        </a:rPr>
                        <a:t>Leontios</a:t>
                      </a:r>
                      <a:endParaRPr lang="fr-FR" sz="3200" b="1" kern="1200" dirty="0">
                        <a:solidFill>
                          <a:prstClr val="white"/>
                        </a:solidFill>
                        <a:latin typeface="Book Antiqua" pitchFamily="18" charset="0"/>
                        <a:ea typeface="+mn-ea"/>
                        <a:cs typeface="+mn-cs"/>
                      </a:endParaRPr>
                    </a:p>
                    <a:p>
                      <a:r>
                        <a:rPr lang="fr-FR" sz="3200" b="1" kern="1200" dirty="0">
                          <a:solidFill>
                            <a:prstClr val="white"/>
                          </a:solidFill>
                          <a:latin typeface="Book Antiqua" pitchFamily="18" charset="0"/>
                          <a:ea typeface="+mn-ea"/>
                          <a:cs typeface="+mn-cs"/>
                        </a:rPr>
                        <a:t>Et au désert, aspirent</a:t>
                      </a:r>
                    </a:p>
                    <a:p>
                      <a:r>
                        <a:rPr lang="fr-FR" sz="3200" b="1" kern="1200" dirty="0" err="1">
                          <a:solidFill>
                            <a:prstClr val="white"/>
                          </a:solidFill>
                          <a:latin typeface="Book Antiqua" pitchFamily="18" charset="0"/>
                          <a:ea typeface="+mn-ea"/>
                          <a:cs typeface="+mn-cs"/>
                        </a:rPr>
                        <a:t>Maximos</a:t>
                      </a:r>
                      <a:r>
                        <a:rPr lang="fr-FR" sz="3200" b="1" kern="1200" dirty="0">
                          <a:solidFill>
                            <a:prstClr val="white"/>
                          </a:solidFill>
                          <a:latin typeface="Book Antiqua" pitchFamily="18" charset="0"/>
                          <a:ea typeface="+mn-ea"/>
                          <a:cs typeface="+mn-cs"/>
                        </a:rPr>
                        <a:t> et </a:t>
                      </a:r>
                      <a:r>
                        <a:rPr lang="fr-FR" sz="3200" b="1" kern="1200" dirty="0" err="1">
                          <a:solidFill>
                            <a:prstClr val="white"/>
                          </a:solidFill>
                          <a:latin typeface="Book Antiqua" pitchFamily="18" charset="0"/>
                          <a:ea typeface="+mn-ea"/>
                          <a:cs typeface="+mn-cs"/>
                        </a:rPr>
                        <a:t>Dometios</a:t>
                      </a:r>
                      <a:endParaRPr lang="fr-FR" sz="3200" b="1" kern="1200" dirty="0">
                        <a:solidFill>
                          <a:prstClr val="white"/>
                        </a:solidFill>
                        <a:latin typeface="Book Antiqua" pitchFamily="18"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 بدَلوا الرومانية </a:t>
                      </a:r>
                    </a:p>
                    <a:p>
                      <a:pPr algn="r" rtl="1"/>
                      <a:r>
                        <a:rPr lang="fr-FR" sz="4000" b="0" kern="1200" dirty="0">
                          <a:solidFill>
                            <a:prstClr val="white"/>
                          </a:solidFill>
                          <a:latin typeface="CS Avva Shenouda" pitchFamily="34" charset="0"/>
                          <a:ea typeface="+mn-ea"/>
                          <a:cs typeface="+mn-cs"/>
                        </a:rPr>
                        <a:t>`</a:t>
                      </a:r>
                      <a:r>
                        <a:rPr lang="fr-FR" sz="4000" b="0" kern="1200" dirty="0" err="1">
                          <a:solidFill>
                            <a:prstClr val="white"/>
                          </a:solidFill>
                          <a:latin typeface="CS Avva Shenouda" pitchFamily="34" charset="0"/>
                          <a:ea typeface="+mn-ea"/>
                          <a:cs typeface="+mn-cs"/>
                        </a:rPr>
                        <a:t>Pouro</a:t>
                      </a:r>
                      <a:r>
                        <a:rPr lang="fr-FR" sz="4000" b="0" kern="1200" dirty="0">
                          <a:solidFill>
                            <a:prstClr val="white"/>
                          </a:solidFill>
                          <a:latin typeface="CS Avva Shenouda" pitchFamily="34" charset="0"/>
                          <a:ea typeface="+mn-ea"/>
                          <a:cs typeface="+mn-cs"/>
                        </a:rPr>
                        <a:t> </a:t>
                      </a:r>
                      <a:r>
                        <a:rPr lang="fr-FR" sz="4000" b="0" kern="1200" dirty="0" err="1">
                          <a:solidFill>
                            <a:prstClr val="white"/>
                          </a:solidFill>
                          <a:latin typeface="CS Avva Shenouda" pitchFamily="34" charset="0"/>
                          <a:ea typeface="+mn-ea"/>
                          <a:cs typeface="+mn-cs"/>
                        </a:rPr>
                        <a:t>Leontioc</a:t>
                      </a:r>
                      <a:endParaRPr lang="ar-EG" sz="4000" b="0" kern="1200" dirty="0">
                        <a:solidFill>
                          <a:prstClr val="white"/>
                        </a:solidFill>
                        <a:latin typeface="CS Avva Shenouda" pitchFamily="34" charset="0"/>
                        <a:ea typeface="+mn-ea"/>
                        <a:cs typeface="+mn-cs"/>
                      </a:endParaRPr>
                    </a:p>
                    <a:p>
                      <a:pPr algn="r" rtl="1"/>
                      <a:r>
                        <a:rPr lang="ar-EG" sz="4000" b="0" kern="1200" dirty="0">
                          <a:solidFill>
                            <a:prstClr val="white"/>
                          </a:solidFill>
                          <a:latin typeface="+mn-lt"/>
                          <a:ea typeface="+mn-ea"/>
                          <a:cs typeface="+mn-cs"/>
                        </a:rPr>
                        <a:t>بسكنى البرية </a:t>
                      </a:r>
                    </a:p>
                    <a:p>
                      <a:pPr algn="r" rtl="1"/>
                      <a:r>
                        <a:rPr lang="ar-EG" sz="4000" b="0" kern="1200" dirty="0" err="1">
                          <a:solidFill>
                            <a:prstClr val="white"/>
                          </a:solidFill>
                          <a:latin typeface="+mn-lt"/>
                          <a:ea typeface="+mn-ea"/>
                          <a:cs typeface="+mn-cs"/>
                        </a:rPr>
                        <a:t>مكسيموس</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ودوماديوس</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E6633B05-0CD3-9B5D-99A7-C44963BDC15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C477476F-136A-F1B7-CDCA-F610EF7354C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66206750"/>
      </p:ext>
    </p:extLst>
  </p:cSld>
  <p:clrMapOvr>
    <a:masterClrMapping/>
  </p:clrMapOvr>
  <p:transition/>
</p:sld>
</file>

<file path=ppt/slides/slide80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nvGraphicFramePr>
        <p:xfrm>
          <a:off x="457200" y="332656"/>
          <a:ext cx="11247156" cy="5919936"/>
        </p:xfrm>
        <a:graphic>
          <a:graphicData uri="http://schemas.openxmlformats.org/drawingml/2006/table">
            <a:tbl>
              <a:tblPr firstRow="1" bandRow="1">
                <a:tableStyleId>{2D5ABB26-0587-4C30-8999-92F81FD0307C}</a:tableStyleId>
              </a:tblPr>
              <a:tblGrid>
                <a:gridCol w="6041860">
                  <a:extLst>
                    <a:ext uri="{9D8B030D-6E8A-4147-A177-3AD203B41FA5}">
                      <a16:colId xmlns:a16="http://schemas.microsoft.com/office/drawing/2014/main" val="20000"/>
                    </a:ext>
                  </a:extLst>
                </a:gridCol>
                <a:gridCol w="5205296">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5. Couronnes, ils ont ôté</a:t>
                      </a:r>
                    </a:p>
                    <a:p>
                      <a:pPr algn="l"/>
                      <a:r>
                        <a:rPr lang="fr-FR" sz="3200" b="1" kern="1200" dirty="0">
                          <a:solidFill>
                            <a:prstClr val="white"/>
                          </a:solidFill>
                          <a:latin typeface="Book Antiqua" pitchFamily="18" charset="0"/>
                          <a:ea typeface="+mn-ea"/>
                          <a:cs typeface="+mn-cs"/>
                        </a:rPr>
                        <a:t>Honneurs, ils ont laissé</a:t>
                      </a:r>
                    </a:p>
                    <a:p>
                      <a:pPr algn="l"/>
                      <a:r>
                        <a:rPr lang="fr-FR" sz="3200" b="1" kern="1200" dirty="0">
                          <a:solidFill>
                            <a:prstClr val="white"/>
                          </a:solidFill>
                          <a:latin typeface="Book Antiqua" pitchFamily="18" charset="0"/>
                          <a:ea typeface="+mn-ea"/>
                          <a:cs typeface="+mn-cs"/>
                        </a:rPr>
                        <a:t>Pour Dieu qu’ils ont aimé</a:t>
                      </a:r>
                    </a:p>
                    <a:p>
                      <a:pPr algn="l"/>
                      <a:r>
                        <a:rPr lang="fr-FR" sz="3200" b="1" kern="1200" dirty="0" err="1">
                          <a:solidFill>
                            <a:prstClr val="white"/>
                          </a:solidFill>
                          <a:latin typeface="Book Antiqua" pitchFamily="18" charset="0"/>
                          <a:ea typeface="+mn-ea"/>
                          <a:cs typeface="+mn-cs"/>
                        </a:rPr>
                        <a:t>Maximos</a:t>
                      </a:r>
                      <a:r>
                        <a:rPr lang="fr-FR" sz="3200" b="1" kern="1200" dirty="0">
                          <a:solidFill>
                            <a:prstClr val="white"/>
                          </a:solidFill>
                          <a:latin typeface="Book Antiqua" pitchFamily="18" charset="0"/>
                          <a:ea typeface="+mn-ea"/>
                          <a:cs typeface="+mn-cs"/>
                        </a:rPr>
                        <a:t> et </a:t>
                      </a:r>
                      <a:r>
                        <a:rPr lang="fr-FR" sz="3200" b="1" kern="1200" dirty="0" err="1">
                          <a:solidFill>
                            <a:prstClr val="white"/>
                          </a:solidFill>
                          <a:latin typeface="Book Antiqua" pitchFamily="18" charset="0"/>
                          <a:ea typeface="+mn-ea"/>
                          <a:cs typeface="+mn-cs"/>
                        </a:rPr>
                        <a:t>Dometios</a:t>
                      </a:r>
                      <a:endParaRPr lang="fr-FR" sz="32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بدأوا يخلعوا التاجات </a:t>
                      </a:r>
                    </a:p>
                    <a:p>
                      <a:pPr algn="r" rtl="1"/>
                      <a:r>
                        <a:rPr lang="ar-EG" sz="4000" b="0" kern="1200" dirty="0">
                          <a:solidFill>
                            <a:prstClr val="white"/>
                          </a:solidFill>
                          <a:latin typeface="+mn-lt"/>
                          <a:ea typeface="+mn-ea"/>
                          <a:cs typeface="+mn-cs"/>
                        </a:rPr>
                        <a:t>ويرموها عن الرؤوس</a:t>
                      </a:r>
                    </a:p>
                    <a:p>
                      <a:pPr algn="r" rtl="1"/>
                      <a:r>
                        <a:rPr lang="ar-EG" sz="4000" b="0" kern="1200" dirty="0">
                          <a:solidFill>
                            <a:prstClr val="white"/>
                          </a:solidFill>
                          <a:latin typeface="+mn-lt"/>
                          <a:ea typeface="+mn-ea"/>
                          <a:cs typeface="+mn-cs"/>
                        </a:rPr>
                        <a:t>محبة في ملك السموات </a:t>
                      </a:r>
                    </a:p>
                    <a:p>
                      <a:pPr algn="r" rtl="1"/>
                      <a:r>
                        <a:rPr lang="ar-EG" sz="4000" b="0" kern="1200" dirty="0" err="1">
                          <a:solidFill>
                            <a:prstClr val="white"/>
                          </a:solidFill>
                          <a:latin typeface="+mn-lt"/>
                          <a:ea typeface="+mn-ea"/>
                          <a:cs typeface="+mn-cs"/>
                        </a:rPr>
                        <a:t>مكسيموس</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ودوماديوس</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6. Honneurs éblouissants</a:t>
                      </a:r>
                    </a:p>
                    <a:p>
                      <a:r>
                        <a:rPr lang="fr-FR" sz="3200" b="1" kern="1200" dirty="0">
                          <a:solidFill>
                            <a:prstClr val="white"/>
                          </a:solidFill>
                          <a:latin typeface="Book Antiqua" pitchFamily="18" charset="0"/>
                          <a:ea typeface="+mn-ea"/>
                          <a:cs typeface="+mn-cs"/>
                        </a:rPr>
                        <a:t>Sur vos deux têtes, on pose</a:t>
                      </a:r>
                    </a:p>
                    <a:p>
                      <a:r>
                        <a:rPr lang="fr-FR" sz="3200" b="1" kern="1200" dirty="0">
                          <a:solidFill>
                            <a:prstClr val="white"/>
                          </a:solidFill>
                          <a:latin typeface="Book Antiqua" pitchFamily="18" charset="0"/>
                          <a:ea typeface="+mn-ea"/>
                          <a:cs typeface="+mn-cs"/>
                        </a:rPr>
                        <a:t>Couronnes au firmament</a:t>
                      </a:r>
                    </a:p>
                    <a:p>
                      <a:r>
                        <a:rPr lang="fr-FR" sz="3200" b="1" kern="1200" dirty="0" err="1">
                          <a:solidFill>
                            <a:prstClr val="white"/>
                          </a:solidFill>
                          <a:latin typeface="Book Antiqua" pitchFamily="18" charset="0"/>
                          <a:ea typeface="+mn-ea"/>
                          <a:cs typeface="+mn-cs"/>
                        </a:rPr>
                        <a:t>Maximos</a:t>
                      </a:r>
                      <a:r>
                        <a:rPr lang="fr-FR" sz="3200" b="1" kern="1200" dirty="0">
                          <a:solidFill>
                            <a:prstClr val="white"/>
                          </a:solidFill>
                          <a:latin typeface="Book Antiqua" pitchFamily="18" charset="0"/>
                          <a:ea typeface="+mn-ea"/>
                          <a:cs typeface="+mn-cs"/>
                        </a:rPr>
                        <a:t> et </a:t>
                      </a:r>
                      <a:r>
                        <a:rPr lang="fr-FR" sz="3200" b="1" kern="1200" dirty="0" err="1">
                          <a:solidFill>
                            <a:prstClr val="white"/>
                          </a:solidFill>
                          <a:latin typeface="Book Antiqua" pitchFamily="18" charset="0"/>
                          <a:ea typeface="+mn-ea"/>
                          <a:cs typeface="+mn-cs"/>
                        </a:rPr>
                        <a:t>Dometios</a:t>
                      </a:r>
                      <a:endParaRPr lang="fr-FR" sz="3200" b="1" kern="1200" dirty="0">
                        <a:solidFill>
                          <a:prstClr val="white"/>
                        </a:solidFill>
                        <a:latin typeface="Book Antiqua" pitchFamily="18"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جل</a:t>
                      </a:r>
                      <a:r>
                        <a:rPr lang="ar-EG" sz="4000" b="0" kern="1200" baseline="0" dirty="0">
                          <a:solidFill>
                            <a:prstClr val="white"/>
                          </a:solidFill>
                          <a:latin typeface="+mn-lt"/>
                          <a:ea typeface="+mn-ea"/>
                          <a:cs typeface="+mn-cs"/>
                        </a:rPr>
                        <a:t> </a:t>
                      </a:r>
                      <a:r>
                        <a:rPr lang="ar-EG" sz="4000" b="0" kern="1200" dirty="0">
                          <a:solidFill>
                            <a:prstClr val="white"/>
                          </a:solidFill>
                          <a:latin typeface="+mn-lt"/>
                          <a:ea typeface="+mn-ea"/>
                          <a:cs typeface="+mn-cs"/>
                        </a:rPr>
                        <a:t>شرفهم قد زاد</a:t>
                      </a:r>
                    </a:p>
                    <a:p>
                      <a:pPr algn="r" rtl="1"/>
                      <a:r>
                        <a:rPr lang="ar-EG" sz="4000" b="0" kern="1200" dirty="0">
                          <a:solidFill>
                            <a:prstClr val="white"/>
                          </a:solidFill>
                          <a:latin typeface="+mn-lt"/>
                          <a:ea typeface="+mn-ea"/>
                          <a:cs typeface="+mn-cs"/>
                        </a:rPr>
                        <a:t>حين د خلوا الفردوس  </a:t>
                      </a:r>
                    </a:p>
                    <a:p>
                      <a:pPr algn="r" rtl="1"/>
                      <a:r>
                        <a:rPr lang="ar-EG" sz="4000" b="0" kern="1200" dirty="0">
                          <a:solidFill>
                            <a:prstClr val="white"/>
                          </a:solidFill>
                          <a:latin typeface="+mn-lt"/>
                          <a:ea typeface="+mn-ea"/>
                          <a:cs typeface="+mn-cs"/>
                        </a:rPr>
                        <a:t>وعلى رؤوسهم تاجات </a:t>
                      </a:r>
                    </a:p>
                    <a:p>
                      <a:pPr algn="r" rtl="1"/>
                      <a:r>
                        <a:rPr lang="ar-EG" sz="4000" b="0" kern="1200" dirty="0" err="1">
                          <a:solidFill>
                            <a:prstClr val="white"/>
                          </a:solidFill>
                          <a:latin typeface="+mn-lt"/>
                          <a:ea typeface="+mn-ea"/>
                          <a:cs typeface="+mn-cs"/>
                        </a:rPr>
                        <a:t>مكسيموس</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ودوماديوس</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2B51EEBE-8F8A-A72D-8EEC-BC7ED017F5C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1A4592D1-6348-7797-BED1-02E3B381D8C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2936318"/>
      </p:ext>
    </p:extLst>
  </p:cSld>
  <p:clrMapOvr>
    <a:masterClrMapping/>
  </p:clrMapOvr>
  <p:transition/>
</p:sld>
</file>

<file path=ppt/slides/slide80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95962830"/>
              </p:ext>
            </p:extLst>
          </p:nvPr>
        </p:nvGraphicFramePr>
        <p:xfrm>
          <a:off x="457200" y="332656"/>
          <a:ext cx="11247156" cy="598375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7. Désert, ils ont aimé</a:t>
                      </a:r>
                    </a:p>
                    <a:p>
                      <a:pPr algn="l"/>
                      <a:r>
                        <a:rPr lang="fr-FR" sz="3200" b="1" kern="1200" dirty="0">
                          <a:solidFill>
                            <a:prstClr val="white"/>
                          </a:solidFill>
                          <a:latin typeface="Book Antiqua" pitchFamily="18" charset="0"/>
                          <a:ea typeface="+mn-ea"/>
                          <a:cs typeface="+mn-cs"/>
                        </a:rPr>
                        <a:t>Ses bêtes et lions féroces</a:t>
                      </a:r>
                    </a:p>
                    <a:p>
                      <a:pPr algn="l"/>
                      <a:r>
                        <a:rPr lang="fr-FR" sz="3200" b="1" kern="1200" dirty="0">
                          <a:solidFill>
                            <a:prstClr val="white"/>
                          </a:solidFill>
                          <a:latin typeface="Book Antiqua" pitchFamily="18" charset="0"/>
                          <a:ea typeface="+mn-ea"/>
                          <a:cs typeface="+mn-cs"/>
                        </a:rPr>
                        <a:t>Ils ont apprivoisé</a:t>
                      </a:r>
                    </a:p>
                    <a:p>
                      <a:pPr algn="l"/>
                      <a:r>
                        <a:rPr lang="fr-FR" sz="3200" b="1" kern="1200" dirty="0" err="1">
                          <a:solidFill>
                            <a:prstClr val="white"/>
                          </a:solidFill>
                          <a:latin typeface="Book Antiqua" pitchFamily="18" charset="0"/>
                          <a:ea typeface="+mn-ea"/>
                          <a:cs typeface="+mn-cs"/>
                        </a:rPr>
                        <a:t>Maximos</a:t>
                      </a:r>
                      <a:r>
                        <a:rPr lang="fr-FR" sz="3200" b="1" kern="1200" dirty="0">
                          <a:solidFill>
                            <a:prstClr val="white"/>
                          </a:solidFill>
                          <a:latin typeface="Book Antiqua" pitchFamily="18" charset="0"/>
                          <a:ea typeface="+mn-ea"/>
                          <a:cs typeface="+mn-cs"/>
                        </a:rPr>
                        <a:t> et </a:t>
                      </a:r>
                      <a:r>
                        <a:rPr lang="fr-FR" sz="3200" b="1" kern="1200" dirty="0" err="1">
                          <a:solidFill>
                            <a:prstClr val="white"/>
                          </a:solidFill>
                          <a:latin typeface="Book Antiqua" pitchFamily="18" charset="0"/>
                          <a:ea typeface="+mn-ea"/>
                          <a:cs typeface="+mn-cs"/>
                        </a:rPr>
                        <a:t>Dometios</a:t>
                      </a:r>
                      <a:endParaRPr lang="fr-FR" sz="32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احبوا سكنى الجبال </a:t>
                      </a:r>
                    </a:p>
                    <a:p>
                      <a:pPr algn="r" rtl="1"/>
                      <a:r>
                        <a:rPr lang="ar-EG" sz="4000" b="0" kern="1200" dirty="0">
                          <a:solidFill>
                            <a:prstClr val="white"/>
                          </a:solidFill>
                          <a:latin typeface="+mn-lt"/>
                          <a:ea typeface="+mn-ea"/>
                          <a:cs typeface="+mn-cs"/>
                        </a:rPr>
                        <a:t>وتآنسوا بالوحوش </a:t>
                      </a:r>
                    </a:p>
                    <a:p>
                      <a:pPr algn="r" rtl="1"/>
                      <a:r>
                        <a:rPr lang="ar-EG" sz="4000" b="0" kern="1200" dirty="0">
                          <a:solidFill>
                            <a:prstClr val="white"/>
                          </a:solidFill>
                          <a:latin typeface="+mn-lt"/>
                          <a:ea typeface="+mn-ea"/>
                          <a:cs typeface="+mn-cs"/>
                        </a:rPr>
                        <a:t>زهدوا الممالك والمال </a:t>
                      </a:r>
                    </a:p>
                    <a:p>
                      <a:pPr algn="r" rtl="1"/>
                      <a:r>
                        <a:rPr lang="ar-EG" sz="4000" b="0" kern="1200" dirty="0" err="1">
                          <a:solidFill>
                            <a:prstClr val="white"/>
                          </a:solidFill>
                          <a:latin typeface="+mn-lt"/>
                          <a:ea typeface="+mn-ea"/>
                          <a:cs typeface="+mn-cs"/>
                        </a:rPr>
                        <a:t>مكسيموس</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ودوماد</a:t>
                      </a:r>
                      <a:r>
                        <a:rPr lang="ar-EG" sz="4000" b="0" kern="1200" dirty="0">
                          <a:solidFill>
                            <a:prstClr val="white"/>
                          </a:solidFill>
                          <a:latin typeface="+mn-lt"/>
                          <a:ea typeface="+mn-ea"/>
                          <a:cs typeface="+mn-cs"/>
                        </a:rPr>
                        <a:t> يوس</a:t>
                      </a:r>
                    </a:p>
                    <a:p>
                      <a:pPr algn="r" rtl="1"/>
                      <a:endParaRPr lang="ar-EG" sz="40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8. Renoncent à leurs richesses</a:t>
                      </a:r>
                    </a:p>
                    <a:p>
                      <a:r>
                        <a:rPr lang="fr-FR" sz="3200" b="1" kern="1200" dirty="0">
                          <a:solidFill>
                            <a:prstClr val="white"/>
                          </a:solidFill>
                          <a:latin typeface="Book Antiqua" pitchFamily="18" charset="0"/>
                          <a:ea typeface="+mn-ea"/>
                          <a:cs typeface="+mn-cs"/>
                        </a:rPr>
                        <a:t>Et à Satan s’opposent</a:t>
                      </a:r>
                    </a:p>
                    <a:p>
                      <a:r>
                        <a:rPr lang="fr-FR" sz="3200" b="1" kern="1200" dirty="0">
                          <a:solidFill>
                            <a:prstClr val="white"/>
                          </a:solidFill>
                          <a:latin typeface="Book Antiqua" pitchFamily="18" charset="0"/>
                          <a:ea typeface="+mn-ea"/>
                          <a:cs typeface="+mn-cs"/>
                        </a:rPr>
                        <a:t>Ils trouvent l’allégresse</a:t>
                      </a:r>
                    </a:p>
                    <a:p>
                      <a:r>
                        <a:rPr lang="fr-FR" sz="3200" b="1" kern="1200" dirty="0" err="1">
                          <a:solidFill>
                            <a:prstClr val="white"/>
                          </a:solidFill>
                          <a:latin typeface="Book Antiqua" pitchFamily="18" charset="0"/>
                          <a:ea typeface="+mn-ea"/>
                          <a:cs typeface="+mn-cs"/>
                        </a:rPr>
                        <a:t>Maximos</a:t>
                      </a:r>
                      <a:r>
                        <a:rPr lang="fr-FR" sz="3200" b="1" kern="1200" dirty="0">
                          <a:solidFill>
                            <a:prstClr val="white"/>
                          </a:solidFill>
                          <a:latin typeface="Book Antiqua" pitchFamily="18" charset="0"/>
                          <a:ea typeface="+mn-ea"/>
                          <a:cs typeface="+mn-cs"/>
                        </a:rPr>
                        <a:t> et </a:t>
                      </a:r>
                      <a:r>
                        <a:rPr lang="fr-FR" sz="3200" b="1" kern="1200" dirty="0" err="1">
                          <a:solidFill>
                            <a:prstClr val="white"/>
                          </a:solidFill>
                          <a:latin typeface="Book Antiqua" pitchFamily="18" charset="0"/>
                          <a:ea typeface="+mn-ea"/>
                          <a:cs typeface="+mn-cs"/>
                        </a:rPr>
                        <a:t>Dometios</a:t>
                      </a:r>
                      <a:endParaRPr lang="fr-FR" sz="3200" b="1" kern="1200" dirty="0">
                        <a:solidFill>
                          <a:prstClr val="white"/>
                        </a:solidFill>
                        <a:latin typeface="Book Antiqua" pitchFamily="18"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ar-EG" sz="4000" b="0" kern="1200" baseline="0" dirty="0">
                          <a:solidFill>
                            <a:prstClr val="white"/>
                          </a:solidFill>
                          <a:latin typeface="+mn-lt"/>
                          <a:ea typeface="+mn-ea"/>
                          <a:cs typeface="+mn-cs"/>
                        </a:rPr>
                        <a:t> خلُصوا من</a:t>
                      </a:r>
                      <a:r>
                        <a:rPr lang="ar-EG" sz="4000" b="0" kern="1200" dirty="0">
                          <a:solidFill>
                            <a:prstClr val="white"/>
                          </a:solidFill>
                          <a:latin typeface="+mn-lt"/>
                          <a:ea typeface="+mn-ea"/>
                          <a:cs typeface="+mn-cs"/>
                        </a:rPr>
                        <a:t> مُلك العالم </a:t>
                      </a:r>
                    </a:p>
                    <a:p>
                      <a:pPr algn="r" rtl="1"/>
                      <a:r>
                        <a:rPr lang="ar-EG" sz="4000" b="0" kern="1200" dirty="0">
                          <a:solidFill>
                            <a:prstClr val="white"/>
                          </a:solidFill>
                          <a:latin typeface="+mn-lt"/>
                          <a:ea typeface="+mn-ea"/>
                          <a:cs typeface="+mn-cs"/>
                        </a:rPr>
                        <a:t>وأخزوا إبليس المنجوس </a:t>
                      </a:r>
                    </a:p>
                    <a:p>
                      <a:pPr algn="r" rtl="1"/>
                      <a:r>
                        <a:rPr lang="ar-EG" sz="4000" b="0" kern="1200" dirty="0">
                          <a:solidFill>
                            <a:prstClr val="white"/>
                          </a:solidFill>
                          <a:latin typeface="+mn-lt"/>
                          <a:ea typeface="+mn-ea"/>
                          <a:cs typeface="+mn-cs"/>
                        </a:rPr>
                        <a:t>ونالوا الفرح الدائم </a:t>
                      </a:r>
                    </a:p>
                    <a:p>
                      <a:pPr algn="r" rtl="1"/>
                      <a:r>
                        <a:rPr lang="ar-EG" sz="4000" b="0" kern="1200" dirty="0">
                          <a:solidFill>
                            <a:prstClr val="white"/>
                          </a:solidFill>
                          <a:latin typeface="+mn-lt"/>
                          <a:ea typeface="+mn-ea"/>
                          <a:cs typeface="+mn-cs"/>
                        </a:rPr>
                        <a:t>مكسيموس </a:t>
                      </a:r>
                      <a:r>
                        <a:rPr lang="ar-EG" sz="4000" b="0" kern="1200" dirty="0" err="1">
                          <a:solidFill>
                            <a:prstClr val="white"/>
                          </a:solidFill>
                          <a:latin typeface="+mn-lt"/>
                          <a:ea typeface="+mn-ea"/>
                          <a:cs typeface="+mn-cs"/>
                        </a:rPr>
                        <a:t>ودوماد</a:t>
                      </a:r>
                      <a:r>
                        <a:rPr lang="ar-EG" sz="4000" b="0" kern="1200" dirty="0">
                          <a:solidFill>
                            <a:prstClr val="white"/>
                          </a:solidFill>
                          <a:latin typeface="+mn-lt"/>
                          <a:ea typeface="+mn-ea"/>
                          <a:cs typeface="+mn-cs"/>
                        </a:rPr>
                        <a:t> يوس</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D9AFB367-61EC-F1C5-101D-5B8AF5C6F09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D1574184-6BB6-4CC0-9BB1-F47C6078D1A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19409918"/>
      </p:ext>
    </p:extLst>
  </p:cSld>
  <p:clrMapOvr>
    <a:masterClrMapping/>
  </p:clrMapOvr>
  <p:transition/>
</p:sld>
</file>

<file path=ppt/slides/slide80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nvGraphicFramePr>
        <p:xfrm>
          <a:off x="457200" y="332656"/>
          <a:ext cx="11247156" cy="5919936"/>
        </p:xfrm>
        <a:graphic>
          <a:graphicData uri="http://schemas.openxmlformats.org/drawingml/2006/table">
            <a:tbl>
              <a:tblPr firstRow="1" bandRow="1">
                <a:tableStyleId>{2D5ABB26-0587-4C30-8999-92F81FD0307C}</a:tableStyleId>
              </a:tblPr>
              <a:tblGrid>
                <a:gridCol w="6692523">
                  <a:extLst>
                    <a:ext uri="{9D8B030D-6E8A-4147-A177-3AD203B41FA5}">
                      <a16:colId xmlns:a16="http://schemas.microsoft.com/office/drawing/2014/main" val="20000"/>
                    </a:ext>
                  </a:extLst>
                </a:gridCol>
                <a:gridCol w="455463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9. Allez au mont </a:t>
                      </a:r>
                      <a:r>
                        <a:rPr lang="fr-FR" sz="3200" b="1" kern="1200" dirty="0" err="1">
                          <a:solidFill>
                            <a:prstClr val="white"/>
                          </a:solidFill>
                          <a:latin typeface="Book Antiqua" pitchFamily="18" charset="0"/>
                          <a:ea typeface="+mn-ea"/>
                          <a:cs typeface="+mn-cs"/>
                        </a:rPr>
                        <a:t>Scété</a:t>
                      </a:r>
                      <a:endParaRPr lang="fr-FR" sz="3200" b="1" kern="1200" dirty="0">
                        <a:solidFill>
                          <a:prstClr val="white"/>
                        </a:solidFill>
                        <a:latin typeface="Book Antiqua" pitchFamily="18" charset="0"/>
                        <a:ea typeface="+mn-ea"/>
                        <a:cs typeface="+mn-cs"/>
                      </a:endParaRPr>
                    </a:p>
                    <a:p>
                      <a:pPr algn="l"/>
                      <a:r>
                        <a:rPr lang="fr-FR" sz="3200" b="1" kern="1200" dirty="0">
                          <a:solidFill>
                            <a:prstClr val="white"/>
                          </a:solidFill>
                          <a:latin typeface="Book Antiqua" pitchFamily="18" charset="0"/>
                          <a:ea typeface="+mn-ea"/>
                          <a:cs typeface="+mn-cs"/>
                        </a:rPr>
                        <a:t>Leur dit </a:t>
                      </a:r>
                      <a:r>
                        <a:rPr lang="fr-FR" sz="3200" b="1" kern="1200" dirty="0" err="1">
                          <a:solidFill>
                            <a:prstClr val="white"/>
                          </a:solidFill>
                          <a:latin typeface="Book Antiqua" pitchFamily="18" charset="0"/>
                          <a:ea typeface="+mn-ea"/>
                          <a:cs typeface="+mn-cs"/>
                        </a:rPr>
                        <a:t>Abba</a:t>
                      </a:r>
                      <a:r>
                        <a:rPr lang="fr-FR" sz="3200" b="1" kern="1200" dirty="0">
                          <a:solidFill>
                            <a:prstClr val="white"/>
                          </a:solidFill>
                          <a:latin typeface="Book Antiqua" pitchFamily="18" charset="0"/>
                          <a:ea typeface="+mn-ea"/>
                          <a:cs typeface="+mn-cs"/>
                        </a:rPr>
                        <a:t> </a:t>
                      </a:r>
                      <a:r>
                        <a:rPr lang="fr-FR" sz="3200" b="1" kern="1200" dirty="0" err="1">
                          <a:solidFill>
                            <a:prstClr val="white"/>
                          </a:solidFill>
                          <a:latin typeface="Book Antiqua" pitchFamily="18" charset="0"/>
                          <a:ea typeface="+mn-ea"/>
                          <a:cs typeface="+mn-cs"/>
                        </a:rPr>
                        <a:t>Agapios</a:t>
                      </a:r>
                      <a:endParaRPr lang="fr-FR" sz="3200" b="1" kern="1200" dirty="0">
                        <a:solidFill>
                          <a:prstClr val="white"/>
                        </a:solidFill>
                        <a:latin typeface="Book Antiqua" pitchFamily="18" charset="0"/>
                        <a:ea typeface="+mn-ea"/>
                        <a:cs typeface="+mn-cs"/>
                      </a:endParaRPr>
                    </a:p>
                    <a:p>
                      <a:pPr algn="l"/>
                      <a:r>
                        <a:rPr lang="fr-FR" sz="3200" b="1" kern="1200" dirty="0">
                          <a:solidFill>
                            <a:prstClr val="white"/>
                          </a:solidFill>
                          <a:latin typeface="Book Antiqua" pitchFamily="18" charset="0"/>
                          <a:ea typeface="+mn-ea"/>
                          <a:cs typeface="+mn-cs"/>
                        </a:rPr>
                        <a:t>Avant de s’en aller</a:t>
                      </a:r>
                    </a:p>
                    <a:p>
                      <a:pPr algn="l"/>
                      <a:r>
                        <a:rPr lang="fr-FR" sz="3200" b="1" kern="1200" dirty="0" err="1">
                          <a:solidFill>
                            <a:prstClr val="white"/>
                          </a:solidFill>
                          <a:latin typeface="Book Antiqua" pitchFamily="18" charset="0"/>
                          <a:ea typeface="+mn-ea"/>
                          <a:cs typeface="+mn-cs"/>
                        </a:rPr>
                        <a:t>Scété</a:t>
                      </a:r>
                      <a:r>
                        <a:rPr lang="fr-FR" sz="3200" b="1" kern="1200" dirty="0">
                          <a:solidFill>
                            <a:prstClr val="white"/>
                          </a:solidFill>
                          <a:latin typeface="Book Antiqua" pitchFamily="18" charset="0"/>
                          <a:ea typeface="+mn-ea"/>
                          <a:cs typeface="+mn-cs"/>
                        </a:rPr>
                        <a:t> de </a:t>
                      </a:r>
                      <a:r>
                        <a:rPr lang="fr-FR" sz="3200" b="1" kern="1200" dirty="0" err="1">
                          <a:solidFill>
                            <a:prstClr val="white"/>
                          </a:solidFill>
                          <a:latin typeface="Book Antiqua" pitchFamily="18" charset="0"/>
                          <a:ea typeface="+mn-ea"/>
                          <a:cs typeface="+mn-cs"/>
                        </a:rPr>
                        <a:t>Macarios</a:t>
                      </a:r>
                      <a:endParaRPr lang="fr-FR" sz="32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دلهم قبل الممات </a:t>
                      </a:r>
                    </a:p>
                    <a:p>
                      <a:pPr algn="r" rtl="1"/>
                      <a:r>
                        <a:rPr lang="ar-EG" sz="4000" b="0" kern="1200" dirty="0">
                          <a:solidFill>
                            <a:prstClr val="white"/>
                          </a:solidFill>
                          <a:latin typeface="+mn-lt"/>
                          <a:ea typeface="+mn-ea"/>
                          <a:cs typeface="+mn-cs"/>
                        </a:rPr>
                        <a:t>أبوهم أنبا أغابيوس </a:t>
                      </a:r>
                    </a:p>
                    <a:p>
                      <a:pPr algn="r" rtl="1"/>
                      <a:r>
                        <a:rPr lang="ar-EG" sz="4000" b="0" kern="1200" dirty="0">
                          <a:solidFill>
                            <a:prstClr val="white"/>
                          </a:solidFill>
                          <a:latin typeface="+mn-lt"/>
                          <a:ea typeface="+mn-ea"/>
                          <a:cs typeface="+mn-cs"/>
                        </a:rPr>
                        <a:t>أن يمضوا لجبل شيهات </a:t>
                      </a:r>
                    </a:p>
                    <a:p>
                      <a:pPr algn="r" rtl="1"/>
                      <a:r>
                        <a:rPr lang="ar-EG" sz="4000" b="0" kern="1200" dirty="0" err="1">
                          <a:solidFill>
                            <a:prstClr val="white"/>
                          </a:solidFill>
                          <a:latin typeface="+mn-lt"/>
                          <a:ea typeface="+mn-ea"/>
                          <a:cs typeface="+mn-cs"/>
                        </a:rPr>
                        <a:t>أسقيط</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مقاريوس</a:t>
                      </a:r>
                      <a:endParaRPr lang="ar-EG" sz="40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10. David avec sa lyre</a:t>
                      </a:r>
                    </a:p>
                    <a:p>
                      <a:r>
                        <a:rPr lang="fr-FR" sz="3200" b="1" kern="1200" dirty="0">
                          <a:solidFill>
                            <a:prstClr val="white"/>
                          </a:solidFill>
                          <a:latin typeface="Book Antiqua" pitchFamily="18" charset="0"/>
                          <a:ea typeface="+mn-ea"/>
                          <a:cs typeface="+mn-cs"/>
                        </a:rPr>
                        <a:t>Explique dans </a:t>
                      </a:r>
                      <a:r>
                        <a:rPr lang="fr-FR" sz="3200" b="1" kern="1200" dirty="0">
                          <a:solidFill>
                            <a:prstClr val="white"/>
                          </a:solidFill>
                          <a:latin typeface="CS Avva Shenouda" panose="020B7200000000000000" pitchFamily="34" charset="0"/>
                          <a:ea typeface="+mn-ea"/>
                          <a:cs typeface="+mn-cs"/>
                        </a:rPr>
                        <a:t>'</a:t>
                      </a:r>
                      <a:r>
                        <a:rPr lang="fr-FR" sz="3200" b="1" kern="1200" dirty="0" err="1">
                          <a:solidFill>
                            <a:prstClr val="white"/>
                          </a:solidFill>
                          <a:latin typeface="CS Avva Shenouda" panose="020B7200000000000000" pitchFamily="34" charset="0"/>
                          <a:ea typeface="+mn-ea"/>
                          <a:cs typeface="+mn-cs"/>
                        </a:rPr>
                        <a:t>almoc</a:t>
                      </a:r>
                      <a:endParaRPr lang="fr-FR" sz="3200" b="1" kern="1200" dirty="0">
                        <a:solidFill>
                          <a:prstClr val="white"/>
                        </a:solidFill>
                        <a:latin typeface="CS Avva Shenouda" panose="020B7200000000000000" pitchFamily="34" charset="0"/>
                        <a:ea typeface="+mn-ea"/>
                        <a:cs typeface="+mn-cs"/>
                      </a:endParaRPr>
                    </a:p>
                    <a:p>
                      <a:r>
                        <a:rPr lang="fr-FR" sz="3200" b="1" kern="1200" dirty="0">
                          <a:solidFill>
                            <a:prstClr val="white"/>
                          </a:solidFill>
                          <a:latin typeface="Book Antiqua" pitchFamily="18" charset="0"/>
                          <a:ea typeface="+mn-ea"/>
                          <a:cs typeface="+mn-cs"/>
                        </a:rPr>
                        <a:t>Les princes se rendirent</a:t>
                      </a:r>
                    </a:p>
                    <a:p>
                      <a:r>
                        <a:rPr lang="fr-FR" sz="3200" b="1" kern="1200" dirty="0">
                          <a:solidFill>
                            <a:prstClr val="white"/>
                          </a:solidFill>
                          <a:latin typeface="Book Antiqua" pitchFamily="18" charset="0"/>
                          <a:ea typeface="+mn-ea"/>
                          <a:cs typeface="+mn-cs"/>
                        </a:rPr>
                        <a:t>Chez </a:t>
                      </a:r>
                      <a:r>
                        <a:rPr lang="fr-FR" sz="3200" b="1" kern="1200" dirty="0" err="1">
                          <a:solidFill>
                            <a:prstClr val="white"/>
                          </a:solidFill>
                          <a:latin typeface="Book Antiqua" pitchFamily="18" charset="0"/>
                          <a:ea typeface="+mn-ea"/>
                          <a:cs typeface="+mn-cs"/>
                        </a:rPr>
                        <a:t>Abba</a:t>
                      </a:r>
                      <a:r>
                        <a:rPr lang="fr-FR" sz="3200" b="1" kern="1200" dirty="0">
                          <a:solidFill>
                            <a:prstClr val="white"/>
                          </a:solidFill>
                          <a:latin typeface="Book Antiqua" pitchFamily="18" charset="0"/>
                          <a:ea typeface="+mn-ea"/>
                          <a:cs typeface="+mn-cs"/>
                        </a:rPr>
                        <a:t> </a:t>
                      </a:r>
                      <a:r>
                        <a:rPr lang="fr-FR" sz="3200" b="1" kern="1200" dirty="0" err="1">
                          <a:solidFill>
                            <a:prstClr val="white"/>
                          </a:solidFill>
                          <a:latin typeface="Book Antiqua" pitchFamily="18" charset="0"/>
                          <a:ea typeface="+mn-ea"/>
                          <a:cs typeface="+mn-cs"/>
                        </a:rPr>
                        <a:t>Macarios</a:t>
                      </a:r>
                      <a:endParaRPr lang="fr-FR" sz="3200" b="1" kern="1200" dirty="0">
                        <a:solidFill>
                          <a:prstClr val="white"/>
                        </a:solidFill>
                        <a:latin typeface="Book Antiqua" pitchFamily="18"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ذو القيثارة داود </a:t>
                      </a:r>
                    </a:p>
                    <a:p>
                      <a:pPr algn="r" rtl="1"/>
                      <a:r>
                        <a:rPr lang="ar-EG" sz="4000" b="0" kern="1200" dirty="0">
                          <a:solidFill>
                            <a:prstClr val="white"/>
                          </a:solidFill>
                          <a:latin typeface="+mn-lt"/>
                          <a:ea typeface="+mn-ea"/>
                          <a:cs typeface="+mn-cs"/>
                        </a:rPr>
                        <a:t>شرح في </a:t>
                      </a:r>
                      <a:r>
                        <a:rPr lang="fr-FR" sz="3200" b="1" kern="1200" dirty="0">
                          <a:solidFill>
                            <a:prstClr val="white"/>
                          </a:solidFill>
                          <a:latin typeface="CS Avva Shenouda" panose="020B7200000000000000" pitchFamily="34" charset="0"/>
                          <a:ea typeface="+mn-ea"/>
                          <a:cs typeface="+mn-cs"/>
                        </a:rPr>
                        <a:t>'</a:t>
                      </a:r>
                      <a:r>
                        <a:rPr lang="fr-FR" sz="3200" b="1" kern="1200" dirty="0" err="1">
                          <a:solidFill>
                            <a:prstClr val="white"/>
                          </a:solidFill>
                          <a:latin typeface="CS Avva Shenouda" panose="020B7200000000000000" pitchFamily="34" charset="0"/>
                          <a:ea typeface="+mn-ea"/>
                          <a:cs typeface="+mn-cs"/>
                        </a:rPr>
                        <a:t>almoc</a:t>
                      </a:r>
                      <a:r>
                        <a:rPr lang="ar-EG" sz="4000" b="0" kern="1200" dirty="0">
                          <a:solidFill>
                            <a:prstClr val="white"/>
                          </a:solidFill>
                          <a:latin typeface="+mn-lt"/>
                          <a:ea typeface="+mn-ea"/>
                          <a:cs typeface="+mn-cs"/>
                        </a:rPr>
                        <a:t> </a:t>
                      </a:r>
                    </a:p>
                    <a:p>
                      <a:pPr algn="r" rtl="1"/>
                      <a:r>
                        <a:rPr lang="ar-EG" sz="4000" b="0" kern="1200" dirty="0">
                          <a:solidFill>
                            <a:prstClr val="white"/>
                          </a:solidFill>
                          <a:latin typeface="+mn-lt"/>
                          <a:ea typeface="+mn-ea"/>
                          <a:cs typeface="+mn-cs"/>
                        </a:rPr>
                        <a:t>أولاد الملوك قصدوك </a:t>
                      </a:r>
                    </a:p>
                    <a:p>
                      <a:pPr algn="r" rtl="1"/>
                      <a:r>
                        <a:rPr lang="ar-EG" sz="4000" b="0" kern="1200" dirty="0">
                          <a:solidFill>
                            <a:prstClr val="white"/>
                          </a:solidFill>
                          <a:latin typeface="+mn-lt"/>
                          <a:ea typeface="+mn-ea"/>
                          <a:cs typeface="+mn-cs"/>
                        </a:rPr>
                        <a:t>يا أنبا </a:t>
                      </a:r>
                      <a:r>
                        <a:rPr lang="ar-EG" sz="4000" b="0" kern="1200" dirty="0" err="1">
                          <a:solidFill>
                            <a:prstClr val="white"/>
                          </a:solidFill>
                          <a:latin typeface="+mn-lt"/>
                          <a:ea typeface="+mn-ea"/>
                          <a:cs typeface="+mn-cs"/>
                        </a:rPr>
                        <a:t>مقاريوس</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09934F55-2386-EF7E-45C2-F2251692A8C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DB27DCBE-FD0F-7E26-2F8B-D0FB68A5DBC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18742214"/>
      </p:ext>
    </p:extLst>
  </p:cSld>
  <p:clrMapOvr>
    <a:masterClrMapping/>
  </p:clrMapOvr>
  <p:transition/>
</p:sld>
</file>

<file path=ppt/slides/slide80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734397288"/>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705600">
                  <a:extLst>
                    <a:ext uri="{9D8B030D-6E8A-4147-A177-3AD203B41FA5}">
                      <a16:colId xmlns:a16="http://schemas.microsoft.com/office/drawing/2014/main" val="20000"/>
                    </a:ext>
                  </a:extLst>
                </a:gridCol>
                <a:gridCol w="4541556">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15. Leurs hymnes au loin vibraient</a:t>
                      </a:r>
                    </a:p>
                    <a:p>
                      <a:pPr algn="l"/>
                      <a:r>
                        <a:rPr lang="fr-FR" sz="3200" b="1" kern="1200" dirty="0">
                          <a:solidFill>
                            <a:prstClr val="white"/>
                          </a:solidFill>
                          <a:latin typeface="Book Antiqua" pitchFamily="18" charset="0"/>
                          <a:ea typeface="+mn-ea"/>
                          <a:cs typeface="+mn-cs"/>
                        </a:rPr>
                        <a:t>Dans ce désert grandiose</a:t>
                      </a:r>
                    </a:p>
                    <a:p>
                      <a:pPr algn="l"/>
                      <a:r>
                        <a:rPr lang="fr-FR" sz="3200" b="1" kern="1200" dirty="0">
                          <a:solidFill>
                            <a:prstClr val="white"/>
                          </a:solidFill>
                          <a:latin typeface="Book Antiqua" pitchFamily="18" charset="0"/>
                          <a:ea typeface="+mn-ea"/>
                          <a:cs typeface="+mn-cs"/>
                        </a:rPr>
                        <a:t>Soldats de Christ, chantaient</a:t>
                      </a:r>
                    </a:p>
                    <a:p>
                      <a:pPr algn="l"/>
                      <a:r>
                        <a:rPr lang="fr-FR" sz="3200" b="1" kern="1200" dirty="0" err="1">
                          <a:solidFill>
                            <a:prstClr val="white"/>
                          </a:solidFill>
                          <a:latin typeface="Book Antiqua" pitchFamily="18" charset="0"/>
                          <a:ea typeface="+mn-ea"/>
                          <a:cs typeface="+mn-cs"/>
                        </a:rPr>
                        <a:t>Maximos</a:t>
                      </a:r>
                      <a:r>
                        <a:rPr lang="fr-FR" sz="3200" b="1" kern="1200" dirty="0">
                          <a:solidFill>
                            <a:prstClr val="white"/>
                          </a:solidFill>
                          <a:latin typeface="Book Antiqua" pitchFamily="18" charset="0"/>
                          <a:ea typeface="+mn-ea"/>
                          <a:cs typeface="+mn-cs"/>
                        </a:rPr>
                        <a:t> et </a:t>
                      </a:r>
                      <a:r>
                        <a:rPr lang="fr-FR" sz="3200" b="1" kern="1200" dirty="0" err="1">
                          <a:solidFill>
                            <a:prstClr val="white"/>
                          </a:solidFill>
                          <a:latin typeface="Book Antiqua" pitchFamily="18" charset="0"/>
                          <a:ea typeface="+mn-ea"/>
                          <a:cs typeface="+mn-cs"/>
                        </a:rPr>
                        <a:t>Dometios</a:t>
                      </a:r>
                      <a:endParaRPr lang="fr-FR" sz="32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 صاحوا بتراتيل وألحان </a:t>
                      </a:r>
                    </a:p>
                    <a:p>
                      <a:pPr algn="r" rtl="1"/>
                      <a:r>
                        <a:rPr lang="ar-EG" sz="4000" b="0" kern="1200" dirty="0">
                          <a:solidFill>
                            <a:prstClr val="white"/>
                          </a:solidFill>
                          <a:latin typeface="+mn-lt"/>
                          <a:ea typeface="+mn-ea"/>
                          <a:cs typeface="+mn-cs"/>
                        </a:rPr>
                        <a:t>حباً في الرب القدوس </a:t>
                      </a:r>
                    </a:p>
                    <a:p>
                      <a:pPr algn="r" rtl="1"/>
                      <a:r>
                        <a:rPr lang="ar-EG" sz="4000" b="0" kern="1200" dirty="0">
                          <a:solidFill>
                            <a:prstClr val="white"/>
                          </a:solidFill>
                          <a:latin typeface="+mn-lt"/>
                          <a:ea typeface="+mn-ea"/>
                          <a:cs typeface="+mn-cs"/>
                        </a:rPr>
                        <a:t>وصاروا أجناد شجعان </a:t>
                      </a:r>
                    </a:p>
                    <a:p>
                      <a:pPr algn="r" rtl="1"/>
                      <a:r>
                        <a:rPr lang="ar-EG" sz="4000" b="0" kern="1200" dirty="0" err="1">
                          <a:solidFill>
                            <a:prstClr val="white"/>
                          </a:solidFill>
                          <a:latin typeface="+mn-lt"/>
                          <a:ea typeface="+mn-ea"/>
                          <a:cs typeface="+mn-cs"/>
                        </a:rPr>
                        <a:t>مكسيموس</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ودوماديوس</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16. L’éclat de ces couronnes</a:t>
                      </a:r>
                    </a:p>
                    <a:p>
                      <a:r>
                        <a:rPr lang="fr-FR" sz="3200" b="1" kern="1200" dirty="0">
                          <a:solidFill>
                            <a:prstClr val="white"/>
                          </a:solidFill>
                          <a:latin typeface="Book Antiqua" pitchFamily="18" charset="0"/>
                          <a:ea typeface="+mn-ea"/>
                          <a:cs typeface="+mn-cs"/>
                        </a:rPr>
                        <a:t>Qui sur vos fronts reposent</a:t>
                      </a:r>
                    </a:p>
                    <a:p>
                      <a:r>
                        <a:rPr lang="fr-FR" sz="3200" b="1" kern="1200" dirty="0">
                          <a:solidFill>
                            <a:prstClr val="white"/>
                          </a:solidFill>
                          <a:latin typeface="Book Antiqua" pitchFamily="18" charset="0"/>
                          <a:ea typeface="+mn-ea"/>
                          <a:cs typeface="+mn-cs"/>
                        </a:rPr>
                        <a:t>Dans le désert rayonnent</a:t>
                      </a:r>
                    </a:p>
                    <a:p>
                      <a:r>
                        <a:rPr lang="fr-FR" sz="3200" b="1" kern="1200" dirty="0" err="1">
                          <a:solidFill>
                            <a:prstClr val="white"/>
                          </a:solidFill>
                          <a:latin typeface="Book Antiqua" pitchFamily="18" charset="0"/>
                          <a:ea typeface="+mn-ea"/>
                          <a:cs typeface="+mn-cs"/>
                        </a:rPr>
                        <a:t>Maximos</a:t>
                      </a:r>
                      <a:r>
                        <a:rPr lang="fr-FR" sz="3200" b="1" kern="1200" dirty="0">
                          <a:solidFill>
                            <a:prstClr val="white"/>
                          </a:solidFill>
                          <a:latin typeface="Book Antiqua" pitchFamily="18" charset="0"/>
                          <a:ea typeface="+mn-ea"/>
                          <a:cs typeface="+mn-cs"/>
                        </a:rPr>
                        <a:t> et </a:t>
                      </a:r>
                      <a:r>
                        <a:rPr lang="fr-FR" sz="3200" b="1" kern="1200" dirty="0" err="1">
                          <a:solidFill>
                            <a:prstClr val="white"/>
                          </a:solidFill>
                          <a:latin typeface="Book Antiqua" pitchFamily="18" charset="0"/>
                          <a:ea typeface="+mn-ea"/>
                          <a:cs typeface="+mn-cs"/>
                        </a:rPr>
                        <a:t>Dometios</a:t>
                      </a:r>
                      <a:endParaRPr lang="fr-FR" sz="3200" b="1" kern="1200" dirty="0">
                        <a:solidFill>
                          <a:prstClr val="white"/>
                        </a:solidFill>
                        <a:latin typeface="Book Antiqua" pitchFamily="18"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ضوء الأكاليل لألأوا  </a:t>
                      </a:r>
                    </a:p>
                    <a:p>
                      <a:pPr algn="r" rtl="1"/>
                      <a:r>
                        <a:rPr lang="ar-EG" sz="4000" b="0" kern="1200" dirty="0">
                          <a:solidFill>
                            <a:prstClr val="white"/>
                          </a:solidFill>
                          <a:latin typeface="+mn-lt"/>
                          <a:ea typeface="+mn-ea"/>
                          <a:cs typeface="+mn-cs"/>
                        </a:rPr>
                        <a:t>حين وُضعت فوق الرؤوس </a:t>
                      </a:r>
                    </a:p>
                    <a:p>
                      <a:pPr algn="r" rtl="1"/>
                      <a:r>
                        <a:rPr lang="ar-EG" sz="4000" b="0" kern="1200" dirty="0">
                          <a:solidFill>
                            <a:prstClr val="white"/>
                          </a:solidFill>
                          <a:latin typeface="+mn-lt"/>
                          <a:ea typeface="+mn-ea"/>
                          <a:cs typeface="+mn-cs"/>
                        </a:rPr>
                        <a:t>والبراري بهم</a:t>
                      </a:r>
                      <a:r>
                        <a:rPr lang="ar-EG" sz="4000" b="0" kern="1200" baseline="0" dirty="0">
                          <a:solidFill>
                            <a:prstClr val="white"/>
                          </a:solidFill>
                          <a:latin typeface="+mn-lt"/>
                          <a:ea typeface="+mn-ea"/>
                          <a:cs typeface="+mn-cs"/>
                        </a:rPr>
                        <a:t> أناروا</a:t>
                      </a:r>
                      <a:endParaRPr lang="ar-EG" sz="4000" b="0" kern="1200" dirty="0">
                        <a:solidFill>
                          <a:prstClr val="white"/>
                        </a:solidFill>
                        <a:latin typeface="+mn-lt"/>
                        <a:ea typeface="+mn-ea"/>
                        <a:cs typeface="+mn-cs"/>
                      </a:endParaRPr>
                    </a:p>
                    <a:p>
                      <a:pPr algn="r" rtl="1"/>
                      <a:r>
                        <a:rPr lang="ar-EG" sz="4000" b="0" kern="1200" dirty="0" err="1">
                          <a:solidFill>
                            <a:prstClr val="white"/>
                          </a:solidFill>
                          <a:latin typeface="+mn-lt"/>
                          <a:ea typeface="+mn-ea"/>
                          <a:cs typeface="+mn-cs"/>
                        </a:rPr>
                        <a:t>مكسيموس</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ودوماديوس</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A98E3FE5-82D5-6B1C-A34F-F636788D109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A086D439-5FEE-DD97-8CCC-98742BB6B12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04375030"/>
      </p:ext>
    </p:extLst>
  </p:cSld>
  <p:clrMapOvr>
    <a:masterClrMapping/>
  </p:clrMapOvr>
  <p:transition/>
</p:sld>
</file>

<file path=ppt/slides/slide80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nvGraphicFramePr>
        <p:xfrm>
          <a:off x="457200" y="332656"/>
          <a:ext cx="11247156" cy="59199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17. Soyez heureux ô Pères</a:t>
                      </a:r>
                    </a:p>
                    <a:p>
                      <a:pPr algn="l"/>
                      <a:r>
                        <a:rPr lang="fr-FR" sz="3200" b="1" kern="1200" dirty="0">
                          <a:solidFill>
                            <a:prstClr val="white"/>
                          </a:solidFill>
                          <a:latin typeface="Book Antiqua" pitchFamily="18" charset="0"/>
                          <a:ea typeface="+mn-ea"/>
                          <a:cs typeface="+mn-cs"/>
                        </a:rPr>
                        <a:t>Enfants de </a:t>
                      </a:r>
                      <a:r>
                        <a:rPr lang="fr-FR" sz="3200" b="1" kern="1200" dirty="0" err="1">
                          <a:solidFill>
                            <a:prstClr val="white"/>
                          </a:solidFill>
                          <a:latin typeface="Book Antiqua" pitchFamily="18" charset="0"/>
                          <a:ea typeface="+mn-ea"/>
                          <a:cs typeface="+mn-cs"/>
                        </a:rPr>
                        <a:t>Macarios</a:t>
                      </a:r>
                      <a:endParaRPr lang="fr-FR" sz="3200" b="1" kern="1200" dirty="0">
                        <a:solidFill>
                          <a:prstClr val="white"/>
                        </a:solidFill>
                        <a:latin typeface="Book Antiqua" pitchFamily="18" charset="0"/>
                        <a:ea typeface="+mn-ea"/>
                        <a:cs typeface="+mn-cs"/>
                      </a:endParaRPr>
                    </a:p>
                    <a:p>
                      <a:pPr algn="l"/>
                      <a:r>
                        <a:rPr lang="fr-FR" sz="3200" b="1" kern="1200" dirty="0">
                          <a:solidFill>
                            <a:prstClr val="white"/>
                          </a:solidFill>
                          <a:latin typeface="Book Antiqua" pitchFamily="18" charset="0"/>
                          <a:ea typeface="+mn-ea"/>
                          <a:cs typeface="+mn-cs"/>
                        </a:rPr>
                        <a:t>De </a:t>
                      </a:r>
                      <a:r>
                        <a:rPr lang="fr-FR" sz="3200" b="1" kern="1200" dirty="0" err="1">
                          <a:solidFill>
                            <a:prstClr val="white"/>
                          </a:solidFill>
                          <a:latin typeface="Book Antiqua" pitchFamily="18" charset="0"/>
                          <a:ea typeface="+mn-ea"/>
                          <a:cs typeface="+mn-cs"/>
                        </a:rPr>
                        <a:t>Scété</a:t>
                      </a:r>
                      <a:r>
                        <a:rPr lang="fr-FR" sz="3200" b="1" kern="1200" dirty="0">
                          <a:solidFill>
                            <a:prstClr val="white"/>
                          </a:solidFill>
                          <a:latin typeface="Book Antiqua" pitchFamily="18" charset="0"/>
                          <a:ea typeface="+mn-ea"/>
                          <a:cs typeface="+mn-cs"/>
                        </a:rPr>
                        <a:t>, la lumière</a:t>
                      </a:r>
                    </a:p>
                    <a:p>
                      <a:pPr algn="l"/>
                      <a:r>
                        <a:rPr lang="fr-FR" sz="3200" b="1" kern="1200" dirty="0">
                          <a:solidFill>
                            <a:prstClr val="white"/>
                          </a:solidFill>
                          <a:latin typeface="Book Antiqua" pitchFamily="18" charset="0"/>
                          <a:ea typeface="+mn-ea"/>
                          <a:cs typeface="+mn-cs"/>
                        </a:rPr>
                        <a:t>Les lampes du </a:t>
                      </a:r>
                      <a:r>
                        <a:rPr lang="fr-FR" sz="3200" b="1" kern="1200" dirty="0" err="1">
                          <a:solidFill>
                            <a:prstClr val="white"/>
                          </a:solidFill>
                          <a:latin typeface="Book Antiqua" pitchFamily="18" charset="0"/>
                          <a:ea typeface="+mn-ea"/>
                          <a:cs typeface="+mn-cs"/>
                        </a:rPr>
                        <a:t>Paramos</a:t>
                      </a:r>
                      <a:endParaRPr lang="fr-FR" sz="3200" b="1" kern="1200" dirty="0">
                        <a:solidFill>
                          <a:prstClr val="white"/>
                        </a:solidFill>
                        <a:latin typeface="Book Antiqua" pitchFamily="18" charset="0"/>
                        <a:ea typeface="+mn-ea"/>
                        <a:cs typeface="+mn-cs"/>
                      </a:endParaRPr>
                    </a:p>
                  </a:txBody>
                  <a:tcPr/>
                </a:tc>
                <a:tc>
                  <a:txBody>
                    <a:bodyPr/>
                    <a:lstStyle/>
                    <a:p>
                      <a:pPr algn="r" rtl="1"/>
                      <a:r>
                        <a:rPr lang="ar-EG" sz="4000" b="0" kern="1200" dirty="0" err="1">
                          <a:solidFill>
                            <a:prstClr val="white"/>
                          </a:solidFill>
                          <a:latin typeface="+mn-lt"/>
                          <a:ea typeface="+mn-ea"/>
                          <a:cs typeface="+mn-cs"/>
                        </a:rPr>
                        <a:t>طوباكم</a:t>
                      </a:r>
                      <a:r>
                        <a:rPr lang="ar-EG" sz="4000" b="0" kern="1200" dirty="0">
                          <a:solidFill>
                            <a:prstClr val="white"/>
                          </a:solidFill>
                          <a:latin typeface="+mn-lt"/>
                          <a:ea typeface="+mn-ea"/>
                          <a:cs typeface="+mn-cs"/>
                        </a:rPr>
                        <a:t> يا</a:t>
                      </a:r>
                      <a:r>
                        <a:rPr lang="ar-EG" sz="4000" b="0" kern="1200" baseline="0" dirty="0">
                          <a:solidFill>
                            <a:prstClr val="white"/>
                          </a:solidFill>
                          <a:latin typeface="+mn-lt"/>
                          <a:ea typeface="+mn-ea"/>
                          <a:cs typeface="+mn-cs"/>
                        </a:rPr>
                        <a:t> </a:t>
                      </a:r>
                      <a:r>
                        <a:rPr lang="ar-EG" sz="4000" b="0" kern="1200" baseline="0" dirty="0" err="1">
                          <a:solidFill>
                            <a:prstClr val="white"/>
                          </a:solidFill>
                          <a:latin typeface="+mn-lt"/>
                          <a:ea typeface="+mn-ea"/>
                          <a:cs typeface="+mn-cs"/>
                        </a:rPr>
                        <a:t>أبهات</a:t>
                      </a:r>
                      <a:r>
                        <a:rPr lang="ar-EG" sz="4000" b="0" kern="1200" dirty="0">
                          <a:solidFill>
                            <a:prstClr val="white"/>
                          </a:solidFill>
                          <a:latin typeface="+mn-lt"/>
                          <a:ea typeface="+mn-ea"/>
                          <a:cs typeface="+mn-cs"/>
                        </a:rPr>
                        <a:t> </a:t>
                      </a:r>
                    </a:p>
                    <a:p>
                      <a:pPr algn="r" rtl="1"/>
                      <a:r>
                        <a:rPr lang="ar-EG" sz="4000" b="0" kern="1200" dirty="0">
                          <a:solidFill>
                            <a:prstClr val="white"/>
                          </a:solidFill>
                          <a:latin typeface="+mn-lt"/>
                          <a:ea typeface="+mn-ea"/>
                          <a:cs typeface="+mn-cs"/>
                        </a:rPr>
                        <a:t>يا أولاد </a:t>
                      </a:r>
                      <a:r>
                        <a:rPr lang="ar-EG" sz="4000" b="0" kern="1200" dirty="0" err="1">
                          <a:solidFill>
                            <a:prstClr val="white"/>
                          </a:solidFill>
                          <a:latin typeface="+mn-lt"/>
                          <a:ea typeface="+mn-ea"/>
                          <a:cs typeface="+mn-cs"/>
                        </a:rPr>
                        <a:t>مقاريوس</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يا كواكب جبل شيهات </a:t>
                      </a:r>
                    </a:p>
                    <a:p>
                      <a:pPr algn="r" rtl="1"/>
                      <a:r>
                        <a:rPr lang="ar-EG" sz="4000" b="0" kern="1200" dirty="0">
                          <a:solidFill>
                            <a:prstClr val="white"/>
                          </a:solidFill>
                          <a:latin typeface="+mn-lt"/>
                          <a:ea typeface="+mn-ea"/>
                          <a:cs typeface="+mn-cs"/>
                        </a:rPr>
                        <a:t>مصابيح دير البرموس</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18. Heureux, juste et aimé</a:t>
                      </a:r>
                    </a:p>
                    <a:p>
                      <a:r>
                        <a:rPr lang="fr-FR" sz="3200" b="1" kern="1200" dirty="0">
                          <a:solidFill>
                            <a:prstClr val="white"/>
                          </a:solidFill>
                          <a:latin typeface="Book Antiqua" pitchFamily="18" charset="0"/>
                          <a:ea typeface="+mn-ea"/>
                          <a:cs typeface="+mn-cs"/>
                        </a:rPr>
                        <a:t>Heureux ô saint Macaire</a:t>
                      </a:r>
                    </a:p>
                    <a:p>
                      <a:r>
                        <a:rPr lang="fr-FR" sz="3200" b="1" kern="1200" dirty="0">
                          <a:solidFill>
                            <a:prstClr val="white"/>
                          </a:solidFill>
                          <a:latin typeface="Book Antiqua" pitchFamily="18" charset="0"/>
                          <a:ea typeface="+mn-ea"/>
                          <a:cs typeface="+mn-cs"/>
                        </a:rPr>
                        <a:t>Fierté du mont </a:t>
                      </a:r>
                      <a:r>
                        <a:rPr lang="fr-FR" sz="3200" b="1" kern="1200" dirty="0" err="1">
                          <a:solidFill>
                            <a:prstClr val="white"/>
                          </a:solidFill>
                          <a:latin typeface="Book Antiqua" pitchFamily="18" charset="0"/>
                          <a:ea typeface="+mn-ea"/>
                          <a:cs typeface="+mn-cs"/>
                        </a:rPr>
                        <a:t>Scété</a:t>
                      </a:r>
                      <a:endParaRPr lang="fr-FR" sz="3200" b="1" kern="1200" dirty="0">
                        <a:solidFill>
                          <a:prstClr val="white"/>
                        </a:solidFill>
                        <a:latin typeface="Book Antiqua" pitchFamily="18" charset="0"/>
                        <a:ea typeface="+mn-ea"/>
                        <a:cs typeface="+mn-cs"/>
                      </a:endParaRPr>
                    </a:p>
                    <a:p>
                      <a:r>
                        <a:rPr lang="fr-FR" sz="3200" b="1" kern="1200" dirty="0">
                          <a:solidFill>
                            <a:prstClr val="white"/>
                          </a:solidFill>
                          <a:latin typeface="Book Antiqua" pitchFamily="18" charset="0"/>
                          <a:ea typeface="+mn-ea"/>
                          <a:cs typeface="+mn-cs"/>
                        </a:rPr>
                        <a:t>Avec les chefs des pères</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طوباك يا</a:t>
                      </a:r>
                      <a:r>
                        <a:rPr lang="ar-EG" sz="4000" b="0" kern="1200" baseline="0" dirty="0">
                          <a:solidFill>
                            <a:prstClr val="white"/>
                          </a:solidFill>
                          <a:latin typeface="+mn-lt"/>
                          <a:ea typeface="+mn-ea"/>
                          <a:cs typeface="+mn-cs"/>
                        </a:rPr>
                        <a:t> ابومقار</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طوباك يا </a:t>
                      </a:r>
                      <a:r>
                        <a:rPr lang="ar-EG" sz="4000" b="0" kern="1200" dirty="0" err="1">
                          <a:solidFill>
                            <a:prstClr val="white"/>
                          </a:solidFill>
                          <a:latin typeface="+mn-lt"/>
                          <a:ea typeface="+mn-ea"/>
                          <a:cs typeface="+mn-cs"/>
                        </a:rPr>
                        <a:t>مقاريوس</a:t>
                      </a:r>
                      <a:r>
                        <a:rPr lang="ar-EG" sz="4000" b="0" kern="1200" dirty="0">
                          <a:solidFill>
                            <a:prstClr val="white"/>
                          </a:solidFill>
                          <a:latin typeface="+mn-lt"/>
                          <a:ea typeface="+mn-ea"/>
                          <a:cs typeface="+mn-cs"/>
                        </a:rPr>
                        <a:t> </a:t>
                      </a:r>
                    </a:p>
                    <a:p>
                      <a:pPr algn="r" rtl="1"/>
                      <a:r>
                        <a:rPr lang="ar-EG" sz="4000" b="0" kern="1200" dirty="0">
                          <a:solidFill>
                            <a:prstClr val="white"/>
                          </a:solidFill>
                          <a:latin typeface="+mn-lt"/>
                          <a:ea typeface="+mn-ea"/>
                          <a:cs typeface="+mn-cs"/>
                        </a:rPr>
                        <a:t>يا أب جبل شيهات</a:t>
                      </a:r>
                    </a:p>
                    <a:p>
                      <a:pPr algn="r" rtl="1"/>
                      <a:r>
                        <a:rPr lang="ar-EG" sz="4000" b="0" kern="1200" dirty="0">
                          <a:solidFill>
                            <a:prstClr val="white"/>
                          </a:solidFill>
                          <a:latin typeface="+mn-lt"/>
                          <a:ea typeface="+mn-ea"/>
                          <a:cs typeface="+mn-cs"/>
                        </a:rPr>
                        <a:t>وكل الآباء الرؤوس</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BF623017-A671-DF59-9392-9E04FC01334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D2444FC8-2DD8-9E7B-C19A-2C042B49821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86235631"/>
      </p:ext>
    </p:extLst>
  </p:cSld>
  <p:clrMapOvr>
    <a:masterClrMapping/>
  </p:clrMapOvr>
  <p:transition/>
</p:sld>
</file>

<file path=ppt/slides/slide80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nvGraphicFramePr>
        <p:xfrm>
          <a:off x="457200" y="332656"/>
          <a:ext cx="11247156" cy="5919936"/>
        </p:xfrm>
        <a:graphic>
          <a:graphicData uri="http://schemas.openxmlformats.org/drawingml/2006/table">
            <a:tbl>
              <a:tblPr firstRow="1" bandRow="1">
                <a:tableStyleId>{2D5ABB26-0587-4C30-8999-92F81FD0307C}</a:tableStyleId>
              </a:tblPr>
              <a:tblGrid>
                <a:gridCol w="5948909">
                  <a:extLst>
                    <a:ext uri="{9D8B030D-6E8A-4147-A177-3AD203B41FA5}">
                      <a16:colId xmlns:a16="http://schemas.microsoft.com/office/drawing/2014/main" val="20000"/>
                    </a:ext>
                  </a:extLst>
                </a:gridCol>
                <a:gridCol w="5298247">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19. Jeunesse, j’ai passé</a:t>
                      </a:r>
                    </a:p>
                    <a:p>
                      <a:pPr algn="l"/>
                      <a:r>
                        <a:rPr lang="fr-FR" sz="3200" b="1" kern="1200" dirty="0">
                          <a:solidFill>
                            <a:prstClr val="white"/>
                          </a:solidFill>
                          <a:latin typeface="Book Antiqua" pitchFamily="18" charset="0"/>
                          <a:ea typeface="+mn-ea"/>
                          <a:cs typeface="+mn-cs"/>
                        </a:rPr>
                        <a:t>Soucieux et sans répit</a:t>
                      </a:r>
                    </a:p>
                    <a:p>
                      <a:pPr algn="l"/>
                      <a:r>
                        <a:rPr lang="fr-FR" sz="3200" b="1" kern="1200" dirty="0">
                          <a:solidFill>
                            <a:prstClr val="white"/>
                          </a:solidFill>
                          <a:latin typeface="Book Antiqua" pitchFamily="18" charset="0"/>
                          <a:ea typeface="+mn-ea"/>
                          <a:cs typeface="+mn-cs"/>
                        </a:rPr>
                        <a:t>Mais Dieu m’a épargné</a:t>
                      </a:r>
                    </a:p>
                    <a:p>
                      <a:pPr algn="l"/>
                      <a:r>
                        <a:rPr lang="fr-FR" sz="3200" b="1" kern="1200" dirty="0">
                          <a:solidFill>
                            <a:prstClr val="white"/>
                          </a:solidFill>
                          <a:latin typeface="Book Antiqua" pitchFamily="18" charset="0"/>
                          <a:ea typeface="+mn-ea"/>
                          <a:cs typeface="+mn-cs"/>
                        </a:rPr>
                        <a:t>Par tes prières, Marie</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ضاع صباى</a:t>
                      </a:r>
                      <a:r>
                        <a:rPr lang="ar-EG" sz="4000" b="0" kern="1200" baseline="0" dirty="0">
                          <a:solidFill>
                            <a:prstClr val="white"/>
                          </a:solidFill>
                          <a:latin typeface="+mn-lt"/>
                          <a:ea typeface="+mn-ea"/>
                          <a:cs typeface="+mn-cs"/>
                        </a:rPr>
                        <a:t> وشبابى</a:t>
                      </a:r>
                      <a:r>
                        <a:rPr lang="ar-EG" sz="4000" b="0" kern="1200" dirty="0">
                          <a:solidFill>
                            <a:prstClr val="white"/>
                          </a:solidFill>
                          <a:latin typeface="+mn-lt"/>
                          <a:ea typeface="+mn-ea"/>
                          <a:cs typeface="+mn-cs"/>
                        </a:rPr>
                        <a:t> </a:t>
                      </a:r>
                    </a:p>
                    <a:p>
                      <a:pPr algn="r" rtl="1"/>
                      <a:r>
                        <a:rPr lang="ar-EG" sz="4000" b="0" kern="1200" dirty="0">
                          <a:solidFill>
                            <a:prstClr val="white"/>
                          </a:solidFill>
                          <a:latin typeface="+mn-lt"/>
                          <a:ea typeface="+mn-ea"/>
                          <a:cs typeface="+mn-cs"/>
                        </a:rPr>
                        <a:t>وأنا ماشى</a:t>
                      </a:r>
                      <a:r>
                        <a:rPr lang="ar-EG" sz="4000" b="0" kern="1200" baseline="0" dirty="0">
                          <a:solidFill>
                            <a:prstClr val="white"/>
                          </a:solidFill>
                          <a:latin typeface="+mn-lt"/>
                          <a:ea typeface="+mn-ea"/>
                          <a:cs typeface="+mn-cs"/>
                        </a:rPr>
                        <a:t> بكل عكوس</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ورجائى</a:t>
                      </a:r>
                      <a:r>
                        <a:rPr lang="ar-EG" sz="4000" b="0" kern="1200" baseline="0" dirty="0">
                          <a:solidFill>
                            <a:prstClr val="white"/>
                          </a:solidFill>
                          <a:latin typeface="+mn-lt"/>
                          <a:ea typeface="+mn-ea"/>
                          <a:cs typeface="+mn-cs"/>
                        </a:rPr>
                        <a:t> اسمها غالى</a:t>
                      </a:r>
                      <a:r>
                        <a:rPr lang="ar-EG" sz="4000" b="0" kern="1200" dirty="0">
                          <a:solidFill>
                            <a:prstClr val="white"/>
                          </a:solidFill>
                          <a:latin typeface="+mn-lt"/>
                          <a:ea typeface="+mn-ea"/>
                          <a:cs typeface="+mn-cs"/>
                        </a:rPr>
                        <a:t> </a:t>
                      </a:r>
                    </a:p>
                    <a:p>
                      <a:pPr algn="r" rtl="1"/>
                      <a:r>
                        <a:rPr lang="ar-EG" sz="4000" b="0" kern="1200" dirty="0">
                          <a:solidFill>
                            <a:prstClr val="white"/>
                          </a:solidFill>
                          <a:latin typeface="+mn-lt"/>
                          <a:ea typeface="+mn-ea"/>
                          <a:cs typeface="+mn-cs"/>
                        </a:rPr>
                        <a:t>مفتاح</a:t>
                      </a:r>
                      <a:r>
                        <a:rPr lang="ar-EG" sz="4000" b="0" kern="1200" baseline="0" dirty="0">
                          <a:solidFill>
                            <a:prstClr val="white"/>
                          </a:solidFill>
                          <a:latin typeface="+mn-lt"/>
                          <a:ea typeface="+mn-ea"/>
                          <a:cs typeface="+mn-cs"/>
                        </a:rPr>
                        <a:t> باب الفردوس</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20. Puissant et élevé</a:t>
                      </a:r>
                    </a:p>
                    <a:p>
                      <a:r>
                        <a:rPr lang="fr-FR" sz="3200" b="1" kern="1200" dirty="0">
                          <a:solidFill>
                            <a:prstClr val="white"/>
                          </a:solidFill>
                          <a:latin typeface="Book Antiqua" pitchFamily="18" charset="0"/>
                          <a:ea typeface="+mn-ea"/>
                          <a:cs typeface="+mn-cs"/>
                        </a:rPr>
                        <a:t>Est Ton pouvoir ô Dieu</a:t>
                      </a:r>
                    </a:p>
                    <a:p>
                      <a:r>
                        <a:rPr lang="fr-FR" sz="3200" b="1" kern="1200" dirty="0">
                          <a:solidFill>
                            <a:prstClr val="white"/>
                          </a:solidFill>
                          <a:latin typeface="Book Antiqua" pitchFamily="18" charset="0"/>
                          <a:ea typeface="+mn-ea"/>
                          <a:cs typeface="+mn-cs"/>
                        </a:rPr>
                        <a:t>Marie va protéger</a:t>
                      </a:r>
                    </a:p>
                    <a:p>
                      <a:r>
                        <a:rPr lang="fr-FR" sz="3200" b="1" kern="1200" dirty="0">
                          <a:solidFill>
                            <a:prstClr val="white"/>
                          </a:solidFill>
                          <a:latin typeface="Book Antiqua" pitchFamily="18" charset="0"/>
                          <a:ea typeface="+mn-ea"/>
                          <a:cs typeface="+mn-cs"/>
                        </a:rPr>
                        <a:t>Les siens, du haut des cieux</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عالي هو قدرك </a:t>
                      </a:r>
                    </a:p>
                    <a:p>
                      <a:pPr algn="r" rtl="1"/>
                      <a:r>
                        <a:rPr lang="ar-EG" sz="4000" b="0" kern="1200" dirty="0">
                          <a:solidFill>
                            <a:prstClr val="white"/>
                          </a:solidFill>
                          <a:latin typeface="+mn-lt"/>
                          <a:ea typeface="+mn-ea"/>
                          <a:cs typeface="+mn-cs"/>
                        </a:rPr>
                        <a:t>يا</a:t>
                      </a:r>
                      <a:r>
                        <a:rPr lang="ar-EG" sz="4000" b="0" kern="1200" baseline="0" dirty="0">
                          <a:solidFill>
                            <a:prstClr val="white"/>
                          </a:solidFill>
                          <a:latin typeface="+mn-lt"/>
                          <a:ea typeface="+mn-ea"/>
                          <a:cs typeface="+mn-cs"/>
                        </a:rPr>
                        <a:t> </a:t>
                      </a:r>
                      <a:r>
                        <a:rPr lang="ar-EG" sz="4000" b="0" kern="1200" dirty="0">
                          <a:solidFill>
                            <a:prstClr val="white"/>
                          </a:solidFill>
                          <a:latin typeface="+mn-lt"/>
                          <a:ea typeface="+mn-ea"/>
                          <a:cs typeface="+mn-cs"/>
                        </a:rPr>
                        <a:t>رجاء كل النفوس </a:t>
                      </a:r>
                    </a:p>
                    <a:p>
                      <a:pPr algn="r" rtl="1"/>
                      <a:r>
                        <a:rPr lang="ar-EG" sz="4000" b="0" kern="1200" dirty="0">
                          <a:solidFill>
                            <a:prstClr val="white"/>
                          </a:solidFill>
                          <a:latin typeface="+mn-lt"/>
                          <a:ea typeface="+mn-ea"/>
                          <a:cs typeface="+mn-cs"/>
                        </a:rPr>
                        <a:t>لا تنسيني</a:t>
                      </a:r>
                      <a:r>
                        <a:rPr lang="ar-EG" sz="4000" b="0" kern="1200" baseline="0" dirty="0">
                          <a:solidFill>
                            <a:prstClr val="white"/>
                          </a:solidFill>
                          <a:latin typeface="+mn-lt"/>
                          <a:ea typeface="+mn-ea"/>
                          <a:cs typeface="+mn-cs"/>
                        </a:rPr>
                        <a:t> أنا</a:t>
                      </a:r>
                      <a:r>
                        <a:rPr lang="ar-EG" sz="4000" b="0" kern="1200" dirty="0">
                          <a:solidFill>
                            <a:prstClr val="white"/>
                          </a:solidFill>
                          <a:latin typeface="+mn-lt"/>
                          <a:ea typeface="+mn-ea"/>
                          <a:cs typeface="+mn-cs"/>
                        </a:rPr>
                        <a:t> عبدك </a:t>
                      </a:r>
                    </a:p>
                    <a:p>
                      <a:pPr algn="r" rtl="1"/>
                      <a:r>
                        <a:rPr lang="ar-EG" sz="4000" b="0" kern="1200" dirty="0">
                          <a:solidFill>
                            <a:prstClr val="white"/>
                          </a:solidFill>
                          <a:latin typeface="+mn-lt"/>
                          <a:ea typeface="+mn-ea"/>
                          <a:cs typeface="+mn-cs"/>
                        </a:rPr>
                        <a:t>الخاطي</a:t>
                      </a:r>
                      <a:r>
                        <a:rPr lang="ar-EG" sz="4000" b="0" kern="1200" baseline="0" dirty="0">
                          <a:solidFill>
                            <a:prstClr val="white"/>
                          </a:solidFill>
                          <a:latin typeface="+mn-lt"/>
                          <a:ea typeface="+mn-ea"/>
                          <a:cs typeface="+mn-cs"/>
                        </a:rPr>
                        <a:t> بكل </a:t>
                      </a:r>
                      <a:r>
                        <a:rPr lang="ar-EG" sz="4000" b="0" kern="1200" dirty="0">
                          <a:solidFill>
                            <a:prstClr val="white"/>
                          </a:solidFill>
                          <a:latin typeface="+mn-lt"/>
                          <a:ea typeface="+mn-ea"/>
                          <a:cs typeface="+mn-cs"/>
                        </a:rPr>
                        <a:t>عكوس</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8CB445A6-F955-0515-9360-F81E00EFCDE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98A655DD-CB96-5479-72EA-B33E9379816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37269676"/>
      </p:ext>
    </p:extLst>
  </p:cSld>
  <p:clrMapOvr>
    <a:masterClrMapping/>
  </p:clrMapOvr>
  <p:transition/>
</p:sld>
</file>

<file path=ppt/slides/slide80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205536419"/>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21. Ils ont lutté sans fin</a:t>
                      </a:r>
                    </a:p>
                    <a:p>
                      <a:pPr algn="l"/>
                      <a:r>
                        <a:rPr lang="fr-FR" sz="3200" b="1" kern="1200" dirty="0">
                          <a:solidFill>
                            <a:prstClr val="white"/>
                          </a:solidFill>
                          <a:latin typeface="Book Antiqua" pitchFamily="18" charset="0"/>
                          <a:ea typeface="+mn-ea"/>
                          <a:cs typeface="+mn-cs"/>
                        </a:rPr>
                        <a:t>Et à Satan, s’opposent</a:t>
                      </a:r>
                    </a:p>
                    <a:p>
                      <a:pPr algn="l"/>
                      <a:r>
                        <a:rPr lang="fr-FR" sz="3200" b="1" kern="1200" dirty="0">
                          <a:solidFill>
                            <a:prstClr val="white"/>
                          </a:solidFill>
                          <a:latin typeface="Book Antiqua" pitchFamily="18" charset="0"/>
                          <a:ea typeface="+mn-ea"/>
                          <a:cs typeface="+mn-cs"/>
                        </a:rPr>
                        <a:t>Au nom du Dieu très Saint</a:t>
                      </a:r>
                    </a:p>
                    <a:p>
                      <a:pPr algn="l"/>
                      <a:r>
                        <a:rPr lang="fr-FR" sz="3200" b="1" kern="1200" dirty="0" err="1">
                          <a:solidFill>
                            <a:prstClr val="white"/>
                          </a:solidFill>
                          <a:latin typeface="Book Antiqua" pitchFamily="18" charset="0"/>
                          <a:ea typeface="+mn-ea"/>
                          <a:cs typeface="+mn-cs"/>
                        </a:rPr>
                        <a:t>Maximos</a:t>
                      </a:r>
                      <a:r>
                        <a:rPr lang="fr-FR" sz="3200" b="1" kern="1200" dirty="0">
                          <a:solidFill>
                            <a:prstClr val="white"/>
                          </a:solidFill>
                          <a:latin typeface="Book Antiqua" pitchFamily="18" charset="0"/>
                          <a:ea typeface="+mn-ea"/>
                          <a:cs typeface="+mn-cs"/>
                        </a:rPr>
                        <a:t> et </a:t>
                      </a:r>
                      <a:r>
                        <a:rPr lang="fr-FR" sz="3200" b="1" kern="1200" dirty="0" err="1">
                          <a:solidFill>
                            <a:prstClr val="white"/>
                          </a:solidFill>
                          <a:latin typeface="Book Antiqua" pitchFamily="18" charset="0"/>
                          <a:ea typeface="+mn-ea"/>
                          <a:cs typeface="+mn-cs"/>
                        </a:rPr>
                        <a:t>Dometios</a:t>
                      </a:r>
                      <a:endParaRPr lang="fr-FR" sz="32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غلبوا كل الشياطين </a:t>
                      </a:r>
                    </a:p>
                    <a:p>
                      <a:pPr algn="r" rtl="1"/>
                      <a:r>
                        <a:rPr lang="ar-EG" sz="4000" b="0" kern="1200" dirty="0">
                          <a:solidFill>
                            <a:prstClr val="white"/>
                          </a:solidFill>
                          <a:latin typeface="+mn-lt"/>
                          <a:ea typeface="+mn-ea"/>
                          <a:cs typeface="+mn-cs"/>
                        </a:rPr>
                        <a:t>باسم الرب القدوس </a:t>
                      </a:r>
                    </a:p>
                    <a:p>
                      <a:pPr algn="r" rtl="1"/>
                      <a:r>
                        <a:rPr lang="ar-EG" sz="4000" b="0" kern="1200" dirty="0">
                          <a:solidFill>
                            <a:prstClr val="white"/>
                          </a:solidFill>
                          <a:latin typeface="+mn-lt"/>
                          <a:ea typeface="+mn-ea"/>
                          <a:cs typeface="+mn-cs"/>
                        </a:rPr>
                        <a:t>واتكأوا</a:t>
                      </a:r>
                      <a:r>
                        <a:rPr lang="ar-EG" sz="4000" b="0" kern="1200" baseline="0" dirty="0">
                          <a:solidFill>
                            <a:prstClr val="white"/>
                          </a:solidFill>
                          <a:latin typeface="+mn-lt"/>
                          <a:ea typeface="+mn-ea"/>
                          <a:cs typeface="+mn-cs"/>
                        </a:rPr>
                        <a:t> في النعيم فرحين</a:t>
                      </a:r>
                      <a:endParaRPr lang="ar-EG" sz="4000" b="0" kern="1200" dirty="0">
                        <a:solidFill>
                          <a:prstClr val="white"/>
                        </a:solidFill>
                        <a:latin typeface="+mn-lt"/>
                        <a:ea typeface="+mn-ea"/>
                        <a:cs typeface="+mn-cs"/>
                      </a:endParaRPr>
                    </a:p>
                    <a:p>
                      <a:pPr algn="r" rtl="1"/>
                      <a:r>
                        <a:rPr lang="ar-EG" sz="4000" b="0" kern="1200" dirty="0" err="1">
                          <a:solidFill>
                            <a:prstClr val="white"/>
                          </a:solidFill>
                          <a:latin typeface="+mn-lt"/>
                          <a:ea typeface="+mn-ea"/>
                          <a:cs typeface="+mn-cs"/>
                        </a:rPr>
                        <a:t>مكسيموس</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ودوماديوس</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22. Fierté des moines saints</a:t>
                      </a:r>
                    </a:p>
                    <a:p>
                      <a:r>
                        <a:rPr lang="fr-FR" sz="3200" b="1" kern="1200" dirty="0">
                          <a:solidFill>
                            <a:prstClr val="white"/>
                          </a:solidFill>
                          <a:latin typeface="Book Antiqua" pitchFamily="18" charset="0"/>
                          <a:ea typeface="+mn-ea"/>
                          <a:cs typeface="+mn-cs"/>
                        </a:rPr>
                        <a:t>Enfants du roi chrétien</a:t>
                      </a:r>
                    </a:p>
                    <a:p>
                      <a:r>
                        <a:rPr lang="fr-FR" sz="3200" b="1" kern="1200" dirty="0">
                          <a:solidFill>
                            <a:prstClr val="white"/>
                          </a:solidFill>
                          <a:latin typeface="CS Avva Shenouda" panose="020B7200000000000000" pitchFamily="34" charset="0"/>
                          <a:ea typeface="+mn-ea"/>
                          <a:cs typeface="+mn-cs"/>
                        </a:rPr>
                        <a:t>`</a:t>
                      </a:r>
                      <a:r>
                        <a:rPr lang="fr-FR" sz="3200" b="1" kern="1200" dirty="0" err="1">
                          <a:solidFill>
                            <a:prstClr val="white"/>
                          </a:solidFill>
                          <a:latin typeface="CS Avva Shenouda" panose="020B7200000000000000" pitchFamily="34" charset="0"/>
                          <a:ea typeface="+mn-ea"/>
                          <a:cs typeface="+mn-cs"/>
                        </a:rPr>
                        <a:t>Pouro</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Leontioc</a:t>
                      </a:r>
                      <a:endParaRPr lang="fr-FR" sz="3200" b="1" kern="1200" dirty="0">
                        <a:solidFill>
                          <a:prstClr val="white"/>
                        </a:solidFill>
                        <a:latin typeface="CS Avva Shenouda" panose="020B7200000000000000" pitchFamily="34" charset="0"/>
                        <a:ea typeface="+mn-ea"/>
                        <a:cs typeface="+mn-cs"/>
                      </a:endParaRPr>
                    </a:p>
                    <a:p>
                      <a:r>
                        <a:rPr lang="fr-FR" sz="3200" b="1" kern="1200" dirty="0" err="1">
                          <a:solidFill>
                            <a:prstClr val="white"/>
                          </a:solidFill>
                          <a:latin typeface="Book Antiqua" pitchFamily="18" charset="0"/>
                          <a:ea typeface="+mn-ea"/>
                          <a:cs typeface="+mn-cs"/>
                        </a:rPr>
                        <a:t>Maximos</a:t>
                      </a:r>
                      <a:r>
                        <a:rPr lang="fr-FR" sz="3200" b="1" kern="1200" dirty="0">
                          <a:solidFill>
                            <a:prstClr val="white"/>
                          </a:solidFill>
                          <a:latin typeface="Book Antiqua" pitchFamily="18" charset="0"/>
                          <a:ea typeface="+mn-ea"/>
                          <a:cs typeface="+mn-cs"/>
                        </a:rPr>
                        <a:t> et </a:t>
                      </a:r>
                      <a:r>
                        <a:rPr lang="fr-FR" sz="3200" b="1" kern="1200" dirty="0" err="1">
                          <a:solidFill>
                            <a:prstClr val="white"/>
                          </a:solidFill>
                          <a:latin typeface="Book Antiqua" pitchFamily="18" charset="0"/>
                          <a:ea typeface="+mn-ea"/>
                          <a:cs typeface="+mn-cs"/>
                        </a:rPr>
                        <a:t>Dometios</a:t>
                      </a:r>
                      <a:endParaRPr lang="fr-FR" sz="3200" b="1" kern="1200" dirty="0">
                        <a:solidFill>
                          <a:prstClr val="white"/>
                        </a:solidFill>
                        <a:latin typeface="Book Antiqua" pitchFamily="18"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فخر</a:t>
                      </a:r>
                      <a:r>
                        <a:rPr lang="ar-EG" sz="4000" b="0" kern="1200" baseline="0" dirty="0">
                          <a:solidFill>
                            <a:prstClr val="white"/>
                          </a:solidFill>
                          <a:latin typeface="+mn-lt"/>
                          <a:ea typeface="+mn-ea"/>
                          <a:cs typeface="+mn-cs"/>
                        </a:rPr>
                        <a:t> </a:t>
                      </a:r>
                      <a:r>
                        <a:rPr lang="ar-EG" sz="4000" b="0" kern="1200" dirty="0">
                          <a:solidFill>
                            <a:prstClr val="white"/>
                          </a:solidFill>
                          <a:latin typeface="+mn-lt"/>
                          <a:ea typeface="+mn-ea"/>
                          <a:cs typeface="+mn-cs"/>
                        </a:rPr>
                        <a:t>كل الرهبان </a:t>
                      </a:r>
                    </a:p>
                    <a:p>
                      <a:pPr marL="0" marR="0" indent="0" algn="r" defTabSz="914400" rtl="1" eaLnBrk="1" fontAlgn="auto" latinLnBrk="0" hangingPunct="1">
                        <a:lnSpc>
                          <a:spcPct val="100000"/>
                        </a:lnSpc>
                        <a:spcBef>
                          <a:spcPts val="0"/>
                        </a:spcBef>
                        <a:spcAft>
                          <a:spcPts val="0"/>
                        </a:spcAft>
                        <a:buClrTx/>
                        <a:buSzTx/>
                        <a:buFontTx/>
                        <a:buNone/>
                        <a:tabLst/>
                        <a:defRPr/>
                      </a:pPr>
                      <a:r>
                        <a:rPr lang="fr-FR" sz="3200" b="1" kern="1200" dirty="0" err="1">
                          <a:solidFill>
                            <a:prstClr val="white"/>
                          </a:solidFill>
                          <a:latin typeface="CS Avva Shenouda" panose="020B7200000000000000" pitchFamily="34" charset="0"/>
                          <a:ea typeface="+mn-ea"/>
                          <a:cs typeface="+mn-cs"/>
                        </a:rPr>
                        <a:t>Pouro</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Leontioc</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أولاد الملك السلطان </a:t>
                      </a:r>
                    </a:p>
                    <a:p>
                      <a:pPr algn="r" rtl="1"/>
                      <a:r>
                        <a:rPr lang="ar-EG" sz="4000" b="0" kern="1200" dirty="0" err="1">
                          <a:solidFill>
                            <a:prstClr val="white"/>
                          </a:solidFill>
                          <a:latin typeface="+mn-lt"/>
                          <a:ea typeface="+mn-ea"/>
                          <a:cs typeface="+mn-cs"/>
                        </a:rPr>
                        <a:t>مكسيموس</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ودوماديوس</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BAB0614C-25B0-ED83-D0C2-634AD41FBDE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9B94E611-F3AC-BCAD-C40C-D8E8873552D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82242012"/>
      </p:ext>
    </p:extLst>
  </p:cSld>
  <p:clrMapOvr>
    <a:masterClrMapping/>
  </p:clrMapOvr>
  <p:transition/>
</p:sld>
</file>

<file path=ppt/slides/slide8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874681235"/>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878426">
                  <a:extLst>
                    <a:ext uri="{9D8B030D-6E8A-4147-A177-3AD203B41FA5}">
                      <a16:colId xmlns:a16="http://schemas.microsoft.com/office/drawing/2014/main" val="20000"/>
                    </a:ext>
                  </a:extLst>
                </a:gridCol>
                <a:gridCol w="4368730">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17. Les étoiles au firmament</a:t>
                      </a:r>
                    </a:p>
                    <a:p>
                      <a:pPr algn="l"/>
                      <a:r>
                        <a:rPr lang="fr-FR" sz="3200" b="1" kern="1200" dirty="0">
                          <a:solidFill>
                            <a:prstClr val="white"/>
                          </a:solidFill>
                          <a:latin typeface="Book Antiqua" pitchFamily="18" charset="0"/>
                          <a:ea typeface="+mn-ea"/>
                          <a:cs typeface="+mn-cs"/>
                        </a:rPr>
                        <a:t>Brillent pour Dieu le Tout-Puissant</a:t>
                      </a:r>
                    </a:p>
                    <a:p>
                      <a:pPr algn="l"/>
                      <a:r>
                        <a:rPr lang="fr-FR" sz="3200" b="1" kern="1200" dirty="0">
                          <a:solidFill>
                            <a:prstClr val="white"/>
                          </a:solidFill>
                          <a:latin typeface="Book Antiqua" pitchFamily="18" charset="0"/>
                          <a:ea typeface="+mn-ea"/>
                          <a:cs typeface="+mn-cs"/>
                        </a:rPr>
                        <a:t>Et défilent en Le louant</a:t>
                      </a:r>
                    </a:p>
                    <a:p>
                      <a:pPr algn="l"/>
                      <a:r>
                        <a:rPr lang="fr-FR" sz="3200" b="1" kern="1200" dirty="0">
                          <a:solidFill>
                            <a:prstClr val="white"/>
                          </a:solidFill>
                          <a:latin typeface="Book Antiqua" pitchFamily="18" charset="0"/>
                          <a:ea typeface="+mn-ea"/>
                          <a:cs typeface="+mn-cs"/>
                        </a:rPr>
                        <a:t>Amen Alléluia</a:t>
                      </a:r>
                    </a:p>
                  </a:txBody>
                  <a:tcPr/>
                </a:tc>
                <a:tc>
                  <a:txBody>
                    <a:bodyPr/>
                    <a:lstStyle/>
                    <a:p>
                      <a:pPr algn="r" rtl="1"/>
                      <a:r>
                        <a:rPr lang="ar-EG" sz="4000" b="0" kern="1200" dirty="0">
                          <a:solidFill>
                            <a:prstClr val="white"/>
                          </a:solidFill>
                          <a:latin typeface="+mn-lt"/>
                          <a:ea typeface="+mn-ea"/>
                          <a:cs typeface="+mn-cs"/>
                        </a:rPr>
                        <a:t>وتُسَبحَهُ الأفلاك</a:t>
                      </a:r>
                    </a:p>
                    <a:p>
                      <a:pPr algn="r" rtl="1"/>
                      <a:r>
                        <a:rPr lang="ar-EG" sz="4000" b="0" kern="1200" dirty="0">
                          <a:solidFill>
                            <a:prstClr val="white"/>
                          </a:solidFill>
                          <a:latin typeface="+mn-lt"/>
                          <a:ea typeface="+mn-ea"/>
                          <a:cs typeface="+mn-cs"/>
                        </a:rPr>
                        <a:t>الذين سلكوا الأسلاك</a:t>
                      </a:r>
                    </a:p>
                    <a:p>
                      <a:pPr algn="r" rtl="1"/>
                      <a:r>
                        <a:rPr lang="ar-EG" sz="4000" b="0" kern="1200" dirty="0">
                          <a:solidFill>
                            <a:prstClr val="white"/>
                          </a:solidFill>
                          <a:latin typeface="+mn-lt"/>
                          <a:ea typeface="+mn-ea"/>
                          <a:cs typeface="+mn-cs"/>
                        </a:rPr>
                        <a:t>من فوق أعلى السموات</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18. Ton orgueil, </a:t>
                      </a:r>
                      <a:r>
                        <a:rPr lang="fr-FR" sz="3200" b="1" kern="1200" dirty="0" err="1">
                          <a:solidFill>
                            <a:prstClr val="white"/>
                          </a:solidFill>
                          <a:latin typeface="Book Antiqua" pitchFamily="18" charset="0"/>
                          <a:ea typeface="+mn-ea"/>
                          <a:cs typeface="+mn-cs"/>
                        </a:rPr>
                        <a:t>Satanaël</a:t>
                      </a:r>
                      <a:endParaRPr lang="fr-FR" sz="3200" b="1" kern="1200" dirty="0">
                        <a:solidFill>
                          <a:prstClr val="white"/>
                        </a:solidFill>
                        <a:latin typeface="Book Antiqua" pitchFamily="18" charset="0"/>
                        <a:ea typeface="+mn-ea"/>
                        <a:cs typeface="+mn-cs"/>
                      </a:endParaRPr>
                    </a:p>
                    <a:p>
                      <a:r>
                        <a:rPr lang="fr-FR" sz="3200" b="1" kern="1200" dirty="0">
                          <a:solidFill>
                            <a:prstClr val="white"/>
                          </a:solidFill>
                          <a:latin typeface="Book Antiqua" pitchFamily="18" charset="0"/>
                          <a:ea typeface="+mn-ea"/>
                          <a:cs typeface="+mn-cs"/>
                        </a:rPr>
                        <a:t>Fit chuter l’ange du Ciel</a:t>
                      </a:r>
                    </a:p>
                    <a:p>
                      <a:r>
                        <a:rPr lang="fr-FR" sz="3200" b="1" kern="1200" dirty="0">
                          <a:solidFill>
                            <a:prstClr val="white"/>
                          </a:solidFill>
                          <a:latin typeface="Book Antiqua" pitchFamily="18" charset="0"/>
                          <a:ea typeface="+mn-ea"/>
                          <a:cs typeface="+mn-cs"/>
                        </a:rPr>
                        <a:t>Quand tu défias l’Eternel</a:t>
                      </a:r>
                    </a:p>
                    <a:p>
                      <a:r>
                        <a:rPr lang="fr-FR" sz="3200" b="1" kern="1200" dirty="0">
                          <a:solidFill>
                            <a:prstClr val="white"/>
                          </a:solidFill>
                          <a:latin typeface="Book Antiqua" pitchFamily="18" charset="0"/>
                          <a:ea typeface="+mn-ea"/>
                          <a:cs typeface="+mn-cs"/>
                        </a:rPr>
                        <a:t>Amen Alléluia</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err="1">
                          <a:solidFill>
                            <a:prstClr val="white"/>
                          </a:solidFill>
                          <a:latin typeface="+mn-lt"/>
                          <a:ea typeface="+mn-ea"/>
                          <a:cs typeface="+mn-cs"/>
                        </a:rPr>
                        <a:t>ساطانائيل</a:t>
                      </a:r>
                      <a:r>
                        <a:rPr lang="ar-EG" sz="4000" b="0" kern="1200" dirty="0">
                          <a:solidFill>
                            <a:prstClr val="white"/>
                          </a:solidFill>
                          <a:latin typeface="+mn-lt"/>
                          <a:ea typeface="+mn-ea"/>
                          <a:cs typeface="+mn-cs"/>
                        </a:rPr>
                        <a:t> قد صار</a:t>
                      </a:r>
                    </a:p>
                    <a:p>
                      <a:pPr algn="r" rtl="1"/>
                      <a:r>
                        <a:rPr lang="ar-EG" sz="4000" b="0" kern="1200" dirty="0">
                          <a:solidFill>
                            <a:prstClr val="white"/>
                          </a:solidFill>
                          <a:latin typeface="+mn-lt"/>
                          <a:ea typeface="+mn-ea"/>
                          <a:cs typeface="+mn-cs"/>
                        </a:rPr>
                        <a:t>شيطاناً بالاستكبار</a:t>
                      </a:r>
                    </a:p>
                    <a:p>
                      <a:pPr algn="r" rtl="1"/>
                      <a:r>
                        <a:rPr lang="ar-EG" sz="4000" b="0" kern="1200" dirty="0">
                          <a:solidFill>
                            <a:prstClr val="white"/>
                          </a:solidFill>
                          <a:latin typeface="+mn-lt"/>
                          <a:ea typeface="+mn-ea"/>
                          <a:cs typeface="+mn-cs"/>
                        </a:rPr>
                        <a:t>لما بطل ذا التذكار</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r>
                        <a:rPr lang="ar-EG" sz="4000" b="0" kern="1200" dirty="0">
                          <a:solidFill>
                            <a:prstClr val="white"/>
                          </a:solidFill>
                          <a:latin typeface="+mn-lt"/>
                          <a:ea typeface="+mn-ea"/>
                          <a:cs typeface="+mn-cs"/>
                        </a:rPr>
                        <a:t> </a:t>
                      </a:r>
                    </a:p>
                    <a:p>
                      <a:endParaRPr lang="fr-FR" sz="24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0C46FD97-F29B-3EB3-A81B-FCCDE5A7BA2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`o :</a:t>
            </a:r>
            <a:r>
              <a:rPr lang="fr-FR" sz="1600" dirty="0" err="1">
                <a:solidFill>
                  <a:prstClr val="white"/>
                </a:solidFill>
                <a:latin typeface="CS Avva Shenouda" pitchFamily="34" charset="0"/>
              </a:rPr>
              <a:t>eoc</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DE20406A-DE86-A59C-B2D7-17892029F5D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9588782"/>
      </p:ext>
    </p:extLst>
  </p:cSld>
  <p:clrMapOvr>
    <a:masterClrMapping/>
  </p:clrMapOvr>
</p:sld>
</file>

<file path=ppt/slides/slide81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nvGraphicFramePr>
        <p:xfrm>
          <a:off x="457200" y="332656"/>
          <a:ext cx="11201400" cy="5919936"/>
        </p:xfrm>
        <a:graphic>
          <a:graphicData uri="http://schemas.openxmlformats.org/drawingml/2006/table">
            <a:tbl>
              <a:tblPr firstRow="1" bandRow="1">
                <a:tableStyleId>{2D5ABB26-0587-4C30-8999-92F81FD0307C}</a:tableStyleId>
              </a:tblPr>
              <a:tblGrid>
                <a:gridCol w="6572723">
                  <a:extLst>
                    <a:ext uri="{9D8B030D-6E8A-4147-A177-3AD203B41FA5}">
                      <a16:colId xmlns:a16="http://schemas.microsoft.com/office/drawing/2014/main" val="20000"/>
                    </a:ext>
                  </a:extLst>
                </a:gridCol>
                <a:gridCol w="4628677">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23. Vous honorez l’habit</a:t>
                      </a:r>
                    </a:p>
                    <a:p>
                      <a:pPr algn="l"/>
                      <a:r>
                        <a:rPr lang="fr-FR" sz="3200" b="1" kern="1200" dirty="0">
                          <a:solidFill>
                            <a:prstClr val="white"/>
                          </a:solidFill>
                          <a:latin typeface="Book Antiqua" pitchFamily="18" charset="0"/>
                          <a:ea typeface="+mn-ea"/>
                          <a:cs typeface="+mn-cs"/>
                        </a:rPr>
                        <a:t>Disait Saint </a:t>
                      </a:r>
                      <a:r>
                        <a:rPr lang="fr-FR" sz="3200" b="1" kern="1200" dirty="0" err="1">
                          <a:solidFill>
                            <a:prstClr val="white"/>
                          </a:solidFill>
                          <a:latin typeface="Book Antiqua" pitchFamily="18" charset="0"/>
                          <a:ea typeface="+mn-ea"/>
                          <a:cs typeface="+mn-cs"/>
                        </a:rPr>
                        <a:t>Macarios</a:t>
                      </a:r>
                      <a:endParaRPr lang="fr-FR" sz="3200" b="1" kern="1200" dirty="0">
                        <a:solidFill>
                          <a:prstClr val="white"/>
                        </a:solidFill>
                        <a:latin typeface="Book Antiqua" pitchFamily="18" charset="0"/>
                        <a:ea typeface="+mn-ea"/>
                        <a:cs typeface="+mn-cs"/>
                      </a:endParaRPr>
                    </a:p>
                    <a:p>
                      <a:pPr algn="l"/>
                      <a:r>
                        <a:rPr lang="fr-FR" sz="3200" b="1" kern="1200" dirty="0">
                          <a:solidFill>
                            <a:prstClr val="white"/>
                          </a:solidFill>
                          <a:latin typeface="Book Antiqua" pitchFamily="18" charset="0"/>
                          <a:ea typeface="+mn-ea"/>
                          <a:cs typeface="+mn-cs"/>
                        </a:rPr>
                        <a:t>Vos noms seront inscrits</a:t>
                      </a:r>
                    </a:p>
                    <a:p>
                      <a:pPr algn="l"/>
                      <a:r>
                        <a:rPr lang="fr-FR" sz="3200" b="1" kern="1200" dirty="0" err="1">
                          <a:solidFill>
                            <a:prstClr val="white"/>
                          </a:solidFill>
                          <a:latin typeface="Book Antiqua" pitchFamily="18" charset="0"/>
                          <a:ea typeface="+mn-ea"/>
                          <a:cs typeface="+mn-cs"/>
                        </a:rPr>
                        <a:t>Maximos</a:t>
                      </a:r>
                      <a:r>
                        <a:rPr lang="fr-FR" sz="3200" b="1" kern="1200" dirty="0">
                          <a:solidFill>
                            <a:prstClr val="white"/>
                          </a:solidFill>
                          <a:latin typeface="Book Antiqua" pitchFamily="18" charset="0"/>
                          <a:ea typeface="+mn-ea"/>
                          <a:cs typeface="+mn-cs"/>
                        </a:rPr>
                        <a:t> et </a:t>
                      </a:r>
                      <a:r>
                        <a:rPr lang="fr-FR" sz="3200" b="1" kern="1200" dirty="0" err="1">
                          <a:solidFill>
                            <a:prstClr val="white"/>
                          </a:solidFill>
                          <a:latin typeface="Book Antiqua" pitchFamily="18" charset="0"/>
                          <a:ea typeface="+mn-ea"/>
                          <a:cs typeface="+mn-cs"/>
                        </a:rPr>
                        <a:t>Dometios</a:t>
                      </a:r>
                      <a:endParaRPr lang="fr-FR" sz="32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 قال عنهم أبوهم </a:t>
                      </a:r>
                    </a:p>
                    <a:p>
                      <a:pPr algn="r" rtl="1"/>
                      <a:r>
                        <a:rPr lang="ar-EG" sz="4000" b="0" kern="1200" dirty="0">
                          <a:solidFill>
                            <a:prstClr val="white"/>
                          </a:solidFill>
                          <a:latin typeface="+mn-lt"/>
                          <a:ea typeface="+mn-ea"/>
                          <a:cs typeface="+mn-cs"/>
                        </a:rPr>
                        <a:t>أنبا </a:t>
                      </a:r>
                      <a:r>
                        <a:rPr lang="ar-EG" sz="4000" b="0" kern="1200" dirty="0" err="1">
                          <a:solidFill>
                            <a:prstClr val="white"/>
                          </a:solidFill>
                          <a:latin typeface="+mn-lt"/>
                          <a:ea typeface="+mn-ea"/>
                          <a:cs typeface="+mn-cs"/>
                        </a:rPr>
                        <a:t>مقاريوس</a:t>
                      </a:r>
                      <a:r>
                        <a:rPr lang="ar-EG" sz="4000" b="0" kern="1200" dirty="0">
                          <a:solidFill>
                            <a:prstClr val="white"/>
                          </a:solidFill>
                          <a:latin typeface="+mn-lt"/>
                          <a:ea typeface="+mn-ea"/>
                          <a:cs typeface="+mn-cs"/>
                        </a:rPr>
                        <a:t> </a:t>
                      </a:r>
                    </a:p>
                    <a:p>
                      <a:pPr algn="r" rtl="1"/>
                      <a:r>
                        <a:rPr lang="ar-EG" sz="4000" b="0" kern="1200" dirty="0">
                          <a:solidFill>
                            <a:prstClr val="white"/>
                          </a:solidFill>
                          <a:latin typeface="+mn-lt"/>
                          <a:ea typeface="+mn-ea"/>
                          <a:cs typeface="+mn-cs"/>
                        </a:rPr>
                        <a:t>ثوب الرهبنة افتخر</a:t>
                      </a:r>
                      <a:r>
                        <a:rPr lang="ar-EG" sz="4000" b="0" kern="1200" baseline="0" dirty="0">
                          <a:solidFill>
                            <a:prstClr val="white"/>
                          </a:solidFill>
                          <a:latin typeface="+mn-lt"/>
                          <a:ea typeface="+mn-ea"/>
                          <a:cs typeface="+mn-cs"/>
                        </a:rPr>
                        <a:t> بهم</a:t>
                      </a:r>
                      <a:r>
                        <a:rPr lang="ar-EG" sz="4000" b="0" kern="1200" dirty="0">
                          <a:solidFill>
                            <a:prstClr val="white"/>
                          </a:solidFill>
                          <a:latin typeface="+mn-lt"/>
                          <a:ea typeface="+mn-ea"/>
                          <a:cs typeface="+mn-cs"/>
                        </a:rPr>
                        <a:t> </a:t>
                      </a:r>
                    </a:p>
                    <a:p>
                      <a:pPr algn="r" rtl="1"/>
                      <a:r>
                        <a:rPr lang="ar-EG" sz="4000" b="0" kern="1200" dirty="0" err="1">
                          <a:solidFill>
                            <a:prstClr val="white"/>
                          </a:solidFill>
                          <a:latin typeface="+mn-lt"/>
                          <a:ea typeface="+mn-ea"/>
                          <a:cs typeface="+mn-cs"/>
                        </a:rPr>
                        <a:t>مكسيموس</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ودوماديوس</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24. Leurs noms étaient inscrits</a:t>
                      </a:r>
                    </a:p>
                    <a:p>
                      <a:r>
                        <a:rPr lang="fr-FR" sz="3200" b="1" kern="1200" dirty="0">
                          <a:solidFill>
                            <a:prstClr val="white"/>
                          </a:solidFill>
                          <a:latin typeface="Book Antiqua" pitchFamily="18" charset="0"/>
                          <a:ea typeface="+mn-ea"/>
                          <a:cs typeface="+mn-cs"/>
                        </a:rPr>
                        <a:t>Avec les pères bénis</a:t>
                      </a:r>
                    </a:p>
                    <a:p>
                      <a:r>
                        <a:rPr lang="fr-FR" sz="3200" b="1" kern="1200" dirty="0">
                          <a:solidFill>
                            <a:prstClr val="white"/>
                          </a:solidFill>
                          <a:latin typeface="Book Antiqua" pitchFamily="18" charset="0"/>
                          <a:ea typeface="+mn-ea"/>
                          <a:cs typeface="+mn-cs"/>
                        </a:rPr>
                        <a:t>La grâce, ils ont acquis</a:t>
                      </a:r>
                    </a:p>
                    <a:p>
                      <a:r>
                        <a:rPr lang="fr-FR" sz="3200" b="1" kern="1200" dirty="0" err="1">
                          <a:solidFill>
                            <a:prstClr val="white"/>
                          </a:solidFill>
                          <a:latin typeface="Book Antiqua" pitchFamily="18" charset="0"/>
                          <a:ea typeface="+mn-ea"/>
                          <a:cs typeface="+mn-cs"/>
                        </a:rPr>
                        <a:t>Maximos</a:t>
                      </a:r>
                      <a:r>
                        <a:rPr lang="fr-FR" sz="3200" b="1" kern="1200" dirty="0">
                          <a:solidFill>
                            <a:prstClr val="white"/>
                          </a:solidFill>
                          <a:latin typeface="Book Antiqua" pitchFamily="18" charset="0"/>
                          <a:ea typeface="+mn-ea"/>
                          <a:cs typeface="+mn-cs"/>
                        </a:rPr>
                        <a:t> et </a:t>
                      </a:r>
                      <a:r>
                        <a:rPr lang="fr-FR" sz="3200" b="1" kern="1200" dirty="0" err="1">
                          <a:solidFill>
                            <a:prstClr val="white"/>
                          </a:solidFill>
                          <a:latin typeface="Book Antiqua" pitchFamily="18" charset="0"/>
                          <a:ea typeface="+mn-ea"/>
                          <a:cs typeface="+mn-cs"/>
                        </a:rPr>
                        <a:t>Dometios</a:t>
                      </a:r>
                      <a:endParaRPr lang="fr-FR" sz="3200" b="1" kern="1200" dirty="0">
                        <a:solidFill>
                          <a:prstClr val="white"/>
                        </a:solidFill>
                        <a:latin typeface="Book Antiqua" pitchFamily="18"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 كَتبَ اسماءهم </a:t>
                      </a:r>
                    </a:p>
                    <a:p>
                      <a:pPr algn="r" rtl="1"/>
                      <a:r>
                        <a:rPr lang="ar-EG" sz="4000" b="0" kern="1200" dirty="0">
                          <a:solidFill>
                            <a:prstClr val="white"/>
                          </a:solidFill>
                          <a:latin typeface="+mn-lt"/>
                          <a:ea typeface="+mn-ea"/>
                          <a:cs typeface="+mn-cs"/>
                        </a:rPr>
                        <a:t>مع الآباء الرؤوس </a:t>
                      </a:r>
                    </a:p>
                    <a:p>
                      <a:pPr algn="r" rtl="1"/>
                      <a:r>
                        <a:rPr lang="ar-EG" sz="4000" b="0" kern="1200" dirty="0">
                          <a:solidFill>
                            <a:prstClr val="white"/>
                          </a:solidFill>
                          <a:latin typeface="+mn-lt"/>
                          <a:ea typeface="+mn-ea"/>
                          <a:cs typeface="+mn-cs"/>
                        </a:rPr>
                        <a:t>مع</a:t>
                      </a:r>
                      <a:r>
                        <a:rPr lang="ar-EG" sz="4000" b="0" kern="1200" baseline="0" dirty="0">
                          <a:solidFill>
                            <a:prstClr val="white"/>
                          </a:solidFill>
                          <a:latin typeface="+mn-lt"/>
                          <a:ea typeface="+mn-ea"/>
                          <a:cs typeface="+mn-cs"/>
                        </a:rPr>
                        <a:t> سائر آبائهم</a:t>
                      </a:r>
                      <a:endParaRPr lang="ar-EG" sz="4000" b="0" kern="1200" dirty="0">
                        <a:solidFill>
                          <a:prstClr val="white"/>
                        </a:solidFill>
                        <a:latin typeface="+mn-lt"/>
                        <a:ea typeface="+mn-ea"/>
                        <a:cs typeface="+mn-cs"/>
                      </a:endParaRPr>
                    </a:p>
                    <a:p>
                      <a:pPr algn="r" rtl="1"/>
                      <a:r>
                        <a:rPr lang="ar-EG" sz="4000" b="0" kern="1200" dirty="0" err="1">
                          <a:solidFill>
                            <a:prstClr val="white"/>
                          </a:solidFill>
                          <a:latin typeface="+mn-lt"/>
                          <a:ea typeface="+mn-ea"/>
                          <a:cs typeface="+mn-cs"/>
                        </a:rPr>
                        <a:t>مكسيموس</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ودوماديوس</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9378461A-4747-2AA8-FB77-A6AFC566EEB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8977832C-51FA-3D8F-7BA0-FA627C0E06F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40975264"/>
      </p:ext>
    </p:extLst>
  </p:cSld>
  <p:clrMapOvr>
    <a:masterClrMapping/>
  </p:clrMapOvr>
  <p:transition/>
</p:sld>
</file>

<file path=ppt/slides/slide81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nvGraphicFramePr>
        <p:xfrm>
          <a:off x="457200" y="332656"/>
          <a:ext cx="11247156" cy="5919936"/>
        </p:xfrm>
        <a:graphic>
          <a:graphicData uri="http://schemas.openxmlformats.org/drawingml/2006/table">
            <a:tbl>
              <a:tblPr firstRow="1" bandRow="1">
                <a:tableStyleId>{2D5ABB26-0587-4C30-8999-92F81FD0307C}</a:tableStyleId>
              </a:tblPr>
              <a:tblGrid>
                <a:gridCol w="6041860">
                  <a:extLst>
                    <a:ext uri="{9D8B030D-6E8A-4147-A177-3AD203B41FA5}">
                      <a16:colId xmlns:a16="http://schemas.microsoft.com/office/drawing/2014/main" val="20000"/>
                    </a:ext>
                  </a:extLst>
                </a:gridCol>
                <a:gridCol w="5205296">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25. L’habit brillant et clair</a:t>
                      </a:r>
                    </a:p>
                    <a:p>
                      <a:pPr algn="l"/>
                      <a:r>
                        <a:rPr lang="fr-FR" sz="3200" b="1" kern="1200" dirty="0">
                          <a:solidFill>
                            <a:prstClr val="white"/>
                          </a:solidFill>
                          <a:latin typeface="Book Antiqua" pitchFamily="18" charset="0"/>
                          <a:ea typeface="+mn-ea"/>
                          <a:cs typeface="+mn-cs"/>
                        </a:rPr>
                        <a:t>Couronne de lumière</a:t>
                      </a:r>
                    </a:p>
                    <a:p>
                      <a:pPr algn="l"/>
                      <a:r>
                        <a:rPr lang="fr-FR" sz="3200" b="1" kern="1200" dirty="0">
                          <a:solidFill>
                            <a:prstClr val="white"/>
                          </a:solidFill>
                          <a:latin typeface="Book Antiqua" pitchFamily="18" charset="0"/>
                          <a:ea typeface="+mn-ea"/>
                          <a:cs typeface="+mn-cs"/>
                        </a:rPr>
                        <a:t>Au paradis, entrèrent</a:t>
                      </a:r>
                    </a:p>
                    <a:p>
                      <a:pPr algn="l"/>
                      <a:r>
                        <a:rPr lang="fr-FR" sz="3200" b="1" kern="1200" dirty="0" err="1">
                          <a:solidFill>
                            <a:prstClr val="white"/>
                          </a:solidFill>
                          <a:latin typeface="Book Antiqua" pitchFamily="18" charset="0"/>
                          <a:ea typeface="+mn-ea"/>
                          <a:cs typeface="+mn-cs"/>
                        </a:rPr>
                        <a:t>Maximos</a:t>
                      </a:r>
                      <a:r>
                        <a:rPr lang="fr-FR" sz="3200" b="1" kern="1200" dirty="0">
                          <a:solidFill>
                            <a:prstClr val="white"/>
                          </a:solidFill>
                          <a:latin typeface="Book Antiqua" pitchFamily="18" charset="0"/>
                          <a:ea typeface="+mn-ea"/>
                          <a:cs typeface="+mn-cs"/>
                        </a:rPr>
                        <a:t> et </a:t>
                      </a:r>
                      <a:r>
                        <a:rPr lang="fr-FR" sz="3200" b="1" kern="1200" dirty="0" err="1">
                          <a:solidFill>
                            <a:prstClr val="white"/>
                          </a:solidFill>
                          <a:latin typeface="Book Antiqua" pitchFamily="18" charset="0"/>
                          <a:ea typeface="+mn-ea"/>
                          <a:cs typeface="+mn-cs"/>
                        </a:rPr>
                        <a:t>Dometios</a:t>
                      </a:r>
                      <a:endParaRPr lang="fr-FR" sz="32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لبسوا حلل بهية </a:t>
                      </a:r>
                    </a:p>
                    <a:p>
                      <a:pPr algn="r" rtl="1"/>
                      <a:r>
                        <a:rPr lang="ar-EG" sz="4000" b="0" kern="1200" dirty="0">
                          <a:solidFill>
                            <a:prstClr val="white"/>
                          </a:solidFill>
                          <a:latin typeface="+mn-lt"/>
                          <a:ea typeface="+mn-ea"/>
                          <a:cs typeface="+mn-cs"/>
                        </a:rPr>
                        <a:t>حين دخلوا الفردوس </a:t>
                      </a:r>
                    </a:p>
                    <a:p>
                      <a:pPr algn="r" rtl="1"/>
                      <a:r>
                        <a:rPr lang="ar-EG" sz="4000" b="0" kern="1200" dirty="0">
                          <a:solidFill>
                            <a:prstClr val="white"/>
                          </a:solidFill>
                          <a:latin typeface="+mn-lt"/>
                          <a:ea typeface="+mn-ea"/>
                          <a:cs typeface="+mn-cs"/>
                        </a:rPr>
                        <a:t>وأكاليل نورانية </a:t>
                      </a:r>
                    </a:p>
                    <a:p>
                      <a:pPr algn="r" rtl="1"/>
                      <a:r>
                        <a:rPr lang="ar-EG" sz="4000" b="0" kern="1200" dirty="0" err="1">
                          <a:solidFill>
                            <a:prstClr val="white"/>
                          </a:solidFill>
                          <a:latin typeface="+mn-lt"/>
                          <a:ea typeface="+mn-ea"/>
                          <a:cs typeface="+mn-cs"/>
                        </a:rPr>
                        <a:t>مكسيموس</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ودوماد</a:t>
                      </a:r>
                      <a:r>
                        <a:rPr lang="ar-EG" sz="4000" b="0" kern="1200" dirty="0">
                          <a:solidFill>
                            <a:prstClr val="white"/>
                          </a:solidFill>
                          <a:latin typeface="+mn-lt"/>
                          <a:ea typeface="+mn-ea"/>
                          <a:cs typeface="+mn-cs"/>
                        </a:rPr>
                        <a:t> يوس</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26. Du Christ, ils sont élus</a:t>
                      </a:r>
                    </a:p>
                    <a:p>
                      <a:r>
                        <a:rPr lang="fr-FR" sz="3200" b="1" kern="1200" dirty="0">
                          <a:solidFill>
                            <a:prstClr val="white"/>
                          </a:solidFill>
                          <a:latin typeface="Book Antiqua" pitchFamily="18" charset="0"/>
                          <a:ea typeface="+mn-ea"/>
                          <a:cs typeface="+mn-cs"/>
                        </a:rPr>
                        <a:t>Au paradis se posent</a:t>
                      </a:r>
                    </a:p>
                    <a:p>
                      <a:r>
                        <a:rPr lang="fr-FR" sz="3200" b="1" kern="1200" dirty="0">
                          <a:solidFill>
                            <a:prstClr val="white"/>
                          </a:solidFill>
                          <a:latin typeface="Book Antiqua" pitchFamily="18" charset="0"/>
                          <a:ea typeface="+mn-ea"/>
                          <a:cs typeface="+mn-cs"/>
                        </a:rPr>
                        <a:t>Louaient le Christ Jésus</a:t>
                      </a:r>
                    </a:p>
                    <a:p>
                      <a:r>
                        <a:rPr lang="fr-FR" sz="3200" b="1" kern="1200" dirty="0">
                          <a:solidFill>
                            <a:prstClr val="white"/>
                          </a:solidFill>
                          <a:latin typeface="Book Antiqua" pitchFamily="18" charset="0"/>
                          <a:ea typeface="+mn-ea"/>
                          <a:cs typeface="+mn-cs"/>
                        </a:rPr>
                        <a:t>Avec</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niaggeloc</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مضوا عرسان المسيح</a:t>
                      </a:r>
                    </a:p>
                    <a:p>
                      <a:pPr algn="r" rtl="1"/>
                      <a:r>
                        <a:rPr lang="ar-EG" sz="4000" b="0" kern="1200" dirty="0">
                          <a:solidFill>
                            <a:prstClr val="white"/>
                          </a:solidFill>
                          <a:latin typeface="+mn-lt"/>
                          <a:ea typeface="+mn-ea"/>
                          <a:cs typeface="+mn-cs"/>
                        </a:rPr>
                        <a:t>ودخلوا الفردوس </a:t>
                      </a:r>
                    </a:p>
                    <a:p>
                      <a:pPr algn="r" rtl="1"/>
                      <a:r>
                        <a:rPr lang="ar-EG" sz="4000" b="0" kern="1200" dirty="0">
                          <a:solidFill>
                            <a:prstClr val="white"/>
                          </a:solidFill>
                          <a:latin typeface="+mn-lt"/>
                          <a:ea typeface="+mn-ea"/>
                          <a:cs typeface="+mn-cs"/>
                        </a:rPr>
                        <a:t>وصاحوا بالتسبيح </a:t>
                      </a:r>
                    </a:p>
                    <a:p>
                      <a:pPr algn="r" rtl="1"/>
                      <a:r>
                        <a:rPr lang="ar-EG" sz="4000" b="0" kern="1200" dirty="0">
                          <a:solidFill>
                            <a:prstClr val="white"/>
                          </a:solidFill>
                          <a:latin typeface="+mn-lt"/>
                          <a:ea typeface="+mn-ea"/>
                          <a:cs typeface="+mn-cs"/>
                        </a:rPr>
                        <a:t>مع </a:t>
                      </a:r>
                      <a:r>
                        <a:rPr lang="ar-EG" sz="4000" b="0" kern="1200" baseline="0" dirty="0">
                          <a:solidFill>
                            <a:prstClr val="white"/>
                          </a:solidFill>
                          <a:latin typeface="+mn-lt"/>
                          <a:ea typeface="+mn-ea"/>
                          <a:cs typeface="+mn-cs"/>
                        </a:rPr>
                        <a:t> </a:t>
                      </a:r>
                      <a:r>
                        <a:rPr lang="fr-FR" sz="3200" b="1" kern="1200" dirty="0" err="1">
                          <a:solidFill>
                            <a:prstClr val="white"/>
                          </a:solidFill>
                          <a:latin typeface="CS Avva Shenouda" panose="020B7200000000000000" pitchFamily="34" charset="0"/>
                          <a:ea typeface="+mn-ea"/>
                          <a:cs typeface="+mn-cs"/>
                        </a:rPr>
                        <a:t>niaggeloc</a:t>
                      </a:r>
                      <a:endParaRPr lang="ar-EG" sz="3200" b="1" kern="1200" dirty="0">
                        <a:solidFill>
                          <a:prstClr val="white"/>
                        </a:solidFill>
                        <a:latin typeface="CS Avva Shenouda" panose="020B7200000000000000" pitchFamily="34" charset="0"/>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05753F11-A138-49A3-89C4-9EDF59BEB19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D8F75163-57D8-3695-A043-33BB61880FA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46323318"/>
      </p:ext>
    </p:extLst>
  </p:cSld>
  <p:clrMapOvr>
    <a:masterClrMapping/>
  </p:clrMapOvr>
  <p:transition/>
</p:sld>
</file>

<file path=ppt/slides/slide81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nvGraphicFramePr>
        <p:xfrm>
          <a:off x="457200" y="332656"/>
          <a:ext cx="11247156" cy="5919936"/>
        </p:xfrm>
        <a:graphic>
          <a:graphicData uri="http://schemas.openxmlformats.org/drawingml/2006/table">
            <a:tbl>
              <a:tblPr firstRow="1" bandRow="1">
                <a:tableStyleId>{2D5ABB26-0587-4C30-8999-92F81FD0307C}</a:tableStyleId>
              </a:tblPr>
              <a:tblGrid>
                <a:gridCol w="6506619">
                  <a:extLst>
                    <a:ext uri="{9D8B030D-6E8A-4147-A177-3AD203B41FA5}">
                      <a16:colId xmlns:a16="http://schemas.microsoft.com/office/drawing/2014/main" val="20000"/>
                    </a:ext>
                  </a:extLst>
                </a:gridCol>
                <a:gridCol w="4740537">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27. Des grâces, ils ont reçu</a:t>
                      </a:r>
                    </a:p>
                    <a:p>
                      <a:pPr algn="l"/>
                      <a:r>
                        <a:rPr lang="fr-FR" sz="3200" b="1" kern="1200" dirty="0">
                          <a:solidFill>
                            <a:prstClr val="white"/>
                          </a:solidFill>
                          <a:latin typeface="Book Antiqua" pitchFamily="18" charset="0"/>
                          <a:ea typeface="+mn-ea"/>
                          <a:cs typeface="+mn-cs"/>
                        </a:rPr>
                        <a:t>Du Seigneur Christ Jésus</a:t>
                      </a:r>
                    </a:p>
                    <a:p>
                      <a:pPr algn="l"/>
                      <a:r>
                        <a:rPr lang="fr-FR" sz="3200" b="1" kern="1200" dirty="0">
                          <a:solidFill>
                            <a:prstClr val="white"/>
                          </a:solidFill>
                          <a:latin typeface="Book Antiqua" pitchFamily="18" charset="0"/>
                          <a:ea typeface="+mn-ea"/>
                          <a:cs typeface="+mn-cs"/>
                        </a:rPr>
                        <a:t>En paix, ils ont vécu</a:t>
                      </a:r>
                    </a:p>
                    <a:p>
                      <a:pPr algn="l"/>
                      <a:r>
                        <a:rPr lang="fr-FR" sz="3200" b="1" kern="1200" dirty="0" err="1">
                          <a:solidFill>
                            <a:prstClr val="white"/>
                          </a:solidFill>
                          <a:latin typeface="Book Antiqua" pitchFamily="18" charset="0"/>
                          <a:ea typeface="+mn-ea"/>
                          <a:cs typeface="+mn-cs"/>
                        </a:rPr>
                        <a:t>Maximos</a:t>
                      </a:r>
                      <a:r>
                        <a:rPr lang="fr-FR" sz="3200" b="1" kern="1200" dirty="0">
                          <a:solidFill>
                            <a:prstClr val="white"/>
                          </a:solidFill>
                          <a:latin typeface="Book Antiqua" pitchFamily="18" charset="0"/>
                          <a:ea typeface="+mn-ea"/>
                          <a:cs typeface="+mn-cs"/>
                        </a:rPr>
                        <a:t> et </a:t>
                      </a:r>
                      <a:r>
                        <a:rPr lang="fr-FR" sz="3200" b="1" kern="1200" dirty="0" err="1">
                          <a:solidFill>
                            <a:prstClr val="white"/>
                          </a:solidFill>
                          <a:latin typeface="Book Antiqua" pitchFamily="18" charset="0"/>
                          <a:ea typeface="+mn-ea"/>
                          <a:cs typeface="+mn-cs"/>
                        </a:rPr>
                        <a:t>Dometios</a:t>
                      </a:r>
                      <a:endParaRPr lang="fr-FR" sz="32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نالوا كل الإنعام </a:t>
                      </a:r>
                    </a:p>
                    <a:p>
                      <a:pPr algn="r" rtl="1"/>
                      <a:r>
                        <a:rPr lang="ar-EG" sz="4000" b="0" kern="1200" dirty="0">
                          <a:solidFill>
                            <a:prstClr val="white"/>
                          </a:solidFill>
                          <a:latin typeface="+mn-lt"/>
                          <a:ea typeface="+mn-ea"/>
                          <a:cs typeface="+mn-cs"/>
                        </a:rPr>
                        <a:t>باسم الرب القدوس </a:t>
                      </a:r>
                    </a:p>
                    <a:p>
                      <a:pPr algn="r" rtl="1"/>
                      <a:r>
                        <a:rPr lang="ar-EG" sz="4000" b="0" kern="1200" dirty="0">
                          <a:solidFill>
                            <a:prstClr val="white"/>
                          </a:solidFill>
                          <a:latin typeface="+mn-lt"/>
                          <a:ea typeface="+mn-ea"/>
                          <a:cs typeface="+mn-cs"/>
                        </a:rPr>
                        <a:t>وصاحوا</a:t>
                      </a:r>
                      <a:r>
                        <a:rPr lang="ar-EG" sz="4000" b="0" kern="1200" baseline="0" dirty="0">
                          <a:solidFill>
                            <a:prstClr val="white"/>
                          </a:solidFill>
                          <a:latin typeface="+mn-lt"/>
                          <a:ea typeface="+mn-ea"/>
                          <a:cs typeface="+mn-cs"/>
                        </a:rPr>
                        <a:t> بالألحان</a:t>
                      </a:r>
                      <a:endParaRPr lang="ar-EG" sz="4000" b="0" kern="1200" dirty="0">
                        <a:solidFill>
                          <a:prstClr val="white"/>
                        </a:solidFill>
                        <a:latin typeface="+mn-lt"/>
                        <a:ea typeface="+mn-ea"/>
                        <a:cs typeface="+mn-cs"/>
                      </a:endParaRPr>
                    </a:p>
                    <a:p>
                      <a:pPr algn="r" rtl="1"/>
                      <a:r>
                        <a:rPr lang="ar-EG" sz="4000" b="0" kern="1200" dirty="0" err="1">
                          <a:solidFill>
                            <a:prstClr val="white"/>
                          </a:solidFill>
                          <a:latin typeface="+mn-lt"/>
                          <a:ea typeface="+mn-ea"/>
                          <a:cs typeface="+mn-cs"/>
                        </a:rPr>
                        <a:t>مكسيموس</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ودوماديوس</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28. Cadeaux riches et précieux</a:t>
                      </a:r>
                    </a:p>
                    <a:p>
                      <a:r>
                        <a:rPr lang="fr-FR" sz="3200" b="1" kern="1200" dirty="0">
                          <a:solidFill>
                            <a:prstClr val="white"/>
                          </a:solidFill>
                          <a:latin typeface="Book Antiqua" pitchFamily="18" charset="0"/>
                          <a:ea typeface="+mn-ea"/>
                          <a:cs typeface="+mn-cs"/>
                        </a:rPr>
                        <a:t>Chez Christ Jésus mon Dieu</a:t>
                      </a:r>
                    </a:p>
                    <a:p>
                      <a:r>
                        <a:rPr lang="fr-FR" sz="3200" b="1" kern="1200" dirty="0">
                          <a:solidFill>
                            <a:prstClr val="white"/>
                          </a:solidFill>
                          <a:latin typeface="Book Antiqua" pitchFamily="18" charset="0"/>
                          <a:ea typeface="+mn-ea"/>
                          <a:cs typeface="+mn-cs"/>
                        </a:rPr>
                        <a:t>Dons de fierté nombreux</a:t>
                      </a:r>
                    </a:p>
                    <a:p>
                      <a:r>
                        <a:rPr lang="fr-FR" sz="3200" b="1" kern="1200" dirty="0" err="1">
                          <a:solidFill>
                            <a:prstClr val="white"/>
                          </a:solidFill>
                          <a:latin typeface="Book Antiqua" pitchFamily="18" charset="0"/>
                          <a:ea typeface="+mn-ea"/>
                          <a:cs typeface="+mn-cs"/>
                        </a:rPr>
                        <a:t>Maximos</a:t>
                      </a:r>
                      <a:r>
                        <a:rPr lang="fr-FR" sz="3200" b="1" kern="1200" dirty="0">
                          <a:solidFill>
                            <a:prstClr val="white"/>
                          </a:solidFill>
                          <a:latin typeface="Book Antiqua" pitchFamily="18" charset="0"/>
                          <a:ea typeface="+mn-ea"/>
                          <a:cs typeface="+mn-cs"/>
                        </a:rPr>
                        <a:t> et </a:t>
                      </a:r>
                      <a:r>
                        <a:rPr lang="fr-FR" sz="3200" b="1" kern="1200" dirty="0" err="1">
                          <a:solidFill>
                            <a:prstClr val="white"/>
                          </a:solidFill>
                          <a:latin typeface="Book Antiqua" pitchFamily="18" charset="0"/>
                          <a:ea typeface="+mn-ea"/>
                          <a:cs typeface="+mn-cs"/>
                        </a:rPr>
                        <a:t>Dometios</a:t>
                      </a:r>
                      <a:endParaRPr lang="fr-FR" sz="3200" b="1" kern="1200" dirty="0">
                        <a:solidFill>
                          <a:prstClr val="white"/>
                        </a:solidFill>
                        <a:latin typeface="Book Antiqua" pitchFamily="18"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هدية </a:t>
                      </a:r>
                      <a:r>
                        <a:rPr lang="ar-EG" sz="4000" b="0" kern="1200" dirty="0" err="1">
                          <a:solidFill>
                            <a:prstClr val="white"/>
                          </a:solidFill>
                          <a:latin typeface="+mn-lt"/>
                          <a:ea typeface="+mn-ea"/>
                          <a:cs typeface="+mn-cs"/>
                        </a:rPr>
                        <a:t>مذخورة</a:t>
                      </a:r>
                      <a:r>
                        <a:rPr lang="ar-EG" sz="4000" b="0" kern="1200" dirty="0">
                          <a:solidFill>
                            <a:prstClr val="white"/>
                          </a:solidFill>
                          <a:latin typeface="+mn-lt"/>
                          <a:ea typeface="+mn-ea"/>
                          <a:cs typeface="+mn-cs"/>
                        </a:rPr>
                        <a:t> </a:t>
                      </a:r>
                    </a:p>
                    <a:p>
                      <a:pPr algn="r" rtl="1"/>
                      <a:r>
                        <a:rPr lang="ar-EG" sz="4000" b="0" kern="1200" dirty="0">
                          <a:solidFill>
                            <a:prstClr val="white"/>
                          </a:solidFill>
                          <a:latin typeface="+mn-lt"/>
                          <a:ea typeface="+mn-ea"/>
                          <a:cs typeface="+mn-cs"/>
                        </a:rPr>
                        <a:t>عند الرب القدوس </a:t>
                      </a:r>
                    </a:p>
                    <a:p>
                      <a:pPr algn="r" rtl="1"/>
                      <a:r>
                        <a:rPr lang="ar-EG" sz="4000" b="0" kern="1200" dirty="0">
                          <a:solidFill>
                            <a:prstClr val="white"/>
                          </a:solidFill>
                          <a:latin typeface="+mn-lt"/>
                          <a:ea typeface="+mn-ea"/>
                          <a:cs typeface="+mn-cs"/>
                        </a:rPr>
                        <a:t>وجوهرة</a:t>
                      </a:r>
                      <a:r>
                        <a:rPr lang="ar-EG" sz="4000" b="0" kern="1200" baseline="0" dirty="0">
                          <a:solidFill>
                            <a:prstClr val="white"/>
                          </a:solidFill>
                          <a:latin typeface="+mn-lt"/>
                          <a:ea typeface="+mn-ea"/>
                          <a:cs typeface="+mn-cs"/>
                        </a:rPr>
                        <a:t> </a:t>
                      </a:r>
                      <a:r>
                        <a:rPr lang="ar-EG" sz="4000" b="0" kern="1200" baseline="0" dirty="0" err="1">
                          <a:solidFill>
                            <a:prstClr val="white"/>
                          </a:solidFill>
                          <a:latin typeface="+mn-lt"/>
                          <a:ea typeface="+mn-ea"/>
                          <a:cs typeface="+mn-cs"/>
                        </a:rPr>
                        <a:t>مصرورة</a:t>
                      </a:r>
                      <a:endParaRPr lang="ar-EG" sz="4000" b="0" kern="1200" dirty="0">
                        <a:solidFill>
                          <a:prstClr val="white"/>
                        </a:solidFill>
                        <a:latin typeface="+mn-lt"/>
                        <a:ea typeface="+mn-ea"/>
                        <a:cs typeface="+mn-cs"/>
                      </a:endParaRPr>
                    </a:p>
                    <a:p>
                      <a:pPr algn="r" rtl="1"/>
                      <a:r>
                        <a:rPr lang="ar-EG" sz="4000" b="0" kern="1200" dirty="0" err="1">
                          <a:solidFill>
                            <a:prstClr val="white"/>
                          </a:solidFill>
                          <a:latin typeface="+mn-lt"/>
                          <a:ea typeface="+mn-ea"/>
                          <a:cs typeface="+mn-cs"/>
                        </a:rPr>
                        <a:t>مكسيموس</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ودوماديوس</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584DCB2B-A1A4-EFFE-11DF-385D2BBF6CD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20788189-E2B8-374B-5050-35099EAC5FA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33418318"/>
      </p:ext>
    </p:extLst>
  </p:cSld>
  <p:clrMapOvr>
    <a:masterClrMapping/>
  </p:clrMapOvr>
  <p:transition/>
</p:sld>
</file>

<file path=ppt/slides/slide81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00044525"/>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5948909">
                  <a:extLst>
                    <a:ext uri="{9D8B030D-6E8A-4147-A177-3AD203B41FA5}">
                      <a16:colId xmlns:a16="http://schemas.microsoft.com/office/drawing/2014/main" val="20000"/>
                    </a:ext>
                  </a:extLst>
                </a:gridCol>
                <a:gridCol w="5298247">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29. Le Patriarche aussi</a:t>
                      </a:r>
                    </a:p>
                    <a:p>
                      <a:pPr algn="l"/>
                      <a:r>
                        <a:rPr lang="fr-FR" sz="3200" b="1" kern="1200" dirty="0">
                          <a:solidFill>
                            <a:prstClr val="white"/>
                          </a:solidFill>
                          <a:latin typeface="Book Antiqua" pitchFamily="18" charset="0"/>
                          <a:ea typeface="+mn-ea"/>
                          <a:cs typeface="+mn-cs"/>
                        </a:rPr>
                        <a:t>Auprès d’</a:t>
                      </a:r>
                      <a:r>
                        <a:rPr lang="fr-FR" sz="3200" b="1" kern="1200" dirty="0" err="1">
                          <a:solidFill>
                            <a:prstClr val="white"/>
                          </a:solidFill>
                          <a:latin typeface="CS Avva Shenouda" panose="020B7200000000000000" pitchFamily="34" charset="0"/>
                          <a:ea typeface="+mn-ea"/>
                          <a:cs typeface="+mn-cs"/>
                        </a:rPr>
                        <a:t>Iycouc</a:t>
                      </a:r>
                      <a:r>
                        <a:rPr lang="fr-FR" sz="3200" b="1" kern="1200" dirty="0">
                          <a:solidFill>
                            <a:prstClr val="white"/>
                          </a:solidFill>
                          <a:latin typeface="CS Avva Shenouda" panose="020B7200000000000000" pitchFamily="34" charset="0"/>
                          <a:ea typeface="+mn-ea"/>
                          <a:cs typeface="+mn-cs"/>
                        </a:rPr>
                        <a:t> `&lt;</a:t>
                      </a:r>
                      <a:r>
                        <a:rPr lang="fr-FR" sz="3200" b="1" kern="1200" dirty="0" err="1">
                          <a:solidFill>
                            <a:prstClr val="white"/>
                          </a:solidFill>
                          <a:latin typeface="CS Avva Shenouda" panose="020B7200000000000000" pitchFamily="34" charset="0"/>
                          <a:ea typeface="+mn-ea"/>
                          <a:cs typeface="+mn-cs"/>
                        </a:rPr>
                        <a:t>rictoc</a:t>
                      </a:r>
                      <a:endParaRPr lang="fr-FR" sz="3200" b="1" kern="1200" dirty="0">
                        <a:solidFill>
                          <a:prstClr val="white"/>
                        </a:solidFill>
                        <a:latin typeface="CS Avva Shenouda" panose="020B7200000000000000" pitchFamily="34" charset="0"/>
                        <a:ea typeface="+mn-ea"/>
                        <a:cs typeface="+mn-cs"/>
                      </a:endParaRPr>
                    </a:p>
                    <a:p>
                      <a:pPr algn="l"/>
                      <a:r>
                        <a:rPr lang="fr-FR" sz="3200" b="1" kern="1200" dirty="0">
                          <a:solidFill>
                            <a:prstClr val="white"/>
                          </a:solidFill>
                          <a:latin typeface="Book Antiqua" pitchFamily="18" charset="0"/>
                          <a:ea typeface="+mn-ea"/>
                          <a:cs typeface="+mn-cs"/>
                        </a:rPr>
                        <a:t>Et notre évêque béni</a:t>
                      </a:r>
                    </a:p>
                    <a:p>
                      <a:pPr algn="l"/>
                      <a:r>
                        <a:rPr lang="fr-FR" sz="3200" b="1" kern="1200" dirty="0" err="1">
                          <a:solidFill>
                            <a:prstClr val="white"/>
                          </a:solidFill>
                          <a:latin typeface="Book Antiqua" pitchFamily="18" charset="0"/>
                          <a:ea typeface="+mn-ea"/>
                          <a:cs typeface="+mn-cs"/>
                        </a:rPr>
                        <a:t>Anba</a:t>
                      </a:r>
                      <a:r>
                        <a:rPr lang="fr-FR" sz="3200" b="1" kern="1200" dirty="0">
                          <a:solidFill>
                            <a:prstClr val="white"/>
                          </a:solidFill>
                          <a:latin typeface="Book Antiqua" pitchFamily="18" charset="0"/>
                          <a:ea typeface="+mn-ea"/>
                          <a:cs typeface="+mn-cs"/>
                        </a:rPr>
                        <a:t> Marc</a:t>
                      </a:r>
                      <a:r>
                        <a:rPr lang="fr-FR" sz="3200" b="1" kern="1200" baseline="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pi`epickopoc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ولا تنسوا </a:t>
                      </a:r>
                      <a:r>
                        <a:rPr lang="ar-EG" sz="4000" b="0" kern="1200" dirty="0" err="1">
                          <a:solidFill>
                            <a:prstClr val="white"/>
                          </a:solidFill>
                          <a:latin typeface="+mn-lt"/>
                          <a:ea typeface="+mn-ea"/>
                          <a:cs typeface="+mn-cs"/>
                        </a:rPr>
                        <a:t>بطركنا</a:t>
                      </a:r>
                      <a:r>
                        <a:rPr lang="ar-EG" sz="4000" b="0" kern="1200" dirty="0">
                          <a:solidFill>
                            <a:prstClr val="white"/>
                          </a:solidFill>
                          <a:latin typeface="+mn-lt"/>
                          <a:ea typeface="+mn-ea"/>
                          <a:cs typeface="+mn-cs"/>
                        </a:rPr>
                        <a:t> </a:t>
                      </a:r>
                    </a:p>
                    <a:p>
                      <a:pPr algn="r" rtl="1"/>
                      <a:r>
                        <a:rPr lang="ar-EG" sz="4000" b="0" kern="1200" dirty="0">
                          <a:solidFill>
                            <a:prstClr val="white"/>
                          </a:solidFill>
                          <a:latin typeface="+mn-lt"/>
                          <a:ea typeface="+mn-ea"/>
                          <a:cs typeface="+mn-cs"/>
                        </a:rPr>
                        <a:t>عند الرب القدوس </a:t>
                      </a:r>
                    </a:p>
                    <a:p>
                      <a:pPr algn="r" rtl="1"/>
                      <a:r>
                        <a:rPr lang="ar-EG" sz="4000" b="0" kern="1200" dirty="0">
                          <a:solidFill>
                            <a:prstClr val="white"/>
                          </a:solidFill>
                          <a:latin typeface="+mn-lt"/>
                          <a:ea typeface="+mn-ea"/>
                          <a:cs typeface="+mn-cs"/>
                        </a:rPr>
                        <a:t>وشريكه أسقفنا </a:t>
                      </a:r>
                    </a:p>
                    <a:p>
                      <a:pPr marL="0" marR="0" indent="0" algn="r" defTabSz="914400" rtl="0" eaLnBrk="1" fontAlgn="auto" latinLnBrk="0" hangingPunct="1">
                        <a:lnSpc>
                          <a:spcPct val="100000"/>
                        </a:lnSpc>
                        <a:spcBef>
                          <a:spcPts val="0"/>
                        </a:spcBef>
                        <a:spcAft>
                          <a:spcPts val="0"/>
                        </a:spcAft>
                        <a:buClrTx/>
                        <a:buSzTx/>
                        <a:buFontTx/>
                        <a:buNone/>
                        <a:tabLst/>
                        <a:defRPr/>
                      </a:pPr>
                      <a:r>
                        <a:rPr lang="ar-EG" sz="3200" b="1" kern="1200" dirty="0">
                          <a:solidFill>
                            <a:prstClr val="white"/>
                          </a:solidFill>
                          <a:latin typeface="CS Avva Shenouda" panose="020B7200000000000000" pitchFamily="34" charset="0"/>
                          <a:ea typeface="+mn-ea"/>
                          <a:cs typeface="+mn-cs"/>
                        </a:rPr>
                        <a:t>أنبا مارك </a:t>
                      </a:r>
                      <a:r>
                        <a:rPr lang="ar-EG" sz="3200" b="1" kern="1200" dirty="0" err="1">
                          <a:solidFill>
                            <a:prstClr val="white"/>
                          </a:solidFill>
                          <a:latin typeface="CS Avva Shenouda" panose="020B7200000000000000" pitchFamily="34" charset="0"/>
                          <a:ea typeface="+mn-ea"/>
                          <a:cs typeface="+mn-cs"/>
                        </a:rPr>
                        <a:t>بى</a:t>
                      </a:r>
                      <a:r>
                        <a:rPr lang="ar-EG" sz="3200" b="1" kern="1200" dirty="0">
                          <a:solidFill>
                            <a:prstClr val="white"/>
                          </a:solidFill>
                          <a:latin typeface="CS Avva Shenouda" panose="020B7200000000000000" pitchFamily="34" charset="0"/>
                          <a:ea typeface="+mn-ea"/>
                          <a:cs typeface="+mn-cs"/>
                        </a:rPr>
                        <a:t> </a:t>
                      </a:r>
                      <a:r>
                        <a:rPr lang="ar-EG" sz="3200" b="1" kern="1200" dirty="0" err="1">
                          <a:solidFill>
                            <a:prstClr val="white"/>
                          </a:solidFill>
                          <a:latin typeface="CS Avva Shenouda" panose="020B7200000000000000" pitchFamily="34" charset="0"/>
                          <a:ea typeface="+mn-ea"/>
                          <a:cs typeface="+mn-cs"/>
                        </a:rPr>
                        <a:t>آبيسكوبوس</a:t>
                      </a:r>
                      <a:endParaRPr lang="fr-FR" sz="32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30. Souviens-Toi des degrés</a:t>
                      </a:r>
                    </a:p>
                    <a:p>
                      <a:r>
                        <a:rPr lang="fr-FR" sz="3200" b="1" kern="1200" dirty="0">
                          <a:solidFill>
                            <a:prstClr val="white"/>
                          </a:solidFill>
                          <a:latin typeface="Book Antiqua" pitchFamily="18" charset="0"/>
                          <a:ea typeface="+mn-ea"/>
                          <a:cs typeface="+mn-cs"/>
                        </a:rPr>
                        <a:t>Rangs de </a:t>
                      </a:r>
                      <a:r>
                        <a:rPr lang="fr-FR" sz="3200" b="1" kern="1200" dirty="0" err="1">
                          <a:solidFill>
                            <a:prstClr val="white"/>
                          </a:solidFill>
                          <a:latin typeface="CS Avva Shenouda" panose="020B7200000000000000" pitchFamily="34" charset="0"/>
                          <a:ea typeface="+mn-ea"/>
                          <a:cs typeface="+mn-cs"/>
                        </a:rPr>
                        <a:t>nimona,oc</a:t>
                      </a:r>
                      <a:endParaRPr lang="fr-FR" sz="3200" b="1" kern="1200" dirty="0">
                        <a:solidFill>
                          <a:prstClr val="white"/>
                        </a:solidFill>
                        <a:latin typeface="CS Avva Shenouda" panose="020B7200000000000000" pitchFamily="34" charset="0"/>
                        <a:ea typeface="+mn-ea"/>
                        <a:cs typeface="+mn-cs"/>
                      </a:endParaRPr>
                    </a:p>
                    <a:p>
                      <a:r>
                        <a:rPr lang="fr-FR" sz="3200" b="1" kern="1200" dirty="0">
                          <a:solidFill>
                            <a:prstClr val="white"/>
                          </a:solidFill>
                          <a:latin typeface="Book Antiqua" pitchFamily="18" charset="0"/>
                          <a:ea typeface="+mn-ea"/>
                          <a:cs typeface="+mn-cs"/>
                        </a:rPr>
                        <a:t>De la Communauté</a:t>
                      </a:r>
                    </a:p>
                    <a:p>
                      <a:r>
                        <a:rPr lang="fr-FR" sz="3200" b="1" kern="1200" dirty="0" err="1">
                          <a:solidFill>
                            <a:prstClr val="white"/>
                          </a:solidFill>
                          <a:latin typeface="CS Avva Shenouda" panose="020B7200000000000000" pitchFamily="34" charset="0"/>
                          <a:ea typeface="+mn-ea"/>
                          <a:cs typeface="+mn-cs"/>
                        </a:rPr>
                        <a:t>Piouai</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piouai</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nni</a:t>
                      </a:r>
                      <a:r>
                        <a:rPr lang="fr-FR" sz="3200" b="1" kern="1200" dirty="0">
                          <a:solidFill>
                            <a:prstClr val="white"/>
                          </a:solidFill>
                          <a:latin typeface="CS Avva Shenouda" panose="020B7200000000000000" pitchFamily="34" charset="0"/>
                          <a:ea typeface="+mn-ea"/>
                          <a:cs typeface="+mn-cs"/>
                        </a:rPr>
                        <a:t>`,</a:t>
                      </a:r>
                      <a:r>
                        <a:rPr lang="fr-FR" sz="3200" b="1" kern="1200" dirty="0" err="1">
                          <a:solidFill>
                            <a:prstClr val="white"/>
                          </a:solidFill>
                          <a:latin typeface="CS Avva Shenouda" panose="020B7200000000000000" pitchFamily="34" charset="0"/>
                          <a:ea typeface="+mn-ea"/>
                          <a:cs typeface="+mn-cs"/>
                        </a:rPr>
                        <a:t>ricti`anoc</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لا</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تنسى يا سيدنا </a:t>
                      </a:r>
                    </a:p>
                    <a:p>
                      <a:pPr algn="r" rtl="1"/>
                      <a:r>
                        <a:rPr lang="ar-EG" sz="4000" b="0" kern="1200" dirty="0" err="1">
                          <a:solidFill>
                            <a:prstClr val="white"/>
                          </a:solidFill>
                          <a:latin typeface="+mn-lt"/>
                          <a:ea typeface="+mn-ea"/>
                          <a:cs typeface="+mn-cs"/>
                        </a:rPr>
                        <a:t>طغمات</a:t>
                      </a:r>
                      <a:r>
                        <a:rPr lang="ar-EG" sz="4000" b="0" kern="1200" baseline="0" dirty="0">
                          <a:solidFill>
                            <a:prstClr val="white"/>
                          </a:solidFill>
                          <a:latin typeface="+mn-lt"/>
                          <a:ea typeface="+mn-ea"/>
                          <a:cs typeface="+mn-cs"/>
                        </a:rPr>
                        <a:t> </a:t>
                      </a:r>
                      <a:r>
                        <a:rPr lang="fr-FR" sz="3200" b="1" kern="1200" dirty="0" err="1">
                          <a:solidFill>
                            <a:prstClr val="white"/>
                          </a:solidFill>
                          <a:latin typeface="CS Avva Shenouda" panose="020B7200000000000000" pitchFamily="34" charset="0"/>
                          <a:ea typeface="+mn-ea"/>
                          <a:cs typeface="+mn-cs"/>
                        </a:rPr>
                        <a:t>nimona,oc</a:t>
                      </a:r>
                      <a:r>
                        <a:rPr lang="ar-EG" sz="4000" b="0" kern="1200" dirty="0">
                          <a:solidFill>
                            <a:prstClr val="white"/>
                          </a:solidFill>
                          <a:latin typeface="+mn-lt"/>
                          <a:ea typeface="+mn-ea"/>
                          <a:cs typeface="+mn-cs"/>
                        </a:rPr>
                        <a:t> </a:t>
                      </a:r>
                    </a:p>
                    <a:p>
                      <a:pPr algn="r" rtl="1"/>
                      <a:r>
                        <a:rPr lang="ar-EG" sz="4000" b="0" kern="1200" dirty="0">
                          <a:solidFill>
                            <a:prstClr val="white"/>
                          </a:solidFill>
                          <a:latin typeface="+mn-lt"/>
                          <a:ea typeface="+mn-ea"/>
                          <a:cs typeface="+mn-cs"/>
                        </a:rPr>
                        <a:t>وكل رتب مــلتنا</a:t>
                      </a:r>
                    </a:p>
                    <a:p>
                      <a:pPr algn="r" rtl="1"/>
                      <a:r>
                        <a:rPr lang="fr-FR" sz="3200" b="1" kern="1200" dirty="0" err="1">
                          <a:solidFill>
                            <a:prstClr val="white"/>
                          </a:solidFill>
                          <a:latin typeface="CS Avva Shenouda" panose="020B7200000000000000" pitchFamily="34" charset="0"/>
                          <a:ea typeface="+mn-ea"/>
                          <a:cs typeface="+mn-cs"/>
                        </a:rPr>
                        <a:t>Piouai</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piouai</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nni</a:t>
                      </a:r>
                      <a:r>
                        <a:rPr lang="fr-FR" sz="3200" b="1" kern="1200" dirty="0">
                          <a:solidFill>
                            <a:prstClr val="white"/>
                          </a:solidFill>
                          <a:latin typeface="CS Avva Shenouda" panose="020B7200000000000000" pitchFamily="34" charset="0"/>
                          <a:ea typeface="+mn-ea"/>
                          <a:cs typeface="+mn-cs"/>
                        </a:rPr>
                        <a:t>`,</a:t>
                      </a:r>
                      <a:r>
                        <a:rPr lang="fr-FR" sz="3200" b="1" kern="1200" dirty="0" err="1">
                          <a:solidFill>
                            <a:prstClr val="white"/>
                          </a:solidFill>
                          <a:latin typeface="CS Avva Shenouda" panose="020B7200000000000000" pitchFamily="34" charset="0"/>
                          <a:ea typeface="+mn-ea"/>
                          <a:cs typeface="+mn-cs"/>
                        </a:rPr>
                        <a:t>ricti`anoc</a:t>
                      </a:r>
                      <a:endParaRPr lang="fr-FR" sz="3200" b="1" kern="1200" dirty="0">
                        <a:solidFill>
                          <a:prstClr val="white"/>
                        </a:solidFill>
                        <a:latin typeface="CS Avva Shenouda" panose="020B7200000000000000" pitchFamily="34" charset="0"/>
                        <a:ea typeface="+mn-ea"/>
                        <a:cs typeface="+mn-cs"/>
                      </a:endParaRPr>
                    </a:p>
                    <a:p>
                      <a:pPr algn="r"/>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B4A7172F-D508-65EE-F0EC-41EF2DDABA2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CEA3BECD-1503-CDB7-9F5E-AC708F2495B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88566525"/>
      </p:ext>
    </p:extLst>
  </p:cSld>
  <p:clrMapOvr>
    <a:masterClrMapping/>
  </p:clrMapOvr>
  <p:transition/>
</p:sld>
</file>

<file path=ppt/slides/slide81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578101696"/>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5948909">
                  <a:extLst>
                    <a:ext uri="{9D8B030D-6E8A-4147-A177-3AD203B41FA5}">
                      <a16:colId xmlns:a16="http://schemas.microsoft.com/office/drawing/2014/main" val="20000"/>
                    </a:ext>
                  </a:extLst>
                </a:gridCol>
                <a:gridCol w="5298247">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31. Salut aux trois </a:t>
                      </a:r>
                      <a:r>
                        <a:rPr lang="fr-FR" sz="3200" b="1" kern="1200" dirty="0" err="1">
                          <a:solidFill>
                            <a:prstClr val="white"/>
                          </a:solidFill>
                          <a:latin typeface="Book Antiqua" pitchFamily="18" charset="0"/>
                          <a:ea typeface="+mn-ea"/>
                          <a:cs typeface="+mn-cs"/>
                        </a:rPr>
                        <a:t>Macaires</a:t>
                      </a:r>
                      <a:endParaRPr lang="fr-FR" sz="3200" b="1" kern="1200" dirty="0">
                        <a:solidFill>
                          <a:prstClr val="white"/>
                        </a:solidFill>
                        <a:latin typeface="Book Antiqua" pitchFamily="18" charset="0"/>
                        <a:ea typeface="+mn-ea"/>
                        <a:cs typeface="+mn-cs"/>
                      </a:endParaRPr>
                    </a:p>
                    <a:p>
                      <a:pPr algn="l"/>
                      <a:r>
                        <a:rPr lang="fr-FR" sz="3200" b="1" kern="1200" dirty="0">
                          <a:solidFill>
                            <a:prstClr val="white"/>
                          </a:solidFill>
                          <a:latin typeface="Book Antiqua" pitchFamily="18" charset="0"/>
                          <a:ea typeface="+mn-ea"/>
                          <a:cs typeface="+mn-cs"/>
                        </a:rPr>
                        <a:t>Les serviteurs d' </a:t>
                      </a:r>
                      <a:r>
                        <a:rPr lang="fr-FR" sz="3200" b="1" kern="1200" dirty="0" err="1">
                          <a:solidFill>
                            <a:prstClr val="white"/>
                          </a:solidFill>
                          <a:latin typeface="CS Avva Shenouda" panose="020B7200000000000000" pitchFamily="34" charset="0"/>
                          <a:ea typeface="+mn-ea"/>
                          <a:cs typeface="+mn-cs"/>
                        </a:rPr>
                        <a:t>Iycouc</a:t>
                      </a:r>
                      <a:endParaRPr lang="fr-FR" sz="3200" b="1" kern="1200" dirty="0">
                        <a:solidFill>
                          <a:prstClr val="white"/>
                        </a:solidFill>
                        <a:latin typeface="CS Avva Shenouda" panose="020B7200000000000000" pitchFamily="34" charset="0"/>
                        <a:ea typeface="+mn-ea"/>
                        <a:cs typeface="+mn-cs"/>
                      </a:endParaRPr>
                    </a:p>
                    <a:p>
                      <a:pPr algn="l"/>
                      <a:r>
                        <a:rPr lang="fr-FR" sz="3200" b="1" kern="1200" dirty="0">
                          <a:solidFill>
                            <a:prstClr val="white"/>
                          </a:solidFill>
                          <a:latin typeface="Book Antiqua" pitchFamily="18" charset="0"/>
                          <a:ea typeface="+mn-ea"/>
                          <a:cs typeface="+mn-cs"/>
                        </a:rPr>
                        <a:t>Habitants de </a:t>
                      </a:r>
                      <a:r>
                        <a:rPr lang="fr-FR" sz="3200" b="1" kern="1200" dirty="0" err="1">
                          <a:solidFill>
                            <a:prstClr val="white"/>
                          </a:solidFill>
                          <a:latin typeface="Book Antiqua" pitchFamily="18" charset="0"/>
                          <a:ea typeface="+mn-ea"/>
                          <a:cs typeface="+mn-cs"/>
                        </a:rPr>
                        <a:t>Scété</a:t>
                      </a:r>
                      <a:endParaRPr lang="fr-FR" sz="3200" b="1" kern="1200" dirty="0">
                        <a:solidFill>
                          <a:prstClr val="white"/>
                        </a:solidFill>
                        <a:latin typeface="Book Antiqua" pitchFamily="18" charset="0"/>
                        <a:ea typeface="+mn-ea"/>
                        <a:cs typeface="+mn-cs"/>
                      </a:endParaRPr>
                    </a:p>
                    <a:p>
                      <a:pPr algn="l"/>
                      <a:r>
                        <a:rPr lang="fr-FR" sz="3200" b="1" kern="1200" dirty="0" err="1">
                          <a:solidFill>
                            <a:prstClr val="white"/>
                          </a:solidFill>
                          <a:latin typeface="Book Antiqua" pitchFamily="18" charset="0"/>
                          <a:ea typeface="+mn-ea"/>
                          <a:cs typeface="+mn-cs"/>
                        </a:rPr>
                        <a:t>Scété</a:t>
                      </a:r>
                      <a:r>
                        <a:rPr lang="fr-FR" sz="3200" b="1" kern="1200" dirty="0">
                          <a:solidFill>
                            <a:prstClr val="white"/>
                          </a:solidFill>
                          <a:latin typeface="Book Antiqua" pitchFamily="18" charset="0"/>
                          <a:ea typeface="+mn-ea"/>
                          <a:cs typeface="+mn-cs"/>
                        </a:rPr>
                        <a:t> de </a:t>
                      </a:r>
                      <a:r>
                        <a:rPr lang="fr-FR" sz="3200" b="1" kern="1200" dirty="0" err="1">
                          <a:solidFill>
                            <a:prstClr val="white"/>
                          </a:solidFill>
                          <a:latin typeface="Book Antiqua" pitchFamily="18" charset="0"/>
                          <a:ea typeface="+mn-ea"/>
                          <a:cs typeface="+mn-cs"/>
                        </a:rPr>
                        <a:t>Macarios</a:t>
                      </a:r>
                      <a:endParaRPr lang="fr-FR" sz="32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 وسلامي للثلاث مقارات </a:t>
                      </a:r>
                    </a:p>
                    <a:p>
                      <a:pPr algn="r" rtl="1"/>
                      <a:r>
                        <a:rPr lang="ar-EG" sz="4000" b="0" kern="1200" dirty="0">
                          <a:solidFill>
                            <a:prstClr val="white"/>
                          </a:solidFill>
                          <a:latin typeface="+mn-lt"/>
                          <a:ea typeface="+mn-ea"/>
                          <a:cs typeface="+mn-cs"/>
                        </a:rPr>
                        <a:t>وكل الآباء والرؤوس </a:t>
                      </a:r>
                    </a:p>
                    <a:p>
                      <a:pPr algn="r" rtl="1"/>
                      <a:r>
                        <a:rPr lang="ar-EG" sz="4000" b="0" kern="1200" dirty="0">
                          <a:solidFill>
                            <a:prstClr val="white"/>
                          </a:solidFill>
                          <a:latin typeface="+mn-lt"/>
                          <a:ea typeface="+mn-ea"/>
                          <a:cs typeface="+mn-cs"/>
                        </a:rPr>
                        <a:t>السكان بجبل شيهات </a:t>
                      </a:r>
                    </a:p>
                    <a:p>
                      <a:pPr algn="r" rtl="1"/>
                      <a:r>
                        <a:rPr lang="ar-EG" sz="4000" b="0" kern="1200" dirty="0" err="1">
                          <a:solidFill>
                            <a:prstClr val="white"/>
                          </a:solidFill>
                          <a:latin typeface="+mn-lt"/>
                          <a:ea typeface="+mn-ea"/>
                          <a:cs typeface="+mn-cs"/>
                        </a:rPr>
                        <a:t>أسقيط</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مقاريوس</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32. Salut </a:t>
                      </a:r>
                      <a:r>
                        <a:rPr lang="fr-FR" sz="3200" b="1" kern="1200" dirty="0" err="1">
                          <a:solidFill>
                            <a:prstClr val="white"/>
                          </a:solidFill>
                          <a:latin typeface="Book Antiqua" pitchFamily="18" charset="0"/>
                          <a:ea typeface="+mn-ea"/>
                          <a:cs typeface="+mn-cs"/>
                        </a:rPr>
                        <a:t>Abba</a:t>
                      </a:r>
                      <a:r>
                        <a:rPr lang="fr-FR" sz="3200" b="1" kern="1200" dirty="0">
                          <a:solidFill>
                            <a:prstClr val="white"/>
                          </a:solidFill>
                          <a:latin typeface="Book Antiqua" pitchFamily="18" charset="0"/>
                          <a:ea typeface="+mn-ea"/>
                          <a:cs typeface="+mn-cs"/>
                        </a:rPr>
                        <a:t> </a:t>
                      </a:r>
                      <a:r>
                        <a:rPr lang="fr-FR" sz="3200" b="1" kern="1200" dirty="0" err="1">
                          <a:solidFill>
                            <a:prstClr val="white"/>
                          </a:solidFill>
                          <a:latin typeface="Book Antiqua" pitchFamily="18" charset="0"/>
                          <a:ea typeface="+mn-ea"/>
                          <a:cs typeface="+mn-cs"/>
                        </a:rPr>
                        <a:t>Youannes</a:t>
                      </a:r>
                      <a:endParaRPr lang="fr-FR" sz="3200" b="1" kern="1200" dirty="0">
                        <a:solidFill>
                          <a:prstClr val="white"/>
                        </a:solidFill>
                        <a:latin typeface="Book Antiqua" pitchFamily="18" charset="0"/>
                        <a:ea typeface="+mn-ea"/>
                        <a:cs typeface="+mn-cs"/>
                      </a:endParaRPr>
                    </a:p>
                    <a:p>
                      <a:r>
                        <a:rPr lang="fr-FR" sz="3200" b="1" kern="1200" dirty="0" err="1">
                          <a:solidFill>
                            <a:prstClr val="white"/>
                          </a:solidFill>
                          <a:latin typeface="CS Avva Shenouda" panose="020B7200000000000000" pitchFamily="34" charset="0"/>
                          <a:ea typeface="+mn-ea"/>
                          <a:cs typeface="+mn-cs"/>
                        </a:rPr>
                        <a:t>Piygoumenoc</a:t>
                      </a:r>
                      <a:endParaRPr lang="fr-FR" sz="3200" b="1" kern="1200" dirty="0">
                        <a:solidFill>
                          <a:prstClr val="white"/>
                        </a:solidFill>
                        <a:latin typeface="CS Avva Shenouda" panose="020B7200000000000000" pitchFamily="34" charset="0"/>
                        <a:ea typeface="+mn-ea"/>
                        <a:cs typeface="+mn-cs"/>
                      </a:endParaRPr>
                    </a:p>
                    <a:p>
                      <a:r>
                        <a:rPr lang="fr-FR" sz="3200" b="1" kern="1200" dirty="0">
                          <a:solidFill>
                            <a:prstClr val="white"/>
                          </a:solidFill>
                          <a:latin typeface="Book Antiqua" pitchFamily="18" charset="0"/>
                          <a:ea typeface="+mn-ea"/>
                          <a:cs typeface="+mn-cs"/>
                        </a:rPr>
                        <a:t>Salut </a:t>
                      </a:r>
                      <a:r>
                        <a:rPr lang="fr-FR" sz="3200" b="1" kern="1200" dirty="0" err="1">
                          <a:solidFill>
                            <a:prstClr val="white"/>
                          </a:solidFill>
                          <a:latin typeface="Book Antiqua" pitchFamily="18" charset="0"/>
                          <a:ea typeface="+mn-ea"/>
                          <a:cs typeface="+mn-cs"/>
                        </a:rPr>
                        <a:t>Abba</a:t>
                      </a:r>
                      <a:r>
                        <a:rPr lang="fr-FR" sz="3200" b="1" kern="1200" dirty="0">
                          <a:solidFill>
                            <a:prstClr val="white"/>
                          </a:solidFill>
                          <a:latin typeface="Book Antiqua" pitchFamily="18" charset="0"/>
                          <a:ea typeface="+mn-ea"/>
                          <a:cs typeface="+mn-cs"/>
                        </a:rPr>
                        <a:t> </a:t>
                      </a:r>
                      <a:r>
                        <a:rPr lang="fr-FR" sz="3200" b="1" kern="1200" dirty="0" err="1">
                          <a:solidFill>
                            <a:prstClr val="white"/>
                          </a:solidFill>
                          <a:latin typeface="Book Antiqua" pitchFamily="18" charset="0"/>
                          <a:ea typeface="+mn-ea"/>
                          <a:cs typeface="+mn-cs"/>
                        </a:rPr>
                        <a:t>Pichoï</a:t>
                      </a:r>
                      <a:endParaRPr lang="fr-FR" sz="3200" b="1" kern="1200" dirty="0">
                        <a:solidFill>
                          <a:prstClr val="white"/>
                        </a:solidFill>
                        <a:latin typeface="Book Antiqua" pitchFamily="18" charset="0"/>
                        <a:ea typeface="+mn-ea"/>
                        <a:cs typeface="+mn-cs"/>
                      </a:endParaRPr>
                    </a:p>
                    <a:p>
                      <a:r>
                        <a:rPr lang="fr-FR" sz="3200" b="1" kern="1200" dirty="0" err="1">
                          <a:solidFill>
                            <a:prstClr val="white"/>
                          </a:solidFill>
                          <a:latin typeface="CS Avva Shenouda" panose="020B7200000000000000" pitchFamily="34" charset="0"/>
                          <a:ea typeface="+mn-ea"/>
                          <a:cs typeface="+mn-cs"/>
                        </a:rPr>
                        <a:t>Pirwmi</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ntelioc</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 وسلامى لأنبا يؤانس </a:t>
                      </a:r>
                    </a:p>
                    <a:p>
                      <a:pPr marL="0" marR="0" indent="0" algn="r" defTabSz="914400" rtl="1" eaLnBrk="1" fontAlgn="auto" latinLnBrk="0" hangingPunct="1">
                        <a:lnSpc>
                          <a:spcPct val="100000"/>
                        </a:lnSpc>
                        <a:spcBef>
                          <a:spcPts val="0"/>
                        </a:spcBef>
                        <a:spcAft>
                          <a:spcPts val="0"/>
                        </a:spcAft>
                        <a:buClrTx/>
                        <a:buSzTx/>
                        <a:buFontTx/>
                        <a:buNone/>
                        <a:tabLst/>
                        <a:defRPr/>
                      </a:pPr>
                      <a:r>
                        <a:rPr lang="fr-FR" sz="3200" b="1" kern="1200" dirty="0" err="1">
                          <a:solidFill>
                            <a:prstClr val="white"/>
                          </a:solidFill>
                          <a:latin typeface="CS Avva Shenouda" panose="020B7200000000000000" pitchFamily="34" charset="0"/>
                          <a:ea typeface="+mn-ea"/>
                          <a:cs typeface="+mn-cs"/>
                        </a:rPr>
                        <a:t>Piygoumenoc</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والأب الأنبا بيشوى </a:t>
                      </a:r>
                    </a:p>
                    <a:p>
                      <a:pPr marL="0" marR="0" indent="0" algn="r" defTabSz="914400" rtl="0" eaLnBrk="1" fontAlgn="auto" latinLnBrk="0" hangingPunct="1">
                        <a:lnSpc>
                          <a:spcPct val="100000"/>
                        </a:lnSpc>
                        <a:spcBef>
                          <a:spcPts val="0"/>
                        </a:spcBef>
                        <a:spcAft>
                          <a:spcPts val="0"/>
                        </a:spcAft>
                        <a:buClrTx/>
                        <a:buSzTx/>
                        <a:buFontTx/>
                        <a:buNone/>
                        <a:tabLst/>
                        <a:defRPr/>
                      </a:pPr>
                      <a:r>
                        <a:rPr lang="fr-FR" sz="3200" b="1" kern="1200" dirty="0" err="1">
                          <a:solidFill>
                            <a:prstClr val="white"/>
                          </a:solidFill>
                          <a:latin typeface="CS Avva Shenouda" panose="020B7200000000000000" pitchFamily="34" charset="0"/>
                          <a:ea typeface="+mn-ea"/>
                          <a:cs typeface="+mn-cs"/>
                        </a:rPr>
                        <a:t>Pirwmi</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ntelioc</a:t>
                      </a:r>
                      <a:endParaRPr lang="fr-FR" sz="3200" b="1" kern="1200" dirty="0">
                        <a:solidFill>
                          <a:prstClr val="white"/>
                        </a:solidFill>
                        <a:latin typeface="CS Avva Shenouda" panose="020B7200000000000000" pitchFamily="34" charset="0"/>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16246BDC-9CC1-6C02-CEF7-6F2C16D0C5C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2D9A85C3-C8B0-ADDA-D209-4F5476C66BD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90227013"/>
      </p:ext>
    </p:extLst>
  </p:cSld>
  <p:clrMapOvr>
    <a:masterClrMapping/>
  </p:clrMapOvr>
  <p:transition/>
</p:sld>
</file>

<file path=ppt/slides/slide81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423138375"/>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33. Salut </a:t>
                      </a:r>
                      <a:r>
                        <a:rPr lang="fr-FR" sz="3200" b="1" kern="1200" dirty="0" err="1">
                          <a:solidFill>
                            <a:prstClr val="white"/>
                          </a:solidFill>
                          <a:latin typeface="Book Antiqua" pitchFamily="18" charset="0"/>
                          <a:ea typeface="+mn-ea"/>
                          <a:cs typeface="+mn-cs"/>
                        </a:rPr>
                        <a:t>Abba</a:t>
                      </a:r>
                      <a:r>
                        <a:rPr lang="fr-FR" sz="3200" b="1" kern="1200" dirty="0">
                          <a:solidFill>
                            <a:prstClr val="white"/>
                          </a:solidFill>
                          <a:latin typeface="Book Antiqua" pitchFamily="18" charset="0"/>
                          <a:ea typeface="+mn-ea"/>
                          <a:cs typeface="+mn-cs"/>
                        </a:rPr>
                        <a:t> Daniel</a:t>
                      </a:r>
                    </a:p>
                    <a:p>
                      <a:pPr algn="l"/>
                      <a:r>
                        <a:rPr lang="fr-FR" sz="3200" b="1" kern="1200" dirty="0">
                          <a:solidFill>
                            <a:prstClr val="white"/>
                          </a:solidFill>
                          <a:latin typeface="Book Antiqua" pitchFamily="18" charset="0"/>
                          <a:ea typeface="+mn-ea"/>
                          <a:cs typeface="+mn-cs"/>
                        </a:rPr>
                        <a:t>Et </a:t>
                      </a:r>
                      <a:r>
                        <a:rPr lang="fr-FR" sz="3200" b="1" kern="1200" dirty="0" err="1">
                          <a:solidFill>
                            <a:prstClr val="white"/>
                          </a:solidFill>
                          <a:latin typeface="Book Antiqua" pitchFamily="18" charset="0"/>
                          <a:ea typeface="+mn-ea"/>
                          <a:cs typeface="+mn-cs"/>
                        </a:rPr>
                        <a:t>Abba</a:t>
                      </a:r>
                      <a:r>
                        <a:rPr lang="fr-FR" sz="3200" b="1" kern="1200" dirty="0">
                          <a:solidFill>
                            <a:prstClr val="white"/>
                          </a:solidFill>
                          <a:latin typeface="Book Antiqua" pitchFamily="18" charset="0"/>
                          <a:ea typeface="+mn-ea"/>
                          <a:cs typeface="+mn-cs"/>
                        </a:rPr>
                        <a:t> </a:t>
                      </a:r>
                      <a:r>
                        <a:rPr lang="fr-FR" sz="3200" b="1" kern="1200" dirty="0" err="1">
                          <a:solidFill>
                            <a:prstClr val="white"/>
                          </a:solidFill>
                          <a:latin typeface="Book Antiqua" pitchFamily="18" charset="0"/>
                          <a:ea typeface="+mn-ea"/>
                          <a:cs typeface="+mn-cs"/>
                        </a:rPr>
                        <a:t>Isidoros</a:t>
                      </a:r>
                      <a:endParaRPr lang="fr-FR" sz="3200" b="1" kern="1200" dirty="0">
                        <a:solidFill>
                          <a:prstClr val="white"/>
                        </a:solidFill>
                        <a:latin typeface="Book Antiqua" pitchFamily="18" charset="0"/>
                        <a:ea typeface="+mn-ea"/>
                        <a:cs typeface="+mn-cs"/>
                      </a:endParaRPr>
                    </a:p>
                    <a:p>
                      <a:pPr algn="l"/>
                      <a:r>
                        <a:rPr lang="fr-FR" sz="3200" b="1" kern="1200" dirty="0">
                          <a:solidFill>
                            <a:prstClr val="white"/>
                          </a:solidFill>
                          <a:latin typeface="Book Antiqua" pitchFamily="18" charset="0"/>
                          <a:ea typeface="+mn-ea"/>
                          <a:cs typeface="+mn-cs"/>
                        </a:rPr>
                        <a:t>Honneur au saint élu</a:t>
                      </a:r>
                    </a:p>
                    <a:p>
                      <a:pPr algn="l"/>
                      <a:r>
                        <a:rPr lang="fr-FR" sz="3200" b="1" kern="1200" dirty="0">
                          <a:solidFill>
                            <a:prstClr val="white"/>
                          </a:solidFill>
                          <a:latin typeface="Book Antiqua" pitchFamily="18" charset="0"/>
                          <a:ea typeface="+mn-ea"/>
                          <a:cs typeface="+mn-cs"/>
                        </a:rPr>
                        <a:t>A </a:t>
                      </a:r>
                      <a:r>
                        <a:rPr lang="fr-FR" sz="3200" b="1" kern="1200" dirty="0" err="1">
                          <a:solidFill>
                            <a:prstClr val="white"/>
                          </a:solidFill>
                          <a:latin typeface="Book Antiqua" pitchFamily="18" charset="0"/>
                          <a:ea typeface="+mn-ea"/>
                          <a:cs typeface="+mn-cs"/>
                        </a:rPr>
                        <a:t>Abba</a:t>
                      </a:r>
                      <a:r>
                        <a:rPr lang="fr-FR" sz="3200" b="1" kern="1200" dirty="0">
                          <a:solidFill>
                            <a:prstClr val="white"/>
                          </a:solidFill>
                          <a:latin typeface="Book Antiqua" pitchFamily="18" charset="0"/>
                          <a:ea typeface="+mn-ea"/>
                          <a:cs typeface="+mn-cs"/>
                        </a:rPr>
                        <a:t> </a:t>
                      </a:r>
                      <a:r>
                        <a:rPr lang="fr-FR" sz="3200" b="1" kern="1200" dirty="0" err="1">
                          <a:solidFill>
                            <a:prstClr val="white"/>
                          </a:solidFill>
                          <a:latin typeface="Book Antiqua" pitchFamily="18" charset="0"/>
                          <a:ea typeface="+mn-ea"/>
                          <a:cs typeface="+mn-cs"/>
                        </a:rPr>
                        <a:t>Arsenios</a:t>
                      </a:r>
                      <a:endParaRPr lang="fr-FR" sz="32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وسلامى لأنبا دانيال </a:t>
                      </a:r>
                    </a:p>
                    <a:p>
                      <a:pPr algn="r" rtl="1"/>
                      <a:r>
                        <a:rPr lang="ar-EG" sz="4000" b="0" kern="1200" dirty="0">
                          <a:solidFill>
                            <a:prstClr val="white"/>
                          </a:solidFill>
                          <a:latin typeface="+mn-lt"/>
                          <a:ea typeface="+mn-ea"/>
                          <a:cs typeface="+mn-cs"/>
                        </a:rPr>
                        <a:t>والأنبا إيسوذوروس </a:t>
                      </a:r>
                    </a:p>
                    <a:p>
                      <a:pPr algn="r" rtl="1"/>
                      <a:r>
                        <a:rPr lang="ar-EG" sz="4000" b="0" kern="1200" dirty="0">
                          <a:solidFill>
                            <a:prstClr val="white"/>
                          </a:solidFill>
                          <a:latin typeface="+mn-lt"/>
                          <a:ea typeface="+mn-ea"/>
                          <a:cs typeface="+mn-cs"/>
                        </a:rPr>
                        <a:t>والمكرم بكل إكرام </a:t>
                      </a:r>
                    </a:p>
                    <a:p>
                      <a:pPr algn="r" rtl="1"/>
                      <a:r>
                        <a:rPr lang="ar-EG" sz="4000" b="0" kern="1200" dirty="0">
                          <a:solidFill>
                            <a:prstClr val="white"/>
                          </a:solidFill>
                          <a:latin typeface="+mn-lt"/>
                          <a:ea typeface="+mn-ea"/>
                          <a:cs typeface="+mn-cs"/>
                        </a:rPr>
                        <a:t>الأنبا </a:t>
                      </a:r>
                      <a:r>
                        <a:rPr lang="ar-EG" sz="4000" b="0" kern="1200" dirty="0" err="1">
                          <a:solidFill>
                            <a:prstClr val="white"/>
                          </a:solidFill>
                          <a:latin typeface="+mn-lt"/>
                          <a:ea typeface="+mn-ea"/>
                          <a:cs typeface="+mn-cs"/>
                        </a:rPr>
                        <a:t>أرسانيوس</a:t>
                      </a:r>
                      <a:endParaRPr lang="ar-EG" sz="40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34. Salut à </a:t>
                      </a:r>
                      <a:r>
                        <a:rPr lang="fr-FR" sz="3200" b="1" kern="1200" dirty="0" err="1">
                          <a:solidFill>
                            <a:prstClr val="white"/>
                          </a:solidFill>
                          <a:latin typeface="Book Antiqua" pitchFamily="18" charset="0"/>
                          <a:ea typeface="+mn-ea"/>
                          <a:cs typeface="+mn-cs"/>
                        </a:rPr>
                        <a:t>Abba</a:t>
                      </a:r>
                      <a:r>
                        <a:rPr lang="fr-FR" sz="3200" b="1" kern="1200" dirty="0">
                          <a:solidFill>
                            <a:prstClr val="white"/>
                          </a:solidFill>
                          <a:latin typeface="Book Antiqua" pitchFamily="18" charset="0"/>
                          <a:ea typeface="+mn-ea"/>
                          <a:cs typeface="+mn-cs"/>
                        </a:rPr>
                        <a:t> Paul</a:t>
                      </a:r>
                    </a:p>
                    <a:p>
                      <a:r>
                        <a:rPr lang="fr-FR" sz="3200" b="1" kern="1200" dirty="0">
                          <a:solidFill>
                            <a:prstClr val="white"/>
                          </a:solidFill>
                          <a:latin typeface="Book Antiqua" pitchFamily="18" charset="0"/>
                          <a:ea typeface="+mn-ea"/>
                          <a:cs typeface="+mn-cs"/>
                        </a:rPr>
                        <a:t>Et </a:t>
                      </a:r>
                      <a:r>
                        <a:rPr lang="fr-FR" sz="3200" b="1" kern="1200" dirty="0" err="1">
                          <a:solidFill>
                            <a:prstClr val="white"/>
                          </a:solidFill>
                          <a:latin typeface="Book Antiqua" pitchFamily="18" charset="0"/>
                          <a:ea typeface="+mn-ea"/>
                          <a:cs typeface="+mn-cs"/>
                        </a:rPr>
                        <a:t>Abba</a:t>
                      </a:r>
                      <a:r>
                        <a:rPr lang="fr-FR" sz="3200" b="1" kern="1200" dirty="0">
                          <a:solidFill>
                            <a:prstClr val="white"/>
                          </a:solidFill>
                          <a:latin typeface="Book Antiqua" pitchFamily="18" charset="0"/>
                          <a:ea typeface="+mn-ea"/>
                          <a:cs typeface="+mn-cs"/>
                        </a:rPr>
                        <a:t> </a:t>
                      </a:r>
                      <a:r>
                        <a:rPr lang="fr-FR" sz="3200" b="1" kern="1200" dirty="0" err="1">
                          <a:solidFill>
                            <a:prstClr val="white"/>
                          </a:solidFill>
                          <a:latin typeface="CS Avva Shenouda" panose="020B7200000000000000" pitchFamily="34" charset="0"/>
                          <a:ea typeface="+mn-ea"/>
                          <a:cs typeface="+mn-cs"/>
                        </a:rPr>
                        <a:t>Antonioc</a:t>
                      </a:r>
                      <a:endParaRPr lang="fr-FR" sz="3200" b="1" kern="1200" dirty="0">
                        <a:solidFill>
                          <a:prstClr val="white"/>
                        </a:solidFill>
                        <a:latin typeface="CS Avva Shenouda" panose="020B7200000000000000" pitchFamily="34" charset="0"/>
                        <a:ea typeface="+mn-ea"/>
                        <a:cs typeface="+mn-cs"/>
                      </a:endParaRPr>
                    </a:p>
                    <a:p>
                      <a:r>
                        <a:rPr lang="fr-FR" sz="3200" b="1" kern="1200" dirty="0">
                          <a:solidFill>
                            <a:prstClr val="white"/>
                          </a:solidFill>
                          <a:latin typeface="Book Antiqua" pitchFamily="18" charset="0"/>
                          <a:ea typeface="+mn-ea"/>
                          <a:cs typeface="+mn-cs"/>
                        </a:rPr>
                        <a:t>Et Père des Cénobites</a:t>
                      </a:r>
                    </a:p>
                    <a:p>
                      <a:r>
                        <a:rPr lang="fr-FR" sz="3200" b="1" kern="1200" dirty="0" err="1">
                          <a:solidFill>
                            <a:prstClr val="white"/>
                          </a:solidFill>
                          <a:latin typeface="Book Antiqua" pitchFamily="18" charset="0"/>
                          <a:ea typeface="+mn-ea"/>
                          <a:cs typeface="+mn-cs"/>
                        </a:rPr>
                        <a:t>Abba</a:t>
                      </a:r>
                      <a:r>
                        <a:rPr lang="fr-FR" sz="3200" b="1" kern="1200" dirty="0">
                          <a:solidFill>
                            <a:prstClr val="white"/>
                          </a:solidFill>
                          <a:latin typeface="Book Antiqua" pitchFamily="18" charset="0"/>
                          <a:ea typeface="+mn-ea"/>
                          <a:cs typeface="+mn-cs"/>
                        </a:rPr>
                        <a:t> </a:t>
                      </a:r>
                      <a:r>
                        <a:rPr lang="fr-FR" sz="3200" b="1" kern="1200" dirty="0" err="1">
                          <a:solidFill>
                            <a:prstClr val="white"/>
                          </a:solidFill>
                          <a:latin typeface="CS Avva Shenouda" panose="020B7200000000000000" pitchFamily="34" charset="0"/>
                          <a:ea typeface="+mn-ea"/>
                          <a:cs typeface="+mn-cs"/>
                        </a:rPr>
                        <a:t>Pa,omioc</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وسلامى لأنبا بولا </a:t>
                      </a:r>
                    </a:p>
                    <a:p>
                      <a:pPr algn="r" rtl="1"/>
                      <a:r>
                        <a:rPr lang="ar-EG" sz="4000" b="0" kern="1200" dirty="0">
                          <a:solidFill>
                            <a:prstClr val="white"/>
                          </a:solidFill>
                          <a:latin typeface="+mn-lt"/>
                          <a:ea typeface="+mn-ea"/>
                          <a:cs typeface="+mn-cs"/>
                        </a:rPr>
                        <a:t>والأب</a:t>
                      </a:r>
                      <a:r>
                        <a:rPr lang="ar-EG" sz="4000" b="0" kern="1200" baseline="0" dirty="0">
                          <a:solidFill>
                            <a:prstClr val="white"/>
                          </a:solidFill>
                          <a:latin typeface="+mn-lt"/>
                          <a:ea typeface="+mn-ea"/>
                          <a:cs typeface="+mn-cs"/>
                        </a:rPr>
                        <a:t> أنبا</a:t>
                      </a:r>
                      <a:r>
                        <a:rPr lang="ar-EG" sz="4000" b="0" kern="1200" dirty="0">
                          <a:solidFill>
                            <a:prstClr val="white"/>
                          </a:solidFill>
                          <a:latin typeface="+mn-lt"/>
                          <a:ea typeface="+mn-ea"/>
                          <a:cs typeface="+mn-cs"/>
                        </a:rPr>
                        <a:t> أنطونيوس </a:t>
                      </a:r>
                    </a:p>
                    <a:p>
                      <a:pPr algn="r" rtl="1"/>
                      <a:r>
                        <a:rPr lang="ar-EG" sz="4000" b="0" kern="1200" dirty="0">
                          <a:solidFill>
                            <a:prstClr val="white"/>
                          </a:solidFill>
                          <a:latin typeface="+mn-lt"/>
                          <a:ea typeface="+mn-ea"/>
                          <a:cs typeface="+mn-cs"/>
                        </a:rPr>
                        <a:t>وأبينا</a:t>
                      </a:r>
                      <a:r>
                        <a:rPr lang="ar-EG" sz="4000" b="0" kern="1200" baseline="0" dirty="0">
                          <a:solidFill>
                            <a:prstClr val="white"/>
                          </a:solidFill>
                          <a:latin typeface="+mn-lt"/>
                          <a:ea typeface="+mn-ea"/>
                          <a:cs typeface="+mn-cs"/>
                        </a:rPr>
                        <a:t> أب</a:t>
                      </a:r>
                      <a:r>
                        <a:rPr lang="ar-EG" sz="4000" b="0" kern="1200" dirty="0">
                          <a:solidFill>
                            <a:prstClr val="white"/>
                          </a:solidFill>
                          <a:latin typeface="+mn-lt"/>
                          <a:ea typeface="+mn-ea"/>
                          <a:cs typeface="+mn-cs"/>
                        </a:rPr>
                        <a:t> الشركة </a:t>
                      </a:r>
                    </a:p>
                    <a:p>
                      <a:pPr algn="r" rtl="1"/>
                      <a:r>
                        <a:rPr lang="ar-EG" sz="4000" b="0" kern="1200" dirty="0">
                          <a:solidFill>
                            <a:prstClr val="white"/>
                          </a:solidFill>
                          <a:latin typeface="+mn-lt"/>
                          <a:ea typeface="+mn-ea"/>
                          <a:cs typeface="+mn-cs"/>
                        </a:rPr>
                        <a:t>الأنبا </a:t>
                      </a:r>
                      <a:r>
                        <a:rPr lang="ar-EG" sz="4000" b="0" kern="1200" dirty="0" err="1">
                          <a:solidFill>
                            <a:prstClr val="white"/>
                          </a:solidFill>
                          <a:latin typeface="+mn-lt"/>
                          <a:ea typeface="+mn-ea"/>
                          <a:cs typeface="+mn-cs"/>
                        </a:rPr>
                        <a:t>باخوميوس</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3C7DA3B9-78B7-198C-02ED-9DA79F31148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1AE39072-F6B2-B30B-4D1A-3474A4F8DD9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83093539"/>
      </p:ext>
    </p:extLst>
  </p:cSld>
  <p:clrMapOvr>
    <a:masterClrMapping/>
  </p:clrMapOvr>
  <p:transition/>
</p:sld>
</file>

<file path=ppt/slides/slide81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151366837"/>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134813">
                  <a:extLst>
                    <a:ext uri="{9D8B030D-6E8A-4147-A177-3AD203B41FA5}">
                      <a16:colId xmlns:a16="http://schemas.microsoft.com/office/drawing/2014/main" val="20000"/>
                    </a:ext>
                  </a:extLst>
                </a:gridCol>
                <a:gridCol w="511234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35. Salut </a:t>
                      </a:r>
                      <a:r>
                        <a:rPr lang="fr-FR" sz="3200" b="1" kern="1200" dirty="0" err="1">
                          <a:solidFill>
                            <a:prstClr val="white"/>
                          </a:solidFill>
                          <a:latin typeface="Book Antiqua" pitchFamily="18" charset="0"/>
                          <a:ea typeface="+mn-ea"/>
                          <a:cs typeface="+mn-cs"/>
                        </a:rPr>
                        <a:t>Abba</a:t>
                      </a:r>
                      <a:r>
                        <a:rPr lang="fr-FR" sz="3200" b="1" kern="1200" dirty="0">
                          <a:solidFill>
                            <a:prstClr val="white"/>
                          </a:solidFill>
                          <a:latin typeface="Book Antiqua" pitchFamily="18" charset="0"/>
                          <a:ea typeface="+mn-ea"/>
                          <a:cs typeface="+mn-cs"/>
                        </a:rPr>
                        <a:t> </a:t>
                      </a:r>
                      <a:r>
                        <a:rPr lang="fr-FR" sz="3200" b="1" kern="1200" dirty="0" err="1">
                          <a:solidFill>
                            <a:prstClr val="white"/>
                          </a:solidFill>
                          <a:latin typeface="Book Antiqua" pitchFamily="18" charset="0"/>
                          <a:ea typeface="+mn-ea"/>
                          <a:cs typeface="+mn-cs"/>
                        </a:rPr>
                        <a:t>Abraam</a:t>
                      </a:r>
                      <a:endParaRPr lang="fr-FR" sz="3200" b="1" kern="1200" dirty="0">
                        <a:solidFill>
                          <a:prstClr val="white"/>
                        </a:solidFill>
                        <a:latin typeface="Book Antiqua" pitchFamily="18" charset="0"/>
                        <a:ea typeface="+mn-ea"/>
                        <a:cs typeface="+mn-cs"/>
                      </a:endParaRPr>
                    </a:p>
                    <a:p>
                      <a:pPr algn="l"/>
                      <a:r>
                        <a:rPr lang="fr-FR" sz="3200" b="1" kern="1200" dirty="0" err="1">
                          <a:solidFill>
                            <a:prstClr val="white"/>
                          </a:solidFill>
                          <a:latin typeface="Book Antiqua" pitchFamily="18" charset="0"/>
                          <a:ea typeface="+mn-ea"/>
                          <a:cs typeface="+mn-cs"/>
                        </a:rPr>
                        <a:t>Abba</a:t>
                      </a:r>
                      <a:r>
                        <a:rPr lang="fr-FR" sz="3200" b="1" kern="1200" dirty="0">
                          <a:solidFill>
                            <a:prstClr val="white"/>
                          </a:solidFill>
                          <a:latin typeface="Book Antiqua" pitchFamily="18" charset="0"/>
                          <a:ea typeface="+mn-ea"/>
                          <a:cs typeface="+mn-cs"/>
                        </a:rPr>
                        <a:t> </a:t>
                      </a:r>
                      <a:r>
                        <a:rPr lang="fr-FR" sz="3200" b="1" kern="1200" dirty="0" err="1">
                          <a:solidFill>
                            <a:prstClr val="white"/>
                          </a:solidFill>
                          <a:latin typeface="CS Avva Shenouda" panose="020B7200000000000000" pitchFamily="34" charset="0"/>
                          <a:ea typeface="+mn-ea"/>
                          <a:cs typeface="+mn-cs"/>
                        </a:rPr>
                        <a:t>Gewrgioc</a:t>
                      </a:r>
                      <a:endParaRPr lang="fr-FR" sz="3200" b="1" kern="1200" dirty="0">
                        <a:solidFill>
                          <a:prstClr val="white"/>
                        </a:solidFill>
                        <a:latin typeface="CS Avva Shenouda" panose="020B7200000000000000" pitchFamily="34" charset="0"/>
                        <a:ea typeface="+mn-ea"/>
                        <a:cs typeface="+mn-cs"/>
                      </a:endParaRPr>
                    </a:p>
                    <a:p>
                      <a:pPr algn="l"/>
                      <a:r>
                        <a:rPr lang="fr-FR" sz="3200" b="1" kern="1200" dirty="0">
                          <a:solidFill>
                            <a:prstClr val="white"/>
                          </a:solidFill>
                          <a:latin typeface="Book Antiqua" pitchFamily="18" charset="0"/>
                          <a:ea typeface="+mn-ea"/>
                          <a:cs typeface="+mn-cs"/>
                        </a:rPr>
                        <a:t>De tant de grâces reçues</a:t>
                      </a:r>
                    </a:p>
                    <a:p>
                      <a:pPr algn="l"/>
                      <a:r>
                        <a:rPr lang="fr-FR" sz="3200" b="1" kern="1200" dirty="0">
                          <a:solidFill>
                            <a:prstClr val="white"/>
                          </a:solidFill>
                          <a:latin typeface="Book Antiqua" pitchFamily="18" charset="0"/>
                          <a:ea typeface="+mn-ea"/>
                          <a:cs typeface="+mn-cs"/>
                        </a:rPr>
                        <a:t>De la bouche d’ </a:t>
                      </a:r>
                      <a:r>
                        <a:rPr lang="fr-FR" sz="3200" b="1" kern="1200" dirty="0" err="1">
                          <a:solidFill>
                            <a:prstClr val="white"/>
                          </a:solidFill>
                          <a:latin typeface="CS Avva Shenouda" panose="020B7200000000000000" pitchFamily="34" charset="0"/>
                          <a:ea typeface="+mn-ea"/>
                          <a:cs typeface="+mn-cs"/>
                        </a:rPr>
                        <a:t>Iycouc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 وسلامى لأنبا أبرآم </a:t>
                      </a:r>
                    </a:p>
                    <a:p>
                      <a:pPr algn="r" rtl="1"/>
                      <a:r>
                        <a:rPr lang="ar-EG" sz="4000" b="0" kern="1200" dirty="0">
                          <a:solidFill>
                            <a:prstClr val="white"/>
                          </a:solidFill>
                          <a:latin typeface="+mn-lt"/>
                          <a:ea typeface="+mn-ea"/>
                          <a:cs typeface="+mn-cs"/>
                        </a:rPr>
                        <a:t>وأنبا جاورجيوس </a:t>
                      </a:r>
                    </a:p>
                    <a:p>
                      <a:pPr algn="r" rtl="1"/>
                      <a:r>
                        <a:rPr lang="ar-EG" sz="4000" b="0" kern="1200" dirty="0">
                          <a:solidFill>
                            <a:prstClr val="white"/>
                          </a:solidFill>
                          <a:latin typeface="+mn-lt"/>
                          <a:ea typeface="+mn-ea"/>
                          <a:cs typeface="+mn-cs"/>
                        </a:rPr>
                        <a:t>الذين نالا الإنعام </a:t>
                      </a:r>
                    </a:p>
                    <a:p>
                      <a:pPr algn="r" rtl="1"/>
                      <a:r>
                        <a:rPr lang="ar-EG" sz="4000" b="0" kern="1200" dirty="0">
                          <a:solidFill>
                            <a:prstClr val="white"/>
                          </a:solidFill>
                          <a:latin typeface="+mn-lt"/>
                          <a:ea typeface="+mn-ea"/>
                          <a:cs typeface="+mn-cs"/>
                        </a:rPr>
                        <a:t>من فم الرب القدوس </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36. De la croix, les bénit</a:t>
                      </a:r>
                    </a:p>
                    <a:p>
                      <a:r>
                        <a:rPr lang="fr-FR" sz="3200" b="1" kern="1200" dirty="0">
                          <a:solidFill>
                            <a:prstClr val="white"/>
                          </a:solidFill>
                          <a:latin typeface="Book Antiqua" pitchFamily="18" charset="0"/>
                          <a:ea typeface="+mn-ea"/>
                          <a:cs typeface="+mn-cs"/>
                        </a:rPr>
                        <a:t>Marqués de </a:t>
                      </a:r>
                      <a:r>
                        <a:rPr lang="fr-FR" sz="3200" b="1" kern="1200" dirty="0" err="1">
                          <a:solidFill>
                            <a:prstClr val="white"/>
                          </a:solidFill>
                          <a:latin typeface="CS Avva Shenouda" panose="020B7200000000000000" pitchFamily="34" charset="0"/>
                          <a:ea typeface="+mn-ea"/>
                          <a:cs typeface="+mn-cs"/>
                        </a:rPr>
                        <a:t>pictauroc</a:t>
                      </a:r>
                      <a:endParaRPr lang="fr-FR" sz="3200" b="1" kern="1200" dirty="0">
                        <a:solidFill>
                          <a:prstClr val="white"/>
                        </a:solidFill>
                        <a:latin typeface="CS Avva Shenouda" panose="020B7200000000000000" pitchFamily="34" charset="0"/>
                        <a:ea typeface="+mn-ea"/>
                        <a:cs typeface="+mn-cs"/>
                      </a:endParaRPr>
                    </a:p>
                    <a:p>
                      <a:r>
                        <a:rPr lang="fr-FR" sz="3200" b="1" kern="1200" dirty="0">
                          <a:solidFill>
                            <a:prstClr val="white"/>
                          </a:solidFill>
                          <a:latin typeface="Book Antiqua" pitchFamily="18" charset="0"/>
                          <a:ea typeface="+mn-ea"/>
                          <a:cs typeface="+mn-cs"/>
                        </a:rPr>
                        <a:t>Soldats de Jésus-Christ</a:t>
                      </a:r>
                    </a:p>
                    <a:p>
                      <a:r>
                        <a:rPr lang="fr-FR" sz="3200" b="1" kern="1200" dirty="0" err="1">
                          <a:solidFill>
                            <a:prstClr val="white"/>
                          </a:solidFill>
                          <a:latin typeface="Book Antiqua" pitchFamily="18" charset="0"/>
                          <a:ea typeface="+mn-ea"/>
                          <a:cs typeface="+mn-cs"/>
                        </a:rPr>
                        <a:t>Scété</a:t>
                      </a:r>
                      <a:r>
                        <a:rPr lang="fr-FR" sz="3200" b="1" kern="1200" dirty="0">
                          <a:solidFill>
                            <a:prstClr val="white"/>
                          </a:solidFill>
                          <a:latin typeface="Book Antiqua" pitchFamily="18" charset="0"/>
                          <a:ea typeface="+mn-ea"/>
                          <a:cs typeface="+mn-cs"/>
                        </a:rPr>
                        <a:t> de </a:t>
                      </a:r>
                      <a:r>
                        <a:rPr lang="fr-FR" sz="3200" b="1" kern="1200" dirty="0" err="1">
                          <a:solidFill>
                            <a:prstClr val="white"/>
                          </a:solidFill>
                          <a:latin typeface="CS Avva Shenouda" panose="020B7200000000000000" pitchFamily="34" charset="0"/>
                          <a:ea typeface="+mn-ea"/>
                          <a:cs typeface="+mn-cs"/>
                        </a:rPr>
                        <a:t>Makarioc</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 رشمهم بالصلبان </a:t>
                      </a:r>
                    </a:p>
                    <a:p>
                      <a:pPr algn="r" rtl="1"/>
                      <a:r>
                        <a:rPr lang="ar-EG" sz="4000" b="0" kern="1200" dirty="0">
                          <a:solidFill>
                            <a:prstClr val="white"/>
                          </a:solidFill>
                          <a:latin typeface="+mn-lt"/>
                          <a:ea typeface="+mn-ea"/>
                          <a:cs typeface="+mn-cs"/>
                        </a:rPr>
                        <a:t>بعلامة</a:t>
                      </a:r>
                      <a:r>
                        <a:rPr lang="fr-FR" sz="3200" b="1" kern="1200" dirty="0" err="1">
                          <a:solidFill>
                            <a:prstClr val="white"/>
                          </a:solidFill>
                          <a:latin typeface="CS Avva Shenouda" panose="020B7200000000000000" pitchFamily="34" charset="0"/>
                          <a:ea typeface="+mn-ea"/>
                          <a:cs typeface="+mn-cs"/>
                        </a:rPr>
                        <a:t>pictauroc</a:t>
                      </a:r>
                      <a:r>
                        <a:rPr lang="fr-FR" sz="3200" b="1" kern="1200" dirty="0">
                          <a:solidFill>
                            <a:prstClr val="white"/>
                          </a:solidFill>
                          <a:latin typeface="CS Avva Shenouda" panose="020B7200000000000000" pitchFamily="34" charset="0"/>
                          <a:ea typeface="+mn-ea"/>
                          <a:cs typeface="+mn-cs"/>
                        </a:rPr>
                        <a:t>  </a:t>
                      </a:r>
                      <a:endParaRPr lang="ar-EG" sz="3200" b="1" kern="1200" dirty="0">
                        <a:solidFill>
                          <a:prstClr val="white"/>
                        </a:solidFill>
                        <a:latin typeface="CS Avva Shenouda" panose="020B7200000000000000" pitchFamily="34" charset="0"/>
                        <a:ea typeface="+mn-ea"/>
                        <a:cs typeface="+mn-cs"/>
                      </a:endParaRPr>
                    </a:p>
                    <a:p>
                      <a:pPr algn="r" rtl="1"/>
                      <a:r>
                        <a:rPr lang="ar-EG" sz="4000" b="0" kern="1200" dirty="0">
                          <a:solidFill>
                            <a:prstClr val="white"/>
                          </a:solidFill>
                          <a:latin typeface="+mn-lt"/>
                          <a:ea typeface="+mn-ea"/>
                          <a:cs typeface="+mn-cs"/>
                        </a:rPr>
                        <a:t>وصاروا</a:t>
                      </a:r>
                      <a:r>
                        <a:rPr lang="fr-FR" sz="4000" b="0" kern="1200" baseline="0" dirty="0">
                          <a:solidFill>
                            <a:prstClr val="white"/>
                          </a:solidFill>
                          <a:latin typeface="+mn-lt"/>
                          <a:ea typeface="+mn-ea"/>
                          <a:cs typeface="+mn-cs"/>
                        </a:rPr>
                        <a:t> </a:t>
                      </a:r>
                      <a:r>
                        <a:rPr lang="ar-EG" sz="4000" b="0" kern="1200" baseline="0" dirty="0">
                          <a:solidFill>
                            <a:prstClr val="white"/>
                          </a:solidFill>
                          <a:latin typeface="+mn-lt"/>
                          <a:ea typeface="+mn-ea"/>
                          <a:cs typeface="+mn-cs"/>
                        </a:rPr>
                        <a:t>للمسيح فرسان</a:t>
                      </a:r>
                      <a:r>
                        <a:rPr lang="ar-EG" sz="4000" b="0" kern="1200" dirty="0">
                          <a:solidFill>
                            <a:prstClr val="white"/>
                          </a:solidFill>
                          <a:latin typeface="+mn-lt"/>
                          <a:ea typeface="+mn-ea"/>
                          <a:cs typeface="+mn-cs"/>
                        </a:rPr>
                        <a:t> </a:t>
                      </a:r>
                    </a:p>
                    <a:p>
                      <a:pPr marL="0" marR="0" indent="0" algn="r" defTabSz="914400" rtl="1" eaLnBrk="1" fontAlgn="auto" latinLnBrk="0" hangingPunct="1">
                        <a:lnSpc>
                          <a:spcPct val="100000"/>
                        </a:lnSpc>
                        <a:spcBef>
                          <a:spcPts val="0"/>
                        </a:spcBef>
                        <a:spcAft>
                          <a:spcPts val="0"/>
                        </a:spcAft>
                        <a:buClrTx/>
                        <a:buSzTx/>
                        <a:buFontTx/>
                        <a:buNone/>
                        <a:tabLst/>
                        <a:defRPr/>
                      </a:pPr>
                      <a:r>
                        <a:rPr lang="ar-EG" sz="4000" b="0" kern="1200" dirty="0">
                          <a:solidFill>
                            <a:prstClr val="white"/>
                          </a:solidFill>
                          <a:latin typeface="+mn-lt"/>
                          <a:ea typeface="+mn-ea"/>
                          <a:cs typeface="+mn-cs"/>
                        </a:rPr>
                        <a:t>مكسيموس </a:t>
                      </a:r>
                      <a:r>
                        <a:rPr lang="ar-EG" sz="4000" b="0" kern="1200" dirty="0" err="1">
                          <a:solidFill>
                            <a:prstClr val="white"/>
                          </a:solidFill>
                          <a:latin typeface="+mn-lt"/>
                          <a:ea typeface="+mn-ea"/>
                          <a:cs typeface="+mn-cs"/>
                        </a:rPr>
                        <a:t>ودوماديوس</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030F2BD0-4CA3-A29D-EF88-07A67CC7321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5E0DD7F8-3A53-113D-58E7-1C5E8038E22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28382995"/>
      </p:ext>
    </p:extLst>
  </p:cSld>
  <p:clrMapOvr>
    <a:masterClrMapping/>
  </p:clrMapOvr>
  <p:transition/>
</p:sld>
</file>

<file path=ppt/slides/slide81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515533557"/>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37. Salut </a:t>
                      </a:r>
                      <a:r>
                        <a:rPr lang="fr-FR" sz="3200" b="1" kern="1200" dirty="0" err="1">
                          <a:solidFill>
                            <a:prstClr val="white"/>
                          </a:solidFill>
                          <a:latin typeface="Book Antiqua" pitchFamily="18" charset="0"/>
                          <a:ea typeface="+mn-ea"/>
                          <a:cs typeface="+mn-cs"/>
                        </a:rPr>
                        <a:t>Abba</a:t>
                      </a:r>
                      <a:r>
                        <a:rPr lang="fr-FR" sz="3200" b="1" kern="1200" dirty="0">
                          <a:solidFill>
                            <a:prstClr val="white"/>
                          </a:solidFill>
                          <a:latin typeface="Book Antiqua" pitchFamily="18" charset="0"/>
                          <a:ea typeface="+mn-ea"/>
                          <a:cs typeface="+mn-cs"/>
                        </a:rPr>
                        <a:t> Moïse</a:t>
                      </a:r>
                    </a:p>
                    <a:p>
                      <a:pPr algn="l"/>
                      <a:r>
                        <a:rPr lang="fr-FR" sz="3200" b="1" kern="1200" dirty="0">
                          <a:solidFill>
                            <a:prstClr val="white"/>
                          </a:solidFill>
                          <a:latin typeface="Book Antiqua" pitchFamily="18" charset="0"/>
                          <a:ea typeface="+mn-ea"/>
                          <a:cs typeface="+mn-cs"/>
                        </a:rPr>
                        <a:t>Et </a:t>
                      </a:r>
                      <a:r>
                        <a:rPr lang="fr-FR" sz="3200" b="1" kern="1200" dirty="0" err="1">
                          <a:solidFill>
                            <a:prstClr val="white"/>
                          </a:solidFill>
                          <a:latin typeface="Book Antiqua" pitchFamily="18" charset="0"/>
                          <a:ea typeface="+mn-ea"/>
                          <a:cs typeface="+mn-cs"/>
                        </a:rPr>
                        <a:t>Abba</a:t>
                      </a:r>
                      <a:r>
                        <a:rPr lang="fr-FR" sz="3200" b="1" kern="1200" dirty="0">
                          <a:solidFill>
                            <a:prstClr val="white"/>
                          </a:solidFill>
                          <a:latin typeface="Book Antiqua" pitchFamily="18" charset="0"/>
                          <a:ea typeface="+mn-ea"/>
                          <a:cs typeface="+mn-cs"/>
                        </a:rPr>
                        <a:t> </a:t>
                      </a:r>
                      <a:r>
                        <a:rPr lang="fr-FR" sz="3200" b="1" kern="1200" dirty="0" err="1">
                          <a:solidFill>
                            <a:prstClr val="white"/>
                          </a:solidFill>
                          <a:latin typeface="Book Antiqua" pitchFamily="18" charset="0"/>
                          <a:ea typeface="+mn-ea"/>
                          <a:cs typeface="+mn-cs"/>
                        </a:rPr>
                        <a:t>Zacharias</a:t>
                      </a:r>
                      <a:endParaRPr lang="fr-FR" sz="3200" b="1" kern="1200" dirty="0">
                        <a:solidFill>
                          <a:prstClr val="white"/>
                        </a:solidFill>
                        <a:latin typeface="Book Antiqua" pitchFamily="18" charset="0"/>
                        <a:ea typeface="+mn-ea"/>
                        <a:cs typeface="+mn-cs"/>
                      </a:endParaRPr>
                    </a:p>
                    <a:p>
                      <a:pPr algn="l"/>
                      <a:r>
                        <a:rPr lang="fr-FR" sz="3200" b="1" kern="1200" dirty="0">
                          <a:solidFill>
                            <a:prstClr val="white"/>
                          </a:solidFill>
                          <a:latin typeface="Book Antiqua" pitchFamily="18" charset="0"/>
                          <a:ea typeface="+mn-ea"/>
                          <a:cs typeface="+mn-cs"/>
                        </a:rPr>
                        <a:t>Abba </a:t>
                      </a:r>
                      <a:r>
                        <a:rPr lang="fr-FR" sz="3200" dirty="0" err="1">
                          <a:solidFill>
                            <a:prstClr val="white"/>
                          </a:solidFill>
                          <a:latin typeface="CS Avva Shenouda" pitchFamily="34" charset="0"/>
                        </a:rPr>
                        <a:t>Iwannyc</a:t>
                      </a:r>
                      <a:r>
                        <a:rPr lang="fr-FR" sz="3200" b="1" kern="1200" dirty="0">
                          <a:solidFill>
                            <a:prstClr val="white"/>
                          </a:solidFill>
                          <a:latin typeface="Book Antiqua" pitchFamily="18" charset="0"/>
                          <a:ea typeface="+mn-ea"/>
                          <a:cs typeface="+mn-cs"/>
                        </a:rPr>
                        <a:t> </a:t>
                      </a:r>
                      <a:r>
                        <a:rPr lang="fr-FR" sz="3200" b="1" kern="1200" dirty="0">
                          <a:solidFill>
                            <a:prstClr val="white"/>
                          </a:solidFill>
                          <a:latin typeface="CS Avva Shenouda" panose="020B7200000000000000" pitchFamily="34" charset="0"/>
                          <a:ea typeface="+mn-ea"/>
                          <a:cs typeface="+mn-cs"/>
                        </a:rPr>
                        <a:t>Kama</a:t>
                      </a:r>
                    </a:p>
                    <a:p>
                      <a:pPr algn="l"/>
                      <a:r>
                        <a:rPr lang="fr-FR" sz="3200" b="1" kern="1200" dirty="0" err="1">
                          <a:solidFill>
                            <a:prstClr val="white"/>
                          </a:solidFill>
                          <a:latin typeface="CS Avva Shenouda" panose="020B7200000000000000" pitchFamily="34" charset="0"/>
                          <a:ea typeface="+mn-ea"/>
                          <a:cs typeface="+mn-cs"/>
                        </a:rPr>
                        <a:t>Pi`precbuteroc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وسلامى لأنبا </a:t>
                      </a:r>
                      <a:r>
                        <a:rPr lang="ar-EG" sz="4000" b="0" kern="1200" dirty="0" err="1">
                          <a:solidFill>
                            <a:prstClr val="white"/>
                          </a:solidFill>
                          <a:latin typeface="+mn-lt"/>
                          <a:ea typeface="+mn-ea"/>
                          <a:cs typeface="+mn-cs"/>
                        </a:rPr>
                        <a:t>مويسيس</a:t>
                      </a:r>
                      <a:r>
                        <a:rPr lang="ar-EG" sz="4000" b="0" kern="1200" dirty="0">
                          <a:solidFill>
                            <a:prstClr val="white"/>
                          </a:solidFill>
                          <a:latin typeface="+mn-lt"/>
                          <a:ea typeface="+mn-ea"/>
                          <a:cs typeface="+mn-cs"/>
                        </a:rPr>
                        <a:t> </a:t>
                      </a:r>
                    </a:p>
                    <a:p>
                      <a:pPr algn="r" rtl="1"/>
                      <a:r>
                        <a:rPr lang="ar-EG" sz="4000" b="0" kern="1200" dirty="0">
                          <a:solidFill>
                            <a:prstClr val="white"/>
                          </a:solidFill>
                          <a:latin typeface="+mn-lt"/>
                          <a:ea typeface="+mn-ea"/>
                          <a:cs typeface="+mn-cs"/>
                        </a:rPr>
                        <a:t>والأنبا </a:t>
                      </a:r>
                      <a:r>
                        <a:rPr lang="ar-EG" sz="4000" b="0" kern="1200" dirty="0" err="1">
                          <a:solidFill>
                            <a:prstClr val="white"/>
                          </a:solidFill>
                          <a:latin typeface="+mn-lt"/>
                          <a:ea typeface="+mn-ea"/>
                          <a:cs typeface="+mn-cs"/>
                        </a:rPr>
                        <a:t>زخارياس</a:t>
                      </a:r>
                      <a:r>
                        <a:rPr lang="ar-EG" sz="4000" b="0" kern="1200" dirty="0">
                          <a:solidFill>
                            <a:prstClr val="white"/>
                          </a:solidFill>
                          <a:latin typeface="+mn-lt"/>
                          <a:ea typeface="+mn-ea"/>
                          <a:cs typeface="+mn-cs"/>
                        </a:rPr>
                        <a:t> </a:t>
                      </a:r>
                    </a:p>
                    <a:p>
                      <a:pPr algn="r" rtl="1"/>
                      <a:r>
                        <a:rPr lang="ar-EG" sz="4000" b="0" kern="1200" dirty="0">
                          <a:solidFill>
                            <a:prstClr val="white"/>
                          </a:solidFill>
                          <a:latin typeface="+mn-lt"/>
                          <a:ea typeface="+mn-ea"/>
                          <a:cs typeface="+mn-cs"/>
                        </a:rPr>
                        <a:t>وأبينا أنبا يؤانس </a:t>
                      </a:r>
                    </a:p>
                    <a:p>
                      <a:pPr marL="0" marR="0" indent="0" algn="r" defTabSz="914400" rtl="1" eaLnBrk="1" fontAlgn="auto" latinLnBrk="0" hangingPunct="1">
                        <a:lnSpc>
                          <a:spcPct val="100000"/>
                        </a:lnSpc>
                        <a:spcBef>
                          <a:spcPts val="0"/>
                        </a:spcBef>
                        <a:spcAft>
                          <a:spcPts val="0"/>
                        </a:spcAft>
                        <a:buClrTx/>
                        <a:buSzTx/>
                        <a:buFontTx/>
                        <a:buNone/>
                        <a:tabLst/>
                        <a:defRPr/>
                      </a:pPr>
                      <a:r>
                        <a:rPr lang="ar-EG" sz="4000" b="0" kern="1200" dirty="0">
                          <a:solidFill>
                            <a:prstClr val="white"/>
                          </a:solidFill>
                          <a:latin typeface="+mn-lt"/>
                          <a:ea typeface="+mn-ea"/>
                          <a:cs typeface="+mn-cs"/>
                        </a:rPr>
                        <a:t>كاما </a:t>
                      </a:r>
                      <a:r>
                        <a:rPr lang="fr-FR" sz="3200" b="1" kern="1200" dirty="0" err="1">
                          <a:solidFill>
                            <a:prstClr val="white"/>
                          </a:solidFill>
                          <a:latin typeface="CS Avva Shenouda" panose="020B7200000000000000" pitchFamily="34" charset="0"/>
                          <a:ea typeface="+mn-ea"/>
                          <a:cs typeface="+mn-cs"/>
                        </a:rPr>
                        <a:t>Pi`precbuteroc</a:t>
                      </a:r>
                      <a:endParaRPr lang="fr-FR" sz="3200" b="1" kern="1200" dirty="0">
                        <a:solidFill>
                          <a:prstClr val="white"/>
                        </a:solidFill>
                        <a:latin typeface="CS Avva Shenouda" panose="020B7200000000000000" pitchFamily="34" charset="0"/>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38. Vallée de Dieu bénie</a:t>
                      </a:r>
                    </a:p>
                    <a:p>
                      <a:r>
                        <a:rPr lang="fr-FR" sz="3200" b="1" kern="1200" dirty="0">
                          <a:solidFill>
                            <a:prstClr val="white"/>
                          </a:solidFill>
                          <a:latin typeface="Book Antiqua" pitchFamily="18" charset="0"/>
                          <a:ea typeface="+mn-ea"/>
                          <a:cs typeface="+mn-cs"/>
                        </a:rPr>
                        <a:t>Le Paradis, expose</a:t>
                      </a:r>
                    </a:p>
                    <a:p>
                      <a:r>
                        <a:rPr lang="fr-FR" sz="3200" b="1" kern="1200" dirty="0">
                          <a:solidFill>
                            <a:prstClr val="white"/>
                          </a:solidFill>
                          <a:latin typeface="Book Antiqua" pitchFamily="18" charset="0"/>
                          <a:ea typeface="+mn-ea"/>
                          <a:cs typeface="+mn-cs"/>
                        </a:rPr>
                        <a:t>Les princes t’ont choisie</a:t>
                      </a:r>
                    </a:p>
                    <a:p>
                      <a:r>
                        <a:rPr lang="fr-FR" sz="3200" b="1" kern="1200" dirty="0" err="1">
                          <a:solidFill>
                            <a:prstClr val="white"/>
                          </a:solidFill>
                          <a:latin typeface="Book Antiqua" pitchFamily="18" charset="0"/>
                          <a:ea typeface="+mn-ea"/>
                          <a:cs typeface="+mn-cs"/>
                        </a:rPr>
                        <a:t>Maximos</a:t>
                      </a:r>
                      <a:r>
                        <a:rPr lang="fr-FR" sz="3200" b="1" kern="1200" dirty="0">
                          <a:solidFill>
                            <a:prstClr val="white"/>
                          </a:solidFill>
                          <a:latin typeface="Book Antiqua" pitchFamily="18" charset="0"/>
                          <a:ea typeface="+mn-ea"/>
                          <a:cs typeface="+mn-cs"/>
                        </a:rPr>
                        <a:t> et </a:t>
                      </a:r>
                      <a:r>
                        <a:rPr lang="fr-FR" sz="3200" b="1" kern="1200" dirty="0" err="1">
                          <a:solidFill>
                            <a:prstClr val="white"/>
                          </a:solidFill>
                          <a:latin typeface="Book Antiqua" pitchFamily="18" charset="0"/>
                          <a:ea typeface="+mn-ea"/>
                          <a:cs typeface="+mn-cs"/>
                        </a:rPr>
                        <a:t>Dometios</a:t>
                      </a:r>
                      <a:endParaRPr lang="fr-FR" sz="3200" b="1" kern="1200" dirty="0">
                        <a:solidFill>
                          <a:prstClr val="white"/>
                        </a:solidFill>
                        <a:latin typeface="Book Antiqua" pitchFamily="18"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يا وادى </a:t>
                      </a:r>
                      <a:r>
                        <a:rPr lang="ar-EG" sz="4000" b="0" kern="1200" dirty="0" err="1">
                          <a:solidFill>
                            <a:prstClr val="white"/>
                          </a:solidFill>
                          <a:latin typeface="+mn-lt"/>
                          <a:ea typeface="+mn-ea"/>
                          <a:cs typeface="+mn-cs"/>
                        </a:rPr>
                        <a:t>هبيب</a:t>
                      </a:r>
                      <a:r>
                        <a:rPr lang="ar-EG" sz="4000" b="0" kern="1200" dirty="0">
                          <a:solidFill>
                            <a:prstClr val="white"/>
                          </a:solidFill>
                          <a:latin typeface="+mn-lt"/>
                          <a:ea typeface="+mn-ea"/>
                          <a:cs typeface="+mn-cs"/>
                        </a:rPr>
                        <a:t> شبهوك الآباء بالفردوس </a:t>
                      </a:r>
                    </a:p>
                    <a:p>
                      <a:pPr algn="r" rtl="1"/>
                      <a:r>
                        <a:rPr lang="ar-EG" sz="4000" b="0" kern="1200" dirty="0">
                          <a:solidFill>
                            <a:prstClr val="white"/>
                          </a:solidFill>
                          <a:latin typeface="+mn-lt"/>
                          <a:ea typeface="+mn-ea"/>
                          <a:cs typeface="+mn-cs"/>
                        </a:rPr>
                        <a:t>وأولاد الملوك سكنوك </a:t>
                      </a:r>
                    </a:p>
                    <a:p>
                      <a:pPr algn="r" rtl="1"/>
                      <a:r>
                        <a:rPr lang="ar-EG" sz="4000" b="0" kern="1200" dirty="0" err="1">
                          <a:solidFill>
                            <a:prstClr val="white"/>
                          </a:solidFill>
                          <a:latin typeface="+mn-lt"/>
                          <a:ea typeface="+mn-ea"/>
                          <a:cs typeface="+mn-cs"/>
                        </a:rPr>
                        <a:t>مكسيموس</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ودوماديوس</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D774AD06-3D46-ED0D-88E9-3A8ADB10F10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BC287D92-DA18-A34E-2EC1-DEE328410B2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62221976"/>
      </p:ext>
    </p:extLst>
  </p:cSld>
  <p:clrMapOvr>
    <a:masterClrMapping/>
  </p:clrMapOvr>
  <p:transition/>
</p:sld>
</file>

<file path=ppt/slides/slide81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nvGraphicFramePr>
        <p:xfrm>
          <a:off x="457200" y="332656"/>
          <a:ext cx="11247156" cy="5919936"/>
        </p:xfrm>
        <a:graphic>
          <a:graphicData uri="http://schemas.openxmlformats.org/drawingml/2006/table">
            <a:tbl>
              <a:tblPr firstRow="1" bandRow="1">
                <a:tableStyleId>{2D5ABB26-0587-4C30-8999-92F81FD0307C}</a:tableStyleId>
              </a:tblPr>
              <a:tblGrid>
                <a:gridCol w="6227764">
                  <a:extLst>
                    <a:ext uri="{9D8B030D-6E8A-4147-A177-3AD203B41FA5}">
                      <a16:colId xmlns:a16="http://schemas.microsoft.com/office/drawing/2014/main" val="20000"/>
                    </a:ext>
                  </a:extLst>
                </a:gridCol>
                <a:gridCol w="5019392">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39. Mont élevé béni</a:t>
                      </a:r>
                    </a:p>
                    <a:p>
                      <a:pPr algn="l"/>
                      <a:r>
                        <a:rPr lang="fr-FR" sz="3200" b="1" kern="1200" dirty="0">
                          <a:solidFill>
                            <a:prstClr val="white"/>
                          </a:solidFill>
                          <a:latin typeface="Book Antiqua" pitchFamily="18" charset="0"/>
                          <a:ea typeface="+mn-ea"/>
                          <a:cs typeface="+mn-cs"/>
                        </a:rPr>
                        <a:t>Où moines et pères reposent</a:t>
                      </a:r>
                    </a:p>
                    <a:p>
                      <a:pPr algn="l"/>
                      <a:r>
                        <a:rPr lang="fr-FR" sz="3200" b="1" kern="1200" dirty="0">
                          <a:solidFill>
                            <a:prstClr val="white"/>
                          </a:solidFill>
                          <a:latin typeface="Book Antiqua" pitchFamily="18" charset="0"/>
                          <a:ea typeface="+mn-ea"/>
                          <a:cs typeface="+mn-cs"/>
                        </a:rPr>
                        <a:t>Semblable au paradis</a:t>
                      </a:r>
                    </a:p>
                    <a:p>
                      <a:pPr algn="l"/>
                      <a:r>
                        <a:rPr lang="fr-FR" sz="3200" b="1" kern="1200" dirty="0" err="1">
                          <a:solidFill>
                            <a:prstClr val="white"/>
                          </a:solidFill>
                          <a:latin typeface="Book Antiqua" pitchFamily="18" charset="0"/>
                          <a:ea typeface="+mn-ea"/>
                          <a:cs typeface="+mn-cs"/>
                        </a:rPr>
                        <a:t>Scété</a:t>
                      </a:r>
                      <a:r>
                        <a:rPr lang="fr-FR" sz="3200" b="1" kern="1200" dirty="0">
                          <a:solidFill>
                            <a:prstClr val="white"/>
                          </a:solidFill>
                          <a:latin typeface="Book Antiqua" pitchFamily="18" charset="0"/>
                          <a:ea typeface="+mn-ea"/>
                          <a:cs typeface="+mn-cs"/>
                        </a:rPr>
                        <a:t> de </a:t>
                      </a:r>
                      <a:r>
                        <a:rPr lang="fr-FR" sz="3200" b="1" kern="1200" dirty="0" err="1">
                          <a:solidFill>
                            <a:prstClr val="white"/>
                          </a:solidFill>
                          <a:latin typeface="CS Avva Shenouda" panose="020B7200000000000000" pitchFamily="34" charset="0"/>
                          <a:ea typeface="+mn-ea"/>
                          <a:cs typeface="+mn-cs"/>
                        </a:rPr>
                        <a:t>Makarioc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يا جبل عظيم الشأن</a:t>
                      </a:r>
                    </a:p>
                    <a:p>
                      <a:pPr algn="r" rtl="1"/>
                      <a:r>
                        <a:rPr lang="ar-EG" sz="4000" b="0" kern="1200" dirty="0">
                          <a:solidFill>
                            <a:prstClr val="white"/>
                          </a:solidFill>
                          <a:latin typeface="+mn-lt"/>
                          <a:ea typeface="+mn-ea"/>
                          <a:cs typeface="+mn-cs"/>
                        </a:rPr>
                        <a:t> متشبه بالفردوس</a:t>
                      </a:r>
                    </a:p>
                    <a:p>
                      <a:pPr algn="r" rtl="1"/>
                      <a:r>
                        <a:rPr lang="ar-EG" sz="4000" b="0" kern="1200" dirty="0">
                          <a:solidFill>
                            <a:prstClr val="white"/>
                          </a:solidFill>
                          <a:latin typeface="+mn-lt"/>
                          <a:ea typeface="+mn-ea"/>
                          <a:cs typeface="+mn-cs"/>
                        </a:rPr>
                        <a:t> مسكن </a:t>
                      </a:r>
                      <a:r>
                        <a:rPr lang="ar-EG" sz="4000" b="0" kern="1200" dirty="0" err="1">
                          <a:solidFill>
                            <a:prstClr val="white"/>
                          </a:solidFill>
                          <a:latin typeface="+mn-lt"/>
                          <a:ea typeface="+mn-ea"/>
                          <a:cs typeface="+mn-cs"/>
                        </a:rPr>
                        <a:t>الأباء</a:t>
                      </a:r>
                      <a:r>
                        <a:rPr lang="ar-EG" sz="4000" b="0" kern="1200" dirty="0">
                          <a:solidFill>
                            <a:prstClr val="white"/>
                          </a:solidFill>
                          <a:latin typeface="+mn-lt"/>
                          <a:ea typeface="+mn-ea"/>
                          <a:cs typeface="+mn-cs"/>
                        </a:rPr>
                        <a:t> الرهبان</a:t>
                      </a:r>
                    </a:p>
                    <a:p>
                      <a:pPr algn="r" rtl="1"/>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إسقيط</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مقاريوس</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40. C’est toi qui va laver</a:t>
                      </a:r>
                    </a:p>
                    <a:p>
                      <a:r>
                        <a:rPr lang="fr-FR" sz="3200" b="1" kern="1200" dirty="0">
                          <a:solidFill>
                            <a:prstClr val="white"/>
                          </a:solidFill>
                          <a:latin typeface="Book Antiqua" pitchFamily="18" charset="0"/>
                          <a:ea typeface="+mn-ea"/>
                          <a:cs typeface="+mn-cs"/>
                        </a:rPr>
                        <a:t>De l’âme, l’impureté</a:t>
                      </a:r>
                    </a:p>
                    <a:p>
                      <a:r>
                        <a:rPr lang="fr-FR" sz="3200" b="1" kern="1200" dirty="0">
                          <a:solidFill>
                            <a:prstClr val="white"/>
                          </a:solidFill>
                          <a:latin typeface="Book Antiqua" pitchFamily="18" charset="0"/>
                          <a:ea typeface="+mn-ea"/>
                          <a:cs typeface="+mn-cs"/>
                        </a:rPr>
                        <a:t>Ton nom est respecté</a:t>
                      </a:r>
                    </a:p>
                    <a:p>
                      <a:r>
                        <a:rPr lang="fr-FR" sz="3200" b="1" kern="1200" dirty="0" err="1">
                          <a:solidFill>
                            <a:prstClr val="white"/>
                          </a:solidFill>
                          <a:latin typeface="Book Antiqua" pitchFamily="18" charset="0"/>
                          <a:ea typeface="+mn-ea"/>
                          <a:cs typeface="+mn-cs"/>
                        </a:rPr>
                        <a:t>Scété</a:t>
                      </a:r>
                      <a:r>
                        <a:rPr lang="fr-FR" sz="3200" b="1" kern="1200" dirty="0">
                          <a:solidFill>
                            <a:prstClr val="white"/>
                          </a:solidFill>
                          <a:latin typeface="Book Antiqua" pitchFamily="18" charset="0"/>
                          <a:ea typeface="+mn-ea"/>
                          <a:cs typeface="+mn-cs"/>
                        </a:rPr>
                        <a:t> de </a:t>
                      </a:r>
                      <a:r>
                        <a:rPr lang="fr-FR" sz="3200" b="1" kern="1200" dirty="0" err="1">
                          <a:solidFill>
                            <a:prstClr val="white"/>
                          </a:solidFill>
                          <a:latin typeface="CS Avva Shenouda" panose="020B7200000000000000" pitchFamily="34" charset="0"/>
                          <a:ea typeface="+mn-ea"/>
                          <a:cs typeface="+mn-cs"/>
                        </a:rPr>
                        <a:t>Makarioc</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err="1">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طوباك</a:t>
                      </a:r>
                      <a:r>
                        <a:rPr lang="ar-EG" sz="4000" b="0" kern="1200" baseline="0" dirty="0">
                          <a:solidFill>
                            <a:prstClr val="white"/>
                          </a:solidFill>
                          <a:latin typeface="+mn-lt"/>
                          <a:ea typeface="+mn-ea"/>
                          <a:cs typeface="+mn-cs"/>
                        </a:rPr>
                        <a:t> يا جبل </a:t>
                      </a:r>
                      <a:r>
                        <a:rPr lang="ar-EG" sz="4000" b="0" kern="1200" dirty="0">
                          <a:solidFill>
                            <a:prstClr val="white"/>
                          </a:solidFill>
                          <a:latin typeface="+mn-lt"/>
                          <a:ea typeface="+mn-ea"/>
                          <a:cs typeface="+mn-cs"/>
                        </a:rPr>
                        <a:t>زاخر</a:t>
                      </a:r>
                    </a:p>
                    <a:p>
                      <a:pPr algn="r" rtl="1"/>
                      <a:r>
                        <a:rPr lang="ar-EG" sz="4000" b="0" kern="1200" dirty="0">
                          <a:solidFill>
                            <a:prstClr val="white"/>
                          </a:solidFill>
                          <a:latin typeface="+mn-lt"/>
                          <a:ea typeface="+mn-ea"/>
                          <a:cs typeface="+mn-cs"/>
                        </a:rPr>
                        <a:t> يا</a:t>
                      </a:r>
                      <a:r>
                        <a:rPr lang="ar-EG" sz="4000" b="0" kern="1200" baseline="0" dirty="0">
                          <a:solidFill>
                            <a:prstClr val="white"/>
                          </a:solidFill>
                          <a:latin typeface="+mn-lt"/>
                          <a:ea typeface="+mn-ea"/>
                          <a:cs typeface="+mn-cs"/>
                        </a:rPr>
                        <a:t> </a:t>
                      </a:r>
                      <a:r>
                        <a:rPr lang="ar-EG" sz="4000" b="0" kern="1200" dirty="0">
                          <a:solidFill>
                            <a:prstClr val="white"/>
                          </a:solidFill>
                          <a:latin typeface="+mn-lt"/>
                          <a:ea typeface="+mn-ea"/>
                          <a:cs typeface="+mn-cs"/>
                        </a:rPr>
                        <a:t>غاسل صدأ النفوس</a:t>
                      </a:r>
                    </a:p>
                    <a:p>
                      <a:pPr algn="r" rtl="1"/>
                      <a:r>
                        <a:rPr lang="ar-EG" sz="4000" b="0" kern="1200" dirty="0">
                          <a:solidFill>
                            <a:prstClr val="white"/>
                          </a:solidFill>
                          <a:latin typeface="+mn-lt"/>
                          <a:ea typeface="+mn-ea"/>
                          <a:cs typeface="+mn-cs"/>
                        </a:rPr>
                        <a:t> يا صاحب العطر الفاخر</a:t>
                      </a:r>
                    </a:p>
                    <a:p>
                      <a:pPr algn="r" rtl="1"/>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إسقيط</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مقاريوس</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D3BE48AF-1F9C-32C9-806F-F1C02383142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064C5306-912A-D62A-8EEB-8DD0C790198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94326959"/>
      </p:ext>
    </p:extLst>
  </p:cSld>
  <p:clrMapOvr>
    <a:masterClrMapping/>
  </p:clrMapOvr>
  <p:transition/>
</p:sld>
</file>

<file path=ppt/slides/slide81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760321176"/>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227764">
                  <a:extLst>
                    <a:ext uri="{9D8B030D-6E8A-4147-A177-3AD203B41FA5}">
                      <a16:colId xmlns:a16="http://schemas.microsoft.com/office/drawing/2014/main" val="20000"/>
                    </a:ext>
                  </a:extLst>
                </a:gridCol>
                <a:gridCol w="5019392">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41. Tu es un sanctuaire</a:t>
                      </a:r>
                    </a:p>
                    <a:p>
                      <a:pPr algn="l"/>
                      <a:r>
                        <a:rPr lang="fr-FR" sz="3200" b="1" kern="1200" dirty="0">
                          <a:solidFill>
                            <a:prstClr val="white"/>
                          </a:solidFill>
                          <a:latin typeface="Book Antiqua" pitchFamily="18" charset="0"/>
                          <a:ea typeface="+mn-ea"/>
                          <a:cs typeface="+mn-cs"/>
                        </a:rPr>
                        <a:t>Les grâces, tu proposes</a:t>
                      </a:r>
                    </a:p>
                    <a:p>
                      <a:pPr algn="l"/>
                      <a:r>
                        <a:rPr lang="fr-FR" sz="3200" b="1" kern="1200" dirty="0">
                          <a:solidFill>
                            <a:prstClr val="white"/>
                          </a:solidFill>
                          <a:latin typeface="Book Antiqua" pitchFamily="18" charset="0"/>
                          <a:ea typeface="+mn-ea"/>
                          <a:cs typeface="+mn-cs"/>
                        </a:rPr>
                        <a:t>Là où montent les prières</a:t>
                      </a:r>
                    </a:p>
                    <a:p>
                      <a:pPr algn="l"/>
                      <a:r>
                        <a:rPr lang="fr-FR" sz="3200" b="1" kern="1200" dirty="0" err="1">
                          <a:solidFill>
                            <a:prstClr val="white"/>
                          </a:solidFill>
                          <a:latin typeface="Book Antiqua" pitchFamily="18" charset="0"/>
                          <a:ea typeface="+mn-ea"/>
                          <a:cs typeface="+mn-cs"/>
                        </a:rPr>
                        <a:t>Scété</a:t>
                      </a:r>
                      <a:r>
                        <a:rPr lang="fr-FR" sz="3200" b="1" kern="1200" dirty="0">
                          <a:solidFill>
                            <a:prstClr val="white"/>
                          </a:solidFill>
                          <a:latin typeface="Book Antiqua" pitchFamily="18" charset="0"/>
                          <a:ea typeface="+mn-ea"/>
                          <a:cs typeface="+mn-cs"/>
                        </a:rPr>
                        <a:t> de </a:t>
                      </a:r>
                      <a:r>
                        <a:rPr lang="fr-FR" sz="3200" b="1" kern="1200" dirty="0" err="1">
                          <a:solidFill>
                            <a:prstClr val="white"/>
                          </a:solidFill>
                          <a:latin typeface="CS Avva Shenouda" panose="020B7200000000000000" pitchFamily="34" charset="0"/>
                          <a:ea typeface="+mn-ea"/>
                          <a:cs typeface="+mn-cs"/>
                        </a:rPr>
                        <a:t>Makarioc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موضع صلوات</a:t>
                      </a:r>
                      <a:r>
                        <a:rPr lang="ar-EG" sz="4000" b="0" kern="1200" baseline="0" dirty="0">
                          <a:solidFill>
                            <a:prstClr val="white"/>
                          </a:solidFill>
                          <a:latin typeface="+mn-lt"/>
                          <a:ea typeface="+mn-ea"/>
                          <a:cs typeface="+mn-cs"/>
                        </a:rPr>
                        <a:t> مع </a:t>
                      </a:r>
                      <a:r>
                        <a:rPr lang="ar-EG" sz="4000" b="0" kern="1200" dirty="0">
                          <a:solidFill>
                            <a:prstClr val="white"/>
                          </a:solidFill>
                          <a:latin typeface="+mn-lt"/>
                          <a:ea typeface="+mn-ea"/>
                          <a:cs typeface="+mn-cs"/>
                        </a:rPr>
                        <a:t>طلبات</a:t>
                      </a:r>
                    </a:p>
                    <a:p>
                      <a:pPr algn="r" rtl="1"/>
                      <a:r>
                        <a:rPr lang="ar-EG" sz="4000" b="0" kern="1200" dirty="0">
                          <a:solidFill>
                            <a:prstClr val="white"/>
                          </a:solidFill>
                          <a:latin typeface="+mn-lt"/>
                          <a:ea typeface="+mn-ea"/>
                          <a:cs typeface="+mn-cs"/>
                        </a:rPr>
                        <a:t> لكل الآباء الرؤوس</a:t>
                      </a:r>
                    </a:p>
                    <a:p>
                      <a:pPr algn="r" rtl="1"/>
                      <a:r>
                        <a:rPr lang="ar-EG" sz="4000" b="0" kern="1200" dirty="0">
                          <a:solidFill>
                            <a:prstClr val="white"/>
                          </a:solidFill>
                          <a:latin typeface="+mn-lt"/>
                          <a:ea typeface="+mn-ea"/>
                          <a:cs typeface="+mn-cs"/>
                        </a:rPr>
                        <a:t> السُكان بجبل شيهات</a:t>
                      </a:r>
                    </a:p>
                    <a:p>
                      <a:pPr algn="r" rtl="1"/>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إسقيط</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مقاريوس</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42. Repaire de bandits</a:t>
                      </a:r>
                    </a:p>
                    <a:p>
                      <a:r>
                        <a:rPr lang="fr-FR" sz="3200" b="1" kern="1200" dirty="0">
                          <a:solidFill>
                            <a:prstClr val="white"/>
                          </a:solidFill>
                          <a:latin typeface="Book Antiqua" pitchFamily="18" charset="0"/>
                          <a:ea typeface="+mn-ea"/>
                          <a:cs typeface="+mn-cs"/>
                        </a:rPr>
                        <a:t>Mais grâce à </a:t>
                      </a:r>
                      <a:r>
                        <a:rPr lang="fr-FR" sz="3200" b="1" kern="1200" dirty="0" err="1">
                          <a:solidFill>
                            <a:prstClr val="white"/>
                          </a:solidFill>
                          <a:latin typeface="CS Avva Shenouda" panose="020B7200000000000000" pitchFamily="34" charset="0"/>
                          <a:ea typeface="+mn-ea"/>
                          <a:cs typeface="+mn-cs"/>
                        </a:rPr>
                        <a:t>Makarioc</a:t>
                      </a:r>
                      <a:endParaRPr lang="fr-FR" sz="3200" b="1" kern="1200" dirty="0">
                        <a:solidFill>
                          <a:prstClr val="white"/>
                        </a:solidFill>
                        <a:latin typeface="CS Avva Shenouda" panose="020B7200000000000000" pitchFamily="34" charset="0"/>
                        <a:ea typeface="+mn-ea"/>
                        <a:cs typeface="+mn-cs"/>
                      </a:endParaRPr>
                    </a:p>
                    <a:p>
                      <a:r>
                        <a:rPr lang="fr-FR" sz="3200" b="1" kern="1200" dirty="0">
                          <a:solidFill>
                            <a:prstClr val="white"/>
                          </a:solidFill>
                          <a:latin typeface="Book Antiqua" pitchFamily="18" charset="0"/>
                          <a:ea typeface="+mn-ea"/>
                          <a:cs typeface="+mn-cs"/>
                        </a:rPr>
                        <a:t>Ressemble au Paradis</a:t>
                      </a:r>
                    </a:p>
                    <a:p>
                      <a:r>
                        <a:rPr lang="fr-FR" sz="3200" b="1" kern="1200" dirty="0" err="1">
                          <a:solidFill>
                            <a:prstClr val="white"/>
                          </a:solidFill>
                          <a:latin typeface="Book Antiqua" pitchFamily="18" charset="0"/>
                          <a:ea typeface="+mn-ea"/>
                          <a:cs typeface="+mn-cs"/>
                        </a:rPr>
                        <a:t>Scété</a:t>
                      </a:r>
                      <a:r>
                        <a:rPr lang="fr-FR" sz="3200" b="1" kern="1200" dirty="0">
                          <a:solidFill>
                            <a:prstClr val="white"/>
                          </a:solidFill>
                          <a:latin typeface="Book Antiqua" pitchFamily="18" charset="0"/>
                          <a:ea typeface="+mn-ea"/>
                          <a:cs typeface="+mn-cs"/>
                        </a:rPr>
                        <a:t> de </a:t>
                      </a:r>
                      <a:r>
                        <a:rPr lang="fr-FR" sz="3200" b="1" kern="1200" dirty="0" err="1">
                          <a:solidFill>
                            <a:prstClr val="white"/>
                          </a:solidFill>
                          <a:latin typeface="CS Avva Shenouda" panose="020B7200000000000000" pitchFamily="34" charset="0"/>
                          <a:ea typeface="+mn-ea"/>
                          <a:cs typeface="+mn-cs"/>
                        </a:rPr>
                        <a:t>Makarioc</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كنت مسكن للأشرار</a:t>
                      </a:r>
                    </a:p>
                    <a:p>
                      <a:pPr algn="r" rtl="1"/>
                      <a:r>
                        <a:rPr lang="ar-EG" sz="4000" b="0" kern="1200" dirty="0">
                          <a:solidFill>
                            <a:prstClr val="white"/>
                          </a:solidFill>
                          <a:latin typeface="+mn-lt"/>
                          <a:ea typeface="+mn-ea"/>
                          <a:cs typeface="+mn-cs"/>
                        </a:rPr>
                        <a:t>ومأوى للصوص</a:t>
                      </a:r>
                    </a:p>
                    <a:p>
                      <a:pPr algn="r" rtl="1"/>
                      <a:r>
                        <a:rPr lang="ar-EG" sz="4000" b="0" kern="1200" dirty="0">
                          <a:solidFill>
                            <a:prstClr val="white"/>
                          </a:solidFill>
                          <a:latin typeface="+mn-lt"/>
                          <a:ea typeface="+mn-ea"/>
                          <a:cs typeface="+mn-cs"/>
                        </a:rPr>
                        <a:t>صيرك أبو مقار </a:t>
                      </a:r>
                    </a:p>
                    <a:p>
                      <a:pPr algn="r" rtl="1"/>
                      <a:r>
                        <a:rPr lang="ar-EG" sz="4000" b="0" kern="1200" dirty="0">
                          <a:solidFill>
                            <a:prstClr val="white"/>
                          </a:solidFill>
                          <a:latin typeface="+mn-lt"/>
                          <a:ea typeface="+mn-ea"/>
                          <a:cs typeface="+mn-cs"/>
                        </a:rPr>
                        <a:t>متشبه بالفردوس</a:t>
                      </a:r>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2A8264C3-FD11-F87F-C64D-8A7BC4DA9A3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8667CA4E-E928-FB3C-95AF-72CD91E0BBA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57843499"/>
      </p:ext>
    </p:extLst>
  </p:cSld>
  <p:clrMapOvr>
    <a:masterClrMapping/>
  </p:clrMapOvr>
  <p:transition/>
</p:sld>
</file>

<file path=ppt/slides/slide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590685353"/>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7064330">
                  <a:extLst>
                    <a:ext uri="{9D8B030D-6E8A-4147-A177-3AD203B41FA5}">
                      <a16:colId xmlns:a16="http://schemas.microsoft.com/office/drawing/2014/main" val="20000"/>
                    </a:ext>
                  </a:extLst>
                </a:gridCol>
                <a:gridCol w="4182826">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19. Malheur à tout orgueilleux</a:t>
                      </a:r>
                    </a:p>
                    <a:p>
                      <a:pPr algn="l"/>
                      <a:r>
                        <a:rPr lang="fr-FR" sz="3200" b="1" kern="1200" dirty="0">
                          <a:solidFill>
                            <a:prstClr val="white"/>
                          </a:solidFill>
                          <a:latin typeface="Book Antiqua" pitchFamily="18" charset="0"/>
                          <a:ea typeface="+mn-ea"/>
                          <a:cs typeface="+mn-cs"/>
                        </a:rPr>
                        <a:t>Qui ne rend pas gloire à Dieu</a:t>
                      </a:r>
                    </a:p>
                    <a:p>
                      <a:pPr algn="l"/>
                      <a:r>
                        <a:rPr lang="fr-FR" sz="3200" b="1" kern="1200" dirty="0">
                          <a:solidFill>
                            <a:prstClr val="white"/>
                          </a:solidFill>
                          <a:latin typeface="Book Antiqua" pitchFamily="18" charset="0"/>
                          <a:ea typeface="+mn-ea"/>
                          <a:cs typeface="+mn-cs"/>
                        </a:rPr>
                        <a:t>Créateur de terre et Cieux</a:t>
                      </a:r>
                    </a:p>
                    <a:p>
                      <a:pPr algn="l"/>
                      <a:r>
                        <a:rPr lang="fr-FR" sz="3200" b="1" kern="1200" dirty="0">
                          <a:solidFill>
                            <a:prstClr val="white"/>
                          </a:solidFill>
                          <a:latin typeface="Book Antiqua" pitchFamily="18" charset="0"/>
                          <a:ea typeface="+mn-ea"/>
                          <a:cs typeface="+mn-cs"/>
                        </a:rPr>
                        <a:t>Amen Alléluia</a:t>
                      </a:r>
                    </a:p>
                  </a:txBody>
                  <a:tcPr/>
                </a:tc>
                <a:tc>
                  <a:txBody>
                    <a:bodyPr/>
                    <a:lstStyle/>
                    <a:p>
                      <a:pPr algn="r" rtl="1"/>
                      <a:r>
                        <a:rPr lang="ar-EG" sz="4000" b="0" kern="1200" dirty="0">
                          <a:solidFill>
                            <a:prstClr val="white"/>
                          </a:solidFill>
                          <a:latin typeface="+mn-lt"/>
                          <a:ea typeface="+mn-ea"/>
                          <a:cs typeface="+mn-cs"/>
                        </a:rPr>
                        <a:t>+طوبى</a:t>
                      </a:r>
                      <a:r>
                        <a:rPr lang="ar-EG" sz="4000" b="0" kern="1200" baseline="0" dirty="0">
                          <a:solidFill>
                            <a:prstClr val="white"/>
                          </a:solidFill>
                          <a:latin typeface="+mn-lt"/>
                          <a:ea typeface="+mn-ea"/>
                          <a:cs typeface="+mn-cs"/>
                        </a:rPr>
                        <a:t> ل</a:t>
                      </a:r>
                      <a:r>
                        <a:rPr lang="ar-EG" sz="4000" b="0" kern="1200" dirty="0">
                          <a:solidFill>
                            <a:prstClr val="white"/>
                          </a:solidFill>
                          <a:latin typeface="+mn-lt"/>
                          <a:ea typeface="+mn-ea"/>
                          <a:cs typeface="+mn-cs"/>
                        </a:rPr>
                        <a:t>من يسمعها</a:t>
                      </a:r>
                    </a:p>
                    <a:p>
                      <a:pPr algn="r" rtl="1"/>
                      <a:r>
                        <a:rPr lang="ar-EG" sz="4000" b="0" kern="1200" dirty="0">
                          <a:solidFill>
                            <a:prstClr val="white"/>
                          </a:solidFill>
                          <a:latin typeface="+mn-lt"/>
                          <a:ea typeface="+mn-ea"/>
                          <a:cs typeface="+mn-cs"/>
                        </a:rPr>
                        <a:t>في حضرة من</a:t>
                      </a:r>
                      <a:r>
                        <a:rPr lang="ar-EG" sz="4000" b="0" kern="1200" baseline="0" dirty="0">
                          <a:solidFill>
                            <a:prstClr val="white"/>
                          </a:solidFill>
                          <a:latin typeface="+mn-lt"/>
                          <a:ea typeface="+mn-ea"/>
                          <a:cs typeface="+mn-cs"/>
                        </a:rPr>
                        <a:t> يقرأها</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ويتلو معها</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20. Alléluia ! Nos louanges</a:t>
                      </a:r>
                    </a:p>
                    <a:p>
                      <a:r>
                        <a:rPr lang="fr-FR" sz="3200" b="1" kern="1200" dirty="0">
                          <a:solidFill>
                            <a:prstClr val="white"/>
                          </a:solidFill>
                          <a:latin typeface="Book Antiqua" pitchFamily="18" charset="0"/>
                          <a:ea typeface="+mn-ea"/>
                          <a:cs typeface="+mn-cs"/>
                        </a:rPr>
                        <a:t>Chantent et prient avec les anges</a:t>
                      </a:r>
                    </a:p>
                    <a:p>
                      <a:r>
                        <a:rPr lang="fr-FR" sz="3200" b="1" kern="1200" dirty="0">
                          <a:solidFill>
                            <a:prstClr val="white"/>
                          </a:solidFill>
                          <a:latin typeface="Book Antiqua" pitchFamily="18" charset="0"/>
                          <a:ea typeface="+mn-ea"/>
                          <a:cs typeface="+mn-cs"/>
                        </a:rPr>
                        <a:t>Nous chantons, crions vers Toi</a:t>
                      </a:r>
                    </a:p>
                    <a:p>
                      <a:r>
                        <a:rPr lang="fr-FR" sz="3200" b="1" kern="1200" dirty="0">
                          <a:solidFill>
                            <a:prstClr val="white"/>
                          </a:solidFill>
                          <a:latin typeface="Book Antiqua" pitchFamily="18" charset="0"/>
                          <a:ea typeface="+mn-ea"/>
                          <a:cs typeface="+mn-cs"/>
                        </a:rPr>
                        <a:t>Amen Alléluia</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ar-EG" sz="4000" b="0" kern="1200" dirty="0" err="1">
                          <a:solidFill>
                            <a:prstClr val="white"/>
                          </a:solidFill>
                          <a:latin typeface="+mn-lt"/>
                          <a:ea typeface="+mn-ea"/>
                          <a:cs typeface="+mn-cs"/>
                        </a:rPr>
                        <a:t>الليلويا</a:t>
                      </a:r>
                      <a:r>
                        <a:rPr lang="ar-EG" sz="4000" b="0" kern="1200" dirty="0">
                          <a:solidFill>
                            <a:prstClr val="white"/>
                          </a:solidFill>
                          <a:latin typeface="+mn-lt"/>
                          <a:ea typeface="+mn-ea"/>
                          <a:cs typeface="+mn-cs"/>
                        </a:rPr>
                        <a:t> تسبيح</a:t>
                      </a:r>
                    </a:p>
                    <a:p>
                      <a:pPr algn="r" rtl="1"/>
                      <a:r>
                        <a:rPr lang="ar-EG" sz="4000" b="0" kern="1200" dirty="0">
                          <a:solidFill>
                            <a:prstClr val="white"/>
                          </a:solidFill>
                          <a:latin typeface="+mn-lt"/>
                          <a:ea typeface="+mn-ea"/>
                          <a:cs typeface="+mn-cs"/>
                        </a:rPr>
                        <a:t>وترتيل ومديح</a:t>
                      </a:r>
                    </a:p>
                    <a:p>
                      <a:pPr algn="r" rtl="1"/>
                      <a:r>
                        <a:rPr lang="ar-EG" sz="4000" b="0" kern="1200" dirty="0">
                          <a:solidFill>
                            <a:prstClr val="white"/>
                          </a:solidFill>
                          <a:latin typeface="+mn-lt"/>
                          <a:ea typeface="+mn-ea"/>
                          <a:cs typeface="+mn-cs"/>
                        </a:rPr>
                        <a:t>بها نصرخ ونصيح</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25B29C82-B5A4-8AD8-9B4C-A18927D5E5A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`o :</a:t>
            </a:r>
            <a:r>
              <a:rPr lang="fr-FR" sz="1600" dirty="0" err="1">
                <a:solidFill>
                  <a:prstClr val="white"/>
                </a:solidFill>
                <a:latin typeface="CS Avva Shenouda" pitchFamily="34" charset="0"/>
              </a:rPr>
              <a:t>eoc</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7E0B21EB-87AB-E64D-E4D3-D6D12A02877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09283922"/>
      </p:ext>
    </p:extLst>
  </p:cSld>
  <p:clrMapOvr>
    <a:masterClrMapping/>
  </p:clrMapOvr>
</p:sld>
</file>

<file path=ppt/slides/slide82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219609400"/>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5948909">
                  <a:extLst>
                    <a:ext uri="{9D8B030D-6E8A-4147-A177-3AD203B41FA5}">
                      <a16:colId xmlns:a16="http://schemas.microsoft.com/office/drawing/2014/main" val="20000"/>
                    </a:ext>
                  </a:extLst>
                </a:gridCol>
                <a:gridCol w="5298247">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43. Famille spirituelle</a:t>
                      </a:r>
                    </a:p>
                    <a:p>
                      <a:pPr algn="l"/>
                      <a:r>
                        <a:rPr lang="fr-FR" sz="3200" b="1" kern="1200" dirty="0">
                          <a:solidFill>
                            <a:prstClr val="white"/>
                          </a:solidFill>
                          <a:latin typeface="Book Antiqua" pitchFamily="18" charset="0"/>
                          <a:ea typeface="+mn-ea"/>
                          <a:cs typeface="+mn-cs"/>
                        </a:rPr>
                        <a:t>A toute âme propose</a:t>
                      </a:r>
                    </a:p>
                    <a:p>
                      <a:pPr algn="l"/>
                      <a:r>
                        <a:rPr lang="fr-FR" sz="3200" b="1" kern="1200" dirty="0">
                          <a:solidFill>
                            <a:prstClr val="white"/>
                          </a:solidFill>
                          <a:latin typeface="Book Antiqua" pitchFamily="18" charset="0"/>
                          <a:ea typeface="+mn-ea"/>
                          <a:cs typeface="+mn-cs"/>
                        </a:rPr>
                        <a:t>Joie et Vie éternelle</a:t>
                      </a:r>
                    </a:p>
                    <a:p>
                      <a:pPr algn="l"/>
                      <a:r>
                        <a:rPr lang="fr-FR" sz="3200" b="1" kern="1200" dirty="0">
                          <a:solidFill>
                            <a:prstClr val="white"/>
                          </a:solidFill>
                          <a:latin typeface="Book Antiqua" pitchFamily="18" charset="0"/>
                          <a:ea typeface="+mn-ea"/>
                          <a:cs typeface="+mn-cs"/>
                        </a:rPr>
                        <a:t>Dépasse toute chose</a:t>
                      </a:r>
                    </a:p>
                  </a:txBody>
                  <a:tcPr/>
                </a:tc>
                <a:tc>
                  <a:txBody>
                    <a:bodyPr/>
                    <a:lstStyle/>
                    <a:p>
                      <a:pPr algn="r" rtl="1"/>
                      <a:r>
                        <a:rPr lang="ar-EG" sz="4000" b="0" kern="1200" dirty="0" err="1">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شبكة روحانية</a:t>
                      </a:r>
                    </a:p>
                    <a:p>
                      <a:pPr algn="r" rtl="1"/>
                      <a:r>
                        <a:rPr lang="ar-EG" sz="4000" b="0" kern="1200" dirty="0">
                          <a:solidFill>
                            <a:prstClr val="white"/>
                          </a:solidFill>
                          <a:latin typeface="+mn-lt"/>
                          <a:ea typeface="+mn-ea"/>
                          <a:cs typeface="+mn-cs"/>
                        </a:rPr>
                        <a:t>جمعت من كل جنوس </a:t>
                      </a:r>
                    </a:p>
                    <a:p>
                      <a:pPr algn="r" rtl="1"/>
                      <a:r>
                        <a:rPr lang="ar-EG" sz="4000" b="0" kern="1200" baseline="0" dirty="0">
                          <a:solidFill>
                            <a:prstClr val="white"/>
                          </a:solidFill>
                          <a:latin typeface="+mn-lt"/>
                          <a:ea typeface="+mn-ea"/>
                          <a:cs typeface="+mn-cs"/>
                        </a:rPr>
                        <a:t>تابوا من الخطية</a:t>
                      </a:r>
                      <a:r>
                        <a:rPr lang="ar-EG" sz="4000" b="0" kern="1200" dirty="0">
                          <a:solidFill>
                            <a:prstClr val="white"/>
                          </a:solidFill>
                          <a:latin typeface="+mn-lt"/>
                          <a:ea typeface="+mn-ea"/>
                          <a:cs typeface="+mn-cs"/>
                        </a:rPr>
                        <a:t> </a:t>
                      </a:r>
                    </a:p>
                    <a:p>
                      <a:pPr algn="r" rtl="1"/>
                      <a:r>
                        <a:rPr lang="ar-EG" sz="4000" b="0" kern="1200" dirty="0">
                          <a:solidFill>
                            <a:prstClr val="white"/>
                          </a:solidFill>
                          <a:latin typeface="+mn-lt"/>
                          <a:ea typeface="+mn-ea"/>
                          <a:cs typeface="+mn-cs"/>
                        </a:rPr>
                        <a:t>وصار</a:t>
                      </a:r>
                      <a:r>
                        <a:rPr lang="ar-EG" sz="4000" b="0" kern="1200" baseline="0" dirty="0">
                          <a:solidFill>
                            <a:prstClr val="white"/>
                          </a:solidFill>
                          <a:latin typeface="+mn-lt"/>
                          <a:ea typeface="+mn-ea"/>
                          <a:cs typeface="+mn-cs"/>
                        </a:rPr>
                        <a:t> منهم</a:t>
                      </a:r>
                      <a:r>
                        <a:rPr lang="ar-EG" sz="4000" b="0" kern="1200" dirty="0">
                          <a:solidFill>
                            <a:prstClr val="white"/>
                          </a:solidFill>
                          <a:latin typeface="+mn-lt"/>
                          <a:ea typeface="+mn-ea"/>
                          <a:cs typeface="+mn-cs"/>
                        </a:rPr>
                        <a:t> آباء ورؤوس</a:t>
                      </a:r>
                    </a:p>
                    <a:p>
                      <a:pPr algn="r" rtl="1"/>
                      <a:endParaRPr lang="fr-FR" sz="3200" b="1" kern="1200" dirty="0">
                        <a:solidFill>
                          <a:prstClr val="white"/>
                        </a:solidFill>
                        <a:latin typeface="CS Avva Shenouda" pitchFamily="34" charset="0"/>
                        <a:ea typeface="+mn-ea"/>
                        <a:cs typeface="+mn-cs"/>
                      </a:endParaRP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44. Des moines, la fierté</a:t>
                      </a:r>
                    </a:p>
                    <a:p>
                      <a:r>
                        <a:rPr lang="fr-FR" sz="3200" b="1" kern="1200" dirty="0">
                          <a:solidFill>
                            <a:prstClr val="white"/>
                          </a:solidFill>
                          <a:latin typeface="Book Antiqua" pitchFamily="18" charset="0"/>
                          <a:ea typeface="+mn-ea"/>
                          <a:cs typeface="+mn-cs"/>
                        </a:rPr>
                        <a:t>Au Christ, si dévoués</a:t>
                      </a:r>
                    </a:p>
                    <a:p>
                      <a:r>
                        <a:rPr lang="fr-FR" sz="3200" b="1" kern="1200" dirty="0">
                          <a:solidFill>
                            <a:prstClr val="white"/>
                          </a:solidFill>
                          <a:latin typeface="Book Antiqua" pitchFamily="18" charset="0"/>
                          <a:ea typeface="+mn-ea"/>
                          <a:cs typeface="+mn-cs"/>
                        </a:rPr>
                        <a:t>Vos corps illuminés</a:t>
                      </a:r>
                    </a:p>
                    <a:p>
                      <a:r>
                        <a:rPr lang="fr-FR" sz="3200" b="1" kern="1200" dirty="0">
                          <a:solidFill>
                            <a:prstClr val="white"/>
                          </a:solidFill>
                          <a:latin typeface="Book Antiqua" pitchFamily="18" charset="0"/>
                          <a:ea typeface="+mn-ea"/>
                          <a:cs typeface="+mn-cs"/>
                        </a:rPr>
                        <a:t>Patrie, famille, quittez</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طوباكم يا طغمة الرهبان </a:t>
                      </a:r>
                    </a:p>
                    <a:p>
                      <a:pPr algn="r" rtl="1"/>
                      <a:r>
                        <a:rPr lang="ar-EG" sz="4000" b="0" kern="1200" dirty="0">
                          <a:solidFill>
                            <a:prstClr val="white"/>
                          </a:solidFill>
                          <a:latin typeface="+mn-lt"/>
                          <a:ea typeface="+mn-ea"/>
                          <a:cs typeface="+mn-cs"/>
                        </a:rPr>
                        <a:t>يا من تطوعتم للقدوس </a:t>
                      </a:r>
                    </a:p>
                    <a:p>
                      <a:pPr algn="r" rtl="1"/>
                      <a:r>
                        <a:rPr lang="ar-EG" sz="4000" b="0" kern="1200" dirty="0">
                          <a:solidFill>
                            <a:prstClr val="white"/>
                          </a:solidFill>
                          <a:latin typeface="+mn-lt"/>
                          <a:ea typeface="+mn-ea"/>
                          <a:cs typeface="+mn-cs"/>
                        </a:rPr>
                        <a:t>وهجرتم ذويكم والأوطان </a:t>
                      </a:r>
                    </a:p>
                    <a:p>
                      <a:pPr algn="r" rtl="1"/>
                      <a:r>
                        <a:rPr lang="ar-EG" sz="4000" b="0" kern="1200" dirty="0">
                          <a:solidFill>
                            <a:prstClr val="white"/>
                          </a:solidFill>
                          <a:latin typeface="+mn-lt"/>
                          <a:ea typeface="+mn-ea"/>
                          <a:cs typeface="+mn-cs"/>
                        </a:rPr>
                        <a:t>وأضئتم الجسم لراحة النفوس</a:t>
                      </a:r>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A675713F-0D68-7B57-96EC-D5AFE5EEAFB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89D0F9BC-395B-16B0-EB10-78DA8B5BA24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72080152"/>
      </p:ext>
    </p:extLst>
  </p:cSld>
  <p:clrMapOvr>
    <a:masterClrMapping/>
  </p:clrMapOvr>
  <p:transition/>
</p:sld>
</file>

<file path=ppt/slides/slide82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nvGraphicFramePr>
        <p:xfrm>
          <a:off x="457200" y="332656"/>
          <a:ext cx="11247156" cy="5919936"/>
        </p:xfrm>
        <a:graphic>
          <a:graphicData uri="http://schemas.openxmlformats.org/drawingml/2006/table">
            <a:tbl>
              <a:tblPr firstRow="1" bandRow="1">
                <a:tableStyleId>{2D5ABB26-0587-4C30-8999-92F81FD0307C}</a:tableStyleId>
              </a:tblPr>
              <a:tblGrid>
                <a:gridCol w="5948909">
                  <a:extLst>
                    <a:ext uri="{9D8B030D-6E8A-4147-A177-3AD203B41FA5}">
                      <a16:colId xmlns:a16="http://schemas.microsoft.com/office/drawing/2014/main" val="20000"/>
                    </a:ext>
                  </a:extLst>
                </a:gridCol>
                <a:gridCol w="5298247">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45. Spirituel étiez</a:t>
                      </a:r>
                    </a:p>
                    <a:p>
                      <a:pPr algn="l"/>
                      <a:r>
                        <a:rPr lang="fr-FR" sz="3200" b="1" kern="1200" dirty="0">
                          <a:solidFill>
                            <a:prstClr val="white"/>
                          </a:solidFill>
                          <a:latin typeface="Book Antiqua" pitchFamily="18" charset="0"/>
                          <a:ea typeface="+mn-ea"/>
                          <a:cs typeface="+mn-cs"/>
                        </a:rPr>
                        <a:t>Evêques et papes aimés</a:t>
                      </a:r>
                    </a:p>
                    <a:p>
                      <a:pPr algn="l"/>
                      <a:r>
                        <a:rPr lang="fr-FR" sz="3200" b="1" kern="1200" dirty="0">
                          <a:solidFill>
                            <a:prstClr val="white"/>
                          </a:solidFill>
                          <a:latin typeface="Book Antiqua" pitchFamily="18" charset="0"/>
                          <a:ea typeface="+mn-ea"/>
                          <a:cs typeface="+mn-cs"/>
                        </a:rPr>
                        <a:t>Couronnes, vous portez</a:t>
                      </a:r>
                    </a:p>
                    <a:p>
                      <a:pPr algn="l"/>
                      <a:r>
                        <a:rPr lang="fr-FR" sz="3200" b="1" kern="1200" dirty="0">
                          <a:solidFill>
                            <a:prstClr val="white"/>
                          </a:solidFill>
                          <a:latin typeface="Book Antiqua" pitchFamily="18" charset="0"/>
                          <a:ea typeface="+mn-ea"/>
                          <a:cs typeface="+mn-cs"/>
                        </a:rPr>
                        <a:t>Enfants de </a:t>
                      </a:r>
                      <a:r>
                        <a:rPr lang="fr-FR" sz="3200" b="1" kern="1200" dirty="0" err="1">
                          <a:solidFill>
                            <a:prstClr val="white"/>
                          </a:solidFill>
                          <a:latin typeface="CS Avva Shenouda" panose="020B7200000000000000" pitchFamily="34" charset="0"/>
                          <a:ea typeface="+mn-ea"/>
                          <a:cs typeface="+mn-cs"/>
                        </a:rPr>
                        <a:t>Makarioc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err="1">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صاروا روحانيين </a:t>
                      </a:r>
                    </a:p>
                    <a:p>
                      <a:pPr algn="r" rtl="1"/>
                      <a:r>
                        <a:rPr lang="ar-EG" sz="4000" b="0" kern="1200" dirty="0">
                          <a:solidFill>
                            <a:prstClr val="white"/>
                          </a:solidFill>
                          <a:latin typeface="+mn-lt"/>
                          <a:ea typeface="+mn-ea"/>
                          <a:cs typeface="+mn-cs"/>
                        </a:rPr>
                        <a:t>بطاركة وأساقفة وقسوس </a:t>
                      </a:r>
                    </a:p>
                    <a:p>
                      <a:pPr algn="r" rtl="1"/>
                      <a:r>
                        <a:rPr lang="ar-EG" sz="4000" b="0" kern="1200" dirty="0">
                          <a:solidFill>
                            <a:prstClr val="white"/>
                          </a:solidFill>
                          <a:latin typeface="+mn-lt"/>
                          <a:ea typeface="+mn-ea"/>
                          <a:cs typeface="+mn-cs"/>
                        </a:rPr>
                        <a:t>وأصبحوا للتيجان لابسين </a:t>
                      </a:r>
                    </a:p>
                    <a:p>
                      <a:pPr algn="r" rtl="1"/>
                      <a:r>
                        <a:rPr lang="ar-EG" sz="4000" b="0" kern="1200" dirty="0">
                          <a:solidFill>
                            <a:prstClr val="white"/>
                          </a:solidFill>
                          <a:latin typeface="+mn-lt"/>
                          <a:ea typeface="+mn-ea"/>
                          <a:cs typeface="+mn-cs"/>
                        </a:rPr>
                        <a:t>أولاد مقاريوس</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46. Couronnes de lumière</a:t>
                      </a:r>
                    </a:p>
                    <a:p>
                      <a:r>
                        <a:rPr lang="fr-FR" sz="3200" b="1" kern="1200" dirty="0">
                          <a:solidFill>
                            <a:prstClr val="white"/>
                          </a:solidFill>
                          <a:latin typeface="Book Antiqua" pitchFamily="18" charset="0"/>
                          <a:ea typeface="+mn-ea"/>
                          <a:cs typeface="+mn-cs"/>
                        </a:rPr>
                        <a:t>Qui, sur vos têtes, se posent</a:t>
                      </a:r>
                    </a:p>
                    <a:p>
                      <a:r>
                        <a:rPr lang="fr-FR" sz="3200" b="1" kern="1200" dirty="0">
                          <a:solidFill>
                            <a:prstClr val="white"/>
                          </a:solidFill>
                          <a:latin typeface="Book Antiqua" pitchFamily="18" charset="0"/>
                          <a:ea typeface="+mn-ea"/>
                          <a:cs typeface="+mn-cs"/>
                        </a:rPr>
                        <a:t>Couronnes pures et claires</a:t>
                      </a:r>
                    </a:p>
                    <a:p>
                      <a:r>
                        <a:rPr lang="fr-FR" sz="3200" b="1" kern="1200" dirty="0">
                          <a:solidFill>
                            <a:prstClr val="white"/>
                          </a:solidFill>
                          <a:latin typeface="Book Antiqua" pitchFamily="18" charset="0"/>
                          <a:ea typeface="+mn-ea"/>
                          <a:cs typeface="+mn-cs"/>
                        </a:rPr>
                        <a:t>Pour fils de </a:t>
                      </a:r>
                      <a:r>
                        <a:rPr lang="fr-FR" sz="3200" b="1" kern="1200" dirty="0" err="1">
                          <a:solidFill>
                            <a:prstClr val="white"/>
                          </a:solidFill>
                          <a:latin typeface="CS Avva Shenouda" panose="020B7200000000000000" pitchFamily="34" charset="0"/>
                          <a:ea typeface="+mn-ea"/>
                          <a:cs typeface="+mn-cs"/>
                        </a:rPr>
                        <a:t>Makarioc</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err="1">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تيجان نورانية </a:t>
                      </a:r>
                    </a:p>
                    <a:p>
                      <a:pPr algn="r" rtl="1"/>
                      <a:r>
                        <a:rPr lang="ar-EG" sz="4000" b="0" kern="1200" dirty="0">
                          <a:solidFill>
                            <a:prstClr val="white"/>
                          </a:solidFill>
                          <a:latin typeface="+mn-lt"/>
                          <a:ea typeface="+mn-ea"/>
                          <a:cs typeface="+mn-cs"/>
                        </a:rPr>
                        <a:t>تتلألأ فوق الرؤوس </a:t>
                      </a:r>
                    </a:p>
                    <a:p>
                      <a:pPr algn="r" rtl="1"/>
                      <a:r>
                        <a:rPr lang="ar-EG" sz="4000" b="0" kern="1200" dirty="0">
                          <a:solidFill>
                            <a:prstClr val="white"/>
                          </a:solidFill>
                          <a:latin typeface="+mn-lt"/>
                          <a:ea typeface="+mn-ea"/>
                          <a:cs typeface="+mn-cs"/>
                        </a:rPr>
                        <a:t>شبه</a:t>
                      </a:r>
                      <a:r>
                        <a:rPr lang="ar-EG" sz="4000" b="0" kern="1200" baseline="0" dirty="0">
                          <a:solidFill>
                            <a:prstClr val="white"/>
                          </a:solidFill>
                          <a:latin typeface="+mn-lt"/>
                          <a:ea typeface="+mn-ea"/>
                          <a:cs typeface="+mn-cs"/>
                        </a:rPr>
                        <a:t> السمائيين</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طغمات</a:t>
                      </a:r>
                      <a:r>
                        <a:rPr lang="ar-EG" sz="4000" b="0" kern="1200" baseline="0" dirty="0">
                          <a:solidFill>
                            <a:prstClr val="white"/>
                          </a:solidFill>
                          <a:latin typeface="+mn-lt"/>
                          <a:ea typeface="+mn-ea"/>
                          <a:cs typeface="+mn-cs"/>
                        </a:rPr>
                        <a:t> ني أنجيلوس</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DCF36157-52AC-9422-F2C1-189C95B6886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3B2E61DD-EA4A-E63D-C14B-A9D51A474C3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5341389"/>
      </p:ext>
    </p:extLst>
  </p:cSld>
  <p:clrMapOvr>
    <a:masterClrMapping/>
  </p:clrMapOvr>
  <p:transition/>
</p:sld>
</file>

<file path=ppt/slides/slide82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708578747"/>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5948909">
                  <a:extLst>
                    <a:ext uri="{9D8B030D-6E8A-4147-A177-3AD203B41FA5}">
                      <a16:colId xmlns:a16="http://schemas.microsoft.com/office/drawing/2014/main" val="20000"/>
                    </a:ext>
                  </a:extLst>
                </a:gridCol>
                <a:gridCol w="5298247">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47. Heureux </a:t>
                      </a:r>
                      <a:r>
                        <a:rPr lang="fr-FR" sz="3200" b="1" kern="1200" dirty="0" err="1">
                          <a:solidFill>
                            <a:prstClr val="white"/>
                          </a:solidFill>
                          <a:latin typeface="Book Antiqua" pitchFamily="18" charset="0"/>
                          <a:ea typeface="+mn-ea"/>
                          <a:cs typeface="+mn-cs"/>
                        </a:rPr>
                        <a:t>Abba</a:t>
                      </a:r>
                      <a:r>
                        <a:rPr lang="fr-FR" sz="3200" b="1" kern="1200" dirty="0">
                          <a:solidFill>
                            <a:prstClr val="white"/>
                          </a:solidFill>
                          <a:latin typeface="Book Antiqua" pitchFamily="18" charset="0"/>
                          <a:ea typeface="+mn-ea"/>
                          <a:cs typeface="+mn-cs"/>
                        </a:rPr>
                        <a:t> Macaire</a:t>
                      </a:r>
                    </a:p>
                    <a:p>
                      <a:pPr algn="l"/>
                      <a:r>
                        <a:rPr lang="fr-FR" sz="3200" b="1" kern="1200" dirty="0">
                          <a:solidFill>
                            <a:prstClr val="white"/>
                          </a:solidFill>
                          <a:latin typeface="Book Antiqua" pitchFamily="18" charset="0"/>
                          <a:ea typeface="+mn-ea"/>
                          <a:cs typeface="+mn-cs"/>
                        </a:rPr>
                        <a:t>Heureux ô </a:t>
                      </a:r>
                      <a:r>
                        <a:rPr lang="fr-FR" sz="3200" b="1" kern="1200" dirty="0" err="1">
                          <a:solidFill>
                            <a:prstClr val="white"/>
                          </a:solidFill>
                          <a:latin typeface="CS Avva Shenouda" panose="020B7200000000000000" pitchFamily="34" charset="0"/>
                          <a:ea typeface="+mn-ea"/>
                          <a:cs typeface="+mn-cs"/>
                        </a:rPr>
                        <a:t>Makarioc</a:t>
                      </a:r>
                      <a:endParaRPr lang="fr-FR" sz="3200" b="1" kern="1200" dirty="0">
                        <a:solidFill>
                          <a:prstClr val="white"/>
                        </a:solidFill>
                        <a:latin typeface="CS Avva Shenouda" panose="020B7200000000000000" pitchFamily="34" charset="0"/>
                        <a:ea typeface="+mn-ea"/>
                        <a:cs typeface="+mn-cs"/>
                      </a:endParaRPr>
                    </a:p>
                    <a:p>
                      <a:pPr algn="l"/>
                      <a:r>
                        <a:rPr lang="fr-FR" sz="3200" b="1" kern="1200" dirty="0">
                          <a:solidFill>
                            <a:prstClr val="white"/>
                          </a:solidFill>
                          <a:latin typeface="Book Antiqua" pitchFamily="18" charset="0"/>
                          <a:ea typeface="+mn-ea"/>
                          <a:cs typeface="+mn-cs"/>
                        </a:rPr>
                        <a:t>De </a:t>
                      </a:r>
                      <a:r>
                        <a:rPr lang="fr-FR" sz="3200" b="1" kern="1200" dirty="0" err="1">
                          <a:solidFill>
                            <a:prstClr val="white"/>
                          </a:solidFill>
                          <a:latin typeface="Book Antiqua" pitchFamily="18" charset="0"/>
                          <a:ea typeface="+mn-ea"/>
                          <a:cs typeface="+mn-cs"/>
                        </a:rPr>
                        <a:t>Scété</a:t>
                      </a:r>
                      <a:r>
                        <a:rPr lang="fr-FR" sz="3200" b="1" kern="1200" dirty="0">
                          <a:solidFill>
                            <a:prstClr val="white"/>
                          </a:solidFill>
                          <a:latin typeface="Book Antiqua" pitchFamily="18" charset="0"/>
                          <a:ea typeface="+mn-ea"/>
                          <a:cs typeface="+mn-cs"/>
                        </a:rPr>
                        <a:t>, la lumière</a:t>
                      </a:r>
                    </a:p>
                    <a:p>
                      <a:pPr algn="l"/>
                      <a:r>
                        <a:rPr lang="fr-FR" sz="3200" b="1" kern="1200" dirty="0">
                          <a:solidFill>
                            <a:prstClr val="white"/>
                          </a:solidFill>
                          <a:latin typeface="Book Antiqua" pitchFamily="18" charset="0"/>
                          <a:ea typeface="+mn-ea"/>
                          <a:cs typeface="+mn-cs"/>
                        </a:rPr>
                        <a:t>Lampes du </a:t>
                      </a:r>
                      <a:r>
                        <a:rPr lang="fr-FR" sz="3200" b="1" kern="1200" dirty="0" err="1">
                          <a:solidFill>
                            <a:prstClr val="white"/>
                          </a:solidFill>
                          <a:latin typeface="Book Antiqua" pitchFamily="18" charset="0"/>
                          <a:ea typeface="+mn-ea"/>
                          <a:cs typeface="+mn-cs"/>
                        </a:rPr>
                        <a:t>Paramos</a:t>
                      </a:r>
                      <a:endParaRPr lang="fr-FR" sz="32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طوباك يا أبو مقار </a:t>
                      </a:r>
                    </a:p>
                    <a:p>
                      <a:pPr algn="r" rtl="1"/>
                      <a:r>
                        <a:rPr lang="ar-EG" sz="4000" b="0" kern="1200" dirty="0">
                          <a:solidFill>
                            <a:prstClr val="white"/>
                          </a:solidFill>
                          <a:latin typeface="+mn-lt"/>
                          <a:ea typeface="+mn-ea"/>
                          <a:cs typeface="+mn-cs"/>
                        </a:rPr>
                        <a:t>طوباك يا </a:t>
                      </a:r>
                      <a:r>
                        <a:rPr lang="ar-EG" sz="4000" b="0" kern="1200" dirty="0" err="1">
                          <a:solidFill>
                            <a:prstClr val="white"/>
                          </a:solidFill>
                          <a:latin typeface="+mn-lt"/>
                          <a:ea typeface="+mn-ea"/>
                          <a:cs typeface="+mn-cs"/>
                        </a:rPr>
                        <a:t>مقاريوس</a:t>
                      </a:r>
                      <a:r>
                        <a:rPr lang="ar-EG" sz="4000" b="0" kern="1200" dirty="0">
                          <a:solidFill>
                            <a:prstClr val="white"/>
                          </a:solidFill>
                          <a:latin typeface="+mn-lt"/>
                          <a:ea typeface="+mn-ea"/>
                          <a:cs typeface="+mn-cs"/>
                        </a:rPr>
                        <a:t> </a:t>
                      </a:r>
                    </a:p>
                    <a:p>
                      <a:pPr algn="r" rtl="1"/>
                      <a:r>
                        <a:rPr lang="ar-EG" sz="4000" b="0" kern="1200" dirty="0">
                          <a:solidFill>
                            <a:prstClr val="white"/>
                          </a:solidFill>
                          <a:latin typeface="+mn-lt"/>
                          <a:ea typeface="+mn-ea"/>
                          <a:cs typeface="+mn-cs"/>
                        </a:rPr>
                        <a:t>يا من</a:t>
                      </a:r>
                      <a:r>
                        <a:rPr lang="ar-EG" sz="4000" b="0" kern="1200" baseline="0" dirty="0">
                          <a:solidFill>
                            <a:prstClr val="white"/>
                          </a:solidFill>
                          <a:latin typeface="+mn-lt"/>
                          <a:ea typeface="+mn-ea"/>
                          <a:cs typeface="+mn-cs"/>
                        </a:rPr>
                        <a:t> صرت كالديان</a:t>
                      </a:r>
                    </a:p>
                    <a:p>
                      <a:pPr algn="r" rtl="1"/>
                      <a:r>
                        <a:rPr lang="ar-EG" sz="4000" b="0" kern="1200" baseline="0" dirty="0">
                          <a:solidFill>
                            <a:prstClr val="white"/>
                          </a:solidFill>
                          <a:latin typeface="+mn-lt"/>
                          <a:ea typeface="+mn-ea"/>
                          <a:cs typeface="+mn-cs"/>
                        </a:rPr>
                        <a:t>تستر خطايا النفوس</a:t>
                      </a:r>
                      <a:endParaRPr lang="ar-EG" sz="4000" b="0" kern="1200" dirty="0">
                        <a:solidFill>
                          <a:prstClr val="white"/>
                        </a:solidFill>
                        <a:latin typeface="+mn-lt"/>
                        <a:ea typeface="+mn-ea"/>
                        <a:cs typeface="+mn-cs"/>
                      </a:endParaRPr>
                    </a:p>
                    <a:p>
                      <a:pPr algn="r" rtl="1"/>
                      <a:endParaRPr lang="fr-FR" sz="3200" b="1" kern="1200" dirty="0">
                        <a:solidFill>
                          <a:prstClr val="white"/>
                        </a:solidFill>
                        <a:latin typeface="CS Avva Shenouda" pitchFamily="34" charset="0"/>
                        <a:ea typeface="+mn-ea"/>
                        <a:cs typeface="+mn-cs"/>
                      </a:endParaRP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48. Vallée où le pécheur</a:t>
                      </a:r>
                    </a:p>
                    <a:p>
                      <a:r>
                        <a:rPr lang="fr-FR" sz="3200" b="1" kern="1200" dirty="0">
                          <a:solidFill>
                            <a:prstClr val="white"/>
                          </a:solidFill>
                          <a:latin typeface="Book Antiqua" pitchFamily="18" charset="0"/>
                          <a:ea typeface="+mn-ea"/>
                          <a:cs typeface="+mn-cs"/>
                        </a:rPr>
                        <a:t>Errant cherche et se pose</a:t>
                      </a:r>
                    </a:p>
                    <a:p>
                      <a:r>
                        <a:rPr lang="fr-FR" sz="3200" b="1" kern="1200" dirty="0">
                          <a:solidFill>
                            <a:prstClr val="white"/>
                          </a:solidFill>
                          <a:latin typeface="Book Antiqua" pitchFamily="18" charset="0"/>
                          <a:ea typeface="+mn-ea"/>
                          <a:cs typeface="+mn-cs"/>
                        </a:rPr>
                        <a:t>Guérit l’âme et la peur</a:t>
                      </a:r>
                    </a:p>
                    <a:p>
                      <a:r>
                        <a:rPr lang="fr-FR" sz="3200" b="1" kern="1200" dirty="0" err="1">
                          <a:solidFill>
                            <a:prstClr val="white"/>
                          </a:solidFill>
                          <a:latin typeface="Book Antiqua" pitchFamily="18" charset="0"/>
                          <a:ea typeface="+mn-ea"/>
                          <a:cs typeface="+mn-cs"/>
                        </a:rPr>
                        <a:t>Scété</a:t>
                      </a:r>
                      <a:r>
                        <a:rPr lang="fr-FR" sz="3200" b="1" kern="1200" dirty="0">
                          <a:solidFill>
                            <a:prstClr val="white"/>
                          </a:solidFill>
                          <a:latin typeface="Book Antiqua" pitchFamily="18" charset="0"/>
                          <a:ea typeface="+mn-ea"/>
                          <a:cs typeface="+mn-cs"/>
                        </a:rPr>
                        <a:t> de </a:t>
                      </a:r>
                      <a:r>
                        <a:rPr lang="fr-FR" sz="3200" b="1" kern="1200" dirty="0" err="1">
                          <a:solidFill>
                            <a:prstClr val="white"/>
                          </a:solidFill>
                          <a:latin typeface="CS Avva Shenouda" panose="020B7200000000000000" pitchFamily="34" charset="0"/>
                          <a:ea typeface="+mn-ea"/>
                          <a:cs typeface="+mn-cs"/>
                        </a:rPr>
                        <a:t>Makarioc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+يا</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قابل الأشرار </a:t>
                      </a:r>
                    </a:p>
                    <a:p>
                      <a:pPr algn="r" rtl="1"/>
                      <a:r>
                        <a:rPr lang="ar-EG" sz="4000" b="0" kern="1200" dirty="0">
                          <a:solidFill>
                            <a:prstClr val="white"/>
                          </a:solidFill>
                          <a:latin typeface="+mn-lt"/>
                          <a:ea typeface="+mn-ea"/>
                          <a:cs typeface="+mn-cs"/>
                        </a:rPr>
                        <a:t>وغاسل صدأ النفوس </a:t>
                      </a:r>
                    </a:p>
                    <a:p>
                      <a:pPr algn="r" rtl="1"/>
                      <a:r>
                        <a:rPr lang="ar-EG" sz="4000" b="0" kern="1200" dirty="0">
                          <a:solidFill>
                            <a:prstClr val="white"/>
                          </a:solidFill>
                          <a:latin typeface="+mn-lt"/>
                          <a:ea typeface="+mn-ea"/>
                          <a:cs typeface="+mn-cs"/>
                        </a:rPr>
                        <a:t>لكل من سكن أو زار </a:t>
                      </a:r>
                    </a:p>
                    <a:p>
                      <a:pPr algn="r" rtl="1"/>
                      <a:r>
                        <a:rPr lang="ar-EG" sz="4000" b="0" kern="1200" dirty="0" err="1">
                          <a:solidFill>
                            <a:prstClr val="white"/>
                          </a:solidFill>
                          <a:latin typeface="+mn-lt"/>
                          <a:ea typeface="+mn-ea"/>
                          <a:cs typeface="+mn-cs"/>
                        </a:rPr>
                        <a:t>إسقيط</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مقاريوس</a:t>
                      </a:r>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CC3D1982-B988-BD09-3D8F-51C2C2F7839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8B698904-AE4B-D2CB-75A7-86179D13189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07956433"/>
      </p:ext>
    </p:extLst>
  </p:cSld>
  <p:clrMapOvr>
    <a:masterClrMapping/>
  </p:clrMapOvr>
  <p:transition/>
</p:sld>
</file>

<file path=ppt/slides/slide82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629423431"/>
              </p:ext>
            </p:extLst>
          </p:nvPr>
        </p:nvGraphicFramePr>
        <p:xfrm>
          <a:off x="457200" y="332656"/>
          <a:ext cx="11201400" cy="5868652"/>
        </p:xfrm>
        <a:graphic>
          <a:graphicData uri="http://schemas.openxmlformats.org/drawingml/2006/table">
            <a:tbl>
              <a:tblPr firstRow="1" bandRow="1">
                <a:tableStyleId>{2D5ABB26-0587-4C30-8999-92F81FD0307C}</a:tableStyleId>
              </a:tblPr>
              <a:tblGrid>
                <a:gridCol w="5924707">
                  <a:extLst>
                    <a:ext uri="{9D8B030D-6E8A-4147-A177-3AD203B41FA5}">
                      <a16:colId xmlns:a16="http://schemas.microsoft.com/office/drawing/2014/main" val="20000"/>
                    </a:ext>
                  </a:extLst>
                </a:gridCol>
                <a:gridCol w="527669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49. Ô justes, bienheureux</a:t>
                      </a:r>
                    </a:p>
                    <a:p>
                      <a:pPr algn="l"/>
                      <a:r>
                        <a:rPr lang="fr-FR" sz="3200" b="1" kern="1200" dirty="0">
                          <a:solidFill>
                            <a:prstClr val="white"/>
                          </a:solidFill>
                          <a:latin typeface="Book Antiqua" pitchFamily="18" charset="0"/>
                          <a:ea typeface="+mn-ea"/>
                          <a:cs typeface="+mn-cs"/>
                        </a:rPr>
                        <a:t>Groupes de </a:t>
                      </a:r>
                      <a:r>
                        <a:rPr lang="fr-FR" sz="3200" b="1" kern="1200" dirty="0" err="1">
                          <a:solidFill>
                            <a:prstClr val="white"/>
                          </a:solidFill>
                          <a:latin typeface="CS Avva Shenouda" panose="020B7200000000000000" pitchFamily="34" charset="0"/>
                          <a:ea typeface="+mn-ea"/>
                          <a:cs typeface="+mn-cs"/>
                        </a:rPr>
                        <a:t>nimona,oc</a:t>
                      </a:r>
                      <a:endParaRPr lang="fr-FR" sz="3200" b="1" kern="1200" dirty="0">
                        <a:solidFill>
                          <a:prstClr val="white"/>
                        </a:solidFill>
                        <a:latin typeface="CS Avva Shenouda" panose="020B7200000000000000" pitchFamily="34" charset="0"/>
                        <a:ea typeface="+mn-ea"/>
                        <a:cs typeface="+mn-cs"/>
                      </a:endParaRPr>
                    </a:p>
                    <a:p>
                      <a:pPr algn="l"/>
                      <a:r>
                        <a:rPr lang="fr-FR" sz="3200" b="1" kern="1200" dirty="0">
                          <a:solidFill>
                            <a:prstClr val="white"/>
                          </a:solidFill>
                          <a:latin typeface="Book Antiqua" pitchFamily="18" charset="0"/>
                          <a:ea typeface="+mn-ea"/>
                          <a:cs typeface="+mn-cs"/>
                        </a:rPr>
                        <a:t>Connus sur terre et cieux</a:t>
                      </a:r>
                    </a:p>
                    <a:p>
                      <a:pPr algn="l"/>
                      <a:r>
                        <a:rPr lang="fr-FR" sz="3200" b="1" kern="1200" dirty="0">
                          <a:solidFill>
                            <a:prstClr val="white"/>
                          </a:solidFill>
                          <a:latin typeface="Book Antiqua" pitchFamily="18" charset="0"/>
                          <a:ea typeface="+mn-ea"/>
                          <a:cs typeface="+mn-cs"/>
                        </a:rPr>
                        <a:t>Chefs de </a:t>
                      </a:r>
                      <a:r>
                        <a:rPr lang="fr-FR" sz="3200" b="1" kern="1200" dirty="0">
                          <a:solidFill>
                            <a:prstClr val="white"/>
                          </a:solidFill>
                          <a:latin typeface="CS Avva Shenouda" panose="020B7200000000000000" pitchFamily="34" charset="0"/>
                          <a:ea typeface="+mn-ea"/>
                          <a:cs typeface="+mn-cs"/>
                        </a:rPr>
                        <a:t>ni`,</a:t>
                      </a:r>
                      <a:r>
                        <a:rPr lang="fr-FR" sz="3200" b="1" kern="1200" dirty="0" err="1">
                          <a:solidFill>
                            <a:prstClr val="white"/>
                          </a:solidFill>
                          <a:latin typeface="CS Avva Shenouda" panose="020B7200000000000000" pitchFamily="34" charset="0"/>
                          <a:ea typeface="+mn-ea"/>
                          <a:cs typeface="+mn-cs"/>
                        </a:rPr>
                        <a:t>ricti`anoc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طوباكم أيها الأبرار </a:t>
                      </a:r>
                    </a:p>
                    <a:p>
                      <a:pPr algn="r" rtl="1"/>
                      <a:r>
                        <a:rPr lang="ar-EG" sz="4000" b="0" kern="1200" dirty="0">
                          <a:solidFill>
                            <a:prstClr val="white"/>
                          </a:solidFill>
                          <a:latin typeface="+mn-lt"/>
                          <a:ea typeface="+mn-ea"/>
                          <a:cs typeface="+mn-cs"/>
                        </a:rPr>
                        <a:t>يا زُمرة</a:t>
                      </a:r>
                      <a:r>
                        <a:rPr lang="fr-FR" sz="4000" b="0" kern="1200" dirty="0">
                          <a:solidFill>
                            <a:prstClr val="white"/>
                          </a:solidFill>
                          <a:latin typeface="+mn-lt"/>
                          <a:ea typeface="+mn-ea"/>
                          <a:cs typeface="+mn-cs"/>
                        </a:rPr>
                        <a:t>  </a:t>
                      </a:r>
                      <a:r>
                        <a:rPr lang="fr-FR" sz="3200" b="1" kern="1200" dirty="0" err="1">
                          <a:solidFill>
                            <a:prstClr val="white"/>
                          </a:solidFill>
                          <a:latin typeface="CS Avva Shenouda" panose="020B7200000000000000" pitchFamily="34" charset="0"/>
                          <a:ea typeface="+mn-ea"/>
                          <a:cs typeface="+mn-cs"/>
                        </a:rPr>
                        <a:t>nimona,oc</a:t>
                      </a:r>
                      <a:r>
                        <a:rPr lang="fr-FR" sz="3200" b="1" kern="1200" dirty="0">
                          <a:solidFill>
                            <a:prstClr val="white"/>
                          </a:solidFill>
                          <a:latin typeface="CS Avva Shenouda" panose="020B7200000000000000" pitchFamily="34" charset="0"/>
                          <a:ea typeface="+mn-ea"/>
                          <a:cs typeface="+mn-cs"/>
                        </a:rPr>
                        <a:t> </a:t>
                      </a:r>
                      <a:r>
                        <a:rPr lang="fr-FR" sz="4000" b="0" kern="1200" dirty="0">
                          <a:solidFill>
                            <a:prstClr val="white"/>
                          </a:solidFill>
                          <a:latin typeface="+mn-lt"/>
                          <a:ea typeface="+mn-ea"/>
                          <a:cs typeface="+mn-cs"/>
                        </a:rPr>
                        <a:t> </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شاع ذكركم في الأقطار </a:t>
                      </a:r>
                    </a:p>
                    <a:p>
                      <a:pPr algn="r" rtl="1"/>
                      <a:r>
                        <a:rPr lang="ar-EG" sz="4000" b="0" kern="1200" dirty="0">
                          <a:solidFill>
                            <a:prstClr val="white"/>
                          </a:solidFill>
                          <a:latin typeface="+mn-lt"/>
                          <a:ea typeface="+mn-ea"/>
                          <a:cs typeface="+mn-cs"/>
                        </a:rPr>
                        <a:t>قادة</a:t>
                      </a:r>
                      <a:r>
                        <a:rPr lang="fr-FR" sz="3200" b="1" kern="1200" dirty="0">
                          <a:solidFill>
                            <a:prstClr val="white"/>
                          </a:solidFill>
                          <a:latin typeface="CS Avva Shenouda" panose="020B7200000000000000" pitchFamily="34" charset="0"/>
                          <a:ea typeface="+mn-ea"/>
                          <a:cs typeface="+mn-cs"/>
                        </a:rPr>
                        <a:t>ni`,</a:t>
                      </a:r>
                      <a:r>
                        <a:rPr lang="fr-FR" sz="3200" b="1" kern="1200" dirty="0" err="1">
                          <a:solidFill>
                            <a:prstClr val="white"/>
                          </a:solidFill>
                          <a:latin typeface="CS Avva Shenouda" panose="020B7200000000000000" pitchFamily="34" charset="0"/>
                          <a:ea typeface="+mn-ea"/>
                          <a:cs typeface="+mn-cs"/>
                        </a:rPr>
                        <a:t>ricti`anoc</a:t>
                      </a:r>
                      <a:r>
                        <a:rPr lang="fr-FR" sz="3200" b="1" kern="1200" dirty="0">
                          <a:solidFill>
                            <a:prstClr val="white"/>
                          </a:solidFill>
                          <a:latin typeface="CS Avva Shenouda" panose="020B7200000000000000" pitchFamily="34" charset="0"/>
                          <a:ea typeface="+mn-ea"/>
                          <a:cs typeface="+mn-cs"/>
                        </a:rPr>
                        <a:t>  </a:t>
                      </a:r>
                      <a:endParaRPr lang="ar-EG" sz="3200" b="1" kern="1200" dirty="0">
                        <a:solidFill>
                          <a:prstClr val="white"/>
                        </a:solidFill>
                        <a:latin typeface="CS Avva Shenouda" panose="020B7200000000000000" pitchFamily="34" charset="0"/>
                        <a:ea typeface="+mn-ea"/>
                        <a:cs typeface="+mn-cs"/>
                      </a:endParaRPr>
                    </a:p>
                    <a:p>
                      <a:pPr algn="r" rtl="1"/>
                      <a:endParaRPr lang="fr-FR" sz="3200" b="1" kern="1200" dirty="0">
                        <a:solidFill>
                          <a:prstClr val="white"/>
                        </a:solidFill>
                        <a:latin typeface="CS Avva Shenouda" pitchFamily="34" charset="0"/>
                        <a:ea typeface="+mn-ea"/>
                        <a:cs typeface="+mn-cs"/>
                      </a:endParaRP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50. Salut à toi Marie</a:t>
                      </a:r>
                    </a:p>
                    <a:p>
                      <a:r>
                        <a:rPr lang="fr-FR" sz="3200" b="1" kern="1200" dirty="0">
                          <a:solidFill>
                            <a:prstClr val="white"/>
                          </a:solidFill>
                          <a:latin typeface="Book Antiqua" pitchFamily="18" charset="0"/>
                          <a:ea typeface="+mn-ea"/>
                          <a:cs typeface="+mn-cs"/>
                        </a:rPr>
                        <a:t>Vierge au nom grandiose</a:t>
                      </a:r>
                    </a:p>
                    <a:p>
                      <a:r>
                        <a:rPr lang="fr-FR" sz="3200" b="1" kern="1200" dirty="0">
                          <a:solidFill>
                            <a:prstClr val="white"/>
                          </a:solidFill>
                          <a:latin typeface="Book Antiqua" pitchFamily="18" charset="0"/>
                          <a:ea typeface="+mn-ea"/>
                          <a:cs typeface="+mn-cs"/>
                        </a:rPr>
                        <a:t>Ô clé du Paradis</a:t>
                      </a:r>
                    </a:p>
                    <a:p>
                      <a:r>
                        <a:rPr lang="fr-FR" sz="3200" b="1" kern="1200" dirty="0">
                          <a:solidFill>
                            <a:prstClr val="white"/>
                          </a:solidFill>
                          <a:latin typeface="Book Antiqua" pitchFamily="18" charset="0"/>
                          <a:ea typeface="+mn-ea"/>
                          <a:cs typeface="+mn-cs"/>
                        </a:rPr>
                        <a:t>Mon âme, tu reposes</a:t>
                      </a: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وسلامي الى مريم </a:t>
                      </a:r>
                    </a:p>
                    <a:p>
                      <a:pPr algn="r" rtl="1"/>
                      <a:r>
                        <a:rPr lang="ar-EG" sz="4000" b="0" kern="1200" dirty="0">
                          <a:solidFill>
                            <a:prstClr val="white"/>
                          </a:solidFill>
                          <a:latin typeface="+mn-lt"/>
                          <a:ea typeface="+mn-ea"/>
                          <a:cs typeface="+mn-cs"/>
                        </a:rPr>
                        <a:t>الشفيعة في كل </a:t>
                      </a:r>
                      <a:r>
                        <a:rPr lang="fr-FR" sz="4000" b="0" kern="1200" dirty="0" err="1">
                          <a:solidFill>
                            <a:prstClr val="white"/>
                          </a:solidFill>
                          <a:latin typeface="CS Avva Shenouda" pitchFamily="34" charset="0"/>
                          <a:ea typeface="+mn-ea"/>
                          <a:cs typeface="+mn-cs"/>
                        </a:rPr>
                        <a:t>genoc</a:t>
                      </a:r>
                      <a:r>
                        <a:rPr lang="ar-EG" sz="4000" b="0" kern="1200" dirty="0">
                          <a:solidFill>
                            <a:prstClr val="white"/>
                          </a:solidFill>
                          <a:latin typeface="+mn-lt"/>
                          <a:ea typeface="+mn-ea"/>
                          <a:cs typeface="+mn-cs"/>
                        </a:rPr>
                        <a:t> </a:t>
                      </a:r>
                    </a:p>
                    <a:p>
                      <a:pPr algn="r" rtl="1"/>
                      <a:r>
                        <a:rPr lang="ar-EG" sz="4000" b="0" kern="1200" dirty="0">
                          <a:solidFill>
                            <a:prstClr val="white"/>
                          </a:solidFill>
                          <a:latin typeface="+mn-lt"/>
                          <a:ea typeface="+mn-ea"/>
                          <a:cs typeface="+mn-cs"/>
                        </a:rPr>
                        <a:t>صاحبة الاسم الأعظم </a:t>
                      </a:r>
                    </a:p>
                    <a:p>
                      <a:pPr algn="r" rtl="1"/>
                      <a:r>
                        <a:rPr lang="ar-EG" sz="4000" b="0" kern="1200" dirty="0">
                          <a:solidFill>
                            <a:prstClr val="white"/>
                          </a:solidFill>
                          <a:latin typeface="+mn-lt"/>
                          <a:ea typeface="+mn-ea"/>
                          <a:cs typeface="+mn-cs"/>
                        </a:rPr>
                        <a:t>ومفُتاح باب الفردوس</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5C003E61-56B5-2EBD-F92B-575D76C1173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B22E0CF2-90AB-9A78-6C5E-804BB452E80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34858218"/>
      </p:ext>
    </p:extLst>
  </p:cSld>
  <p:clrMapOvr>
    <a:masterClrMapping/>
  </p:clrMapOvr>
  <p:transition/>
</p:sld>
</file>

<file path=ppt/slides/slide82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 name="Rectangle 6"/>
          <p:cNvSpPr/>
          <p:nvPr/>
        </p:nvSpPr>
        <p:spPr>
          <a:xfrm>
            <a:off x="2279576" y="2639234"/>
            <a:ext cx="7848872" cy="707886"/>
          </a:xfrm>
          <a:prstGeom prst="rect">
            <a:avLst/>
          </a:prstGeom>
        </p:spPr>
        <p:txBody>
          <a:bodyPr wrap="square">
            <a:spAutoFit/>
          </a:bodyPr>
          <a:lstStyle/>
          <a:p>
            <a:pPr algn="ctr" rtl="1"/>
            <a:r>
              <a:rPr lang="fr-FR" sz="4000" dirty="0">
                <a:solidFill>
                  <a:prstClr val="white"/>
                </a:solidFill>
                <a:latin typeface="Book Antiqua" pitchFamily="18" charset="0"/>
              </a:rPr>
              <a:t>Cantiques</a:t>
            </a:r>
            <a:endParaRPr lang="fr-FR" sz="4000" dirty="0">
              <a:solidFill>
                <a:prstClr val="white"/>
              </a:solidFill>
              <a:latin typeface="CS Avva Shenouda" pitchFamily="34" charset="0"/>
            </a:endParaRPr>
          </a:p>
        </p:txBody>
      </p:sp>
      <p:sp>
        <p:nvSpPr>
          <p:cNvPr id="8" name="Rectangle 7">
            <a:hlinkClick r:id="rId2" action="ppaction://hlinksldjump"/>
          </p:cNvPr>
          <p:cNvSpPr/>
          <p:nvPr/>
        </p:nvSpPr>
        <p:spPr>
          <a:xfrm>
            <a:off x="9192344" y="6105106"/>
            <a:ext cx="1440160"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4</a:t>
            </a:r>
            <a:r>
              <a:rPr lang="fr-FR" sz="1100" baseline="30000" dirty="0"/>
              <a:t>ème</a:t>
            </a:r>
            <a:r>
              <a:rPr lang="fr-FR" sz="1100" dirty="0"/>
              <a:t> </a:t>
            </a:r>
            <a:r>
              <a:rPr lang="fr-FR" sz="1100" dirty="0" err="1"/>
              <a:t>Hos</a:t>
            </a:r>
            <a:endParaRPr lang="fr-FR" sz="1100" dirty="0">
              <a:solidFill>
                <a:prstClr val="white"/>
              </a:solidFill>
              <a:latin typeface="Book Antiqua" pitchFamily="18" charset="0"/>
            </a:endParaRPr>
          </a:p>
        </p:txBody>
      </p:sp>
      <p:sp>
        <p:nvSpPr>
          <p:cNvPr id="2" name="Rectangle 1">
            <a:hlinkClick r:id="rId3" action="ppaction://hlinksldjump"/>
            <a:extLst>
              <a:ext uri="{FF2B5EF4-FFF2-40B4-BE49-F238E27FC236}">
                <a16:creationId xmlns:a16="http://schemas.microsoft.com/office/drawing/2014/main" id="{D7EB4967-61E6-1949-2555-4E70BA81BAE8}"/>
              </a:ext>
            </a:extLst>
          </p:cNvPr>
          <p:cNvSpPr/>
          <p:nvPr/>
        </p:nvSpPr>
        <p:spPr>
          <a:xfrm>
            <a:off x="6672064" y="6105106"/>
            <a:ext cx="2340000" cy="216024"/>
          </a:xfrm>
          <a:prstGeom prst="rect">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Retour vers : Doxologies de </a:t>
            </a:r>
            <a:r>
              <a:rPr lang="fr-FR" sz="1100" dirty="0" err="1"/>
              <a:t>Kiahk</a:t>
            </a:r>
            <a:endParaRPr lang="fr-FR" sz="1100" dirty="0">
              <a:solidFill>
                <a:prstClr val="white"/>
              </a:solidFill>
              <a:latin typeface="Book Antiqua" pitchFamily="18" charset="0"/>
            </a:endParaRPr>
          </a:p>
        </p:txBody>
      </p:sp>
      <p:sp>
        <p:nvSpPr>
          <p:cNvPr id="10" name="Rectangle 9">
            <a:hlinkClick r:id="rId4" action="ppaction://hlinksldjump"/>
            <a:extLst>
              <a:ext uri="{FF2B5EF4-FFF2-40B4-BE49-F238E27FC236}">
                <a16:creationId xmlns:a16="http://schemas.microsoft.com/office/drawing/2014/main" id="{282C3F5D-64D5-2919-ACD1-D38700682001}"/>
              </a:ext>
            </a:extLst>
          </p:cNvPr>
          <p:cNvSpPr/>
          <p:nvPr/>
        </p:nvSpPr>
        <p:spPr>
          <a:xfrm>
            <a:off x="2648745" y="6105106"/>
            <a:ext cx="3816000"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Commentaire de la commémoration des saints</a:t>
            </a:r>
            <a:endParaRPr lang="fr-FR" sz="1100" dirty="0">
              <a:solidFill>
                <a:prstClr val="white"/>
              </a:solidFill>
              <a:latin typeface="Book Antiqua" pitchFamily="18" charset="0"/>
            </a:endParaRPr>
          </a:p>
        </p:txBody>
      </p:sp>
      <p:sp>
        <p:nvSpPr>
          <p:cNvPr id="11" name="ZoneTexte 10">
            <a:extLst>
              <a:ext uri="{FF2B5EF4-FFF2-40B4-BE49-F238E27FC236}">
                <a16:creationId xmlns:a16="http://schemas.microsoft.com/office/drawing/2014/main" id="{0F2670BB-8023-D466-D5EA-41C84A0091F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Cantiques</a:t>
            </a:r>
            <a:endParaRPr lang="fr-FR" sz="1600" dirty="0">
              <a:solidFill>
                <a:prstClr val="white"/>
              </a:solidFill>
              <a:latin typeface="CS Avva Shenouda" pitchFamily="34" charset="0"/>
            </a:endParaRPr>
          </a:p>
        </p:txBody>
      </p:sp>
      <p:sp>
        <p:nvSpPr>
          <p:cNvPr id="12" name="ZoneTexte 11">
            <a:hlinkClick r:id="rId5" action="ppaction://hlinksldjump"/>
            <a:extLst>
              <a:ext uri="{FF2B5EF4-FFF2-40B4-BE49-F238E27FC236}">
                <a16:creationId xmlns:a16="http://schemas.microsoft.com/office/drawing/2014/main" id="{CBBC74F1-29C0-14FC-31CB-9F0B1793459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
        <p:nvSpPr>
          <p:cNvPr id="4" name="Rectangle 3">
            <a:hlinkClick r:id="rId6" action="ppaction://hlinksldjump"/>
            <a:extLst>
              <a:ext uri="{FF2B5EF4-FFF2-40B4-BE49-F238E27FC236}">
                <a16:creationId xmlns:a16="http://schemas.microsoft.com/office/drawing/2014/main" id="{D7349BCB-363E-6D93-0D8C-25A978472C62}"/>
              </a:ext>
            </a:extLst>
          </p:cNvPr>
          <p:cNvSpPr/>
          <p:nvPr/>
        </p:nvSpPr>
        <p:spPr>
          <a:xfrm>
            <a:off x="641376" y="3733800"/>
            <a:ext cx="4392488"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1799" b="0" i="0" u="none" strike="noStrike" kern="1200" cap="none" spc="0" normalizeH="0" baseline="0" noProof="0" dirty="0">
                <a:ln>
                  <a:noFill/>
                </a:ln>
                <a:solidFill>
                  <a:prstClr val="white"/>
                </a:solidFill>
                <a:effectLst/>
                <a:uLnTx/>
                <a:uFillTx/>
                <a:latin typeface="Book Antiqua" panose="02040602050305030304" pitchFamily="18" charset="0"/>
                <a:ea typeface="+mn-ea"/>
                <a:cs typeface="+mn-cs"/>
              </a:rPr>
              <a:t>Cantique pour St </a:t>
            </a:r>
            <a:r>
              <a:rPr kumimoji="0" lang="fr-FR" sz="1799" b="0" i="0" u="none" strike="noStrike" kern="1200" cap="none" spc="0" normalizeH="0" baseline="0" noProof="0" dirty="0" err="1">
                <a:ln>
                  <a:noFill/>
                </a:ln>
                <a:solidFill>
                  <a:prstClr val="white"/>
                </a:solidFill>
                <a:effectLst/>
                <a:uLnTx/>
                <a:uFillTx/>
                <a:latin typeface="Book Antiqua" panose="02040602050305030304" pitchFamily="18" charset="0"/>
                <a:ea typeface="+mn-ea"/>
                <a:cs typeface="+mn-cs"/>
              </a:rPr>
              <a:t>Maximos</a:t>
            </a:r>
            <a:r>
              <a:rPr kumimoji="0" lang="fr-FR" sz="1799" b="0" i="0" u="none" strike="noStrike" kern="1200" cap="none" spc="0" normalizeH="0" baseline="0" noProof="0" dirty="0">
                <a:ln>
                  <a:noFill/>
                </a:ln>
                <a:solidFill>
                  <a:prstClr val="white"/>
                </a:solidFill>
                <a:effectLst/>
                <a:uLnTx/>
                <a:uFillTx/>
                <a:latin typeface="Book Antiqua" panose="02040602050305030304" pitchFamily="18" charset="0"/>
                <a:ea typeface="+mn-ea"/>
                <a:cs typeface="+mn-cs"/>
              </a:rPr>
              <a:t> et </a:t>
            </a:r>
            <a:r>
              <a:rPr kumimoji="0" lang="fr-FR" sz="1799" b="0" i="0" u="none" strike="noStrike" kern="1200" cap="none" spc="0" normalizeH="0" baseline="0" noProof="0" dirty="0" err="1">
                <a:ln>
                  <a:noFill/>
                </a:ln>
                <a:solidFill>
                  <a:prstClr val="white"/>
                </a:solidFill>
                <a:effectLst/>
                <a:uLnTx/>
                <a:uFillTx/>
                <a:latin typeface="Book Antiqua" panose="02040602050305030304" pitchFamily="18" charset="0"/>
                <a:ea typeface="+mn-ea"/>
                <a:cs typeface="+mn-cs"/>
              </a:rPr>
              <a:t>Dometios</a:t>
            </a:r>
            <a:endParaRPr kumimoji="0" lang="fr-FR" sz="1799" b="0" i="0" u="none" strike="noStrike" kern="1200" cap="none" spc="0" normalizeH="0" baseline="0" noProof="0" dirty="0">
              <a:ln>
                <a:noFill/>
              </a:ln>
              <a:solidFill>
                <a:prstClr val="white"/>
              </a:solidFill>
              <a:effectLst/>
              <a:uLnTx/>
              <a:uFillTx/>
              <a:latin typeface="Book Antiqua" panose="02040602050305030304" pitchFamily="18" charset="0"/>
              <a:ea typeface="+mn-ea"/>
              <a:cs typeface="+mn-cs"/>
            </a:endParaRPr>
          </a:p>
        </p:txBody>
      </p:sp>
      <p:sp>
        <p:nvSpPr>
          <p:cNvPr id="5" name="Rectangle 4">
            <a:hlinkClick r:id="rId7" action="ppaction://hlinksldjump"/>
            <a:extLst>
              <a:ext uri="{FF2B5EF4-FFF2-40B4-BE49-F238E27FC236}">
                <a16:creationId xmlns:a16="http://schemas.microsoft.com/office/drawing/2014/main" id="{4136CFAD-45BB-6583-B0D3-2B489A9EB32E}"/>
              </a:ext>
            </a:extLst>
          </p:cNvPr>
          <p:cNvSpPr/>
          <p:nvPr/>
        </p:nvSpPr>
        <p:spPr>
          <a:xfrm>
            <a:off x="5321896" y="3733800"/>
            <a:ext cx="3024336"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1799" b="0" i="0" u="none" strike="noStrike" kern="1200" cap="none" spc="0" normalizeH="0" baseline="0" noProof="0" dirty="0">
                <a:ln>
                  <a:noFill/>
                </a:ln>
                <a:solidFill>
                  <a:prstClr val="white"/>
                </a:solidFill>
                <a:effectLst/>
                <a:uLnTx/>
                <a:uFillTx/>
                <a:latin typeface="Book Antiqua" panose="02040602050305030304" pitchFamily="18" charset="0"/>
                <a:ea typeface="+mn-ea"/>
                <a:cs typeface="+mn-cs"/>
              </a:rPr>
              <a:t>Cantique pour St Antoine</a:t>
            </a:r>
          </a:p>
        </p:txBody>
      </p:sp>
      <p:sp>
        <p:nvSpPr>
          <p:cNvPr id="9" name="Rectangle 8">
            <a:hlinkClick r:id="rId8" action="ppaction://hlinksldjump"/>
            <a:extLst>
              <a:ext uri="{FF2B5EF4-FFF2-40B4-BE49-F238E27FC236}">
                <a16:creationId xmlns:a16="http://schemas.microsoft.com/office/drawing/2014/main" id="{CA331AAB-D20F-36E6-0D19-7E83ACFD252B}"/>
              </a:ext>
            </a:extLst>
          </p:cNvPr>
          <p:cNvSpPr/>
          <p:nvPr/>
        </p:nvSpPr>
        <p:spPr>
          <a:xfrm>
            <a:off x="8634264" y="3733800"/>
            <a:ext cx="3024336"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1799" b="0" i="0" u="none" strike="noStrike" kern="1200" cap="none" spc="0" normalizeH="0" baseline="0" noProof="0" dirty="0">
                <a:ln>
                  <a:noFill/>
                </a:ln>
                <a:solidFill>
                  <a:prstClr val="white"/>
                </a:solidFill>
                <a:effectLst/>
                <a:uLnTx/>
                <a:uFillTx/>
                <a:latin typeface="Book Antiqua" panose="02040602050305030304" pitchFamily="18" charset="0"/>
                <a:ea typeface="+mn-ea"/>
                <a:cs typeface="+mn-cs"/>
              </a:rPr>
              <a:t>Cantique pour St </a:t>
            </a:r>
            <a:r>
              <a:rPr lang="fr-FR" dirty="0" err="1">
                <a:solidFill>
                  <a:prstClr val="white"/>
                </a:solidFill>
                <a:latin typeface="Book Antiqua" panose="02040602050305030304" pitchFamily="18" charset="0"/>
              </a:rPr>
              <a:t>Pichoï</a:t>
            </a:r>
            <a:endParaRPr kumimoji="0" lang="fr-FR" sz="1799" b="0" i="0" u="none" strike="noStrike" kern="1200" cap="none" spc="0" normalizeH="0" baseline="0" noProof="0" dirty="0">
              <a:ln>
                <a:noFill/>
              </a:ln>
              <a:solidFill>
                <a:prstClr val="white"/>
              </a:solidFill>
              <a:effectLst/>
              <a:uLnTx/>
              <a:uFillTx/>
              <a:latin typeface="Book Antiqua" panose="02040602050305030304" pitchFamily="18" charset="0"/>
              <a:ea typeface="+mn-ea"/>
              <a:cs typeface="+mn-cs"/>
            </a:endParaRPr>
          </a:p>
        </p:txBody>
      </p:sp>
    </p:spTree>
    <p:extLst>
      <p:ext uri="{BB962C8B-B14F-4D97-AF65-F5344CB8AC3E}">
        <p14:creationId xmlns:p14="http://schemas.microsoft.com/office/powerpoint/2010/main" val="3172468414"/>
      </p:ext>
    </p:extLst>
  </p:cSld>
  <p:clrMapOvr>
    <a:masterClrMapping/>
  </p:clrMapOvr>
</p:sld>
</file>

<file path=ppt/slides/slide82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279576" y="2639234"/>
            <a:ext cx="7848872" cy="1938992"/>
          </a:xfrm>
          <a:prstGeom prst="rect">
            <a:avLst/>
          </a:prstGeom>
        </p:spPr>
        <p:txBody>
          <a:bodyPr wrap="square">
            <a:spAutoFit/>
          </a:bodyPr>
          <a:lstStyle/>
          <a:p>
            <a:pPr algn="ctr" rtl="1"/>
            <a:r>
              <a:rPr lang="fr-FR" sz="4000" dirty="0">
                <a:solidFill>
                  <a:prstClr val="white"/>
                </a:solidFill>
                <a:latin typeface="Book Antiqua" pitchFamily="18" charset="0"/>
              </a:rPr>
              <a:t>Cantique pour Saint Antoine</a:t>
            </a:r>
          </a:p>
          <a:p>
            <a:pPr algn="ctr" rtl="1"/>
            <a:endParaRPr lang="fr-FR" sz="4000" dirty="0">
              <a:solidFill>
                <a:prstClr val="white"/>
              </a:solidFill>
              <a:latin typeface="Book Antiqua" pitchFamily="18" charset="0"/>
            </a:endParaRPr>
          </a:p>
          <a:p>
            <a:pPr algn="ctr" rtl="1"/>
            <a:r>
              <a:rPr lang="ar-SA" sz="4000" dirty="0">
                <a:solidFill>
                  <a:schemeClr val="bg1"/>
                </a:solidFill>
              </a:rPr>
              <a:t>مديح آدام ـ في كنيسة الأبكار</a:t>
            </a:r>
            <a:endParaRPr lang="fr-FR" sz="4000" dirty="0">
              <a:solidFill>
                <a:schemeClr val="bg1"/>
              </a:solidFill>
              <a:latin typeface="CS Avva Shenouda" pitchFamily="34" charset="0"/>
            </a:endParaRP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282</a:t>
            </a:r>
          </a:p>
        </p:txBody>
      </p:sp>
      <p:sp>
        <p:nvSpPr>
          <p:cNvPr id="4" name="ZoneTexte 3">
            <a:extLst>
              <a:ext uri="{FF2B5EF4-FFF2-40B4-BE49-F238E27FC236}">
                <a16:creationId xmlns:a16="http://schemas.microsoft.com/office/drawing/2014/main" id="{79BB143A-43CA-004D-0AAE-C018C3A99FD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Saint Antoine</a:t>
            </a:r>
            <a:endParaRPr lang="fr-FR" sz="1600" dirty="0">
              <a:solidFill>
                <a:prstClr val="white"/>
              </a:solidFill>
              <a:latin typeface="CS Avva Shenouda" pitchFamily="34" charset="0"/>
            </a:endParaRPr>
          </a:p>
        </p:txBody>
      </p:sp>
      <p:sp>
        <p:nvSpPr>
          <p:cNvPr id="8" name="ZoneTexte 7">
            <a:hlinkClick r:id="rId3" action="ppaction://hlinksldjump"/>
            <a:extLst>
              <a:ext uri="{FF2B5EF4-FFF2-40B4-BE49-F238E27FC236}">
                <a16:creationId xmlns:a16="http://schemas.microsoft.com/office/drawing/2014/main" id="{D68E6BB9-5A6A-35D7-A6DD-956E6F70B78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61390992"/>
      </p:ext>
    </p:extLst>
  </p:cSld>
  <p:clrMapOvr>
    <a:masterClrMapping/>
  </p:clrMapOvr>
  <p:transition/>
</p:sld>
</file>

<file path=ppt/slides/slide82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035372854"/>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227764">
                  <a:extLst>
                    <a:ext uri="{9D8B030D-6E8A-4147-A177-3AD203B41FA5}">
                      <a16:colId xmlns:a16="http://schemas.microsoft.com/office/drawing/2014/main" val="20000"/>
                    </a:ext>
                  </a:extLst>
                </a:gridCol>
                <a:gridCol w="5019392">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 Dans l'Eglise sainte et pure</a:t>
                      </a:r>
                    </a:p>
                    <a:p>
                      <a:pPr algn="l"/>
                      <a:r>
                        <a:rPr lang="fr-FR" sz="3200" b="1" kern="1200" dirty="0">
                          <a:solidFill>
                            <a:prstClr val="white"/>
                          </a:solidFill>
                          <a:latin typeface="Book Antiqua" pitchFamily="18" charset="0"/>
                          <a:ea typeface="+mn-ea"/>
                          <a:cs typeface="+mn-cs"/>
                        </a:rPr>
                        <a:t>Dans l'Eglise vraie qui dure</a:t>
                      </a:r>
                    </a:p>
                    <a:p>
                      <a:pPr algn="l"/>
                      <a:r>
                        <a:rPr lang="fr-FR" sz="3200" b="1" kern="1200" dirty="0">
                          <a:solidFill>
                            <a:prstClr val="white"/>
                          </a:solidFill>
                          <a:latin typeface="Book Antiqua" pitchFamily="18" charset="0"/>
                          <a:ea typeface="+mn-ea"/>
                          <a:cs typeface="+mn-cs"/>
                        </a:rPr>
                        <a:t>Recueilli, vêtu de bure</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في كنيسة </a:t>
                      </a:r>
                      <a:r>
                        <a:rPr lang="ar-EG" sz="4000" b="0" kern="1200" dirty="0" err="1">
                          <a:solidFill>
                            <a:prstClr val="white"/>
                          </a:solidFill>
                          <a:latin typeface="+mn-lt"/>
                          <a:ea typeface="+mn-ea"/>
                          <a:cs typeface="+mn-cs"/>
                        </a:rPr>
                        <a:t>الأبكار</a:t>
                      </a:r>
                      <a:r>
                        <a:rPr lang="ar-EG" sz="4000" b="0" kern="1200" dirty="0">
                          <a:solidFill>
                            <a:prstClr val="white"/>
                          </a:solidFill>
                          <a:latin typeface="+mn-lt"/>
                          <a:ea typeface="+mn-ea"/>
                          <a:cs typeface="+mn-cs"/>
                        </a:rPr>
                        <a:t>        </a:t>
                      </a:r>
                    </a:p>
                    <a:p>
                      <a:pPr algn="r" rtl="1"/>
                      <a:r>
                        <a:rPr lang="ar-EG" sz="4000" b="0" kern="1200" dirty="0">
                          <a:solidFill>
                            <a:prstClr val="white"/>
                          </a:solidFill>
                          <a:latin typeface="+mn-lt"/>
                          <a:ea typeface="+mn-ea"/>
                          <a:cs typeface="+mn-cs"/>
                        </a:rPr>
                        <a:t>في مجمع الأطهار        </a:t>
                      </a:r>
                    </a:p>
                    <a:p>
                      <a:pPr algn="r" rtl="1"/>
                      <a:r>
                        <a:rPr lang="ar-EG" sz="4000" b="0" kern="1200" dirty="0">
                          <a:solidFill>
                            <a:prstClr val="white"/>
                          </a:solidFill>
                          <a:latin typeface="+mn-lt"/>
                          <a:ea typeface="+mn-ea"/>
                          <a:cs typeface="+mn-cs"/>
                        </a:rPr>
                        <a:t>قائم بكل وقار</a:t>
                      </a:r>
                    </a:p>
                    <a:p>
                      <a:pPr marL="0" marR="0" indent="0" algn="r" defTabSz="914400" rtl="0" eaLnBrk="1" fontAlgn="auto" latinLnBrk="0" hangingPunct="1">
                        <a:lnSpc>
                          <a:spcPct val="100000"/>
                        </a:lnSpc>
                        <a:spcBef>
                          <a:spcPts val="0"/>
                        </a:spcBef>
                        <a:spcAft>
                          <a:spcPts val="0"/>
                        </a:spcAft>
                        <a:buClrTx/>
                        <a:buSzTx/>
                        <a:buFontTx/>
                        <a:buNone/>
                        <a:tabLst/>
                        <a:defRPr/>
                      </a:pP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p>
                      <a:pPr algn="r"/>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 Il se dresse, glorieux serein</a:t>
                      </a:r>
                    </a:p>
                    <a:p>
                      <a:r>
                        <a:rPr lang="fr-FR" sz="3200" b="1" kern="1200" dirty="0">
                          <a:solidFill>
                            <a:prstClr val="white"/>
                          </a:solidFill>
                          <a:latin typeface="Book Antiqua" pitchFamily="18" charset="0"/>
                          <a:ea typeface="+mn-ea"/>
                          <a:cs typeface="+mn-cs"/>
                        </a:rPr>
                        <a:t>Chantez-le ô Séraphins</a:t>
                      </a:r>
                    </a:p>
                    <a:p>
                      <a:r>
                        <a:rPr lang="fr-FR" sz="3200" b="1" kern="1200" dirty="0">
                          <a:solidFill>
                            <a:prstClr val="white"/>
                          </a:solidFill>
                          <a:latin typeface="Book Antiqua" pitchFamily="18" charset="0"/>
                          <a:ea typeface="+mn-ea"/>
                          <a:cs typeface="+mn-cs"/>
                        </a:rPr>
                        <a:t>Chantez-le, si humble et saint</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قائم بمجد عظيم        </a:t>
                      </a:r>
                    </a:p>
                    <a:p>
                      <a:pPr algn="r" rtl="1"/>
                      <a:r>
                        <a:rPr lang="ar-EG" sz="4000" b="0" kern="1200" dirty="0">
                          <a:solidFill>
                            <a:prstClr val="white"/>
                          </a:solidFill>
                          <a:latin typeface="+mn-lt"/>
                          <a:ea typeface="+mn-ea"/>
                          <a:cs typeface="+mn-cs"/>
                        </a:rPr>
                        <a:t>مع لباس </a:t>
                      </a:r>
                      <a:r>
                        <a:rPr lang="ar-EG" sz="4000" b="0" kern="1200" dirty="0" err="1">
                          <a:solidFill>
                            <a:prstClr val="white"/>
                          </a:solidFill>
                          <a:latin typeface="+mn-lt"/>
                          <a:ea typeface="+mn-ea"/>
                          <a:cs typeface="+mn-cs"/>
                        </a:rPr>
                        <a:t>الأسكيم</a:t>
                      </a:r>
                      <a:r>
                        <a:rPr lang="ar-EG" sz="4000" b="0" kern="1200" dirty="0">
                          <a:solidFill>
                            <a:prstClr val="white"/>
                          </a:solidFill>
                          <a:latin typeface="+mn-lt"/>
                          <a:ea typeface="+mn-ea"/>
                          <a:cs typeface="+mn-cs"/>
                        </a:rPr>
                        <a:t>         </a:t>
                      </a:r>
                    </a:p>
                    <a:p>
                      <a:pPr algn="r" rtl="1"/>
                      <a:r>
                        <a:rPr lang="ar-EG" sz="4000" b="0" kern="1200" dirty="0">
                          <a:solidFill>
                            <a:prstClr val="white"/>
                          </a:solidFill>
                          <a:latin typeface="+mn-lt"/>
                          <a:ea typeface="+mn-ea"/>
                          <a:cs typeface="+mn-cs"/>
                        </a:rPr>
                        <a:t>في طقس </a:t>
                      </a:r>
                      <a:r>
                        <a:rPr lang="ar-EG" sz="4000" b="0" kern="1200" dirty="0" err="1">
                          <a:solidFill>
                            <a:prstClr val="white"/>
                          </a:solidFill>
                          <a:latin typeface="+mn-lt"/>
                          <a:ea typeface="+mn-ea"/>
                          <a:cs typeface="+mn-cs"/>
                        </a:rPr>
                        <a:t>السارافيم</a:t>
                      </a:r>
                      <a:endParaRPr lang="ar-EG" sz="4000" b="0" kern="1200" dirty="0">
                        <a:solidFill>
                          <a:prstClr val="white"/>
                        </a:solidFill>
                        <a:latin typeface="+mn-lt"/>
                        <a:ea typeface="+mn-ea"/>
                        <a:cs typeface="+mn-cs"/>
                      </a:endParaRP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C5AB8FA7-6C0E-280A-C263-62321C83C2B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Saint Antoine</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31F6F30F-D1C4-D29A-FA14-CB317303A1B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31309715"/>
      </p:ext>
    </p:extLst>
  </p:cSld>
  <p:clrMapOvr>
    <a:masterClrMapping/>
  </p:clrMapOvr>
  <p:transition/>
</p:sld>
</file>

<file path=ppt/slides/slide82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05512688"/>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134813">
                  <a:extLst>
                    <a:ext uri="{9D8B030D-6E8A-4147-A177-3AD203B41FA5}">
                      <a16:colId xmlns:a16="http://schemas.microsoft.com/office/drawing/2014/main" val="20000"/>
                    </a:ext>
                  </a:extLst>
                </a:gridCol>
                <a:gridCol w="5112343">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 Ses prières spirituelles</a:t>
                      </a:r>
                    </a:p>
                    <a:p>
                      <a:pPr algn="l"/>
                      <a:r>
                        <a:rPr lang="fr-FR" sz="3200" b="1" kern="1200" dirty="0">
                          <a:solidFill>
                            <a:prstClr val="white"/>
                          </a:solidFill>
                          <a:latin typeface="Book Antiqua" pitchFamily="18" charset="0"/>
                          <a:ea typeface="+mn-ea"/>
                          <a:cs typeface="+mn-cs"/>
                        </a:rPr>
                        <a:t>Sa mystique pure et belle</a:t>
                      </a:r>
                    </a:p>
                    <a:p>
                      <a:pPr algn="l"/>
                      <a:r>
                        <a:rPr lang="fr-FR" sz="3200" b="1" kern="1200" dirty="0">
                          <a:solidFill>
                            <a:prstClr val="white"/>
                          </a:solidFill>
                          <a:latin typeface="Book Antiqua" pitchFamily="18" charset="0"/>
                          <a:ea typeface="+mn-ea"/>
                          <a:cs typeface="+mn-cs"/>
                        </a:rPr>
                        <a:t>Au désert, se renouvellent</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 بصلاة روحانية        </a:t>
                      </a:r>
                    </a:p>
                    <a:p>
                      <a:pPr algn="r" rtl="1"/>
                      <a:r>
                        <a:rPr lang="ar-EG" sz="4000" b="0" kern="1200" dirty="0">
                          <a:solidFill>
                            <a:prstClr val="white"/>
                          </a:solidFill>
                          <a:latin typeface="+mn-lt"/>
                          <a:ea typeface="+mn-ea"/>
                          <a:cs typeface="+mn-cs"/>
                        </a:rPr>
                        <a:t>بحياة إلهية       </a:t>
                      </a:r>
                    </a:p>
                    <a:p>
                      <a:pPr algn="r" rtl="1"/>
                      <a:r>
                        <a:rPr lang="ar-EG" sz="4000" b="0" kern="1200" dirty="0">
                          <a:solidFill>
                            <a:prstClr val="white"/>
                          </a:solidFill>
                          <a:latin typeface="+mn-lt"/>
                          <a:ea typeface="+mn-ea"/>
                          <a:cs typeface="+mn-cs"/>
                        </a:rPr>
                        <a:t> دشنت البرية</a:t>
                      </a: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4. En prière avec ferveur</a:t>
                      </a:r>
                    </a:p>
                    <a:p>
                      <a:r>
                        <a:rPr lang="fr-FR" sz="3200" b="1" kern="1200" dirty="0">
                          <a:solidFill>
                            <a:prstClr val="white"/>
                          </a:solidFill>
                          <a:latin typeface="Book Antiqua" pitchFamily="18" charset="0"/>
                          <a:ea typeface="+mn-ea"/>
                          <a:cs typeface="+mn-cs"/>
                        </a:rPr>
                        <a:t>Il se prosternait en pleurs</a:t>
                      </a:r>
                    </a:p>
                    <a:p>
                      <a:r>
                        <a:rPr lang="fr-FR" sz="3200" b="1" kern="1200" dirty="0">
                          <a:solidFill>
                            <a:prstClr val="white"/>
                          </a:solidFill>
                          <a:latin typeface="Book Antiqua" pitchFamily="18" charset="0"/>
                          <a:ea typeface="+mn-ea"/>
                          <a:cs typeface="+mn-cs"/>
                        </a:rPr>
                        <a:t>Sans jamais compter les heures</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 بجهاد في الصلوات        </a:t>
                      </a:r>
                    </a:p>
                    <a:p>
                      <a:pPr algn="r" rtl="1"/>
                      <a:r>
                        <a:rPr lang="ar-EG" sz="4000" b="0" kern="1200" dirty="0">
                          <a:solidFill>
                            <a:prstClr val="white"/>
                          </a:solidFill>
                          <a:latin typeface="+mn-lt"/>
                          <a:ea typeface="+mn-ea"/>
                          <a:cs typeface="+mn-cs"/>
                        </a:rPr>
                        <a:t>عشرات السنوات       </a:t>
                      </a:r>
                    </a:p>
                    <a:p>
                      <a:pPr algn="r" rtl="1"/>
                      <a:r>
                        <a:rPr lang="ar-EG" sz="4000" b="0" kern="1200" dirty="0">
                          <a:solidFill>
                            <a:prstClr val="white"/>
                          </a:solidFill>
                          <a:latin typeface="+mn-lt"/>
                          <a:ea typeface="+mn-ea"/>
                          <a:cs typeface="+mn-cs"/>
                        </a:rPr>
                        <a:t> بدموع في </a:t>
                      </a:r>
                      <a:r>
                        <a:rPr lang="ar-EG" sz="4000" b="0" kern="1200" dirty="0" err="1">
                          <a:solidFill>
                            <a:prstClr val="white"/>
                          </a:solidFill>
                          <a:latin typeface="+mn-lt"/>
                          <a:ea typeface="+mn-ea"/>
                          <a:cs typeface="+mn-cs"/>
                        </a:rPr>
                        <a:t>الميطانيات</a:t>
                      </a:r>
                      <a:endParaRPr lang="ar-EG" sz="4000" b="0" kern="1200" dirty="0">
                        <a:solidFill>
                          <a:prstClr val="white"/>
                        </a:solidFill>
                        <a:latin typeface="+mn-lt"/>
                        <a:ea typeface="+mn-ea"/>
                        <a:cs typeface="+mn-cs"/>
                      </a:endParaRP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2E01D79B-499F-31C0-8789-0692A9479AF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Saint Antoine</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0B526975-9AB7-22B8-AF8A-40AC857E85A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12402148"/>
      </p:ext>
    </p:extLst>
  </p:cSld>
  <p:clrMapOvr>
    <a:masterClrMapping/>
  </p:clrMapOvr>
  <p:transition/>
</p:sld>
</file>

<file path=ppt/slides/slide82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078164619"/>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227764">
                  <a:extLst>
                    <a:ext uri="{9D8B030D-6E8A-4147-A177-3AD203B41FA5}">
                      <a16:colId xmlns:a16="http://schemas.microsoft.com/office/drawing/2014/main" val="20000"/>
                    </a:ext>
                  </a:extLst>
                </a:gridCol>
                <a:gridCol w="5019392">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5. Jeûnes et adoration</a:t>
                      </a:r>
                    </a:p>
                    <a:p>
                      <a:pPr algn="l"/>
                      <a:r>
                        <a:rPr lang="fr-FR" sz="3200" b="1" kern="1200" dirty="0">
                          <a:solidFill>
                            <a:prstClr val="white"/>
                          </a:solidFill>
                          <a:latin typeface="Book Antiqua" pitchFamily="18" charset="0"/>
                          <a:ea typeface="+mn-ea"/>
                          <a:cs typeface="+mn-cs"/>
                        </a:rPr>
                        <a:t>Veilles et contemplation</a:t>
                      </a:r>
                    </a:p>
                    <a:p>
                      <a:pPr algn="l"/>
                      <a:r>
                        <a:rPr lang="fr-FR" sz="3200" b="1" kern="1200" dirty="0">
                          <a:solidFill>
                            <a:prstClr val="white"/>
                          </a:solidFill>
                          <a:latin typeface="Book Antiqua" pitchFamily="18" charset="0"/>
                          <a:ea typeface="+mn-ea"/>
                          <a:cs typeface="+mn-cs"/>
                        </a:rPr>
                        <a:t>Temps qui passe, vénération</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بنسك في الأصوام        </a:t>
                      </a:r>
                    </a:p>
                    <a:p>
                      <a:pPr algn="r" rtl="1"/>
                      <a:r>
                        <a:rPr lang="ar-EG" sz="4000" b="0" kern="1200" dirty="0">
                          <a:solidFill>
                            <a:prstClr val="white"/>
                          </a:solidFill>
                          <a:latin typeface="+mn-lt"/>
                          <a:ea typeface="+mn-ea"/>
                          <a:cs typeface="+mn-cs"/>
                        </a:rPr>
                        <a:t>إلى مدى الأيام         </a:t>
                      </a:r>
                    </a:p>
                    <a:p>
                      <a:pPr algn="r" rtl="1"/>
                      <a:r>
                        <a:rPr lang="ar-EG" sz="4000" b="0" kern="1200" dirty="0">
                          <a:solidFill>
                            <a:prstClr val="white"/>
                          </a:solidFill>
                          <a:latin typeface="+mn-lt"/>
                          <a:ea typeface="+mn-ea"/>
                          <a:cs typeface="+mn-cs"/>
                        </a:rPr>
                        <a:t>بنفس لا تنام</a:t>
                      </a: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6. C'est l'extrême dénuement</a:t>
                      </a:r>
                    </a:p>
                    <a:p>
                      <a:r>
                        <a:rPr lang="fr-FR" sz="3200" b="1" kern="1200" dirty="0">
                          <a:solidFill>
                            <a:prstClr val="white"/>
                          </a:solidFill>
                          <a:latin typeface="Book Antiqua" pitchFamily="18" charset="0"/>
                          <a:ea typeface="+mn-ea"/>
                          <a:cs typeface="+mn-cs"/>
                        </a:rPr>
                        <a:t>Ton amour pour Dieu, constant</a:t>
                      </a:r>
                    </a:p>
                    <a:p>
                      <a:r>
                        <a:rPr lang="fr-FR" sz="3200" b="1" kern="1200" dirty="0">
                          <a:solidFill>
                            <a:prstClr val="white"/>
                          </a:solidFill>
                          <a:latin typeface="Book Antiqua" pitchFamily="18" charset="0"/>
                          <a:ea typeface="+mn-ea"/>
                          <a:cs typeface="+mn-cs"/>
                        </a:rPr>
                        <a:t>Tu médites tout le temps</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بزهد في اللذات        </a:t>
                      </a:r>
                    </a:p>
                    <a:p>
                      <a:pPr algn="r" rtl="1"/>
                      <a:r>
                        <a:rPr lang="ar-EG" sz="4000" b="0" kern="1200" dirty="0" err="1">
                          <a:solidFill>
                            <a:prstClr val="white"/>
                          </a:solidFill>
                          <a:latin typeface="+mn-lt"/>
                          <a:ea typeface="+mn-ea"/>
                          <a:cs typeface="+mn-cs"/>
                        </a:rPr>
                        <a:t>بهذيذ</a:t>
                      </a:r>
                      <a:r>
                        <a:rPr lang="ar-EG" sz="4000" b="0" kern="1200" dirty="0">
                          <a:solidFill>
                            <a:prstClr val="white"/>
                          </a:solidFill>
                          <a:latin typeface="+mn-lt"/>
                          <a:ea typeface="+mn-ea"/>
                          <a:cs typeface="+mn-cs"/>
                        </a:rPr>
                        <a:t> في الإلهيات        </a:t>
                      </a:r>
                    </a:p>
                    <a:p>
                      <a:pPr algn="r" rtl="1"/>
                      <a:r>
                        <a:rPr lang="ar-EG" sz="4000" b="0" kern="1200" dirty="0">
                          <a:solidFill>
                            <a:prstClr val="white"/>
                          </a:solidFill>
                          <a:latin typeface="+mn-lt"/>
                          <a:ea typeface="+mn-ea"/>
                          <a:cs typeface="+mn-cs"/>
                        </a:rPr>
                        <a:t>وتأمل في الروحيات</a:t>
                      </a: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FA3E9241-5F30-BA25-D43F-E404BBD1603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Saint Antoine</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21663E6D-7CB8-621F-5DC5-B8DA3D352CE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83891229"/>
      </p:ext>
    </p:extLst>
  </p:cSld>
  <p:clrMapOvr>
    <a:masterClrMapping/>
  </p:clrMapOvr>
  <p:transition/>
</p:sld>
</file>

<file path=ppt/slides/slide82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264682902"/>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227764">
                  <a:extLst>
                    <a:ext uri="{9D8B030D-6E8A-4147-A177-3AD203B41FA5}">
                      <a16:colId xmlns:a16="http://schemas.microsoft.com/office/drawing/2014/main" val="20000"/>
                    </a:ext>
                  </a:extLst>
                </a:gridCol>
                <a:gridCol w="5019392">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7. C’est Elie qui vit en toi</a:t>
                      </a:r>
                    </a:p>
                    <a:p>
                      <a:pPr algn="l"/>
                      <a:r>
                        <a:rPr lang="fr-FR" sz="3200" b="1" kern="1200" dirty="0">
                          <a:solidFill>
                            <a:prstClr val="white"/>
                          </a:solidFill>
                          <a:latin typeface="Book Antiqua" pitchFamily="18" charset="0"/>
                          <a:ea typeface="+mn-ea"/>
                          <a:cs typeface="+mn-cs"/>
                        </a:rPr>
                        <a:t>Ta douceur pleine de joie</a:t>
                      </a:r>
                    </a:p>
                    <a:p>
                      <a:pPr algn="l"/>
                      <a:r>
                        <a:rPr lang="fr-FR" sz="3200" b="1" kern="1200" dirty="0">
                          <a:solidFill>
                            <a:prstClr val="white"/>
                          </a:solidFill>
                          <a:latin typeface="Book Antiqua" pitchFamily="18" charset="0"/>
                          <a:ea typeface="+mn-ea"/>
                          <a:cs typeface="+mn-cs"/>
                        </a:rPr>
                        <a:t>De Saint Jean, tu as la Foi</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err="1">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أُعطيت روح إيليا        </a:t>
                      </a:r>
                    </a:p>
                    <a:p>
                      <a:pPr algn="r" rtl="1"/>
                      <a:r>
                        <a:rPr lang="ar-EG" sz="4000" b="0" kern="1200" dirty="0">
                          <a:solidFill>
                            <a:prstClr val="white"/>
                          </a:solidFill>
                          <a:latin typeface="+mn-lt"/>
                          <a:ea typeface="+mn-ea"/>
                          <a:cs typeface="+mn-cs"/>
                        </a:rPr>
                        <a:t>وحنة </a:t>
                      </a:r>
                      <a:r>
                        <a:rPr lang="ar-EG" sz="4000" b="0" kern="1200" dirty="0" err="1">
                          <a:solidFill>
                            <a:prstClr val="white"/>
                          </a:solidFill>
                          <a:latin typeface="+mn-lt"/>
                          <a:ea typeface="+mn-ea"/>
                          <a:cs typeface="+mn-cs"/>
                        </a:rPr>
                        <a:t>النبية</a:t>
                      </a:r>
                      <a:r>
                        <a:rPr lang="ar-EG" sz="4000" b="0" kern="1200" dirty="0">
                          <a:solidFill>
                            <a:prstClr val="white"/>
                          </a:solidFill>
                          <a:latin typeface="+mn-lt"/>
                          <a:ea typeface="+mn-ea"/>
                          <a:cs typeface="+mn-cs"/>
                        </a:rPr>
                        <a:t>        </a:t>
                      </a:r>
                    </a:p>
                    <a:p>
                      <a:pPr algn="r" rtl="1"/>
                      <a:r>
                        <a:rPr lang="ar-EG" sz="4000" b="0" kern="1200" dirty="0">
                          <a:solidFill>
                            <a:prstClr val="white"/>
                          </a:solidFill>
                          <a:latin typeface="+mn-lt"/>
                          <a:ea typeface="+mn-ea"/>
                          <a:cs typeface="+mn-cs"/>
                        </a:rPr>
                        <a:t>ويوحنا ابن ذكريا</a:t>
                      </a: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8. Ton </a:t>
                      </a:r>
                      <a:r>
                        <a:rPr lang="fr-FR" sz="3200" b="1" kern="1200" dirty="0" err="1">
                          <a:solidFill>
                            <a:prstClr val="white"/>
                          </a:solidFill>
                          <a:latin typeface="Book Antiqua" pitchFamily="18" charset="0"/>
                          <a:ea typeface="+mn-ea"/>
                          <a:cs typeface="+mn-cs"/>
                        </a:rPr>
                        <a:t>coeur</a:t>
                      </a:r>
                      <a:r>
                        <a:rPr lang="fr-FR" sz="3200" b="1" kern="1200" dirty="0">
                          <a:solidFill>
                            <a:prstClr val="white"/>
                          </a:solidFill>
                          <a:latin typeface="Book Antiqua" pitchFamily="18" charset="0"/>
                          <a:ea typeface="+mn-ea"/>
                          <a:cs typeface="+mn-cs"/>
                        </a:rPr>
                        <a:t> pur a effrayé</a:t>
                      </a:r>
                    </a:p>
                    <a:p>
                      <a:r>
                        <a:rPr lang="fr-FR" sz="3200" b="1" kern="1200" dirty="0">
                          <a:solidFill>
                            <a:prstClr val="white"/>
                          </a:solidFill>
                          <a:latin typeface="Book Antiqua" pitchFamily="18" charset="0"/>
                          <a:ea typeface="+mn-ea"/>
                          <a:cs typeface="+mn-cs"/>
                        </a:rPr>
                        <a:t>Les démons tous déchaînés</a:t>
                      </a:r>
                    </a:p>
                    <a:p>
                      <a:r>
                        <a:rPr lang="fr-FR" sz="3200" b="1" kern="1200" dirty="0">
                          <a:solidFill>
                            <a:prstClr val="white"/>
                          </a:solidFill>
                          <a:latin typeface="Book Antiqua" pitchFamily="18" charset="0"/>
                          <a:ea typeface="+mn-ea"/>
                          <a:cs typeface="+mn-cs"/>
                        </a:rPr>
                        <a:t>Tes prières les ont chassés</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 أرِتاعَ الشياطين        </a:t>
                      </a:r>
                    </a:p>
                    <a:p>
                      <a:pPr algn="r" rtl="1"/>
                      <a:r>
                        <a:rPr lang="ar-EG" sz="4000" b="0" kern="1200" dirty="0">
                          <a:solidFill>
                            <a:prstClr val="white"/>
                          </a:solidFill>
                          <a:latin typeface="+mn-lt"/>
                          <a:ea typeface="+mn-ea"/>
                          <a:cs typeface="+mn-cs"/>
                        </a:rPr>
                        <a:t>من قلبِكَ الأمين        </a:t>
                      </a:r>
                    </a:p>
                    <a:p>
                      <a:pPr algn="r" rtl="1"/>
                      <a:r>
                        <a:rPr lang="ar-EG" sz="4000" b="0" kern="1200" dirty="0">
                          <a:solidFill>
                            <a:prstClr val="white"/>
                          </a:solidFill>
                          <a:latin typeface="+mn-lt"/>
                          <a:ea typeface="+mn-ea"/>
                          <a:cs typeface="+mn-cs"/>
                        </a:rPr>
                        <a:t>وصلاتك كل حين</a:t>
                      </a: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010461F9-BDBE-83CE-E521-7C0BE4F70DE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Saint Antoine</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C8E84327-F29A-296A-DC34-1B5A4ED2F64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90816052"/>
      </p:ext>
    </p:extLst>
  </p:cSld>
  <p:clrMapOvr>
    <a:masterClrMapping/>
  </p:clrMapOvr>
  <p:transition/>
</p:sld>
</file>

<file path=ppt/slides/slide8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004759255"/>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7064330">
                  <a:extLst>
                    <a:ext uri="{9D8B030D-6E8A-4147-A177-3AD203B41FA5}">
                      <a16:colId xmlns:a16="http://schemas.microsoft.com/office/drawing/2014/main" val="20000"/>
                    </a:ext>
                  </a:extLst>
                </a:gridCol>
                <a:gridCol w="4182826">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21. Alléluia ! Glorifiez</a:t>
                      </a:r>
                    </a:p>
                    <a:p>
                      <a:pPr algn="l"/>
                      <a:r>
                        <a:rPr lang="fr-FR" sz="3200" b="1" kern="1200" dirty="0">
                          <a:solidFill>
                            <a:prstClr val="white"/>
                          </a:solidFill>
                          <a:latin typeface="Book Antiqua" pitchFamily="18" charset="0"/>
                          <a:ea typeface="+mn-ea"/>
                          <a:cs typeface="+mn-cs"/>
                        </a:rPr>
                        <a:t>Dieu Puissant, vous bénirez</a:t>
                      </a:r>
                    </a:p>
                    <a:p>
                      <a:pPr algn="l"/>
                      <a:r>
                        <a:rPr lang="fr-FR" sz="3200" b="1" kern="1200" dirty="0">
                          <a:solidFill>
                            <a:prstClr val="white"/>
                          </a:solidFill>
                          <a:latin typeface="Book Antiqua" pitchFamily="18" charset="0"/>
                          <a:ea typeface="+mn-ea"/>
                          <a:cs typeface="+mn-cs"/>
                        </a:rPr>
                        <a:t>Et son Nom, commémorez</a:t>
                      </a:r>
                    </a:p>
                    <a:p>
                      <a:pPr algn="l"/>
                      <a:r>
                        <a:rPr lang="fr-FR" sz="3200" b="1" kern="1200" dirty="0">
                          <a:solidFill>
                            <a:prstClr val="white"/>
                          </a:solidFill>
                          <a:latin typeface="Book Antiqua" pitchFamily="18" charset="0"/>
                          <a:ea typeface="+mn-ea"/>
                          <a:cs typeface="+mn-cs"/>
                        </a:rPr>
                        <a:t>Amen Alléluia</a:t>
                      </a:r>
                    </a:p>
                  </a:txBody>
                  <a:tcPr/>
                </a:tc>
                <a:tc>
                  <a:txBody>
                    <a:bodyPr/>
                    <a:lstStyle/>
                    <a:p>
                      <a:pPr algn="r" rtl="1"/>
                      <a:r>
                        <a:rPr lang="ar-EG" sz="4000" b="0" kern="1200" dirty="0" err="1">
                          <a:solidFill>
                            <a:prstClr val="white"/>
                          </a:solidFill>
                          <a:latin typeface="+mn-lt"/>
                          <a:ea typeface="+mn-ea"/>
                          <a:cs typeface="+mn-cs"/>
                        </a:rPr>
                        <a:t>الليلويا</a:t>
                      </a:r>
                      <a:r>
                        <a:rPr lang="ar-EG" sz="4000" b="0" kern="1200" dirty="0">
                          <a:solidFill>
                            <a:prstClr val="white"/>
                          </a:solidFill>
                          <a:latin typeface="+mn-lt"/>
                          <a:ea typeface="+mn-ea"/>
                          <a:cs typeface="+mn-cs"/>
                        </a:rPr>
                        <a:t> تمجيد</a:t>
                      </a:r>
                    </a:p>
                    <a:p>
                      <a:pPr algn="r" rtl="1"/>
                      <a:r>
                        <a:rPr lang="ar-EG" sz="4000" b="0" kern="1200" dirty="0">
                          <a:solidFill>
                            <a:prstClr val="white"/>
                          </a:solidFill>
                          <a:latin typeface="+mn-lt"/>
                          <a:ea typeface="+mn-ea"/>
                          <a:cs typeface="+mn-cs"/>
                        </a:rPr>
                        <a:t>لإله عظيم مجيد</a:t>
                      </a:r>
                    </a:p>
                    <a:p>
                      <a:pPr algn="r" rtl="1"/>
                      <a:r>
                        <a:rPr lang="ar-EG" sz="4000" b="0" kern="1200" dirty="0">
                          <a:solidFill>
                            <a:prstClr val="white"/>
                          </a:solidFill>
                          <a:latin typeface="+mn-lt"/>
                          <a:ea typeface="+mn-ea"/>
                          <a:cs typeface="+mn-cs"/>
                        </a:rPr>
                        <a:t>يليق</a:t>
                      </a:r>
                      <a:r>
                        <a:rPr lang="ar-EG" sz="4000" b="0" kern="1200" baseline="0" dirty="0">
                          <a:solidFill>
                            <a:prstClr val="white"/>
                          </a:solidFill>
                          <a:latin typeface="+mn-lt"/>
                          <a:ea typeface="+mn-ea"/>
                          <a:cs typeface="+mn-cs"/>
                        </a:rPr>
                        <a:t> </a:t>
                      </a:r>
                      <a:r>
                        <a:rPr lang="ar-EG" sz="4000" b="0" kern="1200" baseline="0" dirty="0" err="1">
                          <a:solidFill>
                            <a:prstClr val="white"/>
                          </a:solidFill>
                          <a:latin typeface="+mn-lt"/>
                          <a:ea typeface="+mn-ea"/>
                          <a:cs typeface="+mn-cs"/>
                        </a:rPr>
                        <a:t>به</a:t>
                      </a:r>
                      <a:r>
                        <a:rPr lang="ar-EG" sz="4000" b="0" kern="1200" baseline="0" dirty="0">
                          <a:solidFill>
                            <a:prstClr val="white"/>
                          </a:solidFill>
                          <a:latin typeface="+mn-lt"/>
                          <a:ea typeface="+mn-ea"/>
                          <a:cs typeface="+mn-cs"/>
                        </a:rPr>
                        <a:t> النشيد</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r>
                        <a:rPr lang="ar-EG" sz="4000" b="0" kern="1200" dirty="0">
                          <a:solidFill>
                            <a:prstClr val="white"/>
                          </a:solidFill>
                          <a:latin typeface="+mn-lt"/>
                          <a:ea typeface="+mn-ea"/>
                          <a:cs typeface="+mn-cs"/>
                        </a:rPr>
                        <a:t> </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22. Alléluia ! Pureté</a:t>
                      </a:r>
                    </a:p>
                    <a:p>
                      <a:r>
                        <a:rPr lang="fr-FR" sz="3200" b="1" kern="1200" dirty="0">
                          <a:solidFill>
                            <a:prstClr val="white"/>
                          </a:solidFill>
                          <a:latin typeface="Book Antiqua" pitchFamily="18" charset="0"/>
                          <a:ea typeface="+mn-ea"/>
                          <a:cs typeface="+mn-cs"/>
                        </a:rPr>
                        <a:t>Par ce chant, nous sommes comblés</a:t>
                      </a:r>
                    </a:p>
                    <a:p>
                      <a:r>
                        <a:rPr lang="fr-FR" sz="3200" b="1" kern="1200" dirty="0">
                          <a:solidFill>
                            <a:prstClr val="white"/>
                          </a:solidFill>
                          <a:latin typeface="Book Antiqua" pitchFamily="18" charset="0"/>
                          <a:ea typeface="+mn-ea"/>
                          <a:cs typeface="+mn-cs"/>
                        </a:rPr>
                        <a:t>Par milliers, vous répétez</a:t>
                      </a:r>
                    </a:p>
                    <a:p>
                      <a:r>
                        <a:rPr lang="fr-FR" sz="3200" b="1" kern="1200" dirty="0">
                          <a:solidFill>
                            <a:prstClr val="white"/>
                          </a:solidFill>
                          <a:latin typeface="Book Antiqua" pitchFamily="18" charset="0"/>
                          <a:ea typeface="+mn-ea"/>
                          <a:cs typeface="+mn-cs"/>
                        </a:rPr>
                        <a:t>Amen Alléluia</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err="1">
                          <a:solidFill>
                            <a:prstClr val="white"/>
                          </a:solidFill>
                          <a:latin typeface="+mn-lt"/>
                          <a:ea typeface="+mn-ea"/>
                          <a:cs typeface="+mn-cs"/>
                        </a:rPr>
                        <a:t>الليلويا</a:t>
                      </a:r>
                      <a:r>
                        <a:rPr lang="ar-EG" sz="4000" b="0" kern="1200" dirty="0">
                          <a:solidFill>
                            <a:prstClr val="white"/>
                          </a:solidFill>
                          <a:latin typeface="+mn-lt"/>
                          <a:ea typeface="+mn-ea"/>
                          <a:cs typeface="+mn-cs"/>
                        </a:rPr>
                        <a:t> تنزيه</a:t>
                      </a:r>
                    </a:p>
                    <a:p>
                      <a:pPr algn="r" rtl="1"/>
                      <a:r>
                        <a:rPr lang="ar-EG" sz="4000" b="0" kern="1200" dirty="0">
                          <a:solidFill>
                            <a:prstClr val="white"/>
                          </a:solidFill>
                          <a:latin typeface="+mn-lt"/>
                          <a:ea typeface="+mn-ea"/>
                          <a:cs typeface="+mn-cs"/>
                        </a:rPr>
                        <a:t>وقائلها يكفيه</a:t>
                      </a:r>
                    </a:p>
                    <a:p>
                      <a:pPr algn="r" rtl="1"/>
                      <a:r>
                        <a:rPr lang="ar-EG" sz="4000" b="0" kern="1200" dirty="0">
                          <a:solidFill>
                            <a:prstClr val="white"/>
                          </a:solidFill>
                          <a:latin typeface="+mn-lt"/>
                          <a:ea typeface="+mn-ea"/>
                          <a:cs typeface="+mn-cs"/>
                        </a:rPr>
                        <a:t>يقول ألفين بفيه</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B3D5086E-5E78-B799-285E-2F90EBD98D3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`o :</a:t>
            </a:r>
            <a:r>
              <a:rPr lang="fr-FR" sz="1600" dirty="0" err="1">
                <a:solidFill>
                  <a:prstClr val="white"/>
                </a:solidFill>
                <a:latin typeface="CS Avva Shenouda" pitchFamily="34" charset="0"/>
              </a:rPr>
              <a:t>eoc</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797E196A-55D0-36B3-E73A-913A4990E28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33929170"/>
      </p:ext>
    </p:extLst>
  </p:cSld>
  <p:clrMapOvr>
    <a:masterClrMapping/>
  </p:clrMapOvr>
</p:sld>
</file>

<file path=ppt/slides/slide83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448098195"/>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227764">
                  <a:extLst>
                    <a:ext uri="{9D8B030D-6E8A-4147-A177-3AD203B41FA5}">
                      <a16:colId xmlns:a16="http://schemas.microsoft.com/office/drawing/2014/main" val="20000"/>
                    </a:ext>
                  </a:extLst>
                </a:gridCol>
                <a:gridCol w="5019392">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9. Les démons t'ont poursuivi</a:t>
                      </a:r>
                    </a:p>
                    <a:p>
                      <a:pPr algn="l"/>
                      <a:r>
                        <a:rPr lang="fr-FR" sz="3200" b="1" kern="1200" dirty="0">
                          <a:solidFill>
                            <a:prstClr val="white"/>
                          </a:solidFill>
                          <a:latin typeface="Book Antiqua" pitchFamily="18" charset="0"/>
                          <a:ea typeface="+mn-ea"/>
                          <a:cs typeface="+mn-cs"/>
                        </a:rPr>
                        <a:t>Et furieux, t'ont assailli</a:t>
                      </a:r>
                    </a:p>
                    <a:p>
                      <a:pPr algn="l"/>
                      <a:r>
                        <a:rPr lang="fr-FR" sz="3200" b="1" kern="1200" dirty="0">
                          <a:solidFill>
                            <a:prstClr val="white"/>
                          </a:solidFill>
                          <a:latin typeface="Book Antiqua" pitchFamily="18" charset="0"/>
                          <a:ea typeface="+mn-ea"/>
                          <a:cs typeface="+mn-cs"/>
                        </a:rPr>
                        <a:t>Ont tendu des pièges, menti</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حاربوك مدة طويلة       </a:t>
                      </a:r>
                    </a:p>
                    <a:p>
                      <a:pPr algn="r" rtl="1"/>
                      <a:r>
                        <a:rPr lang="ar-EG" sz="4000" b="0" kern="1200" dirty="0">
                          <a:solidFill>
                            <a:prstClr val="white"/>
                          </a:solidFill>
                          <a:latin typeface="+mn-lt"/>
                          <a:ea typeface="+mn-ea"/>
                          <a:cs typeface="+mn-cs"/>
                        </a:rPr>
                        <a:t>بذلوا كل وسيلة       </a:t>
                      </a:r>
                    </a:p>
                    <a:p>
                      <a:pPr algn="r" rtl="1"/>
                      <a:r>
                        <a:rPr lang="ar-EG" sz="4000" b="0" kern="1200" dirty="0">
                          <a:solidFill>
                            <a:prstClr val="white"/>
                          </a:solidFill>
                          <a:latin typeface="+mn-lt"/>
                          <a:ea typeface="+mn-ea"/>
                          <a:cs typeface="+mn-cs"/>
                        </a:rPr>
                        <a:t>بكم حيلة وحيلة</a:t>
                      </a: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10. Ils t'ont rappelé ta sœur</a:t>
                      </a:r>
                    </a:p>
                    <a:p>
                      <a:r>
                        <a:rPr lang="fr-FR" sz="3200" b="1" kern="1200" dirty="0">
                          <a:solidFill>
                            <a:prstClr val="white"/>
                          </a:solidFill>
                          <a:latin typeface="Book Antiqua" pitchFamily="18" charset="0"/>
                          <a:ea typeface="+mn-ea"/>
                          <a:cs typeface="+mn-cs"/>
                        </a:rPr>
                        <a:t>Pour encore troubler ton cœur</a:t>
                      </a:r>
                    </a:p>
                    <a:p>
                      <a:r>
                        <a:rPr lang="fr-FR" sz="3200" b="1" kern="1200" dirty="0">
                          <a:solidFill>
                            <a:prstClr val="white"/>
                          </a:solidFill>
                          <a:latin typeface="Book Antiqua" pitchFamily="18" charset="0"/>
                          <a:ea typeface="+mn-ea"/>
                          <a:cs typeface="+mn-cs"/>
                        </a:rPr>
                        <a:t>T’attirer par crainte et peur</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بأُختك ذكروك      </a:t>
                      </a:r>
                    </a:p>
                    <a:p>
                      <a:pPr algn="r" rtl="1"/>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لكيما</a:t>
                      </a:r>
                      <a:r>
                        <a:rPr lang="ar-EG" sz="4000" b="0" kern="1200" dirty="0">
                          <a:solidFill>
                            <a:prstClr val="white"/>
                          </a:solidFill>
                          <a:latin typeface="+mn-lt"/>
                          <a:ea typeface="+mn-ea"/>
                          <a:cs typeface="+mn-cs"/>
                        </a:rPr>
                        <a:t> يقلقوك       </a:t>
                      </a:r>
                    </a:p>
                    <a:p>
                      <a:pPr algn="r" rtl="1"/>
                      <a:r>
                        <a:rPr lang="ar-EG" sz="4000" b="0" kern="1200" dirty="0">
                          <a:solidFill>
                            <a:prstClr val="white"/>
                          </a:solidFill>
                          <a:latin typeface="+mn-lt"/>
                          <a:ea typeface="+mn-ea"/>
                          <a:cs typeface="+mn-cs"/>
                        </a:rPr>
                        <a:t>بهذا ويرجعوك</a:t>
                      </a: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B39B2D20-D996-DEAE-5CD7-7E1C3AE48C2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Saint Antoine</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330C3BFD-D8A2-E79E-EAAA-60A1C3EA5FB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0394665"/>
      </p:ext>
    </p:extLst>
  </p:cSld>
  <p:clrMapOvr>
    <a:masterClrMapping/>
  </p:clrMapOvr>
  <p:transition/>
</p:sld>
</file>

<file path=ppt/slides/slide83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476190601"/>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11. Pièces d'or, pièces d'argent</a:t>
                      </a:r>
                    </a:p>
                    <a:p>
                      <a:pPr algn="l"/>
                      <a:r>
                        <a:rPr lang="fr-FR" sz="3200" b="1" kern="1200" dirty="0">
                          <a:solidFill>
                            <a:prstClr val="white"/>
                          </a:solidFill>
                          <a:latin typeface="Book Antiqua" pitchFamily="18" charset="0"/>
                          <a:ea typeface="+mn-ea"/>
                          <a:cs typeface="+mn-cs"/>
                        </a:rPr>
                        <a:t>Là, dans les sables mouvants</a:t>
                      </a:r>
                    </a:p>
                    <a:p>
                      <a:pPr algn="l"/>
                      <a:r>
                        <a:rPr lang="fr-FR" sz="3200" b="1" kern="1200" dirty="0">
                          <a:solidFill>
                            <a:prstClr val="white"/>
                          </a:solidFill>
                          <a:latin typeface="Book Antiqua" pitchFamily="18" charset="0"/>
                          <a:ea typeface="+mn-ea"/>
                          <a:cs typeface="+mn-cs"/>
                        </a:rPr>
                        <a:t>Brillent sous le soleil brûlant</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 نثروا الدهب والمال      </a:t>
                      </a:r>
                    </a:p>
                    <a:p>
                      <a:pPr algn="r" rtl="1"/>
                      <a:r>
                        <a:rPr lang="ar-EG" sz="4000" b="0" kern="1200" dirty="0">
                          <a:solidFill>
                            <a:prstClr val="white"/>
                          </a:solidFill>
                          <a:latin typeface="+mn-lt"/>
                          <a:ea typeface="+mn-ea"/>
                          <a:cs typeface="+mn-cs"/>
                        </a:rPr>
                        <a:t>أمامك على الجبال       </a:t>
                      </a:r>
                    </a:p>
                    <a:p>
                      <a:pPr algn="r" rtl="1"/>
                      <a:r>
                        <a:rPr lang="ar-EG" sz="4000" b="0" kern="1200" dirty="0">
                          <a:solidFill>
                            <a:prstClr val="white"/>
                          </a:solidFill>
                          <a:latin typeface="+mn-lt"/>
                          <a:ea typeface="+mn-ea"/>
                          <a:cs typeface="+mn-cs"/>
                        </a:rPr>
                        <a:t>يضوي بين الرمال</a:t>
                      </a: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12. Tourmenté puis assiégé</a:t>
                      </a:r>
                    </a:p>
                    <a:p>
                      <a:r>
                        <a:rPr lang="fr-FR" sz="3200" b="1" kern="1200" dirty="0">
                          <a:solidFill>
                            <a:prstClr val="white"/>
                          </a:solidFill>
                          <a:latin typeface="Book Antiqua" pitchFamily="18" charset="0"/>
                          <a:ea typeface="+mn-ea"/>
                          <a:cs typeface="+mn-cs"/>
                        </a:rPr>
                        <a:t>Des visions de femmes troublées</a:t>
                      </a:r>
                    </a:p>
                    <a:p>
                      <a:r>
                        <a:rPr lang="fr-FR" sz="3200" b="1" kern="1200" dirty="0">
                          <a:solidFill>
                            <a:prstClr val="white"/>
                          </a:solidFill>
                          <a:latin typeface="Book Antiqua" pitchFamily="18" charset="0"/>
                          <a:ea typeface="+mn-ea"/>
                          <a:cs typeface="+mn-cs"/>
                        </a:rPr>
                        <a:t>Pour te faire succomber</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 أتوك بطرب وغناء      </a:t>
                      </a:r>
                    </a:p>
                    <a:p>
                      <a:pPr algn="r" rtl="1"/>
                      <a:r>
                        <a:rPr lang="ar-EG" sz="4000" b="0" kern="1200" dirty="0">
                          <a:solidFill>
                            <a:prstClr val="white"/>
                          </a:solidFill>
                          <a:latin typeface="+mn-lt"/>
                          <a:ea typeface="+mn-ea"/>
                          <a:cs typeface="+mn-cs"/>
                        </a:rPr>
                        <a:t>وصورة للنساء       </a:t>
                      </a:r>
                    </a:p>
                    <a:p>
                      <a:pPr algn="r" rtl="1"/>
                      <a:r>
                        <a:rPr lang="ar-EG" sz="4000" b="0" kern="1200" dirty="0">
                          <a:solidFill>
                            <a:prstClr val="white"/>
                          </a:solidFill>
                          <a:latin typeface="+mn-lt"/>
                          <a:ea typeface="+mn-ea"/>
                          <a:cs typeface="+mn-cs"/>
                        </a:rPr>
                        <a:t>لتسقط في الإغراء</a:t>
                      </a: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3612BC71-9FFF-5AAC-B7DD-E953F6145E1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Saint Antoine</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76B2E9DA-CA83-5A29-B2D9-94867A130C1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44828222"/>
      </p:ext>
    </p:extLst>
  </p:cSld>
  <p:clrMapOvr>
    <a:masterClrMapping/>
  </p:clrMapOvr>
  <p:transition/>
</p:sld>
</file>

<file path=ppt/slides/slide83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801681133"/>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629400">
                  <a:extLst>
                    <a:ext uri="{9D8B030D-6E8A-4147-A177-3AD203B41FA5}">
                      <a16:colId xmlns:a16="http://schemas.microsoft.com/office/drawing/2014/main" val="20000"/>
                    </a:ext>
                  </a:extLst>
                </a:gridCol>
                <a:gridCol w="4617756">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13. Tigres, panthères et lions</a:t>
                      </a:r>
                    </a:p>
                    <a:p>
                      <a:pPr algn="l"/>
                      <a:r>
                        <a:rPr lang="fr-FR" sz="3200" b="1" kern="1200" dirty="0">
                          <a:solidFill>
                            <a:prstClr val="white"/>
                          </a:solidFill>
                          <a:latin typeface="Book Antiqua" pitchFamily="18" charset="0"/>
                          <a:ea typeface="+mn-ea"/>
                          <a:cs typeface="+mn-cs"/>
                        </a:rPr>
                        <a:t>Ils t'assiègent, les démons</a:t>
                      </a:r>
                    </a:p>
                    <a:p>
                      <a:pPr algn="l"/>
                      <a:r>
                        <a:rPr lang="fr-FR" sz="3200" b="1" kern="1200" dirty="0">
                          <a:solidFill>
                            <a:prstClr val="white"/>
                          </a:solidFill>
                          <a:latin typeface="Book Antiqua" pitchFamily="18" charset="0"/>
                          <a:ea typeface="+mn-ea"/>
                          <a:cs typeface="+mn-cs"/>
                        </a:rPr>
                        <a:t>Ils rugissent les félons</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وأتوك بشكل أسود      </a:t>
                      </a:r>
                    </a:p>
                    <a:p>
                      <a:pPr algn="r" rtl="1"/>
                      <a:r>
                        <a:rPr lang="ar-EG" sz="4000" b="0" kern="1200" dirty="0">
                          <a:solidFill>
                            <a:prstClr val="white"/>
                          </a:solidFill>
                          <a:latin typeface="+mn-lt"/>
                          <a:ea typeface="+mn-ea"/>
                          <a:cs typeface="+mn-cs"/>
                        </a:rPr>
                        <a:t>ونمور وفهود       </a:t>
                      </a:r>
                    </a:p>
                    <a:p>
                      <a:pPr algn="r" rtl="1"/>
                      <a:r>
                        <a:rPr lang="ar-EG" sz="4000" b="0" kern="1200" dirty="0">
                          <a:solidFill>
                            <a:prstClr val="white"/>
                          </a:solidFill>
                          <a:latin typeface="+mn-lt"/>
                          <a:ea typeface="+mn-ea"/>
                          <a:cs typeface="+mn-cs"/>
                        </a:rPr>
                        <a:t>بصياح كالرعود</a:t>
                      </a: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3200" b="1" kern="1200" dirty="0">
                          <a:solidFill>
                            <a:prstClr val="white"/>
                          </a:solidFill>
                          <a:latin typeface="Book Antiqua" pitchFamily="18" charset="0"/>
                          <a:ea typeface="+mn-ea"/>
                          <a:cs typeface="+mn-cs"/>
                        </a:rPr>
                        <a:t>14. Sans présomption, tu combats</a:t>
                      </a:r>
                    </a:p>
                    <a:p>
                      <a:pPr marL="0" marR="0" indent="0" algn="l" defTabSz="914400" rtl="0" eaLnBrk="1" fontAlgn="auto" latinLnBrk="0" hangingPunct="1">
                        <a:lnSpc>
                          <a:spcPct val="100000"/>
                        </a:lnSpc>
                        <a:spcBef>
                          <a:spcPts val="0"/>
                        </a:spcBef>
                        <a:spcAft>
                          <a:spcPts val="0"/>
                        </a:spcAft>
                        <a:buClrTx/>
                        <a:buSzTx/>
                        <a:buFontTx/>
                        <a:buNone/>
                        <a:tabLst/>
                        <a:defRPr/>
                      </a:pPr>
                      <a:r>
                        <a:rPr lang="fr-FR" sz="3200" b="1" kern="1200" dirty="0">
                          <a:solidFill>
                            <a:prstClr val="white"/>
                          </a:solidFill>
                          <a:latin typeface="Book Antiqua" pitchFamily="18" charset="0"/>
                          <a:ea typeface="+mn-ea"/>
                          <a:cs typeface="+mn-cs"/>
                        </a:rPr>
                        <a:t>Humblement, tu résistas</a:t>
                      </a:r>
                    </a:p>
                    <a:p>
                      <a:pPr marL="0" marR="0" indent="0" algn="l" defTabSz="914400" rtl="0" eaLnBrk="1" fontAlgn="auto" latinLnBrk="0" hangingPunct="1">
                        <a:lnSpc>
                          <a:spcPct val="100000"/>
                        </a:lnSpc>
                        <a:spcBef>
                          <a:spcPts val="0"/>
                        </a:spcBef>
                        <a:spcAft>
                          <a:spcPts val="0"/>
                        </a:spcAft>
                        <a:buClrTx/>
                        <a:buSzTx/>
                        <a:buFontTx/>
                        <a:buNone/>
                        <a:tabLst/>
                        <a:defRPr/>
                      </a:pPr>
                      <a:r>
                        <a:rPr lang="fr-FR" sz="3200" b="1" kern="1200" dirty="0">
                          <a:solidFill>
                            <a:prstClr val="white"/>
                          </a:solidFill>
                          <a:latin typeface="Book Antiqua" pitchFamily="18" charset="0"/>
                          <a:ea typeface="+mn-ea"/>
                          <a:cs typeface="+mn-cs"/>
                        </a:rPr>
                        <a:t>Humilié, Satan s’en va</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جاءوك بأذاهم      </a:t>
                      </a:r>
                    </a:p>
                    <a:p>
                      <a:pPr algn="r" rtl="1"/>
                      <a:r>
                        <a:rPr lang="ar-EG" sz="4000" b="0" kern="1200" dirty="0">
                          <a:solidFill>
                            <a:prstClr val="white"/>
                          </a:solidFill>
                          <a:latin typeface="+mn-lt"/>
                          <a:ea typeface="+mn-ea"/>
                          <a:cs typeface="+mn-cs"/>
                        </a:rPr>
                        <a:t>لتخاف من رؤياهم       </a:t>
                      </a:r>
                    </a:p>
                    <a:p>
                      <a:pPr algn="r" rtl="1"/>
                      <a:r>
                        <a:rPr lang="ar-EG" sz="4000" b="0" kern="1200" dirty="0">
                          <a:solidFill>
                            <a:prstClr val="white"/>
                          </a:solidFill>
                          <a:latin typeface="+mn-lt"/>
                          <a:ea typeface="+mn-ea"/>
                          <a:cs typeface="+mn-cs"/>
                        </a:rPr>
                        <a:t>تواضعك أخزاهم</a:t>
                      </a: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BE57915A-F3C2-89E0-573D-909C551AC7B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Saint Antoine</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4701B8CE-DEA8-2467-555C-9D535E6E874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35039367"/>
      </p:ext>
    </p:extLst>
  </p:cSld>
  <p:clrMapOvr>
    <a:masterClrMapping/>
  </p:clrMapOvr>
  <p:transition/>
</p:sld>
</file>

<file path=ppt/slides/slide83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239787405"/>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629400">
                  <a:extLst>
                    <a:ext uri="{9D8B030D-6E8A-4147-A177-3AD203B41FA5}">
                      <a16:colId xmlns:a16="http://schemas.microsoft.com/office/drawing/2014/main" val="20000"/>
                    </a:ext>
                  </a:extLst>
                </a:gridCol>
                <a:gridCol w="4617756">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15. Et ton cri, l'écho redit:</a:t>
                      </a:r>
                    </a:p>
                    <a:p>
                      <a:pPr algn="l"/>
                      <a:r>
                        <a:rPr lang="fr-FR" sz="3200" b="1" kern="1200" dirty="0">
                          <a:solidFill>
                            <a:prstClr val="white"/>
                          </a:solidFill>
                          <a:latin typeface="Book Antiqua" pitchFamily="18" charset="0"/>
                          <a:ea typeface="+mn-ea"/>
                          <a:cs typeface="+mn-cs"/>
                        </a:rPr>
                        <a:t>Mais pourquoi suis-je poursuivi ?</a:t>
                      </a:r>
                    </a:p>
                    <a:p>
                      <a:pPr algn="l"/>
                      <a:r>
                        <a:rPr lang="fr-FR" sz="3200" b="1" kern="1200" dirty="0">
                          <a:solidFill>
                            <a:prstClr val="white"/>
                          </a:solidFill>
                          <a:latin typeface="Book Antiqua" pitchFamily="18" charset="0"/>
                          <a:ea typeface="+mn-ea"/>
                          <a:cs typeface="+mn-cs"/>
                        </a:rPr>
                        <a:t>Poudre et cendre, que je suis</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 صرخت يا أقوياء      </a:t>
                      </a:r>
                    </a:p>
                    <a:p>
                      <a:pPr algn="r" rtl="1"/>
                      <a:r>
                        <a:rPr lang="ar-EG" sz="4000" b="0" kern="1200" dirty="0">
                          <a:solidFill>
                            <a:prstClr val="white"/>
                          </a:solidFill>
                          <a:latin typeface="+mn-lt"/>
                          <a:ea typeface="+mn-ea"/>
                          <a:cs typeface="+mn-cs"/>
                        </a:rPr>
                        <a:t>لماذا هذا العناء       </a:t>
                      </a:r>
                    </a:p>
                    <a:p>
                      <a:pPr algn="r" rtl="1"/>
                      <a:r>
                        <a:rPr lang="ar-EG" sz="4000" b="0" kern="1200" dirty="0">
                          <a:solidFill>
                            <a:prstClr val="white"/>
                          </a:solidFill>
                          <a:latin typeface="+mn-lt"/>
                          <a:ea typeface="+mn-ea"/>
                          <a:cs typeface="+mn-cs"/>
                        </a:rPr>
                        <a:t> تراب أنا وهباء</a:t>
                      </a: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16. Force immense qui surprend</a:t>
                      </a:r>
                    </a:p>
                    <a:p>
                      <a:r>
                        <a:rPr lang="fr-FR" sz="3200" b="1" kern="1200" dirty="0">
                          <a:solidFill>
                            <a:prstClr val="white"/>
                          </a:solidFill>
                          <a:latin typeface="Book Antiqua" pitchFamily="18" charset="0"/>
                          <a:ea typeface="+mn-ea"/>
                          <a:cs typeface="+mn-cs"/>
                        </a:rPr>
                        <a:t>Quel est cet attroupement ?</a:t>
                      </a:r>
                    </a:p>
                    <a:p>
                      <a:r>
                        <a:rPr lang="fr-FR" sz="3200" b="1" kern="1200" dirty="0">
                          <a:solidFill>
                            <a:prstClr val="white"/>
                          </a:solidFill>
                          <a:latin typeface="Book Antiqua" pitchFamily="18" charset="0"/>
                          <a:ea typeface="+mn-ea"/>
                          <a:cs typeface="+mn-cs"/>
                        </a:rPr>
                        <a:t>Je suis faible et vous puissants"</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عجبي لتجمهركم     </a:t>
                      </a:r>
                    </a:p>
                    <a:p>
                      <a:pPr algn="r" rtl="1"/>
                      <a:r>
                        <a:rPr lang="ar-EG" sz="4000" b="0" kern="1200" dirty="0">
                          <a:solidFill>
                            <a:prstClr val="white"/>
                          </a:solidFill>
                          <a:latin typeface="+mn-lt"/>
                          <a:ea typeface="+mn-ea"/>
                          <a:cs typeface="+mn-cs"/>
                        </a:rPr>
                        <a:t>على ضعفي وتظاهركم     </a:t>
                      </a:r>
                    </a:p>
                    <a:p>
                      <a:pPr algn="r" rtl="1"/>
                      <a:r>
                        <a:rPr lang="ar-EG" sz="4000" b="0" kern="1200" dirty="0">
                          <a:solidFill>
                            <a:prstClr val="white"/>
                          </a:solidFill>
                          <a:latin typeface="+mn-lt"/>
                          <a:ea typeface="+mn-ea"/>
                          <a:cs typeface="+mn-cs"/>
                        </a:rPr>
                        <a:t>أنا أضعف من أصغركم</a:t>
                      </a: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p>
                      <a:pPr algn="r" rtl="1"/>
                      <a:endParaRPr lang="fr-FR" sz="24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EFA7DF59-8124-E993-1B1E-490B1947F9F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Saint Antoine</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79F81E8C-F478-BEAE-E365-86956DD15CA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32677719"/>
      </p:ext>
    </p:extLst>
  </p:cSld>
  <p:clrMapOvr>
    <a:masterClrMapping/>
  </p:clrMapOvr>
  <p:transition/>
</p:sld>
</file>

<file path=ppt/slides/slide83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515027806"/>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17. Forteresse, au ciel, levée</a:t>
                      </a:r>
                    </a:p>
                    <a:p>
                      <a:pPr algn="l"/>
                      <a:r>
                        <a:rPr lang="fr-FR" sz="3200" b="1" kern="1200" dirty="0">
                          <a:solidFill>
                            <a:prstClr val="white"/>
                          </a:solidFill>
                          <a:latin typeface="Book Antiqua" pitchFamily="18" charset="0"/>
                          <a:ea typeface="+mn-ea"/>
                          <a:cs typeface="+mn-cs"/>
                        </a:rPr>
                        <a:t>Ô symbole d'humilité</a:t>
                      </a:r>
                    </a:p>
                    <a:p>
                      <a:pPr algn="l"/>
                      <a:r>
                        <a:rPr lang="fr-FR" sz="3200" b="1" kern="1200" dirty="0">
                          <a:solidFill>
                            <a:prstClr val="white"/>
                          </a:solidFill>
                          <a:latin typeface="Book Antiqua" pitchFamily="18" charset="0"/>
                          <a:ea typeface="+mn-ea"/>
                          <a:cs typeface="+mn-cs"/>
                        </a:rPr>
                        <a:t>Et Satan est écrasé</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يا برج عال حصين       </a:t>
                      </a:r>
                    </a:p>
                    <a:p>
                      <a:pPr algn="r" rtl="1"/>
                      <a:r>
                        <a:rPr lang="ar-EG" sz="4000" b="0" kern="1200" dirty="0">
                          <a:solidFill>
                            <a:prstClr val="white"/>
                          </a:solidFill>
                          <a:latin typeface="+mn-lt"/>
                          <a:ea typeface="+mn-ea"/>
                          <a:cs typeface="+mn-cs"/>
                        </a:rPr>
                        <a:t>يا مثال للمنسحقين      </a:t>
                      </a:r>
                    </a:p>
                    <a:p>
                      <a:pPr algn="r" rtl="1"/>
                      <a:r>
                        <a:rPr lang="ar-EG" sz="4000" b="0" kern="1200" dirty="0">
                          <a:solidFill>
                            <a:prstClr val="white"/>
                          </a:solidFill>
                          <a:latin typeface="+mn-lt"/>
                          <a:ea typeface="+mn-ea"/>
                          <a:cs typeface="+mn-cs"/>
                        </a:rPr>
                        <a:t>تتواضع للشياطين</a:t>
                      </a: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18. Toi l’exemple de tout temps</a:t>
                      </a:r>
                    </a:p>
                    <a:p>
                      <a:r>
                        <a:rPr lang="fr-FR" sz="3200" b="1" kern="1200" dirty="0">
                          <a:solidFill>
                            <a:prstClr val="white"/>
                          </a:solidFill>
                          <a:latin typeface="Book Antiqua" pitchFamily="18" charset="0"/>
                          <a:ea typeface="+mn-ea"/>
                          <a:cs typeface="+mn-cs"/>
                        </a:rPr>
                        <a:t>Et modèle pour nos enfants</a:t>
                      </a:r>
                    </a:p>
                    <a:p>
                      <a:r>
                        <a:rPr lang="fr-FR" sz="3200" b="1" kern="1200" dirty="0">
                          <a:solidFill>
                            <a:prstClr val="white"/>
                          </a:solidFill>
                          <a:latin typeface="Book Antiqua" pitchFamily="18" charset="0"/>
                          <a:ea typeface="+mn-ea"/>
                          <a:cs typeface="+mn-cs"/>
                        </a:rPr>
                        <a:t>Tu nous conduiras longtemps</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يا قدوة ومثال      </a:t>
                      </a:r>
                    </a:p>
                    <a:p>
                      <a:pPr algn="r" rtl="1"/>
                      <a:r>
                        <a:rPr lang="ar-EG" sz="4000" b="0" kern="1200" dirty="0">
                          <a:solidFill>
                            <a:prstClr val="white"/>
                          </a:solidFill>
                          <a:latin typeface="+mn-lt"/>
                          <a:ea typeface="+mn-ea"/>
                          <a:cs typeface="+mn-cs"/>
                        </a:rPr>
                        <a:t>على مدى الأجيال     </a:t>
                      </a:r>
                    </a:p>
                    <a:p>
                      <a:pPr algn="r" rtl="1"/>
                      <a:r>
                        <a:rPr lang="ar-EG" sz="4000" b="0" kern="1200" dirty="0">
                          <a:solidFill>
                            <a:prstClr val="white"/>
                          </a:solidFill>
                          <a:latin typeface="+mn-lt"/>
                          <a:ea typeface="+mn-ea"/>
                          <a:cs typeface="+mn-cs"/>
                        </a:rPr>
                        <a:t>يا ساكن الجبال</a:t>
                      </a: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8CB9C275-12DB-DC42-4F16-F89D1AD020E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Saint Antoine</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F42A583B-9B2D-5F3B-FBB9-F4D609C7D1C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08568118"/>
      </p:ext>
    </p:extLst>
  </p:cSld>
  <p:clrMapOvr>
    <a:masterClrMapping/>
  </p:clrMapOvr>
  <p:transition/>
</p:sld>
</file>

<file path=ppt/slides/slide83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150119946"/>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5948909">
                  <a:extLst>
                    <a:ext uri="{9D8B030D-6E8A-4147-A177-3AD203B41FA5}">
                      <a16:colId xmlns:a16="http://schemas.microsoft.com/office/drawing/2014/main" val="20000"/>
                    </a:ext>
                  </a:extLst>
                </a:gridCol>
                <a:gridCol w="5298247">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19. Ô symbole de chasteté</a:t>
                      </a:r>
                    </a:p>
                    <a:p>
                      <a:pPr algn="l"/>
                      <a:r>
                        <a:rPr lang="fr-FR" sz="3200" b="1" kern="1200" dirty="0">
                          <a:solidFill>
                            <a:prstClr val="white"/>
                          </a:solidFill>
                          <a:latin typeface="Book Antiqua" pitchFamily="18" charset="0"/>
                          <a:ea typeface="+mn-ea"/>
                          <a:cs typeface="+mn-cs"/>
                        </a:rPr>
                        <a:t>De spiritualité</a:t>
                      </a:r>
                    </a:p>
                    <a:p>
                      <a:pPr algn="l"/>
                      <a:r>
                        <a:rPr lang="fr-FR" sz="3200" b="1" kern="1200" dirty="0">
                          <a:solidFill>
                            <a:prstClr val="white"/>
                          </a:solidFill>
                          <a:latin typeface="Book Antiqua" pitchFamily="18" charset="0"/>
                          <a:ea typeface="+mn-ea"/>
                          <a:cs typeface="+mn-cs"/>
                        </a:rPr>
                        <a:t>Force avec sérénité</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يا مثال </a:t>
                      </a:r>
                      <a:r>
                        <a:rPr lang="ar-EG" sz="4000" b="0" kern="1200" dirty="0" err="1">
                          <a:solidFill>
                            <a:prstClr val="white"/>
                          </a:solidFill>
                          <a:latin typeface="+mn-lt"/>
                          <a:ea typeface="+mn-ea"/>
                          <a:cs typeface="+mn-cs"/>
                        </a:rPr>
                        <a:t>للبتولية</a:t>
                      </a:r>
                      <a:r>
                        <a:rPr lang="ar-EG" sz="4000" b="0" kern="1200" dirty="0">
                          <a:solidFill>
                            <a:prstClr val="white"/>
                          </a:solidFill>
                          <a:latin typeface="+mn-lt"/>
                          <a:ea typeface="+mn-ea"/>
                          <a:cs typeface="+mn-cs"/>
                        </a:rPr>
                        <a:t>      </a:t>
                      </a:r>
                    </a:p>
                    <a:p>
                      <a:pPr algn="r" rtl="1"/>
                      <a:r>
                        <a:rPr lang="ar-EG" sz="4000" b="0" kern="1200" dirty="0">
                          <a:solidFill>
                            <a:prstClr val="white"/>
                          </a:solidFill>
                          <a:latin typeface="+mn-lt"/>
                          <a:ea typeface="+mn-ea"/>
                          <a:cs typeface="+mn-cs"/>
                        </a:rPr>
                        <a:t>والقوة الروحية </a:t>
                      </a:r>
                      <a:endParaRPr lang="fr-FR"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وهدوء البرية</a:t>
                      </a: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20. Victorieux après combat</a:t>
                      </a:r>
                    </a:p>
                    <a:p>
                      <a:r>
                        <a:rPr lang="fr-FR" sz="3200" b="1" kern="1200" dirty="0">
                          <a:solidFill>
                            <a:prstClr val="white"/>
                          </a:solidFill>
                          <a:latin typeface="Book Antiqua" pitchFamily="18" charset="0"/>
                          <a:ea typeface="+mn-ea"/>
                          <a:cs typeface="+mn-cs"/>
                        </a:rPr>
                        <a:t>Sage aussi, tu enseignas</a:t>
                      </a:r>
                    </a:p>
                    <a:p>
                      <a:r>
                        <a:rPr lang="fr-FR" sz="3200" b="1" kern="1200" dirty="0">
                          <a:solidFill>
                            <a:prstClr val="white"/>
                          </a:solidFill>
                          <a:latin typeface="Book Antiqua" pitchFamily="18" charset="0"/>
                          <a:ea typeface="+mn-ea"/>
                          <a:cs typeface="+mn-cs"/>
                        </a:rPr>
                        <a:t>Prie pour tes fils d'ici-bas</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يا عظيم في جهادك</a:t>
                      </a:r>
                    </a:p>
                    <a:p>
                      <a:pPr algn="r" rtl="1"/>
                      <a:r>
                        <a:rPr lang="ar-EG" sz="4000" b="0" kern="1200" dirty="0">
                          <a:solidFill>
                            <a:prstClr val="white"/>
                          </a:solidFill>
                          <a:latin typeface="+mn-lt"/>
                          <a:ea typeface="+mn-ea"/>
                          <a:cs typeface="+mn-cs"/>
                        </a:rPr>
                        <a:t>يا حكيم في إرشادك      </a:t>
                      </a:r>
                    </a:p>
                    <a:p>
                      <a:pPr algn="r" rtl="1"/>
                      <a:r>
                        <a:rPr lang="ar-EG" sz="4000" b="0" kern="1200" dirty="0" err="1">
                          <a:solidFill>
                            <a:prstClr val="white"/>
                          </a:solidFill>
                          <a:latin typeface="+mn-lt"/>
                          <a:ea typeface="+mn-ea"/>
                          <a:cs typeface="+mn-cs"/>
                        </a:rPr>
                        <a:t>إشفع</a:t>
                      </a:r>
                      <a:r>
                        <a:rPr lang="ar-EG" sz="4000" b="0" kern="1200" dirty="0">
                          <a:solidFill>
                            <a:prstClr val="white"/>
                          </a:solidFill>
                          <a:latin typeface="+mn-lt"/>
                          <a:ea typeface="+mn-ea"/>
                          <a:cs typeface="+mn-cs"/>
                        </a:rPr>
                        <a:t> في أولادك</a:t>
                      </a: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28E933FF-FE02-2E7F-9CE1-5CAB851B2C7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Saint Antoine</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288C77BA-40F0-E7CE-C8B7-BCB2737DDA3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65214569"/>
      </p:ext>
    </p:extLst>
  </p:cSld>
  <p:clrMapOvr>
    <a:masterClrMapping/>
  </p:clrMapOvr>
  <p:transition/>
</p:sld>
</file>

<file path=ppt/slides/slide83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968145030"/>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06619">
                  <a:extLst>
                    <a:ext uri="{9D8B030D-6E8A-4147-A177-3AD203B41FA5}">
                      <a16:colId xmlns:a16="http://schemas.microsoft.com/office/drawing/2014/main" val="20000"/>
                    </a:ext>
                  </a:extLst>
                </a:gridCol>
                <a:gridCol w="4740537">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21. T'imiter sera bien dur</a:t>
                      </a:r>
                    </a:p>
                    <a:p>
                      <a:pPr algn="l"/>
                      <a:r>
                        <a:rPr lang="fr-FR" sz="3200" b="1" kern="1200" dirty="0">
                          <a:solidFill>
                            <a:prstClr val="white"/>
                          </a:solidFill>
                          <a:latin typeface="Book Antiqua" pitchFamily="18" charset="0"/>
                          <a:ea typeface="+mn-ea"/>
                          <a:cs typeface="+mn-cs"/>
                        </a:rPr>
                        <a:t>Pour t'atteindre, toi si pur</a:t>
                      </a:r>
                    </a:p>
                    <a:p>
                      <a:pPr algn="l"/>
                      <a:r>
                        <a:rPr lang="fr-FR" sz="3200" b="1" kern="1200" dirty="0">
                          <a:solidFill>
                            <a:prstClr val="white"/>
                          </a:solidFill>
                          <a:latin typeface="Book Antiqua" pitchFamily="18" charset="0"/>
                          <a:ea typeface="+mn-ea"/>
                          <a:cs typeface="+mn-cs"/>
                        </a:rPr>
                        <a:t>Tes prières seront sûres</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لم نحيا كحياتك      </a:t>
                      </a:r>
                    </a:p>
                    <a:p>
                      <a:pPr algn="r" rtl="1"/>
                      <a:r>
                        <a:rPr lang="ar-EG" sz="4000" b="0" kern="1200" dirty="0">
                          <a:solidFill>
                            <a:prstClr val="white"/>
                          </a:solidFill>
                          <a:latin typeface="+mn-lt"/>
                          <a:ea typeface="+mn-ea"/>
                          <a:cs typeface="+mn-cs"/>
                        </a:rPr>
                        <a:t>لم نسلك في صفاتك       </a:t>
                      </a:r>
                    </a:p>
                    <a:p>
                      <a:pPr algn="r" rtl="1"/>
                      <a:r>
                        <a:rPr lang="ar-EG" sz="4000" b="0" kern="1200" dirty="0">
                          <a:solidFill>
                            <a:prstClr val="white"/>
                          </a:solidFill>
                          <a:latin typeface="+mn-lt"/>
                          <a:ea typeface="+mn-ea"/>
                          <a:cs typeface="+mn-cs"/>
                        </a:rPr>
                        <a:t>فاذكرنا في صلاتك</a:t>
                      </a: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22. Nos péchés sont humiliants</a:t>
                      </a:r>
                    </a:p>
                    <a:p>
                      <a:r>
                        <a:rPr lang="fr-FR" sz="3200" b="1" kern="1200" dirty="0">
                          <a:solidFill>
                            <a:prstClr val="white"/>
                          </a:solidFill>
                          <a:latin typeface="Book Antiqua" pitchFamily="18" charset="0"/>
                          <a:ea typeface="+mn-ea"/>
                          <a:cs typeface="+mn-cs"/>
                        </a:rPr>
                        <a:t>Et les hommes défaillants</a:t>
                      </a:r>
                    </a:p>
                    <a:p>
                      <a:r>
                        <a:rPr lang="fr-FR" sz="3200" b="1" kern="1200" dirty="0">
                          <a:solidFill>
                            <a:prstClr val="white"/>
                          </a:solidFill>
                          <a:latin typeface="Book Antiqua" pitchFamily="18" charset="0"/>
                          <a:ea typeface="+mn-ea"/>
                          <a:cs typeface="+mn-cs"/>
                        </a:rPr>
                        <a:t>Prie pour nous, grand Saint vaillant</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err="1">
                          <a:solidFill>
                            <a:prstClr val="white"/>
                          </a:solidFill>
                          <a:latin typeface="+mn-lt"/>
                          <a:ea typeface="+mn-ea"/>
                          <a:cs typeface="+mn-cs"/>
                        </a:rPr>
                        <a:t>إشفع</a:t>
                      </a:r>
                      <a:r>
                        <a:rPr lang="ar-EG" sz="4000" b="0" kern="1200" dirty="0">
                          <a:solidFill>
                            <a:prstClr val="white"/>
                          </a:solidFill>
                          <a:latin typeface="+mn-lt"/>
                          <a:ea typeface="+mn-ea"/>
                          <a:cs typeface="+mn-cs"/>
                        </a:rPr>
                        <a:t> في </a:t>
                      </a:r>
                      <a:r>
                        <a:rPr lang="ar-EG" sz="4000" b="0" kern="1200" dirty="0" err="1">
                          <a:solidFill>
                            <a:prstClr val="white"/>
                          </a:solidFill>
                          <a:latin typeface="+mn-lt"/>
                          <a:ea typeface="+mn-ea"/>
                          <a:cs typeface="+mn-cs"/>
                        </a:rPr>
                        <a:t>مذلتنا</a:t>
                      </a:r>
                      <a:r>
                        <a:rPr lang="ar-EG" sz="4000" b="0" kern="1200" dirty="0">
                          <a:solidFill>
                            <a:prstClr val="white"/>
                          </a:solidFill>
                          <a:latin typeface="+mn-lt"/>
                          <a:ea typeface="+mn-ea"/>
                          <a:cs typeface="+mn-cs"/>
                        </a:rPr>
                        <a:t>      </a:t>
                      </a:r>
                    </a:p>
                    <a:p>
                      <a:pPr algn="r" rtl="1"/>
                      <a:r>
                        <a:rPr lang="ar-EG" sz="4000" b="0" kern="1200" dirty="0">
                          <a:solidFill>
                            <a:prstClr val="white"/>
                          </a:solidFill>
                          <a:latin typeface="+mn-lt"/>
                          <a:ea typeface="+mn-ea"/>
                          <a:cs typeface="+mn-cs"/>
                        </a:rPr>
                        <a:t>وضعف طبيعتنا       </a:t>
                      </a:r>
                    </a:p>
                    <a:p>
                      <a:pPr algn="r" rtl="1"/>
                      <a:r>
                        <a:rPr lang="ar-EG" sz="4000" b="0" kern="1200" dirty="0">
                          <a:solidFill>
                            <a:prstClr val="white"/>
                          </a:solidFill>
                          <a:latin typeface="+mn-lt"/>
                          <a:ea typeface="+mn-ea"/>
                          <a:cs typeface="+mn-cs"/>
                        </a:rPr>
                        <a:t>في مدة غربتنا</a:t>
                      </a: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Antwnioc</a:t>
                      </a:r>
                      <a:endParaRPr lang="fr-FR" sz="32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D1B375EA-F32D-81F2-2EBD-AD43CDBE428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Saint Antoine</a:t>
            </a:r>
            <a:endParaRPr lang="fr-FR" sz="1600" dirty="0">
              <a:solidFill>
                <a:prstClr val="white"/>
              </a:solidFill>
              <a:latin typeface="CS Avva Shenouda" pitchFamily="34" charset="0"/>
            </a:endParaRPr>
          </a:p>
        </p:txBody>
      </p:sp>
      <p:sp>
        <p:nvSpPr>
          <p:cNvPr id="7" name="ZoneTexte 6">
            <a:hlinkClick r:id="rId2" action="ppaction://hlinksldjump"/>
            <a:extLst>
              <a:ext uri="{FF2B5EF4-FFF2-40B4-BE49-F238E27FC236}">
                <a16:creationId xmlns:a16="http://schemas.microsoft.com/office/drawing/2014/main" id="{6925C29E-494B-E3DF-93BC-898E36BED68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25932483"/>
      </p:ext>
    </p:extLst>
  </p:cSld>
  <p:clrMapOvr>
    <a:masterClrMapping/>
  </p:clrMapOvr>
  <p:transition/>
</p:sld>
</file>

<file path=ppt/slides/slide83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50A9DDEA-FABA-7075-3AE4-0479FBB5C888}"/>
            </a:ext>
          </a:extLst>
        </p:cNvPr>
        <p:cNvGrpSpPr/>
        <p:nvPr/>
      </p:nvGrpSpPr>
      <p:grpSpPr>
        <a:xfrm>
          <a:off x="0" y="0"/>
          <a:ext cx="0" cy="0"/>
          <a:chOff x="0" y="0"/>
          <a:chExt cx="0" cy="0"/>
        </a:xfrm>
      </p:grpSpPr>
      <p:sp>
        <p:nvSpPr>
          <p:cNvPr id="3" name="Rectangle 2">
            <a:hlinkClick r:id="rId2" action="ppaction://hlinksldjump"/>
            <a:extLst>
              <a:ext uri="{FF2B5EF4-FFF2-40B4-BE49-F238E27FC236}">
                <a16:creationId xmlns:a16="http://schemas.microsoft.com/office/drawing/2014/main" id="{E81CFD18-82E9-2659-81C7-C3A59A02B629}"/>
              </a:ext>
            </a:extLst>
          </p:cNvPr>
          <p:cNvSpPr/>
          <p:nvPr/>
        </p:nvSpPr>
        <p:spPr>
          <a:xfrm>
            <a:off x="641376" y="3733800"/>
            <a:ext cx="4392488"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1799" b="0" i="0" u="none" strike="noStrike" kern="1200" cap="none" spc="0" normalizeH="0" baseline="0" noProof="0" dirty="0">
                <a:ln>
                  <a:noFill/>
                </a:ln>
                <a:solidFill>
                  <a:prstClr val="white"/>
                </a:solidFill>
                <a:effectLst/>
                <a:uLnTx/>
                <a:uFillTx/>
                <a:latin typeface="Book Antiqua" panose="02040602050305030304" pitchFamily="18" charset="0"/>
                <a:ea typeface="+mn-ea"/>
                <a:cs typeface="+mn-cs"/>
              </a:rPr>
              <a:t>Cantique pour St </a:t>
            </a:r>
            <a:r>
              <a:rPr kumimoji="0" lang="fr-FR" sz="1799" b="0" i="0" u="none" strike="noStrike" kern="1200" cap="none" spc="0" normalizeH="0" baseline="0" noProof="0" dirty="0" err="1">
                <a:ln>
                  <a:noFill/>
                </a:ln>
                <a:solidFill>
                  <a:prstClr val="white"/>
                </a:solidFill>
                <a:effectLst/>
                <a:uLnTx/>
                <a:uFillTx/>
                <a:latin typeface="Book Antiqua" panose="02040602050305030304" pitchFamily="18" charset="0"/>
                <a:ea typeface="+mn-ea"/>
                <a:cs typeface="+mn-cs"/>
              </a:rPr>
              <a:t>Maximos</a:t>
            </a:r>
            <a:r>
              <a:rPr kumimoji="0" lang="fr-FR" sz="1799" b="0" i="0" u="none" strike="noStrike" kern="1200" cap="none" spc="0" normalizeH="0" baseline="0" noProof="0" dirty="0">
                <a:ln>
                  <a:noFill/>
                </a:ln>
                <a:solidFill>
                  <a:prstClr val="white"/>
                </a:solidFill>
                <a:effectLst/>
                <a:uLnTx/>
                <a:uFillTx/>
                <a:latin typeface="Book Antiqua" panose="02040602050305030304" pitchFamily="18" charset="0"/>
                <a:ea typeface="+mn-ea"/>
                <a:cs typeface="+mn-cs"/>
              </a:rPr>
              <a:t> et </a:t>
            </a:r>
            <a:r>
              <a:rPr kumimoji="0" lang="fr-FR" sz="1799" b="0" i="0" u="none" strike="noStrike" kern="1200" cap="none" spc="0" normalizeH="0" baseline="0" noProof="0" dirty="0" err="1">
                <a:ln>
                  <a:noFill/>
                </a:ln>
                <a:solidFill>
                  <a:prstClr val="white"/>
                </a:solidFill>
                <a:effectLst/>
                <a:uLnTx/>
                <a:uFillTx/>
                <a:latin typeface="Book Antiqua" panose="02040602050305030304" pitchFamily="18" charset="0"/>
                <a:ea typeface="+mn-ea"/>
                <a:cs typeface="+mn-cs"/>
              </a:rPr>
              <a:t>Dometios</a:t>
            </a:r>
            <a:endParaRPr kumimoji="0" lang="fr-FR" sz="1799" b="0" i="0" u="none" strike="noStrike" kern="1200" cap="none" spc="0" normalizeH="0" baseline="0" noProof="0" dirty="0">
              <a:ln>
                <a:noFill/>
              </a:ln>
              <a:solidFill>
                <a:prstClr val="white"/>
              </a:solidFill>
              <a:effectLst/>
              <a:uLnTx/>
              <a:uFillTx/>
              <a:latin typeface="Book Antiqua" panose="02040602050305030304" pitchFamily="18" charset="0"/>
              <a:ea typeface="+mn-ea"/>
              <a:cs typeface="+mn-cs"/>
            </a:endParaRPr>
          </a:p>
        </p:txBody>
      </p:sp>
      <p:sp>
        <p:nvSpPr>
          <p:cNvPr id="6" name="Rectangle 5">
            <a:hlinkClick r:id="rId3" action="ppaction://hlinksldjump"/>
            <a:extLst>
              <a:ext uri="{FF2B5EF4-FFF2-40B4-BE49-F238E27FC236}">
                <a16:creationId xmlns:a16="http://schemas.microsoft.com/office/drawing/2014/main" id="{35025F8A-CA8B-1627-3E80-9041688A994E}"/>
              </a:ext>
            </a:extLst>
          </p:cNvPr>
          <p:cNvSpPr/>
          <p:nvPr/>
        </p:nvSpPr>
        <p:spPr>
          <a:xfrm>
            <a:off x="5321896" y="3733800"/>
            <a:ext cx="3024336"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1799" b="0" i="0" u="none" strike="noStrike" kern="1200" cap="none" spc="0" normalizeH="0" baseline="0" noProof="0" dirty="0">
                <a:ln>
                  <a:noFill/>
                </a:ln>
                <a:solidFill>
                  <a:prstClr val="white"/>
                </a:solidFill>
                <a:effectLst/>
                <a:uLnTx/>
                <a:uFillTx/>
                <a:latin typeface="Book Antiqua" panose="02040602050305030304" pitchFamily="18" charset="0"/>
                <a:ea typeface="+mn-ea"/>
                <a:cs typeface="+mn-cs"/>
              </a:rPr>
              <a:t>Cantique pour St Antoine</a:t>
            </a:r>
          </a:p>
        </p:txBody>
      </p:sp>
      <p:sp>
        <p:nvSpPr>
          <p:cNvPr id="7" name="Rectangle 6">
            <a:extLst>
              <a:ext uri="{FF2B5EF4-FFF2-40B4-BE49-F238E27FC236}">
                <a16:creationId xmlns:a16="http://schemas.microsoft.com/office/drawing/2014/main" id="{2DBDE23E-A6BD-DCDD-47F1-EF329349B19C}"/>
              </a:ext>
            </a:extLst>
          </p:cNvPr>
          <p:cNvSpPr/>
          <p:nvPr/>
        </p:nvSpPr>
        <p:spPr>
          <a:xfrm>
            <a:off x="2279576" y="2639234"/>
            <a:ext cx="7848872" cy="707886"/>
          </a:xfrm>
          <a:prstGeom prst="rect">
            <a:avLst/>
          </a:prstGeom>
        </p:spPr>
        <p:txBody>
          <a:bodyPr wrap="square">
            <a:spAutoFit/>
          </a:bodyPr>
          <a:lstStyle/>
          <a:p>
            <a:pPr marL="0" marR="0" lvl="0" indent="0" algn="ctr" defTabSz="914273" rtl="1" eaLnBrk="1" fontAlgn="auto" latinLnBrk="0" hangingPunct="1">
              <a:lnSpc>
                <a:spcPct val="100000"/>
              </a:lnSpc>
              <a:spcBef>
                <a:spcPts val="0"/>
              </a:spcBef>
              <a:spcAft>
                <a:spcPts val="0"/>
              </a:spcAft>
              <a:buClrTx/>
              <a:buSzTx/>
              <a:buFontTx/>
              <a:buNone/>
              <a:tabLst/>
              <a:defRPr/>
            </a:pPr>
            <a:r>
              <a:rPr kumimoji="0" lang="fr-FR" sz="4000" b="0" i="0" u="none" strike="noStrike" kern="1200" cap="none" spc="0" normalizeH="0" baseline="0" noProof="0" dirty="0">
                <a:ln>
                  <a:noFill/>
                </a:ln>
                <a:solidFill>
                  <a:prstClr val="white"/>
                </a:solidFill>
                <a:effectLst/>
                <a:uLnTx/>
                <a:uFillTx/>
                <a:latin typeface="Book Antiqua" pitchFamily="18" charset="0"/>
                <a:ea typeface="+mn-ea"/>
                <a:cs typeface="+mn-cs"/>
              </a:rPr>
              <a:t>Cantiques</a:t>
            </a:r>
            <a:endPar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8" name="Rectangle 7">
            <a:hlinkClick r:id="rId4" action="ppaction://hlinksldjump"/>
            <a:extLst>
              <a:ext uri="{FF2B5EF4-FFF2-40B4-BE49-F238E27FC236}">
                <a16:creationId xmlns:a16="http://schemas.microsoft.com/office/drawing/2014/main" id="{B764C3E8-944F-C811-1F85-CDDEF53B6E88}"/>
              </a:ext>
            </a:extLst>
          </p:cNvPr>
          <p:cNvSpPr/>
          <p:nvPr/>
        </p:nvSpPr>
        <p:spPr>
          <a:xfrm>
            <a:off x="9192344" y="6105106"/>
            <a:ext cx="1440160"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1100" b="0" i="0" u="none" strike="noStrike" kern="1200" cap="none" spc="0" normalizeH="0" baseline="0" noProof="0" dirty="0">
                <a:ln>
                  <a:noFill/>
                </a:ln>
                <a:solidFill>
                  <a:prstClr val="white"/>
                </a:solidFill>
                <a:effectLst/>
                <a:uLnTx/>
                <a:uFillTx/>
                <a:latin typeface="Calibri"/>
                <a:ea typeface="+mn-ea"/>
                <a:cs typeface="+mn-cs"/>
              </a:rPr>
              <a:t>Sauter vers : 4</a:t>
            </a:r>
            <a:r>
              <a:rPr kumimoji="0" lang="fr-FR" sz="1100" b="0" i="0" u="none" strike="noStrike" kern="1200" cap="none" spc="0" normalizeH="0" baseline="30000" noProof="0" dirty="0">
                <a:ln>
                  <a:noFill/>
                </a:ln>
                <a:solidFill>
                  <a:prstClr val="white"/>
                </a:solidFill>
                <a:effectLst/>
                <a:uLnTx/>
                <a:uFillTx/>
                <a:latin typeface="Calibri"/>
                <a:ea typeface="+mn-ea"/>
                <a:cs typeface="+mn-cs"/>
              </a:rPr>
              <a:t>ème</a:t>
            </a:r>
            <a:r>
              <a:rPr kumimoji="0" lang="fr-FR" sz="1100" b="0" i="0" u="none" strike="noStrike" kern="1200" cap="none" spc="0" normalizeH="0" baseline="0" noProof="0" dirty="0">
                <a:ln>
                  <a:noFill/>
                </a:ln>
                <a:solidFill>
                  <a:prstClr val="white"/>
                </a:solidFill>
                <a:effectLst/>
                <a:uLnTx/>
                <a:uFillTx/>
                <a:latin typeface="Calibri"/>
                <a:ea typeface="+mn-ea"/>
                <a:cs typeface="+mn-cs"/>
              </a:rPr>
              <a:t> </a:t>
            </a:r>
            <a:r>
              <a:rPr kumimoji="0" lang="fr-FR" sz="1100" b="0" i="0" u="none" strike="noStrike" kern="1200" cap="none" spc="0" normalizeH="0" baseline="0" noProof="0" dirty="0" err="1">
                <a:ln>
                  <a:noFill/>
                </a:ln>
                <a:solidFill>
                  <a:prstClr val="white"/>
                </a:solidFill>
                <a:effectLst/>
                <a:uLnTx/>
                <a:uFillTx/>
                <a:latin typeface="Calibri"/>
                <a:ea typeface="+mn-ea"/>
                <a:cs typeface="+mn-cs"/>
              </a:rPr>
              <a:t>Hos</a:t>
            </a:r>
            <a:endParaRPr kumimoji="0" lang="fr-FR" sz="11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2" name="Rectangle 1">
            <a:hlinkClick r:id="rId5" action="ppaction://hlinksldjump"/>
            <a:extLst>
              <a:ext uri="{FF2B5EF4-FFF2-40B4-BE49-F238E27FC236}">
                <a16:creationId xmlns:a16="http://schemas.microsoft.com/office/drawing/2014/main" id="{81C8975C-C9AE-91FC-D88A-3ADAEA922A67}"/>
              </a:ext>
            </a:extLst>
          </p:cNvPr>
          <p:cNvSpPr/>
          <p:nvPr/>
        </p:nvSpPr>
        <p:spPr>
          <a:xfrm>
            <a:off x="6672064" y="6105106"/>
            <a:ext cx="2340000" cy="216024"/>
          </a:xfrm>
          <a:prstGeom prst="rect">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1100" b="0" i="0" u="none" strike="noStrike" kern="1200" cap="none" spc="0" normalizeH="0" baseline="0" noProof="0" dirty="0">
                <a:ln>
                  <a:noFill/>
                </a:ln>
                <a:solidFill>
                  <a:prstClr val="white"/>
                </a:solidFill>
                <a:effectLst/>
                <a:uLnTx/>
                <a:uFillTx/>
                <a:latin typeface="Calibri"/>
                <a:ea typeface="+mn-ea"/>
                <a:cs typeface="+mn-cs"/>
              </a:rPr>
              <a:t>Retour vers : Doxologies de </a:t>
            </a:r>
            <a:r>
              <a:rPr kumimoji="0" lang="fr-FR" sz="1100" b="0" i="0" u="none" strike="noStrike" kern="1200" cap="none" spc="0" normalizeH="0" baseline="0" noProof="0" dirty="0" err="1">
                <a:ln>
                  <a:noFill/>
                </a:ln>
                <a:solidFill>
                  <a:prstClr val="white"/>
                </a:solidFill>
                <a:effectLst/>
                <a:uLnTx/>
                <a:uFillTx/>
                <a:latin typeface="Calibri"/>
                <a:ea typeface="+mn-ea"/>
                <a:cs typeface="+mn-cs"/>
              </a:rPr>
              <a:t>Kiahk</a:t>
            </a:r>
            <a:endParaRPr kumimoji="0" lang="fr-FR" sz="11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0" name="Rectangle 9">
            <a:hlinkClick r:id="rId6" action="ppaction://hlinksldjump"/>
            <a:extLst>
              <a:ext uri="{FF2B5EF4-FFF2-40B4-BE49-F238E27FC236}">
                <a16:creationId xmlns:a16="http://schemas.microsoft.com/office/drawing/2014/main" id="{F9ED3627-F3C5-D1D5-1062-42EAD2858AF4}"/>
              </a:ext>
            </a:extLst>
          </p:cNvPr>
          <p:cNvSpPr/>
          <p:nvPr/>
        </p:nvSpPr>
        <p:spPr>
          <a:xfrm>
            <a:off x="2648745" y="6105106"/>
            <a:ext cx="3816000"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1100" b="0" i="0" u="none" strike="noStrike" kern="1200" cap="none" spc="0" normalizeH="0" baseline="0" noProof="0" dirty="0">
                <a:ln>
                  <a:noFill/>
                </a:ln>
                <a:solidFill>
                  <a:prstClr val="white"/>
                </a:solidFill>
                <a:effectLst/>
                <a:uLnTx/>
                <a:uFillTx/>
                <a:latin typeface="Calibri"/>
                <a:ea typeface="+mn-ea"/>
                <a:cs typeface="+mn-cs"/>
              </a:rPr>
              <a:t>Sauter vers : Commentaire de la commémoration des saints</a:t>
            </a:r>
            <a:endParaRPr kumimoji="0" lang="fr-FR" sz="11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1" name="ZoneTexte 10">
            <a:extLst>
              <a:ext uri="{FF2B5EF4-FFF2-40B4-BE49-F238E27FC236}">
                <a16:creationId xmlns:a16="http://schemas.microsoft.com/office/drawing/2014/main" id="{8572C24A-0563-0921-99AB-E7F867C3BA6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defRPr/>
            </a:pPr>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Cantiques</a:t>
            </a:r>
            <a:endParaRPr lang="fr-FR" sz="1600" dirty="0">
              <a:solidFill>
                <a:prstClr val="white"/>
              </a:solidFill>
              <a:latin typeface="CS Avva Shenouda" pitchFamily="34" charset="0"/>
            </a:endParaRPr>
          </a:p>
        </p:txBody>
      </p:sp>
      <p:sp>
        <p:nvSpPr>
          <p:cNvPr id="12" name="ZoneTexte 11">
            <a:hlinkClick r:id="rId7" action="ppaction://hlinksldjump"/>
            <a:extLst>
              <a:ext uri="{FF2B5EF4-FFF2-40B4-BE49-F238E27FC236}">
                <a16:creationId xmlns:a16="http://schemas.microsoft.com/office/drawing/2014/main" id="{8A6998BE-FE80-8E7F-4B7F-2CCC6F9FDBC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
        <p:nvSpPr>
          <p:cNvPr id="4" name="Rectangle 3">
            <a:hlinkClick r:id="rId8" action="ppaction://hlinksldjump"/>
            <a:extLst>
              <a:ext uri="{FF2B5EF4-FFF2-40B4-BE49-F238E27FC236}">
                <a16:creationId xmlns:a16="http://schemas.microsoft.com/office/drawing/2014/main" id="{D7941815-9D9A-DE4D-DD4B-00FBFF234820}"/>
              </a:ext>
            </a:extLst>
          </p:cNvPr>
          <p:cNvSpPr/>
          <p:nvPr/>
        </p:nvSpPr>
        <p:spPr>
          <a:xfrm>
            <a:off x="8634264" y="3733800"/>
            <a:ext cx="3024336"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1799" b="0" i="0" u="none" strike="noStrike" kern="1200" cap="none" spc="0" normalizeH="0" baseline="0" noProof="0" dirty="0">
                <a:ln>
                  <a:noFill/>
                </a:ln>
                <a:solidFill>
                  <a:prstClr val="white"/>
                </a:solidFill>
                <a:effectLst/>
                <a:uLnTx/>
                <a:uFillTx/>
                <a:latin typeface="Book Antiqua" panose="02040602050305030304" pitchFamily="18" charset="0"/>
                <a:ea typeface="+mn-ea"/>
                <a:cs typeface="+mn-cs"/>
              </a:rPr>
              <a:t>Cantique pour St </a:t>
            </a:r>
            <a:r>
              <a:rPr lang="fr-FR" dirty="0" err="1">
                <a:solidFill>
                  <a:prstClr val="white"/>
                </a:solidFill>
                <a:latin typeface="Book Antiqua" panose="02040602050305030304" pitchFamily="18" charset="0"/>
              </a:rPr>
              <a:t>Pichoï</a:t>
            </a:r>
            <a:endParaRPr kumimoji="0" lang="fr-FR" sz="1799" b="0" i="0" u="none" strike="noStrike" kern="1200" cap="none" spc="0" normalizeH="0" baseline="0" noProof="0" dirty="0">
              <a:ln>
                <a:noFill/>
              </a:ln>
              <a:solidFill>
                <a:prstClr val="white"/>
              </a:solidFill>
              <a:effectLst/>
              <a:uLnTx/>
              <a:uFillTx/>
              <a:latin typeface="Book Antiqua" panose="02040602050305030304" pitchFamily="18" charset="0"/>
              <a:ea typeface="+mn-ea"/>
              <a:cs typeface="+mn-cs"/>
            </a:endParaRPr>
          </a:p>
        </p:txBody>
      </p:sp>
    </p:spTree>
    <p:extLst>
      <p:ext uri="{BB962C8B-B14F-4D97-AF65-F5344CB8AC3E}">
        <p14:creationId xmlns:p14="http://schemas.microsoft.com/office/powerpoint/2010/main" val="4062752093"/>
      </p:ext>
    </p:extLst>
  </p:cSld>
  <p:clrMapOvr>
    <a:masterClrMapping/>
  </p:clrMapOvr>
</p:sld>
</file>

<file path=ppt/slides/slide83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B5FD8B2D-E29C-1D15-E89C-805FF9CC4F73}"/>
            </a:ext>
          </a:extLst>
        </p:cNvPr>
        <p:cNvGrpSpPr/>
        <p:nvPr/>
      </p:nvGrpSpPr>
      <p:grpSpPr>
        <a:xfrm>
          <a:off x="0" y="0"/>
          <a:ext cx="0" cy="0"/>
          <a:chOff x="0" y="0"/>
          <a:chExt cx="0" cy="0"/>
        </a:xfrm>
      </p:grpSpPr>
      <p:sp>
        <p:nvSpPr>
          <p:cNvPr id="5" name="ZoneTexte 4">
            <a:extLst>
              <a:ext uri="{FF2B5EF4-FFF2-40B4-BE49-F238E27FC236}">
                <a16:creationId xmlns:a16="http://schemas.microsoft.com/office/drawing/2014/main" id="{C140E51A-67A1-AA08-5014-76E53C43B85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914273"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Cantique pour Saint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Pichoï</a:t>
            </a:r>
            <a:endPar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ZoneTexte 6">
            <a:hlinkClick r:id="rId2" action="ppaction://hlinksldjump"/>
            <a:extLst>
              <a:ext uri="{FF2B5EF4-FFF2-40B4-BE49-F238E27FC236}">
                <a16:creationId xmlns:a16="http://schemas.microsoft.com/office/drawing/2014/main" id="{48B7136E-3D99-4F67-B415-A836FD2148D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
        <p:nvSpPr>
          <p:cNvPr id="3" name="Rectangle 2">
            <a:extLst>
              <a:ext uri="{FF2B5EF4-FFF2-40B4-BE49-F238E27FC236}">
                <a16:creationId xmlns:a16="http://schemas.microsoft.com/office/drawing/2014/main" id="{EF3CD3A9-0F06-0165-9E87-5108494FFE6E}"/>
              </a:ext>
            </a:extLst>
          </p:cNvPr>
          <p:cNvSpPr/>
          <p:nvPr/>
        </p:nvSpPr>
        <p:spPr>
          <a:xfrm>
            <a:off x="2279576" y="2639234"/>
            <a:ext cx="7848872" cy="1938992"/>
          </a:xfrm>
          <a:prstGeom prst="rect">
            <a:avLst/>
          </a:prstGeom>
        </p:spPr>
        <p:txBody>
          <a:bodyPr wrap="square">
            <a:spAutoFit/>
          </a:bodyPr>
          <a:lstStyle/>
          <a:p>
            <a:pPr algn="ctr" rtl="1"/>
            <a:r>
              <a:rPr lang="fr-FR" sz="4000" dirty="0">
                <a:solidFill>
                  <a:prstClr val="white"/>
                </a:solidFill>
                <a:latin typeface="Book Antiqua" pitchFamily="18" charset="0"/>
              </a:rPr>
              <a:t>Cantique pour Saint </a:t>
            </a:r>
            <a:r>
              <a:rPr lang="fr-FR" sz="4000" dirty="0" err="1">
                <a:solidFill>
                  <a:prstClr val="white"/>
                </a:solidFill>
                <a:latin typeface="Book Antiqua" pitchFamily="18" charset="0"/>
              </a:rPr>
              <a:t>Pichoï</a:t>
            </a:r>
            <a:endParaRPr lang="fr-FR" sz="4000" dirty="0">
              <a:solidFill>
                <a:prstClr val="white"/>
              </a:solidFill>
              <a:latin typeface="Book Antiqua" pitchFamily="18" charset="0"/>
            </a:endParaRPr>
          </a:p>
          <a:p>
            <a:pPr algn="ctr" rtl="1"/>
            <a:endParaRPr lang="fr-FR" sz="4000" dirty="0">
              <a:solidFill>
                <a:prstClr val="white"/>
              </a:solidFill>
              <a:latin typeface="Book Antiqua" pitchFamily="18" charset="0"/>
            </a:endParaRPr>
          </a:p>
          <a:p>
            <a:pPr algn="ctr" rtl="1"/>
            <a:r>
              <a:rPr lang="ar-SA" sz="4000" dirty="0">
                <a:solidFill>
                  <a:schemeClr val="bg1"/>
                </a:solidFill>
              </a:rPr>
              <a:t>مديح الأنبا بيشوي حبيب مخلصنا الصالح</a:t>
            </a:r>
          </a:p>
        </p:txBody>
      </p:sp>
    </p:spTree>
    <p:extLst>
      <p:ext uri="{BB962C8B-B14F-4D97-AF65-F5344CB8AC3E}">
        <p14:creationId xmlns:p14="http://schemas.microsoft.com/office/powerpoint/2010/main" val="4155162024"/>
      </p:ext>
    </p:extLst>
  </p:cSld>
  <p:clrMapOvr>
    <a:masterClrMapping/>
  </p:clrMapOvr>
  <p:transition/>
</p:sld>
</file>

<file path=ppt/slides/slide83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0EEC3B7D-213E-F864-81CE-320505518290}"/>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886B1D27-44F6-72AD-F4FC-FB348EED4DCC}"/>
              </a:ext>
            </a:extLst>
          </p:cNvPr>
          <p:cNvGraphicFramePr>
            <a:graphicFrameLocks noGrp="1"/>
          </p:cNvGraphicFramePr>
          <p:nvPr>
            <p:extLst>
              <p:ext uri="{D42A27DB-BD31-4B8C-83A1-F6EECF244321}">
                <p14:modId xmlns:p14="http://schemas.microsoft.com/office/powerpoint/2010/main" val="3302323006"/>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06619">
                  <a:extLst>
                    <a:ext uri="{9D8B030D-6E8A-4147-A177-3AD203B41FA5}">
                      <a16:colId xmlns:a16="http://schemas.microsoft.com/office/drawing/2014/main" val="20000"/>
                    </a:ext>
                  </a:extLst>
                </a:gridCol>
                <a:gridCol w="4740537">
                  <a:extLst>
                    <a:ext uri="{9D8B030D-6E8A-4147-A177-3AD203B41FA5}">
                      <a16:colId xmlns:a16="http://schemas.microsoft.com/office/drawing/2014/main" val="20001"/>
                    </a:ext>
                  </a:extLst>
                </a:gridCol>
              </a:tblGrid>
              <a:tr h="3024336">
                <a:tc>
                  <a:txBody>
                    <a:bodyPr/>
                    <a:lstStyle/>
                    <a:p>
                      <a:pPr marL="514350" indent="-514350" algn="l">
                        <a:buAutoNum type="arabicPeriod"/>
                      </a:pPr>
                      <a:r>
                        <a:rPr lang="fr-FR" sz="3200" b="1" kern="1200" dirty="0">
                          <a:solidFill>
                            <a:prstClr val="white"/>
                          </a:solidFill>
                          <a:latin typeface="Book Antiqua" pitchFamily="18" charset="0"/>
                          <a:ea typeface="+mn-ea"/>
                          <a:cs typeface="+mn-cs"/>
                        </a:rPr>
                        <a:t>Dans l’Église des vainqueurs</a:t>
                      </a:r>
                    </a:p>
                    <a:p>
                      <a:pPr marL="0" indent="0" algn="l">
                        <a:buNone/>
                      </a:pPr>
                      <a:r>
                        <a:rPr lang="fr-FR" sz="3200" b="1" kern="1200" dirty="0">
                          <a:solidFill>
                            <a:prstClr val="white"/>
                          </a:solidFill>
                          <a:latin typeface="Book Antiqua" pitchFamily="18" charset="0"/>
                          <a:ea typeface="+mn-ea"/>
                          <a:cs typeface="+mn-cs"/>
                        </a:rPr>
                        <a:t>Les justes vierges de cœur</a:t>
                      </a:r>
                    </a:p>
                    <a:p>
                      <a:pPr marL="0" indent="0" algn="l">
                        <a:buNone/>
                      </a:pPr>
                      <a:r>
                        <a:rPr lang="fr-FR" sz="3200" b="1" kern="1200" dirty="0">
                          <a:solidFill>
                            <a:prstClr val="white"/>
                          </a:solidFill>
                          <a:latin typeface="Book Antiqua" pitchFamily="18" charset="0"/>
                          <a:ea typeface="+mn-ea"/>
                          <a:cs typeface="+mn-cs"/>
                        </a:rPr>
                        <a:t>Modèle pour les vainqueurs</a:t>
                      </a:r>
                    </a:p>
                    <a:p>
                      <a:pPr marL="0" indent="0" algn="l">
                        <a:buNone/>
                      </a:pP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kumimoji="0" lang="fr-FR" sz="3200" b="1" i="0" u="none" strike="noStrike" cap="none" normalizeH="0" baseline="0" dirty="0" err="1">
                          <a:ln>
                            <a:noFill/>
                          </a:ln>
                          <a:solidFill>
                            <a:schemeClr val="bg1"/>
                          </a:solidFill>
                          <a:effectLst/>
                          <a:latin typeface="CS Avva Shenouda" pitchFamily="34" charset="0"/>
                          <a:cs typeface="Arial" charset="0"/>
                        </a:rPr>
                        <a:t>Piswi</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في كنيسة الغالبين</a:t>
                      </a:r>
                    </a:p>
                    <a:p>
                      <a:pPr algn="r" rtl="1"/>
                      <a:r>
                        <a:rPr lang="ar-EG" sz="4000" b="0" kern="1200" dirty="0">
                          <a:solidFill>
                            <a:prstClr val="white"/>
                          </a:solidFill>
                          <a:latin typeface="+mn-lt"/>
                          <a:ea typeface="+mn-ea"/>
                          <a:cs typeface="+mn-cs"/>
                        </a:rPr>
                        <a:t>الأبرار البتوليين</a:t>
                      </a:r>
                    </a:p>
                    <a:p>
                      <a:pPr algn="r" rtl="1"/>
                      <a:r>
                        <a:rPr lang="ar-EG" sz="4000" b="0" kern="1200" dirty="0">
                          <a:solidFill>
                            <a:prstClr val="white"/>
                          </a:solidFill>
                          <a:latin typeface="+mn-lt"/>
                          <a:ea typeface="+mn-ea"/>
                          <a:cs typeface="+mn-cs"/>
                        </a:rPr>
                        <a:t>مثال للكاملين</a:t>
                      </a: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kumimoji="0" lang="fr-FR" sz="3200" b="1" i="0" u="none" strike="noStrike" cap="none" normalizeH="0" baseline="0" dirty="0" err="1">
                          <a:ln>
                            <a:noFill/>
                          </a:ln>
                          <a:solidFill>
                            <a:schemeClr val="bg1"/>
                          </a:solidFill>
                          <a:effectLst/>
                          <a:latin typeface="CS Avva Shenouda" pitchFamily="34" charset="0"/>
                          <a:cs typeface="Arial" charset="0"/>
                        </a:rPr>
                        <a:t>Piswi</a:t>
                      </a:r>
                      <a:endParaRPr lang="fr-FR" sz="3200" b="1" kern="1200" dirty="0">
                        <a:solidFill>
                          <a:prstClr val="white"/>
                        </a:solidFill>
                        <a:latin typeface="CS Avva Shenouda" panose="020B7200000000000000" pitchFamily="34" charset="0"/>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 Au cercle saint des veilleurs</a:t>
                      </a:r>
                    </a:p>
                    <a:p>
                      <a:r>
                        <a:rPr lang="fr-FR" sz="3200" b="1" kern="1200" dirty="0">
                          <a:solidFill>
                            <a:prstClr val="white"/>
                          </a:solidFill>
                          <a:latin typeface="Book Antiqua" pitchFamily="18" charset="0"/>
                          <a:ea typeface="+mn-ea"/>
                          <a:cs typeface="+mn-cs"/>
                        </a:rPr>
                        <a:t>Ton visage est pure lueur</a:t>
                      </a:r>
                    </a:p>
                    <a:p>
                      <a:r>
                        <a:rPr lang="fr-FR" sz="3200" b="1" kern="1200" dirty="0">
                          <a:solidFill>
                            <a:prstClr val="white"/>
                          </a:solidFill>
                          <a:latin typeface="Book Antiqua" pitchFamily="18" charset="0"/>
                          <a:ea typeface="+mn-ea"/>
                          <a:cs typeface="+mn-cs"/>
                        </a:rPr>
                        <a:t>Ô bienheureux, bienheureux</a:t>
                      </a:r>
                    </a:p>
                    <a:p>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kumimoji="0" lang="fr-FR" sz="3200" b="1" i="0" u="none" strike="noStrike" cap="none" normalizeH="0" baseline="0" dirty="0" err="1">
                          <a:ln>
                            <a:noFill/>
                          </a:ln>
                          <a:solidFill>
                            <a:schemeClr val="bg1"/>
                          </a:solidFill>
                          <a:effectLst/>
                          <a:latin typeface="CS Avva Shenouda" pitchFamily="34" charset="0"/>
                          <a:cs typeface="Arial" charset="0"/>
                        </a:rPr>
                        <a:t>Piswi</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في مجمع النساك</a:t>
                      </a:r>
                    </a:p>
                    <a:p>
                      <a:pPr algn="r" rtl="1"/>
                      <a:r>
                        <a:rPr lang="ar-EG" sz="4000" b="0" kern="1200" dirty="0">
                          <a:solidFill>
                            <a:prstClr val="white"/>
                          </a:solidFill>
                          <a:latin typeface="+mn-lt"/>
                          <a:ea typeface="+mn-ea"/>
                          <a:cs typeface="+mn-cs"/>
                        </a:rPr>
                        <a:t>يضيء وجهك كملاك</a:t>
                      </a:r>
                    </a:p>
                    <a:p>
                      <a:pPr algn="r" rtl="1"/>
                      <a:r>
                        <a:rPr lang="ar-EG" sz="4000" b="0" kern="1200" dirty="0">
                          <a:solidFill>
                            <a:prstClr val="white"/>
                          </a:solidFill>
                          <a:latin typeface="+mn-lt"/>
                          <a:ea typeface="+mn-ea"/>
                          <a:cs typeface="+mn-cs"/>
                        </a:rPr>
                        <a:t>يقولون طوباك </a:t>
                      </a:r>
                      <a:r>
                        <a:rPr lang="ar-EG" sz="4000" b="0" kern="1200" dirty="0" err="1">
                          <a:solidFill>
                            <a:prstClr val="white"/>
                          </a:solidFill>
                          <a:latin typeface="+mn-lt"/>
                          <a:ea typeface="+mn-ea"/>
                          <a:cs typeface="+mn-cs"/>
                        </a:rPr>
                        <a:t>طوباك</a:t>
                      </a:r>
                      <a:endParaRPr lang="ar-EG" sz="4000" b="0" kern="1200" dirty="0">
                        <a:solidFill>
                          <a:prstClr val="white"/>
                        </a:solidFill>
                        <a:latin typeface="+mn-lt"/>
                        <a:ea typeface="+mn-ea"/>
                        <a:cs typeface="+mn-cs"/>
                      </a:endParaRP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kumimoji="0" lang="fr-FR" sz="3200" b="1" i="0" u="none" strike="noStrike" cap="none" normalizeH="0" baseline="0" dirty="0" err="1">
                          <a:ln>
                            <a:noFill/>
                          </a:ln>
                          <a:solidFill>
                            <a:schemeClr val="bg1"/>
                          </a:solidFill>
                          <a:effectLst/>
                          <a:latin typeface="CS Avva Shenouda" pitchFamily="34" charset="0"/>
                          <a:cs typeface="Arial" charset="0"/>
                        </a:rPr>
                        <a:t>Piswi</a:t>
                      </a:r>
                      <a:endParaRPr lang="fr-FR" sz="32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72DC5ADC-9AC4-5BB2-3F69-3DCB6627151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914273"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Cantique pour Saint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Pichoï</a:t>
            </a:r>
            <a:endPar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ZoneTexte 6">
            <a:hlinkClick r:id="rId2" action="ppaction://hlinksldjump"/>
            <a:extLst>
              <a:ext uri="{FF2B5EF4-FFF2-40B4-BE49-F238E27FC236}">
                <a16:creationId xmlns:a16="http://schemas.microsoft.com/office/drawing/2014/main" id="{6DDDB974-5F8A-43DA-5697-B523FA56A02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486527188"/>
      </p:ext>
    </p:extLst>
  </p:cSld>
  <p:clrMapOvr>
    <a:masterClrMapping/>
  </p:clrMapOvr>
  <p:transition/>
</p:sld>
</file>

<file path=ppt/slides/slide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051116953"/>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23. Alléluia ! Grande joie</a:t>
                      </a:r>
                    </a:p>
                    <a:p>
                      <a:pPr algn="l"/>
                      <a:r>
                        <a:rPr lang="fr-FR" sz="3200" b="1" kern="1200" dirty="0">
                          <a:solidFill>
                            <a:prstClr val="white"/>
                          </a:solidFill>
                          <a:latin typeface="Book Antiqua" pitchFamily="18" charset="0"/>
                          <a:ea typeface="+mn-ea"/>
                          <a:cs typeface="+mn-cs"/>
                        </a:rPr>
                        <a:t>Par les cordes et les voix</a:t>
                      </a:r>
                    </a:p>
                    <a:p>
                      <a:pPr algn="l"/>
                      <a:r>
                        <a:rPr lang="fr-FR" sz="3200" b="1" kern="1200" dirty="0">
                          <a:solidFill>
                            <a:prstClr val="white"/>
                          </a:solidFill>
                          <a:latin typeface="Book Antiqua" pitchFamily="18" charset="0"/>
                          <a:ea typeface="+mn-ea"/>
                          <a:cs typeface="+mn-cs"/>
                        </a:rPr>
                        <a:t>Ta louange délivrera</a:t>
                      </a:r>
                    </a:p>
                    <a:p>
                      <a:pPr algn="l"/>
                      <a:r>
                        <a:rPr lang="fr-FR" sz="3200" b="1" kern="1200" dirty="0">
                          <a:solidFill>
                            <a:prstClr val="white"/>
                          </a:solidFill>
                          <a:latin typeface="Book Antiqua" pitchFamily="18" charset="0"/>
                          <a:ea typeface="+mn-ea"/>
                          <a:cs typeface="+mn-cs"/>
                        </a:rPr>
                        <a:t>Amen Alléluia</a:t>
                      </a:r>
                    </a:p>
                  </a:txBody>
                  <a:tcPr/>
                </a:tc>
                <a:tc>
                  <a:txBody>
                    <a:bodyPr/>
                    <a:lstStyle/>
                    <a:p>
                      <a:pPr algn="r" rtl="1"/>
                      <a:r>
                        <a:rPr lang="ar-EG" sz="4000" b="0" kern="1200" dirty="0">
                          <a:solidFill>
                            <a:prstClr val="white"/>
                          </a:solidFill>
                          <a:latin typeface="+mn-lt"/>
                          <a:ea typeface="+mn-ea"/>
                          <a:cs typeface="+mn-cs"/>
                        </a:rPr>
                        <a:t>+</a:t>
                      </a:r>
                      <a:r>
                        <a:rPr lang="ar-EG" sz="4000" b="0" kern="1200" dirty="0" err="1">
                          <a:solidFill>
                            <a:prstClr val="white"/>
                          </a:solidFill>
                          <a:latin typeface="+mn-lt"/>
                          <a:ea typeface="+mn-ea"/>
                          <a:cs typeface="+mn-cs"/>
                        </a:rPr>
                        <a:t>الليلويا</a:t>
                      </a:r>
                      <a:r>
                        <a:rPr lang="ar-EG" sz="4000" b="0" kern="1200" dirty="0">
                          <a:solidFill>
                            <a:prstClr val="white"/>
                          </a:solidFill>
                          <a:latin typeface="+mn-lt"/>
                          <a:ea typeface="+mn-ea"/>
                          <a:cs typeface="+mn-cs"/>
                        </a:rPr>
                        <a:t> بهجة</a:t>
                      </a:r>
                    </a:p>
                    <a:p>
                      <a:pPr algn="r" rtl="1"/>
                      <a:r>
                        <a:rPr lang="ar-EG" sz="4000" b="0" kern="1200" dirty="0">
                          <a:solidFill>
                            <a:prstClr val="white"/>
                          </a:solidFill>
                          <a:latin typeface="+mn-lt"/>
                          <a:ea typeface="+mn-ea"/>
                          <a:cs typeface="+mn-cs"/>
                        </a:rPr>
                        <a:t>وهي أحلى لهجة</a:t>
                      </a:r>
                    </a:p>
                    <a:p>
                      <a:pPr algn="r" rtl="1"/>
                      <a:r>
                        <a:rPr lang="ar-EG" sz="4000" b="0" kern="1200" dirty="0">
                          <a:solidFill>
                            <a:prstClr val="white"/>
                          </a:solidFill>
                          <a:latin typeface="+mn-lt"/>
                          <a:ea typeface="+mn-ea"/>
                          <a:cs typeface="+mn-cs"/>
                        </a:rPr>
                        <a:t>وقائلها ينجى</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24. Alléluia ! Magnifiez</a:t>
                      </a:r>
                    </a:p>
                    <a:p>
                      <a:r>
                        <a:rPr lang="fr-FR" sz="3200" b="1" kern="1200" dirty="0">
                          <a:solidFill>
                            <a:prstClr val="white"/>
                          </a:solidFill>
                          <a:latin typeface="Book Antiqua" pitchFamily="18" charset="0"/>
                          <a:ea typeface="+mn-ea"/>
                          <a:cs typeface="+mn-cs"/>
                        </a:rPr>
                        <a:t>Dieu Très Bon qui prend pitié</a:t>
                      </a:r>
                    </a:p>
                    <a:p>
                      <a:r>
                        <a:rPr lang="fr-FR" sz="3200" b="1" kern="1200" dirty="0">
                          <a:solidFill>
                            <a:prstClr val="white"/>
                          </a:solidFill>
                          <a:latin typeface="Book Antiqua" pitchFamily="18" charset="0"/>
                          <a:ea typeface="+mn-ea"/>
                          <a:cs typeface="+mn-cs"/>
                        </a:rPr>
                        <a:t>Généreux, plein de bonté</a:t>
                      </a:r>
                    </a:p>
                    <a:p>
                      <a:r>
                        <a:rPr lang="fr-FR" sz="3200" b="1" kern="1200" dirty="0">
                          <a:solidFill>
                            <a:prstClr val="white"/>
                          </a:solidFill>
                          <a:latin typeface="Book Antiqua" pitchFamily="18" charset="0"/>
                          <a:ea typeface="+mn-ea"/>
                          <a:cs typeface="+mn-cs"/>
                        </a:rPr>
                        <a:t>Amen Alléluia</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ar-EG" sz="4000" b="0" kern="1200" dirty="0" err="1">
                          <a:solidFill>
                            <a:prstClr val="white"/>
                          </a:solidFill>
                          <a:latin typeface="+mn-lt"/>
                          <a:ea typeface="+mn-ea"/>
                          <a:cs typeface="+mn-cs"/>
                        </a:rPr>
                        <a:t>الليلويا</a:t>
                      </a:r>
                      <a:r>
                        <a:rPr lang="ar-EG" sz="4000" b="0" kern="1200" dirty="0">
                          <a:solidFill>
                            <a:prstClr val="white"/>
                          </a:solidFill>
                          <a:latin typeface="+mn-lt"/>
                          <a:ea typeface="+mn-ea"/>
                          <a:cs typeface="+mn-cs"/>
                        </a:rPr>
                        <a:t> تعظيم</a:t>
                      </a:r>
                    </a:p>
                    <a:p>
                      <a:pPr algn="r" rtl="1"/>
                      <a:r>
                        <a:rPr lang="ar-EG" sz="4000" b="0" kern="1200" dirty="0">
                          <a:solidFill>
                            <a:prstClr val="white"/>
                          </a:solidFill>
                          <a:latin typeface="+mn-lt"/>
                          <a:ea typeface="+mn-ea"/>
                          <a:cs typeface="+mn-cs"/>
                        </a:rPr>
                        <a:t>لإله رؤوف رحيم</a:t>
                      </a:r>
                    </a:p>
                    <a:p>
                      <a:pPr algn="r" rtl="1"/>
                      <a:r>
                        <a:rPr lang="ar-EG" sz="4000" b="0" kern="1200" dirty="0">
                          <a:solidFill>
                            <a:prstClr val="white"/>
                          </a:solidFill>
                          <a:latin typeface="+mn-lt"/>
                          <a:ea typeface="+mn-ea"/>
                          <a:cs typeface="+mn-cs"/>
                        </a:rPr>
                        <a:t>خفي الألطاف كريم</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3683952F-AA37-A4BA-7148-FDC3CB02635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`o :</a:t>
            </a:r>
            <a:r>
              <a:rPr lang="fr-FR" sz="1600" dirty="0" err="1">
                <a:solidFill>
                  <a:prstClr val="white"/>
                </a:solidFill>
                <a:latin typeface="CS Avva Shenouda" pitchFamily="34" charset="0"/>
              </a:rPr>
              <a:t>eoc</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D434AFAA-343B-2DC5-1B36-5522C5E4A83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87685588"/>
      </p:ext>
    </p:extLst>
  </p:cSld>
  <p:clrMapOvr>
    <a:masterClrMapping/>
  </p:clrMapOvr>
</p:sld>
</file>

<file path=ppt/slides/slide84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B71BD106-1FED-272B-4E35-D1BBDE1EAC08}"/>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2FDF32D1-B064-932A-5E9A-93F7F230D7C8}"/>
              </a:ext>
            </a:extLst>
          </p:cNvPr>
          <p:cNvGraphicFramePr>
            <a:graphicFrameLocks noGrp="1"/>
          </p:cNvGraphicFramePr>
          <p:nvPr>
            <p:extLst>
              <p:ext uri="{D42A27DB-BD31-4B8C-83A1-F6EECF244321}">
                <p14:modId xmlns:p14="http://schemas.microsoft.com/office/powerpoint/2010/main" val="4051619026"/>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06619">
                  <a:extLst>
                    <a:ext uri="{9D8B030D-6E8A-4147-A177-3AD203B41FA5}">
                      <a16:colId xmlns:a16="http://schemas.microsoft.com/office/drawing/2014/main" val="20000"/>
                    </a:ext>
                  </a:extLst>
                </a:gridCol>
                <a:gridCol w="4740537">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 Tu as pris l’habit de bure</a:t>
                      </a:r>
                    </a:p>
                    <a:p>
                      <a:pPr algn="l"/>
                      <a:r>
                        <a:rPr lang="fr-FR" sz="3200" b="1" kern="1200" dirty="0">
                          <a:solidFill>
                            <a:prstClr val="white"/>
                          </a:solidFill>
                          <a:latin typeface="Book Antiqua" pitchFamily="18" charset="0"/>
                          <a:ea typeface="+mn-ea"/>
                          <a:cs typeface="+mn-cs"/>
                        </a:rPr>
                        <a:t>Et la croix et ses blessures</a:t>
                      </a:r>
                    </a:p>
                    <a:p>
                      <a:pPr algn="l"/>
                      <a:r>
                        <a:rPr lang="fr-FR" sz="3200" b="1" kern="1200" dirty="0">
                          <a:solidFill>
                            <a:prstClr val="white"/>
                          </a:solidFill>
                          <a:latin typeface="Book Antiqua" pitchFamily="18" charset="0"/>
                          <a:ea typeface="+mn-ea"/>
                          <a:cs typeface="+mn-cs"/>
                        </a:rPr>
                        <a:t>Au désert, vers ce qui dure</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kumimoji="0" lang="fr-FR" sz="3200" b="1" i="0" u="none" strike="noStrike" cap="none" normalizeH="0" baseline="0" dirty="0" err="1">
                          <a:ln>
                            <a:noFill/>
                          </a:ln>
                          <a:solidFill>
                            <a:schemeClr val="bg1"/>
                          </a:solidFill>
                          <a:effectLst/>
                          <a:latin typeface="CS Avva Shenouda" pitchFamily="34" charset="0"/>
                          <a:cs typeface="Arial" charset="0"/>
                        </a:rPr>
                        <a:t>Piswi</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err="1">
                          <a:solidFill>
                            <a:prstClr val="white"/>
                          </a:solidFill>
                          <a:latin typeface="+mn-lt"/>
                          <a:ea typeface="+mn-ea"/>
                          <a:cs typeface="+mn-cs"/>
                        </a:rPr>
                        <a:t>الإسكيم</a:t>
                      </a:r>
                      <a:r>
                        <a:rPr lang="ar-EG" sz="4000" b="0" kern="1200" dirty="0">
                          <a:solidFill>
                            <a:prstClr val="white"/>
                          </a:solidFill>
                          <a:latin typeface="+mn-lt"/>
                          <a:ea typeface="+mn-ea"/>
                          <a:cs typeface="+mn-cs"/>
                        </a:rPr>
                        <a:t> والصليب</a:t>
                      </a:r>
                    </a:p>
                    <a:p>
                      <a:pPr algn="r" rtl="1"/>
                      <a:r>
                        <a:rPr lang="ar-EG" sz="4000" b="0" kern="1200" dirty="0">
                          <a:solidFill>
                            <a:prstClr val="white"/>
                          </a:solidFill>
                          <a:latin typeface="+mn-lt"/>
                          <a:ea typeface="+mn-ea"/>
                          <a:cs typeface="+mn-cs"/>
                        </a:rPr>
                        <a:t>زينة وادي هبيب</a:t>
                      </a:r>
                    </a:p>
                    <a:p>
                      <a:pPr algn="r" rtl="1"/>
                      <a:r>
                        <a:rPr lang="ar-EG" sz="4000" b="0" kern="1200" dirty="0">
                          <a:solidFill>
                            <a:prstClr val="white"/>
                          </a:solidFill>
                          <a:latin typeface="+mn-lt"/>
                          <a:ea typeface="+mn-ea"/>
                          <a:cs typeface="+mn-cs"/>
                        </a:rPr>
                        <a:t>منك يفيح الطيب</a:t>
                      </a: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kumimoji="0" lang="fr-FR" sz="3200" b="1" i="0" u="none" strike="noStrike" cap="none" normalizeH="0" baseline="0" dirty="0" err="1">
                          <a:ln>
                            <a:noFill/>
                          </a:ln>
                          <a:solidFill>
                            <a:schemeClr val="bg1"/>
                          </a:solidFill>
                          <a:effectLst/>
                          <a:latin typeface="CS Avva Shenouda" pitchFamily="34" charset="0"/>
                          <a:cs typeface="Arial" charset="0"/>
                        </a:rPr>
                        <a:t>Piswi</a:t>
                      </a:r>
                      <a:endParaRPr lang="fr-FR" sz="3200" b="1" kern="1200" dirty="0">
                        <a:solidFill>
                          <a:prstClr val="white"/>
                        </a:solidFill>
                        <a:latin typeface="CS Avva Shenouda" panose="020B7200000000000000" pitchFamily="34" charset="0"/>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4. Il t’a choisi dès l’enfance</a:t>
                      </a:r>
                    </a:p>
                    <a:p>
                      <a:r>
                        <a:rPr lang="fr-FR" sz="3200" b="1" kern="1200" dirty="0">
                          <a:solidFill>
                            <a:prstClr val="white"/>
                          </a:solidFill>
                          <a:latin typeface="Book Antiqua" pitchFamily="18" charset="0"/>
                          <a:ea typeface="+mn-ea"/>
                          <a:cs typeface="+mn-cs"/>
                        </a:rPr>
                        <a:t>Le Seigneur fit sa présence</a:t>
                      </a:r>
                    </a:p>
                    <a:p>
                      <a:r>
                        <a:rPr lang="fr-FR" sz="3200" b="1" kern="1200" dirty="0">
                          <a:solidFill>
                            <a:prstClr val="white"/>
                          </a:solidFill>
                          <a:latin typeface="Book Antiqua" pitchFamily="18" charset="0"/>
                          <a:ea typeface="+mn-ea"/>
                          <a:cs typeface="+mn-cs"/>
                        </a:rPr>
                        <a:t>L’ange t’indique la clémence</a:t>
                      </a:r>
                    </a:p>
                    <a:p>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kumimoji="0" lang="fr-FR" sz="3200" b="1" i="0" u="none" strike="noStrike" cap="none" normalizeH="0" baseline="0" dirty="0" err="1">
                          <a:ln>
                            <a:noFill/>
                          </a:ln>
                          <a:solidFill>
                            <a:schemeClr val="bg1"/>
                          </a:solidFill>
                          <a:effectLst/>
                          <a:latin typeface="CS Avva Shenouda" pitchFamily="34" charset="0"/>
                          <a:cs typeface="Arial" charset="0"/>
                        </a:rPr>
                        <a:t>Piswi</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err="1">
                          <a:solidFill>
                            <a:prstClr val="white"/>
                          </a:solidFill>
                          <a:latin typeface="+mn-lt"/>
                          <a:ea typeface="+mn-ea"/>
                          <a:cs typeface="+mn-cs"/>
                        </a:rPr>
                        <a:t>إختارك</a:t>
                      </a:r>
                      <a:r>
                        <a:rPr lang="ar-EG" sz="4000" b="0" kern="1200" dirty="0">
                          <a:solidFill>
                            <a:prstClr val="white"/>
                          </a:solidFill>
                          <a:latin typeface="+mn-lt"/>
                          <a:ea typeface="+mn-ea"/>
                          <a:cs typeface="+mn-cs"/>
                        </a:rPr>
                        <a:t> منذ صباك</a:t>
                      </a:r>
                    </a:p>
                    <a:p>
                      <a:pPr algn="r" rtl="1"/>
                      <a:r>
                        <a:rPr lang="ar-EG" sz="4000" b="0" kern="1200" dirty="0">
                          <a:solidFill>
                            <a:prstClr val="white"/>
                          </a:solidFill>
                          <a:latin typeface="+mn-lt"/>
                          <a:ea typeface="+mn-ea"/>
                          <a:cs typeface="+mn-cs"/>
                        </a:rPr>
                        <a:t>الرب ودعاك</a:t>
                      </a:r>
                    </a:p>
                    <a:p>
                      <a:pPr algn="r" rtl="1"/>
                      <a:r>
                        <a:rPr lang="ar-EG" sz="4000" b="0" kern="1200" dirty="0">
                          <a:solidFill>
                            <a:prstClr val="white"/>
                          </a:solidFill>
                          <a:latin typeface="+mn-lt"/>
                          <a:ea typeface="+mn-ea"/>
                          <a:cs typeface="+mn-cs"/>
                        </a:rPr>
                        <a:t>وأشار عليك الملاك</a:t>
                      </a: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kumimoji="0" lang="fr-FR" sz="3200" b="1" i="0" u="none" strike="noStrike" cap="none" normalizeH="0" baseline="0" dirty="0" err="1">
                          <a:ln>
                            <a:noFill/>
                          </a:ln>
                          <a:solidFill>
                            <a:schemeClr val="bg1"/>
                          </a:solidFill>
                          <a:effectLst/>
                          <a:latin typeface="CS Avva Shenouda" pitchFamily="34" charset="0"/>
                          <a:cs typeface="Arial" charset="0"/>
                        </a:rPr>
                        <a:t>Piswi</a:t>
                      </a:r>
                      <a:endParaRPr lang="fr-FR" sz="32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878F9C66-EB02-EFAC-2AD3-831C3CEF775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Cantique pour Saint </a:t>
            </a:r>
            <a:r>
              <a:rPr lang="fr-FR" sz="1600" dirty="0" err="1">
                <a:solidFill>
                  <a:prstClr val="white"/>
                </a:solidFill>
                <a:latin typeface="Book Antiqua" pitchFamily="18" charset="0"/>
              </a:rPr>
              <a:t>Pichoï</a:t>
            </a:r>
            <a:endPar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ZoneTexte 6">
            <a:hlinkClick r:id="rId2" action="ppaction://hlinksldjump"/>
            <a:extLst>
              <a:ext uri="{FF2B5EF4-FFF2-40B4-BE49-F238E27FC236}">
                <a16:creationId xmlns:a16="http://schemas.microsoft.com/office/drawing/2014/main" id="{654760A2-7402-F3D8-0C02-407035D2A76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535057260"/>
      </p:ext>
    </p:extLst>
  </p:cSld>
  <p:clrMapOvr>
    <a:masterClrMapping/>
  </p:clrMapOvr>
  <p:transition/>
</p:sld>
</file>

<file path=ppt/slides/slide84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3E1F0A18-E143-62DF-DE90-38485AC9F0BF}"/>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EB2BAA3B-7717-38A8-33A4-2C3417E2CE5B}"/>
              </a:ext>
            </a:extLst>
          </p:cNvPr>
          <p:cNvGraphicFramePr>
            <a:graphicFrameLocks noGrp="1"/>
          </p:cNvGraphicFramePr>
          <p:nvPr>
            <p:extLst>
              <p:ext uri="{D42A27DB-BD31-4B8C-83A1-F6EECF244321}">
                <p14:modId xmlns:p14="http://schemas.microsoft.com/office/powerpoint/2010/main" val="2962729746"/>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06619">
                  <a:extLst>
                    <a:ext uri="{9D8B030D-6E8A-4147-A177-3AD203B41FA5}">
                      <a16:colId xmlns:a16="http://schemas.microsoft.com/office/drawing/2014/main" val="20000"/>
                    </a:ext>
                  </a:extLst>
                </a:gridCol>
                <a:gridCol w="4740537">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5. De </a:t>
                      </a:r>
                      <a:r>
                        <a:rPr lang="fr-FR" sz="3200" b="1" kern="1200" dirty="0" err="1">
                          <a:solidFill>
                            <a:prstClr val="white"/>
                          </a:solidFill>
                          <a:latin typeface="Book Antiqua" pitchFamily="18" charset="0"/>
                          <a:ea typeface="+mn-ea"/>
                          <a:cs typeface="+mn-cs"/>
                        </a:rPr>
                        <a:t>scété</a:t>
                      </a:r>
                      <a:r>
                        <a:rPr lang="fr-FR" sz="3200" b="1" kern="1200" dirty="0">
                          <a:solidFill>
                            <a:prstClr val="white"/>
                          </a:solidFill>
                          <a:latin typeface="Book Antiqua" pitchFamily="18" charset="0"/>
                          <a:ea typeface="+mn-ea"/>
                          <a:cs typeface="+mn-cs"/>
                        </a:rPr>
                        <a:t> l’idéal fort</a:t>
                      </a:r>
                    </a:p>
                    <a:p>
                      <a:pPr algn="l"/>
                      <a:r>
                        <a:rPr lang="fr-FR" sz="3200" b="1" kern="1200" dirty="0">
                          <a:solidFill>
                            <a:prstClr val="white"/>
                          </a:solidFill>
                          <a:latin typeface="Book Antiqua" pitchFamily="18" charset="0"/>
                          <a:ea typeface="+mn-ea"/>
                          <a:cs typeface="+mn-cs"/>
                        </a:rPr>
                        <a:t>Sur le chemin de l’effort</a:t>
                      </a:r>
                    </a:p>
                    <a:p>
                      <a:pPr algn="l"/>
                      <a:r>
                        <a:rPr lang="fr-FR" sz="3200" b="1" kern="1200" dirty="0">
                          <a:solidFill>
                            <a:prstClr val="white"/>
                          </a:solidFill>
                          <a:latin typeface="Book Antiqua" pitchFamily="18" charset="0"/>
                          <a:ea typeface="+mn-ea"/>
                          <a:cs typeface="+mn-cs"/>
                        </a:rPr>
                        <a:t>À travers les âges d’or</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kumimoji="0" lang="fr-FR" sz="3200" b="1" i="0" u="none" strike="noStrike" cap="none" normalizeH="0" baseline="0" dirty="0" err="1">
                          <a:ln>
                            <a:noFill/>
                          </a:ln>
                          <a:solidFill>
                            <a:schemeClr val="bg1"/>
                          </a:solidFill>
                          <a:effectLst/>
                          <a:latin typeface="CS Avva Shenouda" pitchFamily="34" charset="0"/>
                          <a:cs typeface="Arial" charset="0"/>
                        </a:rPr>
                        <a:t>Piswi</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صرت </a:t>
                      </a:r>
                      <a:r>
                        <a:rPr lang="ar-EG" sz="4000" b="0" kern="1200" dirty="0" err="1">
                          <a:solidFill>
                            <a:prstClr val="white"/>
                          </a:solidFill>
                          <a:latin typeface="+mn-lt"/>
                          <a:ea typeface="+mn-ea"/>
                          <a:cs typeface="+mn-cs"/>
                        </a:rPr>
                        <a:t>لشيهات</a:t>
                      </a:r>
                      <a:r>
                        <a:rPr lang="ar-EG" sz="4000" b="0" kern="1200" dirty="0">
                          <a:solidFill>
                            <a:prstClr val="white"/>
                          </a:solidFill>
                          <a:latin typeface="+mn-lt"/>
                          <a:ea typeface="+mn-ea"/>
                          <a:cs typeface="+mn-cs"/>
                        </a:rPr>
                        <a:t> مثال</a:t>
                      </a:r>
                    </a:p>
                    <a:p>
                      <a:pPr algn="r" rtl="1"/>
                      <a:r>
                        <a:rPr lang="ar-EG" sz="4000" b="0" kern="1200" dirty="0">
                          <a:solidFill>
                            <a:prstClr val="white"/>
                          </a:solidFill>
                          <a:latin typeface="+mn-lt"/>
                          <a:ea typeface="+mn-ea"/>
                          <a:cs typeface="+mn-cs"/>
                        </a:rPr>
                        <a:t>في طريق الكمال</a:t>
                      </a:r>
                    </a:p>
                    <a:p>
                      <a:pPr algn="r" rtl="1"/>
                      <a:r>
                        <a:rPr lang="ar-EG" sz="4000" b="0" kern="1200" dirty="0">
                          <a:solidFill>
                            <a:prstClr val="white"/>
                          </a:solidFill>
                          <a:latin typeface="+mn-lt"/>
                          <a:ea typeface="+mn-ea"/>
                          <a:cs typeface="+mn-cs"/>
                        </a:rPr>
                        <a:t>إلى مدى الأجيال</a:t>
                      </a: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kumimoji="0" lang="fr-FR" sz="3200" b="1" i="0" u="none" strike="noStrike" cap="none" normalizeH="0" baseline="0" dirty="0" err="1">
                          <a:ln>
                            <a:noFill/>
                          </a:ln>
                          <a:solidFill>
                            <a:schemeClr val="bg1"/>
                          </a:solidFill>
                          <a:effectLst/>
                          <a:latin typeface="CS Avva Shenouda" pitchFamily="34" charset="0"/>
                          <a:cs typeface="Arial" charset="0"/>
                        </a:rPr>
                        <a:t>Piswi</a:t>
                      </a:r>
                      <a:endParaRPr lang="fr-FR" sz="3200" b="1" kern="1200" dirty="0">
                        <a:solidFill>
                          <a:prstClr val="white"/>
                        </a:solidFill>
                        <a:latin typeface="CS Avva Shenouda" panose="020B7200000000000000" pitchFamily="34" charset="0"/>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6. Bienheureux, Ô Saint </a:t>
                      </a:r>
                      <a:r>
                        <a:rPr lang="fr-FR" sz="3200" b="1" kern="1200" dirty="0" err="1">
                          <a:solidFill>
                            <a:prstClr val="white"/>
                          </a:solidFill>
                          <a:latin typeface="Book Antiqua" pitchFamily="18" charset="0"/>
                          <a:ea typeface="+mn-ea"/>
                          <a:cs typeface="+mn-cs"/>
                        </a:rPr>
                        <a:t>Pichoï</a:t>
                      </a:r>
                      <a:endParaRPr lang="fr-FR" sz="3200" b="1" kern="1200" dirty="0">
                        <a:solidFill>
                          <a:prstClr val="white"/>
                        </a:solidFill>
                        <a:latin typeface="Book Antiqua" pitchFamily="18" charset="0"/>
                        <a:ea typeface="+mn-ea"/>
                        <a:cs typeface="+mn-cs"/>
                      </a:endParaRPr>
                    </a:p>
                    <a:p>
                      <a:r>
                        <a:rPr lang="fr-FR" sz="3200" b="1" kern="1200" dirty="0">
                          <a:solidFill>
                            <a:prstClr val="white"/>
                          </a:solidFill>
                          <a:latin typeface="Book Antiqua" pitchFamily="18" charset="0"/>
                          <a:ea typeface="+mn-ea"/>
                          <a:cs typeface="+mn-cs"/>
                        </a:rPr>
                        <a:t>Doux ami du Fils de Dieu</a:t>
                      </a:r>
                    </a:p>
                    <a:p>
                      <a:r>
                        <a:rPr lang="fr-FR" sz="3200" b="1" kern="1200" dirty="0">
                          <a:solidFill>
                            <a:prstClr val="white"/>
                          </a:solidFill>
                          <a:latin typeface="Book Antiqua" pitchFamily="18" charset="0"/>
                          <a:ea typeface="+mn-ea"/>
                          <a:cs typeface="+mn-cs"/>
                        </a:rPr>
                        <a:t>Ton ami t’a visité</a:t>
                      </a:r>
                    </a:p>
                    <a:p>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kumimoji="0" lang="fr-FR" sz="3200" b="1" i="0" u="none" strike="noStrike" cap="none" normalizeH="0" baseline="0" dirty="0" err="1">
                          <a:ln>
                            <a:noFill/>
                          </a:ln>
                          <a:solidFill>
                            <a:schemeClr val="bg1"/>
                          </a:solidFill>
                          <a:effectLst/>
                          <a:latin typeface="CS Avva Shenouda" pitchFamily="34" charset="0"/>
                          <a:cs typeface="Arial" charset="0"/>
                        </a:rPr>
                        <a:t>Piswi</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طوباك يا أنبا بيشوي</a:t>
                      </a:r>
                    </a:p>
                    <a:p>
                      <a:pPr algn="r" rtl="1"/>
                      <a:r>
                        <a:rPr lang="ar-EG" sz="4000" b="0" kern="1200" dirty="0">
                          <a:solidFill>
                            <a:prstClr val="white"/>
                          </a:solidFill>
                          <a:latin typeface="+mn-lt"/>
                          <a:ea typeface="+mn-ea"/>
                          <a:cs typeface="+mn-cs"/>
                        </a:rPr>
                        <a:t>يا حبيب </a:t>
                      </a:r>
                      <a:r>
                        <a:rPr lang="ar-EG" sz="4000" b="0" kern="1200" dirty="0" err="1">
                          <a:solidFill>
                            <a:prstClr val="white"/>
                          </a:solidFill>
                          <a:latin typeface="+mn-lt"/>
                          <a:ea typeface="+mn-ea"/>
                          <a:cs typeface="+mn-cs"/>
                        </a:rPr>
                        <a:t>إبن</a:t>
                      </a:r>
                      <a:r>
                        <a:rPr lang="ar-EG" sz="4000" b="0" kern="1200" dirty="0">
                          <a:solidFill>
                            <a:prstClr val="white"/>
                          </a:solidFill>
                          <a:latin typeface="+mn-lt"/>
                          <a:ea typeface="+mn-ea"/>
                          <a:cs typeface="+mn-cs"/>
                        </a:rPr>
                        <a:t> الله</a:t>
                      </a:r>
                    </a:p>
                    <a:p>
                      <a:pPr algn="r" rtl="1"/>
                      <a:r>
                        <a:rPr lang="ar-EG" sz="4000" b="0" kern="1200" dirty="0">
                          <a:solidFill>
                            <a:prstClr val="white"/>
                          </a:solidFill>
                          <a:latin typeface="+mn-lt"/>
                          <a:ea typeface="+mn-ea"/>
                          <a:cs typeface="+mn-cs"/>
                        </a:rPr>
                        <a:t>زارك مثل صديق</a:t>
                      </a: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kumimoji="0" lang="fr-FR" sz="3200" b="1" i="0" u="none" strike="noStrike" cap="none" normalizeH="0" baseline="0" dirty="0" err="1">
                          <a:ln>
                            <a:noFill/>
                          </a:ln>
                          <a:solidFill>
                            <a:schemeClr val="bg1"/>
                          </a:solidFill>
                          <a:effectLst/>
                          <a:latin typeface="CS Avva Shenouda" pitchFamily="34" charset="0"/>
                          <a:cs typeface="Arial" charset="0"/>
                        </a:rPr>
                        <a:t>Piswi</a:t>
                      </a:r>
                      <a:endParaRPr lang="fr-FR" sz="32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74588C80-1CAE-3E7E-44C8-F39B814E3D7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Cantique pour Saint </a:t>
            </a:r>
            <a:r>
              <a:rPr lang="fr-FR" sz="1600" dirty="0" err="1">
                <a:solidFill>
                  <a:prstClr val="white"/>
                </a:solidFill>
                <a:latin typeface="Book Antiqua" pitchFamily="18" charset="0"/>
              </a:rPr>
              <a:t>Pichoï</a:t>
            </a:r>
            <a:endPar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ZoneTexte 6">
            <a:hlinkClick r:id="rId2" action="ppaction://hlinksldjump"/>
            <a:extLst>
              <a:ext uri="{FF2B5EF4-FFF2-40B4-BE49-F238E27FC236}">
                <a16:creationId xmlns:a16="http://schemas.microsoft.com/office/drawing/2014/main" id="{3A2925DA-4531-5558-1DA6-4CA51003FE3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349073294"/>
      </p:ext>
    </p:extLst>
  </p:cSld>
  <p:clrMapOvr>
    <a:masterClrMapping/>
  </p:clrMapOvr>
  <p:transition/>
</p:sld>
</file>

<file path=ppt/slides/slide84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383FA4C2-2DD1-F04C-95F8-DE4E4B548270}"/>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6A331A65-980F-EA3D-939E-D59919731972}"/>
              </a:ext>
            </a:extLst>
          </p:cNvPr>
          <p:cNvGraphicFramePr>
            <a:graphicFrameLocks noGrp="1"/>
          </p:cNvGraphicFramePr>
          <p:nvPr>
            <p:extLst>
              <p:ext uri="{D42A27DB-BD31-4B8C-83A1-F6EECF244321}">
                <p14:modId xmlns:p14="http://schemas.microsoft.com/office/powerpoint/2010/main" val="3161878884"/>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858000">
                  <a:extLst>
                    <a:ext uri="{9D8B030D-6E8A-4147-A177-3AD203B41FA5}">
                      <a16:colId xmlns:a16="http://schemas.microsoft.com/office/drawing/2014/main" val="20000"/>
                    </a:ext>
                  </a:extLst>
                </a:gridCol>
                <a:gridCol w="4389156">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7. Tes mains prirent l’eau très sainte</a:t>
                      </a:r>
                    </a:p>
                    <a:p>
                      <a:pPr algn="l"/>
                      <a:r>
                        <a:rPr lang="fr-FR" sz="3200" b="1" kern="1200" dirty="0">
                          <a:solidFill>
                            <a:prstClr val="white"/>
                          </a:solidFill>
                          <a:latin typeface="Book Antiqua" pitchFamily="18" charset="0"/>
                          <a:ea typeface="+mn-ea"/>
                          <a:cs typeface="+mn-cs"/>
                        </a:rPr>
                        <a:t>Et lavèrent ses pieds saints</a:t>
                      </a:r>
                    </a:p>
                    <a:p>
                      <a:pPr algn="l"/>
                      <a:r>
                        <a:rPr lang="fr-FR" sz="3200" b="1" kern="1200" dirty="0">
                          <a:solidFill>
                            <a:prstClr val="white"/>
                          </a:solidFill>
                          <a:latin typeface="Book Antiqua" pitchFamily="18" charset="0"/>
                          <a:ea typeface="+mn-ea"/>
                          <a:cs typeface="+mn-cs"/>
                        </a:rPr>
                        <a:t>Et tu vécus dans ses mains</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kumimoji="0" lang="fr-FR" sz="3200" b="1" i="0" u="none" strike="noStrike" cap="none" normalizeH="0" baseline="0" dirty="0" err="1">
                          <a:ln>
                            <a:noFill/>
                          </a:ln>
                          <a:solidFill>
                            <a:schemeClr val="bg1"/>
                          </a:solidFill>
                          <a:effectLst/>
                          <a:latin typeface="CS Avva Shenouda" pitchFamily="34" charset="0"/>
                          <a:cs typeface="Arial" charset="0"/>
                        </a:rPr>
                        <a:t>Piswi</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يداك أخذت مياه</a:t>
                      </a:r>
                    </a:p>
                    <a:p>
                      <a:pPr algn="r" rtl="1"/>
                      <a:r>
                        <a:rPr lang="ar-EG" sz="4000" b="0" kern="1200" dirty="0">
                          <a:solidFill>
                            <a:prstClr val="white"/>
                          </a:solidFill>
                          <a:latin typeface="+mn-lt"/>
                          <a:ea typeface="+mn-ea"/>
                          <a:cs typeface="+mn-cs"/>
                        </a:rPr>
                        <a:t>وغسلت له قدماه</a:t>
                      </a:r>
                    </a:p>
                    <a:p>
                      <a:pPr algn="r" rtl="1"/>
                      <a:r>
                        <a:rPr lang="ar-EG" sz="4000" b="0" kern="1200" dirty="0">
                          <a:solidFill>
                            <a:prstClr val="white"/>
                          </a:solidFill>
                          <a:latin typeface="+mn-lt"/>
                          <a:ea typeface="+mn-ea"/>
                          <a:cs typeface="+mn-cs"/>
                        </a:rPr>
                        <a:t>وعشت في رضاه</a:t>
                      </a: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kumimoji="0" lang="fr-FR" sz="3200" b="1" i="0" u="none" strike="noStrike" cap="none" normalizeH="0" baseline="0" dirty="0" err="1">
                          <a:ln>
                            <a:noFill/>
                          </a:ln>
                          <a:solidFill>
                            <a:schemeClr val="bg1"/>
                          </a:solidFill>
                          <a:effectLst/>
                          <a:latin typeface="CS Avva Shenouda" pitchFamily="34" charset="0"/>
                          <a:cs typeface="Arial" charset="0"/>
                        </a:rPr>
                        <a:t>Piswi</a:t>
                      </a:r>
                      <a:endParaRPr lang="fr-FR" sz="3200" b="1" kern="1200" dirty="0">
                        <a:solidFill>
                          <a:prstClr val="white"/>
                        </a:solidFill>
                        <a:latin typeface="CS Avva Shenouda" panose="020B7200000000000000" pitchFamily="34" charset="0"/>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8. Brillèrent toutes tes actions</a:t>
                      </a:r>
                    </a:p>
                    <a:p>
                      <a:r>
                        <a:rPr lang="fr-FR" sz="3200" b="1" kern="1200" dirty="0">
                          <a:solidFill>
                            <a:prstClr val="white"/>
                          </a:solidFill>
                          <a:latin typeface="Book Antiqua" pitchFamily="18" charset="0"/>
                          <a:ea typeface="+mn-ea"/>
                          <a:cs typeface="+mn-cs"/>
                        </a:rPr>
                        <a:t>Et bénies furent tes paroles</a:t>
                      </a:r>
                    </a:p>
                    <a:p>
                      <a:r>
                        <a:rPr lang="fr-FR" sz="3200" b="1" kern="1200" dirty="0">
                          <a:solidFill>
                            <a:prstClr val="white"/>
                          </a:solidFill>
                          <a:latin typeface="Book Antiqua" pitchFamily="18" charset="0"/>
                          <a:ea typeface="+mn-ea"/>
                          <a:cs typeface="+mn-cs"/>
                        </a:rPr>
                        <a:t>Tu vis dans la perfection</a:t>
                      </a:r>
                    </a:p>
                    <a:p>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kumimoji="0" lang="fr-FR" sz="3200" b="1" i="0" u="none" strike="noStrike" cap="none" normalizeH="0" baseline="0" dirty="0" err="1">
                          <a:ln>
                            <a:noFill/>
                          </a:ln>
                          <a:solidFill>
                            <a:schemeClr val="bg1"/>
                          </a:solidFill>
                          <a:effectLst/>
                          <a:latin typeface="CS Avva Shenouda" pitchFamily="34" charset="0"/>
                          <a:cs typeface="Arial" charset="0"/>
                        </a:rPr>
                        <a:t>Piswi</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فأضاءت أعمالك</a:t>
                      </a:r>
                    </a:p>
                    <a:p>
                      <a:pPr algn="r" rtl="1"/>
                      <a:r>
                        <a:rPr lang="ar-EG" sz="4000" b="0" kern="1200" dirty="0">
                          <a:solidFill>
                            <a:prstClr val="white"/>
                          </a:solidFill>
                          <a:latin typeface="+mn-lt"/>
                          <a:ea typeface="+mn-ea"/>
                          <a:cs typeface="+mn-cs"/>
                        </a:rPr>
                        <a:t>وتباركت أقوالك</a:t>
                      </a:r>
                    </a:p>
                    <a:p>
                      <a:pPr algn="r" rtl="1"/>
                      <a:r>
                        <a:rPr lang="ar-EG" sz="4000" b="0" kern="1200" dirty="0">
                          <a:solidFill>
                            <a:prstClr val="white"/>
                          </a:solidFill>
                          <a:latin typeface="+mn-lt"/>
                          <a:ea typeface="+mn-ea"/>
                          <a:cs typeface="+mn-cs"/>
                        </a:rPr>
                        <a:t>وصرت لكمالك</a:t>
                      </a: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kumimoji="0" lang="fr-FR" sz="3200" b="1" i="0" u="none" strike="noStrike" cap="none" normalizeH="0" baseline="0" dirty="0" err="1">
                          <a:ln>
                            <a:noFill/>
                          </a:ln>
                          <a:solidFill>
                            <a:schemeClr val="bg1"/>
                          </a:solidFill>
                          <a:effectLst/>
                          <a:latin typeface="CS Avva Shenouda" pitchFamily="34" charset="0"/>
                          <a:cs typeface="Arial" charset="0"/>
                        </a:rPr>
                        <a:t>Piswi</a:t>
                      </a:r>
                      <a:endParaRPr lang="fr-FR" sz="32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728C46D8-B798-8905-4684-74C082E7061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Cantique pour Saint </a:t>
            </a:r>
            <a:r>
              <a:rPr lang="fr-FR" sz="1600" dirty="0" err="1">
                <a:solidFill>
                  <a:prstClr val="white"/>
                </a:solidFill>
                <a:latin typeface="Book Antiqua" pitchFamily="18" charset="0"/>
              </a:rPr>
              <a:t>Pichoï</a:t>
            </a:r>
            <a:endPar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ZoneTexte 6">
            <a:hlinkClick r:id="rId2" action="ppaction://hlinksldjump"/>
            <a:extLst>
              <a:ext uri="{FF2B5EF4-FFF2-40B4-BE49-F238E27FC236}">
                <a16:creationId xmlns:a16="http://schemas.microsoft.com/office/drawing/2014/main" id="{18E8A111-0945-B2A2-6F3E-B7CB65949CB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641762767"/>
      </p:ext>
    </p:extLst>
  </p:cSld>
  <p:clrMapOvr>
    <a:masterClrMapping/>
  </p:clrMapOvr>
  <p:transition/>
</p:sld>
</file>

<file path=ppt/slides/slide84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6C8A5D3A-1442-F65F-989C-7C19FEBC79FA}"/>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4715E0F9-FB73-35C7-1037-4CACB6CF3C47}"/>
              </a:ext>
            </a:extLst>
          </p:cNvPr>
          <p:cNvGraphicFramePr>
            <a:graphicFrameLocks noGrp="1"/>
          </p:cNvGraphicFramePr>
          <p:nvPr>
            <p:extLst>
              <p:ext uri="{D42A27DB-BD31-4B8C-83A1-F6EECF244321}">
                <p14:modId xmlns:p14="http://schemas.microsoft.com/office/powerpoint/2010/main" val="4145223972"/>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06619">
                  <a:extLst>
                    <a:ext uri="{9D8B030D-6E8A-4147-A177-3AD203B41FA5}">
                      <a16:colId xmlns:a16="http://schemas.microsoft.com/office/drawing/2014/main" val="20000"/>
                    </a:ext>
                  </a:extLst>
                </a:gridCol>
                <a:gridCol w="4740537">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9. Grand effort dans la prière</a:t>
                      </a:r>
                    </a:p>
                    <a:p>
                      <a:pPr algn="l"/>
                      <a:r>
                        <a:rPr lang="fr-FR" sz="3200" b="1" kern="1200" dirty="0">
                          <a:solidFill>
                            <a:prstClr val="white"/>
                          </a:solidFill>
                          <a:latin typeface="Book Antiqua" pitchFamily="18" charset="0"/>
                          <a:ea typeface="+mn-ea"/>
                          <a:cs typeface="+mn-cs"/>
                        </a:rPr>
                        <a:t>Veillée faite dans le mystère</a:t>
                      </a:r>
                    </a:p>
                    <a:p>
                      <a:pPr algn="l"/>
                      <a:r>
                        <a:rPr lang="fr-FR" sz="3200" b="1" kern="1200" dirty="0">
                          <a:solidFill>
                            <a:prstClr val="white"/>
                          </a:solidFill>
                          <a:latin typeface="Book Antiqua" pitchFamily="18" charset="0"/>
                          <a:ea typeface="+mn-ea"/>
                          <a:cs typeface="+mn-cs"/>
                        </a:rPr>
                        <a:t>De toi tout nous est appris</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kumimoji="0" lang="fr-FR" sz="3200" b="1" i="0" u="none" strike="noStrike" cap="none" normalizeH="0" baseline="0" dirty="0" err="1">
                          <a:ln>
                            <a:noFill/>
                          </a:ln>
                          <a:solidFill>
                            <a:schemeClr val="bg1"/>
                          </a:solidFill>
                          <a:effectLst/>
                          <a:latin typeface="CS Avva Shenouda" pitchFamily="34" charset="0"/>
                          <a:cs typeface="Arial" charset="0"/>
                        </a:rPr>
                        <a:t>Piswi</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الجهاد في الصلاة</a:t>
                      </a:r>
                    </a:p>
                    <a:p>
                      <a:pPr algn="r" rtl="1"/>
                      <a:r>
                        <a:rPr lang="ar-EG" sz="4000" b="0" kern="1200" dirty="0">
                          <a:solidFill>
                            <a:prstClr val="white"/>
                          </a:solidFill>
                          <a:latin typeface="+mn-lt"/>
                          <a:ea typeface="+mn-ea"/>
                          <a:cs typeface="+mn-cs"/>
                        </a:rPr>
                        <a:t>والسهر في معناه</a:t>
                      </a:r>
                    </a:p>
                    <a:p>
                      <a:pPr algn="r" rtl="1"/>
                      <a:r>
                        <a:rPr lang="ar-EG" sz="4000" b="0" kern="1200" dirty="0">
                          <a:solidFill>
                            <a:prstClr val="white"/>
                          </a:solidFill>
                          <a:latin typeface="+mn-lt"/>
                          <a:ea typeface="+mn-ea"/>
                          <a:cs typeface="+mn-cs"/>
                        </a:rPr>
                        <a:t>منك تعلمناه</a:t>
                      </a: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kumimoji="0" lang="fr-FR" sz="3200" b="1" i="0" u="none" strike="noStrike" cap="none" normalizeH="0" baseline="0" dirty="0" err="1">
                          <a:ln>
                            <a:noFill/>
                          </a:ln>
                          <a:solidFill>
                            <a:schemeClr val="bg1"/>
                          </a:solidFill>
                          <a:effectLst/>
                          <a:latin typeface="CS Avva Shenouda" pitchFamily="34" charset="0"/>
                          <a:cs typeface="Arial" charset="0"/>
                        </a:rPr>
                        <a:t>Piswi</a:t>
                      </a:r>
                      <a:endParaRPr lang="fr-FR" sz="3200" b="1" kern="1200" dirty="0">
                        <a:solidFill>
                          <a:prstClr val="white"/>
                        </a:solidFill>
                        <a:latin typeface="CS Avva Shenouda" panose="020B7200000000000000" pitchFamily="34" charset="0"/>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10. La corde était toute tendue</a:t>
                      </a:r>
                    </a:p>
                    <a:p>
                      <a:r>
                        <a:rPr lang="fr-FR" sz="3200" b="1" kern="1200" dirty="0">
                          <a:solidFill>
                            <a:prstClr val="white"/>
                          </a:solidFill>
                          <a:latin typeface="Book Antiqua" pitchFamily="18" charset="0"/>
                          <a:ea typeface="+mn-ea"/>
                          <a:cs typeface="+mn-cs"/>
                        </a:rPr>
                        <a:t>Comme les cordes de l’instrument</a:t>
                      </a:r>
                    </a:p>
                    <a:p>
                      <a:r>
                        <a:rPr lang="fr-FR" sz="3200" b="1" kern="1200" dirty="0">
                          <a:solidFill>
                            <a:prstClr val="white"/>
                          </a:solidFill>
                          <a:latin typeface="Book Antiqua" pitchFamily="18" charset="0"/>
                          <a:ea typeface="+mn-ea"/>
                          <a:cs typeface="+mn-cs"/>
                        </a:rPr>
                        <a:t>Elle récitait les psaumes saints</a:t>
                      </a:r>
                    </a:p>
                    <a:p>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kumimoji="0" lang="fr-FR" sz="3200" b="1" i="0" u="none" strike="noStrike" cap="none" normalizeH="0" baseline="0" dirty="0" err="1">
                          <a:ln>
                            <a:noFill/>
                          </a:ln>
                          <a:solidFill>
                            <a:schemeClr val="bg1"/>
                          </a:solidFill>
                          <a:effectLst/>
                          <a:latin typeface="CS Avva Shenouda" pitchFamily="34" charset="0"/>
                          <a:cs typeface="Arial" charset="0"/>
                        </a:rPr>
                        <a:t>Piswi</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الحبل كان مشدود</a:t>
                      </a:r>
                    </a:p>
                    <a:p>
                      <a:pPr algn="r" rtl="1"/>
                      <a:r>
                        <a:rPr lang="ar-EG" sz="4000" b="0" kern="1200" dirty="0">
                          <a:solidFill>
                            <a:prstClr val="white"/>
                          </a:solidFill>
                          <a:latin typeface="+mn-lt"/>
                          <a:ea typeface="+mn-ea"/>
                          <a:cs typeface="+mn-cs"/>
                        </a:rPr>
                        <a:t>مثل أوتار العود</a:t>
                      </a:r>
                    </a:p>
                    <a:p>
                      <a:pPr algn="r" rtl="1"/>
                      <a:r>
                        <a:rPr lang="ar-EG" sz="4000" b="0" kern="1200" dirty="0">
                          <a:solidFill>
                            <a:prstClr val="white"/>
                          </a:solidFill>
                          <a:latin typeface="+mn-lt"/>
                          <a:ea typeface="+mn-ea"/>
                          <a:cs typeface="+mn-cs"/>
                        </a:rPr>
                        <a:t>تقول مزامير داود</a:t>
                      </a: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kumimoji="0" lang="fr-FR" sz="3200" b="1" i="0" u="none" strike="noStrike" cap="none" normalizeH="0" baseline="0" dirty="0" err="1">
                          <a:ln>
                            <a:noFill/>
                          </a:ln>
                          <a:solidFill>
                            <a:schemeClr val="bg1"/>
                          </a:solidFill>
                          <a:effectLst/>
                          <a:latin typeface="CS Avva Shenouda" pitchFamily="34" charset="0"/>
                          <a:cs typeface="Arial" charset="0"/>
                        </a:rPr>
                        <a:t>Piswi</a:t>
                      </a:r>
                      <a:endParaRPr lang="fr-FR" sz="32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80AA7221-06F4-587B-A002-1AE7088481D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Cantique pour Saint </a:t>
            </a:r>
            <a:r>
              <a:rPr lang="fr-FR" sz="1600" dirty="0" err="1">
                <a:solidFill>
                  <a:prstClr val="white"/>
                </a:solidFill>
                <a:latin typeface="Book Antiqua" pitchFamily="18" charset="0"/>
              </a:rPr>
              <a:t>Pichoï</a:t>
            </a:r>
            <a:endPar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ZoneTexte 6">
            <a:hlinkClick r:id="rId2" action="ppaction://hlinksldjump"/>
            <a:extLst>
              <a:ext uri="{FF2B5EF4-FFF2-40B4-BE49-F238E27FC236}">
                <a16:creationId xmlns:a16="http://schemas.microsoft.com/office/drawing/2014/main" id="{A22BD24F-D402-8FBE-89D3-EF9CB47414C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803527688"/>
      </p:ext>
    </p:extLst>
  </p:cSld>
  <p:clrMapOvr>
    <a:masterClrMapping/>
  </p:clrMapOvr>
  <p:transition/>
</p:sld>
</file>

<file path=ppt/slides/slide84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CE753C4B-AE82-327F-8D1F-5F9F4298744D}"/>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FF06B680-5B14-F5AA-49F5-EECD286591BA}"/>
              </a:ext>
            </a:extLst>
          </p:cNvPr>
          <p:cNvGraphicFramePr>
            <a:graphicFrameLocks noGrp="1"/>
          </p:cNvGraphicFramePr>
          <p:nvPr>
            <p:extLst>
              <p:ext uri="{D42A27DB-BD31-4B8C-83A1-F6EECF244321}">
                <p14:modId xmlns:p14="http://schemas.microsoft.com/office/powerpoint/2010/main" val="2343768402"/>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06619">
                  <a:extLst>
                    <a:ext uri="{9D8B030D-6E8A-4147-A177-3AD203B41FA5}">
                      <a16:colId xmlns:a16="http://schemas.microsoft.com/office/drawing/2014/main" val="20000"/>
                    </a:ext>
                  </a:extLst>
                </a:gridCol>
                <a:gridCol w="4740537">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11. Paisible comme la colombe</a:t>
                      </a:r>
                    </a:p>
                    <a:p>
                      <a:pPr algn="l"/>
                      <a:r>
                        <a:rPr lang="fr-FR" sz="3200" b="1" kern="1200" dirty="0">
                          <a:solidFill>
                            <a:prstClr val="white"/>
                          </a:solidFill>
                          <a:latin typeface="Book Antiqua" pitchFamily="18" charset="0"/>
                          <a:ea typeface="+mn-ea"/>
                          <a:cs typeface="+mn-cs"/>
                        </a:rPr>
                        <a:t>Aux yeux qui jamais se ferment</a:t>
                      </a:r>
                    </a:p>
                    <a:p>
                      <a:pPr algn="l"/>
                      <a:r>
                        <a:rPr lang="fr-FR" sz="3200" b="1" kern="1200" dirty="0">
                          <a:solidFill>
                            <a:prstClr val="white"/>
                          </a:solidFill>
                          <a:latin typeface="Book Antiqua" pitchFamily="18" charset="0"/>
                          <a:ea typeface="+mn-ea"/>
                          <a:cs typeface="+mn-cs"/>
                        </a:rPr>
                        <a:t>Et oui jamais ne faillit</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kumimoji="0" lang="fr-FR" sz="3200" b="1" i="0" u="none" strike="noStrike" cap="none" normalizeH="0" baseline="0" dirty="0" err="1">
                          <a:ln>
                            <a:noFill/>
                          </a:ln>
                          <a:solidFill>
                            <a:schemeClr val="bg1"/>
                          </a:solidFill>
                          <a:effectLst/>
                          <a:latin typeface="CS Avva Shenouda" pitchFamily="34" charset="0"/>
                          <a:cs typeface="Arial" charset="0"/>
                        </a:rPr>
                        <a:t>Piswi</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وديعاً كالحمام</a:t>
                      </a:r>
                    </a:p>
                    <a:p>
                      <a:pPr algn="r" rtl="1"/>
                      <a:r>
                        <a:rPr lang="ar-EG" sz="4000" b="0" kern="1200" dirty="0">
                          <a:solidFill>
                            <a:prstClr val="white"/>
                          </a:solidFill>
                          <a:latin typeface="+mn-lt"/>
                          <a:ea typeface="+mn-ea"/>
                          <a:cs typeface="+mn-cs"/>
                        </a:rPr>
                        <a:t>بعيون لا تنام</a:t>
                      </a:r>
                    </a:p>
                    <a:p>
                      <a:pPr algn="r" rtl="1"/>
                      <a:r>
                        <a:rPr lang="ar-EG" sz="4000" b="0" kern="1200" dirty="0">
                          <a:solidFill>
                            <a:prstClr val="white"/>
                          </a:solidFill>
                          <a:latin typeface="+mn-lt"/>
                          <a:ea typeface="+mn-ea"/>
                          <a:cs typeface="+mn-cs"/>
                        </a:rPr>
                        <a:t>ولا تخطئ في الكلام</a:t>
                      </a: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kumimoji="0" lang="fr-FR" sz="3200" b="1" i="0" u="none" strike="noStrike" cap="none" normalizeH="0" baseline="0" dirty="0" err="1">
                          <a:ln>
                            <a:noFill/>
                          </a:ln>
                          <a:solidFill>
                            <a:schemeClr val="bg1"/>
                          </a:solidFill>
                          <a:effectLst/>
                          <a:latin typeface="CS Avva Shenouda" pitchFamily="34" charset="0"/>
                          <a:cs typeface="Arial" charset="0"/>
                        </a:rPr>
                        <a:t>Piswi</a:t>
                      </a:r>
                      <a:endParaRPr lang="fr-FR" sz="3200" b="1" kern="1200" dirty="0">
                        <a:solidFill>
                          <a:prstClr val="white"/>
                        </a:solidFill>
                        <a:latin typeface="CS Avva Shenouda" panose="020B7200000000000000" pitchFamily="34" charset="0"/>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12. En prière avec amour</a:t>
                      </a:r>
                    </a:p>
                    <a:p>
                      <a:r>
                        <a:rPr lang="fr-FR" sz="3200" b="1" kern="1200" dirty="0">
                          <a:solidFill>
                            <a:prstClr val="white"/>
                          </a:solidFill>
                          <a:latin typeface="Book Antiqua" pitchFamily="18" charset="0"/>
                          <a:ea typeface="+mn-ea"/>
                          <a:cs typeface="+mn-cs"/>
                        </a:rPr>
                        <a:t>Dans le prosternement toujours</a:t>
                      </a:r>
                    </a:p>
                    <a:p>
                      <a:r>
                        <a:rPr lang="fr-FR" sz="3200" b="1" kern="1200" dirty="0">
                          <a:solidFill>
                            <a:prstClr val="white"/>
                          </a:solidFill>
                          <a:latin typeface="Book Antiqua" pitchFamily="18" charset="0"/>
                          <a:ea typeface="+mn-ea"/>
                          <a:cs typeface="+mn-cs"/>
                        </a:rPr>
                        <a:t>Dans le repentir chaque jour</a:t>
                      </a:r>
                    </a:p>
                    <a:p>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kumimoji="0" lang="fr-FR" sz="3200" b="1" i="0" u="none" strike="noStrike" cap="none" normalizeH="0" baseline="0" dirty="0" err="1">
                          <a:ln>
                            <a:noFill/>
                          </a:ln>
                          <a:solidFill>
                            <a:schemeClr val="bg1"/>
                          </a:solidFill>
                          <a:effectLst/>
                          <a:latin typeface="CS Avva Shenouda" pitchFamily="34" charset="0"/>
                          <a:cs typeface="Arial" charset="0"/>
                        </a:rPr>
                        <a:t>Piswi</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في صلاة بخضوع</a:t>
                      </a:r>
                    </a:p>
                    <a:p>
                      <a:pPr algn="r" rtl="1"/>
                      <a:r>
                        <a:rPr lang="ar-EG" sz="4000" b="0" kern="1200" dirty="0">
                          <a:solidFill>
                            <a:prstClr val="white"/>
                          </a:solidFill>
                          <a:latin typeface="+mn-lt"/>
                          <a:ea typeface="+mn-ea"/>
                          <a:cs typeface="+mn-cs"/>
                        </a:rPr>
                        <a:t>في سجود وركوع</a:t>
                      </a:r>
                    </a:p>
                    <a:p>
                      <a:pPr algn="r" rtl="1"/>
                      <a:r>
                        <a:rPr lang="ar-EG" sz="4000" b="0" kern="1200" dirty="0">
                          <a:solidFill>
                            <a:prstClr val="white"/>
                          </a:solidFill>
                          <a:latin typeface="+mn-lt"/>
                          <a:ea typeface="+mn-ea"/>
                          <a:cs typeface="+mn-cs"/>
                        </a:rPr>
                        <a:t>في توبة ودموع</a:t>
                      </a: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kumimoji="0" lang="fr-FR" sz="3200" b="1" i="0" u="none" strike="noStrike" cap="none" normalizeH="0" baseline="0" dirty="0" err="1">
                          <a:ln>
                            <a:noFill/>
                          </a:ln>
                          <a:solidFill>
                            <a:schemeClr val="bg1"/>
                          </a:solidFill>
                          <a:effectLst/>
                          <a:latin typeface="CS Avva Shenouda" pitchFamily="34" charset="0"/>
                          <a:cs typeface="Arial" charset="0"/>
                        </a:rPr>
                        <a:t>Piswi</a:t>
                      </a:r>
                      <a:endParaRPr lang="fr-FR" sz="32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2CBD5754-F6B4-8DB2-8983-0F6A5855FCB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Cantique pour Saint </a:t>
            </a:r>
            <a:r>
              <a:rPr lang="fr-FR" sz="1600" dirty="0" err="1">
                <a:solidFill>
                  <a:prstClr val="white"/>
                </a:solidFill>
                <a:latin typeface="Book Antiqua" pitchFamily="18" charset="0"/>
              </a:rPr>
              <a:t>Pichoï</a:t>
            </a:r>
            <a:endPar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ZoneTexte 6">
            <a:hlinkClick r:id="rId2" action="ppaction://hlinksldjump"/>
            <a:extLst>
              <a:ext uri="{FF2B5EF4-FFF2-40B4-BE49-F238E27FC236}">
                <a16:creationId xmlns:a16="http://schemas.microsoft.com/office/drawing/2014/main" id="{3BC5C360-4C16-A65D-1D0F-BBDE8ED6D2A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078136085"/>
      </p:ext>
    </p:extLst>
  </p:cSld>
  <p:clrMapOvr>
    <a:masterClrMapping/>
  </p:clrMapOvr>
  <p:transition/>
</p:sld>
</file>

<file path=ppt/slides/slide84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DFA93A70-48B9-9700-AAD6-87D6941AAB81}"/>
            </a:ext>
          </a:extLst>
        </p:cNvPr>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7B916C5D-120F-A89A-B9D1-D70BA4B7FA0A}"/>
              </a:ext>
            </a:extLst>
          </p:cNvPr>
          <p:cNvGraphicFramePr>
            <a:graphicFrameLocks noGrp="1"/>
          </p:cNvGraphicFramePr>
          <p:nvPr>
            <p:extLst>
              <p:ext uri="{D42A27DB-BD31-4B8C-83A1-F6EECF244321}">
                <p14:modId xmlns:p14="http://schemas.microsoft.com/office/powerpoint/2010/main" val="2227933486"/>
              </p:ext>
            </p:extLst>
          </p:nvPr>
        </p:nvGraphicFramePr>
        <p:xfrm>
          <a:off x="457200" y="352128"/>
          <a:ext cx="11247156" cy="5591472"/>
        </p:xfrm>
        <a:graphic>
          <a:graphicData uri="http://schemas.openxmlformats.org/drawingml/2006/table">
            <a:tbl>
              <a:tblPr firstRow="1" bandRow="1">
                <a:tableStyleId>{2D5ABB26-0587-4C30-8999-92F81FD0307C}</a:tableStyleId>
              </a:tblPr>
              <a:tblGrid>
                <a:gridCol w="6506619">
                  <a:extLst>
                    <a:ext uri="{9D8B030D-6E8A-4147-A177-3AD203B41FA5}">
                      <a16:colId xmlns:a16="http://schemas.microsoft.com/office/drawing/2014/main" val="20000"/>
                    </a:ext>
                  </a:extLst>
                </a:gridCol>
                <a:gridCol w="4740537">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13. Tu portas le Christ sacré</a:t>
                      </a:r>
                    </a:p>
                    <a:p>
                      <a:pPr algn="l"/>
                      <a:r>
                        <a:rPr lang="fr-FR" sz="3200" b="1" kern="1200" dirty="0">
                          <a:solidFill>
                            <a:prstClr val="white"/>
                          </a:solidFill>
                          <a:latin typeface="Book Antiqua" pitchFamily="18" charset="0"/>
                          <a:ea typeface="+mn-ea"/>
                          <a:cs typeface="+mn-cs"/>
                        </a:rPr>
                        <a:t>Sur tes épaules, chargé</a:t>
                      </a:r>
                    </a:p>
                    <a:p>
                      <a:pPr algn="l"/>
                      <a:r>
                        <a:rPr lang="fr-FR" sz="3200" b="1" kern="1200" dirty="0">
                          <a:solidFill>
                            <a:prstClr val="white"/>
                          </a:solidFill>
                          <a:latin typeface="Book Antiqua" pitchFamily="18" charset="0"/>
                          <a:ea typeface="+mn-ea"/>
                          <a:cs typeface="+mn-cs"/>
                        </a:rPr>
                        <a:t>Et devins le trône doré</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kumimoji="0" lang="fr-FR" sz="3200" b="1" i="0" u="none" strike="noStrike" cap="none" normalizeH="0" baseline="0" dirty="0" err="1">
                          <a:ln>
                            <a:noFill/>
                          </a:ln>
                          <a:solidFill>
                            <a:schemeClr val="bg1"/>
                          </a:solidFill>
                          <a:effectLst/>
                          <a:latin typeface="CS Avva Shenouda" pitchFamily="34" charset="0"/>
                          <a:cs typeface="Arial" charset="0"/>
                        </a:rPr>
                        <a:t>Piswi</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حملت يسوع البار</a:t>
                      </a:r>
                    </a:p>
                    <a:p>
                      <a:pPr marL="0" marR="0" lvl="0" indent="0" algn="r" defTabSz="914400" rtl="1" eaLnBrk="1" fontAlgn="auto" latinLnBrk="0" hangingPunct="1">
                        <a:lnSpc>
                          <a:spcPct val="100000"/>
                        </a:lnSpc>
                        <a:spcBef>
                          <a:spcPts val="0"/>
                        </a:spcBef>
                        <a:spcAft>
                          <a:spcPts val="0"/>
                        </a:spcAft>
                        <a:buClrTx/>
                        <a:buSzTx/>
                        <a:buFontTx/>
                        <a:buNone/>
                        <a:tabLst/>
                        <a:defRPr/>
                      </a:pPr>
                      <a:r>
                        <a:rPr lang="ar-EG" sz="4000" b="0" kern="1200" dirty="0">
                          <a:solidFill>
                            <a:prstClr val="white"/>
                          </a:solidFill>
                          <a:latin typeface="+mn-lt"/>
                          <a:ea typeface="+mn-ea"/>
                          <a:cs typeface="+mn-cs"/>
                        </a:rPr>
                        <a:t>على منكبيك بوقار</a:t>
                      </a:r>
                    </a:p>
                    <a:p>
                      <a:pPr algn="r" rtl="1"/>
                      <a:r>
                        <a:rPr lang="ar-EG" sz="4000" b="0" kern="1200" dirty="0">
                          <a:solidFill>
                            <a:prstClr val="white"/>
                          </a:solidFill>
                          <a:latin typeface="+mn-lt"/>
                          <a:ea typeface="+mn-ea"/>
                          <a:cs typeface="+mn-cs"/>
                        </a:rPr>
                        <a:t>صرت كرسي المختار</a:t>
                      </a: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kumimoji="0" lang="fr-FR" sz="3200" b="1" i="0" u="none" strike="noStrike" cap="none" normalizeH="0" baseline="0" dirty="0" err="1">
                          <a:ln>
                            <a:noFill/>
                          </a:ln>
                          <a:solidFill>
                            <a:schemeClr val="bg1"/>
                          </a:solidFill>
                          <a:effectLst/>
                          <a:latin typeface="CS Avva Shenouda" pitchFamily="34" charset="0"/>
                          <a:cs typeface="Arial" charset="0"/>
                        </a:rPr>
                        <a:t>Piswi</a:t>
                      </a:r>
                      <a:endParaRPr lang="fr-FR" sz="3200" b="1" kern="1200" dirty="0">
                        <a:solidFill>
                          <a:prstClr val="white"/>
                        </a:solidFill>
                        <a:latin typeface="CS Avva Shenouda" panose="020B7200000000000000" pitchFamily="34" charset="0"/>
                        <a:ea typeface="+mn-ea"/>
                        <a:cs typeface="+mn-cs"/>
                      </a:endParaRPr>
                    </a:p>
                    <a:p>
                      <a:endParaRPr lang="fr-FR" sz="2400" dirty="0"/>
                    </a:p>
                  </a:txBody>
                  <a:tcPr/>
                </a:tc>
                <a:extLst>
                  <a:ext uri="{0D108BD9-81ED-4DB2-BD59-A6C34878D82A}">
                    <a16:rowId xmlns:a16="http://schemas.microsoft.com/office/drawing/2014/main" val="10000"/>
                  </a:ext>
                </a:extLst>
              </a:tr>
              <a:tr h="2567136">
                <a:tc>
                  <a:txBody>
                    <a:bodyPr/>
                    <a:lstStyle/>
                    <a:p>
                      <a:pPr algn="l"/>
                      <a:r>
                        <a:rPr lang="fr-FR" sz="3200" b="1" kern="1200" dirty="0">
                          <a:solidFill>
                            <a:prstClr val="white"/>
                          </a:solidFill>
                          <a:latin typeface="Book Antiqua" pitchFamily="18" charset="0"/>
                          <a:ea typeface="+mn-ea"/>
                          <a:cs typeface="+mn-cs"/>
                        </a:rPr>
                        <a:t>14. Tu l’as porté avec bonté</a:t>
                      </a:r>
                    </a:p>
                    <a:p>
                      <a:pPr algn="l"/>
                      <a:r>
                        <a:rPr lang="fr-FR" sz="3200" b="1" kern="1200" dirty="0">
                          <a:solidFill>
                            <a:prstClr val="white"/>
                          </a:solidFill>
                          <a:latin typeface="Book Antiqua" pitchFamily="18" charset="0"/>
                          <a:ea typeface="+mn-ea"/>
                          <a:cs typeface="+mn-cs"/>
                        </a:rPr>
                        <a:t>Avec cœur pur, loyauté</a:t>
                      </a:r>
                    </a:p>
                    <a:p>
                      <a:pPr algn="l"/>
                      <a:r>
                        <a:rPr lang="fr-FR" sz="3200" b="1" kern="1200" dirty="0">
                          <a:solidFill>
                            <a:prstClr val="white"/>
                          </a:solidFill>
                          <a:latin typeface="Book Antiqua" pitchFamily="18" charset="0"/>
                          <a:ea typeface="+mn-ea"/>
                          <a:cs typeface="+mn-cs"/>
                        </a:rPr>
                        <a:t>Lui le Sauveur du péché</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kumimoji="0" lang="fr-FR" sz="3200" b="1" i="0" u="none" strike="noStrike" cap="none" normalizeH="0" baseline="0" dirty="0" err="1">
                          <a:ln>
                            <a:noFill/>
                          </a:ln>
                          <a:solidFill>
                            <a:schemeClr val="bg1"/>
                          </a:solidFill>
                          <a:effectLst/>
                          <a:latin typeface="CS Avva Shenouda" pitchFamily="34" charset="0"/>
                          <a:cs typeface="Arial" charset="0"/>
                        </a:rPr>
                        <a:t>Piswi</a:t>
                      </a:r>
                      <a:endParaRPr lang="fr-FR" sz="3200" b="1" kern="1200" dirty="0">
                        <a:solidFill>
                          <a:prstClr val="white"/>
                        </a:solidFill>
                        <a:latin typeface="CS Avva Shenouda" panose="020B7200000000000000" pitchFamily="34" charset="0"/>
                        <a:ea typeface="+mn-ea"/>
                        <a:cs typeface="+mn-cs"/>
                      </a:endParaRPr>
                    </a:p>
                    <a:p>
                      <a:pPr algn="l"/>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حملته كمسكين</a:t>
                      </a:r>
                    </a:p>
                    <a:p>
                      <a:pPr algn="r" rtl="1"/>
                      <a:r>
                        <a:rPr lang="ar-EG" sz="4000" b="0" kern="1200" dirty="0">
                          <a:solidFill>
                            <a:prstClr val="white"/>
                          </a:solidFill>
                          <a:latin typeface="+mn-lt"/>
                          <a:ea typeface="+mn-ea"/>
                          <a:cs typeface="+mn-cs"/>
                        </a:rPr>
                        <a:t>بقلب فرح أمين</a:t>
                      </a:r>
                    </a:p>
                    <a:p>
                      <a:pPr algn="r" rtl="1"/>
                      <a:r>
                        <a:rPr lang="ar-EG" sz="4000" b="0" kern="1200" dirty="0">
                          <a:solidFill>
                            <a:prstClr val="white"/>
                          </a:solidFill>
                          <a:latin typeface="+mn-lt"/>
                          <a:ea typeface="+mn-ea"/>
                          <a:cs typeface="+mn-cs"/>
                        </a:rPr>
                        <a:t>وهو فادي العالمين</a:t>
                      </a: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kumimoji="0" lang="fr-FR" sz="3200" b="1" i="0" u="none" strike="noStrike" cap="none" normalizeH="0" baseline="0" dirty="0" err="1">
                          <a:ln>
                            <a:noFill/>
                          </a:ln>
                          <a:solidFill>
                            <a:schemeClr val="bg1"/>
                          </a:solidFill>
                          <a:effectLst/>
                          <a:latin typeface="CS Avva Shenouda" pitchFamily="34" charset="0"/>
                          <a:cs typeface="Arial" charset="0"/>
                        </a:rPr>
                        <a:t>Piswi</a:t>
                      </a:r>
                      <a:endParaRPr lang="fr-FR" sz="32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390196198"/>
                  </a:ext>
                </a:extLst>
              </a:tr>
            </a:tbl>
          </a:graphicData>
        </a:graphic>
      </p:graphicFrame>
      <p:sp>
        <p:nvSpPr>
          <p:cNvPr id="5" name="ZoneTexte 4">
            <a:extLst>
              <a:ext uri="{FF2B5EF4-FFF2-40B4-BE49-F238E27FC236}">
                <a16:creationId xmlns:a16="http://schemas.microsoft.com/office/drawing/2014/main" id="{8E77517A-0D75-0590-11A0-73B87AC1A51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Cantique pour Saint </a:t>
            </a:r>
            <a:r>
              <a:rPr lang="fr-FR" sz="1600" dirty="0" err="1">
                <a:solidFill>
                  <a:prstClr val="white"/>
                </a:solidFill>
                <a:latin typeface="Book Antiqua" pitchFamily="18" charset="0"/>
              </a:rPr>
              <a:t>Pichoï</a:t>
            </a:r>
            <a:endPar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ZoneTexte 6">
            <a:hlinkClick r:id="rId2" action="ppaction://hlinksldjump"/>
            <a:extLst>
              <a:ext uri="{FF2B5EF4-FFF2-40B4-BE49-F238E27FC236}">
                <a16:creationId xmlns:a16="http://schemas.microsoft.com/office/drawing/2014/main" id="{533359CE-DEF4-8541-8C37-6EC59E082B6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334854844"/>
      </p:ext>
    </p:extLst>
  </p:cSld>
  <p:clrMapOvr>
    <a:masterClrMapping/>
  </p:clrMapOvr>
  <p:transition/>
</p:sld>
</file>

<file path=ppt/slides/slide84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8DB6CD72-F2EB-1239-2EDD-CAFD42D179A4}"/>
            </a:ext>
          </a:extLst>
        </p:cNvPr>
        <p:cNvGrpSpPr/>
        <p:nvPr/>
      </p:nvGrpSpPr>
      <p:grpSpPr>
        <a:xfrm>
          <a:off x="0" y="0"/>
          <a:ext cx="0" cy="0"/>
          <a:chOff x="0" y="0"/>
          <a:chExt cx="0" cy="0"/>
        </a:xfrm>
      </p:grpSpPr>
      <p:graphicFrame>
        <p:nvGraphicFramePr>
          <p:cNvPr id="3" name="Tableau 2">
            <a:extLst>
              <a:ext uri="{FF2B5EF4-FFF2-40B4-BE49-F238E27FC236}">
                <a16:creationId xmlns:a16="http://schemas.microsoft.com/office/drawing/2014/main" id="{D96656B4-22E1-D9C3-4FE1-892BC4958081}"/>
              </a:ext>
            </a:extLst>
          </p:cNvPr>
          <p:cNvGraphicFramePr>
            <a:graphicFrameLocks noGrp="1"/>
          </p:cNvGraphicFramePr>
          <p:nvPr>
            <p:extLst>
              <p:ext uri="{D42A27DB-BD31-4B8C-83A1-F6EECF244321}">
                <p14:modId xmlns:p14="http://schemas.microsoft.com/office/powerpoint/2010/main" val="3978868913"/>
              </p:ext>
            </p:extLst>
          </p:nvPr>
        </p:nvGraphicFramePr>
        <p:xfrm>
          <a:off x="457200" y="352128"/>
          <a:ext cx="11247156" cy="5591472"/>
        </p:xfrm>
        <a:graphic>
          <a:graphicData uri="http://schemas.openxmlformats.org/drawingml/2006/table">
            <a:tbl>
              <a:tblPr firstRow="1" bandRow="1">
                <a:tableStyleId>{2D5ABB26-0587-4C30-8999-92F81FD0307C}</a:tableStyleId>
              </a:tblPr>
              <a:tblGrid>
                <a:gridCol w="6506619">
                  <a:extLst>
                    <a:ext uri="{9D8B030D-6E8A-4147-A177-3AD203B41FA5}">
                      <a16:colId xmlns:a16="http://schemas.microsoft.com/office/drawing/2014/main" val="20000"/>
                    </a:ext>
                  </a:extLst>
                </a:gridCol>
                <a:gridCol w="4740537">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15. Il t’apparut, lui si doux</a:t>
                      </a:r>
                    </a:p>
                    <a:p>
                      <a:pPr algn="l"/>
                      <a:r>
                        <a:rPr lang="fr-FR" sz="3200" b="1" kern="1200" dirty="0">
                          <a:solidFill>
                            <a:prstClr val="white"/>
                          </a:solidFill>
                          <a:latin typeface="Book Antiqua" pitchFamily="18" charset="0"/>
                          <a:ea typeface="+mn-ea"/>
                          <a:cs typeface="+mn-cs"/>
                        </a:rPr>
                        <a:t>Les blessures brillèrent partout</a:t>
                      </a:r>
                    </a:p>
                    <a:p>
                      <a:pPr algn="l"/>
                      <a:r>
                        <a:rPr lang="fr-FR" sz="3200" b="1" kern="1200" dirty="0">
                          <a:solidFill>
                            <a:prstClr val="white"/>
                          </a:solidFill>
                          <a:latin typeface="Book Antiqua" pitchFamily="18" charset="0"/>
                          <a:ea typeface="+mn-ea"/>
                          <a:cs typeface="+mn-cs"/>
                        </a:rPr>
                        <a:t>Tu crias de joie partout</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kumimoji="0" lang="fr-FR" sz="3200" b="1" i="0" u="none" strike="noStrike" cap="none" normalizeH="0" baseline="0" dirty="0" err="1">
                          <a:ln>
                            <a:noFill/>
                          </a:ln>
                          <a:solidFill>
                            <a:schemeClr val="bg1"/>
                          </a:solidFill>
                          <a:effectLst/>
                          <a:latin typeface="CS Avva Shenouda" pitchFamily="34" charset="0"/>
                          <a:cs typeface="Arial" charset="0"/>
                        </a:rPr>
                        <a:t>Piswi</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فتجلى لك بوضوح</a:t>
                      </a:r>
                    </a:p>
                    <a:p>
                      <a:pPr algn="r" rtl="1"/>
                      <a:r>
                        <a:rPr lang="ar-EG" sz="4000" b="0" kern="1200" dirty="0">
                          <a:solidFill>
                            <a:prstClr val="white"/>
                          </a:solidFill>
                          <a:latin typeface="+mn-lt"/>
                          <a:ea typeface="+mn-ea"/>
                          <a:cs typeface="+mn-cs"/>
                        </a:rPr>
                        <a:t>وأضاءت الجروح</a:t>
                      </a:r>
                    </a:p>
                    <a:p>
                      <a:pPr algn="r" rtl="1"/>
                      <a:r>
                        <a:rPr lang="ar-EG" sz="4000" b="0" kern="1200" dirty="0">
                          <a:solidFill>
                            <a:prstClr val="white"/>
                          </a:solidFill>
                          <a:latin typeface="+mn-lt"/>
                          <a:ea typeface="+mn-ea"/>
                          <a:cs typeface="+mn-cs"/>
                        </a:rPr>
                        <a:t>فصرخت بفرح الروح</a:t>
                      </a: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kumimoji="0" lang="fr-FR" sz="3200" b="1" i="0" u="none" strike="noStrike" cap="none" normalizeH="0" baseline="0" dirty="0" err="1">
                          <a:ln>
                            <a:noFill/>
                          </a:ln>
                          <a:solidFill>
                            <a:schemeClr val="bg1"/>
                          </a:solidFill>
                          <a:effectLst/>
                          <a:latin typeface="CS Avva Shenouda" pitchFamily="34" charset="0"/>
                          <a:cs typeface="Arial" charset="0"/>
                        </a:rPr>
                        <a:t>Piswi</a:t>
                      </a:r>
                      <a:endParaRPr lang="fr-FR" sz="3200" b="1" kern="1200" dirty="0">
                        <a:solidFill>
                          <a:prstClr val="white"/>
                        </a:solidFill>
                        <a:latin typeface="CS Avva Shenouda" panose="020B7200000000000000" pitchFamily="34" charset="0"/>
                        <a:ea typeface="+mn-ea"/>
                        <a:cs typeface="+mn-cs"/>
                      </a:endParaRPr>
                    </a:p>
                    <a:p>
                      <a:endParaRPr lang="fr-FR" sz="2400" dirty="0"/>
                    </a:p>
                  </a:txBody>
                  <a:tcPr/>
                </a:tc>
                <a:extLst>
                  <a:ext uri="{0D108BD9-81ED-4DB2-BD59-A6C34878D82A}">
                    <a16:rowId xmlns:a16="http://schemas.microsoft.com/office/drawing/2014/main" val="10000"/>
                  </a:ext>
                </a:extLst>
              </a:tr>
              <a:tr h="2567136">
                <a:tc>
                  <a:txBody>
                    <a:bodyPr/>
                    <a:lstStyle/>
                    <a:p>
                      <a:pPr algn="l"/>
                      <a:r>
                        <a:rPr lang="fr-FR" sz="3200" b="1" kern="1200" dirty="0">
                          <a:solidFill>
                            <a:prstClr val="white"/>
                          </a:solidFill>
                          <a:latin typeface="Book Antiqua" pitchFamily="18" charset="0"/>
                          <a:ea typeface="+mn-ea"/>
                          <a:cs typeface="+mn-cs"/>
                        </a:rPr>
                        <a:t>16. Ô toi glorifié là-haut</a:t>
                      </a:r>
                    </a:p>
                    <a:p>
                      <a:pPr algn="l"/>
                      <a:r>
                        <a:rPr lang="fr-FR" sz="3200" b="1" kern="1200" dirty="0">
                          <a:solidFill>
                            <a:prstClr val="white"/>
                          </a:solidFill>
                          <a:latin typeface="Book Antiqua" pitchFamily="18" charset="0"/>
                          <a:ea typeface="+mn-ea"/>
                          <a:cs typeface="+mn-cs"/>
                        </a:rPr>
                        <a:t>Toi qui es humble, si beau</a:t>
                      </a:r>
                    </a:p>
                    <a:p>
                      <a:pPr algn="l"/>
                      <a:r>
                        <a:rPr lang="fr-FR" sz="3200" b="1" kern="1200" dirty="0">
                          <a:solidFill>
                            <a:prstClr val="white"/>
                          </a:solidFill>
                          <a:latin typeface="Book Antiqua" pitchFamily="18" charset="0"/>
                          <a:ea typeface="+mn-ea"/>
                          <a:cs typeface="+mn-cs"/>
                        </a:rPr>
                        <a:t>Moi le premier des pécheurs,</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kumimoji="0" lang="fr-FR" sz="3200" b="1" i="0" u="none" strike="noStrike" cap="none" normalizeH="0" baseline="0" dirty="0" err="1">
                          <a:ln>
                            <a:noFill/>
                          </a:ln>
                          <a:solidFill>
                            <a:schemeClr val="bg1"/>
                          </a:solidFill>
                          <a:effectLst/>
                          <a:latin typeface="CS Avva Shenouda" pitchFamily="34" charset="0"/>
                          <a:cs typeface="Arial" charset="0"/>
                        </a:rPr>
                        <a:t>Piswi</a:t>
                      </a:r>
                      <a:endParaRPr lang="fr-FR" sz="3200" b="1" kern="1200" dirty="0">
                        <a:solidFill>
                          <a:prstClr val="white"/>
                        </a:solidFill>
                        <a:latin typeface="CS Avva Shenouda" panose="020B7200000000000000" pitchFamily="34" charset="0"/>
                        <a:ea typeface="+mn-ea"/>
                        <a:cs typeface="+mn-cs"/>
                      </a:endParaRPr>
                    </a:p>
                    <a:p>
                      <a:pPr algn="l"/>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يا ممجد في سماه</a:t>
                      </a:r>
                    </a:p>
                    <a:p>
                      <a:pPr algn="r" rtl="1"/>
                      <a:r>
                        <a:rPr lang="ar-EG" sz="4000" b="0" kern="1200" dirty="0">
                          <a:solidFill>
                            <a:prstClr val="white"/>
                          </a:solidFill>
                          <a:latin typeface="+mn-lt"/>
                          <a:ea typeface="+mn-ea"/>
                          <a:cs typeface="+mn-cs"/>
                        </a:rPr>
                        <a:t>تواضعك ما أحلاه</a:t>
                      </a:r>
                    </a:p>
                    <a:p>
                      <a:pPr algn="r" rtl="1"/>
                      <a:r>
                        <a:rPr lang="ar-EG" sz="4000" b="0" kern="1200" dirty="0">
                          <a:solidFill>
                            <a:prstClr val="white"/>
                          </a:solidFill>
                          <a:latin typeface="+mn-lt"/>
                          <a:ea typeface="+mn-ea"/>
                          <a:cs typeface="+mn-cs"/>
                        </a:rPr>
                        <a:t>أنا أول </a:t>
                      </a:r>
                      <a:r>
                        <a:rPr lang="ar-EG" sz="4000" b="0" kern="1200" dirty="0" err="1">
                          <a:solidFill>
                            <a:prstClr val="white"/>
                          </a:solidFill>
                          <a:latin typeface="+mn-lt"/>
                          <a:ea typeface="+mn-ea"/>
                          <a:cs typeface="+mn-cs"/>
                        </a:rPr>
                        <a:t>الخطاة</a:t>
                      </a:r>
                      <a:endParaRPr lang="ar-EG" sz="4000" b="0" kern="1200" dirty="0">
                        <a:solidFill>
                          <a:prstClr val="white"/>
                        </a:solidFill>
                        <a:latin typeface="+mn-lt"/>
                        <a:ea typeface="+mn-ea"/>
                        <a:cs typeface="+mn-cs"/>
                      </a:endParaRP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kumimoji="0" lang="fr-FR" sz="3200" b="1" i="0" u="none" strike="noStrike" cap="none" normalizeH="0" baseline="0" dirty="0" err="1">
                          <a:ln>
                            <a:noFill/>
                          </a:ln>
                          <a:solidFill>
                            <a:schemeClr val="bg1"/>
                          </a:solidFill>
                          <a:effectLst/>
                          <a:latin typeface="CS Avva Shenouda" pitchFamily="34" charset="0"/>
                          <a:cs typeface="Arial" charset="0"/>
                        </a:rPr>
                        <a:t>Piswi</a:t>
                      </a:r>
                      <a:endParaRPr lang="fr-FR" sz="32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390196198"/>
                  </a:ext>
                </a:extLst>
              </a:tr>
            </a:tbl>
          </a:graphicData>
        </a:graphic>
      </p:graphicFrame>
      <p:sp>
        <p:nvSpPr>
          <p:cNvPr id="5" name="ZoneTexte 4">
            <a:extLst>
              <a:ext uri="{FF2B5EF4-FFF2-40B4-BE49-F238E27FC236}">
                <a16:creationId xmlns:a16="http://schemas.microsoft.com/office/drawing/2014/main" id="{AD410D23-B681-9E79-2757-F29A2064070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Cantique pour Saint </a:t>
            </a:r>
            <a:r>
              <a:rPr lang="fr-FR" sz="1600" dirty="0" err="1">
                <a:solidFill>
                  <a:prstClr val="white"/>
                </a:solidFill>
                <a:latin typeface="Book Antiqua" pitchFamily="18" charset="0"/>
              </a:rPr>
              <a:t>Pichoï</a:t>
            </a:r>
            <a:endPar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ZoneTexte 6">
            <a:hlinkClick r:id="rId2" action="ppaction://hlinksldjump"/>
            <a:extLst>
              <a:ext uri="{FF2B5EF4-FFF2-40B4-BE49-F238E27FC236}">
                <a16:creationId xmlns:a16="http://schemas.microsoft.com/office/drawing/2014/main" id="{844AF045-2E8B-492C-7391-E96CDD54204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917764587"/>
      </p:ext>
    </p:extLst>
  </p:cSld>
  <p:clrMapOvr>
    <a:masterClrMapping/>
  </p:clrMapOvr>
  <p:transition/>
</p:sld>
</file>

<file path=ppt/slides/slide84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F43B9A9A-6954-3EE4-B76C-AAF4AFFED701}"/>
            </a:ext>
          </a:extLst>
        </p:cNvPr>
        <p:cNvGrpSpPr/>
        <p:nvPr/>
      </p:nvGrpSpPr>
      <p:grpSpPr>
        <a:xfrm>
          <a:off x="0" y="0"/>
          <a:ext cx="0" cy="0"/>
          <a:chOff x="0" y="0"/>
          <a:chExt cx="0" cy="0"/>
        </a:xfrm>
      </p:grpSpPr>
      <p:graphicFrame>
        <p:nvGraphicFramePr>
          <p:cNvPr id="3" name="Tableau 2">
            <a:extLst>
              <a:ext uri="{FF2B5EF4-FFF2-40B4-BE49-F238E27FC236}">
                <a16:creationId xmlns:a16="http://schemas.microsoft.com/office/drawing/2014/main" id="{B864955B-C216-0009-214A-38BC7DA35DFB}"/>
              </a:ext>
            </a:extLst>
          </p:cNvPr>
          <p:cNvGraphicFramePr>
            <a:graphicFrameLocks noGrp="1"/>
          </p:cNvGraphicFramePr>
          <p:nvPr>
            <p:extLst>
              <p:ext uri="{D42A27DB-BD31-4B8C-83A1-F6EECF244321}">
                <p14:modId xmlns:p14="http://schemas.microsoft.com/office/powerpoint/2010/main" val="372737071"/>
              </p:ext>
            </p:extLst>
          </p:nvPr>
        </p:nvGraphicFramePr>
        <p:xfrm>
          <a:off x="457200" y="352128"/>
          <a:ext cx="11247156" cy="5591472"/>
        </p:xfrm>
        <a:graphic>
          <a:graphicData uri="http://schemas.openxmlformats.org/drawingml/2006/table">
            <a:tbl>
              <a:tblPr firstRow="1" bandRow="1">
                <a:tableStyleId>{2D5ABB26-0587-4C30-8999-92F81FD0307C}</a:tableStyleId>
              </a:tblPr>
              <a:tblGrid>
                <a:gridCol w="6506619">
                  <a:extLst>
                    <a:ext uri="{9D8B030D-6E8A-4147-A177-3AD203B41FA5}">
                      <a16:colId xmlns:a16="http://schemas.microsoft.com/office/drawing/2014/main" val="20000"/>
                    </a:ext>
                  </a:extLst>
                </a:gridCol>
                <a:gridCol w="4740537">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17. Le ciel est ton trône si haut</a:t>
                      </a:r>
                    </a:p>
                    <a:p>
                      <a:pPr algn="l"/>
                      <a:r>
                        <a:rPr lang="fr-FR" sz="3200" b="1" kern="1200" dirty="0">
                          <a:solidFill>
                            <a:prstClr val="white"/>
                          </a:solidFill>
                          <a:latin typeface="Book Antiqua" pitchFamily="18" charset="0"/>
                          <a:ea typeface="+mn-ea"/>
                          <a:cs typeface="+mn-cs"/>
                        </a:rPr>
                        <a:t>Et la terre, ton marchepied</a:t>
                      </a:r>
                    </a:p>
                    <a:p>
                      <a:pPr algn="l"/>
                      <a:r>
                        <a:rPr lang="fr-FR" sz="3200" b="1" kern="1200" dirty="0">
                          <a:solidFill>
                            <a:prstClr val="white"/>
                          </a:solidFill>
                          <a:latin typeface="Book Antiqua" pitchFamily="18" charset="0"/>
                          <a:ea typeface="+mn-ea"/>
                          <a:cs typeface="+mn-cs"/>
                        </a:rPr>
                        <a:t>Moi, ton œuvre, ton joyau</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kumimoji="0" lang="fr-FR" sz="3200" b="1" i="0" u="none" strike="noStrike" cap="none" normalizeH="0" baseline="0" dirty="0" err="1">
                          <a:ln>
                            <a:noFill/>
                          </a:ln>
                          <a:solidFill>
                            <a:schemeClr val="bg1"/>
                          </a:solidFill>
                          <a:effectLst/>
                          <a:latin typeface="CS Avva Shenouda" pitchFamily="34" charset="0"/>
                          <a:cs typeface="Arial" charset="0"/>
                        </a:rPr>
                        <a:t>Piswi</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السماء هي كرسيك</a:t>
                      </a:r>
                    </a:p>
                    <a:p>
                      <a:pPr algn="r" rtl="1"/>
                      <a:r>
                        <a:rPr lang="ar-EG" sz="4000" b="0" kern="1200" dirty="0">
                          <a:solidFill>
                            <a:prstClr val="white"/>
                          </a:solidFill>
                          <a:latin typeface="+mn-lt"/>
                          <a:ea typeface="+mn-ea"/>
                          <a:cs typeface="+mn-cs"/>
                        </a:rPr>
                        <a:t>والأرض موطئ قدميك</a:t>
                      </a:r>
                    </a:p>
                    <a:p>
                      <a:pPr algn="r" rtl="1"/>
                      <a:r>
                        <a:rPr lang="ar-EG" sz="4000" b="0" kern="1200" dirty="0">
                          <a:solidFill>
                            <a:prstClr val="white"/>
                          </a:solidFill>
                          <a:latin typeface="+mn-lt"/>
                          <a:ea typeface="+mn-ea"/>
                          <a:cs typeface="+mn-cs"/>
                        </a:rPr>
                        <a:t>وأنا صنعة يديك</a:t>
                      </a: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kumimoji="0" lang="fr-FR" sz="3200" b="1" i="0" u="none" strike="noStrike" cap="none" normalizeH="0" baseline="0" dirty="0" err="1">
                          <a:ln>
                            <a:noFill/>
                          </a:ln>
                          <a:solidFill>
                            <a:schemeClr val="bg1"/>
                          </a:solidFill>
                          <a:effectLst/>
                          <a:latin typeface="CS Avva Shenouda" pitchFamily="34" charset="0"/>
                          <a:cs typeface="Arial" charset="0"/>
                        </a:rPr>
                        <a:t>Piswi</a:t>
                      </a:r>
                      <a:endParaRPr lang="fr-FR" sz="3200" b="1" kern="1200" dirty="0">
                        <a:solidFill>
                          <a:prstClr val="white"/>
                        </a:solidFill>
                        <a:latin typeface="CS Avva Shenouda" panose="020B7200000000000000" pitchFamily="34" charset="0"/>
                        <a:ea typeface="+mn-ea"/>
                        <a:cs typeface="+mn-cs"/>
                      </a:endParaRPr>
                    </a:p>
                    <a:p>
                      <a:endParaRPr lang="fr-FR" sz="2400" dirty="0"/>
                    </a:p>
                  </a:txBody>
                  <a:tcPr/>
                </a:tc>
                <a:extLst>
                  <a:ext uri="{0D108BD9-81ED-4DB2-BD59-A6C34878D82A}">
                    <a16:rowId xmlns:a16="http://schemas.microsoft.com/office/drawing/2014/main" val="10000"/>
                  </a:ext>
                </a:extLst>
              </a:tr>
              <a:tr h="2567136">
                <a:tc>
                  <a:txBody>
                    <a:bodyPr/>
                    <a:lstStyle/>
                    <a:p>
                      <a:pPr algn="l"/>
                      <a:r>
                        <a:rPr lang="fr-FR" sz="3200" b="1" kern="1200" dirty="0">
                          <a:solidFill>
                            <a:prstClr val="white"/>
                          </a:solidFill>
                          <a:latin typeface="Book Antiqua" pitchFamily="18" charset="0"/>
                          <a:ea typeface="+mn-ea"/>
                          <a:cs typeface="+mn-cs"/>
                        </a:rPr>
                        <a:t>18. Je suis poussière et fumée</a:t>
                      </a:r>
                    </a:p>
                    <a:p>
                      <a:pPr algn="l"/>
                      <a:r>
                        <a:rPr lang="fr-FR" sz="3200" b="1" kern="1200" dirty="0">
                          <a:solidFill>
                            <a:prstClr val="white"/>
                          </a:solidFill>
                          <a:latin typeface="Book Antiqua" pitchFamily="18" charset="0"/>
                          <a:ea typeface="+mn-ea"/>
                          <a:cs typeface="+mn-cs"/>
                        </a:rPr>
                        <a:t>Toi, Seigneur des majestés</a:t>
                      </a:r>
                    </a:p>
                    <a:p>
                      <a:pPr algn="l"/>
                      <a:r>
                        <a:rPr lang="fr-FR" sz="3200" b="1" kern="1200" dirty="0">
                          <a:solidFill>
                            <a:prstClr val="white"/>
                          </a:solidFill>
                          <a:latin typeface="Book Antiqua" pitchFamily="18" charset="0"/>
                          <a:ea typeface="+mn-ea"/>
                          <a:cs typeface="+mn-cs"/>
                        </a:rPr>
                        <a:t>Pour l’éternité donné</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kumimoji="0" lang="fr-FR" sz="3200" b="1" i="0" u="none" strike="noStrike" cap="none" normalizeH="0" baseline="0" dirty="0" err="1">
                          <a:ln>
                            <a:noFill/>
                          </a:ln>
                          <a:solidFill>
                            <a:schemeClr val="bg1"/>
                          </a:solidFill>
                          <a:effectLst/>
                          <a:latin typeface="CS Avva Shenouda" pitchFamily="34" charset="0"/>
                          <a:cs typeface="Arial" charset="0"/>
                        </a:rPr>
                        <a:t>Piswi</a:t>
                      </a:r>
                      <a:endParaRPr lang="fr-FR" sz="3200" b="1" kern="1200" dirty="0">
                        <a:solidFill>
                          <a:prstClr val="white"/>
                        </a:solidFill>
                        <a:latin typeface="CS Avva Shenouda" panose="020B7200000000000000" pitchFamily="34" charset="0"/>
                        <a:ea typeface="+mn-ea"/>
                        <a:cs typeface="+mn-cs"/>
                      </a:endParaRPr>
                    </a:p>
                    <a:p>
                      <a:pPr algn="l"/>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أنا تراب ورماد</a:t>
                      </a:r>
                    </a:p>
                    <a:p>
                      <a:pPr algn="r" rtl="1"/>
                      <a:r>
                        <a:rPr lang="ar-EG" sz="4000" b="0" kern="1200" dirty="0">
                          <a:solidFill>
                            <a:prstClr val="white"/>
                          </a:solidFill>
                          <a:latin typeface="+mn-lt"/>
                          <a:ea typeface="+mn-ea"/>
                          <a:cs typeface="+mn-cs"/>
                        </a:rPr>
                        <a:t>وأنت رب الأمجاد</a:t>
                      </a:r>
                    </a:p>
                    <a:p>
                      <a:pPr algn="r" rtl="1"/>
                      <a:r>
                        <a:rPr lang="ar-EG" sz="4000" b="0" kern="1200" dirty="0">
                          <a:solidFill>
                            <a:prstClr val="white"/>
                          </a:solidFill>
                          <a:latin typeface="+mn-lt"/>
                          <a:ea typeface="+mn-ea"/>
                          <a:cs typeface="+mn-cs"/>
                        </a:rPr>
                        <a:t>إلى أبد الآباد</a:t>
                      </a: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kumimoji="0" lang="fr-FR" sz="3200" b="1" i="0" u="none" strike="noStrike" cap="none" normalizeH="0" baseline="0" dirty="0" err="1">
                          <a:ln>
                            <a:noFill/>
                          </a:ln>
                          <a:solidFill>
                            <a:schemeClr val="bg1"/>
                          </a:solidFill>
                          <a:effectLst/>
                          <a:latin typeface="CS Avva Shenouda" pitchFamily="34" charset="0"/>
                          <a:cs typeface="Arial" charset="0"/>
                        </a:rPr>
                        <a:t>Piswi</a:t>
                      </a:r>
                      <a:endParaRPr lang="fr-FR" sz="32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390196198"/>
                  </a:ext>
                </a:extLst>
              </a:tr>
            </a:tbl>
          </a:graphicData>
        </a:graphic>
      </p:graphicFrame>
      <p:sp>
        <p:nvSpPr>
          <p:cNvPr id="5" name="ZoneTexte 4">
            <a:extLst>
              <a:ext uri="{FF2B5EF4-FFF2-40B4-BE49-F238E27FC236}">
                <a16:creationId xmlns:a16="http://schemas.microsoft.com/office/drawing/2014/main" id="{A203156E-BBCE-25D4-470C-BAFD77ED0B4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Cantique pour Saint </a:t>
            </a:r>
            <a:r>
              <a:rPr lang="fr-FR" sz="1600" dirty="0" err="1">
                <a:solidFill>
                  <a:prstClr val="white"/>
                </a:solidFill>
                <a:latin typeface="Book Antiqua" pitchFamily="18" charset="0"/>
              </a:rPr>
              <a:t>Pichoï</a:t>
            </a:r>
            <a:endPar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ZoneTexte 6">
            <a:hlinkClick r:id="rId2" action="ppaction://hlinksldjump"/>
            <a:extLst>
              <a:ext uri="{FF2B5EF4-FFF2-40B4-BE49-F238E27FC236}">
                <a16:creationId xmlns:a16="http://schemas.microsoft.com/office/drawing/2014/main" id="{607D54DB-B29E-EBC7-A0BE-11E55F19104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784349468"/>
      </p:ext>
    </p:extLst>
  </p:cSld>
  <p:clrMapOvr>
    <a:masterClrMapping/>
  </p:clrMapOvr>
  <p:transition/>
</p:sld>
</file>

<file path=ppt/slides/slide84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0E69C977-B3F7-915B-A444-B1865A2E314D}"/>
            </a:ext>
          </a:extLst>
        </p:cNvPr>
        <p:cNvGrpSpPr/>
        <p:nvPr/>
      </p:nvGrpSpPr>
      <p:grpSpPr>
        <a:xfrm>
          <a:off x="0" y="0"/>
          <a:ext cx="0" cy="0"/>
          <a:chOff x="0" y="0"/>
          <a:chExt cx="0" cy="0"/>
        </a:xfrm>
      </p:grpSpPr>
      <p:graphicFrame>
        <p:nvGraphicFramePr>
          <p:cNvPr id="3" name="Tableau 2">
            <a:extLst>
              <a:ext uri="{FF2B5EF4-FFF2-40B4-BE49-F238E27FC236}">
                <a16:creationId xmlns:a16="http://schemas.microsoft.com/office/drawing/2014/main" id="{DEFC341A-15AA-563B-83A1-7DFEFF04BA7A}"/>
              </a:ext>
            </a:extLst>
          </p:cNvPr>
          <p:cNvGraphicFramePr>
            <a:graphicFrameLocks noGrp="1"/>
          </p:cNvGraphicFramePr>
          <p:nvPr>
            <p:extLst>
              <p:ext uri="{D42A27DB-BD31-4B8C-83A1-F6EECF244321}">
                <p14:modId xmlns:p14="http://schemas.microsoft.com/office/powerpoint/2010/main" val="2768899848"/>
              </p:ext>
            </p:extLst>
          </p:nvPr>
        </p:nvGraphicFramePr>
        <p:xfrm>
          <a:off x="457200" y="352128"/>
          <a:ext cx="11247156" cy="5591472"/>
        </p:xfrm>
        <a:graphic>
          <a:graphicData uri="http://schemas.openxmlformats.org/drawingml/2006/table">
            <a:tbl>
              <a:tblPr firstRow="1" bandRow="1">
                <a:tableStyleId>{2D5ABB26-0587-4C30-8999-92F81FD0307C}</a:tableStyleId>
              </a:tblPr>
              <a:tblGrid>
                <a:gridCol w="6506619">
                  <a:extLst>
                    <a:ext uri="{9D8B030D-6E8A-4147-A177-3AD203B41FA5}">
                      <a16:colId xmlns:a16="http://schemas.microsoft.com/office/drawing/2014/main" val="20000"/>
                    </a:ext>
                  </a:extLst>
                </a:gridCol>
                <a:gridCol w="4740537">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19. Le char des saints </a:t>
                      </a:r>
                      <a:r>
                        <a:rPr lang="fr-FR" sz="3200" b="1" kern="1200" dirty="0" err="1">
                          <a:solidFill>
                            <a:prstClr val="white"/>
                          </a:solidFill>
                          <a:latin typeface="Book Antiqua" pitchFamily="18" charset="0"/>
                          <a:ea typeface="+mn-ea"/>
                          <a:cs typeface="+mn-cs"/>
                        </a:rPr>
                        <a:t>chérubim</a:t>
                      </a:r>
                      <a:endParaRPr lang="fr-FR" sz="3200" b="1" kern="1200" dirty="0">
                        <a:solidFill>
                          <a:prstClr val="white"/>
                        </a:solidFill>
                        <a:latin typeface="Book Antiqua" pitchFamily="18" charset="0"/>
                        <a:ea typeface="+mn-ea"/>
                        <a:cs typeface="+mn-cs"/>
                      </a:endParaRPr>
                    </a:p>
                    <a:p>
                      <a:pPr algn="l"/>
                      <a:r>
                        <a:rPr lang="fr-FR" sz="3200" b="1" kern="1200" dirty="0">
                          <a:solidFill>
                            <a:prstClr val="white"/>
                          </a:solidFill>
                          <a:latin typeface="Book Antiqua" pitchFamily="18" charset="0"/>
                          <a:ea typeface="+mn-ea"/>
                          <a:cs typeface="+mn-cs"/>
                        </a:rPr>
                        <a:t>Rempli de gloire, de louange</a:t>
                      </a:r>
                    </a:p>
                    <a:p>
                      <a:pPr algn="l"/>
                      <a:r>
                        <a:rPr lang="fr-FR" sz="3200" b="1" kern="1200" dirty="0">
                          <a:solidFill>
                            <a:prstClr val="white"/>
                          </a:solidFill>
                          <a:latin typeface="Book Antiqua" pitchFamily="18" charset="0"/>
                          <a:ea typeface="+mn-ea"/>
                          <a:cs typeface="+mn-cs"/>
                        </a:rPr>
                        <a:t>Te porte, ô Seigneur sublime</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kumimoji="0" lang="fr-FR" sz="3200" b="1" i="0" u="none" strike="noStrike" cap="none" normalizeH="0" baseline="0" dirty="0" err="1">
                          <a:ln>
                            <a:noFill/>
                          </a:ln>
                          <a:solidFill>
                            <a:schemeClr val="bg1"/>
                          </a:solidFill>
                          <a:effectLst/>
                          <a:latin typeface="CS Avva Shenouda" pitchFamily="34" charset="0"/>
                          <a:cs typeface="Arial" charset="0"/>
                        </a:rPr>
                        <a:t>Piswi</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مركبة </a:t>
                      </a:r>
                      <a:r>
                        <a:rPr lang="ar-EG" sz="4000" b="0" kern="1200" dirty="0" err="1">
                          <a:solidFill>
                            <a:prstClr val="white"/>
                          </a:solidFill>
                          <a:latin typeface="+mn-lt"/>
                          <a:ea typeface="+mn-ea"/>
                          <a:cs typeface="+mn-cs"/>
                        </a:rPr>
                        <a:t>الشاروبيم</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المملوء تعظيم</a:t>
                      </a:r>
                    </a:p>
                    <a:p>
                      <a:pPr algn="r" rtl="1"/>
                      <a:r>
                        <a:rPr lang="ar-EG" sz="4000" b="0" kern="1200" dirty="0">
                          <a:solidFill>
                            <a:prstClr val="white"/>
                          </a:solidFill>
                          <a:latin typeface="+mn-lt"/>
                          <a:ea typeface="+mn-ea"/>
                          <a:cs typeface="+mn-cs"/>
                        </a:rPr>
                        <a:t>تحملك يا كريم</a:t>
                      </a: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kumimoji="0" lang="fr-FR" sz="3200" b="1" i="0" u="none" strike="noStrike" cap="none" normalizeH="0" baseline="0" dirty="0" err="1">
                          <a:ln>
                            <a:noFill/>
                          </a:ln>
                          <a:solidFill>
                            <a:schemeClr val="bg1"/>
                          </a:solidFill>
                          <a:effectLst/>
                          <a:latin typeface="CS Avva Shenouda" pitchFamily="34" charset="0"/>
                          <a:cs typeface="Arial" charset="0"/>
                        </a:rPr>
                        <a:t>Piswi</a:t>
                      </a:r>
                      <a:endParaRPr lang="fr-FR" sz="3200" b="1" kern="1200" dirty="0">
                        <a:solidFill>
                          <a:prstClr val="white"/>
                        </a:solidFill>
                        <a:latin typeface="CS Avva Shenouda" panose="020B7200000000000000" pitchFamily="34" charset="0"/>
                        <a:ea typeface="+mn-ea"/>
                        <a:cs typeface="+mn-cs"/>
                      </a:endParaRPr>
                    </a:p>
                    <a:p>
                      <a:endParaRPr lang="fr-FR" sz="2400" dirty="0"/>
                    </a:p>
                  </a:txBody>
                  <a:tcPr/>
                </a:tc>
                <a:extLst>
                  <a:ext uri="{0D108BD9-81ED-4DB2-BD59-A6C34878D82A}">
                    <a16:rowId xmlns:a16="http://schemas.microsoft.com/office/drawing/2014/main" val="10000"/>
                  </a:ext>
                </a:extLst>
              </a:tr>
              <a:tr h="2567136">
                <a:tc>
                  <a:txBody>
                    <a:bodyPr/>
                    <a:lstStyle/>
                    <a:p>
                      <a:pPr algn="l"/>
                      <a:r>
                        <a:rPr lang="fr-FR" sz="3200" b="1" kern="1200" dirty="0">
                          <a:solidFill>
                            <a:prstClr val="white"/>
                          </a:solidFill>
                          <a:latin typeface="Book Antiqua" pitchFamily="18" charset="0"/>
                          <a:ea typeface="+mn-ea"/>
                          <a:cs typeface="+mn-cs"/>
                        </a:rPr>
                        <a:t>20. Moi, pécheur, ô mon Seigneur</a:t>
                      </a:r>
                    </a:p>
                    <a:p>
                      <a:pPr algn="l"/>
                      <a:r>
                        <a:rPr lang="fr-FR" sz="3200" b="1" kern="1200" dirty="0">
                          <a:solidFill>
                            <a:prstClr val="white"/>
                          </a:solidFill>
                          <a:latin typeface="Book Antiqua" pitchFamily="18" charset="0"/>
                          <a:ea typeface="+mn-ea"/>
                          <a:cs typeface="+mn-cs"/>
                        </a:rPr>
                        <a:t>Toi seul es mon protecteur</a:t>
                      </a:r>
                    </a:p>
                    <a:p>
                      <a:pPr algn="l"/>
                      <a:r>
                        <a:rPr lang="fr-FR" sz="3200" b="1" kern="1200" dirty="0">
                          <a:solidFill>
                            <a:prstClr val="white"/>
                          </a:solidFill>
                          <a:latin typeface="Book Antiqua" pitchFamily="18" charset="0"/>
                          <a:ea typeface="+mn-ea"/>
                          <a:cs typeface="+mn-cs"/>
                        </a:rPr>
                        <a:t>Tu pardonnes mon erreur</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kumimoji="0" lang="fr-FR" sz="3200" b="1" i="0" u="none" strike="noStrike" cap="none" normalizeH="0" baseline="0" dirty="0" err="1">
                          <a:ln>
                            <a:noFill/>
                          </a:ln>
                          <a:solidFill>
                            <a:schemeClr val="bg1"/>
                          </a:solidFill>
                          <a:effectLst/>
                          <a:latin typeface="CS Avva Shenouda" pitchFamily="34" charset="0"/>
                          <a:cs typeface="Arial" charset="0"/>
                        </a:rPr>
                        <a:t>Piswi</a:t>
                      </a:r>
                      <a:endParaRPr lang="fr-FR" sz="3200" b="1" kern="1200" dirty="0">
                        <a:solidFill>
                          <a:prstClr val="white"/>
                        </a:solidFill>
                        <a:latin typeface="CS Avva Shenouda" panose="020B7200000000000000" pitchFamily="34" charset="0"/>
                        <a:ea typeface="+mn-ea"/>
                        <a:cs typeface="+mn-cs"/>
                      </a:endParaRPr>
                    </a:p>
                    <a:p>
                      <a:pPr algn="l"/>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وأنا خاطي يا ربي</a:t>
                      </a:r>
                    </a:p>
                    <a:p>
                      <a:pPr algn="r" rtl="1"/>
                      <a:r>
                        <a:rPr lang="ar-EG" sz="4000" b="0" kern="1200" dirty="0">
                          <a:solidFill>
                            <a:prstClr val="white"/>
                          </a:solidFill>
                          <a:latin typeface="+mn-lt"/>
                          <a:ea typeface="+mn-ea"/>
                          <a:cs typeface="+mn-cs"/>
                        </a:rPr>
                        <a:t>أنت هو حسبي</a:t>
                      </a:r>
                    </a:p>
                    <a:p>
                      <a:pPr algn="r" rtl="1"/>
                      <a:r>
                        <a:rPr lang="ar-EG" sz="4000" b="0" kern="1200" dirty="0">
                          <a:solidFill>
                            <a:prstClr val="white"/>
                          </a:solidFill>
                          <a:latin typeface="+mn-lt"/>
                          <a:ea typeface="+mn-ea"/>
                          <a:cs typeface="+mn-cs"/>
                        </a:rPr>
                        <a:t>تغاضى عن ذنبي</a:t>
                      </a: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kumimoji="0" lang="fr-FR" sz="3200" b="1" i="0" u="none" strike="noStrike" cap="none" normalizeH="0" baseline="0" dirty="0" err="1">
                          <a:ln>
                            <a:noFill/>
                          </a:ln>
                          <a:solidFill>
                            <a:schemeClr val="bg1"/>
                          </a:solidFill>
                          <a:effectLst/>
                          <a:latin typeface="CS Avva Shenouda" pitchFamily="34" charset="0"/>
                          <a:cs typeface="Arial" charset="0"/>
                        </a:rPr>
                        <a:t>Piswi</a:t>
                      </a:r>
                      <a:endParaRPr lang="fr-FR" sz="32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390196198"/>
                  </a:ext>
                </a:extLst>
              </a:tr>
            </a:tbl>
          </a:graphicData>
        </a:graphic>
      </p:graphicFrame>
      <p:sp>
        <p:nvSpPr>
          <p:cNvPr id="5" name="ZoneTexte 4">
            <a:extLst>
              <a:ext uri="{FF2B5EF4-FFF2-40B4-BE49-F238E27FC236}">
                <a16:creationId xmlns:a16="http://schemas.microsoft.com/office/drawing/2014/main" id="{96EA0B43-B530-7B87-37AC-2226F9DE8BD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Cantique pour Saint </a:t>
            </a:r>
            <a:r>
              <a:rPr lang="fr-FR" sz="1600" dirty="0" err="1">
                <a:solidFill>
                  <a:prstClr val="white"/>
                </a:solidFill>
                <a:latin typeface="Book Antiqua" pitchFamily="18" charset="0"/>
              </a:rPr>
              <a:t>Pichoï</a:t>
            </a:r>
            <a:endPar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ZoneTexte 6">
            <a:hlinkClick r:id="rId2" action="ppaction://hlinksldjump"/>
            <a:extLst>
              <a:ext uri="{FF2B5EF4-FFF2-40B4-BE49-F238E27FC236}">
                <a16:creationId xmlns:a16="http://schemas.microsoft.com/office/drawing/2014/main" id="{0F632B89-8232-6889-0993-CE6AAE265BF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4209796528"/>
      </p:ext>
    </p:extLst>
  </p:cSld>
  <p:clrMapOvr>
    <a:masterClrMapping/>
  </p:clrMapOvr>
  <p:transition/>
</p:sld>
</file>

<file path=ppt/slides/slide84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29B41CFA-EA15-F443-4457-AB6B52CF0E75}"/>
            </a:ext>
          </a:extLst>
        </p:cNvPr>
        <p:cNvGrpSpPr/>
        <p:nvPr/>
      </p:nvGrpSpPr>
      <p:grpSpPr>
        <a:xfrm>
          <a:off x="0" y="0"/>
          <a:ext cx="0" cy="0"/>
          <a:chOff x="0" y="0"/>
          <a:chExt cx="0" cy="0"/>
        </a:xfrm>
      </p:grpSpPr>
      <p:graphicFrame>
        <p:nvGraphicFramePr>
          <p:cNvPr id="3" name="Tableau 2">
            <a:extLst>
              <a:ext uri="{FF2B5EF4-FFF2-40B4-BE49-F238E27FC236}">
                <a16:creationId xmlns:a16="http://schemas.microsoft.com/office/drawing/2014/main" id="{96DDDD2A-5839-D48B-17CB-68BDC4984039}"/>
              </a:ext>
            </a:extLst>
          </p:cNvPr>
          <p:cNvGraphicFramePr>
            <a:graphicFrameLocks noGrp="1"/>
          </p:cNvGraphicFramePr>
          <p:nvPr>
            <p:extLst>
              <p:ext uri="{D42A27DB-BD31-4B8C-83A1-F6EECF244321}">
                <p14:modId xmlns:p14="http://schemas.microsoft.com/office/powerpoint/2010/main" val="1990005654"/>
              </p:ext>
            </p:extLst>
          </p:nvPr>
        </p:nvGraphicFramePr>
        <p:xfrm>
          <a:off x="457200" y="352128"/>
          <a:ext cx="11247156" cy="5591472"/>
        </p:xfrm>
        <a:graphic>
          <a:graphicData uri="http://schemas.openxmlformats.org/drawingml/2006/table">
            <a:tbl>
              <a:tblPr firstRow="1" bandRow="1">
                <a:tableStyleId>{2D5ABB26-0587-4C30-8999-92F81FD0307C}</a:tableStyleId>
              </a:tblPr>
              <a:tblGrid>
                <a:gridCol w="6506619">
                  <a:extLst>
                    <a:ext uri="{9D8B030D-6E8A-4147-A177-3AD203B41FA5}">
                      <a16:colId xmlns:a16="http://schemas.microsoft.com/office/drawing/2014/main" val="20000"/>
                    </a:ext>
                  </a:extLst>
                </a:gridCol>
                <a:gridCol w="4740537">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21. Alors dit le Dieu sacré</a:t>
                      </a:r>
                    </a:p>
                    <a:p>
                      <a:pPr algn="l"/>
                      <a:r>
                        <a:rPr lang="fr-FR" sz="3200" b="1" kern="1200" dirty="0">
                          <a:solidFill>
                            <a:prstClr val="white"/>
                          </a:solidFill>
                          <a:latin typeface="Book Antiqua" pitchFamily="18" charset="0"/>
                          <a:ea typeface="+mn-ea"/>
                          <a:cs typeface="+mn-cs"/>
                        </a:rPr>
                        <a:t>Ô </a:t>
                      </a:r>
                      <a:r>
                        <a:rPr lang="fr-FR" sz="3200" b="1" kern="1200" dirty="0" err="1">
                          <a:solidFill>
                            <a:prstClr val="white"/>
                          </a:solidFill>
                          <a:latin typeface="Book Antiqua" pitchFamily="18" charset="0"/>
                          <a:ea typeface="+mn-ea"/>
                          <a:cs typeface="+mn-cs"/>
                        </a:rPr>
                        <a:t>Pichoï</a:t>
                      </a:r>
                      <a:r>
                        <a:rPr lang="fr-FR" sz="3200" b="1" kern="1200" dirty="0">
                          <a:solidFill>
                            <a:prstClr val="white"/>
                          </a:solidFill>
                          <a:latin typeface="Book Antiqua" pitchFamily="18" charset="0"/>
                          <a:ea typeface="+mn-ea"/>
                          <a:cs typeface="+mn-cs"/>
                        </a:rPr>
                        <a:t>, la paix donnée</a:t>
                      </a:r>
                    </a:p>
                    <a:p>
                      <a:pPr algn="l"/>
                      <a:r>
                        <a:rPr lang="fr-FR" sz="3200" b="1" kern="1200" dirty="0">
                          <a:solidFill>
                            <a:prstClr val="white"/>
                          </a:solidFill>
                          <a:latin typeface="Book Antiqua" pitchFamily="18" charset="0"/>
                          <a:ea typeface="+mn-ea"/>
                          <a:cs typeface="+mn-cs"/>
                        </a:rPr>
                        <a:t>Tes péchés sont pardonnés</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kumimoji="0" lang="fr-FR" sz="3200" b="1" i="0" u="none" strike="noStrike" cap="none" normalizeH="0" baseline="0" dirty="0" err="1">
                          <a:ln>
                            <a:noFill/>
                          </a:ln>
                          <a:solidFill>
                            <a:schemeClr val="bg1"/>
                          </a:solidFill>
                          <a:effectLst/>
                          <a:latin typeface="CS Avva Shenouda" pitchFamily="34" charset="0"/>
                          <a:cs typeface="Arial" charset="0"/>
                        </a:rPr>
                        <a:t>Piswi</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فقال رب الأنام</a:t>
                      </a:r>
                    </a:p>
                    <a:p>
                      <a:pPr algn="r" rtl="1"/>
                      <a:r>
                        <a:rPr lang="ar-EG" sz="4000" b="0" kern="1200" dirty="0">
                          <a:solidFill>
                            <a:prstClr val="white"/>
                          </a:solidFill>
                          <a:latin typeface="+mn-lt"/>
                          <a:ea typeface="+mn-ea"/>
                          <a:cs typeface="+mn-cs"/>
                        </a:rPr>
                        <a:t>يا بيشوي لك</a:t>
                      </a:r>
                      <a:r>
                        <a:rPr lang="fr-FR" sz="4000" b="0" kern="1200" dirty="0">
                          <a:solidFill>
                            <a:prstClr val="white"/>
                          </a:solidFill>
                          <a:latin typeface="+mn-lt"/>
                          <a:ea typeface="+mn-ea"/>
                          <a:cs typeface="+mn-cs"/>
                        </a:rPr>
                        <a:t> </a:t>
                      </a:r>
                      <a:r>
                        <a:rPr lang="ar-AE" sz="4000" b="0" kern="1200" dirty="0">
                          <a:solidFill>
                            <a:prstClr val="white"/>
                          </a:solidFill>
                          <a:latin typeface="+mn-lt"/>
                          <a:ea typeface="+mn-ea"/>
                          <a:cs typeface="+mn-cs"/>
                        </a:rPr>
                        <a:t>السلام</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مغفورة لك الآثام</a:t>
                      </a: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kumimoji="0" lang="fr-FR" sz="3200" b="1" i="0" u="none" strike="noStrike" cap="none" normalizeH="0" baseline="0" dirty="0" err="1">
                          <a:ln>
                            <a:noFill/>
                          </a:ln>
                          <a:solidFill>
                            <a:schemeClr val="bg1"/>
                          </a:solidFill>
                          <a:effectLst/>
                          <a:latin typeface="CS Avva Shenouda" pitchFamily="34" charset="0"/>
                          <a:cs typeface="Arial" charset="0"/>
                        </a:rPr>
                        <a:t>Piswi</a:t>
                      </a:r>
                      <a:endParaRPr lang="fr-FR" sz="3200" b="1" kern="1200" dirty="0">
                        <a:solidFill>
                          <a:prstClr val="white"/>
                        </a:solidFill>
                        <a:latin typeface="CS Avva Shenouda" panose="020B7200000000000000" pitchFamily="34" charset="0"/>
                        <a:ea typeface="+mn-ea"/>
                        <a:cs typeface="+mn-cs"/>
                      </a:endParaRPr>
                    </a:p>
                    <a:p>
                      <a:endParaRPr lang="fr-FR" sz="2400" dirty="0"/>
                    </a:p>
                  </a:txBody>
                  <a:tcPr/>
                </a:tc>
                <a:extLst>
                  <a:ext uri="{0D108BD9-81ED-4DB2-BD59-A6C34878D82A}">
                    <a16:rowId xmlns:a16="http://schemas.microsoft.com/office/drawing/2014/main" val="10000"/>
                  </a:ext>
                </a:extLst>
              </a:tr>
              <a:tr h="2567136">
                <a:tc>
                  <a:txBody>
                    <a:bodyPr/>
                    <a:lstStyle/>
                    <a:p>
                      <a:pPr algn="l"/>
                      <a:r>
                        <a:rPr lang="fr-FR" sz="3200" b="1" kern="1200" dirty="0">
                          <a:solidFill>
                            <a:prstClr val="white"/>
                          </a:solidFill>
                          <a:latin typeface="Book Antiqua" pitchFamily="18" charset="0"/>
                          <a:ea typeface="+mn-ea"/>
                          <a:cs typeface="+mn-cs"/>
                        </a:rPr>
                        <a:t>22. Je suis le Seigneur des gloires</a:t>
                      </a:r>
                    </a:p>
                    <a:p>
                      <a:pPr algn="l"/>
                      <a:r>
                        <a:rPr lang="fr-FR" sz="3200" b="1" kern="1200" dirty="0">
                          <a:solidFill>
                            <a:prstClr val="white"/>
                          </a:solidFill>
                          <a:latin typeface="Book Antiqua" pitchFamily="18" charset="0"/>
                          <a:ea typeface="+mn-ea"/>
                          <a:cs typeface="+mn-cs"/>
                        </a:rPr>
                        <a:t>J’ai ordonné pour l’histoire</a:t>
                      </a:r>
                    </a:p>
                    <a:p>
                      <a:pPr algn="l"/>
                      <a:r>
                        <a:rPr lang="fr-FR" sz="3200" b="1" kern="1200" dirty="0">
                          <a:solidFill>
                            <a:prstClr val="white"/>
                          </a:solidFill>
                          <a:latin typeface="Book Antiqua" pitchFamily="18" charset="0"/>
                          <a:ea typeface="+mn-ea"/>
                          <a:cs typeface="+mn-cs"/>
                        </a:rPr>
                        <a:t>Pour ton corps, nulle corruption</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kumimoji="0" lang="fr-FR" sz="3200" b="1" i="0" u="none" strike="noStrike" cap="none" normalizeH="0" baseline="0" dirty="0" err="1">
                          <a:ln>
                            <a:noFill/>
                          </a:ln>
                          <a:solidFill>
                            <a:schemeClr val="bg1"/>
                          </a:solidFill>
                          <a:effectLst/>
                          <a:latin typeface="CS Avva Shenouda" pitchFamily="34" charset="0"/>
                          <a:cs typeface="Arial" charset="0"/>
                        </a:rPr>
                        <a:t>Piswi</a:t>
                      </a:r>
                      <a:endParaRPr lang="fr-FR" sz="3200" b="1" kern="1200" dirty="0">
                        <a:solidFill>
                          <a:prstClr val="white"/>
                        </a:solidFill>
                        <a:latin typeface="CS Avva Shenouda" panose="020B7200000000000000" pitchFamily="34" charset="0"/>
                        <a:ea typeface="+mn-ea"/>
                        <a:cs typeface="+mn-cs"/>
                      </a:endParaRPr>
                    </a:p>
                    <a:p>
                      <a:pPr algn="l"/>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أنا رب الأمجاد</a:t>
                      </a:r>
                    </a:p>
                    <a:p>
                      <a:pPr algn="r" rtl="1"/>
                      <a:r>
                        <a:rPr lang="ar-EG" sz="4000" b="0" kern="1200" dirty="0">
                          <a:solidFill>
                            <a:prstClr val="white"/>
                          </a:solidFill>
                          <a:latin typeface="+mn-lt"/>
                          <a:ea typeface="+mn-ea"/>
                          <a:cs typeface="+mn-cs"/>
                        </a:rPr>
                        <a:t>أمرت إلى الآباد</a:t>
                      </a:r>
                    </a:p>
                    <a:p>
                      <a:pPr algn="r" rtl="1"/>
                      <a:r>
                        <a:rPr lang="ar-EG" sz="4000" b="0" kern="1200" dirty="0">
                          <a:solidFill>
                            <a:prstClr val="white"/>
                          </a:solidFill>
                          <a:latin typeface="+mn-lt"/>
                          <a:ea typeface="+mn-ea"/>
                          <a:cs typeface="+mn-cs"/>
                        </a:rPr>
                        <a:t>لا يرى جسدك فساد</a:t>
                      </a: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kumimoji="0" lang="fr-FR" sz="3200" b="1" i="0" u="none" strike="noStrike" cap="none" normalizeH="0" baseline="0" dirty="0" err="1">
                          <a:ln>
                            <a:noFill/>
                          </a:ln>
                          <a:solidFill>
                            <a:schemeClr val="bg1"/>
                          </a:solidFill>
                          <a:effectLst/>
                          <a:latin typeface="CS Avva Shenouda" pitchFamily="34" charset="0"/>
                          <a:cs typeface="Arial" charset="0"/>
                        </a:rPr>
                        <a:t>Piswi</a:t>
                      </a:r>
                      <a:endParaRPr lang="fr-FR" sz="32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390196198"/>
                  </a:ext>
                </a:extLst>
              </a:tr>
            </a:tbl>
          </a:graphicData>
        </a:graphic>
      </p:graphicFrame>
      <p:sp>
        <p:nvSpPr>
          <p:cNvPr id="5" name="ZoneTexte 4">
            <a:extLst>
              <a:ext uri="{FF2B5EF4-FFF2-40B4-BE49-F238E27FC236}">
                <a16:creationId xmlns:a16="http://schemas.microsoft.com/office/drawing/2014/main" id="{3D4E183C-D825-D7C2-2A54-B1AC056FAEC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Cantique pour Saint </a:t>
            </a:r>
            <a:r>
              <a:rPr lang="fr-FR" sz="1600" dirty="0" err="1">
                <a:solidFill>
                  <a:prstClr val="white"/>
                </a:solidFill>
                <a:latin typeface="Book Antiqua" pitchFamily="18" charset="0"/>
              </a:rPr>
              <a:t>Pichoï</a:t>
            </a:r>
            <a:endPar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ZoneTexte 6">
            <a:hlinkClick r:id="rId2" action="ppaction://hlinksldjump"/>
            <a:extLst>
              <a:ext uri="{FF2B5EF4-FFF2-40B4-BE49-F238E27FC236}">
                <a16:creationId xmlns:a16="http://schemas.microsoft.com/office/drawing/2014/main" id="{DE4A7E13-4A98-8694-9F08-CAF14F5504A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3211416429"/>
      </p:ext>
    </p:extLst>
  </p:cSld>
  <p:clrMapOvr>
    <a:masterClrMapping/>
  </p:clrMapOvr>
  <p:transition/>
</p:sld>
</file>

<file path=ppt/slides/slide8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735637742"/>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7343184">
                  <a:extLst>
                    <a:ext uri="{9D8B030D-6E8A-4147-A177-3AD203B41FA5}">
                      <a16:colId xmlns:a16="http://schemas.microsoft.com/office/drawing/2014/main" val="20000"/>
                    </a:ext>
                  </a:extLst>
                </a:gridCol>
                <a:gridCol w="3903972">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25. Alléluia ! Célébrez</a:t>
                      </a:r>
                    </a:p>
                    <a:p>
                      <a:pPr algn="l"/>
                      <a:r>
                        <a:rPr lang="fr-FR" sz="3200" b="1" kern="1200" dirty="0">
                          <a:solidFill>
                            <a:prstClr val="white"/>
                          </a:solidFill>
                          <a:latin typeface="Book Antiqua" pitchFamily="18" charset="0"/>
                          <a:ea typeface="+mn-ea"/>
                          <a:cs typeface="+mn-cs"/>
                        </a:rPr>
                        <a:t>Dieu Puissant et élevé</a:t>
                      </a:r>
                    </a:p>
                    <a:p>
                      <a:pPr algn="l"/>
                      <a:r>
                        <a:rPr lang="fr-FR" sz="3200" b="1" kern="1200" dirty="0">
                          <a:solidFill>
                            <a:prstClr val="white"/>
                          </a:solidFill>
                          <a:latin typeface="Book Antiqua" pitchFamily="18" charset="0"/>
                          <a:ea typeface="+mn-ea"/>
                          <a:cs typeface="+mn-cs"/>
                        </a:rPr>
                        <a:t>Son Saint Nom, commémorez</a:t>
                      </a:r>
                    </a:p>
                    <a:p>
                      <a:pPr algn="l"/>
                      <a:r>
                        <a:rPr lang="fr-FR" sz="3200" b="1" kern="1200" dirty="0">
                          <a:solidFill>
                            <a:prstClr val="white"/>
                          </a:solidFill>
                          <a:latin typeface="Book Antiqua" pitchFamily="18" charset="0"/>
                          <a:ea typeface="+mn-ea"/>
                          <a:cs typeface="+mn-cs"/>
                        </a:rPr>
                        <a:t>Amen Alléluia</a:t>
                      </a:r>
                    </a:p>
                  </a:txBody>
                  <a:tcPr/>
                </a:tc>
                <a:tc>
                  <a:txBody>
                    <a:bodyPr/>
                    <a:lstStyle/>
                    <a:p>
                      <a:pPr algn="r" rtl="1"/>
                      <a:r>
                        <a:rPr lang="ar-EG" sz="4000" b="0" kern="1200" dirty="0" err="1">
                          <a:solidFill>
                            <a:prstClr val="white"/>
                          </a:solidFill>
                          <a:latin typeface="+mn-lt"/>
                          <a:ea typeface="+mn-ea"/>
                          <a:cs typeface="+mn-cs"/>
                        </a:rPr>
                        <a:t>الليلويا</a:t>
                      </a:r>
                      <a:r>
                        <a:rPr lang="ar-EG" sz="4000" b="0" kern="1200" dirty="0">
                          <a:solidFill>
                            <a:prstClr val="white"/>
                          </a:solidFill>
                          <a:latin typeface="+mn-lt"/>
                          <a:ea typeface="+mn-ea"/>
                          <a:cs typeface="+mn-cs"/>
                        </a:rPr>
                        <a:t> تذكار</a:t>
                      </a:r>
                    </a:p>
                    <a:p>
                      <a:pPr algn="r" rtl="1"/>
                      <a:r>
                        <a:rPr lang="ar-EG" sz="4000" b="0" kern="1200" dirty="0">
                          <a:solidFill>
                            <a:prstClr val="white"/>
                          </a:solidFill>
                          <a:latin typeface="+mn-lt"/>
                          <a:ea typeface="+mn-ea"/>
                          <a:cs typeface="+mn-cs"/>
                        </a:rPr>
                        <a:t>لإله عظيم ستار</a:t>
                      </a:r>
                    </a:p>
                    <a:p>
                      <a:pPr algn="r" rtl="1"/>
                      <a:r>
                        <a:rPr lang="ar-EG" sz="4000" b="0" kern="1200" dirty="0">
                          <a:solidFill>
                            <a:prstClr val="white"/>
                          </a:solidFill>
                          <a:latin typeface="+mn-lt"/>
                          <a:ea typeface="+mn-ea"/>
                          <a:cs typeface="+mn-cs"/>
                        </a:rPr>
                        <a:t>يجب له التذكار</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26. Alléluia ! Hymnes et chants</a:t>
                      </a:r>
                    </a:p>
                    <a:p>
                      <a:r>
                        <a:rPr lang="fr-FR" sz="3200" b="1" kern="1200" dirty="0">
                          <a:solidFill>
                            <a:prstClr val="white"/>
                          </a:solidFill>
                          <a:latin typeface="Book Antiqua" pitchFamily="18" charset="0"/>
                          <a:ea typeface="+mn-ea"/>
                          <a:cs typeface="+mn-cs"/>
                        </a:rPr>
                        <a:t>Joie, louange à Dieu si grand</a:t>
                      </a:r>
                    </a:p>
                    <a:p>
                      <a:r>
                        <a:rPr lang="fr-FR" sz="3200" b="1" kern="1200" dirty="0">
                          <a:solidFill>
                            <a:prstClr val="white"/>
                          </a:solidFill>
                          <a:latin typeface="Book Antiqua" pitchFamily="18" charset="0"/>
                          <a:ea typeface="+mn-ea"/>
                          <a:cs typeface="+mn-cs"/>
                        </a:rPr>
                        <a:t>Chants d’amour si forts, ardents</a:t>
                      </a:r>
                    </a:p>
                    <a:p>
                      <a:r>
                        <a:rPr lang="fr-FR" sz="3200" b="1" kern="1200" dirty="0">
                          <a:solidFill>
                            <a:prstClr val="white"/>
                          </a:solidFill>
                          <a:latin typeface="Book Antiqua" pitchFamily="18" charset="0"/>
                          <a:ea typeface="+mn-ea"/>
                          <a:cs typeface="+mn-cs"/>
                        </a:rPr>
                        <a:t>Amen Alléluia</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err="1">
                          <a:solidFill>
                            <a:prstClr val="white"/>
                          </a:solidFill>
                          <a:latin typeface="+mn-lt"/>
                          <a:ea typeface="+mn-ea"/>
                          <a:cs typeface="+mn-cs"/>
                        </a:rPr>
                        <a:t>الليلويا</a:t>
                      </a:r>
                      <a:r>
                        <a:rPr lang="ar-EG" sz="4000" b="0" kern="1200" dirty="0">
                          <a:solidFill>
                            <a:prstClr val="white"/>
                          </a:solidFill>
                          <a:latin typeface="+mn-lt"/>
                          <a:ea typeface="+mn-ea"/>
                          <a:cs typeface="+mn-cs"/>
                        </a:rPr>
                        <a:t> ترتيل</a:t>
                      </a:r>
                    </a:p>
                    <a:p>
                      <a:pPr algn="r" rtl="1"/>
                      <a:r>
                        <a:rPr lang="ar-EG" sz="4000" b="0" kern="1200" dirty="0">
                          <a:solidFill>
                            <a:prstClr val="white"/>
                          </a:solidFill>
                          <a:latin typeface="+mn-lt"/>
                          <a:ea typeface="+mn-ea"/>
                          <a:cs typeface="+mn-cs"/>
                        </a:rPr>
                        <a:t>وتسبيح وتهليل</a:t>
                      </a:r>
                    </a:p>
                    <a:p>
                      <a:pPr algn="r" rtl="1"/>
                      <a:r>
                        <a:rPr lang="ar-EG" sz="4000" b="0" kern="1200" dirty="0">
                          <a:solidFill>
                            <a:prstClr val="white"/>
                          </a:solidFill>
                          <a:latin typeface="+mn-lt"/>
                          <a:ea typeface="+mn-ea"/>
                          <a:cs typeface="+mn-cs"/>
                        </a:rPr>
                        <a:t>وهي أفضل ما قيل</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6EAD2253-41ED-6D6C-F0E6-0AC3A48E9BB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`o :</a:t>
            </a:r>
            <a:r>
              <a:rPr lang="fr-FR" sz="1600" dirty="0" err="1">
                <a:solidFill>
                  <a:prstClr val="white"/>
                </a:solidFill>
                <a:latin typeface="CS Avva Shenouda" pitchFamily="34" charset="0"/>
              </a:rPr>
              <a:t>eoc</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1398E1E9-198A-951B-DE89-9029B9C2396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33369975"/>
      </p:ext>
    </p:extLst>
  </p:cSld>
  <p:clrMapOvr>
    <a:masterClrMapping/>
  </p:clrMapOvr>
</p:sld>
</file>

<file path=ppt/slides/slide85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0C2AB84A-D815-63D0-258F-64DC32109BA7}"/>
            </a:ext>
          </a:extLst>
        </p:cNvPr>
        <p:cNvGrpSpPr/>
        <p:nvPr/>
      </p:nvGrpSpPr>
      <p:grpSpPr>
        <a:xfrm>
          <a:off x="0" y="0"/>
          <a:ext cx="0" cy="0"/>
          <a:chOff x="0" y="0"/>
          <a:chExt cx="0" cy="0"/>
        </a:xfrm>
      </p:grpSpPr>
      <p:graphicFrame>
        <p:nvGraphicFramePr>
          <p:cNvPr id="3" name="Tableau 2">
            <a:extLst>
              <a:ext uri="{FF2B5EF4-FFF2-40B4-BE49-F238E27FC236}">
                <a16:creationId xmlns:a16="http://schemas.microsoft.com/office/drawing/2014/main" id="{B939863B-14D6-5560-926B-4F7875B088B9}"/>
              </a:ext>
            </a:extLst>
          </p:cNvPr>
          <p:cNvGraphicFramePr>
            <a:graphicFrameLocks noGrp="1"/>
          </p:cNvGraphicFramePr>
          <p:nvPr>
            <p:extLst>
              <p:ext uri="{D42A27DB-BD31-4B8C-83A1-F6EECF244321}">
                <p14:modId xmlns:p14="http://schemas.microsoft.com/office/powerpoint/2010/main" val="1470576623"/>
              </p:ext>
            </p:extLst>
          </p:nvPr>
        </p:nvGraphicFramePr>
        <p:xfrm>
          <a:off x="457200" y="352128"/>
          <a:ext cx="11247156" cy="5591472"/>
        </p:xfrm>
        <a:graphic>
          <a:graphicData uri="http://schemas.openxmlformats.org/drawingml/2006/table">
            <a:tbl>
              <a:tblPr firstRow="1" bandRow="1">
                <a:tableStyleId>{2D5ABB26-0587-4C30-8999-92F81FD0307C}</a:tableStyleId>
              </a:tblPr>
              <a:tblGrid>
                <a:gridCol w="6506619">
                  <a:extLst>
                    <a:ext uri="{9D8B030D-6E8A-4147-A177-3AD203B41FA5}">
                      <a16:colId xmlns:a16="http://schemas.microsoft.com/office/drawing/2014/main" val="20000"/>
                    </a:ext>
                  </a:extLst>
                </a:gridCol>
                <a:gridCol w="4740537">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23. Il se leva tout joyeux</a:t>
                      </a:r>
                    </a:p>
                    <a:p>
                      <a:pPr algn="l"/>
                      <a:r>
                        <a:rPr lang="fr-FR" sz="3200" b="1" kern="1200" dirty="0">
                          <a:solidFill>
                            <a:prstClr val="white"/>
                          </a:solidFill>
                          <a:latin typeface="Book Antiqua" pitchFamily="18" charset="0"/>
                          <a:ea typeface="+mn-ea"/>
                          <a:cs typeface="+mn-cs"/>
                        </a:rPr>
                        <a:t>Son visage brille de bonheur</a:t>
                      </a:r>
                    </a:p>
                    <a:p>
                      <a:pPr algn="l"/>
                      <a:r>
                        <a:rPr lang="fr-FR" sz="3200" b="1" kern="1200" dirty="0">
                          <a:solidFill>
                            <a:prstClr val="white"/>
                          </a:solidFill>
                          <a:latin typeface="Book Antiqua" pitchFamily="18" charset="0"/>
                          <a:ea typeface="+mn-ea"/>
                          <a:cs typeface="+mn-cs"/>
                        </a:rPr>
                        <a:t>Et il chante le psaume en cœur</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kumimoji="0" lang="fr-FR" sz="3200" b="1" i="0" u="none" strike="noStrike" cap="none" normalizeH="0" baseline="0" dirty="0" err="1">
                          <a:ln>
                            <a:noFill/>
                          </a:ln>
                          <a:solidFill>
                            <a:schemeClr val="bg1"/>
                          </a:solidFill>
                          <a:effectLst/>
                          <a:latin typeface="CS Avva Shenouda" pitchFamily="34" charset="0"/>
                          <a:cs typeface="Arial" charset="0"/>
                        </a:rPr>
                        <a:t>Piswi</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فنهض فرحاً مسروراً</a:t>
                      </a:r>
                    </a:p>
                    <a:p>
                      <a:pPr algn="r" rtl="1"/>
                      <a:r>
                        <a:rPr lang="ar-EG" sz="4000" b="0" kern="1200" dirty="0">
                          <a:solidFill>
                            <a:prstClr val="white"/>
                          </a:solidFill>
                          <a:latin typeface="+mn-lt"/>
                          <a:ea typeface="+mn-ea"/>
                          <a:cs typeface="+mn-cs"/>
                        </a:rPr>
                        <a:t>يضيء وجهه بحبور</a:t>
                      </a:r>
                    </a:p>
                    <a:p>
                      <a:pPr algn="r" rtl="1"/>
                      <a:r>
                        <a:rPr lang="ar-EG" sz="4000" b="0" kern="1200" dirty="0">
                          <a:solidFill>
                            <a:prstClr val="white"/>
                          </a:solidFill>
                          <a:latin typeface="+mn-lt"/>
                          <a:ea typeface="+mn-ea"/>
                          <a:cs typeface="+mn-cs"/>
                        </a:rPr>
                        <a:t>ويرنم المزمور</a:t>
                      </a: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kumimoji="0" lang="fr-FR" sz="3200" b="1" i="0" u="none" strike="noStrike" cap="none" normalizeH="0" baseline="0" dirty="0" err="1">
                          <a:ln>
                            <a:noFill/>
                          </a:ln>
                          <a:solidFill>
                            <a:schemeClr val="bg1"/>
                          </a:solidFill>
                          <a:effectLst/>
                          <a:latin typeface="CS Avva Shenouda" pitchFamily="34" charset="0"/>
                          <a:cs typeface="Arial" charset="0"/>
                        </a:rPr>
                        <a:t>Piswi</a:t>
                      </a:r>
                      <a:endParaRPr lang="fr-FR" sz="3200" b="1" kern="1200" dirty="0">
                        <a:solidFill>
                          <a:prstClr val="white"/>
                        </a:solidFill>
                        <a:latin typeface="CS Avva Shenouda" panose="020B7200000000000000" pitchFamily="34" charset="0"/>
                        <a:ea typeface="+mn-ea"/>
                        <a:cs typeface="+mn-cs"/>
                      </a:endParaRPr>
                    </a:p>
                    <a:p>
                      <a:endParaRPr lang="fr-FR" sz="2400" dirty="0"/>
                    </a:p>
                  </a:txBody>
                  <a:tcPr/>
                </a:tc>
                <a:extLst>
                  <a:ext uri="{0D108BD9-81ED-4DB2-BD59-A6C34878D82A}">
                    <a16:rowId xmlns:a16="http://schemas.microsoft.com/office/drawing/2014/main" val="10000"/>
                  </a:ext>
                </a:extLst>
              </a:tr>
              <a:tr h="2567136">
                <a:tc>
                  <a:txBody>
                    <a:bodyPr/>
                    <a:lstStyle/>
                    <a:p>
                      <a:pPr algn="l"/>
                      <a:r>
                        <a:rPr lang="fr-FR" sz="3200" b="1" kern="1200" dirty="0">
                          <a:solidFill>
                            <a:prstClr val="white"/>
                          </a:solidFill>
                          <a:latin typeface="Book Antiqua" pitchFamily="18" charset="0"/>
                          <a:ea typeface="+mn-ea"/>
                          <a:cs typeface="+mn-cs"/>
                        </a:rPr>
                        <a:t>24. Je te glorifie, Jésus</a:t>
                      </a:r>
                    </a:p>
                    <a:p>
                      <a:pPr algn="l"/>
                      <a:r>
                        <a:rPr lang="fr-FR" sz="3200" b="1" kern="1200" dirty="0">
                          <a:solidFill>
                            <a:prstClr val="white"/>
                          </a:solidFill>
                          <a:latin typeface="Book Antiqua" pitchFamily="18" charset="0"/>
                          <a:ea typeface="+mn-ea"/>
                          <a:cs typeface="+mn-cs"/>
                        </a:rPr>
                        <a:t>Ô toi, source de tout secours</a:t>
                      </a:r>
                    </a:p>
                    <a:p>
                      <a:pPr algn="l"/>
                      <a:r>
                        <a:rPr lang="fr-FR" sz="3200" b="1" kern="1200" dirty="0">
                          <a:solidFill>
                            <a:prstClr val="white"/>
                          </a:solidFill>
                          <a:latin typeface="Book Antiqua" pitchFamily="18" charset="0"/>
                          <a:ea typeface="+mn-ea"/>
                          <a:cs typeface="+mn-cs"/>
                        </a:rPr>
                        <a:t>Vers toi j’ai soif, faim, toujours</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kumimoji="0" lang="fr-FR" sz="3200" b="1" i="0" u="none" strike="noStrike" cap="none" normalizeH="0" baseline="0" dirty="0" err="1">
                          <a:ln>
                            <a:noFill/>
                          </a:ln>
                          <a:solidFill>
                            <a:schemeClr val="bg1"/>
                          </a:solidFill>
                          <a:effectLst/>
                          <a:latin typeface="CS Avva Shenouda" pitchFamily="34" charset="0"/>
                          <a:cs typeface="Arial" charset="0"/>
                        </a:rPr>
                        <a:t>Piswi</a:t>
                      </a:r>
                      <a:endParaRPr lang="fr-FR" sz="3200" b="1" kern="1200" dirty="0">
                        <a:solidFill>
                          <a:prstClr val="white"/>
                        </a:solidFill>
                        <a:latin typeface="CS Avva Shenouda" panose="020B7200000000000000" pitchFamily="34" charset="0"/>
                        <a:ea typeface="+mn-ea"/>
                        <a:cs typeface="+mn-cs"/>
                      </a:endParaRPr>
                    </a:p>
                    <a:p>
                      <a:pPr algn="l"/>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أمجدك يا يسوع</a:t>
                      </a:r>
                    </a:p>
                    <a:p>
                      <a:pPr algn="r" rtl="1"/>
                      <a:r>
                        <a:rPr lang="ar-EG" sz="4000" b="0" kern="1200" dirty="0">
                          <a:solidFill>
                            <a:prstClr val="white"/>
                          </a:solidFill>
                          <a:latin typeface="+mn-lt"/>
                          <a:ea typeface="+mn-ea"/>
                          <a:cs typeface="+mn-cs"/>
                        </a:rPr>
                        <a:t>يا أيها الينبوع</a:t>
                      </a:r>
                    </a:p>
                    <a:p>
                      <a:pPr algn="r" rtl="1"/>
                      <a:r>
                        <a:rPr lang="ar-EG" sz="4000" b="0" kern="1200" dirty="0">
                          <a:solidFill>
                            <a:prstClr val="white"/>
                          </a:solidFill>
                          <a:latin typeface="+mn-lt"/>
                          <a:ea typeface="+mn-ea"/>
                          <a:cs typeface="+mn-cs"/>
                        </a:rPr>
                        <a:t>إليك أعطش وأجوع</a:t>
                      </a: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kumimoji="0" lang="fr-FR" sz="3200" b="1" i="0" u="none" strike="noStrike" cap="none" normalizeH="0" baseline="0" dirty="0" err="1">
                          <a:ln>
                            <a:noFill/>
                          </a:ln>
                          <a:solidFill>
                            <a:schemeClr val="bg1"/>
                          </a:solidFill>
                          <a:effectLst/>
                          <a:latin typeface="CS Avva Shenouda" pitchFamily="34" charset="0"/>
                          <a:cs typeface="Arial" charset="0"/>
                        </a:rPr>
                        <a:t>Piswi</a:t>
                      </a:r>
                      <a:endParaRPr lang="fr-FR" sz="32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390196198"/>
                  </a:ext>
                </a:extLst>
              </a:tr>
            </a:tbl>
          </a:graphicData>
        </a:graphic>
      </p:graphicFrame>
      <p:sp>
        <p:nvSpPr>
          <p:cNvPr id="5" name="ZoneTexte 4">
            <a:extLst>
              <a:ext uri="{FF2B5EF4-FFF2-40B4-BE49-F238E27FC236}">
                <a16:creationId xmlns:a16="http://schemas.microsoft.com/office/drawing/2014/main" id="{CC7DB727-DF96-AC6A-D5C2-709D2BE52D7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Cantique pour Saint </a:t>
            </a:r>
            <a:r>
              <a:rPr lang="fr-FR" sz="1600" dirty="0" err="1">
                <a:solidFill>
                  <a:prstClr val="white"/>
                </a:solidFill>
                <a:latin typeface="Book Antiqua" pitchFamily="18" charset="0"/>
              </a:rPr>
              <a:t>Pichoï</a:t>
            </a:r>
            <a:endPar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ZoneTexte 6">
            <a:hlinkClick r:id="rId2" action="ppaction://hlinksldjump"/>
            <a:extLst>
              <a:ext uri="{FF2B5EF4-FFF2-40B4-BE49-F238E27FC236}">
                <a16:creationId xmlns:a16="http://schemas.microsoft.com/office/drawing/2014/main" id="{817303A5-53EC-A525-8A49-CB67027C2A7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636416653"/>
      </p:ext>
    </p:extLst>
  </p:cSld>
  <p:clrMapOvr>
    <a:masterClrMapping/>
  </p:clrMapOvr>
  <p:transition/>
</p:sld>
</file>

<file path=ppt/slides/slide85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D5ED4187-515E-C4A2-6457-D5C85DEA74C5}"/>
            </a:ext>
          </a:extLst>
        </p:cNvPr>
        <p:cNvGrpSpPr/>
        <p:nvPr/>
      </p:nvGrpSpPr>
      <p:grpSpPr>
        <a:xfrm>
          <a:off x="0" y="0"/>
          <a:ext cx="0" cy="0"/>
          <a:chOff x="0" y="0"/>
          <a:chExt cx="0" cy="0"/>
        </a:xfrm>
      </p:grpSpPr>
      <p:graphicFrame>
        <p:nvGraphicFramePr>
          <p:cNvPr id="3" name="Tableau 2">
            <a:extLst>
              <a:ext uri="{FF2B5EF4-FFF2-40B4-BE49-F238E27FC236}">
                <a16:creationId xmlns:a16="http://schemas.microsoft.com/office/drawing/2014/main" id="{C9AC6589-7F90-EE2D-1772-0EB8F7A3CFDE}"/>
              </a:ext>
            </a:extLst>
          </p:cNvPr>
          <p:cNvGraphicFramePr>
            <a:graphicFrameLocks noGrp="1"/>
          </p:cNvGraphicFramePr>
          <p:nvPr>
            <p:extLst>
              <p:ext uri="{D42A27DB-BD31-4B8C-83A1-F6EECF244321}">
                <p14:modId xmlns:p14="http://schemas.microsoft.com/office/powerpoint/2010/main" val="1545968167"/>
              </p:ext>
            </p:extLst>
          </p:nvPr>
        </p:nvGraphicFramePr>
        <p:xfrm>
          <a:off x="457200" y="352128"/>
          <a:ext cx="11247156" cy="5591472"/>
        </p:xfrm>
        <a:graphic>
          <a:graphicData uri="http://schemas.openxmlformats.org/drawingml/2006/table">
            <a:tbl>
              <a:tblPr firstRow="1" bandRow="1">
                <a:tableStyleId>{2D5ABB26-0587-4C30-8999-92F81FD0307C}</a:tableStyleId>
              </a:tblPr>
              <a:tblGrid>
                <a:gridCol w="6506619">
                  <a:extLst>
                    <a:ext uri="{9D8B030D-6E8A-4147-A177-3AD203B41FA5}">
                      <a16:colId xmlns:a16="http://schemas.microsoft.com/office/drawing/2014/main" val="20000"/>
                    </a:ext>
                  </a:extLst>
                </a:gridCol>
                <a:gridCol w="4740537">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25. Ton nom est aimé des cœurs</a:t>
                      </a:r>
                    </a:p>
                    <a:p>
                      <a:pPr algn="l"/>
                      <a:r>
                        <a:rPr lang="fr-FR" sz="3200" b="1" kern="1200" dirty="0">
                          <a:solidFill>
                            <a:prstClr val="white"/>
                          </a:solidFill>
                          <a:latin typeface="Book Antiqua" pitchFamily="18" charset="0"/>
                          <a:ea typeface="+mn-ea"/>
                          <a:cs typeface="+mn-cs"/>
                        </a:rPr>
                        <a:t>Ô lumière, juge des cœurs</a:t>
                      </a:r>
                    </a:p>
                    <a:p>
                      <a:pPr algn="l"/>
                      <a:r>
                        <a:rPr lang="fr-FR" sz="3200" b="1" kern="1200" dirty="0">
                          <a:solidFill>
                            <a:prstClr val="white"/>
                          </a:solidFill>
                          <a:latin typeface="Book Antiqua" pitchFamily="18" charset="0"/>
                          <a:ea typeface="+mn-ea"/>
                          <a:cs typeface="+mn-cs"/>
                        </a:rPr>
                        <a:t>Apprends-moi le repentir</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kumimoji="0" lang="fr-FR" sz="3200" b="1" i="0" u="none" strike="noStrike" cap="none" normalizeH="0" baseline="0" dirty="0" err="1">
                          <a:ln>
                            <a:noFill/>
                          </a:ln>
                          <a:solidFill>
                            <a:schemeClr val="bg1"/>
                          </a:solidFill>
                          <a:effectLst/>
                          <a:latin typeface="CS Avva Shenouda" pitchFamily="34" charset="0"/>
                          <a:cs typeface="Arial" charset="0"/>
                        </a:rPr>
                        <a:t>Piswi</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err="1">
                          <a:solidFill>
                            <a:prstClr val="white"/>
                          </a:solidFill>
                          <a:latin typeface="+mn-lt"/>
                          <a:ea typeface="+mn-ea"/>
                          <a:cs typeface="+mn-cs"/>
                        </a:rPr>
                        <a:t>إسمك</a:t>
                      </a:r>
                      <a:r>
                        <a:rPr lang="ar-EG" sz="4000" b="0" kern="1200" dirty="0">
                          <a:solidFill>
                            <a:prstClr val="white"/>
                          </a:solidFill>
                          <a:latin typeface="+mn-lt"/>
                          <a:ea typeface="+mn-ea"/>
                          <a:cs typeface="+mn-cs"/>
                        </a:rPr>
                        <a:t> في </a:t>
                      </a:r>
                      <a:r>
                        <a:rPr lang="ar-EG" sz="4000" b="0" kern="1200" dirty="0" err="1">
                          <a:solidFill>
                            <a:prstClr val="white"/>
                          </a:solidFill>
                          <a:latin typeface="+mn-lt"/>
                          <a:ea typeface="+mn-ea"/>
                          <a:cs typeface="+mn-cs"/>
                        </a:rPr>
                        <a:t>شيهات</a:t>
                      </a:r>
                      <a:r>
                        <a:rPr lang="ar-EG" sz="4000" b="0" kern="1200" dirty="0">
                          <a:solidFill>
                            <a:prstClr val="white"/>
                          </a:solidFill>
                          <a:latin typeface="+mn-lt"/>
                          <a:ea typeface="+mn-ea"/>
                          <a:cs typeface="+mn-cs"/>
                        </a:rPr>
                        <a:t> محبوب</a:t>
                      </a:r>
                    </a:p>
                    <a:p>
                      <a:pPr algn="r" rtl="1"/>
                      <a:r>
                        <a:rPr lang="ar-EG" sz="4000" b="0" kern="1200" dirty="0" err="1">
                          <a:solidFill>
                            <a:prstClr val="white"/>
                          </a:solidFill>
                          <a:latin typeface="+mn-lt"/>
                          <a:ea typeface="+mn-ea"/>
                          <a:cs typeface="+mn-cs"/>
                        </a:rPr>
                        <a:t>ياضياء</a:t>
                      </a:r>
                      <a:r>
                        <a:rPr lang="ar-EG" sz="4000" b="0" kern="1200" dirty="0">
                          <a:solidFill>
                            <a:prstClr val="white"/>
                          </a:solidFill>
                          <a:latin typeface="+mn-lt"/>
                          <a:ea typeface="+mn-ea"/>
                          <a:cs typeface="+mn-cs"/>
                        </a:rPr>
                        <a:t> ميزان القلوب</a:t>
                      </a:r>
                    </a:p>
                    <a:p>
                      <a:pPr algn="r" rtl="1"/>
                      <a:r>
                        <a:rPr lang="ar-EG" sz="4000" b="0" kern="1200" dirty="0">
                          <a:solidFill>
                            <a:prstClr val="white"/>
                          </a:solidFill>
                          <a:latin typeface="+mn-lt"/>
                          <a:ea typeface="+mn-ea"/>
                          <a:cs typeface="+mn-cs"/>
                        </a:rPr>
                        <a:t>علمني كيف أتوب</a:t>
                      </a: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kumimoji="0" lang="fr-FR" sz="3200" b="1" i="0" u="none" strike="noStrike" cap="none" normalizeH="0" baseline="0" dirty="0" err="1">
                          <a:ln>
                            <a:noFill/>
                          </a:ln>
                          <a:solidFill>
                            <a:schemeClr val="bg1"/>
                          </a:solidFill>
                          <a:effectLst/>
                          <a:latin typeface="CS Avva Shenouda" pitchFamily="34" charset="0"/>
                          <a:cs typeface="Arial" charset="0"/>
                        </a:rPr>
                        <a:t>Piswi</a:t>
                      </a:r>
                      <a:endParaRPr lang="fr-FR" sz="3200" b="1" kern="1200" dirty="0">
                        <a:solidFill>
                          <a:prstClr val="white"/>
                        </a:solidFill>
                        <a:latin typeface="CS Avva Shenouda" panose="020B7200000000000000" pitchFamily="34" charset="0"/>
                        <a:ea typeface="+mn-ea"/>
                        <a:cs typeface="+mn-cs"/>
                      </a:endParaRPr>
                    </a:p>
                    <a:p>
                      <a:endParaRPr lang="fr-FR" sz="2400" dirty="0"/>
                    </a:p>
                  </a:txBody>
                  <a:tcPr/>
                </a:tc>
                <a:extLst>
                  <a:ext uri="{0D108BD9-81ED-4DB2-BD59-A6C34878D82A}">
                    <a16:rowId xmlns:a16="http://schemas.microsoft.com/office/drawing/2014/main" val="10000"/>
                  </a:ext>
                </a:extLst>
              </a:tr>
              <a:tr h="2567136">
                <a:tc>
                  <a:txBody>
                    <a:bodyPr/>
                    <a:lstStyle/>
                    <a:p>
                      <a:pPr algn="l"/>
                      <a:r>
                        <a:rPr lang="fr-FR" sz="3200" b="1" kern="1200" dirty="0">
                          <a:solidFill>
                            <a:prstClr val="white"/>
                          </a:solidFill>
                          <a:latin typeface="Book Antiqua" pitchFamily="18" charset="0"/>
                          <a:ea typeface="+mn-ea"/>
                          <a:cs typeface="+mn-cs"/>
                        </a:rPr>
                        <a:t>26. Souviens-toi de nos défauts</a:t>
                      </a:r>
                    </a:p>
                    <a:p>
                      <a:pPr algn="l"/>
                      <a:r>
                        <a:rPr lang="fr-FR" sz="3200" b="1" kern="1200" dirty="0">
                          <a:solidFill>
                            <a:prstClr val="white"/>
                          </a:solidFill>
                          <a:latin typeface="Book Antiqua" pitchFamily="18" charset="0"/>
                          <a:ea typeface="+mn-ea"/>
                          <a:cs typeface="+mn-cs"/>
                        </a:rPr>
                        <a:t>Implore pour nous le Très-Haut</a:t>
                      </a:r>
                    </a:p>
                    <a:p>
                      <a:pPr algn="l"/>
                      <a:r>
                        <a:rPr lang="fr-FR" sz="3200" b="1" kern="1200" dirty="0">
                          <a:solidFill>
                            <a:prstClr val="white"/>
                          </a:solidFill>
                          <a:latin typeface="Book Antiqua" pitchFamily="18" charset="0"/>
                          <a:ea typeface="+mn-ea"/>
                          <a:cs typeface="+mn-cs"/>
                        </a:rPr>
                        <a:t>Tes prières nous mènent la haut</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kumimoji="0" lang="fr-FR" sz="3200" b="1" i="0" u="none" strike="noStrike" cap="none" normalizeH="0" baseline="0" dirty="0" err="1">
                          <a:ln>
                            <a:noFill/>
                          </a:ln>
                          <a:solidFill>
                            <a:schemeClr val="bg1"/>
                          </a:solidFill>
                          <a:effectLst/>
                          <a:latin typeface="CS Avva Shenouda" pitchFamily="34" charset="0"/>
                          <a:cs typeface="Arial" charset="0"/>
                        </a:rPr>
                        <a:t>Piswi</a:t>
                      </a:r>
                      <a:endParaRPr lang="fr-FR" sz="3200" b="1" kern="1200" dirty="0">
                        <a:solidFill>
                          <a:prstClr val="white"/>
                        </a:solidFill>
                        <a:latin typeface="CS Avva Shenouda" panose="020B7200000000000000" pitchFamily="34" charset="0"/>
                        <a:ea typeface="+mn-ea"/>
                        <a:cs typeface="+mn-cs"/>
                      </a:endParaRPr>
                    </a:p>
                    <a:p>
                      <a:pPr algn="l"/>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أذكر نقائصنا</a:t>
                      </a:r>
                    </a:p>
                    <a:p>
                      <a:pPr algn="r" rtl="1"/>
                      <a:r>
                        <a:rPr lang="ar-EG" sz="4000" b="0" kern="1200" dirty="0">
                          <a:solidFill>
                            <a:prstClr val="white"/>
                          </a:solidFill>
                          <a:latin typeface="+mn-lt"/>
                          <a:ea typeface="+mn-ea"/>
                          <a:cs typeface="+mn-cs"/>
                        </a:rPr>
                        <a:t>وأطلب من الآب عنا</a:t>
                      </a:r>
                    </a:p>
                    <a:p>
                      <a:pPr algn="r" rtl="1"/>
                      <a:r>
                        <a:rPr lang="ar-EG" sz="4000" b="0" kern="1200" dirty="0">
                          <a:solidFill>
                            <a:prstClr val="white"/>
                          </a:solidFill>
                          <a:latin typeface="+mn-lt"/>
                          <a:ea typeface="+mn-ea"/>
                          <a:cs typeface="+mn-cs"/>
                        </a:rPr>
                        <a:t>وبصلاتك أعِنّا</a:t>
                      </a: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kumimoji="0" lang="fr-FR" sz="3200" b="1" i="0" u="none" strike="noStrike" cap="none" normalizeH="0" baseline="0" dirty="0" err="1">
                          <a:ln>
                            <a:noFill/>
                          </a:ln>
                          <a:solidFill>
                            <a:schemeClr val="bg1"/>
                          </a:solidFill>
                          <a:effectLst/>
                          <a:latin typeface="CS Avva Shenouda" pitchFamily="34" charset="0"/>
                          <a:cs typeface="Arial" charset="0"/>
                        </a:rPr>
                        <a:t>Piswi</a:t>
                      </a:r>
                      <a:endParaRPr lang="fr-FR" sz="32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390196198"/>
                  </a:ext>
                </a:extLst>
              </a:tr>
            </a:tbl>
          </a:graphicData>
        </a:graphic>
      </p:graphicFrame>
      <p:sp>
        <p:nvSpPr>
          <p:cNvPr id="5" name="ZoneTexte 4">
            <a:extLst>
              <a:ext uri="{FF2B5EF4-FFF2-40B4-BE49-F238E27FC236}">
                <a16:creationId xmlns:a16="http://schemas.microsoft.com/office/drawing/2014/main" id="{F2D3320B-692C-DAD2-4216-CAB92500E2A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Cantique pour Saint </a:t>
            </a:r>
            <a:r>
              <a:rPr lang="fr-FR" sz="1600" dirty="0" err="1">
                <a:solidFill>
                  <a:prstClr val="white"/>
                </a:solidFill>
                <a:latin typeface="Book Antiqua" pitchFamily="18" charset="0"/>
              </a:rPr>
              <a:t>Pichoï</a:t>
            </a:r>
            <a:endPar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ZoneTexte 6">
            <a:hlinkClick r:id="rId2" action="ppaction://hlinksldjump"/>
            <a:extLst>
              <a:ext uri="{FF2B5EF4-FFF2-40B4-BE49-F238E27FC236}">
                <a16:creationId xmlns:a16="http://schemas.microsoft.com/office/drawing/2014/main" id="{EAFF16A7-391E-6A68-E559-9A0FE2CC614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1011179981"/>
      </p:ext>
    </p:extLst>
  </p:cSld>
  <p:clrMapOvr>
    <a:masterClrMapping/>
  </p:clrMapOvr>
  <p:transition/>
</p:sld>
</file>

<file path=ppt/slides/slide85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D63CBA9A-460C-AF18-F0B8-9BCB4A6F5523}"/>
            </a:ext>
          </a:extLst>
        </p:cNvPr>
        <p:cNvGrpSpPr/>
        <p:nvPr/>
      </p:nvGrpSpPr>
      <p:grpSpPr>
        <a:xfrm>
          <a:off x="0" y="0"/>
          <a:ext cx="0" cy="0"/>
          <a:chOff x="0" y="0"/>
          <a:chExt cx="0" cy="0"/>
        </a:xfrm>
      </p:grpSpPr>
      <p:graphicFrame>
        <p:nvGraphicFramePr>
          <p:cNvPr id="3" name="Tableau 2">
            <a:extLst>
              <a:ext uri="{FF2B5EF4-FFF2-40B4-BE49-F238E27FC236}">
                <a16:creationId xmlns:a16="http://schemas.microsoft.com/office/drawing/2014/main" id="{F0216B50-75C4-83B3-6667-CD0D86028B35}"/>
              </a:ext>
            </a:extLst>
          </p:cNvPr>
          <p:cNvGraphicFramePr>
            <a:graphicFrameLocks noGrp="1"/>
          </p:cNvGraphicFramePr>
          <p:nvPr>
            <p:extLst>
              <p:ext uri="{D42A27DB-BD31-4B8C-83A1-F6EECF244321}">
                <p14:modId xmlns:p14="http://schemas.microsoft.com/office/powerpoint/2010/main" val="427184273"/>
              </p:ext>
            </p:extLst>
          </p:nvPr>
        </p:nvGraphicFramePr>
        <p:xfrm>
          <a:off x="457200" y="352128"/>
          <a:ext cx="11247156" cy="5591472"/>
        </p:xfrm>
        <a:graphic>
          <a:graphicData uri="http://schemas.openxmlformats.org/drawingml/2006/table">
            <a:tbl>
              <a:tblPr firstRow="1" bandRow="1">
                <a:tableStyleId>{2D5ABB26-0587-4C30-8999-92F81FD0307C}</a:tableStyleId>
              </a:tblPr>
              <a:tblGrid>
                <a:gridCol w="7010400">
                  <a:extLst>
                    <a:ext uri="{9D8B030D-6E8A-4147-A177-3AD203B41FA5}">
                      <a16:colId xmlns:a16="http://schemas.microsoft.com/office/drawing/2014/main" val="20000"/>
                    </a:ext>
                  </a:extLst>
                </a:gridCol>
                <a:gridCol w="4236756">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27. Le patriarche, garde-le</a:t>
                      </a:r>
                    </a:p>
                    <a:p>
                      <a:pPr algn="l"/>
                      <a:r>
                        <a:rPr lang="fr-FR" sz="3200" b="1" kern="1200" dirty="0">
                          <a:solidFill>
                            <a:prstClr val="white"/>
                          </a:solidFill>
                          <a:latin typeface="Book Antiqua" pitchFamily="18" charset="0"/>
                          <a:ea typeface="+mn-ea"/>
                          <a:cs typeface="+mn-cs"/>
                        </a:rPr>
                        <a:t>Notre évêque, préserve-le</a:t>
                      </a:r>
                    </a:p>
                    <a:p>
                      <a:pPr algn="l"/>
                      <a:r>
                        <a:rPr lang="fr-FR" sz="3200" b="1" kern="1200" dirty="0">
                          <a:solidFill>
                            <a:prstClr val="white"/>
                          </a:solidFill>
                          <a:latin typeface="Book Antiqua" pitchFamily="18" charset="0"/>
                          <a:ea typeface="+mn-ea"/>
                          <a:cs typeface="+mn-cs"/>
                        </a:rPr>
                        <a:t>Les prêtres et les moines aussi</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kumimoji="0" lang="fr-FR" sz="3200" b="1" i="0" u="none" strike="noStrike" cap="none" normalizeH="0" baseline="0" dirty="0" err="1">
                          <a:ln>
                            <a:noFill/>
                          </a:ln>
                          <a:solidFill>
                            <a:schemeClr val="bg1"/>
                          </a:solidFill>
                          <a:effectLst/>
                          <a:latin typeface="CS Avva Shenouda" pitchFamily="34" charset="0"/>
                          <a:cs typeface="Arial" charset="0"/>
                        </a:rPr>
                        <a:t>Piswi</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يا رب </a:t>
                      </a:r>
                      <a:r>
                        <a:rPr lang="ar-EG" sz="4000" b="0" kern="1200" dirty="0" err="1">
                          <a:solidFill>
                            <a:prstClr val="white"/>
                          </a:solidFill>
                          <a:latin typeface="+mn-lt"/>
                          <a:ea typeface="+mn-ea"/>
                          <a:cs typeface="+mn-cs"/>
                        </a:rPr>
                        <a:t>إحفظ</a:t>
                      </a:r>
                      <a:r>
                        <a:rPr lang="ar-EG" sz="4000" b="0" kern="1200" dirty="0">
                          <a:solidFill>
                            <a:prstClr val="white"/>
                          </a:solidFill>
                          <a:latin typeface="+mn-lt"/>
                          <a:ea typeface="+mn-ea"/>
                          <a:cs typeface="+mn-cs"/>
                        </a:rPr>
                        <a:t> بطركنا</a:t>
                      </a:r>
                    </a:p>
                    <a:p>
                      <a:pPr algn="r" rtl="1"/>
                      <a:r>
                        <a:rPr lang="ar-EG" sz="4000" b="0" kern="1200" dirty="0">
                          <a:solidFill>
                            <a:prstClr val="white"/>
                          </a:solidFill>
                          <a:latin typeface="+mn-lt"/>
                          <a:ea typeface="+mn-ea"/>
                          <a:cs typeface="+mn-cs"/>
                        </a:rPr>
                        <a:t>وشركاؤه أساقفتنا</a:t>
                      </a:r>
                    </a:p>
                    <a:p>
                      <a:pPr algn="r" rtl="1"/>
                      <a:r>
                        <a:rPr lang="ar-EG" sz="4000" b="0" kern="1200" dirty="0">
                          <a:solidFill>
                            <a:prstClr val="white"/>
                          </a:solidFill>
                          <a:latin typeface="+mn-lt"/>
                          <a:ea typeface="+mn-ea"/>
                          <a:cs typeface="+mn-cs"/>
                        </a:rPr>
                        <a:t>وكهنتنا ورهباننا</a:t>
                      </a: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kumimoji="0" lang="fr-FR" sz="3200" b="1" i="0" u="none" strike="noStrike" cap="none" normalizeH="0" baseline="0" dirty="0" err="1">
                          <a:ln>
                            <a:noFill/>
                          </a:ln>
                          <a:solidFill>
                            <a:schemeClr val="bg1"/>
                          </a:solidFill>
                          <a:effectLst/>
                          <a:latin typeface="CS Avva Shenouda" pitchFamily="34" charset="0"/>
                          <a:cs typeface="Arial" charset="0"/>
                        </a:rPr>
                        <a:t>Piswi</a:t>
                      </a:r>
                      <a:endParaRPr lang="fr-FR" sz="3200" b="1" kern="1200" dirty="0">
                        <a:solidFill>
                          <a:prstClr val="white"/>
                        </a:solidFill>
                        <a:latin typeface="CS Avva Shenouda" panose="020B7200000000000000" pitchFamily="34" charset="0"/>
                        <a:ea typeface="+mn-ea"/>
                        <a:cs typeface="+mn-cs"/>
                      </a:endParaRPr>
                    </a:p>
                    <a:p>
                      <a:endParaRPr lang="fr-FR" sz="2400" dirty="0"/>
                    </a:p>
                  </a:txBody>
                  <a:tcPr/>
                </a:tc>
                <a:extLst>
                  <a:ext uri="{0D108BD9-81ED-4DB2-BD59-A6C34878D82A}">
                    <a16:rowId xmlns:a16="http://schemas.microsoft.com/office/drawing/2014/main" val="10000"/>
                  </a:ext>
                </a:extLst>
              </a:tr>
              <a:tr h="2567136">
                <a:tc>
                  <a:txBody>
                    <a:bodyPr/>
                    <a:lstStyle/>
                    <a:p>
                      <a:pPr algn="l"/>
                      <a:r>
                        <a:rPr lang="fr-FR" sz="3200" b="1" kern="1200" dirty="0">
                          <a:solidFill>
                            <a:prstClr val="white"/>
                          </a:solidFill>
                          <a:latin typeface="Book Antiqua" pitchFamily="18" charset="0"/>
                          <a:ea typeface="+mn-ea"/>
                          <a:cs typeface="+mn-cs"/>
                        </a:rPr>
                        <a:t>28. Protège, Seigneur des Seigneurs</a:t>
                      </a:r>
                    </a:p>
                    <a:p>
                      <a:pPr algn="l"/>
                      <a:r>
                        <a:rPr lang="fr-FR" sz="3200" b="1" kern="1200" dirty="0">
                          <a:solidFill>
                            <a:prstClr val="white"/>
                          </a:solidFill>
                          <a:latin typeface="Book Antiqua" pitchFamily="18" charset="0"/>
                          <a:ea typeface="+mn-ea"/>
                          <a:cs typeface="+mn-cs"/>
                        </a:rPr>
                        <a:t>Tous nos frères et toutes nos </a:t>
                      </a:r>
                      <a:r>
                        <a:rPr lang="fr-FR" sz="3200" b="1" kern="1200" dirty="0" err="1">
                          <a:solidFill>
                            <a:prstClr val="white"/>
                          </a:solidFill>
                          <a:latin typeface="Book Antiqua" pitchFamily="18" charset="0"/>
                          <a:ea typeface="+mn-ea"/>
                          <a:cs typeface="+mn-cs"/>
                        </a:rPr>
                        <a:t>soeurs</a:t>
                      </a:r>
                      <a:endParaRPr lang="fr-FR" sz="3200" b="1" kern="1200" dirty="0">
                        <a:solidFill>
                          <a:prstClr val="white"/>
                        </a:solidFill>
                        <a:latin typeface="Book Antiqua" pitchFamily="18" charset="0"/>
                        <a:ea typeface="+mn-ea"/>
                        <a:cs typeface="+mn-cs"/>
                      </a:endParaRPr>
                    </a:p>
                    <a:p>
                      <a:pPr algn="l"/>
                      <a:r>
                        <a:rPr lang="fr-FR" sz="3200" b="1" kern="1200" dirty="0">
                          <a:solidFill>
                            <a:prstClr val="white"/>
                          </a:solidFill>
                          <a:latin typeface="Book Antiqua" pitchFamily="18" charset="0"/>
                          <a:ea typeface="+mn-ea"/>
                          <a:cs typeface="+mn-cs"/>
                        </a:rPr>
                        <a:t>Les présents et les absents</a:t>
                      </a:r>
                    </a:p>
                    <a:p>
                      <a:pPr algn="l"/>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kumimoji="0" lang="fr-FR" sz="3200" b="1" i="0" u="none" strike="noStrike" cap="none" normalizeH="0" baseline="0" dirty="0" err="1">
                          <a:ln>
                            <a:noFill/>
                          </a:ln>
                          <a:solidFill>
                            <a:schemeClr val="bg1"/>
                          </a:solidFill>
                          <a:effectLst/>
                          <a:latin typeface="CS Avva Shenouda" pitchFamily="34" charset="0"/>
                          <a:cs typeface="Arial" charset="0"/>
                        </a:rPr>
                        <a:t>Piswi</a:t>
                      </a:r>
                      <a:endParaRPr lang="fr-FR" sz="3200" b="1" kern="1200" dirty="0">
                        <a:solidFill>
                          <a:prstClr val="white"/>
                        </a:solidFill>
                        <a:latin typeface="CS Avva Shenouda" panose="020B7200000000000000" pitchFamily="34" charset="0"/>
                        <a:ea typeface="+mn-ea"/>
                        <a:cs typeface="+mn-cs"/>
                      </a:endParaRPr>
                    </a:p>
                    <a:p>
                      <a:pPr algn="l"/>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err="1">
                          <a:solidFill>
                            <a:prstClr val="white"/>
                          </a:solidFill>
                          <a:latin typeface="+mn-lt"/>
                          <a:ea typeface="+mn-ea"/>
                          <a:cs typeface="+mn-cs"/>
                        </a:rPr>
                        <a:t>وإحفظ</a:t>
                      </a:r>
                      <a:r>
                        <a:rPr lang="ar-EG" sz="4000" b="0" kern="1200" dirty="0">
                          <a:solidFill>
                            <a:prstClr val="white"/>
                          </a:solidFill>
                          <a:latin typeface="+mn-lt"/>
                          <a:ea typeface="+mn-ea"/>
                          <a:cs typeface="+mn-cs"/>
                        </a:rPr>
                        <a:t> يا رب الأرباب</a:t>
                      </a:r>
                    </a:p>
                    <a:p>
                      <a:pPr algn="r" rtl="1"/>
                      <a:r>
                        <a:rPr lang="ar-EG" sz="4000" b="0" kern="1200" dirty="0">
                          <a:solidFill>
                            <a:prstClr val="white"/>
                          </a:solidFill>
                          <a:latin typeface="+mn-lt"/>
                          <a:ea typeface="+mn-ea"/>
                          <a:cs typeface="+mn-cs"/>
                        </a:rPr>
                        <a:t>سائر كل الأحباب</a:t>
                      </a:r>
                    </a:p>
                    <a:p>
                      <a:pPr algn="r" rtl="1"/>
                      <a:r>
                        <a:rPr lang="ar-EG" sz="4000" b="0" kern="1200" dirty="0" err="1">
                          <a:solidFill>
                            <a:prstClr val="white"/>
                          </a:solidFill>
                          <a:latin typeface="+mn-lt"/>
                          <a:ea typeface="+mn-ea"/>
                          <a:cs typeface="+mn-cs"/>
                        </a:rPr>
                        <a:t>الحضار</a:t>
                      </a:r>
                      <a:r>
                        <a:rPr lang="ar-EG" sz="4000" b="0" kern="1200" dirty="0">
                          <a:solidFill>
                            <a:prstClr val="white"/>
                          </a:solidFill>
                          <a:latin typeface="+mn-lt"/>
                          <a:ea typeface="+mn-ea"/>
                          <a:cs typeface="+mn-cs"/>
                        </a:rPr>
                        <a:t> والغياب</a:t>
                      </a:r>
                    </a:p>
                    <a:p>
                      <a:pPr algn="r"/>
                      <a:r>
                        <a:rPr lang="fr-FR" sz="3200" b="1" kern="1200" dirty="0" err="1">
                          <a:solidFill>
                            <a:prstClr val="white"/>
                          </a:solidFill>
                          <a:latin typeface="CS Avva Shenouda" panose="020B7200000000000000" pitchFamily="34" charset="0"/>
                          <a:ea typeface="+mn-ea"/>
                          <a:cs typeface="+mn-cs"/>
                        </a:rPr>
                        <a:t>Peniwt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abba</a:t>
                      </a:r>
                      <a:r>
                        <a:rPr lang="fr-FR" sz="3200" b="1" kern="1200" dirty="0">
                          <a:solidFill>
                            <a:prstClr val="white"/>
                          </a:solidFill>
                          <a:latin typeface="CS Avva Shenouda" panose="020B7200000000000000" pitchFamily="34" charset="0"/>
                          <a:ea typeface="+mn-ea"/>
                          <a:cs typeface="+mn-cs"/>
                        </a:rPr>
                        <a:t> </a:t>
                      </a:r>
                      <a:r>
                        <a:rPr kumimoji="0" lang="fr-FR" sz="3200" b="1" i="0" u="none" strike="noStrike" cap="none" normalizeH="0" baseline="0" dirty="0" err="1">
                          <a:ln>
                            <a:noFill/>
                          </a:ln>
                          <a:solidFill>
                            <a:schemeClr val="bg1"/>
                          </a:solidFill>
                          <a:effectLst/>
                          <a:latin typeface="CS Avva Shenouda" pitchFamily="34" charset="0"/>
                          <a:cs typeface="Arial" charset="0"/>
                        </a:rPr>
                        <a:t>Piswi</a:t>
                      </a:r>
                      <a:endParaRPr lang="fr-FR" sz="32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390196198"/>
                  </a:ext>
                </a:extLst>
              </a:tr>
            </a:tbl>
          </a:graphicData>
        </a:graphic>
      </p:graphicFrame>
      <p:sp>
        <p:nvSpPr>
          <p:cNvPr id="5" name="ZoneTexte 4">
            <a:extLst>
              <a:ext uri="{FF2B5EF4-FFF2-40B4-BE49-F238E27FC236}">
                <a16:creationId xmlns:a16="http://schemas.microsoft.com/office/drawing/2014/main" id="{76465463-DCF3-7F68-EE77-5558E02CC80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lvl="0"/>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Cantique pour Saint </a:t>
            </a:r>
            <a:r>
              <a:rPr lang="fr-FR" sz="1600" dirty="0" err="1">
                <a:solidFill>
                  <a:prstClr val="white"/>
                </a:solidFill>
                <a:latin typeface="Book Antiqua" pitchFamily="18" charset="0"/>
              </a:rPr>
              <a:t>Pichoï</a:t>
            </a:r>
            <a:endPar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ZoneTexte 6">
            <a:hlinkClick r:id="rId2" action="ppaction://hlinksldjump"/>
            <a:extLst>
              <a:ext uri="{FF2B5EF4-FFF2-40B4-BE49-F238E27FC236}">
                <a16:creationId xmlns:a16="http://schemas.microsoft.com/office/drawing/2014/main" id="{7188AFE9-6E33-4C85-38EB-3071E8E8EA8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582357352"/>
      </p:ext>
    </p:extLst>
  </p:cSld>
  <p:clrMapOvr>
    <a:masterClrMapping/>
  </p:clrMapOvr>
  <p:transition/>
</p:sld>
</file>

<file path=ppt/slides/slide85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9CF0CD59-020A-7516-2FC2-E882222AD674}"/>
            </a:ext>
          </a:extLst>
        </p:cNvPr>
        <p:cNvGrpSpPr/>
        <p:nvPr/>
      </p:nvGrpSpPr>
      <p:grpSpPr>
        <a:xfrm>
          <a:off x="0" y="0"/>
          <a:ext cx="0" cy="0"/>
          <a:chOff x="0" y="0"/>
          <a:chExt cx="0" cy="0"/>
        </a:xfrm>
      </p:grpSpPr>
      <p:sp>
        <p:nvSpPr>
          <p:cNvPr id="3" name="Rectangle 2">
            <a:hlinkClick r:id="rId2" action="ppaction://hlinksldjump"/>
            <a:extLst>
              <a:ext uri="{FF2B5EF4-FFF2-40B4-BE49-F238E27FC236}">
                <a16:creationId xmlns:a16="http://schemas.microsoft.com/office/drawing/2014/main" id="{B6BB7287-FAB8-D254-E69E-45C11B2DE8F2}"/>
              </a:ext>
            </a:extLst>
          </p:cNvPr>
          <p:cNvSpPr/>
          <p:nvPr/>
        </p:nvSpPr>
        <p:spPr>
          <a:xfrm>
            <a:off x="641376" y="3733800"/>
            <a:ext cx="4392488"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1799" b="0" i="0" u="none" strike="noStrike" kern="1200" cap="none" spc="0" normalizeH="0" baseline="0" noProof="0" dirty="0">
                <a:ln>
                  <a:noFill/>
                </a:ln>
                <a:solidFill>
                  <a:prstClr val="white"/>
                </a:solidFill>
                <a:effectLst/>
                <a:uLnTx/>
                <a:uFillTx/>
                <a:latin typeface="Book Antiqua" panose="02040602050305030304" pitchFamily="18" charset="0"/>
                <a:ea typeface="+mn-ea"/>
                <a:cs typeface="+mn-cs"/>
              </a:rPr>
              <a:t>Cantique pour St </a:t>
            </a:r>
            <a:r>
              <a:rPr kumimoji="0" lang="fr-FR" sz="1799" b="0" i="0" u="none" strike="noStrike" kern="1200" cap="none" spc="0" normalizeH="0" baseline="0" noProof="0" dirty="0" err="1">
                <a:ln>
                  <a:noFill/>
                </a:ln>
                <a:solidFill>
                  <a:prstClr val="white"/>
                </a:solidFill>
                <a:effectLst/>
                <a:uLnTx/>
                <a:uFillTx/>
                <a:latin typeface="Book Antiqua" panose="02040602050305030304" pitchFamily="18" charset="0"/>
                <a:ea typeface="+mn-ea"/>
                <a:cs typeface="+mn-cs"/>
              </a:rPr>
              <a:t>Maximos</a:t>
            </a:r>
            <a:r>
              <a:rPr kumimoji="0" lang="fr-FR" sz="1799" b="0" i="0" u="none" strike="noStrike" kern="1200" cap="none" spc="0" normalizeH="0" baseline="0" noProof="0" dirty="0">
                <a:ln>
                  <a:noFill/>
                </a:ln>
                <a:solidFill>
                  <a:prstClr val="white"/>
                </a:solidFill>
                <a:effectLst/>
                <a:uLnTx/>
                <a:uFillTx/>
                <a:latin typeface="Book Antiqua" panose="02040602050305030304" pitchFamily="18" charset="0"/>
                <a:ea typeface="+mn-ea"/>
                <a:cs typeface="+mn-cs"/>
              </a:rPr>
              <a:t> et </a:t>
            </a:r>
            <a:r>
              <a:rPr kumimoji="0" lang="fr-FR" sz="1799" b="0" i="0" u="none" strike="noStrike" kern="1200" cap="none" spc="0" normalizeH="0" baseline="0" noProof="0" dirty="0" err="1">
                <a:ln>
                  <a:noFill/>
                </a:ln>
                <a:solidFill>
                  <a:prstClr val="white"/>
                </a:solidFill>
                <a:effectLst/>
                <a:uLnTx/>
                <a:uFillTx/>
                <a:latin typeface="Book Antiqua" panose="02040602050305030304" pitchFamily="18" charset="0"/>
                <a:ea typeface="+mn-ea"/>
                <a:cs typeface="+mn-cs"/>
              </a:rPr>
              <a:t>Dometios</a:t>
            </a:r>
            <a:endParaRPr kumimoji="0" lang="fr-FR" sz="1799" b="0" i="0" u="none" strike="noStrike" kern="1200" cap="none" spc="0" normalizeH="0" baseline="0" noProof="0" dirty="0">
              <a:ln>
                <a:noFill/>
              </a:ln>
              <a:solidFill>
                <a:prstClr val="white"/>
              </a:solidFill>
              <a:effectLst/>
              <a:uLnTx/>
              <a:uFillTx/>
              <a:latin typeface="Book Antiqua" panose="02040602050305030304" pitchFamily="18" charset="0"/>
              <a:ea typeface="+mn-ea"/>
              <a:cs typeface="+mn-cs"/>
            </a:endParaRPr>
          </a:p>
        </p:txBody>
      </p:sp>
      <p:sp>
        <p:nvSpPr>
          <p:cNvPr id="6" name="Rectangle 5">
            <a:hlinkClick r:id="rId3" action="ppaction://hlinksldjump"/>
            <a:extLst>
              <a:ext uri="{FF2B5EF4-FFF2-40B4-BE49-F238E27FC236}">
                <a16:creationId xmlns:a16="http://schemas.microsoft.com/office/drawing/2014/main" id="{6261521E-1942-F8BB-C7AC-7BF137986BD1}"/>
              </a:ext>
            </a:extLst>
          </p:cNvPr>
          <p:cNvSpPr/>
          <p:nvPr/>
        </p:nvSpPr>
        <p:spPr>
          <a:xfrm>
            <a:off x="5321896" y="3733800"/>
            <a:ext cx="3024336"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1799" b="0" i="0" u="none" strike="noStrike" kern="1200" cap="none" spc="0" normalizeH="0" baseline="0" noProof="0" dirty="0">
                <a:ln>
                  <a:noFill/>
                </a:ln>
                <a:solidFill>
                  <a:prstClr val="white"/>
                </a:solidFill>
                <a:effectLst/>
                <a:uLnTx/>
                <a:uFillTx/>
                <a:latin typeface="Book Antiqua" panose="02040602050305030304" pitchFamily="18" charset="0"/>
                <a:ea typeface="+mn-ea"/>
                <a:cs typeface="+mn-cs"/>
              </a:rPr>
              <a:t>Cantique pour St Antoine</a:t>
            </a:r>
          </a:p>
        </p:txBody>
      </p:sp>
      <p:sp>
        <p:nvSpPr>
          <p:cNvPr id="7" name="Rectangle 6">
            <a:extLst>
              <a:ext uri="{FF2B5EF4-FFF2-40B4-BE49-F238E27FC236}">
                <a16:creationId xmlns:a16="http://schemas.microsoft.com/office/drawing/2014/main" id="{5C09CC0E-224A-88EB-BEC3-E00AEED3F550}"/>
              </a:ext>
            </a:extLst>
          </p:cNvPr>
          <p:cNvSpPr/>
          <p:nvPr/>
        </p:nvSpPr>
        <p:spPr>
          <a:xfrm>
            <a:off x="2279576" y="2639234"/>
            <a:ext cx="7848872" cy="707886"/>
          </a:xfrm>
          <a:prstGeom prst="rect">
            <a:avLst/>
          </a:prstGeom>
        </p:spPr>
        <p:txBody>
          <a:bodyPr wrap="square">
            <a:spAutoFit/>
          </a:bodyPr>
          <a:lstStyle/>
          <a:p>
            <a:pPr marL="0" marR="0" lvl="0" indent="0" algn="ctr" defTabSz="914273" rtl="1" eaLnBrk="1" fontAlgn="auto" latinLnBrk="0" hangingPunct="1">
              <a:lnSpc>
                <a:spcPct val="100000"/>
              </a:lnSpc>
              <a:spcBef>
                <a:spcPts val="0"/>
              </a:spcBef>
              <a:spcAft>
                <a:spcPts val="0"/>
              </a:spcAft>
              <a:buClrTx/>
              <a:buSzTx/>
              <a:buFontTx/>
              <a:buNone/>
              <a:tabLst/>
              <a:defRPr/>
            </a:pPr>
            <a:r>
              <a:rPr kumimoji="0" lang="fr-FR" sz="4000" b="0" i="0" u="none" strike="noStrike" kern="1200" cap="none" spc="0" normalizeH="0" baseline="0" noProof="0" dirty="0">
                <a:ln>
                  <a:noFill/>
                </a:ln>
                <a:solidFill>
                  <a:prstClr val="white"/>
                </a:solidFill>
                <a:effectLst/>
                <a:uLnTx/>
                <a:uFillTx/>
                <a:latin typeface="Book Antiqua" pitchFamily="18" charset="0"/>
                <a:ea typeface="+mn-ea"/>
                <a:cs typeface="+mn-cs"/>
              </a:rPr>
              <a:t>Cantiques</a:t>
            </a:r>
            <a:endPar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8" name="Rectangle 7">
            <a:hlinkClick r:id="rId4" action="ppaction://hlinksldjump"/>
            <a:extLst>
              <a:ext uri="{FF2B5EF4-FFF2-40B4-BE49-F238E27FC236}">
                <a16:creationId xmlns:a16="http://schemas.microsoft.com/office/drawing/2014/main" id="{B7390B7B-1FA1-4522-049C-BFDF914538E1}"/>
              </a:ext>
            </a:extLst>
          </p:cNvPr>
          <p:cNvSpPr/>
          <p:nvPr/>
        </p:nvSpPr>
        <p:spPr>
          <a:xfrm>
            <a:off x="9192344" y="6105106"/>
            <a:ext cx="1440160"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1100" b="0" i="0" u="none" strike="noStrike" kern="1200" cap="none" spc="0" normalizeH="0" baseline="0" noProof="0" dirty="0">
                <a:ln>
                  <a:noFill/>
                </a:ln>
                <a:solidFill>
                  <a:prstClr val="white"/>
                </a:solidFill>
                <a:effectLst/>
                <a:uLnTx/>
                <a:uFillTx/>
                <a:latin typeface="Calibri"/>
                <a:ea typeface="+mn-ea"/>
                <a:cs typeface="+mn-cs"/>
              </a:rPr>
              <a:t>Sauter vers : 4</a:t>
            </a:r>
            <a:r>
              <a:rPr kumimoji="0" lang="fr-FR" sz="1100" b="0" i="0" u="none" strike="noStrike" kern="1200" cap="none" spc="0" normalizeH="0" baseline="30000" noProof="0" dirty="0">
                <a:ln>
                  <a:noFill/>
                </a:ln>
                <a:solidFill>
                  <a:prstClr val="white"/>
                </a:solidFill>
                <a:effectLst/>
                <a:uLnTx/>
                <a:uFillTx/>
                <a:latin typeface="Calibri"/>
                <a:ea typeface="+mn-ea"/>
                <a:cs typeface="+mn-cs"/>
              </a:rPr>
              <a:t>ème</a:t>
            </a:r>
            <a:r>
              <a:rPr kumimoji="0" lang="fr-FR" sz="1100" b="0" i="0" u="none" strike="noStrike" kern="1200" cap="none" spc="0" normalizeH="0" baseline="0" noProof="0" dirty="0">
                <a:ln>
                  <a:noFill/>
                </a:ln>
                <a:solidFill>
                  <a:prstClr val="white"/>
                </a:solidFill>
                <a:effectLst/>
                <a:uLnTx/>
                <a:uFillTx/>
                <a:latin typeface="Calibri"/>
                <a:ea typeface="+mn-ea"/>
                <a:cs typeface="+mn-cs"/>
              </a:rPr>
              <a:t> </a:t>
            </a:r>
            <a:r>
              <a:rPr kumimoji="0" lang="fr-FR" sz="1100" b="0" i="0" u="none" strike="noStrike" kern="1200" cap="none" spc="0" normalizeH="0" baseline="0" noProof="0" dirty="0" err="1">
                <a:ln>
                  <a:noFill/>
                </a:ln>
                <a:solidFill>
                  <a:prstClr val="white"/>
                </a:solidFill>
                <a:effectLst/>
                <a:uLnTx/>
                <a:uFillTx/>
                <a:latin typeface="Calibri"/>
                <a:ea typeface="+mn-ea"/>
                <a:cs typeface="+mn-cs"/>
              </a:rPr>
              <a:t>Hos</a:t>
            </a:r>
            <a:endParaRPr kumimoji="0" lang="fr-FR" sz="11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2" name="Rectangle 1">
            <a:hlinkClick r:id="rId5" action="ppaction://hlinksldjump"/>
            <a:extLst>
              <a:ext uri="{FF2B5EF4-FFF2-40B4-BE49-F238E27FC236}">
                <a16:creationId xmlns:a16="http://schemas.microsoft.com/office/drawing/2014/main" id="{BE4BCDCC-1EAC-2937-C80C-F30D1FAEC0C2}"/>
              </a:ext>
            </a:extLst>
          </p:cNvPr>
          <p:cNvSpPr/>
          <p:nvPr/>
        </p:nvSpPr>
        <p:spPr>
          <a:xfrm>
            <a:off x="6672064" y="6105106"/>
            <a:ext cx="2340000" cy="216024"/>
          </a:xfrm>
          <a:prstGeom prst="rect">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1100" b="0" i="0" u="none" strike="noStrike" kern="1200" cap="none" spc="0" normalizeH="0" baseline="0" noProof="0" dirty="0">
                <a:ln>
                  <a:noFill/>
                </a:ln>
                <a:solidFill>
                  <a:prstClr val="white"/>
                </a:solidFill>
                <a:effectLst/>
                <a:uLnTx/>
                <a:uFillTx/>
                <a:latin typeface="Calibri"/>
                <a:ea typeface="+mn-ea"/>
                <a:cs typeface="+mn-cs"/>
              </a:rPr>
              <a:t>Retour vers : Doxologies de </a:t>
            </a:r>
            <a:r>
              <a:rPr kumimoji="0" lang="fr-FR" sz="1100" b="0" i="0" u="none" strike="noStrike" kern="1200" cap="none" spc="0" normalizeH="0" baseline="0" noProof="0" dirty="0" err="1">
                <a:ln>
                  <a:noFill/>
                </a:ln>
                <a:solidFill>
                  <a:prstClr val="white"/>
                </a:solidFill>
                <a:effectLst/>
                <a:uLnTx/>
                <a:uFillTx/>
                <a:latin typeface="Calibri"/>
                <a:ea typeface="+mn-ea"/>
                <a:cs typeface="+mn-cs"/>
              </a:rPr>
              <a:t>Kiahk</a:t>
            </a:r>
            <a:endParaRPr kumimoji="0" lang="fr-FR" sz="11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0" name="Rectangle 9">
            <a:hlinkClick r:id="rId6" action="ppaction://hlinksldjump"/>
            <a:extLst>
              <a:ext uri="{FF2B5EF4-FFF2-40B4-BE49-F238E27FC236}">
                <a16:creationId xmlns:a16="http://schemas.microsoft.com/office/drawing/2014/main" id="{DB96B896-2A56-9B1E-D23F-A0E9DD06ED92}"/>
              </a:ext>
            </a:extLst>
          </p:cNvPr>
          <p:cNvSpPr/>
          <p:nvPr/>
        </p:nvSpPr>
        <p:spPr>
          <a:xfrm>
            <a:off x="2648745" y="6105106"/>
            <a:ext cx="3816000"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1100" b="0" i="0" u="none" strike="noStrike" kern="1200" cap="none" spc="0" normalizeH="0" baseline="0" noProof="0" dirty="0">
                <a:ln>
                  <a:noFill/>
                </a:ln>
                <a:solidFill>
                  <a:prstClr val="white"/>
                </a:solidFill>
                <a:effectLst/>
                <a:uLnTx/>
                <a:uFillTx/>
                <a:latin typeface="Calibri"/>
                <a:ea typeface="+mn-ea"/>
                <a:cs typeface="+mn-cs"/>
              </a:rPr>
              <a:t>Sauter vers : Commentaire de la commémoration des saints</a:t>
            </a:r>
            <a:endParaRPr kumimoji="0" lang="fr-FR" sz="1100" b="0" i="0" u="none" strike="noStrike" kern="1200" cap="none" spc="0" normalizeH="0" baseline="0" noProof="0" dirty="0">
              <a:ln>
                <a:noFill/>
              </a:ln>
              <a:solidFill>
                <a:prstClr val="white"/>
              </a:solidFill>
              <a:effectLst/>
              <a:uLnTx/>
              <a:uFillTx/>
              <a:latin typeface="Book Antiqua" pitchFamily="18" charset="0"/>
              <a:ea typeface="+mn-ea"/>
              <a:cs typeface="+mn-cs"/>
            </a:endParaRPr>
          </a:p>
        </p:txBody>
      </p:sp>
      <p:sp>
        <p:nvSpPr>
          <p:cNvPr id="11" name="ZoneTexte 10">
            <a:extLst>
              <a:ext uri="{FF2B5EF4-FFF2-40B4-BE49-F238E27FC236}">
                <a16:creationId xmlns:a16="http://schemas.microsoft.com/office/drawing/2014/main" id="{F967DBD5-2DAD-A626-7B14-2C0E7956857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914273"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Cantiques</a:t>
            </a:r>
            <a:endParaRPr kumimoji="0" lang="fr-FR" sz="16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12" name="ZoneTexte 11">
            <a:hlinkClick r:id="rId7" action="ppaction://hlinksldjump"/>
            <a:extLst>
              <a:ext uri="{FF2B5EF4-FFF2-40B4-BE49-F238E27FC236}">
                <a16:creationId xmlns:a16="http://schemas.microsoft.com/office/drawing/2014/main" id="{34E41322-C151-310F-066B-47214D5B506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
        <p:nvSpPr>
          <p:cNvPr id="4" name="Rectangle 3">
            <a:hlinkClick r:id="rId8" action="ppaction://hlinksldjump"/>
            <a:extLst>
              <a:ext uri="{FF2B5EF4-FFF2-40B4-BE49-F238E27FC236}">
                <a16:creationId xmlns:a16="http://schemas.microsoft.com/office/drawing/2014/main" id="{BAAF5B54-45D2-2303-9B38-930EC0387EC3}"/>
              </a:ext>
            </a:extLst>
          </p:cNvPr>
          <p:cNvSpPr/>
          <p:nvPr/>
        </p:nvSpPr>
        <p:spPr>
          <a:xfrm>
            <a:off x="8634264" y="3733800"/>
            <a:ext cx="3024336"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1799" b="0" i="0" u="none" strike="noStrike" kern="1200" cap="none" spc="0" normalizeH="0" baseline="0" noProof="0" dirty="0">
                <a:ln>
                  <a:noFill/>
                </a:ln>
                <a:solidFill>
                  <a:prstClr val="white"/>
                </a:solidFill>
                <a:effectLst/>
                <a:uLnTx/>
                <a:uFillTx/>
                <a:latin typeface="Book Antiqua" panose="02040602050305030304" pitchFamily="18" charset="0"/>
                <a:ea typeface="+mn-ea"/>
                <a:cs typeface="+mn-cs"/>
              </a:rPr>
              <a:t>Cantique pour St </a:t>
            </a:r>
            <a:r>
              <a:rPr kumimoji="0" lang="fr-FR" sz="1799" b="0" i="0" u="none" strike="noStrike" kern="1200" cap="none" spc="0" normalizeH="0" baseline="0" noProof="0" dirty="0" err="1">
                <a:ln>
                  <a:noFill/>
                </a:ln>
                <a:solidFill>
                  <a:prstClr val="white"/>
                </a:solidFill>
                <a:effectLst/>
                <a:uLnTx/>
                <a:uFillTx/>
                <a:latin typeface="Book Antiqua" panose="02040602050305030304" pitchFamily="18" charset="0"/>
                <a:ea typeface="+mn-ea"/>
                <a:cs typeface="+mn-cs"/>
              </a:rPr>
              <a:t>Pichoï</a:t>
            </a:r>
            <a:endParaRPr kumimoji="0" lang="fr-FR" sz="1799" b="0" i="0" u="none" strike="noStrike" kern="1200" cap="none" spc="0" normalizeH="0" baseline="0" noProof="0" dirty="0">
              <a:ln>
                <a:noFill/>
              </a:ln>
              <a:solidFill>
                <a:prstClr val="white"/>
              </a:solidFill>
              <a:effectLst/>
              <a:uLnTx/>
              <a:uFillTx/>
              <a:latin typeface="Book Antiqua" panose="02040602050305030304" pitchFamily="18" charset="0"/>
              <a:ea typeface="+mn-ea"/>
              <a:cs typeface="+mn-cs"/>
            </a:endParaRPr>
          </a:p>
        </p:txBody>
      </p:sp>
    </p:spTree>
    <p:extLst>
      <p:ext uri="{BB962C8B-B14F-4D97-AF65-F5344CB8AC3E}">
        <p14:creationId xmlns:p14="http://schemas.microsoft.com/office/powerpoint/2010/main" val="555444942"/>
      </p:ext>
    </p:extLst>
  </p:cSld>
  <p:clrMapOvr>
    <a:masterClrMapping/>
  </p:clrMapOvr>
</p:sld>
</file>

<file path=ppt/slides/slide85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279576" y="2639237"/>
            <a:ext cx="7848872" cy="2554545"/>
          </a:xfrm>
          <a:prstGeom prst="rect">
            <a:avLst/>
          </a:prstGeom>
        </p:spPr>
        <p:txBody>
          <a:bodyPr wrap="square">
            <a:spAutoFit/>
          </a:bodyPr>
          <a:lstStyle/>
          <a:p>
            <a:pPr algn="ctr" rtl="1"/>
            <a:r>
              <a:rPr lang="fr-FR" sz="4000" dirty="0">
                <a:solidFill>
                  <a:prstClr val="white"/>
                </a:solidFill>
                <a:latin typeface="Book Antiqua" pitchFamily="18" charset="0"/>
              </a:rPr>
              <a:t>Commentaire de la commémoration des Saints</a:t>
            </a:r>
          </a:p>
          <a:p>
            <a:pPr algn="ctr" rtl="1"/>
            <a:endParaRPr lang="fr-FR" sz="4000" dirty="0">
              <a:solidFill>
                <a:prstClr val="white"/>
              </a:solidFill>
              <a:latin typeface="Book Antiqua" pitchFamily="18" charset="0"/>
            </a:endParaRPr>
          </a:p>
          <a:p>
            <a:pPr algn="ctr" rtl="1"/>
            <a:r>
              <a:rPr lang="ar-AE" sz="4000" dirty="0">
                <a:solidFill>
                  <a:schemeClr val="bg1"/>
                </a:solidFill>
              </a:rPr>
              <a:t>طرح واطس يقال بعد المجمع </a:t>
            </a:r>
            <a:r>
              <a:rPr lang="ar-AE" sz="4000" dirty="0" err="1">
                <a:solidFill>
                  <a:schemeClr val="bg1"/>
                </a:solidFill>
              </a:rPr>
              <a:t>والذكصولوجيات</a:t>
            </a:r>
            <a:endParaRPr lang="fr-FR" sz="4000" dirty="0">
              <a:solidFill>
                <a:schemeClr val="bg1"/>
              </a:solidFill>
              <a:latin typeface="CS Avva Shenouda" pitchFamily="34" charset="0"/>
            </a:endParaRP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285 </a:t>
            </a:r>
          </a:p>
        </p:txBody>
      </p:sp>
      <p:sp>
        <p:nvSpPr>
          <p:cNvPr id="2" name="ZoneTexte 1">
            <a:extLst>
              <a:ext uri="{FF2B5EF4-FFF2-40B4-BE49-F238E27FC236}">
                <a16:creationId xmlns:a16="http://schemas.microsoft.com/office/drawing/2014/main" id="{635FAC34-BA95-F5F1-5F5F-57288FECE8D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Commentaire de la commémoration des saints</a:t>
            </a:r>
          </a:p>
        </p:txBody>
      </p:sp>
      <p:sp>
        <p:nvSpPr>
          <p:cNvPr id="3" name="ZoneTexte 2">
            <a:hlinkClick r:id="rId3" action="ppaction://hlinksldjump"/>
            <a:extLst>
              <a:ext uri="{FF2B5EF4-FFF2-40B4-BE49-F238E27FC236}">
                <a16:creationId xmlns:a16="http://schemas.microsoft.com/office/drawing/2014/main" id="{A611FD6F-6DC5-6FD2-3366-E977A220489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58827594"/>
      </p:ext>
    </p:extLst>
  </p:cSld>
  <p:clrMapOvr>
    <a:masterClrMapping/>
  </p:clrMapOvr>
  <p:transition/>
</p:sld>
</file>

<file path=ppt/slides/slide85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216265"/>
          </a:xfrm>
          <a:prstGeom prst="rect">
            <a:avLst/>
          </a:prstGeom>
        </p:spPr>
        <p:txBody>
          <a:bodyPr wrap="square">
            <a:spAutoFit/>
          </a:bodyPr>
          <a:lstStyle/>
          <a:p>
            <a:pPr algn="just" rtl="1"/>
            <a:r>
              <a:rPr lang="ar-EG" sz="2900" dirty="0">
                <a:solidFill>
                  <a:prstClr val="white"/>
                </a:solidFill>
              </a:rPr>
              <a:t>السلام لكِ أيتها العذراء : التي ولدت الإله وصارت كرسياً : للمسيح الذاتي وغير المحوي معاً</a:t>
            </a:r>
            <a:endParaRPr lang="fr-FR" sz="2900" dirty="0">
              <a:solidFill>
                <a:prstClr val="white"/>
              </a:solidFill>
            </a:endParaRPr>
          </a:p>
          <a:p>
            <a:pPr algn="just" rtl="1"/>
            <a:endParaRPr lang="fr-FR" sz="2900" dirty="0">
              <a:solidFill>
                <a:prstClr val="white"/>
              </a:solidFill>
            </a:endParaRPr>
          </a:p>
          <a:p>
            <a:pPr algn="just" rtl="1"/>
            <a:r>
              <a:rPr lang="ar-EG" sz="2900" dirty="0">
                <a:solidFill>
                  <a:prstClr val="white"/>
                </a:solidFill>
              </a:rPr>
              <a:t>السلام للحمامة الحسنة : التي  وَلدَت ابن الله حقًّاً : يسوع المسيح الكلمة الخالق : السلام لفردوس المسيح</a:t>
            </a:r>
            <a:endParaRPr lang="fr-FR" sz="2900" dirty="0">
              <a:solidFill>
                <a:prstClr val="white"/>
              </a:solidFill>
            </a:endParaRPr>
          </a:p>
        </p:txBody>
      </p:sp>
      <p:sp>
        <p:nvSpPr>
          <p:cNvPr id="7" name="Rectangle 6"/>
          <p:cNvSpPr/>
          <p:nvPr/>
        </p:nvSpPr>
        <p:spPr>
          <a:xfrm>
            <a:off x="457200" y="4509408"/>
            <a:ext cx="11247156" cy="1631216"/>
          </a:xfrm>
          <a:prstGeom prst="rect">
            <a:avLst/>
          </a:prstGeom>
        </p:spPr>
        <p:txBody>
          <a:bodyPr wrap="square">
            <a:spAutoFit/>
          </a:bodyPr>
          <a:lstStyle/>
          <a:p>
            <a:pPr algn="ctr"/>
            <a:r>
              <a:rPr lang="fr-FR" sz="2500" b="1" dirty="0">
                <a:solidFill>
                  <a:prstClr val="white"/>
                </a:solidFill>
                <a:latin typeface="Book Antiqua" pitchFamily="18" charset="0"/>
              </a:rPr>
              <a:t>Salut à toi la vierge, qui enfanta le Dieu, et devins le trône pour le Christ, qui demeure et qui est insondable</a:t>
            </a:r>
          </a:p>
          <a:p>
            <a:pPr algn="ctr"/>
            <a:r>
              <a:rPr lang="fr-FR" sz="2500" b="1" dirty="0">
                <a:solidFill>
                  <a:prstClr val="white"/>
                </a:solidFill>
                <a:latin typeface="Book Antiqua" pitchFamily="18" charset="0"/>
              </a:rPr>
              <a:t>Salut à la belle colombe, qui enfanta le Fils de Dieu en vérité, Jésus-Christ le Verbe Créateur, salut au paradis du Christ</a:t>
            </a:r>
          </a:p>
        </p:txBody>
      </p:sp>
      <p:sp>
        <p:nvSpPr>
          <p:cNvPr id="12" name="Rectangle 11"/>
          <p:cNvSpPr/>
          <p:nvPr/>
        </p:nvSpPr>
        <p:spPr>
          <a:xfrm>
            <a:off x="457200" y="173247"/>
            <a:ext cx="6070848" cy="3416320"/>
          </a:xfrm>
          <a:prstGeom prst="rect">
            <a:avLst/>
          </a:prstGeom>
        </p:spPr>
        <p:txBody>
          <a:bodyPr wrap="square">
            <a:spAutoFit/>
          </a:bodyPr>
          <a:lstStyle/>
          <a:p>
            <a:pPr algn="just"/>
            <a:r>
              <a:rPr lang="fr-FR" sz="2700" dirty="0">
                <a:solidFill>
                  <a:prstClr val="white"/>
                </a:solidFill>
                <a:latin typeface="CS Avva Shenouda" pitchFamily="34" charset="0"/>
              </a:rPr>
              <a:t>&lt;</a:t>
            </a:r>
            <a:r>
              <a:rPr lang="fr-FR" sz="2700" dirty="0" err="1">
                <a:solidFill>
                  <a:prstClr val="white"/>
                </a:solidFill>
                <a:latin typeface="CS Avva Shenouda" pitchFamily="34" charset="0"/>
              </a:rPr>
              <a:t>ere</a:t>
            </a:r>
            <a:r>
              <a:rPr lang="fr-FR" sz="2700" dirty="0">
                <a:solidFill>
                  <a:prstClr val="white"/>
                </a:solidFill>
                <a:latin typeface="CS Avva Shenouda" pitchFamily="34" charset="0"/>
              </a:rPr>
              <a:t> ne `w ]</a:t>
            </a:r>
            <a:r>
              <a:rPr lang="fr-FR" sz="2700" dirty="0" err="1">
                <a:solidFill>
                  <a:prstClr val="white"/>
                </a:solidFill>
                <a:latin typeface="CS Avva Shenouda" pitchFamily="34" charset="0"/>
              </a:rPr>
              <a:t>par;enoc</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yetacmici</a:t>
            </a:r>
            <a:r>
              <a:rPr lang="fr-FR" sz="2700" dirty="0">
                <a:solidFill>
                  <a:prstClr val="white"/>
                </a:solidFill>
                <a:latin typeface="CS Avva Shenouda" pitchFamily="34" charset="0"/>
              </a:rPr>
              <a:t> `m`</a:t>
            </a:r>
            <a:r>
              <a:rPr lang="fr-FR" sz="2700" dirty="0" err="1">
                <a:solidFill>
                  <a:prstClr val="white"/>
                </a:solidFill>
                <a:latin typeface="CS Avva Shenouda" pitchFamily="34" charset="0"/>
              </a:rPr>
              <a:t>Vnou</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ouoh</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acswpi</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nou</a:t>
            </a:r>
            <a:r>
              <a:rPr lang="fr-FR" sz="2700" dirty="0">
                <a:solidFill>
                  <a:prstClr val="white"/>
                </a:solidFill>
                <a:latin typeface="CS Avva Shenouda" pitchFamily="34" charset="0"/>
              </a:rPr>
              <a:t>`;</a:t>
            </a:r>
            <a:r>
              <a:rPr lang="fr-FR" sz="2700" dirty="0" err="1">
                <a:solidFill>
                  <a:prstClr val="white"/>
                </a:solidFill>
                <a:latin typeface="CS Avva Shenouda" pitchFamily="34" charset="0"/>
              </a:rPr>
              <a:t>ronoc</a:t>
            </a:r>
            <a:r>
              <a:rPr lang="fr-FR" sz="2700" dirty="0">
                <a:solidFill>
                  <a:prstClr val="white"/>
                </a:solidFill>
                <a:latin typeface="CS Avva Shenouda" pitchFamily="34" charset="0"/>
              </a:rPr>
              <a:t> P=,=c </a:t>
            </a:r>
            <a:r>
              <a:rPr lang="fr-FR" sz="2700" dirty="0" err="1">
                <a:solidFill>
                  <a:prstClr val="white"/>
                </a:solidFill>
                <a:latin typeface="CS Avva Shenouda" pitchFamily="34" charset="0"/>
              </a:rPr>
              <a:t>piaidioc</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ouoh</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pi`a,writoc</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eucop</a:t>
            </a:r>
            <a:r>
              <a:rPr lang="fr-FR" sz="2700" dirty="0">
                <a:solidFill>
                  <a:prstClr val="white"/>
                </a:solidFill>
                <a:latin typeface="CS Avva Shenouda" pitchFamily="34" charset="0"/>
              </a:rPr>
              <a:t>.</a:t>
            </a:r>
          </a:p>
          <a:p>
            <a:pPr algn="just"/>
            <a:r>
              <a:rPr lang="fr-FR" sz="2700" dirty="0">
                <a:solidFill>
                  <a:prstClr val="white"/>
                </a:solidFill>
                <a:latin typeface="CS Avva Shenouda" pitchFamily="34" charset="0"/>
              </a:rPr>
              <a:t>&lt;</a:t>
            </a:r>
            <a:r>
              <a:rPr lang="fr-FR" sz="2700" dirty="0" err="1">
                <a:solidFill>
                  <a:prstClr val="white"/>
                </a:solidFill>
                <a:latin typeface="CS Avva Shenouda" pitchFamily="34" charset="0"/>
              </a:rPr>
              <a:t>ere</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rompi</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e;necwc</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yetacmici</a:t>
            </a:r>
            <a:r>
              <a:rPr lang="fr-FR" sz="2700" dirty="0">
                <a:solidFill>
                  <a:prstClr val="white"/>
                </a:solidFill>
                <a:latin typeface="CS Avva Shenouda" pitchFamily="34" charset="0"/>
              </a:rPr>
              <a:t> `m`</a:t>
            </a:r>
            <a:r>
              <a:rPr lang="fr-FR" sz="2700" dirty="0" err="1">
                <a:solidFill>
                  <a:prstClr val="white"/>
                </a:solidFill>
                <a:latin typeface="CS Avva Shenouda" pitchFamily="34" charset="0"/>
              </a:rPr>
              <a:t>psyri</a:t>
            </a:r>
            <a:r>
              <a:rPr lang="fr-FR" sz="2700" dirty="0">
                <a:solidFill>
                  <a:prstClr val="white"/>
                </a:solidFill>
                <a:latin typeface="CS Avva Shenouda" pitchFamily="34" charset="0"/>
              </a:rPr>
              <a:t> `m`</a:t>
            </a:r>
            <a:r>
              <a:rPr lang="fr-FR" sz="2700" dirty="0" err="1">
                <a:solidFill>
                  <a:prstClr val="white"/>
                </a:solidFill>
                <a:latin typeface="CS Avva Shenouda" pitchFamily="34" charset="0"/>
              </a:rPr>
              <a:t>Vnou</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aly;wc</a:t>
            </a:r>
            <a:r>
              <a:rPr lang="fr-FR" sz="2700" dirty="0">
                <a:solidFill>
                  <a:prstClr val="white"/>
                </a:solidFill>
                <a:latin typeface="CS Avva Shenouda" pitchFamily="34" charset="0"/>
              </a:rPr>
              <a:t>  I=y=c  P=,=c </a:t>
            </a:r>
            <a:r>
              <a:rPr lang="fr-FR" sz="2700" dirty="0" err="1">
                <a:solidFill>
                  <a:prstClr val="white"/>
                </a:solidFill>
                <a:latin typeface="CS Avva Shenouda" pitchFamily="34" charset="0"/>
              </a:rPr>
              <a:t>pilogoc</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ndumiorgoc</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ere</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piparadicoc</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nte</a:t>
            </a:r>
            <a:r>
              <a:rPr lang="fr-FR" sz="2700" dirty="0">
                <a:solidFill>
                  <a:prstClr val="white"/>
                </a:solidFill>
                <a:latin typeface="CS Avva Shenouda" pitchFamily="34" charset="0"/>
              </a:rPr>
              <a:t> P=,=c .</a:t>
            </a:r>
          </a:p>
        </p:txBody>
      </p:sp>
      <p:sp>
        <p:nvSpPr>
          <p:cNvPr id="4" name="ZoneTexte 3">
            <a:extLst>
              <a:ext uri="{FF2B5EF4-FFF2-40B4-BE49-F238E27FC236}">
                <a16:creationId xmlns:a16="http://schemas.microsoft.com/office/drawing/2014/main" id="{7947A630-FE5C-03A0-B4E3-6105A1E1F16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Commentaire de la commémoration des saints</a:t>
            </a:r>
          </a:p>
        </p:txBody>
      </p:sp>
      <p:sp>
        <p:nvSpPr>
          <p:cNvPr id="6" name="ZoneTexte 5">
            <a:hlinkClick r:id="rId2" action="ppaction://hlinksldjump"/>
            <a:extLst>
              <a:ext uri="{FF2B5EF4-FFF2-40B4-BE49-F238E27FC236}">
                <a16:creationId xmlns:a16="http://schemas.microsoft.com/office/drawing/2014/main" id="{BD983381-4D08-1C00-E529-B89B0C243EC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64093265"/>
      </p:ext>
    </p:extLst>
  </p:cSld>
  <p:clrMapOvr>
    <a:masterClrMapping/>
  </p:clrMapOvr>
  <p:transition/>
</p:sld>
</file>

<file path=ppt/slides/slide85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914400" y="116632"/>
            <a:ext cx="10363200" cy="2708434"/>
          </a:xfrm>
          <a:prstGeom prst="rect">
            <a:avLst/>
          </a:prstGeom>
        </p:spPr>
        <p:txBody>
          <a:bodyPr wrap="square">
            <a:spAutoFit/>
          </a:bodyPr>
          <a:lstStyle/>
          <a:p>
            <a:pPr algn="ctr" rtl="1"/>
            <a:r>
              <a:rPr lang="ar-EG" sz="3400" dirty="0">
                <a:solidFill>
                  <a:prstClr val="white"/>
                </a:solidFill>
              </a:rPr>
              <a:t>تعالوا أيها الشعب المُحب لسيدنا المسيح  . لكي نمدح السيدة  العذراء قائلين : السلام  لكِ أيتها العذراء التي صارت كَرسياً للسيد المسيح . الذاتي وغير </a:t>
            </a:r>
            <a:r>
              <a:rPr lang="ar-EG" sz="3400" dirty="0" err="1">
                <a:solidFill>
                  <a:prstClr val="white"/>
                </a:solidFill>
              </a:rPr>
              <a:t>المُحوى</a:t>
            </a:r>
            <a:r>
              <a:rPr lang="ar-EG" sz="3400" dirty="0">
                <a:solidFill>
                  <a:prstClr val="white"/>
                </a:solidFill>
              </a:rPr>
              <a:t> معاً . السلام للحمامة الحسنة . السلام لكِ أيتها العذراء التي </a:t>
            </a:r>
            <a:r>
              <a:rPr lang="ar-EG" sz="3400" dirty="0" err="1">
                <a:solidFill>
                  <a:prstClr val="white"/>
                </a:solidFill>
              </a:rPr>
              <a:t>إستحقت</a:t>
            </a:r>
            <a:r>
              <a:rPr lang="ar-EG" sz="3400" dirty="0">
                <a:solidFill>
                  <a:prstClr val="white"/>
                </a:solidFill>
              </a:rPr>
              <a:t> أن تُرضِع  </a:t>
            </a:r>
            <a:r>
              <a:rPr lang="ar-EG" sz="3400" dirty="0" err="1">
                <a:solidFill>
                  <a:prstClr val="white"/>
                </a:solidFill>
              </a:rPr>
              <a:t>إبن</a:t>
            </a:r>
            <a:r>
              <a:rPr lang="ar-EG" sz="3400" dirty="0">
                <a:solidFill>
                  <a:prstClr val="white"/>
                </a:solidFill>
              </a:rPr>
              <a:t> الله من ثديها الطاهر. السلام لكِ أيتها العذراء التي تجسد منها خالق الكل </a:t>
            </a:r>
            <a:endParaRPr lang="fr-FR" sz="3400" dirty="0">
              <a:solidFill>
                <a:prstClr val="white"/>
              </a:solidFill>
            </a:endParaRPr>
          </a:p>
        </p:txBody>
      </p:sp>
      <p:sp>
        <p:nvSpPr>
          <p:cNvPr id="7" name="Rectangle 6"/>
          <p:cNvSpPr/>
          <p:nvPr/>
        </p:nvSpPr>
        <p:spPr>
          <a:xfrm>
            <a:off x="502847" y="3212979"/>
            <a:ext cx="11132009" cy="2893100"/>
          </a:xfrm>
          <a:prstGeom prst="rect">
            <a:avLst/>
          </a:prstGeom>
        </p:spPr>
        <p:txBody>
          <a:bodyPr wrap="square">
            <a:spAutoFit/>
          </a:bodyPr>
          <a:lstStyle/>
          <a:p>
            <a:pPr algn="ctr"/>
            <a:r>
              <a:rPr lang="fr-FR" sz="2600" b="1" dirty="0">
                <a:solidFill>
                  <a:prstClr val="white"/>
                </a:solidFill>
                <a:latin typeface="Book Antiqua" pitchFamily="18" charset="0"/>
              </a:rPr>
              <a:t>Venez, ô peuple bien-aimé de notre maître le Christ pour glorifier la sainte Vierge en disant : Salut à toi la Vierge, celle qui est devenue le trône de notre Seigneur le Christ, celui qui demeure et qui est insondable. Salut à la belle colombe. Salut à toi ô vierge, celle qui fut digne d’allaiter le Fils de Dieu, de sa sainte poitrine. Salut à toi ô vierge, celle par laquelle s’est incarné le Créateur. Salut à toi ô vierge, le voile élevé et inaccessible</a:t>
            </a:r>
          </a:p>
        </p:txBody>
      </p:sp>
      <p:sp>
        <p:nvSpPr>
          <p:cNvPr id="4" name="ZoneTexte 3">
            <a:extLst>
              <a:ext uri="{FF2B5EF4-FFF2-40B4-BE49-F238E27FC236}">
                <a16:creationId xmlns:a16="http://schemas.microsoft.com/office/drawing/2014/main" id="{3E926495-BEEE-F73F-679C-891E0C02292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Commentaire de la commémoration des saints</a:t>
            </a:r>
          </a:p>
        </p:txBody>
      </p:sp>
      <p:sp>
        <p:nvSpPr>
          <p:cNvPr id="6" name="ZoneTexte 5">
            <a:hlinkClick r:id="rId2" action="ppaction://hlinksldjump"/>
            <a:extLst>
              <a:ext uri="{FF2B5EF4-FFF2-40B4-BE49-F238E27FC236}">
                <a16:creationId xmlns:a16="http://schemas.microsoft.com/office/drawing/2014/main" id="{C03F865B-E26F-B056-3C21-AB593E7EA4E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53229620"/>
      </p:ext>
    </p:extLst>
  </p:cSld>
  <p:clrMapOvr>
    <a:masterClrMapping/>
  </p:clrMapOvr>
  <p:transition/>
</p:sld>
</file>

<file path=ppt/slides/slide85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3400" y="93980"/>
            <a:ext cx="11048999" cy="3046988"/>
          </a:xfrm>
          <a:prstGeom prst="rect">
            <a:avLst/>
          </a:prstGeom>
        </p:spPr>
        <p:txBody>
          <a:bodyPr wrap="square">
            <a:spAutoFit/>
          </a:bodyPr>
          <a:lstStyle/>
          <a:p>
            <a:pPr algn="ctr" rtl="1"/>
            <a:r>
              <a:rPr lang="ar-EG" sz="3200" dirty="0">
                <a:solidFill>
                  <a:prstClr val="white"/>
                </a:solidFill>
              </a:rPr>
              <a:t>السلام لكِ أيتها العذراء السِتر الرفيع  والحجاب المنيع.  </a:t>
            </a:r>
          </a:p>
          <a:p>
            <a:pPr algn="ctr" rtl="1"/>
            <a:r>
              <a:rPr lang="ar-EG" sz="3200" dirty="0">
                <a:solidFill>
                  <a:prstClr val="white"/>
                </a:solidFill>
              </a:rPr>
              <a:t>السلام لكِ أيتها العذراء سيدة نساء العالم. السلام لكِ أيتها العذراء الدُرَّة الثمينة. السلام لكِ أيتها العذراء التي أنارت الآفاق بعد الظلام. السلام لكِ أيتها العذراء </a:t>
            </a:r>
            <a:r>
              <a:rPr lang="ar-EG" sz="3200" dirty="0" err="1">
                <a:solidFill>
                  <a:prstClr val="white"/>
                </a:solidFill>
              </a:rPr>
              <a:t>إبنة</a:t>
            </a:r>
            <a:r>
              <a:rPr lang="ar-EG" sz="3200" dirty="0">
                <a:solidFill>
                  <a:prstClr val="white"/>
                </a:solidFill>
              </a:rPr>
              <a:t> </a:t>
            </a:r>
            <a:r>
              <a:rPr lang="ar-EG" sz="3200" dirty="0" err="1">
                <a:solidFill>
                  <a:prstClr val="white"/>
                </a:solidFill>
              </a:rPr>
              <a:t>يواقيمِ</a:t>
            </a:r>
            <a:r>
              <a:rPr lang="ar-EG" sz="3200" dirty="0">
                <a:solidFill>
                  <a:prstClr val="white"/>
                </a:solidFill>
              </a:rPr>
              <a:t>. التي وَلَدت </a:t>
            </a:r>
            <a:r>
              <a:rPr lang="ar-EG" sz="3200" dirty="0" err="1">
                <a:solidFill>
                  <a:prstClr val="white"/>
                </a:solidFill>
              </a:rPr>
              <a:t>إبن</a:t>
            </a:r>
            <a:r>
              <a:rPr lang="ar-EG" sz="3200" dirty="0">
                <a:solidFill>
                  <a:prstClr val="white"/>
                </a:solidFill>
              </a:rPr>
              <a:t> الله ليَعتِقنا من نار الجحيم ، و يفتح لنا باب الفردوس مرة أخرى بعد إغلاقه في وجه أبينا آدام وأمنا حواء . السلام لكِ أيتها العذراء الحنونة على جنس البشر</a:t>
            </a:r>
          </a:p>
        </p:txBody>
      </p:sp>
      <p:sp>
        <p:nvSpPr>
          <p:cNvPr id="7" name="Rectangle 6"/>
          <p:cNvSpPr/>
          <p:nvPr/>
        </p:nvSpPr>
        <p:spPr>
          <a:xfrm>
            <a:off x="533399" y="3308499"/>
            <a:ext cx="11049000" cy="2492990"/>
          </a:xfrm>
          <a:prstGeom prst="rect">
            <a:avLst/>
          </a:prstGeom>
        </p:spPr>
        <p:txBody>
          <a:bodyPr wrap="square">
            <a:spAutoFit/>
          </a:bodyPr>
          <a:lstStyle/>
          <a:p>
            <a:pPr algn="ctr"/>
            <a:r>
              <a:rPr lang="fr-FR" sz="2600" b="1" dirty="0">
                <a:solidFill>
                  <a:prstClr val="white"/>
                </a:solidFill>
                <a:latin typeface="Book Antiqua" pitchFamily="18" charset="0"/>
              </a:rPr>
              <a:t>Salut à toi ô vierge, la perle précieuse. Salut à celle qui a illuminé les horizons après l’obscurité. Salut à toi ô vierge, fille de Joachim, celle qui a enfanté le Fils de Dieu, afin qu’Il nous libère du feu de l’enfer, et qu’Il nous ouvre la porte du paradis une seconde fois, après qu’elle eut été fermée à notre père Adam et notre mère Eve. Salut à toi ô vierge, la tendresse du genre humain. </a:t>
            </a:r>
          </a:p>
        </p:txBody>
      </p:sp>
      <p:sp>
        <p:nvSpPr>
          <p:cNvPr id="4" name="ZoneTexte 3">
            <a:extLst>
              <a:ext uri="{FF2B5EF4-FFF2-40B4-BE49-F238E27FC236}">
                <a16:creationId xmlns:a16="http://schemas.microsoft.com/office/drawing/2014/main" id="{B1B54876-ED74-9048-578E-FBD97E82F9E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Commentaire de la commémoration des saints</a:t>
            </a:r>
          </a:p>
        </p:txBody>
      </p:sp>
      <p:sp>
        <p:nvSpPr>
          <p:cNvPr id="6" name="ZoneTexte 5">
            <a:hlinkClick r:id="rId2" action="ppaction://hlinksldjump"/>
            <a:extLst>
              <a:ext uri="{FF2B5EF4-FFF2-40B4-BE49-F238E27FC236}">
                <a16:creationId xmlns:a16="http://schemas.microsoft.com/office/drawing/2014/main" id="{7C194352-7A73-7B77-3D39-4C8C9A483A7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79943259"/>
      </p:ext>
    </p:extLst>
  </p:cSld>
  <p:clrMapOvr>
    <a:masterClrMapping/>
  </p:clrMapOvr>
  <p:transition/>
</p:sld>
</file>

<file path=ppt/slides/slide85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3400" y="153412"/>
            <a:ext cx="11048999" cy="3046988"/>
          </a:xfrm>
          <a:prstGeom prst="rect">
            <a:avLst/>
          </a:prstGeom>
        </p:spPr>
        <p:txBody>
          <a:bodyPr wrap="square">
            <a:spAutoFit/>
          </a:bodyPr>
          <a:lstStyle/>
          <a:p>
            <a:pPr algn="ctr" rtl="1"/>
            <a:r>
              <a:rPr lang="ar-EG" sz="3200" dirty="0">
                <a:solidFill>
                  <a:prstClr val="white"/>
                </a:solidFill>
              </a:rPr>
              <a:t>السلام لكِ أيتها العذراء فخر العفة والبتولية . السلام لكِ أيتها العذراء الطاهرة أولاً وآخراً . السلام لكِ أيتها العذراء التي أكمَلَت كل الفضائل . السلام لكِ أيتها العذراء المُكمَّلة بكل محاسن الشريعة . السلام لكِ أيتها العذراء التي لا يقدر لسان بشري أن  يَصِف فضائلكِ ، لأن جميع الفضائل المتعددة في القديسين كَمُلَت فيكِ  وصار الخلاص مولوداً منكِ .  السلام لكِ أيتها العذراء والدة الإله التي قبَلِت اليها الكلمة الأزلي مِن قِبَل البِشارة </a:t>
            </a:r>
            <a:r>
              <a:rPr lang="ar-EG" sz="3200" dirty="0" err="1">
                <a:solidFill>
                  <a:prstClr val="white"/>
                </a:solidFill>
              </a:rPr>
              <a:t>المُحيية</a:t>
            </a:r>
            <a:endParaRPr lang="ar-EG" sz="3200" dirty="0">
              <a:solidFill>
                <a:prstClr val="white"/>
              </a:solidFill>
            </a:endParaRPr>
          </a:p>
        </p:txBody>
      </p:sp>
      <p:sp>
        <p:nvSpPr>
          <p:cNvPr id="7" name="Rectangle 6"/>
          <p:cNvSpPr/>
          <p:nvPr/>
        </p:nvSpPr>
        <p:spPr>
          <a:xfrm>
            <a:off x="533399" y="3478356"/>
            <a:ext cx="11049000" cy="2677656"/>
          </a:xfrm>
          <a:prstGeom prst="rect">
            <a:avLst/>
          </a:prstGeom>
        </p:spPr>
        <p:txBody>
          <a:bodyPr wrap="square">
            <a:spAutoFit/>
          </a:bodyPr>
          <a:lstStyle/>
          <a:p>
            <a:pPr algn="ctr"/>
            <a:r>
              <a:rPr lang="fr-FR" sz="2400" b="1" dirty="0">
                <a:solidFill>
                  <a:prstClr val="white"/>
                </a:solidFill>
                <a:latin typeface="Book Antiqua" pitchFamily="18" charset="0"/>
              </a:rPr>
              <a:t>Salut à toi ô vierge, la fierté de la chasteté et du célibat. Salut à toi ô vierge, qui est toujours pure. Salut à celle qui a accomplit toutes les vertus. Salut à toi ô vierge, accomplie par toutes les bonnes œuvres de la loi. Salut à toi ô vierge, celle que n’importe quelle langue humaine ne peut décrire ses vertus, car toutes les vertus des saints se sont accomplies en toi et le Salut du monde fut né de toi. Salut à toi ô vierge, mère de Dieu, qui a accepté le Verbe Eternel, à travers l’annonciation vivante. </a:t>
            </a:r>
          </a:p>
        </p:txBody>
      </p:sp>
      <p:sp>
        <p:nvSpPr>
          <p:cNvPr id="4" name="ZoneTexte 3">
            <a:extLst>
              <a:ext uri="{FF2B5EF4-FFF2-40B4-BE49-F238E27FC236}">
                <a16:creationId xmlns:a16="http://schemas.microsoft.com/office/drawing/2014/main" id="{3B1BE8E1-3E18-0F68-59B1-59C92152C22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Commentaire de la commémoration des saints</a:t>
            </a:r>
          </a:p>
        </p:txBody>
      </p:sp>
      <p:sp>
        <p:nvSpPr>
          <p:cNvPr id="6" name="ZoneTexte 5">
            <a:hlinkClick r:id="rId2" action="ppaction://hlinksldjump"/>
            <a:extLst>
              <a:ext uri="{FF2B5EF4-FFF2-40B4-BE49-F238E27FC236}">
                <a16:creationId xmlns:a16="http://schemas.microsoft.com/office/drawing/2014/main" id="{46B1127F-8CE5-87BC-9559-436FA5C72B2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20941533"/>
      </p:ext>
    </p:extLst>
  </p:cSld>
  <p:clrMapOvr>
    <a:masterClrMapping/>
  </p:clrMapOvr>
  <p:transition/>
</p:sld>
</file>

<file path=ppt/slides/slide85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3400" y="77212"/>
            <a:ext cx="11048999" cy="3046988"/>
          </a:xfrm>
          <a:prstGeom prst="rect">
            <a:avLst/>
          </a:prstGeom>
        </p:spPr>
        <p:txBody>
          <a:bodyPr wrap="square">
            <a:spAutoFit/>
          </a:bodyPr>
          <a:lstStyle/>
          <a:p>
            <a:pPr algn="ctr" rtl="1"/>
            <a:r>
              <a:rPr lang="ar-EG" sz="3200" dirty="0">
                <a:solidFill>
                  <a:prstClr val="white"/>
                </a:solidFill>
              </a:rPr>
              <a:t>.  السلام لكِ أيتها العذراء والدة الإله التي قبَلِت اليها الكلمة الأزلي مِن قِبَل البِشارة </a:t>
            </a:r>
            <a:r>
              <a:rPr lang="ar-EG" sz="3200" dirty="0" err="1">
                <a:solidFill>
                  <a:prstClr val="white"/>
                </a:solidFill>
              </a:rPr>
              <a:t>المُحيية</a:t>
            </a:r>
            <a:r>
              <a:rPr lang="ar-EG" sz="3200" dirty="0">
                <a:solidFill>
                  <a:prstClr val="white"/>
                </a:solidFill>
              </a:rPr>
              <a:t> . السلام لكِ أيتها العذراء التي صارت حجاباً قد احتُجبَ فيه الساكن في السماوات . </a:t>
            </a:r>
          </a:p>
          <a:p>
            <a:pPr algn="ctr" rtl="1"/>
            <a:r>
              <a:rPr lang="ar-EG" sz="3200" dirty="0">
                <a:solidFill>
                  <a:prstClr val="white"/>
                </a:solidFill>
              </a:rPr>
              <a:t>طوباكِ أنتِ يا مريم الطاهرة القديسة التي بلا عيب . طوباكِ أنتِ يا مريم العذراء </a:t>
            </a:r>
            <a:r>
              <a:rPr lang="ar-EG" sz="3200" dirty="0" err="1">
                <a:solidFill>
                  <a:prstClr val="white"/>
                </a:solidFill>
              </a:rPr>
              <a:t>يافرح</a:t>
            </a:r>
            <a:r>
              <a:rPr lang="ar-EG" sz="3200" dirty="0">
                <a:solidFill>
                  <a:prstClr val="white"/>
                </a:solidFill>
              </a:rPr>
              <a:t> إسرائيل. طوباكِ أنتِ يا مريم العذراء لأنه قد ظهرَ منكِ مولودٌ وهو ملكُ الملوك وربُ الأرباب  طوباكِ يا مريم  ثم السلامُ لكِ رَبْوَات سلام </a:t>
            </a:r>
          </a:p>
        </p:txBody>
      </p:sp>
      <p:sp>
        <p:nvSpPr>
          <p:cNvPr id="7" name="Rectangle 6"/>
          <p:cNvSpPr/>
          <p:nvPr/>
        </p:nvSpPr>
        <p:spPr>
          <a:xfrm>
            <a:off x="533399" y="3694380"/>
            <a:ext cx="11049000" cy="2677656"/>
          </a:xfrm>
          <a:prstGeom prst="rect">
            <a:avLst/>
          </a:prstGeom>
        </p:spPr>
        <p:txBody>
          <a:bodyPr wrap="square">
            <a:spAutoFit/>
          </a:bodyPr>
          <a:lstStyle/>
          <a:p>
            <a:pPr algn="ctr"/>
            <a:r>
              <a:rPr lang="fr-FR" sz="2400" b="1" dirty="0">
                <a:solidFill>
                  <a:prstClr val="white"/>
                </a:solidFill>
                <a:latin typeface="Book Antiqua" pitchFamily="18" charset="0"/>
              </a:rPr>
              <a:t>Salut à toi ô vierge, celle qui est devenue le voile, à l’intérieure duquel s’est caché celui qui habite dans les cieux. </a:t>
            </a:r>
          </a:p>
          <a:p>
            <a:pPr algn="ctr"/>
            <a:r>
              <a:rPr lang="fr-FR" sz="2400" b="1" dirty="0">
                <a:solidFill>
                  <a:prstClr val="white"/>
                </a:solidFill>
                <a:latin typeface="Book Antiqua" pitchFamily="18" charset="0"/>
              </a:rPr>
              <a:t>Heureuse es-tu Marie, la sainte pure qui est sans péché. Heureuse es-tu vierge Marie, allégresse d’Israël. Heureuse es-tu vierge Marie, car un enfant fut manifesté par toi, il est le Roi des Rois et le Seigneur des Seigneurs. Heureuse es-tu Marie, aussi salut à toi. </a:t>
            </a:r>
          </a:p>
          <a:p>
            <a:pPr algn="ctr"/>
            <a:endParaRPr lang="fr-FR" sz="2400" b="1" dirty="0">
              <a:solidFill>
                <a:prstClr val="white"/>
              </a:solidFill>
              <a:latin typeface="Book Antiqua" pitchFamily="18" charset="0"/>
            </a:endParaRPr>
          </a:p>
        </p:txBody>
      </p:sp>
      <p:sp>
        <p:nvSpPr>
          <p:cNvPr id="4" name="ZoneTexte 3">
            <a:extLst>
              <a:ext uri="{FF2B5EF4-FFF2-40B4-BE49-F238E27FC236}">
                <a16:creationId xmlns:a16="http://schemas.microsoft.com/office/drawing/2014/main" id="{C161F2DC-BCB7-5C1B-21B9-491584451FB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Commentaire de la commémoration des saints</a:t>
            </a:r>
          </a:p>
        </p:txBody>
      </p:sp>
      <p:sp>
        <p:nvSpPr>
          <p:cNvPr id="6" name="ZoneTexte 5">
            <a:hlinkClick r:id="rId2" action="ppaction://hlinksldjump"/>
            <a:extLst>
              <a:ext uri="{FF2B5EF4-FFF2-40B4-BE49-F238E27FC236}">
                <a16:creationId xmlns:a16="http://schemas.microsoft.com/office/drawing/2014/main" id="{5D64395B-D524-6DE9-00E2-9B5A3635AA8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42462204"/>
      </p:ext>
    </p:extLst>
  </p:cSld>
  <p:clrMapOvr>
    <a:masterClrMapping/>
  </p:clrMapOvr>
  <p:transition/>
</p:sld>
</file>

<file path=ppt/slides/slide8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884390451"/>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27. Bénissez  le Créateur</a:t>
                      </a:r>
                    </a:p>
                    <a:p>
                      <a:pPr algn="l"/>
                      <a:r>
                        <a:rPr lang="fr-FR" sz="3200" b="1" kern="1200" dirty="0">
                          <a:solidFill>
                            <a:prstClr val="white"/>
                          </a:solidFill>
                          <a:latin typeface="Book Antiqua" pitchFamily="18" charset="0"/>
                          <a:ea typeface="+mn-ea"/>
                          <a:cs typeface="+mn-cs"/>
                        </a:rPr>
                        <a:t>Existait avant toute heure</a:t>
                      </a:r>
                    </a:p>
                    <a:p>
                      <a:pPr algn="l"/>
                      <a:r>
                        <a:rPr lang="fr-FR" sz="3200" b="1" kern="1200" dirty="0">
                          <a:solidFill>
                            <a:prstClr val="white"/>
                          </a:solidFill>
                          <a:latin typeface="Book Antiqua" pitchFamily="18" charset="0"/>
                          <a:ea typeface="+mn-ea"/>
                          <a:cs typeface="+mn-cs"/>
                        </a:rPr>
                        <a:t>Et qu’en tout lieu, Il demeure</a:t>
                      </a:r>
                    </a:p>
                    <a:p>
                      <a:pPr algn="l"/>
                      <a:r>
                        <a:rPr lang="fr-FR" sz="3200" b="1" kern="1200" dirty="0">
                          <a:solidFill>
                            <a:prstClr val="white"/>
                          </a:solidFill>
                          <a:latin typeface="Book Antiqua" pitchFamily="18" charset="0"/>
                          <a:ea typeface="+mn-ea"/>
                          <a:cs typeface="+mn-cs"/>
                        </a:rPr>
                        <a:t>Amen Alléluia</a:t>
                      </a:r>
                    </a:p>
                  </a:txBody>
                  <a:tcPr/>
                </a:tc>
                <a:tc>
                  <a:txBody>
                    <a:bodyPr/>
                    <a:lstStyle/>
                    <a:p>
                      <a:pPr algn="r" rtl="1"/>
                      <a:r>
                        <a:rPr lang="ar-EG" sz="4000" b="0" kern="1200" dirty="0">
                          <a:solidFill>
                            <a:prstClr val="white"/>
                          </a:solidFill>
                          <a:latin typeface="+mn-lt"/>
                          <a:ea typeface="+mn-ea"/>
                          <a:cs typeface="+mn-cs"/>
                        </a:rPr>
                        <a:t>+ سبحانه مكون ما كان</a:t>
                      </a:r>
                    </a:p>
                    <a:p>
                      <a:pPr algn="r" rtl="1"/>
                      <a:r>
                        <a:rPr lang="ar-EG" sz="4000" b="0" kern="1200" dirty="0">
                          <a:solidFill>
                            <a:prstClr val="white"/>
                          </a:solidFill>
                          <a:latin typeface="+mn-lt"/>
                          <a:ea typeface="+mn-ea"/>
                          <a:cs typeface="+mn-cs"/>
                        </a:rPr>
                        <a:t>كائن قبل الأكوان</a:t>
                      </a:r>
                    </a:p>
                    <a:p>
                      <a:pPr algn="r" rtl="1"/>
                      <a:r>
                        <a:rPr lang="ar-EG" sz="4000" b="0" kern="1200" dirty="0">
                          <a:solidFill>
                            <a:prstClr val="white"/>
                          </a:solidFill>
                          <a:latin typeface="+mn-lt"/>
                          <a:ea typeface="+mn-ea"/>
                          <a:cs typeface="+mn-cs"/>
                        </a:rPr>
                        <a:t>ما يخلى منه مكان</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28. Il est fort, grand, élevé</a:t>
                      </a:r>
                    </a:p>
                    <a:p>
                      <a:r>
                        <a:rPr lang="fr-FR" sz="3200" b="1" kern="1200" dirty="0">
                          <a:solidFill>
                            <a:prstClr val="white"/>
                          </a:solidFill>
                          <a:latin typeface="Book Antiqua" pitchFamily="18" charset="0"/>
                          <a:ea typeface="+mn-ea"/>
                          <a:cs typeface="+mn-cs"/>
                        </a:rPr>
                        <a:t>Nul ne peut Le regarder</a:t>
                      </a:r>
                    </a:p>
                    <a:p>
                      <a:r>
                        <a:rPr lang="fr-FR" sz="3200" b="1" kern="1200" dirty="0">
                          <a:solidFill>
                            <a:prstClr val="white"/>
                          </a:solidFill>
                          <a:latin typeface="Book Antiqua" pitchFamily="18" charset="0"/>
                          <a:ea typeface="+mn-ea"/>
                          <a:cs typeface="+mn-cs"/>
                        </a:rPr>
                        <a:t>Nul ne pourrait L’égaler</a:t>
                      </a:r>
                    </a:p>
                    <a:p>
                      <a:r>
                        <a:rPr lang="fr-FR" sz="3200" b="1" kern="1200" dirty="0">
                          <a:solidFill>
                            <a:prstClr val="white"/>
                          </a:solidFill>
                          <a:latin typeface="Book Antiqua" pitchFamily="18" charset="0"/>
                          <a:ea typeface="+mn-ea"/>
                          <a:cs typeface="+mn-cs"/>
                        </a:rPr>
                        <a:t>Amen Alléluia</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 سبحانه جل </a:t>
                      </a:r>
                      <a:r>
                        <a:rPr lang="ar-EG" sz="4000" b="0" kern="1200" dirty="0" err="1">
                          <a:solidFill>
                            <a:prstClr val="white"/>
                          </a:solidFill>
                          <a:latin typeface="+mn-lt"/>
                          <a:ea typeface="+mn-ea"/>
                          <a:cs typeface="+mn-cs"/>
                        </a:rPr>
                        <a:t>ثناه</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خفي لاعين تراه</a:t>
                      </a:r>
                    </a:p>
                    <a:p>
                      <a:pPr algn="r" rtl="1"/>
                      <a:r>
                        <a:rPr lang="ar-EG" sz="4000" b="0" kern="1200" dirty="0">
                          <a:solidFill>
                            <a:prstClr val="white"/>
                          </a:solidFill>
                          <a:latin typeface="+mn-lt"/>
                          <a:ea typeface="+mn-ea"/>
                          <a:cs typeface="+mn-cs"/>
                        </a:rPr>
                        <a:t>ولا معبود سواه</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CBD38C5D-1CB8-93D1-AC68-E3AB8467A51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`o :</a:t>
            </a:r>
            <a:r>
              <a:rPr lang="fr-FR" sz="1600" dirty="0" err="1">
                <a:solidFill>
                  <a:prstClr val="white"/>
                </a:solidFill>
                <a:latin typeface="CS Avva Shenouda" pitchFamily="34" charset="0"/>
              </a:rPr>
              <a:t>eoc</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10C66877-3368-691F-306C-BAC7E5CD515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73229514"/>
      </p:ext>
    </p:extLst>
  </p:cSld>
  <p:clrMapOvr>
    <a:masterClrMapping/>
  </p:clrMapOvr>
</p:sld>
</file>

<file path=ppt/slides/slide86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226384"/>
            <a:ext cx="11247155" cy="2062103"/>
          </a:xfrm>
          <a:prstGeom prst="rect">
            <a:avLst/>
          </a:prstGeom>
        </p:spPr>
        <p:txBody>
          <a:bodyPr wrap="square">
            <a:spAutoFit/>
          </a:bodyPr>
          <a:lstStyle/>
          <a:p>
            <a:pPr algn="ctr" rtl="1"/>
            <a:r>
              <a:rPr lang="ar-EG" sz="3200" dirty="0">
                <a:solidFill>
                  <a:prstClr val="white"/>
                </a:solidFill>
              </a:rPr>
              <a:t>يا مَن قد جَعَلتِ لنا دالة عند الخالق ، وصرتِ لنا وسيلة وشفيعة عند </a:t>
            </a:r>
            <a:r>
              <a:rPr lang="ar-EG" sz="3200" dirty="0" err="1">
                <a:solidFill>
                  <a:prstClr val="white"/>
                </a:solidFill>
              </a:rPr>
              <a:t>إبنكِ</a:t>
            </a:r>
            <a:r>
              <a:rPr lang="ar-EG" sz="3200" dirty="0">
                <a:solidFill>
                  <a:prstClr val="white"/>
                </a:solidFill>
              </a:rPr>
              <a:t> الحبيب. السلام لكِ يا مريم ذات القداسة والطهارة والعفة . السلام لكِ يا مَن صرتِ أُماً للرحمة دون سائر الأمة . السلام لكِ يا ملكة الملكات والملوك المختارة من جنس البشر. السلام لكِ يا مَن ظهرَ نورها </a:t>
            </a:r>
            <a:r>
              <a:rPr lang="ar-EG" sz="3200" dirty="0" err="1">
                <a:solidFill>
                  <a:prstClr val="white"/>
                </a:solidFill>
              </a:rPr>
              <a:t>وإشتهر</a:t>
            </a:r>
            <a:r>
              <a:rPr lang="ar-EG" sz="3200" dirty="0">
                <a:solidFill>
                  <a:prstClr val="white"/>
                </a:solidFill>
              </a:rPr>
              <a:t>. السلام لكِ يا مَن </a:t>
            </a:r>
            <a:r>
              <a:rPr lang="ar-EG" sz="3200" dirty="0" err="1">
                <a:solidFill>
                  <a:prstClr val="white"/>
                </a:solidFill>
              </a:rPr>
              <a:t>إنتشر</a:t>
            </a:r>
            <a:r>
              <a:rPr lang="ar-EG" sz="3200" dirty="0">
                <a:solidFill>
                  <a:prstClr val="white"/>
                </a:solidFill>
              </a:rPr>
              <a:t> بخورها وفاح</a:t>
            </a:r>
          </a:p>
        </p:txBody>
      </p:sp>
      <p:sp>
        <p:nvSpPr>
          <p:cNvPr id="7" name="Rectangle 6"/>
          <p:cNvSpPr/>
          <p:nvPr/>
        </p:nvSpPr>
        <p:spPr>
          <a:xfrm>
            <a:off x="457199" y="3140968"/>
            <a:ext cx="11247156" cy="2308324"/>
          </a:xfrm>
          <a:prstGeom prst="rect">
            <a:avLst/>
          </a:prstGeom>
        </p:spPr>
        <p:txBody>
          <a:bodyPr wrap="square">
            <a:spAutoFit/>
          </a:bodyPr>
          <a:lstStyle/>
          <a:p>
            <a:pPr algn="ctr"/>
            <a:r>
              <a:rPr lang="fr-FR" sz="2400" b="1" dirty="0">
                <a:solidFill>
                  <a:prstClr val="white"/>
                </a:solidFill>
                <a:latin typeface="Book Antiqua" pitchFamily="18" charset="0"/>
              </a:rPr>
              <a:t>Ô toi qui nous a accordé une faveur auprès du créateur, et tu es devenue pour nous un moyen et une médiatrice auprès de ton Fils bien-aimé. Salut à toi Marie, pleine de sainteté, de pureté. Salut à celle qui est devenue mère de miséricorde. Salut à toi, reine des reines, et de tous les rois, celle qui fut choisie de la race humaine. Salut à toi, dont la lumière s’est manifestée et est devenue célèbre. Salut à toi, dont l’encens s’est répandu sur toute la terre</a:t>
            </a:r>
          </a:p>
        </p:txBody>
      </p:sp>
      <p:sp>
        <p:nvSpPr>
          <p:cNvPr id="4" name="ZoneTexte 3">
            <a:extLst>
              <a:ext uri="{FF2B5EF4-FFF2-40B4-BE49-F238E27FC236}">
                <a16:creationId xmlns:a16="http://schemas.microsoft.com/office/drawing/2014/main" id="{35597D37-14F7-4FFB-4315-9CB95F51392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Commentaire de la commémoration des saints</a:t>
            </a:r>
          </a:p>
        </p:txBody>
      </p:sp>
      <p:sp>
        <p:nvSpPr>
          <p:cNvPr id="6" name="ZoneTexte 5">
            <a:hlinkClick r:id="rId2" action="ppaction://hlinksldjump"/>
            <a:extLst>
              <a:ext uri="{FF2B5EF4-FFF2-40B4-BE49-F238E27FC236}">
                <a16:creationId xmlns:a16="http://schemas.microsoft.com/office/drawing/2014/main" id="{DEBB62AC-C646-33B9-B42D-EBE056AC428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87360914"/>
      </p:ext>
    </p:extLst>
  </p:cSld>
  <p:clrMapOvr>
    <a:masterClrMapping/>
  </p:clrMapOvr>
  <p:transition/>
</p:sld>
</file>

<file path=ppt/slides/slide86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226383"/>
            <a:ext cx="11201399" cy="2246769"/>
          </a:xfrm>
          <a:prstGeom prst="rect">
            <a:avLst/>
          </a:prstGeom>
        </p:spPr>
        <p:txBody>
          <a:bodyPr wrap="square">
            <a:spAutoFit/>
          </a:bodyPr>
          <a:lstStyle/>
          <a:p>
            <a:pPr algn="ctr" rtl="1"/>
            <a:r>
              <a:rPr lang="ar-EG" sz="2800" dirty="0">
                <a:solidFill>
                  <a:prstClr val="white"/>
                </a:solidFill>
              </a:rPr>
              <a:t>السلام لكِ  يا مَن أشرق كوكبها ولاح. السلام لكِ أيتها القديسة </a:t>
            </a:r>
            <a:r>
              <a:rPr lang="ar-EG" sz="2800" dirty="0" err="1">
                <a:solidFill>
                  <a:prstClr val="white"/>
                </a:solidFill>
              </a:rPr>
              <a:t>مرتمريم</a:t>
            </a:r>
            <a:r>
              <a:rPr lang="ar-EG" sz="2800" dirty="0">
                <a:solidFill>
                  <a:prstClr val="white"/>
                </a:solidFill>
              </a:rPr>
              <a:t> التي خضعَت لها كل الرتب العلوية والعساكر الملائكية. السلام لكِ أيتها العذراء تهليل الملائكة. السلام لكِ أيتها العذراء فرح وبهجة </a:t>
            </a:r>
            <a:r>
              <a:rPr lang="ar-EG" sz="2800" dirty="0" err="1">
                <a:solidFill>
                  <a:prstClr val="white"/>
                </a:solidFill>
              </a:rPr>
              <a:t>السمائيين</a:t>
            </a:r>
            <a:r>
              <a:rPr lang="ar-EG" sz="2800" dirty="0">
                <a:solidFill>
                  <a:prstClr val="white"/>
                </a:solidFill>
              </a:rPr>
              <a:t> والأرضيين. السلام  لكِ أيتها العذراء التي لم يوجد لطهارتها الكاملة مَثيل مُنذُ اول العالم. السلام لكِ أيتها العذراء التي صارت رحمةً لنا نحنُ  المساكين. السلام لكِ أيتها العذراء التي صارت لنا شفيعة يوم الدين أمام </a:t>
            </a:r>
            <a:r>
              <a:rPr lang="ar-EG" sz="2800" dirty="0" err="1">
                <a:solidFill>
                  <a:prstClr val="white"/>
                </a:solidFill>
              </a:rPr>
              <a:t>إبنها</a:t>
            </a:r>
            <a:r>
              <a:rPr lang="ar-EG" sz="2800" dirty="0">
                <a:solidFill>
                  <a:prstClr val="white"/>
                </a:solidFill>
              </a:rPr>
              <a:t> الحبيب الذي ولَدتهُ </a:t>
            </a:r>
          </a:p>
        </p:txBody>
      </p:sp>
      <p:sp>
        <p:nvSpPr>
          <p:cNvPr id="7" name="Rectangle 6"/>
          <p:cNvSpPr/>
          <p:nvPr/>
        </p:nvSpPr>
        <p:spPr>
          <a:xfrm>
            <a:off x="457199" y="3068960"/>
            <a:ext cx="11201400" cy="2677656"/>
          </a:xfrm>
          <a:prstGeom prst="rect">
            <a:avLst/>
          </a:prstGeom>
        </p:spPr>
        <p:txBody>
          <a:bodyPr wrap="square">
            <a:spAutoFit/>
          </a:bodyPr>
          <a:lstStyle/>
          <a:p>
            <a:pPr algn="ctr"/>
            <a:r>
              <a:rPr lang="fr-FR" sz="2400" b="1" dirty="0">
                <a:solidFill>
                  <a:prstClr val="white"/>
                </a:solidFill>
                <a:latin typeface="Book Antiqua" pitchFamily="18" charset="0"/>
              </a:rPr>
              <a:t>Salut à toi, dont l’étoile resplendit et brilla. Salut à toi sainte Marie, toi devant qui se prosternent tous les grades élevés et les armées angéliques. Salut à toi la vierge, joie et allégresse des célestes et des terrestres. Salut à toi la vierge, dont personne depuis la création n’est parvenu à sa pureté parfaite, salut à toi la vierge, qui est devenue pour nous miséricorde, nous les misérables. Salut à toi la vierge, qui est devenue pour nous médiatrice au jour du jugement devant son fils bien-aimé qu’elle a enfanté. </a:t>
            </a:r>
          </a:p>
        </p:txBody>
      </p:sp>
      <p:sp>
        <p:nvSpPr>
          <p:cNvPr id="4" name="ZoneTexte 3">
            <a:extLst>
              <a:ext uri="{FF2B5EF4-FFF2-40B4-BE49-F238E27FC236}">
                <a16:creationId xmlns:a16="http://schemas.microsoft.com/office/drawing/2014/main" id="{F7DB2949-767D-697B-9EE6-A9C46FD646C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Commentaire de la commémoration des saints</a:t>
            </a:r>
          </a:p>
        </p:txBody>
      </p:sp>
      <p:sp>
        <p:nvSpPr>
          <p:cNvPr id="6" name="ZoneTexte 5">
            <a:hlinkClick r:id="rId2" action="ppaction://hlinksldjump"/>
            <a:extLst>
              <a:ext uri="{FF2B5EF4-FFF2-40B4-BE49-F238E27FC236}">
                <a16:creationId xmlns:a16="http://schemas.microsoft.com/office/drawing/2014/main" id="{9E3148B5-1166-E04B-D46E-78D9597837C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75318651"/>
      </p:ext>
    </p:extLst>
  </p:cSld>
  <p:clrMapOvr>
    <a:masterClrMapping/>
  </p:clrMapOvr>
  <p:transition/>
</p:sld>
</file>

<file path=ppt/slides/slide86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57200" y="116632"/>
            <a:ext cx="11247155" cy="2308324"/>
          </a:xfrm>
          <a:prstGeom prst="rect">
            <a:avLst/>
          </a:prstGeom>
        </p:spPr>
        <p:txBody>
          <a:bodyPr wrap="square">
            <a:spAutoFit/>
          </a:bodyPr>
          <a:lstStyle/>
          <a:p>
            <a:pPr algn="ctr" rtl="1"/>
            <a:r>
              <a:rPr lang="ar-EG" sz="3600" dirty="0">
                <a:solidFill>
                  <a:prstClr val="white"/>
                </a:solidFill>
              </a:rPr>
              <a:t>فلنسجد له ونُسَّبِحهُ ونُزيد في  رِفَعتِهِ. ونَطلُب من تحنُنكِ أن تذكرينا عندهُ لكي يرحمنا ويغفر لنا خطايانا ، ويتجاوز عن آثامنا ويُخلصِّنا من أتعاب هذا العالم الزائل ، ومِن يَد العدو المضُاد لنا  ؛ لكي نُبارِكَهُ مدة أيام حياتنا مِن  الآن وإلى  الأبد آمين .</a:t>
            </a:r>
          </a:p>
        </p:txBody>
      </p:sp>
      <p:sp>
        <p:nvSpPr>
          <p:cNvPr id="7" name="Rectangle 6"/>
          <p:cNvSpPr/>
          <p:nvPr/>
        </p:nvSpPr>
        <p:spPr>
          <a:xfrm>
            <a:off x="457199" y="2924944"/>
            <a:ext cx="11247156" cy="2677656"/>
          </a:xfrm>
          <a:prstGeom prst="rect">
            <a:avLst/>
          </a:prstGeom>
        </p:spPr>
        <p:txBody>
          <a:bodyPr wrap="square">
            <a:spAutoFit/>
          </a:bodyPr>
          <a:lstStyle/>
          <a:p>
            <a:pPr algn="ctr"/>
            <a:r>
              <a:rPr lang="fr-FR" sz="2800" b="1" dirty="0">
                <a:solidFill>
                  <a:prstClr val="white"/>
                </a:solidFill>
                <a:latin typeface="Book Antiqua" pitchFamily="18" charset="0"/>
              </a:rPr>
              <a:t>Prosternons-nous devant lui, louons-Le et élevons-Le. Nous demandons par ta tendresse, de te souvenir de nous devant lui afin qu’il prenne pitié de nous et nous pardonne nos péchés. Qu’il éloigne sa face de nos iniquités, nous sauve des fatigues de ce monde éphémère, des mains de l’ennemi. Que nous Le bénissions tous les jours de notre vie dès maintenant et éternellement. Amen ! </a:t>
            </a:r>
          </a:p>
        </p:txBody>
      </p:sp>
      <p:sp>
        <p:nvSpPr>
          <p:cNvPr id="4" name="ZoneTexte 3">
            <a:extLst>
              <a:ext uri="{FF2B5EF4-FFF2-40B4-BE49-F238E27FC236}">
                <a16:creationId xmlns:a16="http://schemas.microsoft.com/office/drawing/2014/main" id="{7B000944-8E9E-9DBD-FBE2-2CCE3AF73B6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Commentaire de la commémoration des saints</a:t>
            </a:r>
          </a:p>
        </p:txBody>
      </p:sp>
      <p:sp>
        <p:nvSpPr>
          <p:cNvPr id="6" name="ZoneTexte 5">
            <a:hlinkClick r:id="rId2" action="ppaction://hlinksldjump"/>
            <a:extLst>
              <a:ext uri="{FF2B5EF4-FFF2-40B4-BE49-F238E27FC236}">
                <a16:creationId xmlns:a16="http://schemas.microsoft.com/office/drawing/2014/main" id="{C30F4A1F-2C2A-D57B-C5FA-694100D1B8A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62152526"/>
      </p:ext>
    </p:extLst>
  </p:cSld>
  <p:clrMapOvr>
    <a:masterClrMapping/>
  </p:clrMapOvr>
  <p:transition/>
</p:sld>
</file>

<file path=ppt/slides/slide86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1775520" y="2639237"/>
            <a:ext cx="8424936" cy="1692771"/>
          </a:xfrm>
          <a:prstGeom prst="rect">
            <a:avLst/>
          </a:prstGeom>
        </p:spPr>
        <p:txBody>
          <a:bodyPr wrap="square">
            <a:spAutoFit/>
          </a:bodyPr>
          <a:lstStyle/>
          <a:p>
            <a:pPr algn="ctr" rtl="1"/>
            <a:r>
              <a:rPr lang="fr-FR" sz="5000" dirty="0" err="1">
                <a:solidFill>
                  <a:prstClr val="white"/>
                </a:solidFill>
                <a:latin typeface="CS Avva Shenouda" pitchFamily="34" charset="0"/>
              </a:rPr>
              <a:t>Pihwc</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mmah</a:t>
            </a:r>
            <a:r>
              <a:rPr lang="fr-FR" sz="5000" dirty="0">
                <a:solidFill>
                  <a:prstClr val="white"/>
                </a:solidFill>
                <a:latin typeface="CS Avva Shenouda" pitchFamily="34" charset="0"/>
              </a:rPr>
              <a:t>=d </a:t>
            </a:r>
            <a:r>
              <a:rPr lang="fr-FR" sz="5000" b="1" dirty="0">
                <a:solidFill>
                  <a:prstClr val="white"/>
                </a:solidFill>
                <a:latin typeface="Book Antiqua" pitchFamily="18" charset="0"/>
              </a:rPr>
              <a:t>– 4</a:t>
            </a:r>
            <a:r>
              <a:rPr lang="fr-FR" sz="5000" b="1" baseline="30000" dirty="0">
                <a:solidFill>
                  <a:prstClr val="white"/>
                </a:solidFill>
                <a:latin typeface="Book Antiqua" pitchFamily="18" charset="0"/>
              </a:rPr>
              <a:t>ème</a:t>
            </a:r>
            <a:r>
              <a:rPr lang="fr-FR" sz="5000" b="1" dirty="0">
                <a:solidFill>
                  <a:prstClr val="white"/>
                </a:solidFill>
                <a:latin typeface="Book Antiqua" pitchFamily="18" charset="0"/>
              </a:rPr>
              <a:t> </a:t>
            </a:r>
            <a:r>
              <a:rPr lang="fr-FR" sz="5000" b="1" dirty="0" err="1">
                <a:solidFill>
                  <a:prstClr val="white"/>
                </a:solidFill>
                <a:latin typeface="Book Antiqua" pitchFamily="18" charset="0"/>
              </a:rPr>
              <a:t>Hos</a:t>
            </a:r>
            <a:endParaRPr lang="fr-FR" sz="5000" b="1" dirty="0">
              <a:solidFill>
                <a:prstClr val="white"/>
              </a:solidFill>
              <a:latin typeface="Book Antiqua" pitchFamily="18" charset="0"/>
            </a:endParaRPr>
          </a:p>
          <a:p>
            <a:pPr algn="ctr" rtl="1"/>
            <a:r>
              <a:rPr lang="ar-SA" sz="5400" dirty="0">
                <a:solidFill>
                  <a:schemeClr val="bg1"/>
                </a:solidFill>
              </a:rPr>
              <a:t>الهوس الرابع</a:t>
            </a:r>
            <a:r>
              <a:rPr lang="fr-FR" sz="5000" dirty="0">
                <a:solidFill>
                  <a:schemeClr val="bg1"/>
                </a:solidFill>
              </a:rPr>
              <a:t>	</a:t>
            </a:r>
          </a:p>
        </p:txBody>
      </p:sp>
      <p:sp>
        <p:nvSpPr>
          <p:cNvPr id="6" name="Rectangle 5"/>
          <p:cNvSpPr/>
          <p:nvPr/>
        </p:nvSpPr>
        <p:spPr>
          <a:xfrm>
            <a:off x="3727868" y="980728"/>
            <a:ext cx="4680520" cy="861774"/>
          </a:xfrm>
          <a:prstGeom prst="rect">
            <a:avLst/>
          </a:prstGeom>
        </p:spPr>
        <p:txBody>
          <a:bodyPr wrap="square">
            <a:spAutoFit/>
          </a:bodyPr>
          <a:lstStyle/>
          <a:p>
            <a:pPr algn="ctr"/>
            <a:r>
              <a:rPr lang="fr-FR" sz="5000" dirty="0">
                <a:solidFill>
                  <a:prstClr val="white"/>
                </a:solidFill>
                <a:latin typeface="CS Avva Shenouda" panose="020B7200000000000000" pitchFamily="34" charset="0"/>
              </a:rPr>
              <a:t>`</a:t>
            </a:r>
            <a:r>
              <a:rPr lang="fr-FR" sz="5000" dirty="0" err="1">
                <a:solidFill>
                  <a:prstClr val="white"/>
                </a:solidFill>
                <a:latin typeface="Avva_Marcos" panose="04020500000000000000" pitchFamily="82" charset="0"/>
              </a:rPr>
              <a:t>C</a:t>
            </a:r>
            <a:r>
              <a:rPr lang="fr-FR" sz="5000" dirty="0" err="1">
                <a:solidFill>
                  <a:prstClr val="white"/>
                </a:solidFill>
                <a:latin typeface="CS Avva Shenouda" panose="020B7200000000000000" pitchFamily="34" charset="0"/>
              </a:rPr>
              <a:t>mou</a:t>
            </a:r>
            <a:r>
              <a:rPr lang="fr-FR" sz="5000" dirty="0">
                <a:solidFill>
                  <a:prstClr val="white"/>
                </a:solidFill>
                <a:latin typeface="CS Avva Shenouda" panose="020B7200000000000000" pitchFamily="34" charset="0"/>
              </a:rPr>
              <a:t> `</a:t>
            </a:r>
            <a:r>
              <a:rPr lang="fr-FR" sz="5000" dirty="0" err="1">
                <a:solidFill>
                  <a:prstClr val="white"/>
                </a:solidFill>
                <a:latin typeface="CS Avva Shenouda" pitchFamily="34" charset="0"/>
              </a:rPr>
              <a:t>e`P</a:t>
            </a:r>
            <a:r>
              <a:rPr lang="fr-FR" sz="5000" dirty="0">
                <a:solidFill>
                  <a:prstClr val="white"/>
                </a:solidFill>
                <a:latin typeface="CS Avva Shenouda" pitchFamily="34" charset="0"/>
              </a:rPr>
              <a:t>¡ </a:t>
            </a:r>
          </a:p>
        </p:txBody>
      </p:sp>
      <p:sp>
        <p:nvSpPr>
          <p:cNvPr id="7" name="Rectangle 6"/>
          <p:cNvSpPr/>
          <p:nvPr/>
        </p:nvSpPr>
        <p:spPr>
          <a:xfrm>
            <a:off x="2867018" y="4581131"/>
            <a:ext cx="6408712" cy="954107"/>
          </a:xfrm>
          <a:prstGeom prst="rect">
            <a:avLst/>
          </a:prstGeom>
        </p:spPr>
        <p:txBody>
          <a:bodyPr wrap="square">
            <a:spAutoFit/>
          </a:bodyPr>
          <a:lstStyle/>
          <a:p>
            <a:pPr algn="ctr"/>
            <a:r>
              <a:rPr lang="fr-FR" sz="2800" dirty="0">
                <a:solidFill>
                  <a:prstClr val="white"/>
                </a:solidFill>
                <a:latin typeface="CS Avva Shenouda" pitchFamily="34" charset="0"/>
              </a:rPr>
              <a:t>("</a:t>
            </a:r>
            <a:r>
              <a:rPr lang="fr-FR" sz="2800" dirty="0" err="1">
                <a:solidFill>
                  <a:prstClr val="white"/>
                </a:solidFill>
                <a:latin typeface="CS Avva Shenouda" pitchFamily="34" charset="0"/>
              </a:rPr>
              <a:t>almoc</a:t>
            </a:r>
            <a:r>
              <a:rPr lang="fr-FR" sz="2800" dirty="0">
                <a:solidFill>
                  <a:prstClr val="white"/>
                </a:solidFill>
                <a:latin typeface="CS Avva Shenouda" pitchFamily="34" charset="0"/>
              </a:rPr>
              <a:t> ===r=m=y @ r=m=; @ r=n) </a:t>
            </a:r>
          </a:p>
          <a:p>
            <a:pPr algn="ctr"/>
            <a:r>
              <a:rPr lang="fr-FR" sz="2800" dirty="0">
                <a:solidFill>
                  <a:prstClr val="white"/>
                </a:solidFill>
                <a:latin typeface="CS Avva Shenouda" pitchFamily="34" charset="0"/>
              </a:rPr>
              <a:t>(</a:t>
            </a:r>
            <a:r>
              <a:rPr lang="fr-FR" sz="2800" dirty="0">
                <a:solidFill>
                  <a:prstClr val="white"/>
                </a:solidFill>
                <a:latin typeface="Book Antiqua" pitchFamily="18" charset="0"/>
              </a:rPr>
              <a:t>Psaume</a:t>
            </a:r>
            <a:r>
              <a:rPr lang="fr-FR" sz="2800" dirty="0">
                <a:solidFill>
                  <a:prstClr val="white"/>
                </a:solidFill>
                <a:latin typeface="CS Avva Shenouda" pitchFamily="34" charset="0"/>
              </a:rPr>
              <a:t> </a:t>
            </a:r>
            <a:r>
              <a:rPr lang="fr-FR" sz="2800" dirty="0">
                <a:solidFill>
                  <a:prstClr val="white"/>
                </a:solidFill>
                <a:latin typeface="Book Antiqua" pitchFamily="18" charset="0"/>
              </a:rPr>
              <a:t>148, 149, 150</a:t>
            </a:r>
            <a:r>
              <a:rPr lang="fr-FR" sz="2800" dirty="0">
                <a:solidFill>
                  <a:prstClr val="white"/>
                </a:solidFill>
                <a:latin typeface="CS Avva Shenouda" pitchFamily="34" charset="0"/>
              </a:rPr>
              <a:t>)</a:t>
            </a:r>
          </a:p>
        </p:txBody>
      </p:sp>
      <p:sp>
        <p:nvSpPr>
          <p:cNvPr id="10" name="Rectangle 9">
            <a:hlinkClick r:id="rId2" action="ppaction://hlinksldjump"/>
          </p:cNvPr>
          <p:cNvSpPr/>
          <p:nvPr/>
        </p:nvSpPr>
        <p:spPr>
          <a:xfrm>
            <a:off x="8328248" y="5877272"/>
            <a:ext cx="3528392"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latin typeface="Book Antiqua" panose="02040602050305030304" pitchFamily="18" charset="0"/>
              </a:rPr>
              <a:t>Psalie</a:t>
            </a:r>
            <a:r>
              <a:rPr lang="fr-FR" dirty="0">
                <a:latin typeface="Book Antiqua" panose="02040602050305030304" pitchFamily="18" charset="0"/>
              </a:rPr>
              <a:t> Adam pour le 4</a:t>
            </a:r>
            <a:r>
              <a:rPr lang="fr-FR" baseline="30000" dirty="0">
                <a:latin typeface="Book Antiqua" panose="02040602050305030304" pitchFamily="18" charset="0"/>
              </a:rPr>
              <a:t>ème</a:t>
            </a:r>
            <a:r>
              <a:rPr lang="fr-FR" dirty="0">
                <a:latin typeface="Book Antiqua" panose="02040602050305030304" pitchFamily="18" charset="0"/>
              </a:rPr>
              <a:t> </a:t>
            </a:r>
            <a:r>
              <a:rPr lang="fr-FR" dirty="0" err="1">
                <a:latin typeface="Book Antiqua" panose="02040602050305030304" pitchFamily="18" charset="0"/>
              </a:rPr>
              <a:t>Hos</a:t>
            </a:r>
            <a:endParaRPr lang="fr-FR" dirty="0">
              <a:latin typeface="Book Antiqua" panose="02040602050305030304" pitchFamily="18" charset="0"/>
            </a:endParaRPr>
          </a:p>
        </p:txBody>
      </p:sp>
      <p:pic>
        <p:nvPicPr>
          <p:cNvPr id="11"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2" name="Rectangle 11"/>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326</a:t>
            </a:r>
          </a:p>
        </p:txBody>
      </p:sp>
      <p:sp>
        <p:nvSpPr>
          <p:cNvPr id="2" name="ZoneTexte 1">
            <a:extLst>
              <a:ext uri="{FF2B5EF4-FFF2-40B4-BE49-F238E27FC236}">
                <a16:creationId xmlns:a16="http://schemas.microsoft.com/office/drawing/2014/main" id="{34B3E150-8728-6596-6071-43D694C63C2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3" name="ZoneTexte 2">
            <a:hlinkClick r:id="rId4" action="ppaction://hlinksldjump"/>
            <a:extLst>
              <a:ext uri="{FF2B5EF4-FFF2-40B4-BE49-F238E27FC236}">
                <a16:creationId xmlns:a16="http://schemas.microsoft.com/office/drawing/2014/main" id="{22CA5923-1457-6562-5EF5-45F2CE840E7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52110276"/>
      </p:ext>
    </p:extLst>
  </p:cSld>
  <p:clrMapOvr>
    <a:masterClrMapping/>
  </p:clrMapOvr>
</p:sld>
</file>

<file path=ppt/slides/slide86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279576" y="2639237"/>
            <a:ext cx="7848872" cy="2923877"/>
          </a:xfrm>
          <a:prstGeom prst="rect">
            <a:avLst/>
          </a:prstGeom>
        </p:spPr>
        <p:txBody>
          <a:bodyPr wrap="square">
            <a:spAutoFit/>
          </a:bodyPr>
          <a:lstStyle/>
          <a:p>
            <a:pPr algn="ctr"/>
            <a:r>
              <a:rPr lang="fr-FR" sz="4000" b="1" dirty="0" err="1">
                <a:solidFill>
                  <a:prstClr val="white"/>
                </a:solidFill>
                <a:latin typeface="Book Antiqua" pitchFamily="18" charset="0"/>
              </a:rPr>
              <a:t>Psalie</a:t>
            </a:r>
            <a:r>
              <a:rPr lang="fr-FR" sz="4000" b="1" dirty="0">
                <a:solidFill>
                  <a:prstClr val="white"/>
                </a:solidFill>
                <a:latin typeface="Book Antiqua" pitchFamily="18" charset="0"/>
              </a:rPr>
              <a:t> Adam pour le 4</a:t>
            </a:r>
            <a:r>
              <a:rPr lang="fr-FR" sz="4000" b="1" baseline="30000" dirty="0">
                <a:solidFill>
                  <a:prstClr val="white"/>
                </a:solidFill>
                <a:latin typeface="Book Antiqua" pitchFamily="18" charset="0"/>
              </a:rPr>
              <a:t>ème</a:t>
            </a:r>
            <a:r>
              <a:rPr lang="fr-FR" sz="4000" b="1" dirty="0">
                <a:solidFill>
                  <a:prstClr val="white"/>
                </a:solidFill>
                <a:latin typeface="Book Antiqua" pitchFamily="18" charset="0"/>
              </a:rPr>
              <a:t> </a:t>
            </a:r>
            <a:r>
              <a:rPr lang="fr-FR" sz="4000" b="1" dirty="0" err="1">
                <a:solidFill>
                  <a:prstClr val="white"/>
                </a:solidFill>
                <a:latin typeface="Book Antiqua" pitchFamily="18" charset="0"/>
              </a:rPr>
              <a:t>Hos</a:t>
            </a:r>
            <a:endParaRPr lang="fr-FR" sz="4000" b="1" dirty="0">
              <a:solidFill>
                <a:prstClr val="white"/>
              </a:solidFill>
              <a:latin typeface="Book Antiqua" pitchFamily="18" charset="0"/>
            </a:endParaRPr>
          </a:p>
          <a:p>
            <a:pPr algn="ctr"/>
            <a:endParaRPr lang="fr-FR" sz="4800" b="1" dirty="0">
              <a:solidFill>
                <a:prstClr val="white"/>
              </a:solidFill>
              <a:latin typeface="Book Antiqua" pitchFamily="18" charset="0"/>
            </a:endParaRPr>
          </a:p>
          <a:p>
            <a:pPr algn="ctr"/>
            <a:r>
              <a:rPr lang="ar-SA" sz="4800" dirty="0" err="1">
                <a:solidFill>
                  <a:schemeClr val="bg1"/>
                </a:solidFill>
              </a:rPr>
              <a:t>إبصالية</a:t>
            </a:r>
            <a:r>
              <a:rPr lang="ar-SA" sz="4800" dirty="0">
                <a:solidFill>
                  <a:schemeClr val="bg1"/>
                </a:solidFill>
              </a:rPr>
              <a:t> آدام</a:t>
            </a:r>
            <a:endParaRPr lang="fr-FR" sz="4800" dirty="0">
              <a:solidFill>
                <a:schemeClr val="bg1"/>
              </a:solidFill>
            </a:endParaRPr>
          </a:p>
          <a:p>
            <a:pPr algn="ctr"/>
            <a:r>
              <a:rPr lang="ar-SA" sz="4800" dirty="0">
                <a:solidFill>
                  <a:schemeClr val="bg1"/>
                </a:solidFill>
              </a:rPr>
              <a:t>الهوس الرابع</a:t>
            </a:r>
            <a:endParaRPr lang="fr-FR" sz="4800" dirty="0">
              <a:solidFill>
                <a:schemeClr val="bg1"/>
              </a:solidFill>
            </a:endParaRP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323</a:t>
            </a:r>
          </a:p>
        </p:txBody>
      </p:sp>
      <p:sp>
        <p:nvSpPr>
          <p:cNvPr id="4" name="ZoneTexte 3">
            <a:extLst>
              <a:ext uri="{FF2B5EF4-FFF2-40B4-BE49-F238E27FC236}">
                <a16:creationId xmlns:a16="http://schemas.microsoft.com/office/drawing/2014/main" id="{25E3217B-9E4A-F432-E5B1-14AFF9F9519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3" action="ppaction://hlinksldjump"/>
            <a:extLst>
              <a:ext uri="{FF2B5EF4-FFF2-40B4-BE49-F238E27FC236}">
                <a16:creationId xmlns:a16="http://schemas.microsoft.com/office/drawing/2014/main" id="{26338E8D-67B4-C484-054C-1C4FCD0600D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58969719"/>
      </p:ext>
    </p:extLst>
  </p:cSld>
  <p:clrMapOvr>
    <a:masterClrMapping/>
  </p:clrMapOvr>
  <p:transition/>
</p:sld>
</file>

<file path=ppt/slides/slide86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تعالوا فلنسجد </a:t>
            </a:r>
            <a:endParaRPr lang="fr-FR" sz="4800" dirty="0">
              <a:solidFill>
                <a:prstClr val="white"/>
              </a:solidFill>
            </a:endParaRPr>
          </a:p>
          <a:p>
            <a:pPr algn="just" rtl="1"/>
            <a:r>
              <a:rPr lang="ar-EG" sz="4800" dirty="0">
                <a:solidFill>
                  <a:prstClr val="white"/>
                </a:solidFill>
              </a:rPr>
              <a:t>للآب </a:t>
            </a:r>
            <a:r>
              <a:rPr lang="ar-EG" sz="4800" dirty="0" err="1">
                <a:solidFill>
                  <a:prstClr val="white"/>
                </a:solidFill>
              </a:rPr>
              <a:t>والإبن</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والروح القدس </a:t>
            </a:r>
            <a:endParaRPr lang="fr-FR" sz="4800" dirty="0">
              <a:solidFill>
                <a:prstClr val="white"/>
              </a:solidFill>
            </a:endParaRPr>
          </a:p>
          <a:p>
            <a:pPr algn="just" rtl="1"/>
            <a:r>
              <a:rPr lang="ar-EG" sz="4800" dirty="0">
                <a:solidFill>
                  <a:prstClr val="white"/>
                </a:solidFill>
              </a:rPr>
              <a:t>المُساوي </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pt-BR" sz="3600" dirty="0">
                <a:solidFill>
                  <a:prstClr val="white"/>
                </a:solidFill>
                <a:latin typeface="CS Avva Shenouda" pitchFamily="34" charset="0"/>
              </a:rPr>
              <a:t>Amwini marenouwst @  `m`Viwt nem `psyri @ nem pi=p=n=a =e=;=b @ `noumooucioc.</a:t>
            </a:r>
            <a:endParaRPr lang="fr-FR" sz="36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Venez prosternons-nous </a:t>
            </a:r>
          </a:p>
          <a:p>
            <a:pPr algn="ctr"/>
            <a:r>
              <a:rPr lang="fr-FR" sz="3600" b="1" dirty="0">
                <a:solidFill>
                  <a:prstClr val="white"/>
                </a:solidFill>
                <a:latin typeface="Book Antiqua" pitchFamily="18" charset="0"/>
              </a:rPr>
              <a:t>au Père, au Fils </a:t>
            </a:r>
          </a:p>
          <a:p>
            <a:pPr algn="ctr"/>
            <a:r>
              <a:rPr lang="fr-FR" sz="3600" b="1" dirty="0">
                <a:solidFill>
                  <a:prstClr val="white"/>
                </a:solidFill>
                <a:latin typeface="Book Antiqua" pitchFamily="18" charset="0"/>
              </a:rPr>
              <a:t>et au Saint-Esprit, </a:t>
            </a:r>
          </a:p>
          <a:p>
            <a:pPr algn="ctr"/>
            <a:r>
              <a:rPr lang="fr-FR" sz="3600" b="1" dirty="0">
                <a:solidFill>
                  <a:prstClr val="white"/>
                </a:solidFill>
                <a:latin typeface="Book Antiqua" pitchFamily="18" charset="0"/>
              </a:rPr>
              <a:t>consubstantiel.</a:t>
            </a:r>
          </a:p>
        </p:txBody>
      </p:sp>
      <p:sp>
        <p:nvSpPr>
          <p:cNvPr id="4" name="ZoneTexte 3">
            <a:extLst>
              <a:ext uri="{FF2B5EF4-FFF2-40B4-BE49-F238E27FC236}">
                <a16:creationId xmlns:a16="http://schemas.microsoft.com/office/drawing/2014/main" id="{F960DBC0-5882-C1AF-3FA3-B16C6ADACAA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A20D18D3-8F37-33A2-66BA-462638A1E5F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02470338"/>
      </p:ext>
    </p:extLst>
  </p:cSld>
  <p:clrMapOvr>
    <a:masterClrMapping/>
  </p:clrMapOvr>
  <p:transition/>
</p:sld>
</file>

<file path=ppt/slides/slide86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62736" cy="3046988"/>
          </a:xfrm>
          <a:prstGeom prst="rect">
            <a:avLst/>
          </a:prstGeom>
        </p:spPr>
        <p:txBody>
          <a:bodyPr wrap="square">
            <a:spAutoFit/>
          </a:bodyPr>
          <a:lstStyle/>
          <a:p>
            <a:pPr algn="just" rtl="1"/>
            <a:r>
              <a:rPr lang="ar-EG" sz="4800" dirty="0">
                <a:solidFill>
                  <a:prstClr val="white"/>
                </a:solidFill>
              </a:rPr>
              <a:t>أعِّنا يا سيِّدي </a:t>
            </a:r>
            <a:endParaRPr lang="fr-FR" sz="4800" dirty="0">
              <a:solidFill>
                <a:prstClr val="white"/>
              </a:solidFill>
            </a:endParaRPr>
          </a:p>
          <a:p>
            <a:pPr algn="just" rtl="1"/>
            <a:r>
              <a:rPr lang="ar-EG" sz="4800" dirty="0">
                <a:solidFill>
                  <a:prstClr val="white"/>
                </a:solidFill>
              </a:rPr>
              <a:t>بصلاحِكَ </a:t>
            </a:r>
            <a:endParaRPr lang="fr-FR" sz="4800" dirty="0">
              <a:solidFill>
                <a:prstClr val="white"/>
              </a:solidFill>
            </a:endParaRPr>
          </a:p>
          <a:p>
            <a:pPr algn="just" rtl="1"/>
            <a:r>
              <a:rPr lang="ar-EG" sz="4800" dirty="0">
                <a:solidFill>
                  <a:prstClr val="white"/>
                </a:solidFill>
              </a:rPr>
              <a:t>وأضئ عقولنا </a:t>
            </a:r>
            <a:endParaRPr lang="fr-FR" sz="4800" dirty="0">
              <a:solidFill>
                <a:prstClr val="white"/>
              </a:solidFill>
            </a:endParaRPr>
          </a:p>
          <a:p>
            <a:pPr algn="just" rtl="1"/>
            <a:r>
              <a:rPr lang="ar-EG" sz="4800" dirty="0">
                <a:solidFill>
                  <a:prstClr val="white"/>
                </a:solidFill>
              </a:rPr>
              <a:t>وقلوبنَا معاً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err="1">
                <a:solidFill>
                  <a:prstClr val="white"/>
                </a:solidFill>
                <a:latin typeface="CS Avva Shenouda" pitchFamily="34" charset="0"/>
              </a:rPr>
              <a:t>Boy;in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oic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tekmet`aga;oc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ariouwini</a:t>
            </a:r>
            <a:br>
              <a:rPr lang="fr-FR" sz="3600" dirty="0">
                <a:solidFill>
                  <a:prstClr val="white"/>
                </a:solidFill>
                <a:latin typeface="CS Avva Shenouda" pitchFamily="34" charset="0"/>
              </a:rPr>
            </a:br>
            <a:r>
              <a:rPr lang="fr-FR" sz="3600" dirty="0">
                <a:solidFill>
                  <a:prstClr val="white"/>
                </a:solidFill>
                <a:latin typeface="CS Avva Shenouda" pitchFamily="34" charset="0"/>
              </a:rPr>
              <a:t>`</a:t>
            </a:r>
            <a:r>
              <a:rPr lang="fr-FR" sz="3600" dirty="0" err="1">
                <a:solidFill>
                  <a:prstClr val="white"/>
                </a:solidFill>
                <a:latin typeface="CS Avva Shenouda" pitchFamily="34" charset="0"/>
              </a:rPr>
              <a:t>mpennouc</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nenhyt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eucop</a:t>
            </a:r>
            <a:r>
              <a:rPr lang="fr-FR" sz="3600" dirty="0">
                <a:solidFill>
                  <a:prstClr val="white"/>
                </a:solidFill>
                <a:latin typeface="CS Avva Shenouda" pitchFamily="34" charset="0"/>
              </a:rPr>
              <a:t> .</a:t>
            </a: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Aide nous par </a:t>
            </a:r>
          </a:p>
          <a:p>
            <a:pPr algn="ctr"/>
            <a:r>
              <a:rPr lang="fr-FR" sz="3600" b="1" dirty="0">
                <a:solidFill>
                  <a:prstClr val="white"/>
                </a:solidFill>
                <a:latin typeface="Book Antiqua" pitchFamily="18" charset="0"/>
              </a:rPr>
              <a:t>ta bonté: éclaire </a:t>
            </a:r>
          </a:p>
          <a:p>
            <a:pPr algn="ctr"/>
            <a:r>
              <a:rPr lang="fr-FR" sz="3600" b="1" dirty="0">
                <a:solidFill>
                  <a:prstClr val="white"/>
                </a:solidFill>
                <a:latin typeface="Book Antiqua" pitchFamily="18" charset="0"/>
              </a:rPr>
              <a:t>nos pensées et </a:t>
            </a:r>
          </a:p>
          <a:p>
            <a:pPr algn="ctr"/>
            <a:r>
              <a:rPr lang="fr-FR" sz="3600" b="1" dirty="0">
                <a:solidFill>
                  <a:prstClr val="white"/>
                </a:solidFill>
                <a:latin typeface="Book Antiqua" pitchFamily="18" charset="0"/>
              </a:rPr>
              <a:t>nos cœurs aussi. </a:t>
            </a:r>
          </a:p>
        </p:txBody>
      </p:sp>
      <p:sp>
        <p:nvSpPr>
          <p:cNvPr id="4" name="ZoneTexte 3">
            <a:extLst>
              <a:ext uri="{FF2B5EF4-FFF2-40B4-BE49-F238E27FC236}">
                <a16:creationId xmlns:a16="http://schemas.microsoft.com/office/drawing/2014/main" id="{1BBF0494-0FF6-3C94-DA71-8EA9279FE67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87A796B7-EE22-E018-2238-5FE602A504C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23075280"/>
      </p:ext>
    </p:extLst>
  </p:cSld>
  <p:clrMapOvr>
    <a:masterClrMapping/>
  </p:clrMapOvr>
  <p:transition/>
</p:sld>
</file>

<file path=ppt/slides/slide86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لأن بالحقيقة </a:t>
            </a:r>
            <a:endParaRPr lang="fr-FR" sz="4800" dirty="0">
              <a:solidFill>
                <a:prstClr val="white"/>
              </a:solidFill>
            </a:endParaRPr>
          </a:p>
          <a:p>
            <a:pPr algn="just" rtl="1"/>
            <a:r>
              <a:rPr lang="ar-EG" sz="4800" dirty="0">
                <a:solidFill>
                  <a:prstClr val="white"/>
                </a:solidFill>
              </a:rPr>
              <a:t>يمُجدونكَ </a:t>
            </a:r>
            <a:endParaRPr lang="fr-FR" sz="4800" dirty="0">
              <a:solidFill>
                <a:prstClr val="white"/>
              </a:solidFill>
            </a:endParaRPr>
          </a:p>
          <a:p>
            <a:pPr algn="just" rtl="1"/>
            <a:r>
              <a:rPr lang="ar-EG" sz="4800" dirty="0">
                <a:solidFill>
                  <a:prstClr val="white"/>
                </a:solidFill>
              </a:rPr>
              <a:t>الملائكة </a:t>
            </a:r>
            <a:endParaRPr lang="fr-FR" sz="4800" dirty="0">
              <a:solidFill>
                <a:prstClr val="white"/>
              </a:solidFill>
            </a:endParaRPr>
          </a:p>
          <a:p>
            <a:pPr algn="just" rtl="1"/>
            <a:r>
              <a:rPr lang="ar-EG" sz="4800" dirty="0">
                <a:solidFill>
                  <a:prstClr val="white"/>
                </a:solidFill>
              </a:rPr>
              <a:t>كما تستحق </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fr-FR" sz="3600" dirty="0">
                <a:solidFill>
                  <a:prstClr val="white"/>
                </a:solidFill>
                <a:latin typeface="CS Avva Shenouda" pitchFamily="34" charset="0"/>
              </a:rPr>
              <a:t>¿Ge jar </a:t>
            </a:r>
            <a:r>
              <a:rPr lang="fr-FR" sz="3600" dirty="0" err="1">
                <a:solidFill>
                  <a:prstClr val="white"/>
                </a:solidFill>
                <a:latin typeface="CS Avva Shenouda" pitchFamily="34" charset="0"/>
              </a:rPr>
              <a:t>aly;wc</a:t>
            </a:r>
            <a:r>
              <a:rPr lang="fr-FR" sz="3600" dirty="0">
                <a:solidFill>
                  <a:prstClr val="white"/>
                </a:solidFill>
                <a:latin typeface="CS Avva Shenouda" pitchFamily="34" charset="0"/>
              </a:rPr>
              <a:t> @ eu]</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nak</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niaggeloc</a:t>
            </a:r>
            <a:r>
              <a:rPr lang="fr-FR" sz="3600" dirty="0">
                <a:solidFill>
                  <a:prstClr val="white"/>
                </a:solidFill>
                <a:latin typeface="CS Avva Shenouda" pitchFamily="34" charset="0"/>
              </a:rPr>
              <a:t>  @          kata `m`</a:t>
            </a:r>
            <a:r>
              <a:rPr lang="fr-FR" sz="3600" dirty="0" err="1">
                <a:solidFill>
                  <a:prstClr val="white"/>
                </a:solidFill>
                <a:latin typeface="CS Avva Shenouda" pitchFamily="34" charset="0"/>
              </a:rPr>
              <a:t>psanak</a:t>
            </a:r>
            <a:r>
              <a:rPr lang="fr-FR" sz="3600" dirty="0">
                <a:solidFill>
                  <a:prstClr val="white"/>
                </a:solidFill>
                <a:latin typeface="CS Avva Shenouda" pitchFamily="34" charset="0"/>
              </a:rPr>
              <a:t>.</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Car en vérité, </a:t>
            </a:r>
          </a:p>
          <a:p>
            <a:pPr algn="ctr"/>
            <a:r>
              <a:rPr lang="fr-FR" sz="3600" b="1" dirty="0">
                <a:solidFill>
                  <a:prstClr val="white"/>
                </a:solidFill>
                <a:latin typeface="Book Antiqua" pitchFamily="18" charset="0"/>
              </a:rPr>
              <a:t>les anges </a:t>
            </a:r>
          </a:p>
          <a:p>
            <a:pPr algn="ctr"/>
            <a:r>
              <a:rPr lang="fr-FR" sz="3600" b="1" dirty="0">
                <a:solidFill>
                  <a:prstClr val="white"/>
                </a:solidFill>
                <a:latin typeface="Book Antiqua" pitchFamily="18" charset="0"/>
              </a:rPr>
              <a:t>te glorifient </a:t>
            </a:r>
          </a:p>
          <a:p>
            <a:pPr algn="ctr"/>
            <a:r>
              <a:rPr lang="fr-FR" sz="3600" b="1" dirty="0">
                <a:solidFill>
                  <a:prstClr val="white"/>
                </a:solidFill>
                <a:latin typeface="Book Antiqua" pitchFamily="18" charset="0"/>
              </a:rPr>
              <a:t>avec mérite.</a:t>
            </a:r>
          </a:p>
        </p:txBody>
      </p:sp>
      <p:sp>
        <p:nvSpPr>
          <p:cNvPr id="4" name="ZoneTexte 3">
            <a:extLst>
              <a:ext uri="{FF2B5EF4-FFF2-40B4-BE49-F238E27FC236}">
                <a16:creationId xmlns:a16="http://schemas.microsoft.com/office/drawing/2014/main" id="{1529D9DF-701D-F6C7-11EE-3FB8CB56391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21F3BCA1-E913-520B-6CBE-E9CEF09ADBD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97267989"/>
      </p:ext>
    </p:extLst>
  </p:cSld>
  <p:clrMapOvr>
    <a:masterClrMapping/>
  </p:clrMapOvr>
  <p:transition/>
</p:sld>
</file>

<file path=ppt/slides/slide86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داود صَرَخ </a:t>
            </a:r>
            <a:endParaRPr lang="fr-FR" sz="4800" dirty="0">
              <a:solidFill>
                <a:prstClr val="white"/>
              </a:solidFill>
            </a:endParaRPr>
          </a:p>
          <a:p>
            <a:pPr algn="just" rtl="1"/>
            <a:r>
              <a:rPr lang="ar-EG" sz="4800" dirty="0">
                <a:solidFill>
                  <a:prstClr val="white"/>
                </a:solidFill>
              </a:rPr>
              <a:t>قائلاً </a:t>
            </a:r>
            <a:endParaRPr lang="fr-FR" sz="4800" dirty="0">
              <a:solidFill>
                <a:prstClr val="white"/>
              </a:solidFill>
            </a:endParaRPr>
          </a:p>
          <a:p>
            <a:pPr algn="just" rtl="1"/>
            <a:r>
              <a:rPr lang="ar-EG" sz="4800" dirty="0">
                <a:solidFill>
                  <a:prstClr val="white"/>
                </a:solidFill>
              </a:rPr>
              <a:t>سبّحوا الربَ </a:t>
            </a:r>
            <a:endParaRPr lang="fr-FR" sz="4800" dirty="0">
              <a:solidFill>
                <a:prstClr val="white"/>
              </a:solidFill>
            </a:endParaRPr>
          </a:p>
          <a:p>
            <a:pPr algn="just" rtl="1"/>
            <a:r>
              <a:rPr lang="ar-EG" sz="4800" dirty="0">
                <a:solidFill>
                  <a:prstClr val="white"/>
                </a:solidFill>
              </a:rPr>
              <a:t>بصوت البوقِ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Dauid</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afws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afjw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oic</a:t>
            </a:r>
            <a:br>
              <a:rPr lang="fr-FR" sz="3600" dirty="0">
                <a:solidFill>
                  <a:prstClr val="white"/>
                </a:solidFill>
                <a:latin typeface="CS Avva Shenouda" pitchFamily="34" charset="0"/>
              </a:rPr>
            </a:b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ou`cmy</a:t>
            </a:r>
            <a:br>
              <a:rPr lang="fr-FR" sz="3600" dirty="0">
                <a:solidFill>
                  <a:prstClr val="white"/>
                </a:solidFill>
                <a:latin typeface="CS Avva Shenouda" pitchFamily="34" charset="0"/>
              </a:rPr>
            </a:br>
            <a:r>
              <a:rPr lang="fr-FR" sz="3600" dirty="0">
                <a:solidFill>
                  <a:prstClr val="white"/>
                </a:solidFill>
                <a:latin typeface="CS Avva Shenouda" pitchFamily="34" charset="0"/>
              </a:rPr>
              <a:t>`</a:t>
            </a:r>
            <a:r>
              <a:rPr lang="fr-FR" sz="3600" dirty="0" err="1">
                <a:solidFill>
                  <a:prstClr val="white"/>
                </a:solidFill>
                <a:latin typeface="CS Avva Shenouda" pitchFamily="34" charset="0"/>
              </a:rPr>
              <a:t>ncalpiggoc</a:t>
            </a:r>
            <a:r>
              <a:rPr lang="fr-FR" sz="3600" dirty="0">
                <a:solidFill>
                  <a:prstClr val="white"/>
                </a:solidFill>
                <a:latin typeface="CS Avva Shenouda" pitchFamily="34" charset="0"/>
              </a:rPr>
              <a:t>.</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David s’écria </a:t>
            </a:r>
          </a:p>
          <a:p>
            <a:pPr algn="ctr"/>
            <a:r>
              <a:rPr lang="fr-FR" sz="3600" b="1" dirty="0">
                <a:solidFill>
                  <a:prstClr val="white"/>
                </a:solidFill>
                <a:latin typeface="Book Antiqua" pitchFamily="18" charset="0"/>
              </a:rPr>
              <a:t>en disant : </a:t>
            </a:r>
          </a:p>
          <a:p>
            <a:pPr algn="ctr"/>
            <a:r>
              <a:rPr lang="fr-FR" sz="3600" b="1" dirty="0">
                <a:solidFill>
                  <a:prstClr val="white"/>
                </a:solidFill>
                <a:latin typeface="Book Antiqua" pitchFamily="18" charset="0"/>
              </a:rPr>
              <a:t>Louez le Seigneur </a:t>
            </a:r>
          </a:p>
          <a:p>
            <a:pPr algn="ctr"/>
            <a:r>
              <a:rPr lang="fr-FR" sz="3600" b="1" dirty="0">
                <a:solidFill>
                  <a:prstClr val="white"/>
                </a:solidFill>
                <a:latin typeface="Book Antiqua" pitchFamily="18" charset="0"/>
              </a:rPr>
              <a:t>par l'éclat du cor.</a:t>
            </a:r>
          </a:p>
        </p:txBody>
      </p:sp>
      <p:sp>
        <p:nvSpPr>
          <p:cNvPr id="4" name="ZoneTexte 3">
            <a:extLst>
              <a:ext uri="{FF2B5EF4-FFF2-40B4-BE49-F238E27FC236}">
                <a16:creationId xmlns:a16="http://schemas.microsoft.com/office/drawing/2014/main" id="{5A1E229E-EDE5-D176-5D55-A34171C113C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B32B7818-FE09-3AD2-F97B-794AC4F67DD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66995055"/>
      </p:ext>
    </p:extLst>
  </p:cSld>
  <p:clrMapOvr>
    <a:masterClrMapping/>
  </p:clrMapOvr>
  <p:transition/>
</p:sld>
</file>

<file path=ppt/slides/slide86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62736" cy="3046988"/>
          </a:xfrm>
          <a:prstGeom prst="rect">
            <a:avLst/>
          </a:prstGeom>
        </p:spPr>
        <p:txBody>
          <a:bodyPr wrap="square">
            <a:spAutoFit/>
          </a:bodyPr>
          <a:lstStyle/>
          <a:p>
            <a:pPr algn="just" rtl="1"/>
            <a:r>
              <a:rPr lang="ar-EG" sz="4800" dirty="0">
                <a:solidFill>
                  <a:prstClr val="white"/>
                </a:solidFill>
              </a:rPr>
              <a:t>مِن أجل هذا نُسَّبِح </a:t>
            </a:r>
            <a:endParaRPr lang="fr-FR" sz="4800" dirty="0">
              <a:solidFill>
                <a:prstClr val="white"/>
              </a:solidFill>
            </a:endParaRPr>
          </a:p>
          <a:p>
            <a:pPr algn="just" rtl="1"/>
            <a:r>
              <a:rPr lang="ar-EG" sz="4800" dirty="0">
                <a:solidFill>
                  <a:prstClr val="white"/>
                </a:solidFill>
              </a:rPr>
              <a:t>ونُمَّجِد </a:t>
            </a:r>
            <a:endParaRPr lang="fr-FR" sz="4800" dirty="0">
              <a:solidFill>
                <a:prstClr val="white"/>
              </a:solidFill>
            </a:endParaRPr>
          </a:p>
          <a:p>
            <a:pPr algn="just" rtl="1"/>
            <a:r>
              <a:rPr lang="ar-EG" sz="4800" dirty="0">
                <a:solidFill>
                  <a:prstClr val="white"/>
                </a:solidFill>
              </a:rPr>
              <a:t>يسوع المسيح </a:t>
            </a:r>
            <a:endParaRPr lang="fr-FR" sz="4800" dirty="0">
              <a:solidFill>
                <a:prstClr val="white"/>
              </a:solidFill>
            </a:endParaRPr>
          </a:p>
          <a:p>
            <a:pPr algn="just" rtl="1"/>
            <a:r>
              <a:rPr lang="ar-EG" sz="4800" dirty="0">
                <a:solidFill>
                  <a:prstClr val="white"/>
                </a:solidFill>
              </a:rPr>
              <a:t>مَلِك المجد </a:t>
            </a:r>
            <a:endParaRPr lang="fr-FR" sz="4800" dirty="0">
              <a:solidFill>
                <a:prstClr val="white"/>
              </a:solidFill>
            </a:endParaRPr>
          </a:p>
        </p:txBody>
      </p:sp>
      <p:sp>
        <p:nvSpPr>
          <p:cNvPr id="6" name="Rectangle 5"/>
          <p:cNvSpPr/>
          <p:nvPr/>
        </p:nvSpPr>
        <p:spPr>
          <a:xfrm>
            <a:off x="457200" y="332657"/>
            <a:ext cx="6070848" cy="1754326"/>
          </a:xfrm>
          <a:prstGeom prst="rect">
            <a:avLst/>
          </a:prstGeom>
        </p:spPr>
        <p:txBody>
          <a:bodyPr wrap="square">
            <a:spAutoFit/>
          </a:bodyPr>
          <a:lstStyle/>
          <a:p>
            <a:pPr algn="just"/>
            <a:r>
              <a:rPr lang="pt-BR" sz="3600" dirty="0">
                <a:solidFill>
                  <a:prstClr val="white"/>
                </a:solidFill>
                <a:latin typeface="CS Avva Shenouda" pitchFamily="34" charset="0"/>
              </a:rPr>
              <a:t>E;be vai marenhwc @ ouoh ten]wou @ `nI=y=c P=,=c @ `pouro `nte `p`wou.</a:t>
            </a:r>
            <a:endParaRPr lang="fr-FR" sz="36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Pour cela nous chantons </a:t>
            </a:r>
          </a:p>
          <a:p>
            <a:pPr algn="ctr"/>
            <a:r>
              <a:rPr lang="fr-FR" sz="3600" b="1" dirty="0">
                <a:solidFill>
                  <a:prstClr val="white"/>
                </a:solidFill>
                <a:latin typeface="Book Antiqua" pitchFamily="18" charset="0"/>
              </a:rPr>
              <a:t>et nous louons </a:t>
            </a:r>
          </a:p>
          <a:p>
            <a:pPr algn="ctr"/>
            <a:r>
              <a:rPr lang="fr-FR" sz="3600" b="1" dirty="0">
                <a:solidFill>
                  <a:prstClr val="white"/>
                </a:solidFill>
                <a:latin typeface="Book Antiqua" pitchFamily="18" charset="0"/>
              </a:rPr>
              <a:t>Jésus-Christ le </a:t>
            </a:r>
          </a:p>
          <a:p>
            <a:pPr algn="ctr"/>
            <a:r>
              <a:rPr lang="fr-FR" sz="3600" b="1" dirty="0">
                <a:solidFill>
                  <a:prstClr val="white"/>
                </a:solidFill>
                <a:latin typeface="Book Antiqua" pitchFamily="18" charset="0"/>
              </a:rPr>
              <a:t>Roi de gloire</a:t>
            </a:r>
          </a:p>
        </p:txBody>
      </p:sp>
      <p:sp>
        <p:nvSpPr>
          <p:cNvPr id="4" name="ZoneTexte 3">
            <a:extLst>
              <a:ext uri="{FF2B5EF4-FFF2-40B4-BE49-F238E27FC236}">
                <a16:creationId xmlns:a16="http://schemas.microsoft.com/office/drawing/2014/main" id="{6B7AFC10-8FDE-0CB4-D2ED-73487249EE4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D1C807C8-719D-5671-91E4-307DC96A197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25480649"/>
      </p:ext>
    </p:extLst>
  </p:cSld>
  <p:clrMapOvr>
    <a:masterClrMapping/>
  </p:clrMapOvr>
  <p:transition/>
</p:sld>
</file>

<file path=ppt/slides/slide8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065505616"/>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878426">
                  <a:extLst>
                    <a:ext uri="{9D8B030D-6E8A-4147-A177-3AD203B41FA5}">
                      <a16:colId xmlns:a16="http://schemas.microsoft.com/office/drawing/2014/main" val="20000"/>
                    </a:ext>
                  </a:extLst>
                </a:gridCol>
                <a:gridCol w="4368730">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29. Et de l’eau, Il put créer</a:t>
                      </a:r>
                    </a:p>
                    <a:p>
                      <a:pPr algn="l"/>
                      <a:r>
                        <a:rPr lang="fr-FR" sz="3200" b="1" kern="1200" dirty="0">
                          <a:solidFill>
                            <a:prstClr val="white"/>
                          </a:solidFill>
                          <a:latin typeface="Book Antiqua" pitchFamily="18" charset="0"/>
                          <a:ea typeface="+mn-ea"/>
                          <a:cs typeface="+mn-cs"/>
                        </a:rPr>
                        <a:t>Feu et terre, de rien formés</a:t>
                      </a:r>
                    </a:p>
                    <a:p>
                      <a:pPr algn="l"/>
                      <a:r>
                        <a:rPr lang="fr-FR" sz="3200" b="1" kern="1200" dirty="0">
                          <a:solidFill>
                            <a:prstClr val="white"/>
                          </a:solidFill>
                          <a:latin typeface="Book Antiqua" pitchFamily="18" charset="0"/>
                          <a:ea typeface="+mn-ea"/>
                          <a:cs typeface="+mn-cs"/>
                        </a:rPr>
                        <a:t>Dieu ô Créateur aimé</a:t>
                      </a:r>
                    </a:p>
                    <a:p>
                      <a:pPr algn="l"/>
                      <a:r>
                        <a:rPr lang="fr-FR" sz="3200" b="1" kern="1200" dirty="0">
                          <a:solidFill>
                            <a:prstClr val="white"/>
                          </a:solidFill>
                          <a:latin typeface="Book Antiqua" pitchFamily="18" charset="0"/>
                          <a:ea typeface="+mn-ea"/>
                          <a:cs typeface="+mn-cs"/>
                        </a:rPr>
                        <a:t>Amen Alléluia</a:t>
                      </a:r>
                    </a:p>
                  </a:txBody>
                  <a:tcPr/>
                </a:tc>
                <a:tc>
                  <a:txBody>
                    <a:bodyPr/>
                    <a:lstStyle/>
                    <a:p>
                      <a:pPr algn="r" rtl="1"/>
                      <a:r>
                        <a:rPr lang="ar-EG" sz="4000" b="0" kern="1200" dirty="0">
                          <a:solidFill>
                            <a:prstClr val="white"/>
                          </a:solidFill>
                          <a:latin typeface="+mn-lt"/>
                          <a:ea typeface="+mn-ea"/>
                          <a:cs typeface="+mn-cs"/>
                        </a:rPr>
                        <a:t>سبحانه خلق من العدمَ</a:t>
                      </a:r>
                    </a:p>
                    <a:p>
                      <a:pPr algn="r" rtl="1"/>
                      <a:r>
                        <a:rPr lang="ar-EG" sz="4000" b="0" kern="1200" dirty="0">
                          <a:solidFill>
                            <a:prstClr val="white"/>
                          </a:solidFill>
                          <a:latin typeface="+mn-lt"/>
                          <a:ea typeface="+mn-ea"/>
                          <a:cs typeface="+mn-cs"/>
                        </a:rPr>
                        <a:t>ناراً وأرضاً صماء</a:t>
                      </a:r>
                    </a:p>
                    <a:p>
                      <a:pPr algn="r" rtl="1"/>
                      <a:r>
                        <a:rPr lang="ar-EG" sz="4000" b="0" kern="1200" dirty="0">
                          <a:solidFill>
                            <a:prstClr val="white"/>
                          </a:solidFill>
                          <a:latin typeface="+mn-lt"/>
                          <a:ea typeface="+mn-ea"/>
                          <a:cs typeface="+mn-cs"/>
                        </a:rPr>
                        <a:t>أوجدها مع</a:t>
                      </a:r>
                      <a:r>
                        <a:rPr lang="ar-EG" sz="4000" b="0" kern="1200" baseline="0" dirty="0">
                          <a:solidFill>
                            <a:prstClr val="white"/>
                          </a:solidFill>
                          <a:latin typeface="+mn-lt"/>
                          <a:ea typeface="+mn-ea"/>
                          <a:cs typeface="+mn-cs"/>
                        </a:rPr>
                        <a:t> الهواء</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30. Nos louanges au Dieu jaloux</a:t>
                      </a:r>
                    </a:p>
                    <a:p>
                      <a:r>
                        <a:rPr lang="fr-FR" sz="3200" b="1" kern="1200" dirty="0">
                          <a:solidFill>
                            <a:prstClr val="white"/>
                          </a:solidFill>
                          <a:latin typeface="Book Antiqua" pitchFamily="18" charset="0"/>
                          <a:ea typeface="+mn-ea"/>
                          <a:cs typeface="+mn-cs"/>
                        </a:rPr>
                        <a:t>Si clément, pardonne tout</a:t>
                      </a:r>
                    </a:p>
                    <a:p>
                      <a:r>
                        <a:rPr lang="fr-FR" sz="3200" b="1" kern="1200" dirty="0">
                          <a:solidFill>
                            <a:prstClr val="white"/>
                          </a:solidFill>
                          <a:latin typeface="Book Antiqua" pitchFamily="18" charset="0"/>
                          <a:ea typeface="+mn-ea"/>
                          <a:cs typeface="+mn-cs"/>
                        </a:rPr>
                        <a:t>Veillera toujours sur nous</a:t>
                      </a:r>
                    </a:p>
                    <a:p>
                      <a:r>
                        <a:rPr lang="fr-FR" sz="3200" b="1" kern="1200" dirty="0">
                          <a:solidFill>
                            <a:prstClr val="white"/>
                          </a:solidFill>
                          <a:latin typeface="Book Antiqua" pitchFamily="18" charset="0"/>
                          <a:ea typeface="+mn-ea"/>
                          <a:cs typeface="+mn-cs"/>
                        </a:rPr>
                        <a:t>Amen Alléluia</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سبحانه رب غيور</a:t>
                      </a:r>
                    </a:p>
                    <a:p>
                      <a:pPr algn="r" rtl="1"/>
                      <a:r>
                        <a:rPr lang="ar-EG" sz="4000" b="0" kern="1200" dirty="0">
                          <a:solidFill>
                            <a:prstClr val="white"/>
                          </a:solidFill>
                          <a:latin typeface="+mn-lt"/>
                          <a:ea typeface="+mn-ea"/>
                          <a:cs typeface="+mn-cs"/>
                        </a:rPr>
                        <a:t>رؤوف رحيم غفور</a:t>
                      </a:r>
                    </a:p>
                    <a:p>
                      <a:pPr algn="r" rtl="1"/>
                      <a:r>
                        <a:rPr lang="ar-EG" sz="4000" b="0" kern="1200" dirty="0">
                          <a:solidFill>
                            <a:prstClr val="white"/>
                          </a:solidFill>
                          <a:latin typeface="+mn-lt"/>
                          <a:ea typeface="+mn-ea"/>
                          <a:cs typeface="+mn-cs"/>
                        </a:rPr>
                        <a:t>على كل فعل ستور</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DD17DCC8-FB43-007B-BD78-5752D499892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`o :</a:t>
            </a:r>
            <a:r>
              <a:rPr lang="fr-FR" sz="1600" dirty="0" err="1">
                <a:solidFill>
                  <a:prstClr val="white"/>
                </a:solidFill>
                <a:latin typeface="CS Avva Shenouda" pitchFamily="34" charset="0"/>
              </a:rPr>
              <a:t>eoc</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02DBA11F-61B4-5A87-271D-C73D852EFB7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55494741"/>
      </p:ext>
    </p:extLst>
  </p:cSld>
  <p:clrMapOvr>
    <a:masterClrMapping/>
  </p:clrMapOvr>
</p:sld>
</file>

<file path=ppt/slides/slide87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السبعة كواكب السائرة </a:t>
            </a:r>
            <a:endParaRPr lang="fr-FR" sz="4800" dirty="0">
              <a:solidFill>
                <a:prstClr val="white"/>
              </a:solidFill>
            </a:endParaRPr>
          </a:p>
          <a:p>
            <a:pPr algn="just" rtl="1"/>
            <a:r>
              <a:rPr lang="ar-EG" sz="4800" dirty="0">
                <a:solidFill>
                  <a:prstClr val="white"/>
                </a:solidFill>
              </a:rPr>
              <a:t>باركي </a:t>
            </a:r>
            <a:r>
              <a:rPr lang="ar-EG" sz="4800" dirty="0" err="1">
                <a:solidFill>
                  <a:prstClr val="white"/>
                </a:solidFill>
              </a:rPr>
              <a:t>إسمه</a:t>
            </a:r>
            <a:r>
              <a:rPr lang="ar-EG" sz="4800" dirty="0">
                <a:solidFill>
                  <a:prstClr val="white"/>
                </a:solidFill>
              </a:rPr>
              <a:t> لأنه  </a:t>
            </a:r>
            <a:endParaRPr lang="fr-FR" sz="4800" dirty="0">
              <a:solidFill>
                <a:prstClr val="white"/>
              </a:solidFill>
            </a:endParaRPr>
          </a:p>
          <a:p>
            <a:pPr algn="just" rtl="1"/>
            <a:r>
              <a:rPr lang="ar-EG" sz="4800" dirty="0">
                <a:solidFill>
                  <a:prstClr val="white"/>
                </a:solidFill>
              </a:rPr>
              <a:t>أمرَ فكانت </a:t>
            </a:r>
            <a:endParaRPr lang="fr-FR" sz="4800" dirty="0">
              <a:solidFill>
                <a:prstClr val="white"/>
              </a:solidFill>
            </a:endParaRPr>
          </a:p>
          <a:p>
            <a:pPr algn="just" rtl="1"/>
            <a:r>
              <a:rPr lang="ar-EG" sz="4800" dirty="0">
                <a:solidFill>
                  <a:prstClr val="white"/>
                </a:solidFill>
              </a:rPr>
              <a:t>إلى كُلِ زمان</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err="1">
                <a:solidFill>
                  <a:prstClr val="white"/>
                </a:solidFill>
                <a:latin typeface="CS Avva Shenouda" pitchFamily="34" charset="0"/>
              </a:rPr>
              <a:t>Sasf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mvwctyr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etkw</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eu`cmou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epefran</a:t>
            </a:r>
            <a:r>
              <a:rPr lang="fr-FR" sz="3600" dirty="0">
                <a:solidFill>
                  <a:prstClr val="white"/>
                </a:solidFill>
                <a:latin typeface="CS Avva Shenouda" pitchFamily="34" charset="0"/>
              </a:rPr>
              <a:t> @ je</a:t>
            </a:r>
            <a:br>
              <a:rPr lang="fr-FR" sz="3600" dirty="0">
                <a:solidFill>
                  <a:prstClr val="white"/>
                </a:solidFill>
                <a:latin typeface="CS Avva Shenouda" pitchFamily="34" charset="0"/>
              </a:rPr>
            </a:br>
            <a:r>
              <a:rPr lang="fr-FR" sz="3600" dirty="0" err="1">
                <a:solidFill>
                  <a:prstClr val="white"/>
                </a:solidFill>
                <a:latin typeface="CS Avva Shenouda" pitchFamily="34" charset="0"/>
              </a:rPr>
              <a:t>afhonhen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auswpi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ncyou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a:t>
            </a: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Les sept planètes en orbite, bénissez son Nom </a:t>
            </a:r>
          </a:p>
          <a:p>
            <a:pPr algn="ctr"/>
            <a:r>
              <a:rPr lang="fr-FR" sz="3600" b="1" dirty="0">
                <a:solidFill>
                  <a:prstClr val="white"/>
                </a:solidFill>
                <a:latin typeface="Book Antiqua" pitchFamily="18" charset="0"/>
              </a:rPr>
              <a:t>car il dit et elle existent </a:t>
            </a:r>
          </a:p>
          <a:p>
            <a:pPr algn="ctr"/>
            <a:r>
              <a:rPr lang="fr-FR" sz="3600" b="1" dirty="0">
                <a:solidFill>
                  <a:prstClr val="white"/>
                </a:solidFill>
                <a:latin typeface="Book Antiqua" pitchFamily="18" charset="0"/>
              </a:rPr>
              <a:t>pour tous les temps.</a:t>
            </a:r>
          </a:p>
        </p:txBody>
      </p:sp>
      <p:sp>
        <p:nvSpPr>
          <p:cNvPr id="4" name="ZoneTexte 3">
            <a:extLst>
              <a:ext uri="{FF2B5EF4-FFF2-40B4-BE49-F238E27FC236}">
                <a16:creationId xmlns:a16="http://schemas.microsoft.com/office/drawing/2014/main" id="{3FA4176D-AAA0-D04D-FA0C-4025A4C9AAB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02AB6ADE-829D-43AC-FDE3-732A3D2E06D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52796845"/>
      </p:ext>
    </p:extLst>
  </p:cSld>
  <p:clrMapOvr>
    <a:masterClrMapping/>
  </p:clrMapOvr>
  <p:transition/>
</p:sld>
</file>

<file path=ppt/slides/slide87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هوذا التنانين </a:t>
            </a:r>
            <a:endParaRPr lang="fr-FR" sz="4800" dirty="0">
              <a:solidFill>
                <a:prstClr val="white"/>
              </a:solidFill>
            </a:endParaRPr>
          </a:p>
          <a:p>
            <a:pPr algn="just" rtl="1"/>
            <a:r>
              <a:rPr lang="ar-EG" sz="4800" dirty="0">
                <a:solidFill>
                  <a:prstClr val="white"/>
                </a:solidFill>
              </a:rPr>
              <a:t>وجميع الأعماق </a:t>
            </a:r>
            <a:endParaRPr lang="fr-FR" sz="4800" dirty="0">
              <a:solidFill>
                <a:prstClr val="white"/>
              </a:solidFill>
            </a:endParaRPr>
          </a:p>
          <a:p>
            <a:pPr algn="just" rtl="1"/>
            <a:r>
              <a:rPr lang="ar-EG" sz="4800" dirty="0">
                <a:solidFill>
                  <a:prstClr val="white"/>
                </a:solidFill>
              </a:rPr>
              <a:t>النار والثلج </a:t>
            </a:r>
            <a:endParaRPr lang="fr-FR" sz="4800" dirty="0">
              <a:solidFill>
                <a:prstClr val="white"/>
              </a:solidFill>
            </a:endParaRPr>
          </a:p>
          <a:p>
            <a:pPr algn="just" rtl="1"/>
            <a:r>
              <a:rPr lang="ar-EG" sz="4800" dirty="0">
                <a:solidFill>
                  <a:prstClr val="white"/>
                </a:solidFill>
              </a:rPr>
              <a:t>يُسبِّحون مَلِكَ الدهور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Yppe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ni`drakwn</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ninoun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 ou`,</a:t>
            </a:r>
            <a:r>
              <a:rPr lang="fr-FR" sz="3600" dirty="0" err="1">
                <a:solidFill>
                  <a:prstClr val="white"/>
                </a:solidFill>
                <a:latin typeface="CS Avva Shenouda" pitchFamily="34" charset="0"/>
              </a:rPr>
              <a:t>rwm</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ou,iwn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euhwc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e`pouro</a:t>
            </a:r>
            <a:br>
              <a:rPr lang="fr-FR" sz="3600" dirty="0">
                <a:solidFill>
                  <a:prstClr val="white"/>
                </a:solidFill>
                <a:latin typeface="CS Avva Shenouda" pitchFamily="34" charset="0"/>
              </a:rPr>
            </a:br>
            <a:r>
              <a:rPr lang="fr-FR" sz="3600" dirty="0">
                <a:solidFill>
                  <a:prstClr val="white"/>
                </a:solidFill>
                <a:latin typeface="CS Avva Shenouda" pitchFamily="34" charset="0"/>
              </a:rPr>
              <a:t>`</a:t>
            </a:r>
            <a:r>
              <a:rPr lang="fr-FR" sz="3600" dirty="0" err="1">
                <a:solidFill>
                  <a:prstClr val="white"/>
                </a:solidFill>
                <a:latin typeface="CS Avva Shenouda" pitchFamily="34" charset="0"/>
              </a:rPr>
              <a:t>nni`ewn</a:t>
            </a:r>
            <a:r>
              <a:rPr lang="fr-FR" sz="3600" dirty="0">
                <a:solidFill>
                  <a:prstClr val="white"/>
                </a:solidFill>
                <a:latin typeface="CS Avva Shenouda" pitchFamily="34" charset="0"/>
              </a:rPr>
              <a:t>.</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Voici les dragons, </a:t>
            </a:r>
          </a:p>
          <a:p>
            <a:pPr algn="ctr"/>
            <a:r>
              <a:rPr lang="fr-FR" sz="3600" b="1" dirty="0">
                <a:solidFill>
                  <a:prstClr val="white"/>
                </a:solidFill>
                <a:latin typeface="Book Antiqua" pitchFamily="18" charset="0"/>
              </a:rPr>
              <a:t>toutes les profondeurs, </a:t>
            </a:r>
          </a:p>
          <a:p>
            <a:pPr algn="ctr"/>
            <a:r>
              <a:rPr lang="fr-FR" sz="3600" b="1" dirty="0">
                <a:solidFill>
                  <a:prstClr val="white"/>
                </a:solidFill>
                <a:latin typeface="Book Antiqua" pitchFamily="18" charset="0"/>
              </a:rPr>
              <a:t>le feu et la neige: </a:t>
            </a:r>
          </a:p>
          <a:p>
            <a:pPr algn="ctr"/>
            <a:r>
              <a:rPr lang="fr-FR" sz="3600" b="1" dirty="0">
                <a:solidFill>
                  <a:prstClr val="white"/>
                </a:solidFill>
                <a:latin typeface="Book Antiqua" pitchFamily="18" charset="0"/>
              </a:rPr>
              <a:t>louent le roi des siècles.</a:t>
            </a:r>
          </a:p>
        </p:txBody>
      </p:sp>
      <p:sp>
        <p:nvSpPr>
          <p:cNvPr id="4" name="ZoneTexte 3">
            <a:extLst>
              <a:ext uri="{FF2B5EF4-FFF2-40B4-BE49-F238E27FC236}">
                <a16:creationId xmlns:a16="http://schemas.microsoft.com/office/drawing/2014/main" id="{F8546BA0-D98A-C2DC-9A13-F206BAB189B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A052A6DF-185A-CFF5-7A95-CF41F527264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09442377"/>
      </p:ext>
    </p:extLst>
  </p:cSld>
  <p:clrMapOvr>
    <a:masterClrMapping/>
  </p:clrMapOvr>
  <p:transition/>
</p:sld>
</file>

<file path=ppt/slides/slide87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err="1">
                <a:solidFill>
                  <a:prstClr val="white"/>
                </a:solidFill>
              </a:rPr>
              <a:t>إجتمعوا</a:t>
            </a:r>
            <a:r>
              <a:rPr lang="ar-EG" sz="4800" dirty="0">
                <a:solidFill>
                  <a:prstClr val="white"/>
                </a:solidFill>
              </a:rPr>
              <a:t> معي اليوم </a:t>
            </a:r>
            <a:endParaRPr lang="fr-FR" sz="4800" dirty="0">
              <a:solidFill>
                <a:prstClr val="white"/>
              </a:solidFill>
            </a:endParaRPr>
          </a:p>
          <a:p>
            <a:pPr algn="just" rtl="1"/>
            <a:r>
              <a:rPr lang="ar-EG" sz="4800" dirty="0">
                <a:solidFill>
                  <a:prstClr val="white"/>
                </a:solidFill>
              </a:rPr>
              <a:t>أيها المسيحيون </a:t>
            </a:r>
            <a:endParaRPr lang="fr-FR" sz="4800" dirty="0">
              <a:solidFill>
                <a:prstClr val="white"/>
              </a:solidFill>
            </a:endParaRPr>
          </a:p>
          <a:p>
            <a:pPr algn="just" rtl="1"/>
            <a:r>
              <a:rPr lang="ar-EG" sz="4800" dirty="0">
                <a:solidFill>
                  <a:prstClr val="white"/>
                </a:solidFill>
              </a:rPr>
              <a:t>لكي نُبارِك </a:t>
            </a:r>
            <a:endParaRPr lang="fr-FR" sz="4800" dirty="0">
              <a:solidFill>
                <a:prstClr val="white"/>
              </a:solidFill>
            </a:endParaRPr>
          </a:p>
          <a:p>
            <a:pPr algn="just" rtl="1"/>
            <a:r>
              <a:rPr lang="ar-EG" sz="4800" dirty="0">
                <a:solidFill>
                  <a:prstClr val="white"/>
                </a:solidFill>
              </a:rPr>
              <a:t>ربنا يسوع المسيح </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nemyi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mvoou</a:t>
            </a:r>
            <a:r>
              <a:rPr lang="fr-FR" sz="3600" dirty="0">
                <a:solidFill>
                  <a:prstClr val="white"/>
                </a:solidFill>
                <a:latin typeface="CS Avva Shenouda" pitchFamily="34" charset="0"/>
              </a:rPr>
              <a:t>  @ `w ni`,</a:t>
            </a:r>
            <a:r>
              <a:rPr lang="fr-FR" sz="3600" dirty="0" err="1">
                <a:solidFill>
                  <a:prstClr val="white"/>
                </a:solidFill>
                <a:latin typeface="CS Avva Shenouda" pitchFamily="34" charset="0"/>
              </a:rPr>
              <a:t>ricti`anoc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hina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nten</a:t>
            </a:r>
            <a:br>
              <a:rPr lang="fr-FR" sz="3600" dirty="0">
                <a:solidFill>
                  <a:prstClr val="white"/>
                </a:solidFill>
                <a:latin typeface="CS Avva Shenouda" pitchFamily="34" charset="0"/>
              </a:rPr>
            </a:br>
            <a:r>
              <a:rPr lang="fr-FR" sz="3600" dirty="0">
                <a:solidFill>
                  <a:prstClr val="white"/>
                </a:solidFill>
                <a:latin typeface="CS Avva Shenouda" pitchFamily="34" charset="0"/>
              </a:rPr>
              <a:t>`</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mPen</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oic</a:t>
            </a:r>
            <a:r>
              <a:rPr lang="fr-FR" sz="3600" dirty="0">
                <a:solidFill>
                  <a:prstClr val="white"/>
                </a:solidFill>
                <a:latin typeface="CS Avva Shenouda" pitchFamily="34" charset="0"/>
              </a:rPr>
              <a:t>  I=y=c P=,=c.</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Réunissez-vous avec moi </a:t>
            </a:r>
          </a:p>
          <a:p>
            <a:pPr algn="ctr"/>
            <a:r>
              <a:rPr lang="fr-FR" sz="3600" b="1" dirty="0">
                <a:solidFill>
                  <a:prstClr val="white"/>
                </a:solidFill>
                <a:latin typeface="Book Antiqua" pitchFamily="18" charset="0"/>
              </a:rPr>
              <a:t>en ce jour vous les chrétiens, </a:t>
            </a:r>
          </a:p>
          <a:p>
            <a:pPr algn="ctr"/>
            <a:r>
              <a:rPr lang="fr-FR" sz="3600" b="1" dirty="0">
                <a:solidFill>
                  <a:prstClr val="white"/>
                </a:solidFill>
                <a:latin typeface="Book Antiqua" pitchFamily="18" charset="0"/>
              </a:rPr>
              <a:t>pour bénir notre </a:t>
            </a:r>
          </a:p>
          <a:p>
            <a:pPr algn="ctr"/>
            <a:r>
              <a:rPr lang="fr-FR" sz="3600" b="1" dirty="0">
                <a:solidFill>
                  <a:prstClr val="white"/>
                </a:solidFill>
                <a:latin typeface="Book Antiqua" pitchFamily="18" charset="0"/>
              </a:rPr>
              <a:t>Seigneur Jésus-Christ.</a:t>
            </a:r>
          </a:p>
        </p:txBody>
      </p:sp>
      <p:sp>
        <p:nvSpPr>
          <p:cNvPr id="4" name="ZoneTexte 3">
            <a:extLst>
              <a:ext uri="{FF2B5EF4-FFF2-40B4-BE49-F238E27FC236}">
                <a16:creationId xmlns:a16="http://schemas.microsoft.com/office/drawing/2014/main" id="{BB29D075-BFA5-F170-6F87-7467745ECCE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98A02F37-8D4E-748E-5150-97AF9E766B3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15115473"/>
      </p:ext>
    </p:extLst>
  </p:cSld>
  <p:clrMapOvr>
    <a:masterClrMapping/>
  </p:clrMapOvr>
  <p:transition/>
</p:sld>
</file>

<file path=ppt/slides/slide87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يسوع المسيح إلهنا </a:t>
            </a:r>
            <a:endParaRPr lang="fr-FR" sz="4800" dirty="0">
              <a:solidFill>
                <a:prstClr val="white"/>
              </a:solidFill>
            </a:endParaRPr>
          </a:p>
          <a:p>
            <a:pPr algn="just" rtl="1"/>
            <a:r>
              <a:rPr lang="ar-EG" sz="4800" dirty="0">
                <a:solidFill>
                  <a:prstClr val="white"/>
                </a:solidFill>
              </a:rPr>
              <a:t>الغير </a:t>
            </a:r>
            <a:r>
              <a:rPr lang="ar-EG" sz="4800" dirty="0" err="1">
                <a:solidFill>
                  <a:prstClr val="white"/>
                </a:solidFill>
              </a:rPr>
              <a:t>المحُوَى</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جاء مِن أجل خلاصنا </a:t>
            </a:r>
            <a:endParaRPr lang="fr-FR" sz="4800" dirty="0">
              <a:solidFill>
                <a:prstClr val="white"/>
              </a:solidFill>
            </a:endParaRPr>
          </a:p>
          <a:p>
            <a:pPr algn="just" rtl="1"/>
            <a:r>
              <a:rPr lang="ar-EG" sz="4800" dirty="0">
                <a:solidFill>
                  <a:prstClr val="white"/>
                </a:solidFill>
              </a:rPr>
              <a:t>مِن قِبَل صلاحِه</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pt-BR" sz="3600" dirty="0">
                <a:solidFill>
                  <a:prstClr val="white"/>
                </a:solidFill>
                <a:latin typeface="CS Avva Shenouda" pitchFamily="34" charset="0"/>
              </a:rPr>
              <a:t>I=y=c P=,=c Pennou] @ pi`a- ,writoc @ af`i e;be pencw] @ hiten tefmet,ryctoc. </a:t>
            </a:r>
            <a:endParaRPr lang="fr-FR" sz="36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Jésus-Christ notre Seigneur, l'illimité, est venu </a:t>
            </a:r>
          </a:p>
          <a:p>
            <a:pPr algn="ctr"/>
            <a:r>
              <a:rPr lang="fr-FR" sz="3600" b="1" dirty="0">
                <a:solidFill>
                  <a:prstClr val="white"/>
                </a:solidFill>
                <a:latin typeface="Book Antiqua" pitchFamily="18" charset="0"/>
              </a:rPr>
              <a:t>pour notre salut </a:t>
            </a:r>
          </a:p>
          <a:p>
            <a:pPr algn="ctr"/>
            <a:r>
              <a:rPr lang="fr-FR" sz="3600" b="1" dirty="0">
                <a:solidFill>
                  <a:prstClr val="white"/>
                </a:solidFill>
                <a:latin typeface="Book Antiqua" pitchFamily="18" charset="0"/>
              </a:rPr>
              <a:t>selon sa bonté.</a:t>
            </a:r>
          </a:p>
        </p:txBody>
      </p:sp>
      <p:sp>
        <p:nvSpPr>
          <p:cNvPr id="4" name="ZoneTexte 3">
            <a:extLst>
              <a:ext uri="{FF2B5EF4-FFF2-40B4-BE49-F238E27FC236}">
                <a16:creationId xmlns:a16="http://schemas.microsoft.com/office/drawing/2014/main" id="{8B45AF7D-8CF4-DF14-E7FB-C501B9346D8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DB54972D-C046-4A56-6B08-691ED40CB26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30025906"/>
      </p:ext>
    </p:extLst>
  </p:cSld>
  <p:clrMapOvr>
    <a:masterClrMapping/>
  </p:clrMapOvr>
  <p:transition/>
</p:sld>
</file>

<file path=ppt/slides/slide87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وأيضاً أنشدوا للرب </a:t>
            </a:r>
            <a:endParaRPr lang="fr-FR" sz="4800" dirty="0">
              <a:solidFill>
                <a:prstClr val="white"/>
              </a:solidFill>
            </a:endParaRPr>
          </a:p>
          <a:p>
            <a:pPr algn="just" rtl="1"/>
            <a:r>
              <a:rPr lang="ar-EG" sz="4800" dirty="0">
                <a:solidFill>
                  <a:prstClr val="white"/>
                </a:solidFill>
              </a:rPr>
              <a:t>نشيداً جديداً </a:t>
            </a:r>
            <a:endParaRPr lang="fr-FR" sz="4800" dirty="0">
              <a:solidFill>
                <a:prstClr val="white"/>
              </a:solidFill>
            </a:endParaRPr>
          </a:p>
          <a:p>
            <a:pPr algn="just" rtl="1"/>
            <a:r>
              <a:rPr lang="ar-EG" sz="4800" dirty="0">
                <a:solidFill>
                  <a:prstClr val="white"/>
                </a:solidFill>
              </a:rPr>
              <a:t>حَدِّثوا بمجدهِ </a:t>
            </a:r>
            <a:endParaRPr lang="fr-FR" sz="4800" dirty="0">
              <a:solidFill>
                <a:prstClr val="white"/>
              </a:solidFill>
            </a:endParaRPr>
          </a:p>
          <a:p>
            <a:pPr algn="just" rtl="1"/>
            <a:r>
              <a:rPr lang="ar-EG" sz="4800" dirty="0">
                <a:solidFill>
                  <a:prstClr val="white"/>
                </a:solidFill>
              </a:rPr>
              <a:t>وعجائبهِ</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palin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jw</a:t>
            </a:r>
            <a:r>
              <a:rPr lang="fr-FR" sz="3600" dirty="0">
                <a:solidFill>
                  <a:prstClr val="white"/>
                </a:solidFill>
                <a:latin typeface="CS Avva Shenouda" pitchFamily="34" charset="0"/>
              </a:rPr>
              <a:t> `m`P[</a:t>
            </a:r>
            <a:r>
              <a:rPr lang="fr-FR" sz="3600" dirty="0" err="1">
                <a:solidFill>
                  <a:prstClr val="white"/>
                </a:solidFill>
                <a:latin typeface="CS Avva Shenouda" pitchFamily="34" charset="0"/>
              </a:rPr>
              <a:t>oic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oujw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mberi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caji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mpefwou</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nef`svyri</a:t>
            </a:r>
            <a:r>
              <a:rPr lang="fr-FR" sz="3600" dirty="0">
                <a:solidFill>
                  <a:prstClr val="white"/>
                </a:solidFill>
                <a:latin typeface="CS Avva Shenouda" pitchFamily="34" charset="0"/>
              </a:rPr>
              <a:t> </a:t>
            </a: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Et aussi chantez pour Dieu: </a:t>
            </a:r>
          </a:p>
          <a:p>
            <a:pPr algn="ctr"/>
            <a:r>
              <a:rPr lang="fr-FR" sz="3600" b="1" dirty="0">
                <a:solidFill>
                  <a:prstClr val="white"/>
                </a:solidFill>
                <a:latin typeface="Book Antiqua" pitchFamily="18" charset="0"/>
              </a:rPr>
              <a:t>un chant nouveau, </a:t>
            </a:r>
          </a:p>
          <a:p>
            <a:pPr algn="ctr"/>
            <a:r>
              <a:rPr lang="fr-FR" sz="3600" b="1" dirty="0">
                <a:solidFill>
                  <a:prstClr val="white"/>
                </a:solidFill>
                <a:latin typeface="Book Antiqua" pitchFamily="18" charset="0"/>
              </a:rPr>
              <a:t>témoignez de sa gloire </a:t>
            </a:r>
          </a:p>
          <a:p>
            <a:pPr algn="ctr"/>
            <a:r>
              <a:rPr lang="fr-FR" sz="3600" b="1" dirty="0">
                <a:solidFill>
                  <a:prstClr val="white"/>
                </a:solidFill>
                <a:latin typeface="Book Antiqua" pitchFamily="18" charset="0"/>
              </a:rPr>
              <a:t>et de ses merveilles.</a:t>
            </a:r>
          </a:p>
        </p:txBody>
      </p:sp>
      <p:sp>
        <p:nvSpPr>
          <p:cNvPr id="4" name="ZoneTexte 3">
            <a:extLst>
              <a:ext uri="{FF2B5EF4-FFF2-40B4-BE49-F238E27FC236}">
                <a16:creationId xmlns:a16="http://schemas.microsoft.com/office/drawing/2014/main" id="{13EAFE56-79D9-FF97-B08B-F05710304DF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DF765689-0C58-3E5F-4DB0-453E9E7F534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88698400"/>
      </p:ext>
    </p:extLst>
  </p:cSld>
  <p:clrMapOvr>
    <a:masterClrMapping/>
  </p:clrMapOvr>
  <p:transition/>
</p:sld>
</file>

<file path=ppt/slides/slide87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وأيضاً في </a:t>
            </a:r>
            <a:r>
              <a:rPr lang="ar-EG" sz="4800" dirty="0" err="1">
                <a:solidFill>
                  <a:prstClr val="white"/>
                </a:solidFill>
              </a:rPr>
              <a:t>الأعالي</a:t>
            </a:r>
            <a:r>
              <a:rPr lang="ar-EG" sz="4800" dirty="0">
                <a:solidFill>
                  <a:prstClr val="white"/>
                </a:solidFill>
              </a:rPr>
              <a:t> </a:t>
            </a:r>
            <a:endParaRPr lang="fr-FR" sz="4800" dirty="0">
              <a:solidFill>
                <a:prstClr val="white"/>
              </a:solidFill>
            </a:endParaRPr>
          </a:p>
          <a:p>
            <a:pPr algn="just" rtl="1"/>
            <a:r>
              <a:rPr lang="ar-EG" sz="4800" dirty="0" err="1">
                <a:solidFill>
                  <a:prstClr val="white"/>
                </a:solidFill>
              </a:rPr>
              <a:t>سبِّحوه</a:t>
            </a:r>
            <a:r>
              <a:rPr lang="ar-EG" sz="4800" dirty="0">
                <a:solidFill>
                  <a:prstClr val="white"/>
                </a:solidFill>
              </a:rPr>
              <a:t> ومجِّدوه </a:t>
            </a:r>
            <a:endParaRPr lang="fr-FR" sz="4800" dirty="0">
              <a:solidFill>
                <a:prstClr val="white"/>
              </a:solidFill>
            </a:endParaRPr>
          </a:p>
          <a:p>
            <a:pPr algn="just" rtl="1"/>
            <a:r>
              <a:rPr lang="ar-EG" sz="4800" dirty="0">
                <a:solidFill>
                  <a:prstClr val="white"/>
                </a:solidFill>
              </a:rPr>
              <a:t>أيها الملائكة </a:t>
            </a:r>
            <a:endParaRPr lang="fr-FR" sz="4800" dirty="0">
              <a:solidFill>
                <a:prstClr val="white"/>
              </a:solidFill>
            </a:endParaRPr>
          </a:p>
          <a:p>
            <a:pPr algn="just" rtl="1"/>
            <a:r>
              <a:rPr lang="ar-EG" sz="4800" dirty="0">
                <a:solidFill>
                  <a:prstClr val="white"/>
                </a:solidFill>
              </a:rPr>
              <a:t>القيام حوله</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Loipon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nyets</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oci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naf</a:t>
            </a:r>
            <a:r>
              <a:rPr lang="fr-FR" sz="3600" dirty="0">
                <a:solidFill>
                  <a:prstClr val="white"/>
                </a:solidFill>
                <a:latin typeface="CS Avva Shenouda" pitchFamily="34" charset="0"/>
              </a:rPr>
              <a:t> @ `w </a:t>
            </a:r>
            <a:r>
              <a:rPr lang="fr-FR" sz="3600" dirty="0" err="1">
                <a:solidFill>
                  <a:prstClr val="white"/>
                </a:solidFill>
                <a:latin typeface="CS Avva Shenouda" pitchFamily="34" charset="0"/>
              </a:rPr>
              <a:t>niaggeloc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nyetohi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eratou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nahraf</a:t>
            </a:r>
            <a:r>
              <a:rPr lang="fr-FR" sz="3600" dirty="0">
                <a:solidFill>
                  <a:prstClr val="white"/>
                </a:solidFill>
                <a:latin typeface="CS Avva Shenouda" pitchFamily="34" charset="0"/>
              </a:rPr>
              <a:t>.</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Et aussi au plus haut des cieux </a:t>
            </a:r>
          </a:p>
          <a:p>
            <a:pPr algn="ctr"/>
            <a:r>
              <a:rPr lang="fr-FR" sz="3600" b="1" dirty="0">
                <a:solidFill>
                  <a:prstClr val="white"/>
                </a:solidFill>
                <a:latin typeface="Book Antiqua" pitchFamily="18" charset="0"/>
              </a:rPr>
              <a:t>louez-le, glorifiez-le, </a:t>
            </a:r>
          </a:p>
          <a:p>
            <a:pPr algn="ctr"/>
            <a:r>
              <a:rPr lang="fr-FR" sz="3600" b="1" dirty="0">
                <a:solidFill>
                  <a:prstClr val="white"/>
                </a:solidFill>
                <a:latin typeface="Book Antiqua" pitchFamily="18" charset="0"/>
              </a:rPr>
              <a:t>vous les anges qui </a:t>
            </a:r>
          </a:p>
          <a:p>
            <a:pPr algn="ctr"/>
            <a:r>
              <a:rPr lang="fr-FR" sz="3600" b="1" dirty="0">
                <a:solidFill>
                  <a:prstClr val="white"/>
                </a:solidFill>
                <a:latin typeface="Book Antiqua" pitchFamily="18" charset="0"/>
              </a:rPr>
              <a:t>se tiennent autour de Lui.</a:t>
            </a:r>
          </a:p>
        </p:txBody>
      </p:sp>
      <p:sp>
        <p:nvSpPr>
          <p:cNvPr id="4" name="ZoneTexte 3">
            <a:extLst>
              <a:ext uri="{FF2B5EF4-FFF2-40B4-BE49-F238E27FC236}">
                <a16:creationId xmlns:a16="http://schemas.microsoft.com/office/drawing/2014/main" id="{0C7EBAC7-F515-750C-2D82-FFD88DB6EEE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E26A6583-BE8B-57E3-7FEF-A2CF42E396E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70771414"/>
      </p:ext>
    </p:extLst>
  </p:cSld>
  <p:clrMapOvr>
    <a:masterClrMapping/>
  </p:clrMapOvr>
  <p:transition/>
</p:sld>
</file>

<file path=ppt/slides/slide87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أعطنا نصيباً </a:t>
            </a:r>
            <a:endParaRPr lang="fr-FR" sz="4800" dirty="0">
              <a:solidFill>
                <a:prstClr val="white"/>
              </a:solidFill>
            </a:endParaRPr>
          </a:p>
          <a:p>
            <a:pPr algn="just" rtl="1"/>
            <a:r>
              <a:rPr lang="ar-EG" sz="4800" dirty="0">
                <a:solidFill>
                  <a:prstClr val="white"/>
                </a:solidFill>
              </a:rPr>
              <a:t>في ملكوتِكَ </a:t>
            </a:r>
            <a:endParaRPr lang="fr-FR" sz="4800" dirty="0">
              <a:solidFill>
                <a:prstClr val="white"/>
              </a:solidFill>
            </a:endParaRPr>
          </a:p>
          <a:p>
            <a:pPr algn="just" rtl="1"/>
            <a:r>
              <a:rPr lang="ar-EG" sz="4800" dirty="0">
                <a:solidFill>
                  <a:prstClr val="white"/>
                </a:solidFill>
              </a:rPr>
              <a:t>مِن أجل العذراء </a:t>
            </a:r>
            <a:endParaRPr lang="fr-FR" sz="4800" dirty="0">
              <a:solidFill>
                <a:prstClr val="white"/>
              </a:solidFill>
            </a:endParaRPr>
          </a:p>
          <a:p>
            <a:pPr algn="just" rtl="1"/>
            <a:r>
              <a:rPr lang="ar-EG" sz="4800" dirty="0">
                <a:solidFill>
                  <a:prstClr val="white"/>
                </a:solidFill>
              </a:rPr>
              <a:t>مريم الملكة</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fr-FR" sz="3600" dirty="0">
                <a:solidFill>
                  <a:prstClr val="white"/>
                </a:solidFill>
                <a:latin typeface="CS Avva Shenouda" pitchFamily="34" charset="0"/>
              </a:rPr>
              <a:t>¿ Moi nan `</a:t>
            </a:r>
            <a:r>
              <a:rPr lang="fr-FR" sz="3600" dirty="0" err="1">
                <a:solidFill>
                  <a:prstClr val="white"/>
                </a:solidFill>
                <a:latin typeface="CS Avva Shenouda" pitchFamily="34" charset="0"/>
              </a:rPr>
              <a:t>noumeroc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tekmetouro</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e;be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Mari`a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ourw</a:t>
            </a:r>
            <a:r>
              <a:rPr lang="fr-FR" sz="3600" dirty="0">
                <a:solidFill>
                  <a:prstClr val="white"/>
                </a:solidFill>
                <a:latin typeface="CS Avva Shenouda" pitchFamily="34" charset="0"/>
              </a:rPr>
              <a:t> .</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Donne-nous une part </a:t>
            </a:r>
          </a:p>
          <a:p>
            <a:pPr algn="ctr"/>
            <a:r>
              <a:rPr lang="fr-FR" sz="3600" b="1" dirty="0">
                <a:solidFill>
                  <a:prstClr val="white"/>
                </a:solidFill>
                <a:latin typeface="Book Antiqua" pitchFamily="18" charset="0"/>
              </a:rPr>
              <a:t>à ton Royaume </a:t>
            </a:r>
          </a:p>
          <a:p>
            <a:pPr algn="ctr"/>
            <a:r>
              <a:rPr lang="fr-FR" sz="3600" b="1" dirty="0">
                <a:solidFill>
                  <a:prstClr val="white"/>
                </a:solidFill>
                <a:latin typeface="Book Antiqua" pitchFamily="18" charset="0"/>
              </a:rPr>
              <a:t>par les prières de </a:t>
            </a:r>
          </a:p>
          <a:p>
            <a:pPr algn="ctr"/>
            <a:r>
              <a:rPr lang="fr-FR" sz="3600" b="1" dirty="0">
                <a:solidFill>
                  <a:prstClr val="white"/>
                </a:solidFill>
                <a:latin typeface="Book Antiqua" pitchFamily="18" charset="0"/>
              </a:rPr>
              <a:t>la vierge, la reine Marie</a:t>
            </a:r>
          </a:p>
        </p:txBody>
      </p:sp>
      <p:sp>
        <p:nvSpPr>
          <p:cNvPr id="4" name="ZoneTexte 3">
            <a:extLst>
              <a:ext uri="{FF2B5EF4-FFF2-40B4-BE49-F238E27FC236}">
                <a16:creationId xmlns:a16="http://schemas.microsoft.com/office/drawing/2014/main" id="{4BAA1189-CA04-3F96-2E06-0E38F07D650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2118E459-74ED-DD5A-B79D-EEDBF436202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77939780"/>
      </p:ext>
    </p:extLst>
  </p:cSld>
  <p:clrMapOvr>
    <a:masterClrMapping/>
  </p:clrMapOvr>
  <p:transition/>
</p:sld>
</file>

<file path=ppt/slides/slide87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مَن </a:t>
            </a:r>
            <a:r>
              <a:rPr lang="ar-EG" sz="4800" dirty="0" err="1">
                <a:solidFill>
                  <a:prstClr val="white"/>
                </a:solidFill>
              </a:rPr>
              <a:t>يُشهبكَ</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في</a:t>
            </a:r>
            <a:r>
              <a:rPr lang="fr-FR" sz="4800" dirty="0">
                <a:solidFill>
                  <a:prstClr val="white"/>
                </a:solidFill>
              </a:rPr>
              <a:t> </a:t>
            </a:r>
            <a:r>
              <a:rPr lang="ar-EG" sz="4800" dirty="0">
                <a:solidFill>
                  <a:prstClr val="white"/>
                </a:solidFill>
              </a:rPr>
              <a:t>الآلهة </a:t>
            </a:r>
            <a:r>
              <a:rPr lang="ar-EG" sz="4800" dirty="0" err="1">
                <a:solidFill>
                  <a:prstClr val="white"/>
                </a:solidFill>
              </a:rPr>
              <a:t>يارب</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فلنُسَّبِحكَ </a:t>
            </a:r>
            <a:endParaRPr lang="fr-FR" sz="4800" dirty="0">
              <a:solidFill>
                <a:prstClr val="white"/>
              </a:solidFill>
            </a:endParaRPr>
          </a:p>
          <a:p>
            <a:pPr algn="just" rtl="1"/>
            <a:r>
              <a:rPr lang="ar-EG" sz="4800" dirty="0">
                <a:solidFill>
                  <a:prstClr val="white"/>
                </a:solidFill>
              </a:rPr>
              <a:t>مع ملائكِتكَ</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pt-BR" sz="3600" dirty="0">
                <a:solidFill>
                  <a:prstClr val="white"/>
                </a:solidFill>
                <a:latin typeface="CS Avva Shenouda" pitchFamily="34" charset="0"/>
              </a:rPr>
              <a:t>Nim et`oni `mmok @ qen    ninou] `P[oic  @ marenhwc  `erok  @   nem nekaggeloc</a:t>
            </a:r>
            <a:endParaRPr lang="fr-FR" sz="36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Qui est comme toi </a:t>
            </a:r>
          </a:p>
          <a:p>
            <a:pPr algn="ctr"/>
            <a:r>
              <a:rPr lang="fr-FR" sz="3600" b="1" dirty="0">
                <a:solidFill>
                  <a:prstClr val="white"/>
                </a:solidFill>
                <a:latin typeface="Book Antiqua" pitchFamily="18" charset="0"/>
              </a:rPr>
              <a:t>parmi les dieux Seigneur, </a:t>
            </a:r>
          </a:p>
          <a:p>
            <a:pPr algn="ctr"/>
            <a:r>
              <a:rPr lang="fr-FR" sz="3600" b="1" dirty="0">
                <a:solidFill>
                  <a:prstClr val="white"/>
                </a:solidFill>
                <a:latin typeface="Book Antiqua" pitchFamily="18" charset="0"/>
              </a:rPr>
              <a:t>ainsi nous te louons </a:t>
            </a:r>
          </a:p>
          <a:p>
            <a:pPr algn="ctr"/>
            <a:r>
              <a:rPr lang="fr-FR" sz="3600" b="1" dirty="0">
                <a:solidFill>
                  <a:prstClr val="white"/>
                </a:solidFill>
                <a:latin typeface="Book Antiqua" pitchFamily="18" charset="0"/>
              </a:rPr>
              <a:t>avec tes anges.</a:t>
            </a:r>
          </a:p>
        </p:txBody>
      </p:sp>
      <p:sp>
        <p:nvSpPr>
          <p:cNvPr id="4" name="ZoneTexte 3">
            <a:extLst>
              <a:ext uri="{FF2B5EF4-FFF2-40B4-BE49-F238E27FC236}">
                <a16:creationId xmlns:a16="http://schemas.microsoft.com/office/drawing/2014/main" id="{87173949-E902-CB89-3F81-494EA04196C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33901C1C-2719-A539-204F-B4976045361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35149080"/>
      </p:ext>
    </p:extLst>
  </p:cSld>
  <p:clrMapOvr>
    <a:masterClrMapping/>
  </p:clrMapOvr>
  <p:transition/>
</p:sld>
</file>

<file path=ppt/slides/slide87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تباركتَ بالحقيقة </a:t>
            </a:r>
            <a:endParaRPr lang="fr-FR" sz="4800" dirty="0">
              <a:solidFill>
                <a:prstClr val="white"/>
              </a:solidFill>
            </a:endParaRPr>
          </a:p>
          <a:p>
            <a:pPr algn="just" rtl="1"/>
            <a:r>
              <a:rPr lang="ar-EG" sz="4800" dirty="0">
                <a:solidFill>
                  <a:prstClr val="white"/>
                </a:solidFill>
              </a:rPr>
              <a:t>أيها الأزلي </a:t>
            </a:r>
            <a:endParaRPr lang="fr-FR" sz="4800" dirty="0">
              <a:solidFill>
                <a:prstClr val="white"/>
              </a:solidFill>
            </a:endParaRPr>
          </a:p>
          <a:p>
            <a:pPr algn="just" rtl="1"/>
            <a:r>
              <a:rPr lang="ar-EG" sz="4800" dirty="0">
                <a:solidFill>
                  <a:prstClr val="white"/>
                </a:solidFill>
              </a:rPr>
              <a:t>لأنه يليق   بكَ </a:t>
            </a:r>
            <a:endParaRPr lang="fr-FR" sz="4800" dirty="0">
              <a:solidFill>
                <a:prstClr val="white"/>
              </a:solidFill>
            </a:endParaRPr>
          </a:p>
          <a:p>
            <a:pPr algn="just" rtl="1"/>
            <a:r>
              <a:rPr lang="ar-EG" sz="4800" dirty="0">
                <a:solidFill>
                  <a:prstClr val="white"/>
                </a:solidFill>
              </a:rPr>
              <a:t>النشيد في صهيون</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fr-FR" sz="3600" dirty="0" err="1">
                <a:solidFill>
                  <a:prstClr val="white"/>
                </a:solidFill>
                <a:latin typeface="CS Avva Shenouda" pitchFamily="34" charset="0"/>
              </a:rPr>
              <a:t>X`cmarwout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aly;oc</a:t>
            </a:r>
            <a:r>
              <a:rPr lang="fr-FR" sz="3600" dirty="0">
                <a:solidFill>
                  <a:prstClr val="white"/>
                </a:solidFill>
                <a:latin typeface="CS Avva Shenouda" pitchFamily="34" charset="0"/>
              </a:rPr>
              <a:t> @ `w </a:t>
            </a:r>
            <a:r>
              <a:rPr lang="fr-FR" sz="3600" dirty="0" err="1">
                <a:solidFill>
                  <a:prstClr val="white"/>
                </a:solidFill>
                <a:latin typeface="CS Avva Shenouda" pitchFamily="34" charset="0"/>
              </a:rPr>
              <a:t>pi`ewnion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efer`prepi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nak</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pijw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Ciwn</a:t>
            </a:r>
            <a:r>
              <a:rPr lang="fr-FR" sz="3600" dirty="0">
                <a:solidFill>
                  <a:prstClr val="white"/>
                </a:solidFill>
                <a:latin typeface="CS Avva Shenouda" pitchFamily="34" charset="0"/>
              </a:rPr>
              <a:t> .</a:t>
            </a: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Tu es béni en vérité, </a:t>
            </a:r>
          </a:p>
          <a:p>
            <a:pPr algn="ctr"/>
            <a:r>
              <a:rPr lang="fr-FR" sz="3600" b="1" dirty="0">
                <a:solidFill>
                  <a:prstClr val="white"/>
                </a:solidFill>
                <a:latin typeface="Book Antiqua" pitchFamily="18" charset="0"/>
              </a:rPr>
              <a:t>toi qui n'a pas de début, </a:t>
            </a:r>
          </a:p>
          <a:p>
            <a:pPr algn="ctr"/>
            <a:r>
              <a:rPr lang="fr-FR" sz="3600" b="1" dirty="0">
                <a:solidFill>
                  <a:prstClr val="white"/>
                </a:solidFill>
                <a:latin typeface="Book Antiqua" pitchFamily="18" charset="0"/>
              </a:rPr>
              <a:t>car tu mérites </a:t>
            </a:r>
          </a:p>
          <a:p>
            <a:pPr algn="ctr"/>
            <a:r>
              <a:rPr lang="fr-FR" sz="3600" b="1" dirty="0">
                <a:solidFill>
                  <a:prstClr val="white"/>
                </a:solidFill>
                <a:latin typeface="Book Antiqua" pitchFamily="18" charset="0"/>
              </a:rPr>
              <a:t>des louanges dans Sion.</a:t>
            </a:r>
          </a:p>
        </p:txBody>
      </p:sp>
      <p:sp>
        <p:nvSpPr>
          <p:cNvPr id="4" name="ZoneTexte 3">
            <a:extLst>
              <a:ext uri="{FF2B5EF4-FFF2-40B4-BE49-F238E27FC236}">
                <a16:creationId xmlns:a16="http://schemas.microsoft.com/office/drawing/2014/main" id="{2D53209C-935E-B89B-A6CE-1AA43DD6FDF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A8F2A909-FE92-8722-3764-0CFBD7FB716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14425528"/>
      </p:ext>
    </p:extLst>
  </p:cSld>
  <p:clrMapOvr>
    <a:masterClrMapping/>
  </p:clrMapOvr>
  <p:transition/>
</p:sld>
</file>

<file path=ppt/slides/slide87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ويُسبِحونه </a:t>
            </a:r>
            <a:endParaRPr lang="fr-FR" sz="4800" dirty="0">
              <a:solidFill>
                <a:prstClr val="white"/>
              </a:solidFill>
            </a:endParaRPr>
          </a:p>
          <a:p>
            <a:pPr algn="just" rtl="1"/>
            <a:r>
              <a:rPr lang="ar-EG" sz="4800" dirty="0">
                <a:solidFill>
                  <a:prstClr val="white"/>
                </a:solidFill>
              </a:rPr>
              <a:t>بالأرغنِ </a:t>
            </a:r>
            <a:endParaRPr lang="fr-FR" sz="4800" dirty="0">
              <a:solidFill>
                <a:prstClr val="white"/>
              </a:solidFill>
            </a:endParaRPr>
          </a:p>
          <a:p>
            <a:pPr algn="just" rtl="1"/>
            <a:r>
              <a:rPr lang="ar-EG" sz="4800" dirty="0">
                <a:solidFill>
                  <a:prstClr val="white"/>
                </a:solidFill>
              </a:rPr>
              <a:t>الموسيقي </a:t>
            </a:r>
            <a:endParaRPr lang="fr-FR" sz="4800" dirty="0">
              <a:solidFill>
                <a:prstClr val="white"/>
              </a:solidFill>
            </a:endParaRPr>
          </a:p>
          <a:p>
            <a:pPr algn="just" rtl="1"/>
            <a:r>
              <a:rPr lang="ar-EG" sz="4800" dirty="0">
                <a:solidFill>
                  <a:prstClr val="white"/>
                </a:solidFill>
              </a:rPr>
              <a:t>مع اِلمزمار </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eu`cmou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piorganon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pimocikon</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ou'altyrion</a:t>
            </a:r>
            <a:r>
              <a:rPr lang="fr-FR" sz="3600" dirty="0">
                <a:solidFill>
                  <a:prstClr val="white"/>
                </a:solidFill>
                <a:latin typeface="CS Avva Shenouda" pitchFamily="34" charset="0"/>
              </a:rPr>
              <a:t> .</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Ils te louent </a:t>
            </a:r>
          </a:p>
          <a:p>
            <a:pPr algn="ctr"/>
            <a:r>
              <a:rPr lang="fr-FR" sz="3600" b="1" dirty="0">
                <a:solidFill>
                  <a:prstClr val="white"/>
                </a:solidFill>
                <a:latin typeface="Book Antiqua" pitchFamily="18" charset="0"/>
              </a:rPr>
              <a:t>avec les harpes </a:t>
            </a:r>
          </a:p>
          <a:p>
            <a:pPr algn="ctr"/>
            <a:r>
              <a:rPr lang="fr-FR" sz="3600" b="1" dirty="0">
                <a:solidFill>
                  <a:prstClr val="white"/>
                </a:solidFill>
                <a:latin typeface="Book Antiqua" pitchFamily="18" charset="0"/>
              </a:rPr>
              <a:t>Mélodieuses</a:t>
            </a:r>
          </a:p>
          <a:p>
            <a:pPr algn="ctr"/>
            <a:r>
              <a:rPr lang="fr-FR" sz="3600" b="1" dirty="0">
                <a:solidFill>
                  <a:prstClr val="white"/>
                </a:solidFill>
                <a:latin typeface="Book Antiqua" pitchFamily="18" charset="0"/>
              </a:rPr>
              <a:t> et les flûtes.</a:t>
            </a:r>
          </a:p>
        </p:txBody>
      </p:sp>
      <p:sp>
        <p:nvSpPr>
          <p:cNvPr id="4" name="ZoneTexte 3">
            <a:extLst>
              <a:ext uri="{FF2B5EF4-FFF2-40B4-BE49-F238E27FC236}">
                <a16:creationId xmlns:a16="http://schemas.microsoft.com/office/drawing/2014/main" id="{D2ACAD10-F9C9-934D-6FD8-DF891B256C1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86E1D8F5-3412-07AD-794D-ADEFC45DDB0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871096"/>
      </p:ext>
    </p:extLst>
  </p:cSld>
  <p:clrMapOvr>
    <a:masterClrMapping/>
  </p:clrMapOvr>
  <p:transition/>
</p:sld>
</file>

<file path=ppt/slides/slide8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000633292"/>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227764">
                  <a:extLst>
                    <a:ext uri="{9D8B030D-6E8A-4147-A177-3AD203B41FA5}">
                      <a16:colId xmlns:a16="http://schemas.microsoft.com/office/drawing/2014/main" val="20000"/>
                    </a:ext>
                  </a:extLst>
                </a:gridCol>
                <a:gridCol w="5019392">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31. Créateur, louanges à Toi</a:t>
                      </a:r>
                    </a:p>
                    <a:p>
                      <a:pPr algn="l"/>
                      <a:r>
                        <a:rPr lang="fr-FR" sz="3200" b="1" kern="1200" dirty="0">
                          <a:solidFill>
                            <a:prstClr val="white"/>
                          </a:solidFill>
                          <a:latin typeface="Book Antiqua" pitchFamily="18" charset="0"/>
                          <a:ea typeface="+mn-ea"/>
                          <a:cs typeface="+mn-cs"/>
                        </a:rPr>
                        <a:t>L’univers, Tu le créas</a:t>
                      </a:r>
                    </a:p>
                    <a:p>
                      <a:pPr algn="l"/>
                      <a:r>
                        <a:rPr lang="fr-FR" sz="3200" b="1" kern="1200" dirty="0">
                          <a:solidFill>
                            <a:prstClr val="white"/>
                          </a:solidFill>
                          <a:latin typeface="Book Antiqua" pitchFamily="18" charset="0"/>
                          <a:ea typeface="+mn-ea"/>
                          <a:cs typeface="+mn-cs"/>
                        </a:rPr>
                        <a:t>Sois, il fut, Tu ordonnas</a:t>
                      </a:r>
                    </a:p>
                    <a:p>
                      <a:pPr algn="l"/>
                      <a:r>
                        <a:rPr lang="fr-FR" sz="3200" b="1" kern="1200" dirty="0">
                          <a:solidFill>
                            <a:prstClr val="white"/>
                          </a:solidFill>
                          <a:latin typeface="Book Antiqua" pitchFamily="18" charset="0"/>
                          <a:ea typeface="+mn-ea"/>
                          <a:cs typeface="+mn-cs"/>
                        </a:rPr>
                        <a:t>Amen, Alléluia</a:t>
                      </a:r>
                    </a:p>
                  </a:txBody>
                  <a:tcPr/>
                </a:tc>
                <a:tc>
                  <a:txBody>
                    <a:bodyPr/>
                    <a:lstStyle/>
                    <a:p>
                      <a:pPr algn="r" rtl="1"/>
                      <a:r>
                        <a:rPr lang="ar-EG" sz="4000" b="0" kern="1200" dirty="0">
                          <a:solidFill>
                            <a:prstClr val="white"/>
                          </a:solidFill>
                          <a:latin typeface="+mn-lt"/>
                          <a:ea typeface="+mn-ea"/>
                          <a:cs typeface="+mn-cs"/>
                        </a:rPr>
                        <a:t>+ سبحانه </a:t>
                      </a:r>
                      <a:r>
                        <a:rPr lang="ar-EG" sz="4000" b="0" kern="1200" dirty="0" err="1">
                          <a:solidFill>
                            <a:prstClr val="white"/>
                          </a:solidFill>
                          <a:latin typeface="+mn-lt"/>
                          <a:ea typeface="+mn-ea"/>
                          <a:cs typeface="+mn-cs"/>
                        </a:rPr>
                        <a:t>منشيء</a:t>
                      </a:r>
                      <a:r>
                        <a:rPr lang="ar-EG" sz="4000" b="0" kern="1200" dirty="0">
                          <a:solidFill>
                            <a:prstClr val="white"/>
                          </a:solidFill>
                          <a:latin typeface="+mn-lt"/>
                          <a:ea typeface="+mn-ea"/>
                          <a:cs typeface="+mn-cs"/>
                        </a:rPr>
                        <a:t> الأكوان</a:t>
                      </a:r>
                    </a:p>
                    <a:p>
                      <a:pPr algn="r" rtl="1"/>
                      <a:r>
                        <a:rPr lang="ar-EG" sz="4000" b="0" kern="1200" dirty="0">
                          <a:solidFill>
                            <a:prstClr val="white"/>
                          </a:solidFill>
                          <a:latin typeface="+mn-lt"/>
                          <a:ea typeface="+mn-ea"/>
                          <a:cs typeface="+mn-cs"/>
                        </a:rPr>
                        <a:t>بتدبيره قد كان </a:t>
                      </a:r>
                    </a:p>
                    <a:p>
                      <a:pPr algn="r" rtl="1"/>
                      <a:r>
                        <a:rPr lang="ar-EG" sz="4000" b="0" kern="1200" dirty="0">
                          <a:solidFill>
                            <a:prstClr val="white"/>
                          </a:solidFill>
                          <a:latin typeface="+mn-lt"/>
                          <a:ea typeface="+mn-ea"/>
                          <a:cs typeface="+mn-cs"/>
                        </a:rPr>
                        <a:t>إذ قال للشيء كن فكان</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pPr algn="l"/>
                      <a:r>
                        <a:rPr lang="fr-FR" sz="3200" b="1" kern="1200" dirty="0">
                          <a:solidFill>
                            <a:prstClr val="white"/>
                          </a:solidFill>
                          <a:latin typeface="Book Antiqua" pitchFamily="18" charset="0"/>
                          <a:ea typeface="+mn-ea"/>
                          <a:cs typeface="+mn-cs"/>
                        </a:rPr>
                        <a:t>32. Alléluia ! Dieu rendit</a:t>
                      </a:r>
                    </a:p>
                    <a:p>
                      <a:pPr algn="l"/>
                      <a:r>
                        <a:rPr lang="fr-FR" sz="3200" b="1" kern="1200" dirty="0">
                          <a:solidFill>
                            <a:prstClr val="white"/>
                          </a:solidFill>
                          <a:latin typeface="Book Antiqua" pitchFamily="18" charset="0"/>
                          <a:ea typeface="+mn-ea"/>
                          <a:cs typeface="+mn-cs"/>
                        </a:rPr>
                        <a:t>La justice qu’Il promit</a:t>
                      </a:r>
                    </a:p>
                    <a:p>
                      <a:pPr algn="l"/>
                      <a:r>
                        <a:rPr lang="fr-FR" sz="3200" b="1" kern="1200" dirty="0">
                          <a:solidFill>
                            <a:prstClr val="white"/>
                          </a:solidFill>
                          <a:latin typeface="Book Antiqua" pitchFamily="18" charset="0"/>
                          <a:ea typeface="+mn-ea"/>
                          <a:cs typeface="+mn-cs"/>
                        </a:rPr>
                        <a:t>Répétez à l’infini</a:t>
                      </a:r>
                    </a:p>
                    <a:p>
                      <a:pPr algn="l"/>
                      <a:r>
                        <a:rPr lang="fr-FR" sz="3200" b="1" kern="1200" dirty="0">
                          <a:solidFill>
                            <a:prstClr val="white"/>
                          </a:solidFill>
                          <a:latin typeface="Book Antiqua" pitchFamily="18" charset="0"/>
                          <a:ea typeface="+mn-ea"/>
                          <a:cs typeface="+mn-cs"/>
                        </a:rPr>
                        <a:t>Amen Alléluia</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بالليلويا</a:t>
                      </a:r>
                      <a:r>
                        <a:rPr lang="ar-EG" sz="4000" b="0" kern="1200" dirty="0">
                          <a:solidFill>
                            <a:prstClr val="white"/>
                          </a:solidFill>
                          <a:latin typeface="+mn-lt"/>
                          <a:ea typeface="+mn-ea"/>
                          <a:cs typeface="+mn-cs"/>
                        </a:rPr>
                        <a:t> قد صار</a:t>
                      </a:r>
                    </a:p>
                    <a:p>
                      <a:pPr algn="r" rtl="1"/>
                      <a:r>
                        <a:rPr lang="ar-EG" sz="4000" b="0" kern="1200" dirty="0">
                          <a:solidFill>
                            <a:prstClr val="white"/>
                          </a:solidFill>
                          <a:latin typeface="+mn-lt"/>
                          <a:ea typeface="+mn-ea"/>
                          <a:cs typeface="+mn-cs"/>
                        </a:rPr>
                        <a:t>تحقيق بر الأبرار</a:t>
                      </a:r>
                    </a:p>
                    <a:p>
                      <a:pPr algn="r" rtl="1"/>
                      <a:r>
                        <a:rPr lang="ar-EG" sz="4000" b="0" kern="1200" dirty="0">
                          <a:solidFill>
                            <a:prstClr val="white"/>
                          </a:solidFill>
                          <a:latin typeface="+mn-lt"/>
                          <a:ea typeface="+mn-ea"/>
                          <a:cs typeface="+mn-cs"/>
                        </a:rPr>
                        <a:t>قولوا يا</a:t>
                      </a:r>
                      <a:r>
                        <a:rPr lang="ar-EG" sz="4000" b="0" kern="1200" baseline="0" dirty="0">
                          <a:solidFill>
                            <a:prstClr val="white"/>
                          </a:solidFill>
                          <a:latin typeface="+mn-lt"/>
                          <a:ea typeface="+mn-ea"/>
                          <a:cs typeface="+mn-cs"/>
                        </a:rPr>
                        <a:t> كل</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الحضار</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2A1FE06B-DADD-1907-0AF2-53D15D8865E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`o :</a:t>
            </a:r>
            <a:r>
              <a:rPr lang="fr-FR" sz="1600" dirty="0" err="1">
                <a:solidFill>
                  <a:prstClr val="white"/>
                </a:solidFill>
                <a:latin typeface="CS Avva Shenouda" pitchFamily="34" charset="0"/>
              </a:rPr>
              <a:t>eoc</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B029869A-58C7-5DF0-4C26-0919F440EDF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00015239"/>
      </p:ext>
    </p:extLst>
  </p:cSld>
  <p:clrMapOvr>
    <a:masterClrMapping/>
  </p:clrMapOvr>
</p:sld>
</file>

<file path=ppt/slides/slide88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62736" cy="3046988"/>
          </a:xfrm>
          <a:prstGeom prst="rect">
            <a:avLst/>
          </a:prstGeom>
        </p:spPr>
        <p:txBody>
          <a:bodyPr wrap="square">
            <a:spAutoFit/>
          </a:bodyPr>
          <a:lstStyle/>
          <a:p>
            <a:pPr algn="just" rtl="1"/>
            <a:r>
              <a:rPr lang="ar-EG" sz="4800" dirty="0">
                <a:solidFill>
                  <a:prstClr val="white"/>
                </a:solidFill>
              </a:rPr>
              <a:t>غيرُ المرئي </a:t>
            </a:r>
            <a:endParaRPr lang="fr-FR" sz="4800" dirty="0">
              <a:solidFill>
                <a:prstClr val="white"/>
              </a:solidFill>
            </a:endParaRPr>
          </a:p>
          <a:p>
            <a:pPr algn="just" rtl="1"/>
            <a:r>
              <a:rPr lang="ar-EG" sz="4800" dirty="0">
                <a:solidFill>
                  <a:prstClr val="white"/>
                </a:solidFill>
              </a:rPr>
              <a:t>قبلَ الدهور </a:t>
            </a:r>
            <a:endParaRPr lang="fr-FR" sz="4800" dirty="0">
              <a:solidFill>
                <a:prstClr val="white"/>
              </a:solidFill>
            </a:endParaRPr>
          </a:p>
          <a:p>
            <a:pPr algn="just" rtl="1"/>
            <a:r>
              <a:rPr lang="ar-EG" sz="4800" dirty="0" err="1">
                <a:solidFill>
                  <a:prstClr val="white"/>
                </a:solidFill>
              </a:rPr>
              <a:t>سَبِّحوه</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بالصنوجِ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Piat`snau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qajwou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nni`ewn</a:t>
            </a:r>
            <a:r>
              <a:rPr lang="fr-FR" sz="3600" dirty="0">
                <a:solidFill>
                  <a:prstClr val="white"/>
                </a:solidFill>
                <a:latin typeface="CS Avva Shenouda" pitchFamily="34" charset="0"/>
              </a:rPr>
              <a:t> @ </a:t>
            </a:r>
            <a:br>
              <a:rPr lang="fr-FR" sz="3600" dirty="0">
                <a:solidFill>
                  <a:prstClr val="white"/>
                </a:solidFill>
                <a:latin typeface="CS Avva Shenouda" pitchFamily="34" charset="0"/>
              </a:rPr>
            </a:br>
            <a:r>
              <a:rPr lang="fr-FR" sz="3600" dirty="0">
                <a:solidFill>
                  <a:prstClr val="white"/>
                </a:solidFill>
                <a:latin typeface="CS Avva Shenouda" pitchFamily="34" charset="0"/>
              </a:rPr>
              <a:t>`</a:t>
            </a:r>
            <a:r>
              <a:rPr lang="fr-FR" sz="3600" dirty="0" err="1">
                <a:solidFill>
                  <a:prstClr val="white"/>
                </a:solidFill>
                <a:latin typeface="CS Avva Shenouda" pitchFamily="34" charset="0"/>
              </a:rPr>
              <a:t>arihwc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hankumbalon</a:t>
            </a:r>
            <a:endParaRPr lang="fr-FR" sz="3600" dirty="0">
              <a:solidFill>
                <a:prstClr val="white"/>
              </a:solidFill>
              <a:latin typeface="CS Avva Shenouda" pitchFamily="34" charset="0"/>
            </a:endParaRP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L'invisible </a:t>
            </a:r>
          </a:p>
          <a:p>
            <a:pPr algn="ctr"/>
            <a:r>
              <a:rPr lang="fr-FR" sz="3600" b="1" dirty="0">
                <a:solidFill>
                  <a:prstClr val="white"/>
                </a:solidFill>
                <a:latin typeface="Book Antiqua" pitchFamily="18" charset="0"/>
              </a:rPr>
              <a:t>avant les siècles: </a:t>
            </a:r>
          </a:p>
          <a:p>
            <a:pPr algn="ctr"/>
            <a:r>
              <a:rPr lang="fr-FR" sz="3600" b="1" dirty="0">
                <a:solidFill>
                  <a:prstClr val="white"/>
                </a:solidFill>
                <a:latin typeface="Book Antiqua" pitchFamily="18" charset="0"/>
              </a:rPr>
              <a:t>louez-le par </a:t>
            </a:r>
          </a:p>
          <a:p>
            <a:pPr algn="ctr"/>
            <a:r>
              <a:rPr lang="fr-FR" sz="3600" b="1" dirty="0">
                <a:solidFill>
                  <a:prstClr val="white"/>
                </a:solidFill>
                <a:latin typeface="Book Antiqua" pitchFamily="18" charset="0"/>
              </a:rPr>
              <a:t>les cymbales.</a:t>
            </a:r>
          </a:p>
        </p:txBody>
      </p:sp>
      <p:sp>
        <p:nvSpPr>
          <p:cNvPr id="4" name="ZoneTexte 3">
            <a:extLst>
              <a:ext uri="{FF2B5EF4-FFF2-40B4-BE49-F238E27FC236}">
                <a16:creationId xmlns:a16="http://schemas.microsoft.com/office/drawing/2014/main" id="{A34BE3A8-6EB1-97B9-577D-1E6CC876705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D801BC7A-D204-8C72-8597-A88546D589B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51319535"/>
      </p:ext>
    </p:extLst>
  </p:cSld>
  <p:clrMapOvr>
    <a:masterClrMapping/>
  </p:clrMapOvr>
  <p:transition/>
</p:sld>
</file>

<file path=ppt/slides/slide88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err="1">
                <a:solidFill>
                  <a:prstClr val="white"/>
                </a:solidFill>
              </a:rPr>
              <a:t>إفرحوا</a:t>
            </a:r>
            <a:r>
              <a:rPr lang="ar-EG" sz="4800" dirty="0">
                <a:solidFill>
                  <a:prstClr val="white"/>
                </a:solidFill>
              </a:rPr>
              <a:t> أيها الصِّديقون </a:t>
            </a:r>
            <a:endParaRPr lang="fr-FR" sz="4800" dirty="0">
              <a:solidFill>
                <a:prstClr val="white"/>
              </a:solidFill>
            </a:endParaRPr>
          </a:p>
          <a:p>
            <a:pPr algn="just" rtl="1"/>
            <a:r>
              <a:rPr lang="ar-EG" sz="4800" dirty="0">
                <a:solidFill>
                  <a:prstClr val="white"/>
                </a:solidFill>
              </a:rPr>
              <a:t>بالإله الرحيم </a:t>
            </a:r>
            <a:endParaRPr lang="fr-FR" sz="4800" dirty="0">
              <a:solidFill>
                <a:prstClr val="white"/>
              </a:solidFill>
            </a:endParaRPr>
          </a:p>
          <a:p>
            <a:pPr algn="just" rtl="1"/>
            <a:r>
              <a:rPr lang="ar-EG" sz="4800" dirty="0">
                <a:solidFill>
                  <a:prstClr val="white"/>
                </a:solidFill>
              </a:rPr>
              <a:t>وتهللوا به </a:t>
            </a:r>
            <a:endParaRPr lang="fr-FR" sz="4800" dirty="0">
              <a:solidFill>
                <a:prstClr val="white"/>
              </a:solidFill>
            </a:endParaRPr>
          </a:p>
          <a:p>
            <a:pPr algn="just" rtl="1"/>
            <a:r>
              <a:rPr lang="ar-EG" sz="4800" dirty="0">
                <a:solidFill>
                  <a:prstClr val="white"/>
                </a:solidFill>
              </a:rPr>
              <a:t>أيها المستقيمون بقلوِبهم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pt-BR" sz="3600" dirty="0">
                <a:solidFill>
                  <a:prstClr val="white"/>
                </a:solidFill>
                <a:latin typeface="CS Avva Shenouda" pitchFamily="34" charset="0"/>
              </a:rPr>
              <a:t>Rasi `w nidikeoc @ qen `Vnou] pinayt @ ouoh ;elyl `mmof @ nyetcoutwn qen pouhyt</a:t>
            </a:r>
            <a:endParaRPr lang="fr-FR" sz="3600" dirty="0">
              <a:solidFill>
                <a:prstClr val="white"/>
              </a:solidFill>
              <a:latin typeface="CS Avva Shenouda" pitchFamily="34" charset="0"/>
            </a:endParaRPr>
          </a:p>
        </p:txBody>
      </p:sp>
      <p:sp>
        <p:nvSpPr>
          <p:cNvPr id="7" name="Rectangle 6"/>
          <p:cNvSpPr/>
          <p:nvPr/>
        </p:nvSpPr>
        <p:spPr>
          <a:xfrm>
            <a:off x="609600" y="3959188"/>
            <a:ext cx="10972800" cy="2308324"/>
          </a:xfrm>
          <a:prstGeom prst="rect">
            <a:avLst/>
          </a:prstGeom>
        </p:spPr>
        <p:txBody>
          <a:bodyPr wrap="square">
            <a:spAutoFit/>
          </a:bodyPr>
          <a:lstStyle/>
          <a:p>
            <a:pPr algn="ctr"/>
            <a:r>
              <a:rPr lang="fr-FR" sz="3600" b="1" dirty="0">
                <a:solidFill>
                  <a:prstClr val="white"/>
                </a:solidFill>
                <a:latin typeface="Book Antiqua" pitchFamily="18" charset="0"/>
              </a:rPr>
              <a:t>Réjouissez-vous, </a:t>
            </a:r>
          </a:p>
          <a:p>
            <a:pPr algn="ctr"/>
            <a:r>
              <a:rPr lang="fr-FR" sz="3600" b="1" dirty="0">
                <a:solidFill>
                  <a:prstClr val="white"/>
                </a:solidFill>
                <a:latin typeface="Book Antiqua" pitchFamily="18" charset="0"/>
              </a:rPr>
              <a:t>vous les croyants par Dieu </a:t>
            </a:r>
          </a:p>
          <a:p>
            <a:pPr algn="ctr"/>
            <a:r>
              <a:rPr lang="fr-FR" sz="3600" b="1" dirty="0">
                <a:solidFill>
                  <a:prstClr val="white"/>
                </a:solidFill>
                <a:latin typeface="Book Antiqua" pitchFamily="18" charset="0"/>
              </a:rPr>
              <a:t>le miséricordieux et </a:t>
            </a:r>
          </a:p>
          <a:p>
            <a:pPr algn="ctr"/>
            <a:r>
              <a:rPr lang="fr-FR" sz="3600" b="1" dirty="0">
                <a:solidFill>
                  <a:prstClr val="white"/>
                </a:solidFill>
                <a:latin typeface="Book Antiqua" pitchFamily="18" charset="0"/>
              </a:rPr>
              <a:t>chantez-le vous les cœurs droits</a:t>
            </a:r>
          </a:p>
        </p:txBody>
      </p:sp>
      <p:sp>
        <p:nvSpPr>
          <p:cNvPr id="4" name="ZoneTexte 3">
            <a:extLst>
              <a:ext uri="{FF2B5EF4-FFF2-40B4-BE49-F238E27FC236}">
                <a16:creationId xmlns:a16="http://schemas.microsoft.com/office/drawing/2014/main" id="{4E676E9D-97D2-B67A-FB08-B883B5D3E31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550D9D1D-E347-6117-6C8E-FB245C9B4BD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55195739"/>
      </p:ext>
    </p:extLst>
  </p:cSld>
  <p:clrMapOvr>
    <a:masterClrMapping/>
  </p:clrMapOvr>
  <p:transition/>
</p:sld>
</file>

<file path=ppt/slides/slide88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err="1">
                <a:solidFill>
                  <a:prstClr val="white"/>
                </a:solidFill>
              </a:rPr>
              <a:t>إسمعوا</a:t>
            </a:r>
            <a:r>
              <a:rPr lang="ar-EG" sz="4800" dirty="0">
                <a:solidFill>
                  <a:prstClr val="white"/>
                </a:solidFill>
              </a:rPr>
              <a:t> المُرتل </a:t>
            </a:r>
            <a:endParaRPr lang="fr-FR" sz="4800" dirty="0">
              <a:solidFill>
                <a:prstClr val="white"/>
              </a:solidFill>
            </a:endParaRPr>
          </a:p>
          <a:p>
            <a:pPr algn="just" rtl="1"/>
            <a:r>
              <a:rPr lang="ar-EG" sz="4800" dirty="0">
                <a:solidFill>
                  <a:prstClr val="white"/>
                </a:solidFill>
              </a:rPr>
              <a:t>يُسَّبِح قائلاً </a:t>
            </a:r>
            <a:endParaRPr lang="fr-FR" sz="4800" dirty="0">
              <a:solidFill>
                <a:prstClr val="white"/>
              </a:solidFill>
            </a:endParaRPr>
          </a:p>
          <a:p>
            <a:pPr algn="just" rtl="1"/>
            <a:r>
              <a:rPr lang="ar-EG" sz="4800" dirty="0" err="1">
                <a:solidFill>
                  <a:prstClr val="white"/>
                </a:solidFill>
              </a:rPr>
              <a:t>سبِّحُوه</a:t>
            </a:r>
            <a:r>
              <a:rPr lang="ar-EG" sz="4800" dirty="0">
                <a:solidFill>
                  <a:prstClr val="white"/>
                </a:solidFill>
              </a:rPr>
              <a:t> بالدفوف </a:t>
            </a:r>
            <a:endParaRPr lang="fr-FR" sz="4800" dirty="0">
              <a:solidFill>
                <a:prstClr val="white"/>
              </a:solidFill>
            </a:endParaRPr>
          </a:p>
          <a:p>
            <a:pPr algn="just" rtl="1"/>
            <a:r>
              <a:rPr lang="ar-EG" sz="4800" dirty="0">
                <a:solidFill>
                  <a:prstClr val="white"/>
                </a:solidFill>
              </a:rPr>
              <a:t>والصفوف .</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fr-FR" sz="3600" dirty="0" err="1">
                <a:solidFill>
                  <a:prstClr val="white"/>
                </a:solidFill>
                <a:latin typeface="CS Avva Shenouda" pitchFamily="34" charset="0"/>
              </a:rPr>
              <a:t>Cwtem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pi`ero'altyc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efhwc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efjw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hankemkem</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han,oroc</a:t>
            </a:r>
            <a:r>
              <a:rPr lang="fr-FR" sz="3600" dirty="0">
                <a:solidFill>
                  <a:prstClr val="white"/>
                </a:solidFill>
                <a:latin typeface="CS Avva Shenouda" pitchFamily="34" charset="0"/>
              </a:rPr>
              <a:t> .</a:t>
            </a: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Ecoutez le psalmiste, </a:t>
            </a:r>
          </a:p>
          <a:p>
            <a:pPr algn="ctr"/>
            <a:r>
              <a:rPr lang="fr-FR" sz="3600" b="1" dirty="0">
                <a:solidFill>
                  <a:prstClr val="white"/>
                </a:solidFill>
                <a:latin typeface="Book Antiqua" pitchFamily="18" charset="0"/>
              </a:rPr>
              <a:t>il chante en disant: </a:t>
            </a:r>
          </a:p>
          <a:p>
            <a:pPr algn="ctr"/>
            <a:r>
              <a:rPr lang="fr-FR" sz="3600" b="1" dirty="0">
                <a:solidFill>
                  <a:prstClr val="white"/>
                </a:solidFill>
                <a:latin typeface="Book Antiqua" pitchFamily="18" charset="0"/>
              </a:rPr>
              <a:t>louez-le par la </a:t>
            </a:r>
          </a:p>
          <a:p>
            <a:pPr algn="ctr"/>
            <a:r>
              <a:rPr lang="fr-FR" sz="3600" b="1" dirty="0">
                <a:solidFill>
                  <a:prstClr val="white"/>
                </a:solidFill>
                <a:latin typeface="Book Antiqua" pitchFamily="18" charset="0"/>
              </a:rPr>
              <a:t>danse et le tambour.</a:t>
            </a:r>
          </a:p>
        </p:txBody>
      </p:sp>
      <p:sp>
        <p:nvSpPr>
          <p:cNvPr id="4" name="ZoneTexte 3">
            <a:extLst>
              <a:ext uri="{FF2B5EF4-FFF2-40B4-BE49-F238E27FC236}">
                <a16:creationId xmlns:a16="http://schemas.microsoft.com/office/drawing/2014/main" id="{0DEFB081-39C4-27E7-B1E4-CA6C8E25214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E771E2EA-33D2-9096-EF1D-6CCFF5A3EB1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42038668"/>
      </p:ext>
    </p:extLst>
  </p:cSld>
  <p:clrMapOvr>
    <a:masterClrMapping/>
  </p:clrMapOvr>
  <p:transition/>
</p:sld>
</file>

<file path=ppt/slides/slide88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4986536" cy="3046988"/>
          </a:xfrm>
          <a:prstGeom prst="rect">
            <a:avLst/>
          </a:prstGeom>
        </p:spPr>
        <p:txBody>
          <a:bodyPr wrap="square">
            <a:spAutoFit/>
          </a:bodyPr>
          <a:lstStyle/>
          <a:p>
            <a:pPr algn="just" rtl="1"/>
            <a:r>
              <a:rPr lang="ar-EG" sz="4800" dirty="0">
                <a:solidFill>
                  <a:prstClr val="white"/>
                </a:solidFill>
              </a:rPr>
              <a:t>نَسجُد لهُ </a:t>
            </a:r>
            <a:endParaRPr lang="fr-FR" sz="4800" dirty="0">
              <a:solidFill>
                <a:prstClr val="white"/>
              </a:solidFill>
            </a:endParaRPr>
          </a:p>
          <a:p>
            <a:pPr algn="just" rtl="1"/>
            <a:r>
              <a:rPr lang="ar-EG" sz="4800" dirty="0">
                <a:solidFill>
                  <a:prstClr val="white"/>
                </a:solidFill>
              </a:rPr>
              <a:t>مع كلِ نَسَمةٍ </a:t>
            </a:r>
            <a:endParaRPr lang="fr-FR" sz="4800" dirty="0">
              <a:solidFill>
                <a:prstClr val="white"/>
              </a:solidFill>
            </a:endParaRPr>
          </a:p>
          <a:p>
            <a:pPr algn="just" rtl="1"/>
            <a:r>
              <a:rPr lang="ar-EG" sz="4800" dirty="0">
                <a:solidFill>
                  <a:prstClr val="white"/>
                </a:solidFill>
              </a:rPr>
              <a:t>ونُباركَهُ </a:t>
            </a:r>
            <a:endParaRPr lang="fr-FR" sz="4800" dirty="0">
              <a:solidFill>
                <a:prstClr val="white"/>
              </a:solidFill>
            </a:endParaRPr>
          </a:p>
          <a:p>
            <a:pPr algn="just" rtl="1"/>
            <a:r>
              <a:rPr lang="ar-EG" sz="4800" dirty="0">
                <a:solidFill>
                  <a:prstClr val="white"/>
                </a:solidFill>
              </a:rPr>
              <a:t>الآن وكل أوان </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Tenouwst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mmof</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nifi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ten`cmou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nou</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ncyou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Nous nous prosternons </a:t>
            </a:r>
          </a:p>
          <a:p>
            <a:pPr algn="ctr"/>
            <a:r>
              <a:rPr lang="fr-FR" sz="3600" b="1" dirty="0">
                <a:solidFill>
                  <a:prstClr val="white"/>
                </a:solidFill>
                <a:latin typeface="Book Antiqua" pitchFamily="18" charset="0"/>
              </a:rPr>
              <a:t>avec tout ce qui respire </a:t>
            </a:r>
          </a:p>
          <a:p>
            <a:pPr algn="ctr"/>
            <a:r>
              <a:rPr lang="fr-FR" sz="3600" b="1" dirty="0">
                <a:solidFill>
                  <a:prstClr val="white"/>
                </a:solidFill>
                <a:latin typeface="Book Antiqua" pitchFamily="18" charset="0"/>
              </a:rPr>
              <a:t>et nous le bénissons </a:t>
            </a:r>
          </a:p>
          <a:p>
            <a:pPr algn="ctr"/>
            <a:r>
              <a:rPr lang="fr-FR" sz="3600" b="1" dirty="0">
                <a:solidFill>
                  <a:prstClr val="white"/>
                </a:solidFill>
                <a:latin typeface="Book Antiqua" pitchFamily="18" charset="0"/>
              </a:rPr>
              <a:t> maintenant et pour toujours.</a:t>
            </a:r>
          </a:p>
        </p:txBody>
      </p:sp>
      <p:sp>
        <p:nvSpPr>
          <p:cNvPr id="4" name="ZoneTexte 3">
            <a:extLst>
              <a:ext uri="{FF2B5EF4-FFF2-40B4-BE49-F238E27FC236}">
                <a16:creationId xmlns:a16="http://schemas.microsoft.com/office/drawing/2014/main" id="{FC16AC0F-B2F4-781F-EB7D-96517DA6AF9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48040800-255D-B74B-C447-9EEB945388A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85517038"/>
      </p:ext>
    </p:extLst>
  </p:cSld>
  <p:clrMapOvr>
    <a:masterClrMapping/>
  </p:clrMapOvr>
  <p:transition/>
</p:sld>
</file>

<file path=ppt/slides/slide88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هوَّذا نصرُخ </a:t>
            </a:r>
            <a:endParaRPr lang="fr-FR" sz="4800" dirty="0">
              <a:solidFill>
                <a:prstClr val="white"/>
              </a:solidFill>
            </a:endParaRPr>
          </a:p>
          <a:p>
            <a:pPr algn="just" rtl="1"/>
            <a:r>
              <a:rPr lang="ar-EG" sz="4800" dirty="0">
                <a:solidFill>
                  <a:prstClr val="white"/>
                </a:solidFill>
              </a:rPr>
              <a:t>ونقولُ </a:t>
            </a:r>
            <a:endParaRPr lang="fr-FR" sz="4800" dirty="0">
              <a:solidFill>
                <a:prstClr val="white"/>
              </a:solidFill>
            </a:endParaRPr>
          </a:p>
          <a:p>
            <a:pPr algn="just" rtl="1"/>
            <a:r>
              <a:rPr lang="ar-EG" sz="4800" dirty="0" err="1">
                <a:solidFill>
                  <a:prstClr val="white"/>
                </a:solidFill>
              </a:rPr>
              <a:t>إغفر</a:t>
            </a:r>
            <a:r>
              <a:rPr lang="ar-EG" sz="4800" dirty="0">
                <a:solidFill>
                  <a:prstClr val="white"/>
                </a:solidFill>
              </a:rPr>
              <a:t> لنا </a:t>
            </a:r>
            <a:endParaRPr lang="fr-FR" sz="4800" dirty="0">
              <a:solidFill>
                <a:prstClr val="white"/>
              </a:solidFill>
            </a:endParaRPr>
          </a:p>
          <a:p>
            <a:pPr algn="just" rtl="1"/>
            <a:r>
              <a:rPr lang="ar-EG" sz="4800" dirty="0" err="1">
                <a:solidFill>
                  <a:prstClr val="white"/>
                </a:solidFill>
              </a:rPr>
              <a:t>ياربَّنا</a:t>
            </a:r>
            <a:r>
              <a:rPr lang="ar-EG" sz="4800" dirty="0">
                <a:solidFill>
                  <a:prstClr val="white"/>
                </a:solidFill>
              </a:rPr>
              <a:t> يسوع </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Uppe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tenws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tenjw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mmoc</a:t>
            </a:r>
            <a:r>
              <a:rPr lang="fr-FR" sz="3600" dirty="0">
                <a:solidFill>
                  <a:prstClr val="white"/>
                </a:solidFill>
                <a:latin typeface="CS Avva Shenouda" pitchFamily="34" charset="0"/>
              </a:rPr>
              <a:t> @ je ,w nan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 `w Pen[</a:t>
            </a:r>
            <a:r>
              <a:rPr lang="fr-FR" sz="3600" dirty="0" err="1">
                <a:solidFill>
                  <a:prstClr val="white"/>
                </a:solidFill>
                <a:latin typeface="CS Avva Shenouda" pitchFamily="34" charset="0"/>
              </a:rPr>
              <a:t>oic</a:t>
            </a:r>
            <a:r>
              <a:rPr lang="fr-FR" sz="3600" dirty="0">
                <a:solidFill>
                  <a:prstClr val="white"/>
                </a:solidFill>
                <a:latin typeface="CS Avva Shenouda" pitchFamily="34" charset="0"/>
              </a:rPr>
              <a:t> I=y=c .</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Voici nous crions </a:t>
            </a:r>
          </a:p>
          <a:p>
            <a:pPr algn="ctr"/>
            <a:r>
              <a:rPr lang="fr-FR" sz="3600" b="1" dirty="0">
                <a:solidFill>
                  <a:prstClr val="white"/>
                </a:solidFill>
                <a:latin typeface="Book Antiqua" pitchFamily="18" charset="0"/>
              </a:rPr>
              <a:t>et nous disons: </a:t>
            </a:r>
          </a:p>
          <a:p>
            <a:pPr algn="ctr"/>
            <a:r>
              <a:rPr lang="fr-FR" sz="3600" b="1" dirty="0">
                <a:solidFill>
                  <a:prstClr val="white"/>
                </a:solidFill>
                <a:latin typeface="Book Antiqua" pitchFamily="18" charset="0"/>
              </a:rPr>
              <a:t>pardonne-nous, </a:t>
            </a:r>
          </a:p>
          <a:p>
            <a:pPr algn="ctr"/>
            <a:r>
              <a:rPr lang="fr-FR" sz="3600" b="1" dirty="0">
                <a:solidFill>
                  <a:prstClr val="white"/>
                </a:solidFill>
                <a:latin typeface="Book Antiqua" pitchFamily="18" charset="0"/>
              </a:rPr>
              <a:t>notre Seigneur Jésus.</a:t>
            </a:r>
          </a:p>
        </p:txBody>
      </p:sp>
      <p:sp>
        <p:nvSpPr>
          <p:cNvPr id="4" name="ZoneTexte 3">
            <a:extLst>
              <a:ext uri="{FF2B5EF4-FFF2-40B4-BE49-F238E27FC236}">
                <a16:creationId xmlns:a16="http://schemas.microsoft.com/office/drawing/2014/main" id="{60CBF8D4-0C68-9AE3-2260-133532EB237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54586E25-5370-2F52-AD0D-9EBAF5286A3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8755414"/>
      </p:ext>
    </p:extLst>
  </p:cSld>
  <p:clrMapOvr>
    <a:masterClrMapping/>
  </p:clrMapOvr>
  <p:transition/>
</p:sld>
</file>

<file path=ppt/slides/slide88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4986536" cy="3046988"/>
          </a:xfrm>
          <a:prstGeom prst="rect">
            <a:avLst/>
          </a:prstGeom>
        </p:spPr>
        <p:txBody>
          <a:bodyPr wrap="square">
            <a:spAutoFit/>
          </a:bodyPr>
          <a:lstStyle/>
          <a:p>
            <a:pPr algn="just" rtl="1"/>
            <a:r>
              <a:rPr lang="ar-EG" sz="4800" dirty="0">
                <a:solidFill>
                  <a:prstClr val="white"/>
                </a:solidFill>
              </a:rPr>
              <a:t>الله الصالح </a:t>
            </a:r>
            <a:endParaRPr lang="fr-FR" sz="4800" dirty="0">
              <a:solidFill>
                <a:prstClr val="white"/>
              </a:solidFill>
            </a:endParaRPr>
          </a:p>
          <a:p>
            <a:pPr algn="just" rtl="1"/>
            <a:r>
              <a:rPr lang="ar-EG" sz="4800" dirty="0">
                <a:solidFill>
                  <a:prstClr val="white"/>
                </a:solidFill>
              </a:rPr>
              <a:t>الذي لا يُفحَص </a:t>
            </a:r>
            <a:endParaRPr lang="fr-FR" sz="4800" dirty="0">
              <a:solidFill>
                <a:prstClr val="white"/>
              </a:solidFill>
            </a:endParaRPr>
          </a:p>
          <a:p>
            <a:pPr algn="just" rtl="1"/>
            <a:r>
              <a:rPr lang="ar-EG" sz="4800" dirty="0">
                <a:solidFill>
                  <a:prstClr val="white"/>
                </a:solidFill>
              </a:rPr>
              <a:t>جاءَ إلى العالم </a:t>
            </a:r>
            <a:endParaRPr lang="fr-FR" sz="4800" dirty="0">
              <a:solidFill>
                <a:prstClr val="white"/>
              </a:solidFill>
            </a:endParaRPr>
          </a:p>
          <a:p>
            <a:pPr algn="just" rtl="1"/>
            <a:r>
              <a:rPr lang="ar-EG" sz="4800" dirty="0">
                <a:solidFill>
                  <a:prstClr val="white"/>
                </a:solidFill>
              </a:rPr>
              <a:t>حتى خلَّصنا</a:t>
            </a:r>
            <a:endParaRPr lang="fr-FR" sz="4800" dirty="0">
              <a:solidFill>
                <a:prstClr val="white"/>
              </a:solidFill>
            </a:endParaRPr>
          </a:p>
        </p:txBody>
      </p:sp>
      <p:sp>
        <p:nvSpPr>
          <p:cNvPr id="6" name="Rectangle 5"/>
          <p:cNvSpPr/>
          <p:nvPr/>
        </p:nvSpPr>
        <p:spPr>
          <a:xfrm>
            <a:off x="457200" y="340592"/>
            <a:ext cx="6052120" cy="1754326"/>
          </a:xfrm>
          <a:prstGeom prst="rect">
            <a:avLst/>
          </a:prstGeom>
        </p:spPr>
        <p:txBody>
          <a:bodyPr wrap="square">
            <a:spAutoFit/>
          </a:bodyPr>
          <a:lstStyle/>
          <a:p>
            <a:pPr algn="just"/>
            <a:r>
              <a:rPr lang="pt-BR" sz="3600" dirty="0">
                <a:solidFill>
                  <a:prstClr val="white"/>
                </a:solidFill>
                <a:latin typeface="CS Avva Shenouda" pitchFamily="34" charset="0"/>
              </a:rPr>
              <a:t>V] pi`aga;oc @ pi`amarenton @ af`i `epikocmoc @ sa`ntefcw] `mmon.</a:t>
            </a:r>
            <a:endParaRPr lang="fr-FR" sz="36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Dieu le bon: </a:t>
            </a:r>
          </a:p>
          <a:p>
            <a:pPr algn="ctr"/>
            <a:r>
              <a:rPr lang="fr-FR" sz="3600" b="1" dirty="0">
                <a:solidFill>
                  <a:prstClr val="white"/>
                </a:solidFill>
                <a:latin typeface="Book Antiqua" pitchFamily="18" charset="0"/>
              </a:rPr>
              <a:t>l'inaccessible, </a:t>
            </a:r>
          </a:p>
          <a:p>
            <a:pPr algn="ctr"/>
            <a:r>
              <a:rPr lang="fr-FR" sz="3600" b="1" dirty="0">
                <a:solidFill>
                  <a:prstClr val="white"/>
                </a:solidFill>
                <a:latin typeface="Book Antiqua" pitchFamily="18" charset="0"/>
              </a:rPr>
              <a:t>est venu au monde </a:t>
            </a:r>
          </a:p>
          <a:p>
            <a:pPr algn="ctr"/>
            <a:r>
              <a:rPr lang="fr-FR" sz="3600" b="1" dirty="0">
                <a:solidFill>
                  <a:prstClr val="white"/>
                </a:solidFill>
                <a:latin typeface="Book Antiqua" pitchFamily="18" charset="0"/>
              </a:rPr>
              <a:t>pour nous sauver.</a:t>
            </a:r>
          </a:p>
        </p:txBody>
      </p:sp>
      <p:sp>
        <p:nvSpPr>
          <p:cNvPr id="4" name="ZoneTexte 3">
            <a:extLst>
              <a:ext uri="{FF2B5EF4-FFF2-40B4-BE49-F238E27FC236}">
                <a16:creationId xmlns:a16="http://schemas.microsoft.com/office/drawing/2014/main" id="{9B9B1111-EB04-059E-A026-4EAADD72CCE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68EC2D3B-ADB6-1264-1826-6B88B256ABD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34717353"/>
      </p:ext>
    </p:extLst>
  </p:cSld>
  <p:clrMapOvr>
    <a:masterClrMapping/>
  </p:clrMapOvr>
  <p:transition/>
</p:sld>
</file>

<file path=ppt/slides/slide88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4910336" cy="3046988"/>
          </a:xfrm>
          <a:prstGeom prst="rect">
            <a:avLst/>
          </a:prstGeom>
        </p:spPr>
        <p:txBody>
          <a:bodyPr wrap="square">
            <a:spAutoFit/>
          </a:bodyPr>
          <a:lstStyle/>
          <a:p>
            <a:pPr algn="just" rtl="1"/>
            <a:r>
              <a:rPr lang="ar-EG" sz="4800" dirty="0">
                <a:solidFill>
                  <a:prstClr val="white"/>
                </a:solidFill>
              </a:rPr>
              <a:t>قدوس </a:t>
            </a:r>
            <a:r>
              <a:rPr lang="ar-EG" sz="4800" dirty="0" err="1">
                <a:solidFill>
                  <a:prstClr val="white"/>
                </a:solidFill>
              </a:rPr>
              <a:t>قدوس</a:t>
            </a:r>
            <a:r>
              <a:rPr lang="ar-EG" sz="4800" dirty="0">
                <a:solidFill>
                  <a:prstClr val="white"/>
                </a:solidFill>
              </a:rPr>
              <a:t> </a:t>
            </a:r>
            <a:r>
              <a:rPr lang="ar-EG" sz="4800" dirty="0" err="1">
                <a:solidFill>
                  <a:prstClr val="white"/>
                </a:solidFill>
              </a:rPr>
              <a:t>قدوس</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يا ملكنا المسيح </a:t>
            </a:r>
            <a:endParaRPr lang="fr-FR" sz="4800" dirty="0">
              <a:solidFill>
                <a:prstClr val="white"/>
              </a:solidFill>
            </a:endParaRPr>
          </a:p>
          <a:p>
            <a:pPr algn="just" rtl="1"/>
            <a:r>
              <a:rPr lang="ar-EG" sz="4800" dirty="0">
                <a:solidFill>
                  <a:prstClr val="white"/>
                </a:solidFill>
              </a:rPr>
              <a:t>السلام لمريم </a:t>
            </a:r>
            <a:endParaRPr lang="fr-FR" sz="4800" dirty="0">
              <a:solidFill>
                <a:prstClr val="white"/>
              </a:solidFill>
            </a:endParaRPr>
          </a:p>
          <a:p>
            <a:pPr algn="just" rtl="1"/>
            <a:r>
              <a:rPr lang="ar-EG" sz="4800" dirty="0">
                <a:solidFill>
                  <a:prstClr val="white"/>
                </a:solidFill>
              </a:rPr>
              <a:t>والدة الإله </a:t>
            </a:r>
            <a:endParaRPr lang="fr-FR" sz="4800" dirty="0">
              <a:solidFill>
                <a:prstClr val="white"/>
              </a:solidFill>
            </a:endParaRPr>
          </a:p>
        </p:txBody>
      </p:sp>
      <p:sp>
        <p:nvSpPr>
          <p:cNvPr id="6" name="Rectangle 5"/>
          <p:cNvSpPr/>
          <p:nvPr/>
        </p:nvSpPr>
        <p:spPr>
          <a:xfrm>
            <a:off x="457200" y="332657"/>
            <a:ext cx="6070848" cy="1754326"/>
          </a:xfrm>
          <a:prstGeom prst="rect">
            <a:avLst/>
          </a:prstGeom>
        </p:spPr>
        <p:txBody>
          <a:bodyPr wrap="square">
            <a:spAutoFit/>
          </a:bodyPr>
          <a:lstStyle/>
          <a:p>
            <a:pPr algn="just"/>
            <a:r>
              <a:rPr lang="fr-FR" sz="3600" dirty="0">
                <a:solidFill>
                  <a:prstClr val="white"/>
                </a:solidFill>
                <a:latin typeface="CS Avva Shenouda" pitchFamily="34" charset="0"/>
              </a:rPr>
              <a:t>&lt;</a:t>
            </a:r>
            <a:r>
              <a:rPr lang="fr-FR" sz="3600" dirty="0" err="1">
                <a:solidFill>
                  <a:prstClr val="white"/>
                </a:solidFill>
                <a:latin typeface="CS Avva Shenouda" pitchFamily="34" charset="0"/>
              </a:rPr>
              <a:t>ouab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ouab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xouab</a:t>
            </a:r>
            <a:r>
              <a:rPr lang="fr-FR" sz="3600" dirty="0">
                <a:solidFill>
                  <a:prstClr val="white"/>
                </a:solidFill>
                <a:latin typeface="CS Avva Shenouda" pitchFamily="34" charset="0"/>
              </a:rPr>
              <a:t> @ `w </a:t>
            </a:r>
            <a:r>
              <a:rPr lang="fr-FR" sz="3600" dirty="0" err="1">
                <a:solidFill>
                  <a:prstClr val="white"/>
                </a:solidFill>
                <a:latin typeface="CS Avva Shenouda" pitchFamily="34" charset="0"/>
              </a:rPr>
              <a:t>pennyb</a:t>
            </a:r>
            <a:r>
              <a:rPr lang="fr-FR" sz="3600" dirty="0">
                <a:solidFill>
                  <a:prstClr val="white"/>
                </a:solidFill>
                <a:latin typeface="CS Avva Shenouda" pitchFamily="34" charset="0"/>
              </a:rPr>
              <a:t> P=,=c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Mariam @ };</a:t>
            </a:r>
            <a:r>
              <a:rPr lang="fr-FR" sz="3600" dirty="0" err="1">
                <a:solidFill>
                  <a:prstClr val="white"/>
                </a:solidFill>
                <a:latin typeface="CS Avva Shenouda" pitchFamily="34" charset="0"/>
              </a:rPr>
              <a:t>e`otokoc</a:t>
            </a:r>
            <a:endParaRPr lang="fr-FR" sz="36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Saint </a:t>
            </a:r>
            <a:r>
              <a:rPr lang="fr-FR" sz="3600" b="1" dirty="0" err="1">
                <a:solidFill>
                  <a:prstClr val="white"/>
                </a:solidFill>
                <a:latin typeface="Book Antiqua" pitchFamily="18" charset="0"/>
              </a:rPr>
              <a:t>Saint</a:t>
            </a:r>
            <a:r>
              <a:rPr lang="fr-FR" sz="3600" b="1" dirty="0">
                <a:solidFill>
                  <a:prstClr val="white"/>
                </a:solidFill>
                <a:latin typeface="Book Antiqua" pitchFamily="18" charset="0"/>
              </a:rPr>
              <a:t> </a:t>
            </a:r>
            <a:r>
              <a:rPr lang="fr-FR" sz="3600" b="1" dirty="0" err="1">
                <a:solidFill>
                  <a:prstClr val="white"/>
                </a:solidFill>
                <a:latin typeface="Book Antiqua" pitchFamily="18" charset="0"/>
              </a:rPr>
              <a:t>Saint</a:t>
            </a:r>
            <a:r>
              <a:rPr lang="fr-FR" sz="3600" b="1" dirty="0">
                <a:solidFill>
                  <a:prstClr val="white"/>
                </a:solidFill>
                <a:latin typeface="Book Antiqua" pitchFamily="18" charset="0"/>
              </a:rPr>
              <a:t>: </a:t>
            </a:r>
          </a:p>
          <a:p>
            <a:pPr algn="ctr"/>
            <a:r>
              <a:rPr lang="fr-FR" sz="3600" b="1" dirty="0">
                <a:solidFill>
                  <a:prstClr val="white"/>
                </a:solidFill>
                <a:latin typeface="Book Antiqua" pitchFamily="18" charset="0"/>
              </a:rPr>
              <a:t>notre Roi le Seigneur: </a:t>
            </a:r>
          </a:p>
          <a:p>
            <a:pPr algn="ctr"/>
            <a:r>
              <a:rPr lang="fr-FR" sz="3600" b="1" dirty="0">
                <a:solidFill>
                  <a:prstClr val="white"/>
                </a:solidFill>
                <a:latin typeface="Book Antiqua" pitchFamily="18" charset="0"/>
              </a:rPr>
              <a:t>salut à Marie, </a:t>
            </a:r>
          </a:p>
          <a:p>
            <a:pPr algn="ctr"/>
            <a:r>
              <a:rPr lang="fr-FR" sz="3600" b="1" dirty="0">
                <a:solidFill>
                  <a:prstClr val="white"/>
                </a:solidFill>
                <a:latin typeface="Book Antiqua" pitchFamily="18" charset="0"/>
              </a:rPr>
              <a:t>la mère de Dieu.</a:t>
            </a:r>
          </a:p>
        </p:txBody>
      </p:sp>
      <p:sp>
        <p:nvSpPr>
          <p:cNvPr id="4" name="ZoneTexte 3">
            <a:extLst>
              <a:ext uri="{FF2B5EF4-FFF2-40B4-BE49-F238E27FC236}">
                <a16:creationId xmlns:a16="http://schemas.microsoft.com/office/drawing/2014/main" id="{FE993B91-5B49-D228-F81C-20CE5BB828D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2CB3965C-D093-6CB6-C5C3-CB8B0043405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77101721"/>
      </p:ext>
    </p:extLst>
  </p:cSld>
  <p:clrMapOvr>
    <a:masterClrMapping/>
  </p:clrMapOvr>
  <p:transition/>
</p:sld>
</file>

<file path=ppt/slides/slide88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كلُ الأنفُس معاً </a:t>
            </a:r>
            <a:endParaRPr lang="fr-FR" sz="4800" dirty="0">
              <a:solidFill>
                <a:prstClr val="white"/>
              </a:solidFill>
            </a:endParaRPr>
          </a:p>
          <a:p>
            <a:pPr algn="just" rtl="1"/>
            <a:r>
              <a:rPr lang="ar-EG" sz="4800" dirty="0">
                <a:solidFill>
                  <a:prstClr val="white"/>
                </a:solidFill>
              </a:rPr>
              <a:t>يُسبحونَ خالقَهم </a:t>
            </a:r>
            <a:endParaRPr lang="fr-FR" sz="4800" dirty="0">
              <a:solidFill>
                <a:prstClr val="white"/>
              </a:solidFill>
            </a:endParaRPr>
          </a:p>
          <a:p>
            <a:pPr algn="just" rtl="1"/>
            <a:r>
              <a:rPr lang="ar-EG" sz="4800" dirty="0">
                <a:solidFill>
                  <a:prstClr val="white"/>
                </a:solidFill>
              </a:rPr>
              <a:t>قائلين رَبْوات أضعاف </a:t>
            </a:r>
            <a:endParaRPr lang="fr-FR" sz="4800" dirty="0">
              <a:solidFill>
                <a:prstClr val="white"/>
              </a:solidFill>
            </a:endParaRPr>
          </a:p>
          <a:p>
            <a:pPr algn="just" rtl="1"/>
            <a:r>
              <a:rPr lang="ar-EG" sz="4800" dirty="0">
                <a:solidFill>
                  <a:prstClr val="white"/>
                </a:solidFill>
              </a:rPr>
              <a:t>يا الله لا تغضب </a:t>
            </a:r>
            <a:endParaRPr lang="fr-FR" sz="4800" dirty="0">
              <a:solidFill>
                <a:prstClr val="white"/>
              </a:solidFill>
            </a:endParaRPr>
          </a:p>
        </p:txBody>
      </p:sp>
      <p:sp>
        <p:nvSpPr>
          <p:cNvPr id="6" name="Rectangle 5"/>
          <p:cNvSpPr/>
          <p:nvPr/>
        </p:nvSpPr>
        <p:spPr>
          <a:xfrm>
            <a:off x="457200" y="332656"/>
            <a:ext cx="6070848"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u,y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eucop</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euhwc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epourefcwnt</a:t>
            </a:r>
            <a:r>
              <a:rPr lang="fr-FR" sz="3600" dirty="0">
                <a:solidFill>
                  <a:prstClr val="white"/>
                </a:solidFill>
                <a:latin typeface="CS Avva Shenouda" pitchFamily="34" charset="0"/>
              </a:rPr>
              <a:t> @ je han`;</a:t>
            </a:r>
            <a:r>
              <a:rPr lang="fr-FR" sz="3600" dirty="0" err="1">
                <a:solidFill>
                  <a:prstClr val="white"/>
                </a:solidFill>
                <a:latin typeface="CS Avva Shenouda" pitchFamily="34" charset="0"/>
              </a:rPr>
              <a:t>ba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nkwb</a:t>
            </a:r>
            <a:r>
              <a:rPr lang="fr-FR" sz="3600" dirty="0">
                <a:solidFill>
                  <a:prstClr val="white"/>
                </a:solidFill>
                <a:latin typeface="CS Avva Shenouda" pitchFamily="34" charset="0"/>
              </a:rPr>
              <a:t> @ `w `</a:t>
            </a:r>
            <a:r>
              <a:rPr lang="fr-FR" sz="3600" dirty="0" err="1">
                <a:solidFill>
                  <a:prstClr val="white"/>
                </a:solidFill>
                <a:latin typeface="CS Avva Shenouda" pitchFamily="34" charset="0"/>
              </a:rPr>
              <a:t>Vnou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mperjwnt</a:t>
            </a:r>
            <a:r>
              <a:rPr lang="fr-FR" sz="3600" dirty="0">
                <a:solidFill>
                  <a:prstClr val="white"/>
                </a:solidFill>
                <a:latin typeface="CS Avva Shenouda" pitchFamily="34" charset="0"/>
              </a:rPr>
              <a:t> .</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Tous les esprits ensemble, </a:t>
            </a:r>
          </a:p>
          <a:p>
            <a:pPr algn="ctr"/>
            <a:r>
              <a:rPr lang="fr-FR" sz="3600" b="1" dirty="0">
                <a:solidFill>
                  <a:prstClr val="white"/>
                </a:solidFill>
                <a:latin typeface="Book Antiqua" pitchFamily="18" charset="0"/>
              </a:rPr>
              <a:t>des milliers de myriades </a:t>
            </a:r>
          </a:p>
          <a:p>
            <a:pPr algn="ctr"/>
            <a:r>
              <a:rPr lang="fr-FR" sz="3600" b="1" dirty="0">
                <a:solidFill>
                  <a:prstClr val="white"/>
                </a:solidFill>
                <a:latin typeface="Book Antiqua" pitchFamily="18" charset="0"/>
              </a:rPr>
              <a:t>louent leur créateur disant: </a:t>
            </a:r>
          </a:p>
          <a:p>
            <a:pPr algn="ctr"/>
            <a:r>
              <a:rPr lang="fr-FR" sz="3600" b="1" dirty="0">
                <a:solidFill>
                  <a:prstClr val="white"/>
                </a:solidFill>
                <a:latin typeface="Book Antiqua" pitchFamily="18" charset="0"/>
              </a:rPr>
              <a:t>Seigneur détourne ta colère</a:t>
            </a:r>
          </a:p>
        </p:txBody>
      </p:sp>
      <p:sp>
        <p:nvSpPr>
          <p:cNvPr id="4" name="ZoneTexte 3">
            <a:extLst>
              <a:ext uri="{FF2B5EF4-FFF2-40B4-BE49-F238E27FC236}">
                <a16:creationId xmlns:a16="http://schemas.microsoft.com/office/drawing/2014/main" id="{B5166E43-2739-ABA5-F1A3-6815FD4BFFF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13D61550-AEC5-2633-4242-4507DB4625B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23665780"/>
      </p:ext>
    </p:extLst>
  </p:cSld>
  <p:clrMapOvr>
    <a:masterClrMapping/>
  </p:clrMapOvr>
  <p:transition/>
</p:sld>
</file>

<file path=ppt/slides/slide88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err="1">
                <a:solidFill>
                  <a:prstClr val="white"/>
                </a:solidFill>
              </a:rPr>
              <a:t>ياربُ</a:t>
            </a:r>
            <a:r>
              <a:rPr lang="ar-EG" sz="4800" dirty="0">
                <a:solidFill>
                  <a:prstClr val="white"/>
                </a:solidFill>
              </a:rPr>
              <a:t> أنا عبدُكَ </a:t>
            </a:r>
            <a:endParaRPr lang="fr-FR" sz="4800" dirty="0">
              <a:solidFill>
                <a:prstClr val="white"/>
              </a:solidFill>
            </a:endParaRPr>
          </a:p>
          <a:p>
            <a:pPr algn="just" rtl="1"/>
            <a:r>
              <a:rPr lang="ar-EG" sz="4800" dirty="0">
                <a:solidFill>
                  <a:prstClr val="white"/>
                </a:solidFill>
              </a:rPr>
              <a:t>الحقيرُ </a:t>
            </a:r>
            <a:endParaRPr lang="fr-FR" sz="4800" dirty="0">
              <a:solidFill>
                <a:prstClr val="white"/>
              </a:solidFill>
            </a:endParaRPr>
          </a:p>
          <a:p>
            <a:pPr algn="just" rtl="1"/>
            <a:r>
              <a:rPr lang="ar-EG" sz="4800" dirty="0">
                <a:solidFill>
                  <a:prstClr val="white"/>
                </a:solidFill>
              </a:rPr>
              <a:t>أُسَّبِحُكَ </a:t>
            </a:r>
            <a:endParaRPr lang="fr-FR" sz="4800" dirty="0">
              <a:solidFill>
                <a:prstClr val="white"/>
              </a:solidFill>
            </a:endParaRPr>
          </a:p>
          <a:p>
            <a:pPr algn="just" rtl="1"/>
            <a:r>
              <a:rPr lang="ar-EG" sz="4800" dirty="0">
                <a:solidFill>
                  <a:prstClr val="white"/>
                </a:solidFill>
              </a:rPr>
              <a:t>معَ أُمِكَ العذراء </a:t>
            </a:r>
            <a:endParaRPr lang="fr-FR" sz="4800" dirty="0">
              <a:solidFill>
                <a:prstClr val="white"/>
              </a:solidFill>
            </a:endParaRPr>
          </a:p>
        </p:txBody>
      </p:sp>
      <p:sp>
        <p:nvSpPr>
          <p:cNvPr id="6" name="Rectangle 5"/>
          <p:cNvSpPr/>
          <p:nvPr/>
        </p:nvSpPr>
        <p:spPr>
          <a:xfrm>
            <a:off x="457200" y="332656"/>
            <a:ext cx="6070848" cy="1754326"/>
          </a:xfrm>
          <a:prstGeom prst="rect">
            <a:avLst/>
          </a:prstGeom>
        </p:spPr>
        <p:txBody>
          <a:bodyPr wrap="square">
            <a:spAutoFit/>
          </a:bodyPr>
          <a:lstStyle/>
          <a:p>
            <a:pPr algn="just"/>
            <a:r>
              <a:rPr lang="fr-FR" sz="3600" dirty="0">
                <a:solidFill>
                  <a:prstClr val="white"/>
                </a:solidFill>
                <a:latin typeface="CS Avva Shenouda" pitchFamily="34" charset="0"/>
              </a:rPr>
              <a:t>¿W `P[</a:t>
            </a:r>
            <a:r>
              <a:rPr lang="fr-FR" sz="3600" dirty="0" err="1">
                <a:solidFill>
                  <a:prstClr val="white"/>
                </a:solidFill>
                <a:latin typeface="CS Avva Shenouda" pitchFamily="34" charset="0"/>
              </a:rPr>
              <a:t>oic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anok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pekbwk</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pi`ala,ictoc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nahwc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erok</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tekmau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mpar;enoc</a:t>
            </a:r>
            <a:r>
              <a:rPr lang="fr-FR" sz="3600" dirty="0">
                <a:solidFill>
                  <a:prstClr val="white"/>
                </a:solidFill>
                <a:latin typeface="CS Avva Shenouda" pitchFamily="34" charset="0"/>
              </a:rPr>
              <a:t>.</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Seigneur je suis </a:t>
            </a:r>
          </a:p>
          <a:p>
            <a:pPr algn="ctr"/>
            <a:r>
              <a:rPr lang="fr-FR" sz="3600" b="1" dirty="0">
                <a:solidFill>
                  <a:prstClr val="white"/>
                </a:solidFill>
                <a:latin typeface="Book Antiqua" pitchFamily="18" charset="0"/>
              </a:rPr>
              <a:t>ton pauvre serviteur;</a:t>
            </a:r>
          </a:p>
          <a:p>
            <a:pPr algn="ctr"/>
            <a:r>
              <a:rPr lang="fr-FR" sz="3600" b="1" dirty="0">
                <a:solidFill>
                  <a:prstClr val="white"/>
                </a:solidFill>
                <a:latin typeface="Book Antiqua" pitchFamily="18" charset="0"/>
              </a:rPr>
              <a:t> je te loue avec </a:t>
            </a:r>
          </a:p>
          <a:p>
            <a:pPr algn="ctr"/>
            <a:r>
              <a:rPr lang="fr-FR" sz="3600" b="1" dirty="0">
                <a:solidFill>
                  <a:prstClr val="white"/>
                </a:solidFill>
                <a:latin typeface="Book Antiqua" pitchFamily="18" charset="0"/>
              </a:rPr>
              <a:t>ta mère la vierge.</a:t>
            </a:r>
          </a:p>
        </p:txBody>
      </p:sp>
      <p:sp>
        <p:nvSpPr>
          <p:cNvPr id="4" name="ZoneTexte 3">
            <a:extLst>
              <a:ext uri="{FF2B5EF4-FFF2-40B4-BE49-F238E27FC236}">
                <a16:creationId xmlns:a16="http://schemas.microsoft.com/office/drawing/2014/main" id="{470F43DD-0B45-2E44-7DBF-C30C4C8ACA9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A4A69CEB-60F8-432E-4C73-5D4ED33DE01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68436177"/>
      </p:ext>
    </p:extLst>
  </p:cSld>
  <p:clrMapOvr>
    <a:masterClrMapping/>
  </p:clrMapOvr>
  <p:transition/>
</p:sld>
</file>

<file path=ppt/slides/slide88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1775520" y="2639234"/>
            <a:ext cx="8424936" cy="861774"/>
          </a:xfrm>
          <a:prstGeom prst="rect">
            <a:avLst/>
          </a:prstGeom>
        </p:spPr>
        <p:txBody>
          <a:bodyPr wrap="square">
            <a:spAutoFit/>
          </a:bodyPr>
          <a:lstStyle/>
          <a:p>
            <a:pPr algn="ctr" rtl="1"/>
            <a:r>
              <a:rPr lang="fr-FR" sz="5000" dirty="0" err="1">
                <a:solidFill>
                  <a:prstClr val="white"/>
                </a:solidFill>
                <a:latin typeface="CS Avva Shenouda" pitchFamily="34" charset="0"/>
              </a:rPr>
              <a:t>Pihwc</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mmah</a:t>
            </a:r>
            <a:r>
              <a:rPr lang="fr-FR" sz="5000" dirty="0">
                <a:solidFill>
                  <a:prstClr val="white"/>
                </a:solidFill>
                <a:latin typeface="CS Avva Shenouda" pitchFamily="34" charset="0"/>
              </a:rPr>
              <a:t>=d </a:t>
            </a:r>
            <a:r>
              <a:rPr lang="fr-FR" sz="5000" b="1" dirty="0">
                <a:solidFill>
                  <a:prstClr val="white"/>
                </a:solidFill>
                <a:latin typeface="Book Antiqua" pitchFamily="18" charset="0"/>
              </a:rPr>
              <a:t>– 4</a:t>
            </a:r>
            <a:r>
              <a:rPr lang="fr-FR" sz="5000" b="1" baseline="30000" dirty="0">
                <a:solidFill>
                  <a:prstClr val="white"/>
                </a:solidFill>
                <a:latin typeface="Book Antiqua" pitchFamily="18" charset="0"/>
              </a:rPr>
              <a:t>ème</a:t>
            </a:r>
            <a:r>
              <a:rPr lang="fr-FR" sz="5000" b="1" dirty="0">
                <a:solidFill>
                  <a:prstClr val="white"/>
                </a:solidFill>
                <a:latin typeface="Book Antiqua" pitchFamily="18" charset="0"/>
              </a:rPr>
              <a:t> </a:t>
            </a:r>
            <a:r>
              <a:rPr lang="fr-FR" sz="5000" b="1" dirty="0" err="1">
                <a:solidFill>
                  <a:prstClr val="white"/>
                </a:solidFill>
                <a:latin typeface="Book Antiqua" pitchFamily="18" charset="0"/>
              </a:rPr>
              <a:t>Hos</a:t>
            </a:r>
            <a:r>
              <a:rPr lang="fr-FR" sz="5000" dirty="0">
                <a:solidFill>
                  <a:prstClr val="white"/>
                </a:solidFill>
              </a:rPr>
              <a:t>	</a:t>
            </a:r>
          </a:p>
        </p:txBody>
      </p:sp>
      <p:sp>
        <p:nvSpPr>
          <p:cNvPr id="6" name="Rectangle 5"/>
          <p:cNvSpPr/>
          <p:nvPr/>
        </p:nvSpPr>
        <p:spPr>
          <a:xfrm>
            <a:off x="3727868" y="980728"/>
            <a:ext cx="4680520" cy="861774"/>
          </a:xfrm>
          <a:prstGeom prst="rect">
            <a:avLst/>
          </a:prstGeom>
        </p:spPr>
        <p:txBody>
          <a:bodyPr wrap="square">
            <a:spAutoFit/>
          </a:bodyPr>
          <a:lstStyle/>
          <a:p>
            <a:pPr algn="ctr"/>
            <a:r>
              <a:rPr lang="fr-FR" sz="5000" dirty="0">
                <a:solidFill>
                  <a:prstClr val="white"/>
                </a:solidFill>
                <a:latin typeface="CS Avva Shenouda" panose="020B7200000000000000" pitchFamily="34" charset="0"/>
              </a:rPr>
              <a:t>`</a:t>
            </a:r>
            <a:r>
              <a:rPr lang="fr-FR" sz="5000" dirty="0" err="1">
                <a:solidFill>
                  <a:prstClr val="white"/>
                </a:solidFill>
                <a:latin typeface="Avva_Marcos" panose="04020500000000000000" pitchFamily="82" charset="0"/>
              </a:rPr>
              <a:t>C</a:t>
            </a:r>
            <a:r>
              <a:rPr lang="fr-FR" sz="5000" dirty="0" err="1">
                <a:solidFill>
                  <a:prstClr val="white"/>
                </a:solidFill>
                <a:latin typeface="CS Avva Shenouda" panose="020B7200000000000000" pitchFamily="34" charset="0"/>
              </a:rPr>
              <a:t>mou</a:t>
            </a:r>
            <a:r>
              <a:rPr lang="fr-FR" sz="5000" dirty="0">
                <a:solidFill>
                  <a:prstClr val="white"/>
                </a:solidFill>
                <a:latin typeface="CS Avva Shenouda" panose="020B7200000000000000" pitchFamily="34" charset="0"/>
              </a:rPr>
              <a:t> `</a:t>
            </a:r>
            <a:r>
              <a:rPr lang="fr-FR" sz="5000" dirty="0" err="1">
                <a:solidFill>
                  <a:prstClr val="white"/>
                </a:solidFill>
                <a:latin typeface="CS Avva Shenouda" pitchFamily="34" charset="0"/>
              </a:rPr>
              <a:t>e`P</a:t>
            </a:r>
            <a:r>
              <a:rPr lang="fr-FR" sz="5000" dirty="0">
                <a:solidFill>
                  <a:prstClr val="white"/>
                </a:solidFill>
                <a:latin typeface="CS Avva Shenouda" pitchFamily="34" charset="0"/>
              </a:rPr>
              <a:t>¡ </a:t>
            </a:r>
          </a:p>
        </p:txBody>
      </p:sp>
      <p:sp>
        <p:nvSpPr>
          <p:cNvPr id="7" name="Rectangle 6"/>
          <p:cNvSpPr/>
          <p:nvPr/>
        </p:nvSpPr>
        <p:spPr>
          <a:xfrm>
            <a:off x="2863772" y="3959188"/>
            <a:ext cx="6408712" cy="954107"/>
          </a:xfrm>
          <a:prstGeom prst="rect">
            <a:avLst/>
          </a:prstGeom>
        </p:spPr>
        <p:txBody>
          <a:bodyPr wrap="square">
            <a:spAutoFit/>
          </a:bodyPr>
          <a:lstStyle/>
          <a:p>
            <a:pPr algn="ctr"/>
            <a:r>
              <a:rPr lang="fr-FR" sz="2800" dirty="0">
                <a:solidFill>
                  <a:prstClr val="white"/>
                </a:solidFill>
                <a:latin typeface="CS Avva Shenouda" pitchFamily="34" charset="0"/>
              </a:rPr>
              <a:t>("</a:t>
            </a:r>
            <a:r>
              <a:rPr lang="fr-FR" sz="2800" dirty="0" err="1">
                <a:solidFill>
                  <a:prstClr val="white"/>
                </a:solidFill>
                <a:latin typeface="CS Avva Shenouda" pitchFamily="34" charset="0"/>
              </a:rPr>
              <a:t>almoc</a:t>
            </a:r>
            <a:r>
              <a:rPr lang="fr-FR" sz="2800" dirty="0">
                <a:solidFill>
                  <a:prstClr val="white"/>
                </a:solidFill>
                <a:latin typeface="CS Avva Shenouda" pitchFamily="34" charset="0"/>
              </a:rPr>
              <a:t> ===r=m=y @ r=m=; @ r=n) </a:t>
            </a:r>
          </a:p>
          <a:p>
            <a:pPr algn="ctr"/>
            <a:r>
              <a:rPr lang="fr-FR" sz="2800" dirty="0">
                <a:solidFill>
                  <a:prstClr val="white"/>
                </a:solidFill>
                <a:latin typeface="CS Avva Shenouda" pitchFamily="34" charset="0"/>
              </a:rPr>
              <a:t>(</a:t>
            </a:r>
            <a:r>
              <a:rPr lang="fr-FR" sz="2800" dirty="0">
                <a:solidFill>
                  <a:prstClr val="white"/>
                </a:solidFill>
                <a:latin typeface="Book Antiqua" pitchFamily="18" charset="0"/>
              </a:rPr>
              <a:t>Psaume</a:t>
            </a:r>
            <a:r>
              <a:rPr lang="fr-FR" sz="2800" dirty="0">
                <a:solidFill>
                  <a:prstClr val="white"/>
                </a:solidFill>
                <a:latin typeface="CS Avva Shenouda" pitchFamily="34" charset="0"/>
              </a:rPr>
              <a:t> </a:t>
            </a:r>
            <a:r>
              <a:rPr lang="fr-FR" sz="2800" dirty="0">
                <a:solidFill>
                  <a:prstClr val="white"/>
                </a:solidFill>
                <a:latin typeface="Book Antiqua" pitchFamily="18" charset="0"/>
              </a:rPr>
              <a:t>148, 149, 150</a:t>
            </a:r>
            <a:r>
              <a:rPr lang="fr-FR" sz="2800" dirty="0">
                <a:solidFill>
                  <a:prstClr val="white"/>
                </a:solidFill>
                <a:latin typeface="CS Avva Shenouda" pitchFamily="34" charset="0"/>
              </a:rPr>
              <a:t>)</a:t>
            </a: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326</a:t>
            </a:r>
          </a:p>
        </p:txBody>
      </p:sp>
      <p:sp>
        <p:nvSpPr>
          <p:cNvPr id="2" name="ZoneTexte 1">
            <a:extLst>
              <a:ext uri="{FF2B5EF4-FFF2-40B4-BE49-F238E27FC236}">
                <a16:creationId xmlns:a16="http://schemas.microsoft.com/office/drawing/2014/main" id="{90D1DCD0-5F9B-FC56-DA11-6E0D7FAF43A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3" name="ZoneTexte 2">
            <a:hlinkClick r:id="rId3" action="ppaction://hlinksldjump"/>
            <a:extLst>
              <a:ext uri="{FF2B5EF4-FFF2-40B4-BE49-F238E27FC236}">
                <a16:creationId xmlns:a16="http://schemas.microsoft.com/office/drawing/2014/main" id="{2C621320-16C1-DA6A-B717-6ABCAC87874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88404154"/>
      </p:ext>
    </p:extLst>
  </p:cSld>
  <p:clrMapOvr>
    <a:masterClrMapping/>
  </p:clrMapOvr>
  <p:transition/>
</p:sld>
</file>

<file path=ppt/slides/slide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727419027"/>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172200">
                  <a:extLst>
                    <a:ext uri="{9D8B030D-6E8A-4147-A177-3AD203B41FA5}">
                      <a16:colId xmlns:a16="http://schemas.microsoft.com/office/drawing/2014/main" val="20000"/>
                    </a:ext>
                  </a:extLst>
                </a:gridCol>
                <a:gridCol w="5074956">
                  <a:extLst>
                    <a:ext uri="{9D8B030D-6E8A-4147-A177-3AD203B41FA5}">
                      <a16:colId xmlns:a16="http://schemas.microsoft.com/office/drawing/2014/main" val="20001"/>
                    </a:ext>
                  </a:extLst>
                </a:gridCol>
              </a:tblGrid>
              <a:tr h="3024336">
                <a:tc>
                  <a:txBody>
                    <a:bodyPr/>
                    <a:lstStyle/>
                    <a:p>
                      <a:r>
                        <a:rPr lang="fr-FR" sz="3200" b="1" kern="1200" dirty="0">
                          <a:solidFill>
                            <a:prstClr val="white"/>
                          </a:solidFill>
                          <a:latin typeface="Book Antiqua" pitchFamily="18" charset="0"/>
                          <a:ea typeface="+mn-ea"/>
                          <a:cs typeface="+mn-cs"/>
                        </a:rPr>
                        <a:t>33. Roi David prophétisait</a:t>
                      </a:r>
                    </a:p>
                    <a:p>
                      <a:r>
                        <a:rPr lang="fr-FR" sz="3200" b="1" kern="1200" dirty="0">
                          <a:solidFill>
                            <a:prstClr val="white"/>
                          </a:solidFill>
                          <a:latin typeface="Book Antiqua" pitchFamily="18" charset="0"/>
                          <a:ea typeface="+mn-ea"/>
                          <a:cs typeface="+mn-cs"/>
                        </a:rPr>
                        <a:t>Dans ses psaumes, il chantait</a:t>
                      </a:r>
                    </a:p>
                    <a:p>
                      <a:r>
                        <a:rPr lang="fr-FR" sz="3200" b="1" kern="1200" dirty="0">
                          <a:solidFill>
                            <a:prstClr val="white"/>
                          </a:solidFill>
                          <a:latin typeface="Book Antiqua" pitchFamily="18" charset="0"/>
                          <a:ea typeface="+mn-ea"/>
                          <a:cs typeface="+mn-cs"/>
                        </a:rPr>
                        <a:t>Notes pures qui résonnaient</a:t>
                      </a:r>
                    </a:p>
                    <a:p>
                      <a:r>
                        <a:rPr lang="fr-FR" sz="3200" b="1" kern="1200" dirty="0">
                          <a:solidFill>
                            <a:prstClr val="white"/>
                          </a:solidFill>
                          <a:latin typeface="Book Antiqua" pitchFamily="18" charset="0"/>
                          <a:ea typeface="+mn-ea"/>
                          <a:cs typeface="+mn-cs"/>
                        </a:rPr>
                        <a:t>Amen Alléluia</a:t>
                      </a:r>
                    </a:p>
                  </a:txBody>
                  <a:tcPr/>
                </a:tc>
                <a:tc>
                  <a:txBody>
                    <a:bodyPr/>
                    <a:lstStyle/>
                    <a:p>
                      <a:pPr algn="r" rtl="1"/>
                      <a:r>
                        <a:rPr lang="ar-EG" sz="4000" b="0" kern="1200" dirty="0">
                          <a:solidFill>
                            <a:prstClr val="white"/>
                          </a:solidFill>
                          <a:latin typeface="+mn-lt"/>
                          <a:ea typeface="+mn-ea"/>
                          <a:cs typeface="+mn-cs"/>
                        </a:rPr>
                        <a:t>+ داود بها تنبأ</a:t>
                      </a:r>
                    </a:p>
                    <a:p>
                      <a:pPr algn="r" rtl="1"/>
                      <a:r>
                        <a:rPr lang="ar-EG" sz="4000" b="0" kern="1200" dirty="0">
                          <a:solidFill>
                            <a:prstClr val="white"/>
                          </a:solidFill>
                          <a:latin typeface="+mn-lt"/>
                          <a:ea typeface="+mn-ea"/>
                          <a:cs typeface="+mn-cs"/>
                        </a:rPr>
                        <a:t>وبفضلها أنبأ</a:t>
                      </a:r>
                    </a:p>
                    <a:p>
                      <a:pPr algn="r" rtl="1"/>
                      <a:r>
                        <a:rPr lang="ar-EG" sz="4000" b="0" kern="1200" dirty="0">
                          <a:solidFill>
                            <a:prstClr val="white"/>
                          </a:solidFill>
                          <a:latin typeface="+mn-lt"/>
                          <a:ea typeface="+mn-ea"/>
                          <a:cs typeface="+mn-cs"/>
                        </a:rPr>
                        <a:t>بأقوال تتلألأ</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34. Tous les psaumes, expliqués</a:t>
                      </a:r>
                    </a:p>
                    <a:p>
                      <a:r>
                        <a:rPr lang="fr-FR" sz="3200" b="1" kern="1200" dirty="0">
                          <a:solidFill>
                            <a:prstClr val="white"/>
                          </a:solidFill>
                          <a:latin typeface="Book Antiqua" pitchFamily="18" charset="0"/>
                          <a:ea typeface="+mn-ea"/>
                          <a:cs typeface="+mn-cs"/>
                        </a:rPr>
                        <a:t>Cent cinquante et un, comptés</a:t>
                      </a:r>
                    </a:p>
                    <a:p>
                      <a:r>
                        <a:rPr lang="fr-FR" sz="3200" b="1" kern="1200" dirty="0">
                          <a:solidFill>
                            <a:prstClr val="white"/>
                          </a:solidFill>
                          <a:latin typeface="Book Antiqua" pitchFamily="18" charset="0"/>
                          <a:ea typeface="+mn-ea"/>
                          <a:cs typeface="+mn-cs"/>
                        </a:rPr>
                        <a:t>A la fin, il faut chanter</a:t>
                      </a:r>
                    </a:p>
                    <a:p>
                      <a:r>
                        <a:rPr lang="fr-FR" sz="3200" b="1" kern="1200" dirty="0">
                          <a:solidFill>
                            <a:prstClr val="white"/>
                          </a:solidFill>
                          <a:latin typeface="Book Antiqua" pitchFamily="18" charset="0"/>
                          <a:ea typeface="+mn-ea"/>
                          <a:cs typeface="+mn-cs"/>
                        </a:rPr>
                        <a:t>Amen, Alléluia</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 في شرح كتاب المزامير</a:t>
                      </a:r>
                    </a:p>
                    <a:p>
                      <a:pPr algn="r" rtl="1"/>
                      <a:r>
                        <a:rPr lang="ar-EG" sz="4000" b="0" kern="1200" dirty="0">
                          <a:solidFill>
                            <a:prstClr val="white"/>
                          </a:solidFill>
                          <a:latin typeface="+mn-lt"/>
                          <a:ea typeface="+mn-ea"/>
                          <a:cs typeface="+mn-cs"/>
                        </a:rPr>
                        <a:t>المائة واحد والخمسين مزمور</a:t>
                      </a:r>
                    </a:p>
                    <a:p>
                      <a:pPr algn="r" rtl="1"/>
                      <a:r>
                        <a:rPr lang="ar-EG" sz="4000" b="0" kern="1200" dirty="0">
                          <a:solidFill>
                            <a:prstClr val="white"/>
                          </a:solidFill>
                          <a:latin typeface="+mn-lt"/>
                          <a:ea typeface="+mn-ea"/>
                          <a:cs typeface="+mn-cs"/>
                        </a:rPr>
                        <a:t>وفي آخر كل مزمور</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161EEC90-052A-4D4D-2E1A-75471010BF4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`o :</a:t>
            </a:r>
            <a:r>
              <a:rPr lang="fr-FR" sz="1600" dirty="0" err="1">
                <a:solidFill>
                  <a:prstClr val="white"/>
                </a:solidFill>
                <a:latin typeface="CS Avva Shenouda" pitchFamily="34" charset="0"/>
              </a:rPr>
              <a:t>eoc</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28E612D0-4C48-1790-D1D7-83E69ED2CDB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64714625"/>
      </p:ext>
    </p:extLst>
  </p:cSld>
  <p:clrMapOvr>
    <a:masterClrMapping/>
  </p:clrMapOvr>
</p:sld>
</file>

<file path=ppt/slides/slide8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308324"/>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سبحوا الرب من السموات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a:t>
            </a:r>
            <a:r>
              <a:rPr lang="ar-EG" sz="4800" dirty="0" err="1">
                <a:solidFill>
                  <a:prstClr val="white"/>
                </a:solidFill>
                <a:latin typeface="Calibri"/>
                <a:cs typeface="Arial" panose="020B0604020202020204" pitchFamily="34" charset="0"/>
              </a:rPr>
              <a:t>سبحوه</a:t>
            </a:r>
            <a:r>
              <a:rPr lang="ar-EG" sz="4800" dirty="0">
                <a:solidFill>
                  <a:prstClr val="white"/>
                </a:solidFill>
                <a:latin typeface="Calibri"/>
                <a:cs typeface="Arial" panose="020B0604020202020204" pitchFamily="34" charset="0"/>
              </a:rPr>
              <a:t> في </a:t>
            </a:r>
            <a:r>
              <a:rPr lang="ar-EG" sz="4800" dirty="0" err="1">
                <a:solidFill>
                  <a:prstClr val="white"/>
                </a:solidFill>
                <a:latin typeface="Calibri"/>
                <a:cs typeface="Arial" panose="020B0604020202020204" pitchFamily="34" charset="0"/>
              </a:rPr>
              <a:t>الأعإلي</a:t>
            </a:r>
            <a:endParaRPr lang="fr-FR" sz="4800" dirty="0">
              <a:solidFill>
                <a:prstClr val="white"/>
              </a:solidFill>
              <a:latin typeface="Calibri"/>
            </a:endParaRPr>
          </a:p>
        </p:txBody>
      </p:sp>
      <p:sp>
        <p:nvSpPr>
          <p:cNvPr id="6" name="Rectangle 5"/>
          <p:cNvSpPr/>
          <p:nvPr/>
        </p:nvSpPr>
        <p:spPr>
          <a:xfrm>
            <a:off x="431371" y="332657"/>
            <a:ext cx="6096677" cy="2062296"/>
          </a:xfrm>
          <a:prstGeom prst="rect">
            <a:avLst/>
          </a:prstGeom>
        </p:spPr>
        <p:txBody>
          <a:bodyPr wrap="square">
            <a:spAutoFit/>
          </a:bodyPr>
          <a:lstStyle/>
          <a:p>
            <a:pPr algn="just" defTabSz="1219170"/>
            <a:r>
              <a:rPr lang="fr-FR" sz="4267" dirty="0">
                <a:solidFill>
                  <a:prstClr val="white"/>
                </a:solidFill>
                <a:latin typeface="CS Avva Shenouda" pitchFamily="34" charset="0"/>
              </a:rPr>
              <a:t>¿`</a:t>
            </a:r>
            <a:r>
              <a:rPr lang="fr-FR" sz="4267" dirty="0" err="1">
                <a:solidFill>
                  <a:prstClr val="white"/>
                </a:solidFill>
                <a:latin typeface="CS Avva Shenouda" pitchFamily="34" charset="0"/>
              </a:rPr>
              <a:t>Cmou</a:t>
            </a:r>
            <a:r>
              <a:rPr lang="fr-FR" sz="4267" dirty="0">
                <a:solidFill>
                  <a:prstClr val="white"/>
                </a:solidFill>
                <a:latin typeface="CS Avva Shenouda" pitchFamily="34" charset="0"/>
              </a:rPr>
              <a:t> </a:t>
            </a:r>
            <a:r>
              <a:rPr lang="fr-FR" sz="4267">
                <a:solidFill>
                  <a:prstClr val="white"/>
                </a:solidFill>
                <a:latin typeface="CS Avva Shenouda" pitchFamily="34" charset="0"/>
              </a:rPr>
              <a:t>`e`P</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ebolqen</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nivyou`i</a:t>
            </a:r>
            <a:r>
              <a:rPr lang="fr-FR" sz="4267" dirty="0">
                <a:solidFill>
                  <a:prstClr val="white"/>
                </a:solidFill>
                <a:latin typeface="CS Avva Shenouda" pitchFamily="34" charset="0"/>
              </a:rPr>
              <a:t> =a=l </a:t>
            </a:r>
            <a:r>
              <a:rPr lang="fr-FR" sz="4267">
                <a:solidFill>
                  <a:prstClr val="white"/>
                </a:solidFill>
                <a:latin typeface="CS Avva Shenouda" pitchFamily="34" charset="0"/>
              </a:rPr>
              <a:t>@  `cmou </a:t>
            </a:r>
            <a:r>
              <a:rPr lang="fr-FR" sz="4267" dirty="0">
                <a:solidFill>
                  <a:prstClr val="white"/>
                </a:solidFill>
                <a:latin typeface="CS Avva Shenouda" pitchFamily="34" charset="0"/>
              </a:rPr>
              <a:t>`</a:t>
            </a:r>
            <a:r>
              <a:rPr lang="fr-FR" sz="4267" dirty="0" err="1">
                <a:solidFill>
                  <a:prstClr val="white"/>
                </a:solidFill>
                <a:latin typeface="CS Avva Shenouda" pitchFamily="34" charset="0"/>
              </a:rPr>
              <a:t>erof</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qen</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nyet</a:t>
            </a:r>
            <a:r>
              <a:rPr lang="fr-FR" sz="4267" dirty="0">
                <a:solidFill>
                  <a:prstClr val="white"/>
                </a:solidFill>
                <a:latin typeface="CS Avva Shenouda" pitchFamily="34" charset="0"/>
              </a:rPr>
              <a:t>[</a:t>
            </a:r>
            <a:r>
              <a:rPr lang="fr-FR" sz="4267" dirty="0" err="1">
                <a:solidFill>
                  <a:prstClr val="white"/>
                </a:solidFill>
                <a:latin typeface="CS Avva Shenouda" pitchFamily="34" charset="0"/>
              </a:rPr>
              <a:t>oci</a:t>
            </a:r>
            <a:r>
              <a:rPr lang="fr-FR" sz="4267" dirty="0">
                <a:solidFill>
                  <a:prstClr val="white"/>
                </a:solidFill>
                <a:latin typeface="CS Avva Shenouda" pitchFamily="34" charset="0"/>
              </a:rPr>
              <a:t>.</a:t>
            </a:r>
          </a:p>
        </p:txBody>
      </p:sp>
      <p:sp>
        <p:nvSpPr>
          <p:cNvPr id="7" name="Rectangle 6"/>
          <p:cNvSpPr/>
          <p:nvPr/>
        </p:nvSpPr>
        <p:spPr>
          <a:xfrm>
            <a:off x="448230" y="3959185"/>
            <a:ext cx="11312399" cy="1815690"/>
          </a:xfrm>
          <a:prstGeom prst="rect">
            <a:avLst/>
          </a:prstGeom>
        </p:spPr>
        <p:txBody>
          <a:bodyPr wrap="square">
            <a:spAutoFit/>
          </a:bodyPr>
          <a:lstStyle/>
          <a:p>
            <a:pPr algn="ctr" defTabSz="1219170"/>
            <a:r>
              <a:rPr lang="fr-FR" sz="3733" b="1" dirty="0">
                <a:solidFill>
                  <a:prstClr val="white"/>
                </a:solidFill>
                <a:latin typeface="Book Antiqua" pitchFamily="18" charset="0"/>
              </a:rPr>
              <a:t>Louez Dieu du haut des cieux, </a:t>
            </a:r>
          </a:p>
          <a:p>
            <a:pPr algn="ctr" defTabSz="1219170"/>
            <a:r>
              <a:rPr lang="fr-FR" sz="3733" b="1" dirty="0">
                <a:solidFill>
                  <a:prstClr val="white"/>
                </a:solidFill>
                <a:latin typeface="Book Antiqua" pitchFamily="18" charset="0"/>
              </a:rPr>
              <a:t>Alléluia</a:t>
            </a:r>
          </a:p>
          <a:p>
            <a:pPr algn="ctr" defTabSz="1219170"/>
            <a:r>
              <a:rPr lang="fr-FR" sz="3733" b="1" dirty="0">
                <a:solidFill>
                  <a:prstClr val="white"/>
                </a:solidFill>
                <a:latin typeface="Book Antiqua" pitchFamily="18" charset="0"/>
              </a:rPr>
              <a:t>Louez-Le dans les hauteurs</a:t>
            </a:r>
          </a:p>
        </p:txBody>
      </p:sp>
      <p:sp>
        <p:nvSpPr>
          <p:cNvPr id="17" name="ZoneTexte 16">
            <a:extLst>
              <a:ext uri="{FF2B5EF4-FFF2-40B4-BE49-F238E27FC236}">
                <a16:creationId xmlns:a16="http://schemas.microsoft.com/office/drawing/2014/main" id="{71649411-466D-B129-D202-84B5E559ABE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FBBB8BE7-5A2C-FDD8-0FD2-AA1204EED19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49174454"/>
      </p:ext>
    </p:extLst>
  </p:cSld>
  <p:clrMapOvr>
    <a:masterClrMapping/>
  </p:clrMapOvr>
</p:sld>
</file>

<file path=ppt/slides/slide8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2308324"/>
          </a:xfrm>
          <a:prstGeom prst="rect">
            <a:avLst/>
          </a:prstGeom>
        </p:spPr>
        <p:txBody>
          <a:bodyPr wrap="square">
            <a:spAutoFit/>
          </a:bodyPr>
          <a:lstStyle/>
          <a:p>
            <a:pPr algn="just" defTabSz="1219170" rtl="1"/>
            <a:r>
              <a:rPr lang="ar-EG" sz="4800" dirty="0" err="1">
                <a:solidFill>
                  <a:prstClr val="white"/>
                </a:solidFill>
                <a:latin typeface="Calibri"/>
                <a:cs typeface="Arial" panose="020B0604020202020204" pitchFamily="34" charset="0"/>
              </a:rPr>
              <a:t>سبحوه</a:t>
            </a:r>
            <a:r>
              <a:rPr lang="ar-EG" sz="4800" dirty="0">
                <a:solidFill>
                  <a:prstClr val="white"/>
                </a:solidFill>
                <a:latin typeface="Calibri"/>
                <a:cs typeface="Arial" panose="020B0604020202020204" pitchFamily="34" charset="0"/>
              </a:rPr>
              <a:t> يا جميع ملائكته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a:t>
            </a:r>
            <a:r>
              <a:rPr lang="ar-EG" sz="4800" dirty="0" err="1">
                <a:solidFill>
                  <a:prstClr val="white"/>
                </a:solidFill>
                <a:latin typeface="Calibri"/>
                <a:cs typeface="Arial" panose="020B0604020202020204" pitchFamily="34" charset="0"/>
              </a:rPr>
              <a:t>سبحوه</a:t>
            </a:r>
            <a:r>
              <a:rPr lang="ar-EG" sz="4800" dirty="0">
                <a:solidFill>
                  <a:prstClr val="white"/>
                </a:solidFill>
                <a:latin typeface="Calibri"/>
                <a:cs typeface="Arial" panose="020B0604020202020204" pitchFamily="34" charset="0"/>
              </a:rPr>
              <a:t> يا جميع جنوده</a:t>
            </a:r>
            <a:endParaRPr lang="fr-FR" sz="4800" dirty="0">
              <a:solidFill>
                <a:prstClr val="white"/>
              </a:solidFill>
              <a:latin typeface="Calibri"/>
            </a:endParaRPr>
          </a:p>
        </p:txBody>
      </p:sp>
      <p:sp>
        <p:nvSpPr>
          <p:cNvPr id="6" name="Rectangle 5"/>
          <p:cNvSpPr/>
          <p:nvPr/>
        </p:nvSpPr>
        <p:spPr>
          <a:xfrm>
            <a:off x="431371" y="332656"/>
            <a:ext cx="6096677" cy="2062296"/>
          </a:xfrm>
          <a:prstGeom prst="rect">
            <a:avLst/>
          </a:prstGeom>
        </p:spPr>
        <p:txBody>
          <a:bodyPr wrap="square">
            <a:spAutoFit/>
          </a:bodyPr>
          <a:lstStyle/>
          <a:p>
            <a:pPr algn="just" defTabSz="1219170"/>
            <a:r>
              <a:rPr lang="fr-FR" sz="4267" dirty="0">
                <a:solidFill>
                  <a:prstClr val="white"/>
                </a:solidFill>
                <a:latin typeface="CS Avva Shenouda" pitchFamily="34" charset="0"/>
              </a:rPr>
              <a:t>`</a:t>
            </a:r>
            <a:r>
              <a:rPr lang="fr-FR" sz="4267" dirty="0" err="1">
                <a:solidFill>
                  <a:prstClr val="white"/>
                </a:solidFill>
                <a:latin typeface="CS Avva Shenouda" pitchFamily="34" charset="0"/>
              </a:rPr>
              <a:t>Cmou</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erof</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nefaggeloc</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tyrou</a:t>
            </a:r>
            <a:r>
              <a:rPr lang="fr-FR" sz="4267" dirty="0">
                <a:solidFill>
                  <a:prstClr val="white"/>
                </a:solidFill>
                <a:latin typeface="CS Avva Shenouda" pitchFamily="34" charset="0"/>
              </a:rPr>
              <a:t> =a=l </a:t>
            </a:r>
            <a:r>
              <a:rPr lang="fr-FR" sz="4267">
                <a:solidFill>
                  <a:prstClr val="white"/>
                </a:solidFill>
                <a:latin typeface="CS Avva Shenouda" pitchFamily="34" charset="0"/>
              </a:rPr>
              <a:t>@  `cmou </a:t>
            </a:r>
            <a:r>
              <a:rPr lang="fr-FR" sz="4267" dirty="0">
                <a:solidFill>
                  <a:prstClr val="white"/>
                </a:solidFill>
                <a:latin typeface="CS Avva Shenouda" pitchFamily="34" charset="0"/>
              </a:rPr>
              <a:t>`</a:t>
            </a:r>
            <a:r>
              <a:rPr lang="fr-FR" sz="4267" dirty="0" err="1">
                <a:solidFill>
                  <a:prstClr val="white"/>
                </a:solidFill>
                <a:latin typeface="CS Avva Shenouda" pitchFamily="34" charset="0"/>
              </a:rPr>
              <a:t>erof</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nefdunamic</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tyrou</a:t>
            </a:r>
            <a:r>
              <a:rPr lang="fr-FR" sz="4267" dirty="0">
                <a:solidFill>
                  <a:prstClr val="white"/>
                </a:solidFill>
                <a:latin typeface="CS Avva Shenouda" pitchFamily="34" charset="0"/>
              </a:rPr>
              <a:t>.</a:t>
            </a:r>
          </a:p>
        </p:txBody>
      </p:sp>
      <p:sp>
        <p:nvSpPr>
          <p:cNvPr id="7" name="Rectangle 6"/>
          <p:cNvSpPr/>
          <p:nvPr/>
        </p:nvSpPr>
        <p:spPr>
          <a:xfrm>
            <a:off x="431371" y="3959185"/>
            <a:ext cx="11346116" cy="1815690"/>
          </a:xfrm>
          <a:prstGeom prst="rect">
            <a:avLst/>
          </a:prstGeom>
        </p:spPr>
        <p:txBody>
          <a:bodyPr wrap="square">
            <a:spAutoFit/>
          </a:bodyPr>
          <a:lstStyle/>
          <a:p>
            <a:pPr algn="ctr" defTabSz="1219170"/>
            <a:r>
              <a:rPr lang="fr-FR" sz="3733" b="1" dirty="0">
                <a:solidFill>
                  <a:prstClr val="white"/>
                </a:solidFill>
                <a:latin typeface="Book Antiqua" pitchFamily="18" charset="0"/>
              </a:rPr>
              <a:t>Louez-Le, vous tous Ses anges, </a:t>
            </a:r>
          </a:p>
          <a:p>
            <a:pPr algn="ctr" defTabSz="1219170"/>
            <a:r>
              <a:rPr lang="fr-FR" sz="3733" b="1" dirty="0">
                <a:solidFill>
                  <a:prstClr val="white"/>
                </a:solidFill>
                <a:latin typeface="Book Antiqua" pitchFamily="18" charset="0"/>
              </a:rPr>
              <a:t>Alléluia</a:t>
            </a:r>
          </a:p>
          <a:p>
            <a:pPr algn="ctr" defTabSz="1219170"/>
            <a:r>
              <a:rPr lang="fr-FR" sz="3733" b="1" dirty="0">
                <a:solidFill>
                  <a:prstClr val="white"/>
                </a:solidFill>
                <a:latin typeface="Book Antiqua" pitchFamily="18" charset="0"/>
              </a:rPr>
              <a:t>Louez-Le toutes Ses armées</a:t>
            </a:r>
          </a:p>
        </p:txBody>
      </p:sp>
      <p:sp>
        <p:nvSpPr>
          <p:cNvPr id="17" name="ZoneTexte 16">
            <a:extLst>
              <a:ext uri="{FF2B5EF4-FFF2-40B4-BE49-F238E27FC236}">
                <a16:creationId xmlns:a16="http://schemas.microsoft.com/office/drawing/2014/main" id="{DF653732-49AC-1D99-03F4-D5CFCD8477B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5B70F9B6-4131-EC4D-7E78-FCACE40AEE3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71666774"/>
      </p:ext>
    </p:extLst>
  </p:cSld>
  <p:clrMapOvr>
    <a:masterClrMapping/>
  </p:clrMapOvr>
</p:sld>
</file>

<file path=ppt/slides/slide89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308324"/>
          </a:xfrm>
          <a:prstGeom prst="rect">
            <a:avLst/>
          </a:prstGeom>
        </p:spPr>
        <p:txBody>
          <a:bodyPr wrap="square">
            <a:spAutoFit/>
          </a:bodyPr>
          <a:lstStyle/>
          <a:p>
            <a:pPr algn="just" defTabSz="1219170" rtl="1"/>
            <a:r>
              <a:rPr lang="ar-EG" sz="4800" dirty="0" err="1">
                <a:solidFill>
                  <a:prstClr val="white"/>
                </a:solidFill>
                <a:latin typeface="Calibri"/>
                <a:cs typeface="Arial" panose="020B0604020202020204" pitchFamily="34" charset="0"/>
              </a:rPr>
              <a:t>سبحيه</a:t>
            </a:r>
            <a:r>
              <a:rPr lang="ar-EG" sz="4800" dirty="0">
                <a:solidFill>
                  <a:prstClr val="white"/>
                </a:solidFill>
                <a:latin typeface="Calibri"/>
                <a:cs typeface="Arial" panose="020B0604020202020204" pitchFamily="34" charset="0"/>
              </a:rPr>
              <a:t> ايتها الشمس والقمر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a:t>
            </a:r>
            <a:r>
              <a:rPr lang="ar-EG" sz="4800" dirty="0" err="1">
                <a:solidFill>
                  <a:prstClr val="white"/>
                </a:solidFill>
                <a:latin typeface="Calibri"/>
                <a:cs typeface="Arial" panose="020B0604020202020204" pitchFamily="34" charset="0"/>
              </a:rPr>
              <a:t>سبحيه</a:t>
            </a:r>
            <a:r>
              <a:rPr lang="ar-EG" sz="4800" dirty="0">
                <a:solidFill>
                  <a:prstClr val="white"/>
                </a:solidFill>
                <a:latin typeface="Calibri"/>
                <a:cs typeface="Arial" panose="020B0604020202020204" pitchFamily="34" charset="0"/>
              </a:rPr>
              <a:t> يا جميع كواكب النور</a:t>
            </a:r>
            <a:endParaRPr lang="fr-FR" sz="4800" dirty="0">
              <a:solidFill>
                <a:prstClr val="white"/>
              </a:solidFill>
              <a:latin typeface="Calibri"/>
            </a:endParaRPr>
          </a:p>
        </p:txBody>
      </p:sp>
      <p:sp>
        <p:nvSpPr>
          <p:cNvPr id="6" name="Rectangle 5"/>
          <p:cNvSpPr/>
          <p:nvPr/>
        </p:nvSpPr>
        <p:spPr>
          <a:xfrm>
            <a:off x="431371" y="332656"/>
            <a:ext cx="6096677" cy="2718949"/>
          </a:xfrm>
          <a:prstGeom prst="rect">
            <a:avLst/>
          </a:prstGeom>
        </p:spPr>
        <p:txBody>
          <a:bodyPr wrap="square">
            <a:spAutoFit/>
          </a:bodyPr>
          <a:lstStyle/>
          <a:p>
            <a:pPr algn="just" defTabSz="1219170"/>
            <a:r>
              <a:rPr lang="fr-FR" sz="4267" dirty="0">
                <a:solidFill>
                  <a:prstClr val="white"/>
                </a:solidFill>
                <a:latin typeface="CS Avva Shenouda" pitchFamily="34" charset="0"/>
              </a:rPr>
              <a:t>¿ `</a:t>
            </a:r>
            <a:r>
              <a:rPr lang="fr-FR" sz="4267" dirty="0" err="1">
                <a:solidFill>
                  <a:prstClr val="white"/>
                </a:solidFill>
                <a:latin typeface="CS Avva Shenouda" pitchFamily="34" charset="0"/>
              </a:rPr>
              <a:t>Cmou</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erof</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piry</a:t>
            </a:r>
            <a:r>
              <a:rPr lang="fr-FR" sz="4267" dirty="0">
                <a:solidFill>
                  <a:prstClr val="white"/>
                </a:solidFill>
                <a:latin typeface="CS Avva Shenouda" pitchFamily="34" charset="0"/>
              </a:rPr>
              <a:t> nem </a:t>
            </a:r>
            <a:r>
              <a:rPr lang="fr-FR" sz="4267" dirty="0" err="1">
                <a:solidFill>
                  <a:prstClr val="white"/>
                </a:solidFill>
                <a:latin typeface="CS Avva Shenouda" pitchFamily="34" charset="0"/>
              </a:rPr>
              <a:t>piioh</a:t>
            </a:r>
            <a:r>
              <a:rPr lang="fr-FR" sz="4267" dirty="0">
                <a:solidFill>
                  <a:prstClr val="white"/>
                </a:solidFill>
                <a:latin typeface="CS Avva Shenouda" pitchFamily="34" charset="0"/>
              </a:rPr>
              <a:t> =a=l </a:t>
            </a:r>
            <a:r>
              <a:rPr lang="fr-FR" sz="4267">
                <a:solidFill>
                  <a:prstClr val="white"/>
                </a:solidFill>
                <a:latin typeface="CS Avva Shenouda" pitchFamily="34" charset="0"/>
              </a:rPr>
              <a:t>@  `cmou </a:t>
            </a:r>
            <a:r>
              <a:rPr lang="fr-FR" sz="4267" dirty="0">
                <a:solidFill>
                  <a:prstClr val="white"/>
                </a:solidFill>
                <a:latin typeface="CS Avva Shenouda" pitchFamily="34" charset="0"/>
              </a:rPr>
              <a:t>`</a:t>
            </a:r>
            <a:r>
              <a:rPr lang="fr-FR" sz="4267" dirty="0" err="1">
                <a:solidFill>
                  <a:prstClr val="white"/>
                </a:solidFill>
                <a:latin typeface="CS Avva Shenouda" pitchFamily="34" charset="0"/>
              </a:rPr>
              <a:t>erof</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niciou</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tyrou</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nte</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piouwini</a:t>
            </a:r>
            <a:r>
              <a:rPr lang="fr-FR" sz="4267" dirty="0">
                <a:solidFill>
                  <a:prstClr val="white"/>
                </a:solidFill>
                <a:latin typeface="CS Avva Shenouda" pitchFamily="34" charset="0"/>
              </a:rPr>
              <a:t>.</a:t>
            </a:r>
          </a:p>
        </p:txBody>
      </p:sp>
      <p:sp>
        <p:nvSpPr>
          <p:cNvPr id="7" name="Rectangle 6"/>
          <p:cNvSpPr/>
          <p:nvPr/>
        </p:nvSpPr>
        <p:spPr>
          <a:xfrm>
            <a:off x="448230" y="3959185"/>
            <a:ext cx="11312399" cy="1815690"/>
          </a:xfrm>
          <a:prstGeom prst="rect">
            <a:avLst/>
          </a:prstGeom>
        </p:spPr>
        <p:txBody>
          <a:bodyPr wrap="square">
            <a:spAutoFit/>
          </a:bodyPr>
          <a:lstStyle/>
          <a:p>
            <a:pPr algn="ctr" defTabSz="1219170"/>
            <a:r>
              <a:rPr lang="fr-FR" sz="3733" b="1" dirty="0">
                <a:solidFill>
                  <a:prstClr val="white"/>
                </a:solidFill>
                <a:latin typeface="Book Antiqua" pitchFamily="18" charset="0"/>
              </a:rPr>
              <a:t>Louez-Le, soleil et lune, </a:t>
            </a:r>
          </a:p>
          <a:p>
            <a:pPr algn="ctr" defTabSz="1219170"/>
            <a:r>
              <a:rPr lang="fr-FR" sz="3733" b="1" dirty="0">
                <a:solidFill>
                  <a:prstClr val="white"/>
                </a:solidFill>
                <a:latin typeface="Book Antiqua" pitchFamily="18" charset="0"/>
              </a:rPr>
              <a:t>Alléluia</a:t>
            </a:r>
          </a:p>
          <a:p>
            <a:pPr algn="ctr" defTabSz="1219170"/>
            <a:r>
              <a:rPr lang="fr-FR" sz="3733" b="1" dirty="0">
                <a:solidFill>
                  <a:prstClr val="white"/>
                </a:solidFill>
                <a:latin typeface="Book Antiqua" pitchFamily="18" charset="0"/>
              </a:rPr>
              <a:t>Louez-Le, étoiles brillantes</a:t>
            </a:r>
          </a:p>
        </p:txBody>
      </p:sp>
      <p:sp>
        <p:nvSpPr>
          <p:cNvPr id="17" name="ZoneTexte 16">
            <a:extLst>
              <a:ext uri="{FF2B5EF4-FFF2-40B4-BE49-F238E27FC236}">
                <a16:creationId xmlns:a16="http://schemas.microsoft.com/office/drawing/2014/main" id="{3DAFE3AF-E67B-BA62-CEFC-68C54C76425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55EBE651-0B6E-74DD-EA78-C217B3A7502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2197347"/>
      </p:ext>
    </p:extLst>
  </p:cSld>
  <p:clrMapOvr>
    <a:masterClrMapping/>
  </p:clrMapOvr>
</p:sld>
</file>

<file path=ppt/slides/slide8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308324"/>
          </a:xfrm>
          <a:prstGeom prst="rect">
            <a:avLst/>
          </a:prstGeom>
        </p:spPr>
        <p:txBody>
          <a:bodyPr wrap="square">
            <a:spAutoFit/>
          </a:bodyPr>
          <a:lstStyle/>
          <a:p>
            <a:pPr algn="just" defTabSz="1219170" rtl="1"/>
            <a:r>
              <a:rPr lang="ar-EG" sz="4800" dirty="0" err="1">
                <a:solidFill>
                  <a:prstClr val="white"/>
                </a:solidFill>
                <a:latin typeface="Calibri"/>
                <a:cs typeface="Arial" panose="020B0604020202020204" pitchFamily="34" charset="0"/>
              </a:rPr>
              <a:t>سبحيه</a:t>
            </a:r>
            <a:r>
              <a:rPr lang="ar-EG" sz="4800" dirty="0">
                <a:solidFill>
                  <a:prstClr val="white"/>
                </a:solidFill>
                <a:latin typeface="Calibri"/>
                <a:cs typeface="Arial" panose="020B0604020202020204" pitchFamily="34" charset="0"/>
              </a:rPr>
              <a:t> يا سماء السموات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a:t>
            </a:r>
            <a:r>
              <a:rPr lang="ar-EG" sz="4800" dirty="0" err="1">
                <a:solidFill>
                  <a:prstClr val="white"/>
                </a:solidFill>
                <a:latin typeface="Calibri"/>
                <a:cs typeface="Arial" panose="020B0604020202020204" pitchFamily="34" charset="0"/>
              </a:rPr>
              <a:t>ويا</a:t>
            </a:r>
            <a:r>
              <a:rPr lang="ar-EG" sz="4800" dirty="0">
                <a:solidFill>
                  <a:prstClr val="white"/>
                </a:solidFill>
                <a:latin typeface="Calibri"/>
                <a:cs typeface="Arial" panose="020B0604020202020204" pitchFamily="34" charset="0"/>
              </a:rPr>
              <a:t> ايتها المياه التي فوق السموات</a:t>
            </a:r>
            <a:endParaRPr lang="fr-FR" sz="4800" dirty="0">
              <a:solidFill>
                <a:prstClr val="white"/>
              </a:solidFill>
              <a:latin typeface="Calibri"/>
            </a:endParaRPr>
          </a:p>
        </p:txBody>
      </p:sp>
      <p:sp>
        <p:nvSpPr>
          <p:cNvPr id="6" name="Rectangle 5"/>
          <p:cNvSpPr/>
          <p:nvPr/>
        </p:nvSpPr>
        <p:spPr>
          <a:xfrm>
            <a:off x="431371" y="332656"/>
            <a:ext cx="6096677" cy="2718949"/>
          </a:xfrm>
          <a:prstGeom prst="rect">
            <a:avLst/>
          </a:prstGeom>
        </p:spPr>
        <p:txBody>
          <a:bodyPr wrap="square">
            <a:spAutoFit/>
          </a:bodyPr>
          <a:lstStyle/>
          <a:p>
            <a:pPr algn="just" defTabSz="1219170"/>
            <a:r>
              <a:rPr lang="fr-FR" sz="4267" dirty="0">
                <a:solidFill>
                  <a:prstClr val="white"/>
                </a:solidFill>
                <a:latin typeface="CS Avva Shenouda" pitchFamily="34" charset="0"/>
              </a:rPr>
              <a:t>`</a:t>
            </a:r>
            <a:r>
              <a:rPr lang="fr-FR" sz="4267" dirty="0" err="1">
                <a:solidFill>
                  <a:prstClr val="white"/>
                </a:solidFill>
                <a:latin typeface="CS Avva Shenouda" pitchFamily="34" charset="0"/>
              </a:rPr>
              <a:t>Cmou</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erof</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nivyou`i</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nte</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nivyou`i</a:t>
            </a:r>
            <a:r>
              <a:rPr lang="fr-FR" sz="4267" dirty="0">
                <a:solidFill>
                  <a:prstClr val="white"/>
                </a:solidFill>
                <a:latin typeface="CS Avva Shenouda" pitchFamily="34" charset="0"/>
              </a:rPr>
              <a:t> =a=l @  nem </a:t>
            </a:r>
            <a:r>
              <a:rPr lang="fr-FR" sz="4267" dirty="0" err="1">
                <a:solidFill>
                  <a:prstClr val="white"/>
                </a:solidFill>
                <a:latin typeface="CS Avva Shenouda" pitchFamily="34" charset="0"/>
              </a:rPr>
              <a:t>nikemwou</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etca</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pswi</a:t>
            </a:r>
            <a:endParaRPr lang="fr-FR" sz="4267" dirty="0">
              <a:solidFill>
                <a:prstClr val="white"/>
              </a:solidFill>
              <a:latin typeface="CS Avva Shenouda" pitchFamily="34" charset="0"/>
            </a:endParaRPr>
          </a:p>
          <a:p>
            <a:pPr algn="just" defTabSz="1219170"/>
            <a:r>
              <a:rPr lang="fr-FR" sz="4267" dirty="0">
                <a:solidFill>
                  <a:prstClr val="white"/>
                </a:solidFill>
                <a:latin typeface="CS Avva Shenouda" pitchFamily="34" charset="0"/>
              </a:rPr>
              <a:t>`</a:t>
            </a:r>
            <a:r>
              <a:rPr lang="fr-FR" sz="4267" dirty="0" err="1">
                <a:solidFill>
                  <a:prstClr val="white"/>
                </a:solidFill>
                <a:latin typeface="CS Avva Shenouda" pitchFamily="34" charset="0"/>
              </a:rPr>
              <a:t>nnivyou`i</a:t>
            </a:r>
            <a:r>
              <a:rPr lang="fr-FR" sz="4267" dirty="0">
                <a:solidFill>
                  <a:prstClr val="white"/>
                </a:solidFill>
                <a:latin typeface="CS Avva Shenouda" pitchFamily="34" charset="0"/>
              </a:rPr>
              <a:t>.</a:t>
            </a:r>
          </a:p>
        </p:txBody>
      </p:sp>
      <p:sp>
        <p:nvSpPr>
          <p:cNvPr id="7" name="Rectangle 6"/>
          <p:cNvSpPr/>
          <p:nvPr/>
        </p:nvSpPr>
        <p:spPr>
          <a:xfrm>
            <a:off x="448230" y="3959185"/>
            <a:ext cx="11329257" cy="1815690"/>
          </a:xfrm>
          <a:prstGeom prst="rect">
            <a:avLst/>
          </a:prstGeom>
        </p:spPr>
        <p:txBody>
          <a:bodyPr wrap="square">
            <a:spAutoFit/>
          </a:bodyPr>
          <a:lstStyle/>
          <a:p>
            <a:pPr algn="ctr" defTabSz="1219170"/>
            <a:r>
              <a:rPr lang="fr-FR" sz="3733" b="1" dirty="0">
                <a:solidFill>
                  <a:prstClr val="white"/>
                </a:solidFill>
                <a:latin typeface="Book Antiqua" pitchFamily="18" charset="0"/>
              </a:rPr>
              <a:t>Louez-Le ô cieux des cieux, </a:t>
            </a:r>
          </a:p>
          <a:p>
            <a:pPr algn="ctr" defTabSz="1219170"/>
            <a:r>
              <a:rPr lang="fr-FR" sz="3733" b="1" dirty="0">
                <a:solidFill>
                  <a:prstClr val="white"/>
                </a:solidFill>
                <a:latin typeface="Book Antiqua" pitchFamily="18" charset="0"/>
              </a:rPr>
              <a:t>Alléluia</a:t>
            </a:r>
          </a:p>
          <a:p>
            <a:pPr algn="ctr" defTabSz="1219170"/>
            <a:r>
              <a:rPr lang="fr-FR" sz="3733" b="1" dirty="0">
                <a:solidFill>
                  <a:prstClr val="white"/>
                </a:solidFill>
                <a:latin typeface="Book Antiqua" pitchFamily="18" charset="0"/>
              </a:rPr>
              <a:t>Et les eaux dessus les cieux</a:t>
            </a:r>
          </a:p>
        </p:txBody>
      </p:sp>
      <p:sp>
        <p:nvSpPr>
          <p:cNvPr id="17" name="ZoneTexte 16">
            <a:extLst>
              <a:ext uri="{FF2B5EF4-FFF2-40B4-BE49-F238E27FC236}">
                <a16:creationId xmlns:a16="http://schemas.microsoft.com/office/drawing/2014/main" id="{72F8E29F-D353-3E91-8D36-32FDC291A66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DCBAA030-3ADD-060E-3A97-0381680004A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78999763"/>
      </p:ext>
    </p:extLst>
  </p:cSld>
  <p:clrMapOvr>
    <a:masterClrMapping/>
  </p:clrMapOvr>
</p:sld>
</file>

<file path=ppt/slides/slide89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1569660"/>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لتسبح جميعها لاسم الرب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لأنه قال فكانت</a:t>
            </a:r>
            <a:endParaRPr lang="fr-FR" sz="4800" dirty="0">
              <a:solidFill>
                <a:prstClr val="white"/>
              </a:solidFill>
              <a:latin typeface="Calibri"/>
            </a:endParaRPr>
          </a:p>
        </p:txBody>
      </p:sp>
      <p:sp>
        <p:nvSpPr>
          <p:cNvPr id="6" name="Rectangle 5"/>
          <p:cNvSpPr/>
          <p:nvPr/>
        </p:nvSpPr>
        <p:spPr>
          <a:xfrm>
            <a:off x="431371" y="332656"/>
            <a:ext cx="6096677" cy="2718949"/>
          </a:xfrm>
          <a:prstGeom prst="rect">
            <a:avLst/>
          </a:prstGeom>
        </p:spPr>
        <p:txBody>
          <a:bodyPr wrap="square">
            <a:spAutoFit/>
          </a:bodyPr>
          <a:lstStyle/>
          <a:p>
            <a:pPr algn="just" defTabSz="1219170"/>
            <a:r>
              <a:rPr lang="fr-FR" sz="4267" dirty="0">
                <a:solidFill>
                  <a:prstClr val="white"/>
                </a:solidFill>
                <a:latin typeface="CS Avva Shenouda" pitchFamily="34" charset="0"/>
              </a:rPr>
              <a:t>¿ </a:t>
            </a:r>
            <a:r>
              <a:rPr lang="fr-FR" sz="4267" dirty="0" err="1">
                <a:solidFill>
                  <a:prstClr val="white"/>
                </a:solidFill>
                <a:latin typeface="CS Avva Shenouda" pitchFamily="34" charset="0"/>
              </a:rPr>
              <a:t>Marou`cmou</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tyrou</a:t>
            </a:r>
            <a:br>
              <a:rPr lang="fr-FR" sz="4267" dirty="0">
                <a:solidFill>
                  <a:prstClr val="white"/>
                </a:solidFill>
                <a:latin typeface="CS Avva Shenouda" pitchFamily="34" charset="0"/>
              </a:rPr>
            </a:br>
            <a:r>
              <a:rPr lang="fr-FR" sz="4267" dirty="0">
                <a:solidFill>
                  <a:prstClr val="white"/>
                </a:solidFill>
                <a:latin typeface="CS Avva Shenouda" pitchFamily="34" charset="0"/>
              </a:rPr>
              <a:t>`</a:t>
            </a:r>
            <a:r>
              <a:rPr lang="fr-FR" sz="4267" dirty="0" err="1">
                <a:solidFill>
                  <a:prstClr val="white"/>
                </a:solidFill>
                <a:latin typeface="CS Avva Shenouda" pitchFamily="34" charset="0"/>
              </a:rPr>
              <a:t>e`Vran</a:t>
            </a:r>
            <a:r>
              <a:rPr lang="fr-FR" sz="4267" dirty="0">
                <a:solidFill>
                  <a:prstClr val="white"/>
                </a:solidFill>
                <a:latin typeface="CS Avva Shenouda" pitchFamily="34" charset="0"/>
              </a:rPr>
              <a:t> `m`P¡ =a=l @  je `</a:t>
            </a:r>
            <a:r>
              <a:rPr lang="fr-FR" sz="4267" dirty="0" err="1">
                <a:solidFill>
                  <a:prstClr val="white"/>
                </a:solidFill>
                <a:latin typeface="CS Avva Shenouda" pitchFamily="34" charset="0"/>
              </a:rPr>
              <a:t>N;of</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afjoc</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ouoh</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auswpi</a:t>
            </a:r>
            <a:r>
              <a:rPr lang="fr-FR" sz="4267" dirty="0">
                <a:solidFill>
                  <a:prstClr val="white"/>
                </a:solidFill>
                <a:latin typeface="CS Avva Shenouda" pitchFamily="34" charset="0"/>
              </a:rPr>
              <a:t>.</a:t>
            </a:r>
          </a:p>
        </p:txBody>
      </p:sp>
      <p:sp>
        <p:nvSpPr>
          <p:cNvPr id="7" name="Rectangle 6"/>
          <p:cNvSpPr/>
          <p:nvPr/>
        </p:nvSpPr>
        <p:spPr>
          <a:xfrm>
            <a:off x="448230" y="3959185"/>
            <a:ext cx="11312399" cy="1815690"/>
          </a:xfrm>
          <a:prstGeom prst="rect">
            <a:avLst/>
          </a:prstGeom>
        </p:spPr>
        <p:txBody>
          <a:bodyPr wrap="square">
            <a:spAutoFit/>
          </a:bodyPr>
          <a:lstStyle/>
          <a:p>
            <a:pPr algn="ctr" defTabSz="1219170"/>
            <a:r>
              <a:rPr lang="fr-FR" sz="3733" b="1" dirty="0">
                <a:solidFill>
                  <a:prstClr val="white"/>
                </a:solidFill>
                <a:latin typeface="Book Antiqua" pitchFamily="18" charset="0"/>
              </a:rPr>
              <a:t>Que tous louent le nom de Dieu, </a:t>
            </a:r>
          </a:p>
          <a:p>
            <a:pPr algn="ctr" defTabSz="1219170"/>
            <a:r>
              <a:rPr lang="fr-FR" sz="3733" b="1" dirty="0">
                <a:solidFill>
                  <a:prstClr val="white"/>
                </a:solidFill>
                <a:latin typeface="Book Antiqua" pitchFamily="18" charset="0"/>
              </a:rPr>
              <a:t>Alléluia</a:t>
            </a:r>
          </a:p>
          <a:p>
            <a:pPr algn="ctr" defTabSz="1219170"/>
            <a:r>
              <a:rPr lang="fr-FR" sz="3733" b="1" dirty="0">
                <a:solidFill>
                  <a:prstClr val="white"/>
                </a:solidFill>
                <a:latin typeface="Book Antiqua" pitchFamily="18" charset="0"/>
              </a:rPr>
              <a:t>Car Il parle, et elles existent</a:t>
            </a:r>
          </a:p>
        </p:txBody>
      </p:sp>
      <p:sp>
        <p:nvSpPr>
          <p:cNvPr id="17" name="ZoneTexte 16">
            <a:extLst>
              <a:ext uri="{FF2B5EF4-FFF2-40B4-BE49-F238E27FC236}">
                <a16:creationId xmlns:a16="http://schemas.microsoft.com/office/drawing/2014/main" id="{6D849EFB-E162-9675-B9B1-E58CC119D68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11013748-4525-1456-6289-9F61701DDCD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58598820"/>
      </p:ext>
    </p:extLst>
  </p:cSld>
  <p:clrMapOvr>
    <a:masterClrMapping/>
  </p:clrMapOvr>
</p:sld>
</file>

<file path=ppt/slides/slide89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308324"/>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وأمر فخلقت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اقامها إلي الأبد وإلي ابد الابد</a:t>
            </a:r>
            <a:endParaRPr lang="fr-FR" sz="4800" dirty="0">
              <a:solidFill>
                <a:prstClr val="white"/>
              </a:solidFill>
              <a:latin typeface="Calibri"/>
            </a:endParaRPr>
          </a:p>
        </p:txBody>
      </p:sp>
      <p:sp>
        <p:nvSpPr>
          <p:cNvPr id="6" name="Rectangle 5"/>
          <p:cNvSpPr/>
          <p:nvPr/>
        </p:nvSpPr>
        <p:spPr>
          <a:xfrm>
            <a:off x="431371" y="332656"/>
            <a:ext cx="6096677" cy="2718949"/>
          </a:xfrm>
          <a:prstGeom prst="rect">
            <a:avLst/>
          </a:prstGeom>
        </p:spPr>
        <p:txBody>
          <a:bodyPr wrap="square">
            <a:spAutoFit/>
          </a:bodyPr>
          <a:lstStyle/>
          <a:p>
            <a:pPr algn="just" defTabSz="1219170"/>
            <a:r>
              <a:rPr lang="fr-FR" sz="4267" dirty="0">
                <a:solidFill>
                  <a:prstClr val="white"/>
                </a:solidFill>
                <a:latin typeface="CS Avva Shenouda" pitchFamily="34" charset="0"/>
              </a:rPr>
              <a:t>`</a:t>
            </a:r>
            <a:r>
              <a:rPr lang="fr-FR" sz="4267" dirty="0" err="1">
                <a:solidFill>
                  <a:prstClr val="white"/>
                </a:solidFill>
                <a:latin typeface="CS Avva Shenouda" pitchFamily="34" charset="0"/>
              </a:rPr>
              <a:t>N;of</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afhonhen</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ouoh</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aucwnt</a:t>
            </a:r>
            <a:r>
              <a:rPr lang="fr-FR" sz="4267" dirty="0">
                <a:solidFill>
                  <a:prstClr val="white"/>
                </a:solidFill>
                <a:latin typeface="CS Avva Shenouda" pitchFamily="34" charset="0"/>
              </a:rPr>
              <a:t> =a=l @  </a:t>
            </a:r>
            <a:r>
              <a:rPr lang="fr-FR" sz="4267" dirty="0" err="1">
                <a:solidFill>
                  <a:prstClr val="white"/>
                </a:solidFill>
                <a:latin typeface="CS Avva Shenouda" pitchFamily="34" charset="0"/>
              </a:rPr>
              <a:t>aftahwou</a:t>
            </a:r>
            <a:endParaRPr lang="fr-FR" sz="4267" dirty="0">
              <a:solidFill>
                <a:prstClr val="white"/>
              </a:solidFill>
              <a:latin typeface="CS Avva Shenouda" pitchFamily="34" charset="0"/>
            </a:endParaRPr>
          </a:p>
          <a:p>
            <a:pPr algn="just" defTabSz="1219170"/>
            <a:r>
              <a:rPr lang="fr-FR" sz="4267" dirty="0">
                <a:solidFill>
                  <a:prstClr val="white"/>
                </a:solidFill>
                <a:latin typeface="CS Avva Shenouda" pitchFamily="34" charset="0"/>
              </a:rPr>
              <a:t>`</a:t>
            </a:r>
            <a:r>
              <a:rPr lang="fr-FR" sz="4267" dirty="0" err="1">
                <a:solidFill>
                  <a:prstClr val="white"/>
                </a:solidFill>
                <a:latin typeface="CS Avva Shenouda" pitchFamily="34" charset="0"/>
              </a:rPr>
              <a:t>eratou</a:t>
            </a:r>
            <a:r>
              <a:rPr lang="fr-FR" sz="4267" dirty="0">
                <a:solidFill>
                  <a:prstClr val="white"/>
                </a:solidFill>
                <a:latin typeface="CS Avva Shenouda" pitchFamily="34" charset="0"/>
              </a:rPr>
              <a:t> sa `</a:t>
            </a:r>
            <a:r>
              <a:rPr lang="fr-FR" sz="4267" dirty="0" err="1">
                <a:solidFill>
                  <a:prstClr val="white"/>
                </a:solidFill>
                <a:latin typeface="CS Avva Shenouda" pitchFamily="34" charset="0"/>
              </a:rPr>
              <a:t>eneh</a:t>
            </a:r>
            <a:r>
              <a:rPr lang="fr-FR" sz="4267" dirty="0">
                <a:solidFill>
                  <a:prstClr val="white"/>
                </a:solidFill>
                <a:latin typeface="CS Avva Shenouda" pitchFamily="34" charset="0"/>
              </a:rPr>
              <a:t> nem sa `</a:t>
            </a:r>
            <a:r>
              <a:rPr lang="fr-FR" sz="4267" dirty="0" err="1">
                <a:solidFill>
                  <a:prstClr val="white"/>
                </a:solidFill>
                <a:latin typeface="CS Avva Shenouda" pitchFamily="34" charset="0"/>
              </a:rPr>
              <a:t>eneh</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nte</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pi`eneh</a:t>
            </a:r>
            <a:r>
              <a:rPr lang="fr-FR" sz="4267" dirty="0">
                <a:solidFill>
                  <a:prstClr val="white"/>
                </a:solidFill>
                <a:latin typeface="CS Avva Shenouda" pitchFamily="34" charset="0"/>
              </a:rPr>
              <a:t>.</a:t>
            </a:r>
          </a:p>
        </p:txBody>
      </p:sp>
      <p:sp>
        <p:nvSpPr>
          <p:cNvPr id="7" name="Rectangle 6"/>
          <p:cNvSpPr/>
          <p:nvPr/>
        </p:nvSpPr>
        <p:spPr>
          <a:xfrm>
            <a:off x="448230" y="3959185"/>
            <a:ext cx="11312399" cy="1815690"/>
          </a:xfrm>
          <a:prstGeom prst="rect">
            <a:avLst/>
          </a:prstGeom>
        </p:spPr>
        <p:txBody>
          <a:bodyPr wrap="square">
            <a:spAutoFit/>
          </a:bodyPr>
          <a:lstStyle/>
          <a:p>
            <a:pPr algn="ctr" defTabSz="1219170"/>
            <a:r>
              <a:rPr lang="fr-FR" sz="3733" b="1" dirty="0">
                <a:solidFill>
                  <a:prstClr val="white"/>
                </a:solidFill>
                <a:latin typeface="Book Antiqua" pitchFamily="18" charset="0"/>
              </a:rPr>
              <a:t>Il ordonne, elles sont créées, </a:t>
            </a:r>
          </a:p>
          <a:p>
            <a:pPr algn="ctr" defTabSz="1219170"/>
            <a:r>
              <a:rPr lang="fr-FR" sz="3733" b="1" dirty="0">
                <a:solidFill>
                  <a:prstClr val="white"/>
                </a:solidFill>
                <a:latin typeface="Book Antiqua" pitchFamily="18" charset="0"/>
              </a:rPr>
              <a:t>Alléluia</a:t>
            </a:r>
          </a:p>
          <a:p>
            <a:pPr algn="ctr" defTabSz="1219170"/>
            <a:r>
              <a:rPr lang="fr-FR" sz="3733" b="1" dirty="0">
                <a:solidFill>
                  <a:prstClr val="white"/>
                </a:solidFill>
                <a:latin typeface="Book Antiqua" pitchFamily="18" charset="0"/>
              </a:rPr>
              <a:t>Etablies à tout jamais</a:t>
            </a:r>
          </a:p>
        </p:txBody>
      </p:sp>
      <p:sp>
        <p:nvSpPr>
          <p:cNvPr id="17" name="ZoneTexte 16">
            <a:extLst>
              <a:ext uri="{FF2B5EF4-FFF2-40B4-BE49-F238E27FC236}">
                <a16:creationId xmlns:a16="http://schemas.microsoft.com/office/drawing/2014/main" id="{AEBEDA3A-8C81-631B-7CBC-8BC7FC59A2F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5834C6B5-7A1B-7CBE-5ECA-6D5F6ADBC4D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82248735"/>
      </p:ext>
    </p:extLst>
  </p:cSld>
  <p:clrMapOvr>
    <a:masterClrMapping/>
  </p:clrMapOvr>
</p:sld>
</file>

<file path=ppt/slides/slide89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308324"/>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وضع لها امرا فلن تتجاوزه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سبحي الرب من الارض</a:t>
            </a:r>
            <a:endParaRPr lang="fr-FR" sz="4800" dirty="0">
              <a:solidFill>
                <a:prstClr val="white"/>
              </a:solidFill>
              <a:latin typeface="Calibri"/>
            </a:endParaRPr>
          </a:p>
        </p:txBody>
      </p:sp>
      <p:sp>
        <p:nvSpPr>
          <p:cNvPr id="6" name="Rectangle 5"/>
          <p:cNvSpPr/>
          <p:nvPr/>
        </p:nvSpPr>
        <p:spPr>
          <a:xfrm>
            <a:off x="431371" y="332656"/>
            <a:ext cx="6096677" cy="2062296"/>
          </a:xfrm>
          <a:prstGeom prst="rect">
            <a:avLst/>
          </a:prstGeom>
        </p:spPr>
        <p:txBody>
          <a:bodyPr wrap="square">
            <a:spAutoFit/>
          </a:bodyPr>
          <a:lstStyle/>
          <a:p>
            <a:pPr algn="just" defTabSz="1219170"/>
            <a:r>
              <a:rPr lang="fr-FR" sz="4267" dirty="0">
                <a:solidFill>
                  <a:prstClr val="white"/>
                </a:solidFill>
                <a:latin typeface="CS Avva Shenouda" pitchFamily="34" charset="0"/>
              </a:rPr>
              <a:t>¿ </a:t>
            </a:r>
            <a:r>
              <a:rPr lang="fr-FR" sz="4267" dirty="0" err="1">
                <a:solidFill>
                  <a:prstClr val="white"/>
                </a:solidFill>
                <a:latin typeface="CS Avva Shenouda" pitchFamily="34" charset="0"/>
              </a:rPr>
              <a:t>Af,w</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nouhwn</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ouoh</a:t>
            </a:r>
            <a:br>
              <a:rPr lang="fr-FR" sz="4267" dirty="0">
                <a:solidFill>
                  <a:prstClr val="white"/>
                </a:solidFill>
                <a:latin typeface="CS Avva Shenouda" pitchFamily="34" charset="0"/>
              </a:rPr>
            </a:br>
            <a:r>
              <a:rPr lang="fr-FR" sz="4267" dirty="0">
                <a:solidFill>
                  <a:prstClr val="white"/>
                </a:solidFill>
                <a:latin typeface="CS Avva Shenouda" pitchFamily="34" charset="0"/>
              </a:rPr>
              <a:t>`</a:t>
            </a:r>
            <a:r>
              <a:rPr lang="fr-FR" sz="4267" dirty="0" err="1">
                <a:solidFill>
                  <a:prstClr val="white"/>
                </a:solidFill>
                <a:latin typeface="CS Avva Shenouda" pitchFamily="34" charset="0"/>
              </a:rPr>
              <a:t>nnefcini</a:t>
            </a:r>
            <a:r>
              <a:rPr lang="fr-FR" sz="4267" dirty="0">
                <a:solidFill>
                  <a:prstClr val="white"/>
                </a:solidFill>
                <a:latin typeface="CS Avva Shenouda" pitchFamily="34" charset="0"/>
              </a:rPr>
              <a:t> =a=l @ `</a:t>
            </a:r>
            <a:r>
              <a:rPr lang="fr-FR" sz="4267" dirty="0" err="1">
                <a:solidFill>
                  <a:prstClr val="white"/>
                </a:solidFill>
                <a:latin typeface="CS Avva Shenouda" pitchFamily="34" charset="0"/>
              </a:rPr>
              <a:t>cmou</a:t>
            </a:r>
            <a:br>
              <a:rPr lang="fr-FR" sz="4267" dirty="0">
                <a:solidFill>
                  <a:prstClr val="white"/>
                </a:solidFill>
                <a:latin typeface="CS Avva Shenouda" pitchFamily="34" charset="0"/>
              </a:rPr>
            </a:br>
            <a:r>
              <a:rPr lang="fr-FR" sz="4267" dirty="0">
                <a:solidFill>
                  <a:prstClr val="white"/>
                </a:solidFill>
                <a:latin typeface="CS Avva Shenouda" pitchFamily="34" charset="0"/>
              </a:rPr>
              <a:t>`</a:t>
            </a:r>
            <a:r>
              <a:rPr lang="fr-FR" sz="4267" dirty="0" err="1">
                <a:solidFill>
                  <a:prstClr val="white"/>
                </a:solidFill>
                <a:latin typeface="CS Avva Shenouda" pitchFamily="34" charset="0"/>
              </a:rPr>
              <a:t>e`P</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ebolqen</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pkahi</a:t>
            </a:r>
            <a:endParaRPr lang="fr-FR" sz="4267" dirty="0">
              <a:solidFill>
                <a:prstClr val="white"/>
              </a:solidFill>
              <a:latin typeface="CS Avva Shenouda" pitchFamily="34" charset="0"/>
            </a:endParaRPr>
          </a:p>
        </p:txBody>
      </p:sp>
      <p:sp>
        <p:nvSpPr>
          <p:cNvPr id="7" name="Rectangle 6"/>
          <p:cNvSpPr/>
          <p:nvPr/>
        </p:nvSpPr>
        <p:spPr>
          <a:xfrm>
            <a:off x="448230" y="3959185"/>
            <a:ext cx="11312399" cy="1815690"/>
          </a:xfrm>
          <a:prstGeom prst="rect">
            <a:avLst/>
          </a:prstGeom>
        </p:spPr>
        <p:txBody>
          <a:bodyPr wrap="square">
            <a:spAutoFit/>
          </a:bodyPr>
          <a:lstStyle/>
          <a:p>
            <a:pPr algn="ctr" defTabSz="1219170"/>
            <a:r>
              <a:rPr lang="fr-FR" sz="3733" b="1" dirty="0">
                <a:solidFill>
                  <a:prstClr val="white"/>
                </a:solidFill>
                <a:latin typeface="Book Antiqua" pitchFamily="18" charset="0"/>
              </a:rPr>
              <a:t>Il fixa des lois qui durent, </a:t>
            </a:r>
          </a:p>
          <a:p>
            <a:pPr algn="ctr" defTabSz="1219170"/>
            <a:r>
              <a:rPr lang="fr-FR" sz="3733" b="1" dirty="0">
                <a:solidFill>
                  <a:prstClr val="white"/>
                </a:solidFill>
                <a:latin typeface="Book Antiqua" pitchFamily="18" charset="0"/>
              </a:rPr>
              <a:t>Alléluia</a:t>
            </a:r>
          </a:p>
          <a:p>
            <a:pPr algn="ctr" defTabSz="1219170"/>
            <a:r>
              <a:rPr lang="fr-FR" sz="3733" b="1" dirty="0">
                <a:solidFill>
                  <a:prstClr val="white"/>
                </a:solidFill>
                <a:latin typeface="Book Antiqua" pitchFamily="18" charset="0"/>
              </a:rPr>
              <a:t>Louez-Le depuis la terre</a:t>
            </a:r>
          </a:p>
        </p:txBody>
      </p:sp>
      <p:sp>
        <p:nvSpPr>
          <p:cNvPr id="17" name="ZoneTexte 16">
            <a:extLst>
              <a:ext uri="{FF2B5EF4-FFF2-40B4-BE49-F238E27FC236}">
                <a16:creationId xmlns:a16="http://schemas.microsoft.com/office/drawing/2014/main" id="{EA6A6A31-0CEA-D710-DF22-4A638DD761C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BE53065C-8658-CD7E-FD4A-CB3CF4B7846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12525019"/>
      </p:ext>
    </p:extLst>
  </p:cSld>
  <p:clrMapOvr>
    <a:masterClrMapping/>
  </p:clrMapOvr>
</p:sld>
</file>

<file path=ppt/slides/slide89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ايتها التنانين وجميع الاعماق </a:t>
            </a:r>
            <a:r>
              <a:rPr lang="ar-EG" sz="4267" dirty="0" err="1">
                <a:solidFill>
                  <a:prstClr val="white"/>
                </a:solidFill>
                <a:latin typeface="Calibri"/>
                <a:cs typeface="Arial" panose="020B0604020202020204" pitchFamily="34" charset="0"/>
              </a:rPr>
              <a:t>هلليلويا</a:t>
            </a:r>
            <a:r>
              <a:rPr lang="ar-EG" sz="4267" dirty="0">
                <a:solidFill>
                  <a:prstClr val="white"/>
                </a:solidFill>
                <a:latin typeface="Calibri"/>
                <a:cs typeface="Arial" panose="020B0604020202020204" pitchFamily="34" charset="0"/>
              </a:rPr>
              <a:t> النار والبرد والثلج والجليد والريح العاصفة الصانعة كلمته</a:t>
            </a:r>
            <a:endParaRPr lang="fr-FR" sz="4267" dirty="0">
              <a:solidFill>
                <a:prstClr val="white"/>
              </a:solidFill>
              <a:latin typeface="Calibri"/>
            </a:endParaRPr>
          </a:p>
        </p:txBody>
      </p:sp>
      <p:sp>
        <p:nvSpPr>
          <p:cNvPr id="6" name="Rectangle 5"/>
          <p:cNvSpPr/>
          <p:nvPr/>
        </p:nvSpPr>
        <p:spPr>
          <a:xfrm>
            <a:off x="431371" y="332657"/>
            <a:ext cx="6096677" cy="3170099"/>
          </a:xfrm>
          <a:prstGeom prst="rect">
            <a:avLst/>
          </a:prstGeom>
        </p:spPr>
        <p:txBody>
          <a:bodyPr wrap="square">
            <a:spAutoFit/>
          </a:bodyPr>
          <a:lstStyle/>
          <a:p>
            <a:pPr algn="just" defTabSz="1219170"/>
            <a:r>
              <a:rPr lang="fr-FR" sz="4000" dirty="0" err="1">
                <a:solidFill>
                  <a:prstClr val="white"/>
                </a:solidFill>
                <a:latin typeface="CS Avva Shenouda" pitchFamily="34" charset="0"/>
              </a:rPr>
              <a:t>Ni`drakwn</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ninoun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tyrou</a:t>
            </a:r>
            <a:r>
              <a:rPr lang="fr-FR" sz="4000" dirty="0">
                <a:solidFill>
                  <a:prstClr val="white"/>
                </a:solidFill>
                <a:latin typeface="CS Avva Shenouda" pitchFamily="34" charset="0"/>
              </a:rPr>
              <a:t> =a=l @  ou`,</a:t>
            </a:r>
            <a:r>
              <a:rPr lang="fr-FR" sz="4000" dirty="0" err="1">
                <a:solidFill>
                  <a:prstClr val="white"/>
                </a:solidFill>
                <a:latin typeface="CS Avva Shenouda" pitchFamily="34" charset="0"/>
              </a:rPr>
              <a:t>rwm</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oual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ou,iwn</a:t>
            </a:r>
            <a:r>
              <a:rPr lang="fr-FR" sz="4000" dirty="0">
                <a:solidFill>
                  <a:prstClr val="white"/>
                </a:solidFill>
                <a:latin typeface="CS Avva Shenouda" pitchFamily="34" charset="0"/>
              </a:rPr>
              <a:t> ou`,</a:t>
            </a:r>
            <a:r>
              <a:rPr lang="fr-FR" sz="4000" dirty="0" err="1">
                <a:solidFill>
                  <a:prstClr val="white"/>
                </a:solidFill>
                <a:latin typeface="CS Avva Shenouda" pitchFamily="34" charset="0"/>
              </a:rPr>
              <a:t>ructalloc</a:t>
            </a:r>
            <a:r>
              <a:rPr lang="fr-FR" sz="4000" dirty="0">
                <a:solidFill>
                  <a:prstClr val="white"/>
                </a:solidFill>
                <a:latin typeface="CS Avva Shenouda" pitchFamily="34" charset="0"/>
              </a:rPr>
              <a:t> ou=p=n=a `</a:t>
            </a:r>
            <a:r>
              <a:rPr lang="fr-FR" sz="4000" dirty="0" err="1">
                <a:solidFill>
                  <a:prstClr val="white"/>
                </a:solidFill>
                <a:latin typeface="CS Avva Shenouda" pitchFamily="34" charset="0"/>
              </a:rPr>
              <a:t>ncara;you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nyet`iri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mpefcaji</a:t>
            </a:r>
            <a:r>
              <a:rPr lang="fr-FR" sz="4000" dirty="0">
                <a:solidFill>
                  <a:prstClr val="white"/>
                </a:solidFill>
                <a:latin typeface="CS Avva Shenouda" pitchFamily="34" charset="0"/>
              </a:rPr>
              <a:t>.</a:t>
            </a:r>
          </a:p>
        </p:txBody>
      </p:sp>
      <p:sp>
        <p:nvSpPr>
          <p:cNvPr id="7" name="Rectangle 6"/>
          <p:cNvSpPr/>
          <p:nvPr/>
        </p:nvSpPr>
        <p:spPr>
          <a:xfrm>
            <a:off x="448231" y="3621022"/>
            <a:ext cx="11312400" cy="2760051"/>
          </a:xfrm>
          <a:prstGeom prst="rect">
            <a:avLst/>
          </a:prstGeom>
        </p:spPr>
        <p:txBody>
          <a:bodyPr wrap="square">
            <a:spAutoFit/>
          </a:bodyPr>
          <a:lstStyle/>
          <a:p>
            <a:pPr algn="ctr" defTabSz="1219170"/>
            <a:r>
              <a:rPr lang="fr-FR" sz="3467" b="1" dirty="0">
                <a:solidFill>
                  <a:prstClr val="white"/>
                </a:solidFill>
                <a:latin typeface="Book Antiqua" pitchFamily="18" charset="0"/>
              </a:rPr>
              <a:t>Monstres, et vous tous les abîmes, </a:t>
            </a:r>
          </a:p>
          <a:p>
            <a:pPr algn="ctr" defTabSz="1219170"/>
            <a:r>
              <a:rPr lang="fr-FR" sz="3467" b="1" dirty="0">
                <a:solidFill>
                  <a:prstClr val="white"/>
                </a:solidFill>
                <a:latin typeface="Book Antiqua" pitchFamily="18" charset="0"/>
              </a:rPr>
              <a:t>Alléluia</a:t>
            </a:r>
          </a:p>
          <a:p>
            <a:pPr algn="ctr" defTabSz="1219170"/>
            <a:r>
              <a:rPr lang="fr-FR" sz="3467" b="1" dirty="0">
                <a:solidFill>
                  <a:prstClr val="white"/>
                </a:solidFill>
                <a:latin typeface="Book Antiqua" pitchFamily="18" charset="0"/>
              </a:rPr>
              <a:t>Feu, grêle, neige, brume, </a:t>
            </a:r>
          </a:p>
          <a:p>
            <a:pPr algn="ctr" defTabSz="1219170"/>
            <a:r>
              <a:rPr lang="fr-FR" sz="3467" b="1" dirty="0">
                <a:solidFill>
                  <a:prstClr val="white"/>
                </a:solidFill>
                <a:latin typeface="Book Antiqua" pitchFamily="18" charset="0"/>
              </a:rPr>
              <a:t>vent par qui</a:t>
            </a:r>
          </a:p>
          <a:p>
            <a:pPr algn="ctr" defTabSz="1219170"/>
            <a:r>
              <a:rPr lang="fr-FR" sz="3467" b="1" dirty="0">
                <a:solidFill>
                  <a:prstClr val="white"/>
                </a:solidFill>
                <a:latin typeface="Book Antiqua" pitchFamily="18" charset="0"/>
              </a:rPr>
              <a:t>Sa parole s’exécute</a:t>
            </a:r>
          </a:p>
        </p:txBody>
      </p:sp>
      <p:sp>
        <p:nvSpPr>
          <p:cNvPr id="17" name="ZoneTexte 16">
            <a:extLst>
              <a:ext uri="{FF2B5EF4-FFF2-40B4-BE49-F238E27FC236}">
                <a16:creationId xmlns:a16="http://schemas.microsoft.com/office/drawing/2014/main" id="{FD0BB5C5-135C-9504-FDA7-073B34E3452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148387CE-1CC9-E58F-8F68-14D6B3F8E1C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86486155"/>
      </p:ext>
    </p:extLst>
  </p:cSld>
  <p:clrMapOvr>
    <a:masterClrMapping/>
  </p:clrMapOvr>
</p:sld>
</file>

<file path=ppt/slides/slide89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308324"/>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الجبال العالية وجميع الآكام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الاشجار </a:t>
            </a:r>
            <a:r>
              <a:rPr lang="ar-EG" sz="4800" dirty="0" err="1">
                <a:solidFill>
                  <a:prstClr val="white"/>
                </a:solidFill>
                <a:latin typeface="Calibri"/>
                <a:cs typeface="Arial" panose="020B0604020202020204" pitchFamily="34" charset="0"/>
              </a:rPr>
              <a:t>المثمره</a:t>
            </a:r>
            <a:r>
              <a:rPr lang="ar-EG" sz="4800" dirty="0">
                <a:solidFill>
                  <a:prstClr val="white"/>
                </a:solidFill>
                <a:latin typeface="Calibri"/>
                <a:cs typeface="Arial" panose="020B0604020202020204" pitchFamily="34" charset="0"/>
              </a:rPr>
              <a:t> وكل الأرز</a:t>
            </a:r>
            <a:endParaRPr lang="fr-FR" sz="4800" dirty="0">
              <a:solidFill>
                <a:prstClr val="white"/>
              </a:solidFill>
              <a:latin typeface="Calibri"/>
            </a:endParaRPr>
          </a:p>
        </p:txBody>
      </p:sp>
      <p:sp>
        <p:nvSpPr>
          <p:cNvPr id="6" name="Rectangle 5"/>
          <p:cNvSpPr/>
          <p:nvPr/>
        </p:nvSpPr>
        <p:spPr>
          <a:xfrm>
            <a:off x="431371" y="332656"/>
            <a:ext cx="6096677" cy="2718949"/>
          </a:xfrm>
          <a:prstGeom prst="rect">
            <a:avLst/>
          </a:prstGeom>
        </p:spPr>
        <p:txBody>
          <a:bodyPr wrap="square">
            <a:spAutoFit/>
          </a:bodyPr>
          <a:lstStyle/>
          <a:p>
            <a:pPr algn="just" defTabSz="1219170"/>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Nitwou</a:t>
            </a:r>
            <a:r>
              <a:rPr lang="fr-FR" sz="4267" dirty="0">
                <a:solidFill>
                  <a:prstClr val="white"/>
                </a:solidFill>
                <a:latin typeface="CS Avva Shenouda" pitchFamily="34" charset="0"/>
              </a:rPr>
              <a:t> et[</a:t>
            </a:r>
            <a:r>
              <a:rPr lang="fr-FR" sz="4267" dirty="0" err="1">
                <a:solidFill>
                  <a:prstClr val="white"/>
                </a:solidFill>
                <a:latin typeface="CS Avva Shenouda" pitchFamily="34" charset="0"/>
              </a:rPr>
              <a:t>oci</a:t>
            </a:r>
            <a:r>
              <a:rPr lang="fr-FR" sz="4267" dirty="0">
                <a:solidFill>
                  <a:prstClr val="white"/>
                </a:solidFill>
                <a:latin typeface="CS Avva Shenouda" pitchFamily="34" charset="0"/>
              </a:rPr>
              <a:t> nem </a:t>
            </a:r>
            <a:r>
              <a:rPr lang="fr-FR" sz="4267" dirty="0" err="1">
                <a:solidFill>
                  <a:prstClr val="white"/>
                </a:solidFill>
                <a:latin typeface="CS Avva Shenouda" pitchFamily="34" charset="0"/>
              </a:rPr>
              <a:t>nikalamvwou</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tyrou</a:t>
            </a:r>
            <a:r>
              <a:rPr lang="fr-FR" sz="4267" dirty="0">
                <a:solidFill>
                  <a:prstClr val="white"/>
                </a:solidFill>
                <a:latin typeface="CS Avva Shenouda" pitchFamily="34" charset="0"/>
              </a:rPr>
              <a:t> =a=l @  </a:t>
            </a:r>
            <a:r>
              <a:rPr lang="fr-FR" sz="4267" dirty="0" err="1">
                <a:solidFill>
                  <a:prstClr val="white"/>
                </a:solidFill>
                <a:latin typeface="CS Avva Shenouda" pitchFamily="34" charset="0"/>
              </a:rPr>
              <a:t>ni`ssyn</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mfaioutah</a:t>
            </a:r>
            <a:r>
              <a:rPr lang="fr-FR" sz="4267" dirty="0">
                <a:solidFill>
                  <a:prstClr val="white"/>
                </a:solidFill>
                <a:latin typeface="CS Avva Shenouda" pitchFamily="34" charset="0"/>
              </a:rPr>
              <a:t> nem </a:t>
            </a:r>
            <a:r>
              <a:rPr lang="fr-FR" sz="4267" dirty="0" err="1">
                <a:solidFill>
                  <a:prstClr val="white"/>
                </a:solidFill>
                <a:latin typeface="CS Avva Shenouda" pitchFamily="34" charset="0"/>
              </a:rPr>
              <a:t>nisencifi</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tyrou</a:t>
            </a:r>
            <a:r>
              <a:rPr lang="fr-FR" sz="4267" dirty="0">
                <a:solidFill>
                  <a:prstClr val="white"/>
                </a:solidFill>
                <a:latin typeface="CS Avva Shenouda" pitchFamily="34" charset="0"/>
              </a:rPr>
              <a:t>.</a:t>
            </a:r>
          </a:p>
        </p:txBody>
      </p:sp>
      <p:sp>
        <p:nvSpPr>
          <p:cNvPr id="7" name="Rectangle 6"/>
          <p:cNvSpPr/>
          <p:nvPr/>
        </p:nvSpPr>
        <p:spPr>
          <a:xfrm>
            <a:off x="448229" y="3959185"/>
            <a:ext cx="11312400" cy="1815690"/>
          </a:xfrm>
          <a:prstGeom prst="rect">
            <a:avLst/>
          </a:prstGeom>
        </p:spPr>
        <p:txBody>
          <a:bodyPr wrap="square">
            <a:spAutoFit/>
          </a:bodyPr>
          <a:lstStyle/>
          <a:p>
            <a:pPr algn="ctr" defTabSz="1219170"/>
            <a:r>
              <a:rPr lang="fr-FR" sz="3733" b="1" dirty="0">
                <a:solidFill>
                  <a:prstClr val="white"/>
                </a:solidFill>
                <a:latin typeface="Book Antiqua" pitchFamily="18" charset="0"/>
              </a:rPr>
              <a:t>Vous, montagnes et toutes collines, </a:t>
            </a:r>
          </a:p>
          <a:p>
            <a:pPr algn="ctr" defTabSz="1219170"/>
            <a:r>
              <a:rPr lang="fr-FR" sz="3733" b="1" dirty="0">
                <a:solidFill>
                  <a:prstClr val="white"/>
                </a:solidFill>
                <a:latin typeface="Book Antiqua" pitchFamily="18" charset="0"/>
              </a:rPr>
              <a:t>Alléluia</a:t>
            </a:r>
          </a:p>
          <a:p>
            <a:pPr algn="ctr" defTabSz="1219170"/>
            <a:r>
              <a:rPr lang="fr-FR" sz="3733" b="1" dirty="0">
                <a:solidFill>
                  <a:prstClr val="white"/>
                </a:solidFill>
                <a:latin typeface="Book Antiqua" pitchFamily="18" charset="0"/>
              </a:rPr>
              <a:t>Arbres fruitiers et tous les cèdres</a:t>
            </a:r>
          </a:p>
        </p:txBody>
      </p:sp>
      <p:sp>
        <p:nvSpPr>
          <p:cNvPr id="17" name="ZoneTexte 16">
            <a:extLst>
              <a:ext uri="{FF2B5EF4-FFF2-40B4-BE49-F238E27FC236}">
                <a16:creationId xmlns:a16="http://schemas.microsoft.com/office/drawing/2014/main" id="{B323F97C-4852-5771-8490-71F3A6869A8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C7B23539-0409-6F8A-95FB-2CE38C10D91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32020130"/>
      </p:ext>
    </p:extLst>
  </p:cSld>
  <p:clrMapOvr>
    <a:masterClrMapping/>
  </p:clrMapOvr>
</p:sld>
</file>

<file path=ppt/slides/slide89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308324"/>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الوحوش وكل البهائم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الهوام وكل الطيور ذات الاجنحة</a:t>
            </a:r>
            <a:endParaRPr lang="fr-FR" sz="4800" dirty="0">
              <a:solidFill>
                <a:prstClr val="white"/>
              </a:solidFill>
              <a:latin typeface="Calibri"/>
            </a:endParaRPr>
          </a:p>
        </p:txBody>
      </p:sp>
      <p:sp>
        <p:nvSpPr>
          <p:cNvPr id="6" name="Rectangle 5"/>
          <p:cNvSpPr/>
          <p:nvPr/>
        </p:nvSpPr>
        <p:spPr>
          <a:xfrm>
            <a:off x="431371" y="332656"/>
            <a:ext cx="6096677" cy="2718949"/>
          </a:xfrm>
          <a:prstGeom prst="rect">
            <a:avLst/>
          </a:prstGeom>
        </p:spPr>
        <p:txBody>
          <a:bodyPr wrap="square">
            <a:spAutoFit/>
          </a:bodyPr>
          <a:lstStyle/>
          <a:p>
            <a:pPr algn="just" defTabSz="1219170"/>
            <a:r>
              <a:rPr lang="fr-FR" sz="4267" dirty="0" err="1">
                <a:solidFill>
                  <a:prstClr val="white"/>
                </a:solidFill>
                <a:latin typeface="CS Avva Shenouda" pitchFamily="34" charset="0"/>
              </a:rPr>
              <a:t>Ni;yrion</a:t>
            </a:r>
            <a:r>
              <a:rPr lang="fr-FR" sz="4267" dirty="0">
                <a:solidFill>
                  <a:prstClr val="white"/>
                </a:solidFill>
                <a:latin typeface="CS Avva Shenouda" pitchFamily="34" charset="0"/>
              </a:rPr>
              <a:t> nem </a:t>
            </a:r>
            <a:r>
              <a:rPr lang="fr-FR" sz="4267" dirty="0" err="1">
                <a:solidFill>
                  <a:prstClr val="white"/>
                </a:solidFill>
                <a:latin typeface="CS Avva Shenouda" pitchFamily="34" charset="0"/>
              </a:rPr>
              <a:t>nitebnwou`i</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tyrou</a:t>
            </a:r>
            <a:r>
              <a:rPr lang="fr-FR" sz="4267" dirty="0">
                <a:solidFill>
                  <a:prstClr val="white"/>
                </a:solidFill>
                <a:latin typeface="CS Avva Shenouda" pitchFamily="34" charset="0"/>
              </a:rPr>
              <a:t> =a=l @  ni[</a:t>
            </a:r>
            <a:r>
              <a:rPr lang="fr-FR" sz="4267" dirty="0" err="1">
                <a:solidFill>
                  <a:prstClr val="white"/>
                </a:solidFill>
                <a:latin typeface="CS Avva Shenouda" pitchFamily="34" charset="0"/>
              </a:rPr>
              <a:t>atfi</a:t>
            </a:r>
            <a:r>
              <a:rPr lang="fr-FR" sz="4267" dirty="0">
                <a:solidFill>
                  <a:prstClr val="white"/>
                </a:solidFill>
                <a:latin typeface="CS Avva Shenouda" pitchFamily="34" charset="0"/>
              </a:rPr>
              <a:t> nem </a:t>
            </a:r>
            <a:r>
              <a:rPr lang="fr-FR" sz="4267" dirty="0" err="1">
                <a:solidFill>
                  <a:prstClr val="white"/>
                </a:solidFill>
                <a:latin typeface="CS Avva Shenouda" pitchFamily="34" charset="0"/>
              </a:rPr>
              <a:t>nihala</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etoi</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ntenh</a:t>
            </a:r>
            <a:r>
              <a:rPr lang="fr-FR" sz="4267" dirty="0">
                <a:solidFill>
                  <a:prstClr val="white"/>
                </a:solidFill>
                <a:latin typeface="CS Avva Shenouda" pitchFamily="34" charset="0"/>
              </a:rPr>
              <a:t>.</a:t>
            </a:r>
          </a:p>
        </p:txBody>
      </p:sp>
      <p:sp>
        <p:nvSpPr>
          <p:cNvPr id="7" name="Rectangle 6"/>
          <p:cNvSpPr/>
          <p:nvPr/>
        </p:nvSpPr>
        <p:spPr>
          <a:xfrm>
            <a:off x="448230" y="3959185"/>
            <a:ext cx="11312399" cy="1815690"/>
          </a:xfrm>
          <a:prstGeom prst="rect">
            <a:avLst/>
          </a:prstGeom>
        </p:spPr>
        <p:txBody>
          <a:bodyPr wrap="square">
            <a:spAutoFit/>
          </a:bodyPr>
          <a:lstStyle/>
          <a:p>
            <a:pPr algn="ctr" defTabSz="1219170"/>
            <a:r>
              <a:rPr lang="fr-FR" sz="3733" b="1" dirty="0">
                <a:solidFill>
                  <a:prstClr val="white"/>
                </a:solidFill>
                <a:latin typeface="Book Antiqua" pitchFamily="18" charset="0"/>
              </a:rPr>
              <a:t>Animaux et tout bétail, </a:t>
            </a:r>
          </a:p>
          <a:p>
            <a:pPr algn="ctr" defTabSz="1219170"/>
            <a:r>
              <a:rPr lang="fr-FR" sz="3733" b="1" dirty="0">
                <a:solidFill>
                  <a:prstClr val="white"/>
                </a:solidFill>
                <a:latin typeface="Book Antiqua" pitchFamily="18" charset="0"/>
              </a:rPr>
              <a:t>Alléluia</a:t>
            </a:r>
          </a:p>
          <a:p>
            <a:pPr algn="ctr" defTabSz="1219170"/>
            <a:r>
              <a:rPr lang="fr-FR" sz="3733" b="1" dirty="0">
                <a:solidFill>
                  <a:prstClr val="white"/>
                </a:solidFill>
                <a:latin typeface="Book Antiqua" pitchFamily="18" charset="0"/>
              </a:rPr>
              <a:t>Les reptiles, oiseaux ailés</a:t>
            </a:r>
          </a:p>
        </p:txBody>
      </p:sp>
      <p:sp>
        <p:nvSpPr>
          <p:cNvPr id="17" name="ZoneTexte 16">
            <a:extLst>
              <a:ext uri="{FF2B5EF4-FFF2-40B4-BE49-F238E27FC236}">
                <a16:creationId xmlns:a16="http://schemas.microsoft.com/office/drawing/2014/main" id="{BF3CD63E-609A-47B8-3CB8-FC17B62F409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20BAE7BA-6B77-9C8B-617E-D4BB1AF7F53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3521534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976955" y="340592"/>
            <a:ext cx="4783675" cy="2308324"/>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أعطنا يا رب يقظة </a:t>
            </a:r>
            <a:br>
              <a:rPr lang="fr-FR" sz="4800" dirty="0">
                <a:solidFill>
                  <a:prstClr val="white"/>
                </a:solidFill>
                <a:latin typeface="Calibri"/>
              </a:rPr>
            </a:br>
            <a:r>
              <a:rPr lang="ar-EG" sz="4800" dirty="0">
                <a:solidFill>
                  <a:prstClr val="white"/>
                </a:solidFill>
                <a:latin typeface="Calibri"/>
                <a:cs typeface="Arial" panose="020B0604020202020204" pitchFamily="34" charset="0"/>
              </a:rPr>
              <a:t>لكي نفهم أن نقف أمامك وقت الصلاة</a:t>
            </a:r>
            <a:endParaRPr lang="fr-FR" sz="4800" dirty="0">
              <a:solidFill>
                <a:prstClr val="white"/>
              </a:solidFill>
              <a:latin typeface="Calibri"/>
            </a:endParaRPr>
          </a:p>
        </p:txBody>
      </p:sp>
      <p:sp>
        <p:nvSpPr>
          <p:cNvPr id="6" name="Rectangle 5"/>
          <p:cNvSpPr/>
          <p:nvPr/>
        </p:nvSpPr>
        <p:spPr>
          <a:xfrm>
            <a:off x="431371" y="340593"/>
            <a:ext cx="5791787" cy="2964594"/>
          </a:xfrm>
          <a:prstGeom prst="rect">
            <a:avLst/>
          </a:prstGeom>
        </p:spPr>
        <p:txBody>
          <a:bodyPr wrap="square">
            <a:spAutoFit/>
          </a:bodyPr>
          <a:lstStyle/>
          <a:p>
            <a:pPr algn="just" defTabSz="1219170"/>
            <a:r>
              <a:rPr lang="fr-FR" sz="3733" dirty="0">
                <a:solidFill>
                  <a:prstClr val="white"/>
                </a:solidFill>
                <a:latin typeface="CS Avva Shenouda" pitchFamily="34" charset="0"/>
              </a:rPr>
              <a:t>Moi        nan         `P¡</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noumetrefernumvin</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hopwc</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ntenka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nten`ohi</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eraten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mpek`m;o</a:t>
            </a:r>
            <a:r>
              <a:rPr lang="fr-FR" sz="3733" dirty="0">
                <a:solidFill>
                  <a:prstClr val="white"/>
                </a:solidFill>
                <a:latin typeface="CS Avva Shenouda" pitchFamily="34" charset="0"/>
              </a:rPr>
              <a:t> `m`</a:t>
            </a:r>
            <a:r>
              <a:rPr lang="fr-FR" sz="3733" dirty="0" err="1">
                <a:solidFill>
                  <a:prstClr val="white"/>
                </a:solidFill>
                <a:latin typeface="CS Avva Shenouda" pitchFamily="34" charset="0"/>
              </a:rPr>
              <a:t>vnau</a:t>
            </a:r>
            <a:r>
              <a:rPr lang="fr-FR" sz="3733" dirty="0">
                <a:solidFill>
                  <a:prstClr val="white"/>
                </a:solidFill>
                <a:latin typeface="CS Avva Shenouda" pitchFamily="34" charset="0"/>
              </a:rPr>
              <a:t>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nte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proceu,y</a:t>
            </a:r>
            <a:r>
              <a:rPr lang="fr-FR" sz="3733" dirty="0">
                <a:solidFill>
                  <a:prstClr val="white"/>
                </a:solidFill>
                <a:latin typeface="CS Avva Shenouda" pitchFamily="34" charset="0"/>
              </a:rPr>
              <a:t>.</a:t>
            </a:r>
          </a:p>
        </p:txBody>
      </p:sp>
      <p:sp>
        <p:nvSpPr>
          <p:cNvPr id="7" name="Rectangle 6"/>
          <p:cNvSpPr/>
          <p:nvPr/>
        </p:nvSpPr>
        <p:spPr>
          <a:xfrm>
            <a:off x="1559496" y="3959185"/>
            <a:ext cx="9073008" cy="1815690"/>
          </a:xfrm>
          <a:prstGeom prst="rect">
            <a:avLst/>
          </a:prstGeom>
        </p:spPr>
        <p:txBody>
          <a:bodyPr wrap="square">
            <a:spAutoFit/>
          </a:bodyPr>
          <a:lstStyle/>
          <a:p>
            <a:pPr algn="ctr" defTabSz="1219170"/>
            <a:r>
              <a:rPr lang="fr-FR" sz="3733" b="1" dirty="0">
                <a:solidFill>
                  <a:prstClr val="white"/>
                </a:solidFill>
                <a:latin typeface="Book Antiqua" pitchFamily="18" charset="0"/>
              </a:rPr>
              <a:t>Donne-nous, Seigneur, l’éveil</a:t>
            </a:r>
          </a:p>
          <a:p>
            <a:pPr algn="ctr" defTabSz="1219170"/>
            <a:r>
              <a:rPr lang="fr-FR" sz="3733" b="1" dirty="0">
                <a:solidFill>
                  <a:prstClr val="white"/>
                </a:solidFill>
                <a:latin typeface="Book Antiqua" pitchFamily="18" charset="0"/>
              </a:rPr>
              <a:t>Pour nous présenter debout</a:t>
            </a:r>
          </a:p>
          <a:p>
            <a:pPr algn="ctr" defTabSz="1219170"/>
            <a:r>
              <a:rPr lang="fr-FR" sz="3733" b="1" dirty="0">
                <a:solidFill>
                  <a:prstClr val="white"/>
                </a:solidFill>
                <a:latin typeface="Book Antiqua" pitchFamily="18" charset="0"/>
              </a:rPr>
              <a:t>Face à Toi pour la prière</a:t>
            </a:r>
          </a:p>
        </p:txBody>
      </p:sp>
      <p:sp>
        <p:nvSpPr>
          <p:cNvPr id="2" name="ZoneTexte 1">
            <a:extLst>
              <a:ext uri="{FF2B5EF4-FFF2-40B4-BE49-F238E27FC236}">
                <a16:creationId xmlns:a16="http://schemas.microsoft.com/office/drawing/2014/main" id="{D11933C6-633E-833A-8CC0-60A51014043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ynou</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4" name="ZoneTexte 3">
            <a:hlinkClick r:id="rId2" action="ppaction://hlinksldjump"/>
            <a:extLst>
              <a:ext uri="{FF2B5EF4-FFF2-40B4-BE49-F238E27FC236}">
                <a16:creationId xmlns:a16="http://schemas.microsoft.com/office/drawing/2014/main" id="{5B78AF2E-FAF1-27F7-9C8C-F046665EEF6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89293366"/>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262085997"/>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35. Et sans cesse, elle lit et prie</a:t>
                      </a:r>
                    </a:p>
                    <a:p>
                      <a:pPr algn="l"/>
                      <a:r>
                        <a:rPr lang="fr-FR" sz="3200" b="1" kern="1200" dirty="0">
                          <a:solidFill>
                            <a:prstClr val="white"/>
                          </a:solidFill>
                          <a:latin typeface="Book Antiqua" pitchFamily="18" charset="0"/>
                          <a:ea typeface="+mn-ea"/>
                          <a:cs typeface="+mn-cs"/>
                        </a:rPr>
                        <a:t>Créateur, le Dieu de Vie</a:t>
                      </a:r>
                    </a:p>
                    <a:p>
                      <a:pPr algn="l"/>
                      <a:r>
                        <a:rPr lang="fr-FR" sz="3200" b="1" kern="1200" dirty="0">
                          <a:solidFill>
                            <a:prstClr val="white"/>
                          </a:solidFill>
                          <a:latin typeface="Book Antiqua" pitchFamily="18" charset="0"/>
                          <a:ea typeface="+mn-ea"/>
                          <a:cs typeface="+mn-cs"/>
                        </a:rPr>
                        <a:t>Ecritures, elle étudie</a:t>
                      </a:r>
                    </a:p>
                    <a:p>
                      <a:pPr algn="l"/>
                      <a:r>
                        <a:rPr lang="fr-FR" sz="3200" b="1" kern="1200" dirty="0">
                          <a:solidFill>
                            <a:prstClr val="white"/>
                          </a:solidFill>
                          <a:latin typeface="Book Antiqua" pitchFamily="18" charset="0"/>
                          <a:ea typeface="+mn-ea"/>
                          <a:cs typeface="+mn-cs"/>
                        </a:rPr>
                        <a:t>Amen Alléluia</a:t>
                      </a:r>
                    </a:p>
                  </a:txBody>
                  <a:tcPr/>
                </a:tc>
                <a:tc>
                  <a:txBody>
                    <a:bodyPr/>
                    <a:lstStyle/>
                    <a:p>
                      <a:pPr algn="r" rtl="1"/>
                      <a:r>
                        <a:rPr lang="ar-EG" sz="4000" b="0" kern="1200" dirty="0">
                          <a:solidFill>
                            <a:prstClr val="white"/>
                          </a:solidFill>
                          <a:latin typeface="+mn-lt"/>
                          <a:ea typeface="+mn-ea"/>
                          <a:cs typeface="+mn-cs"/>
                        </a:rPr>
                        <a:t>تقرأ سائر الأوقات</a:t>
                      </a:r>
                    </a:p>
                    <a:p>
                      <a:pPr algn="r" rtl="1"/>
                      <a:r>
                        <a:rPr lang="ar-EG" sz="4000" b="0" kern="1200" dirty="0">
                          <a:solidFill>
                            <a:prstClr val="white"/>
                          </a:solidFill>
                          <a:latin typeface="+mn-lt"/>
                          <a:ea typeface="+mn-ea"/>
                          <a:cs typeface="+mn-cs"/>
                        </a:rPr>
                        <a:t>إلى خالق السموات</a:t>
                      </a:r>
                    </a:p>
                    <a:p>
                      <a:pPr algn="r" rtl="1"/>
                      <a:r>
                        <a:rPr lang="ar-EG" sz="4000" b="0" kern="1200" dirty="0">
                          <a:solidFill>
                            <a:prstClr val="white"/>
                          </a:solidFill>
                          <a:latin typeface="+mn-lt"/>
                          <a:ea typeface="+mn-ea"/>
                          <a:cs typeface="+mn-cs"/>
                        </a:rPr>
                        <a:t>وفي شرح الهوسات</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36. Une offrande, présentera</a:t>
                      </a:r>
                    </a:p>
                    <a:p>
                      <a:r>
                        <a:rPr lang="fr-FR" sz="3200" b="1" kern="1200" dirty="0" err="1">
                          <a:solidFill>
                            <a:prstClr val="white"/>
                          </a:solidFill>
                          <a:latin typeface="CS Avva Shenouda" pitchFamily="34" charset="0"/>
                          <a:ea typeface="+mn-ea"/>
                          <a:cs typeface="+mn-cs"/>
                        </a:rPr>
                        <a:t>Hyppe</a:t>
                      </a:r>
                      <a:r>
                        <a:rPr lang="fr-FR" sz="3200" b="1" kern="1200" dirty="0">
                          <a:solidFill>
                            <a:prstClr val="white"/>
                          </a:solidFill>
                          <a:latin typeface="CS Avva Shenouda" pitchFamily="34" charset="0"/>
                          <a:ea typeface="+mn-ea"/>
                          <a:cs typeface="+mn-cs"/>
                        </a:rPr>
                        <a:t> </a:t>
                      </a:r>
                      <a:r>
                        <a:rPr lang="fr-FR" sz="3200" b="1" kern="1200" dirty="0" err="1">
                          <a:solidFill>
                            <a:prstClr val="white"/>
                          </a:solidFill>
                          <a:latin typeface="CS Avva Shenouda" pitchFamily="34" charset="0"/>
                          <a:ea typeface="+mn-ea"/>
                          <a:cs typeface="+mn-cs"/>
                        </a:rPr>
                        <a:t>eu,y</a:t>
                      </a:r>
                      <a:r>
                        <a:rPr lang="fr-FR" sz="3200" b="1" kern="1200" dirty="0">
                          <a:solidFill>
                            <a:prstClr val="white"/>
                          </a:solidFill>
                          <a:latin typeface="CS Avva Shenouda" pitchFamily="34" charset="0"/>
                          <a:ea typeface="+mn-ea"/>
                          <a:cs typeface="+mn-cs"/>
                        </a:rPr>
                        <a:t> </a:t>
                      </a:r>
                      <a:r>
                        <a:rPr lang="fr-FR" sz="3200" b="1" kern="1200" dirty="0" err="1">
                          <a:solidFill>
                            <a:prstClr val="white"/>
                          </a:solidFill>
                          <a:latin typeface="CS Avva Shenouda" pitchFamily="34" charset="0"/>
                          <a:ea typeface="+mn-ea"/>
                          <a:cs typeface="+mn-cs"/>
                        </a:rPr>
                        <a:t>neman</a:t>
                      </a:r>
                      <a:endParaRPr lang="fr-FR" sz="3200" b="1" kern="1200" dirty="0">
                        <a:solidFill>
                          <a:prstClr val="white"/>
                        </a:solidFill>
                        <a:latin typeface="CS Avva Shenouda" pitchFamily="34" charset="0"/>
                        <a:ea typeface="+mn-ea"/>
                        <a:cs typeface="+mn-cs"/>
                      </a:endParaRPr>
                    </a:p>
                    <a:p>
                      <a:r>
                        <a:rPr lang="fr-FR" sz="3200" b="1" kern="1200" dirty="0">
                          <a:solidFill>
                            <a:prstClr val="white"/>
                          </a:solidFill>
                          <a:latin typeface="Book Antiqua" pitchFamily="18" charset="0"/>
                          <a:ea typeface="+mn-ea"/>
                          <a:cs typeface="+mn-cs"/>
                        </a:rPr>
                        <a:t>Elle explique notre foi</a:t>
                      </a:r>
                    </a:p>
                    <a:p>
                      <a:r>
                        <a:rPr lang="fr-FR" sz="3200" b="1" kern="1200" dirty="0">
                          <a:solidFill>
                            <a:prstClr val="white"/>
                          </a:solidFill>
                          <a:latin typeface="Book Antiqua" pitchFamily="18" charset="0"/>
                          <a:ea typeface="+mn-ea"/>
                          <a:cs typeface="+mn-cs"/>
                        </a:rPr>
                        <a:t>Amen Alléluia</a:t>
                      </a: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قسمة للقربان</a:t>
                      </a:r>
                    </a:p>
                    <a:p>
                      <a:pPr marL="0" marR="0" indent="0" algn="r" defTabSz="914400" rtl="1" eaLnBrk="1" fontAlgn="auto" latinLnBrk="0" hangingPunct="1">
                        <a:lnSpc>
                          <a:spcPct val="100000"/>
                        </a:lnSpc>
                        <a:spcBef>
                          <a:spcPts val="0"/>
                        </a:spcBef>
                        <a:spcAft>
                          <a:spcPts val="0"/>
                        </a:spcAft>
                        <a:buClrTx/>
                        <a:buSzTx/>
                        <a:buFontTx/>
                        <a:buNone/>
                        <a:tabLst/>
                        <a:defRPr/>
                      </a:pPr>
                      <a:r>
                        <a:rPr lang="fr-FR" sz="3200" b="1" kern="1200" dirty="0" err="1">
                          <a:solidFill>
                            <a:prstClr val="white"/>
                          </a:solidFill>
                          <a:latin typeface="CS Avva Shenouda" pitchFamily="34" charset="0"/>
                          <a:ea typeface="+mn-ea"/>
                          <a:cs typeface="+mn-cs"/>
                        </a:rPr>
                        <a:t>Hyppe</a:t>
                      </a:r>
                      <a:r>
                        <a:rPr lang="fr-FR" sz="3200" b="1" kern="1200" dirty="0">
                          <a:solidFill>
                            <a:prstClr val="white"/>
                          </a:solidFill>
                          <a:latin typeface="CS Avva Shenouda" pitchFamily="34" charset="0"/>
                          <a:ea typeface="+mn-ea"/>
                          <a:cs typeface="+mn-cs"/>
                        </a:rPr>
                        <a:t> </a:t>
                      </a:r>
                      <a:r>
                        <a:rPr lang="fr-FR" sz="3200" b="1" kern="1200" dirty="0" err="1">
                          <a:solidFill>
                            <a:prstClr val="white"/>
                          </a:solidFill>
                          <a:latin typeface="CS Avva Shenouda" pitchFamily="34" charset="0"/>
                          <a:ea typeface="+mn-ea"/>
                          <a:cs typeface="+mn-cs"/>
                        </a:rPr>
                        <a:t>eu,y</a:t>
                      </a:r>
                      <a:r>
                        <a:rPr lang="fr-FR" sz="3200" b="1" kern="1200" dirty="0">
                          <a:solidFill>
                            <a:prstClr val="white"/>
                          </a:solidFill>
                          <a:latin typeface="CS Avva Shenouda" pitchFamily="34" charset="0"/>
                          <a:ea typeface="+mn-ea"/>
                          <a:cs typeface="+mn-cs"/>
                        </a:rPr>
                        <a:t> </a:t>
                      </a:r>
                      <a:r>
                        <a:rPr lang="fr-FR" sz="3200" b="1" kern="1200" dirty="0" err="1">
                          <a:solidFill>
                            <a:prstClr val="white"/>
                          </a:solidFill>
                          <a:latin typeface="CS Avva Shenouda" pitchFamily="34" charset="0"/>
                          <a:ea typeface="+mn-ea"/>
                          <a:cs typeface="+mn-cs"/>
                        </a:rPr>
                        <a:t>neman</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وفيها شرح الإيمان</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516D0985-1B07-7F2B-268D-4842DB1BFCC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`o :</a:t>
            </a:r>
            <a:r>
              <a:rPr lang="fr-FR" sz="1600" dirty="0" err="1">
                <a:solidFill>
                  <a:prstClr val="white"/>
                </a:solidFill>
                <a:latin typeface="CS Avva Shenouda" pitchFamily="34" charset="0"/>
              </a:rPr>
              <a:t>eoc</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1AA0331C-E7F7-BC88-B897-8FC242A2121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24802016"/>
      </p:ext>
    </p:extLst>
  </p:cSld>
  <p:clrMapOvr>
    <a:masterClrMapping/>
  </p:clrMapOvr>
</p:sld>
</file>

<file path=ppt/slides/slide90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864085" y="340593"/>
            <a:ext cx="4896544" cy="3046988"/>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ملوك الارض وكل الشعوب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الرؤساء وكل حكام الارض</a:t>
            </a:r>
            <a:endParaRPr lang="fr-FR" sz="4800" dirty="0">
              <a:solidFill>
                <a:prstClr val="white"/>
              </a:solidFill>
              <a:latin typeface="Calibri"/>
            </a:endParaRPr>
          </a:p>
        </p:txBody>
      </p:sp>
      <p:sp>
        <p:nvSpPr>
          <p:cNvPr id="6" name="Rectangle 5"/>
          <p:cNvSpPr/>
          <p:nvPr/>
        </p:nvSpPr>
        <p:spPr>
          <a:xfrm>
            <a:off x="431371" y="332656"/>
            <a:ext cx="6240693" cy="2718949"/>
          </a:xfrm>
          <a:prstGeom prst="rect">
            <a:avLst/>
          </a:prstGeom>
        </p:spPr>
        <p:txBody>
          <a:bodyPr wrap="square">
            <a:spAutoFit/>
          </a:bodyPr>
          <a:lstStyle/>
          <a:p>
            <a:pPr algn="just" defTabSz="1219170"/>
            <a:r>
              <a:rPr lang="fr-FR" sz="4267" dirty="0">
                <a:solidFill>
                  <a:prstClr val="white"/>
                </a:solidFill>
                <a:latin typeface="CS Avva Shenouda" pitchFamily="34" charset="0"/>
              </a:rPr>
              <a:t>¿</a:t>
            </a:r>
            <a:r>
              <a:rPr lang="fr-FR" sz="4267" dirty="0" err="1">
                <a:solidFill>
                  <a:prstClr val="white"/>
                </a:solidFill>
                <a:latin typeface="CS Avva Shenouda" pitchFamily="34" charset="0"/>
              </a:rPr>
              <a:t>Niourwou</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nte</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pkahi</a:t>
            </a:r>
            <a:r>
              <a:rPr lang="fr-FR" sz="4267" dirty="0">
                <a:solidFill>
                  <a:prstClr val="white"/>
                </a:solidFill>
                <a:latin typeface="CS Avva Shenouda" pitchFamily="34" charset="0"/>
              </a:rPr>
              <a:t> nem </a:t>
            </a:r>
            <a:r>
              <a:rPr lang="fr-FR" sz="4267" dirty="0" err="1">
                <a:solidFill>
                  <a:prstClr val="white"/>
                </a:solidFill>
                <a:latin typeface="CS Avva Shenouda" pitchFamily="34" charset="0"/>
              </a:rPr>
              <a:t>nilaoc</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tyrou</a:t>
            </a:r>
            <a:r>
              <a:rPr lang="fr-FR" sz="4267" dirty="0">
                <a:solidFill>
                  <a:prstClr val="white"/>
                </a:solidFill>
                <a:latin typeface="CS Avva Shenouda" pitchFamily="34" charset="0"/>
              </a:rPr>
              <a:t> =a=l @  </a:t>
            </a:r>
            <a:r>
              <a:rPr lang="fr-FR" sz="4267" dirty="0" err="1">
                <a:solidFill>
                  <a:prstClr val="white"/>
                </a:solidFill>
                <a:latin typeface="CS Avva Shenouda" pitchFamily="34" charset="0"/>
              </a:rPr>
              <a:t>niar,wn</a:t>
            </a:r>
            <a:r>
              <a:rPr lang="fr-FR" sz="4267" dirty="0">
                <a:solidFill>
                  <a:prstClr val="white"/>
                </a:solidFill>
                <a:latin typeface="CS Avva Shenouda" pitchFamily="34" charset="0"/>
              </a:rPr>
              <a:t> nem </a:t>
            </a:r>
            <a:r>
              <a:rPr lang="fr-FR" sz="4267" dirty="0" err="1">
                <a:solidFill>
                  <a:prstClr val="white"/>
                </a:solidFill>
                <a:latin typeface="CS Avva Shenouda" pitchFamily="34" charset="0"/>
              </a:rPr>
              <a:t>niref</a:t>
            </a:r>
            <a:r>
              <a:rPr lang="fr-FR" sz="4267" dirty="0">
                <a:solidFill>
                  <a:prstClr val="white"/>
                </a:solidFill>
                <a:latin typeface="CS Avva Shenouda" pitchFamily="34" charset="0"/>
              </a:rPr>
              <a:t>]</a:t>
            </a:r>
            <a:r>
              <a:rPr lang="fr-FR" sz="4267" dirty="0" err="1">
                <a:solidFill>
                  <a:prstClr val="white"/>
                </a:solidFill>
                <a:latin typeface="CS Avva Shenouda" pitchFamily="34" charset="0"/>
              </a:rPr>
              <a:t>hap</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tyrou</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nte</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pkahi</a:t>
            </a:r>
            <a:r>
              <a:rPr lang="fr-FR" sz="4267" dirty="0">
                <a:solidFill>
                  <a:prstClr val="white"/>
                </a:solidFill>
                <a:latin typeface="CS Avva Shenouda" pitchFamily="34" charset="0"/>
              </a:rPr>
              <a:t>.</a:t>
            </a:r>
          </a:p>
        </p:txBody>
      </p:sp>
      <p:sp>
        <p:nvSpPr>
          <p:cNvPr id="7" name="Rectangle 6"/>
          <p:cNvSpPr/>
          <p:nvPr/>
        </p:nvSpPr>
        <p:spPr>
          <a:xfrm>
            <a:off x="448230" y="3959185"/>
            <a:ext cx="11312399" cy="1815690"/>
          </a:xfrm>
          <a:prstGeom prst="rect">
            <a:avLst/>
          </a:prstGeom>
        </p:spPr>
        <p:txBody>
          <a:bodyPr wrap="square">
            <a:spAutoFit/>
          </a:bodyPr>
          <a:lstStyle/>
          <a:p>
            <a:pPr algn="ctr" defTabSz="1219170"/>
            <a:r>
              <a:rPr lang="fr-FR" sz="3733" b="1" dirty="0">
                <a:solidFill>
                  <a:prstClr val="white"/>
                </a:solidFill>
                <a:latin typeface="Book Antiqua" pitchFamily="18" charset="0"/>
              </a:rPr>
              <a:t>Rois et peuples de la terre, </a:t>
            </a:r>
          </a:p>
          <a:p>
            <a:pPr algn="ctr" defTabSz="1219170"/>
            <a:r>
              <a:rPr lang="fr-FR" sz="3733" b="1" dirty="0">
                <a:solidFill>
                  <a:prstClr val="white"/>
                </a:solidFill>
                <a:latin typeface="Book Antiqua" pitchFamily="18" charset="0"/>
              </a:rPr>
              <a:t>Alléluia</a:t>
            </a:r>
          </a:p>
          <a:p>
            <a:pPr algn="ctr" defTabSz="1219170"/>
            <a:r>
              <a:rPr lang="fr-FR" sz="3733" b="1" dirty="0">
                <a:solidFill>
                  <a:prstClr val="white"/>
                </a:solidFill>
                <a:latin typeface="Book Antiqua" pitchFamily="18" charset="0"/>
              </a:rPr>
              <a:t>Princes et juges de la terre</a:t>
            </a:r>
          </a:p>
        </p:txBody>
      </p:sp>
      <p:sp>
        <p:nvSpPr>
          <p:cNvPr id="17" name="ZoneTexte 16">
            <a:extLst>
              <a:ext uri="{FF2B5EF4-FFF2-40B4-BE49-F238E27FC236}">
                <a16:creationId xmlns:a16="http://schemas.microsoft.com/office/drawing/2014/main" id="{28A52DFE-5F2E-87F5-0EE3-2AD234727C0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663B2AC2-9AB7-BA39-FDCA-8166C02F806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48877233"/>
      </p:ext>
    </p:extLst>
  </p:cSld>
  <p:clrMapOvr>
    <a:masterClrMapping/>
  </p:clrMapOvr>
</p:sld>
</file>

<file path=ppt/slides/slide90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1569660"/>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الشبان </a:t>
            </a:r>
            <a:r>
              <a:rPr lang="ar-EG" sz="4800" dirty="0" err="1">
                <a:solidFill>
                  <a:prstClr val="white"/>
                </a:solidFill>
                <a:latin typeface="Calibri"/>
                <a:cs typeface="Arial" panose="020B0604020202020204" pitchFamily="34" charset="0"/>
              </a:rPr>
              <a:t>والعذاري</a:t>
            </a:r>
            <a:r>
              <a:rPr lang="ar-EG" sz="4800" dirty="0">
                <a:solidFill>
                  <a:prstClr val="white"/>
                </a:solidFill>
                <a:latin typeface="Calibri"/>
                <a:cs typeface="Arial" panose="020B0604020202020204" pitchFamily="34" charset="0"/>
              </a:rPr>
              <a:t>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الشيوخ والصبيان</a:t>
            </a:r>
            <a:endParaRPr lang="fr-FR" sz="4800" dirty="0">
              <a:solidFill>
                <a:prstClr val="white"/>
              </a:solidFill>
              <a:latin typeface="Calibri"/>
            </a:endParaRPr>
          </a:p>
        </p:txBody>
      </p:sp>
      <p:sp>
        <p:nvSpPr>
          <p:cNvPr id="6" name="Rectangle 5"/>
          <p:cNvSpPr/>
          <p:nvPr/>
        </p:nvSpPr>
        <p:spPr>
          <a:xfrm>
            <a:off x="431371" y="332657"/>
            <a:ext cx="6096677" cy="2718949"/>
          </a:xfrm>
          <a:prstGeom prst="rect">
            <a:avLst/>
          </a:prstGeom>
        </p:spPr>
        <p:txBody>
          <a:bodyPr wrap="square">
            <a:spAutoFit/>
          </a:bodyPr>
          <a:lstStyle/>
          <a:p>
            <a:pPr algn="just" defTabSz="1219170"/>
            <a:r>
              <a:rPr lang="fr-FR" sz="4267" dirty="0" err="1">
                <a:solidFill>
                  <a:prstClr val="white"/>
                </a:solidFill>
                <a:latin typeface="CS Avva Shenouda" pitchFamily="34" charset="0"/>
              </a:rPr>
              <a:t>Hanqelsiri</a:t>
            </a:r>
            <a:r>
              <a:rPr lang="fr-FR" sz="4267" dirty="0">
                <a:solidFill>
                  <a:prstClr val="white"/>
                </a:solidFill>
                <a:latin typeface="CS Avva Shenouda" pitchFamily="34" charset="0"/>
              </a:rPr>
              <a:t> nem </a:t>
            </a:r>
            <a:r>
              <a:rPr lang="fr-FR" sz="4267" dirty="0" err="1">
                <a:solidFill>
                  <a:prstClr val="white"/>
                </a:solidFill>
                <a:latin typeface="CS Avva Shenouda" pitchFamily="34" charset="0"/>
              </a:rPr>
              <a:t>hanpar;enoc</a:t>
            </a:r>
            <a:r>
              <a:rPr lang="fr-FR" sz="4267" dirty="0">
                <a:solidFill>
                  <a:prstClr val="white"/>
                </a:solidFill>
                <a:latin typeface="CS Avva Shenouda" pitchFamily="34" charset="0"/>
              </a:rPr>
              <a:t> =a=l @  </a:t>
            </a:r>
            <a:r>
              <a:rPr lang="fr-FR" sz="4267" dirty="0" err="1">
                <a:solidFill>
                  <a:prstClr val="white"/>
                </a:solidFill>
                <a:latin typeface="CS Avva Shenouda" pitchFamily="34" charset="0"/>
              </a:rPr>
              <a:t>hanqelloi</a:t>
            </a:r>
            <a:r>
              <a:rPr lang="fr-FR" sz="4267" dirty="0">
                <a:solidFill>
                  <a:prstClr val="white"/>
                </a:solidFill>
                <a:latin typeface="CS Avva Shenouda" pitchFamily="34" charset="0"/>
              </a:rPr>
              <a:t> nem </a:t>
            </a:r>
            <a:r>
              <a:rPr lang="fr-FR" sz="4267" dirty="0" err="1">
                <a:solidFill>
                  <a:prstClr val="white"/>
                </a:solidFill>
                <a:latin typeface="CS Avva Shenouda" pitchFamily="34" charset="0"/>
              </a:rPr>
              <a:t>han`alwou`i</a:t>
            </a:r>
            <a:r>
              <a:rPr lang="fr-FR" sz="4267" dirty="0">
                <a:solidFill>
                  <a:prstClr val="white"/>
                </a:solidFill>
                <a:latin typeface="CS Avva Shenouda" pitchFamily="34" charset="0"/>
              </a:rPr>
              <a:t>.</a:t>
            </a:r>
          </a:p>
        </p:txBody>
      </p:sp>
      <p:sp>
        <p:nvSpPr>
          <p:cNvPr id="7" name="Rectangle 6"/>
          <p:cNvSpPr/>
          <p:nvPr/>
        </p:nvSpPr>
        <p:spPr>
          <a:xfrm>
            <a:off x="448229" y="3959186"/>
            <a:ext cx="11312400" cy="1815690"/>
          </a:xfrm>
          <a:prstGeom prst="rect">
            <a:avLst/>
          </a:prstGeom>
        </p:spPr>
        <p:txBody>
          <a:bodyPr wrap="square">
            <a:spAutoFit/>
          </a:bodyPr>
          <a:lstStyle/>
          <a:p>
            <a:pPr algn="ctr" defTabSz="1219170"/>
            <a:r>
              <a:rPr lang="fr-FR" sz="3733" b="1" dirty="0">
                <a:solidFill>
                  <a:prstClr val="white"/>
                </a:solidFill>
                <a:latin typeface="Book Antiqua" pitchFamily="18" charset="0"/>
              </a:rPr>
              <a:t>Vous, jeunes hommes, et vous les vierges, </a:t>
            </a:r>
          </a:p>
          <a:p>
            <a:pPr algn="ctr" defTabSz="1219170"/>
            <a:r>
              <a:rPr lang="fr-FR" sz="3733" b="1" dirty="0">
                <a:solidFill>
                  <a:prstClr val="white"/>
                </a:solidFill>
                <a:latin typeface="Book Antiqua" pitchFamily="18" charset="0"/>
              </a:rPr>
              <a:t>Alléluia</a:t>
            </a:r>
          </a:p>
          <a:p>
            <a:pPr algn="ctr" defTabSz="1219170"/>
            <a:r>
              <a:rPr lang="fr-FR" sz="3733" b="1" dirty="0">
                <a:solidFill>
                  <a:prstClr val="white"/>
                </a:solidFill>
                <a:latin typeface="Book Antiqua" pitchFamily="18" charset="0"/>
              </a:rPr>
              <a:t>Les vieillards et les enfants</a:t>
            </a:r>
          </a:p>
        </p:txBody>
      </p:sp>
      <p:sp>
        <p:nvSpPr>
          <p:cNvPr id="17" name="ZoneTexte 16">
            <a:extLst>
              <a:ext uri="{FF2B5EF4-FFF2-40B4-BE49-F238E27FC236}">
                <a16:creationId xmlns:a16="http://schemas.microsoft.com/office/drawing/2014/main" id="{3956E910-9DD6-67D8-4BDA-375788C9683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7D57CE2B-3461-D9B2-F68A-A5A6872B38F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78359928"/>
      </p:ext>
    </p:extLst>
  </p:cSld>
  <p:clrMapOvr>
    <a:masterClrMapping/>
  </p:clrMapOvr>
</p:sld>
</file>

<file path=ppt/slides/slide90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864085" y="340593"/>
            <a:ext cx="4896544" cy="2308324"/>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فليسبحوا جميعاً اسم الرب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لأنه قد </a:t>
            </a:r>
            <a:r>
              <a:rPr lang="ar-EG" sz="4800" dirty="0" err="1">
                <a:solidFill>
                  <a:prstClr val="white"/>
                </a:solidFill>
                <a:latin typeface="Calibri"/>
                <a:cs typeface="Arial" panose="020B0604020202020204" pitchFamily="34" charset="0"/>
              </a:rPr>
              <a:t>تعإلي</a:t>
            </a:r>
            <a:r>
              <a:rPr lang="ar-EG" sz="4800" dirty="0">
                <a:solidFill>
                  <a:prstClr val="white"/>
                </a:solidFill>
                <a:latin typeface="Calibri"/>
                <a:cs typeface="Arial" panose="020B0604020202020204" pitchFamily="34" charset="0"/>
              </a:rPr>
              <a:t> اسمه وحده</a:t>
            </a:r>
            <a:endParaRPr lang="fr-FR" sz="4800" dirty="0">
              <a:solidFill>
                <a:prstClr val="white"/>
              </a:solidFill>
              <a:latin typeface="Calibri"/>
            </a:endParaRPr>
          </a:p>
        </p:txBody>
      </p:sp>
      <p:sp>
        <p:nvSpPr>
          <p:cNvPr id="6" name="Rectangle 5"/>
          <p:cNvSpPr/>
          <p:nvPr/>
        </p:nvSpPr>
        <p:spPr>
          <a:xfrm>
            <a:off x="431371" y="332656"/>
            <a:ext cx="6096677" cy="2718949"/>
          </a:xfrm>
          <a:prstGeom prst="rect">
            <a:avLst/>
          </a:prstGeom>
        </p:spPr>
        <p:txBody>
          <a:bodyPr wrap="square">
            <a:spAutoFit/>
          </a:bodyPr>
          <a:lstStyle/>
          <a:p>
            <a:pPr algn="just" defTabSz="1219170"/>
            <a:r>
              <a:rPr lang="fr-FR" sz="4267" dirty="0">
                <a:solidFill>
                  <a:prstClr val="white"/>
                </a:solidFill>
                <a:latin typeface="CS Avva Shenouda" pitchFamily="34" charset="0"/>
              </a:rPr>
              <a:t>¿</a:t>
            </a:r>
            <a:r>
              <a:rPr lang="fr-FR" sz="4267" dirty="0" err="1">
                <a:solidFill>
                  <a:prstClr val="white"/>
                </a:solidFill>
                <a:latin typeface="CS Avva Shenouda" pitchFamily="34" charset="0"/>
              </a:rPr>
              <a:t>Marou`cmou</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tyrou</a:t>
            </a:r>
            <a:br>
              <a:rPr lang="fr-FR" sz="4267" dirty="0">
                <a:solidFill>
                  <a:prstClr val="white"/>
                </a:solidFill>
                <a:latin typeface="CS Avva Shenouda" pitchFamily="34" charset="0"/>
              </a:rPr>
            </a:br>
            <a:r>
              <a:rPr lang="fr-FR" sz="4267" dirty="0">
                <a:solidFill>
                  <a:prstClr val="white"/>
                </a:solidFill>
                <a:latin typeface="CS Avva Shenouda" pitchFamily="34" charset="0"/>
              </a:rPr>
              <a:t>`</a:t>
            </a:r>
            <a:r>
              <a:rPr lang="fr-FR" sz="4267" dirty="0" err="1">
                <a:solidFill>
                  <a:prstClr val="white"/>
                </a:solidFill>
                <a:latin typeface="CS Avva Shenouda" pitchFamily="34" charset="0"/>
              </a:rPr>
              <a:t>e`Vran</a:t>
            </a:r>
            <a:r>
              <a:rPr lang="fr-FR" sz="4267" dirty="0">
                <a:solidFill>
                  <a:prstClr val="white"/>
                </a:solidFill>
                <a:latin typeface="CS Avva Shenouda" pitchFamily="34" charset="0"/>
              </a:rPr>
              <a:t> `m`P¡ =a=l @  je </a:t>
            </a:r>
            <a:r>
              <a:rPr lang="fr-FR" sz="4267" dirty="0" err="1">
                <a:solidFill>
                  <a:prstClr val="white"/>
                </a:solidFill>
                <a:latin typeface="CS Avva Shenouda" pitchFamily="34" charset="0"/>
              </a:rPr>
              <a:t>af</a:t>
            </a:r>
            <a:r>
              <a:rPr lang="fr-FR" sz="4267" dirty="0">
                <a:solidFill>
                  <a:prstClr val="white"/>
                </a:solidFill>
                <a:latin typeface="CS Avva Shenouda" pitchFamily="34" charset="0"/>
              </a:rPr>
              <a:t>[ici     `</a:t>
            </a:r>
            <a:r>
              <a:rPr lang="fr-FR" sz="4267" dirty="0" err="1">
                <a:solidFill>
                  <a:prstClr val="white"/>
                </a:solidFill>
                <a:latin typeface="CS Avva Shenouda" pitchFamily="34" charset="0"/>
              </a:rPr>
              <a:t>nje</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Pefran</a:t>
            </a:r>
            <a:r>
              <a:rPr lang="fr-FR" sz="4267" dirty="0">
                <a:solidFill>
                  <a:prstClr val="white"/>
                </a:solidFill>
                <a:latin typeface="CS Avva Shenouda" pitchFamily="34" charset="0"/>
              </a:rPr>
              <a:t> </a:t>
            </a:r>
          </a:p>
          <a:p>
            <a:pPr algn="just" defTabSz="1219170"/>
            <a:r>
              <a:rPr lang="fr-FR" sz="4267" dirty="0">
                <a:solidFill>
                  <a:prstClr val="white"/>
                </a:solidFill>
                <a:latin typeface="CS Avva Shenouda" pitchFamily="34" charset="0"/>
              </a:rPr>
              <a:t>`</a:t>
            </a:r>
            <a:r>
              <a:rPr lang="fr-FR" sz="4267" dirty="0" err="1">
                <a:solidFill>
                  <a:prstClr val="white"/>
                </a:solidFill>
                <a:latin typeface="CS Avva Shenouda" pitchFamily="34" charset="0"/>
              </a:rPr>
              <a:t>mmauatf</a:t>
            </a:r>
            <a:r>
              <a:rPr lang="fr-FR" sz="4267" dirty="0">
                <a:solidFill>
                  <a:prstClr val="white"/>
                </a:solidFill>
                <a:latin typeface="CS Avva Shenouda" pitchFamily="34" charset="0"/>
              </a:rPr>
              <a:t>.</a:t>
            </a:r>
          </a:p>
        </p:txBody>
      </p:sp>
      <p:sp>
        <p:nvSpPr>
          <p:cNvPr id="7" name="Rectangle 6"/>
          <p:cNvSpPr/>
          <p:nvPr/>
        </p:nvSpPr>
        <p:spPr>
          <a:xfrm>
            <a:off x="448230" y="3959185"/>
            <a:ext cx="11312399" cy="1815690"/>
          </a:xfrm>
          <a:prstGeom prst="rect">
            <a:avLst/>
          </a:prstGeom>
        </p:spPr>
        <p:txBody>
          <a:bodyPr wrap="square">
            <a:spAutoFit/>
          </a:bodyPr>
          <a:lstStyle/>
          <a:p>
            <a:pPr algn="ctr" defTabSz="1219170"/>
            <a:r>
              <a:rPr lang="fr-FR" sz="3733" b="1" dirty="0">
                <a:solidFill>
                  <a:prstClr val="white"/>
                </a:solidFill>
                <a:latin typeface="Book Antiqua" pitchFamily="18" charset="0"/>
              </a:rPr>
              <a:t>Que tous louent le nom de Dieu, </a:t>
            </a:r>
          </a:p>
          <a:p>
            <a:pPr algn="ctr" defTabSz="1219170"/>
            <a:r>
              <a:rPr lang="fr-FR" sz="3733" b="1" dirty="0">
                <a:solidFill>
                  <a:prstClr val="white"/>
                </a:solidFill>
                <a:latin typeface="Book Antiqua" pitchFamily="18" charset="0"/>
              </a:rPr>
              <a:t>Alléluia</a:t>
            </a:r>
          </a:p>
          <a:p>
            <a:pPr algn="ctr" defTabSz="1219170"/>
            <a:r>
              <a:rPr lang="fr-FR" sz="3733" b="1" dirty="0">
                <a:solidFill>
                  <a:prstClr val="white"/>
                </a:solidFill>
                <a:latin typeface="Book Antiqua" pitchFamily="18" charset="0"/>
              </a:rPr>
              <a:t>Car Son nom seul est sublime</a:t>
            </a:r>
          </a:p>
        </p:txBody>
      </p:sp>
      <p:sp>
        <p:nvSpPr>
          <p:cNvPr id="17" name="ZoneTexte 16">
            <a:extLst>
              <a:ext uri="{FF2B5EF4-FFF2-40B4-BE49-F238E27FC236}">
                <a16:creationId xmlns:a16="http://schemas.microsoft.com/office/drawing/2014/main" id="{DDDB6BB5-1426-152A-D7AC-41A4CA365CF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A2D883AF-281B-3777-A97E-3FE4C700223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73488131"/>
      </p:ext>
    </p:extLst>
  </p:cSld>
  <p:clrMapOvr>
    <a:masterClrMapping/>
  </p:clrMapOvr>
</p:sld>
</file>

<file path=ppt/slides/slide90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308324"/>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شكره كائن علي الارض وفي السماء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ويرفع قرن شعبه</a:t>
            </a:r>
            <a:endParaRPr lang="fr-FR" sz="4800" dirty="0">
              <a:solidFill>
                <a:prstClr val="white"/>
              </a:solidFill>
              <a:latin typeface="Calibri"/>
            </a:endParaRPr>
          </a:p>
        </p:txBody>
      </p:sp>
      <p:sp>
        <p:nvSpPr>
          <p:cNvPr id="6" name="Rectangle 5"/>
          <p:cNvSpPr/>
          <p:nvPr/>
        </p:nvSpPr>
        <p:spPr>
          <a:xfrm>
            <a:off x="431371" y="332656"/>
            <a:ext cx="6096677" cy="3375604"/>
          </a:xfrm>
          <a:prstGeom prst="rect">
            <a:avLst/>
          </a:prstGeom>
        </p:spPr>
        <p:txBody>
          <a:bodyPr wrap="square">
            <a:spAutoFit/>
          </a:bodyPr>
          <a:lstStyle/>
          <a:p>
            <a:pPr algn="just" defTabSz="1219170"/>
            <a:r>
              <a:rPr lang="fr-FR" sz="4267" dirty="0" err="1">
                <a:solidFill>
                  <a:prstClr val="white"/>
                </a:solidFill>
                <a:latin typeface="CS Avva Shenouda" pitchFamily="34" charset="0"/>
              </a:rPr>
              <a:t>Pefouwnh</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ebol</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sop</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hijen</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pkahi</a:t>
            </a:r>
            <a:r>
              <a:rPr lang="fr-FR" sz="4267" dirty="0">
                <a:solidFill>
                  <a:prstClr val="white"/>
                </a:solidFill>
                <a:latin typeface="CS Avva Shenouda" pitchFamily="34" charset="0"/>
              </a:rPr>
              <a:t> nem `n`</a:t>
            </a:r>
            <a:r>
              <a:rPr lang="fr-FR" sz="4267" dirty="0" err="1">
                <a:solidFill>
                  <a:prstClr val="white"/>
                </a:solidFill>
                <a:latin typeface="CS Avva Shenouda" pitchFamily="34" charset="0"/>
              </a:rPr>
              <a:t>hryi</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qen</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tve</a:t>
            </a:r>
            <a:r>
              <a:rPr lang="fr-FR" sz="4267" dirty="0">
                <a:solidFill>
                  <a:prstClr val="white"/>
                </a:solidFill>
                <a:latin typeface="CS Avva Shenouda" pitchFamily="34" charset="0"/>
              </a:rPr>
              <a:t> =a=l @ </a:t>
            </a:r>
            <a:br>
              <a:rPr lang="fr-FR" sz="4267" dirty="0">
                <a:solidFill>
                  <a:prstClr val="white"/>
                </a:solidFill>
                <a:latin typeface="CS Avva Shenouda" pitchFamily="34" charset="0"/>
              </a:rPr>
            </a:br>
            <a:r>
              <a:rPr lang="fr-FR" sz="4267" dirty="0">
                <a:solidFill>
                  <a:prstClr val="white"/>
                </a:solidFill>
                <a:latin typeface="CS Avva Shenouda" pitchFamily="34" charset="0"/>
              </a:rPr>
              <a:t>`</a:t>
            </a:r>
            <a:r>
              <a:rPr lang="fr-FR" sz="4267" dirty="0" err="1">
                <a:solidFill>
                  <a:prstClr val="white"/>
                </a:solidFill>
                <a:latin typeface="CS Avva Shenouda" pitchFamily="34" charset="0"/>
              </a:rPr>
              <a:t>fna</a:t>
            </a:r>
            <a:r>
              <a:rPr lang="fr-FR" sz="4267" dirty="0">
                <a:solidFill>
                  <a:prstClr val="white"/>
                </a:solidFill>
                <a:latin typeface="CS Avva Shenouda" pitchFamily="34" charset="0"/>
              </a:rPr>
              <a:t>[ici `m`</a:t>
            </a:r>
            <a:r>
              <a:rPr lang="fr-FR" sz="4267" dirty="0" err="1">
                <a:solidFill>
                  <a:prstClr val="white"/>
                </a:solidFill>
                <a:latin typeface="CS Avva Shenouda" pitchFamily="34" charset="0"/>
              </a:rPr>
              <a:t>ptap</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nte</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peflaoc</a:t>
            </a:r>
            <a:r>
              <a:rPr lang="fr-FR" sz="4267" dirty="0">
                <a:solidFill>
                  <a:prstClr val="white"/>
                </a:solidFill>
                <a:latin typeface="CS Avva Shenouda" pitchFamily="34" charset="0"/>
              </a:rPr>
              <a:t>.</a:t>
            </a:r>
          </a:p>
        </p:txBody>
      </p:sp>
      <p:sp>
        <p:nvSpPr>
          <p:cNvPr id="7" name="Rectangle 6"/>
          <p:cNvSpPr/>
          <p:nvPr/>
        </p:nvSpPr>
        <p:spPr>
          <a:xfrm>
            <a:off x="431371" y="3959185"/>
            <a:ext cx="11346116" cy="1815690"/>
          </a:xfrm>
          <a:prstGeom prst="rect">
            <a:avLst/>
          </a:prstGeom>
        </p:spPr>
        <p:txBody>
          <a:bodyPr wrap="square">
            <a:spAutoFit/>
          </a:bodyPr>
          <a:lstStyle/>
          <a:p>
            <a:pPr algn="ctr" defTabSz="1219170"/>
            <a:r>
              <a:rPr lang="fr-FR" sz="3733" b="1" dirty="0">
                <a:solidFill>
                  <a:prstClr val="white"/>
                </a:solidFill>
                <a:latin typeface="Book Antiqua" pitchFamily="18" charset="0"/>
              </a:rPr>
              <a:t>Terre et cieux Lui rendent grâce, </a:t>
            </a:r>
          </a:p>
          <a:p>
            <a:pPr algn="ctr" defTabSz="1219170"/>
            <a:r>
              <a:rPr lang="fr-FR" sz="3733" b="1" dirty="0">
                <a:solidFill>
                  <a:prstClr val="white"/>
                </a:solidFill>
                <a:latin typeface="Book Antiqua" pitchFamily="18" charset="0"/>
              </a:rPr>
              <a:t>Alléluia</a:t>
            </a:r>
          </a:p>
          <a:p>
            <a:pPr algn="ctr" defTabSz="1219170"/>
            <a:r>
              <a:rPr lang="fr-FR" sz="3733" b="1" dirty="0">
                <a:solidFill>
                  <a:prstClr val="white"/>
                </a:solidFill>
                <a:latin typeface="Book Antiqua" pitchFamily="18" charset="0"/>
              </a:rPr>
              <a:t>Il a relevé Son peuple</a:t>
            </a:r>
          </a:p>
        </p:txBody>
      </p:sp>
      <p:sp>
        <p:nvSpPr>
          <p:cNvPr id="17" name="ZoneTexte 16">
            <a:extLst>
              <a:ext uri="{FF2B5EF4-FFF2-40B4-BE49-F238E27FC236}">
                <a16:creationId xmlns:a16="http://schemas.microsoft.com/office/drawing/2014/main" id="{2962A136-0A39-6DE7-9E72-8E2D88D02E0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082FC62F-20CA-3094-43ED-25DF2F48F03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61186550"/>
      </p:ext>
    </p:extLst>
  </p:cSld>
  <p:clrMapOvr>
    <a:masterClrMapping/>
  </p:clrMapOvr>
</p:sld>
</file>

<file path=ppt/slides/slide90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864085" y="340593"/>
            <a:ext cx="4896544" cy="2308324"/>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سبحاً لجميع </a:t>
            </a:r>
            <a:r>
              <a:rPr lang="ar-EG" sz="4800" dirty="0" err="1">
                <a:solidFill>
                  <a:prstClr val="white"/>
                </a:solidFill>
                <a:latin typeface="Calibri"/>
                <a:cs typeface="Arial" panose="020B0604020202020204" pitchFamily="34" charset="0"/>
              </a:rPr>
              <a:t>قديسيه</a:t>
            </a:r>
            <a:r>
              <a:rPr lang="ar-EG" sz="4800" dirty="0">
                <a:solidFill>
                  <a:prstClr val="white"/>
                </a:solidFill>
                <a:latin typeface="Calibri"/>
                <a:cs typeface="Arial" panose="020B0604020202020204" pitchFamily="34" charset="0"/>
              </a:rPr>
              <a:t>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بني اسرائيل الشعب القريب اليه</a:t>
            </a:r>
            <a:endParaRPr lang="fr-FR" sz="4800" dirty="0">
              <a:solidFill>
                <a:prstClr val="white"/>
              </a:solidFill>
              <a:latin typeface="Calibri"/>
            </a:endParaRPr>
          </a:p>
        </p:txBody>
      </p:sp>
      <p:sp>
        <p:nvSpPr>
          <p:cNvPr id="6" name="Rectangle 5"/>
          <p:cNvSpPr/>
          <p:nvPr/>
        </p:nvSpPr>
        <p:spPr>
          <a:xfrm>
            <a:off x="431371" y="332656"/>
            <a:ext cx="6096677" cy="2718949"/>
          </a:xfrm>
          <a:prstGeom prst="rect">
            <a:avLst/>
          </a:prstGeom>
        </p:spPr>
        <p:txBody>
          <a:bodyPr wrap="square">
            <a:spAutoFit/>
          </a:bodyPr>
          <a:lstStyle/>
          <a:p>
            <a:pPr algn="just" defTabSz="1219170"/>
            <a:r>
              <a:rPr lang="fr-FR" sz="4267">
                <a:solidFill>
                  <a:prstClr val="white"/>
                </a:solidFill>
                <a:latin typeface="CS Avva Shenouda" pitchFamily="34" charset="0"/>
              </a:rPr>
              <a:t>¿ Ou`cmou </a:t>
            </a:r>
            <a:r>
              <a:rPr lang="fr-FR" sz="4267" dirty="0">
                <a:solidFill>
                  <a:prstClr val="white"/>
                </a:solidFill>
                <a:latin typeface="CS Avva Shenouda" pitchFamily="34" charset="0"/>
              </a:rPr>
              <a:t>`</a:t>
            </a:r>
            <a:r>
              <a:rPr lang="fr-FR" sz="4267" dirty="0" err="1">
                <a:solidFill>
                  <a:prstClr val="white"/>
                </a:solidFill>
                <a:latin typeface="CS Avva Shenouda" pitchFamily="34" charset="0"/>
              </a:rPr>
              <a:t>nte</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ny</a:t>
            </a:r>
            <a:r>
              <a:rPr lang="fr-FR" sz="4267" dirty="0">
                <a:solidFill>
                  <a:prstClr val="white"/>
                </a:solidFill>
                <a:latin typeface="CS Avva Shenouda" pitchFamily="34" charset="0"/>
              </a:rPr>
              <a:t>=e=;=u </a:t>
            </a:r>
            <a:r>
              <a:rPr lang="fr-FR" sz="4267" dirty="0" err="1">
                <a:solidFill>
                  <a:prstClr val="white"/>
                </a:solidFill>
                <a:latin typeface="CS Avva Shenouda" pitchFamily="34" charset="0"/>
              </a:rPr>
              <a:t>tyrou</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ntaf</a:t>
            </a:r>
            <a:r>
              <a:rPr lang="fr-FR" sz="4267" dirty="0">
                <a:solidFill>
                  <a:prstClr val="white"/>
                </a:solidFill>
                <a:latin typeface="CS Avva Shenouda" pitchFamily="34" charset="0"/>
              </a:rPr>
              <a:t> =a=l @  </a:t>
            </a:r>
            <a:r>
              <a:rPr lang="fr-FR" sz="4267" dirty="0" err="1">
                <a:solidFill>
                  <a:prstClr val="white"/>
                </a:solidFill>
                <a:latin typeface="CS Avva Shenouda" pitchFamily="34" charset="0"/>
              </a:rPr>
              <a:t>nensyri</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mPicra`yl</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pilaoc</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etqent</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erof</a:t>
            </a:r>
            <a:r>
              <a:rPr lang="fr-FR" sz="4267" dirty="0">
                <a:solidFill>
                  <a:prstClr val="white"/>
                </a:solidFill>
                <a:latin typeface="CS Avva Shenouda" pitchFamily="34" charset="0"/>
              </a:rPr>
              <a:t>.</a:t>
            </a:r>
          </a:p>
        </p:txBody>
      </p:sp>
      <p:sp>
        <p:nvSpPr>
          <p:cNvPr id="7" name="Rectangle 6"/>
          <p:cNvSpPr/>
          <p:nvPr/>
        </p:nvSpPr>
        <p:spPr>
          <a:xfrm>
            <a:off x="448230" y="3959185"/>
            <a:ext cx="11312399" cy="1815690"/>
          </a:xfrm>
          <a:prstGeom prst="rect">
            <a:avLst/>
          </a:prstGeom>
        </p:spPr>
        <p:txBody>
          <a:bodyPr wrap="square">
            <a:spAutoFit/>
          </a:bodyPr>
          <a:lstStyle/>
          <a:p>
            <a:pPr algn="ctr" defTabSz="1219170"/>
            <a:r>
              <a:rPr lang="fr-FR" sz="3733" b="1" dirty="0">
                <a:solidFill>
                  <a:prstClr val="white"/>
                </a:solidFill>
                <a:latin typeface="Book Antiqua" pitchFamily="18" charset="0"/>
              </a:rPr>
              <a:t>Des louanges pour Ses saints, </a:t>
            </a:r>
          </a:p>
          <a:p>
            <a:pPr algn="ctr" defTabSz="1219170"/>
            <a:r>
              <a:rPr lang="fr-FR" sz="3733" b="1" dirty="0">
                <a:solidFill>
                  <a:prstClr val="white"/>
                </a:solidFill>
                <a:latin typeface="Book Antiqua" pitchFamily="18" charset="0"/>
              </a:rPr>
              <a:t>Alléluia</a:t>
            </a:r>
          </a:p>
          <a:p>
            <a:pPr algn="ctr" defTabSz="1219170"/>
            <a:r>
              <a:rPr lang="fr-FR" sz="3733" b="1" dirty="0">
                <a:solidFill>
                  <a:prstClr val="white"/>
                </a:solidFill>
                <a:latin typeface="Book Antiqua" pitchFamily="18" charset="0"/>
              </a:rPr>
              <a:t>Israël qui Lui est proche</a:t>
            </a:r>
          </a:p>
        </p:txBody>
      </p:sp>
      <p:sp>
        <p:nvSpPr>
          <p:cNvPr id="17" name="ZoneTexte 16">
            <a:extLst>
              <a:ext uri="{FF2B5EF4-FFF2-40B4-BE49-F238E27FC236}">
                <a16:creationId xmlns:a16="http://schemas.microsoft.com/office/drawing/2014/main" id="{680C88ED-F039-528F-96EF-CA9391BF65E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98F8ECCD-465C-8890-E431-2C669C8A168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93763351"/>
      </p:ext>
    </p:extLst>
  </p:cSld>
  <p:clrMapOvr>
    <a:masterClrMapping/>
  </p:clrMapOvr>
</p:sld>
</file>

<file path=ppt/slides/slide90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830997"/>
          </a:xfrm>
          <a:prstGeom prst="rect">
            <a:avLst/>
          </a:prstGeom>
        </p:spPr>
        <p:txBody>
          <a:bodyPr wrap="square">
            <a:spAutoFit/>
          </a:bodyPr>
          <a:lstStyle/>
          <a:p>
            <a:pPr algn="just" defTabSz="1219170" rtl="1"/>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a:t>
            </a:r>
            <a:r>
              <a:rPr lang="ar-EG" sz="4800" dirty="0" err="1">
                <a:solidFill>
                  <a:prstClr val="white"/>
                </a:solidFill>
                <a:latin typeface="Calibri"/>
                <a:cs typeface="Arial" panose="020B0604020202020204" pitchFamily="34" charset="0"/>
              </a:rPr>
              <a:t>هلليلويا</a:t>
            </a:r>
            <a:endParaRPr lang="fr-FR" sz="4800" dirty="0">
              <a:solidFill>
                <a:prstClr val="white"/>
              </a:solidFill>
              <a:latin typeface="Calibri"/>
            </a:endParaRPr>
          </a:p>
        </p:txBody>
      </p:sp>
      <p:sp>
        <p:nvSpPr>
          <p:cNvPr id="6" name="Rectangle 5"/>
          <p:cNvSpPr/>
          <p:nvPr/>
        </p:nvSpPr>
        <p:spPr>
          <a:xfrm>
            <a:off x="431371" y="332656"/>
            <a:ext cx="6048672" cy="1241237"/>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Allyloui`a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Allyloui`a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Allyloui`a</a:t>
            </a:r>
            <a:r>
              <a:rPr lang="fr-FR" sz="3733" dirty="0">
                <a:solidFill>
                  <a:prstClr val="white"/>
                </a:solidFill>
                <a:latin typeface="CS Avva Shenouda" pitchFamily="34" charset="0"/>
              </a:rPr>
              <a:t> </a:t>
            </a:r>
          </a:p>
        </p:txBody>
      </p:sp>
      <p:sp>
        <p:nvSpPr>
          <p:cNvPr id="7" name="Rectangle 6"/>
          <p:cNvSpPr/>
          <p:nvPr/>
        </p:nvSpPr>
        <p:spPr>
          <a:xfrm>
            <a:off x="2863772" y="3959186"/>
            <a:ext cx="6408712" cy="666786"/>
          </a:xfrm>
          <a:prstGeom prst="rect">
            <a:avLst/>
          </a:prstGeom>
        </p:spPr>
        <p:txBody>
          <a:bodyPr wrap="square">
            <a:spAutoFit/>
          </a:bodyPr>
          <a:lstStyle/>
          <a:p>
            <a:pPr algn="ctr" defTabSz="1219170"/>
            <a:r>
              <a:rPr lang="fr-FR" sz="3733" b="1" dirty="0">
                <a:solidFill>
                  <a:prstClr val="white"/>
                </a:solidFill>
                <a:latin typeface="Book Antiqua" pitchFamily="18" charset="0"/>
              </a:rPr>
              <a:t>Alléluia </a:t>
            </a:r>
            <a:r>
              <a:rPr lang="fr-FR" sz="3733" b="1" dirty="0" err="1">
                <a:solidFill>
                  <a:prstClr val="white"/>
                </a:solidFill>
                <a:latin typeface="Book Antiqua" pitchFamily="18" charset="0"/>
              </a:rPr>
              <a:t>Alléluia</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Alléluia</a:t>
            </a:r>
            <a:endParaRPr lang="fr-FR" sz="3733" b="1" dirty="0">
              <a:solidFill>
                <a:prstClr val="white"/>
              </a:solidFill>
              <a:latin typeface="Book Antiqua" pitchFamily="18" charset="0"/>
            </a:endParaRPr>
          </a:p>
        </p:txBody>
      </p:sp>
      <p:sp>
        <p:nvSpPr>
          <p:cNvPr id="17" name="ZoneTexte 16">
            <a:extLst>
              <a:ext uri="{FF2B5EF4-FFF2-40B4-BE49-F238E27FC236}">
                <a16:creationId xmlns:a16="http://schemas.microsoft.com/office/drawing/2014/main" id="{B0B8CA76-C3EB-7D70-A2DB-13D71E2DDDA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4F069EA5-DC0D-7C77-052C-B4ABCF106A2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97198759"/>
      </p:ext>
    </p:extLst>
  </p:cSld>
  <p:clrMapOvr>
    <a:masterClrMapping/>
  </p:clrMapOvr>
</p:sld>
</file>

<file path=ppt/slides/slide90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308324"/>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انشدوا للرب نشيداً جديداً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لان </a:t>
            </a:r>
            <a:r>
              <a:rPr lang="ar-EG" sz="4800" dirty="0" err="1">
                <a:solidFill>
                  <a:prstClr val="white"/>
                </a:solidFill>
                <a:latin typeface="Calibri"/>
                <a:cs typeface="Arial" panose="020B0604020202020204" pitchFamily="34" charset="0"/>
              </a:rPr>
              <a:t>تسبحته</a:t>
            </a:r>
            <a:r>
              <a:rPr lang="ar-EG" sz="4800" dirty="0">
                <a:solidFill>
                  <a:prstClr val="white"/>
                </a:solidFill>
                <a:latin typeface="Calibri"/>
                <a:cs typeface="Arial" panose="020B0604020202020204" pitchFamily="34" charset="0"/>
              </a:rPr>
              <a:t> في بيعة القديسين</a:t>
            </a:r>
            <a:endParaRPr lang="fr-FR" sz="4800" dirty="0">
              <a:solidFill>
                <a:prstClr val="white"/>
              </a:solidFill>
              <a:latin typeface="Calibri"/>
            </a:endParaRPr>
          </a:p>
        </p:txBody>
      </p:sp>
      <p:sp>
        <p:nvSpPr>
          <p:cNvPr id="6" name="Rectangle 5"/>
          <p:cNvSpPr/>
          <p:nvPr/>
        </p:nvSpPr>
        <p:spPr>
          <a:xfrm>
            <a:off x="431371" y="332656"/>
            <a:ext cx="6096677" cy="2718949"/>
          </a:xfrm>
          <a:prstGeom prst="rect">
            <a:avLst/>
          </a:prstGeom>
        </p:spPr>
        <p:txBody>
          <a:bodyPr wrap="square">
            <a:spAutoFit/>
          </a:bodyPr>
          <a:lstStyle/>
          <a:p>
            <a:pPr algn="just" defTabSz="1219170"/>
            <a:r>
              <a:rPr lang="fr-FR" sz="4267" dirty="0" err="1">
                <a:solidFill>
                  <a:prstClr val="white"/>
                </a:solidFill>
                <a:latin typeface="CS Avva Shenouda" pitchFamily="34" charset="0"/>
              </a:rPr>
              <a:t>Jw</a:t>
            </a:r>
            <a:r>
              <a:rPr lang="fr-FR" sz="4267" dirty="0">
                <a:solidFill>
                  <a:prstClr val="white"/>
                </a:solidFill>
                <a:latin typeface="CS Avva Shenouda" pitchFamily="34" charset="0"/>
              </a:rPr>
              <a:t> `m`P¡ </a:t>
            </a:r>
            <a:r>
              <a:rPr lang="fr-FR" sz="4267" dirty="0" err="1">
                <a:solidFill>
                  <a:prstClr val="white"/>
                </a:solidFill>
                <a:latin typeface="CS Avva Shenouda" pitchFamily="34" charset="0"/>
              </a:rPr>
              <a:t>qen</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oujw</a:t>
            </a:r>
            <a:br>
              <a:rPr lang="fr-FR" sz="4267" dirty="0">
                <a:solidFill>
                  <a:prstClr val="white"/>
                </a:solidFill>
                <a:latin typeface="CS Avva Shenouda" pitchFamily="34" charset="0"/>
              </a:rPr>
            </a:br>
            <a:r>
              <a:rPr lang="fr-FR" sz="4267" dirty="0">
                <a:solidFill>
                  <a:prstClr val="white"/>
                </a:solidFill>
                <a:latin typeface="CS Avva Shenouda" pitchFamily="34" charset="0"/>
              </a:rPr>
              <a:t>`</a:t>
            </a:r>
            <a:r>
              <a:rPr lang="fr-FR" sz="4267" dirty="0" err="1">
                <a:solidFill>
                  <a:prstClr val="white"/>
                </a:solidFill>
                <a:latin typeface="CS Avva Shenouda" pitchFamily="34" charset="0"/>
              </a:rPr>
              <a:t>mberi</a:t>
            </a:r>
            <a:r>
              <a:rPr lang="fr-FR" sz="4267" dirty="0">
                <a:solidFill>
                  <a:prstClr val="white"/>
                </a:solidFill>
                <a:latin typeface="CS Avva Shenouda" pitchFamily="34" charset="0"/>
              </a:rPr>
              <a:t> =a=l @ je `are </a:t>
            </a:r>
            <a:r>
              <a:rPr lang="fr-FR" sz="4267" dirty="0" err="1">
                <a:solidFill>
                  <a:prstClr val="white"/>
                </a:solidFill>
                <a:latin typeface="CS Avva Shenouda" pitchFamily="34" charset="0"/>
              </a:rPr>
              <a:t>pef`cmou</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qen</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tek`klyci`a</a:t>
            </a:r>
            <a:endParaRPr lang="fr-FR" sz="4267" dirty="0">
              <a:solidFill>
                <a:prstClr val="white"/>
              </a:solidFill>
              <a:latin typeface="CS Avva Shenouda" pitchFamily="34" charset="0"/>
            </a:endParaRPr>
          </a:p>
          <a:p>
            <a:pPr algn="just" defTabSz="1219170"/>
            <a:r>
              <a:rPr lang="fr-FR" sz="4267" dirty="0">
                <a:solidFill>
                  <a:prstClr val="white"/>
                </a:solidFill>
                <a:latin typeface="CS Avva Shenouda" pitchFamily="34" charset="0"/>
              </a:rPr>
              <a:t>`</a:t>
            </a:r>
            <a:r>
              <a:rPr lang="fr-FR" sz="4267" dirty="0" err="1">
                <a:solidFill>
                  <a:prstClr val="white"/>
                </a:solidFill>
                <a:latin typeface="CS Avva Shenouda" pitchFamily="34" charset="0"/>
              </a:rPr>
              <a:t>nte</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ny</a:t>
            </a:r>
            <a:r>
              <a:rPr lang="fr-FR" sz="4267" dirty="0">
                <a:solidFill>
                  <a:prstClr val="white"/>
                </a:solidFill>
                <a:latin typeface="CS Avva Shenouda" pitchFamily="34" charset="0"/>
              </a:rPr>
              <a:t>=e=;=u.</a:t>
            </a:r>
          </a:p>
        </p:txBody>
      </p:sp>
      <p:sp>
        <p:nvSpPr>
          <p:cNvPr id="7" name="Rectangle 6"/>
          <p:cNvSpPr/>
          <p:nvPr/>
        </p:nvSpPr>
        <p:spPr>
          <a:xfrm>
            <a:off x="448229" y="3959185"/>
            <a:ext cx="11312400" cy="1815690"/>
          </a:xfrm>
          <a:prstGeom prst="rect">
            <a:avLst/>
          </a:prstGeom>
        </p:spPr>
        <p:txBody>
          <a:bodyPr wrap="square">
            <a:spAutoFit/>
          </a:bodyPr>
          <a:lstStyle/>
          <a:p>
            <a:pPr algn="ctr" defTabSz="1219170"/>
            <a:r>
              <a:rPr lang="fr-FR" sz="3733" b="1" dirty="0">
                <a:solidFill>
                  <a:prstClr val="white"/>
                </a:solidFill>
                <a:latin typeface="Book Antiqua" pitchFamily="18" charset="0"/>
              </a:rPr>
              <a:t>Chantez pour Dieu un chant nouveau, </a:t>
            </a:r>
          </a:p>
          <a:p>
            <a:pPr algn="ctr" defTabSz="1219170"/>
            <a:r>
              <a:rPr lang="fr-FR" sz="3733" b="1" dirty="0">
                <a:solidFill>
                  <a:prstClr val="white"/>
                </a:solidFill>
                <a:latin typeface="Book Antiqua" pitchFamily="18" charset="0"/>
              </a:rPr>
              <a:t>Alléluia</a:t>
            </a:r>
          </a:p>
          <a:p>
            <a:pPr algn="ctr" defTabSz="1219170"/>
            <a:r>
              <a:rPr lang="fr-FR" sz="3733" b="1" dirty="0">
                <a:solidFill>
                  <a:prstClr val="white"/>
                </a:solidFill>
                <a:latin typeface="Book Antiqua" pitchFamily="18" charset="0"/>
              </a:rPr>
              <a:t>Sa louange est chez Ses saints</a:t>
            </a:r>
          </a:p>
        </p:txBody>
      </p:sp>
      <p:sp>
        <p:nvSpPr>
          <p:cNvPr id="17" name="ZoneTexte 16">
            <a:extLst>
              <a:ext uri="{FF2B5EF4-FFF2-40B4-BE49-F238E27FC236}">
                <a16:creationId xmlns:a16="http://schemas.microsoft.com/office/drawing/2014/main" id="{C211784C-F36F-189E-D61B-AAD7284D4A5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39AFEB23-0F5A-C0D4-1DF7-8361AB1B676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66783145"/>
      </p:ext>
    </p:extLst>
  </p:cSld>
  <p:clrMapOvr>
    <a:masterClrMapping/>
  </p:clrMapOvr>
</p:sld>
</file>

<file path=ppt/slides/slide90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960096" y="340593"/>
            <a:ext cx="4800533" cy="2308324"/>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فليفرح </a:t>
            </a:r>
            <a:r>
              <a:rPr lang="ar-EG" sz="4800" dirty="0" err="1">
                <a:solidFill>
                  <a:prstClr val="white"/>
                </a:solidFill>
                <a:latin typeface="Calibri"/>
                <a:cs typeface="Arial" panose="020B0604020202020204" pitchFamily="34" charset="0"/>
              </a:rPr>
              <a:t>اسرئيل</a:t>
            </a:r>
            <a:r>
              <a:rPr lang="ar-EG" sz="4800" dirty="0">
                <a:solidFill>
                  <a:prstClr val="white"/>
                </a:solidFill>
                <a:latin typeface="Calibri"/>
                <a:cs typeface="Arial" panose="020B0604020202020204" pitchFamily="34" charset="0"/>
              </a:rPr>
              <a:t> بخالقه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وبنوا صهيون فليتهللوا بملكهم</a:t>
            </a:r>
            <a:endParaRPr lang="fr-FR" sz="4800" dirty="0">
              <a:solidFill>
                <a:prstClr val="white"/>
              </a:solidFill>
              <a:latin typeface="Calibri"/>
            </a:endParaRPr>
          </a:p>
        </p:txBody>
      </p:sp>
      <p:sp>
        <p:nvSpPr>
          <p:cNvPr id="6" name="Rectangle 5"/>
          <p:cNvSpPr/>
          <p:nvPr/>
        </p:nvSpPr>
        <p:spPr>
          <a:xfrm>
            <a:off x="431371" y="332656"/>
            <a:ext cx="6223835"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Marefounof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Picra`yl</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vyetaf;amiof</a:t>
            </a:r>
            <a:r>
              <a:rPr lang="fr-FR" sz="3733" dirty="0">
                <a:solidFill>
                  <a:prstClr val="white"/>
                </a:solidFill>
                <a:latin typeface="CS Avva Shenouda" pitchFamily="34" charset="0"/>
              </a:rPr>
              <a:t> =a=l @  </a:t>
            </a:r>
            <a:r>
              <a:rPr lang="fr-FR" sz="3733" dirty="0" err="1">
                <a:solidFill>
                  <a:prstClr val="white"/>
                </a:solidFill>
                <a:latin typeface="CS Avva Shenouda" pitchFamily="34" charset="0"/>
              </a:rPr>
              <a:t>nensyri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nCiwn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marou;elyl</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ejen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pououro</a:t>
            </a:r>
            <a:r>
              <a:rPr lang="fr-FR" sz="3733" dirty="0">
                <a:solidFill>
                  <a:prstClr val="white"/>
                </a:solidFill>
                <a:latin typeface="CS Avva Shenouda" pitchFamily="34" charset="0"/>
              </a:rPr>
              <a:t>.</a:t>
            </a:r>
          </a:p>
        </p:txBody>
      </p:sp>
      <p:sp>
        <p:nvSpPr>
          <p:cNvPr id="7" name="Rectangle 6"/>
          <p:cNvSpPr/>
          <p:nvPr/>
        </p:nvSpPr>
        <p:spPr>
          <a:xfrm>
            <a:off x="448230" y="3959185"/>
            <a:ext cx="11312399" cy="1815690"/>
          </a:xfrm>
          <a:prstGeom prst="rect">
            <a:avLst/>
          </a:prstGeom>
        </p:spPr>
        <p:txBody>
          <a:bodyPr wrap="square">
            <a:spAutoFit/>
          </a:bodyPr>
          <a:lstStyle/>
          <a:p>
            <a:pPr algn="ctr" defTabSz="1219170"/>
            <a:r>
              <a:rPr lang="fr-FR" sz="3733" b="1" dirty="0">
                <a:solidFill>
                  <a:prstClr val="white"/>
                </a:solidFill>
                <a:latin typeface="Book Antiqua" pitchFamily="18" charset="0"/>
              </a:rPr>
              <a:t>Joie ! Israël en Ton Créateur, </a:t>
            </a:r>
          </a:p>
          <a:p>
            <a:pPr algn="ctr" defTabSz="1219170"/>
            <a:r>
              <a:rPr lang="fr-FR" sz="3733" b="1" dirty="0">
                <a:solidFill>
                  <a:prstClr val="white"/>
                </a:solidFill>
                <a:latin typeface="Book Antiqua" pitchFamily="18" charset="0"/>
              </a:rPr>
              <a:t>Alléluia</a:t>
            </a:r>
          </a:p>
          <a:p>
            <a:pPr algn="ctr" defTabSz="1219170"/>
            <a:r>
              <a:rPr lang="fr-FR" sz="3733" b="1" dirty="0">
                <a:solidFill>
                  <a:prstClr val="white"/>
                </a:solidFill>
                <a:latin typeface="Book Antiqua" pitchFamily="18" charset="0"/>
              </a:rPr>
              <a:t>Pour Ton Roi, exulte Sion</a:t>
            </a:r>
          </a:p>
        </p:txBody>
      </p:sp>
      <p:sp>
        <p:nvSpPr>
          <p:cNvPr id="17" name="ZoneTexte 16">
            <a:extLst>
              <a:ext uri="{FF2B5EF4-FFF2-40B4-BE49-F238E27FC236}">
                <a16:creationId xmlns:a16="http://schemas.microsoft.com/office/drawing/2014/main" id="{267673EE-06AF-28D7-C6AC-4699BB25360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643395A8-1E5B-CE22-8C5D-6C50A9C9C50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14467699"/>
      </p:ext>
    </p:extLst>
  </p:cSld>
  <p:clrMapOvr>
    <a:masterClrMapping/>
  </p:clrMapOvr>
</p:sld>
</file>

<file path=ppt/slides/slide90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864085" y="340593"/>
            <a:ext cx="4896544" cy="2308324"/>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فليسبحوا اسمه القدوس بصف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بدف ومزمار فليرتلوا له</a:t>
            </a:r>
            <a:endParaRPr lang="fr-FR" sz="4800" dirty="0">
              <a:solidFill>
                <a:prstClr val="white"/>
              </a:solidFill>
              <a:latin typeface="Calibri"/>
            </a:endParaRPr>
          </a:p>
        </p:txBody>
      </p:sp>
      <p:sp>
        <p:nvSpPr>
          <p:cNvPr id="6" name="Rectangle 5"/>
          <p:cNvSpPr/>
          <p:nvPr/>
        </p:nvSpPr>
        <p:spPr>
          <a:xfrm>
            <a:off x="431371" y="332656"/>
            <a:ext cx="6240693" cy="2390141"/>
          </a:xfrm>
          <a:prstGeom prst="rect">
            <a:avLst/>
          </a:prstGeom>
        </p:spPr>
        <p:txBody>
          <a:bodyPr wrap="square">
            <a:spAutoFit/>
          </a:bodyPr>
          <a:lstStyle/>
          <a:p>
            <a:pPr algn="just" defTabSz="1219170"/>
            <a:r>
              <a:rPr lang="fr-FR" sz="3733" dirty="0" err="1">
                <a:solidFill>
                  <a:prstClr val="white"/>
                </a:solidFill>
                <a:latin typeface="CS Avva Shenouda" pitchFamily="34" charset="0"/>
              </a:rPr>
              <a:t>Marou`cmou</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ePefran</a:t>
            </a:r>
            <a:r>
              <a:rPr lang="fr-FR" sz="3733" dirty="0">
                <a:solidFill>
                  <a:prstClr val="white"/>
                </a:solidFill>
                <a:latin typeface="CS Avva Shenouda" pitchFamily="34" charset="0"/>
              </a:rPr>
              <a:t> =e=;=u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ou,oroc</a:t>
            </a:r>
            <a:r>
              <a:rPr lang="fr-FR" sz="3733" dirty="0">
                <a:solidFill>
                  <a:prstClr val="white"/>
                </a:solidFill>
                <a:latin typeface="CS Avva Shenouda" pitchFamily="34" charset="0"/>
              </a:rPr>
              <a:t> =a=l @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oukemkem</a:t>
            </a:r>
            <a:r>
              <a:rPr lang="fr-FR" sz="3733" dirty="0">
                <a:solidFill>
                  <a:prstClr val="white"/>
                </a:solidFill>
                <a:latin typeface="CS Avva Shenouda" pitchFamily="34" charset="0"/>
              </a:rPr>
              <a:t> nem </a:t>
            </a:r>
            <a:r>
              <a:rPr lang="fr-FR" sz="3733" dirty="0" err="1">
                <a:solidFill>
                  <a:prstClr val="white"/>
                </a:solidFill>
                <a:latin typeface="CS Avva Shenouda" pitchFamily="34" charset="0"/>
              </a:rPr>
              <a:t>ou'altyrion</a:t>
            </a:r>
            <a:br>
              <a:rPr lang="fr-FR" sz="3733" dirty="0">
                <a:solidFill>
                  <a:prstClr val="white"/>
                </a:solidFill>
                <a:latin typeface="CS Avva Shenouda" pitchFamily="34" charset="0"/>
              </a:rPr>
            </a:br>
            <a:r>
              <a:rPr lang="fr-FR" sz="3733" dirty="0" err="1">
                <a:solidFill>
                  <a:prstClr val="white"/>
                </a:solidFill>
                <a:latin typeface="CS Avva Shenouda" pitchFamily="34" charset="0"/>
              </a:rPr>
              <a:t>marouer'alin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erof</a:t>
            </a:r>
            <a:r>
              <a:rPr lang="fr-FR" sz="3733" dirty="0">
                <a:solidFill>
                  <a:prstClr val="white"/>
                </a:solidFill>
                <a:latin typeface="CS Avva Shenouda" pitchFamily="34" charset="0"/>
              </a:rPr>
              <a:t>.</a:t>
            </a:r>
          </a:p>
        </p:txBody>
      </p:sp>
      <p:sp>
        <p:nvSpPr>
          <p:cNvPr id="7" name="Rectangle 6"/>
          <p:cNvSpPr/>
          <p:nvPr/>
        </p:nvSpPr>
        <p:spPr>
          <a:xfrm>
            <a:off x="448229" y="3959185"/>
            <a:ext cx="11312400" cy="1815690"/>
          </a:xfrm>
          <a:prstGeom prst="rect">
            <a:avLst/>
          </a:prstGeom>
        </p:spPr>
        <p:txBody>
          <a:bodyPr wrap="square">
            <a:spAutoFit/>
          </a:bodyPr>
          <a:lstStyle/>
          <a:p>
            <a:pPr algn="ctr" defTabSz="1219170"/>
            <a:r>
              <a:rPr lang="fr-FR" sz="3733" b="1" dirty="0">
                <a:solidFill>
                  <a:prstClr val="white"/>
                </a:solidFill>
                <a:latin typeface="Book Antiqua" pitchFamily="18" charset="0"/>
              </a:rPr>
              <a:t>Par la danse, qu’ils louent Son nom, </a:t>
            </a:r>
          </a:p>
          <a:p>
            <a:pPr algn="ctr" defTabSz="1219170"/>
            <a:r>
              <a:rPr lang="fr-FR" sz="3733" b="1" dirty="0">
                <a:solidFill>
                  <a:prstClr val="white"/>
                </a:solidFill>
                <a:latin typeface="Book Antiqua" pitchFamily="18" charset="0"/>
              </a:rPr>
              <a:t>Alléluia</a:t>
            </a:r>
          </a:p>
          <a:p>
            <a:pPr algn="ctr" defTabSz="1219170"/>
            <a:r>
              <a:rPr lang="fr-FR" sz="3733" b="1" dirty="0">
                <a:solidFill>
                  <a:prstClr val="white"/>
                </a:solidFill>
                <a:latin typeface="Book Antiqua" pitchFamily="18" charset="0"/>
              </a:rPr>
              <a:t>Et qu'ils jouent tambour et harpe</a:t>
            </a:r>
          </a:p>
        </p:txBody>
      </p:sp>
      <p:sp>
        <p:nvSpPr>
          <p:cNvPr id="17" name="ZoneTexte 16">
            <a:extLst>
              <a:ext uri="{FF2B5EF4-FFF2-40B4-BE49-F238E27FC236}">
                <a16:creationId xmlns:a16="http://schemas.microsoft.com/office/drawing/2014/main" id="{CA893BAC-BCA2-5655-49A8-D0C9F14E910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1CAB1720-1D31-013F-B6FB-2B3B8069505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60723067"/>
      </p:ext>
    </p:extLst>
  </p:cSld>
  <p:clrMapOvr>
    <a:masterClrMapping/>
  </p:clrMapOvr>
</p:sld>
</file>

<file path=ppt/slides/slide90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308324"/>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لان الرب يُسر بشعبه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يعلي الودعاء بالخلاص</a:t>
            </a:r>
            <a:endParaRPr lang="fr-FR" sz="4800" dirty="0">
              <a:solidFill>
                <a:prstClr val="white"/>
              </a:solidFill>
              <a:latin typeface="Calibri"/>
            </a:endParaRPr>
          </a:p>
        </p:txBody>
      </p:sp>
      <p:sp>
        <p:nvSpPr>
          <p:cNvPr id="6" name="Rectangle 5"/>
          <p:cNvSpPr/>
          <p:nvPr/>
        </p:nvSpPr>
        <p:spPr>
          <a:xfrm>
            <a:off x="431371" y="332656"/>
            <a:ext cx="6096677" cy="2718949"/>
          </a:xfrm>
          <a:prstGeom prst="rect">
            <a:avLst/>
          </a:prstGeom>
        </p:spPr>
        <p:txBody>
          <a:bodyPr wrap="square">
            <a:spAutoFit/>
          </a:bodyPr>
          <a:lstStyle/>
          <a:p>
            <a:pPr algn="just" defTabSz="1219170"/>
            <a:r>
              <a:rPr lang="fr-FR" sz="4267" dirty="0">
                <a:solidFill>
                  <a:prstClr val="white"/>
                </a:solidFill>
                <a:latin typeface="CS Avva Shenouda" pitchFamily="34" charset="0"/>
              </a:rPr>
              <a:t>¿ Je `P¡ na]ma]</a:t>
            </a:r>
            <a:br>
              <a:rPr lang="fr-FR" sz="4267" dirty="0">
                <a:solidFill>
                  <a:prstClr val="white"/>
                </a:solidFill>
                <a:latin typeface="CS Avva Shenouda" pitchFamily="34" charset="0"/>
              </a:rPr>
            </a:br>
            <a:r>
              <a:rPr lang="fr-FR" sz="4267" dirty="0">
                <a:solidFill>
                  <a:prstClr val="white"/>
                </a:solidFill>
                <a:latin typeface="CS Avva Shenouda" pitchFamily="34" charset="0"/>
              </a:rPr>
              <a:t>`</a:t>
            </a:r>
            <a:r>
              <a:rPr lang="fr-FR" sz="4267" dirty="0" err="1">
                <a:solidFill>
                  <a:prstClr val="white"/>
                </a:solidFill>
                <a:latin typeface="CS Avva Shenouda" pitchFamily="34" charset="0"/>
              </a:rPr>
              <a:t>ejen</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peflaoc</a:t>
            </a:r>
            <a:r>
              <a:rPr lang="fr-FR" sz="4267" dirty="0">
                <a:solidFill>
                  <a:prstClr val="white"/>
                </a:solidFill>
                <a:latin typeface="CS Avva Shenouda" pitchFamily="34" charset="0"/>
              </a:rPr>
              <a:t> =a=l @</a:t>
            </a:r>
            <a:br>
              <a:rPr lang="fr-FR" sz="4267" dirty="0">
                <a:solidFill>
                  <a:prstClr val="white"/>
                </a:solidFill>
                <a:latin typeface="CS Avva Shenouda" pitchFamily="34" charset="0"/>
              </a:rPr>
            </a:br>
            <a:r>
              <a:rPr lang="fr-FR" sz="4267" dirty="0">
                <a:solidFill>
                  <a:prstClr val="white"/>
                </a:solidFill>
                <a:latin typeface="CS Avva Shenouda" pitchFamily="34" charset="0"/>
              </a:rPr>
              <a:t>`</a:t>
            </a:r>
            <a:r>
              <a:rPr lang="fr-FR" sz="4267" dirty="0" err="1">
                <a:solidFill>
                  <a:prstClr val="white"/>
                </a:solidFill>
                <a:latin typeface="CS Avva Shenouda" pitchFamily="34" charset="0"/>
              </a:rPr>
              <a:t>fna</a:t>
            </a:r>
            <a:r>
              <a:rPr lang="fr-FR" sz="4267" dirty="0">
                <a:solidFill>
                  <a:prstClr val="white"/>
                </a:solidFill>
                <a:latin typeface="CS Avva Shenouda" pitchFamily="34" charset="0"/>
              </a:rPr>
              <a:t>[ici `</a:t>
            </a:r>
            <a:r>
              <a:rPr lang="fr-FR" sz="4267" dirty="0" err="1">
                <a:solidFill>
                  <a:prstClr val="white"/>
                </a:solidFill>
                <a:latin typeface="CS Avva Shenouda" pitchFamily="34" charset="0"/>
              </a:rPr>
              <a:t>nniremraus</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qen</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ououjai</a:t>
            </a:r>
            <a:r>
              <a:rPr lang="fr-FR" sz="4267" dirty="0">
                <a:solidFill>
                  <a:prstClr val="white"/>
                </a:solidFill>
                <a:latin typeface="CS Avva Shenouda" pitchFamily="34" charset="0"/>
              </a:rPr>
              <a:t>.</a:t>
            </a:r>
          </a:p>
        </p:txBody>
      </p:sp>
      <p:sp>
        <p:nvSpPr>
          <p:cNvPr id="7" name="Rectangle 6"/>
          <p:cNvSpPr/>
          <p:nvPr/>
        </p:nvSpPr>
        <p:spPr>
          <a:xfrm>
            <a:off x="448230" y="3959185"/>
            <a:ext cx="11312399" cy="1815690"/>
          </a:xfrm>
          <a:prstGeom prst="rect">
            <a:avLst/>
          </a:prstGeom>
        </p:spPr>
        <p:txBody>
          <a:bodyPr wrap="square">
            <a:spAutoFit/>
          </a:bodyPr>
          <a:lstStyle/>
          <a:p>
            <a:pPr algn="ctr" defTabSz="1219170"/>
            <a:r>
              <a:rPr lang="fr-FR" sz="3733" b="1" dirty="0">
                <a:solidFill>
                  <a:prstClr val="white"/>
                </a:solidFill>
                <a:latin typeface="Book Antiqua" pitchFamily="18" charset="0"/>
              </a:rPr>
              <a:t>Dans Son peuple, Dieu Se plaît, </a:t>
            </a:r>
          </a:p>
          <a:p>
            <a:pPr algn="ctr" defTabSz="1219170"/>
            <a:r>
              <a:rPr lang="fr-FR" sz="3733" b="1" dirty="0">
                <a:solidFill>
                  <a:prstClr val="white"/>
                </a:solidFill>
                <a:latin typeface="Book Antiqua" pitchFamily="18" charset="0"/>
              </a:rPr>
              <a:t>Alléluia</a:t>
            </a:r>
          </a:p>
          <a:p>
            <a:pPr algn="ctr" defTabSz="1219170"/>
            <a:r>
              <a:rPr lang="fr-FR" sz="3733" b="1" dirty="0">
                <a:solidFill>
                  <a:prstClr val="white"/>
                </a:solidFill>
                <a:latin typeface="Book Antiqua" pitchFamily="18" charset="0"/>
              </a:rPr>
              <a:t>De salut, Il pare les humbles</a:t>
            </a:r>
          </a:p>
        </p:txBody>
      </p:sp>
      <p:sp>
        <p:nvSpPr>
          <p:cNvPr id="17" name="ZoneTexte 16">
            <a:extLst>
              <a:ext uri="{FF2B5EF4-FFF2-40B4-BE49-F238E27FC236}">
                <a16:creationId xmlns:a16="http://schemas.microsoft.com/office/drawing/2014/main" id="{8BDAA89A-9125-B542-5F2A-308CA3DBD43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84AFF841-D9F1-6F3A-F2C0-9C463AEC154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31765391"/>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630464474"/>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37. Et David avait loué</a:t>
                      </a:r>
                    </a:p>
                    <a:p>
                      <a:pPr algn="l"/>
                      <a:r>
                        <a:rPr lang="fr-FR" sz="3200" b="1" kern="1200" dirty="0">
                          <a:solidFill>
                            <a:prstClr val="white"/>
                          </a:solidFill>
                          <a:latin typeface="Book Antiqua" pitchFamily="18" charset="0"/>
                          <a:ea typeface="+mn-ea"/>
                          <a:cs typeface="+mn-cs"/>
                        </a:rPr>
                        <a:t>Marie, reine de pureté</a:t>
                      </a:r>
                    </a:p>
                    <a:p>
                      <a:pPr algn="l"/>
                      <a:r>
                        <a:rPr lang="fr-FR" sz="3200" b="1" kern="1200" dirty="0">
                          <a:solidFill>
                            <a:prstClr val="white"/>
                          </a:solidFill>
                          <a:latin typeface="Book Antiqua" pitchFamily="18" charset="0"/>
                          <a:ea typeface="+mn-ea"/>
                          <a:cs typeface="+mn-cs"/>
                        </a:rPr>
                        <a:t>Sur dix cordes, il a chanté</a:t>
                      </a:r>
                    </a:p>
                    <a:p>
                      <a:pPr algn="l"/>
                      <a:r>
                        <a:rPr lang="fr-FR" sz="3200" b="1" kern="1200" dirty="0">
                          <a:solidFill>
                            <a:prstClr val="white"/>
                          </a:solidFill>
                          <a:latin typeface="Book Antiqua" pitchFamily="18" charset="0"/>
                          <a:ea typeface="+mn-ea"/>
                          <a:cs typeface="+mn-cs"/>
                        </a:rPr>
                        <a:t>Amen Alléluia</a:t>
                      </a:r>
                    </a:p>
                  </a:txBody>
                  <a:tcPr/>
                </a:tc>
                <a:tc>
                  <a:txBody>
                    <a:bodyPr/>
                    <a:lstStyle/>
                    <a:p>
                      <a:pPr algn="r" rtl="1"/>
                      <a:r>
                        <a:rPr lang="ar-EG" sz="4000" b="0" kern="1200" dirty="0">
                          <a:solidFill>
                            <a:prstClr val="white"/>
                          </a:solidFill>
                          <a:latin typeface="+mn-lt"/>
                          <a:ea typeface="+mn-ea"/>
                          <a:cs typeface="+mn-cs"/>
                        </a:rPr>
                        <a:t>+ مدح داود البار</a:t>
                      </a:r>
                    </a:p>
                    <a:p>
                      <a:pPr algn="r" rtl="1"/>
                      <a:r>
                        <a:rPr lang="ar-EG" sz="4000" b="0" kern="1200" dirty="0">
                          <a:solidFill>
                            <a:prstClr val="white"/>
                          </a:solidFill>
                          <a:latin typeface="+mn-lt"/>
                          <a:ea typeface="+mn-ea"/>
                          <a:cs typeface="+mn-cs"/>
                        </a:rPr>
                        <a:t>مريم سيدة </a:t>
                      </a:r>
                      <a:r>
                        <a:rPr lang="ar-EG" sz="4000" b="0" kern="1200" dirty="0" err="1">
                          <a:solidFill>
                            <a:prstClr val="white"/>
                          </a:solidFill>
                          <a:latin typeface="+mn-lt"/>
                          <a:ea typeface="+mn-ea"/>
                          <a:cs typeface="+mn-cs"/>
                        </a:rPr>
                        <a:t>الأبكار</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على العشرة الأوتار</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38. Par la flûte, il a chanté</a:t>
                      </a:r>
                    </a:p>
                    <a:p>
                      <a:r>
                        <a:rPr lang="fr-FR" sz="3200" b="1" kern="1200" dirty="0">
                          <a:solidFill>
                            <a:prstClr val="white"/>
                          </a:solidFill>
                          <a:latin typeface="Book Antiqua" pitchFamily="18" charset="0"/>
                          <a:ea typeface="+mn-ea"/>
                          <a:cs typeface="+mn-cs"/>
                        </a:rPr>
                        <a:t>Sa cithare avait vibré</a:t>
                      </a:r>
                    </a:p>
                    <a:p>
                      <a:r>
                        <a:rPr lang="fr-FR" sz="3200" b="1" kern="1200" dirty="0">
                          <a:solidFill>
                            <a:prstClr val="white"/>
                          </a:solidFill>
                          <a:latin typeface="Book Antiqua" pitchFamily="18" charset="0"/>
                          <a:ea typeface="+mn-ea"/>
                          <a:cs typeface="+mn-cs"/>
                        </a:rPr>
                        <a:t>Les cymbales ont résonné</a:t>
                      </a:r>
                    </a:p>
                    <a:p>
                      <a:r>
                        <a:rPr lang="fr-FR" sz="3200" b="1" kern="1200" dirty="0">
                          <a:solidFill>
                            <a:prstClr val="white"/>
                          </a:solidFill>
                          <a:latin typeface="Book Antiqua" pitchFamily="18" charset="0"/>
                          <a:ea typeface="+mn-ea"/>
                          <a:cs typeface="+mn-cs"/>
                        </a:rPr>
                        <a:t>Amen Alléluia</a:t>
                      </a:r>
                    </a:p>
                  </a:txBody>
                  <a:tcPr/>
                </a:tc>
                <a:tc>
                  <a:txBody>
                    <a:bodyPr/>
                    <a:lstStyle/>
                    <a:p>
                      <a:pPr algn="r" rtl="1"/>
                      <a:r>
                        <a:rPr lang="ar-EG" sz="4000" b="0" kern="1200" dirty="0">
                          <a:solidFill>
                            <a:prstClr val="white"/>
                          </a:solidFill>
                          <a:latin typeface="+mn-lt"/>
                          <a:ea typeface="+mn-ea"/>
                          <a:cs typeface="+mn-cs"/>
                        </a:rPr>
                        <a:t>+ بالأرغن والقيثار</a:t>
                      </a:r>
                    </a:p>
                    <a:p>
                      <a:pPr algn="r" rtl="1"/>
                      <a:r>
                        <a:rPr lang="ar-EG" sz="4000" b="0" kern="1200" dirty="0">
                          <a:solidFill>
                            <a:prstClr val="white"/>
                          </a:solidFill>
                          <a:latin typeface="+mn-lt"/>
                          <a:ea typeface="+mn-ea"/>
                          <a:cs typeface="+mn-cs"/>
                        </a:rPr>
                        <a:t>والصنوج والأوتار</a:t>
                      </a:r>
                    </a:p>
                    <a:p>
                      <a:pPr algn="r" rtl="1"/>
                      <a:r>
                        <a:rPr lang="ar-EG" sz="4000" b="0" kern="1200" dirty="0">
                          <a:solidFill>
                            <a:prstClr val="white"/>
                          </a:solidFill>
                          <a:latin typeface="+mn-lt"/>
                          <a:ea typeface="+mn-ea"/>
                          <a:cs typeface="+mn-cs"/>
                        </a:rPr>
                        <a:t>والدُف مع المزمار</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p>
                      <a:endParaRPr lang="fr-FR" sz="2400" b="1" dirty="0"/>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5C7440F0-8546-D726-3258-9E5BCF0E4A3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`o :</a:t>
            </a:r>
            <a:r>
              <a:rPr lang="fr-FR" sz="1600" dirty="0" err="1">
                <a:solidFill>
                  <a:prstClr val="white"/>
                </a:solidFill>
                <a:latin typeface="CS Avva Shenouda" pitchFamily="34" charset="0"/>
              </a:rPr>
              <a:t>eoc</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001E6DAA-2B96-A62F-FEDF-C4CC3048DA8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24457712"/>
      </p:ext>
    </p:extLst>
  </p:cSld>
  <p:clrMapOvr>
    <a:masterClrMapping/>
  </p:clrMapOvr>
</p:sld>
</file>

<file path=ppt/slides/slide9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308324"/>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يفتخر القديسون بمجد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ويتهللون علي مضاجعهم</a:t>
            </a:r>
            <a:endParaRPr lang="fr-FR" sz="4800" dirty="0">
              <a:solidFill>
                <a:prstClr val="white"/>
              </a:solidFill>
              <a:latin typeface="Calibri"/>
            </a:endParaRPr>
          </a:p>
        </p:txBody>
      </p:sp>
      <p:sp>
        <p:nvSpPr>
          <p:cNvPr id="6" name="Rectangle 5"/>
          <p:cNvSpPr/>
          <p:nvPr/>
        </p:nvSpPr>
        <p:spPr>
          <a:xfrm>
            <a:off x="431371" y="332656"/>
            <a:ext cx="6096677" cy="2718949"/>
          </a:xfrm>
          <a:prstGeom prst="rect">
            <a:avLst/>
          </a:prstGeom>
        </p:spPr>
        <p:txBody>
          <a:bodyPr wrap="square">
            <a:spAutoFit/>
          </a:bodyPr>
          <a:lstStyle/>
          <a:p>
            <a:pPr algn="just" defTabSz="1219170"/>
            <a:r>
              <a:rPr lang="fr-FR" sz="4267" dirty="0" err="1">
                <a:solidFill>
                  <a:prstClr val="white"/>
                </a:solidFill>
                <a:latin typeface="CS Avva Shenouda" pitchFamily="34" charset="0"/>
              </a:rPr>
              <a:t>Eu`esousou</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mmwou</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nje</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ny</a:t>
            </a:r>
            <a:r>
              <a:rPr lang="fr-FR" sz="4267" dirty="0">
                <a:solidFill>
                  <a:prstClr val="white"/>
                </a:solidFill>
                <a:latin typeface="CS Avva Shenouda" pitchFamily="34" charset="0"/>
              </a:rPr>
              <a:t>=e=;=u </a:t>
            </a:r>
            <a:r>
              <a:rPr lang="fr-FR" sz="4267" dirty="0" err="1">
                <a:solidFill>
                  <a:prstClr val="white"/>
                </a:solidFill>
                <a:latin typeface="CS Avva Shenouda" pitchFamily="34" charset="0"/>
              </a:rPr>
              <a:t>qen</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ou`wou</a:t>
            </a:r>
            <a:r>
              <a:rPr lang="fr-FR" sz="4267" dirty="0">
                <a:solidFill>
                  <a:prstClr val="white"/>
                </a:solidFill>
                <a:latin typeface="CS Avva Shenouda" pitchFamily="34" charset="0"/>
              </a:rPr>
              <a:t> =a=l @  </a:t>
            </a:r>
            <a:r>
              <a:rPr lang="fr-FR" sz="4267" dirty="0" err="1">
                <a:solidFill>
                  <a:prstClr val="white"/>
                </a:solidFill>
                <a:latin typeface="CS Avva Shenouda" pitchFamily="34" charset="0"/>
              </a:rPr>
              <a:t>eu`e;elyl</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mmwou</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hijen</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nouma`nenkot</a:t>
            </a:r>
            <a:r>
              <a:rPr lang="fr-FR" sz="4267" dirty="0">
                <a:solidFill>
                  <a:prstClr val="white"/>
                </a:solidFill>
                <a:latin typeface="CS Avva Shenouda" pitchFamily="34" charset="0"/>
              </a:rPr>
              <a:t>.</a:t>
            </a:r>
          </a:p>
        </p:txBody>
      </p:sp>
      <p:sp>
        <p:nvSpPr>
          <p:cNvPr id="7" name="Rectangle 6"/>
          <p:cNvSpPr/>
          <p:nvPr/>
        </p:nvSpPr>
        <p:spPr>
          <a:xfrm>
            <a:off x="448229" y="3959185"/>
            <a:ext cx="11312400" cy="1815690"/>
          </a:xfrm>
          <a:prstGeom prst="rect">
            <a:avLst/>
          </a:prstGeom>
        </p:spPr>
        <p:txBody>
          <a:bodyPr wrap="square">
            <a:spAutoFit/>
          </a:bodyPr>
          <a:lstStyle/>
          <a:p>
            <a:pPr algn="ctr" defTabSz="1219170"/>
            <a:r>
              <a:rPr lang="fr-FR" sz="3733" b="1" dirty="0">
                <a:solidFill>
                  <a:prstClr val="white"/>
                </a:solidFill>
                <a:latin typeface="Book Antiqua" pitchFamily="18" charset="0"/>
              </a:rPr>
              <a:t>Fiers, Ses Saints Lui rendent grâce, </a:t>
            </a:r>
          </a:p>
          <a:p>
            <a:pPr algn="ctr" defTabSz="1219170"/>
            <a:r>
              <a:rPr lang="fr-FR" sz="3733" b="1" dirty="0">
                <a:solidFill>
                  <a:prstClr val="white"/>
                </a:solidFill>
                <a:latin typeface="Book Antiqua" pitchFamily="18" charset="0"/>
              </a:rPr>
              <a:t>Alléluia</a:t>
            </a:r>
          </a:p>
          <a:p>
            <a:pPr algn="ctr" defTabSz="1219170"/>
            <a:r>
              <a:rPr lang="fr-FR" sz="3733" b="1" dirty="0">
                <a:solidFill>
                  <a:prstClr val="white"/>
                </a:solidFill>
                <a:latin typeface="Book Antiqua" pitchFamily="18" charset="0"/>
              </a:rPr>
              <a:t>Sur leurs lits, qu’ils crient de joie</a:t>
            </a:r>
          </a:p>
        </p:txBody>
      </p:sp>
      <p:sp>
        <p:nvSpPr>
          <p:cNvPr id="17" name="ZoneTexte 16">
            <a:extLst>
              <a:ext uri="{FF2B5EF4-FFF2-40B4-BE49-F238E27FC236}">
                <a16:creationId xmlns:a16="http://schemas.microsoft.com/office/drawing/2014/main" id="{F61C22C0-6F31-FDB5-E261-459C89A14AA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1AD07C45-77C8-03F3-19A8-E233A31F833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29012898"/>
      </p:ext>
    </p:extLst>
  </p:cSld>
  <p:clrMapOvr>
    <a:masterClrMapping/>
  </p:clrMapOvr>
</p:sld>
</file>

<file path=ppt/slides/slide9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308324"/>
          </a:xfrm>
          <a:prstGeom prst="rect">
            <a:avLst/>
          </a:prstGeom>
        </p:spPr>
        <p:txBody>
          <a:bodyPr wrap="square">
            <a:spAutoFit/>
          </a:bodyPr>
          <a:lstStyle/>
          <a:p>
            <a:pPr algn="just" defTabSz="1219170" rtl="1"/>
            <a:r>
              <a:rPr lang="ar-EG" sz="4800" dirty="0" err="1">
                <a:solidFill>
                  <a:prstClr val="white"/>
                </a:solidFill>
                <a:latin typeface="Calibri"/>
                <a:cs typeface="Arial" panose="020B0604020202020204" pitchFamily="34" charset="0"/>
              </a:rPr>
              <a:t>تعليات</a:t>
            </a:r>
            <a:r>
              <a:rPr lang="ar-EG" sz="4800" dirty="0">
                <a:solidFill>
                  <a:prstClr val="white"/>
                </a:solidFill>
                <a:latin typeface="Calibri"/>
                <a:cs typeface="Arial" panose="020B0604020202020204" pitchFamily="34" charset="0"/>
              </a:rPr>
              <a:t> الله في حناجرهم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وسيوف ذات حدين في أيديهم</a:t>
            </a:r>
            <a:endParaRPr lang="fr-FR" sz="4800" dirty="0">
              <a:solidFill>
                <a:prstClr val="white"/>
              </a:solidFill>
              <a:latin typeface="Calibri"/>
            </a:endParaRPr>
          </a:p>
        </p:txBody>
      </p:sp>
      <p:sp>
        <p:nvSpPr>
          <p:cNvPr id="6" name="Rectangle 5"/>
          <p:cNvSpPr/>
          <p:nvPr/>
        </p:nvSpPr>
        <p:spPr>
          <a:xfrm>
            <a:off x="431371" y="332656"/>
            <a:ext cx="6096677" cy="2718949"/>
          </a:xfrm>
          <a:prstGeom prst="rect">
            <a:avLst/>
          </a:prstGeom>
        </p:spPr>
        <p:txBody>
          <a:bodyPr wrap="square">
            <a:spAutoFit/>
          </a:bodyPr>
          <a:lstStyle/>
          <a:p>
            <a:pPr algn="just" defTabSz="1219170"/>
            <a:r>
              <a:rPr lang="fr-FR" sz="4267" dirty="0">
                <a:solidFill>
                  <a:prstClr val="white"/>
                </a:solidFill>
                <a:latin typeface="CS Avva Shenouda" pitchFamily="34" charset="0"/>
              </a:rPr>
              <a:t>¿ Ni[ici `</a:t>
            </a:r>
            <a:r>
              <a:rPr lang="fr-FR" sz="4267" dirty="0" err="1">
                <a:solidFill>
                  <a:prstClr val="white"/>
                </a:solidFill>
                <a:latin typeface="CS Avva Shenouda" pitchFamily="34" charset="0"/>
              </a:rPr>
              <a:t>nte</a:t>
            </a:r>
            <a:r>
              <a:rPr lang="fr-FR" sz="4267" dirty="0">
                <a:solidFill>
                  <a:prstClr val="white"/>
                </a:solidFill>
                <a:latin typeface="CS Avva Shenouda" pitchFamily="34" charset="0"/>
              </a:rPr>
              <a:t> `V] </a:t>
            </a:r>
            <a:r>
              <a:rPr lang="fr-FR" sz="4267" dirty="0" err="1">
                <a:solidFill>
                  <a:prstClr val="white"/>
                </a:solidFill>
                <a:latin typeface="CS Avva Shenouda" pitchFamily="34" charset="0"/>
              </a:rPr>
              <a:t>et,y</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qen</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tou`sbwbi</a:t>
            </a:r>
            <a:r>
              <a:rPr lang="fr-FR" sz="4267" dirty="0">
                <a:solidFill>
                  <a:prstClr val="white"/>
                </a:solidFill>
                <a:latin typeface="CS Avva Shenouda" pitchFamily="34" charset="0"/>
              </a:rPr>
              <a:t> =a=l @  </a:t>
            </a:r>
            <a:r>
              <a:rPr lang="fr-FR" sz="4267" dirty="0" err="1">
                <a:solidFill>
                  <a:prstClr val="white"/>
                </a:solidFill>
                <a:latin typeface="CS Avva Shenouda" pitchFamily="34" charset="0"/>
              </a:rPr>
              <a:t>hancyfi</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nro</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cnau</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et,y</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qen</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noujij</a:t>
            </a:r>
            <a:r>
              <a:rPr lang="fr-FR" sz="4267" dirty="0">
                <a:solidFill>
                  <a:prstClr val="white"/>
                </a:solidFill>
                <a:latin typeface="CS Avva Shenouda" pitchFamily="34" charset="0"/>
              </a:rPr>
              <a:t>.</a:t>
            </a:r>
          </a:p>
        </p:txBody>
      </p:sp>
      <p:sp>
        <p:nvSpPr>
          <p:cNvPr id="7" name="Rectangle 6"/>
          <p:cNvSpPr/>
          <p:nvPr/>
        </p:nvSpPr>
        <p:spPr>
          <a:xfrm>
            <a:off x="431371" y="3959185"/>
            <a:ext cx="11346117" cy="1815690"/>
          </a:xfrm>
          <a:prstGeom prst="rect">
            <a:avLst/>
          </a:prstGeom>
        </p:spPr>
        <p:txBody>
          <a:bodyPr wrap="square">
            <a:spAutoFit/>
          </a:bodyPr>
          <a:lstStyle/>
          <a:p>
            <a:pPr algn="ctr" defTabSz="1219170"/>
            <a:r>
              <a:rPr lang="fr-FR" sz="3733" b="1" dirty="0">
                <a:solidFill>
                  <a:prstClr val="white"/>
                </a:solidFill>
                <a:latin typeface="Book Antiqua" pitchFamily="18" charset="0"/>
              </a:rPr>
              <a:t>Dans leurs bouches, éloges de Dieu, </a:t>
            </a:r>
          </a:p>
          <a:p>
            <a:pPr algn="ctr" defTabSz="1219170"/>
            <a:r>
              <a:rPr lang="fr-FR" sz="3733" b="1" dirty="0">
                <a:solidFill>
                  <a:prstClr val="white"/>
                </a:solidFill>
                <a:latin typeface="Book Antiqua" pitchFamily="18" charset="0"/>
              </a:rPr>
              <a:t>Alléluia</a:t>
            </a:r>
          </a:p>
          <a:p>
            <a:pPr algn="ctr" defTabSz="1219170"/>
            <a:r>
              <a:rPr lang="fr-FR" sz="3733" b="1" dirty="0">
                <a:solidFill>
                  <a:prstClr val="white"/>
                </a:solidFill>
                <a:latin typeface="Book Antiqua" pitchFamily="18" charset="0"/>
              </a:rPr>
              <a:t>Dans leurs mains, l’épée tranchante</a:t>
            </a:r>
          </a:p>
        </p:txBody>
      </p:sp>
      <p:sp>
        <p:nvSpPr>
          <p:cNvPr id="17" name="ZoneTexte 16">
            <a:extLst>
              <a:ext uri="{FF2B5EF4-FFF2-40B4-BE49-F238E27FC236}">
                <a16:creationId xmlns:a16="http://schemas.microsoft.com/office/drawing/2014/main" id="{F32B94B9-198B-4737-3A07-493A353A63F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342F5E1D-CD01-9138-4AFC-C07293DA168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5668009"/>
      </p:ext>
    </p:extLst>
  </p:cSld>
  <p:clrMapOvr>
    <a:masterClrMapping/>
  </p:clrMapOvr>
</p:sld>
</file>

<file path=ppt/slides/slide9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88565" cy="2308324"/>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ليصنعوا نقمة في الامم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a:t>
            </a:r>
            <a:r>
              <a:rPr lang="ar-EG" sz="4800" dirty="0" err="1">
                <a:solidFill>
                  <a:prstClr val="white"/>
                </a:solidFill>
                <a:latin typeface="Calibri"/>
                <a:cs typeface="Arial" panose="020B0604020202020204" pitchFamily="34" charset="0"/>
              </a:rPr>
              <a:t>وتوبيخات</a:t>
            </a:r>
            <a:r>
              <a:rPr lang="ar-EG" sz="4800" dirty="0">
                <a:solidFill>
                  <a:prstClr val="white"/>
                </a:solidFill>
                <a:latin typeface="Calibri"/>
                <a:cs typeface="Arial" panose="020B0604020202020204" pitchFamily="34" charset="0"/>
              </a:rPr>
              <a:t> في الشعوب</a:t>
            </a:r>
            <a:endParaRPr lang="fr-FR" sz="4800" dirty="0">
              <a:solidFill>
                <a:prstClr val="white"/>
              </a:solidFill>
              <a:latin typeface="Calibri"/>
            </a:endParaRPr>
          </a:p>
        </p:txBody>
      </p:sp>
      <p:sp>
        <p:nvSpPr>
          <p:cNvPr id="6" name="Rectangle 5"/>
          <p:cNvSpPr/>
          <p:nvPr/>
        </p:nvSpPr>
        <p:spPr>
          <a:xfrm>
            <a:off x="431371" y="332656"/>
            <a:ext cx="6096677" cy="2062296"/>
          </a:xfrm>
          <a:prstGeom prst="rect">
            <a:avLst/>
          </a:prstGeom>
        </p:spPr>
        <p:txBody>
          <a:bodyPr wrap="square">
            <a:spAutoFit/>
          </a:bodyPr>
          <a:lstStyle/>
          <a:p>
            <a:pPr algn="just" defTabSz="1219170"/>
            <a:r>
              <a:rPr lang="fr-FR" sz="4267" dirty="0">
                <a:solidFill>
                  <a:prstClr val="white"/>
                </a:solidFill>
                <a:latin typeface="CS Avva Shenouda" pitchFamily="34" charset="0"/>
              </a:rPr>
              <a:t>`</a:t>
            </a:r>
            <a:r>
              <a:rPr lang="fr-FR" sz="4267" dirty="0" err="1">
                <a:solidFill>
                  <a:prstClr val="white"/>
                </a:solidFill>
                <a:latin typeface="CS Avva Shenouda" pitchFamily="34" charset="0"/>
              </a:rPr>
              <a:t>E`pjin`iri</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nou</a:t>
            </a:r>
            <a:r>
              <a:rPr lang="fr-FR" sz="4267" dirty="0">
                <a:solidFill>
                  <a:prstClr val="white"/>
                </a:solidFill>
                <a:latin typeface="CS Avva Shenouda" pitchFamily="34" charset="0"/>
              </a:rPr>
              <a:t>[</a:t>
            </a:r>
            <a:r>
              <a:rPr lang="fr-FR" sz="4267" dirty="0" err="1">
                <a:solidFill>
                  <a:prstClr val="white"/>
                </a:solidFill>
                <a:latin typeface="CS Avva Shenouda" pitchFamily="34" charset="0"/>
              </a:rPr>
              <a:t>i`m`psis</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qen</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nie;noc</a:t>
            </a:r>
            <a:r>
              <a:rPr lang="fr-FR" sz="4267" dirty="0">
                <a:solidFill>
                  <a:prstClr val="white"/>
                </a:solidFill>
                <a:latin typeface="CS Avva Shenouda" pitchFamily="34" charset="0"/>
              </a:rPr>
              <a:t> =a=l @  nem </a:t>
            </a:r>
            <a:r>
              <a:rPr lang="fr-FR" sz="4267" dirty="0" err="1">
                <a:solidFill>
                  <a:prstClr val="white"/>
                </a:solidFill>
                <a:latin typeface="CS Avva Shenouda" pitchFamily="34" charset="0"/>
              </a:rPr>
              <a:t>hancohi</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qen</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nilaoc</a:t>
            </a:r>
            <a:r>
              <a:rPr lang="fr-FR" sz="4267" dirty="0">
                <a:solidFill>
                  <a:prstClr val="white"/>
                </a:solidFill>
                <a:latin typeface="CS Avva Shenouda" pitchFamily="34" charset="0"/>
              </a:rPr>
              <a:t>.</a:t>
            </a:r>
          </a:p>
        </p:txBody>
      </p:sp>
      <p:sp>
        <p:nvSpPr>
          <p:cNvPr id="7" name="Rectangle 6"/>
          <p:cNvSpPr/>
          <p:nvPr/>
        </p:nvSpPr>
        <p:spPr>
          <a:xfrm>
            <a:off x="448230" y="3959185"/>
            <a:ext cx="11312399" cy="1815690"/>
          </a:xfrm>
          <a:prstGeom prst="rect">
            <a:avLst/>
          </a:prstGeom>
        </p:spPr>
        <p:txBody>
          <a:bodyPr wrap="square">
            <a:spAutoFit/>
          </a:bodyPr>
          <a:lstStyle/>
          <a:p>
            <a:pPr algn="ctr" defTabSz="1219170"/>
            <a:r>
              <a:rPr lang="fr-FR" sz="3733" b="1" dirty="0">
                <a:solidFill>
                  <a:prstClr val="white"/>
                </a:solidFill>
                <a:latin typeface="Book Antiqua" pitchFamily="18" charset="0"/>
              </a:rPr>
              <a:t>Des nations, ils se vengeront, </a:t>
            </a:r>
          </a:p>
          <a:p>
            <a:pPr algn="ctr" defTabSz="1219170"/>
            <a:r>
              <a:rPr lang="fr-FR" sz="3733" b="1" dirty="0">
                <a:solidFill>
                  <a:prstClr val="white"/>
                </a:solidFill>
                <a:latin typeface="Book Antiqua" pitchFamily="18" charset="0"/>
              </a:rPr>
              <a:t>Alléluia</a:t>
            </a:r>
          </a:p>
          <a:p>
            <a:pPr algn="ctr" defTabSz="1219170"/>
            <a:r>
              <a:rPr lang="fr-FR" sz="3733" b="1" dirty="0">
                <a:solidFill>
                  <a:prstClr val="white"/>
                </a:solidFill>
                <a:latin typeface="Book Antiqua" pitchFamily="18" charset="0"/>
              </a:rPr>
              <a:t>Et les peuples, ils châtieront</a:t>
            </a:r>
          </a:p>
        </p:txBody>
      </p:sp>
      <p:sp>
        <p:nvSpPr>
          <p:cNvPr id="17" name="ZoneTexte 16">
            <a:extLst>
              <a:ext uri="{FF2B5EF4-FFF2-40B4-BE49-F238E27FC236}">
                <a16:creationId xmlns:a16="http://schemas.microsoft.com/office/drawing/2014/main" id="{4C99C314-B08F-770D-5CAC-B72DC166487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9DDB1826-6469-F9D4-D529-9F21D8BB9FD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60976056"/>
      </p:ext>
    </p:extLst>
  </p:cSld>
  <p:clrMapOvr>
    <a:masterClrMapping/>
  </p:clrMapOvr>
</p:sld>
</file>

<file path=ppt/slides/slide9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2308324"/>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ليوثقوا ملوكهم بقيود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وإشرافهم بأغلال </a:t>
            </a:r>
            <a:r>
              <a:rPr lang="ar-EG" sz="4800" dirty="0" err="1">
                <a:solidFill>
                  <a:prstClr val="white"/>
                </a:solidFill>
                <a:latin typeface="Calibri"/>
                <a:cs typeface="Arial" panose="020B0604020202020204" pitchFamily="34" charset="0"/>
              </a:rPr>
              <a:t>للايدي</a:t>
            </a:r>
            <a:r>
              <a:rPr lang="ar-EG" sz="4800" dirty="0">
                <a:solidFill>
                  <a:prstClr val="white"/>
                </a:solidFill>
                <a:latin typeface="Calibri"/>
                <a:cs typeface="Arial" panose="020B0604020202020204" pitchFamily="34" charset="0"/>
              </a:rPr>
              <a:t> من حديد</a:t>
            </a:r>
            <a:endParaRPr lang="fr-FR" sz="4800" dirty="0">
              <a:solidFill>
                <a:prstClr val="white"/>
              </a:solidFill>
              <a:latin typeface="Calibri"/>
            </a:endParaRPr>
          </a:p>
        </p:txBody>
      </p:sp>
      <p:sp>
        <p:nvSpPr>
          <p:cNvPr id="6" name="Rectangle 5"/>
          <p:cNvSpPr/>
          <p:nvPr/>
        </p:nvSpPr>
        <p:spPr>
          <a:xfrm>
            <a:off x="431371" y="332657"/>
            <a:ext cx="6096677" cy="2472728"/>
          </a:xfrm>
          <a:prstGeom prst="rect">
            <a:avLst/>
          </a:prstGeom>
        </p:spPr>
        <p:txBody>
          <a:bodyPr wrap="square">
            <a:spAutoFit/>
          </a:bodyPr>
          <a:lstStyle/>
          <a:p>
            <a:pPr algn="just" defTabSz="1219170"/>
            <a:r>
              <a:rPr lang="fr-FR" sz="3867" dirty="0">
                <a:solidFill>
                  <a:prstClr val="white"/>
                </a:solidFill>
                <a:latin typeface="CS Avva Shenouda" pitchFamily="34" charset="0"/>
              </a:rPr>
              <a:t>¿`</a:t>
            </a:r>
            <a:r>
              <a:rPr lang="fr-FR" sz="3867" dirty="0" err="1">
                <a:solidFill>
                  <a:prstClr val="white"/>
                </a:solidFill>
                <a:latin typeface="CS Avva Shenouda" pitchFamily="34" charset="0"/>
              </a:rPr>
              <a:t>E`pjincwnh</a:t>
            </a:r>
            <a:r>
              <a:rPr lang="fr-FR" sz="3867" dirty="0">
                <a:solidFill>
                  <a:prstClr val="white"/>
                </a:solidFill>
                <a:latin typeface="CS Avva Shenouda" pitchFamily="34" charset="0"/>
              </a:rPr>
              <a:t> `</a:t>
            </a:r>
            <a:r>
              <a:rPr lang="fr-FR" sz="3867" dirty="0" err="1">
                <a:solidFill>
                  <a:prstClr val="white"/>
                </a:solidFill>
                <a:latin typeface="CS Avva Shenouda" pitchFamily="34" charset="0"/>
              </a:rPr>
              <a:t>nhanourwou</a:t>
            </a:r>
            <a:r>
              <a:rPr lang="fr-FR" sz="3867" dirty="0">
                <a:solidFill>
                  <a:prstClr val="white"/>
                </a:solidFill>
                <a:latin typeface="CS Avva Shenouda" pitchFamily="34" charset="0"/>
              </a:rPr>
              <a:t> </a:t>
            </a:r>
            <a:r>
              <a:rPr lang="fr-FR" sz="3867" dirty="0" err="1">
                <a:solidFill>
                  <a:prstClr val="white"/>
                </a:solidFill>
                <a:latin typeface="CS Avva Shenouda" pitchFamily="34" charset="0"/>
              </a:rPr>
              <a:t>qen</a:t>
            </a:r>
            <a:r>
              <a:rPr lang="fr-FR" sz="3867" dirty="0">
                <a:solidFill>
                  <a:prstClr val="white"/>
                </a:solidFill>
                <a:latin typeface="CS Avva Shenouda" pitchFamily="34" charset="0"/>
              </a:rPr>
              <a:t> </a:t>
            </a:r>
            <a:r>
              <a:rPr lang="fr-FR" sz="3867" dirty="0" err="1">
                <a:solidFill>
                  <a:prstClr val="white"/>
                </a:solidFill>
                <a:latin typeface="CS Avva Shenouda" pitchFamily="34" charset="0"/>
              </a:rPr>
              <a:t>hanpedyc</a:t>
            </a:r>
            <a:r>
              <a:rPr lang="fr-FR" sz="3867" dirty="0">
                <a:solidFill>
                  <a:prstClr val="white"/>
                </a:solidFill>
                <a:latin typeface="CS Avva Shenouda" pitchFamily="34" charset="0"/>
              </a:rPr>
              <a:t> =a=l @ nem </a:t>
            </a:r>
            <a:r>
              <a:rPr lang="fr-FR" sz="3867" dirty="0" err="1">
                <a:solidFill>
                  <a:prstClr val="white"/>
                </a:solidFill>
                <a:latin typeface="CS Avva Shenouda" pitchFamily="34" charset="0"/>
              </a:rPr>
              <a:t>nyettai`yout</a:t>
            </a:r>
            <a:r>
              <a:rPr lang="fr-FR" sz="3867" dirty="0">
                <a:solidFill>
                  <a:prstClr val="white"/>
                </a:solidFill>
                <a:latin typeface="CS Avva Shenouda" pitchFamily="34" charset="0"/>
              </a:rPr>
              <a:t> `</a:t>
            </a:r>
            <a:r>
              <a:rPr lang="fr-FR" sz="3867" dirty="0" err="1">
                <a:solidFill>
                  <a:prstClr val="white"/>
                </a:solidFill>
                <a:latin typeface="CS Avva Shenouda" pitchFamily="34" charset="0"/>
              </a:rPr>
              <a:t>ntwou</a:t>
            </a:r>
            <a:r>
              <a:rPr lang="fr-FR" sz="3867" dirty="0">
                <a:solidFill>
                  <a:prstClr val="white"/>
                </a:solidFill>
                <a:latin typeface="CS Avva Shenouda" pitchFamily="34" charset="0"/>
              </a:rPr>
              <a:t> </a:t>
            </a:r>
            <a:r>
              <a:rPr lang="fr-FR" sz="3867" dirty="0" err="1">
                <a:solidFill>
                  <a:prstClr val="white"/>
                </a:solidFill>
                <a:latin typeface="CS Avva Shenouda" pitchFamily="34" charset="0"/>
              </a:rPr>
              <a:t>qen</a:t>
            </a:r>
            <a:r>
              <a:rPr lang="fr-FR" sz="3867" dirty="0">
                <a:solidFill>
                  <a:prstClr val="white"/>
                </a:solidFill>
                <a:latin typeface="CS Avva Shenouda" pitchFamily="34" charset="0"/>
              </a:rPr>
              <a:t> </a:t>
            </a:r>
            <a:r>
              <a:rPr lang="fr-FR" sz="3867" dirty="0" err="1">
                <a:solidFill>
                  <a:prstClr val="white"/>
                </a:solidFill>
                <a:latin typeface="CS Avva Shenouda" pitchFamily="34" charset="0"/>
              </a:rPr>
              <a:t>hanpedyc</a:t>
            </a:r>
            <a:r>
              <a:rPr lang="fr-FR" sz="3867" dirty="0">
                <a:solidFill>
                  <a:prstClr val="white"/>
                </a:solidFill>
                <a:latin typeface="CS Avva Shenouda" pitchFamily="34" charset="0"/>
              </a:rPr>
              <a:t> `</a:t>
            </a:r>
            <a:r>
              <a:rPr lang="fr-FR" sz="3867" dirty="0" err="1">
                <a:solidFill>
                  <a:prstClr val="white"/>
                </a:solidFill>
                <a:latin typeface="CS Avva Shenouda" pitchFamily="34" charset="0"/>
              </a:rPr>
              <a:t>njij</a:t>
            </a:r>
            <a:r>
              <a:rPr lang="fr-FR" sz="3867" dirty="0">
                <a:solidFill>
                  <a:prstClr val="white"/>
                </a:solidFill>
                <a:latin typeface="CS Avva Shenouda" pitchFamily="34" charset="0"/>
              </a:rPr>
              <a:t> `</a:t>
            </a:r>
            <a:r>
              <a:rPr lang="fr-FR" sz="3867" dirty="0" err="1">
                <a:solidFill>
                  <a:prstClr val="white"/>
                </a:solidFill>
                <a:latin typeface="CS Avva Shenouda" pitchFamily="34" charset="0"/>
              </a:rPr>
              <a:t>mbenipi</a:t>
            </a:r>
            <a:endParaRPr lang="fr-FR" sz="3867" dirty="0">
              <a:solidFill>
                <a:prstClr val="white"/>
              </a:solidFill>
              <a:latin typeface="CS Avva Shenouda" pitchFamily="34" charset="0"/>
            </a:endParaRPr>
          </a:p>
        </p:txBody>
      </p:sp>
      <p:sp>
        <p:nvSpPr>
          <p:cNvPr id="12" name="Rectangle 11">
            <a:extLst>
              <a:ext uri="{FF2B5EF4-FFF2-40B4-BE49-F238E27FC236}">
                <a16:creationId xmlns:a16="http://schemas.microsoft.com/office/drawing/2014/main" id="{654A25C4-0D5E-468F-A93D-1C370A329BDC}"/>
              </a:ext>
            </a:extLst>
          </p:cNvPr>
          <p:cNvSpPr/>
          <p:nvPr/>
        </p:nvSpPr>
        <p:spPr>
          <a:xfrm>
            <a:off x="448230" y="3959185"/>
            <a:ext cx="11312399" cy="1815690"/>
          </a:xfrm>
          <a:prstGeom prst="rect">
            <a:avLst/>
          </a:prstGeom>
        </p:spPr>
        <p:txBody>
          <a:bodyPr wrap="square">
            <a:spAutoFit/>
          </a:bodyPr>
          <a:lstStyle/>
          <a:p>
            <a:pPr algn="ctr" defTabSz="1219170"/>
            <a:r>
              <a:rPr lang="fr-FR" sz="3733" b="1" dirty="0">
                <a:solidFill>
                  <a:prstClr val="white"/>
                </a:solidFill>
                <a:latin typeface="Book Antiqua" pitchFamily="18" charset="0"/>
              </a:rPr>
              <a:t>Pour lier leurs rois de chaînes, </a:t>
            </a:r>
          </a:p>
          <a:p>
            <a:pPr algn="ctr" defTabSz="1219170"/>
            <a:r>
              <a:rPr lang="fr-FR" sz="3733" b="1" dirty="0">
                <a:solidFill>
                  <a:prstClr val="white"/>
                </a:solidFill>
                <a:latin typeface="Book Antiqua" pitchFamily="18" charset="0"/>
              </a:rPr>
              <a:t>Alléluia</a:t>
            </a:r>
          </a:p>
          <a:p>
            <a:pPr algn="ctr" defTabSz="1219170"/>
            <a:r>
              <a:rPr lang="fr-FR" sz="3733" b="1" dirty="0">
                <a:solidFill>
                  <a:prstClr val="white"/>
                </a:solidFill>
                <a:latin typeface="Book Antiqua" pitchFamily="18" charset="0"/>
              </a:rPr>
              <a:t>Entraver leurs dignitaires</a:t>
            </a:r>
          </a:p>
        </p:txBody>
      </p:sp>
      <p:sp>
        <p:nvSpPr>
          <p:cNvPr id="17" name="ZoneTexte 16">
            <a:extLst>
              <a:ext uri="{FF2B5EF4-FFF2-40B4-BE49-F238E27FC236}">
                <a16:creationId xmlns:a16="http://schemas.microsoft.com/office/drawing/2014/main" id="{5D1B3809-A541-DDD1-4DC7-F8B8A2B7D57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BD0BD61A-602C-2B51-45F5-85C1DCC8EF2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43410613"/>
      </p:ext>
    </p:extLst>
  </p:cSld>
  <p:clrMapOvr>
    <a:masterClrMapping/>
  </p:clrMapOvr>
</p:sld>
</file>

<file path=ppt/slides/slide9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105424" cy="2308324"/>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ليصنعوا بهم حكما مكتوباً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هذا المجد كائن في جميع </a:t>
            </a:r>
            <a:r>
              <a:rPr lang="ar-EG" sz="4800" dirty="0" err="1">
                <a:solidFill>
                  <a:prstClr val="white"/>
                </a:solidFill>
                <a:latin typeface="Calibri"/>
                <a:cs typeface="Arial" panose="020B0604020202020204" pitchFamily="34" charset="0"/>
              </a:rPr>
              <a:t>قديسيه</a:t>
            </a:r>
            <a:endParaRPr lang="fr-FR" sz="4800" dirty="0">
              <a:solidFill>
                <a:prstClr val="white"/>
              </a:solidFill>
              <a:latin typeface="Calibri"/>
            </a:endParaRPr>
          </a:p>
        </p:txBody>
      </p:sp>
      <p:sp>
        <p:nvSpPr>
          <p:cNvPr id="6" name="Rectangle 5"/>
          <p:cNvSpPr/>
          <p:nvPr/>
        </p:nvSpPr>
        <p:spPr>
          <a:xfrm>
            <a:off x="431370" y="332656"/>
            <a:ext cx="6096679" cy="2718949"/>
          </a:xfrm>
          <a:prstGeom prst="rect">
            <a:avLst/>
          </a:prstGeom>
        </p:spPr>
        <p:txBody>
          <a:bodyPr wrap="square">
            <a:spAutoFit/>
          </a:bodyPr>
          <a:lstStyle/>
          <a:p>
            <a:pPr algn="just" defTabSz="1219170"/>
            <a:r>
              <a:rPr lang="fr-FR" sz="4267" dirty="0">
                <a:solidFill>
                  <a:prstClr val="white"/>
                </a:solidFill>
                <a:latin typeface="CS Avva Shenouda" pitchFamily="34" charset="0"/>
              </a:rPr>
              <a:t>`</a:t>
            </a:r>
            <a:r>
              <a:rPr lang="fr-FR" sz="4267" dirty="0" err="1">
                <a:solidFill>
                  <a:prstClr val="white"/>
                </a:solidFill>
                <a:latin typeface="CS Avva Shenouda" pitchFamily="34" charset="0"/>
              </a:rPr>
              <a:t>E`pjin`iri</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nqytou</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nouhap</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ef`cqyout</a:t>
            </a:r>
            <a:r>
              <a:rPr lang="fr-FR" sz="4267" dirty="0">
                <a:solidFill>
                  <a:prstClr val="white"/>
                </a:solidFill>
                <a:latin typeface="CS Avva Shenouda" pitchFamily="34" charset="0"/>
              </a:rPr>
              <a:t> =a=l @  </a:t>
            </a:r>
            <a:r>
              <a:rPr lang="fr-FR" sz="4267" dirty="0" err="1">
                <a:solidFill>
                  <a:prstClr val="white"/>
                </a:solidFill>
                <a:latin typeface="CS Avva Shenouda" pitchFamily="34" charset="0"/>
              </a:rPr>
              <a:t>pai`wou</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vai</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afsop</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qen</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ny</a:t>
            </a:r>
            <a:r>
              <a:rPr lang="fr-FR" sz="4267" dirty="0">
                <a:solidFill>
                  <a:prstClr val="white"/>
                </a:solidFill>
                <a:latin typeface="CS Avva Shenouda" pitchFamily="34" charset="0"/>
              </a:rPr>
              <a:t>=e=;=u </a:t>
            </a:r>
            <a:r>
              <a:rPr lang="fr-FR" sz="4267" dirty="0" err="1">
                <a:solidFill>
                  <a:prstClr val="white"/>
                </a:solidFill>
                <a:latin typeface="CS Avva Shenouda" pitchFamily="34" charset="0"/>
              </a:rPr>
              <a:t>tyrou</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ntaf</a:t>
            </a:r>
            <a:r>
              <a:rPr lang="fr-FR" sz="4267" dirty="0">
                <a:solidFill>
                  <a:prstClr val="white"/>
                </a:solidFill>
                <a:latin typeface="CS Avva Shenouda" pitchFamily="34" charset="0"/>
              </a:rPr>
              <a:t>.</a:t>
            </a:r>
          </a:p>
        </p:txBody>
      </p:sp>
      <p:sp>
        <p:nvSpPr>
          <p:cNvPr id="7" name="Rectangle 6"/>
          <p:cNvSpPr/>
          <p:nvPr/>
        </p:nvSpPr>
        <p:spPr>
          <a:xfrm>
            <a:off x="431371" y="3959185"/>
            <a:ext cx="11346116" cy="1815690"/>
          </a:xfrm>
          <a:prstGeom prst="rect">
            <a:avLst/>
          </a:prstGeom>
        </p:spPr>
        <p:txBody>
          <a:bodyPr wrap="square">
            <a:spAutoFit/>
          </a:bodyPr>
          <a:lstStyle/>
          <a:p>
            <a:pPr algn="ctr" defTabSz="1219170"/>
            <a:r>
              <a:rPr lang="fr-FR" sz="3733" b="1" dirty="0">
                <a:solidFill>
                  <a:prstClr val="white"/>
                </a:solidFill>
                <a:latin typeface="Book Antiqua" pitchFamily="18" charset="0"/>
              </a:rPr>
              <a:t>Accomplir contre eux sentence, </a:t>
            </a:r>
          </a:p>
          <a:p>
            <a:pPr algn="ctr" defTabSz="1219170"/>
            <a:r>
              <a:rPr lang="fr-FR" sz="3733" b="1" dirty="0">
                <a:solidFill>
                  <a:prstClr val="white"/>
                </a:solidFill>
                <a:latin typeface="Book Antiqua" pitchFamily="18" charset="0"/>
              </a:rPr>
              <a:t>Alléluia</a:t>
            </a:r>
          </a:p>
          <a:p>
            <a:pPr algn="ctr" defTabSz="1219170"/>
            <a:r>
              <a:rPr lang="fr-FR" sz="3733" b="1" dirty="0">
                <a:solidFill>
                  <a:prstClr val="white"/>
                </a:solidFill>
                <a:latin typeface="Book Antiqua" pitchFamily="18" charset="0"/>
              </a:rPr>
              <a:t>C’est l’honneur de tous Ses saints</a:t>
            </a:r>
          </a:p>
        </p:txBody>
      </p:sp>
      <p:sp>
        <p:nvSpPr>
          <p:cNvPr id="17" name="ZoneTexte 16">
            <a:extLst>
              <a:ext uri="{FF2B5EF4-FFF2-40B4-BE49-F238E27FC236}">
                <a16:creationId xmlns:a16="http://schemas.microsoft.com/office/drawing/2014/main" id="{F66E1104-A70E-772D-59D9-C1D8EE55ABF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278D83B9-B7CD-B88F-7638-1FB384238E6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33394546"/>
      </p:ext>
    </p:extLst>
  </p:cSld>
  <p:clrMapOvr>
    <a:masterClrMapping/>
  </p:clrMapOvr>
</p:sld>
</file>

<file path=ppt/slides/slide91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830997"/>
          </a:xfrm>
          <a:prstGeom prst="rect">
            <a:avLst/>
          </a:prstGeom>
        </p:spPr>
        <p:txBody>
          <a:bodyPr wrap="square">
            <a:spAutoFit/>
          </a:bodyPr>
          <a:lstStyle/>
          <a:p>
            <a:pPr algn="just" defTabSz="1219170" rtl="1"/>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a:t>
            </a:r>
            <a:r>
              <a:rPr lang="ar-EG" sz="4800" dirty="0" err="1">
                <a:solidFill>
                  <a:prstClr val="white"/>
                </a:solidFill>
                <a:latin typeface="Calibri"/>
                <a:cs typeface="Arial" panose="020B0604020202020204" pitchFamily="34" charset="0"/>
              </a:rPr>
              <a:t>هلليلويا</a:t>
            </a:r>
            <a:endParaRPr lang="fr-FR" sz="4800" dirty="0">
              <a:solidFill>
                <a:prstClr val="white"/>
              </a:solidFill>
              <a:latin typeface="Calibri"/>
            </a:endParaRPr>
          </a:p>
        </p:txBody>
      </p:sp>
      <p:sp>
        <p:nvSpPr>
          <p:cNvPr id="6" name="Rectangle 5"/>
          <p:cNvSpPr/>
          <p:nvPr/>
        </p:nvSpPr>
        <p:spPr>
          <a:xfrm>
            <a:off x="431371" y="332656"/>
            <a:ext cx="6096677" cy="1241237"/>
          </a:xfrm>
          <a:prstGeom prst="rect">
            <a:avLst/>
          </a:prstGeom>
        </p:spPr>
        <p:txBody>
          <a:bodyPr wrap="square">
            <a:spAutoFit/>
          </a:bodyPr>
          <a:lstStyle/>
          <a:p>
            <a:pPr algn="just" defTabSz="1219170"/>
            <a:r>
              <a:rPr lang="fr-FR" sz="3733" dirty="0">
                <a:solidFill>
                  <a:prstClr val="white"/>
                </a:solidFill>
                <a:latin typeface="CS Avva Shenouda" pitchFamily="34" charset="0"/>
              </a:rPr>
              <a:t>`</a:t>
            </a:r>
            <a:r>
              <a:rPr lang="fr-FR" sz="3733" dirty="0" err="1">
                <a:solidFill>
                  <a:prstClr val="white"/>
                </a:solidFill>
                <a:latin typeface="CS Avva Shenouda" pitchFamily="34" charset="0"/>
              </a:rPr>
              <a:t>Allyloui`a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Allyloui`a</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Allyloui`a</a:t>
            </a:r>
            <a:r>
              <a:rPr lang="fr-FR" sz="3733" dirty="0">
                <a:solidFill>
                  <a:prstClr val="white"/>
                </a:solidFill>
                <a:latin typeface="CS Avva Shenouda" pitchFamily="34" charset="0"/>
              </a:rPr>
              <a:t> </a:t>
            </a:r>
          </a:p>
        </p:txBody>
      </p:sp>
      <p:sp>
        <p:nvSpPr>
          <p:cNvPr id="7" name="Rectangle 6"/>
          <p:cNvSpPr/>
          <p:nvPr/>
        </p:nvSpPr>
        <p:spPr>
          <a:xfrm>
            <a:off x="448229" y="3959185"/>
            <a:ext cx="11312400" cy="666786"/>
          </a:xfrm>
          <a:prstGeom prst="rect">
            <a:avLst/>
          </a:prstGeom>
        </p:spPr>
        <p:txBody>
          <a:bodyPr wrap="square">
            <a:spAutoFit/>
          </a:bodyPr>
          <a:lstStyle/>
          <a:p>
            <a:pPr algn="ctr" defTabSz="1219170"/>
            <a:r>
              <a:rPr lang="fr-FR" sz="3733" b="1" dirty="0">
                <a:solidFill>
                  <a:prstClr val="white"/>
                </a:solidFill>
                <a:latin typeface="Book Antiqua" pitchFamily="18" charset="0"/>
              </a:rPr>
              <a:t>Alléluia </a:t>
            </a:r>
            <a:r>
              <a:rPr lang="fr-FR" sz="3733" b="1" dirty="0" err="1">
                <a:solidFill>
                  <a:prstClr val="white"/>
                </a:solidFill>
                <a:latin typeface="Book Antiqua" pitchFamily="18" charset="0"/>
              </a:rPr>
              <a:t>Alléluia</a:t>
            </a:r>
            <a:r>
              <a:rPr lang="fr-FR" sz="3733" b="1" dirty="0">
                <a:solidFill>
                  <a:prstClr val="white"/>
                </a:solidFill>
                <a:latin typeface="Book Antiqua" pitchFamily="18" charset="0"/>
              </a:rPr>
              <a:t> </a:t>
            </a:r>
            <a:r>
              <a:rPr lang="fr-FR" sz="3733" b="1" dirty="0" err="1">
                <a:solidFill>
                  <a:prstClr val="white"/>
                </a:solidFill>
                <a:latin typeface="Book Antiqua" pitchFamily="18" charset="0"/>
              </a:rPr>
              <a:t>Alléluia</a:t>
            </a:r>
            <a:endParaRPr lang="fr-FR" sz="3733" b="1" dirty="0">
              <a:solidFill>
                <a:prstClr val="white"/>
              </a:solidFill>
              <a:latin typeface="Book Antiqua" pitchFamily="18" charset="0"/>
            </a:endParaRPr>
          </a:p>
        </p:txBody>
      </p:sp>
      <p:sp>
        <p:nvSpPr>
          <p:cNvPr id="17" name="ZoneTexte 16">
            <a:extLst>
              <a:ext uri="{FF2B5EF4-FFF2-40B4-BE49-F238E27FC236}">
                <a16:creationId xmlns:a16="http://schemas.microsoft.com/office/drawing/2014/main" id="{30FBFFD0-E7DA-5E7A-21C8-504F8C0A6BC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D4E11366-CF2F-0C78-6DA5-3D4D565E7A8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70069105"/>
      </p:ext>
    </p:extLst>
  </p:cSld>
  <p:clrMapOvr>
    <a:masterClrMapping/>
  </p:clrMapOvr>
</p:sld>
</file>

<file path=ppt/slides/slide9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1569660"/>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سبحوا الله في جميع </a:t>
            </a:r>
            <a:r>
              <a:rPr lang="ar-EG" sz="4800" dirty="0" err="1">
                <a:solidFill>
                  <a:prstClr val="white"/>
                </a:solidFill>
                <a:latin typeface="Calibri"/>
                <a:cs typeface="Arial" panose="020B0604020202020204" pitchFamily="34" charset="0"/>
              </a:rPr>
              <a:t>قديسيه</a:t>
            </a:r>
            <a:r>
              <a:rPr lang="ar-EG" sz="4800" dirty="0">
                <a:solidFill>
                  <a:prstClr val="white"/>
                </a:solidFill>
                <a:latin typeface="Calibri"/>
                <a:cs typeface="Arial" panose="020B0604020202020204" pitchFamily="34" charset="0"/>
              </a:rPr>
              <a:t>. </a:t>
            </a:r>
            <a:r>
              <a:rPr lang="ar-EG" sz="4800" dirty="0" err="1">
                <a:solidFill>
                  <a:prstClr val="white"/>
                </a:solidFill>
                <a:latin typeface="Calibri"/>
                <a:cs typeface="Arial" panose="020B0604020202020204" pitchFamily="34" charset="0"/>
              </a:rPr>
              <a:t>هلليلويا</a:t>
            </a:r>
            <a:endParaRPr lang="fr-FR" sz="4800" dirty="0">
              <a:solidFill>
                <a:prstClr val="white"/>
              </a:solidFill>
              <a:latin typeface="Calibri"/>
            </a:endParaRPr>
          </a:p>
        </p:txBody>
      </p:sp>
      <p:sp>
        <p:nvSpPr>
          <p:cNvPr id="6" name="Rectangle 5"/>
          <p:cNvSpPr/>
          <p:nvPr/>
        </p:nvSpPr>
        <p:spPr>
          <a:xfrm>
            <a:off x="431371" y="332656"/>
            <a:ext cx="6096677" cy="1405641"/>
          </a:xfrm>
          <a:prstGeom prst="rect">
            <a:avLst/>
          </a:prstGeom>
        </p:spPr>
        <p:txBody>
          <a:bodyPr wrap="square">
            <a:spAutoFit/>
          </a:bodyPr>
          <a:lstStyle/>
          <a:p>
            <a:pPr algn="just" defTabSz="1219170"/>
            <a:r>
              <a:rPr lang="fr-FR" sz="4267">
                <a:solidFill>
                  <a:prstClr val="white"/>
                </a:solidFill>
                <a:latin typeface="CS Avva Shenouda" pitchFamily="34" charset="0"/>
              </a:rPr>
              <a:t>¿ </a:t>
            </a:r>
            <a:r>
              <a:rPr lang="en-US" sz="4267">
                <a:solidFill>
                  <a:prstClr val="white"/>
                </a:solidFill>
                <a:latin typeface="CS Avva Shenouda" pitchFamily="34" charset="0"/>
              </a:rPr>
              <a:t>`</a:t>
            </a:r>
            <a:r>
              <a:rPr lang="pt-BR" sz="4267">
                <a:solidFill>
                  <a:prstClr val="white"/>
                </a:solidFill>
                <a:latin typeface="CS Avva Shenouda" pitchFamily="34" charset="0"/>
              </a:rPr>
              <a:t>Cmou </a:t>
            </a:r>
            <a:r>
              <a:rPr lang="pt-BR" sz="4267" dirty="0">
                <a:solidFill>
                  <a:prstClr val="white"/>
                </a:solidFill>
                <a:latin typeface="CS Avva Shenouda" pitchFamily="34" charset="0"/>
              </a:rPr>
              <a:t>`e`V] qen ny=e=;=u tyrou `ntaf =a=l.</a:t>
            </a:r>
            <a:endParaRPr lang="fr-FR" sz="4267" dirty="0">
              <a:solidFill>
                <a:prstClr val="white"/>
              </a:solidFill>
              <a:latin typeface="CS Avva Shenouda" pitchFamily="34" charset="0"/>
            </a:endParaRPr>
          </a:p>
        </p:txBody>
      </p:sp>
      <p:sp>
        <p:nvSpPr>
          <p:cNvPr id="7" name="Rectangle 6"/>
          <p:cNvSpPr/>
          <p:nvPr/>
        </p:nvSpPr>
        <p:spPr>
          <a:xfrm>
            <a:off x="448230" y="3959186"/>
            <a:ext cx="11312399" cy="1241237"/>
          </a:xfrm>
          <a:prstGeom prst="rect">
            <a:avLst/>
          </a:prstGeom>
        </p:spPr>
        <p:txBody>
          <a:bodyPr wrap="square">
            <a:spAutoFit/>
          </a:bodyPr>
          <a:lstStyle/>
          <a:p>
            <a:pPr algn="ctr" defTabSz="1219170"/>
            <a:r>
              <a:rPr lang="fr-FR" sz="3733" b="1" dirty="0">
                <a:solidFill>
                  <a:prstClr val="white"/>
                </a:solidFill>
                <a:latin typeface="Book Antiqua" pitchFamily="18" charset="0"/>
              </a:rPr>
              <a:t>Louez Dieu en son sanctuaire</a:t>
            </a:r>
          </a:p>
          <a:p>
            <a:pPr algn="ctr" defTabSz="1219170"/>
            <a:r>
              <a:rPr lang="fr-FR" sz="3733" b="1" dirty="0">
                <a:solidFill>
                  <a:prstClr val="white"/>
                </a:solidFill>
                <a:latin typeface="Book Antiqua" pitchFamily="18" charset="0"/>
              </a:rPr>
              <a:t>Alléluia</a:t>
            </a:r>
          </a:p>
        </p:txBody>
      </p:sp>
      <p:sp>
        <p:nvSpPr>
          <p:cNvPr id="17" name="ZoneTexte 16">
            <a:extLst>
              <a:ext uri="{FF2B5EF4-FFF2-40B4-BE49-F238E27FC236}">
                <a16:creationId xmlns:a16="http://schemas.microsoft.com/office/drawing/2014/main" id="{921111AB-6521-1D39-3CED-26F6F3BE863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C3B96336-5F22-B9EC-08E0-1D1E090C0DC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7816739"/>
      </p:ext>
    </p:extLst>
  </p:cSld>
  <p:clrMapOvr>
    <a:masterClrMapping/>
  </p:clrMapOvr>
</p:sld>
</file>

<file path=ppt/slides/slide91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CF6322A4-BBBF-60BC-1BC5-BAFA0D793DF5}"/>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A1844659-8509-7CD8-6351-6619985BDB7B}"/>
              </a:ext>
            </a:extLst>
          </p:cNvPr>
          <p:cNvSpPr/>
          <p:nvPr/>
        </p:nvSpPr>
        <p:spPr>
          <a:xfrm>
            <a:off x="6672064" y="340593"/>
            <a:ext cx="5138936" cy="3046988"/>
          </a:xfrm>
          <a:prstGeom prst="rect">
            <a:avLst/>
          </a:prstGeom>
        </p:spPr>
        <p:txBody>
          <a:bodyPr wrap="square">
            <a:spAutoFit/>
          </a:bodyPr>
          <a:lstStyle/>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ﻳﻠﻴﻖ</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ﻹﻟﻬﻨﺎ</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اﻟﻤﺠﺪ</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واﻟﺘﺴﺒﻴﺢ</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ﺳﺒﺤﻮا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اﻟﺮب</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اﻟﻬﻨﺎ</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ﺑﺤﺴﻦ</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اﻟﻤﺰﻣﺎر</a:t>
            </a:r>
            <a:r>
              <a:rPr kumimoji="0" lang="fr-FR" sz="4800" b="0" i="0" u="none" strike="noStrike" kern="1200" cap="none" spc="0" normalizeH="0" baseline="0" noProof="0" dirty="0">
                <a:ln>
                  <a:noFill/>
                </a:ln>
                <a:solidFill>
                  <a:prstClr val="white"/>
                </a:solidFill>
                <a:effectLst/>
                <a:uLnTx/>
                <a:uFillTx/>
                <a:latin typeface="Calibri"/>
                <a:ea typeface="+mn-ea"/>
                <a:cs typeface="+mn-cs"/>
              </a:rPr>
              <a:t>.</a:t>
            </a:r>
          </a:p>
        </p:txBody>
      </p:sp>
      <p:sp>
        <p:nvSpPr>
          <p:cNvPr id="6" name="Rectangle 5">
            <a:extLst>
              <a:ext uri="{FF2B5EF4-FFF2-40B4-BE49-F238E27FC236}">
                <a16:creationId xmlns:a16="http://schemas.microsoft.com/office/drawing/2014/main" id="{A534F469-1CB9-E12D-A2A0-B2825A5FA2B1}"/>
              </a:ext>
            </a:extLst>
          </p:cNvPr>
          <p:cNvSpPr/>
          <p:nvPr/>
        </p:nvSpPr>
        <p:spPr>
          <a:xfrm>
            <a:off x="533400" y="332656"/>
            <a:ext cx="5994648" cy="2554545"/>
          </a:xfrm>
          <a:prstGeom prst="rect">
            <a:avLst/>
          </a:prstGeom>
        </p:spPr>
        <p:txBody>
          <a:bodyPr wrap="square">
            <a:spAutoFit/>
          </a:bodyPr>
          <a:lstStyle/>
          <a:p>
            <a:pPr marL="0" marR="0" lvl="0" indent="0" algn="just" defTabSz="914273" rtl="0" eaLnBrk="1" fontAlgn="auto" latinLnBrk="0" hangingPunct="1">
              <a:lnSpc>
                <a:spcPct val="100000"/>
              </a:lnSpc>
              <a:spcBef>
                <a:spcPts val="0"/>
              </a:spcBef>
              <a:spcAft>
                <a:spcPts val="0"/>
              </a:spcAft>
              <a:buClrTx/>
              <a:buSzTx/>
              <a:buFontTx/>
              <a:buNone/>
              <a:tabLst/>
              <a:defRPr/>
            </a:pP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Eferanaf</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mPennou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b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nje</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pi`wou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nem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pi`cmou</a:t>
            </a:r>
            <a:b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Pennou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je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nane</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ou'almoc</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7" name="Rectangle 6">
            <a:extLst>
              <a:ext uri="{FF2B5EF4-FFF2-40B4-BE49-F238E27FC236}">
                <a16:creationId xmlns:a16="http://schemas.microsoft.com/office/drawing/2014/main" id="{FF7E7A1F-C642-EC6E-D7D3-80866C0155AF}"/>
              </a:ext>
            </a:extLst>
          </p:cNvPr>
          <p:cNvSpPr/>
          <p:nvPr/>
        </p:nvSpPr>
        <p:spPr>
          <a:xfrm>
            <a:off x="2863772" y="3959188"/>
            <a:ext cx="6408712" cy="2308324"/>
          </a:xfrm>
          <a:prstGeom prst="rect">
            <a:avLst/>
          </a:prstGeom>
        </p:spPr>
        <p:txBody>
          <a:bodyPr wrap="squar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prstClr val="white"/>
                </a:solidFill>
                <a:effectLst/>
                <a:uLnTx/>
                <a:uFillTx/>
                <a:latin typeface="Book Antiqua" pitchFamily="18" charset="0"/>
                <a:ea typeface="+mn-ea"/>
                <a:cs typeface="+mn-cs"/>
              </a:rPr>
              <a:t>La gloire et la louange conviennent à notre Dieu.</a:t>
            </a: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prstClr val="white"/>
                </a:solidFill>
                <a:effectLst/>
                <a:uLnTx/>
                <a:uFillTx/>
                <a:latin typeface="Book Antiqua" pitchFamily="18" charset="0"/>
                <a:ea typeface="+mn-ea"/>
                <a:cs typeface="+mn-cs"/>
              </a:rPr>
              <a:t>Louez le Seigneur notre Dieu </a:t>
            </a: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prstClr val="white"/>
                </a:solidFill>
                <a:effectLst/>
                <a:uLnTx/>
                <a:uFillTx/>
                <a:latin typeface="Book Antiqua" pitchFamily="18" charset="0"/>
                <a:ea typeface="+mn-ea"/>
                <a:cs typeface="+mn-cs"/>
              </a:rPr>
              <a:t>par des psaumes joyeux.</a:t>
            </a:r>
          </a:p>
        </p:txBody>
      </p:sp>
      <p:sp>
        <p:nvSpPr>
          <p:cNvPr id="2" name="ZoneTexte 1">
            <a:extLst>
              <a:ext uri="{FF2B5EF4-FFF2-40B4-BE49-F238E27FC236}">
                <a16:creationId xmlns:a16="http://schemas.microsoft.com/office/drawing/2014/main" id="{248536F4-13EB-1944-C83D-4C4258C488C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4999DCC1-B989-956E-966C-2E2389A3557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77948407"/>
      </p:ext>
    </p:extLst>
  </p:cSld>
  <p:clrMapOvr>
    <a:masterClrMapping/>
  </p:clrMapOvr>
</p:sld>
</file>

<file path=ppt/slides/slide91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1569660"/>
          </a:xfrm>
          <a:prstGeom prst="rect">
            <a:avLst/>
          </a:prstGeom>
        </p:spPr>
        <p:txBody>
          <a:bodyPr wrap="square">
            <a:spAutoFit/>
          </a:bodyPr>
          <a:lstStyle/>
          <a:p>
            <a:pPr algn="just" defTabSz="1219170" rtl="1"/>
            <a:r>
              <a:rPr lang="ar-EG" sz="4800" dirty="0" err="1">
                <a:solidFill>
                  <a:prstClr val="white"/>
                </a:solidFill>
                <a:latin typeface="Calibri"/>
                <a:cs typeface="Arial" panose="020B0604020202020204" pitchFamily="34" charset="0"/>
              </a:rPr>
              <a:t>سبحوه</a:t>
            </a:r>
            <a:r>
              <a:rPr lang="ar-EG" sz="4800" dirty="0">
                <a:solidFill>
                  <a:prstClr val="white"/>
                </a:solidFill>
                <a:latin typeface="Calibri"/>
                <a:cs typeface="Arial" panose="020B0604020202020204" pitchFamily="34" charset="0"/>
              </a:rPr>
              <a:t> في جلد قوته. </a:t>
            </a:r>
            <a:r>
              <a:rPr lang="ar-EG" sz="4800" dirty="0" err="1">
                <a:solidFill>
                  <a:prstClr val="white"/>
                </a:solidFill>
                <a:latin typeface="Calibri"/>
                <a:cs typeface="Arial" panose="020B0604020202020204" pitchFamily="34" charset="0"/>
              </a:rPr>
              <a:t>هلليلويا</a:t>
            </a:r>
            <a:endParaRPr lang="fr-FR" sz="4800" dirty="0">
              <a:solidFill>
                <a:prstClr val="white"/>
              </a:solidFill>
              <a:latin typeface="Calibri"/>
            </a:endParaRPr>
          </a:p>
        </p:txBody>
      </p:sp>
      <p:sp>
        <p:nvSpPr>
          <p:cNvPr id="6" name="Rectangle 5"/>
          <p:cNvSpPr/>
          <p:nvPr/>
        </p:nvSpPr>
        <p:spPr>
          <a:xfrm>
            <a:off x="431371" y="332657"/>
            <a:ext cx="6096677" cy="2062296"/>
          </a:xfrm>
          <a:prstGeom prst="rect">
            <a:avLst/>
          </a:prstGeom>
        </p:spPr>
        <p:txBody>
          <a:bodyPr wrap="square">
            <a:spAutoFit/>
          </a:bodyPr>
          <a:lstStyle/>
          <a:p>
            <a:pPr algn="just" defTabSz="1219170"/>
            <a:r>
              <a:rPr lang="en-US" sz="4267" dirty="0">
                <a:solidFill>
                  <a:prstClr val="white"/>
                </a:solidFill>
                <a:latin typeface="CS Avva Shenouda" pitchFamily="34" charset="0"/>
              </a:rPr>
              <a:t>`</a:t>
            </a:r>
            <a:r>
              <a:rPr lang="fr-FR" sz="4267" dirty="0" err="1">
                <a:solidFill>
                  <a:prstClr val="white"/>
                </a:solidFill>
                <a:latin typeface="CS Avva Shenouda" pitchFamily="34" charset="0"/>
              </a:rPr>
              <a:t>Cmou</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erof</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qen</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pitajro</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nte</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tefjom</a:t>
            </a:r>
            <a:br>
              <a:rPr lang="fr-FR" sz="4267" dirty="0">
                <a:solidFill>
                  <a:prstClr val="white"/>
                </a:solidFill>
                <a:latin typeface="CS Avva Shenouda" pitchFamily="34" charset="0"/>
              </a:rPr>
            </a:br>
            <a:r>
              <a:rPr lang="fr-FR" sz="4267" dirty="0">
                <a:solidFill>
                  <a:prstClr val="white"/>
                </a:solidFill>
                <a:latin typeface="CS Avva Shenouda" pitchFamily="34" charset="0"/>
              </a:rPr>
              <a:t>=a=l.</a:t>
            </a:r>
          </a:p>
        </p:txBody>
      </p:sp>
      <p:sp>
        <p:nvSpPr>
          <p:cNvPr id="7" name="Rectangle 6"/>
          <p:cNvSpPr/>
          <p:nvPr/>
        </p:nvSpPr>
        <p:spPr>
          <a:xfrm>
            <a:off x="448230" y="3959185"/>
            <a:ext cx="11312399" cy="1241237"/>
          </a:xfrm>
          <a:prstGeom prst="rect">
            <a:avLst/>
          </a:prstGeom>
        </p:spPr>
        <p:txBody>
          <a:bodyPr wrap="square">
            <a:spAutoFit/>
          </a:bodyPr>
          <a:lstStyle/>
          <a:p>
            <a:pPr algn="ctr" defTabSz="1219170"/>
            <a:r>
              <a:rPr lang="fr-FR" sz="3733" b="1" dirty="0">
                <a:solidFill>
                  <a:prstClr val="white"/>
                </a:solidFill>
                <a:latin typeface="Book Antiqua" pitchFamily="18" charset="0"/>
              </a:rPr>
              <a:t>Louez-Le au firmament de sa puissance</a:t>
            </a:r>
          </a:p>
          <a:p>
            <a:pPr algn="ctr" defTabSz="1219170"/>
            <a:r>
              <a:rPr lang="fr-FR" sz="3733" b="1" dirty="0">
                <a:solidFill>
                  <a:prstClr val="white"/>
                </a:solidFill>
                <a:latin typeface="Book Antiqua" pitchFamily="18" charset="0"/>
              </a:rPr>
              <a:t>Alléluia</a:t>
            </a:r>
          </a:p>
        </p:txBody>
      </p:sp>
      <p:sp>
        <p:nvSpPr>
          <p:cNvPr id="17" name="ZoneTexte 16">
            <a:extLst>
              <a:ext uri="{FF2B5EF4-FFF2-40B4-BE49-F238E27FC236}">
                <a16:creationId xmlns:a16="http://schemas.microsoft.com/office/drawing/2014/main" id="{52493659-52CF-5681-3AC7-D29AD392639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D6FB8041-C549-2C84-BFC1-3B1AE22CF74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72482038"/>
      </p:ext>
    </p:extLst>
  </p:cSld>
  <p:clrMapOvr>
    <a:masterClrMapping/>
  </p:clrMapOvr>
</p:sld>
</file>

<file path=ppt/slides/slide9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4D63E147-1C30-6E70-C003-1E03C555143B}"/>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20013241-D9B1-59A1-5CEB-8743FBDFC6CB}"/>
              </a:ext>
            </a:extLst>
          </p:cNvPr>
          <p:cNvSpPr/>
          <p:nvPr/>
        </p:nvSpPr>
        <p:spPr>
          <a:xfrm>
            <a:off x="6672064" y="340593"/>
            <a:ext cx="5138936" cy="3046988"/>
          </a:xfrm>
          <a:prstGeom prst="rect">
            <a:avLst/>
          </a:prstGeom>
        </p:spPr>
        <p:txBody>
          <a:bodyPr wrap="square">
            <a:spAutoFit/>
          </a:bodyPr>
          <a:lstStyle/>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ﻳﻠﻴﻖ</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ﻹﻟﻬﻨﺎ</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اﻟﻤﺠﺪ</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واﻟﺘﺴﺒﻴﺢ</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ﺳﺒﺤﻮا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اﻟﺮب</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اﻟﻬﻨﺎ</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ﺑﺤﺴﻦ</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اﻟﻤﺰﻣﺎر</a:t>
            </a:r>
            <a:r>
              <a:rPr kumimoji="0" lang="fr-FR" sz="4800" b="0" i="0" u="none" strike="noStrike" kern="1200" cap="none" spc="0" normalizeH="0" baseline="0" noProof="0" dirty="0">
                <a:ln>
                  <a:noFill/>
                </a:ln>
                <a:solidFill>
                  <a:prstClr val="white"/>
                </a:solidFill>
                <a:effectLst/>
                <a:uLnTx/>
                <a:uFillTx/>
                <a:latin typeface="Calibri"/>
                <a:ea typeface="+mn-ea"/>
                <a:cs typeface="+mn-cs"/>
              </a:rPr>
              <a:t>.</a:t>
            </a:r>
          </a:p>
        </p:txBody>
      </p:sp>
      <p:sp>
        <p:nvSpPr>
          <p:cNvPr id="6" name="Rectangle 5">
            <a:extLst>
              <a:ext uri="{FF2B5EF4-FFF2-40B4-BE49-F238E27FC236}">
                <a16:creationId xmlns:a16="http://schemas.microsoft.com/office/drawing/2014/main" id="{1470C97A-7278-5D04-EC2F-F4693A64FFDE}"/>
              </a:ext>
            </a:extLst>
          </p:cNvPr>
          <p:cNvSpPr/>
          <p:nvPr/>
        </p:nvSpPr>
        <p:spPr>
          <a:xfrm>
            <a:off x="533400" y="332656"/>
            <a:ext cx="5994648" cy="2554545"/>
          </a:xfrm>
          <a:prstGeom prst="rect">
            <a:avLst/>
          </a:prstGeom>
        </p:spPr>
        <p:txBody>
          <a:bodyPr wrap="square">
            <a:spAutoFit/>
          </a:bodyPr>
          <a:lstStyle/>
          <a:p>
            <a:pPr marL="0" marR="0" lvl="0" indent="0" algn="just" defTabSz="914273" rtl="0" eaLnBrk="1" fontAlgn="auto" latinLnBrk="0" hangingPunct="1">
              <a:lnSpc>
                <a:spcPct val="100000"/>
              </a:lnSpc>
              <a:spcBef>
                <a:spcPts val="0"/>
              </a:spcBef>
              <a:spcAft>
                <a:spcPts val="0"/>
              </a:spcAft>
              <a:buClrTx/>
              <a:buSzTx/>
              <a:buFontTx/>
              <a:buNone/>
              <a:tabLst/>
              <a:defRPr/>
            </a:pP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Eferanaf</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mPennou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b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nje</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pi`wou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nem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pi`cmou</a:t>
            </a:r>
            <a:b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Pennou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je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nane</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ou'almoc</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7" name="Rectangle 6">
            <a:extLst>
              <a:ext uri="{FF2B5EF4-FFF2-40B4-BE49-F238E27FC236}">
                <a16:creationId xmlns:a16="http://schemas.microsoft.com/office/drawing/2014/main" id="{A525AC5B-106B-20BE-9479-20C61815E957}"/>
              </a:ext>
            </a:extLst>
          </p:cNvPr>
          <p:cNvSpPr/>
          <p:nvPr/>
        </p:nvSpPr>
        <p:spPr>
          <a:xfrm>
            <a:off x="2863772" y="3959188"/>
            <a:ext cx="6408712" cy="2308324"/>
          </a:xfrm>
          <a:prstGeom prst="rect">
            <a:avLst/>
          </a:prstGeom>
        </p:spPr>
        <p:txBody>
          <a:bodyPr wrap="squar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prstClr val="white"/>
                </a:solidFill>
                <a:effectLst/>
                <a:uLnTx/>
                <a:uFillTx/>
                <a:latin typeface="Book Antiqua" pitchFamily="18" charset="0"/>
                <a:ea typeface="+mn-ea"/>
                <a:cs typeface="+mn-cs"/>
              </a:rPr>
              <a:t>La gloire et la louange conviennent à notre Dieu.</a:t>
            </a: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prstClr val="white"/>
                </a:solidFill>
                <a:effectLst/>
                <a:uLnTx/>
                <a:uFillTx/>
                <a:latin typeface="Book Antiqua" pitchFamily="18" charset="0"/>
                <a:ea typeface="+mn-ea"/>
                <a:cs typeface="+mn-cs"/>
              </a:rPr>
              <a:t>Louez le Seigneur notre Dieu </a:t>
            </a: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prstClr val="white"/>
                </a:solidFill>
                <a:effectLst/>
                <a:uLnTx/>
                <a:uFillTx/>
                <a:latin typeface="Book Antiqua" pitchFamily="18" charset="0"/>
                <a:ea typeface="+mn-ea"/>
                <a:cs typeface="+mn-cs"/>
              </a:rPr>
              <a:t>par des psaumes joyeux.</a:t>
            </a:r>
          </a:p>
        </p:txBody>
      </p:sp>
      <p:sp>
        <p:nvSpPr>
          <p:cNvPr id="2" name="ZoneTexte 1">
            <a:extLst>
              <a:ext uri="{FF2B5EF4-FFF2-40B4-BE49-F238E27FC236}">
                <a16:creationId xmlns:a16="http://schemas.microsoft.com/office/drawing/2014/main" id="{7C8BF802-61B5-C630-A1D9-F10417BFFC3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DF950911-8A75-E9E8-2758-3D09ACEA029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87028801"/>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245905980"/>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r>
                        <a:rPr lang="fr-FR" sz="3200" b="1" kern="1200" dirty="0">
                          <a:solidFill>
                            <a:prstClr val="white"/>
                          </a:solidFill>
                          <a:latin typeface="Book Antiqua" pitchFamily="18" charset="0"/>
                          <a:ea typeface="+mn-ea"/>
                          <a:cs typeface="+mn-cs"/>
                        </a:rPr>
                        <a:t>46. Dieu, bénis notre berger</a:t>
                      </a:r>
                    </a:p>
                    <a:p>
                      <a:r>
                        <a:rPr lang="fr-FR" sz="3200" b="1" kern="1200" dirty="0">
                          <a:solidFill>
                            <a:prstClr val="white"/>
                          </a:solidFill>
                          <a:latin typeface="Book Antiqua" pitchFamily="18" charset="0"/>
                          <a:ea typeface="+mn-ea"/>
                          <a:cs typeface="+mn-cs"/>
                        </a:rPr>
                        <a:t>Patriarche très estimé</a:t>
                      </a:r>
                    </a:p>
                    <a:p>
                      <a:r>
                        <a:rPr lang="fr-FR" sz="3200" b="1" kern="1200" dirty="0">
                          <a:solidFill>
                            <a:prstClr val="white"/>
                          </a:solidFill>
                          <a:latin typeface="Book Antiqua" pitchFamily="18" charset="0"/>
                          <a:ea typeface="+mn-ea"/>
                          <a:cs typeface="+mn-cs"/>
                        </a:rPr>
                        <a:t>Abba </a:t>
                      </a:r>
                      <a:r>
                        <a:rPr lang="en-US" sz="3200" b="1" kern="1200" dirty="0">
                          <a:solidFill>
                            <a:prstClr val="white"/>
                          </a:solidFill>
                          <a:latin typeface="Book Antiqua" pitchFamily="18" charset="0"/>
                          <a:ea typeface="+mn-ea"/>
                          <a:cs typeface="+mn-cs"/>
                        </a:rPr>
                        <a:t>Tawadros</a:t>
                      </a:r>
                      <a:r>
                        <a:rPr lang="fr-FR" sz="3200" b="1" kern="1200" dirty="0">
                          <a:solidFill>
                            <a:prstClr val="white"/>
                          </a:solidFill>
                          <a:latin typeface="Book Antiqua" pitchFamily="18" charset="0"/>
                          <a:ea typeface="+mn-ea"/>
                          <a:cs typeface="+mn-cs"/>
                        </a:rPr>
                        <a:t> nommé</a:t>
                      </a:r>
                    </a:p>
                    <a:p>
                      <a:pPr algn="l"/>
                      <a:r>
                        <a:rPr lang="fr-FR" sz="3200" b="1" kern="1200" dirty="0">
                          <a:solidFill>
                            <a:prstClr val="white"/>
                          </a:solidFill>
                          <a:latin typeface="Book Antiqua" pitchFamily="18" charset="0"/>
                          <a:ea typeface="+mn-ea"/>
                          <a:cs typeface="+mn-cs"/>
                        </a:rPr>
                        <a:t>Amen Alléluia</a:t>
                      </a:r>
                    </a:p>
                  </a:txBody>
                  <a:tcPr/>
                </a:tc>
                <a:tc>
                  <a:txBody>
                    <a:bodyPr/>
                    <a:lstStyle/>
                    <a:p>
                      <a:pPr algn="r" rtl="1"/>
                      <a:r>
                        <a:rPr lang="ar-EG" sz="4000" b="0" kern="1200" dirty="0">
                          <a:solidFill>
                            <a:prstClr val="white"/>
                          </a:solidFill>
                          <a:latin typeface="+mn-lt"/>
                          <a:ea typeface="+mn-ea"/>
                          <a:cs typeface="+mn-cs"/>
                        </a:rPr>
                        <a:t>+ يارب إليك نسأل</a:t>
                      </a:r>
                    </a:p>
                    <a:p>
                      <a:pPr algn="r" rtl="1"/>
                      <a:r>
                        <a:rPr lang="ar-EG" sz="3600" b="0" kern="1200" dirty="0">
                          <a:solidFill>
                            <a:prstClr val="white"/>
                          </a:solidFill>
                          <a:latin typeface="+mn-lt"/>
                          <a:ea typeface="+mn-ea"/>
                          <a:cs typeface="+mn-cs"/>
                        </a:rPr>
                        <a:t>إحفظ البابا تواضروس الأمثل</a:t>
                      </a:r>
                    </a:p>
                    <a:p>
                      <a:pPr algn="r" rtl="1"/>
                      <a:r>
                        <a:rPr lang="ar-EG" sz="4000" b="0" kern="1200" dirty="0">
                          <a:solidFill>
                            <a:prstClr val="white"/>
                          </a:solidFill>
                          <a:latin typeface="+mn-lt"/>
                          <a:ea typeface="+mn-ea"/>
                          <a:cs typeface="+mn-cs"/>
                        </a:rPr>
                        <a:t>بطريركاً واعطيه إقبال</a:t>
                      </a:r>
                    </a:p>
                    <a:p>
                      <a:pPr algn="r" rtl="1"/>
                      <a:r>
                        <a:rPr lang="ar-EG" sz="4000" b="0" kern="1200" dirty="0">
                          <a:solidFill>
                            <a:prstClr val="white"/>
                          </a:solidFill>
                          <a:latin typeface="+mn-lt"/>
                          <a:ea typeface="+mn-ea"/>
                          <a:cs typeface="+mn-cs"/>
                        </a:rPr>
                        <a:t>آمين الليلويا</a:t>
                      </a:r>
                    </a:p>
                    <a:p>
                      <a:endParaRPr lang="fr-FR" sz="2400" dirty="0"/>
                    </a:p>
                  </a:txBody>
                  <a:tcPr/>
                </a:tc>
                <a:extLst>
                  <a:ext uri="{0D108BD9-81ED-4DB2-BD59-A6C34878D82A}">
                    <a16:rowId xmlns:a16="http://schemas.microsoft.com/office/drawing/2014/main" val="10000"/>
                  </a:ext>
                </a:extLst>
              </a:tr>
              <a:tr h="2844316">
                <a:tc>
                  <a:txBody>
                    <a:bodyPr/>
                    <a:lstStyle/>
                    <a:p>
                      <a:pPr algn="l"/>
                      <a:r>
                        <a:rPr lang="fr-FR" sz="3200" b="1" kern="1200" dirty="0">
                          <a:solidFill>
                            <a:prstClr val="white"/>
                          </a:solidFill>
                          <a:latin typeface="Book Antiqua" pitchFamily="18" charset="0"/>
                          <a:ea typeface="+mn-ea"/>
                          <a:cs typeface="+mn-cs"/>
                        </a:rPr>
                        <a:t>47. Ô Seigneur protège</a:t>
                      </a:r>
                      <a:r>
                        <a:rPr lang="fr-FR" sz="3200" b="1" kern="1200" baseline="0" dirty="0">
                          <a:solidFill>
                            <a:prstClr val="white"/>
                          </a:solidFill>
                          <a:latin typeface="Book Antiqua" pitchFamily="18" charset="0"/>
                          <a:ea typeface="+mn-ea"/>
                          <a:cs typeface="+mn-cs"/>
                        </a:rPr>
                        <a:t> nous</a:t>
                      </a:r>
                      <a:endParaRPr lang="fr-FR" sz="3200" b="1" kern="1200" dirty="0">
                        <a:solidFill>
                          <a:prstClr val="white"/>
                        </a:solidFill>
                        <a:latin typeface="Book Antiqua" pitchFamily="18" charset="0"/>
                        <a:ea typeface="+mn-ea"/>
                        <a:cs typeface="+mn-cs"/>
                      </a:endParaRPr>
                    </a:p>
                    <a:p>
                      <a:pPr algn="l"/>
                      <a:r>
                        <a:rPr lang="fr-FR" sz="3200" b="1" kern="1200" dirty="0">
                          <a:solidFill>
                            <a:prstClr val="white"/>
                          </a:solidFill>
                          <a:latin typeface="Book Antiqua" pitchFamily="18" charset="0"/>
                          <a:ea typeface="+mn-ea"/>
                          <a:cs typeface="+mn-cs"/>
                        </a:rPr>
                        <a:t>Pour</a:t>
                      </a:r>
                      <a:r>
                        <a:rPr lang="fr-FR" sz="3200" b="1" kern="1200" baseline="0" dirty="0">
                          <a:solidFill>
                            <a:prstClr val="white"/>
                          </a:solidFill>
                          <a:latin typeface="Book Antiqua" pitchFamily="18" charset="0"/>
                          <a:ea typeface="+mn-ea"/>
                          <a:cs typeface="+mn-cs"/>
                        </a:rPr>
                        <a:t> celui qui veille pour nous</a:t>
                      </a:r>
                      <a:endParaRPr lang="fr-FR" sz="3200" b="1" kern="1200" dirty="0">
                        <a:solidFill>
                          <a:prstClr val="white"/>
                        </a:solidFill>
                        <a:latin typeface="Book Antiqua" pitchFamily="18" charset="0"/>
                        <a:ea typeface="+mn-ea"/>
                        <a:cs typeface="+mn-cs"/>
                      </a:endParaRPr>
                    </a:p>
                    <a:p>
                      <a:pPr algn="l"/>
                      <a:r>
                        <a:rPr lang="fr-FR" sz="3200" b="1" kern="1200" dirty="0">
                          <a:solidFill>
                            <a:prstClr val="white"/>
                          </a:solidFill>
                          <a:latin typeface="Book Antiqua" pitchFamily="18" charset="0"/>
                          <a:ea typeface="+mn-ea"/>
                          <a:cs typeface="+mn-cs"/>
                        </a:rPr>
                        <a:t>Notre</a:t>
                      </a:r>
                      <a:r>
                        <a:rPr lang="fr-FR" sz="3200" b="1" kern="1200" baseline="0" dirty="0">
                          <a:solidFill>
                            <a:prstClr val="white"/>
                          </a:solidFill>
                          <a:latin typeface="Book Antiqua" pitchFamily="18" charset="0"/>
                          <a:ea typeface="+mn-ea"/>
                          <a:cs typeface="+mn-cs"/>
                        </a:rPr>
                        <a:t> évêque </a:t>
                      </a:r>
                      <a:r>
                        <a:rPr lang="fr-FR" sz="3200" b="1" kern="1200" baseline="0" dirty="0" err="1">
                          <a:solidFill>
                            <a:prstClr val="white"/>
                          </a:solidFill>
                          <a:latin typeface="Book Antiqua" pitchFamily="18" charset="0"/>
                          <a:ea typeface="+mn-ea"/>
                          <a:cs typeface="+mn-cs"/>
                        </a:rPr>
                        <a:t>Anba</a:t>
                      </a:r>
                      <a:r>
                        <a:rPr lang="fr-FR" sz="3200" b="1" kern="1200" baseline="0" dirty="0">
                          <a:solidFill>
                            <a:prstClr val="white"/>
                          </a:solidFill>
                          <a:latin typeface="Book Antiqua" pitchFamily="18" charset="0"/>
                          <a:ea typeface="+mn-ea"/>
                          <a:cs typeface="+mn-cs"/>
                        </a:rPr>
                        <a:t> Marc</a:t>
                      </a:r>
                      <a:endParaRPr lang="fr-FR" sz="3200" b="1" kern="1200" dirty="0">
                        <a:solidFill>
                          <a:prstClr val="white"/>
                        </a:solidFill>
                        <a:latin typeface="Book Antiqua" pitchFamily="18" charset="0"/>
                        <a:ea typeface="+mn-ea"/>
                        <a:cs typeface="+mn-cs"/>
                      </a:endParaRPr>
                    </a:p>
                    <a:p>
                      <a:r>
                        <a:rPr lang="fr-FR" sz="3200" b="1" kern="1200" dirty="0">
                          <a:solidFill>
                            <a:prstClr val="white"/>
                          </a:solidFill>
                          <a:latin typeface="Book Antiqua" pitchFamily="18" charset="0"/>
                          <a:ea typeface="+mn-ea"/>
                          <a:cs typeface="+mn-cs"/>
                        </a:rPr>
                        <a:t>Amen Alléluia</a:t>
                      </a:r>
                    </a:p>
                    <a:p>
                      <a:endParaRPr lang="fr-FR" sz="4000" b="1" kern="1200" dirty="0">
                        <a:solidFill>
                          <a:prstClr val="white"/>
                        </a:solidFill>
                        <a:latin typeface="Book Antiqua" pitchFamily="18" charset="0"/>
                        <a:ea typeface="+mn-ea"/>
                        <a:cs typeface="+mn-cs"/>
                      </a:endParaRPr>
                    </a:p>
                  </a:txBody>
                  <a:tcPr/>
                </a:tc>
                <a:tc>
                  <a:txBody>
                    <a:bodyPr/>
                    <a:lstStyle/>
                    <a:p>
                      <a:pPr algn="r" rtl="1"/>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يارب أعنا</a:t>
                      </a:r>
                    </a:p>
                    <a:p>
                      <a:pPr algn="r" rtl="1"/>
                      <a:r>
                        <a:rPr lang="ar-EG" sz="4000" b="0" kern="1200" dirty="0">
                          <a:solidFill>
                            <a:prstClr val="white"/>
                          </a:solidFill>
                          <a:latin typeface="+mn-lt"/>
                          <a:ea typeface="+mn-ea"/>
                          <a:cs typeface="+mn-cs"/>
                        </a:rPr>
                        <a:t>بصلاة الساهرعنا</a:t>
                      </a:r>
                      <a:endParaRPr lang="fr-FR" sz="4000" b="0" kern="1200" dirty="0">
                        <a:solidFill>
                          <a:prstClr val="white"/>
                        </a:solidFill>
                        <a:latin typeface="+mn-lt"/>
                        <a:ea typeface="+mn-ea"/>
                        <a:cs typeface="+mn-cs"/>
                      </a:endParaRPr>
                    </a:p>
                    <a:p>
                      <a:pPr algn="r" rtl="1"/>
                      <a:r>
                        <a:rPr lang="ar-EG" sz="4400" dirty="0">
                          <a:solidFill>
                            <a:prstClr val="white"/>
                          </a:solidFill>
                        </a:rPr>
                        <a:t>أنبا مارك أسقفنا</a:t>
                      </a:r>
                      <a:endParaRPr lang="fr-FR" sz="4400" dirty="0">
                        <a:solidFill>
                          <a:prstClr val="white"/>
                        </a:solidFill>
                      </a:endParaRP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r>
                        <a:rPr lang="ar-EG" sz="4000" b="0" kern="1200" dirty="0">
                          <a:solidFill>
                            <a:prstClr val="white"/>
                          </a:solidFill>
                          <a:latin typeface="+mn-lt"/>
                          <a:ea typeface="+mn-ea"/>
                          <a:cs typeface="+mn-cs"/>
                        </a:rPr>
                        <a:t> </a:t>
                      </a:r>
                    </a:p>
                  </a:txBody>
                  <a:tcPr/>
                </a:tc>
                <a:extLst>
                  <a:ext uri="{0D108BD9-81ED-4DB2-BD59-A6C34878D82A}">
                    <a16:rowId xmlns:a16="http://schemas.microsoft.com/office/drawing/2014/main" val="10001"/>
                  </a:ext>
                </a:extLst>
              </a:tr>
            </a:tbl>
          </a:graphicData>
        </a:graphic>
      </p:graphicFrame>
      <p:sp>
        <p:nvSpPr>
          <p:cNvPr id="5" name="ZoneTexte 4">
            <a:extLst>
              <a:ext uri="{FF2B5EF4-FFF2-40B4-BE49-F238E27FC236}">
                <a16:creationId xmlns:a16="http://schemas.microsoft.com/office/drawing/2014/main" id="{0CE62262-A4AC-570E-4062-00AF7E0B5E1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`o :</a:t>
            </a:r>
            <a:r>
              <a:rPr lang="fr-FR" sz="1600" dirty="0" err="1">
                <a:solidFill>
                  <a:prstClr val="white"/>
                </a:solidFill>
                <a:latin typeface="CS Avva Shenouda" pitchFamily="34" charset="0"/>
              </a:rPr>
              <a:t>eoc</a:t>
            </a:r>
            <a:endParaRPr lang="fr-FR" sz="1600" dirty="0">
              <a:solidFill>
                <a:prstClr val="white"/>
              </a:solidFill>
              <a:latin typeface="CS Avva Shenouda" pitchFamily="34" charset="0"/>
            </a:endParaRPr>
          </a:p>
        </p:txBody>
      </p:sp>
      <p:sp>
        <p:nvSpPr>
          <p:cNvPr id="6" name="ZoneTexte 5">
            <a:hlinkClick r:id="rId2" action="ppaction://hlinksldjump"/>
            <a:extLst>
              <a:ext uri="{FF2B5EF4-FFF2-40B4-BE49-F238E27FC236}">
                <a16:creationId xmlns:a16="http://schemas.microsoft.com/office/drawing/2014/main" id="{D84FA194-99CF-EBA0-B6D1-DEB09A9E01B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86391462"/>
      </p:ext>
    </p:extLst>
  </p:cSld>
  <p:clrMapOvr>
    <a:masterClrMapping/>
  </p:clrMapOvr>
</p:sld>
</file>

<file path=ppt/slides/slide92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1569660"/>
          </a:xfrm>
          <a:prstGeom prst="rect">
            <a:avLst/>
          </a:prstGeom>
        </p:spPr>
        <p:txBody>
          <a:bodyPr wrap="square">
            <a:spAutoFit/>
          </a:bodyPr>
          <a:lstStyle/>
          <a:p>
            <a:pPr algn="just" defTabSz="1219170" rtl="1"/>
            <a:r>
              <a:rPr lang="ar-EG" sz="4800" dirty="0" err="1">
                <a:solidFill>
                  <a:prstClr val="white"/>
                </a:solidFill>
                <a:latin typeface="Calibri"/>
                <a:cs typeface="Arial" panose="020B0604020202020204" pitchFamily="34" charset="0"/>
              </a:rPr>
              <a:t>سبحوه</a:t>
            </a:r>
            <a:r>
              <a:rPr lang="ar-EG" sz="4800" dirty="0">
                <a:solidFill>
                  <a:prstClr val="white"/>
                </a:solidFill>
                <a:latin typeface="Calibri"/>
                <a:cs typeface="Arial" panose="020B0604020202020204" pitchFamily="34" charset="0"/>
              </a:rPr>
              <a:t> على مقدرته. </a:t>
            </a:r>
            <a:r>
              <a:rPr lang="ar-EG" sz="4800" dirty="0" err="1">
                <a:solidFill>
                  <a:prstClr val="white"/>
                </a:solidFill>
                <a:latin typeface="Calibri"/>
                <a:cs typeface="Arial" panose="020B0604020202020204" pitchFamily="34" charset="0"/>
              </a:rPr>
              <a:t>هلليلويا</a:t>
            </a:r>
            <a:endParaRPr lang="fr-FR" sz="4800" dirty="0">
              <a:solidFill>
                <a:prstClr val="white"/>
              </a:solidFill>
              <a:latin typeface="Calibri"/>
            </a:endParaRPr>
          </a:p>
        </p:txBody>
      </p:sp>
      <p:sp>
        <p:nvSpPr>
          <p:cNvPr id="6" name="Rectangle 5"/>
          <p:cNvSpPr/>
          <p:nvPr/>
        </p:nvSpPr>
        <p:spPr>
          <a:xfrm>
            <a:off x="431371" y="332656"/>
            <a:ext cx="6096677" cy="1405641"/>
          </a:xfrm>
          <a:prstGeom prst="rect">
            <a:avLst/>
          </a:prstGeom>
        </p:spPr>
        <p:txBody>
          <a:bodyPr wrap="square">
            <a:spAutoFit/>
          </a:bodyPr>
          <a:lstStyle/>
          <a:p>
            <a:pPr algn="just" defTabSz="1219170"/>
            <a:r>
              <a:rPr lang="fr-FR" sz="4267">
                <a:solidFill>
                  <a:prstClr val="white"/>
                </a:solidFill>
                <a:latin typeface="CS Avva Shenouda" pitchFamily="34" charset="0"/>
              </a:rPr>
              <a:t>¿ </a:t>
            </a:r>
            <a:r>
              <a:rPr lang="en-US" sz="4267">
                <a:solidFill>
                  <a:prstClr val="white"/>
                </a:solidFill>
                <a:latin typeface="CS Avva Shenouda" pitchFamily="34" charset="0"/>
              </a:rPr>
              <a:t>`</a:t>
            </a:r>
            <a:r>
              <a:rPr lang="fr-FR" sz="4267">
                <a:solidFill>
                  <a:prstClr val="white"/>
                </a:solidFill>
                <a:latin typeface="CS Avva Shenouda" pitchFamily="34" charset="0"/>
              </a:rPr>
              <a:t>Cmou </a:t>
            </a:r>
            <a:r>
              <a:rPr lang="fr-FR" sz="4267" dirty="0">
                <a:solidFill>
                  <a:prstClr val="white"/>
                </a:solidFill>
                <a:latin typeface="CS Avva Shenouda" pitchFamily="34" charset="0"/>
              </a:rPr>
              <a:t>`</a:t>
            </a:r>
            <a:r>
              <a:rPr lang="fr-FR" sz="4267" err="1">
                <a:solidFill>
                  <a:prstClr val="white"/>
                </a:solidFill>
                <a:latin typeface="CS Avva Shenouda" pitchFamily="34" charset="0"/>
              </a:rPr>
              <a:t>erof</a:t>
            </a:r>
            <a:r>
              <a:rPr lang="fr-FR" sz="4267">
                <a:solidFill>
                  <a:prstClr val="white"/>
                </a:solidFill>
                <a:latin typeface="CS Avva Shenouda" pitchFamily="34" charset="0"/>
              </a:rPr>
              <a:t> `e</a:t>
            </a:r>
            <a:r>
              <a:rPr lang="fr-FR" sz="4267" dirty="0" err="1">
                <a:solidFill>
                  <a:prstClr val="white"/>
                </a:solidFill>
                <a:latin typeface="CS Avva Shenouda" pitchFamily="34" charset="0"/>
              </a:rPr>
              <a:t>`hryi</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hijen</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tefmetjwri</a:t>
            </a:r>
            <a:r>
              <a:rPr lang="fr-FR" sz="4267" dirty="0">
                <a:solidFill>
                  <a:prstClr val="white"/>
                </a:solidFill>
                <a:latin typeface="CS Avva Shenouda" pitchFamily="34" charset="0"/>
              </a:rPr>
              <a:t> =a=l.</a:t>
            </a:r>
          </a:p>
        </p:txBody>
      </p:sp>
      <p:sp>
        <p:nvSpPr>
          <p:cNvPr id="7" name="Rectangle 6"/>
          <p:cNvSpPr/>
          <p:nvPr/>
        </p:nvSpPr>
        <p:spPr>
          <a:xfrm>
            <a:off x="448230" y="3959186"/>
            <a:ext cx="11312399" cy="1241237"/>
          </a:xfrm>
          <a:prstGeom prst="rect">
            <a:avLst/>
          </a:prstGeom>
        </p:spPr>
        <p:txBody>
          <a:bodyPr wrap="square">
            <a:spAutoFit/>
          </a:bodyPr>
          <a:lstStyle/>
          <a:p>
            <a:pPr algn="ctr" defTabSz="1219170"/>
            <a:r>
              <a:rPr lang="fr-FR" sz="3733" b="1" dirty="0">
                <a:solidFill>
                  <a:prstClr val="white"/>
                </a:solidFill>
                <a:latin typeface="Book Antiqua" pitchFamily="18" charset="0"/>
              </a:rPr>
              <a:t>Louez-le en ses œuvres de vaillance</a:t>
            </a:r>
          </a:p>
          <a:p>
            <a:pPr algn="ctr" defTabSz="1219170"/>
            <a:r>
              <a:rPr lang="fr-FR" sz="3733" b="1" dirty="0">
                <a:solidFill>
                  <a:prstClr val="white"/>
                </a:solidFill>
                <a:latin typeface="Book Antiqua" pitchFamily="18" charset="0"/>
              </a:rPr>
              <a:t>Alléluia</a:t>
            </a:r>
          </a:p>
        </p:txBody>
      </p:sp>
      <p:sp>
        <p:nvSpPr>
          <p:cNvPr id="17" name="ZoneTexte 16">
            <a:extLst>
              <a:ext uri="{FF2B5EF4-FFF2-40B4-BE49-F238E27FC236}">
                <a16:creationId xmlns:a16="http://schemas.microsoft.com/office/drawing/2014/main" id="{AA20D274-1B6C-8F74-DB6E-D1E159CFA5E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09804A12-0A58-F959-CB73-49BC7F2DED9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3004818"/>
      </p:ext>
    </p:extLst>
  </p:cSld>
  <p:clrMapOvr>
    <a:masterClrMapping/>
  </p:clrMapOvr>
</p:sld>
</file>

<file path=ppt/slides/slide92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B1F582EE-609B-0CD2-2563-048DC4869559}"/>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8B4AF281-753E-B1F1-3B21-5D1C72478830}"/>
              </a:ext>
            </a:extLst>
          </p:cNvPr>
          <p:cNvSpPr/>
          <p:nvPr/>
        </p:nvSpPr>
        <p:spPr>
          <a:xfrm>
            <a:off x="6672064" y="340593"/>
            <a:ext cx="5138936" cy="3046988"/>
          </a:xfrm>
          <a:prstGeom prst="rect">
            <a:avLst/>
          </a:prstGeom>
        </p:spPr>
        <p:txBody>
          <a:bodyPr wrap="square">
            <a:spAutoFit/>
          </a:bodyPr>
          <a:lstStyle/>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ﻳﻠﻴﻖ</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ﻹﻟﻬﻨﺎ</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اﻟﻤﺠﺪ</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واﻟﺘﺴﺒﻴﺢ</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ﺳﺒﺤﻮا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اﻟﺮب</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اﻟﻬﻨﺎ</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ﺑﺤﺴﻦ</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اﻟﻤﺰﻣﺎر</a:t>
            </a:r>
            <a:r>
              <a:rPr kumimoji="0" lang="fr-FR" sz="4800" b="0" i="0" u="none" strike="noStrike" kern="1200" cap="none" spc="0" normalizeH="0" baseline="0" noProof="0" dirty="0">
                <a:ln>
                  <a:noFill/>
                </a:ln>
                <a:solidFill>
                  <a:prstClr val="white"/>
                </a:solidFill>
                <a:effectLst/>
                <a:uLnTx/>
                <a:uFillTx/>
                <a:latin typeface="Calibri"/>
                <a:ea typeface="+mn-ea"/>
                <a:cs typeface="+mn-cs"/>
              </a:rPr>
              <a:t>.</a:t>
            </a:r>
          </a:p>
        </p:txBody>
      </p:sp>
      <p:sp>
        <p:nvSpPr>
          <p:cNvPr id="6" name="Rectangle 5">
            <a:extLst>
              <a:ext uri="{FF2B5EF4-FFF2-40B4-BE49-F238E27FC236}">
                <a16:creationId xmlns:a16="http://schemas.microsoft.com/office/drawing/2014/main" id="{E5CB3681-1333-24AF-FB64-4D576DABA4D3}"/>
              </a:ext>
            </a:extLst>
          </p:cNvPr>
          <p:cNvSpPr/>
          <p:nvPr/>
        </p:nvSpPr>
        <p:spPr>
          <a:xfrm>
            <a:off x="533400" y="332656"/>
            <a:ext cx="5994648" cy="2554545"/>
          </a:xfrm>
          <a:prstGeom prst="rect">
            <a:avLst/>
          </a:prstGeom>
        </p:spPr>
        <p:txBody>
          <a:bodyPr wrap="square">
            <a:spAutoFit/>
          </a:bodyPr>
          <a:lstStyle/>
          <a:p>
            <a:pPr marL="0" marR="0" lvl="0" indent="0" algn="just" defTabSz="914273" rtl="0" eaLnBrk="1" fontAlgn="auto" latinLnBrk="0" hangingPunct="1">
              <a:lnSpc>
                <a:spcPct val="100000"/>
              </a:lnSpc>
              <a:spcBef>
                <a:spcPts val="0"/>
              </a:spcBef>
              <a:spcAft>
                <a:spcPts val="0"/>
              </a:spcAft>
              <a:buClrTx/>
              <a:buSzTx/>
              <a:buFontTx/>
              <a:buNone/>
              <a:tabLst/>
              <a:defRPr/>
            </a:pP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Eferanaf</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mPennou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b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nje</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pi`wou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nem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pi`cmou</a:t>
            </a:r>
            <a:b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Pennou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je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nane</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ou'almoc</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7" name="Rectangle 6">
            <a:extLst>
              <a:ext uri="{FF2B5EF4-FFF2-40B4-BE49-F238E27FC236}">
                <a16:creationId xmlns:a16="http://schemas.microsoft.com/office/drawing/2014/main" id="{74FFF331-E366-2EA3-DD4D-483559EE244C}"/>
              </a:ext>
            </a:extLst>
          </p:cNvPr>
          <p:cNvSpPr/>
          <p:nvPr/>
        </p:nvSpPr>
        <p:spPr>
          <a:xfrm>
            <a:off x="2863772" y="3959188"/>
            <a:ext cx="6408712" cy="2308324"/>
          </a:xfrm>
          <a:prstGeom prst="rect">
            <a:avLst/>
          </a:prstGeom>
        </p:spPr>
        <p:txBody>
          <a:bodyPr wrap="squar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prstClr val="white"/>
                </a:solidFill>
                <a:effectLst/>
                <a:uLnTx/>
                <a:uFillTx/>
                <a:latin typeface="Book Antiqua" pitchFamily="18" charset="0"/>
                <a:ea typeface="+mn-ea"/>
                <a:cs typeface="+mn-cs"/>
              </a:rPr>
              <a:t>La gloire et la louange conviennent à notre Dieu.</a:t>
            </a: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prstClr val="white"/>
                </a:solidFill>
                <a:effectLst/>
                <a:uLnTx/>
                <a:uFillTx/>
                <a:latin typeface="Book Antiqua" pitchFamily="18" charset="0"/>
                <a:ea typeface="+mn-ea"/>
                <a:cs typeface="+mn-cs"/>
              </a:rPr>
              <a:t>Louez le Seigneur notre Dieu </a:t>
            </a: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prstClr val="white"/>
                </a:solidFill>
                <a:effectLst/>
                <a:uLnTx/>
                <a:uFillTx/>
                <a:latin typeface="Book Antiqua" pitchFamily="18" charset="0"/>
                <a:ea typeface="+mn-ea"/>
                <a:cs typeface="+mn-cs"/>
              </a:rPr>
              <a:t>par des psaumes joyeux.</a:t>
            </a:r>
          </a:p>
        </p:txBody>
      </p:sp>
      <p:sp>
        <p:nvSpPr>
          <p:cNvPr id="2" name="ZoneTexte 1">
            <a:extLst>
              <a:ext uri="{FF2B5EF4-FFF2-40B4-BE49-F238E27FC236}">
                <a16:creationId xmlns:a16="http://schemas.microsoft.com/office/drawing/2014/main" id="{A8634E82-F1A9-06B6-AE2A-53A26DD42E7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3EB993FD-B100-210A-D4E0-21C244809CD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16834955"/>
      </p:ext>
    </p:extLst>
  </p:cSld>
  <p:clrMapOvr>
    <a:masterClrMapping/>
  </p:clrMapOvr>
</p:sld>
</file>

<file path=ppt/slides/slide92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1569660"/>
          </a:xfrm>
          <a:prstGeom prst="rect">
            <a:avLst/>
          </a:prstGeom>
        </p:spPr>
        <p:txBody>
          <a:bodyPr wrap="square">
            <a:spAutoFit/>
          </a:bodyPr>
          <a:lstStyle/>
          <a:p>
            <a:pPr algn="just" defTabSz="1219170" rtl="1"/>
            <a:r>
              <a:rPr lang="ar-EG" sz="4800" dirty="0" err="1">
                <a:solidFill>
                  <a:prstClr val="white"/>
                </a:solidFill>
                <a:latin typeface="Calibri"/>
                <a:cs typeface="Arial" panose="020B0604020202020204" pitchFamily="34" charset="0"/>
              </a:rPr>
              <a:t>سبحوه</a:t>
            </a:r>
            <a:r>
              <a:rPr lang="ar-EG" sz="4800" dirty="0">
                <a:solidFill>
                  <a:prstClr val="white"/>
                </a:solidFill>
                <a:latin typeface="Calibri"/>
                <a:cs typeface="Arial" panose="020B0604020202020204" pitchFamily="34" charset="0"/>
              </a:rPr>
              <a:t> ككثرة عظمته. </a:t>
            </a:r>
            <a:r>
              <a:rPr lang="ar-EG" sz="4800" dirty="0" err="1">
                <a:solidFill>
                  <a:prstClr val="white"/>
                </a:solidFill>
                <a:latin typeface="Calibri"/>
                <a:cs typeface="Arial" panose="020B0604020202020204" pitchFamily="34" charset="0"/>
              </a:rPr>
              <a:t>هلليلويا</a:t>
            </a:r>
            <a:endParaRPr lang="fr-FR" sz="4800" dirty="0">
              <a:solidFill>
                <a:prstClr val="white"/>
              </a:solidFill>
              <a:latin typeface="Calibri"/>
            </a:endParaRPr>
          </a:p>
        </p:txBody>
      </p:sp>
      <p:sp>
        <p:nvSpPr>
          <p:cNvPr id="6" name="Rectangle 5"/>
          <p:cNvSpPr/>
          <p:nvPr/>
        </p:nvSpPr>
        <p:spPr>
          <a:xfrm>
            <a:off x="431371" y="332657"/>
            <a:ext cx="6096677" cy="2062296"/>
          </a:xfrm>
          <a:prstGeom prst="rect">
            <a:avLst/>
          </a:prstGeom>
        </p:spPr>
        <p:txBody>
          <a:bodyPr wrap="square">
            <a:spAutoFit/>
          </a:bodyPr>
          <a:lstStyle/>
          <a:p>
            <a:pPr algn="just" defTabSz="1219170"/>
            <a:r>
              <a:rPr lang="en-US" sz="4267" dirty="0">
                <a:solidFill>
                  <a:prstClr val="white"/>
                </a:solidFill>
                <a:latin typeface="CS Avva Shenouda" pitchFamily="34" charset="0"/>
              </a:rPr>
              <a:t>`</a:t>
            </a:r>
            <a:r>
              <a:rPr lang="fr-FR" sz="4267" dirty="0" err="1">
                <a:solidFill>
                  <a:prstClr val="white"/>
                </a:solidFill>
                <a:latin typeface="CS Avva Shenouda" pitchFamily="34" charset="0"/>
              </a:rPr>
              <a:t>Cmou</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erof</a:t>
            </a:r>
            <a:r>
              <a:rPr lang="fr-FR" sz="4267" dirty="0">
                <a:solidFill>
                  <a:prstClr val="white"/>
                </a:solidFill>
                <a:latin typeface="CS Avva Shenouda" pitchFamily="34" charset="0"/>
              </a:rPr>
              <a:t> kata</a:t>
            </a:r>
            <a:br>
              <a:rPr lang="fr-FR" sz="4267" dirty="0">
                <a:solidFill>
                  <a:prstClr val="white"/>
                </a:solidFill>
                <a:latin typeface="CS Avva Shenouda" pitchFamily="34" charset="0"/>
              </a:rPr>
            </a:br>
            <a:r>
              <a:rPr lang="fr-FR" sz="4267" dirty="0">
                <a:solidFill>
                  <a:prstClr val="white"/>
                </a:solidFill>
                <a:latin typeface="CS Avva Shenouda" pitchFamily="34" charset="0"/>
              </a:rPr>
              <a:t>`</a:t>
            </a:r>
            <a:r>
              <a:rPr lang="fr-FR" sz="4267" dirty="0" err="1">
                <a:solidFill>
                  <a:prstClr val="white"/>
                </a:solidFill>
                <a:latin typeface="CS Avva Shenouda" pitchFamily="34" charset="0"/>
              </a:rPr>
              <a:t>p`asai</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nte</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tefmetnis</a:t>
            </a:r>
            <a:r>
              <a:rPr lang="fr-FR" sz="4267" dirty="0">
                <a:solidFill>
                  <a:prstClr val="white"/>
                </a:solidFill>
                <a:latin typeface="CS Avva Shenouda" pitchFamily="34" charset="0"/>
              </a:rPr>
              <a:t>]</a:t>
            </a:r>
            <a:br>
              <a:rPr lang="fr-FR" sz="4267" dirty="0">
                <a:solidFill>
                  <a:prstClr val="white"/>
                </a:solidFill>
                <a:latin typeface="CS Avva Shenouda" pitchFamily="34" charset="0"/>
              </a:rPr>
            </a:br>
            <a:r>
              <a:rPr lang="fr-FR" sz="4267" dirty="0">
                <a:solidFill>
                  <a:prstClr val="white"/>
                </a:solidFill>
                <a:latin typeface="CS Avva Shenouda" pitchFamily="34" charset="0"/>
              </a:rPr>
              <a:t>=a=l</a:t>
            </a:r>
          </a:p>
        </p:txBody>
      </p:sp>
      <p:sp>
        <p:nvSpPr>
          <p:cNvPr id="7" name="Rectangle 6"/>
          <p:cNvSpPr/>
          <p:nvPr/>
        </p:nvSpPr>
        <p:spPr>
          <a:xfrm>
            <a:off x="448230" y="3959186"/>
            <a:ext cx="11312399" cy="1241237"/>
          </a:xfrm>
          <a:prstGeom prst="rect">
            <a:avLst/>
          </a:prstGeom>
        </p:spPr>
        <p:txBody>
          <a:bodyPr wrap="square">
            <a:spAutoFit/>
          </a:bodyPr>
          <a:lstStyle/>
          <a:p>
            <a:pPr algn="ctr" defTabSz="1219170"/>
            <a:r>
              <a:rPr lang="fr-FR" sz="3733" b="1" dirty="0">
                <a:solidFill>
                  <a:prstClr val="white"/>
                </a:solidFill>
                <a:latin typeface="Book Antiqua" pitchFamily="18" charset="0"/>
              </a:rPr>
              <a:t>Louez-le en toute sa grandeur</a:t>
            </a:r>
          </a:p>
          <a:p>
            <a:pPr algn="ctr" defTabSz="1219170"/>
            <a:r>
              <a:rPr lang="fr-FR" sz="3733" b="1" dirty="0">
                <a:solidFill>
                  <a:prstClr val="white"/>
                </a:solidFill>
                <a:latin typeface="Book Antiqua" pitchFamily="18" charset="0"/>
              </a:rPr>
              <a:t>Alléluia</a:t>
            </a:r>
          </a:p>
        </p:txBody>
      </p:sp>
      <p:sp>
        <p:nvSpPr>
          <p:cNvPr id="17" name="ZoneTexte 16">
            <a:extLst>
              <a:ext uri="{FF2B5EF4-FFF2-40B4-BE49-F238E27FC236}">
                <a16:creationId xmlns:a16="http://schemas.microsoft.com/office/drawing/2014/main" id="{604044C3-9E19-6F9A-66C3-5B32EAFE1BF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27ACC458-1631-422D-3808-5CE8B39659B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84322876"/>
      </p:ext>
    </p:extLst>
  </p:cSld>
  <p:clrMapOvr>
    <a:masterClrMapping/>
  </p:clrMapOvr>
</p:sld>
</file>

<file path=ppt/slides/slide92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DCB4FEAE-73B3-5B7C-8BC9-B0C837A90415}"/>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E6B46ACD-0125-C236-78C0-E2141FB6C3BF}"/>
              </a:ext>
            </a:extLst>
          </p:cNvPr>
          <p:cNvSpPr/>
          <p:nvPr/>
        </p:nvSpPr>
        <p:spPr>
          <a:xfrm>
            <a:off x="6672064" y="340593"/>
            <a:ext cx="5138936" cy="3046988"/>
          </a:xfrm>
          <a:prstGeom prst="rect">
            <a:avLst/>
          </a:prstGeom>
        </p:spPr>
        <p:txBody>
          <a:bodyPr wrap="square">
            <a:spAutoFit/>
          </a:bodyPr>
          <a:lstStyle/>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ﻳﻠﻴﻖ</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ﻹﻟﻬﻨﺎ</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اﻟﻤﺠﺪ</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واﻟﺘﺴﺒﻴﺢ</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ﺳﺒﺤﻮا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اﻟﺮب</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اﻟﻬﻨﺎ</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ﺑﺤﺴﻦ</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اﻟﻤﺰﻣﺎر</a:t>
            </a:r>
            <a:r>
              <a:rPr kumimoji="0" lang="fr-FR" sz="4800" b="0" i="0" u="none" strike="noStrike" kern="1200" cap="none" spc="0" normalizeH="0" baseline="0" noProof="0" dirty="0">
                <a:ln>
                  <a:noFill/>
                </a:ln>
                <a:solidFill>
                  <a:prstClr val="white"/>
                </a:solidFill>
                <a:effectLst/>
                <a:uLnTx/>
                <a:uFillTx/>
                <a:latin typeface="Calibri"/>
                <a:ea typeface="+mn-ea"/>
                <a:cs typeface="+mn-cs"/>
              </a:rPr>
              <a:t>.</a:t>
            </a:r>
          </a:p>
        </p:txBody>
      </p:sp>
      <p:sp>
        <p:nvSpPr>
          <p:cNvPr id="6" name="Rectangle 5">
            <a:extLst>
              <a:ext uri="{FF2B5EF4-FFF2-40B4-BE49-F238E27FC236}">
                <a16:creationId xmlns:a16="http://schemas.microsoft.com/office/drawing/2014/main" id="{78A8BD5C-D251-2D35-DB52-6773E22C0430}"/>
              </a:ext>
            </a:extLst>
          </p:cNvPr>
          <p:cNvSpPr/>
          <p:nvPr/>
        </p:nvSpPr>
        <p:spPr>
          <a:xfrm>
            <a:off x="533400" y="332656"/>
            <a:ext cx="5994648" cy="2554545"/>
          </a:xfrm>
          <a:prstGeom prst="rect">
            <a:avLst/>
          </a:prstGeom>
        </p:spPr>
        <p:txBody>
          <a:bodyPr wrap="square">
            <a:spAutoFit/>
          </a:bodyPr>
          <a:lstStyle/>
          <a:p>
            <a:pPr marL="0" marR="0" lvl="0" indent="0" algn="just" defTabSz="914273" rtl="0" eaLnBrk="1" fontAlgn="auto" latinLnBrk="0" hangingPunct="1">
              <a:lnSpc>
                <a:spcPct val="100000"/>
              </a:lnSpc>
              <a:spcBef>
                <a:spcPts val="0"/>
              </a:spcBef>
              <a:spcAft>
                <a:spcPts val="0"/>
              </a:spcAft>
              <a:buClrTx/>
              <a:buSzTx/>
              <a:buFontTx/>
              <a:buNone/>
              <a:tabLst/>
              <a:defRPr/>
            </a:pP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Eferanaf</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mPennou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b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nje</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pi`wou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nem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pi`cmou</a:t>
            </a:r>
            <a:b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Pennou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je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nane</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ou'almoc</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7" name="Rectangle 6">
            <a:extLst>
              <a:ext uri="{FF2B5EF4-FFF2-40B4-BE49-F238E27FC236}">
                <a16:creationId xmlns:a16="http://schemas.microsoft.com/office/drawing/2014/main" id="{59B72ACC-8C55-58DF-E98B-D0A8AB54DD5F}"/>
              </a:ext>
            </a:extLst>
          </p:cNvPr>
          <p:cNvSpPr/>
          <p:nvPr/>
        </p:nvSpPr>
        <p:spPr>
          <a:xfrm>
            <a:off x="2863772" y="3959188"/>
            <a:ext cx="6408712" cy="2308324"/>
          </a:xfrm>
          <a:prstGeom prst="rect">
            <a:avLst/>
          </a:prstGeom>
        </p:spPr>
        <p:txBody>
          <a:bodyPr wrap="squar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prstClr val="white"/>
                </a:solidFill>
                <a:effectLst/>
                <a:uLnTx/>
                <a:uFillTx/>
                <a:latin typeface="Book Antiqua" pitchFamily="18" charset="0"/>
                <a:ea typeface="+mn-ea"/>
                <a:cs typeface="+mn-cs"/>
              </a:rPr>
              <a:t>La gloire et la louange conviennent à notre Dieu.</a:t>
            </a: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prstClr val="white"/>
                </a:solidFill>
                <a:effectLst/>
                <a:uLnTx/>
                <a:uFillTx/>
                <a:latin typeface="Book Antiqua" pitchFamily="18" charset="0"/>
                <a:ea typeface="+mn-ea"/>
                <a:cs typeface="+mn-cs"/>
              </a:rPr>
              <a:t>Louez le Seigneur notre Dieu </a:t>
            </a: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prstClr val="white"/>
                </a:solidFill>
                <a:effectLst/>
                <a:uLnTx/>
                <a:uFillTx/>
                <a:latin typeface="Book Antiqua" pitchFamily="18" charset="0"/>
                <a:ea typeface="+mn-ea"/>
                <a:cs typeface="+mn-cs"/>
              </a:rPr>
              <a:t>par des psaumes joyeux.</a:t>
            </a:r>
          </a:p>
        </p:txBody>
      </p:sp>
      <p:sp>
        <p:nvSpPr>
          <p:cNvPr id="2" name="ZoneTexte 1">
            <a:extLst>
              <a:ext uri="{FF2B5EF4-FFF2-40B4-BE49-F238E27FC236}">
                <a16:creationId xmlns:a16="http://schemas.microsoft.com/office/drawing/2014/main" id="{DA11DA0E-8C77-6D84-F7B9-2C83FAEEAD7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5FAB1522-587F-1809-BE0C-5BDB91AA45E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42437606"/>
      </p:ext>
    </p:extLst>
  </p:cSld>
  <p:clrMapOvr>
    <a:masterClrMapping/>
  </p:clrMapOvr>
</p:sld>
</file>

<file path=ppt/slides/slide92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1569660"/>
          </a:xfrm>
          <a:prstGeom prst="rect">
            <a:avLst/>
          </a:prstGeom>
        </p:spPr>
        <p:txBody>
          <a:bodyPr wrap="square">
            <a:spAutoFit/>
          </a:bodyPr>
          <a:lstStyle/>
          <a:p>
            <a:pPr algn="just" defTabSz="1219170" rtl="1"/>
            <a:r>
              <a:rPr lang="ar-EG" sz="4800" dirty="0" err="1">
                <a:solidFill>
                  <a:prstClr val="white"/>
                </a:solidFill>
                <a:latin typeface="Calibri"/>
                <a:cs typeface="Arial" panose="020B0604020202020204" pitchFamily="34" charset="0"/>
              </a:rPr>
              <a:t>سبحوه</a:t>
            </a:r>
            <a:r>
              <a:rPr lang="ar-EG" sz="4800" dirty="0">
                <a:solidFill>
                  <a:prstClr val="white"/>
                </a:solidFill>
                <a:latin typeface="Calibri"/>
                <a:cs typeface="Arial" panose="020B0604020202020204" pitchFamily="34" charset="0"/>
              </a:rPr>
              <a:t> بصوت البوق. </a:t>
            </a:r>
            <a:r>
              <a:rPr lang="ar-EG" sz="4800" dirty="0" err="1">
                <a:solidFill>
                  <a:prstClr val="white"/>
                </a:solidFill>
                <a:latin typeface="Calibri"/>
                <a:cs typeface="Arial" panose="020B0604020202020204" pitchFamily="34" charset="0"/>
              </a:rPr>
              <a:t>هلليلويا</a:t>
            </a:r>
            <a:endParaRPr lang="fr-FR" sz="4800" dirty="0">
              <a:solidFill>
                <a:prstClr val="white"/>
              </a:solidFill>
              <a:latin typeface="Calibri"/>
            </a:endParaRPr>
          </a:p>
        </p:txBody>
      </p:sp>
      <p:sp>
        <p:nvSpPr>
          <p:cNvPr id="6" name="Rectangle 5"/>
          <p:cNvSpPr/>
          <p:nvPr/>
        </p:nvSpPr>
        <p:spPr>
          <a:xfrm>
            <a:off x="431371" y="332656"/>
            <a:ext cx="6096677" cy="1405641"/>
          </a:xfrm>
          <a:prstGeom prst="rect">
            <a:avLst/>
          </a:prstGeom>
        </p:spPr>
        <p:txBody>
          <a:bodyPr wrap="square">
            <a:spAutoFit/>
          </a:bodyPr>
          <a:lstStyle/>
          <a:p>
            <a:pPr algn="just" defTabSz="1219170"/>
            <a:r>
              <a:rPr lang="fr-FR" sz="4267">
                <a:solidFill>
                  <a:prstClr val="white"/>
                </a:solidFill>
                <a:latin typeface="CS Avva Shenouda" pitchFamily="34" charset="0"/>
              </a:rPr>
              <a:t>¿ </a:t>
            </a:r>
            <a:r>
              <a:rPr lang="en-US" sz="4267">
                <a:solidFill>
                  <a:prstClr val="white"/>
                </a:solidFill>
                <a:latin typeface="CS Avva Shenouda" pitchFamily="34" charset="0"/>
              </a:rPr>
              <a:t>`</a:t>
            </a:r>
            <a:r>
              <a:rPr lang="pt-BR" sz="4267">
                <a:solidFill>
                  <a:prstClr val="white"/>
                </a:solidFill>
                <a:latin typeface="CS Avva Shenouda" pitchFamily="34" charset="0"/>
              </a:rPr>
              <a:t>Cmou </a:t>
            </a:r>
            <a:r>
              <a:rPr lang="pt-BR" sz="4267" dirty="0">
                <a:solidFill>
                  <a:prstClr val="white"/>
                </a:solidFill>
                <a:latin typeface="CS Avva Shenouda" pitchFamily="34" charset="0"/>
              </a:rPr>
              <a:t>`erof qen ou`cmy `ncalpiggoc =a=l.</a:t>
            </a:r>
            <a:endParaRPr lang="fr-FR" sz="4267" dirty="0">
              <a:solidFill>
                <a:prstClr val="white"/>
              </a:solidFill>
              <a:latin typeface="CS Avva Shenouda" pitchFamily="34" charset="0"/>
            </a:endParaRPr>
          </a:p>
        </p:txBody>
      </p:sp>
      <p:sp>
        <p:nvSpPr>
          <p:cNvPr id="7" name="Rectangle 6"/>
          <p:cNvSpPr/>
          <p:nvPr/>
        </p:nvSpPr>
        <p:spPr>
          <a:xfrm>
            <a:off x="448230" y="3959186"/>
            <a:ext cx="11312399" cy="1241237"/>
          </a:xfrm>
          <a:prstGeom prst="rect">
            <a:avLst/>
          </a:prstGeom>
        </p:spPr>
        <p:txBody>
          <a:bodyPr wrap="square">
            <a:spAutoFit/>
          </a:bodyPr>
          <a:lstStyle/>
          <a:p>
            <a:pPr algn="ctr" defTabSz="1219170"/>
            <a:r>
              <a:rPr lang="fr-FR" sz="3733" b="1" dirty="0">
                <a:solidFill>
                  <a:prstClr val="white"/>
                </a:solidFill>
                <a:latin typeface="Book Antiqua" pitchFamily="18" charset="0"/>
              </a:rPr>
              <a:t>Louez-le par l’éclat du cor</a:t>
            </a:r>
          </a:p>
          <a:p>
            <a:pPr algn="ctr" defTabSz="1219170"/>
            <a:r>
              <a:rPr lang="fr-FR" sz="3733" b="1" dirty="0">
                <a:solidFill>
                  <a:prstClr val="white"/>
                </a:solidFill>
                <a:latin typeface="Book Antiqua" pitchFamily="18" charset="0"/>
              </a:rPr>
              <a:t>Alléluia</a:t>
            </a:r>
          </a:p>
        </p:txBody>
      </p:sp>
      <p:sp>
        <p:nvSpPr>
          <p:cNvPr id="17" name="ZoneTexte 16">
            <a:extLst>
              <a:ext uri="{FF2B5EF4-FFF2-40B4-BE49-F238E27FC236}">
                <a16:creationId xmlns:a16="http://schemas.microsoft.com/office/drawing/2014/main" id="{9EE8A47A-E175-2381-9086-BA93BA613EF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C51573FD-7037-8260-96B2-C753774A549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36617057"/>
      </p:ext>
    </p:extLst>
  </p:cSld>
  <p:clrMapOvr>
    <a:masterClrMapping/>
  </p:clrMapOvr>
</p:sld>
</file>

<file path=ppt/slides/slide92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EAE2A141-FBB4-A165-A6ED-B83A60227DAD}"/>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2B394C8E-5987-3037-FADB-68307FE7DD7C}"/>
              </a:ext>
            </a:extLst>
          </p:cNvPr>
          <p:cNvSpPr/>
          <p:nvPr/>
        </p:nvSpPr>
        <p:spPr>
          <a:xfrm>
            <a:off x="6672064" y="340593"/>
            <a:ext cx="5138936" cy="3046988"/>
          </a:xfrm>
          <a:prstGeom prst="rect">
            <a:avLst/>
          </a:prstGeom>
        </p:spPr>
        <p:txBody>
          <a:bodyPr wrap="square">
            <a:spAutoFit/>
          </a:bodyPr>
          <a:lstStyle/>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ﻳﻠﻴﻖ</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ﻹﻟﻬﻨﺎ</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اﻟﻤﺠﺪ</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واﻟﺘﺴﺒﻴﺢ</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ﺳﺒﺤﻮا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اﻟﺮب</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اﻟﻬﻨﺎ</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ﺑﺤﺴﻦ</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اﻟﻤﺰﻣﺎر</a:t>
            </a:r>
            <a:r>
              <a:rPr kumimoji="0" lang="fr-FR" sz="4800" b="0" i="0" u="none" strike="noStrike" kern="1200" cap="none" spc="0" normalizeH="0" baseline="0" noProof="0" dirty="0">
                <a:ln>
                  <a:noFill/>
                </a:ln>
                <a:solidFill>
                  <a:prstClr val="white"/>
                </a:solidFill>
                <a:effectLst/>
                <a:uLnTx/>
                <a:uFillTx/>
                <a:latin typeface="Calibri"/>
                <a:ea typeface="+mn-ea"/>
                <a:cs typeface="+mn-cs"/>
              </a:rPr>
              <a:t>.</a:t>
            </a:r>
          </a:p>
        </p:txBody>
      </p:sp>
      <p:sp>
        <p:nvSpPr>
          <p:cNvPr id="6" name="Rectangle 5">
            <a:extLst>
              <a:ext uri="{FF2B5EF4-FFF2-40B4-BE49-F238E27FC236}">
                <a16:creationId xmlns:a16="http://schemas.microsoft.com/office/drawing/2014/main" id="{1C2806B3-83E4-C5A1-E322-9E6489CC9512}"/>
              </a:ext>
            </a:extLst>
          </p:cNvPr>
          <p:cNvSpPr/>
          <p:nvPr/>
        </p:nvSpPr>
        <p:spPr>
          <a:xfrm>
            <a:off x="533400" y="332656"/>
            <a:ext cx="5994648" cy="2554545"/>
          </a:xfrm>
          <a:prstGeom prst="rect">
            <a:avLst/>
          </a:prstGeom>
        </p:spPr>
        <p:txBody>
          <a:bodyPr wrap="square">
            <a:spAutoFit/>
          </a:bodyPr>
          <a:lstStyle/>
          <a:p>
            <a:pPr marL="0" marR="0" lvl="0" indent="0" algn="just" defTabSz="914273" rtl="0" eaLnBrk="1" fontAlgn="auto" latinLnBrk="0" hangingPunct="1">
              <a:lnSpc>
                <a:spcPct val="100000"/>
              </a:lnSpc>
              <a:spcBef>
                <a:spcPts val="0"/>
              </a:spcBef>
              <a:spcAft>
                <a:spcPts val="0"/>
              </a:spcAft>
              <a:buClrTx/>
              <a:buSzTx/>
              <a:buFontTx/>
              <a:buNone/>
              <a:tabLst/>
              <a:defRPr/>
            </a:pP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Eferanaf</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mPennou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b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nje</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pi`wou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nem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pi`cmou</a:t>
            </a:r>
            <a:b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Pennou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je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nane</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ou'almoc</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7" name="Rectangle 6">
            <a:extLst>
              <a:ext uri="{FF2B5EF4-FFF2-40B4-BE49-F238E27FC236}">
                <a16:creationId xmlns:a16="http://schemas.microsoft.com/office/drawing/2014/main" id="{6FAB4C5B-A218-A080-2090-1EE9088C03CB}"/>
              </a:ext>
            </a:extLst>
          </p:cNvPr>
          <p:cNvSpPr/>
          <p:nvPr/>
        </p:nvSpPr>
        <p:spPr>
          <a:xfrm>
            <a:off x="2863772" y="3959188"/>
            <a:ext cx="6408712" cy="2308324"/>
          </a:xfrm>
          <a:prstGeom prst="rect">
            <a:avLst/>
          </a:prstGeom>
        </p:spPr>
        <p:txBody>
          <a:bodyPr wrap="squar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prstClr val="white"/>
                </a:solidFill>
                <a:effectLst/>
                <a:uLnTx/>
                <a:uFillTx/>
                <a:latin typeface="Book Antiqua" pitchFamily="18" charset="0"/>
                <a:ea typeface="+mn-ea"/>
                <a:cs typeface="+mn-cs"/>
              </a:rPr>
              <a:t>La gloire et la louange conviennent à notre Dieu.</a:t>
            </a: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prstClr val="white"/>
                </a:solidFill>
                <a:effectLst/>
                <a:uLnTx/>
                <a:uFillTx/>
                <a:latin typeface="Book Antiqua" pitchFamily="18" charset="0"/>
                <a:ea typeface="+mn-ea"/>
                <a:cs typeface="+mn-cs"/>
              </a:rPr>
              <a:t>Louez le Seigneur notre Dieu </a:t>
            </a: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prstClr val="white"/>
                </a:solidFill>
                <a:effectLst/>
                <a:uLnTx/>
                <a:uFillTx/>
                <a:latin typeface="Book Antiqua" pitchFamily="18" charset="0"/>
                <a:ea typeface="+mn-ea"/>
                <a:cs typeface="+mn-cs"/>
              </a:rPr>
              <a:t>par des psaumes joyeux.</a:t>
            </a:r>
          </a:p>
        </p:txBody>
      </p:sp>
      <p:sp>
        <p:nvSpPr>
          <p:cNvPr id="2" name="ZoneTexte 1">
            <a:extLst>
              <a:ext uri="{FF2B5EF4-FFF2-40B4-BE49-F238E27FC236}">
                <a16:creationId xmlns:a16="http://schemas.microsoft.com/office/drawing/2014/main" id="{71306FEA-B744-61CD-8F4E-64955C506D5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DB0D8087-5B46-8E55-2F46-B03157419CF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6389283"/>
      </p:ext>
    </p:extLst>
  </p:cSld>
  <p:clrMapOvr>
    <a:masterClrMapping/>
  </p:clrMapOvr>
</p:sld>
</file>

<file path=ppt/slides/slide92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1569660"/>
          </a:xfrm>
          <a:prstGeom prst="rect">
            <a:avLst/>
          </a:prstGeom>
        </p:spPr>
        <p:txBody>
          <a:bodyPr wrap="square">
            <a:spAutoFit/>
          </a:bodyPr>
          <a:lstStyle/>
          <a:p>
            <a:pPr algn="just" defTabSz="1219170" rtl="1"/>
            <a:r>
              <a:rPr lang="ar-EG" sz="4800" dirty="0" err="1">
                <a:solidFill>
                  <a:prstClr val="white"/>
                </a:solidFill>
                <a:latin typeface="Calibri"/>
                <a:cs typeface="Arial" panose="020B0604020202020204" pitchFamily="34" charset="0"/>
              </a:rPr>
              <a:t>سبحوه</a:t>
            </a:r>
            <a:r>
              <a:rPr lang="ar-EG" sz="4800" dirty="0">
                <a:solidFill>
                  <a:prstClr val="white"/>
                </a:solidFill>
                <a:latin typeface="Calibri"/>
                <a:cs typeface="Arial" panose="020B0604020202020204" pitchFamily="34" charset="0"/>
              </a:rPr>
              <a:t> بالمزمار والقيثار. </a:t>
            </a:r>
            <a:r>
              <a:rPr lang="ar-EG" sz="4800" dirty="0" err="1">
                <a:solidFill>
                  <a:prstClr val="white"/>
                </a:solidFill>
                <a:latin typeface="Calibri"/>
                <a:cs typeface="Arial" panose="020B0604020202020204" pitchFamily="34" charset="0"/>
              </a:rPr>
              <a:t>هلليلويا</a:t>
            </a:r>
            <a:endParaRPr lang="fr-FR" sz="4800" dirty="0">
              <a:solidFill>
                <a:prstClr val="white"/>
              </a:solidFill>
              <a:latin typeface="Calibri"/>
            </a:endParaRPr>
          </a:p>
        </p:txBody>
      </p:sp>
      <p:sp>
        <p:nvSpPr>
          <p:cNvPr id="6" name="Rectangle 5"/>
          <p:cNvSpPr/>
          <p:nvPr/>
        </p:nvSpPr>
        <p:spPr>
          <a:xfrm>
            <a:off x="431371" y="332656"/>
            <a:ext cx="6096677" cy="2062296"/>
          </a:xfrm>
          <a:prstGeom prst="rect">
            <a:avLst/>
          </a:prstGeom>
        </p:spPr>
        <p:txBody>
          <a:bodyPr wrap="square">
            <a:spAutoFit/>
          </a:bodyPr>
          <a:lstStyle/>
          <a:p>
            <a:pPr algn="just" defTabSz="1219170"/>
            <a:r>
              <a:rPr lang="en-US" sz="4267">
                <a:solidFill>
                  <a:prstClr val="white"/>
                </a:solidFill>
                <a:latin typeface="CS Avva Shenouda" pitchFamily="34" charset="0"/>
              </a:rPr>
              <a:t>`</a:t>
            </a:r>
            <a:r>
              <a:rPr lang="fr-FR" sz="4267">
                <a:solidFill>
                  <a:prstClr val="white"/>
                </a:solidFill>
                <a:latin typeface="CS Avva Shenouda" pitchFamily="34" charset="0"/>
              </a:rPr>
              <a:t>Cmou </a:t>
            </a:r>
            <a:r>
              <a:rPr lang="fr-FR" sz="4267" dirty="0">
                <a:solidFill>
                  <a:prstClr val="white"/>
                </a:solidFill>
                <a:latin typeface="CS Avva Shenouda" pitchFamily="34" charset="0"/>
              </a:rPr>
              <a:t>`</a:t>
            </a:r>
            <a:r>
              <a:rPr lang="fr-FR" sz="4267" dirty="0" err="1">
                <a:solidFill>
                  <a:prstClr val="white"/>
                </a:solidFill>
                <a:latin typeface="CS Avva Shenouda" pitchFamily="34" charset="0"/>
              </a:rPr>
              <a:t>erof</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qen</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ou'altyrion</a:t>
            </a:r>
            <a:r>
              <a:rPr lang="fr-FR" sz="4267" dirty="0">
                <a:solidFill>
                  <a:prstClr val="white"/>
                </a:solidFill>
                <a:latin typeface="CS Avva Shenouda" pitchFamily="34" charset="0"/>
              </a:rPr>
              <a:t> nem </a:t>
            </a:r>
            <a:r>
              <a:rPr lang="fr-FR" sz="4267" dirty="0" err="1">
                <a:solidFill>
                  <a:prstClr val="white"/>
                </a:solidFill>
                <a:latin typeface="CS Avva Shenouda" pitchFamily="34" charset="0"/>
              </a:rPr>
              <a:t>ouku;ara</a:t>
            </a:r>
            <a:r>
              <a:rPr lang="fr-FR" sz="4267" dirty="0">
                <a:solidFill>
                  <a:prstClr val="white"/>
                </a:solidFill>
                <a:latin typeface="CS Avva Shenouda" pitchFamily="34" charset="0"/>
              </a:rPr>
              <a:t> =a=l.</a:t>
            </a:r>
          </a:p>
        </p:txBody>
      </p:sp>
      <p:sp>
        <p:nvSpPr>
          <p:cNvPr id="7" name="Rectangle 6"/>
          <p:cNvSpPr/>
          <p:nvPr/>
        </p:nvSpPr>
        <p:spPr>
          <a:xfrm>
            <a:off x="448230" y="3959186"/>
            <a:ext cx="11312399" cy="1241237"/>
          </a:xfrm>
          <a:prstGeom prst="rect">
            <a:avLst/>
          </a:prstGeom>
        </p:spPr>
        <p:txBody>
          <a:bodyPr wrap="square">
            <a:spAutoFit/>
          </a:bodyPr>
          <a:lstStyle/>
          <a:p>
            <a:pPr algn="ctr" defTabSz="1219170"/>
            <a:r>
              <a:rPr lang="fr-FR" sz="3733" b="1" dirty="0">
                <a:solidFill>
                  <a:prstClr val="white"/>
                </a:solidFill>
                <a:latin typeface="Book Antiqua" pitchFamily="18" charset="0"/>
              </a:rPr>
              <a:t>Louez-le par la harpe et la cithare</a:t>
            </a:r>
          </a:p>
          <a:p>
            <a:pPr algn="ctr" defTabSz="1219170"/>
            <a:r>
              <a:rPr lang="fr-FR" sz="3733" b="1" dirty="0">
                <a:solidFill>
                  <a:prstClr val="white"/>
                </a:solidFill>
                <a:latin typeface="Book Antiqua" pitchFamily="18" charset="0"/>
              </a:rPr>
              <a:t>Alléluia</a:t>
            </a:r>
          </a:p>
        </p:txBody>
      </p:sp>
      <p:sp>
        <p:nvSpPr>
          <p:cNvPr id="17" name="ZoneTexte 16">
            <a:extLst>
              <a:ext uri="{FF2B5EF4-FFF2-40B4-BE49-F238E27FC236}">
                <a16:creationId xmlns:a16="http://schemas.microsoft.com/office/drawing/2014/main" id="{C3E756F9-106C-7520-7BBE-4CC6533712A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6FB545A2-8DB4-16E6-0C4B-8A8010E07DC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15983107"/>
      </p:ext>
    </p:extLst>
  </p:cSld>
  <p:clrMapOvr>
    <a:masterClrMapping/>
  </p:clrMapOvr>
</p:sld>
</file>

<file path=ppt/slides/slide92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133A2441-9D74-3A6A-D6AD-8A922AE56F7D}"/>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3592259B-08EE-0A98-329A-9CEFDC420030}"/>
              </a:ext>
            </a:extLst>
          </p:cNvPr>
          <p:cNvSpPr/>
          <p:nvPr/>
        </p:nvSpPr>
        <p:spPr>
          <a:xfrm>
            <a:off x="6672064" y="340593"/>
            <a:ext cx="5138936" cy="3046988"/>
          </a:xfrm>
          <a:prstGeom prst="rect">
            <a:avLst/>
          </a:prstGeom>
        </p:spPr>
        <p:txBody>
          <a:bodyPr wrap="square">
            <a:spAutoFit/>
          </a:bodyPr>
          <a:lstStyle/>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ﻳﻠﻴﻖ</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ﻹﻟﻬﻨﺎ</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اﻟﻤﺠﺪ</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واﻟﺘﺴﺒﻴﺢ</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ﺳﺒﺤﻮا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اﻟﺮب</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اﻟﻬﻨﺎ</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ﺑﺤﺴﻦ</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اﻟﻤﺰﻣﺎر</a:t>
            </a:r>
            <a:r>
              <a:rPr kumimoji="0" lang="fr-FR" sz="4800" b="0" i="0" u="none" strike="noStrike" kern="1200" cap="none" spc="0" normalizeH="0" baseline="0" noProof="0" dirty="0">
                <a:ln>
                  <a:noFill/>
                </a:ln>
                <a:solidFill>
                  <a:prstClr val="white"/>
                </a:solidFill>
                <a:effectLst/>
                <a:uLnTx/>
                <a:uFillTx/>
                <a:latin typeface="Calibri"/>
                <a:ea typeface="+mn-ea"/>
                <a:cs typeface="+mn-cs"/>
              </a:rPr>
              <a:t>.</a:t>
            </a:r>
          </a:p>
        </p:txBody>
      </p:sp>
      <p:sp>
        <p:nvSpPr>
          <p:cNvPr id="6" name="Rectangle 5">
            <a:extLst>
              <a:ext uri="{FF2B5EF4-FFF2-40B4-BE49-F238E27FC236}">
                <a16:creationId xmlns:a16="http://schemas.microsoft.com/office/drawing/2014/main" id="{B9A643FC-D61D-6B63-7FDB-B19CA430BDCB}"/>
              </a:ext>
            </a:extLst>
          </p:cNvPr>
          <p:cNvSpPr/>
          <p:nvPr/>
        </p:nvSpPr>
        <p:spPr>
          <a:xfrm>
            <a:off x="533400" y="332656"/>
            <a:ext cx="5994648" cy="2554545"/>
          </a:xfrm>
          <a:prstGeom prst="rect">
            <a:avLst/>
          </a:prstGeom>
        </p:spPr>
        <p:txBody>
          <a:bodyPr wrap="square">
            <a:spAutoFit/>
          </a:bodyPr>
          <a:lstStyle/>
          <a:p>
            <a:pPr marL="0" marR="0" lvl="0" indent="0" algn="just" defTabSz="914273" rtl="0" eaLnBrk="1" fontAlgn="auto" latinLnBrk="0" hangingPunct="1">
              <a:lnSpc>
                <a:spcPct val="100000"/>
              </a:lnSpc>
              <a:spcBef>
                <a:spcPts val="0"/>
              </a:spcBef>
              <a:spcAft>
                <a:spcPts val="0"/>
              </a:spcAft>
              <a:buClrTx/>
              <a:buSzTx/>
              <a:buFontTx/>
              <a:buNone/>
              <a:tabLst/>
              <a:defRPr/>
            </a:pP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Eferanaf</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mPennou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b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nje</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pi`wou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nem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pi`cmou</a:t>
            </a:r>
            <a:b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Pennou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je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nane</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ou'almoc</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7" name="Rectangle 6">
            <a:extLst>
              <a:ext uri="{FF2B5EF4-FFF2-40B4-BE49-F238E27FC236}">
                <a16:creationId xmlns:a16="http://schemas.microsoft.com/office/drawing/2014/main" id="{29F0C578-C536-6D5E-30CD-095F50248F55}"/>
              </a:ext>
            </a:extLst>
          </p:cNvPr>
          <p:cNvSpPr/>
          <p:nvPr/>
        </p:nvSpPr>
        <p:spPr>
          <a:xfrm>
            <a:off x="2863772" y="3959188"/>
            <a:ext cx="6408712" cy="2308324"/>
          </a:xfrm>
          <a:prstGeom prst="rect">
            <a:avLst/>
          </a:prstGeom>
        </p:spPr>
        <p:txBody>
          <a:bodyPr wrap="squar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prstClr val="white"/>
                </a:solidFill>
                <a:effectLst/>
                <a:uLnTx/>
                <a:uFillTx/>
                <a:latin typeface="Book Antiqua" pitchFamily="18" charset="0"/>
                <a:ea typeface="+mn-ea"/>
                <a:cs typeface="+mn-cs"/>
              </a:rPr>
              <a:t>La gloire et la louange conviennent à notre Dieu.</a:t>
            </a: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prstClr val="white"/>
                </a:solidFill>
                <a:effectLst/>
                <a:uLnTx/>
                <a:uFillTx/>
                <a:latin typeface="Book Antiqua" pitchFamily="18" charset="0"/>
                <a:ea typeface="+mn-ea"/>
                <a:cs typeface="+mn-cs"/>
              </a:rPr>
              <a:t>Louez le Seigneur notre Dieu </a:t>
            </a: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prstClr val="white"/>
                </a:solidFill>
                <a:effectLst/>
                <a:uLnTx/>
                <a:uFillTx/>
                <a:latin typeface="Book Antiqua" pitchFamily="18" charset="0"/>
                <a:ea typeface="+mn-ea"/>
                <a:cs typeface="+mn-cs"/>
              </a:rPr>
              <a:t>par des psaumes joyeux.</a:t>
            </a:r>
          </a:p>
        </p:txBody>
      </p:sp>
      <p:sp>
        <p:nvSpPr>
          <p:cNvPr id="2" name="ZoneTexte 1">
            <a:extLst>
              <a:ext uri="{FF2B5EF4-FFF2-40B4-BE49-F238E27FC236}">
                <a16:creationId xmlns:a16="http://schemas.microsoft.com/office/drawing/2014/main" id="{C59972CF-1EB6-6F80-7051-859543EAA6A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EF6DA6B3-39AF-5FC9-1EB9-981D273E419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70733584"/>
      </p:ext>
    </p:extLst>
  </p:cSld>
  <p:clrMapOvr>
    <a:masterClrMapping/>
  </p:clrMapOvr>
</p:sld>
</file>

<file path=ppt/slides/slide9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1569660"/>
          </a:xfrm>
          <a:prstGeom prst="rect">
            <a:avLst/>
          </a:prstGeom>
        </p:spPr>
        <p:txBody>
          <a:bodyPr wrap="square">
            <a:spAutoFit/>
          </a:bodyPr>
          <a:lstStyle/>
          <a:p>
            <a:pPr algn="just" defTabSz="1219170" rtl="1"/>
            <a:r>
              <a:rPr lang="ar-EG" sz="4800" dirty="0" err="1">
                <a:solidFill>
                  <a:prstClr val="white"/>
                </a:solidFill>
                <a:latin typeface="Calibri"/>
                <a:cs typeface="Arial" panose="020B0604020202020204" pitchFamily="34" charset="0"/>
              </a:rPr>
              <a:t>سبحوه</a:t>
            </a:r>
            <a:r>
              <a:rPr lang="ar-EG" sz="4800" dirty="0">
                <a:solidFill>
                  <a:prstClr val="white"/>
                </a:solidFill>
                <a:latin typeface="Calibri"/>
                <a:cs typeface="Arial" panose="020B0604020202020204" pitchFamily="34" charset="0"/>
              </a:rPr>
              <a:t> بدفوف وصفوف. </a:t>
            </a:r>
            <a:r>
              <a:rPr lang="ar-EG" sz="4800" dirty="0" err="1">
                <a:solidFill>
                  <a:prstClr val="white"/>
                </a:solidFill>
                <a:latin typeface="Calibri"/>
                <a:cs typeface="Arial" panose="020B0604020202020204" pitchFamily="34" charset="0"/>
              </a:rPr>
              <a:t>هلليلويا</a:t>
            </a:r>
            <a:endParaRPr lang="fr-FR" sz="4800" dirty="0">
              <a:solidFill>
                <a:prstClr val="white"/>
              </a:solidFill>
              <a:latin typeface="Calibri"/>
            </a:endParaRPr>
          </a:p>
        </p:txBody>
      </p:sp>
      <p:sp>
        <p:nvSpPr>
          <p:cNvPr id="6" name="Rectangle 5"/>
          <p:cNvSpPr/>
          <p:nvPr/>
        </p:nvSpPr>
        <p:spPr>
          <a:xfrm>
            <a:off x="431371" y="332656"/>
            <a:ext cx="6096677" cy="2062296"/>
          </a:xfrm>
          <a:prstGeom prst="rect">
            <a:avLst/>
          </a:prstGeom>
        </p:spPr>
        <p:txBody>
          <a:bodyPr wrap="square">
            <a:spAutoFit/>
          </a:bodyPr>
          <a:lstStyle/>
          <a:p>
            <a:pPr algn="just" defTabSz="1219170"/>
            <a:r>
              <a:rPr lang="fr-FR" sz="4267">
                <a:solidFill>
                  <a:prstClr val="white"/>
                </a:solidFill>
                <a:latin typeface="CS Avva Shenouda" pitchFamily="34" charset="0"/>
              </a:rPr>
              <a:t>¿ `Cmou </a:t>
            </a:r>
            <a:r>
              <a:rPr lang="fr-FR" sz="4267" dirty="0">
                <a:solidFill>
                  <a:prstClr val="white"/>
                </a:solidFill>
                <a:latin typeface="CS Avva Shenouda" pitchFamily="34" charset="0"/>
              </a:rPr>
              <a:t>`</a:t>
            </a:r>
            <a:r>
              <a:rPr lang="fr-FR" sz="4267" dirty="0" err="1">
                <a:solidFill>
                  <a:prstClr val="white"/>
                </a:solidFill>
                <a:latin typeface="CS Avva Shenouda" pitchFamily="34" charset="0"/>
              </a:rPr>
              <a:t>erof</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qen</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hankemkem</a:t>
            </a:r>
            <a:r>
              <a:rPr lang="fr-FR" sz="4267" dirty="0">
                <a:solidFill>
                  <a:prstClr val="white"/>
                </a:solidFill>
                <a:latin typeface="CS Avva Shenouda" pitchFamily="34" charset="0"/>
              </a:rPr>
              <a:t> nem </a:t>
            </a:r>
            <a:r>
              <a:rPr lang="fr-FR" sz="4267" dirty="0" err="1">
                <a:solidFill>
                  <a:prstClr val="white"/>
                </a:solidFill>
                <a:latin typeface="CS Avva Shenouda" pitchFamily="34" charset="0"/>
              </a:rPr>
              <a:t>han,oroc</a:t>
            </a:r>
            <a:r>
              <a:rPr lang="fr-FR" sz="4267" dirty="0">
                <a:solidFill>
                  <a:prstClr val="white"/>
                </a:solidFill>
                <a:latin typeface="CS Avva Shenouda" pitchFamily="34" charset="0"/>
              </a:rPr>
              <a:t> =a=l.</a:t>
            </a:r>
          </a:p>
        </p:txBody>
      </p:sp>
      <p:sp>
        <p:nvSpPr>
          <p:cNvPr id="7" name="Rectangle 6"/>
          <p:cNvSpPr/>
          <p:nvPr/>
        </p:nvSpPr>
        <p:spPr>
          <a:xfrm>
            <a:off x="448230" y="3959186"/>
            <a:ext cx="11312399" cy="1241237"/>
          </a:xfrm>
          <a:prstGeom prst="rect">
            <a:avLst/>
          </a:prstGeom>
        </p:spPr>
        <p:txBody>
          <a:bodyPr wrap="square">
            <a:spAutoFit/>
          </a:bodyPr>
          <a:lstStyle/>
          <a:p>
            <a:pPr algn="ctr" defTabSz="1219170"/>
            <a:r>
              <a:rPr lang="fr-FR" sz="3733" b="1" dirty="0">
                <a:solidFill>
                  <a:prstClr val="white"/>
                </a:solidFill>
                <a:latin typeface="Book Antiqua" pitchFamily="18" charset="0"/>
              </a:rPr>
              <a:t>Louez-le par la danse et le tambour</a:t>
            </a:r>
          </a:p>
          <a:p>
            <a:pPr algn="ctr" defTabSz="1219170"/>
            <a:r>
              <a:rPr lang="fr-FR" sz="3733" b="1" dirty="0">
                <a:solidFill>
                  <a:prstClr val="white"/>
                </a:solidFill>
                <a:latin typeface="Book Antiqua" pitchFamily="18" charset="0"/>
              </a:rPr>
              <a:t>Alléluia</a:t>
            </a:r>
          </a:p>
        </p:txBody>
      </p:sp>
      <p:sp>
        <p:nvSpPr>
          <p:cNvPr id="17" name="ZoneTexte 16">
            <a:extLst>
              <a:ext uri="{FF2B5EF4-FFF2-40B4-BE49-F238E27FC236}">
                <a16:creationId xmlns:a16="http://schemas.microsoft.com/office/drawing/2014/main" id="{85717035-715E-0BA2-A2C8-6AA6D9CE842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01D930A4-FBEC-0EBF-3AD7-34CB8C4A206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85520673"/>
      </p:ext>
    </p:extLst>
  </p:cSld>
  <p:clrMapOvr>
    <a:masterClrMapping/>
  </p:clrMapOvr>
</p:sld>
</file>

<file path=ppt/slides/slide92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D5662DF9-226E-0B06-84CF-D89023B84DC5}"/>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1883835E-130E-EC45-80E6-9BB0E864C3C1}"/>
              </a:ext>
            </a:extLst>
          </p:cNvPr>
          <p:cNvSpPr/>
          <p:nvPr/>
        </p:nvSpPr>
        <p:spPr>
          <a:xfrm>
            <a:off x="6672064" y="340593"/>
            <a:ext cx="5138936" cy="3046988"/>
          </a:xfrm>
          <a:prstGeom prst="rect">
            <a:avLst/>
          </a:prstGeom>
        </p:spPr>
        <p:txBody>
          <a:bodyPr wrap="square">
            <a:spAutoFit/>
          </a:bodyPr>
          <a:lstStyle/>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ﻳﻠﻴﻖ</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ﻹﻟﻬﻨﺎ</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اﻟﻤﺠﺪ</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واﻟﺘﺴﺒﻴﺢ</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ﺳﺒﺤﻮا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اﻟﺮب</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اﻟﻬﻨﺎ</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ﺑﺤﺴﻦ</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اﻟﻤﺰﻣﺎر</a:t>
            </a:r>
            <a:r>
              <a:rPr kumimoji="0" lang="fr-FR" sz="4800" b="0" i="0" u="none" strike="noStrike" kern="1200" cap="none" spc="0" normalizeH="0" baseline="0" noProof="0" dirty="0">
                <a:ln>
                  <a:noFill/>
                </a:ln>
                <a:solidFill>
                  <a:prstClr val="white"/>
                </a:solidFill>
                <a:effectLst/>
                <a:uLnTx/>
                <a:uFillTx/>
                <a:latin typeface="Calibri"/>
                <a:ea typeface="+mn-ea"/>
                <a:cs typeface="+mn-cs"/>
              </a:rPr>
              <a:t>.</a:t>
            </a:r>
          </a:p>
        </p:txBody>
      </p:sp>
      <p:sp>
        <p:nvSpPr>
          <p:cNvPr id="6" name="Rectangle 5">
            <a:extLst>
              <a:ext uri="{FF2B5EF4-FFF2-40B4-BE49-F238E27FC236}">
                <a16:creationId xmlns:a16="http://schemas.microsoft.com/office/drawing/2014/main" id="{62C7B142-18D9-CA57-95E6-E41C7834B9D9}"/>
              </a:ext>
            </a:extLst>
          </p:cNvPr>
          <p:cNvSpPr/>
          <p:nvPr/>
        </p:nvSpPr>
        <p:spPr>
          <a:xfrm>
            <a:off x="533400" y="332656"/>
            <a:ext cx="5994648" cy="2554545"/>
          </a:xfrm>
          <a:prstGeom prst="rect">
            <a:avLst/>
          </a:prstGeom>
        </p:spPr>
        <p:txBody>
          <a:bodyPr wrap="square">
            <a:spAutoFit/>
          </a:bodyPr>
          <a:lstStyle/>
          <a:p>
            <a:pPr marL="0" marR="0" lvl="0" indent="0" algn="just" defTabSz="914273" rtl="0" eaLnBrk="1" fontAlgn="auto" latinLnBrk="0" hangingPunct="1">
              <a:lnSpc>
                <a:spcPct val="100000"/>
              </a:lnSpc>
              <a:spcBef>
                <a:spcPts val="0"/>
              </a:spcBef>
              <a:spcAft>
                <a:spcPts val="0"/>
              </a:spcAft>
              <a:buClrTx/>
              <a:buSzTx/>
              <a:buFontTx/>
              <a:buNone/>
              <a:tabLst/>
              <a:defRPr/>
            </a:pP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Eferanaf</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mPennou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b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nje</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pi`wou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nem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pi`cmou</a:t>
            </a:r>
            <a:b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Pennou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je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nane</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ou'almoc</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7" name="Rectangle 6">
            <a:extLst>
              <a:ext uri="{FF2B5EF4-FFF2-40B4-BE49-F238E27FC236}">
                <a16:creationId xmlns:a16="http://schemas.microsoft.com/office/drawing/2014/main" id="{4A9438CF-A1C1-AC1E-489B-83416C1B8619}"/>
              </a:ext>
            </a:extLst>
          </p:cNvPr>
          <p:cNvSpPr/>
          <p:nvPr/>
        </p:nvSpPr>
        <p:spPr>
          <a:xfrm>
            <a:off x="2863772" y="3959188"/>
            <a:ext cx="6408712" cy="2308324"/>
          </a:xfrm>
          <a:prstGeom prst="rect">
            <a:avLst/>
          </a:prstGeom>
        </p:spPr>
        <p:txBody>
          <a:bodyPr wrap="squar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prstClr val="white"/>
                </a:solidFill>
                <a:effectLst/>
                <a:uLnTx/>
                <a:uFillTx/>
                <a:latin typeface="Book Antiqua" pitchFamily="18" charset="0"/>
                <a:ea typeface="+mn-ea"/>
                <a:cs typeface="+mn-cs"/>
              </a:rPr>
              <a:t>La gloire et la louange conviennent à notre Dieu.</a:t>
            </a: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prstClr val="white"/>
                </a:solidFill>
                <a:effectLst/>
                <a:uLnTx/>
                <a:uFillTx/>
                <a:latin typeface="Book Antiqua" pitchFamily="18" charset="0"/>
                <a:ea typeface="+mn-ea"/>
                <a:cs typeface="+mn-cs"/>
              </a:rPr>
              <a:t>Louez le Seigneur notre Dieu </a:t>
            </a: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prstClr val="white"/>
                </a:solidFill>
                <a:effectLst/>
                <a:uLnTx/>
                <a:uFillTx/>
                <a:latin typeface="Book Antiqua" pitchFamily="18" charset="0"/>
                <a:ea typeface="+mn-ea"/>
                <a:cs typeface="+mn-cs"/>
              </a:rPr>
              <a:t>par des psaumes joyeux.</a:t>
            </a:r>
          </a:p>
        </p:txBody>
      </p:sp>
      <p:sp>
        <p:nvSpPr>
          <p:cNvPr id="2" name="ZoneTexte 1">
            <a:extLst>
              <a:ext uri="{FF2B5EF4-FFF2-40B4-BE49-F238E27FC236}">
                <a16:creationId xmlns:a16="http://schemas.microsoft.com/office/drawing/2014/main" id="{C515C835-8E14-F6C5-BB44-940F810960D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44A1E5F7-D819-11CD-A38E-2E92C976F79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85992128"/>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771702853"/>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785474">
                  <a:extLst>
                    <a:ext uri="{9D8B030D-6E8A-4147-A177-3AD203B41FA5}">
                      <a16:colId xmlns:a16="http://schemas.microsoft.com/office/drawing/2014/main" val="20000"/>
                    </a:ext>
                  </a:extLst>
                </a:gridCol>
                <a:gridCol w="4461682">
                  <a:extLst>
                    <a:ext uri="{9D8B030D-6E8A-4147-A177-3AD203B41FA5}">
                      <a16:colId xmlns:a16="http://schemas.microsoft.com/office/drawing/2014/main" val="20001"/>
                    </a:ext>
                  </a:extLst>
                </a:gridCol>
              </a:tblGrid>
              <a:tr h="3024336">
                <a:tc>
                  <a:txBody>
                    <a:bodyPr/>
                    <a:lstStyle/>
                    <a:p>
                      <a:r>
                        <a:rPr lang="fr-FR" sz="3200" b="1" kern="1200" dirty="0">
                          <a:solidFill>
                            <a:prstClr val="white"/>
                          </a:solidFill>
                          <a:latin typeface="Book Antiqua" pitchFamily="18" charset="0"/>
                          <a:ea typeface="+mn-ea"/>
                          <a:cs typeface="+mn-cs"/>
                        </a:rPr>
                        <a:t>48. Et préserve, ô Dieu puissant</a:t>
                      </a:r>
                    </a:p>
                    <a:p>
                      <a:r>
                        <a:rPr lang="fr-FR" sz="3200" b="1" kern="1200" dirty="0">
                          <a:solidFill>
                            <a:prstClr val="white"/>
                          </a:solidFill>
                          <a:latin typeface="Book Antiqua" pitchFamily="18" charset="0"/>
                          <a:ea typeface="+mn-ea"/>
                          <a:cs typeface="+mn-cs"/>
                        </a:rPr>
                        <a:t>Ceux que j’aime, tout le temps</a:t>
                      </a:r>
                    </a:p>
                    <a:p>
                      <a:r>
                        <a:rPr lang="fr-FR" sz="3200" b="1" kern="1200" dirty="0">
                          <a:solidFill>
                            <a:prstClr val="white"/>
                          </a:solidFill>
                          <a:latin typeface="Book Antiqua" pitchFamily="18" charset="0"/>
                          <a:ea typeface="+mn-ea"/>
                          <a:cs typeface="+mn-cs"/>
                        </a:rPr>
                        <a:t>Les présents et les absents</a:t>
                      </a:r>
                    </a:p>
                    <a:p>
                      <a:pPr algn="l"/>
                      <a:r>
                        <a:rPr lang="fr-FR" sz="3200" b="1" kern="1200" dirty="0">
                          <a:solidFill>
                            <a:prstClr val="white"/>
                          </a:solidFill>
                          <a:latin typeface="Book Antiqua" pitchFamily="18" charset="0"/>
                          <a:ea typeface="+mn-ea"/>
                          <a:cs typeface="+mn-cs"/>
                        </a:rPr>
                        <a:t>Amen Alléluia</a:t>
                      </a:r>
                    </a:p>
                  </a:txBody>
                  <a:tcPr/>
                </a:tc>
                <a:tc>
                  <a:txBody>
                    <a:bodyPr/>
                    <a:lstStyle/>
                    <a:p>
                      <a:pPr algn="r" rtl="1"/>
                      <a:r>
                        <a:rPr lang="ar-EG" sz="4000" b="0" kern="1200" dirty="0">
                          <a:solidFill>
                            <a:prstClr val="white"/>
                          </a:solidFill>
                          <a:latin typeface="+mn-lt"/>
                          <a:ea typeface="+mn-ea"/>
                          <a:cs typeface="+mn-cs"/>
                        </a:rPr>
                        <a:t>واحفظ يارب الأرباب</a:t>
                      </a:r>
                    </a:p>
                    <a:p>
                      <a:pPr algn="r" rtl="1"/>
                      <a:r>
                        <a:rPr lang="ar-EG" sz="4000" b="0" kern="1200" dirty="0">
                          <a:solidFill>
                            <a:prstClr val="white"/>
                          </a:solidFill>
                          <a:latin typeface="+mn-lt"/>
                          <a:ea typeface="+mn-ea"/>
                          <a:cs typeface="+mn-cs"/>
                        </a:rPr>
                        <a:t>سائر كل الأحباب</a:t>
                      </a:r>
                    </a:p>
                    <a:p>
                      <a:pPr algn="r" rtl="1"/>
                      <a:r>
                        <a:rPr lang="ar-EG" sz="4000" b="0" kern="1200" dirty="0">
                          <a:solidFill>
                            <a:prstClr val="white"/>
                          </a:solidFill>
                          <a:latin typeface="+mn-lt"/>
                          <a:ea typeface="+mn-ea"/>
                          <a:cs typeface="+mn-cs"/>
                        </a:rPr>
                        <a:t>الحضار والغياب</a:t>
                      </a:r>
                    </a:p>
                    <a:p>
                      <a:pPr algn="r" rtl="1"/>
                      <a:r>
                        <a:rPr lang="ar-EG" sz="4000" b="0" kern="1200" dirty="0">
                          <a:solidFill>
                            <a:prstClr val="white"/>
                          </a:solidFill>
                          <a:latin typeface="+mn-lt"/>
                          <a:ea typeface="+mn-ea"/>
                          <a:cs typeface="+mn-cs"/>
                        </a:rPr>
                        <a:t>آمين الليلويا</a:t>
                      </a:r>
                    </a:p>
                    <a:p>
                      <a:endParaRPr lang="fr-FR" sz="2400" dirty="0"/>
                    </a:p>
                  </a:txBody>
                  <a:tcPr/>
                </a:tc>
                <a:extLst>
                  <a:ext uri="{0D108BD9-81ED-4DB2-BD59-A6C34878D82A}">
                    <a16:rowId xmlns:a16="http://schemas.microsoft.com/office/drawing/2014/main" val="10000"/>
                  </a:ext>
                </a:extLst>
              </a:tr>
              <a:tr h="2844316">
                <a:tc>
                  <a:txBody>
                    <a:bodyPr/>
                    <a:lstStyle/>
                    <a:p>
                      <a:pPr algn="l"/>
                      <a:r>
                        <a:rPr lang="fr-FR" sz="3200" b="1" kern="1200" dirty="0">
                          <a:solidFill>
                            <a:prstClr val="white"/>
                          </a:solidFill>
                          <a:latin typeface="Book Antiqua" pitchFamily="18" charset="0"/>
                          <a:ea typeface="+mn-ea"/>
                          <a:cs typeface="+mn-cs"/>
                        </a:rPr>
                        <a:t>49. Oui préserve le lecteur, </a:t>
                      </a:r>
                    </a:p>
                    <a:p>
                      <a:pPr algn="l"/>
                      <a:r>
                        <a:rPr lang="fr-FR" sz="3200" b="1" kern="1200" dirty="0">
                          <a:solidFill>
                            <a:prstClr val="white"/>
                          </a:solidFill>
                          <a:latin typeface="Book Antiqua" pitchFamily="18" charset="0"/>
                          <a:ea typeface="+mn-ea"/>
                          <a:cs typeface="+mn-cs"/>
                        </a:rPr>
                        <a:t>Qui explique à tous les cœurs,  </a:t>
                      </a:r>
                    </a:p>
                    <a:p>
                      <a:pPr algn="l"/>
                      <a:r>
                        <a:rPr lang="fr-FR" sz="3200" b="1" kern="1200" dirty="0">
                          <a:solidFill>
                            <a:prstClr val="white"/>
                          </a:solidFill>
                          <a:latin typeface="Book Antiqua" pitchFamily="18" charset="0"/>
                          <a:ea typeface="+mn-ea"/>
                          <a:cs typeface="+mn-cs"/>
                        </a:rPr>
                        <a:t>Et pratique avec ardeur</a:t>
                      </a:r>
                    </a:p>
                    <a:p>
                      <a:r>
                        <a:rPr lang="fr-FR" sz="3200" b="1" kern="1200" dirty="0">
                          <a:solidFill>
                            <a:prstClr val="white"/>
                          </a:solidFill>
                          <a:latin typeface="Book Antiqua" pitchFamily="18" charset="0"/>
                          <a:ea typeface="+mn-ea"/>
                          <a:cs typeface="+mn-cs"/>
                        </a:rPr>
                        <a:t>Amen Alléluia</a:t>
                      </a:r>
                    </a:p>
                    <a:p>
                      <a:endParaRPr lang="fr-FR" sz="4000" b="1" kern="1200" dirty="0">
                        <a:solidFill>
                          <a:prstClr val="white"/>
                        </a:solidFill>
                        <a:latin typeface="Book Antiqua" pitchFamily="18" charset="0"/>
                        <a:ea typeface="+mn-ea"/>
                        <a:cs typeface="+mn-cs"/>
                      </a:endParaRPr>
                    </a:p>
                  </a:txBody>
                  <a:tcPr/>
                </a:tc>
                <a:tc>
                  <a:txBody>
                    <a:bodyPr/>
                    <a:lstStyle/>
                    <a:p>
                      <a:pPr algn="just" rtl="1"/>
                      <a:r>
                        <a:rPr lang="ar-EG" sz="4000" b="0" kern="1200" dirty="0">
                          <a:solidFill>
                            <a:prstClr val="white"/>
                          </a:solidFill>
                          <a:latin typeface="+mn-lt"/>
                          <a:ea typeface="+mn-ea"/>
                          <a:cs typeface="+mn-cs"/>
                        </a:rPr>
                        <a:t>+ وأحفظ قاريها </a:t>
                      </a:r>
                    </a:p>
                    <a:p>
                      <a:pPr algn="just" rtl="1"/>
                      <a:r>
                        <a:rPr lang="ar-EG" sz="4000" b="0" kern="1200" dirty="0">
                          <a:solidFill>
                            <a:prstClr val="white"/>
                          </a:solidFill>
                          <a:latin typeface="+mn-lt"/>
                          <a:ea typeface="+mn-ea"/>
                          <a:cs typeface="+mn-cs"/>
                        </a:rPr>
                        <a:t>والشارح لمعانيها</a:t>
                      </a:r>
                    </a:p>
                    <a:p>
                      <a:pPr algn="just" rtl="1"/>
                      <a:r>
                        <a:rPr lang="ar-EG" sz="4000" b="0" kern="1200" dirty="0">
                          <a:solidFill>
                            <a:prstClr val="white"/>
                          </a:solidFill>
                          <a:latin typeface="+mn-lt"/>
                          <a:ea typeface="+mn-ea"/>
                          <a:cs typeface="+mn-cs"/>
                        </a:rPr>
                        <a:t>والعامل بما فيها</a:t>
                      </a:r>
                    </a:p>
                    <a:p>
                      <a:pPr algn="r" rtl="1"/>
                      <a:r>
                        <a:rPr lang="ar-EG" sz="4000" b="0" kern="1200" dirty="0">
                          <a:solidFill>
                            <a:prstClr val="white"/>
                          </a:solidFill>
                          <a:latin typeface="+mn-lt"/>
                          <a:ea typeface="+mn-ea"/>
                          <a:cs typeface="+mn-cs"/>
                        </a:rPr>
                        <a:t>آمين </a:t>
                      </a:r>
                      <a:r>
                        <a:rPr lang="ar-EG" sz="4000" b="0" kern="1200" dirty="0" err="1">
                          <a:solidFill>
                            <a:prstClr val="white"/>
                          </a:solidFill>
                          <a:latin typeface="+mn-lt"/>
                          <a:ea typeface="+mn-ea"/>
                          <a:cs typeface="+mn-cs"/>
                        </a:rPr>
                        <a:t>الليلويا</a:t>
                      </a:r>
                      <a:endParaRPr lang="ar-EG" sz="40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6" name="Rectangle 5">
            <a:hlinkClick r:id="rId2" action="ppaction://hlinksldjump"/>
          </p:cNvPr>
          <p:cNvSpPr/>
          <p:nvPr/>
        </p:nvSpPr>
        <p:spPr>
          <a:xfrm>
            <a:off x="9400099" y="5943600"/>
            <a:ext cx="2304257" cy="41034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b="1" dirty="0" err="1">
                <a:solidFill>
                  <a:prstClr val="white"/>
                </a:solidFill>
                <a:latin typeface="Book Antiqua" pitchFamily="18" charset="0"/>
              </a:rPr>
              <a:t>Psalie</a:t>
            </a:r>
            <a:r>
              <a:rPr lang="fr-FR" sz="1600" b="1" dirty="0">
                <a:solidFill>
                  <a:prstClr val="white"/>
                </a:solidFill>
                <a:latin typeface="Book Antiqua" pitchFamily="18" charset="0"/>
              </a:rPr>
              <a:t> pour le 1er</a:t>
            </a:r>
            <a:r>
              <a:rPr lang="fr-FR" sz="1100" dirty="0"/>
              <a:t> </a:t>
            </a:r>
            <a:r>
              <a:rPr lang="fr-FR" sz="1600" b="1" dirty="0" err="1">
                <a:solidFill>
                  <a:prstClr val="white"/>
                </a:solidFill>
                <a:latin typeface="Book Antiqua" pitchFamily="18" charset="0"/>
              </a:rPr>
              <a:t>Hos</a:t>
            </a:r>
            <a:endParaRPr lang="fr-FR" sz="1600" b="1" dirty="0">
              <a:solidFill>
                <a:prstClr val="white"/>
              </a:solidFill>
              <a:latin typeface="Book Antiqua" pitchFamily="18" charset="0"/>
            </a:endParaRPr>
          </a:p>
        </p:txBody>
      </p:sp>
      <p:sp>
        <p:nvSpPr>
          <p:cNvPr id="5" name="ZoneTexte 4">
            <a:extLst>
              <a:ext uri="{FF2B5EF4-FFF2-40B4-BE49-F238E27FC236}">
                <a16:creationId xmlns:a16="http://schemas.microsoft.com/office/drawing/2014/main" id="{EEFB95DC-A304-2D64-2663-39D9A1D5F84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`o :</a:t>
            </a:r>
            <a:r>
              <a:rPr lang="fr-FR" sz="1600" dirty="0" err="1">
                <a:solidFill>
                  <a:prstClr val="white"/>
                </a:solidFill>
                <a:latin typeface="CS Avva Shenouda" pitchFamily="34" charset="0"/>
              </a:rPr>
              <a:t>eoc</a:t>
            </a:r>
            <a:endParaRPr lang="fr-FR" sz="1600" dirty="0">
              <a:solidFill>
                <a:prstClr val="white"/>
              </a:solidFill>
              <a:latin typeface="CS Avva Shenouda" pitchFamily="34" charset="0"/>
            </a:endParaRPr>
          </a:p>
        </p:txBody>
      </p:sp>
      <p:sp>
        <p:nvSpPr>
          <p:cNvPr id="7" name="ZoneTexte 6">
            <a:hlinkClick r:id="rId3" action="ppaction://hlinksldjump"/>
            <a:extLst>
              <a:ext uri="{FF2B5EF4-FFF2-40B4-BE49-F238E27FC236}">
                <a16:creationId xmlns:a16="http://schemas.microsoft.com/office/drawing/2014/main" id="{06BBF699-D4C9-7478-A975-6A75510D61E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85740310"/>
      </p:ext>
    </p:extLst>
  </p:cSld>
  <p:clrMapOvr>
    <a:masterClrMapping/>
  </p:clrMapOvr>
</p:sld>
</file>

<file path=ppt/slides/slide9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1569660"/>
          </a:xfrm>
          <a:prstGeom prst="rect">
            <a:avLst/>
          </a:prstGeom>
        </p:spPr>
        <p:txBody>
          <a:bodyPr wrap="square">
            <a:spAutoFit/>
          </a:bodyPr>
          <a:lstStyle/>
          <a:p>
            <a:pPr algn="just" defTabSz="1219170" rtl="1"/>
            <a:r>
              <a:rPr lang="ar-EG" sz="4800" dirty="0" err="1">
                <a:solidFill>
                  <a:prstClr val="white"/>
                </a:solidFill>
                <a:latin typeface="Calibri"/>
                <a:cs typeface="Arial" panose="020B0604020202020204" pitchFamily="34" charset="0"/>
              </a:rPr>
              <a:t>سبحوه</a:t>
            </a:r>
            <a:r>
              <a:rPr lang="ar-EG" sz="4800" dirty="0">
                <a:solidFill>
                  <a:prstClr val="white"/>
                </a:solidFill>
                <a:latin typeface="Calibri"/>
                <a:cs typeface="Arial" panose="020B0604020202020204" pitchFamily="34" charset="0"/>
              </a:rPr>
              <a:t> بأوتار وأرغن. </a:t>
            </a:r>
            <a:r>
              <a:rPr lang="ar-EG" sz="4800" dirty="0" err="1">
                <a:solidFill>
                  <a:prstClr val="white"/>
                </a:solidFill>
                <a:latin typeface="Calibri"/>
                <a:cs typeface="Arial" panose="020B0604020202020204" pitchFamily="34" charset="0"/>
              </a:rPr>
              <a:t>هلليلويا</a:t>
            </a:r>
            <a:endParaRPr lang="fr-FR" sz="4800" dirty="0">
              <a:solidFill>
                <a:prstClr val="white"/>
              </a:solidFill>
              <a:latin typeface="Calibri"/>
            </a:endParaRPr>
          </a:p>
        </p:txBody>
      </p:sp>
      <p:sp>
        <p:nvSpPr>
          <p:cNvPr id="6" name="Rectangle 5"/>
          <p:cNvSpPr/>
          <p:nvPr/>
        </p:nvSpPr>
        <p:spPr>
          <a:xfrm>
            <a:off x="431371" y="332656"/>
            <a:ext cx="6096677" cy="1405641"/>
          </a:xfrm>
          <a:prstGeom prst="rect">
            <a:avLst/>
          </a:prstGeom>
        </p:spPr>
        <p:txBody>
          <a:bodyPr wrap="square">
            <a:spAutoFit/>
          </a:bodyPr>
          <a:lstStyle/>
          <a:p>
            <a:pPr algn="just" defTabSz="1219170"/>
            <a:r>
              <a:rPr lang="en-US" sz="4267">
                <a:solidFill>
                  <a:prstClr val="white"/>
                </a:solidFill>
                <a:latin typeface="CS Avva Shenouda" pitchFamily="34" charset="0"/>
              </a:rPr>
              <a:t>`</a:t>
            </a:r>
            <a:r>
              <a:rPr lang="pt-BR" sz="4267">
                <a:solidFill>
                  <a:prstClr val="white"/>
                </a:solidFill>
                <a:latin typeface="CS Avva Shenouda" pitchFamily="34" charset="0"/>
              </a:rPr>
              <a:t>Cmou </a:t>
            </a:r>
            <a:r>
              <a:rPr lang="pt-BR" sz="4267" dirty="0">
                <a:solidFill>
                  <a:prstClr val="white"/>
                </a:solidFill>
                <a:latin typeface="CS Avva Shenouda" pitchFamily="34" charset="0"/>
              </a:rPr>
              <a:t>`erof qen hankap nem ouorganon =a=l.</a:t>
            </a:r>
            <a:endParaRPr lang="fr-FR" sz="4267" dirty="0">
              <a:solidFill>
                <a:prstClr val="white"/>
              </a:solidFill>
              <a:latin typeface="CS Avva Shenouda" pitchFamily="34" charset="0"/>
            </a:endParaRPr>
          </a:p>
        </p:txBody>
      </p:sp>
      <p:sp>
        <p:nvSpPr>
          <p:cNvPr id="7" name="Rectangle 6"/>
          <p:cNvSpPr/>
          <p:nvPr/>
        </p:nvSpPr>
        <p:spPr>
          <a:xfrm>
            <a:off x="448230" y="3959186"/>
            <a:ext cx="11312399" cy="1241237"/>
          </a:xfrm>
          <a:prstGeom prst="rect">
            <a:avLst/>
          </a:prstGeom>
        </p:spPr>
        <p:txBody>
          <a:bodyPr wrap="square">
            <a:spAutoFit/>
          </a:bodyPr>
          <a:lstStyle/>
          <a:p>
            <a:pPr algn="ctr" defTabSz="1219170"/>
            <a:r>
              <a:rPr lang="fr-FR" sz="3733" b="1" dirty="0">
                <a:solidFill>
                  <a:prstClr val="white"/>
                </a:solidFill>
                <a:latin typeface="Book Antiqua" pitchFamily="18" charset="0"/>
              </a:rPr>
              <a:t>Louez-le par les cordes et les flûtes</a:t>
            </a:r>
          </a:p>
          <a:p>
            <a:pPr algn="ctr" defTabSz="1219170"/>
            <a:r>
              <a:rPr lang="fr-FR" sz="3733" b="1" dirty="0">
                <a:solidFill>
                  <a:prstClr val="white"/>
                </a:solidFill>
                <a:latin typeface="Book Antiqua" pitchFamily="18" charset="0"/>
              </a:rPr>
              <a:t>Alléluia</a:t>
            </a:r>
          </a:p>
        </p:txBody>
      </p:sp>
      <p:sp>
        <p:nvSpPr>
          <p:cNvPr id="17" name="ZoneTexte 16">
            <a:extLst>
              <a:ext uri="{FF2B5EF4-FFF2-40B4-BE49-F238E27FC236}">
                <a16:creationId xmlns:a16="http://schemas.microsoft.com/office/drawing/2014/main" id="{62CE60A2-73AF-FC58-53EB-127C4D6F194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DBDA63C4-2DA0-6552-E3AC-7C0FD5666C1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5508699"/>
      </p:ext>
    </p:extLst>
  </p:cSld>
  <p:clrMapOvr>
    <a:masterClrMapping/>
  </p:clrMapOvr>
</p:sld>
</file>

<file path=ppt/slides/slide9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B3C8E80E-6818-8A4B-7FEF-3CC3DAE73BC2}"/>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1B498705-D1BA-F826-2807-18E1FF004A7E}"/>
              </a:ext>
            </a:extLst>
          </p:cNvPr>
          <p:cNvSpPr/>
          <p:nvPr/>
        </p:nvSpPr>
        <p:spPr>
          <a:xfrm>
            <a:off x="6672064" y="340593"/>
            <a:ext cx="5138936" cy="3046988"/>
          </a:xfrm>
          <a:prstGeom prst="rect">
            <a:avLst/>
          </a:prstGeom>
        </p:spPr>
        <p:txBody>
          <a:bodyPr wrap="square">
            <a:spAutoFit/>
          </a:bodyPr>
          <a:lstStyle/>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ﻳﻠﻴﻖ</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ﻹﻟﻬﻨﺎ</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اﻟﻤﺠﺪ</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واﻟﺘﺴﺒﻴﺢ</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ﺳﺒﺤﻮا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اﻟﺮب</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اﻟﻬﻨﺎ</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ﺑﺤﺴﻦ</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اﻟﻤﺰﻣﺎر</a:t>
            </a:r>
            <a:r>
              <a:rPr kumimoji="0" lang="fr-FR" sz="4800" b="0" i="0" u="none" strike="noStrike" kern="1200" cap="none" spc="0" normalizeH="0" baseline="0" noProof="0" dirty="0">
                <a:ln>
                  <a:noFill/>
                </a:ln>
                <a:solidFill>
                  <a:prstClr val="white"/>
                </a:solidFill>
                <a:effectLst/>
                <a:uLnTx/>
                <a:uFillTx/>
                <a:latin typeface="Calibri"/>
                <a:ea typeface="+mn-ea"/>
                <a:cs typeface="+mn-cs"/>
              </a:rPr>
              <a:t>.</a:t>
            </a:r>
          </a:p>
        </p:txBody>
      </p:sp>
      <p:sp>
        <p:nvSpPr>
          <p:cNvPr id="6" name="Rectangle 5">
            <a:extLst>
              <a:ext uri="{FF2B5EF4-FFF2-40B4-BE49-F238E27FC236}">
                <a16:creationId xmlns:a16="http://schemas.microsoft.com/office/drawing/2014/main" id="{5CF6454B-E1DC-EBBD-7B02-09EF52B1784E}"/>
              </a:ext>
            </a:extLst>
          </p:cNvPr>
          <p:cNvSpPr/>
          <p:nvPr/>
        </p:nvSpPr>
        <p:spPr>
          <a:xfrm>
            <a:off x="533400" y="332656"/>
            <a:ext cx="5994648" cy="2554545"/>
          </a:xfrm>
          <a:prstGeom prst="rect">
            <a:avLst/>
          </a:prstGeom>
        </p:spPr>
        <p:txBody>
          <a:bodyPr wrap="square">
            <a:spAutoFit/>
          </a:bodyPr>
          <a:lstStyle/>
          <a:p>
            <a:pPr marL="0" marR="0" lvl="0" indent="0" algn="just" defTabSz="914273" rtl="0" eaLnBrk="1" fontAlgn="auto" latinLnBrk="0" hangingPunct="1">
              <a:lnSpc>
                <a:spcPct val="100000"/>
              </a:lnSpc>
              <a:spcBef>
                <a:spcPts val="0"/>
              </a:spcBef>
              <a:spcAft>
                <a:spcPts val="0"/>
              </a:spcAft>
              <a:buClrTx/>
              <a:buSzTx/>
              <a:buFontTx/>
              <a:buNone/>
              <a:tabLst/>
              <a:defRPr/>
            </a:pP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Eferanaf</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mPennou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b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nje</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pi`wou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nem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pi`cmou</a:t>
            </a:r>
            <a:b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Pennou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je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nane</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ou'almoc</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7" name="Rectangle 6">
            <a:extLst>
              <a:ext uri="{FF2B5EF4-FFF2-40B4-BE49-F238E27FC236}">
                <a16:creationId xmlns:a16="http://schemas.microsoft.com/office/drawing/2014/main" id="{1FF963B4-1423-EC62-C788-29D2A9814CD4}"/>
              </a:ext>
            </a:extLst>
          </p:cNvPr>
          <p:cNvSpPr/>
          <p:nvPr/>
        </p:nvSpPr>
        <p:spPr>
          <a:xfrm>
            <a:off x="2863772" y="3959188"/>
            <a:ext cx="6408712" cy="2308324"/>
          </a:xfrm>
          <a:prstGeom prst="rect">
            <a:avLst/>
          </a:prstGeom>
        </p:spPr>
        <p:txBody>
          <a:bodyPr wrap="squar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prstClr val="white"/>
                </a:solidFill>
                <a:effectLst/>
                <a:uLnTx/>
                <a:uFillTx/>
                <a:latin typeface="Book Antiqua" pitchFamily="18" charset="0"/>
                <a:ea typeface="+mn-ea"/>
                <a:cs typeface="+mn-cs"/>
              </a:rPr>
              <a:t>La gloire et la louange conviennent à notre Dieu.</a:t>
            </a: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prstClr val="white"/>
                </a:solidFill>
                <a:effectLst/>
                <a:uLnTx/>
                <a:uFillTx/>
                <a:latin typeface="Book Antiqua" pitchFamily="18" charset="0"/>
                <a:ea typeface="+mn-ea"/>
                <a:cs typeface="+mn-cs"/>
              </a:rPr>
              <a:t>Louez le Seigneur notre Dieu </a:t>
            </a: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prstClr val="white"/>
                </a:solidFill>
                <a:effectLst/>
                <a:uLnTx/>
                <a:uFillTx/>
                <a:latin typeface="Book Antiqua" pitchFamily="18" charset="0"/>
                <a:ea typeface="+mn-ea"/>
                <a:cs typeface="+mn-cs"/>
              </a:rPr>
              <a:t>par des psaumes joyeux.</a:t>
            </a:r>
          </a:p>
        </p:txBody>
      </p:sp>
      <p:sp>
        <p:nvSpPr>
          <p:cNvPr id="2" name="ZoneTexte 1">
            <a:extLst>
              <a:ext uri="{FF2B5EF4-FFF2-40B4-BE49-F238E27FC236}">
                <a16:creationId xmlns:a16="http://schemas.microsoft.com/office/drawing/2014/main" id="{9EEA9A8E-6B39-9CAB-C2B2-9A1E7FE519E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3AC62208-77A9-580F-871F-95C9BEB1E85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17931127"/>
      </p:ext>
    </p:extLst>
  </p:cSld>
  <p:clrMapOvr>
    <a:masterClrMapping/>
  </p:clrMapOvr>
</p:sld>
</file>

<file path=ppt/slides/slide93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1569660"/>
          </a:xfrm>
          <a:prstGeom prst="rect">
            <a:avLst/>
          </a:prstGeom>
        </p:spPr>
        <p:txBody>
          <a:bodyPr wrap="square">
            <a:spAutoFit/>
          </a:bodyPr>
          <a:lstStyle/>
          <a:p>
            <a:pPr algn="just" defTabSz="1219170" rtl="1"/>
            <a:r>
              <a:rPr lang="ar-EG" sz="4800" dirty="0" err="1">
                <a:solidFill>
                  <a:prstClr val="white"/>
                </a:solidFill>
                <a:latin typeface="Calibri"/>
                <a:cs typeface="Arial" panose="020B0604020202020204" pitchFamily="34" charset="0"/>
              </a:rPr>
              <a:t>سبحوه</a:t>
            </a:r>
            <a:r>
              <a:rPr lang="ar-EG" sz="4800" dirty="0">
                <a:solidFill>
                  <a:prstClr val="white"/>
                </a:solidFill>
                <a:latin typeface="Calibri"/>
                <a:cs typeface="Arial" panose="020B0604020202020204" pitchFamily="34" charset="0"/>
              </a:rPr>
              <a:t> بصنوج حسنة الصوت. </a:t>
            </a:r>
            <a:r>
              <a:rPr lang="ar-EG" sz="4800" dirty="0" err="1">
                <a:solidFill>
                  <a:prstClr val="white"/>
                </a:solidFill>
                <a:latin typeface="Calibri"/>
                <a:cs typeface="Arial" panose="020B0604020202020204" pitchFamily="34" charset="0"/>
              </a:rPr>
              <a:t>هلليلويا</a:t>
            </a:r>
            <a:endParaRPr lang="fr-FR" sz="4800" dirty="0">
              <a:solidFill>
                <a:prstClr val="white"/>
              </a:solidFill>
              <a:latin typeface="Calibri"/>
            </a:endParaRPr>
          </a:p>
        </p:txBody>
      </p:sp>
      <p:sp>
        <p:nvSpPr>
          <p:cNvPr id="6" name="Rectangle 5"/>
          <p:cNvSpPr/>
          <p:nvPr/>
        </p:nvSpPr>
        <p:spPr>
          <a:xfrm>
            <a:off x="431371" y="332656"/>
            <a:ext cx="6096677" cy="2062296"/>
          </a:xfrm>
          <a:prstGeom prst="rect">
            <a:avLst/>
          </a:prstGeom>
        </p:spPr>
        <p:txBody>
          <a:bodyPr wrap="square">
            <a:spAutoFit/>
          </a:bodyPr>
          <a:lstStyle/>
          <a:p>
            <a:pPr algn="just" defTabSz="1219170"/>
            <a:r>
              <a:rPr lang="fr-FR" sz="4267">
                <a:solidFill>
                  <a:prstClr val="white"/>
                </a:solidFill>
                <a:latin typeface="CS Avva Shenouda" pitchFamily="34" charset="0"/>
              </a:rPr>
              <a:t>¿ `Cmou </a:t>
            </a:r>
            <a:r>
              <a:rPr lang="fr-FR" sz="4267" dirty="0">
                <a:solidFill>
                  <a:prstClr val="white"/>
                </a:solidFill>
                <a:latin typeface="CS Avva Shenouda" pitchFamily="34" charset="0"/>
              </a:rPr>
              <a:t>`</a:t>
            </a:r>
            <a:r>
              <a:rPr lang="fr-FR" sz="4267" dirty="0" err="1">
                <a:solidFill>
                  <a:prstClr val="white"/>
                </a:solidFill>
                <a:latin typeface="CS Avva Shenouda" pitchFamily="34" charset="0"/>
              </a:rPr>
              <a:t>erof</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qen</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hankumbalon</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enece</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tou`cmy</a:t>
            </a:r>
            <a:r>
              <a:rPr lang="fr-FR" sz="4267" dirty="0">
                <a:solidFill>
                  <a:prstClr val="white"/>
                </a:solidFill>
                <a:latin typeface="CS Avva Shenouda" pitchFamily="34" charset="0"/>
              </a:rPr>
              <a:t> =a=l.</a:t>
            </a:r>
          </a:p>
        </p:txBody>
      </p:sp>
      <p:sp>
        <p:nvSpPr>
          <p:cNvPr id="7" name="Rectangle 6"/>
          <p:cNvSpPr/>
          <p:nvPr/>
        </p:nvSpPr>
        <p:spPr>
          <a:xfrm>
            <a:off x="448230" y="3959186"/>
            <a:ext cx="11312399" cy="1241237"/>
          </a:xfrm>
          <a:prstGeom prst="rect">
            <a:avLst/>
          </a:prstGeom>
        </p:spPr>
        <p:txBody>
          <a:bodyPr wrap="square">
            <a:spAutoFit/>
          </a:bodyPr>
          <a:lstStyle/>
          <a:p>
            <a:pPr algn="ctr" defTabSz="1219170"/>
            <a:r>
              <a:rPr lang="fr-FR" sz="3733" b="1" dirty="0">
                <a:solidFill>
                  <a:prstClr val="white"/>
                </a:solidFill>
                <a:latin typeface="Book Antiqua" pitchFamily="18" charset="0"/>
              </a:rPr>
              <a:t>Louez-le par les cymbales sonores</a:t>
            </a:r>
          </a:p>
          <a:p>
            <a:pPr algn="ctr" defTabSz="1219170"/>
            <a:r>
              <a:rPr lang="fr-FR" sz="3733" b="1" dirty="0">
                <a:solidFill>
                  <a:prstClr val="white"/>
                </a:solidFill>
                <a:latin typeface="Book Antiqua" pitchFamily="18" charset="0"/>
              </a:rPr>
              <a:t>Alléluia</a:t>
            </a:r>
          </a:p>
        </p:txBody>
      </p:sp>
      <p:sp>
        <p:nvSpPr>
          <p:cNvPr id="17" name="ZoneTexte 16">
            <a:extLst>
              <a:ext uri="{FF2B5EF4-FFF2-40B4-BE49-F238E27FC236}">
                <a16:creationId xmlns:a16="http://schemas.microsoft.com/office/drawing/2014/main" id="{7073A14E-2F52-5192-8414-5BEA2E5DFAE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39E006CC-232B-8625-F049-43E6B33E4E3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79946017"/>
      </p:ext>
    </p:extLst>
  </p:cSld>
  <p:clrMapOvr>
    <a:masterClrMapping/>
  </p:clrMapOvr>
</p:sld>
</file>

<file path=ppt/slides/slide9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E8789465-09A0-732C-6979-AE33056616AF}"/>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DA8C9032-48A6-2306-A2FB-5F437D260DE1}"/>
              </a:ext>
            </a:extLst>
          </p:cNvPr>
          <p:cNvSpPr/>
          <p:nvPr/>
        </p:nvSpPr>
        <p:spPr>
          <a:xfrm>
            <a:off x="6672064" y="340593"/>
            <a:ext cx="5138936" cy="3046988"/>
          </a:xfrm>
          <a:prstGeom prst="rect">
            <a:avLst/>
          </a:prstGeom>
        </p:spPr>
        <p:txBody>
          <a:bodyPr wrap="square">
            <a:spAutoFit/>
          </a:bodyPr>
          <a:lstStyle/>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ﻳﻠﻴﻖ</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ﻹﻟﻬﻨﺎ</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اﻟﻤﺠﺪ</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واﻟﺘﺴﺒﻴﺢ</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ﺳﺒﺤﻮا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اﻟﺮب</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اﻟﻬﻨﺎ</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ﺑﺤﺴﻦ</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اﻟﻤﺰﻣﺎر</a:t>
            </a:r>
            <a:r>
              <a:rPr kumimoji="0" lang="fr-FR" sz="4800" b="0" i="0" u="none" strike="noStrike" kern="1200" cap="none" spc="0" normalizeH="0" baseline="0" noProof="0" dirty="0">
                <a:ln>
                  <a:noFill/>
                </a:ln>
                <a:solidFill>
                  <a:prstClr val="white"/>
                </a:solidFill>
                <a:effectLst/>
                <a:uLnTx/>
                <a:uFillTx/>
                <a:latin typeface="Calibri"/>
                <a:ea typeface="+mn-ea"/>
                <a:cs typeface="+mn-cs"/>
              </a:rPr>
              <a:t>.</a:t>
            </a:r>
          </a:p>
        </p:txBody>
      </p:sp>
      <p:sp>
        <p:nvSpPr>
          <p:cNvPr id="6" name="Rectangle 5">
            <a:extLst>
              <a:ext uri="{FF2B5EF4-FFF2-40B4-BE49-F238E27FC236}">
                <a16:creationId xmlns:a16="http://schemas.microsoft.com/office/drawing/2014/main" id="{21A7298D-8B8A-3EE6-A3F9-15BA7E84C0E2}"/>
              </a:ext>
            </a:extLst>
          </p:cNvPr>
          <p:cNvSpPr/>
          <p:nvPr/>
        </p:nvSpPr>
        <p:spPr>
          <a:xfrm>
            <a:off x="533400" y="332656"/>
            <a:ext cx="5994648" cy="2554545"/>
          </a:xfrm>
          <a:prstGeom prst="rect">
            <a:avLst/>
          </a:prstGeom>
        </p:spPr>
        <p:txBody>
          <a:bodyPr wrap="square">
            <a:spAutoFit/>
          </a:bodyPr>
          <a:lstStyle/>
          <a:p>
            <a:pPr marL="0" marR="0" lvl="0" indent="0" algn="just" defTabSz="914273" rtl="0" eaLnBrk="1" fontAlgn="auto" latinLnBrk="0" hangingPunct="1">
              <a:lnSpc>
                <a:spcPct val="100000"/>
              </a:lnSpc>
              <a:spcBef>
                <a:spcPts val="0"/>
              </a:spcBef>
              <a:spcAft>
                <a:spcPts val="0"/>
              </a:spcAft>
              <a:buClrTx/>
              <a:buSzTx/>
              <a:buFontTx/>
              <a:buNone/>
              <a:tabLst/>
              <a:defRPr/>
            </a:pP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Eferanaf</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mPennou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b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nje</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pi`wou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nem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pi`cmou</a:t>
            </a:r>
            <a:b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Pennou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je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nane</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ou'almoc</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7" name="Rectangle 6">
            <a:extLst>
              <a:ext uri="{FF2B5EF4-FFF2-40B4-BE49-F238E27FC236}">
                <a16:creationId xmlns:a16="http://schemas.microsoft.com/office/drawing/2014/main" id="{64007256-5A2E-8B38-E42F-62BEF54AD6BA}"/>
              </a:ext>
            </a:extLst>
          </p:cNvPr>
          <p:cNvSpPr/>
          <p:nvPr/>
        </p:nvSpPr>
        <p:spPr>
          <a:xfrm>
            <a:off x="2863772" y="3959188"/>
            <a:ext cx="6408712" cy="2308324"/>
          </a:xfrm>
          <a:prstGeom prst="rect">
            <a:avLst/>
          </a:prstGeom>
        </p:spPr>
        <p:txBody>
          <a:bodyPr wrap="squar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prstClr val="white"/>
                </a:solidFill>
                <a:effectLst/>
                <a:uLnTx/>
                <a:uFillTx/>
                <a:latin typeface="Book Antiqua" pitchFamily="18" charset="0"/>
                <a:ea typeface="+mn-ea"/>
                <a:cs typeface="+mn-cs"/>
              </a:rPr>
              <a:t>La gloire et la louange conviennent à notre Dieu.</a:t>
            </a: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prstClr val="white"/>
                </a:solidFill>
                <a:effectLst/>
                <a:uLnTx/>
                <a:uFillTx/>
                <a:latin typeface="Book Antiqua" pitchFamily="18" charset="0"/>
                <a:ea typeface="+mn-ea"/>
                <a:cs typeface="+mn-cs"/>
              </a:rPr>
              <a:t>Louez le Seigneur notre Dieu </a:t>
            </a: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prstClr val="white"/>
                </a:solidFill>
                <a:effectLst/>
                <a:uLnTx/>
                <a:uFillTx/>
                <a:latin typeface="Book Antiqua" pitchFamily="18" charset="0"/>
                <a:ea typeface="+mn-ea"/>
                <a:cs typeface="+mn-cs"/>
              </a:rPr>
              <a:t>par des psaumes joyeux.</a:t>
            </a:r>
          </a:p>
        </p:txBody>
      </p:sp>
      <p:sp>
        <p:nvSpPr>
          <p:cNvPr id="2" name="ZoneTexte 1">
            <a:extLst>
              <a:ext uri="{FF2B5EF4-FFF2-40B4-BE49-F238E27FC236}">
                <a16:creationId xmlns:a16="http://schemas.microsoft.com/office/drawing/2014/main" id="{972FA924-37BC-CED0-464C-8E6F9CEE277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2FB30B31-D8C5-4B19-ED52-CE28C315DFE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01069404"/>
      </p:ext>
    </p:extLst>
  </p:cSld>
  <p:clrMapOvr>
    <a:masterClrMapping/>
  </p:clrMapOvr>
</p:sld>
</file>

<file path=ppt/slides/slide93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1569660"/>
          </a:xfrm>
          <a:prstGeom prst="rect">
            <a:avLst/>
          </a:prstGeom>
        </p:spPr>
        <p:txBody>
          <a:bodyPr wrap="square">
            <a:spAutoFit/>
          </a:bodyPr>
          <a:lstStyle/>
          <a:p>
            <a:pPr algn="just" defTabSz="1219170" rtl="1"/>
            <a:r>
              <a:rPr lang="ar-EG" sz="4800" dirty="0" err="1">
                <a:solidFill>
                  <a:prstClr val="white"/>
                </a:solidFill>
                <a:latin typeface="Calibri"/>
                <a:cs typeface="Arial" panose="020B0604020202020204" pitchFamily="34" charset="0"/>
              </a:rPr>
              <a:t>سبحوه</a:t>
            </a:r>
            <a:r>
              <a:rPr lang="ar-EG" sz="4800" dirty="0">
                <a:solidFill>
                  <a:prstClr val="white"/>
                </a:solidFill>
                <a:latin typeface="Calibri"/>
                <a:cs typeface="Arial" panose="020B0604020202020204" pitchFamily="34" charset="0"/>
              </a:rPr>
              <a:t> بصنوج التهليل. </a:t>
            </a:r>
            <a:r>
              <a:rPr lang="ar-EG" sz="4800" dirty="0" err="1">
                <a:solidFill>
                  <a:prstClr val="white"/>
                </a:solidFill>
                <a:latin typeface="Calibri"/>
                <a:cs typeface="Arial" panose="020B0604020202020204" pitchFamily="34" charset="0"/>
              </a:rPr>
              <a:t>هلليلويا</a:t>
            </a:r>
            <a:endParaRPr lang="fr-FR" sz="4800" dirty="0">
              <a:solidFill>
                <a:prstClr val="white"/>
              </a:solidFill>
              <a:latin typeface="Calibri"/>
            </a:endParaRPr>
          </a:p>
        </p:txBody>
      </p:sp>
      <p:sp>
        <p:nvSpPr>
          <p:cNvPr id="6" name="Rectangle 5"/>
          <p:cNvSpPr/>
          <p:nvPr/>
        </p:nvSpPr>
        <p:spPr>
          <a:xfrm>
            <a:off x="431371" y="332656"/>
            <a:ext cx="6096677" cy="2062296"/>
          </a:xfrm>
          <a:prstGeom prst="rect">
            <a:avLst/>
          </a:prstGeom>
        </p:spPr>
        <p:txBody>
          <a:bodyPr wrap="square">
            <a:spAutoFit/>
          </a:bodyPr>
          <a:lstStyle/>
          <a:p>
            <a:pPr algn="just" defTabSz="1219170"/>
            <a:r>
              <a:rPr lang="en-US" sz="4267">
                <a:solidFill>
                  <a:prstClr val="white"/>
                </a:solidFill>
                <a:latin typeface="CS Avva Shenouda" pitchFamily="34" charset="0"/>
              </a:rPr>
              <a:t>`</a:t>
            </a:r>
            <a:r>
              <a:rPr lang="pt-BR" sz="4267">
                <a:solidFill>
                  <a:prstClr val="white"/>
                </a:solidFill>
                <a:latin typeface="CS Avva Shenouda" pitchFamily="34" charset="0"/>
              </a:rPr>
              <a:t>Cmou </a:t>
            </a:r>
            <a:r>
              <a:rPr lang="pt-BR" sz="4267" dirty="0">
                <a:solidFill>
                  <a:prstClr val="white"/>
                </a:solidFill>
                <a:latin typeface="CS Avva Shenouda" pitchFamily="34" charset="0"/>
              </a:rPr>
              <a:t>`erof qen hankumbalon `nte ou`e`slylou`i =a=l.</a:t>
            </a:r>
            <a:endParaRPr lang="fr-FR" sz="4267" dirty="0">
              <a:solidFill>
                <a:prstClr val="white"/>
              </a:solidFill>
              <a:latin typeface="CS Avva Shenouda" pitchFamily="34" charset="0"/>
            </a:endParaRPr>
          </a:p>
        </p:txBody>
      </p:sp>
      <p:sp>
        <p:nvSpPr>
          <p:cNvPr id="7" name="Rectangle 6"/>
          <p:cNvSpPr/>
          <p:nvPr/>
        </p:nvSpPr>
        <p:spPr>
          <a:xfrm>
            <a:off x="448230" y="3959185"/>
            <a:ext cx="11312399" cy="1241237"/>
          </a:xfrm>
          <a:prstGeom prst="rect">
            <a:avLst/>
          </a:prstGeom>
        </p:spPr>
        <p:txBody>
          <a:bodyPr wrap="square">
            <a:spAutoFit/>
          </a:bodyPr>
          <a:lstStyle/>
          <a:p>
            <a:pPr algn="ctr" defTabSz="1219170"/>
            <a:r>
              <a:rPr lang="fr-FR" sz="3733" b="1" dirty="0">
                <a:solidFill>
                  <a:prstClr val="white"/>
                </a:solidFill>
                <a:latin typeface="Book Antiqua" pitchFamily="18" charset="0"/>
              </a:rPr>
              <a:t>Louez-le par les cymbales triomphantes</a:t>
            </a:r>
          </a:p>
          <a:p>
            <a:pPr algn="ctr" defTabSz="1219170"/>
            <a:r>
              <a:rPr lang="fr-FR" sz="3733" b="1" dirty="0">
                <a:solidFill>
                  <a:prstClr val="white"/>
                </a:solidFill>
                <a:latin typeface="Book Antiqua" pitchFamily="18" charset="0"/>
              </a:rPr>
              <a:t>Alléluia</a:t>
            </a:r>
          </a:p>
        </p:txBody>
      </p:sp>
      <p:sp>
        <p:nvSpPr>
          <p:cNvPr id="17" name="ZoneTexte 16">
            <a:extLst>
              <a:ext uri="{FF2B5EF4-FFF2-40B4-BE49-F238E27FC236}">
                <a16:creationId xmlns:a16="http://schemas.microsoft.com/office/drawing/2014/main" id="{84EC01C0-26F2-F405-3AD7-16E26B0A058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CEA69492-BF12-1D8D-9801-023AFAE355C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60259515"/>
      </p:ext>
    </p:extLst>
  </p:cSld>
  <p:clrMapOvr>
    <a:masterClrMapping/>
  </p:clrMapOvr>
</p:sld>
</file>

<file path=ppt/slides/slide9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7E827314-9857-3F54-67F9-33BEF25D110A}"/>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024FBF88-2477-3715-A4FC-BC5EB67E3D97}"/>
              </a:ext>
            </a:extLst>
          </p:cNvPr>
          <p:cNvSpPr/>
          <p:nvPr/>
        </p:nvSpPr>
        <p:spPr>
          <a:xfrm>
            <a:off x="6672064" y="340593"/>
            <a:ext cx="5138936" cy="3046988"/>
          </a:xfrm>
          <a:prstGeom prst="rect">
            <a:avLst/>
          </a:prstGeom>
        </p:spPr>
        <p:txBody>
          <a:bodyPr wrap="square">
            <a:spAutoFit/>
          </a:bodyPr>
          <a:lstStyle/>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ﻳﻠﻴﻖ</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ﻹﻟﻬﻨﺎ</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اﻟﻤﺠﺪ</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واﻟﺘﺴﺒﻴﺢ</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ﺳﺒﺤﻮا</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اﻟﺮب</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اﻟﻬﻨﺎ</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endParaRPr kumimoji="0" lang="fr-FR" sz="4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914273" rtl="1" eaLnBrk="1" fontAlgn="auto" latinLnBrk="0" hangingPunct="1">
              <a:lnSpc>
                <a:spcPct val="100000"/>
              </a:lnSpc>
              <a:spcBef>
                <a:spcPts val="0"/>
              </a:spcBef>
              <a:spcAft>
                <a:spcPts val="0"/>
              </a:spcAft>
              <a:buClrTx/>
              <a:buSzTx/>
              <a:buFontTx/>
              <a:buNone/>
              <a:tabLst/>
              <a:defRPr/>
            </a:pP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ﺑﺤﺴﻦ</a:t>
            </a:r>
            <a:r>
              <a:rPr kumimoji="0" lang="ar-EG" sz="48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8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اﻟﻤﺰﻣﺎر</a:t>
            </a:r>
            <a:r>
              <a:rPr kumimoji="0" lang="fr-FR" sz="4800" b="0" i="0" u="none" strike="noStrike" kern="1200" cap="none" spc="0" normalizeH="0" baseline="0" noProof="0" dirty="0">
                <a:ln>
                  <a:noFill/>
                </a:ln>
                <a:solidFill>
                  <a:prstClr val="white"/>
                </a:solidFill>
                <a:effectLst/>
                <a:uLnTx/>
                <a:uFillTx/>
                <a:latin typeface="Calibri"/>
                <a:ea typeface="+mn-ea"/>
                <a:cs typeface="+mn-cs"/>
              </a:rPr>
              <a:t>.</a:t>
            </a:r>
          </a:p>
        </p:txBody>
      </p:sp>
      <p:sp>
        <p:nvSpPr>
          <p:cNvPr id="6" name="Rectangle 5">
            <a:extLst>
              <a:ext uri="{FF2B5EF4-FFF2-40B4-BE49-F238E27FC236}">
                <a16:creationId xmlns:a16="http://schemas.microsoft.com/office/drawing/2014/main" id="{A8D42071-FB92-F349-95F8-E8E423E3E9F5}"/>
              </a:ext>
            </a:extLst>
          </p:cNvPr>
          <p:cNvSpPr/>
          <p:nvPr/>
        </p:nvSpPr>
        <p:spPr>
          <a:xfrm>
            <a:off x="533400" y="332656"/>
            <a:ext cx="5994648" cy="2554545"/>
          </a:xfrm>
          <a:prstGeom prst="rect">
            <a:avLst/>
          </a:prstGeom>
        </p:spPr>
        <p:txBody>
          <a:bodyPr wrap="square">
            <a:spAutoFit/>
          </a:bodyPr>
          <a:lstStyle/>
          <a:p>
            <a:pPr marL="0" marR="0" lvl="0" indent="0" algn="just" defTabSz="914273" rtl="0" eaLnBrk="1" fontAlgn="auto" latinLnBrk="0" hangingPunct="1">
              <a:lnSpc>
                <a:spcPct val="100000"/>
              </a:lnSpc>
              <a:spcBef>
                <a:spcPts val="0"/>
              </a:spcBef>
              <a:spcAft>
                <a:spcPts val="0"/>
              </a:spcAft>
              <a:buClrTx/>
              <a:buSzTx/>
              <a:buFontTx/>
              <a:buNone/>
              <a:tabLst/>
              <a:defRPr/>
            </a:pP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Eferanaf</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mPennou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b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nje</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pi`wou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nem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pi`cmou</a:t>
            </a:r>
            <a:b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Cmou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e`P</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Pennou</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je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nane</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4000" b="0" i="0" u="none" strike="noStrike" kern="1200" cap="none" spc="0" normalizeH="0" baseline="0" noProof="0" dirty="0" err="1">
                <a:ln>
                  <a:noFill/>
                </a:ln>
                <a:solidFill>
                  <a:prstClr val="white"/>
                </a:solidFill>
                <a:effectLst/>
                <a:uLnTx/>
                <a:uFillTx/>
                <a:latin typeface="CS Avva Shenouda" pitchFamily="34" charset="0"/>
                <a:ea typeface="+mn-ea"/>
                <a:cs typeface="+mn-cs"/>
              </a:rPr>
              <a:t>ou'almoc</a:t>
            </a:r>
            <a:r>
              <a:rPr kumimoji="0" lang="fr-FR" sz="4000" b="0" i="0" u="none" strike="noStrike" kern="1200" cap="none" spc="0" normalizeH="0" baseline="0" noProof="0" dirty="0">
                <a:ln>
                  <a:noFill/>
                </a:ln>
                <a:solidFill>
                  <a:prstClr val="white"/>
                </a:solidFill>
                <a:effectLst/>
                <a:uLnTx/>
                <a:uFillTx/>
                <a:latin typeface="CS Avva Shenouda" pitchFamily="34" charset="0"/>
                <a:ea typeface="+mn-ea"/>
                <a:cs typeface="+mn-cs"/>
              </a:rPr>
              <a:t>.</a:t>
            </a:r>
          </a:p>
        </p:txBody>
      </p:sp>
      <p:sp>
        <p:nvSpPr>
          <p:cNvPr id="7" name="Rectangle 6">
            <a:extLst>
              <a:ext uri="{FF2B5EF4-FFF2-40B4-BE49-F238E27FC236}">
                <a16:creationId xmlns:a16="http://schemas.microsoft.com/office/drawing/2014/main" id="{677923B4-7D80-A9AC-D025-D57ACA2B8CB5}"/>
              </a:ext>
            </a:extLst>
          </p:cNvPr>
          <p:cNvSpPr/>
          <p:nvPr/>
        </p:nvSpPr>
        <p:spPr>
          <a:xfrm>
            <a:off x="2863772" y="3959188"/>
            <a:ext cx="6408712" cy="2308324"/>
          </a:xfrm>
          <a:prstGeom prst="rect">
            <a:avLst/>
          </a:prstGeom>
        </p:spPr>
        <p:txBody>
          <a:bodyPr wrap="square">
            <a:spAutoFit/>
          </a:bodyPr>
          <a:lstStyle/>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prstClr val="white"/>
                </a:solidFill>
                <a:effectLst/>
                <a:uLnTx/>
                <a:uFillTx/>
                <a:latin typeface="Book Antiqua" pitchFamily="18" charset="0"/>
                <a:ea typeface="+mn-ea"/>
                <a:cs typeface="+mn-cs"/>
              </a:rPr>
              <a:t>La gloire et la louange conviennent à notre Dieu.</a:t>
            </a: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prstClr val="white"/>
                </a:solidFill>
                <a:effectLst/>
                <a:uLnTx/>
                <a:uFillTx/>
                <a:latin typeface="Book Antiqua" pitchFamily="18" charset="0"/>
                <a:ea typeface="+mn-ea"/>
                <a:cs typeface="+mn-cs"/>
              </a:rPr>
              <a:t>Louez le Seigneur notre Dieu </a:t>
            </a:r>
          </a:p>
          <a:p>
            <a:pPr marL="0" marR="0" lvl="0" indent="0" algn="ctr" defTabSz="914273"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prstClr val="white"/>
                </a:solidFill>
                <a:effectLst/>
                <a:uLnTx/>
                <a:uFillTx/>
                <a:latin typeface="Book Antiqua" pitchFamily="18" charset="0"/>
                <a:ea typeface="+mn-ea"/>
                <a:cs typeface="+mn-cs"/>
              </a:rPr>
              <a:t>par des psaumes joyeux.</a:t>
            </a:r>
          </a:p>
        </p:txBody>
      </p:sp>
      <p:sp>
        <p:nvSpPr>
          <p:cNvPr id="2" name="ZoneTexte 1">
            <a:extLst>
              <a:ext uri="{FF2B5EF4-FFF2-40B4-BE49-F238E27FC236}">
                <a16:creationId xmlns:a16="http://schemas.microsoft.com/office/drawing/2014/main" id="{590EC7A9-D5B4-122B-D6CB-9013B5CB4BB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026BDD34-D1B1-61FC-89A6-CBF9154AC54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49772258"/>
      </p:ext>
    </p:extLst>
  </p:cSld>
  <p:clrMapOvr>
    <a:masterClrMapping/>
  </p:clrMapOvr>
</p:sld>
</file>

<file path=ppt/slides/slide93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1569660"/>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كل نسمة فلتسبح اسم الرب إلهنا. </a:t>
            </a:r>
            <a:r>
              <a:rPr lang="ar-EG" sz="4800" dirty="0" err="1">
                <a:solidFill>
                  <a:prstClr val="white"/>
                </a:solidFill>
                <a:latin typeface="Calibri"/>
                <a:cs typeface="Arial" panose="020B0604020202020204" pitchFamily="34" charset="0"/>
              </a:rPr>
              <a:t>هلليلويا</a:t>
            </a:r>
            <a:endParaRPr lang="fr-FR" sz="4800" dirty="0">
              <a:solidFill>
                <a:prstClr val="white"/>
              </a:solidFill>
              <a:latin typeface="Calibri"/>
            </a:endParaRPr>
          </a:p>
        </p:txBody>
      </p:sp>
      <p:sp>
        <p:nvSpPr>
          <p:cNvPr id="6" name="Rectangle 5"/>
          <p:cNvSpPr/>
          <p:nvPr/>
        </p:nvSpPr>
        <p:spPr>
          <a:xfrm>
            <a:off x="431371" y="332657"/>
            <a:ext cx="6096677" cy="2062296"/>
          </a:xfrm>
          <a:prstGeom prst="rect">
            <a:avLst/>
          </a:prstGeom>
        </p:spPr>
        <p:txBody>
          <a:bodyPr wrap="square">
            <a:spAutoFit/>
          </a:bodyPr>
          <a:lstStyle/>
          <a:p>
            <a:pPr algn="just" defTabSz="1219170"/>
            <a:r>
              <a:rPr lang="fr-FR" sz="4267" dirty="0">
                <a:solidFill>
                  <a:prstClr val="white"/>
                </a:solidFill>
                <a:latin typeface="CS Avva Shenouda" pitchFamily="34" charset="0"/>
              </a:rPr>
              <a:t>¿ </a:t>
            </a:r>
            <a:r>
              <a:rPr lang="fr-FR" sz="4267" dirty="0" err="1">
                <a:solidFill>
                  <a:prstClr val="white"/>
                </a:solidFill>
                <a:latin typeface="CS Avva Shenouda" pitchFamily="34" charset="0"/>
              </a:rPr>
              <a:t>Nifi</a:t>
            </a:r>
            <a:r>
              <a:rPr lang="fr-FR" sz="4267" dirty="0">
                <a:solidFill>
                  <a:prstClr val="white"/>
                </a:solidFill>
                <a:latin typeface="CS Avva Shenouda" pitchFamily="34" charset="0"/>
              </a:rPr>
              <a:t> </a:t>
            </a:r>
            <a:r>
              <a:rPr lang="fr-FR" sz="4267" err="1">
                <a:solidFill>
                  <a:prstClr val="white"/>
                </a:solidFill>
                <a:latin typeface="CS Avva Shenouda" pitchFamily="34" charset="0"/>
              </a:rPr>
              <a:t>niben</a:t>
            </a:r>
            <a:r>
              <a:rPr lang="fr-FR" sz="4267">
                <a:solidFill>
                  <a:prstClr val="white"/>
                </a:solidFill>
                <a:latin typeface="CS Avva Shenouda" pitchFamily="34" charset="0"/>
              </a:rPr>
              <a:t> marou`cmou </a:t>
            </a:r>
            <a:r>
              <a:rPr lang="fr-FR" sz="4267" dirty="0" err="1">
                <a:solidFill>
                  <a:prstClr val="white"/>
                </a:solidFill>
                <a:latin typeface="CS Avva Shenouda" pitchFamily="34" charset="0"/>
              </a:rPr>
              <a:t>tyrou</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e`Vran</a:t>
            </a:r>
            <a:r>
              <a:rPr lang="fr-FR" sz="4267" dirty="0">
                <a:solidFill>
                  <a:prstClr val="white"/>
                </a:solidFill>
                <a:latin typeface="CS Avva Shenouda" pitchFamily="34" charset="0"/>
              </a:rPr>
              <a:t> </a:t>
            </a:r>
            <a:r>
              <a:rPr lang="fr-FR" sz="4267">
                <a:solidFill>
                  <a:prstClr val="white"/>
                </a:solidFill>
                <a:latin typeface="CS Avva Shenouda" pitchFamily="34" charset="0"/>
              </a:rPr>
              <a:t>`m`P</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Pennou</a:t>
            </a:r>
            <a:r>
              <a:rPr lang="fr-FR" sz="4267" dirty="0">
                <a:solidFill>
                  <a:prstClr val="white"/>
                </a:solidFill>
                <a:latin typeface="CS Avva Shenouda" pitchFamily="34" charset="0"/>
              </a:rPr>
              <a:t>] =a=l.</a:t>
            </a:r>
          </a:p>
        </p:txBody>
      </p:sp>
      <p:sp>
        <p:nvSpPr>
          <p:cNvPr id="7" name="Rectangle 6"/>
          <p:cNvSpPr/>
          <p:nvPr/>
        </p:nvSpPr>
        <p:spPr>
          <a:xfrm>
            <a:off x="448230" y="3959185"/>
            <a:ext cx="11329257" cy="1815690"/>
          </a:xfrm>
          <a:prstGeom prst="rect">
            <a:avLst/>
          </a:prstGeom>
        </p:spPr>
        <p:txBody>
          <a:bodyPr wrap="square">
            <a:spAutoFit/>
          </a:bodyPr>
          <a:lstStyle/>
          <a:p>
            <a:pPr algn="ctr" defTabSz="1219170"/>
            <a:r>
              <a:rPr lang="fr-FR" sz="3733" b="1" dirty="0">
                <a:solidFill>
                  <a:prstClr val="white"/>
                </a:solidFill>
                <a:latin typeface="Book Antiqua" pitchFamily="18" charset="0"/>
              </a:rPr>
              <a:t>Que tout ce qui respire </a:t>
            </a:r>
          </a:p>
          <a:p>
            <a:pPr algn="ctr" defTabSz="1219170"/>
            <a:r>
              <a:rPr lang="fr-FR" sz="3733" b="1" dirty="0">
                <a:solidFill>
                  <a:prstClr val="white"/>
                </a:solidFill>
                <a:latin typeface="Book Antiqua" pitchFamily="18" charset="0"/>
              </a:rPr>
              <a:t>loue le nom du Seigneur notre Dieu</a:t>
            </a:r>
          </a:p>
          <a:p>
            <a:pPr algn="ctr" defTabSz="1219170"/>
            <a:r>
              <a:rPr lang="fr-FR" sz="3733" b="1" dirty="0">
                <a:solidFill>
                  <a:prstClr val="white"/>
                </a:solidFill>
                <a:latin typeface="Book Antiqua" pitchFamily="18" charset="0"/>
              </a:rPr>
              <a:t>Alléluia</a:t>
            </a:r>
          </a:p>
        </p:txBody>
      </p:sp>
      <p:sp>
        <p:nvSpPr>
          <p:cNvPr id="17" name="ZoneTexte 16">
            <a:extLst>
              <a:ext uri="{FF2B5EF4-FFF2-40B4-BE49-F238E27FC236}">
                <a16:creationId xmlns:a16="http://schemas.microsoft.com/office/drawing/2014/main" id="{A6144B18-548A-FE42-E8CA-7AF881F78B0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0981E54C-2F71-2F62-930B-2DC06EC350B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18715660"/>
      </p:ext>
    </p:extLst>
  </p:cSld>
  <p:clrMapOvr>
    <a:masterClrMapping/>
  </p:clrMapOvr>
</p:sld>
</file>

<file path=ppt/slides/slide93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1569660"/>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المجد للآب والأبن والروح القدس. </a:t>
            </a:r>
            <a:r>
              <a:rPr lang="ar-EG" sz="4800" dirty="0" err="1">
                <a:solidFill>
                  <a:prstClr val="white"/>
                </a:solidFill>
                <a:latin typeface="Calibri"/>
                <a:cs typeface="Arial" panose="020B0604020202020204" pitchFamily="34" charset="0"/>
              </a:rPr>
              <a:t>هلليلويا</a:t>
            </a:r>
            <a:endParaRPr lang="fr-FR" sz="4800" dirty="0">
              <a:solidFill>
                <a:prstClr val="white"/>
              </a:solidFill>
              <a:latin typeface="Calibri"/>
            </a:endParaRPr>
          </a:p>
        </p:txBody>
      </p:sp>
      <p:sp>
        <p:nvSpPr>
          <p:cNvPr id="6" name="Rectangle 5"/>
          <p:cNvSpPr/>
          <p:nvPr/>
        </p:nvSpPr>
        <p:spPr>
          <a:xfrm>
            <a:off x="431371" y="332657"/>
            <a:ext cx="6096677" cy="1405641"/>
          </a:xfrm>
          <a:prstGeom prst="rect">
            <a:avLst/>
          </a:prstGeom>
        </p:spPr>
        <p:txBody>
          <a:bodyPr wrap="square">
            <a:spAutoFit/>
          </a:bodyPr>
          <a:lstStyle/>
          <a:p>
            <a:pPr algn="just" defTabSz="1219170"/>
            <a:r>
              <a:rPr lang="fr-FR" sz="4267" dirty="0">
                <a:solidFill>
                  <a:prstClr val="white"/>
                </a:solidFill>
                <a:latin typeface="CS Avva Shenouda" pitchFamily="34" charset="0"/>
              </a:rPr>
              <a:t>Doxa Patri </a:t>
            </a:r>
            <a:r>
              <a:rPr lang="fr-FR" sz="4267" dirty="0" err="1">
                <a:solidFill>
                  <a:prstClr val="white"/>
                </a:solidFill>
                <a:latin typeface="CS Avva Shenouda" pitchFamily="34" charset="0"/>
              </a:rPr>
              <a:t>ke</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Uiw</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ke</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agiw</a:t>
            </a:r>
            <a:r>
              <a:rPr lang="fr-FR" sz="4267" dirty="0">
                <a:solidFill>
                  <a:prstClr val="white"/>
                </a:solidFill>
                <a:latin typeface="CS Avva Shenouda" pitchFamily="34" charset="0"/>
              </a:rPr>
              <a:t> `</a:t>
            </a:r>
            <a:r>
              <a:rPr lang="fr-FR" sz="4267" dirty="0" err="1">
                <a:solidFill>
                  <a:prstClr val="white"/>
                </a:solidFill>
                <a:latin typeface="CS Avva Shenouda" pitchFamily="34" charset="0"/>
              </a:rPr>
              <a:t>Pneumati</a:t>
            </a:r>
            <a:r>
              <a:rPr lang="fr-FR" sz="4267" dirty="0">
                <a:solidFill>
                  <a:prstClr val="white"/>
                </a:solidFill>
                <a:latin typeface="CS Avva Shenouda" pitchFamily="34" charset="0"/>
              </a:rPr>
              <a:t> =a=l.</a:t>
            </a:r>
          </a:p>
        </p:txBody>
      </p:sp>
      <p:sp>
        <p:nvSpPr>
          <p:cNvPr id="7" name="Rectangle 6"/>
          <p:cNvSpPr/>
          <p:nvPr/>
        </p:nvSpPr>
        <p:spPr>
          <a:xfrm>
            <a:off x="448230" y="3959185"/>
            <a:ext cx="11312399" cy="1241237"/>
          </a:xfrm>
          <a:prstGeom prst="rect">
            <a:avLst/>
          </a:prstGeom>
        </p:spPr>
        <p:txBody>
          <a:bodyPr wrap="square">
            <a:spAutoFit/>
          </a:bodyPr>
          <a:lstStyle/>
          <a:p>
            <a:pPr algn="ctr" defTabSz="1219170"/>
            <a:r>
              <a:rPr lang="fr-FR" sz="3733" b="1" dirty="0">
                <a:solidFill>
                  <a:prstClr val="white"/>
                </a:solidFill>
                <a:latin typeface="Book Antiqua" pitchFamily="18" charset="0"/>
              </a:rPr>
              <a:t>Gloire au Père et au Fils et au Saint-Esprit</a:t>
            </a:r>
          </a:p>
          <a:p>
            <a:pPr algn="ctr" defTabSz="1219170"/>
            <a:r>
              <a:rPr lang="fr-FR" sz="3733" b="1" dirty="0">
                <a:solidFill>
                  <a:prstClr val="white"/>
                </a:solidFill>
                <a:latin typeface="Book Antiqua" pitchFamily="18" charset="0"/>
              </a:rPr>
              <a:t>Alléluia</a:t>
            </a:r>
          </a:p>
        </p:txBody>
      </p:sp>
      <p:sp>
        <p:nvSpPr>
          <p:cNvPr id="17" name="ZoneTexte 16">
            <a:extLst>
              <a:ext uri="{FF2B5EF4-FFF2-40B4-BE49-F238E27FC236}">
                <a16:creationId xmlns:a16="http://schemas.microsoft.com/office/drawing/2014/main" id="{CF68B4E6-8AF0-B867-9B18-A20D59EE24C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7AC30885-C6D4-46A6-FB02-E7B4F47410E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27644177"/>
      </p:ext>
    </p:extLst>
  </p:cSld>
  <p:clrMapOvr>
    <a:masterClrMapping/>
  </p:clrMapOvr>
</p:sld>
</file>

<file path=ppt/slides/slide93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1569660"/>
          </a:xfrm>
          <a:prstGeom prst="rect">
            <a:avLst/>
          </a:prstGeom>
        </p:spPr>
        <p:txBody>
          <a:bodyPr wrap="square">
            <a:spAutoFit/>
          </a:bodyPr>
          <a:lstStyle/>
          <a:p>
            <a:pPr algn="just" defTabSz="1219170" rtl="1"/>
            <a:r>
              <a:rPr lang="ar-EG" sz="4800" dirty="0">
                <a:solidFill>
                  <a:prstClr val="white"/>
                </a:solidFill>
                <a:latin typeface="Calibri"/>
                <a:cs typeface="Arial" panose="020B0604020202020204" pitchFamily="34" charset="0"/>
              </a:rPr>
              <a:t>الآن وكل أوان وإلى دهر </a:t>
            </a:r>
            <a:r>
              <a:rPr lang="ar-EG" sz="4800" dirty="0" err="1">
                <a:solidFill>
                  <a:prstClr val="white"/>
                </a:solidFill>
                <a:latin typeface="Calibri"/>
                <a:cs typeface="Arial" panose="020B0604020202020204" pitchFamily="34" charset="0"/>
              </a:rPr>
              <a:t>الداهرين</a:t>
            </a:r>
            <a:r>
              <a:rPr lang="ar-EG" sz="4800" dirty="0">
                <a:solidFill>
                  <a:prstClr val="white"/>
                </a:solidFill>
                <a:latin typeface="Calibri"/>
                <a:cs typeface="Arial" panose="020B0604020202020204" pitchFamily="34" charset="0"/>
              </a:rPr>
              <a:t> آمين. </a:t>
            </a:r>
            <a:r>
              <a:rPr lang="ar-EG" sz="4800" dirty="0" err="1">
                <a:solidFill>
                  <a:prstClr val="white"/>
                </a:solidFill>
                <a:latin typeface="Calibri"/>
                <a:cs typeface="Arial" panose="020B0604020202020204" pitchFamily="34" charset="0"/>
              </a:rPr>
              <a:t>هلليلويا</a:t>
            </a:r>
            <a:endParaRPr lang="fr-FR" sz="4800" dirty="0">
              <a:solidFill>
                <a:prstClr val="white"/>
              </a:solidFill>
              <a:latin typeface="Calibri"/>
            </a:endParaRPr>
          </a:p>
        </p:txBody>
      </p:sp>
      <p:sp>
        <p:nvSpPr>
          <p:cNvPr id="6" name="Rectangle 5"/>
          <p:cNvSpPr/>
          <p:nvPr/>
        </p:nvSpPr>
        <p:spPr>
          <a:xfrm>
            <a:off x="431371" y="332657"/>
            <a:ext cx="6096677" cy="2062296"/>
          </a:xfrm>
          <a:prstGeom prst="rect">
            <a:avLst/>
          </a:prstGeom>
        </p:spPr>
        <p:txBody>
          <a:bodyPr wrap="square">
            <a:spAutoFit/>
          </a:bodyPr>
          <a:lstStyle/>
          <a:p>
            <a:pPr algn="just" defTabSz="1219170"/>
            <a:r>
              <a:rPr lang="fr-FR" sz="4267" dirty="0">
                <a:solidFill>
                  <a:prstClr val="white"/>
                </a:solidFill>
                <a:latin typeface="CS Avva Shenouda" pitchFamily="34" charset="0"/>
              </a:rPr>
              <a:t>¿ </a:t>
            </a:r>
            <a:r>
              <a:rPr lang="en-US" sz="4267" dirty="0" err="1">
                <a:solidFill>
                  <a:prstClr val="white"/>
                </a:solidFill>
                <a:latin typeface="CS Avva Shenouda" pitchFamily="34" charset="0"/>
              </a:rPr>
              <a:t>Ke</a:t>
            </a:r>
            <a:r>
              <a:rPr lang="en-US" sz="4267" dirty="0">
                <a:solidFill>
                  <a:prstClr val="white"/>
                </a:solidFill>
                <a:latin typeface="CS Avva Shenouda" pitchFamily="34" charset="0"/>
              </a:rPr>
              <a:t> nun </a:t>
            </a:r>
            <a:r>
              <a:rPr lang="en-US" sz="4267" dirty="0" err="1">
                <a:solidFill>
                  <a:prstClr val="white"/>
                </a:solidFill>
                <a:latin typeface="CS Avva Shenouda" pitchFamily="34" charset="0"/>
              </a:rPr>
              <a:t>ke</a:t>
            </a:r>
            <a:r>
              <a:rPr lang="en-US" sz="4267" dirty="0">
                <a:solidFill>
                  <a:prstClr val="white"/>
                </a:solidFill>
                <a:latin typeface="CS Avva Shenouda" pitchFamily="34" charset="0"/>
              </a:rPr>
              <a:t> `</a:t>
            </a:r>
            <a:r>
              <a:rPr lang="en-US" sz="4267" dirty="0" err="1">
                <a:solidFill>
                  <a:prstClr val="white"/>
                </a:solidFill>
                <a:latin typeface="CS Avva Shenouda" pitchFamily="34" charset="0"/>
              </a:rPr>
              <a:t>a`i</a:t>
            </a:r>
            <a:r>
              <a:rPr lang="en-US" sz="4267" dirty="0">
                <a:solidFill>
                  <a:prstClr val="white"/>
                </a:solidFill>
                <a:latin typeface="CS Avva Shenouda" pitchFamily="34" charset="0"/>
              </a:rPr>
              <a:t> </a:t>
            </a:r>
            <a:r>
              <a:rPr lang="en-US" sz="4267" dirty="0" err="1">
                <a:solidFill>
                  <a:prstClr val="white"/>
                </a:solidFill>
                <a:latin typeface="CS Avva Shenouda" pitchFamily="34" charset="0"/>
              </a:rPr>
              <a:t>ke</a:t>
            </a:r>
            <a:r>
              <a:rPr lang="en-US" sz="4267" dirty="0">
                <a:solidFill>
                  <a:prstClr val="white"/>
                </a:solidFill>
                <a:latin typeface="CS Avva Shenouda" pitchFamily="34" charset="0"/>
              </a:rPr>
              <a:t> </a:t>
            </a:r>
            <a:r>
              <a:rPr lang="en-US" sz="4267" dirty="0" err="1">
                <a:solidFill>
                  <a:prstClr val="white"/>
                </a:solidFill>
                <a:latin typeface="CS Avva Shenouda" pitchFamily="34" charset="0"/>
              </a:rPr>
              <a:t>ictouc</a:t>
            </a:r>
            <a:r>
              <a:rPr lang="en-US" sz="4267" dirty="0">
                <a:solidFill>
                  <a:prstClr val="white"/>
                </a:solidFill>
                <a:latin typeface="CS Avva Shenouda" pitchFamily="34" charset="0"/>
              </a:rPr>
              <a:t> `</a:t>
            </a:r>
            <a:r>
              <a:rPr lang="en-US" sz="4267" dirty="0" err="1">
                <a:solidFill>
                  <a:prstClr val="white"/>
                </a:solidFill>
                <a:latin typeface="CS Avva Shenouda" pitchFamily="34" charset="0"/>
              </a:rPr>
              <a:t>e`wnac</a:t>
            </a:r>
            <a:r>
              <a:rPr lang="en-US" sz="4267" dirty="0">
                <a:solidFill>
                  <a:prstClr val="white"/>
                </a:solidFill>
                <a:latin typeface="CS Avva Shenouda" pitchFamily="34" charset="0"/>
              </a:rPr>
              <a:t> </a:t>
            </a:r>
            <a:r>
              <a:rPr lang="en-US" sz="4267" dirty="0" err="1">
                <a:solidFill>
                  <a:prstClr val="white"/>
                </a:solidFill>
                <a:latin typeface="CS Avva Shenouda" pitchFamily="34" charset="0"/>
              </a:rPr>
              <a:t>twn</a:t>
            </a:r>
            <a:r>
              <a:rPr lang="en-US" sz="4267" dirty="0">
                <a:solidFill>
                  <a:prstClr val="white"/>
                </a:solidFill>
                <a:latin typeface="CS Avva Shenouda" pitchFamily="34" charset="0"/>
              </a:rPr>
              <a:t> `</a:t>
            </a:r>
            <a:r>
              <a:rPr lang="en-US" sz="4267" dirty="0" err="1">
                <a:solidFill>
                  <a:prstClr val="white"/>
                </a:solidFill>
                <a:latin typeface="CS Avva Shenouda" pitchFamily="34" charset="0"/>
              </a:rPr>
              <a:t>e`wnwn</a:t>
            </a:r>
            <a:r>
              <a:rPr lang="en-US" sz="4267" dirty="0">
                <a:solidFill>
                  <a:prstClr val="white"/>
                </a:solidFill>
                <a:latin typeface="CS Avva Shenouda" pitchFamily="34" charset="0"/>
              </a:rPr>
              <a:t> `</a:t>
            </a:r>
            <a:r>
              <a:rPr lang="en-US" sz="4267" dirty="0" err="1">
                <a:solidFill>
                  <a:prstClr val="white"/>
                </a:solidFill>
                <a:latin typeface="CS Avva Shenouda" pitchFamily="34" charset="0"/>
              </a:rPr>
              <a:t>amyn</a:t>
            </a:r>
            <a:r>
              <a:rPr lang="en-US" sz="4267" dirty="0">
                <a:solidFill>
                  <a:prstClr val="white"/>
                </a:solidFill>
                <a:latin typeface="CS Avva Shenouda" pitchFamily="34" charset="0"/>
              </a:rPr>
              <a:t> =a=l.</a:t>
            </a:r>
            <a:endParaRPr lang="fr-FR" sz="4267" dirty="0">
              <a:solidFill>
                <a:prstClr val="white"/>
              </a:solidFill>
              <a:latin typeface="CS Avva Shenouda" pitchFamily="34" charset="0"/>
            </a:endParaRPr>
          </a:p>
        </p:txBody>
      </p:sp>
      <p:sp>
        <p:nvSpPr>
          <p:cNvPr id="7" name="Rectangle 6"/>
          <p:cNvSpPr/>
          <p:nvPr/>
        </p:nvSpPr>
        <p:spPr>
          <a:xfrm>
            <a:off x="143339" y="3959185"/>
            <a:ext cx="11905323" cy="1815690"/>
          </a:xfrm>
          <a:prstGeom prst="rect">
            <a:avLst/>
          </a:prstGeom>
        </p:spPr>
        <p:txBody>
          <a:bodyPr wrap="square">
            <a:spAutoFit/>
          </a:bodyPr>
          <a:lstStyle/>
          <a:p>
            <a:pPr algn="ctr" defTabSz="1219170"/>
            <a:r>
              <a:rPr lang="fr-FR" sz="3733" b="1" dirty="0">
                <a:solidFill>
                  <a:prstClr val="white"/>
                </a:solidFill>
                <a:latin typeface="Book Antiqua" pitchFamily="18" charset="0"/>
              </a:rPr>
              <a:t>Maintenant et toujours </a:t>
            </a:r>
          </a:p>
          <a:p>
            <a:pPr algn="ctr" defTabSz="1219170"/>
            <a:r>
              <a:rPr lang="fr-FR" sz="3733" b="1" dirty="0">
                <a:solidFill>
                  <a:prstClr val="white"/>
                </a:solidFill>
                <a:latin typeface="Book Antiqua" pitchFamily="18" charset="0"/>
              </a:rPr>
              <a:t>et dans les siècles des siècles</a:t>
            </a:r>
          </a:p>
          <a:p>
            <a:pPr algn="ctr" defTabSz="1219170"/>
            <a:r>
              <a:rPr lang="fr-FR" sz="3733" b="1" dirty="0">
                <a:solidFill>
                  <a:prstClr val="white"/>
                </a:solidFill>
                <a:latin typeface="Book Antiqua" pitchFamily="18" charset="0"/>
              </a:rPr>
              <a:t>Alléluia</a:t>
            </a:r>
          </a:p>
        </p:txBody>
      </p:sp>
      <p:sp>
        <p:nvSpPr>
          <p:cNvPr id="17" name="ZoneTexte 16">
            <a:extLst>
              <a:ext uri="{FF2B5EF4-FFF2-40B4-BE49-F238E27FC236}">
                <a16:creationId xmlns:a16="http://schemas.microsoft.com/office/drawing/2014/main" id="{D1629B7F-F63E-DDD7-8005-55B92BBC7A3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CD2BC15D-AD4A-8623-1B66-6F2DC13F620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8950489"/>
      </p:ext>
    </p:extLst>
  </p:cSld>
  <p:clrMapOvr>
    <a:masterClrMapping/>
  </p:clrMapOvr>
</p:sld>
</file>

<file path=ppt/slides/slide9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88565" cy="1569660"/>
          </a:xfrm>
          <a:prstGeom prst="rect">
            <a:avLst/>
          </a:prstGeom>
        </p:spPr>
        <p:txBody>
          <a:bodyPr wrap="square">
            <a:spAutoFit/>
          </a:bodyPr>
          <a:lstStyle/>
          <a:p>
            <a:pPr algn="just" defTabSz="1219170" rtl="1"/>
            <a:r>
              <a:rPr lang="fr-FR" sz="4800" dirty="0">
                <a:solidFill>
                  <a:prstClr val="white"/>
                </a:solidFill>
                <a:latin typeface="Calibri"/>
              </a:rPr>
              <a:t> </a:t>
            </a:r>
            <a:r>
              <a:rPr lang="ar-EG" sz="4800" dirty="0" err="1">
                <a:solidFill>
                  <a:prstClr val="white"/>
                </a:solidFill>
                <a:latin typeface="Calibri"/>
                <a:cs typeface="Arial" panose="020B0604020202020204" pitchFamily="34" charset="0"/>
              </a:rPr>
              <a:t>هلليلويا</a:t>
            </a:r>
            <a:r>
              <a:rPr lang="ar-EG" sz="4800" dirty="0">
                <a:solidFill>
                  <a:prstClr val="white"/>
                </a:solidFill>
                <a:latin typeface="Calibri"/>
                <a:cs typeface="Arial" panose="020B0604020202020204" pitchFamily="34" charset="0"/>
              </a:rPr>
              <a:t> </a:t>
            </a:r>
            <a:r>
              <a:rPr lang="ar-EG" sz="4800" dirty="0" err="1">
                <a:solidFill>
                  <a:prstClr val="white"/>
                </a:solidFill>
                <a:latin typeface="Calibri"/>
                <a:cs typeface="Arial" panose="020B0604020202020204" pitchFamily="34" charset="0"/>
              </a:rPr>
              <a:t>هلليلويا</a:t>
            </a:r>
            <a:r>
              <a:rPr lang="fr-FR" sz="4800" dirty="0">
                <a:solidFill>
                  <a:prstClr val="white"/>
                </a:solidFill>
                <a:latin typeface="Calibri"/>
              </a:rPr>
              <a:t> </a:t>
            </a:r>
            <a:r>
              <a:rPr lang="ar-EG" sz="4800" dirty="0">
                <a:solidFill>
                  <a:prstClr val="white"/>
                </a:solidFill>
                <a:latin typeface="Calibri"/>
                <a:cs typeface="Arial" panose="020B0604020202020204" pitchFamily="34" charset="0"/>
              </a:rPr>
              <a:t>المجد لإلهنا </a:t>
            </a:r>
            <a:r>
              <a:rPr lang="ar-EG" sz="4800" dirty="0" err="1">
                <a:solidFill>
                  <a:prstClr val="white"/>
                </a:solidFill>
                <a:latin typeface="Calibri"/>
                <a:cs typeface="Arial" panose="020B0604020202020204" pitchFamily="34" charset="0"/>
              </a:rPr>
              <a:t>هلليلويا</a:t>
            </a:r>
            <a:endParaRPr lang="fr-FR" sz="4800" dirty="0">
              <a:solidFill>
                <a:prstClr val="white"/>
              </a:solidFill>
              <a:latin typeface="Calibri"/>
            </a:endParaRPr>
          </a:p>
        </p:txBody>
      </p:sp>
      <p:sp>
        <p:nvSpPr>
          <p:cNvPr id="6" name="Rectangle 5"/>
          <p:cNvSpPr/>
          <p:nvPr/>
        </p:nvSpPr>
        <p:spPr>
          <a:xfrm>
            <a:off x="431371" y="332656"/>
            <a:ext cx="5568619" cy="1405641"/>
          </a:xfrm>
          <a:prstGeom prst="rect">
            <a:avLst/>
          </a:prstGeom>
        </p:spPr>
        <p:txBody>
          <a:bodyPr wrap="square">
            <a:spAutoFit/>
          </a:bodyPr>
          <a:lstStyle/>
          <a:p>
            <a:pPr algn="just" defTabSz="1219170"/>
            <a:r>
              <a:rPr lang="pt-BR" sz="4267" dirty="0">
                <a:solidFill>
                  <a:prstClr val="white"/>
                </a:solidFill>
                <a:latin typeface="CS Avva Shenouda" pitchFamily="34" charset="0"/>
              </a:rPr>
              <a:t>A=l =a=l. Doxaci `o :eoc `ymwn =a=l.</a:t>
            </a:r>
            <a:endParaRPr lang="fr-FR" sz="4267" dirty="0">
              <a:solidFill>
                <a:prstClr val="white"/>
              </a:solidFill>
              <a:latin typeface="CS Avva Shenouda" pitchFamily="34" charset="0"/>
            </a:endParaRPr>
          </a:p>
        </p:txBody>
      </p:sp>
      <p:sp>
        <p:nvSpPr>
          <p:cNvPr id="7" name="Rectangle 6"/>
          <p:cNvSpPr/>
          <p:nvPr/>
        </p:nvSpPr>
        <p:spPr>
          <a:xfrm>
            <a:off x="448230" y="3717032"/>
            <a:ext cx="11312399" cy="1241237"/>
          </a:xfrm>
          <a:prstGeom prst="rect">
            <a:avLst/>
          </a:prstGeom>
        </p:spPr>
        <p:txBody>
          <a:bodyPr wrap="square">
            <a:spAutoFit/>
          </a:bodyPr>
          <a:lstStyle/>
          <a:p>
            <a:pPr algn="ctr" defTabSz="1219170"/>
            <a:r>
              <a:rPr lang="fr-FR" sz="3733" b="1" dirty="0">
                <a:solidFill>
                  <a:prstClr val="white"/>
                </a:solidFill>
                <a:latin typeface="Book Antiqua" pitchFamily="18" charset="0"/>
              </a:rPr>
              <a:t>Alléluia </a:t>
            </a:r>
            <a:r>
              <a:rPr lang="fr-FR" sz="3733" b="1" dirty="0" err="1">
                <a:solidFill>
                  <a:prstClr val="white"/>
                </a:solidFill>
                <a:latin typeface="Book Antiqua" pitchFamily="18" charset="0"/>
              </a:rPr>
              <a:t>Alléluia</a:t>
            </a:r>
            <a:r>
              <a:rPr lang="fr-FR" sz="3733" b="1" dirty="0">
                <a:solidFill>
                  <a:prstClr val="white"/>
                </a:solidFill>
                <a:latin typeface="Book Antiqua" pitchFamily="18" charset="0"/>
              </a:rPr>
              <a:t> Gloire soit à notre Dieu </a:t>
            </a:r>
          </a:p>
          <a:p>
            <a:pPr algn="ctr" defTabSz="1219170"/>
            <a:r>
              <a:rPr lang="fr-FR" sz="3733" b="1" dirty="0">
                <a:solidFill>
                  <a:prstClr val="white"/>
                </a:solidFill>
                <a:latin typeface="Book Antiqua" pitchFamily="18" charset="0"/>
              </a:rPr>
              <a:t>Alléluia</a:t>
            </a:r>
          </a:p>
        </p:txBody>
      </p:sp>
      <p:sp>
        <p:nvSpPr>
          <p:cNvPr id="17" name="ZoneTexte 16">
            <a:extLst>
              <a:ext uri="{FF2B5EF4-FFF2-40B4-BE49-F238E27FC236}">
                <a16:creationId xmlns:a16="http://schemas.microsoft.com/office/drawing/2014/main" id="{728C0D63-47FB-D0F0-79C9-81B3705953E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18" name="ZoneTexte 17">
            <a:hlinkClick r:id="rId2" action="ppaction://hlinksldjump"/>
            <a:extLst>
              <a:ext uri="{FF2B5EF4-FFF2-40B4-BE49-F238E27FC236}">
                <a16:creationId xmlns:a16="http://schemas.microsoft.com/office/drawing/2014/main" id="{72A922F7-49BC-F35B-3A7E-67F1E1B973C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60039845"/>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279576" y="2639237"/>
            <a:ext cx="7848872" cy="2554545"/>
          </a:xfrm>
          <a:prstGeom prst="rect">
            <a:avLst/>
          </a:prstGeom>
        </p:spPr>
        <p:txBody>
          <a:bodyPr wrap="square">
            <a:spAutoFit/>
          </a:bodyPr>
          <a:lstStyle/>
          <a:p>
            <a:pPr algn="ctr" rtl="1"/>
            <a:r>
              <a:rPr lang="fr-FR" sz="4000" b="1" dirty="0" err="1">
                <a:solidFill>
                  <a:prstClr val="white"/>
                </a:solidFill>
                <a:latin typeface="Book Antiqua" pitchFamily="18" charset="0"/>
              </a:rPr>
              <a:t>Psalie</a:t>
            </a:r>
            <a:r>
              <a:rPr lang="fr-FR" sz="4000" b="1" dirty="0">
                <a:solidFill>
                  <a:prstClr val="white"/>
                </a:solidFill>
                <a:latin typeface="Book Antiqua" pitchFamily="18" charset="0"/>
              </a:rPr>
              <a:t> pour le 1er </a:t>
            </a:r>
            <a:r>
              <a:rPr lang="fr-FR" sz="4000" b="1" dirty="0" err="1">
                <a:solidFill>
                  <a:prstClr val="white"/>
                </a:solidFill>
                <a:latin typeface="Book Antiqua" pitchFamily="18" charset="0"/>
              </a:rPr>
              <a:t>Hos</a:t>
            </a:r>
            <a:endParaRPr lang="fr-FR" sz="4000" b="1" dirty="0">
              <a:solidFill>
                <a:prstClr val="white"/>
              </a:solidFill>
              <a:latin typeface="Book Antiqua" pitchFamily="18" charset="0"/>
            </a:endParaRPr>
          </a:p>
          <a:p>
            <a:pPr algn="ctr" rtl="1"/>
            <a:endParaRPr lang="fr-FR" sz="4000" b="1" dirty="0">
              <a:solidFill>
                <a:prstClr val="white"/>
              </a:solidFill>
              <a:latin typeface="Book Antiqua" pitchFamily="18" charset="0"/>
            </a:endParaRPr>
          </a:p>
          <a:p>
            <a:pPr algn="ctr" rtl="1"/>
            <a:r>
              <a:rPr lang="ar-SA" sz="4000" dirty="0" err="1">
                <a:solidFill>
                  <a:schemeClr val="bg1"/>
                </a:solidFill>
              </a:rPr>
              <a:t>إبصالية</a:t>
            </a:r>
            <a:endParaRPr lang="fr-FR" sz="4000" b="1" dirty="0">
              <a:solidFill>
                <a:schemeClr val="bg1"/>
              </a:solidFill>
              <a:latin typeface="Book Antiqua" pitchFamily="18" charset="0"/>
            </a:endParaRPr>
          </a:p>
          <a:p>
            <a:pPr algn="ctr" rtl="1"/>
            <a:r>
              <a:rPr lang="ar-SA" sz="4000" dirty="0">
                <a:solidFill>
                  <a:schemeClr val="bg1"/>
                </a:solidFill>
              </a:rPr>
              <a:t>الهوس الأول</a:t>
            </a:r>
            <a:endParaRPr lang="fr-FR" sz="3200" dirty="0">
              <a:solidFill>
                <a:schemeClr val="bg1"/>
              </a:solidFill>
              <a:ea typeface="Calibri"/>
              <a:cs typeface="Arial"/>
            </a:endParaRP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122 </a:t>
            </a:r>
          </a:p>
        </p:txBody>
      </p:sp>
      <p:sp>
        <p:nvSpPr>
          <p:cNvPr id="2" name="ZoneTexte 1">
            <a:extLst>
              <a:ext uri="{FF2B5EF4-FFF2-40B4-BE49-F238E27FC236}">
                <a16:creationId xmlns:a16="http://schemas.microsoft.com/office/drawing/2014/main" id="{E8D1DA23-B701-3BCB-3B19-1EB106B1FF7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
        <p:nvSpPr>
          <p:cNvPr id="3" name="ZoneTexte 2">
            <a:hlinkClick r:id="rId3" action="ppaction://hlinksldjump"/>
            <a:extLst>
              <a:ext uri="{FF2B5EF4-FFF2-40B4-BE49-F238E27FC236}">
                <a16:creationId xmlns:a16="http://schemas.microsoft.com/office/drawing/2014/main" id="{B68B77E4-E7AE-9420-0720-7BE7F1604E9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63502870"/>
      </p:ext>
    </p:extLst>
  </p:cSld>
  <p:clrMapOvr>
    <a:masterClrMapping/>
  </p:clrMapOvr>
  <p:transition/>
</p:sld>
</file>

<file path=ppt/slides/slide9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4910336" cy="1569660"/>
          </a:xfrm>
          <a:prstGeom prst="rect">
            <a:avLst/>
          </a:prstGeom>
        </p:spPr>
        <p:txBody>
          <a:bodyPr wrap="square">
            <a:spAutoFit/>
          </a:bodyPr>
          <a:lstStyle/>
          <a:p>
            <a:pPr algn="just" rtl="1"/>
            <a:r>
              <a:rPr lang="fr-FR" sz="4800" dirty="0">
                <a:solidFill>
                  <a:prstClr val="white"/>
                </a:solidFill>
              </a:rPr>
              <a:t> </a:t>
            </a:r>
            <a:r>
              <a:rPr lang="ar-EG" sz="4800" dirty="0" err="1">
                <a:solidFill>
                  <a:prstClr val="white"/>
                </a:solidFill>
              </a:rPr>
              <a:t>هلليلويا</a:t>
            </a:r>
            <a:r>
              <a:rPr lang="ar-EG" sz="4800" dirty="0">
                <a:solidFill>
                  <a:prstClr val="white"/>
                </a:solidFill>
              </a:rPr>
              <a:t> </a:t>
            </a:r>
            <a:r>
              <a:rPr lang="ar-EG" sz="4800" dirty="0" err="1">
                <a:solidFill>
                  <a:prstClr val="white"/>
                </a:solidFill>
              </a:rPr>
              <a:t>هلليلويا</a:t>
            </a:r>
            <a:endParaRPr lang="fr-FR" sz="4800" dirty="0">
              <a:solidFill>
                <a:prstClr val="white"/>
              </a:solidFill>
            </a:endParaRPr>
          </a:p>
          <a:p>
            <a:pPr algn="just" rtl="1"/>
            <a:r>
              <a:rPr lang="fr-FR" sz="4800" dirty="0">
                <a:solidFill>
                  <a:prstClr val="white"/>
                </a:solidFill>
              </a:rPr>
              <a:t> </a:t>
            </a:r>
            <a:r>
              <a:rPr lang="ar-EG" sz="4800" dirty="0">
                <a:solidFill>
                  <a:prstClr val="white"/>
                </a:solidFill>
              </a:rPr>
              <a:t>المجد لإلهنا </a:t>
            </a:r>
            <a:r>
              <a:rPr lang="ar-EG" sz="4800" dirty="0" err="1">
                <a:solidFill>
                  <a:prstClr val="white"/>
                </a:solidFill>
              </a:rPr>
              <a:t>هلليلويا</a:t>
            </a:r>
            <a:endParaRPr lang="fr-FR" sz="4800" dirty="0">
              <a:solidFill>
                <a:prstClr val="white"/>
              </a:solidFill>
            </a:endParaRPr>
          </a:p>
        </p:txBody>
      </p:sp>
      <p:sp>
        <p:nvSpPr>
          <p:cNvPr id="6" name="Rectangle 5"/>
          <p:cNvSpPr/>
          <p:nvPr/>
        </p:nvSpPr>
        <p:spPr>
          <a:xfrm>
            <a:off x="533400" y="332657"/>
            <a:ext cx="5994648" cy="1323439"/>
          </a:xfrm>
          <a:prstGeom prst="rect">
            <a:avLst/>
          </a:prstGeom>
        </p:spPr>
        <p:txBody>
          <a:bodyPr wrap="square">
            <a:spAutoFit/>
          </a:bodyPr>
          <a:lstStyle/>
          <a:p>
            <a:pPr algn="just"/>
            <a:r>
              <a:rPr lang="fr-FR" sz="4000" dirty="0">
                <a:solidFill>
                  <a:prstClr val="white"/>
                </a:solidFill>
                <a:latin typeface="CS Avva Shenouda" pitchFamily="34" charset="0"/>
              </a:rPr>
              <a:t>¿ A=l =a=l. </a:t>
            </a:r>
            <a:r>
              <a:rPr lang="fr-FR" sz="4000" dirty="0" err="1">
                <a:solidFill>
                  <a:prstClr val="white"/>
                </a:solidFill>
                <a:latin typeface="CS Avva Shenouda" pitchFamily="34" charset="0"/>
              </a:rPr>
              <a:t>Pi`wou</a:t>
            </a:r>
            <a:r>
              <a:rPr lang="fr-FR" sz="4000" dirty="0">
                <a:solidFill>
                  <a:prstClr val="white"/>
                </a:solidFill>
                <a:latin typeface="CS Avva Shenouda" pitchFamily="34" charset="0"/>
              </a:rPr>
              <a:t> va </a:t>
            </a:r>
            <a:r>
              <a:rPr lang="fr-FR" sz="4000" dirty="0" err="1">
                <a:solidFill>
                  <a:prstClr val="white"/>
                </a:solidFill>
                <a:latin typeface="CS Avva Shenouda" pitchFamily="34" charset="0"/>
              </a:rPr>
              <a:t>Pennou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a:t>
            </a:r>
            <a:r>
              <a:rPr lang="fr-FR" sz="4000" dirty="0">
                <a:solidFill>
                  <a:prstClr val="white"/>
                </a:solidFill>
                <a:latin typeface="CS Avva Shenouda" pitchFamily="34" charset="0"/>
              </a:rPr>
              <a:t> =a=l.</a:t>
            </a:r>
          </a:p>
        </p:txBody>
      </p:sp>
      <p:sp>
        <p:nvSpPr>
          <p:cNvPr id="7" name="Rectangle 6"/>
          <p:cNvSpPr/>
          <p:nvPr/>
        </p:nvSpPr>
        <p:spPr>
          <a:xfrm>
            <a:off x="2863772" y="3581400"/>
            <a:ext cx="6408712" cy="1200329"/>
          </a:xfrm>
          <a:prstGeom prst="rect">
            <a:avLst/>
          </a:prstGeom>
        </p:spPr>
        <p:txBody>
          <a:bodyPr wrap="square">
            <a:spAutoFit/>
          </a:bodyPr>
          <a:lstStyle/>
          <a:p>
            <a:pPr algn="ctr"/>
            <a:r>
              <a:rPr lang="fr-FR" sz="3600" b="1" dirty="0">
                <a:solidFill>
                  <a:prstClr val="white"/>
                </a:solidFill>
                <a:latin typeface="Book Antiqua" pitchFamily="18" charset="0"/>
              </a:rPr>
              <a:t>Alléluia </a:t>
            </a:r>
            <a:r>
              <a:rPr lang="fr-FR" sz="3600" b="1" dirty="0" err="1">
                <a:solidFill>
                  <a:prstClr val="white"/>
                </a:solidFill>
                <a:latin typeface="Book Antiqua" pitchFamily="18" charset="0"/>
              </a:rPr>
              <a:t>Alléluia</a:t>
            </a:r>
            <a:r>
              <a:rPr lang="fr-FR" sz="3600" b="1" dirty="0">
                <a:solidFill>
                  <a:prstClr val="white"/>
                </a:solidFill>
                <a:latin typeface="Book Antiqua" pitchFamily="18" charset="0"/>
              </a:rPr>
              <a:t> Gloire soit à notre Dieu Alléluia</a:t>
            </a:r>
          </a:p>
        </p:txBody>
      </p:sp>
      <p:sp>
        <p:nvSpPr>
          <p:cNvPr id="27" name="Rectangle 26">
            <a:hlinkClick r:id="rId2" action="ppaction://hlinksldjump"/>
          </p:cNvPr>
          <p:cNvSpPr/>
          <p:nvPr/>
        </p:nvSpPr>
        <p:spPr>
          <a:xfrm>
            <a:off x="838200" y="5301208"/>
            <a:ext cx="1202377"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solidFill>
                  <a:prstClr val="white"/>
                </a:solidFill>
              </a:rPr>
              <a:t>Lundi</a:t>
            </a:r>
          </a:p>
        </p:txBody>
      </p:sp>
      <p:sp>
        <p:nvSpPr>
          <p:cNvPr id="30" name="Rectangle 29">
            <a:hlinkClick r:id="rId3" action="ppaction://hlinksldjump"/>
          </p:cNvPr>
          <p:cNvSpPr/>
          <p:nvPr/>
        </p:nvSpPr>
        <p:spPr>
          <a:xfrm>
            <a:off x="2209800" y="5301208"/>
            <a:ext cx="1202377"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solidFill>
                  <a:prstClr val="white"/>
                </a:solidFill>
              </a:rPr>
              <a:t>Mardi</a:t>
            </a:r>
          </a:p>
        </p:txBody>
      </p:sp>
      <p:sp>
        <p:nvSpPr>
          <p:cNvPr id="31" name="Rectangle 30">
            <a:hlinkClick r:id="rId4" action="ppaction://hlinksldjump"/>
          </p:cNvPr>
          <p:cNvSpPr/>
          <p:nvPr/>
        </p:nvSpPr>
        <p:spPr>
          <a:xfrm>
            <a:off x="3565642" y="5301208"/>
            <a:ext cx="1387358"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solidFill>
                  <a:prstClr val="white"/>
                </a:solidFill>
              </a:rPr>
              <a:t>Mercredi</a:t>
            </a:r>
          </a:p>
        </p:txBody>
      </p:sp>
      <p:sp>
        <p:nvSpPr>
          <p:cNvPr id="32" name="Rectangle 31">
            <a:hlinkClick r:id="rId5" action="ppaction://hlinksldjump"/>
          </p:cNvPr>
          <p:cNvSpPr/>
          <p:nvPr/>
        </p:nvSpPr>
        <p:spPr>
          <a:xfrm>
            <a:off x="5122223" y="5301208"/>
            <a:ext cx="1202377"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solidFill>
                  <a:prstClr val="white"/>
                </a:solidFill>
              </a:rPr>
              <a:t>Jeudi</a:t>
            </a:r>
          </a:p>
        </p:txBody>
      </p:sp>
      <p:sp>
        <p:nvSpPr>
          <p:cNvPr id="33" name="Rectangle 32">
            <a:hlinkClick r:id="rId6" action="ppaction://hlinksldjump"/>
          </p:cNvPr>
          <p:cNvSpPr/>
          <p:nvPr/>
        </p:nvSpPr>
        <p:spPr>
          <a:xfrm>
            <a:off x="6521152" y="5301208"/>
            <a:ext cx="1479848"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solidFill>
                  <a:prstClr val="white"/>
                </a:solidFill>
              </a:rPr>
              <a:t>Vendredi</a:t>
            </a:r>
          </a:p>
        </p:txBody>
      </p:sp>
      <p:sp>
        <p:nvSpPr>
          <p:cNvPr id="34" name="Rectangle 33">
            <a:hlinkClick r:id="rId7" action="ppaction://hlinksldjump"/>
          </p:cNvPr>
          <p:cNvSpPr/>
          <p:nvPr/>
        </p:nvSpPr>
        <p:spPr>
          <a:xfrm>
            <a:off x="8197552" y="5301208"/>
            <a:ext cx="1479848"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solidFill>
                  <a:prstClr val="white"/>
                </a:solidFill>
              </a:rPr>
              <a:t>Samedi</a:t>
            </a:r>
          </a:p>
        </p:txBody>
      </p:sp>
      <p:sp>
        <p:nvSpPr>
          <p:cNvPr id="35" name="Rectangle 34">
            <a:hlinkClick r:id="rId8" action="ppaction://hlinksldjump"/>
          </p:cNvPr>
          <p:cNvSpPr/>
          <p:nvPr/>
        </p:nvSpPr>
        <p:spPr>
          <a:xfrm>
            <a:off x="9873952" y="5301208"/>
            <a:ext cx="1479848"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solidFill>
                  <a:prstClr val="white"/>
                </a:solidFill>
              </a:rPr>
              <a:t>Dimanche</a:t>
            </a:r>
          </a:p>
        </p:txBody>
      </p:sp>
      <p:sp>
        <p:nvSpPr>
          <p:cNvPr id="14" name="Rectangle 13">
            <a:hlinkClick r:id="rId9" action="ppaction://hlinksldjump"/>
          </p:cNvPr>
          <p:cNvSpPr/>
          <p:nvPr/>
        </p:nvSpPr>
        <p:spPr>
          <a:xfrm>
            <a:off x="4191000" y="5892552"/>
            <a:ext cx="3422149"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solidFill>
                  <a:prstClr val="white"/>
                </a:solidFill>
              </a:rPr>
              <a:t>Commentaire du 4</a:t>
            </a:r>
            <a:r>
              <a:rPr lang="fr-FR" baseline="30000" dirty="0">
                <a:solidFill>
                  <a:prstClr val="white"/>
                </a:solidFill>
              </a:rPr>
              <a:t>ème</a:t>
            </a:r>
            <a:r>
              <a:rPr lang="fr-FR" dirty="0">
                <a:solidFill>
                  <a:prstClr val="white"/>
                </a:solidFill>
              </a:rPr>
              <a:t> </a:t>
            </a:r>
            <a:r>
              <a:rPr lang="fr-FR" dirty="0" err="1">
                <a:solidFill>
                  <a:prstClr val="white"/>
                </a:solidFill>
              </a:rPr>
              <a:t>Hos</a:t>
            </a:r>
            <a:endParaRPr lang="fr-FR" dirty="0">
              <a:solidFill>
                <a:prstClr val="white"/>
              </a:solidFill>
            </a:endParaRPr>
          </a:p>
        </p:txBody>
      </p:sp>
      <p:sp>
        <p:nvSpPr>
          <p:cNvPr id="2" name="ZoneTexte 1">
            <a:extLst>
              <a:ext uri="{FF2B5EF4-FFF2-40B4-BE49-F238E27FC236}">
                <a16:creationId xmlns:a16="http://schemas.microsoft.com/office/drawing/2014/main" id="{F9BA6319-CE24-1E8F-EB23-EB91255F87D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3" name="ZoneTexte 2">
            <a:hlinkClick r:id="rId10" action="ppaction://hlinksldjump"/>
            <a:extLst>
              <a:ext uri="{FF2B5EF4-FFF2-40B4-BE49-F238E27FC236}">
                <a16:creationId xmlns:a16="http://schemas.microsoft.com/office/drawing/2014/main" id="{DFF8E3BC-2D9F-8631-5EE4-CFA116EDE47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46752927"/>
      </p:ext>
    </p:extLst>
  </p:cSld>
  <p:clrMapOvr>
    <a:masterClrMapping/>
  </p:clrMapOvr>
</p:sld>
</file>

<file path=ppt/slides/slide94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279576" y="2639234"/>
            <a:ext cx="7848872" cy="1938992"/>
          </a:xfrm>
          <a:prstGeom prst="rect">
            <a:avLst/>
          </a:prstGeom>
        </p:spPr>
        <p:txBody>
          <a:bodyPr wrap="square">
            <a:spAutoFit/>
          </a:bodyPr>
          <a:lstStyle/>
          <a:p>
            <a:pPr algn="ctr" rtl="1"/>
            <a:r>
              <a:rPr lang="fr-FR" sz="4000" dirty="0">
                <a:solidFill>
                  <a:prstClr val="white"/>
                </a:solidFill>
                <a:latin typeface="Book Antiqua" pitchFamily="18" charset="0"/>
              </a:rPr>
              <a:t>Commentaire du 4</a:t>
            </a:r>
            <a:r>
              <a:rPr lang="fr-FR" sz="4000" baseline="30000" dirty="0">
                <a:solidFill>
                  <a:prstClr val="white"/>
                </a:solidFill>
                <a:latin typeface="Book Antiqua" pitchFamily="18" charset="0"/>
              </a:rPr>
              <a:t>ème</a:t>
            </a:r>
            <a:r>
              <a:rPr lang="fr-FR" sz="4000" dirty="0">
                <a:solidFill>
                  <a:prstClr val="white"/>
                </a:solidFill>
                <a:latin typeface="Book Antiqua" pitchFamily="18" charset="0"/>
              </a:rPr>
              <a:t> </a:t>
            </a:r>
            <a:r>
              <a:rPr lang="fr-FR" sz="4000" dirty="0" err="1">
                <a:solidFill>
                  <a:prstClr val="white"/>
                </a:solidFill>
                <a:latin typeface="Book Antiqua" pitchFamily="18" charset="0"/>
              </a:rPr>
              <a:t>Hos</a:t>
            </a:r>
            <a:endParaRPr lang="fr-FR" sz="4000" dirty="0">
              <a:solidFill>
                <a:prstClr val="white"/>
              </a:solidFill>
              <a:latin typeface="Book Antiqua" pitchFamily="18" charset="0"/>
            </a:endParaRPr>
          </a:p>
          <a:p>
            <a:pPr algn="ctr" rtl="1"/>
            <a:endParaRPr lang="fr-FR" sz="4000" dirty="0">
              <a:solidFill>
                <a:prstClr val="white"/>
              </a:solidFill>
              <a:latin typeface="Book Antiqua" pitchFamily="18" charset="0"/>
            </a:endParaRPr>
          </a:p>
          <a:p>
            <a:pPr algn="ctr" rtl="1"/>
            <a:r>
              <a:rPr lang="ar-SA" sz="4000" dirty="0">
                <a:solidFill>
                  <a:schemeClr val="bg1"/>
                </a:solidFill>
              </a:rPr>
              <a:t>طرح آدام للهوس الرابع</a:t>
            </a:r>
            <a:endParaRPr lang="fr-FR" sz="4000" dirty="0">
              <a:solidFill>
                <a:schemeClr val="bg1"/>
              </a:solidFill>
              <a:latin typeface="CS Avva Shenouda" pitchFamily="34" charset="0"/>
            </a:endParaRPr>
          </a:p>
        </p:txBody>
      </p:sp>
      <p:pic>
        <p:nvPicPr>
          <p:cNvPr id="6"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331</a:t>
            </a:r>
          </a:p>
        </p:txBody>
      </p:sp>
      <p:sp>
        <p:nvSpPr>
          <p:cNvPr id="2" name="ZoneTexte 1">
            <a:extLst>
              <a:ext uri="{FF2B5EF4-FFF2-40B4-BE49-F238E27FC236}">
                <a16:creationId xmlns:a16="http://schemas.microsoft.com/office/drawing/2014/main" id="{1A7E2A6C-A8C7-678E-D76D-7942CBE44D6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du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3" name="ZoneTexte 2">
            <a:hlinkClick r:id="rId3" action="ppaction://hlinksldjump"/>
            <a:extLst>
              <a:ext uri="{FF2B5EF4-FFF2-40B4-BE49-F238E27FC236}">
                <a16:creationId xmlns:a16="http://schemas.microsoft.com/office/drawing/2014/main" id="{6E4B5F5D-EEAE-9EF8-E9E1-6AB08861A11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42494320"/>
      </p:ext>
    </p:extLst>
  </p:cSld>
  <p:clrMapOvr>
    <a:masterClrMapping/>
  </p:clrMapOvr>
  <p:transition/>
</p:sld>
</file>

<file path=ppt/slides/slide94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4986536" cy="3416320"/>
          </a:xfrm>
          <a:prstGeom prst="rect">
            <a:avLst/>
          </a:prstGeom>
        </p:spPr>
        <p:txBody>
          <a:bodyPr wrap="square">
            <a:spAutoFit/>
          </a:bodyPr>
          <a:lstStyle/>
          <a:p>
            <a:pPr algn="just" rtl="1"/>
            <a:r>
              <a:rPr lang="ar-EG" sz="3600" dirty="0">
                <a:solidFill>
                  <a:prstClr val="white"/>
                </a:solidFill>
              </a:rPr>
              <a:t>خُذُوا بأيديكم ذوات العشرة الأوتار             القــيثارة</a:t>
            </a:r>
            <a:endParaRPr lang="fr-FR" sz="3600" dirty="0">
              <a:solidFill>
                <a:prstClr val="white"/>
              </a:solidFill>
            </a:endParaRPr>
          </a:p>
          <a:p>
            <a:pPr algn="just" rtl="1"/>
            <a:endParaRPr lang="fr-FR" sz="3600" dirty="0">
              <a:solidFill>
                <a:prstClr val="white"/>
              </a:solidFill>
            </a:endParaRPr>
          </a:p>
          <a:p>
            <a:pPr algn="just" rtl="1"/>
            <a:r>
              <a:rPr lang="ar-EG" sz="3600" dirty="0">
                <a:solidFill>
                  <a:prstClr val="white"/>
                </a:solidFill>
              </a:rPr>
              <a:t>التي لداود المرتل            وأرغُن الموسيقى والبوق الروحاني</a:t>
            </a:r>
            <a:endParaRPr lang="fr-FR" sz="3600" dirty="0">
              <a:solidFill>
                <a:prstClr val="white"/>
              </a:solidFill>
            </a:endParaRPr>
          </a:p>
        </p:txBody>
      </p:sp>
      <p:sp>
        <p:nvSpPr>
          <p:cNvPr id="7" name="Rectangle 6"/>
          <p:cNvSpPr/>
          <p:nvPr/>
        </p:nvSpPr>
        <p:spPr>
          <a:xfrm>
            <a:off x="685800" y="4246056"/>
            <a:ext cx="10668000" cy="2062103"/>
          </a:xfrm>
          <a:prstGeom prst="rect">
            <a:avLst/>
          </a:prstGeom>
        </p:spPr>
        <p:txBody>
          <a:bodyPr wrap="square">
            <a:spAutoFit/>
          </a:bodyPr>
          <a:lstStyle/>
          <a:p>
            <a:pPr algn="ctr"/>
            <a:r>
              <a:rPr lang="fr-FR" sz="3200" b="1" dirty="0">
                <a:solidFill>
                  <a:prstClr val="white"/>
                </a:solidFill>
                <a:latin typeface="Book Antiqua" pitchFamily="18" charset="0"/>
              </a:rPr>
              <a:t>Prenez dans vos mains, les dix cordes de la cithare</a:t>
            </a:r>
          </a:p>
          <a:p>
            <a:pPr algn="ctr"/>
            <a:endParaRPr lang="fr-FR" sz="3200" b="1" dirty="0">
              <a:solidFill>
                <a:prstClr val="white"/>
              </a:solidFill>
              <a:latin typeface="Book Antiqua" pitchFamily="18" charset="0"/>
            </a:endParaRPr>
          </a:p>
          <a:p>
            <a:pPr algn="ctr"/>
            <a:r>
              <a:rPr lang="fr-FR" sz="3200" b="1" dirty="0">
                <a:solidFill>
                  <a:prstClr val="white"/>
                </a:solidFill>
                <a:latin typeface="Book Antiqua" pitchFamily="18" charset="0"/>
              </a:rPr>
              <a:t>Qui est à David le chantre, la flûte musicale et le cor spirituel. </a:t>
            </a:r>
          </a:p>
        </p:txBody>
      </p:sp>
      <p:sp>
        <p:nvSpPr>
          <p:cNvPr id="12" name="Rectangle 11"/>
          <p:cNvSpPr/>
          <p:nvPr/>
        </p:nvSpPr>
        <p:spPr>
          <a:xfrm>
            <a:off x="685800" y="173247"/>
            <a:ext cx="5842248" cy="3046988"/>
          </a:xfrm>
          <a:prstGeom prst="rect">
            <a:avLst/>
          </a:prstGeom>
        </p:spPr>
        <p:txBody>
          <a:bodyPr wrap="square">
            <a:spAutoFit/>
          </a:bodyPr>
          <a:lstStyle/>
          <a:p>
            <a:pPr algn="just"/>
            <a:r>
              <a:rPr lang="fr-FR" sz="3200" dirty="0">
                <a:solidFill>
                  <a:prstClr val="white"/>
                </a:solidFill>
                <a:latin typeface="CS Avva Shenouda" pitchFamily="34" charset="0"/>
              </a:rPr>
              <a:t>{i   </a:t>
            </a:r>
            <a:r>
              <a:rPr lang="fr-FR" sz="3200" dirty="0" err="1">
                <a:solidFill>
                  <a:prstClr val="white"/>
                </a:solidFill>
                <a:latin typeface="CS Avva Shenouda" pitchFamily="34" charset="0"/>
              </a:rPr>
              <a:t>qen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netenjij</a:t>
            </a:r>
            <a:br>
              <a:rPr lang="fr-FR" sz="3200" dirty="0">
                <a:solidFill>
                  <a:prstClr val="white"/>
                </a:solidFill>
                <a:latin typeface="CS Avva Shenouda" pitchFamily="34" charset="0"/>
              </a:rPr>
            </a:br>
            <a:r>
              <a:rPr lang="fr-FR" sz="3200" dirty="0">
                <a:solidFill>
                  <a:prstClr val="white"/>
                </a:solidFill>
                <a:latin typeface="CS Avva Shenouda" pitchFamily="34" charset="0"/>
              </a:rPr>
              <a:t>`</a:t>
            </a:r>
            <a:r>
              <a:rPr lang="fr-FR" sz="3200" dirty="0" err="1">
                <a:solidFill>
                  <a:prstClr val="white"/>
                </a:solidFill>
                <a:latin typeface="CS Avva Shenouda" pitchFamily="34" charset="0"/>
              </a:rPr>
              <a:t>mpim</a:t>
            </a:r>
            <a:r>
              <a:rPr lang="fr-FR" sz="3200" dirty="0">
                <a:solidFill>
                  <a:prstClr val="white"/>
                </a:solidFill>
                <a:latin typeface="CS Avva Shenouda" pitchFamily="34" charset="0"/>
              </a:rPr>
              <a:t>=i  `</a:t>
            </a:r>
            <a:r>
              <a:rPr lang="fr-FR" sz="3200" dirty="0" err="1">
                <a:solidFill>
                  <a:prstClr val="white"/>
                </a:solidFill>
                <a:latin typeface="CS Avva Shenouda" pitchFamily="34" charset="0"/>
              </a:rPr>
              <a:t>nkap</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ku;ara</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nte</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Dauid</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pi`ero'altyc</a:t>
            </a:r>
            <a:r>
              <a:rPr lang="fr-FR" sz="3200" dirty="0">
                <a:solidFill>
                  <a:prstClr val="white"/>
                </a:solidFill>
                <a:latin typeface="CS Avva Shenouda" pitchFamily="34" charset="0"/>
              </a:rPr>
              <a:t>  .</a:t>
            </a:r>
          </a:p>
          <a:p>
            <a:pPr algn="just"/>
            <a:endParaRPr lang="fr-FR" sz="3200" dirty="0">
              <a:solidFill>
                <a:prstClr val="white"/>
              </a:solidFill>
              <a:latin typeface="CS Avva Shenouda" pitchFamily="34" charset="0"/>
            </a:endParaRPr>
          </a:p>
          <a:p>
            <a:pPr algn="just"/>
            <a:r>
              <a:rPr lang="pt-BR" sz="3200" dirty="0">
                <a:solidFill>
                  <a:prstClr val="white"/>
                </a:solidFill>
                <a:latin typeface="CS Avva Shenouda" pitchFamily="34" charset="0"/>
              </a:rPr>
              <a:t>Nem piorganon  `nte pimocikon  nem oucalpiggoc  `m=p=n=a tikon </a:t>
            </a:r>
            <a:endParaRPr lang="fr-FR" sz="3200" dirty="0" err="1">
              <a:solidFill>
                <a:prstClr val="white"/>
              </a:solidFill>
              <a:latin typeface="CS Avva Shenouda" pitchFamily="34" charset="0"/>
            </a:endParaRPr>
          </a:p>
        </p:txBody>
      </p:sp>
      <p:sp>
        <p:nvSpPr>
          <p:cNvPr id="2" name="ZoneTexte 1">
            <a:extLst>
              <a:ext uri="{FF2B5EF4-FFF2-40B4-BE49-F238E27FC236}">
                <a16:creationId xmlns:a16="http://schemas.microsoft.com/office/drawing/2014/main" id="{89100646-2607-E86D-744A-72372C31B1E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du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9A5DEAEB-11F1-9EFD-B852-B631D1DD3CC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5869319"/>
      </p:ext>
    </p:extLst>
  </p:cSld>
  <p:clrMapOvr>
    <a:masterClrMapping/>
  </p:clrMapOvr>
  <p:transition/>
</p:sld>
</file>

<file path=ppt/slides/slide94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990600" y="116633"/>
            <a:ext cx="10363199" cy="2554545"/>
          </a:xfrm>
          <a:prstGeom prst="rect">
            <a:avLst/>
          </a:prstGeom>
        </p:spPr>
        <p:txBody>
          <a:bodyPr wrap="square">
            <a:spAutoFit/>
          </a:bodyPr>
          <a:lstStyle/>
          <a:p>
            <a:pPr algn="ctr" rtl="1"/>
            <a:r>
              <a:rPr lang="ar-EG" sz="4000" dirty="0" err="1">
                <a:solidFill>
                  <a:prstClr val="white"/>
                </a:solidFill>
              </a:rPr>
              <a:t>وأصرخوا</a:t>
            </a:r>
            <a:r>
              <a:rPr lang="ar-EG" sz="4000" dirty="0">
                <a:solidFill>
                  <a:prstClr val="white"/>
                </a:solidFill>
              </a:rPr>
              <a:t> بتهليلٍ قائلين : باركوا الربَ مِن السموات . باركوه في </a:t>
            </a:r>
            <a:r>
              <a:rPr lang="ar-EG" sz="4000" dirty="0" err="1">
                <a:solidFill>
                  <a:prstClr val="white"/>
                </a:solidFill>
              </a:rPr>
              <a:t>الاعالي</a:t>
            </a:r>
            <a:r>
              <a:rPr lang="ar-EG" sz="4000" dirty="0">
                <a:solidFill>
                  <a:prstClr val="white"/>
                </a:solidFill>
              </a:rPr>
              <a:t> ، باركوا الربَ إلهنا </a:t>
            </a:r>
            <a:r>
              <a:rPr lang="ar-EG" sz="4000" dirty="0" err="1">
                <a:solidFill>
                  <a:prstClr val="white"/>
                </a:solidFill>
              </a:rPr>
              <a:t>ياسماء</a:t>
            </a:r>
            <a:r>
              <a:rPr lang="ar-EG" sz="4000" dirty="0">
                <a:solidFill>
                  <a:prstClr val="white"/>
                </a:solidFill>
              </a:rPr>
              <a:t> السموات ، بدُفوفٍ شجِّية الصوت . ومَجِّدوا </a:t>
            </a:r>
            <a:r>
              <a:rPr lang="ar-EG" sz="4000" dirty="0" err="1">
                <a:solidFill>
                  <a:prstClr val="white"/>
                </a:solidFill>
              </a:rPr>
              <a:t>إسمَه</a:t>
            </a:r>
            <a:r>
              <a:rPr lang="ar-EG" sz="4000" dirty="0">
                <a:solidFill>
                  <a:prstClr val="white"/>
                </a:solidFill>
              </a:rPr>
              <a:t> </a:t>
            </a:r>
            <a:r>
              <a:rPr lang="ar-EG" sz="4000" dirty="0" err="1">
                <a:solidFill>
                  <a:prstClr val="white"/>
                </a:solidFill>
              </a:rPr>
              <a:t>وسبحوه</a:t>
            </a:r>
            <a:r>
              <a:rPr lang="ar-EG" sz="4000" dirty="0">
                <a:solidFill>
                  <a:prstClr val="white"/>
                </a:solidFill>
              </a:rPr>
              <a:t> . فبإلهنا تليق أصوات المزمار . ويحَسُن له النشيد في صهيون ، و النذور  </a:t>
            </a:r>
            <a:r>
              <a:rPr lang="ar-EG" sz="4000" dirty="0" err="1">
                <a:solidFill>
                  <a:prstClr val="white"/>
                </a:solidFill>
              </a:rPr>
              <a:t>النذور</a:t>
            </a:r>
            <a:r>
              <a:rPr lang="ar-EG" sz="4000" dirty="0">
                <a:solidFill>
                  <a:prstClr val="white"/>
                </a:solidFill>
              </a:rPr>
              <a:t> في أورشليم </a:t>
            </a:r>
            <a:endParaRPr lang="fr-FR" sz="4000" dirty="0">
              <a:solidFill>
                <a:prstClr val="white"/>
              </a:solidFill>
            </a:endParaRPr>
          </a:p>
        </p:txBody>
      </p:sp>
      <p:sp>
        <p:nvSpPr>
          <p:cNvPr id="7" name="Rectangle 6"/>
          <p:cNvSpPr/>
          <p:nvPr/>
        </p:nvSpPr>
        <p:spPr>
          <a:xfrm>
            <a:off x="813173" y="3631664"/>
            <a:ext cx="10633311" cy="2246769"/>
          </a:xfrm>
          <a:prstGeom prst="rect">
            <a:avLst/>
          </a:prstGeom>
        </p:spPr>
        <p:txBody>
          <a:bodyPr wrap="square">
            <a:spAutoFit/>
          </a:bodyPr>
          <a:lstStyle/>
          <a:p>
            <a:pPr algn="ctr"/>
            <a:r>
              <a:rPr lang="fr-FR" sz="2800" b="1" dirty="0">
                <a:solidFill>
                  <a:prstClr val="white"/>
                </a:solidFill>
                <a:latin typeface="Book Antiqua" pitchFamily="18" charset="0"/>
              </a:rPr>
              <a:t>Et criez avec allégresse en disant : Bénissez le Seigneur des cieux, bénissez-Le dans les hauteurs, bénissez le Seigneur notre Dieu aux cieux des cieux, avec les cymbales sonores, glorifiez Son nom et louez-Le. A notre Dieu convient les sons de la harpe, à lui convient la louange de Sion, et les vœux à Jérusalem</a:t>
            </a:r>
          </a:p>
        </p:txBody>
      </p:sp>
      <p:sp>
        <p:nvSpPr>
          <p:cNvPr id="2" name="ZoneTexte 1">
            <a:extLst>
              <a:ext uri="{FF2B5EF4-FFF2-40B4-BE49-F238E27FC236}">
                <a16:creationId xmlns:a16="http://schemas.microsoft.com/office/drawing/2014/main" id="{C6A08A00-C7DD-2C94-D482-6B06289D0404}"/>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du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C387F89D-80F8-5B0D-96A1-63BC741CC27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83690039"/>
      </p:ext>
    </p:extLst>
  </p:cSld>
  <p:clrMapOvr>
    <a:masterClrMapping/>
  </p:clrMapOvr>
  <p:transition/>
</p:sld>
</file>

<file path=ppt/slides/slide94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1295400" y="261878"/>
            <a:ext cx="9829800" cy="2862322"/>
          </a:xfrm>
          <a:prstGeom prst="rect">
            <a:avLst/>
          </a:prstGeom>
        </p:spPr>
        <p:txBody>
          <a:bodyPr wrap="square">
            <a:spAutoFit/>
          </a:bodyPr>
          <a:lstStyle/>
          <a:p>
            <a:pPr algn="ctr" rtl="1"/>
            <a:r>
              <a:rPr lang="ar-EG" sz="3600" dirty="0">
                <a:solidFill>
                  <a:prstClr val="white"/>
                </a:solidFill>
              </a:rPr>
              <a:t>أنَشِدوا لإلهنا نشيداً جديداً ، وليفرح إسرائيل بالربِ إلههُ ، رتِّلوا له باتفاق الصفوف </a:t>
            </a:r>
            <a:r>
              <a:rPr lang="ar-EG" sz="3600" dirty="0" err="1">
                <a:solidFill>
                  <a:prstClr val="white"/>
                </a:solidFill>
              </a:rPr>
              <a:t>وتماجيد</a:t>
            </a:r>
            <a:r>
              <a:rPr lang="ar-EG" sz="3600" dirty="0">
                <a:solidFill>
                  <a:prstClr val="white"/>
                </a:solidFill>
              </a:rPr>
              <a:t> روحانية ، أدخلوا إلى ديار قُدسهِ ، و اشكروه بالتهليل ، ورتَّلوا لاسمه العالي لأنه جعلنا له شعباً مُبرراً ، و أُمة مُطهَرة ، فلنُسَّبحه بغير فتور . نسجدُ لكَ أيها المسيح إلهنا مع أبيك الصالح و الروح القدس لأنك أتيتَ و خلَّصتنا .</a:t>
            </a:r>
            <a:endParaRPr lang="fr-FR" sz="3600" dirty="0">
              <a:solidFill>
                <a:prstClr val="white"/>
              </a:solidFill>
            </a:endParaRPr>
          </a:p>
        </p:txBody>
      </p:sp>
      <p:sp>
        <p:nvSpPr>
          <p:cNvPr id="7" name="Rectangle 6"/>
          <p:cNvSpPr/>
          <p:nvPr/>
        </p:nvSpPr>
        <p:spPr>
          <a:xfrm>
            <a:off x="912112" y="3429000"/>
            <a:ext cx="10559038" cy="2677656"/>
          </a:xfrm>
          <a:prstGeom prst="rect">
            <a:avLst/>
          </a:prstGeom>
        </p:spPr>
        <p:txBody>
          <a:bodyPr wrap="square">
            <a:spAutoFit/>
          </a:bodyPr>
          <a:lstStyle/>
          <a:p>
            <a:pPr algn="ctr"/>
            <a:r>
              <a:rPr lang="fr-FR" sz="2400" b="1" dirty="0">
                <a:solidFill>
                  <a:prstClr val="white"/>
                </a:solidFill>
                <a:latin typeface="Book Antiqua" pitchFamily="18" charset="0"/>
              </a:rPr>
              <a:t>Chantez à notre Dieu un chant nouveau et qu’Israël se réjouisse par le Seigneur son Dieu. Chantez-Le par les tambours et les cantiques spirituels. Entrez dans sa sainte demeure et rendez-Lui grâce avec allégresse. Chantez Son Nom Très-Haut, car il a fait de nous un peuple libéré, une nation pure ; louons-Le sans cesse. Nous T’adorons ô Christ notre Dieu, avec Ton Père très bon, et le Saint-Esprit car tu vins et nous sauvas.</a:t>
            </a:r>
            <a:endParaRPr lang="fr-FR" sz="2200" b="1" dirty="0">
              <a:solidFill>
                <a:prstClr val="white"/>
              </a:solidFill>
              <a:latin typeface="Book Antiqua" pitchFamily="18" charset="0"/>
            </a:endParaRPr>
          </a:p>
        </p:txBody>
      </p:sp>
      <p:sp>
        <p:nvSpPr>
          <p:cNvPr id="2" name="ZoneTexte 1">
            <a:extLst>
              <a:ext uri="{FF2B5EF4-FFF2-40B4-BE49-F238E27FC236}">
                <a16:creationId xmlns:a16="http://schemas.microsoft.com/office/drawing/2014/main" id="{FA706BFD-8132-F363-14E3-4F9CAEE4CD0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du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7C92AE51-B5B3-1AEB-4980-6AC3476FC4D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73827307"/>
      </p:ext>
    </p:extLst>
  </p:cSld>
  <p:clrMapOvr>
    <a:masterClrMapping/>
  </p:clrMapOvr>
  <p:transition/>
</p:sld>
</file>

<file path=ppt/slides/slide94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7" name="Rectangle 6"/>
          <p:cNvSpPr/>
          <p:nvPr/>
        </p:nvSpPr>
        <p:spPr>
          <a:xfrm>
            <a:off x="2863772" y="1988840"/>
            <a:ext cx="6408712" cy="1631216"/>
          </a:xfrm>
          <a:prstGeom prst="rect">
            <a:avLst/>
          </a:prstGeom>
        </p:spPr>
        <p:txBody>
          <a:bodyPr wrap="square">
            <a:spAutoFit/>
          </a:bodyPr>
          <a:lstStyle/>
          <a:p>
            <a:pPr algn="ctr"/>
            <a:r>
              <a:rPr lang="fr-FR" sz="5000" b="1" dirty="0" err="1">
                <a:solidFill>
                  <a:prstClr val="white"/>
                </a:solidFill>
                <a:latin typeface="Book Antiqua" pitchFamily="18" charset="0"/>
              </a:rPr>
              <a:t>Psalie</a:t>
            </a:r>
            <a:r>
              <a:rPr lang="fr-FR" sz="5000" b="1" dirty="0">
                <a:solidFill>
                  <a:prstClr val="white"/>
                </a:solidFill>
                <a:latin typeface="Book Antiqua" pitchFamily="18" charset="0"/>
              </a:rPr>
              <a:t> du lundi (1) pour </a:t>
            </a:r>
            <a:r>
              <a:rPr lang="fr-FR" sz="5000" b="1" dirty="0" err="1">
                <a:solidFill>
                  <a:prstClr val="white"/>
                </a:solidFill>
                <a:latin typeface="Book Antiqua" pitchFamily="18" charset="0"/>
              </a:rPr>
              <a:t>Kiahk</a:t>
            </a:r>
            <a:endParaRPr lang="fr-FR" sz="5000" b="1" dirty="0">
              <a:solidFill>
                <a:prstClr val="white"/>
              </a:solidFill>
              <a:latin typeface="Book Antiqua" pitchFamily="18" charset="0"/>
            </a:endParaRPr>
          </a:p>
        </p:txBody>
      </p:sp>
      <p:sp>
        <p:nvSpPr>
          <p:cNvPr id="5" name="Rectangle 4">
            <a:hlinkClick r:id="rId2" action="ppaction://hlinksldjump"/>
          </p:cNvPr>
          <p:cNvSpPr/>
          <p:nvPr/>
        </p:nvSpPr>
        <p:spPr>
          <a:xfrm>
            <a:off x="8256240" y="5661248"/>
            <a:ext cx="2088232"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Book Antiqua" panose="02040602050305030304" pitchFamily="18" charset="0"/>
              </a:rPr>
              <a:t>Psalie</a:t>
            </a:r>
            <a:r>
              <a:rPr lang="fr-FR" dirty="0">
                <a:solidFill>
                  <a:prstClr val="white"/>
                </a:solidFill>
                <a:latin typeface="Book Antiqua" panose="02040602050305030304" pitchFamily="18" charset="0"/>
              </a:rPr>
              <a:t> du lundi (2)</a:t>
            </a:r>
          </a:p>
        </p:txBody>
      </p:sp>
      <p:pic>
        <p:nvPicPr>
          <p:cNvPr id="6"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139 </a:t>
            </a:r>
          </a:p>
        </p:txBody>
      </p:sp>
      <p:sp>
        <p:nvSpPr>
          <p:cNvPr id="2" name="ZoneTexte 1">
            <a:extLst>
              <a:ext uri="{FF2B5EF4-FFF2-40B4-BE49-F238E27FC236}">
                <a16:creationId xmlns:a16="http://schemas.microsoft.com/office/drawing/2014/main" id="{9DD730EA-B342-DA79-2FCD-B2E732857F4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4" action="ppaction://hlinksldjump"/>
            <a:extLst>
              <a:ext uri="{FF2B5EF4-FFF2-40B4-BE49-F238E27FC236}">
                <a16:creationId xmlns:a16="http://schemas.microsoft.com/office/drawing/2014/main" id="{E795D912-0CDE-B97C-01E6-4FC726417F5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85745358"/>
      </p:ext>
    </p:extLst>
  </p:cSld>
  <p:clrMapOvr>
    <a:masterClrMapping/>
  </p:clrMapOvr>
  <p:transition/>
</p:sld>
</file>

<file path=ppt/slides/slide94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آدم فيما </a:t>
            </a:r>
            <a:endParaRPr lang="fr-FR" sz="4800" dirty="0">
              <a:solidFill>
                <a:prstClr val="white"/>
              </a:solidFill>
            </a:endParaRPr>
          </a:p>
          <a:p>
            <a:pPr algn="just" rtl="1"/>
            <a:r>
              <a:rPr lang="ar-EG" sz="4800" dirty="0">
                <a:solidFill>
                  <a:prstClr val="white"/>
                </a:solidFill>
              </a:rPr>
              <a:t>هو حزين القلب </a:t>
            </a:r>
            <a:endParaRPr lang="fr-FR" sz="4800" dirty="0">
              <a:solidFill>
                <a:prstClr val="white"/>
              </a:solidFill>
            </a:endParaRPr>
          </a:p>
          <a:p>
            <a:pPr algn="just" rtl="1"/>
            <a:r>
              <a:rPr lang="ar-EG" sz="4800" dirty="0">
                <a:solidFill>
                  <a:prstClr val="white"/>
                </a:solidFill>
              </a:rPr>
              <a:t>خلصه بذراعه </a:t>
            </a:r>
            <a:endParaRPr lang="fr-FR" sz="4800" dirty="0">
              <a:solidFill>
                <a:prstClr val="white"/>
              </a:solidFill>
            </a:endParaRPr>
          </a:p>
          <a:p>
            <a:pPr algn="just" rtl="1"/>
            <a:r>
              <a:rPr lang="ar-EG" sz="4800" dirty="0">
                <a:solidFill>
                  <a:prstClr val="white"/>
                </a:solidFill>
              </a:rPr>
              <a:t>طويل الأناة</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Adam </a:t>
            </a:r>
            <a:r>
              <a:rPr lang="fr-FR" sz="4000" dirty="0" err="1">
                <a:solidFill>
                  <a:prstClr val="white"/>
                </a:solidFill>
                <a:latin typeface="CS Avva Shenouda" pitchFamily="34" charset="0"/>
              </a:rPr>
              <a:t>eti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efoi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nemkah</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nhyt</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afnahmef</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pef`joi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nje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pirefwou`nhyt</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Alors qu’Adam </a:t>
            </a:r>
          </a:p>
          <a:p>
            <a:pPr algn="ctr"/>
            <a:r>
              <a:rPr lang="fr-FR" sz="3600" b="1" dirty="0">
                <a:solidFill>
                  <a:prstClr val="white"/>
                </a:solidFill>
                <a:latin typeface="Book Antiqua" pitchFamily="18" charset="0"/>
              </a:rPr>
              <a:t>était triste, </a:t>
            </a:r>
          </a:p>
          <a:p>
            <a:pPr algn="ctr"/>
            <a:r>
              <a:rPr lang="fr-FR" sz="3600" b="1" dirty="0">
                <a:solidFill>
                  <a:prstClr val="white"/>
                </a:solidFill>
                <a:latin typeface="Book Antiqua" pitchFamily="18" charset="0"/>
              </a:rPr>
              <a:t>le cœur le délivra, </a:t>
            </a:r>
          </a:p>
          <a:p>
            <a:pPr algn="ctr"/>
            <a:r>
              <a:rPr lang="fr-FR" sz="3600" b="1" dirty="0">
                <a:solidFill>
                  <a:prstClr val="white"/>
                </a:solidFill>
                <a:latin typeface="Book Antiqua" pitchFamily="18" charset="0"/>
              </a:rPr>
              <a:t>par ses bras, patient</a:t>
            </a:r>
          </a:p>
        </p:txBody>
      </p:sp>
      <p:sp>
        <p:nvSpPr>
          <p:cNvPr id="2" name="ZoneTexte 1">
            <a:extLst>
              <a:ext uri="{FF2B5EF4-FFF2-40B4-BE49-F238E27FC236}">
                <a16:creationId xmlns:a16="http://schemas.microsoft.com/office/drawing/2014/main" id="{58F61227-D0FD-815A-36A6-7BB3ACCD3D9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E99E03B0-57FD-F0BC-000D-7837B359EA1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91621943"/>
      </p:ext>
    </p:extLst>
  </p:cSld>
  <p:clrMapOvr>
    <a:masterClrMapping/>
  </p:clrMapOvr>
  <p:transition/>
</p:sld>
</file>

<file path=ppt/slides/slide94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كل فرح صار </a:t>
            </a:r>
            <a:endParaRPr lang="fr-FR" sz="4800" dirty="0">
              <a:solidFill>
                <a:prstClr val="white"/>
              </a:solidFill>
            </a:endParaRPr>
          </a:p>
          <a:p>
            <a:pPr algn="just" rtl="1"/>
            <a:r>
              <a:rPr lang="ar-EG" sz="4800" dirty="0">
                <a:solidFill>
                  <a:prstClr val="white"/>
                </a:solidFill>
              </a:rPr>
              <a:t>لنا من قبلك </a:t>
            </a:r>
            <a:endParaRPr lang="fr-FR" sz="4800" dirty="0">
              <a:solidFill>
                <a:prstClr val="white"/>
              </a:solidFill>
            </a:endParaRPr>
          </a:p>
          <a:p>
            <a:pPr algn="just" rtl="1"/>
            <a:r>
              <a:rPr lang="ar-EG" sz="4800" dirty="0">
                <a:solidFill>
                  <a:prstClr val="white"/>
                </a:solidFill>
              </a:rPr>
              <a:t>أيتها الحمامة العظيمة </a:t>
            </a:r>
            <a:endParaRPr lang="fr-FR" sz="4800" dirty="0">
              <a:solidFill>
                <a:prstClr val="white"/>
              </a:solidFill>
            </a:endParaRPr>
          </a:p>
          <a:p>
            <a:pPr algn="just" rtl="1"/>
            <a:r>
              <a:rPr lang="ar-EG" sz="4800" dirty="0">
                <a:solidFill>
                  <a:prstClr val="white"/>
                </a:solidFill>
              </a:rPr>
              <a:t>مريم والدة الإله</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Bon </a:t>
            </a:r>
            <a:r>
              <a:rPr lang="fr-FR" sz="4000" dirty="0" err="1">
                <a:solidFill>
                  <a:prstClr val="white"/>
                </a:solidFill>
                <a:latin typeface="CS Avva Shenouda" pitchFamily="34" charset="0"/>
              </a:rPr>
              <a:t>ourasi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swpi</a:t>
            </a:r>
            <a:r>
              <a:rPr lang="fr-FR" sz="4000" dirty="0">
                <a:solidFill>
                  <a:prstClr val="white"/>
                </a:solidFill>
                <a:latin typeface="CS Avva Shenouda" pitchFamily="34" charset="0"/>
              </a:rPr>
              <a:t> @ nan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hito</a:t>
            </a:r>
            <a:r>
              <a:rPr lang="fr-FR" sz="4000" dirty="0">
                <a:solidFill>
                  <a:prstClr val="white"/>
                </a:solidFill>
                <a:latin typeface="CS Avva Shenouda" pitchFamily="34" charset="0"/>
              </a:rPr>
              <a:t>] @ `w ]</a:t>
            </a:r>
            <a:r>
              <a:rPr lang="fr-FR" sz="4000" dirty="0" err="1">
                <a:solidFill>
                  <a:prstClr val="white"/>
                </a:solidFill>
                <a:latin typeface="CS Avva Shenouda" pitchFamily="34" charset="0"/>
              </a:rPr>
              <a:t>nis</a:t>
            </a:r>
            <a:r>
              <a:rPr lang="fr-FR" sz="4000" dirty="0">
                <a:solidFill>
                  <a:prstClr val="white"/>
                </a:solidFill>
                <a:latin typeface="CS Avva Shenouda" pitchFamily="34" charset="0"/>
              </a:rPr>
              <a:t>] `n[</a:t>
            </a:r>
            <a:r>
              <a:rPr lang="fr-FR" sz="4000" dirty="0" err="1">
                <a:solidFill>
                  <a:prstClr val="white"/>
                </a:solidFill>
                <a:latin typeface="CS Avva Shenouda" pitchFamily="34" charset="0"/>
              </a:rPr>
              <a:t>rompi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macnou</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Toute joie nous est </a:t>
            </a:r>
          </a:p>
          <a:p>
            <a:pPr algn="ctr"/>
            <a:r>
              <a:rPr lang="fr-FR" sz="3600" b="1" dirty="0">
                <a:solidFill>
                  <a:prstClr val="white"/>
                </a:solidFill>
                <a:latin typeface="Book Antiqua" pitchFamily="18" charset="0"/>
              </a:rPr>
              <a:t>parvenue par toi, </a:t>
            </a:r>
          </a:p>
          <a:p>
            <a:pPr algn="ctr"/>
            <a:r>
              <a:rPr lang="fr-FR" sz="3600" b="1" dirty="0">
                <a:solidFill>
                  <a:prstClr val="white"/>
                </a:solidFill>
                <a:latin typeface="Book Antiqua" pitchFamily="18" charset="0"/>
              </a:rPr>
              <a:t>la grande colombe, </a:t>
            </a:r>
          </a:p>
          <a:p>
            <a:pPr algn="ctr"/>
            <a:r>
              <a:rPr lang="fr-FR" sz="3600" b="1" dirty="0">
                <a:solidFill>
                  <a:prstClr val="white"/>
                </a:solidFill>
                <a:latin typeface="Book Antiqua" pitchFamily="18" charset="0"/>
              </a:rPr>
              <a:t>Marie la mère de Dieu</a:t>
            </a:r>
          </a:p>
        </p:txBody>
      </p:sp>
      <p:sp>
        <p:nvSpPr>
          <p:cNvPr id="2" name="ZoneTexte 1">
            <a:extLst>
              <a:ext uri="{FF2B5EF4-FFF2-40B4-BE49-F238E27FC236}">
                <a16:creationId xmlns:a16="http://schemas.microsoft.com/office/drawing/2014/main" id="{34016C0D-2D98-5777-BB7B-459EA49007F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7DC2211E-BD71-3C3F-6AC4-427CF2F04AD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36295653"/>
      </p:ext>
    </p:extLst>
  </p:cSld>
  <p:clrMapOvr>
    <a:masterClrMapping/>
  </p:clrMapOvr>
  <p:transition/>
</p:sld>
</file>

<file path=ppt/slides/slide94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غبريال العظيم </a:t>
            </a:r>
            <a:endParaRPr lang="fr-FR" sz="4800" dirty="0">
              <a:solidFill>
                <a:prstClr val="white"/>
              </a:solidFill>
            </a:endParaRPr>
          </a:p>
          <a:p>
            <a:pPr algn="just" rtl="1"/>
            <a:r>
              <a:rPr lang="ar-EG" sz="4800" dirty="0">
                <a:solidFill>
                  <a:prstClr val="white"/>
                </a:solidFill>
              </a:rPr>
              <a:t>في رؤساء الملائكة </a:t>
            </a:r>
            <a:endParaRPr lang="fr-FR" sz="4800" dirty="0">
              <a:solidFill>
                <a:prstClr val="white"/>
              </a:solidFill>
            </a:endParaRPr>
          </a:p>
          <a:p>
            <a:pPr algn="just" rtl="1"/>
            <a:r>
              <a:rPr lang="ar-EG" sz="4800" dirty="0">
                <a:solidFill>
                  <a:prstClr val="white"/>
                </a:solidFill>
              </a:rPr>
              <a:t>أرسل من عند الله </a:t>
            </a:r>
            <a:endParaRPr lang="fr-FR" sz="4800" dirty="0">
              <a:solidFill>
                <a:prstClr val="white"/>
              </a:solidFill>
            </a:endParaRPr>
          </a:p>
          <a:p>
            <a:pPr algn="just" rtl="1"/>
            <a:r>
              <a:rPr lang="ar-EG" sz="4800" dirty="0">
                <a:solidFill>
                  <a:prstClr val="white"/>
                </a:solidFill>
              </a:rPr>
              <a:t>إلى العذراء</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Gabriyl</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pinis</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niar,yaggeloc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auouorpf</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hiten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Vnou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par;enoc</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Gabriel le grand </a:t>
            </a:r>
          </a:p>
          <a:p>
            <a:pPr algn="ctr"/>
            <a:r>
              <a:rPr lang="fr-FR" sz="3600" b="1" dirty="0">
                <a:solidFill>
                  <a:prstClr val="white"/>
                </a:solidFill>
                <a:latin typeface="Book Antiqua" pitchFamily="18" charset="0"/>
              </a:rPr>
              <a:t>parmi les archanges, </a:t>
            </a:r>
          </a:p>
          <a:p>
            <a:pPr algn="ctr"/>
            <a:r>
              <a:rPr lang="fr-FR" sz="3600" b="1" dirty="0">
                <a:solidFill>
                  <a:prstClr val="white"/>
                </a:solidFill>
                <a:latin typeface="Book Antiqua" pitchFamily="18" charset="0"/>
              </a:rPr>
              <a:t>fut envoyé </a:t>
            </a:r>
          </a:p>
          <a:p>
            <a:pPr algn="ctr"/>
            <a:r>
              <a:rPr lang="fr-FR" sz="3600" b="1" dirty="0">
                <a:solidFill>
                  <a:prstClr val="white"/>
                </a:solidFill>
                <a:latin typeface="Book Antiqua" pitchFamily="18" charset="0"/>
              </a:rPr>
              <a:t>par Dieu à  la Vierge.</a:t>
            </a:r>
          </a:p>
        </p:txBody>
      </p:sp>
      <p:sp>
        <p:nvSpPr>
          <p:cNvPr id="2" name="ZoneTexte 1">
            <a:extLst>
              <a:ext uri="{FF2B5EF4-FFF2-40B4-BE49-F238E27FC236}">
                <a16:creationId xmlns:a16="http://schemas.microsoft.com/office/drawing/2014/main" id="{9C3F3868-0F93-53CB-68AA-70F7D2B3AD2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527EAA93-657D-97D4-4D5F-D90FFF98764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58641995"/>
      </p:ext>
    </p:extLst>
  </p:cSld>
  <p:clrMapOvr>
    <a:masterClrMapping/>
  </p:clrMapOvr>
  <p:transition/>
</p:sld>
</file>

<file path=ppt/slides/slide94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داود النبي </a:t>
            </a:r>
            <a:endParaRPr lang="fr-FR" sz="4800" dirty="0">
              <a:solidFill>
                <a:prstClr val="white"/>
              </a:solidFill>
            </a:endParaRPr>
          </a:p>
          <a:p>
            <a:pPr algn="just" rtl="1"/>
            <a:r>
              <a:rPr lang="ar-EG" sz="4800" dirty="0">
                <a:solidFill>
                  <a:prstClr val="white"/>
                </a:solidFill>
              </a:rPr>
              <a:t>تكلم بكرامتها </a:t>
            </a:r>
            <a:endParaRPr lang="fr-FR" sz="4800" dirty="0">
              <a:solidFill>
                <a:prstClr val="white"/>
              </a:solidFill>
            </a:endParaRPr>
          </a:p>
          <a:p>
            <a:pPr algn="just" rtl="1"/>
            <a:r>
              <a:rPr lang="ar-EG" sz="4800" dirty="0">
                <a:solidFill>
                  <a:prstClr val="white"/>
                </a:solidFill>
              </a:rPr>
              <a:t>بعقل متيقظ </a:t>
            </a:r>
            <a:endParaRPr lang="fr-FR" sz="4800" dirty="0">
              <a:solidFill>
                <a:prstClr val="white"/>
              </a:solidFill>
            </a:endParaRPr>
          </a:p>
          <a:p>
            <a:pPr algn="just" rtl="1"/>
            <a:r>
              <a:rPr lang="ar-EG" sz="4800" dirty="0">
                <a:solidFill>
                  <a:prstClr val="white"/>
                </a:solidFill>
              </a:rPr>
              <a:t>وصوت مملوء مجد</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Dauid</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pi`provytyc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afcaji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epectaio</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ounouc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efryc</a:t>
            </a:r>
            <a:r>
              <a:rPr lang="fr-FR" sz="4000" dirty="0">
                <a:solidFill>
                  <a:prstClr val="white"/>
                </a:solidFill>
                <a:latin typeface="CS Avva Shenouda" pitchFamily="34" charset="0"/>
              </a:rPr>
              <a:t> @ nem </a:t>
            </a:r>
            <a:r>
              <a:rPr lang="fr-FR" sz="4000" dirty="0" err="1">
                <a:solidFill>
                  <a:prstClr val="white"/>
                </a:solidFill>
                <a:latin typeface="CS Avva Shenouda" pitchFamily="34" charset="0"/>
              </a:rPr>
              <a:t>ou`cmy</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ecmeh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nwou</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David le prophète, </a:t>
            </a:r>
          </a:p>
          <a:p>
            <a:pPr algn="ctr"/>
            <a:r>
              <a:rPr lang="fr-FR" sz="3600" b="1" dirty="0">
                <a:solidFill>
                  <a:prstClr val="white"/>
                </a:solidFill>
                <a:latin typeface="Book Antiqua" pitchFamily="18" charset="0"/>
              </a:rPr>
              <a:t>a prononcé son honneur, </a:t>
            </a:r>
          </a:p>
          <a:p>
            <a:pPr algn="ctr"/>
            <a:r>
              <a:rPr lang="fr-FR" sz="3600" b="1" dirty="0">
                <a:solidFill>
                  <a:prstClr val="white"/>
                </a:solidFill>
                <a:latin typeface="Book Antiqua" pitchFamily="18" charset="0"/>
              </a:rPr>
              <a:t>d’une raison éveillée, </a:t>
            </a:r>
          </a:p>
          <a:p>
            <a:pPr algn="ctr"/>
            <a:r>
              <a:rPr lang="fr-FR" sz="3600" b="1" dirty="0">
                <a:solidFill>
                  <a:prstClr val="white"/>
                </a:solidFill>
                <a:latin typeface="Book Antiqua" pitchFamily="18" charset="0"/>
              </a:rPr>
              <a:t>et une voix comblée de gloire</a:t>
            </a:r>
          </a:p>
        </p:txBody>
      </p:sp>
      <p:sp>
        <p:nvSpPr>
          <p:cNvPr id="2" name="ZoneTexte 1">
            <a:extLst>
              <a:ext uri="{FF2B5EF4-FFF2-40B4-BE49-F238E27FC236}">
                <a16:creationId xmlns:a16="http://schemas.microsoft.com/office/drawing/2014/main" id="{80794097-C35C-E501-A2F9-1A96D3F517D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B38F1658-AACE-9C56-6565-A043B9003C8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54520499"/>
      </p:ext>
    </p:extLst>
  </p:cSld>
  <p:clrMapOvr>
    <a:masterClrMapping/>
  </p:clrMapOvr>
  <p:transition/>
</p:sld>
</file>

<file path=ppt/slides/slide9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الرب قد ملك </a:t>
            </a:r>
            <a:endParaRPr lang="fr-FR" sz="4800" dirty="0">
              <a:solidFill>
                <a:prstClr val="white"/>
              </a:solidFill>
            </a:endParaRPr>
          </a:p>
          <a:p>
            <a:pPr algn="just" rtl="1"/>
            <a:r>
              <a:rPr lang="ar-EG" sz="4800" dirty="0">
                <a:solidFill>
                  <a:prstClr val="white"/>
                </a:solidFill>
              </a:rPr>
              <a:t>واشتمل بالبهاء </a:t>
            </a:r>
            <a:endParaRPr lang="fr-FR" sz="4800" dirty="0">
              <a:solidFill>
                <a:prstClr val="white"/>
              </a:solidFill>
            </a:endParaRPr>
          </a:p>
          <a:p>
            <a:pPr algn="just" rtl="1"/>
            <a:r>
              <a:rPr lang="ar-EG" sz="4800" dirty="0">
                <a:solidFill>
                  <a:prstClr val="white"/>
                </a:solidFill>
              </a:rPr>
              <a:t>والمجد والكرامة </a:t>
            </a:r>
            <a:endParaRPr lang="fr-FR" sz="4800" dirty="0">
              <a:solidFill>
                <a:prstClr val="white"/>
              </a:solidFill>
            </a:endParaRPr>
          </a:p>
          <a:p>
            <a:pPr algn="just" rtl="1"/>
            <a:r>
              <a:rPr lang="ar-EG" sz="4800" dirty="0">
                <a:solidFill>
                  <a:prstClr val="white"/>
                </a:solidFill>
              </a:rPr>
              <a:t>وتمنطق بالقوة</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pt-BR" sz="4000" dirty="0">
                <a:solidFill>
                  <a:prstClr val="white"/>
                </a:solidFill>
                <a:latin typeface="CS Avva Shenouda" pitchFamily="34" charset="0"/>
              </a:rPr>
              <a:t>A`P¡ `erouro@ af]`noucai hiwtf@ nem `pwou nem `ptaio@ ouoh qen pijom afmorf. </a:t>
            </a:r>
            <a:endParaRPr lang="fr-FR" sz="4000" dirty="0">
              <a:solidFill>
                <a:prstClr val="white"/>
              </a:solidFill>
              <a:latin typeface="CS Avva Shenouda" pitchFamily="34" charset="0"/>
            </a:endParaRP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Le Seigneur est roi, </a:t>
            </a:r>
          </a:p>
          <a:p>
            <a:pPr algn="ctr"/>
            <a:r>
              <a:rPr lang="fr-FR" sz="3600" b="1" dirty="0">
                <a:solidFill>
                  <a:prstClr val="white"/>
                </a:solidFill>
                <a:latin typeface="Book Antiqua" pitchFamily="18" charset="0"/>
              </a:rPr>
              <a:t>Il est revêtu de clarté, </a:t>
            </a:r>
          </a:p>
          <a:p>
            <a:pPr algn="ctr"/>
            <a:r>
              <a:rPr lang="fr-FR" sz="3600" b="1" dirty="0">
                <a:solidFill>
                  <a:prstClr val="white"/>
                </a:solidFill>
                <a:latin typeface="Book Antiqua" pitchFamily="18" charset="0"/>
              </a:rPr>
              <a:t>de gloire et d’honneur. </a:t>
            </a:r>
          </a:p>
          <a:p>
            <a:pPr algn="ctr"/>
            <a:r>
              <a:rPr lang="fr-FR" sz="3600" b="1" dirty="0">
                <a:solidFill>
                  <a:prstClr val="white"/>
                </a:solidFill>
                <a:latin typeface="Book Antiqua" pitchFamily="18" charset="0"/>
              </a:rPr>
              <a:t>Il est ceint de force</a:t>
            </a:r>
          </a:p>
        </p:txBody>
      </p:sp>
      <p:sp>
        <p:nvSpPr>
          <p:cNvPr id="4" name="ZoneTexte 3">
            <a:extLst>
              <a:ext uri="{FF2B5EF4-FFF2-40B4-BE49-F238E27FC236}">
                <a16:creationId xmlns:a16="http://schemas.microsoft.com/office/drawing/2014/main" id="{A207DCD3-0D52-9FA0-D69A-DDC3896B8A8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BAA0B738-EE15-E7CA-D09D-00420B139725}"/>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51288467"/>
      </p:ext>
    </p:extLst>
  </p:cSld>
  <p:clrMapOvr>
    <a:masterClrMapping/>
  </p:clrMapOvr>
  <p:transition/>
</p:sld>
</file>

<file path=ppt/slides/slide95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من قبل مريم </a:t>
            </a:r>
            <a:endParaRPr lang="fr-FR" sz="4800" dirty="0">
              <a:solidFill>
                <a:prstClr val="white"/>
              </a:solidFill>
            </a:endParaRPr>
          </a:p>
          <a:p>
            <a:pPr algn="just" rtl="1"/>
            <a:r>
              <a:rPr lang="ar-EG" sz="4800" dirty="0">
                <a:solidFill>
                  <a:prstClr val="white"/>
                </a:solidFill>
              </a:rPr>
              <a:t>والدة الإله </a:t>
            </a:r>
            <a:endParaRPr lang="fr-FR" sz="4800" dirty="0">
              <a:solidFill>
                <a:prstClr val="white"/>
              </a:solidFill>
            </a:endParaRPr>
          </a:p>
          <a:p>
            <a:pPr algn="just" rtl="1"/>
            <a:r>
              <a:rPr lang="ar-EG" sz="4800" dirty="0">
                <a:solidFill>
                  <a:prstClr val="white"/>
                </a:solidFill>
              </a:rPr>
              <a:t>رجع أدم </a:t>
            </a:r>
            <a:endParaRPr lang="fr-FR" sz="4800" dirty="0">
              <a:solidFill>
                <a:prstClr val="white"/>
              </a:solidFill>
            </a:endParaRPr>
          </a:p>
          <a:p>
            <a:pPr algn="just" rtl="1"/>
            <a:r>
              <a:rPr lang="ar-EG" sz="4800" dirty="0">
                <a:solidFill>
                  <a:prstClr val="white"/>
                </a:solidFill>
              </a:rPr>
              <a:t>إلي الفردوس</a:t>
            </a:r>
            <a:endParaRPr lang="fr-FR" sz="4800" dirty="0">
              <a:solidFill>
                <a:prstClr val="white"/>
              </a:solidFill>
            </a:endParaRPr>
          </a:p>
        </p:txBody>
      </p:sp>
      <p:sp>
        <p:nvSpPr>
          <p:cNvPr id="6" name="Rectangle 5"/>
          <p:cNvSpPr/>
          <p:nvPr/>
        </p:nvSpPr>
        <p:spPr>
          <a:xfrm>
            <a:off x="457200" y="332656"/>
            <a:ext cx="6070848" cy="1938992"/>
          </a:xfrm>
          <a:prstGeom prst="rect">
            <a:avLst/>
          </a:prstGeom>
        </p:spPr>
        <p:txBody>
          <a:bodyPr wrap="square">
            <a:spAutoFit/>
          </a:bodyPr>
          <a:lstStyle/>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Ebolhiten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e`otokoc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autac;o</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nAdam</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epiparadicoc</a:t>
            </a:r>
            <a:endParaRPr lang="fr-FR" sz="4000" dirty="0">
              <a:solidFill>
                <a:prstClr val="white"/>
              </a:solidFill>
              <a:latin typeface="CS Avva Shenouda" pitchFamily="34" charset="0"/>
            </a:endParaRP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Par Marie, </a:t>
            </a:r>
          </a:p>
          <a:p>
            <a:pPr algn="ctr"/>
            <a:r>
              <a:rPr lang="fr-FR" sz="3600" b="1" dirty="0">
                <a:solidFill>
                  <a:prstClr val="white"/>
                </a:solidFill>
                <a:latin typeface="Book Antiqua" pitchFamily="18" charset="0"/>
              </a:rPr>
              <a:t>la mère de Dieu, </a:t>
            </a:r>
          </a:p>
          <a:p>
            <a:pPr algn="ctr"/>
            <a:r>
              <a:rPr lang="fr-FR" sz="3600" b="1" dirty="0">
                <a:solidFill>
                  <a:prstClr val="white"/>
                </a:solidFill>
                <a:latin typeface="Book Antiqua" pitchFamily="18" charset="0"/>
              </a:rPr>
              <a:t>Adam fut ramené, </a:t>
            </a:r>
          </a:p>
          <a:p>
            <a:pPr algn="ctr"/>
            <a:r>
              <a:rPr lang="fr-FR" sz="3600" b="1" dirty="0">
                <a:solidFill>
                  <a:prstClr val="white"/>
                </a:solidFill>
                <a:latin typeface="Book Antiqua" pitchFamily="18" charset="0"/>
              </a:rPr>
              <a:t>au paradis.</a:t>
            </a:r>
          </a:p>
        </p:txBody>
      </p:sp>
      <p:sp>
        <p:nvSpPr>
          <p:cNvPr id="2" name="ZoneTexte 1">
            <a:extLst>
              <a:ext uri="{FF2B5EF4-FFF2-40B4-BE49-F238E27FC236}">
                <a16:creationId xmlns:a16="http://schemas.microsoft.com/office/drawing/2014/main" id="{10B3CF2B-31A5-EA27-083E-FAC9B69B502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FC83C32A-F235-65C0-5FE0-23B11DA6426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27416705"/>
      </p:ext>
    </p:extLst>
  </p:cSld>
  <p:clrMapOvr>
    <a:masterClrMapping/>
  </p:clrMapOvr>
  <p:transition/>
</p:sld>
</file>

<file path=ppt/slides/slide95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كثيرة جدًا </a:t>
            </a:r>
            <a:endParaRPr lang="fr-FR" sz="4800" dirty="0">
              <a:solidFill>
                <a:prstClr val="white"/>
              </a:solidFill>
            </a:endParaRPr>
          </a:p>
          <a:p>
            <a:pPr algn="just" rtl="1"/>
            <a:r>
              <a:rPr lang="ar-EG" sz="4800" dirty="0">
                <a:solidFill>
                  <a:prstClr val="white"/>
                </a:solidFill>
              </a:rPr>
              <a:t>هي مدائحك </a:t>
            </a:r>
            <a:endParaRPr lang="fr-FR" sz="4800" dirty="0">
              <a:solidFill>
                <a:prstClr val="white"/>
              </a:solidFill>
            </a:endParaRPr>
          </a:p>
          <a:p>
            <a:pPr algn="just" rtl="1"/>
            <a:r>
              <a:rPr lang="ar-EG" sz="4800" dirty="0">
                <a:solidFill>
                  <a:prstClr val="white"/>
                </a:solidFill>
              </a:rPr>
              <a:t>أيتها الممتلئة مجدًا </a:t>
            </a:r>
            <a:endParaRPr lang="fr-FR" sz="4800" dirty="0">
              <a:solidFill>
                <a:prstClr val="white"/>
              </a:solidFill>
            </a:endParaRPr>
          </a:p>
          <a:p>
            <a:pPr algn="just" rtl="1"/>
            <a:r>
              <a:rPr lang="ar-EG" sz="4800" dirty="0">
                <a:solidFill>
                  <a:prstClr val="white"/>
                </a:solidFill>
              </a:rPr>
              <a:t>العروسة القديسة</a:t>
            </a:r>
            <a:endParaRPr lang="fr-FR" sz="4800" dirty="0">
              <a:solidFill>
                <a:prstClr val="white"/>
              </a:solidFill>
            </a:endParaRPr>
          </a:p>
        </p:txBody>
      </p:sp>
      <p:sp>
        <p:nvSpPr>
          <p:cNvPr id="6" name="Rectangle 5"/>
          <p:cNvSpPr/>
          <p:nvPr/>
        </p:nvSpPr>
        <p:spPr>
          <a:xfrm>
            <a:off x="457200" y="332656"/>
            <a:ext cx="6070848" cy="1938992"/>
          </a:xfrm>
          <a:prstGeom prst="rect">
            <a:avLst/>
          </a:prstGeom>
        </p:spPr>
        <p:txBody>
          <a:bodyPr wrap="square">
            <a:spAutoFit/>
          </a:bodyPr>
          <a:lstStyle/>
          <a:p>
            <a:pPr algn="just"/>
            <a:r>
              <a:rPr lang="fr-FR" sz="4000" dirty="0" err="1">
                <a:solidFill>
                  <a:prstClr val="white"/>
                </a:solidFill>
                <a:latin typeface="CS Avva Shenouda" pitchFamily="34" charset="0"/>
              </a:rPr>
              <a:t>Zeos</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gar</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emasw</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nje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neeuvwmia</a:t>
            </a:r>
            <a:r>
              <a:rPr lang="fr-FR" sz="4000" dirty="0">
                <a:solidFill>
                  <a:prstClr val="white"/>
                </a:solidFill>
                <a:latin typeface="CS Avva Shenouda" pitchFamily="34" charset="0"/>
              </a:rPr>
              <a:t> @ `w ;</a:t>
            </a:r>
            <a:r>
              <a:rPr lang="fr-FR" sz="4000" dirty="0" err="1">
                <a:solidFill>
                  <a:prstClr val="white"/>
                </a:solidFill>
                <a:latin typeface="CS Avva Shenouda" pitchFamily="34" charset="0"/>
              </a:rPr>
              <a:t>ye;meh</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nwou</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selet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mpan`agi`a</a:t>
            </a:r>
            <a:endParaRPr lang="fr-FR" sz="4000" dirty="0">
              <a:solidFill>
                <a:prstClr val="white"/>
              </a:solidFill>
              <a:latin typeface="CS Avva Shenouda" pitchFamily="34" charset="0"/>
            </a:endParaRP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Nombreux sont </a:t>
            </a:r>
          </a:p>
          <a:p>
            <a:pPr algn="ctr"/>
            <a:r>
              <a:rPr lang="fr-FR" sz="3600" b="1" dirty="0">
                <a:solidFill>
                  <a:prstClr val="white"/>
                </a:solidFill>
                <a:latin typeface="Book Antiqua" pitchFamily="18" charset="0"/>
              </a:rPr>
              <a:t>tes cantiques, </a:t>
            </a:r>
          </a:p>
          <a:p>
            <a:pPr algn="ctr"/>
            <a:r>
              <a:rPr lang="fr-FR" sz="3600" b="1" dirty="0">
                <a:solidFill>
                  <a:prstClr val="white"/>
                </a:solidFill>
                <a:latin typeface="Book Antiqua" pitchFamily="18" charset="0"/>
              </a:rPr>
              <a:t>ô pleine de gloire, </a:t>
            </a:r>
          </a:p>
          <a:p>
            <a:pPr algn="ctr"/>
            <a:r>
              <a:rPr lang="fr-FR" sz="3600" b="1" dirty="0">
                <a:solidFill>
                  <a:prstClr val="white"/>
                </a:solidFill>
                <a:latin typeface="Book Antiqua" pitchFamily="18" charset="0"/>
              </a:rPr>
              <a:t>la sainte épouse</a:t>
            </a:r>
          </a:p>
        </p:txBody>
      </p:sp>
      <p:sp>
        <p:nvSpPr>
          <p:cNvPr id="2" name="ZoneTexte 1">
            <a:extLst>
              <a:ext uri="{FF2B5EF4-FFF2-40B4-BE49-F238E27FC236}">
                <a16:creationId xmlns:a16="http://schemas.microsoft.com/office/drawing/2014/main" id="{3278C157-20E6-6FA6-899D-F2F911DC03F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869FE32F-6F0F-C1E4-B6FF-404AB3311E4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5391470"/>
      </p:ext>
    </p:extLst>
  </p:cSld>
  <p:clrMapOvr>
    <a:masterClrMapping/>
  </p:clrMapOvr>
  <p:transition/>
</p:sld>
</file>

<file path=ppt/slides/slide95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err="1">
                <a:solidFill>
                  <a:prstClr val="white"/>
                </a:solidFill>
              </a:rPr>
              <a:t>أشعياء</a:t>
            </a:r>
            <a:r>
              <a:rPr lang="ar-EG" sz="4800" dirty="0">
                <a:solidFill>
                  <a:prstClr val="white"/>
                </a:solidFill>
              </a:rPr>
              <a:t> ذو الصوت </a:t>
            </a:r>
            <a:endParaRPr lang="fr-FR" sz="4800" dirty="0">
              <a:solidFill>
                <a:prstClr val="white"/>
              </a:solidFill>
            </a:endParaRPr>
          </a:p>
          <a:p>
            <a:pPr algn="just" rtl="1"/>
            <a:r>
              <a:rPr lang="ar-EG" sz="4800" dirty="0">
                <a:solidFill>
                  <a:prstClr val="white"/>
                </a:solidFill>
              </a:rPr>
              <a:t>أنشد نشيدًا جديدًا </a:t>
            </a:r>
            <a:endParaRPr lang="fr-FR" sz="4800" dirty="0">
              <a:solidFill>
                <a:prstClr val="white"/>
              </a:solidFill>
            </a:endParaRPr>
          </a:p>
          <a:p>
            <a:pPr algn="just" rtl="1"/>
            <a:r>
              <a:rPr lang="ar-EG" sz="4800" dirty="0">
                <a:solidFill>
                  <a:prstClr val="white"/>
                </a:solidFill>
              </a:rPr>
              <a:t>وقال ولد لنا صبيا </a:t>
            </a:r>
            <a:endParaRPr lang="fr-FR" sz="4800" dirty="0">
              <a:solidFill>
                <a:prstClr val="white"/>
              </a:solidFill>
            </a:endParaRPr>
          </a:p>
          <a:p>
            <a:pPr algn="just" rtl="1"/>
            <a:r>
              <a:rPr lang="ar-EG" sz="4800" dirty="0">
                <a:solidFill>
                  <a:prstClr val="white"/>
                </a:solidFill>
              </a:rPr>
              <a:t>وأعطينا أبنا</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Ycayac</a:t>
            </a:r>
            <a:r>
              <a:rPr lang="fr-FR" sz="4000" dirty="0">
                <a:solidFill>
                  <a:prstClr val="white"/>
                </a:solidFill>
                <a:latin typeface="CS Avva Shenouda" pitchFamily="34" charset="0"/>
              </a:rPr>
              <a:t> va </a:t>
            </a:r>
            <a:r>
              <a:rPr lang="fr-FR" sz="4000" dirty="0" err="1">
                <a:solidFill>
                  <a:prstClr val="white"/>
                </a:solidFill>
                <a:latin typeface="CS Avva Shenouda" pitchFamily="34" charset="0"/>
              </a:rPr>
              <a:t>pi`qrwou</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afjw</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noujw</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mberi</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aumici</a:t>
            </a:r>
            <a:r>
              <a:rPr lang="fr-FR" sz="4000" dirty="0">
                <a:solidFill>
                  <a:prstClr val="white"/>
                </a:solidFill>
                <a:latin typeface="CS Avva Shenouda" pitchFamily="34" charset="0"/>
              </a:rPr>
              <a:t> nan `</a:t>
            </a:r>
            <a:r>
              <a:rPr lang="fr-FR" sz="4000" dirty="0" err="1">
                <a:solidFill>
                  <a:prstClr val="white"/>
                </a:solidFill>
                <a:latin typeface="CS Avva Shenouda" pitchFamily="34" charset="0"/>
              </a:rPr>
              <a:t>noualou</a:t>
            </a:r>
            <a:r>
              <a:rPr lang="fr-FR" sz="4000" dirty="0">
                <a:solidFill>
                  <a:prstClr val="white"/>
                </a:solidFill>
                <a:latin typeface="CS Avva Shenouda" pitchFamily="34" charset="0"/>
              </a:rPr>
              <a:t> @ au] nan `</a:t>
            </a:r>
            <a:r>
              <a:rPr lang="fr-FR" sz="4000" dirty="0" err="1">
                <a:solidFill>
                  <a:prstClr val="white"/>
                </a:solidFill>
                <a:latin typeface="CS Avva Shenouda" pitchFamily="34" charset="0"/>
              </a:rPr>
              <a:t>nousyri</a:t>
            </a:r>
            <a:r>
              <a:rPr lang="fr-FR" sz="4000" dirty="0">
                <a:solidFill>
                  <a:prstClr val="white"/>
                </a:solidFill>
                <a:latin typeface="CS Avva Shenouda" pitchFamily="34" charset="0"/>
              </a:rPr>
              <a:t>.</a:t>
            </a:r>
          </a:p>
        </p:txBody>
      </p:sp>
      <p:sp>
        <p:nvSpPr>
          <p:cNvPr id="7" name="Rectangle 6"/>
          <p:cNvSpPr/>
          <p:nvPr/>
        </p:nvSpPr>
        <p:spPr>
          <a:xfrm>
            <a:off x="457200" y="3810000"/>
            <a:ext cx="11247156" cy="2308324"/>
          </a:xfrm>
          <a:prstGeom prst="rect">
            <a:avLst/>
          </a:prstGeom>
        </p:spPr>
        <p:txBody>
          <a:bodyPr wrap="square">
            <a:spAutoFit/>
          </a:bodyPr>
          <a:lstStyle/>
          <a:p>
            <a:pPr algn="ctr"/>
            <a:r>
              <a:rPr lang="fr-FR" sz="3600" b="1" dirty="0">
                <a:solidFill>
                  <a:prstClr val="white"/>
                </a:solidFill>
                <a:latin typeface="Book Antiqua" pitchFamily="18" charset="0"/>
              </a:rPr>
              <a:t>Isaïe de sa voix, chanta </a:t>
            </a:r>
          </a:p>
          <a:p>
            <a:pPr algn="ctr"/>
            <a:r>
              <a:rPr lang="fr-FR" sz="3600" b="1" dirty="0">
                <a:solidFill>
                  <a:prstClr val="white"/>
                </a:solidFill>
                <a:latin typeface="Book Antiqua" pitchFamily="18" charset="0"/>
              </a:rPr>
              <a:t>un cantique nouveau, en disant </a:t>
            </a:r>
          </a:p>
          <a:p>
            <a:pPr algn="ctr"/>
            <a:r>
              <a:rPr lang="fr-FR" sz="3600" b="1" dirty="0">
                <a:solidFill>
                  <a:prstClr val="white"/>
                </a:solidFill>
                <a:latin typeface="Book Antiqua" pitchFamily="18" charset="0"/>
              </a:rPr>
              <a:t>il nous est né un enfant, </a:t>
            </a:r>
          </a:p>
          <a:p>
            <a:pPr algn="ctr"/>
            <a:r>
              <a:rPr lang="fr-FR" sz="3600" b="1" dirty="0">
                <a:solidFill>
                  <a:prstClr val="white"/>
                </a:solidFill>
                <a:latin typeface="Book Antiqua" pitchFamily="18" charset="0"/>
              </a:rPr>
              <a:t>il nous est donné un Fils.</a:t>
            </a:r>
          </a:p>
        </p:txBody>
      </p:sp>
      <p:sp>
        <p:nvSpPr>
          <p:cNvPr id="2" name="ZoneTexte 1">
            <a:extLst>
              <a:ext uri="{FF2B5EF4-FFF2-40B4-BE49-F238E27FC236}">
                <a16:creationId xmlns:a16="http://schemas.microsoft.com/office/drawing/2014/main" id="{BBCD87E1-0C15-1468-F51D-DD00A824BA6B}"/>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3D2B04B0-FA4C-1F08-AE57-9D8053D963A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31599007"/>
      </p:ext>
    </p:extLst>
  </p:cSld>
  <p:clrMapOvr>
    <a:masterClrMapping/>
  </p:clrMapOvr>
  <p:transition/>
</p:sld>
</file>

<file path=ppt/slides/slide95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إلهنا الكلمة </a:t>
            </a:r>
            <a:endParaRPr lang="fr-FR" sz="4800" dirty="0">
              <a:solidFill>
                <a:prstClr val="white"/>
              </a:solidFill>
            </a:endParaRPr>
          </a:p>
          <a:p>
            <a:pPr algn="just" rtl="1"/>
            <a:r>
              <a:rPr lang="ar-EG" sz="4800" dirty="0">
                <a:solidFill>
                  <a:prstClr val="white"/>
                </a:solidFill>
              </a:rPr>
              <a:t>تحنن على العالم </a:t>
            </a:r>
            <a:endParaRPr lang="fr-FR" sz="4800" dirty="0">
              <a:solidFill>
                <a:prstClr val="white"/>
              </a:solidFill>
            </a:endParaRPr>
          </a:p>
          <a:p>
            <a:pPr algn="just" rtl="1"/>
            <a:r>
              <a:rPr lang="ar-EG" sz="4800" dirty="0">
                <a:solidFill>
                  <a:prstClr val="white"/>
                </a:solidFill>
              </a:rPr>
              <a:t>وأشرق متجسدًا منك </a:t>
            </a:r>
            <a:endParaRPr lang="fr-FR" sz="4800" dirty="0">
              <a:solidFill>
                <a:prstClr val="white"/>
              </a:solidFill>
            </a:endParaRPr>
          </a:p>
          <a:p>
            <a:pPr algn="just" rtl="1"/>
            <a:r>
              <a:rPr lang="ar-EG" sz="4800" dirty="0">
                <a:solidFill>
                  <a:prstClr val="white"/>
                </a:solidFill>
              </a:rPr>
              <a:t>أيتها العذراء</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eoc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ymwn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pilogoc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afsenhyt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pikocmoc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afsai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cwmatikoc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nqy</a:t>
            </a:r>
            <a:r>
              <a:rPr lang="fr-FR" sz="4000" dirty="0">
                <a:solidFill>
                  <a:prstClr val="white"/>
                </a:solidFill>
                <a:latin typeface="CS Avva Shenouda" pitchFamily="34" charset="0"/>
              </a:rPr>
              <a:t>]</a:t>
            </a:r>
            <a:br>
              <a:rPr lang="fr-FR" sz="4000" dirty="0">
                <a:solidFill>
                  <a:prstClr val="white"/>
                </a:solidFill>
                <a:latin typeface="CS Avva Shenouda" pitchFamily="34" charset="0"/>
              </a:rPr>
            </a:br>
            <a:r>
              <a:rPr lang="fr-FR" sz="4000" dirty="0">
                <a:solidFill>
                  <a:prstClr val="white"/>
                </a:solidFill>
                <a:latin typeface="CS Avva Shenouda" pitchFamily="34" charset="0"/>
              </a:rPr>
              <a:t>`w ]</a:t>
            </a:r>
            <a:r>
              <a:rPr lang="fr-FR" sz="4000" dirty="0" err="1">
                <a:solidFill>
                  <a:prstClr val="white"/>
                </a:solidFill>
                <a:latin typeface="CS Avva Shenouda" pitchFamily="34" charset="0"/>
              </a:rPr>
              <a:t>par;enoc</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Notre Dieu le Verbe, </a:t>
            </a:r>
          </a:p>
          <a:p>
            <a:pPr algn="ctr"/>
            <a:r>
              <a:rPr lang="fr-FR" sz="3600" b="1" dirty="0">
                <a:solidFill>
                  <a:prstClr val="white"/>
                </a:solidFill>
                <a:latin typeface="Book Antiqua" pitchFamily="18" charset="0"/>
              </a:rPr>
              <a:t>fut tendre avec le monde, </a:t>
            </a:r>
          </a:p>
          <a:p>
            <a:pPr algn="ctr"/>
            <a:r>
              <a:rPr lang="fr-FR" sz="3600" b="1" dirty="0">
                <a:solidFill>
                  <a:prstClr val="white"/>
                </a:solidFill>
                <a:latin typeface="Book Antiqua" pitchFamily="18" charset="0"/>
              </a:rPr>
              <a:t>et apparut dans le corps, </a:t>
            </a:r>
          </a:p>
          <a:p>
            <a:pPr algn="ctr"/>
            <a:r>
              <a:rPr lang="fr-FR" sz="3600" b="1" dirty="0">
                <a:solidFill>
                  <a:prstClr val="white"/>
                </a:solidFill>
                <a:latin typeface="Book Antiqua" pitchFamily="18" charset="0"/>
              </a:rPr>
              <a:t>de toi la Vierge.</a:t>
            </a:r>
          </a:p>
        </p:txBody>
      </p:sp>
      <p:sp>
        <p:nvSpPr>
          <p:cNvPr id="2" name="ZoneTexte 1">
            <a:extLst>
              <a:ext uri="{FF2B5EF4-FFF2-40B4-BE49-F238E27FC236}">
                <a16:creationId xmlns:a16="http://schemas.microsoft.com/office/drawing/2014/main" id="{939B6F1A-0ED8-D696-0D36-8F07052B493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024233E1-7150-9AF2-0BF9-17F387B451C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95083745"/>
      </p:ext>
    </p:extLst>
  </p:cSld>
  <p:clrMapOvr>
    <a:masterClrMapping/>
  </p:clrMapOvr>
  <p:transition/>
</p:sld>
</file>

<file path=ppt/slides/slide95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هوذا الملوك العالية </a:t>
            </a:r>
            <a:endParaRPr lang="fr-FR" sz="4800" dirty="0">
              <a:solidFill>
                <a:prstClr val="white"/>
              </a:solidFill>
            </a:endParaRPr>
          </a:p>
          <a:p>
            <a:pPr algn="just" rtl="1"/>
            <a:r>
              <a:rPr lang="ar-EG" sz="4800" dirty="0">
                <a:solidFill>
                  <a:prstClr val="white"/>
                </a:solidFill>
              </a:rPr>
              <a:t>داوود وسليمان </a:t>
            </a:r>
            <a:endParaRPr lang="fr-FR" sz="4800" dirty="0">
              <a:solidFill>
                <a:prstClr val="white"/>
              </a:solidFill>
            </a:endParaRPr>
          </a:p>
          <a:p>
            <a:pPr algn="just" rtl="1"/>
            <a:r>
              <a:rPr lang="ar-EG" sz="4800" dirty="0">
                <a:solidFill>
                  <a:prstClr val="white"/>
                </a:solidFill>
              </a:rPr>
              <a:t>ينطقون بميلادك </a:t>
            </a:r>
            <a:endParaRPr lang="fr-FR" sz="4800" dirty="0">
              <a:solidFill>
                <a:prstClr val="white"/>
              </a:solidFill>
            </a:endParaRPr>
          </a:p>
          <a:p>
            <a:pPr algn="just" rtl="1"/>
            <a:r>
              <a:rPr lang="ar-EG" sz="4800" dirty="0">
                <a:solidFill>
                  <a:prstClr val="white"/>
                </a:solidFill>
              </a:rPr>
              <a:t>ومدائحك</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Ic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niourwou</a:t>
            </a:r>
            <a:r>
              <a:rPr lang="fr-FR" sz="4000" dirty="0">
                <a:solidFill>
                  <a:prstClr val="white"/>
                </a:solidFill>
                <a:latin typeface="CS Avva Shenouda" pitchFamily="34" charset="0"/>
              </a:rPr>
              <a:t> et[</a:t>
            </a:r>
            <a:r>
              <a:rPr lang="fr-FR" sz="4000" dirty="0" err="1">
                <a:solidFill>
                  <a:prstClr val="white"/>
                </a:solidFill>
                <a:latin typeface="CS Avva Shenouda" pitchFamily="34" charset="0"/>
              </a:rPr>
              <a:t>oci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Dauid</a:t>
            </a:r>
            <a:r>
              <a:rPr lang="fr-FR" sz="4000" dirty="0">
                <a:solidFill>
                  <a:prstClr val="white"/>
                </a:solidFill>
                <a:latin typeface="CS Avva Shenouda" pitchFamily="34" charset="0"/>
              </a:rPr>
              <a:t> nem </a:t>
            </a:r>
            <a:r>
              <a:rPr lang="fr-FR" sz="4000" dirty="0" err="1">
                <a:solidFill>
                  <a:prstClr val="white"/>
                </a:solidFill>
                <a:latin typeface="CS Avva Shenouda" pitchFamily="34" charset="0"/>
              </a:rPr>
              <a:t>Colomwn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eujw</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epejinmici</a:t>
            </a:r>
            <a:r>
              <a:rPr lang="fr-FR" sz="4000" dirty="0">
                <a:solidFill>
                  <a:prstClr val="white"/>
                </a:solidFill>
                <a:latin typeface="CS Avva Shenouda" pitchFamily="34" charset="0"/>
              </a:rPr>
              <a:t> @ nem </a:t>
            </a:r>
            <a:r>
              <a:rPr lang="fr-FR" sz="4000" dirty="0" err="1">
                <a:solidFill>
                  <a:prstClr val="white"/>
                </a:solidFill>
                <a:latin typeface="CS Avva Shenouda" pitchFamily="34" charset="0"/>
              </a:rPr>
              <a:t>neegkwmion</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Voici les rois élevés, </a:t>
            </a:r>
          </a:p>
          <a:p>
            <a:pPr algn="ctr"/>
            <a:r>
              <a:rPr lang="fr-FR" sz="3600" b="1" dirty="0">
                <a:solidFill>
                  <a:prstClr val="white"/>
                </a:solidFill>
                <a:latin typeface="Book Antiqua" pitchFamily="18" charset="0"/>
              </a:rPr>
              <a:t>David et Salomon, </a:t>
            </a:r>
          </a:p>
          <a:p>
            <a:pPr algn="ctr"/>
            <a:r>
              <a:rPr lang="fr-FR" sz="3600" b="1" dirty="0">
                <a:solidFill>
                  <a:prstClr val="white"/>
                </a:solidFill>
                <a:latin typeface="Book Antiqua" pitchFamily="18" charset="0"/>
              </a:rPr>
              <a:t>prononcent ta naissance </a:t>
            </a:r>
          </a:p>
          <a:p>
            <a:pPr algn="ctr"/>
            <a:r>
              <a:rPr lang="fr-FR" sz="3600" b="1" dirty="0">
                <a:solidFill>
                  <a:prstClr val="white"/>
                </a:solidFill>
                <a:latin typeface="Book Antiqua" pitchFamily="18" charset="0"/>
              </a:rPr>
              <a:t>et tes cantiques</a:t>
            </a:r>
          </a:p>
        </p:txBody>
      </p:sp>
      <p:sp>
        <p:nvSpPr>
          <p:cNvPr id="2" name="ZoneTexte 1">
            <a:extLst>
              <a:ext uri="{FF2B5EF4-FFF2-40B4-BE49-F238E27FC236}">
                <a16:creationId xmlns:a16="http://schemas.microsoft.com/office/drawing/2014/main" id="{8DDB8499-2EB1-128F-818F-1FA87345466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C44AF190-1F96-724C-0F8F-991E359967A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00175318"/>
      </p:ext>
    </p:extLst>
  </p:cSld>
  <p:clrMapOvr>
    <a:masterClrMapping/>
  </p:clrMapOvr>
  <p:transition/>
</p:sld>
</file>

<file path=ppt/slides/slide95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لأنك ولدت </a:t>
            </a:r>
            <a:endParaRPr lang="fr-FR" sz="4800" dirty="0">
              <a:solidFill>
                <a:prstClr val="white"/>
              </a:solidFill>
            </a:endParaRPr>
          </a:p>
          <a:p>
            <a:pPr algn="just" rtl="1"/>
            <a:r>
              <a:rPr lang="ar-EG" sz="4800" dirty="0">
                <a:solidFill>
                  <a:prstClr val="white"/>
                </a:solidFill>
              </a:rPr>
              <a:t>لنا الرب </a:t>
            </a:r>
            <a:endParaRPr lang="fr-FR" sz="4800" dirty="0">
              <a:solidFill>
                <a:prstClr val="white"/>
              </a:solidFill>
            </a:endParaRPr>
          </a:p>
          <a:p>
            <a:pPr algn="just" rtl="1"/>
            <a:r>
              <a:rPr lang="ar-EG" sz="4800" dirty="0">
                <a:solidFill>
                  <a:prstClr val="white"/>
                </a:solidFill>
              </a:rPr>
              <a:t>بغير زرع بشر </a:t>
            </a:r>
            <a:endParaRPr lang="fr-FR" sz="4800" dirty="0">
              <a:solidFill>
                <a:prstClr val="white"/>
              </a:solidFill>
            </a:endParaRPr>
          </a:p>
          <a:p>
            <a:pPr algn="just" rtl="1"/>
            <a:r>
              <a:rPr lang="ar-EG" sz="4800" dirty="0">
                <a:solidFill>
                  <a:prstClr val="white"/>
                </a:solidFill>
              </a:rPr>
              <a:t>حتى خلصنا</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Ke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gar</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aremici</a:t>
            </a:r>
            <a:r>
              <a:rPr lang="fr-FR" sz="4000" dirty="0">
                <a:solidFill>
                  <a:prstClr val="white"/>
                </a:solidFill>
                <a:latin typeface="CS Avva Shenouda" pitchFamily="34" charset="0"/>
              </a:rPr>
              <a:t> @ nan `</a:t>
            </a:r>
            <a:r>
              <a:rPr lang="fr-FR" sz="4000" dirty="0" err="1">
                <a:solidFill>
                  <a:prstClr val="white"/>
                </a:solidFill>
                <a:latin typeface="CS Avva Shenouda" pitchFamily="34" charset="0"/>
              </a:rPr>
              <a:t>nKurion</a:t>
            </a:r>
            <a:r>
              <a:rPr lang="fr-FR" sz="4000" dirty="0">
                <a:solidFill>
                  <a:prstClr val="white"/>
                </a:solidFill>
                <a:latin typeface="CS Avva Shenouda" pitchFamily="34" charset="0"/>
              </a:rPr>
              <a:t> @ a[ne `</a:t>
            </a:r>
            <a:r>
              <a:rPr lang="fr-FR" sz="4000" dirty="0" err="1">
                <a:solidFill>
                  <a:prstClr val="white"/>
                </a:solidFill>
                <a:latin typeface="CS Avva Shenouda" pitchFamily="34" charset="0"/>
              </a:rPr>
              <a:t>cperma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nrwmi</a:t>
            </a:r>
            <a:r>
              <a:rPr lang="fr-FR" sz="4000" dirty="0">
                <a:solidFill>
                  <a:prstClr val="white"/>
                </a:solidFill>
                <a:latin typeface="CS Avva Shenouda" pitchFamily="34" charset="0"/>
              </a:rPr>
              <a:t> @ sa `</a:t>
            </a:r>
            <a:r>
              <a:rPr lang="fr-FR" sz="4000" dirty="0" err="1">
                <a:solidFill>
                  <a:prstClr val="white"/>
                </a:solidFill>
                <a:latin typeface="CS Avva Shenouda" pitchFamily="34" charset="0"/>
              </a:rPr>
              <a:t>ntefcw</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mmon</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Car tu nous as </a:t>
            </a:r>
          </a:p>
          <a:p>
            <a:pPr algn="ctr"/>
            <a:r>
              <a:rPr lang="fr-FR" sz="3600" b="1" dirty="0">
                <a:solidFill>
                  <a:prstClr val="white"/>
                </a:solidFill>
                <a:latin typeface="Book Antiqua" pitchFamily="18" charset="0"/>
              </a:rPr>
              <a:t>enfanté, le Seigneur </a:t>
            </a:r>
          </a:p>
          <a:p>
            <a:pPr algn="ctr"/>
            <a:r>
              <a:rPr lang="fr-FR" sz="3600" b="1" dirty="0">
                <a:solidFill>
                  <a:prstClr val="white"/>
                </a:solidFill>
                <a:latin typeface="Book Antiqua" pitchFamily="18" charset="0"/>
              </a:rPr>
              <a:t>sans intervention humaine, </a:t>
            </a:r>
          </a:p>
          <a:p>
            <a:pPr algn="ctr"/>
            <a:r>
              <a:rPr lang="fr-FR" sz="3600" b="1" dirty="0">
                <a:solidFill>
                  <a:prstClr val="white"/>
                </a:solidFill>
                <a:latin typeface="Book Antiqua" pitchFamily="18" charset="0"/>
              </a:rPr>
              <a:t>si bien qu’il nous sauvas.</a:t>
            </a:r>
          </a:p>
        </p:txBody>
      </p:sp>
      <p:sp>
        <p:nvSpPr>
          <p:cNvPr id="2" name="ZoneTexte 1">
            <a:extLst>
              <a:ext uri="{FF2B5EF4-FFF2-40B4-BE49-F238E27FC236}">
                <a16:creationId xmlns:a16="http://schemas.microsoft.com/office/drawing/2014/main" id="{21D03128-F3F9-A1BF-AF3E-A6036315183C}"/>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61F60CEC-944E-45B1-8921-610988F1A06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43853488"/>
      </p:ext>
    </p:extLst>
  </p:cSld>
  <p:clrMapOvr>
    <a:masterClrMapping/>
  </p:clrMapOvr>
  <p:transition/>
</p:sld>
</file>

<file path=ppt/slides/slide95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وأيضًا بشفاعاتك </a:t>
            </a:r>
            <a:endParaRPr lang="fr-FR" sz="4800" dirty="0">
              <a:solidFill>
                <a:prstClr val="white"/>
              </a:solidFill>
            </a:endParaRPr>
          </a:p>
          <a:p>
            <a:pPr algn="just" rtl="1"/>
            <a:r>
              <a:rPr lang="ar-EG" sz="4800" dirty="0">
                <a:solidFill>
                  <a:prstClr val="white"/>
                </a:solidFill>
              </a:rPr>
              <a:t>جنس البشر </a:t>
            </a:r>
            <a:endParaRPr lang="fr-FR" sz="4800" dirty="0">
              <a:solidFill>
                <a:prstClr val="white"/>
              </a:solidFill>
            </a:endParaRPr>
          </a:p>
          <a:p>
            <a:pPr algn="just" rtl="1"/>
            <a:r>
              <a:rPr lang="ar-EG" sz="4800" dirty="0">
                <a:solidFill>
                  <a:prstClr val="white"/>
                </a:solidFill>
              </a:rPr>
              <a:t>وجحد دالة امام </a:t>
            </a:r>
            <a:endParaRPr lang="fr-FR" sz="4800" dirty="0">
              <a:solidFill>
                <a:prstClr val="white"/>
              </a:solidFill>
            </a:endParaRPr>
          </a:p>
          <a:p>
            <a:pPr algn="just" rtl="1"/>
            <a:r>
              <a:rPr lang="ar-EG" sz="4800" dirty="0">
                <a:solidFill>
                  <a:prstClr val="white"/>
                </a:solidFill>
              </a:rPr>
              <a:t>محب البشر</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Loipon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hiten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ne`precbia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a`pgenoc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nnirwmi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jimi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nouparrycia</a:t>
            </a:r>
            <a:r>
              <a:rPr lang="fr-FR" sz="4000" dirty="0">
                <a:solidFill>
                  <a:prstClr val="white"/>
                </a:solidFill>
                <a:latin typeface="CS Avva Shenouda" pitchFamily="34" charset="0"/>
              </a:rPr>
              <a:t> @ </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mpe`m;o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mpimairwmi</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Aussi par tes intercessions, </a:t>
            </a:r>
          </a:p>
          <a:p>
            <a:pPr algn="ctr"/>
            <a:r>
              <a:rPr lang="fr-FR" sz="3600" b="1" dirty="0">
                <a:solidFill>
                  <a:prstClr val="white"/>
                </a:solidFill>
                <a:latin typeface="Book Antiqua" pitchFamily="18" charset="0"/>
              </a:rPr>
              <a:t>le genre humain, </a:t>
            </a:r>
          </a:p>
          <a:p>
            <a:pPr algn="ctr"/>
            <a:r>
              <a:rPr lang="fr-FR" sz="3600" b="1" dirty="0">
                <a:solidFill>
                  <a:prstClr val="white"/>
                </a:solidFill>
                <a:latin typeface="Book Antiqua" pitchFamily="18" charset="0"/>
              </a:rPr>
              <a:t>trouva confiance auprès </a:t>
            </a:r>
          </a:p>
          <a:p>
            <a:pPr algn="ctr"/>
            <a:r>
              <a:rPr lang="fr-FR" sz="3600" b="1" dirty="0">
                <a:solidFill>
                  <a:prstClr val="white"/>
                </a:solidFill>
                <a:latin typeface="Book Antiqua" pitchFamily="18" charset="0"/>
              </a:rPr>
              <a:t>de l’ami du genre humain.</a:t>
            </a:r>
          </a:p>
        </p:txBody>
      </p:sp>
      <p:sp>
        <p:nvSpPr>
          <p:cNvPr id="2" name="ZoneTexte 1">
            <a:extLst>
              <a:ext uri="{FF2B5EF4-FFF2-40B4-BE49-F238E27FC236}">
                <a16:creationId xmlns:a16="http://schemas.microsoft.com/office/drawing/2014/main" id="{10D3E6A3-DD10-DC1A-0DE9-8CAB3EACF1A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AC770AD2-F147-1773-6D2A-A51F008E839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24479939"/>
      </p:ext>
    </p:extLst>
  </p:cSld>
  <p:clrMapOvr>
    <a:masterClrMapping/>
  </p:clrMapOvr>
  <p:transition/>
</p:sld>
</file>

<file path=ppt/slides/slide95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مريم العذراء </a:t>
            </a:r>
            <a:endParaRPr lang="fr-FR" sz="4800" dirty="0">
              <a:solidFill>
                <a:prstClr val="white"/>
              </a:solidFill>
            </a:endParaRPr>
          </a:p>
          <a:p>
            <a:pPr algn="just" rtl="1"/>
            <a:r>
              <a:rPr lang="ar-EG" sz="4800" dirty="0">
                <a:solidFill>
                  <a:prstClr val="white"/>
                </a:solidFill>
              </a:rPr>
              <a:t>السماء الثانية </a:t>
            </a:r>
            <a:endParaRPr lang="fr-FR" sz="4800" dirty="0">
              <a:solidFill>
                <a:prstClr val="white"/>
              </a:solidFill>
            </a:endParaRPr>
          </a:p>
          <a:p>
            <a:pPr algn="just" rtl="1"/>
            <a:r>
              <a:rPr lang="ar-EG" sz="4800" dirty="0">
                <a:solidFill>
                  <a:prstClr val="white"/>
                </a:solidFill>
              </a:rPr>
              <a:t>رائحة ثيابك </a:t>
            </a:r>
            <a:endParaRPr lang="fr-FR" sz="4800" dirty="0">
              <a:solidFill>
                <a:prstClr val="white"/>
              </a:solidFill>
            </a:endParaRPr>
          </a:p>
          <a:p>
            <a:pPr algn="just" rtl="1"/>
            <a:r>
              <a:rPr lang="ar-EG" sz="4800" dirty="0">
                <a:solidFill>
                  <a:prstClr val="white"/>
                </a:solidFill>
              </a:rPr>
              <a:t>هي عنبر</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par;enoc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mah`cnou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mve</a:t>
            </a:r>
            <a:r>
              <a:rPr lang="fr-FR" sz="4000" dirty="0">
                <a:solidFill>
                  <a:prstClr val="white"/>
                </a:solidFill>
                <a:latin typeface="CS Avva Shenouda" pitchFamily="34" charset="0"/>
              </a:rPr>
              <a:t> @ pic`;</a:t>
            </a:r>
            <a:r>
              <a:rPr lang="fr-FR" sz="4000" dirty="0" err="1">
                <a:solidFill>
                  <a:prstClr val="white"/>
                </a:solidFill>
                <a:latin typeface="CS Avva Shenouda" pitchFamily="34" charset="0"/>
              </a:rPr>
              <a:t>oi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ne`hbwc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ouarwmata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Marie la Vierge, </a:t>
            </a:r>
          </a:p>
          <a:p>
            <a:pPr algn="ctr"/>
            <a:r>
              <a:rPr lang="fr-FR" sz="3600" b="1" dirty="0">
                <a:solidFill>
                  <a:prstClr val="white"/>
                </a:solidFill>
                <a:latin typeface="Book Antiqua" pitchFamily="18" charset="0"/>
              </a:rPr>
              <a:t>le second ciel, </a:t>
            </a:r>
          </a:p>
          <a:p>
            <a:pPr algn="ctr"/>
            <a:r>
              <a:rPr lang="fr-FR" sz="3600" b="1" dirty="0">
                <a:solidFill>
                  <a:prstClr val="white"/>
                </a:solidFill>
                <a:latin typeface="Book Antiqua" pitchFamily="18" charset="0"/>
              </a:rPr>
              <a:t>le parfum de ta </a:t>
            </a:r>
          </a:p>
          <a:p>
            <a:pPr algn="ctr"/>
            <a:r>
              <a:rPr lang="fr-FR" sz="3600" b="1" dirty="0">
                <a:solidFill>
                  <a:prstClr val="white"/>
                </a:solidFill>
                <a:latin typeface="Book Antiqua" pitchFamily="18" charset="0"/>
              </a:rPr>
              <a:t>robe, est l’encens.</a:t>
            </a:r>
          </a:p>
        </p:txBody>
      </p:sp>
      <p:sp>
        <p:nvSpPr>
          <p:cNvPr id="2" name="ZoneTexte 1">
            <a:extLst>
              <a:ext uri="{FF2B5EF4-FFF2-40B4-BE49-F238E27FC236}">
                <a16:creationId xmlns:a16="http://schemas.microsoft.com/office/drawing/2014/main" id="{9AD955F3-D5B4-16E3-AEC3-3B6E4ABAC28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EAE92EAB-CDE7-1949-DE22-8690E517924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15090126"/>
      </p:ext>
    </p:extLst>
  </p:cSld>
  <p:clrMapOvr>
    <a:masterClrMapping/>
  </p:clrMapOvr>
  <p:transition/>
</p:sld>
</file>

<file path=ppt/slides/slide95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نظر موسي </a:t>
            </a:r>
            <a:endParaRPr lang="fr-FR" sz="4800" dirty="0">
              <a:solidFill>
                <a:prstClr val="white"/>
              </a:solidFill>
            </a:endParaRPr>
          </a:p>
          <a:p>
            <a:pPr algn="just" rtl="1"/>
            <a:r>
              <a:rPr lang="ar-EG" sz="4800" dirty="0">
                <a:solidFill>
                  <a:prstClr val="white"/>
                </a:solidFill>
              </a:rPr>
              <a:t>العفيف</a:t>
            </a:r>
            <a:endParaRPr lang="fr-FR" sz="4800" dirty="0">
              <a:solidFill>
                <a:prstClr val="white"/>
              </a:solidFill>
            </a:endParaRPr>
          </a:p>
          <a:p>
            <a:pPr algn="just" rtl="1"/>
            <a:r>
              <a:rPr lang="ar-EG" sz="4800" dirty="0">
                <a:solidFill>
                  <a:prstClr val="white"/>
                </a:solidFill>
              </a:rPr>
              <a:t>بعين</a:t>
            </a:r>
            <a:r>
              <a:rPr lang="fr-FR" sz="4800" dirty="0">
                <a:solidFill>
                  <a:prstClr val="white"/>
                </a:solidFill>
              </a:rPr>
              <a:t> </a:t>
            </a:r>
            <a:r>
              <a:rPr lang="ar-EG" sz="4800" dirty="0">
                <a:solidFill>
                  <a:prstClr val="white"/>
                </a:solidFill>
              </a:rPr>
              <a:t>النبوة </a:t>
            </a:r>
            <a:endParaRPr lang="fr-FR" sz="4800" dirty="0">
              <a:solidFill>
                <a:prstClr val="white"/>
              </a:solidFill>
            </a:endParaRPr>
          </a:p>
          <a:p>
            <a:pPr algn="just" rtl="1"/>
            <a:r>
              <a:rPr lang="ar-EG" sz="4800" dirty="0">
                <a:solidFill>
                  <a:prstClr val="white"/>
                </a:solidFill>
              </a:rPr>
              <a:t>أم </a:t>
            </a:r>
            <a:r>
              <a:rPr lang="ar-EG" sz="4800" dirty="0" err="1">
                <a:solidFill>
                  <a:prstClr val="white"/>
                </a:solidFill>
              </a:rPr>
              <a:t>عمانوئيل</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Nafnau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nibal</a:t>
            </a:r>
            <a:r>
              <a:rPr lang="fr-FR" sz="4000" dirty="0">
                <a:solidFill>
                  <a:prstClr val="white"/>
                </a:solidFill>
                <a:latin typeface="CS Avva Shenouda" pitchFamily="34" charset="0"/>
              </a:rPr>
              <a:t> @ `m`</a:t>
            </a:r>
            <a:r>
              <a:rPr lang="fr-FR" sz="4000" dirty="0" err="1">
                <a:solidFill>
                  <a:prstClr val="white"/>
                </a:solidFill>
                <a:latin typeface="CS Avva Shenouda" pitchFamily="34" charset="0"/>
              </a:rPr>
              <a:t>provytikon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mau</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nEmmanouyl</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nje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Mwucyc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picovron</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Moïse le chaste, </a:t>
            </a:r>
          </a:p>
          <a:p>
            <a:pPr algn="ctr"/>
            <a:r>
              <a:rPr lang="fr-FR" sz="3600" b="1" dirty="0">
                <a:solidFill>
                  <a:prstClr val="white"/>
                </a:solidFill>
                <a:latin typeface="Book Antiqua" pitchFamily="18" charset="0"/>
              </a:rPr>
              <a:t>a vu d’un œil </a:t>
            </a:r>
          </a:p>
          <a:p>
            <a:pPr algn="ctr"/>
            <a:r>
              <a:rPr lang="fr-FR" sz="3600" b="1" dirty="0">
                <a:solidFill>
                  <a:prstClr val="white"/>
                </a:solidFill>
                <a:latin typeface="Book Antiqua" pitchFamily="18" charset="0"/>
              </a:rPr>
              <a:t>prophétique, la </a:t>
            </a:r>
          </a:p>
          <a:p>
            <a:pPr algn="ctr"/>
            <a:r>
              <a:rPr lang="fr-FR" sz="3600" b="1" dirty="0">
                <a:solidFill>
                  <a:prstClr val="white"/>
                </a:solidFill>
                <a:latin typeface="Book Antiqua" pitchFamily="18" charset="0"/>
              </a:rPr>
              <a:t>mère d’Emmanuel.</a:t>
            </a:r>
          </a:p>
        </p:txBody>
      </p:sp>
      <p:sp>
        <p:nvSpPr>
          <p:cNvPr id="2" name="ZoneTexte 1">
            <a:extLst>
              <a:ext uri="{FF2B5EF4-FFF2-40B4-BE49-F238E27FC236}">
                <a16:creationId xmlns:a16="http://schemas.microsoft.com/office/drawing/2014/main" id="{C9A552C2-435F-C6E5-5D11-6824D8CD90F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6EFD853B-B98C-CC8E-B708-A528EE66AC0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23130371"/>
      </p:ext>
    </p:extLst>
  </p:cSld>
  <p:clrMapOvr>
    <a:masterClrMapping/>
  </p:clrMapOvr>
  <p:transition/>
</p:sld>
</file>

<file path=ppt/slides/slide95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تباركت بالحقيقة </a:t>
            </a:r>
            <a:endParaRPr lang="fr-FR" sz="4800" dirty="0">
              <a:solidFill>
                <a:prstClr val="white"/>
              </a:solidFill>
            </a:endParaRPr>
          </a:p>
          <a:p>
            <a:pPr algn="just" rtl="1"/>
            <a:r>
              <a:rPr lang="ar-EG" sz="4800" dirty="0">
                <a:solidFill>
                  <a:prstClr val="white"/>
                </a:solidFill>
              </a:rPr>
              <a:t>يا سيدنا المسيح </a:t>
            </a:r>
            <a:endParaRPr lang="fr-FR" sz="4800" dirty="0">
              <a:solidFill>
                <a:prstClr val="white"/>
              </a:solidFill>
            </a:endParaRPr>
          </a:p>
          <a:p>
            <a:pPr algn="just" rtl="1"/>
            <a:r>
              <a:rPr lang="ar-EG" sz="4800" dirty="0">
                <a:solidFill>
                  <a:prstClr val="white"/>
                </a:solidFill>
              </a:rPr>
              <a:t>وأمك العذراء </a:t>
            </a:r>
            <a:endParaRPr lang="fr-FR" sz="4800" dirty="0">
              <a:solidFill>
                <a:prstClr val="white"/>
              </a:solidFill>
            </a:endParaRPr>
          </a:p>
          <a:p>
            <a:pPr algn="just" rtl="1"/>
            <a:r>
              <a:rPr lang="ar-EG" sz="4800" dirty="0">
                <a:solidFill>
                  <a:prstClr val="white"/>
                </a:solidFill>
              </a:rPr>
              <a:t>فرح الصديقين</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Xmarwout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aly;wc</a:t>
            </a:r>
            <a:r>
              <a:rPr lang="fr-FR" sz="4000" dirty="0">
                <a:solidFill>
                  <a:prstClr val="white"/>
                </a:solidFill>
                <a:latin typeface="CS Avva Shenouda" pitchFamily="34" charset="0"/>
              </a:rPr>
              <a:t> @ `w </a:t>
            </a:r>
            <a:r>
              <a:rPr lang="fr-FR" sz="4000" dirty="0" err="1">
                <a:solidFill>
                  <a:prstClr val="white"/>
                </a:solidFill>
                <a:latin typeface="CS Avva Shenouda" pitchFamily="34" charset="0"/>
              </a:rPr>
              <a:t>pennyb</a:t>
            </a:r>
            <a:r>
              <a:rPr lang="fr-FR" sz="4000" dirty="0">
                <a:solidFill>
                  <a:prstClr val="white"/>
                </a:solidFill>
                <a:latin typeface="CS Avva Shenouda" pitchFamily="34" charset="0"/>
              </a:rPr>
              <a:t> Pi`,</a:t>
            </a:r>
            <a:r>
              <a:rPr lang="fr-FR" sz="4000" dirty="0" err="1">
                <a:solidFill>
                  <a:prstClr val="white"/>
                </a:solidFill>
                <a:latin typeface="CS Avva Shenouda" pitchFamily="34" charset="0"/>
              </a:rPr>
              <a:t>rictoc</a:t>
            </a:r>
            <a:r>
              <a:rPr lang="fr-FR" sz="4000" dirty="0">
                <a:solidFill>
                  <a:prstClr val="white"/>
                </a:solidFill>
                <a:latin typeface="CS Avva Shenouda" pitchFamily="34" charset="0"/>
              </a:rPr>
              <a:t> @ nem </a:t>
            </a:r>
            <a:r>
              <a:rPr lang="fr-FR" sz="4000" dirty="0" err="1">
                <a:solidFill>
                  <a:prstClr val="white"/>
                </a:solidFill>
                <a:latin typeface="CS Avva Shenouda" pitchFamily="34" charset="0"/>
              </a:rPr>
              <a:t>tekmau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par;enoc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vrasi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nnidikeoc</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Tu es vraiment béni, </a:t>
            </a:r>
          </a:p>
          <a:p>
            <a:pPr algn="ctr"/>
            <a:r>
              <a:rPr lang="fr-FR" sz="3600" b="1" dirty="0">
                <a:solidFill>
                  <a:prstClr val="white"/>
                </a:solidFill>
                <a:latin typeface="Book Antiqua" pitchFamily="18" charset="0"/>
              </a:rPr>
              <a:t>ô maître le Christ, </a:t>
            </a:r>
          </a:p>
          <a:p>
            <a:pPr algn="ctr"/>
            <a:r>
              <a:rPr lang="fr-FR" sz="3600" b="1" dirty="0">
                <a:solidFill>
                  <a:prstClr val="white"/>
                </a:solidFill>
                <a:latin typeface="Book Antiqua" pitchFamily="18" charset="0"/>
              </a:rPr>
              <a:t>et Ta mère la Vierge, </a:t>
            </a:r>
          </a:p>
          <a:p>
            <a:pPr algn="ctr"/>
            <a:r>
              <a:rPr lang="fr-FR" sz="3600" b="1" dirty="0">
                <a:solidFill>
                  <a:prstClr val="white"/>
                </a:solidFill>
                <a:latin typeface="Book Antiqua" pitchFamily="18" charset="0"/>
              </a:rPr>
              <a:t>la joie des justes.</a:t>
            </a:r>
          </a:p>
        </p:txBody>
      </p:sp>
      <p:sp>
        <p:nvSpPr>
          <p:cNvPr id="2" name="ZoneTexte 1">
            <a:extLst>
              <a:ext uri="{FF2B5EF4-FFF2-40B4-BE49-F238E27FC236}">
                <a16:creationId xmlns:a16="http://schemas.microsoft.com/office/drawing/2014/main" id="{534AFC02-2553-A913-9E1C-4575AD3CE9B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C38E5FEC-9BE7-C572-A944-4E57085DB99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33512373"/>
      </p:ext>
    </p:extLst>
  </p:cSld>
  <p:clrMapOvr>
    <a:masterClrMapping/>
  </p:clrMapOvr>
  <p:transition/>
</p:sld>
</file>

<file path=ppt/slides/slide9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أيها الملك الآب: </a:t>
            </a:r>
            <a:endParaRPr lang="fr-FR" sz="4800" dirty="0">
              <a:solidFill>
                <a:prstClr val="white"/>
              </a:solidFill>
            </a:endParaRPr>
          </a:p>
          <a:p>
            <a:pPr algn="just" rtl="1"/>
            <a:r>
              <a:rPr lang="ar-EG" sz="4800" dirty="0">
                <a:solidFill>
                  <a:prstClr val="white"/>
                </a:solidFill>
              </a:rPr>
              <a:t>رب القوات </a:t>
            </a:r>
            <a:endParaRPr lang="fr-FR" sz="4800" dirty="0">
              <a:solidFill>
                <a:prstClr val="white"/>
              </a:solidFill>
            </a:endParaRPr>
          </a:p>
          <a:p>
            <a:pPr algn="just" rtl="1"/>
            <a:r>
              <a:rPr lang="ar-EG" sz="4800" dirty="0">
                <a:solidFill>
                  <a:prstClr val="white"/>
                </a:solidFill>
              </a:rPr>
              <a:t>بالقطع قد قطع </a:t>
            </a:r>
            <a:endParaRPr lang="fr-FR" sz="4800" dirty="0">
              <a:solidFill>
                <a:prstClr val="white"/>
              </a:solidFill>
            </a:endParaRPr>
          </a:p>
          <a:p>
            <a:pPr algn="just" rtl="1"/>
            <a:r>
              <a:rPr lang="ar-EG" sz="4800" dirty="0">
                <a:solidFill>
                  <a:prstClr val="white"/>
                </a:solidFill>
              </a:rPr>
              <a:t>ماء البحر.</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Bacili`e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Viwt</a:t>
            </a:r>
            <a:r>
              <a:rPr lang="fr-FR" sz="4000" dirty="0">
                <a:solidFill>
                  <a:prstClr val="white"/>
                </a:solidFill>
                <a:latin typeface="CS Avva Shenouda" pitchFamily="34" charset="0"/>
              </a:rPr>
              <a:t>@ `P¡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nijom</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ouswt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afswt</a:t>
            </a:r>
            <a:r>
              <a:rPr lang="fr-FR" sz="4000" dirty="0">
                <a:solidFill>
                  <a:prstClr val="white"/>
                </a:solidFill>
                <a:latin typeface="CS Avva Shenouda" pitchFamily="34" charset="0"/>
              </a:rPr>
              <a:t> @ `nje </a:t>
            </a:r>
            <a:r>
              <a:rPr lang="fr-FR" sz="4000" dirty="0" err="1">
                <a:solidFill>
                  <a:prstClr val="white"/>
                </a:solidFill>
                <a:latin typeface="CS Avva Shenouda" pitchFamily="34" charset="0"/>
              </a:rPr>
              <a:t>pimwou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viom</a:t>
            </a:r>
            <a:r>
              <a:rPr lang="fr-FR" sz="4000" dirty="0">
                <a:solidFill>
                  <a:prstClr val="white"/>
                </a:solidFill>
                <a:latin typeface="CS Avva Shenouda" pitchFamily="34" charset="0"/>
              </a:rPr>
              <a:t>.</a:t>
            </a:r>
          </a:p>
        </p:txBody>
      </p:sp>
      <p:sp>
        <p:nvSpPr>
          <p:cNvPr id="7" name="Rectangle 6"/>
          <p:cNvSpPr/>
          <p:nvPr/>
        </p:nvSpPr>
        <p:spPr>
          <a:xfrm>
            <a:off x="2855640" y="3959188"/>
            <a:ext cx="6480720" cy="2308324"/>
          </a:xfrm>
          <a:prstGeom prst="rect">
            <a:avLst/>
          </a:prstGeom>
        </p:spPr>
        <p:txBody>
          <a:bodyPr wrap="square">
            <a:spAutoFit/>
          </a:bodyPr>
          <a:lstStyle/>
          <a:p>
            <a:pPr algn="ctr"/>
            <a:r>
              <a:rPr lang="fr-FR" sz="3600" b="1" dirty="0">
                <a:solidFill>
                  <a:prstClr val="white"/>
                </a:solidFill>
                <a:latin typeface="Book Antiqua" pitchFamily="18" charset="0"/>
              </a:rPr>
              <a:t>Ô Roi, le Père, </a:t>
            </a:r>
          </a:p>
          <a:p>
            <a:pPr algn="ctr"/>
            <a:r>
              <a:rPr lang="fr-FR" sz="3600" b="1" dirty="0">
                <a:solidFill>
                  <a:prstClr val="white"/>
                </a:solidFill>
                <a:latin typeface="Book Antiqua" pitchFamily="18" charset="0"/>
              </a:rPr>
              <a:t>Seigneur des puissances ; </a:t>
            </a:r>
          </a:p>
          <a:p>
            <a:pPr algn="ctr"/>
            <a:r>
              <a:rPr lang="fr-FR" sz="3600" b="1" dirty="0">
                <a:solidFill>
                  <a:prstClr val="white"/>
                </a:solidFill>
                <a:latin typeface="Book Antiqua" pitchFamily="18" charset="0"/>
              </a:rPr>
              <a:t>fendue, l'eau de la mer, </a:t>
            </a:r>
          </a:p>
          <a:p>
            <a:pPr algn="ctr"/>
            <a:r>
              <a:rPr lang="fr-FR" sz="3600" b="1" dirty="0">
                <a:solidFill>
                  <a:prstClr val="white"/>
                </a:solidFill>
                <a:latin typeface="Book Antiqua" pitchFamily="18" charset="0"/>
              </a:rPr>
              <a:t>a été séparée</a:t>
            </a:r>
          </a:p>
        </p:txBody>
      </p:sp>
      <p:sp>
        <p:nvSpPr>
          <p:cNvPr id="4" name="ZoneTexte 3">
            <a:extLst>
              <a:ext uri="{FF2B5EF4-FFF2-40B4-BE49-F238E27FC236}">
                <a16:creationId xmlns:a16="http://schemas.microsoft.com/office/drawing/2014/main" id="{334C824F-307F-AFD8-0852-23C68E34032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2E4890AE-D36D-0594-88FE-F2ADA6FEF59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21152911"/>
      </p:ext>
    </p:extLst>
  </p:cSld>
  <p:clrMapOvr>
    <a:masterClrMapping/>
  </p:clrMapOvr>
  <p:transition/>
</p:sld>
</file>

<file path=ppt/slides/slide96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نور هو الله </a:t>
            </a:r>
            <a:endParaRPr lang="fr-FR" sz="4800" dirty="0">
              <a:solidFill>
                <a:prstClr val="white"/>
              </a:solidFill>
            </a:endParaRPr>
          </a:p>
          <a:p>
            <a:pPr algn="just" rtl="1"/>
            <a:r>
              <a:rPr lang="ar-EG" sz="4800" dirty="0">
                <a:solidFill>
                  <a:prstClr val="white"/>
                </a:solidFill>
              </a:rPr>
              <a:t>كائن في النور </a:t>
            </a:r>
            <a:endParaRPr lang="fr-FR" sz="4800" dirty="0">
              <a:solidFill>
                <a:prstClr val="white"/>
              </a:solidFill>
            </a:endParaRPr>
          </a:p>
          <a:p>
            <a:pPr algn="just" rtl="1"/>
            <a:r>
              <a:rPr lang="ar-EG" sz="4800" dirty="0">
                <a:solidFill>
                  <a:prstClr val="white"/>
                </a:solidFill>
              </a:rPr>
              <a:t>أتي لأجل خلاصنا </a:t>
            </a:r>
            <a:endParaRPr lang="fr-FR" sz="4800" dirty="0">
              <a:solidFill>
                <a:prstClr val="white"/>
              </a:solidFill>
            </a:endParaRPr>
          </a:p>
          <a:p>
            <a:pPr algn="just" rtl="1"/>
            <a:r>
              <a:rPr lang="ar-EG" sz="4800" dirty="0">
                <a:solidFill>
                  <a:prstClr val="white"/>
                </a:solidFill>
              </a:rPr>
              <a:t>بآيات كثيرة</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Ououwini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Vnou</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efsop</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piouwini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af`i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pencw</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hanmys</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mmyini</a:t>
            </a:r>
            <a:r>
              <a:rPr lang="fr-FR" sz="4000" dirty="0">
                <a:solidFill>
                  <a:prstClr val="white"/>
                </a:solidFill>
                <a:latin typeface="CS Avva Shenouda" pitchFamily="34" charset="0"/>
              </a:rPr>
              <a:t>.</a:t>
            </a:r>
          </a:p>
        </p:txBody>
      </p:sp>
      <p:sp>
        <p:nvSpPr>
          <p:cNvPr id="7" name="Rectangle 6"/>
          <p:cNvSpPr/>
          <p:nvPr/>
        </p:nvSpPr>
        <p:spPr>
          <a:xfrm>
            <a:off x="457200" y="3810000"/>
            <a:ext cx="11201400" cy="2308324"/>
          </a:xfrm>
          <a:prstGeom prst="rect">
            <a:avLst/>
          </a:prstGeom>
        </p:spPr>
        <p:txBody>
          <a:bodyPr wrap="square">
            <a:spAutoFit/>
          </a:bodyPr>
          <a:lstStyle/>
          <a:p>
            <a:pPr algn="ctr"/>
            <a:r>
              <a:rPr lang="fr-FR" sz="3600" b="1" dirty="0">
                <a:solidFill>
                  <a:prstClr val="white"/>
                </a:solidFill>
                <a:latin typeface="Book Antiqua" pitchFamily="18" charset="0"/>
              </a:rPr>
              <a:t>Dieu est lumière, </a:t>
            </a:r>
          </a:p>
          <a:p>
            <a:pPr algn="ctr"/>
            <a:r>
              <a:rPr lang="fr-FR" sz="3600" b="1" dirty="0">
                <a:solidFill>
                  <a:prstClr val="white"/>
                </a:solidFill>
                <a:latin typeface="Book Antiqua" pitchFamily="18" charset="0"/>
              </a:rPr>
              <a:t>Il demeure dans la lumière, </a:t>
            </a:r>
          </a:p>
          <a:p>
            <a:pPr algn="ctr"/>
            <a:r>
              <a:rPr lang="fr-FR" sz="3600" b="1" dirty="0">
                <a:solidFill>
                  <a:prstClr val="white"/>
                </a:solidFill>
                <a:latin typeface="Book Antiqua" pitchFamily="18" charset="0"/>
              </a:rPr>
              <a:t>Il est venu pour notre salut, </a:t>
            </a:r>
          </a:p>
          <a:p>
            <a:pPr algn="ctr"/>
            <a:r>
              <a:rPr lang="fr-FR" sz="3600" b="1" dirty="0">
                <a:solidFill>
                  <a:prstClr val="white"/>
                </a:solidFill>
                <a:latin typeface="Book Antiqua" pitchFamily="18" charset="0"/>
              </a:rPr>
              <a:t>par de nombreuses merveilles.</a:t>
            </a:r>
          </a:p>
        </p:txBody>
      </p:sp>
      <p:sp>
        <p:nvSpPr>
          <p:cNvPr id="2" name="ZoneTexte 1">
            <a:extLst>
              <a:ext uri="{FF2B5EF4-FFF2-40B4-BE49-F238E27FC236}">
                <a16:creationId xmlns:a16="http://schemas.microsoft.com/office/drawing/2014/main" id="{8AFABEE4-F6F1-242D-5968-471F6907F67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A573BBC0-29DA-44E9-0604-A89E8051EB4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56089828"/>
      </p:ext>
    </p:extLst>
  </p:cSld>
  <p:clrMapOvr>
    <a:masterClrMapping/>
  </p:clrMapOvr>
  <p:transition/>
</p:sld>
</file>

<file path=ppt/slides/slide96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لساني الضعيف </a:t>
            </a:r>
            <a:endParaRPr lang="fr-FR" sz="4800" dirty="0">
              <a:solidFill>
                <a:prstClr val="white"/>
              </a:solidFill>
            </a:endParaRPr>
          </a:p>
          <a:p>
            <a:pPr algn="just" rtl="1"/>
            <a:r>
              <a:rPr lang="ar-EG" sz="4800" dirty="0" err="1">
                <a:solidFill>
                  <a:prstClr val="white"/>
                </a:solidFill>
              </a:rPr>
              <a:t>الخاطي</a:t>
            </a:r>
            <a:r>
              <a:rPr lang="ar-EG" sz="4800" dirty="0">
                <a:solidFill>
                  <a:prstClr val="white"/>
                </a:solidFill>
              </a:rPr>
              <a:t> لا يقدر </a:t>
            </a:r>
            <a:endParaRPr lang="fr-FR" sz="4800" dirty="0">
              <a:solidFill>
                <a:prstClr val="white"/>
              </a:solidFill>
            </a:endParaRPr>
          </a:p>
          <a:p>
            <a:pPr algn="just" rtl="1"/>
            <a:r>
              <a:rPr lang="ar-EG" sz="4800" dirty="0">
                <a:solidFill>
                  <a:prstClr val="white"/>
                </a:solidFill>
              </a:rPr>
              <a:t>أن ينطق بكرامة </a:t>
            </a:r>
            <a:endParaRPr lang="fr-FR" sz="4800" dirty="0">
              <a:solidFill>
                <a:prstClr val="white"/>
              </a:solidFill>
            </a:endParaRPr>
          </a:p>
          <a:p>
            <a:pPr algn="just" rtl="1"/>
            <a:r>
              <a:rPr lang="ar-EG" sz="4800" dirty="0">
                <a:solidFill>
                  <a:prstClr val="white"/>
                </a:solidFill>
              </a:rPr>
              <a:t>الغير الدنسة</a:t>
            </a:r>
            <a:endParaRPr lang="fr-FR" sz="4800" dirty="0">
              <a:solidFill>
                <a:prstClr val="white"/>
              </a:solidFill>
            </a:endParaRPr>
          </a:p>
        </p:txBody>
      </p:sp>
      <p:sp>
        <p:nvSpPr>
          <p:cNvPr id="6" name="Rectangle 5"/>
          <p:cNvSpPr/>
          <p:nvPr/>
        </p:nvSpPr>
        <p:spPr>
          <a:xfrm>
            <a:off x="431900" y="332656"/>
            <a:ext cx="60961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Palac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gar</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etjwjeb</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ouoh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nrefernobi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na`sjemjom</a:t>
            </a:r>
            <a:r>
              <a:rPr lang="fr-FR" sz="4000" dirty="0">
                <a:solidFill>
                  <a:prstClr val="white"/>
                </a:solidFill>
                <a:latin typeface="CS Avva Shenouda" pitchFamily="34" charset="0"/>
              </a:rPr>
              <a:t> an </a:t>
            </a:r>
            <a:r>
              <a:rPr lang="fr-FR" sz="4000" dirty="0" err="1">
                <a:solidFill>
                  <a:prstClr val="white"/>
                </a:solidFill>
                <a:latin typeface="CS Avva Shenouda" pitchFamily="34" charset="0"/>
              </a:rPr>
              <a:t>ecaji</a:t>
            </a:r>
            <a:r>
              <a:rPr lang="fr-FR" sz="4000" dirty="0">
                <a:solidFill>
                  <a:prstClr val="white"/>
                </a:solidFill>
                <a:latin typeface="CS Avva Shenouda" pitchFamily="34" charset="0"/>
              </a:rPr>
              <a:t> @ `m`</a:t>
            </a:r>
            <a:r>
              <a:rPr lang="fr-FR" sz="4000" dirty="0" err="1">
                <a:solidFill>
                  <a:prstClr val="white"/>
                </a:solidFill>
                <a:latin typeface="CS Avva Shenouda" pitchFamily="34" charset="0"/>
              </a:rPr>
              <a:t>ptaio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n;yat;wleb</a:t>
            </a:r>
            <a:endParaRPr lang="fr-FR" sz="4000" dirty="0">
              <a:solidFill>
                <a:prstClr val="white"/>
              </a:solidFill>
              <a:latin typeface="CS Avva Shenouda" pitchFamily="34" charset="0"/>
            </a:endParaRP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Ma faible langue pécheresse, </a:t>
            </a:r>
          </a:p>
          <a:p>
            <a:pPr algn="ctr"/>
            <a:r>
              <a:rPr lang="fr-FR" sz="3600" b="1" dirty="0">
                <a:solidFill>
                  <a:prstClr val="white"/>
                </a:solidFill>
                <a:latin typeface="Book Antiqua" pitchFamily="18" charset="0"/>
              </a:rPr>
              <a:t>ne peut prononcer, </a:t>
            </a:r>
          </a:p>
          <a:p>
            <a:pPr algn="ctr"/>
            <a:r>
              <a:rPr lang="fr-FR" sz="3600" b="1" dirty="0">
                <a:solidFill>
                  <a:prstClr val="white"/>
                </a:solidFill>
                <a:latin typeface="Book Antiqua" pitchFamily="18" charset="0"/>
              </a:rPr>
              <a:t>l’honneur de celle </a:t>
            </a:r>
          </a:p>
          <a:p>
            <a:pPr algn="ctr"/>
            <a:r>
              <a:rPr lang="fr-FR" sz="3600" b="1" dirty="0">
                <a:solidFill>
                  <a:prstClr val="white"/>
                </a:solidFill>
                <a:latin typeface="Book Antiqua" pitchFamily="18" charset="0"/>
              </a:rPr>
              <a:t>qui est, sans souillure</a:t>
            </a:r>
          </a:p>
        </p:txBody>
      </p:sp>
      <p:sp>
        <p:nvSpPr>
          <p:cNvPr id="2" name="ZoneTexte 1">
            <a:extLst>
              <a:ext uri="{FF2B5EF4-FFF2-40B4-BE49-F238E27FC236}">
                <a16:creationId xmlns:a16="http://schemas.microsoft.com/office/drawing/2014/main" id="{20C41115-09D7-40DD-7971-E3997541411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E642B500-195C-4C48-EAB7-8BD16CAAEFC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25150024"/>
      </p:ext>
    </p:extLst>
  </p:cSld>
  <p:clrMapOvr>
    <a:masterClrMapping/>
  </p:clrMapOvr>
  <p:transition/>
</p:sld>
</file>

<file path=ppt/slides/slide96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افرح وتهلل </a:t>
            </a:r>
            <a:endParaRPr lang="fr-FR" sz="4800" dirty="0">
              <a:solidFill>
                <a:prstClr val="white"/>
              </a:solidFill>
            </a:endParaRPr>
          </a:p>
          <a:p>
            <a:pPr algn="just" rtl="1"/>
            <a:r>
              <a:rPr lang="ar-EG" sz="4800" dirty="0">
                <a:solidFill>
                  <a:prstClr val="white"/>
                </a:solidFill>
              </a:rPr>
              <a:t>يا جنس البشر </a:t>
            </a:r>
            <a:endParaRPr lang="fr-FR" sz="4800" dirty="0">
              <a:solidFill>
                <a:prstClr val="white"/>
              </a:solidFill>
            </a:endParaRPr>
          </a:p>
          <a:p>
            <a:pPr algn="just" rtl="1"/>
            <a:r>
              <a:rPr lang="ar-EG" sz="4800" dirty="0">
                <a:solidFill>
                  <a:prstClr val="white"/>
                </a:solidFill>
              </a:rPr>
              <a:t>لأن </a:t>
            </a:r>
            <a:r>
              <a:rPr lang="ar-EG" sz="4800" dirty="0" err="1">
                <a:solidFill>
                  <a:prstClr val="white"/>
                </a:solidFill>
              </a:rPr>
              <a:t>عمانوئيل</a:t>
            </a:r>
            <a:r>
              <a:rPr lang="ar-EG" sz="4800" dirty="0">
                <a:solidFill>
                  <a:prstClr val="white"/>
                </a:solidFill>
              </a:rPr>
              <a:t> </a:t>
            </a:r>
            <a:endParaRPr lang="fr-FR" sz="4800" dirty="0">
              <a:solidFill>
                <a:prstClr val="white"/>
              </a:solidFill>
            </a:endParaRPr>
          </a:p>
          <a:p>
            <a:pPr algn="just" rtl="1"/>
            <a:r>
              <a:rPr lang="ar-EG" sz="4800" dirty="0">
                <a:solidFill>
                  <a:prstClr val="white"/>
                </a:solidFill>
              </a:rPr>
              <a:t>تحنن على البشر</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err="1">
                <a:solidFill>
                  <a:prstClr val="white"/>
                </a:solidFill>
                <a:latin typeface="CS Avva Shenouda" pitchFamily="34" charset="0"/>
              </a:rPr>
              <a:t>Rasi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ouoh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elyl</a:t>
            </a:r>
            <a:r>
              <a:rPr lang="fr-FR" sz="4000" dirty="0">
                <a:solidFill>
                  <a:prstClr val="white"/>
                </a:solidFill>
                <a:latin typeface="CS Avva Shenouda" pitchFamily="34" charset="0"/>
              </a:rPr>
              <a:t> @ `w `</a:t>
            </a:r>
            <a:r>
              <a:rPr lang="fr-FR" sz="4000" dirty="0" err="1">
                <a:solidFill>
                  <a:prstClr val="white"/>
                </a:solidFill>
                <a:latin typeface="CS Avva Shenouda" pitchFamily="34" charset="0"/>
              </a:rPr>
              <a:t>pgenoc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nnirwmi</a:t>
            </a:r>
            <a:r>
              <a:rPr lang="fr-FR" sz="4000" dirty="0">
                <a:solidFill>
                  <a:prstClr val="white"/>
                </a:solidFill>
                <a:latin typeface="CS Avva Shenouda" pitchFamily="34" charset="0"/>
              </a:rPr>
              <a:t> @ je </a:t>
            </a:r>
            <a:r>
              <a:rPr lang="fr-FR" sz="4000" dirty="0" err="1">
                <a:solidFill>
                  <a:prstClr val="white"/>
                </a:solidFill>
                <a:latin typeface="CS Avva Shenouda" pitchFamily="34" charset="0"/>
              </a:rPr>
              <a:t>Emmanouyl</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afsenhyt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nirwmi</a:t>
            </a:r>
            <a:r>
              <a:rPr lang="fr-FR" sz="4000" dirty="0">
                <a:solidFill>
                  <a:prstClr val="white"/>
                </a:solidFill>
                <a:latin typeface="CS Avva Shenouda" pitchFamily="34" charset="0"/>
              </a:rPr>
              <a:t>.</a:t>
            </a:r>
          </a:p>
        </p:txBody>
      </p:sp>
      <p:sp>
        <p:nvSpPr>
          <p:cNvPr id="7" name="Rectangle 6"/>
          <p:cNvSpPr/>
          <p:nvPr/>
        </p:nvSpPr>
        <p:spPr>
          <a:xfrm>
            <a:off x="457200" y="3810000"/>
            <a:ext cx="11247156" cy="2308324"/>
          </a:xfrm>
          <a:prstGeom prst="rect">
            <a:avLst/>
          </a:prstGeom>
        </p:spPr>
        <p:txBody>
          <a:bodyPr wrap="square">
            <a:spAutoFit/>
          </a:bodyPr>
          <a:lstStyle/>
          <a:p>
            <a:pPr algn="ctr"/>
            <a:r>
              <a:rPr lang="fr-FR" sz="3600" b="1" dirty="0">
                <a:solidFill>
                  <a:prstClr val="white"/>
                </a:solidFill>
                <a:latin typeface="Book Antiqua" pitchFamily="18" charset="0"/>
              </a:rPr>
              <a:t>Réjouis-toi et sois dans l’allégresse, </a:t>
            </a:r>
          </a:p>
          <a:p>
            <a:pPr algn="ctr"/>
            <a:r>
              <a:rPr lang="fr-FR" sz="3600" b="1" dirty="0">
                <a:solidFill>
                  <a:prstClr val="white"/>
                </a:solidFill>
                <a:latin typeface="Book Antiqua" pitchFamily="18" charset="0"/>
              </a:rPr>
              <a:t>ô race des humains, </a:t>
            </a:r>
          </a:p>
          <a:p>
            <a:pPr algn="ctr"/>
            <a:r>
              <a:rPr lang="fr-FR" sz="3600" b="1" dirty="0">
                <a:solidFill>
                  <a:prstClr val="white"/>
                </a:solidFill>
                <a:latin typeface="Book Antiqua" pitchFamily="18" charset="0"/>
              </a:rPr>
              <a:t>car Emmanuel, </a:t>
            </a:r>
          </a:p>
          <a:p>
            <a:pPr algn="ctr"/>
            <a:r>
              <a:rPr lang="fr-FR" sz="3600" b="1" dirty="0">
                <a:solidFill>
                  <a:prstClr val="white"/>
                </a:solidFill>
                <a:latin typeface="Book Antiqua" pitchFamily="18" charset="0"/>
              </a:rPr>
              <a:t>s’est attendri sur les hommes.</a:t>
            </a:r>
          </a:p>
        </p:txBody>
      </p:sp>
      <p:sp>
        <p:nvSpPr>
          <p:cNvPr id="2" name="ZoneTexte 1">
            <a:extLst>
              <a:ext uri="{FF2B5EF4-FFF2-40B4-BE49-F238E27FC236}">
                <a16:creationId xmlns:a16="http://schemas.microsoft.com/office/drawing/2014/main" id="{189FE48C-3AD5-287A-DF88-5B4196ADDEB0}"/>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6F19923E-BC93-392F-1BA3-FB1DDFEF948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25951504"/>
      </p:ext>
    </p:extLst>
  </p:cSld>
  <p:clrMapOvr>
    <a:masterClrMapping/>
  </p:clrMapOvr>
  <p:transition/>
</p:sld>
</file>

<file path=ppt/slides/slide96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سليمان أيضًا </a:t>
            </a:r>
            <a:endParaRPr lang="fr-FR" sz="4800" dirty="0">
              <a:solidFill>
                <a:prstClr val="white"/>
              </a:solidFill>
            </a:endParaRPr>
          </a:p>
          <a:p>
            <a:pPr algn="just" rtl="1"/>
            <a:r>
              <a:rPr lang="ar-EG" sz="4800" dirty="0">
                <a:solidFill>
                  <a:prstClr val="white"/>
                </a:solidFill>
              </a:rPr>
              <a:t>الكنائسي </a:t>
            </a:r>
            <a:endParaRPr lang="fr-FR" sz="4800" dirty="0">
              <a:solidFill>
                <a:prstClr val="white"/>
              </a:solidFill>
            </a:endParaRPr>
          </a:p>
          <a:p>
            <a:pPr algn="just" rtl="1"/>
            <a:r>
              <a:rPr lang="ar-EG" sz="4800" dirty="0">
                <a:solidFill>
                  <a:prstClr val="white"/>
                </a:solidFill>
              </a:rPr>
              <a:t>نطق بكرامتك </a:t>
            </a:r>
            <a:endParaRPr lang="fr-FR" sz="4800" dirty="0">
              <a:solidFill>
                <a:prstClr val="white"/>
              </a:solidFill>
            </a:endParaRPr>
          </a:p>
          <a:p>
            <a:pPr algn="just" rtl="1"/>
            <a:r>
              <a:rPr lang="ar-EG" sz="4800" dirty="0">
                <a:solidFill>
                  <a:prstClr val="white"/>
                </a:solidFill>
              </a:rPr>
              <a:t>يا أم ماسيا</a:t>
            </a:r>
            <a:endParaRPr lang="fr-FR" sz="4800" dirty="0">
              <a:solidFill>
                <a:prstClr val="white"/>
              </a:solidFill>
            </a:endParaRPr>
          </a:p>
        </p:txBody>
      </p:sp>
      <p:sp>
        <p:nvSpPr>
          <p:cNvPr id="6" name="Rectangle 5"/>
          <p:cNvSpPr/>
          <p:nvPr/>
        </p:nvSpPr>
        <p:spPr>
          <a:xfrm>
            <a:off x="457200" y="332656"/>
            <a:ext cx="6070848" cy="1938992"/>
          </a:xfrm>
          <a:prstGeom prst="rect">
            <a:avLst/>
          </a:prstGeom>
        </p:spPr>
        <p:txBody>
          <a:bodyPr wrap="square">
            <a:spAutoFit/>
          </a:bodyPr>
          <a:lstStyle/>
          <a:p>
            <a:pPr algn="just"/>
            <a:r>
              <a:rPr lang="fr-FR" sz="4000" dirty="0" err="1">
                <a:solidFill>
                  <a:prstClr val="white"/>
                </a:solidFill>
                <a:latin typeface="CS Avva Shenouda" pitchFamily="34" charset="0"/>
              </a:rPr>
              <a:t>Colomwn</a:t>
            </a:r>
            <a:r>
              <a:rPr lang="fr-FR" sz="4000" dirty="0">
                <a:solidFill>
                  <a:prstClr val="white"/>
                </a:solidFill>
                <a:latin typeface="CS Avva Shenouda" pitchFamily="34" charset="0"/>
              </a:rPr>
              <a:t> de on @ </a:t>
            </a:r>
            <a:r>
              <a:rPr lang="fr-FR" sz="4000" dirty="0" err="1">
                <a:solidFill>
                  <a:prstClr val="white"/>
                </a:solidFill>
                <a:latin typeface="CS Avva Shenouda" pitchFamily="34" charset="0"/>
              </a:rPr>
              <a:t>piekklyciactyc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afjw</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epetaio</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mau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mMaciac</a:t>
            </a:r>
            <a:endParaRPr lang="fr-FR" sz="4000" dirty="0">
              <a:solidFill>
                <a:prstClr val="white"/>
              </a:solidFill>
              <a:latin typeface="CS Avva Shenouda" pitchFamily="34" charset="0"/>
            </a:endParaRP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Aussi Salomon, </a:t>
            </a:r>
          </a:p>
          <a:p>
            <a:pPr algn="ctr"/>
            <a:r>
              <a:rPr lang="fr-FR" sz="3600" b="1" dirty="0">
                <a:solidFill>
                  <a:prstClr val="white"/>
                </a:solidFill>
                <a:latin typeface="Book Antiqua" pitchFamily="18" charset="0"/>
              </a:rPr>
              <a:t>l’ecclésiastique, </a:t>
            </a:r>
          </a:p>
          <a:p>
            <a:pPr algn="ctr"/>
            <a:r>
              <a:rPr lang="fr-FR" sz="3600" b="1" dirty="0">
                <a:solidFill>
                  <a:prstClr val="white"/>
                </a:solidFill>
                <a:latin typeface="Book Antiqua" pitchFamily="18" charset="0"/>
              </a:rPr>
              <a:t>prononça ton honneur, </a:t>
            </a:r>
          </a:p>
          <a:p>
            <a:pPr algn="ctr"/>
            <a:r>
              <a:rPr lang="fr-FR" sz="3600" b="1" dirty="0">
                <a:solidFill>
                  <a:prstClr val="white"/>
                </a:solidFill>
                <a:latin typeface="Book Antiqua" pitchFamily="18" charset="0"/>
              </a:rPr>
              <a:t>ô mère du Messie.</a:t>
            </a:r>
          </a:p>
        </p:txBody>
      </p:sp>
      <p:sp>
        <p:nvSpPr>
          <p:cNvPr id="2" name="ZoneTexte 1">
            <a:extLst>
              <a:ext uri="{FF2B5EF4-FFF2-40B4-BE49-F238E27FC236}">
                <a16:creationId xmlns:a16="http://schemas.microsoft.com/office/drawing/2014/main" id="{C389BB24-5802-F100-5571-492F3E92BE7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5B699F75-4B1F-B377-08A9-3A45443518E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6945848"/>
      </p:ext>
    </p:extLst>
  </p:cSld>
  <p:clrMapOvr>
    <a:masterClrMapping/>
  </p:clrMapOvr>
  <p:transition/>
</p:sld>
</file>

<file path=ppt/slides/slide96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تعاليت يا مريم </a:t>
            </a:r>
            <a:endParaRPr lang="fr-FR" sz="4800" dirty="0">
              <a:solidFill>
                <a:prstClr val="white"/>
              </a:solidFill>
            </a:endParaRPr>
          </a:p>
          <a:p>
            <a:pPr algn="just" rtl="1"/>
            <a:r>
              <a:rPr lang="ar-EG" sz="4800" dirty="0">
                <a:solidFill>
                  <a:prstClr val="white"/>
                </a:solidFill>
              </a:rPr>
              <a:t>أكثر من </a:t>
            </a:r>
            <a:r>
              <a:rPr lang="ar-EG" sz="4800" dirty="0" err="1">
                <a:solidFill>
                  <a:prstClr val="white"/>
                </a:solidFill>
              </a:rPr>
              <a:t>الشاروبيم</a:t>
            </a:r>
            <a:r>
              <a:rPr lang="ar-EG" sz="4800" dirty="0">
                <a:solidFill>
                  <a:prstClr val="white"/>
                </a:solidFill>
              </a:rPr>
              <a:t> </a:t>
            </a:r>
            <a:endParaRPr lang="fr-FR" sz="4800" dirty="0">
              <a:solidFill>
                <a:prstClr val="white"/>
              </a:solidFill>
            </a:endParaRPr>
          </a:p>
          <a:p>
            <a:pPr algn="just" rtl="1"/>
            <a:r>
              <a:rPr lang="ar-EG" sz="4800" dirty="0" err="1">
                <a:solidFill>
                  <a:prstClr val="white"/>
                </a:solidFill>
              </a:rPr>
              <a:t>ممتئلة</a:t>
            </a:r>
            <a:r>
              <a:rPr lang="ar-EG" sz="4800" dirty="0">
                <a:solidFill>
                  <a:prstClr val="white"/>
                </a:solidFill>
              </a:rPr>
              <a:t> بركة </a:t>
            </a:r>
            <a:endParaRPr lang="fr-FR" sz="4800" dirty="0">
              <a:solidFill>
                <a:prstClr val="white"/>
              </a:solidFill>
            </a:endParaRPr>
          </a:p>
          <a:p>
            <a:pPr algn="just" rtl="1"/>
            <a:r>
              <a:rPr lang="ar-EG" sz="4800" dirty="0">
                <a:solidFill>
                  <a:prstClr val="white"/>
                </a:solidFill>
              </a:rPr>
              <a:t>أكثر من </a:t>
            </a:r>
            <a:r>
              <a:rPr lang="ar-EG" sz="4800" dirty="0" err="1">
                <a:solidFill>
                  <a:prstClr val="white"/>
                </a:solidFill>
              </a:rPr>
              <a:t>الساراقيم</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Te[</a:t>
            </a:r>
            <a:r>
              <a:rPr lang="fr-FR" sz="4000" dirty="0" err="1">
                <a:solidFill>
                  <a:prstClr val="white"/>
                </a:solidFill>
                <a:latin typeface="CS Avva Shenouda" pitchFamily="34" charset="0"/>
              </a:rPr>
              <a:t>oci</a:t>
            </a:r>
            <a:r>
              <a:rPr lang="fr-FR" sz="4000" dirty="0">
                <a:solidFill>
                  <a:prstClr val="white"/>
                </a:solidFill>
                <a:latin typeface="CS Avva Shenouda" pitchFamily="34" charset="0"/>
              </a:rPr>
              <a:t> `w </a:t>
            </a:r>
            <a:r>
              <a:rPr lang="fr-FR" sz="4000" dirty="0" err="1">
                <a:solidFill>
                  <a:prstClr val="white"/>
                </a:solidFill>
                <a:latin typeface="CS Avva Shenouda" pitchFamily="34" charset="0"/>
              </a:rPr>
              <a:t>Mari`a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ehote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Ni,eroubim</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e;meh</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neulogia</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ehote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Niceravim</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Marie tu es élevée, </a:t>
            </a:r>
          </a:p>
          <a:p>
            <a:pPr algn="ctr"/>
            <a:r>
              <a:rPr lang="fr-FR" sz="3600" b="1" dirty="0">
                <a:solidFill>
                  <a:prstClr val="white"/>
                </a:solidFill>
                <a:latin typeface="Book Antiqua" pitchFamily="18" charset="0"/>
              </a:rPr>
              <a:t>plus que les chérubins, </a:t>
            </a:r>
          </a:p>
          <a:p>
            <a:pPr algn="ctr"/>
            <a:r>
              <a:rPr lang="fr-FR" sz="3600" b="1" dirty="0">
                <a:solidFill>
                  <a:prstClr val="white"/>
                </a:solidFill>
                <a:latin typeface="Book Antiqua" pitchFamily="18" charset="0"/>
              </a:rPr>
              <a:t>tu es pleine de bénédiction, </a:t>
            </a:r>
          </a:p>
          <a:p>
            <a:pPr algn="ctr"/>
            <a:r>
              <a:rPr lang="fr-FR" sz="3600" b="1" dirty="0">
                <a:solidFill>
                  <a:prstClr val="white"/>
                </a:solidFill>
                <a:latin typeface="Book Antiqua" pitchFamily="18" charset="0"/>
              </a:rPr>
              <a:t>plus que les séraphins.</a:t>
            </a:r>
          </a:p>
        </p:txBody>
      </p:sp>
      <p:sp>
        <p:nvSpPr>
          <p:cNvPr id="2" name="ZoneTexte 1">
            <a:extLst>
              <a:ext uri="{FF2B5EF4-FFF2-40B4-BE49-F238E27FC236}">
                <a16:creationId xmlns:a16="http://schemas.microsoft.com/office/drawing/2014/main" id="{DC25E6E0-EF14-D4F4-5B78-23A69C57319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8EF2B88D-4452-B984-8C2C-893D927AF35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17736757"/>
      </p:ext>
    </p:extLst>
  </p:cSld>
  <p:clrMapOvr>
    <a:masterClrMapping/>
  </p:clrMapOvr>
  <p:transition/>
</p:sld>
</file>

<file path=ppt/slides/slide96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كل المدائح </a:t>
            </a:r>
            <a:endParaRPr lang="fr-FR" sz="4800" dirty="0">
              <a:solidFill>
                <a:prstClr val="white"/>
              </a:solidFill>
            </a:endParaRPr>
          </a:p>
          <a:p>
            <a:pPr algn="just" rtl="1"/>
            <a:r>
              <a:rPr lang="ar-EG" sz="4800" dirty="0">
                <a:solidFill>
                  <a:prstClr val="white"/>
                </a:solidFill>
              </a:rPr>
              <a:t>تقال لأجل مريم </a:t>
            </a:r>
            <a:endParaRPr lang="fr-FR" sz="4800" dirty="0">
              <a:solidFill>
                <a:prstClr val="white"/>
              </a:solidFill>
            </a:endParaRPr>
          </a:p>
          <a:p>
            <a:pPr algn="just" rtl="1"/>
            <a:r>
              <a:rPr lang="ar-EG" sz="4800" dirty="0">
                <a:solidFill>
                  <a:prstClr val="white"/>
                </a:solidFill>
              </a:rPr>
              <a:t>بكل كرامة </a:t>
            </a:r>
            <a:endParaRPr lang="fr-FR" sz="4800" dirty="0">
              <a:solidFill>
                <a:prstClr val="white"/>
              </a:solidFill>
            </a:endParaRPr>
          </a:p>
          <a:p>
            <a:pPr algn="just" rtl="1"/>
            <a:r>
              <a:rPr lang="ar-EG" sz="4800" dirty="0" err="1">
                <a:solidFill>
                  <a:prstClr val="white"/>
                </a:solidFill>
              </a:rPr>
              <a:t>وتماجيد</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pt-BR" sz="4000" dirty="0">
                <a:solidFill>
                  <a:prstClr val="white"/>
                </a:solidFill>
                <a:latin typeface="CS Avva Shenouda" pitchFamily="34" charset="0"/>
              </a:rPr>
              <a:t>Umnologia niben @ eujwou e;</a:t>
            </a:r>
            <a:r>
              <a:rPr lang="pt-BR" sz="4000">
                <a:solidFill>
                  <a:prstClr val="white"/>
                </a:solidFill>
                <a:latin typeface="CS Avva Shenouda" pitchFamily="34" charset="0"/>
              </a:rPr>
              <a:t>be Mari`a </a:t>
            </a:r>
            <a:r>
              <a:rPr lang="pt-BR" sz="4000" dirty="0">
                <a:solidFill>
                  <a:prstClr val="white"/>
                </a:solidFill>
                <a:latin typeface="CS Avva Shenouda" pitchFamily="34" charset="0"/>
              </a:rPr>
              <a:t>@ qen taio niben @ nem handoxologia.</a:t>
            </a:r>
            <a:endParaRPr lang="fr-FR" sz="4000" dirty="0">
              <a:solidFill>
                <a:prstClr val="white"/>
              </a:solidFill>
              <a:latin typeface="CS Avva Shenouda" pitchFamily="34" charset="0"/>
            </a:endParaRP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Tout cantique, </a:t>
            </a:r>
          </a:p>
          <a:p>
            <a:pPr algn="ctr"/>
            <a:r>
              <a:rPr lang="fr-FR" sz="3600" b="1" dirty="0">
                <a:solidFill>
                  <a:prstClr val="white"/>
                </a:solidFill>
                <a:latin typeface="Book Antiqua" pitchFamily="18" charset="0"/>
              </a:rPr>
              <a:t>dédié à Marie, </a:t>
            </a:r>
          </a:p>
          <a:p>
            <a:pPr algn="ctr"/>
            <a:r>
              <a:rPr lang="fr-FR" sz="3600" b="1" dirty="0">
                <a:solidFill>
                  <a:prstClr val="white"/>
                </a:solidFill>
                <a:latin typeface="Book Antiqua" pitchFamily="18" charset="0"/>
              </a:rPr>
              <a:t>est dit avec honneur </a:t>
            </a:r>
          </a:p>
          <a:p>
            <a:pPr algn="ctr"/>
            <a:r>
              <a:rPr lang="fr-FR" sz="3600" b="1" dirty="0">
                <a:solidFill>
                  <a:prstClr val="white"/>
                </a:solidFill>
                <a:latin typeface="Book Antiqua" pitchFamily="18" charset="0"/>
              </a:rPr>
              <a:t>et glorification. </a:t>
            </a:r>
          </a:p>
        </p:txBody>
      </p:sp>
      <p:sp>
        <p:nvSpPr>
          <p:cNvPr id="2" name="ZoneTexte 1">
            <a:extLst>
              <a:ext uri="{FF2B5EF4-FFF2-40B4-BE49-F238E27FC236}">
                <a16:creationId xmlns:a16="http://schemas.microsoft.com/office/drawing/2014/main" id="{D5AEA1D7-0328-F9A1-41E2-13F56A1628F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8A46080C-0563-31AA-6D5C-B283863CAE3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59762918"/>
      </p:ext>
    </p:extLst>
  </p:cSld>
  <p:clrMapOvr>
    <a:masterClrMapping/>
  </p:clrMapOvr>
  <p:transition/>
</p:sld>
</file>

<file path=ppt/slides/slide96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الله القوى </a:t>
            </a:r>
            <a:endParaRPr lang="fr-FR" sz="4800" dirty="0">
              <a:solidFill>
                <a:prstClr val="white"/>
              </a:solidFill>
            </a:endParaRPr>
          </a:p>
          <a:p>
            <a:pPr algn="just" rtl="1"/>
            <a:r>
              <a:rPr lang="ar-EG" sz="4800" dirty="0">
                <a:solidFill>
                  <a:prstClr val="white"/>
                </a:solidFill>
              </a:rPr>
              <a:t>المتسلط </a:t>
            </a:r>
            <a:endParaRPr lang="fr-FR" sz="4800" dirty="0">
              <a:solidFill>
                <a:prstClr val="white"/>
              </a:solidFill>
            </a:endParaRPr>
          </a:p>
          <a:p>
            <a:pPr algn="just" rtl="1"/>
            <a:r>
              <a:rPr lang="ar-EG" sz="4800" dirty="0">
                <a:solidFill>
                  <a:prstClr val="white"/>
                </a:solidFill>
              </a:rPr>
              <a:t>اختار العذراء </a:t>
            </a:r>
            <a:endParaRPr lang="fr-FR" sz="4800" dirty="0">
              <a:solidFill>
                <a:prstClr val="white"/>
              </a:solidFill>
            </a:endParaRPr>
          </a:p>
          <a:p>
            <a:pPr algn="just" rtl="1"/>
            <a:r>
              <a:rPr lang="ar-EG" sz="4800" dirty="0">
                <a:solidFill>
                  <a:prstClr val="white"/>
                </a:solidFill>
              </a:rPr>
              <a:t>أتي وتجسد منها</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Vnou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vyetjor</a:t>
            </a:r>
            <a:r>
              <a:rPr lang="fr-FR" sz="4000" dirty="0">
                <a:solidFill>
                  <a:prstClr val="white"/>
                </a:solidFill>
                <a:latin typeface="CS Avva Shenouda" pitchFamily="34" charset="0"/>
              </a:rPr>
              <a:t> @ </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nniexouciactyc</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afcwtp</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par;enoc</a:t>
            </a:r>
            <a:r>
              <a:rPr lang="fr-FR" sz="4000" dirty="0">
                <a:solidFill>
                  <a:prstClr val="white"/>
                </a:solidFill>
                <a:latin typeface="CS Avva Shenouda" pitchFamily="34" charset="0"/>
              </a:rPr>
              <a:t> @ `i </a:t>
            </a:r>
            <a:r>
              <a:rPr lang="fr-FR" sz="4000" dirty="0" err="1">
                <a:solidFill>
                  <a:prstClr val="white"/>
                </a:solidFill>
                <a:latin typeface="CS Avva Shenouda" pitchFamily="34" charset="0"/>
              </a:rPr>
              <a:t>af</a:t>
            </a:r>
            <a:r>
              <a:rPr lang="fr-FR" sz="4000" dirty="0">
                <a:solidFill>
                  <a:prstClr val="white"/>
                </a:solidFill>
                <a:latin typeface="CS Avva Shenouda" pitchFamily="34" charset="0"/>
              </a:rPr>
              <a:t>[</a:t>
            </a:r>
            <a:r>
              <a:rPr lang="fr-FR" sz="4000" dirty="0" err="1">
                <a:solidFill>
                  <a:prstClr val="white"/>
                </a:solidFill>
                <a:latin typeface="CS Avva Shenouda" pitchFamily="34" charset="0"/>
              </a:rPr>
              <a:t>icarx</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nqytc</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Dieu puissant l’absolu, </a:t>
            </a:r>
          </a:p>
          <a:p>
            <a:pPr algn="ctr"/>
            <a:r>
              <a:rPr lang="fr-FR" sz="3600" b="1" dirty="0">
                <a:solidFill>
                  <a:prstClr val="white"/>
                </a:solidFill>
                <a:latin typeface="Book Antiqua" pitchFamily="18" charset="0"/>
              </a:rPr>
              <a:t>a choisi la Vierge, </a:t>
            </a:r>
          </a:p>
          <a:p>
            <a:pPr algn="ctr"/>
            <a:r>
              <a:rPr lang="fr-FR" sz="3600" b="1" dirty="0">
                <a:solidFill>
                  <a:prstClr val="white"/>
                </a:solidFill>
                <a:latin typeface="Book Antiqua" pitchFamily="18" charset="0"/>
              </a:rPr>
              <a:t>Il est venu et </a:t>
            </a:r>
          </a:p>
          <a:p>
            <a:pPr algn="ctr"/>
            <a:r>
              <a:rPr lang="fr-FR" sz="3600" b="1" dirty="0">
                <a:solidFill>
                  <a:prstClr val="white"/>
                </a:solidFill>
                <a:latin typeface="Book Antiqua" pitchFamily="18" charset="0"/>
              </a:rPr>
              <a:t>s’est incarné d’elle</a:t>
            </a:r>
          </a:p>
        </p:txBody>
      </p:sp>
      <p:sp>
        <p:nvSpPr>
          <p:cNvPr id="2" name="ZoneTexte 1">
            <a:extLst>
              <a:ext uri="{FF2B5EF4-FFF2-40B4-BE49-F238E27FC236}">
                <a16:creationId xmlns:a16="http://schemas.microsoft.com/office/drawing/2014/main" id="{84C268BF-EBB6-9EC1-8332-DC48EA23CAC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27D1980E-8AF0-F8E6-795B-397C8C6307A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16178912"/>
      </p:ext>
    </p:extLst>
  </p:cSld>
  <p:clrMapOvr>
    <a:masterClrMapping/>
  </p:clrMapOvr>
  <p:transition/>
</p:sld>
</file>

<file path=ppt/slides/slide96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السلام للمنارة </a:t>
            </a:r>
            <a:endParaRPr lang="fr-FR" sz="4800" dirty="0">
              <a:solidFill>
                <a:prstClr val="white"/>
              </a:solidFill>
            </a:endParaRPr>
          </a:p>
          <a:p>
            <a:pPr algn="just" rtl="1"/>
            <a:r>
              <a:rPr lang="ar-EG" sz="4800" dirty="0">
                <a:solidFill>
                  <a:prstClr val="white"/>
                </a:solidFill>
              </a:rPr>
              <a:t>الدهب النقية </a:t>
            </a:r>
            <a:endParaRPr lang="fr-FR" sz="4800" dirty="0">
              <a:solidFill>
                <a:prstClr val="white"/>
              </a:solidFill>
            </a:endParaRPr>
          </a:p>
          <a:p>
            <a:pPr algn="just" rtl="1"/>
            <a:r>
              <a:rPr lang="ar-EG" sz="4800" dirty="0">
                <a:solidFill>
                  <a:prstClr val="white"/>
                </a:solidFill>
              </a:rPr>
              <a:t>ثبات الكنيسة </a:t>
            </a:r>
            <a:endParaRPr lang="fr-FR" sz="4800" dirty="0">
              <a:solidFill>
                <a:prstClr val="white"/>
              </a:solidFill>
            </a:endParaRPr>
          </a:p>
          <a:p>
            <a:pPr algn="just" rtl="1"/>
            <a:r>
              <a:rPr lang="ar-EG" sz="4800" dirty="0">
                <a:solidFill>
                  <a:prstClr val="white"/>
                </a:solidFill>
              </a:rPr>
              <a:t>وخلاص جنسنا</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&lt;</a:t>
            </a:r>
            <a:r>
              <a:rPr lang="fr-FR" sz="4000" dirty="0" err="1">
                <a:solidFill>
                  <a:prstClr val="white"/>
                </a:solidFill>
                <a:latin typeface="CS Avva Shenouda" pitchFamily="34" charset="0"/>
              </a:rPr>
              <a:t>ere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lu,nia</a:t>
            </a:r>
            <a:r>
              <a:rPr lang="fr-FR" sz="4000" dirty="0">
                <a:solidFill>
                  <a:prstClr val="white"/>
                </a:solidFill>
                <a:latin typeface="CS Avva Shenouda" pitchFamily="34" charset="0"/>
              </a:rPr>
              <a:t> @ </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nnoub</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nka;aroc</a:t>
            </a:r>
            <a:r>
              <a:rPr lang="fr-FR" sz="4000" dirty="0">
                <a:solidFill>
                  <a:prstClr val="white"/>
                </a:solidFill>
                <a:latin typeface="CS Avva Shenouda" pitchFamily="34" charset="0"/>
              </a:rPr>
              <a:t> @ </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ptajro</a:t>
            </a:r>
            <a:r>
              <a:rPr lang="fr-FR" sz="4000" dirty="0">
                <a:solidFill>
                  <a:prstClr val="white"/>
                </a:solidFill>
                <a:latin typeface="CS Avva Shenouda" pitchFamily="34" charset="0"/>
              </a:rPr>
              <a:t>  `n]</a:t>
            </a:r>
            <a:r>
              <a:rPr lang="fr-FR" sz="4000" dirty="0" err="1">
                <a:solidFill>
                  <a:prstClr val="white"/>
                </a:solidFill>
                <a:latin typeface="CS Avva Shenouda" pitchFamily="34" charset="0"/>
              </a:rPr>
              <a:t>ekklycia</a:t>
            </a:r>
            <a:r>
              <a:rPr lang="fr-FR" sz="4000" dirty="0">
                <a:solidFill>
                  <a:prstClr val="white"/>
                </a:solidFill>
                <a:latin typeface="CS Avva Shenouda" pitchFamily="34" charset="0"/>
              </a:rPr>
              <a:t> @ </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pcw</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mpengenoc</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Salut au candélabre d’or, </a:t>
            </a:r>
          </a:p>
          <a:p>
            <a:pPr algn="ctr"/>
            <a:r>
              <a:rPr lang="fr-FR" sz="3600" b="1" dirty="0">
                <a:solidFill>
                  <a:prstClr val="white"/>
                </a:solidFill>
                <a:latin typeface="Book Antiqua" pitchFamily="18" charset="0"/>
              </a:rPr>
              <a:t>la pure, le parement </a:t>
            </a:r>
          </a:p>
          <a:p>
            <a:pPr algn="ctr"/>
            <a:r>
              <a:rPr lang="fr-FR" sz="3600" b="1" dirty="0">
                <a:solidFill>
                  <a:prstClr val="white"/>
                </a:solidFill>
                <a:latin typeface="Book Antiqua" pitchFamily="18" charset="0"/>
              </a:rPr>
              <a:t>de l’Eglise, et le </a:t>
            </a:r>
          </a:p>
          <a:p>
            <a:pPr algn="ctr"/>
            <a:r>
              <a:rPr lang="fr-FR" sz="3600" b="1" dirty="0">
                <a:solidFill>
                  <a:prstClr val="white"/>
                </a:solidFill>
                <a:latin typeface="Book Antiqua" pitchFamily="18" charset="0"/>
              </a:rPr>
              <a:t>salut de notre race.</a:t>
            </a:r>
          </a:p>
        </p:txBody>
      </p:sp>
      <p:sp>
        <p:nvSpPr>
          <p:cNvPr id="2" name="ZoneTexte 1">
            <a:extLst>
              <a:ext uri="{FF2B5EF4-FFF2-40B4-BE49-F238E27FC236}">
                <a16:creationId xmlns:a16="http://schemas.microsoft.com/office/drawing/2014/main" id="{273AD5CF-11E9-F180-5C92-7EFCE2D6870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225B7EC0-35A8-24BA-8ECF-194D4798289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3979646"/>
      </p:ext>
    </p:extLst>
  </p:cSld>
  <p:clrMapOvr>
    <a:masterClrMapping/>
  </p:clrMapOvr>
  <p:transition/>
</p:sld>
</file>

<file path=ppt/slides/slide96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2"/>
            <a:ext cx="5032292" cy="3046988"/>
          </a:xfrm>
          <a:prstGeom prst="rect">
            <a:avLst/>
          </a:prstGeom>
        </p:spPr>
        <p:txBody>
          <a:bodyPr wrap="square">
            <a:spAutoFit/>
          </a:bodyPr>
          <a:lstStyle/>
          <a:p>
            <a:pPr algn="just" rtl="1"/>
            <a:r>
              <a:rPr lang="ar-EG" sz="4800" dirty="0">
                <a:solidFill>
                  <a:prstClr val="white"/>
                </a:solidFill>
              </a:rPr>
              <a:t>كل الأنفس </a:t>
            </a:r>
            <a:endParaRPr lang="fr-FR" sz="4800" dirty="0">
              <a:solidFill>
                <a:prstClr val="white"/>
              </a:solidFill>
            </a:endParaRPr>
          </a:p>
          <a:p>
            <a:pPr algn="just" rtl="1"/>
            <a:r>
              <a:rPr lang="ar-EG" sz="4800" dirty="0">
                <a:solidFill>
                  <a:prstClr val="white"/>
                </a:solidFill>
              </a:rPr>
              <a:t>تفرح وتمدح </a:t>
            </a:r>
            <a:endParaRPr lang="fr-FR" sz="4800" dirty="0">
              <a:solidFill>
                <a:prstClr val="white"/>
              </a:solidFill>
            </a:endParaRPr>
          </a:p>
          <a:p>
            <a:pPr algn="just" rtl="1"/>
            <a:r>
              <a:rPr lang="ar-EG" sz="4800" dirty="0">
                <a:solidFill>
                  <a:prstClr val="white"/>
                </a:solidFill>
              </a:rPr>
              <a:t>بقلب فرح </a:t>
            </a:r>
            <a:endParaRPr lang="fr-FR" sz="4800" dirty="0">
              <a:solidFill>
                <a:prstClr val="white"/>
              </a:solidFill>
            </a:endParaRPr>
          </a:p>
          <a:p>
            <a:pPr algn="just" rtl="1"/>
            <a:r>
              <a:rPr lang="ar-EG" sz="4800" dirty="0" err="1">
                <a:solidFill>
                  <a:prstClr val="white"/>
                </a:solidFill>
              </a:rPr>
              <a:t>لإبنة</a:t>
            </a:r>
            <a:r>
              <a:rPr lang="ar-EG" sz="4800" dirty="0">
                <a:solidFill>
                  <a:prstClr val="white"/>
                </a:solidFill>
              </a:rPr>
              <a:t> يواقيم</a:t>
            </a:r>
            <a:endParaRPr lang="fr-FR" sz="4800" dirty="0">
              <a:solidFill>
                <a:prstClr val="white"/>
              </a:solidFill>
            </a:endParaRPr>
          </a:p>
        </p:txBody>
      </p:sp>
      <p:sp>
        <p:nvSpPr>
          <p:cNvPr id="6" name="Rectangle 5"/>
          <p:cNvSpPr/>
          <p:nvPr/>
        </p:nvSpPr>
        <p:spPr>
          <a:xfrm>
            <a:off x="457200" y="332656"/>
            <a:ext cx="6070848" cy="1938992"/>
          </a:xfrm>
          <a:prstGeom prst="rect">
            <a:avLst/>
          </a:prstGeom>
        </p:spPr>
        <p:txBody>
          <a:bodyPr wrap="square">
            <a:spAutoFit/>
          </a:bodyPr>
          <a:lstStyle/>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u,y</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niben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rasi</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ouoh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ceer,wreuin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ouhyt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efrasi</a:t>
            </a:r>
            <a:r>
              <a:rPr lang="fr-FR" sz="4000" dirty="0">
                <a:solidFill>
                  <a:prstClr val="white"/>
                </a:solidFill>
                <a:latin typeface="CS Avva Shenouda" pitchFamily="34" charset="0"/>
              </a:rPr>
              <a:t> @ `n`</a:t>
            </a:r>
            <a:r>
              <a:rPr lang="fr-FR" sz="4000" dirty="0" err="1">
                <a:solidFill>
                  <a:prstClr val="white"/>
                </a:solidFill>
                <a:latin typeface="CS Avva Shenouda" pitchFamily="34" charset="0"/>
              </a:rPr>
              <a:t>tseri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nIwakim</a:t>
            </a:r>
            <a:r>
              <a:rPr lang="fr-FR" sz="4000" dirty="0">
                <a:solidFill>
                  <a:prstClr val="white"/>
                </a:solidFill>
                <a:latin typeface="CS Avva Shenouda" pitchFamily="34" charset="0"/>
              </a:rPr>
              <a:t>.</a:t>
            </a:r>
          </a:p>
        </p:txBody>
      </p:sp>
      <p:sp>
        <p:nvSpPr>
          <p:cNvPr id="7" name="Rectangle 6"/>
          <p:cNvSpPr/>
          <p:nvPr/>
        </p:nvSpPr>
        <p:spPr>
          <a:xfrm>
            <a:off x="2863772" y="3810000"/>
            <a:ext cx="6408712" cy="2308324"/>
          </a:xfrm>
          <a:prstGeom prst="rect">
            <a:avLst/>
          </a:prstGeom>
        </p:spPr>
        <p:txBody>
          <a:bodyPr wrap="square">
            <a:spAutoFit/>
          </a:bodyPr>
          <a:lstStyle/>
          <a:p>
            <a:pPr algn="ctr"/>
            <a:r>
              <a:rPr lang="fr-FR" sz="3600" b="1" dirty="0">
                <a:solidFill>
                  <a:prstClr val="white"/>
                </a:solidFill>
                <a:latin typeface="Book Antiqua" pitchFamily="18" charset="0"/>
              </a:rPr>
              <a:t>Toutes les âmes, </a:t>
            </a:r>
          </a:p>
          <a:p>
            <a:pPr algn="ctr"/>
            <a:r>
              <a:rPr lang="fr-FR" sz="3600" b="1" dirty="0">
                <a:solidFill>
                  <a:prstClr val="white"/>
                </a:solidFill>
                <a:latin typeface="Book Antiqua" pitchFamily="18" charset="0"/>
              </a:rPr>
              <a:t>se réjouissent et chantent, </a:t>
            </a:r>
          </a:p>
          <a:p>
            <a:pPr algn="ctr"/>
            <a:r>
              <a:rPr lang="fr-FR" sz="3600" b="1" dirty="0">
                <a:solidFill>
                  <a:prstClr val="white"/>
                </a:solidFill>
                <a:latin typeface="Book Antiqua" pitchFamily="18" charset="0"/>
              </a:rPr>
              <a:t>d’un cœur joyeux, </a:t>
            </a:r>
          </a:p>
          <a:p>
            <a:pPr algn="ctr"/>
            <a:r>
              <a:rPr lang="fr-FR" sz="3600" b="1" dirty="0">
                <a:solidFill>
                  <a:prstClr val="white"/>
                </a:solidFill>
                <a:latin typeface="Book Antiqua" pitchFamily="18" charset="0"/>
              </a:rPr>
              <a:t>la fille de Joachim.</a:t>
            </a:r>
          </a:p>
        </p:txBody>
      </p:sp>
      <p:sp>
        <p:nvSpPr>
          <p:cNvPr id="2" name="ZoneTexte 1">
            <a:extLst>
              <a:ext uri="{FF2B5EF4-FFF2-40B4-BE49-F238E27FC236}">
                <a16:creationId xmlns:a16="http://schemas.microsoft.com/office/drawing/2014/main" id="{D3E006DA-883C-0CFB-A85F-9375B6455AD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F237232D-02E4-C98B-2F3F-2961BB37972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18283817"/>
      </p:ext>
    </p:extLst>
  </p:cSld>
  <p:clrMapOvr>
    <a:masterClrMapping/>
  </p:clrMapOvr>
  <p:transition/>
</p:sld>
</file>

<file path=ppt/slides/slide96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يا </a:t>
            </a:r>
            <a:r>
              <a:rPr lang="ar-EG" sz="4800" dirty="0" err="1">
                <a:solidFill>
                  <a:prstClr val="white"/>
                </a:solidFill>
              </a:rPr>
              <a:t>إبنة</a:t>
            </a:r>
            <a:r>
              <a:rPr lang="ar-EG" sz="4800" dirty="0">
                <a:solidFill>
                  <a:prstClr val="white"/>
                </a:solidFill>
              </a:rPr>
              <a:t> الملك داوود </a:t>
            </a:r>
            <a:endParaRPr lang="fr-FR" sz="4800" dirty="0">
              <a:solidFill>
                <a:prstClr val="white"/>
              </a:solidFill>
            </a:endParaRPr>
          </a:p>
          <a:p>
            <a:pPr algn="just" rtl="1"/>
            <a:r>
              <a:rPr lang="ar-EG" sz="4800" dirty="0">
                <a:solidFill>
                  <a:prstClr val="white"/>
                </a:solidFill>
              </a:rPr>
              <a:t>اشفعي فينا </a:t>
            </a:r>
            <a:endParaRPr lang="fr-FR" sz="4800" dirty="0">
              <a:solidFill>
                <a:prstClr val="white"/>
              </a:solidFill>
            </a:endParaRPr>
          </a:p>
          <a:p>
            <a:pPr algn="just" rtl="1"/>
            <a:r>
              <a:rPr lang="ar-EG" sz="4800" dirty="0">
                <a:solidFill>
                  <a:prstClr val="white"/>
                </a:solidFill>
              </a:rPr>
              <a:t>عند حبيبك </a:t>
            </a:r>
            <a:endParaRPr lang="fr-FR" sz="4800" dirty="0">
              <a:solidFill>
                <a:prstClr val="white"/>
              </a:solidFill>
            </a:endParaRPr>
          </a:p>
          <a:p>
            <a:pPr algn="just" rtl="1"/>
            <a:r>
              <a:rPr lang="ar-EG" sz="4800" dirty="0">
                <a:solidFill>
                  <a:prstClr val="white"/>
                </a:solidFill>
              </a:rPr>
              <a:t>ليغفر لنا خطايانا.</a:t>
            </a:r>
            <a:endParaRPr lang="fr-FR" sz="4800" dirty="0">
              <a:solidFill>
                <a:prstClr val="white"/>
              </a:solidFill>
            </a:endParaRPr>
          </a:p>
        </p:txBody>
      </p:sp>
      <p:sp>
        <p:nvSpPr>
          <p:cNvPr id="6" name="Rectangle 5"/>
          <p:cNvSpPr/>
          <p:nvPr/>
        </p:nvSpPr>
        <p:spPr>
          <a:xfrm>
            <a:off x="457200" y="332656"/>
            <a:ext cx="6070848" cy="3170099"/>
          </a:xfrm>
          <a:prstGeom prst="rect">
            <a:avLst/>
          </a:prstGeom>
        </p:spPr>
        <p:txBody>
          <a:bodyPr wrap="square">
            <a:spAutoFit/>
          </a:bodyPr>
          <a:lstStyle/>
          <a:p>
            <a:pPr algn="just"/>
            <a:r>
              <a:rPr lang="fr-FR" sz="4000" dirty="0">
                <a:solidFill>
                  <a:prstClr val="white"/>
                </a:solidFill>
                <a:latin typeface="CS Avva Shenouda" pitchFamily="34" charset="0"/>
              </a:rPr>
              <a:t>¿ `W `</a:t>
            </a:r>
            <a:r>
              <a:rPr lang="fr-FR" sz="4000" dirty="0" err="1">
                <a:solidFill>
                  <a:prstClr val="white"/>
                </a:solidFill>
                <a:latin typeface="CS Avva Shenouda" pitchFamily="34" charset="0"/>
              </a:rPr>
              <a:t>tseri</a:t>
            </a:r>
            <a:r>
              <a:rPr lang="fr-FR" sz="4000" dirty="0">
                <a:solidFill>
                  <a:prstClr val="white"/>
                </a:solidFill>
                <a:latin typeface="CS Avva Shenouda" pitchFamily="34" charset="0"/>
              </a:rPr>
              <a:t> `m`</a:t>
            </a:r>
            <a:r>
              <a:rPr lang="fr-FR" sz="4000" dirty="0" err="1">
                <a:solidFill>
                  <a:prstClr val="white"/>
                </a:solidFill>
                <a:latin typeface="CS Avva Shenouda" pitchFamily="34" charset="0"/>
              </a:rPr>
              <a:t>pouro</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Dauid</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ari`precbeuin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ejwn</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nahren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pemenrit</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ntef,a</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nennobi</a:t>
            </a:r>
            <a:r>
              <a:rPr lang="fr-FR" sz="4000" dirty="0">
                <a:solidFill>
                  <a:prstClr val="white"/>
                </a:solidFill>
                <a:latin typeface="CS Avva Shenouda" pitchFamily="34" charset="0"/>
              </a:rPr>
              <a:t> nan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a:t>
            </a:r>
          </a:p>
        </p:txBody>
      </p:sp>
      <p:sp>
        <p:nvSpPr>
          <p:cNvPr id="7" name="Rectangle 6"/>
          <p:cNvSpPr/>
          <p:nvPr/>
        </p:nvSpPr>
        <p:spPr>
          <a:xfrm>
            <a:off x="457200" y="3810000"/>
            <a:ext cx="11247156" cy="2308324"/>
          </a:xfrm>
          <a:prstGeom prst="rect">
            <a:avLst/>
          </a:prstGeom>
        </p:spPr>
        <p:txBody>
          <a:bodyPr wrap="square">
            <a:spAutoFit/>
          </a:bodyPr>
          <a:lstStyle/>
          <a:p>
            <a:pPr algn="ctr"/>
            <a:r>
              <a:rPr lang="fr-FR" sz="3600" b="1" dirty="0">
                <a:solidFill>
                  <a:prstClr val="white"/>
                </a:solidFill>
                <a:latin typeface="Book Antiqua" pitchFamily="18" charset="0"/>
              </a:rPr>
              <a:t>Ô fille du roi David, </a:t>
            </a:r>
          </a:p>
          <a:p>
            <a:pPr algn="ctr"/>
            <a:r>
              <a:rPr lang="fr-FR" sz="3600" b="1" dirty="0">
                <a:solidFill>
                  <a:prstClr val="white"/>
                </a:solidFill>
                <a:latin typeface="Book Antiqua" pitchFamily="18" charset="0"/>
              </a:rPr>
              <a:t>intercède pour nous, </a:t>
            </a:r>
          </a:p>
          <a:p>
            <a:pPr algn="ctr"/>
            <a:r>
              <a:rPr lang="fr-FR" sz="3600" b="1" dirty="0">
                <a:solidFill>
                  <a:prstClr val="white"/>
                </a:solidFill>
                <a:latin typeface="Book Antiqua" pitchFamily="18" charset="0"/>
              </a:rPr>
              <a:t>auprès de ton bien-aimé, </a:t>
            </a:r>
          </a:p>
          <a:p>
            <a:pPr algn="ctr"/>
            <a:r>
              <a:rPr lang="fr-FR" sz="3600" b="1" dirty="0">
                <a:solidFill>
                  <a:prstClr val="white"/>
                </a:solidFill>
                <a:latin typeface="Book Antiqua" pitchFamily="18" charset="0"/>
              </a:rPr>
              <a:t>pour qu’il nous pardonne nos péchés.</a:t>
            </a:r>
          </a:p>
        </p:txBody>
      </p:sp>
      <p:sp>
        <p:nvSpPr>
          <p:cNvPr id="2" name="ZoneTexte 1">
            <a:extLst>
              <a:ext uri="{FF2B5EF4-FFF2-40B4-BE49-F238E27FC236}">
                <a16:creationId xmlns:a16="http://schemas.microsoft.com/office/drawing/2014/main" id="{84E76665-E37A-2EE7-1D70-D8CA99D7C07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3" name="ZoneTexte 2">
            <a:hlinkClick r:id="rId2" action="ppaction://hlinksldjump"/>
            <a:extLst>
              <a:ext uri="{FF2B5EF4-FFF2-40B4-BE49-F238E27FC236}">
                <a16:creationId xmlns:a16="http://schemas.microsoft.com/office/drawing/2014/main" id="{617C355C-557C-508A-8F33-85F74B37AB17}"/>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97641934"/>
      </p:ext>
    </p:extLst>
  </p:cSld>
  <p:clrMapOvr>
    <a:masterClrMapping/>
  </p:clrMapOvr>
  <p:transition/>
</p:sld>
</file>

<file path=ppt/slides/slide9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أرض غير منظورة</a:t>
            </a:r>
            <a:endParaRPr lang="fr-FR" sz="4800" dirty="0">
              <a:solidFill>
                <a:prstClr val="white"/>
              </a:solidFill>
            </a:endParaRPr>
          </a:p>
          <a:p>
            <a:pPr algn="just" rtl="1"/>
            <a:r>
              <a:rPr lang="ar-EG" sz="4800" dirty="0">
                <a:solidFill>
                  <a:prstClr val="white"/>
                </a:solidFill>
              </a:rPr>
              <a:t> وغير ظاهرة </a:t>
            </a:r>
            <a:endParaRPr lang="fr-FR" sz="4800" dirty="0">
              <a:solidFill>
                <a:prstClr val="white"/>
              </a:solidFill>
            </a:endParaRPr>
          </a:p>
          <a:p>
            <a:pPr algn="just" rtl="1"/>
            <a:r>
              <a:rPr lang="ar-EG" sz="4800" dirty="0">
                <a:solidFill>
                  <a:prstClr val="white"/>
                </a:solidFill>
              </a:rPr>
              <a:t>يمشون عليها: </a:t>
            </a:r>
            <a:endParaRPr lang="fr-FR" sz="4800" dirty="0">
              <a:solidFill>
                <a:prstClr val="white"/>
              </a:solidFill>
            </a:endParaRPr>
          </a:p>
          <a:p>
            <a:pPr algn="just" rtl="1"/>
            <a:r>
              <a:rPr lang="ar-EG" sz="4800" dirty="0">
                <a:solidFill>
                  <a:prstClr val="white"/>
                </a:solidFill>
              </a:rPr>
              <a:t>وقد جمدت الأمواج</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a:t>
            </a:r>
            <a:r>
              <a:rPr lang="fr-FR" sz="4000" dirty="0" err="1">
                <a:solidFill>
                  <a:prstClr val="white"/>
                </a:solidFill>
                <a:latin typeface="CS Avva Shenouda" pitchFamily="34" charset="0"/>
              </a:rPr>
              <a:t>Gyc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na;nau</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erof</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ouoh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na;ouwnh</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ebol</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aumosi</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hiwtf</a:t>
            </a:r>
            <a:r>
              <a:rPr lang="fr-FR" sz="4000" dirty="0">
                <a:solidFill>
                  <a:prstClr val="white"/>
                </a:solidFill>
                <a:latin typeface="CS Avva Shenouda" pitchFamily="34" charset="0"/>
              </a:rPr>
              <a:t> @ au[oc</a:t>
            </a:r>
            <a:br>
              <a:rPr lang="fr-FR" sz="4000" dirty="0">
                <a:solidFill>
                  <a:prstClr val="white"/>
                </a:solidFill>
                <a:latin typeface="CS Avva Shenouda" pitchFamily="34" charset="0"/>
              </a:rPr>
            </a:br>
            <a:r>
              <a:rPr lang="fr-FR" sz="4000" dirty="0">
                <a:solidFill>
                  <a:prstClr val="white"/>
                </a:solidFill>
                <a:latin typeface="CS Avva Shenouda" pitchFamily="34" charset="0"/>
              </a:rPr>
              <a:t>`</a:t>
            </a:r>
            <a:r>
              <a:rPr lang="fr-FR" sz="4000" dirty="0" err="1">
                <a:solidFill>
                  <a:prstClr val="white"/>
                </a:solidFill>
                <a:latin typeface="CS Avva Shenouda" pitchFamily="34" charset="0"/>
              </a:rPr>
              <a:t>nje</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nijol</a:t>
            </a:r>
            <a:endParaRPr lang="fr-FR" sz="4000" dirty="0">
              <a:solidFill>
                <a:prstClr val="white"/>
              </a:solidFill>
              <a:latin typeface="CS Avva Shenouda" pitchFamily="34" charset="0"/>
            </a:endParaRP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Sur une terre invisible, </a:t>
            </a:r>
          </a:p>
          <a:p>
            <a:pPr algn="ctr"/>
            <a:r>
              <a:rPr lang="fr-FR" sz="3600" b="1" dirty="0">
                <a:solidFill>
                  <a:prstClr val="white"/>
                </a:solidFill>
                <a:latin typeface="Book Antiqua" pitchFamily="18" charset="0"/>
              </a:rPr>
              <a:t>non apparente, </a:t>
            </a:r>
          </a:p>
          <a:p>
            <a:pPr algn="ctr"/>
            <a:r>
              <a:rPr lang="fr-FR" sz="3600" b="1" dirty="0">
                <a:solidFill>
                  <a:prstClr val="white"/>
                </a:solidFill>
                <a:latin typeface="Book Antiqua" pitchFamily="18" charset="0"/>
              </a:rPr>
              <a:t>ils ont pu marcher, </a:t>
            </a:r>
          </a:p>
          <a:p>
            <a:pPr algn="ctr"/>
            <a:r>
              <a:rPr lang="fr-FR" sz="3600" b="1" dirty="0">
                <a:solidFill>
                  <a:prstClr val="white"/>
                </a:solidFill>
                <a:latin typeface="Book Antiqua" pitchFamily="18" charset="0"/>
              </a:rPr>
              <a:t>les flots se sont figés</a:t>
            </a:r>
          </a:p>
        </p:txBody>
      </p:sp>
      <p:sp>
        <p:nvSpPr>
          <p:cNvPr id="4" name="ZoneTexte 3">
            <a:extLst>
              <a:ext uri="{FF2B5EF4-FFF2-40B4-BE49-F238E27FC236}">
                <a16:creationId xmlns:a16="http://schemas.microsoft.com/office/drawing/2014/main" id="{F5DBC145-678F-FF67-9A00-FCBA14D9C95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D9C24327-5107-B247-5A31-F82FBA0556C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54723582"/>
      </p:ext>
    </p:extLst>
  </p:cSld>
  <p:clrMapOvr>
    <a:masterClrMapping/>
  </p:clrMapOvr>
  <p:transition/>
</p:sld>
</file>

<file path=ppt/slides/slide97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2863772" y="1988840"/>
            <a:ext cx="6408712" cy="1631216"/>
          </a:xfrm>
          <a:prstGeom prst="rect">
            <a:avLst/>
          </a:prstGeom>
        </p:spPr>
        <p:txBody>
          <a:bodyPr wrap="square">
            <a:spAutoFit/>
          </a:bodyPr>
          <a:lstStyle/>
          <a:p>
            <a:pPr algn="ctr"/>
            <a:r>
              <a:rPr lang="fr-FR" sz="5000" b="1" dirty="0" err="1">
                <a:solidFill>
                  <a:prstClr val="white"/>
                </a:solidFill>
                <a:latin typeface="Book Antiqua" pitchFamily="18" charset="0"/>
              </a:rPr>
              <a:t>Psalie</a:t>
            </a:r>
            <a:r>
              <a:rPr lang="fr-FR" sz="5000" b="1" dirty="0">
                <a:solidFill>
                  <a:prstClr val="white"/>
                </a:solidFill>
                <a:latin typeface="Book Antiqua" pitchFamily="18" charset="0"/>
              </a:rPr>
              <a:t> du lundi (2) pour </a:t>
            </a:r>
            <a:r>
              <a:rPr lang="fr-FR" sz="5000" b="1" dirty="0" err="1">
                <a:solidFill>
                  <a:prstClr val="white"/>
                </a:solidFill>
                <a:latin typeface="Book Antiqua" pitchFamily="18" charset="0"/>
              </a:rPr>
              <a:t>Kiahk</a:t>
            </a:r>
            <a:endParaRPr lang="fr-FR" sz="5000" b="1" dirty="0">
              <a:solidFill>
                <a:prstClr val="white"/>
              </a:solidFill>
              <a:latin typeface="Book Antiqua" pitchFamily="18" charset="0"/>
            </a:endParaRPr>
          </a:p>
        </p:txBody>
      </p:sp>
      <p:sp>
        <p:nvSpPr>
          <p:cNvPr id="5" name="Rectangle 4">
            <a:hlinkClick r:id="rId2" action="ppaction://hlinksldjump"/>
          </p:cNvPr>
          <p:cNvSpPr/>
          <p:nvPr/>
        </p:nvSpPr>
        <p:spPr>
          <a:xfrm>
            <a:off x="8832304" y="5661248"/>
            <a:ext cx="1512168"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Avva_Marcos" pitchFamily="82" charset="0"/>
              </a:rPr>
              <a:t>L</a:t>
            </a:r>
            <a:r>
              <a:rPr lang="fr-FR" dirty="0" err="1">
                <a:solidFill>
                  <a:prstClr val="white"/>
                </a:solidFill>
                <a:latin typeface="CS Avva Shenouda" pitchFamily="34" charset="0"/>
              </a:rPr>
              <a:t>oipon</a:t>
            </a:r>
            <a:endParaRPr lang="fr-FR" dirty="0">
              <a:solidFill>
                <a:prstClr val="white"/>
              </a:solidFill>
              <a:latin typeface="Book Antiqua" panose="02040602050305030304" pitchFamily="18" charset="0"/>
            </a:endParaRPr>
          </a:p>
        </p:txBody>
      </p:sp>
      <p:pic>
        <p:nvPicPr>
          <p:cNvPr id="7"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7"/>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143 </a:t>
            </a:r>
          </a:p>
        </p:txBody>
      </p:sp>
      <p:sp>
        <p:nvSpPr>
          <p:cNvPr id="2" name="ZoneTexte 1">
            <a:extLst>
              <a:ext uri="{FF2B5EF4-FFF2-40B4-BE49-F238E27FC236}">
                <a16:creationId xmlns:a16="http://schemas.microsoft.com/office/drawing/2014/main" id="{4DDFD4F8-3AD6-EC5C-0401-1EBDE47DDAB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3" name="ZoneTexte 2">
            <a:hlinkClick r:id="rId4" action="ppaction://hlinksldjump"/>
            <a:extLst>
              <a:ext uri="{FF2B5EF4-FFF2-40B4-BE49-F238E27FC236}">
                <a16:creationId xmlns:a16="http://schemas.microsoft.com/office/drawing/2014/main" id="{21F704D8-7352-8720-31E3-EF835D12A134}"/>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15993726"/>
      </p:ext>
    </p:extLst>
  </p:cSld>
  <p:clrMapOvr>
    <a:masterClrMapping/>
  </p:clrMapOvr>
  <p:transition/>
</p:sld>
</file>

<file path=ppt/slides/slide97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932232654"/>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413667">
                  <a:extLst>
                    <a:ext uri="{9D8B030D-6E8A-4147-A177-3AD203B41FA5}">
                      <a16:colId xmlns:a16="http://schemas.microsoft.com/office/drawing/2014/main" val="20000"/>
                    </a:ext>
                  </a:extLst>
                </a:gridCol>
                <a:gridCol w="4833489">
                  <a:extLst>
                    <a:ext uri="{9D8B030D-6E8A-4147-A177-3AD203B41FA5}">
                      <a16:colId xmlns:a16="http://schemas.microsoft.com/office/drawing/2014/main" val="20001"/>
                    </a:ext>
                  </a:extLst>
                </a:gridCol>
              </a:tblGrid>
              <a:tr h="3024336">
                <a:tc>
                  <a:txBody>
                    <a:bodyPr/>
                    <a:lstStyle/>
                    <a:p>
                      <a:r>
                        <a:rPr lang="fr-FR" sz="3200" b="1" kern="1200" dirty="0">
                          <a:solidFill>
                            <a:prstClr val="white"/>
                          </a:solidFill>
                          <a:latin typeface="Book Antiqua" pitchFamily="18" charset="0"/>
                          <a:ea typeface="+mn-ea"/>
                          <a:cs typeface="+mn-cs"/>
                        </a:rPr>
                        <a:t>1. Fortifie-toi par la foi</a:t>
                      </a:r>
                    </a:p>
                    <a:p>
                      <a:r>
                        <a:rPr lang="fr-FR" sz="3200" b="1" kern="1200" dirty="0">
                          <a:solidFill>
                            <a:prstClr val="white"/>
                          </a:solidFill>
                          <a:latin typeface="Book Antiqua" pitchFamily="18" charset="0"/>
                          <a:ea typeface="+mn-ea"/>
                          <a:cs typeface="+mn-cs"/>
                        </a:rPr>
                        <a:t>Ô toi qui crois en </a:t>
                      </a:r>
                      <a:r>
                        <a:rPr lang="fr-FR" sz="3200" b="1" kern="1200" dirty="0" err="1">
                          <a:solidFill>
                            <a:prstClr val="white"/>
                          </a:solidFill>
                          <a:latin typeface="CS Avva Shenouda" panose="020B7200000000000000" pitchFamily="34" charset="0"/>
                          <a:ea typeface="+mn-ea"/>
                          <a:cs typeface="+mn-cs"/>
                        </a:rPr>
                        <a:t>Iycouc</a:t>
                      </a:r>
                      <a:endParaRPr lang="fr-FR" sz="3200" b="1" kern="1200" dirty="0">
                        <a:solidFill>
                          <a:prstClr val="white"/>
                        </a:solidFill>
                        <a:latin typeface="CS Avva Shenouda" panose="020B7200000000000000" pitchFamily="34" charset="0"/>
                        <a:ea typeface="+mn-ea"/>
                        <a:cs typeface="+mn-cs"/>
                      </a:endParaRPr>
                    </a:p>
                    <a:p>
                      <a:r>
                        <a:rPr lang="fr-FR" sz="3200" b="1" kern="1200" dirty="0">
                          <a:solidFill>
                            <a:prstClr val="white"/>
                          </a:solidFill>
                          <a:latin typeface="Book Antiqua" pitchFamily="18" charset="0"/>
                          <a:ea typeface="+mn-ea"/>
                          <a:cs typeface="+mn-cs"/>
                        </a:rPr>
                        <a:t>Loue la joie de l’univers</a:t>
                      </a:r>
                    </a:p>
                    <a:p>
                      <a:r>
                        <a:rPr lang="fr-FR" sz="3200" b="1" kern="1200" dirty="0" err="1">
                          <a:solidFill>
                            <a:prstClr val="white"/>
                          </a:solidFill>
                          <a:latin typeface="CS Avva Shenouda" panose="020B7200000000000000" pitchFamily="34" charset="0"/>
                          <a:ea typeface="+mn-ea"/>
                          <a:cs typeface="+mn-cs"/>
                        </a:rPr>
                        <a:t>Mari`a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par;enoc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تقو بالإيمان</a:t>
                      </a:r>
                    </a:p>
                    <a:p>
                      <a:pPr algn="r" rtl="1"/>
                      <a:r>
                        <a:rPr lang="ar-EG" sz="4000" b="0" kern="1200" dirty="0">
                          <a:solidFill>
                            <a:prstClr val="white"/>
                          </a:solidFill>
                          <a:latin typeface="+mn-lt"/>
                          <a:ea typeface="+mn-ea"/>
                          <a:cs typeface="+mn-cs"/>
                        </a:rPr>
                        <a:t>يا من تؤمن </a:t>
                      </a:r>
                      <a:r>
                        <a:rPr lang="ar-EG" sz="4000" b="0" kern="1200" dirty="0" err="1">
                          <a:solidFill>
                            <a:prstClr val="white"/>
                          </a:solidFill>
                          <a:latin typeface="+mn-lt"/>
                          <a:ea typeface="+mn-ea"/>
                          <a:cs typeface="+mn-cs"/>
                        </a:rPr>
                        <a:t>بإيسوس</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وامدح بهجة الأكوان</a:t>
                      </a:r>
                    </a:p>
                    <a:p>
                      <a:pPr algn="r" rtl="1"/>
                      <a:r>
                        <a:rPr lang="ar-EG" sz="4000" b="0" kern="1200" dirty="0">
                          <a:solidFill>
                            <a:prstClr val="white"/>
                          </a:solidFill>
                          <a:latin typeface="+mn-lt"/>
                          <a:ea typeface="+mn-ea"/>
                          <a:cs typeface="+mn-cs"/>
                        </a:rPr>
                        <a:t>ماريا </a:t>
                      </a:r>
                      <a:r>
                        <a:rPr lang="ar-EG" sz="4000" b="0" kern="1200" dirty="0" err="1">
                          <a:solidFill>
                            <a:prstClr val="white"/>
                          </a:solidFill>
                          <a:latin typeface="+mn-lt"/>
                          <a:ea typeface="+mn-ea"/>
                          <a:cs typeface="+mn-cs"/>
                        </a:rPr>
                        <a:t>تى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بارثينوس</a:t>
                      </a:r>
                      <a:r>
                        <a:rPr lang="ar-EG" sz="4000" b="0" kern="1200" dirty="0">
                          <a:solidFill>
                            <a:prstClr val="white"/>
                          </a:solidFill>
                          <a:latin typeface="+mn-lt"/>
                          <a:ea typeface="+mn-ea"/>
                          <a:cs typeface="+mn-cs"/>
                        </a:rPr>
                        <a:t> </a:t>
                      </a: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 Et commence par te signer</a:t>
                      </a:r>
                    </a:p>
                    <a:p>
                      <a:r>
                        <a:rPr lang="fr-FR" sz="3200" b="1" kern="1200" dirty="0">
                          <a:solidFill>
                            <a:prstClr val="white"/>
                          </a:solidFill>
                          <a:latin typeface="Book Antiqua" pitchFamily="18" charset="0"/>
                          <a:ea typeface="+mn-ea"/>
                          <a:cs typeface="+mn-cs"/>
                        </a:rPr>
                        <a:t>Du signe de </a:t>
                      </a:r>
                      <a:r>
                        <a:rPr lang="fr-FR" sz="3200" b="1" kern="1200" dirty="0" err="1">
                          <a:solidFill>
                            <a:prstClr val="white"/>
                          </a:solidFill>
                          <a:latin typeface="CS Avva Shenouda" panose="020B7200000000000000" pitchFamily="34" charset="0"/>
                          <a:ea typeface="+mn-ea"/>
                          <a:cs typeface="+mn-cs"/>
                        </a:rPr>
                        <a:t>Pi</a:t>
                      </a:r>
                      <a:r>
                        <a:rPr lang="fr-FR" sz="3200" b="0" kern="1200" dirty="0" err="1">
                          <a:solidFill>
                            <a:prstClr val="white"/>
                          </a:solidFill>
                          <a:latin typeface="CS Avva Shenouda" panose="020B7200000000000000" pitchFamily="34" charset="0"/>
                          <a:ea typeface="+mn-ea"/>
                          <a:cs typeface="+mn-cs"/>
                        </a:rPr>
                        <a:t>`</a:t>
                      </a:r>
                      <a:r>
                        <a:rPr lang="fr-FR" sz="3200" b="1" kern="1200" dirty="0" err="1">
                          <a:solidFill>
                            <a:prstClr val="white"/>
                          </a:solidFill>
                          <a:latin typeface="CS Avva Shenouda" panose="020B7200000000000000" pitchFamily="34" charset="0"/>
                          <a:ea typeface="+mn-ea"/>
                          <a:cs typeface="+mn-cs"/>
                        </a:rPr>
                        <a:t>ctauroc</a:t>
                      </a:r>
                      <a:endParaRPr lang="fr-FR" sz="3200" b="1" kern="1200" dirty="0">
                        <a:solidFill>
                          <a:prstClr val="white"/>
                        </a:solidFill>
                        <a:latin typeface="CS Avva Shenouda" panose="020B7200000000000000" pitchFamily="34" charset="0"/>
                        <a:ea typeface="+mn-ea"/>
                        <a:cs typeface="+mn-cs"/>
                      </a:endParaRPr>
                    </a:p>
                    <a:p>
                      <a:r>
                        <a:rPr lang="fr-FR" sz="3200" b="1" kern="1200" dirty="0">
                          <a:solidFill>
                            <a:prstClr val="white"/>
                          </a:solidFill>
                          <a:latin typeface="Book Antiqua" pitchFamily="18" charset="0"/>
                          <a:ea typeface="+mn-ea"/>
                          <a:cs typeface="+mn-cs"/>
                        </a:rPr>
                        <a:t>Loue toujours et en tout temps</a:t>
                      </a:r>
                    </a:p>
                    <a:p>
                      <a:r>
                        <a:rPr lang="fr-FR" sz="3200" b="1" kern="1200" dirty="0" err="1">
                          <a:solidFill>
                            <a:prstClr val="white"/>
                          </a:solidFill>
                          <a:latin typeface="CS Avva Shenouda" panose="020B7200000000000000" pitchFamily="34" charset="0"/>
                          <a:ea typeface="+mn-ea"/>
                          <a:cs typeface="+mn-cs"/>
                        </a:rPr>
                        <a:t>Mari`a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par;enoc</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بادر وارشم ذاتك</a:t>
                      </a:r>
                    </a:p>
                    <a:p>
                      <a:pPr algn="r" rtl="1"/>
                      <a:r>
                        <a:rPr lang="ar-EG" sz="4000" b="0" kern="1200" dirty="0">
                          <a:solidFill>
                            <a:prstClr val="white"/>
                          </a:solidFill>
                          <a:latin typeface="+mn-lt"/>
                          <a:ea typeface="+mn-ea"/>
                          <a:cs typeface="+mn-cs"/>
                        </a:rPr>
                        <a:t>بعلامة </a:t>
                      </a:r>
                      <a:r>
                        <a:rPr lang="ar-EG" sz="4000" b="0" kern="1200" dirty="0" err="1">
                          <a:solidFill>
                            <a:prstClr val="white"/>
                          </a:solidFill>
                          <a:latin typeface="+mn-lt"/>
                          <a:ea typeface="+mn-ea"/>
                          <a:cs typeface="+mn-cs"/>
                        </a:rPr>
                        <a:t>بى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استافروس</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وامدح كل أوقاتك</a:t>
                      </a:r>
                    </a:p>
                    <a:p>
                      <a:pPr algn="r" rtl="1"/>
                      <a:r>
                        <a:rPr lang="ar-EG" sz="4000" b="0" kern="1200" dirty="0">
                          <a:solidFill>
                            <a:prstClr val="white"/>
                          </a:solidFill>
                          <a:latin typeface="+mn-lt"/>
                          <a:ea typeface="+mn-ea"/>
                          <a:cs typeface="+mn-cs"/>
                        </a:rPr>
                        <a:t>ماريا </a:t>
                      </a:r>
                      <a:r>
                        <a:rPr lang="ar-EG" sz="4000" b="0" kern="1200" dirty="0" err="1">
                          <a:solidFill>
                            <a:prstClr val="white"/>
                          </a:solidFill>
                          <a:latin typeface="+mn-lt"/>
                          <a:ea typeface="+mn-ea"/>
                          <a:cs typeface="+mn-cs"/>
                        </a:rPr>
                        <a:t>تى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بارثينوس</a:t>
                      </a:r>
                      <a:r>
                        <a:rPr lang="ar-EG" sz="4000" b="0" kern="1200" dirty="0">
                          <a:solidFill>
                            <a:prstClr val="white"/>
                          </a:solidFill>
                          <a:latin typeface="+mn-lt"/>
                          <a:ea typeface="+mn-ea"/>
                          <a:cs typeface="+mn-cs"/>
                        </a:rPr>
                        <a:t> </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DF886E24-70CC-4B92-6CB3-204B083CFBF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77AF99E5-9ADA-D5FA-63EF-F70C330644B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90058675"/>
      </p:ext>
    </p:extLst>
  </p:cSld>
  <p:clrMapOvr>
    <a:masterClrMapping/>
  </p:clrMapOvr>
  <p:transition/>
</p:sld>
</file>

<file path=ppt/slides/slide97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519034599"/>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3. Repens-toi de tout péché</a:t>
                      </a:r>
                    </a:p>
                    <a:p>
                      <a:pPr algn="l"/>
                      <a:r>
                        <a:rPr lang="fr-FR" sz="3200" b="1" kern="1200" dirty="0">
                          <a:solidFill>
                            <a:prstClr val="white"/>
                          </a:solidFill>
                          <a:latin typeface="Book Antiqua" pitchFamily="18" charset="0"/>
                          <a:ea typeface="+mn-ea"/>
                          <a:cs typeface="+mn-cs"/>
                        </a:rPr>
                        <a:t>Et attache-toi à la Loi</a:t>
                      </a:r>
                    </a:p>
                    <a:p>
                      <a:pPr algn="l"/>
                      <a:r>
                        <a:rPr lang="fr-FR" sz="3200" b="1" kern="1200" dirty="0">
                          <a:solidFill>
                            <a:prstClr val="white"/>
                          </a:solidFill>
                          <a:latin typeface="Book Antiqua" pitchFamily="18" charset="0"/>
                          <a:ea typeface="+mn-ea"/>
                          <a:cs typeface="+mn-cs"/>
                        </a:rPr>
                        <a:t>Prie toujours et en tout temps</a:t>
                      </a:r>
                    </a:p>
                    <a:p>
                      <a:r>
                        <a:rPr lang="fr-FR" sz="3200" b="1" kern="1200" dirty="0" err="1">
                          <a:solidFill>
                            <a:prstClr val="white"/>
                          </a:solidFill>
                          <a:latin typeface="CS Avva Shenouda" panose="020B7200000000000000" pitchFamily="34" charset="0"/>
                          <a:ea typeface="+mn-ea"/>
                          <a:cs typeface="+mn-cs"/>
                        </a:rPr>
                        <a:t>Mari`a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par;enoc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 تب عن فعل الزلات</a:t>
                      </a:r>
                    </a:p>
                    <a:p>
                      <a:pPr algn="r" rtl="1"/>
                      <a:r>
                        <a:rPr lang="ar-EG" sz="4000" b="0" kern="1200" dirty="0">
                          <a:solidFill>
                            <a:prstClr val="white"/>
                          </a:solidFill>
                          <a:latin typeface="+mn-lt"/>
                          <a:ea typeface="+mn-ea"/>
                          <a:cs typeface="+mn-cs"/>
                        </a:rPr>
                        <a:t>وتمسك بالناموس</a:t>
                      </a:r>
                    </a:p>
                    <a:p>
                      <a:pPr algn="r" rtl="1"/>
                      <a:r>
                        <a:rPr lang="ar-EG" sz="4000" b="0" kern="1200" dirty="0">
                          <a:solidFill>
                            <a:prstClr val="white"/>
                          </a:solidFill>
                          <a:latin typeface="+mn-lt"/>
                          <a:ea typeface="+mn-ea"/>
                          <a:cs typeface="+mn-cs"/>
                        </a:rPr>
                        <a:t>وأمدح كل الأوقات</a:t>
                      </a:r>
                    </a:p>
                    <a:p>
                      <a:pPr algn="r" rtl="1"/>
                      <a:r>
                        <a:rPr lang="ar-EG" sz="4000" b="0" kern="1200" dirty="0">
                          <a:solidFill>
                            <a:prstClr val="white"/>
                          </a:solidFill>
                          <a:latin typeface="+mn-lt"/>
                          <a:ea typeface="+mn-ea"/>
                          <a:cs typeface="+mn-cs"/>
                        </a:rPr>
                        <a:t>ماريا </a:t>
                      </a:r>
                      <a:r>
                        <a:rPr lang="ar-EG" sz="4000" b="0" kern="1200" dirty="0" err="1">
                          <a:solidFill>
                            <a:prstClr val="white"/>
                          </a:solidFill>
                          <a:latin typeface="+mn-lt"/>
                          <a:ea typeface="+mn-ea"/>
                          <a:cs typeface="+mn-cs"/>
                        </a:rPr>
                        <a:t>تى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بارثينوس</a:t>
                      </a:r>
                      <a:r>
                        <a:rPr lang="ar-EG" sz="4000" b="0" kern="1200" dirty="0">
                          <a:solidFill>
                            <a:prstClr val="white"/>
                          </a:solidFill>
                          <a:latin typeface="+mn-lt"/>
                          <a:ea typeface="+mn-ea"/>
                          <a:cs typeface="+mn-cs"/>
                        </a:rPr>
                        <a:t> </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4. Gabriel est apparu</a:t>
                      </a:r>
                    </a:p>
                    <a:p>
                      <a:r>
                        <a:rPr lang="fr-FR" sz="3200" b="1" kern="1200" dirty="0">
                          <a:solidFill>
                            <a:prstClr val="white"/>
                          </a:solidFill>
                          <a:latin typeface="Book Antiqua" pitchFamily="18" charset="0"/>
                          <a:ea typeface="+mn-ea"/>
                          <a:cs typeface="+mn-cs"/>
                        </a:rPr>
                        <a:t>Envoyé par le Père Saint</a:t>
                      </a:r>
                    </a:p>
                    <a:p>
                      <a:r>
                        <a:rPr lang="fr-FR" sz="3200" b="1" kern="1200" dirty="0">
                          <a:solidFill>
                            <a:prstClr val="white"/>
                          </a:solidFill>
                          <a:latin typeface="Book Antiqua" pitchFamily="18" charset="0"/>
                          <a:ea typeface="+mn-ea"/>
                          <a:cs typeface="+mn-cs"/>
                        </a:rPr>
                        <a:t>Annonça à Vierge pure</a:t>
                      </a:r>
                    </a:p>
                    <a:p>
                      <a:r>
                        <a:rPr lang="fr-FR" sz="3200" b="1" kern="1200" dirty="0" err="1">
                          <a:solidFill>
                            <a:prstClr val="white"/>
                          </a:solidFill>
                          <a:latin typeface="CS Avva Shenouda" panose="020B7200000000000000" pitchFamily="34" charset="0"/>
                          <a:ea typeface="+mn-ea"/>
                          <a:cs typeface="+mn-cs"/>
                        </a:rPr>
                        <a:t>Mari`a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par;enoc</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جبرائيل أتي </a:t>
                      </a:r>
                      <a:r>
                        <a:rPr lang="ar-EG" sz="4000" b="0" kern="1200" dirty="0" err="1">
                          <a:solidFill>
                            <a:prstClr val="white"/>
                          </a:solidFill>
                          <a:latin typeface="+mn-lt"/>
                          <a:ea typeface="+mn-ea"/>
                          <a:cs typeface="+mn-cs"/>
                        </a:rPr>
                        <a:t>مرسول</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من عند الآب القدوس</a:t>
                      </a:r>
                    </a:p>
                    <a:p>
                      <a:pPr algn="r" rtl="1"/>
                      <a:r>
                        <a:rPr lang="ar-EG" sz="4000" b="0" kern="1200" dirty="0">
                          <a:solidFill>
                            <a:prstClr val="white"/>
                          </a:solidFill>
                          <a:latin typeface="+mn-lt"/>
                          <a:ea typeface="+mn-ea"/>
                          <a:cs typeface="+mn-cs"/>
                        </a:rPr>
                        <a:t>بشر عذراء وبتول</a:t>
                      </a:r>
                    </a:p>
                    <a:p>
                      <a:pPr algn="r" rtl="1"/>
                      <a:r>
                        <a:rPr lang="ar-EG" sz="4000" b="0" kern="1200" dirty="0">
                          <a:solidFill>
                            <a:prstClr val="white"/>
                          </a:solidFill>
                          <a:latin typeface="+mn-lt"/>
                          <a:ea typeface="+mn-ea"/>
                          <a:cs typeface="+mn-cs"/>
                        </a:rPr>
                        <a:t>ماريا </a:t>
                      </a:r>
                      <a:r>
                        <a:rPr lang="ar-EG" sz="4000" b="0" kern="1200" dirty="0" err="1">
                          <a:solidFill>
                            <a:prstClr val="white"/>
                          </a:solidFill>
                          <a:latin typeface="+mn-lt"/>
                          <a:ea typeface="+mn-ea"/>
                          <a:cs typeface="+mn-cs"/>
                        </a:rPr>
                        <a:t>تى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بارثينوس</a:t>
                      </a:r>
                      <a:r>
                        <a:rPr lang="ar-EG" sz="4000" b="0" kern="1200" dirty="0">
                          <a:solidFill>
                            <a:prstClr val="white"/>
                          </a:solidFill>
                          <a:latin typeface="+mn-lt"/>
                          <a:ea typeface="+mn-ea"/>
                          <a:cs typeface="+mn-cs"/>
                        </a:rPr>
                        <a:t> </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CC207E59-6E78-CE03-0799-2E5EDB92A37F}"/>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7F9C3F88-8B0A-9B1D-65D3-A1D2F0394CD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89783107"/>
      </p:ext>
    </p:extLst>
  </p:cSld>
  <p:clrMapOvr>
    <a:masterClrMapping/>
  </p:clrMapOvr>
  <p:transition/>
</p:sld>
</file>

<file path=ppt/slides/slide97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2025855597"/>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7157281">
                  <a:extLst>
                    <a:ext uri="{9D8B030D-6E8A-4147-A177-3AD203B41FA5}">
                      <a16:colId xmlns:a16="http://schemas.microsoft.com/office/drawing/2014/main" val="20000"/>
                    </a:ext>
                  </a:extLst>
                </a:gridCol>
                <a:gridCol w="408987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5. Quand il vint, elle accepta</a:t>
                      </a:r>
                    </a:p>
                    <a:p>
                      <a:pPr algn="l"/>
                      <a:r>
                        <a:rPr lang="fr-FR" sz="3200" b="1" kern="1200" dirty="0">
                          <a:solidFill>
                            <a:prstClr val="white"/>
                          </a:solidFill>
                          <a:latin typeface="Book Antiqua" pitchFamily="18" charset="0"/>
                          <a:ea typeface="+mn-ea"/>
                          <a:cs typeface="+mn-cs"/>
                        </a:rPr>
                        <a:t>L’annonce de </a:t>
                      </a:r>
                      <a:r>
                        <a:rPr lang="fr-FR" sz="3200" b="1" kern="1200" dirty="0" err="1">
                          <a:solidFill>
                            <a:prstClr val="white"/>
                          </a:solidFill>
                          <a:latin typeface="CS Avva Shenouda" panose="020B7200000000000000" pitchFamily="34" charset="0"/>
                          <a:ea typeface="+mn-ea"/>
                          <a:cs typeface="+mn-cs"/>
                        </a:rPr>
                        <a:t>piaggeloc</a:t>
                      </a:r>
                      <a:endParaRPr lang="fr-FR" sz="3200" b="1" kern="1200" dirty="0">
                        <a:solidFill>
                          <a:prstClr val="white"/>
                        </a:solidFill>
                        <a:latin typeface="CS Avva Shenouda" panose="020B7200000000000000" pitchFamily="34" charset="0"/>
                        <a:ea typeface="+mn-ea"/>
                        <a:cs typeface="+mn-cs"/>
                      </a:endParaRPr>
                    </a:p>
                    <a:p>
                      <a:pPr algn="l"/>
                      <a:r>
                        <a:rPr lang="fr-FR" sz="3200" b="1" kern="1200" dirty="0">
                          <a:solidFill>
                            <a:prstClr val="white"/>
                          </a:solidFill>
                          <a:latin typeface="Book Antiqua" pitchFamily="18" charset="0"/>
                          <a:ea typeface="+mn-ea"/>
                          <a:cs typeface="+mn-cs"/>
                        </a:rPr>
                        <a:t>Par l’Esprit de Dieu, porta</a:t>
                      </a:r>
                    </a:p>
                    <a:p>
                      <a:r>
                        <a:rPr lang="fr-FR" sz="3200" b="1" kern="1200" dirty="0" err="1">
                          <a:solidFill>
                            <a:prstClr val="white"/>
                          </a:solidFill>
                          <a:latin typeface="CS Avva Shenouda" panose="020B7200000000000000" pitchFamily="34" charset="0"/>
                          <a:ea typeface="+mn-ea"/>
                          <a:cs typeface="+mn-cs"/>
                        </a:rPr>
                        <a:t>Mari`a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par;enoc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حين بشرها قبلت</a:t>
                      </a:r>
                    </a:p>
                    <a:p>
                      <a:pPr algn="r" rtl="1"/>
                      <a:r>
                        <a:rPr lang="ar-EG" sz="4000" b="0" kern="1200" dirty="0">
                          <a:solidFill>
                            <a:prstClr val="white"/>
                          </a:solidFill>
                          <a:latin typeface="+mn-lt"/>
                          <a:ea typeface="+mn-ea"/>
                          <a:cs typeface="+mn-cs"/>
                        </a:rPr>
                        <a:t>بشارة بي </a:t>
                      </a:r>
                      <a:r>
                        <a:rPr lang="ar-EG" sz="4000" b="0" kern="1200" dirty="0" err="1">
                          <a:solidFill>
                            <a:prstClr val="white"/>
                          </a:solidFill>
                          <a:latin typeface="+mn-lt"/>
                          <a:ea typeface="+mn-ea"/>
                          <a:cs typeface="+mn-cs"/>
                        </a:rPr>
                        <a:t>أنجيلوس</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وبروح الله حملت</a:t>
                      </a:r>
                    </a:p>
                    <a:p>
                      <a:pPr algn="r" rtl="1"/>
                      <a:r>
                        <a:rPr lang="ar-EG" sz="4000" b="0" kern="1200" dirty="0">
                          <a:solidFill>
                            <a:prstClr val="white"/>
                          </a:solidFill>
                          <a:latin typeface="+mn-lt"/>
                          <a:ea typeface="+mn-ea"/>
                          <a:cs typeface="+mn-cs"/>
                        </a:rPr>
                        <a:t>ماريا </a:t>
                      </a:r>
                      <a:r>
                        <a:rPr lang="ar-EG" sz="4000" b="0" kern="1200" dirty="0" err="1">
                          <a:solidFill>
                            <a:prstClr val="white"/>
                          </a:solidFill>
                          <a:latin typeface="+mn-lt"/>
                          <a:ea typeface="+mn-ea"/>
                          <a:cs typeface="+mn-cs"/>
                        </a:rPr>
                        <a:t>تى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بارثينوس</a:t>
                      </a:r>
                      <a:r>
                        <a:rPr lang="ar-EG" sz="4000" b="0" kern="1200" dirty="0">
                          <a:solidFill>
                            <a:prstClr val="white"/>
                          </a:solidFill>
                          <a:latin typeface="+mn-lt"/>
                          <a:ea typeface="+mn-ea"/>
                          <a:cs typeface="+mn-cs"/>
                        </a:rPr>
                        <a:t> </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6. Le salut de tous les hommes</a:t>
                      </a:r>
                    </a:p>
                    <a:p>
                      <a:r>
                        <a:rPr lang="fr-FR" sz="3200" b="1" kern="1200" dirty="0">
                          <a:solidFill>
                            <a:prstClr val="white"/>
                          </a:solidFill>
                          <a:latin typeface="Book Antiqua" pitchFamily="18" charset="0"/>
                          <a:ea typeface="+mn-ea"/>
                          <a:cs typeface="+mn-cs"/>
                        </a:rPr>
                        <a:t>Et aussi de </a:t>
                      </a:r>
                      <a:r>
                        <a:rPr lang="fr-FR" sz="3200" b="1" kern="1200" dirty="0" err="1">
                          <a:solidFill>
                            <a:prstClr val="white"/>
                          </a:solidFill>
                          <a:latin typeface="CS Avva Shenouda" panose="020B7200000000000000" pitchFamily="34" charset="0"/>
                          <a:ea typeface="+mn-ea"/>
                          <a:cs typeface="+mn-cs"/>
                        </a:rPr>
                        <a:t>pikocmoc</a:t>
                      </a:r>
                      <a:endParaRPr lang="fr-FR" sz="3200" b="1" kern="1200" dirty="0">
                        <a:solidFill>
                          <a:prstClr val="white"/>
                        </a:solidFill>
                        <a:latin typeface="CS Avva Shenouda" panose="020B7200000000000000" pitchFamily="34" charset="0"/>
                        <a:ea typeface="+mn-ea"/>
                        <a:cs typeface="+mn-cs"/>
                      </a:endParaRPr>
                    </a:p>
                    <a:p>
                      <a:r>
                        <a:rPr lang="fr-FR" sz="3200" b="1" kern="1200" dirty="0">
                          <a:solidFill>
                            <a:prstClr val="white"/>
                          </a:solidFill>
                          <a:latin typeface="Book Antiqua" pitchFamily="18" charset="0"/>
                          <a:ea typeface="+mn-ea"/>
                          <a:cs typeface="+mn-cs"/>
                        </a:rPr>
                        <a:t>Est venu d’une Vierge pure </a:t>
                      </a:r>
                    </a:p>
                    <a:p>
                      <a:r>
                        <a:rPr lang="fr-FR" sz="3200" b="1" kern="1200" dirty="0" err="1">
                          <a:solidFill>
                            <a:prstClr val="white"/>
                          </a:solidFill>
                          <a:latin typeface="CS Avva Shenouda" panose="020B7200000000000000" pitchFamily="34" charset="0"/>
                          <a:ea typeface="+mn-ea"/>
                          <a:cs typeface="+mn-cs"/>
                        </a:rPr>
                        <a:t>Mari`a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par;enoc</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خلاص البشرية</a:t>
                      </a:r>
                    </a:p>
                    <a:p>
                      <a:pPr algn="r" rtl="1"/>
                      <a:r>
                        <a:rPr lang="ar-EG" sz="4000" b="0" kern="1200" dirty="0">
                          <a:solidFill>
                            <a:prstClr val="white"/>
                          </a:solidFill>
                          <a:latin typeface="+mn-lt"/>
                          <a:ea typeface="+mn-ea"/>
                          <a:cs typeface="+mn-cs"/>
                        </a:rPr>
                        <a:t>وسائر بي </a:t>
                      </a:r>
                      <a:r>
                        <a:rPr lang="ar-EG" sz="4000" b="0" kern="1200" dirty="0" err="1">
                          <a:solidFill>
                            <a:prstClr val="white"/>
                          </a:solidFill>
                          <a:latin typeface="+mn-lt"/>
                          <a:ea typeface="+mn-ea"/>
                          <a:cs typeface="+mn-cs"/>
                        </a:rPr>
                        <a:t>كوسموس</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من بكر نقية</a:t>
                      </a:r>
                    </a:p>
                    <a:p>
                      <a:pPr algn="r" rtl="1"/>
                      <a:r>
                        <a:rPr lang="ar-EG" sz="4000" b="0" kern="1200" dirty="0">
                          <a:solidFill>
                            <a:prstClr val="white"/>
                          </a:solidFill>
                          <a:latin typeface="+mn-lt"/>
                          <a:ea typeface="+mn-ea"/>
                          <a:cs typeface="+mn-cs"/>
                        </a:rPr>
                        <a:t>ماريا </a:t>
                      </a:r>
                      <a:r>
                        <a:rPr lang="ar-EG" sz="4000" b="0" kern="1200" dirty="0" err="1">
                          <a:solidFill>
                            <a:prstClr val="white"/>
                          </a:solidFill>
                          <a:latin typeface="+mn-lt"/>
                          <a:ea typeface="+mn-ea"/>
                          <a:cs typeface="+mn-cs"/>
                        </a:rPr>
                        <a:t>تى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بارثينوس</a:t>
                      </a:r>
                      <a:r>
                        <a:rPr lang="ar-EG" sz="4000" b="0" kern="1200" dirty="0">
                          <a:solidFill>
                            <a:prstClr val="white"/>
                          </a:solidFill>
                          <a:latin typeface="+mn-lt"/>
                          <a:ea typeface="+mn-ea"/>
                          <a:cs typeface="+mn-cs"/>
                        </a:rPr>
                        <a:t> </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D56752E8-EC83-033C-6158-50C3360995C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249A453F-2C53-569C-B28B-F1EF1DDC28E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89651019"/>
      </p:ext>
    </p:extLst>
  </p:cSld>
  <p:clrMapOvr>
    <a:masterClrMapping/>
  </p:clrMapOvr>
  <p:transition/>
</p:sld>
</file>

<file path=ppt/slides/slide97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525507909"/>
              </p:ext>
            </p:extLst>
          </p:nvPr>
        </p:nvGraphicFramePr>
        <p:xfrm>
          <a:off x="457200" y="332656"/>
          <a:ext cx="11247156" cy="6007184"/>
        </p:xfrm>
        <a:graphic>
          <a:graphicData uri="http://schemas.openxmlformats.org/drawingml/2006/table">
            <a:tbl>
              <a:tblPr firstRow="1" bandRow="1">
                <a:tableStyleId>{2D5ABB26-0587-4C30-8999-92F81FD0307C}</a:tableStyleId>
              </a:tblPr>
              <a:tblGrid>
                <a:gridCol w="6692523">
                  <a:extLst>
                    <a:ext uri="{9D8B030D-6E8A-4147-A177-3AD203B41FA5}">
                      <a16:colId xmlns:a16="http://schemas.microsoft.com/office/drawing/2014/main" val="20000"/>
                    </a:ext>
                  </a:extLst>
                </a:gridCol>
                <a:gridCol w="4554633">
                  <a:extLst>
                    <a:ext uri="{9D8B030D-6E8A-4147-A177-3AD203B41FA5}">
                      <a16:colId xmlns:a16="http://schemas.microsoft.com/office/drawing/2014/main" val="20001"/>
                    </a:ext>
                  </a:extLst>
                </a:gridCol>
              </a:tblGrid>
              <a:tr h="2867744">
                <a:tc>
                  <a:txBody>
                    <a:bodyPr/>
                    <a:lstStyle/>
                    <a:p>
                      <a:pPr algn="l"/>
                      <a:r>
                        <a:rPr lang="fr-FR" sz="3200" b="1" kern="1200" dirty="0">
                          <a:solidFill>
                            <a:prstClr val="white"/>
                          </a:solidFill>
                          <a:latin typeface="Book Antiqua" pitchFamily="18" charset="0"/>
                          <a:ea typeface="+mn-ea"/>
                          <a:cs typeface="+mn-cs"/>
                        </a:rPr>
                        <a:t>7. Tous les sages t’ont appelée</a:t>
                      </a:r>
                    </a:p>
                    <a:p>
                      <a:pPr algn="l"/>
                      <a:r>
                        <a:rPr lang="fr-FR" sz="3200" b="1" kern="1200" dirty="0" err="1">
                          <a:solidFill>
                            <a:prstClr val="white"/>
                          </a:solidFill>
                          <a:latin typeface="CS Avva Shenouda" panose="020B7200000000000000" pitchFamily="34" charset="0"/>
                          <a:ea typeface="+mn-ea"/>
                          <a:cs typeface="+mn-cs"/>
                        </a:rPr>
                        <a:t>Cemou</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ero</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dikeoc</a:t>
                      </a:r>
                      <a:endParaRPr lang="fr-FR" sz="3200" b="1" kern="1200" dirty="0">
                        <a:solidFill>
                          <a:prstClr val="white"/>
                        </a:solidFill>
                        <a:latin typeface="CS Avva Shenouda" panose="020B7200000000000000" pitchFamily="34" charset="0"/>
                        <a:ea typeface="+mn-ea"/>
                        <a:cs typeface="+mn-cs"/>
                      </a:endParaRPr>
                    </a:p>
                    <a:p>
                      <a:pPr algn="l"/>
                      <a:r>
                        <a:rPr lang="fr-FR" sz="3200" b="1" kern="1200" dirty="0">
                          <a:solidFill>
                            <a:prstClr val="white"/>
                          </a:solidFill>
                          <a:latin typeface="CS Avva Shenouda" panose="020B7200000000000000" pitchFamily="34" charset="0"/>
                          <a:ea typeface="+mn-ea"/>
                          <a:cs typeface="+mn-cs"/>
                        </a:rPr>
                        <a:t>W ;</a:t>
                      </a:r>
                      <a:r>
                        <a:rPr lang="fr-FR" sz="3200" b="1" kern="1200" dirty="0" err="1">
                          <a:solidFill>
                            <a:prstClr val="white"/>
                          </a:solidFill>
                          <a:latin typeface="CS Avva Shenouda" panose="020B7200000000000000" pitchFamily="34" charset="0"/>
                          <a:ea typeface="+mn-ea"/>
                          <a:cs typeface="+mn-cs"/>
                        </a:rPr>
                        <a:t>ye;ouab</a:t>
                      </a:r>
                      <a:endParaRPr lang="fr-FR" sz="3200" b="1" kern="1200" dirty="0">
                        <a:solidFill>
                          <a:prstClr val="white"/>
                        </a:solidFill>
                        <a:latin typeface="CS Avva Shenouda" panose="020B7200000000000000" pitchFamily="34" charset="0"/>
                        <a:ea typeface="+mn-ea"/>
                        <a:cs typeface="+mn-cs"/>
                      </a:endParaRPr>
                    </a:p>
                    <a:p>
                      <a:pPr algn="l"/>
                      <a:r>
                        <a:rPr lang="fr-FR" sz="3200" b="1" kern="1200" dirty="0" err="1">
                          <a:solidFill>
                            <a:prstClr val="white"/>
                          </a:solidFill>
                          <a:latin typeface="CS Avva Shenouda" panose="020B7200000000000000" pitchFamily="34" charset="0"/>
                          <a:ea typeface="+mn-ea"/>
                          <a:cs typeface="+mn-cs"/>
                        </a:rPr>
                        <a:t>Mari`a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par;enoc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دعوك ذو الألباب</a:t>
                      </a:r>
                    </a:p>
                    <a:p>
                      <a:pPr algn="r" rtl="1"/>
                      <a:r>
                        <a:rPr lang="ar-EG" sz="4000" b="0" kern="1200" dirty="0" err="1">
                          <a:solidFill>
                            <a:prstClr val="white"/>
                          </a:solidFill>
                          <a:latin typeface="+mn-lt"/>
                          <a:ea typeface="+mn-ea"/>
                          <a:cs typeface="+mn-cs"/>
                        </a:rPr>
                        <a:t>سيموتى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إيروذيكيئوس</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اوثي </a:t>
                      </a:r>
                      <a:r>
                        <a:rPr lang="ar-EG" sz="4000" b="0" kern="1200" dirty="0" err="1">
                          <a:solidFill>
                            <a:prstClr val="white"/>
                          </a:solidFill>
                          <a:latin typeface="+mn-lt"/>
                          <a:ea typeface="+mn-ea"/>
                          <a:cs typeface="+mn-cs"/>
                        </a:rPr>
                        <a:t>إثؤاب</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ماريا </a:t>
                      </a:r>
                      <a:r>
                        <a:rPr lang="ar-EG" sz="4000" b="0" kern="1200" dirty="0" err="1">
                          <a:solidFill>
                            <a:prstClr val="white"/>
                          </a:solidFill>
                          <a:latin typeface="+mn-lt"/>
                          <a:ea typeface="+mn-ea"/>
                          <a:cs typeface="+mn-cs"/>
                        </a:rPr>
                        <a:t>تى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بارثينوس</a:t>
                      </a:r>
                      <a:r>
                        <a:rPr lang="ar-EG" sz="4000" b="0" kern="1200" dirty="0">
                          <a:solidFill>
                            <a:prstClr val="white"/>
                          </a:solidFill>
                          <a:latin typeface="+mn-lt"/>
                          <a:ea typeface="+mn-ea"/>
                          <a:cs typeface="+mn-cs"/>
                        </a:rPr>
                        <a:t> </a:t>
                      </a:r>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8. Roi de gloire t’a choisie</a:t>
                      </a:r>
                    </a:p>
                    <a:p>
                      <a:r>
                        <a:rPr lang="fr-FR" sz="3200" b="1" kern="1200" dirty="0">
                          <a:solidFill>
                            <a:prstClr val="white"/>
                          </a:solidFill>
                          <a:latin typeface="CS Avva Shenouda" panose="020B7200000000000000" pitchFamily="34" charset="0"/>
                          <a:ea typeface="+mn-ea"/>
                          <a:cs typeface="+mn-cs"/>
                        </a:rPr>
                        <a:t>Kata </a:t>
                      </a:r>
                      <a:r>
                        <a:rPr lang="fr-FR" sz="3200" b="1" kern="1200" dirty="0" err="1">
                          <a:solidFill>
                            <a:prstClr val="white"/>
                          </a:solidFill>
                          <a:latin typeface="CS Avva Shenouda" panose="020B7200000000000000" pitchFamily="34" charset="0"/>
                          <a:ea typeface="+mn-ea"/>
                          <a:cs typeface="+mn-cs"/>
                        </a:rPr>
                        <a:t>pcaji</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mpihymnodoc</a:t>
                      </a:r>
                      <a:endParaRPr lang="fr-FR" sz="3200" b="1" kern="1200" dirty="0">
                        <a:solidFill>
                          <a:prstClr val="white"/>
                        </a:solidFill>
                        <a:latin typeface="CS Avva Shenouda" panose="020B7200000000000000" pitchFamily="34" charset="0"/>
                        <a:ea typeface="+mn-ea"/>
                        <a:cs typeface="+mn-cs"/>
                      </a:endParaRPr>
                    </a:p>
                    <a:p>
                      <a:r>
                        <a:rPr lang="fr-FR" sz="3200" b="1" kern="1200" dirty="0">
                          <a:solidFill>
                            <a:prstClr val="white"/>
                          </a:solidFill>
                          <a:latin typeface="Book Antiqua" pitchFamily="18" charset="0"/>
                          <a:ea typeface="+mn-ea"/>
                          <a:cs typeface="+mn-cs"/>
                        </a:rPr>
                        <a:t>Te para du Saint-Esprit</a:t>
                      </a:r>
                    </a:p>
                    <a:p>
                      <a:r>
                        <a:rPr lang="fr-FR" sz="3200" b="1" kern="1200" dirty="0" err="1">
                          <a:solidFill>
                            <a:prstClr val="white"/>
                          </a:solidFill>
                          <a:latin typeface="CS Avva Shenouda" panose="020B7200000000000000" pitchFamily="34" charset="0"/>
                          <a:ea typeface="+mn-ea"/>
                          <a:cs typeface="+mn-cs"/>
                        </a:rPr>
                        <a:t>Mari`a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par;enoc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رب المجد اختارك</a:t>
                      </a:r>
                    </a:p>
                    <a:p>
                      <a:pPr algn="r" rtl="1"/>
                      <a:r>
                        <a:rPr lang="ar-EG" sz="4000" b="0" kern="1200" dirty="0" err="1">
                          <a:solidFill>
                            <a:prstClr val="white"/>
                          </a:solidFill>
                          <a:latin typeface="+mn-lt"/>
                          <a:ea typeface="+mn-ea"/>
                          <a:cs typeface="+mn-cs"/>
                        </a:rPr>
                        <a:t>كاتا</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إبساجي</a:t>
                      </a:r>
                      <a:r>
                        <a:rPr lang="ar-EG" sz="4000" b="0" kern="1200" dirty="0">
                          <a:solidFill>
                            <a:prstClr val="white"/>
                          </a:solidFill>
                          <a:latin typeface="+mn-lt"/>
                          <a:ea typeface="+mn-ea"/>
                          <a:cs typeface="+mn-cs"/>
                        </a:rPr>
                        <a:t> إم بي </a:t>
                      </a:r>
                      <a:r>
                        <a:rPr lang="ar-EG" sz="4000" b="0" kern="1200" dirty="0" err="1">
                          <a:solidFill>
                            <a:prstClr val="white"/>
                          </a:solidFill>
                          <a:latin typeface="+mn-lt"/>
                          <a:ea typeface="+mn-ea"/>
                          <a:cs typeface="+mn-cs"/>
                        </a:rPr>
                        <a:t>هيمنودوس</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وبروح قدسه زانك</a:t>
                      </a:r>
                    </a:p>
                    <a:p>
                      <a:pPr algn="r" rtl="1"/>
                      <a:r>
                        <a:rPr lang="ar-EG" sz="4000" b="0" kern="1200" dirty="0">
                          <a:solidFill>
                            <a:prstClr val="white"/>
                          </a:solidFill>
                          <a:latin typeface="+mn-lt"/>
                          <a:ea typeface="+mn-ea"/>
                          <a:cs typeface="+mn-cs"/>
                        </a:rPr>
                        <a:t>ماريا </a:t>
                      </a:r>
                      <a:r>
                        <a:rPr lang="ar-EG" sz="4000" b="0" kern="1200" dirty="0" err="1">
                          <a:solidFill>
                            <a:prstClr val="white"/>
                          </a:solidFill>
                          <a:latin typeface="+mn-lt"/>
                          <a:ea typeface="+mn-ea"/>
                          <a:cs typeface="+mn-cs"/>
                        </a:rPr>
                        <a:t>تى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بارثينوس</a:t>
                      </a:r>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28209CC0-AA0E-E764-3E01-9EF9A4EF67A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18CA56C2-728B-8D0D-41F5-9B5A0AB6FA4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88272360"/>
      </p:ext>
    </p:extLst>
  </p:cSld>
  <p:clrMapOvr>
    <a:masterClrMapping/>
  </p:clrMapOvr>
  <p:transition/>
</p:sld>
</file>

<file path=ppt/slides/slide97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877179729"/>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785474">
                  <a:extLst>
                    <a:ext uri="{9D8B030D-6E8A-4147-A177-3AD203B41FA5}">
                      <a16:colId xmlns:a16="http://schemas.microsoft.com/office/drawing/2014/main" val="20000"/>
                    </a:ext>
                  </a:extLst>
                </a:gridCol>
                <a:gridCol w="4461682">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9. La divine lumière t’orna</a:t>
                      </a:r>
                    </a:p>
                    <a:p>
                      <a:pPr algn="l"/>
                      <a:r>
                        <a:rPr lang="fr-FR" sz="3200" b="1" kern="1200" dirty="0">
                          <a:solidFill>
                            <a:prstClr val="white"/>
                          </a:solidFill>
                          <a:latin typeface="Book Antiqua" pitchFamily="18" charset="0"/>
                          <a:ea typeface="+mn-ea"/>
                          <a:cs typeface="+mn-cs"/>
                        </a:rPr>
                        <a:t>Quand descend </a:t>
                      </a:r>
                      <a:r>
                        <a:rPr lang="fr-FR" sz="3200" b="1" kern="1200" dirty="0">
                          <a:solidFill>
                            <a:prstClr val="white"/>
                          </a:solidFill>
                          <a:latin typeface="CS Avva Shenouda" panose="020B7200000000000000" pitchFamily="34" charset="0"/>
                          <a:ea typeface="+mn-ea"/>
                          <a:cs typeface="+mn-cs"/>
                        </a:rPr>
                        <a:t>Pa[</a:t>
                      </a:r>
                      <a:r>
                        <a:rPr lang="fr-FR" sz="3200" b="1" kern="1200" dirty="0" err="1">
                          <a:solidFill>
                            <a:prstClr val="white"/>
                          </a:solidFill>
                          <a:latin typeface="CS Avva Shenouda" panose="020B7200000000000000" pitchFamily="34" charset="0"/>
                          <a:ea typeface="+mn-ea"/>
                          <a:cs typeface="+mn-cs"/>
                        </a:rPr>
                        <a:t>oic</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Iycouc</a:t>
                      </a:r>
                      <a:endParaRPr lang="fr-FR" sz="3200" b="1" kern="1200" dirty="0">
                        <a:solidFill>
                          <a:prstClr val="white"/>
                        </a:solidFill>
                        <a:latin typeface="CS Avva Shenouda" panose="020B7200000000000000" pitchFamily="34" charset="0"/>
                        <a:ea typeface="+mn-ea"/>
                        <a:cs typeface="+mn-cs"/>
                      </a:endParaRPr>
                    </a:p>
                    <a:p>
                      <a:pPr algn="l"/>
                      <a:r>
                        <a:rPr lang="fr-FR" sz="3200" b="1" kern="1200" dirty="0">
                          <a:solidFill>
                            <a:prstClr val="white"/>
                          </a:solidFill>
                          <a:latin typeface="Book Antiqua" pitchFamily="18" charset="0"/>
                          <a:ea typeface="+mn-ea"/>
                          <a:cs typeface="+mn-cs"/>
                        </a:rPr>
                        <a:t>Il est l’Un de Trinité </a:t>
                      </a:r>
                    </a:p>
                    <a:p>
                      <a:r>
                        <a:rPr lang="fr-FR" sz="3200" b="1" kern="1200" dirty="0" err="1">
                          <a:solidFill>
                            <a:prstClr val="white"/>
                          </a:solidFill>
                          <a:latin typeface="CS Avva Shenouda" panose="020B7200000000000000" pitchFamily="34" charset="0"/>
                          <a:ea typeface="+mn-ea"/>
                          <a:cs typeface="+mn-cs"/>
                        </a:rPr>
                        <a:t>Mari`a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par;enoc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زانك نور اللاهوت</a:t>
                      </a:r>
                    </a:p>
                    <a:p>
                      <a:pPr algn="r" rtl="1"/>
                      <a:r>
                        <a:rPr lang="ar-EG" sz="4000" b="0" kern="1200" dirty="0">
                          <a:solidFill>
                            <a:prstClr val="white"/>
                          </a:solidFill>
                          <a:latin typeface="+mn-lt"/>
                          <a:ea typeface="+mn-ea"/>
                          <a:cs typeface="+mn-cs"/>
                        </a:rPr>
                        <a:t>بحلول </a:t>
                      </a:r>
                      <a:r>
                        <a:rPr lang="ar-EG" sz="4000" b="0" kern="1200" dirty="0" err="1">
                          <a:solidFill>
                            <a:prstClr val="white"/>
                          </a:solidFill>
                          <a:latin typeface="+mn-lt"/>
                          <a:ea typeface="+mn-ea"/>
                          <a:cs typeface="+mn-cs"/>
                        </a:rPr>
                        <a:t>باشويس</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إيسوس</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الواحد من الثالوث</a:t>
                      </a:r>
                    </a:p>
                    <a:p>
                      <a:pPr algn="r" rtl="1"/>
                      <a:r>
                        <a:rPr lang="ar-EG" sz="4000" b="0" kern="1200" dirty="0">
                          <a:solidFill>
                            <a:prstClr val="white"/>
                          </a:solidFill>
                          <a:latin typeface="+mn-lt"/>
                          <a:ea typeface="+mn-ea"/>
                          <a:cs typeface="+mn-cs"/>
                        </a:rPr>
                        <a:t>ماريا </a:t>
                      </a:r>
                      <a:r>
                        <a:rPr lang="ar-EG" sz="4000" b="0" kern="1200" dirty="0" err="1">
                          <a:solidFill>
                            <a:prstClr val="white"/>
                          </a:solidFill>
                          <a:latin typeface="+mn-lt"/>
                          <a:ea typeface="+mn-ea"/>
                          <a:cs typeface="+mn-cs"/>
                        </a:rPr>
                        <a:t>تى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بارثينوس</a:t>
                      </a:r>
                      <a:r>
                        <a:rPr lang="ar-EG" sz="4000" b="0" kern="1200" dirty="0">
                          <a:solidFill>
                            <a:prstClr val="white"/>
                          </a:solidFill>
                          <a:latin typeface="+mn-lt"/>
                          <a:ea typeface="+mn-ea"/>
                          <a:cs typeface="+mn-cs"/>
                        </a:rPr>
                        <a:t> </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10. Ils t’avaient nommée</a:t>
                      </a:r>
                    </a:p>
                    <a:p>
                      <a:r>
                        <a:rPr lang="fr-FR" sz="3200" b="1" kern="1200" dirty="0">
                          <a:solidFill>
                            <a:prstClr val="white"/>
                          </a:solidFill>
                          <a:latin typeface="CS Avva Shenouda" panose="020B7200000000000000" pitchFamily="34" charset="0"/>
                          <a:ea typeface="+mn-ea"/>
                          <a:cs typeface="+mn-cs"/>
                        </a:rPr>
                        <a:t>]</a:t>
                      </a:r>
                      <a:r>
                        <a:rPr lang="fr-FR" sz="3200" b="1" kern="1200" dirty="0" err="1">
                          <a:solidFill>
                            <a:prstClr val="white"/>
                          </a:solidFill>
                          <a:latin typeface="CS Avva Shenouda" panose="020B7200000000000000" pitchFamily="34" charset="0"/>
                          <a:ea typeface="+mn-ea"/>
                          <a:cs typeface="+mn-cs"/>
                        </a:rPr>
                        <a:t>soury</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nnoub</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nka;aroc</a:t>
                      </a:r>
                      <a:endParaRPr lang="fr-FR" sz="3200" b="1" kern="1200" dirty="0">
                        <a:solidFill>
                          <a:prstClr val="white"/>
                        </a:solidFill>
                        <a:latin typeface="CS Avva Shenouda" panose="020B7200000000000000" pitchFamily="34" charset="0"/>
                        <a:ea typeface="+mn-ea"/>
                        <a:cs typeface="+mn-cs"/>
                      </a:endParaRPr>
                    </a:p>
                    <a:p>
                      <a:r>
                        <a:rPr lang="fr-FR" sz="3200" b="1" kern="1200" dirty="0">
                          <a:solidFill>
                            <a:prstClr val="white"/>
                          </a:solidFill>
                          <a:latin typeface="Book Antiqua" pitchFamily="18" charset="0"/>
                          <a:ea typeface="+mn-ea"/>
                          <a:cs typeface="+mn-cs"/>
                        </a:rPr>
                        <a:t>Tabernacle renommé</a:t>
                      </a:r>
                    </a:p>
                    <a:p>
                      <a:r>
                        <a:rPr lang="fr-FR" sz="3200" b="1" kern="1200">
                          <a:solidFill>
                            <a:prstClr val="white"/>
                          </a:solidFill>
                          <a:latin typeface="CS Avva Shenouda" panose="020B7200000000000000" pitchFamily="34" charset="0"/>
                          <a:ea typeface="+mn-ea"/>
                          <a:cs typeface="+mn-cs"/>
                        </a:rPr>
                        <a:t>Mari`a </a:t>
                      </a:r>
                      <a:r>
                        <a:rPr lang="fr-FR" sz="3200" b="1" kern="1200" dirty="0">
                          <a:solidFill>
                            <a:prstClr val="white"/>
                          </a:solidFill>
                          <a:latin typeface="CS Avva Shenouda" panose="020B7200000000000000" pitchFamily="34" charset="0"/>
                          <a:ea typeface="+mn-ea"/>
                          <a:cs typeface="+mn-cs"/>
                        </a:rPr>
                        <a:t>]</a:t>
                      </a:r>
                      <a:r>
                        <a:rPr lang="fr-FR" sz="3200" b="1" kern="1200" dirty="0" err="1">
                          <a:solidFill>
                            <a:prstClr val="white"/>
                          </a:solidFill>
                          <a:latin typeface="CS Avva Shenouda" panose="020B7200000000000000" pitchFamily="34" charset="0"/>
                          <a:ea typeface="+mn-ea"/>
                          <a:cs typeface="+mn-cs"/>
                        </a:rPr>
                        <a:t>par;enoc</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سموك تي شوري</a:t>
                      </a:r>
                    </a:p>
                    <a:p>
                      <a:pPr algn="r" rtl="1"/>
                      <a:r>
                        <a:rPr lang="ar-EG" sz="4000" b="0" kern="1200" dirty="0" err="1">
                          <a:solidFill>
                            <a:prstClr val="white"/>
                          </a:solidFill>
                          <a:latin typeface="+mn-lt"/>
                          <a:ea typeface="+mn-ea"/>
                          <a:cs typeface="+mn-cs"/>
                        </a:rPr>
                        <a:t>إننوب</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انكاثاروس</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وقبة مشهورة</a:t>
                      </a:r>
                    </a:p>
                    <a:p>
                      <a:pPr algn="r" rtl="1"/>
                      <a:r>
                        <a:rPr lang="ar-EG" sz="4000" b="0" kern="1200" dirty="0">
                          <a:solidFill>
                            <a:prstClr val="white"/>
                          </a:solidFill>
                          <a:latin typeface="+mn-lt"/>
                          <a:ea typeface="+mn-ea"/>
                          <a:cs typeface="+mn-cs"/>
                        </a:rPr>
                        <a:t>ماريا </a:t>
                      </a:r>
                      <a:r>
                        <a:rPr lang="ar-EG" sz="4000" b="0" kern="1200" dirty="0" err="1">
                          <a:solidFill>
                            <a:prstClr val="white"/>
                          </a:solidFill>
                          <a:latin typeface="+mn-lt"/>
                          <a:ea typeface="+mn-ea"/>
                          <a:cs typeface="+mn-cs"/>
                        </a:rPr>
                        <a:t>تى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بارثينوس</a:t>
                      </a:r>
                      <a:r>
                        <a:rPr lang="ar-EG" sz="4000" b="0" kern="1200" dirty="0">
                          <a:solidFill>
                            <a:prstClr val="white"/>
                          </a:solidFill>
                          <a:latin typeface="+mn-lt"/>
                          <a:ea typeface="+mn-ea"/>
                          <a:cs typeface="+mn-cs"/>
                        </a:rPr>
                        <a:t> </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D22A1B73-3A9A-F6C1-7E40-235585CB61B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41CCA8D4-D593-7271-C6C1-DDFFF75E134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26274842"/>
      </p:ext>
    </p:extLst>
  </p:cSld>
  <p:clrMapOvr>
    <a:masterClrMapping/>
  </p:clrMapOvr>
  <p:transition/>
</p:sld>
</file>

<file path=ppt/slides/slide97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676915343"/>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11. Le Soleil de la Justice</a:t>
                      </a:r>
                    </a:p>
                    <a:p>
                      <a:pPr algn="l"/>
                      <a:r>
                        <a:rPr lang="fr-FR" sz="3200" b="1" kern="1200" dirty="0">
                          <a:solidFill>
                            <a:prstClr val="white"/>
                          </a:solidFill>
                          <a:latin typeface="Book Antiqua" pitchFamily="18" charset="0"/>
                          <a:ea typeface="+mn-ea"/>
                          <a:cs typeface="+mn-cs"/>
                        </a:rPr>
                        <a:t>Dans ton sein, repose, ô Vierge</a:t>
                      </a:r>
                    </a:p>
                    <a:p>
                      <a:pPr algn="l"/>
                      <a:r>
                        <a:rPr lang="fr-FR" sz="3200" b="1" kern="1200" dirty="0">
                          <a:solidFill>
                            <a:prstClr val="white"/>
                          </a:solidFill>
                          <a:latin typeface="Book Antiqua" pitchFamily="18" charset="0"/>
                          <a:ea typeface="+mn-ea"/>
                          <a:cs typeface="+mn-cs"/>
                        </a:rPr>
                        <a:t>Qui, comme toi, a tant reçu ? </a:t>
                      </a:r>
                    </a:p>
                    <a:p>
                      <a:r>
                        <a:rPr lang="fr-FR" sz="3200" b="1" kern="1200" dirty="0" err="1">
                          <a:solidFill>
                            <a:prstClr val="white"/>
                          </a:solidFill>
                          <a:latin typeface="CS Avva Shenouda" panose="020B7200000000000000" pitchFamily="34" charset="0"/>
                          <a:ea typeface="+mn-ea"/>
                          <a:cs typeface="+mn-cs"/>
                        </a:rPr>
                        <a:t>Mari`a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par;enoc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شمس البر حملت</a:t>
                      </a:r>
                    </a:p>
                    <a:p>
                      <a:pPr algn="r" rtl="1"/>
                      <a:r>
                        <a:rPr lang="ar-EG" sz="4000" b="0" kern="1200" dirty="0">
                          <a:solidFill>
                            <a:prstClr val="white"/>
                          </a:solidFill>
                          <a:latin typeface="+mn-lt"/>
                          <a:ea typeface="+mn-ea"/>
                          <a:cs typeface="+mn-cs"/>
                        </a:rPr>
                        <a:t>في أحشاك </a:t>
                      </a:r>
                      <a:r>
                        <a:rPr lang="ar-EG" sz="4000" b="0" kern="1200" dirty="0" err="1">
                          <a:solidFill>
                            <a:prstClr val="white"/>
                          </a:solidFill>
                          <a:latin typeface="+mn-lt"/>
                          <a:ea typeface="+mn-ea"/>
                          <a:cs typeface="+mn-cs"/>
                        </a:rPr>
                        <a:t>يابكر</a:t>
                      </a:r>
                      <a:r>
                        <a:rPr lang="ar-EG" sz="4000" b="0" kern="1200" dirty="0">
                          <a:solidFill>
                            <a:prstClr val="white"/>
                          </a:solidFill>
                          <a:latin typeface="+mn-lt"/>
                          <a:ea typeface="+mn-ea"/>
                          <a:cs typeface="+mn-cs"/>
                        </a:rPr>
                        <a:t> عروس</a:t>
                      </a:r>
                    </a:p>
                    <a:p>
                      <a:pPr algn="r" rtl="1"/>
                      <a:r>
                        <a:rPr lang="ar-EG" sz="4000" b="0" kern="1200" dirty="0">
                          <a:solidFill>
                            <a:prstClr val="white"/>
                          </a:solidFill>
                          <a:latin typeface="+mn-lt"/>
                          <a:ea typeface="+mn-ea"/>
                          <a:cs typeface="+mn-cs"/>
                        </a:rPr>
                        <a:t>من نال شبه ما نلت</a:t>
                      </a:r>
                    </a:p>
                    <a:p>
                      <a:pPr algn="r" rtl="1"/>
                      <a:r>
                        <a:rPr lang="ar-EG" sz="4000" b="0" kern="1200" dirty="0">
                          <a:solidFill>
                            <a:prstClr val="white"/>
                          </a:solidFill>
                          <a:latin typeface="+mn-lt"/>
                          <a:ea typeface="+mn-ea"/>
                          <a:cs typeface="+mn-cs"/>
                        </a:rPr>
                        <a:t>ماريا </a:t>
                      </a:r>
                      <a:r>
                        <a:rPr lang="ar-EG" sz="4000" b="0" kern="1200" dirty="0" err="1">
                          <a:solidFill>
                            <a:prstClr val="white"/>
                          </a:solidFill>
                          <a:latin typeface="+mn-lt"/>
                          <a:ea typeface="+mn-ea"/>
                          <a:cs typeface="+mn-cs"/>
                        </a:rPr>
                        <a:t>تى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بارثينوس</a:t>
                      </a:r>
                      <a:r>
                        <a:rPr lang="ar-EG" sz="4000" b="0" kern="1200" dirty="0">
                          <a:solidFill>
                            <a:prstClr val="white"/>
                          </a:solidFill>
                          <a:latin typeface="+mn-lt"/>
                          <a:ea typeface="+mn-ea"/>
                          <a:cs typeface="+mn-cs"/>
                        </a:rPr>
                        <a:t> </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12. Sophonie a annoncé</a:t>
                      </a:r>
                    </a:p>
                    <a:p>
                      <a:r>
                        <a:rPr lang="fr-FR" sz="3200" b="1" kern="1200" dirty="0">
                          <a:solidFill>
                            <a:prstClr val="white"/>
                          </a:solidFill>
                          <a:latin typeface="Book Antiqua" pitchFamily="18" charset="0"/>
                          <a:ea typeface="+mn-ea"/>
                          <a:cs typeface="+mn-cs"/>
                        </a:rPr>
                        <a:t>La Naissance de </a:t>
                      </a:r>
                      <a:r>
                        <a:rPr lang="fr-FR" sz="3200" b="1" kern="1200" dirty="0">
                          <a:solidFill>
                            <a:prstClr val="white"/>
                          </a:solidFill>
                          <a:latin typeface="CS Avva Shenouda" panose="020B7200000000000000" pitchFamily="34" charset="0"/>
                          <a:ea typeface="+mn-ea"/>
                          <a:cs typeface="+mn-cs"/>
                        </a:rPr>
                        <a:t>Pi`,</a:t>
                      </a:r>
                      <a:r>
                        <a:rPr lang="fr-FR" sz="3200" b="1" kern="1200" dirty="0" err="1">
                          <a:solidFill>
                            <a:prstClr val="white"/>
                          </a:solidFill>
                          <a:latin typeface="CS Avva Shenouda" panose="020B7200000000000000" pitchFamily="34" charset="0"/>
                          <a:ea typeface="+mn-ea"/>
                          <a:cs typeface="+mn-cs"/>
                        </a:rPr>
                        <a:t>rictoc</a:t>
                      </a:r>
                      <a:endParaRPr lang="fr-FR" sz="3200" b="1" kern="1200" dirty="0">
                        <a:solidFill>
                          <a:prstClr val="white"/>
                        </a:solidFill>
                        <a:latin typeface="CS Avva Shenouda" panose="020B7200000000000000" pitchFamily="34" charset="0"/>
                        <a:ea typeface="+mn-ea"/>
                        <a:cs typeface="+mn-cs"/>
                      </a:endParaRPr>
                    </a:p>
                    <a:p>
                      <a:r>
                        <a:rPr lang="fr-FR" sz="3200" b="1" kern="1200" dirty="0">
                          <a:solidFill>
                            <a:prstClr val="white"/>
                          </a:solidFill>
                          <a:latin typeface="Book Antiqua" pitchFamily="18" charset="0"/>
                          <a:ea typeface="+mn-ea"/>
                          <a:cs typeface="+mn-cs"/>
                        </a:rPr>
                        <a:t>Telle la pluie et la rosée</a:t>
                      </a:r>
                    </a:p>
                    <a:p>
                      <a:r>
                        <a:rPr lang="fr-FR" sz="3200" b="1" kern="1200" dirty="0" err="1">
                          <a:solidFill>
                            <a:prstClr val="white"/>
                          </a:solidFill>
                          <a:latin typeface="CS Avva Shenouda" panose="020B7200000000000000" pitchFamily="34" charset="0"/>
                          <a:ea typeface="+mn-ea"/>
                          <a:cs typeface="+mn-cs"/>
                        </a:rPr>
                        <a:t>Mari`a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par;enoc</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صوفونيوس</a:t>
                      </a:r>
                      <a:r>
                        <a:rPr lang="ar-EG" sz="4000" b="0" kern="1200" dirty="0">
                          <a:solidFill>
                            <a:prstClr val="white"/>
                          </a:solidFill>
                          <a:latin typeface="+mn-lt"/>
                          <a:ea typeface="+mn-ea"/>
                          <a:cs typeface="+mn-cs"/>
                        </a:rPr>
                        <a:t> خبر</a:t>
                      </a:r>
                    </a:p>
                    <a:p>
                      <a:pPr algn="r" rtl="1"/>
                      <a:r>
                        <a:rPr lang="ar-EG" sz="4000" b="0" kern="1200" dirty="0">
                          <a:solidFill>
                            <a:prstClr val="white"/>
                          </a:solidFill>
                          <a:latin typeface="+mn-lt"/>
                          <a:ea typeface="+mn-ea"/>
                          <a:cs typeface="+mn-cs"/>
                        </a:rPr>
                        <a:t>عن ميلاد بي </a:t>
                      </a:r>
                      <a:r>
                        <a:rPr lang="ar-EG" sz="4000" b="0" kern="1200" dirty="0" err="1">
                          <a:solidFill>
                            <a:prstClr val="white"/>
                          </a:solidFill>
                          <a:latin typeface="+mn-lt"/>
                          <a:ea typeface="+mn-ea"/>
                          <a:cs typeface="+mn-cs"/>
                        </a:rPr>
                        <a:t>إخرستوس</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انه ينزل كندي ومطر</a:t>
                      </a:r>
                    </a:p>
                    <a:p>
                      <a:pPr algn="r" rtl="1"/>
                      <a:r>
                        <a:rPr lang="ar-EG" sz="4000" b="0" kern="1200" dirty="0">
                          <a:solidFill>
                            <a:prstClr val="white"/>
                          </a:solidFill>
                          <a:latin typeface="+mn-lt"/>
                          <a:ea typeface="+mn-ea"/>
                          <a:cs typeface="+mn-cs"/>
                        </a:rPr>
                        <a:t>ماريا </a:t>
                      </a:r>
                      <a:r>
                        <a:rPr lang="ar-EG" sz="4000" b="0" kern="1200" dirty="0" err="1">
                          <a:solidFill>
                            <a:prstClr val="white"/>
                          </a:solidFill>
                          <a:latin typeface="+mn-lt"/>
                          <a:ea typeface="+mn-ea"/>
                          <a:cs typeface="+mn-cs"/>
                        </a:rPr>
                        <a:t>تى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بارثينوس</a:t>
                      </a:r>
                      <a:r>
                        <a:rPr lang="ar-EG" sz="4000" b="0" kern="1200" dirty="0">
                          <a:solidFill>
                            <a:prstClr val="white"/>
                          </a:solidFill>
                          <a:latin typeface="+mn-lt"/>
                          <a:ea typeface="+mn-ea"/>
                          <a:cs typeface="+mn-cs"/>
                        </a:rPr>
                        <a:t> </a:t>
                      </a: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54EB83C8-E776-D6C5-B160-CD5CB20DCCA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1709B41C-B7C9-2C19-D991-B03F0A80306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75546562"/>
      </p:ext>
    </p:extLst>
  </p:cSld>
  <p:clrMapOvr>
    <a:masterClrMapping/>
  </p:clrMapOvr>
  <p:transition/>
</p:sld>
</file>

<file path=ppt/slides/slide97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434844713"/>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7467091">
                  <a:extLst>
                    <a:ext uri="{9D8B030D-6E8A-4147-A177-3AD203B41FA5}">
                      <a16:colId xmlns:a16="http://schemas.microsoft.com/office/drawing/2014/main" val="20000"/>
                    </a:ext>
                  </a:extLst>
                </a:gridCol>
                <a:gridCol w="378006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13. Maître de tout l’univers</a:t>
                      </a:r>
                    </a:p>
                    <a:p>
                      <a:pPr algn="l"/>
                      <a:r>
                        <a:rPr lang="fr-FR" sz="3200" b="1" kern="1200" dirty="0">
                          <a:solidFill>
                            <a:prstClr val="white"/>
                          </a:solidFill>
                          <a:latin typeface="Book Antiqua" pitchFamily="18" charset="0"/>
                          <a:ea typeface="+mn-ea"/>
                          <a:cs typeface="+mn-cs"/>
                        </a:rPr>
                        <a:t>Et Celui qui donne vie</a:t>
                      </a:r>
                    </a:p>
                    <a:p>
                      <a:pPr algn="l"/>
                      <a:r>
                        <a:rPr lang="fr-FR" sz="3200" b="1" kern="1200" dirty="0">
                          <a:solidFill>
                            <a:prstClr val="white"/>
                          </a:solidFill>
                          <a:latin typeface="Book Antiqua" pitchFamily="18" charset="0"/>
                          <a:ea typeface="+mn-ea"/>
                          <a:cs typeface="+mn-cs"/>
                        </a:rPr>
                        <a:t>Comme un homme, tu Le portas</a:t>
                      </a:r>
                    </a:p>
                    <a:p>
                      <a:r>
                        <a:rPr lang="fr-FR" sz="3200" b="1" kern="1200" dirty="0" err="1">
                          <a:solidFill>
                            <a:prstClr val="white"/>
                          </a:solidFill>
                          <a:latin typeface="CS Avva Shenouda" panose="020B7200000000000000" pitchFamily="34" charset="0"/>
                          <a:ea typeface="+mn-ea"/>
                          <a:cs typeface="+mn-cs"/>
                        </a:rPr>
                        <a:t>Mari`a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par;enoc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ضابط كل الأكوان</a:t>
                      </a:r>
                    </a:p>
                    <a:p>
                      <a:pPr algn="r" rtl="1"/>
                      <a:r>
                        <a:rPr lang="ar-EG" sz="4000" b="0" kern="1200" dirty="0">
                          <a:solidFill>
                            <a:prstClr val="white"/>
                          </a:solidFill>
                          <a:latin typeface="+mn-lt"/>
                          <a:ea typeface="+mn-ea"/>
                          <a:cs typeface="+mn-cs"/>
                        </a:rPr>
                        <a:t>ومحيي كل النفوس</a:t>
                      </a:r>
                    </a:p>
                    <a:p>
                      <a:pPr algn="r" rtl="1"/>
                      <a:r>
                        <a:rPr lang="ar-EG" sz="4000" b="0" kern="1200" dirty="0">
                          <a:solidFill>
                            <a:prstClr val="white"/>
                          </a:solidFill>
                          <a:latin typeface="+mn-lt"/>
                          <a:ea typeface="+mn-ea"/>
                          <a:cs typeface="+mn-cs"/>
                        </a:rPr>
                        <a:t>حملته شبه انسان</a:t>
                      </a:r>
                    </a:p>
                    <a:p>
                      <a:pPr algn="r" rtl="1"/>
                      <a:r>
                        <a:rPr lang="ar-EG" sz="4000" b="0" kern="1200" dirty="0">
                          <a:solidFill>
                            <a:prstClr val="white"/>
                          </a:solidFill>
                          <a:latin typeface="+mn-lt"/>
                          <a:ea typeface="+mn-ea"/>
                          <a:cs typeface="+mn-cs"/>
                        </a:rPr>
                        <a:t>ماريا </a:t>
                      </a:r>
                      <a:r>
                        <a:rPr lang="ar-EG" sz="4000" b="0" kern="1200" dirty="0" err="1">
                          <a:solidFill>
                            <a:prstClr val="white"/>
                          </a:solidFill>
                          <a:latin typeface="+mn-lt"/>
                          <a:ea typeface="+mn-ea"/>
                          <a:cs typeface="+mn-cs"/>
                        </a:rPr>
                        <a:t>تى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بارثينوس</a:t>
                      </a:r>
                      <a:r>
                        <a:rPr lang="ar-EG" sz="4000" b="0" kern="1200" dirty="0">
                          <a:solidFill>
                            <a:prstClr val="white"/>
                          </a:solidFill>
                          <a:latin typeface="+mn-lt"/>
                          <a:ea typeface="+mn-ea"/>
                          <a:cs typeface="+mn-cs"/>
                        </a:rPr>
                        <a:t> </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14. Bienheureuse, Mère de Dieu !</a:t>
                      </a:r>
                    </a:p>
                    <a:p>
                      <a:r>
                        <a:rPr lang="fr-FR" sz="3200" b="1" kern="1200" dirty="0">
                          <a:solidFill>
                            <a:prstClr val="white"/>
                          </a:solidFill>
                          <a:latin typeface="Book Antiqua" pitchFamily="18" charset="0"/>
                          <a:ea typeface="+mn-ea"/>
                          <a:cs typeface="+mn-cs"/>
                        </a:rPr>
                        <a:t>Bienheureuse, Mère du Très-Saint !</a:t>
                      </a:r>
                    </a:p>
                    <a:p>
                      <a:r>
                        <a:rPr lang="fr-FR" sz="3200" b="1" kern="1200" dirty="0">
                          <a:solidFill>
                            <a:prstClr val="white"/>
                          </a:solidFill>
                          <a:latin typeface="Book Antiqua" pitchFamily="18" charset="0"/>
                          <a:ea typeface="+mn-ea"/>
                          <a:cs typeface="+mn-cs"/>
                        </a:rPr>
                        <a:t>Descendance du père David </a:t>
                      </a:r>
                    </a:p>
                    <a:p>
                      <a:r>
                        <a:rPr lang="fr-FR" sz="3200" b="1" kern="1200" dirty="0" err="1">
                          <a:solidFill>
                            <a:prstClr val="white"/>
                          </a:solidFill>
                          <a:latin typeface="CS Avva Shenouda" panose="020B7200000000000000" pitchFamily="34" charset="0"/>
                          <a:ea typeface="+mn-ea"/>
                          <a:cs typeface="+mn-cs"/>
                        </a:rPr>
                        <a:t>Mari`a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par;enoc</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طوباك يا أم المعبود</a:t>
                      </a:r>
                    </a:p>
                    <a:p>
                      <a:pPr algn="r" rtl="1"/>
                      <a:r>
                        <a:rPr lang="ar-EG" sz="4000" b="0" kern="1200" dirty="0">
                          <a:solidFill>
                            <a:prstClr val="white"/>
                          </a:solidFill>
                          <a:latin typeface="+mn-lt"/>
                          <a:ea typeface="+mn-ea"/>
                          <a:cs typeface="+mn-cs"/>
                        </a:rPr>
                        <a:t>طوباك يا أم القدوس</a:t>
                      </a:r>
                    </a:p>
                    <a:p>
                      <a:pPr algn="r" rtl="1"/>
                      <a:r>
                        <a:rPr lang="ar-EG" sz="4000" b="0" kern="1200" dirty="0" err="1">
                          <a:solidFill>
                            <a:prstClr val="white"/>
                          </a:solidFill>
                          <a:latin typeface="+mn-lt"/>
                          <a:ea typeface="+mn-ea"/>
                          <a:cs typeface="+mn-cs"/>
                        </a:rPr>
                        <a:t>يانسل</a:t>
                      </a:r>
                      <a:r>
                        <a:rPr lang="ar-EG" sz="4000" b="0" kern="1200" dirty="0">
                          <a:solidFill>
                            <a:prstClr val="white"/>
                          </a:solidFill>
                          <a:latin typeface="+mn-lt"/>
                          <a:ea typeface="+mn-ea"/>
                          <a:cs typeface="+mn-cs"/>
                        </a:rPr>
                        <a:t> الأب داود</a:t>
                      </a:r>
                    </a:p>
                    <a:p>
                      <a:pPr algn="r" rtl="1"/>
                      <a:r>
                        <a:rPr lang="ar-EG" sz="4000" b="0" kern="1200" dirty="0">
                          <a:solidFill>
                            <a:prstClr val="white"/>
                          </a:solidFill>
                          <a:latin typeface="+mn-lt"/>
                          <a:ea typeface="+mn-ea"/>
                          <a:cs typeface="+mn-cs"/>
                        </a:rPr>
                        <a:t>ماريا </a:t>
                      </a:r>
                      <a:r>
                        <a:rPr lang="ar-EG" sz="4000" b="0" kern="1200" dirty="0" err="1">
                          <a:solidFill>
                            <a:prstClr val="white"/>
                          </a:solidFill>
                          <a:latin typeface="+mn-lt"/>
                          <a:ea typeface="+mn-ea"/>
                          <a:cs typeface="+mn-cs"/>
                        </a:rPr>
                        <a:t>تى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بارثينوس</a:t>
                      </a:r>
                      <a:r>
                        <a:rPr lang="ar-EG" sz="4000" b="0" kern="1200" dirty="0">
                          <a:solidFill>
                            <a:prstClr val="white"/>
                          </a:solidFill>
                          <a:latin typeface="+mn-lt"/>
                          <a:ea typeface="+mn-ea"/>
                          <a:cs typeface="+mn-cs"/>
                        </a:rPr>
                        <a:t> </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606D7B67-97B3-537C-B912-1D553655B0B2}"/>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67ACD647-711C-F23A-10C3-BEE069B34F3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08718383"/>
      </p:ext>
    </p:extLst>
  </p:cSld>
  <p:clrMapOvr>
    <a:masterClrMapping/>
  </p:clrMapOvr>
  <p:transition/>
</p:sld>
</file>

<file path=ppt/slides/slide97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74261515"/>
              </p:ext>
            </p:extLst>
          </p:nvPr>
        </p:nvGraphicFramePr>
        <p:xfrm>
          <a:off x="457200" y="332656"/>
          <a:ext cx="11247156" cy="5868652"/>
        </p:xfrm>
        <a:graphic>
          <a:graphicData uri="http://schemas.openxmlformats.org/drawingml/2006/table">
            <a:tbl>
              <a:tblPr firstRow="1" bandRow="1">
                <a:tableStyleId>{2D5ABB26-0587-4C30-8999-92F81FD0307C}</a:tableStyleId>
              </a:tblPr>
              <a:tblGrid>
                <a:gridCol w="6599571">
                  <a:extLst>
                    <a:ext uri="{9D8B030D-6E8A-4147-A177-3AD203B41FA5}">
                      <a16:colId xmlns:a16="http://schemas.microsoft.com/office/drawing/2014/main" val="20000"/>
                    </a:ext>
                  </a:extLst>
                </a:gridCol>
                <a:gridCol w="4647585">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15. Tu révèles Divinité</a:t>
                      </a:r>
                    </a:p>
                    <a:p>
                      <a:pPr algn="l"/>
                      <a:r>
                        <a:rPr lang="fr-FR" sz="3200" b="1" kern="1200" dirty="0">
                          <a:solidFill>
                            <a:prstClr val="white"/>
                          </a:solidFill>
                          <a:latin typeface="Book Antiqua" pitchFamily="18" charset="0"/>
                          <a:ea typeface="+mn-ea"/>
                          <a:cs typeface="+mn-cs"/>
                        </a:rPr>
                        <a:t>Roi de Gloire </a:t>
                      </a:r>
                      <a:r>
                        <a:rPr lang="fr-FR" sz="3200" b="1" kern="1200" dirty="0">
                          <a:solidFill>
                            <a:prstClr val="white"/>
                          </a:solidFill>
                          <a:latin typeface="CS Avva Shenouda" panose="020B7200000000000000" pitchFamily="34" charset="0"/>
                          <a:ea typeface="+mn-ea"/>
                          <a:cs typeface="+mn-cs"/>
                        </a:rPr>
                        <a:t>Pi`,</a:t>
                      </a:r>
                      <a:r>
                        <a:rPr lang="fr-FR" sz="3200" b="1" kern="1200" dirty="0" err="1">
                          <a:solidFill>
                            <a:prstClr val="white"/>
                          </a:solidFill>
                          <a:latin typeface="CS Avva Shenouda" panose="020B7200000000000000" pitchFamily="34" charset="0"/>
                          <a:ea typeface="+mn-ea"/>
                          <a:cs typeface="+mn-cs"/>
                        </a:rPr>
                        <a:t>rictoc</a:t>
                      </a:r>
                      <a:endParaRPr lang="fr-FR" sz="3200" b="1" kern="1200" dirty="0">
                        <a:solidFill>
                          <a:prstClr val="white"/>
                        </a:solidFill>
                        <a:latin typeface="CS Avva Shenouda" panose="020B7200000000000000" pitchFamily="34" charset="0"/>
                        <a:ea typeface="+mn-ea"/>
                        <a:cs typeface="+mn-cs"/>
                      </a:endParaRPr>
                    </a:p>
                    <a:p>
                      <a:pPr algn="l"/>
                      <a:r>
                        <a:rPr lang="fr-FR" sz="3200" b="1" kern="1200" dirty="0">
                          <a:solidFill>
                            <a:prstClr val="white"/>
                          </a:solidFill>
                          <a:latin typeface="Book Antiqua" pitchFamily="18" charset="0"/>
                          <a:ea typeface="+mn-ea"/>
                          <a:cs typeface="+mn-cs"/>
                        </a:rPr>
                        <a:t>Uni à l’Humanité </a:t>
                      </a:r>
                    </a:p>
                    <a:p>
                      <a:r>
                        <a:rPr lang="fr-FR" sz="3200" b="1" kern="1200" dirty="0" err="1">
                          <a:solidFill>
                            <a:prstClr val="white"/>
                          </a:solidFill>
                          <a:latin typeface="CS Avva Shenouda" panose="020B7200000000000000" pitchFamily="34" charset="0"/>
                          <a:ea typeface="+mn-ea"/>
                          <a:cs typeface="+mn-cs"/>
                        </a:rPr>
                        <a:t>Mari`a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par;enoc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ظهر منك اللاهوت</a:t>
                      </a:r>
                    </a:p>
                    <a:p>
                      <a:pPr algn="r" rtl="1"/>
                      <a:r>
                        <a:rPr lang="ar-EG" sz="4000" b="0" kern="1200" dirty="0">
                          <a:solidFill>
                            <a:prstClr val="white"/>
                          </a:solidFill>
                          <a:latin typeface="+mn-lt"/>
                          <a:ea typeface="+mn-ea"/>
                          <a:cs typeface="+mn-cs"/>
                        </a:rPr>
                        <a:t>ملك المجد </a:t>
                      </a:r>
                      <a:r>
                        <a:rPr lang="ar-EG" sz="4000" b="0" kern="1200" dirty="0" err="1">
                          <a:solidFill>
                            <a:prstClr val="white"/>
                          </a:solidFill>
                          <a:latin typeface="+mn-lt"/>
                          <a:ea typeface="+mn-ea"/>
                          <a:cs typeface="+mn-cs"/>
                        </a:rPr>
                        <a:t>بى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اخريستوس</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متحدا بالناسوت</a:t>
                      </a:r>
                    </a:p>
                    <a:p>
                      <a:pPr algn="r" rtl="1"/>
                      <a:r>
                        <a:rPr lang="ar-EG" sz="4000" b="0" kern="1200" dirty="0">
                          <a:solidFill>
                            <a:prstClr val="white"/>
                          </a:solidFill>
                          <a:latin typeface="+mn-lt"/>
                          <a:ea typeface="+mn-ea"/>
                          <a:cs typeface="+mn-cs"/>
                        </a:rPr>
                        <a:t>ماريا </a:t>
                      </a:r>
                      <a:r>
                        <a:rPr lang="ar-EG" sz="4000" b="0" kern="1200" dirty="0" err="1">
                          <a:solidFill>
                            <a:prstClr val="white"/>
                          </a:solidFill>
                          <a:latin typeface="+mn-lt"/>
                          <a:ea typeface="+mn-ea"/>
                          <a:cs typeface="+mn-cs"/>
                        </a:rPr>
                        <a:t>تى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بارثينوس</a:t>
                      </a:r>
                      <a:r>
                        <a:rPr lang="ar-EG" sz="4000" b="0" kern="1200" dirty="0">
                          <a:solidFill>
                            <a:prstClr val="white"/>
                          </a:solidFill>
                          <a:latin typeface="+mn-lt"/>
                          <a:ea typeface="+mn-ea"/>
                          <a:cs typeface="+mn-cs"/>
                        </a:rPr>
                        <a:t> </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16. Et en toi nous espérons</a:t>
                      </a:r>
                    </a:p>
                    <a:p>
                      <a:r>
                        <a:rPr lang="fr-FR" sz="3200" b="1" kern="1200" dirty="0">
                          <a:solidFill>
                            <a:prstClr val="white"/>
                          </a:solidFill>
                          <a:latin typeface="Book Antiqua" pitchFamily="18" charset="0"/>
                          <a:ea typeface="+mn-ea"/>
                          <a:cs typeface="+mn-cs"/>
                        </a:rPr>
                        <a:t>T’implorons, Mère de Jésus</a:t>
                      </a:r>
                    </a:p>
                    <a:p>
                      <a:r>
                        <a:rPr lang="fr-FR" sz="3200" b="1" kern="1200" dirty="0">
                          <a:solidFill>
                            <a:prstClr val="white"/>
                          </a:solidFill>
                          <a:latin typeface="Book Antiqua" pitchFamily="18" charset="0"/>
                          <a:ea typeface="+mn-ea"/>
                          <a:cs typeface="+mn-cs"/>
                        </a:rPr>
                        <a:t>Oh ! ne nous délaisse pas </a:t>
                      </a:r>
                    </a:p>
                    <a:p>
                      <a:r>
                        <a:rPr lang="fr-FR" sz="3200" b="1" kern="1200" dirty="0" err="1">
                          <a:solidFill>
                            <a:prstClr val="white"/>
                          </a:solidFill>
                          <a:latin typeface="CS Avva Shenouda" panose="020B7200000000000000" pitchFamily="34" charset="0"/>
                          <a:ea typeface="+mn-ea"/>
                          <a:cs typeface="+mn-cs"/>
                        </a:rPr>
                        <a:t>Mari`a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par;enoc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عليك توكلنا</a:t>
                      </a:r>
                    </a:p>
                    <a:p>
                      <a:pPr algn="r" rtl="1"/>
                      <a:r>
                        <a:rPr lang="ar-EG" sz="4000" b="0" kern="1200" dirty="0">
                          <a:solidFill>
                            <a:prstClr val="white"/>
                          </a:solidFill>
                          <a:latin typeface="+mn-lt"/>
                          <a:ea typeface="+mn-ea"/>
                          <a:cs typeface="+mn-cs"/>
                        </a:rPr>
                        <a:t>ونسألك يا أم ايسوس</a:t>
                      </a:r>
                    </a:p>
                    <a:p>
                      <a:pPr algn="r" rtl="1"/>
                      <a:r>
                        <a:rPr lang="ar-EG" sz="4000" b="0" kern="1200" dirty="0">
                          <a:solidFill>
                            <a:prstClr val="white"/>
                          </a:solidFill>
                          <a:latin typeface="+mn-lt"/>
                          <a:ea typeface="+mn-ea"/>
                          <a:cs typeface="+mn-cs"/>
                        </a:rPr>
                        <a:t>لا تتخلى عنا</a:t>
                      </a:r>
                    </a:p>
                    <a:p>
                      <a:pPr algn="r" rtl="1"/>
                      <a:r>
                        <a:rPr lang="ar-EG" sz="4000" b="0" kern="1200" dirty="0">
                          <a:solidFill>
                            <a:prstClr val="white"/>
                          </a:solidFill>
                          <a:latin typeface="+mn-lt"/>
                          <a:ea typeface="+mn-ea"/>
                          <a:cs typeface="+mn-cs"/>
                        </a:rPr>
                        <a:t>ماريا </a:t>
                      </a:r>
                      <a:r>
                        <a:rPr lang="ar-EG" sz="4000" b="0" kern="1200" dirty="0" err="1">
                          <a:solidFill>
                            <a:prstClr val="white"/>
                          </a:solidFill>
                          <a:latin typeface="+mn-lt"/>
                          <a:ea typeface="+mn-ea"/>
                          <a:cs typeface="+mn-cs"/>
                        </a:rPr>
                        <a:t>تى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بارثينوس</a:t>
                      </a:r>
                      <a:r>
                        <a:rPr lang="ar-EG" sz="4000" b="0" kern="1200" dirty="0">
                          <a:solidFill>
                            <a:prstClr val="white"/>
                          </a:solidFill>
                          <a:latin typeface="+mn-lt"/>
                          <a:ea typeface="+mn-ea"/>
                          <a:cs typeface="+mn-cs"/>
                        </a:rPr>
                        <a:t> </a:t>
                      </a:r>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653AE7DB-A04C-0CED-0EA8-AD285B1F295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D0D62DA8-EC84-30DE-98C0-9CD1141246C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80046899"/>
      </p:ext>
    </p:extLst>
  </p:cSld>
  <p:clrMapOvr>
    <a:masterClrMapping/>
  </p:clrMapOvr>
  <p:transition/>
</p:sld>
</file>

<file path=ppt/slides/slide97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690882146"/>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878426">
                  <a:extLst>
                    <a:ext uri="{9D8B030D-6E8A-4147-A177-3AD203B41FA5}">
                      <a16:colId xmlns:a16="http://schemas.microsoft.com/office/drawing/2014/main" val="20000"/>
                    </a:ext>
                  </a:extLst>
                </a:gridCol>
                <a:gridCol w="4368730">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17. Ta louange est plus précieuse</a:t>
                      </a:r>
                    </a:p>
                    <a:p>
                      <a:pPr algn="l"/>
                      <a:r>
                        <a:rPr lang="fr-FR" sz="3200" b="1" kern="1200" dirty="0">
                          <a:solidFill>
                            <a:prstClr val="white"/>
                          </a:solidFill>
                          <a:latin typeface="Book Antiqua" pitchFamily="18" charset="0"/>
                          <a:ea typeface="+mn-ea"/>
                          <a:cs typeface="+mn-cs"/>
                        </a:rPr>
                        <a:t>Par dessus tout </a:t>
                      </a:r>
                      <a:r>
                        <a:rPr lang="fr-FR" sz="3200" b="1" kern="1200" dirty="0" err="1">
                          <a:solidFill>
                            <a:prstClr val="white"/>
                          </a:solidFill>
                          <a:latin typeface="CS Avva Shenouda" panose="020B7200000000000000" pitchFamily="34" charset="0"/>
                          <a:ea typeface="+mn-ea"/>
                          <a:cs typeface="+mn-cs"/>
                        </a:rPr>
                        <a:t>pikocmoc</a:t>
                      </a:r>
                      <a:endParaRPr lang="fr-FR" sz="3200" b="1" kern="1200" dirty="0">
                        <a:solidFill>
                          <a:prstClr val="white"/>
                        </a:solidFill>
                        <a:latin typeface="CS Avva Shenouda" panose="020B7200000000000000" pitchFamily="34" charset="0"/>
                        <a:ea typeface="+mn-ea"/>
                        <a:cs typeface="+mn-cs"/>
                      </a:endParaRPr>
                    </a:p>
                    <a:p>
                      <a:pPr algn="l"/>
                      <a:r>
                        <a:rPr lang="fr-FR" sz="3200" b="1" kern="1200" dirty="0">
                          <a:solidFill>
                            <a:prstClr val="white"/>
                          </a:solidFill>
                          <a:latin typeface="Book Antiqua" pitchFamily="18" charset="0"/>
                          <a:ea typeface="+mn-ea"/>
                          <a:cs typeface="+mn-cs"/>
                        </a:rPr>
                        <a:t>Ton honneur s’est élevé </a:t>
                      </a:r>
                    </a:p>
                    <a:p>
                      <a:r>
                        <a:rPr lang="fr-FR" sz="3200" b="1" kern="1200" dirty="0" err="1">
                          <a:solidFill>
                            <a:prstClr val="white"/>
                          </a:solidFill>
                          <a:latin typeface="CS Avva Shenouda" panose="020B7200000000000000" pitchFamily="34" charset="0"/>
                          <a:ea typeface="+mn-ea"/>
                          <a:cs typeface="+mn-cs"/>
                        </a:rPr>
                        <a:t>Mari`a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par;enoc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غلى مدحك وحلي</a:t>
                      </a:r>
                    </a:p>
                    <a:p>
                      <a:pPr algn="r" rtl="1"/>
                      <a:r>
                        <a:rPr lang="ar-EG" sz="4000" b="0" kern="1200" dirty="0">
                          <a:solidFill>
                            <a:prstClr val="white"/>
                          </a:solidFill>
                          <a:latin typeface="+mn-lt"/>
                          <a:ea typeface="+mn-ea"/>
                          <a:cs typeface="+mn-cs"/>
                        </a:rPr>
                        <a:t>عن سائر بي </a:t>
                      </a:r>
                      <a:r>
                        <a:rPr lang="ar-EG" sz="4000" b="0" kern="1200" dirty="0" err="1">
                          <a:solidFill>
                            <a:prstClr val="white"/>
                          </a:solidFill>
                          <a:latin typeface="+mn-lt"/>
                          <a:ea typeface="+mn-ea"/>
                          <a:cs typeface="+mn-cs"/>
                        </a:rPr>
                        <a:t>كسموس</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وقدرك زاد وعلي</a:t>
                      </a:r>
                    </a:p>
                    <a:p>
                      <a:pPr algn="r" rtl="1"/>
                      <a:r>
                        <a:rPr lang="ar-EG" sz="4000" b="0" kern="1200" dirty="0">
                          <a:solidFill>
                            <a:prstClr val="white"/>
                          </a:solidFill>
                          <a:latin typeface="+mn-lt"/>
                          <a:ea typeface="+mn-ea"/>
                          <a:cs typeface="+mn-cs"/>
                        </a:rPr>
                        <a:t>ماريا </a:t>
                      </a:r>
                      <a:r>
                        <a:rPr lang="ar-EG" sz="4000" b="0" kern="1200" dirty="0" err="1">
                          <a:solidFill>
                            <a:prstClr val="white"/>
                          </a:solidFill>
                          <a:latin typeface="+mn-lt"/>
                          <a:ea typeface="+mn-ea"/>
                          <a:cs typeface="+mn-cs"/>
                        </a:rPr>
                        <a:t>تى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بارثينوس</a:t>
                      </a:r>
                      <a:r>
                        <a:rPr lang="ar-EG" sz="4000" b="0" kern="1200" dirty="0">
                          <a:solidFill>
                            <a:prstClr val="white"/>
                          </a:solidFill>
                          <a:latin typeface="+mn-lt"/>
                          <a:ea typeface="+mn-ea"/>
                          <a:cs typeface="+mn-cs"/>
                        </a:rPr>
                        <a:t> </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18. Tu dépasses les justes pères</a:t>
                      </a:r>
                    </a:p>
                    <a:p>
                      <a:r>
                        <a:rPr lang="fr-FR" sz="3200" b="1" kern="1200" dirty="0">
                          <a:solidFill>
                            <a:prstClr val="white"/>
                          </a:solidFill>
                          <a:latin typeface="CS Avva Shenouda" panose="020B7200000000000000" pitchFamily="34" charset="0"/>
                          <a:ea typeface="+mn-ea"/>
                          <a:cs typeface="+mn-cs"/>
                        </a:rPr>
                        <a:t>Ni`;</a:t>
                      </a:r>
                      <a:r>
                        <a:rPr lang="fr-FR" sz="3200" b="1" kern="1200" dirty="0" err="1">
                          <a:solidFill>
                            <a:prstClr val="white"/>
                          </a:solidFill>
                          <a:latin typeface="CS Avva Shenouda" panose="020B7200000000000000" pitchFamily="34" charset="0"/>
                          <a:ea typeface="+mn-ea"/>
                          <a:cs typeface="+mn-cs"/>
                        </a:rPr>
                        <a:t>my</a:t>
                      </a:r>
                      <a:r>
                        <a:rPr lang="fr-FR" sz="3200" b="1" kern="1200" dirty="0">
                          <a:solidFill>
                            <a:prstClr val="white"/>
                          </a:solidFill>
                          <a:latin typeface="CS Avva Shenouda" panose="020B7200000000000000" pitchFamily="34" charset="0"/>
                          <a:ea typeface="+mn-ea"/>
                          <a:cs typeface="+mn-cs"/>
                        </a:rPr>
                        <a:t> nem </a:t>
                      </a:r>
                      <a:r>
                        <a:rPr lang="fr-FR" sz="3200" b="1" kern="1200" dirty="0" err="1">
                          <a:solidFill>
                            <a:prstClr val="white"/>
                          </a:solidFill>
                          <a:latin typeface="CS Avva Shenouda" panose="020B7200000000000000" pitchFamily="34" charset="0"/>
                          <a:ea typeface="+mn-ea"/>
                          <a:cs typeface="+mn-cs"/>
                        </a:rPr>
                        <a:t>nidikeoc</a:t>
                      </a:r>
                      <a:endParaRPr lang="fr-FR" sz="3200" b="1" kern="1200" dirty="0">
                        <a:solidFill>
                          <a:prstClr val="white"/>
                        </a:solidFill>
                        <a:latin typeface="CS Avva Shenouda" panose="020B7200000000000000" pitchFamily="34" charset="0"/>
                        <a:ea typeface="+mn-ea"/>
                        <a:cs typeface="+mn-cs"/>
                      </a:endParaRPr>
                    </a:p>
                    <a:p>
                      <a:r>
                        <a:rPr lang="fr-FR" sz="3200" b="1" kern="1200" dirty="0">
                          <a:solidFill>
                            <a:prstClr val="white"/>
                          </a:solidFill>
                          <a:latin typeface="Book Antiqua" pitchFamily="18" charset="0"/>
                          <a:ea typeface="+mn-ea"/>
                          <a:cs typeface="+mn-cs"/>
                        </a:rPr>
                        <a:t>Et dépasses toute mesure</a:t>
                      </a:r>
                    </a:p>
                    <a:p>
                      <a:r>
                        <a:rPr lang="fr-FR" sz="3200" b="1" kern="1200" dirty="0" err="1">
                          <a:solidFill>
                            <a:prstClr val="white"/>
                          </a:solidFill>
                          <a:latin typeface="CS Avva Shenouda" panose="020B7200000000000000" pitchFamily="34" charset="0"/>
                          <a:ea typeface="+mn-ea"/>
                          <a:cs typeface="+mn-cs"/>
                        </a:rPr>
                        <a:t>Mari`a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par;enoc</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فقت الآباء والأبرار</a:t>
                      </a:r>
                    </a:p>
                    <a:p>
                      <a:pPr algn="r" rtl="1"/>
                      <a:r>
                        <a:rPr lang="ar-EG" sz="4000" b="0" kern="1200" dirty="0" err="1">
                          <a:solidFill>
                            <a:prstClr val="white"/>
                          </a:solidFill>
                          <a:latin typeface="+mn-lt"/>
                          <a:ea typeface="+mn-ea"/>
                          <a:cs typeface="+mn-cs"/>
                        </a:rPr>
                        <a:t>ني</a:t>
                      </a:r>
                      <a:r>
                        <a:rPr lang="ar-EG" sz="4000" b="0" kern="1200" dirty="0">
                          <a:solidFill>
                            <a:prstClr val="white"/>
                          </a:solidFill>
                          <a:latin typeface="+mn-lt"/>
                          <a:ea typeface="+mn-ea"/>
                          <a:cs typeface="+mn-cs"/>
                        </a:rPr>
                        <a:t> إثمي نيم </a:t>
                      </a:r>
                      <a:r>
                        <a:rPr lang="ar-EG" sz="4000" b="0" kern="1200" dirty="0" err="1">
                          <a:solidFill>
                            <a:prstClr val="white"/>
                          </a:solidFill>
                          <a:latin typeface="+mn-lt"/>
                          <a:ea typeface="+mn-ea"/>
                          <a:cs typeface="+mn-cs"/>
                        </a:rPr>
                        <a:t>ني</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ذيكيئوس</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وعليت فوق المقدار</a:t>
                      </a:r>
                    </a:p>
                    <a:p>
                      <a:pPr algn="r" rtl="1"/>
                      <a:r>
                        <a:rPr lang="ar-EG" sz="4000" b="0" kern="1200" dirty="0">
                          <a:solidFill>
                            <a:prstClr val="white"/>
                          </a:solidFill>
                          <a:latin typeface="+mn-lt"/>
                          <a:ea typeface="+mn-ea"/>
                          <a:cs typeface="+mn-cs"/>
                        </a:rPr>
                        <a:t>ماريا </a:t>
                      </a:r>
                      <a:r>
                        <a:rPr lang="ar-EG" sz="4000" b="0" kern="1200" dirty="0" err="1">
                          <a:solidFill>
                            <a:prstClr val="white"/>
                          </a:solidFill>
                          <a:latin typeface="+mn-lt"/>
                          <a:ea typeface="+mn-ea"/>
                          <a:cs typeface="+mn-cs"/>
                        </a:rPr>
                        <a:t>تى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بارثينوس</a:t>
                      </a:r>
                      <a:r>
                        <a:rPr lang="ar-EG" sz="4000" b="0" kern="1200" dirty="0">
                          <a:solidFill>
                            <a:prstClr val="white"/>
                          </a:solidFill>
                          <a:latin typeface="+mn-lt"/>
                          <a:ea typeface="+mn-ea"/>
                          <a:cs typeface="+mn-cs"/>
                        </a:rPr>
                        <a:t> </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D478F5C3-67C3-6140-986E-DA785EC7674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663A0A27-53A7-B75F-05C2-5DCCE708EF12}"/>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25615406"/>
      </p:ext>
    </p:extLst>
  </p:cSld>
  <p:clrMapOvr>
    <a:masterClrMapping/>
  </p:clrMapOvr>
  <p:transition/>
</p:sld>
</file>

<file path=ppt/slides/slide9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32292" cy="3046988"/>
          </a:xfrm>
          <a:prstGeom prst="rect">
            <a:avLst/>
          </a:prstGeom>
        </p:spPr>
        <p:txBody>
          <a:bodyPr wrap="square">
            <a:spAutoFit/>
          </a:bodyPr>
          <a:lstStyle/>
          <a:p>
            <a:pPr algn="just" rtl="1"/>
            <a:r>
              <a:rPr lang="ar-EG" sz="4800" dirty="0">
                <a:solidFill>
                  <a:prstClr val="white"/>
                </a:solidFill>
              </a:rPr>
              <a:t>حقا مثل الحصن </a:t>
            </a:r>
            <a:endParaRPr lang="fr-FR" sz="4800" dirty="0">
              <a:solidFill>
                <a:prstClr val="white"/>
              </a:solidFill>
            </a:endParaRPr>
          </a:p>
          <a:p>
            <a:pPr algn="just" rtl="1"/>
            <a:r>
              <a:rPr lang="ar-EG" sz="4800" dirty="0">
                <a:solidFill>
                  <a:prstClr val="white"/>
                </a:solidFill>
              </a:rPr>
              <a:t>الثابت وفرعون </a:t>
            </a:r>
            <a:endParaRPr lang="fr-FR" sz="4800" dirty="0">
              <a:solidFill>
                <a:prstClr val="white"/>
              </a:solidFill>
            </a:endParaRPr>
          </a:p>
          <a:p>
            <a:pPr algn="just" rtl="1"/>
            <a:r>
              <a:rPr lang="ar-EG" sz="4800" dirty="0">
                <a:solidFill>
                  <a:prstClr val="white"/>
                </a:solidFill>
              </a:rPr>
              <a:t>بخوف مع </a:t>
            </a:r>
            <a:endParaRPr lang="fr-FR" sz="4800" dirty="0">
              <a:solidFill>
                <a:prstClr val="white"/>
              </a:solidFill>
            </a:endParaRPr>
          </a:p>
          <a:p>
            <a:pPr algn="just" rtl="1"/>
            <a:r>
              <a:rPr lang="ar-EG" sz="4800" dirty="0">
                <a:solidFill>
                  <a:prstClr val="white"/>
                </a:solidFill>
              </a:rPr>
              <a:t>قوات مركباته</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fr-FR" sz="4000" dirty="0">
                <a:solidFill>
                  <a:prstClr val="white"/>
                </a:solidFill>
                <a:latin typeface="CS Avva Shenouda" pitchFamily="34" charset="0"/>
              </a:rPr>
              <a:t>¿ </a:t>
            </a:r>
            <a:r>
              <a:rPr lang="fr-FR" sz="4000" dirty="0" err="1">
                <a:solidFill>
                  <a:prstClr val="white"/>
                </a:solidFill>
                <a:latin typeface="CS Avva Shenouda" pitchFamily="34" charset="0"/>
              </a:rPr>
              <a:t>Dikeoc</a:t>
            </a:r>
            <a:r>
              <a:rPr lang="fr-FR" sz="4000" dirty="0">
                <a:solidFill>
                  <a:prstClr val="white"/>
                </a:solidFill>
                <a:latin typeface="CS Avva Shenouda" pitchFamily="34" charset="0"/>
              </a:rPr>
              <a:t> `m`</a:t>
            </a:r>
            <a:r>
              <a:rPr lang="fr-FR" sz="4000" dirty="0" err="1">
                <a:solidFill>
                  <a:prstClr val="white"/>
                </a:solidFill>
                <a:latin typeface="CS Avva Shenouda" pitchFamily="34" charset="0"/>
              </a:rPr>
              <a:t>vry</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noucobt</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eftajryout</a:t>
            </a:r>
            <a:r>
              <a:rPr lang="fr-FR" sz="4000" dirty="0">
                <a:solidFill>
                  <a:prstClr val="white"/>
                </a:solidFill>
                <a:latin typeface="CS Avva Shenouda" pitchFamily="34" charset="0"/>
              </a:rPr>
              <a:t> @ </a:t>
            </a:r>
            <a:r>
              <a:rPr lang="fr-FR" sz="4000" dirty="0" err="1">
                <a:solidFill>
                  <a:prstClr val="white"/>
                </a:solidFill>
                <a:latin typeface="CS Avva Shenouda" pitchFamily="34" charset="0"/>
              </a:rPr>
              <a:t>Vara`w</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qen</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ouho</a:t>
            </a:r>
            <a:r>
              <a:rPr lang="fr-FR" sz="4000" dirty="0">
                <a:solidFill>
                  <a:prstClr val="white"/>
                </a:solidFill>
                <a:latin typeface="CS Avva Shenouda" pitchFamily="34" charset="0"/>
              </a:rPr>
              <a:t>] @ nem </a:t>
            </a:r>
            <a:r>
              <a:rPr lang="fr-FR" sz="4000" dirty="0" err="1">
                <a:solidFill>
                  <a:prstClr val="white"/>
                </a:solidFill>
                <a:latin typeface="CS Avva Shenouda" pitchFamily="34" charset="0"/>
              </a:rPr>
              <a:t>nefjom</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ettalyout</a:t>
            </a:r>
            <a:r>
              <a:rPr lang="fr-FR" sz="4000" dirty="0">
                <a:solidFill>
                  <a:prstClr val="white"/>
                </a:solidFill>
                <a:latin typeface="CS Avva Shenouda" pitchFamily="34" charset="0"/>
              </a:rPr>
              <a:t> </a:t>
            </a:r>
          </a:p>
        </p:txBody>
      </p:sp>
      <p:sp>
        <p:nvSpPr>
          <p:cNvPr id="7" name="Rectangle 6"/>
          <p:cNvSpPr/>
          <p:nvPr/>
        </p:nvSpPr>
        <p:spPr>
          <a:xfrm>
            <a:off x="1991544" y="3959188"/>
            <a:ext cx="7920880" cy="2308324"/>
          </a:xfrm>
          <a:prstGeom prst="rect">
            <a:avLst/>
          </a:prstGeom>
        </p:spPr>
        <p:txBody>
          <a:bodyPr wrap="square">
            <a:spAutoFit/>
          </a:bodyPr>
          <a:lstStyle/>
          <a:p>
            <a:pPr algn="ctr"/>
            <a:r>
              <a:rPr lang="fr-FR" sz="3600" b="1" dirty="0">
                <a:solidFill>
                  <a:prstClr val="white"/>
                </a:solidFill>
                <a:latin typeface="Book Antiqua" pitchFamily="18" charset="0"/>
              </a:rPr>
              <a:t>Vraiment comme un rempart </a:t>
            </a:r>
          </a:p>
          <a:p>
            <a:pPr algn="ctr"/>
            <a:r>
              <a:rPr lang="fr-FR" sz="3600" b="1" dirty="0">
                <a:solidFill>
                  <a:prstClr val="white"/>
                </a:solidFill>
                <a:latin typeface="Book Antiqua" pitchFamily="18" charset="0"/>
              </a:rPr>
              <a:t>affermi, et Pharaon </a:t>
            </a:r>
          </a:p>
          <a:p>
            <a:pPr algn="ctr"/>
            <a:r>
              <a:rPr lang="fr-FR" sz="3600" b="1" dirty="0">
                <a:solidFill>
                  <a:prstClr val="white"/>
                </a:solidFill>
                <a:latin typeface="Book Antiqua" pitchFamily="18" charset="0"/>
              </a:rPr>
              <a:t>avec ses cavaliers </a:t>
            </a:r>
          </a:p>
          <a:p>
            <a:pPr algn="ctr"/>
            <a:r>
              <a:rPr lang="fr-FR" sz="3600" b="1" dirty="0">
                <a:solidFill>
                  <a:prstClr val="white"/>
                </a:solidFill>
                <a:latin typeface="Book Antiqua" pitchFamily="18" charset="0"/>
              </a:rPr>
              <a:t>étaient dans la peur.</a:t>
            </a:r>
          </a:p>
        </p:txBody>
      </p:sp>
      <p:sp>
        <p:nvSpPr>
          <p:cNvPr id="4" name="ZoneTexte 3">
            <a:extLst>
              <a:ext uri="{FF2B5EF4-FFF2-40B4-BE49-F238E27FC236}">
                <a16:creationId xmlns:a16="http://schemas.microsoft.com/office/drawing/2014/main" id="{477B8116-4656-27FA-CA69-C01590CFC6C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8FF23C93-1B7C-FC0A-9222-F031125F9A5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90224177"/>
      </p:ext>
    </p:extLst>
  </p:cSld>
  <p:clrMapOvr>
    <a:masterClrMapping/>
  </p:clrMapOvr>
  <p:transition/>
</p:sld>
</file>

<file path=ppt/slides/slide98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973709695"/>
              </p:ext>
            </p:extLst>
          </p:nvPr>
        </p:nvGraphicFramePr>
        <p:xfrm>
          <a:off x="457200" y="332656"/>
          <a:ext cx="11247156" cy="5915206"/>
        </p:xfrm>
        <a:graphic>
          <a:graphicData uri="http://schemas.openxmlformats.org/drawingml/2006/table">
            <a:tbl>
              <a:tblPr firstRow="1" bandRow="1">
                <a:tableStyleId>{2D5ABB26-0587-4C30-8999-92F81FD0307C}</a:tableStyleId>
              </a:tblPr>
              <a:tblGrid>
                <a:gridCol w="7157281">
                  <a:extLst>
                    <a:ext uri="{9D8B030D-6E8A-4147-A177-3AD203B41FA5}">
                      <a16:colId xmlns:a16="http://schemas.microsoft.com/office/drawing/2014/main" val="20000"/>
                    </a:ext>
                  </a:extLst>
                </a:gridCol>
                <a:gridCol w="4089875">
                  <a:extLst>
                    <a:ext uri="{9D8B030D-6E8A-4147-A177-3AD203B41FA5}">
                      <a16:colId xmlns:a16="http://schemas.microsoft.com/office/drawing/2014/main" val="20001"/>
                    </a:ext>
                  </a:extLst>
                </a:gridCol>
              </a:tblGrid>
              <a:tr h="3063778">
                <a:tc>
                  <a:txBody>
                    <a:bodyPr/>
                    <a:lstStyle/>
                    <a:p>
                      <a:pPr algn="l"/>
                      <a:r>
                        <a:rPr lang="fr-FR" sz="3200" b="1" kern="1200" dirty="0">
                          <a:solidFill>
                            <a:prstClr val="white"/>
                          </a:solidFill>
                          <a:latin typeface="Book Antiqua" pitchFamily="18" charset="0"/>
                          <a:ea typeface="+mn-ea"/>
                          <a:cs typeface="+mn-cs"/>
                        </a:rPr>
                        <a:t>19. Eternel et adoré</a:t>
                      </a:r>
                    </a:p>
                    <a:p>
                      <a:pPr algn="l"/>
                      <a:r>
                        <a:rPr lang="fr-FR" sz="3200" b="1" kern="1200" dirty="0">
                          <a:solidFill>
                            <a:prstClr val="white"/>
                          </a:solidFill>
                          <a:latin typeface="Book Antiqua" pitchFamily="18" charset="0"/>
                          <a:ea typeface="+mn-ea"/>
                          <a:cs typeface="+mn-cs"/>
                        </a:rPr>
                        <a:t>C’est l’Unique et le Très-Saint</a:t>
                      </a:r>
                    </a:p>
                    <a:p>
                      <a:pPr algn="l"/>
                      <a:r>
                        <a:rPr lang="fr-FR" sz="3200" b="1" kern="1200" dirty="0">
                          <a:solidFill>
                            <a:prstClr val="white"/>
                          </a:solidFill>
                          <a:latin typeface="Book Antiqua" pitchFamily="18" charset="0"/>
                          <a:ea typeface="+mn-ea"/>
                          <a:cs typeface="+mn-cs"/>
                        </a:rPr>
                        <a:t>Il choisit fille de David</a:t>
                      </a:r>
                    </a:p>
                    <a:p>
                      <a:r>
                        <a:rPr lang="fr-FR" sz="3200" b="1" kern="1200" dirty="0" err="1">
                          <a:solidFill>
                            <a:prstClr val="white"/>
                          </a:solidFill>
                          <a:latin typeface="CS Avva Shenouda" panose="020B7200000000000000" pitchFamily="34" charset="0"/>
                          <a:ea typeface="+mn-ea"/>
                          <a:cs typeface="+mn-cs"/>
                        </a:rPr>
                        <a:t>Mari`a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par;enoc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قديم أزلي معبود</a:t>
                      </a:r>
                    </a:p>
                    <a:p>
                      <a:pPr algn="r" rtl="1"/>
                      <a:r>
                        <a:rPr lang="ar-EG" sz="4000" b="0" kern="1200" dirty="0">
                          <a:solidFill>
                            <a:prstClr val="white"/>
                          </a:solidFill>
                          <a:latin typeface="+mn-lt"/>
                          <a:ea typeface="+mn-ea"/>
                          <a:cs typeface="+mn-cs"/>
                        </a:rPr>
                        <a:t>واحد بالذات قدوس</a:t>
                      </a:r>
                    </a:p>
                    <a:p>
                      <a:pPr algn="r" rtl="1"/>
                      <a:r>
                        <a:rPr lang="ar-EG" sz="4000" b="0" kern="1200" dirty="0">
                          <a:solidFill>
                            <a:prstClr val="white"/>
                          </a:solidFill>
                          <a:latin typeface="+mn-lt"/>
                          <a:ea typeface="+mn-ea"/>
                          <a:cs typeface="+mn-cs"/>
                        </a:rPr>
                        <a:t>اختار ابنة داود</a:t>
                      </a:r>
                    </a:p>
                    <a:p>
                      <a:pPr algn="r" rtl="1"/>
                      <a:r>
                        <a:rPr lang="ar-EG" sz="4000" b="0" kern="1200" dirty="0">
                          <a:solidFill>
                            <a:prstClr val="white"/>
                          </a:solidFill>
                          <a:latin typeface="+mn-lt"/>
                          <a:ea typeface="+mn-ea"/>
                          <a:cs typeface="+mn-cs"/>
                        </a:rPr>
                        <a:t>ماريا </a:t>
                      </a:r>
                      <a:r>
                        <a:rPr lang="ar-EG" sz="4000" b="0" kern="1200" dirty="0" err="1">
                          <a:solidFill>
                            <a:prstClr val="white"/>
                          </a:solidFill>
                          <a:latin typeface="+mn-lt"/>
                          <a:ea typeface="+mn-ea"/>
                          <a:cs typeface="+mn-cs"/>
                        </a:rPr>
                        <a:t>تى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بارثينوس</a:t>
                      </a:r>
                      <a:endParaRPr lang="ar-EG" sz="4000" b="0" kern="1200" dirty="0">
                        <a:solidFill>
                          <a:prstClr val="white"/>
                        </a:solidFill>
                        <a:latin typeface="+mn-lt"/>
                        <a:ea typeface="+mn-ea"/>
                        <a:cs typeface="+mn-cs"/>
                      </a:endParaRPr>
                    </a:p>
                    <a:p>
                      <a:pPr algn="r" rtl="1"/>
                      <a:endParaRPr lang="ar-EG" sz="40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775766">
                <a:tc>
                  <a:txBody>
                    <a:bodyPr/>
                    <a:lstStyle/>
                    <a:p>
                      <a:r>
                        <a:rPr lang="fr-FR" sz="3200" b="1" kern="1200" dirty="0">
                          <a:solidFill>
                            <a:prstClr val="white"/>
                          </a:solidFill>
                          <a:latin typeface="Book Antiqua" pitchFamily="18" charset="0"/>
                          <a:ea typeface="+mn-ea"/>
                          <a:cs typeface="+mn-cs"/>
                        </a:rPr>
                        <a:t>20. Sois pour moi, ô mère d’</a:t>
                      </a:r>
                      <a:r>
                        <a:rPr lang="fr-FR" sz="3200" b="1" kern="1200" dirty="0" err="1">
                          <a:solidFill>
                            <a:prstClr val="white"/>
                          </a:solidFill>
                          <a:latin typeface="CS Avva Shenouda" panose="020B7200000000000000" pitchFamily="34" charset="0"/>
                          <a:ea typeface="+mn-ea"/>
                          <a:cs typeface="+mn-cs"/>
                        </a:rPr>
                        <a:t>Iycouc</a:t>
                      </a:r>
                      <a:endParaRPr lang="fr-FR" sz="3200" b="1" kern="1200" dirty="0">
                        <a:solidFill>
                          <a:prstClr val="white"/>
                        </a:solidFill>
                        <a:latin typeface="CS Avva Shenouda" panose="020B7200000000000000" pitchFamily="34" charset="0"/>
                        <a:ea typeface="+mn-ea"/>
                        <a:cs typeface="+mn-cs"/>
                      </a:endParaRPr>
                    </a:p>
                    <a:p>
                      <a:r>
                        <a:rPr lang="fr-FR" sz="3200" b="1" kern="1200" dirty="0">
                          <a:solidFill>
                            <a:prstClr val="white"/>
                          </a:solidFill>
                          <a:latin typeface="Book Antiqua" pitchFamily="18" charset="0"/>
                          <a:ea typeface="+mn-ea"/>
                          <a:cs typeface="+mn-cs"/>
                        </a:rPr>
                        <a:t>Et aussi pour </a:t>
                      </a:r>
                      <a:r>
                        <a:rPr lang="fr-FR" sz="3200" b="1" kern="1200" dirty="0" err="1">
                          <a:solidFill>
                            <a:prstClr val="white"/>
                          </a:solidFill>
                          <a:latin typeface="CS Avva Shenouda" panose="020B7200000000000000" pitchFamily="34" charset="0"/>
                          <a:ea typeface="+mn-ea"/>
                          <a:cs typeface="+mn-cs"/>
                        </a:rPr>
                        <a:t>pikocmoc</a:t>
                      </a:r>
                      <a:endParaRPr lang="fr-FR" sz="3200" b="1" kern="1200" dirty="0">
                        <a:solidFill>
                          <a:prstClr val="white"/>
                        </a:solidFill>
                        <a:latin typeface="CS Avva Shenouda" panose="020B7200000000000000" pitchFamily="34" charset="0"/>
                        <a:ea typeface="+mn-ea"/>
                        <a:cs typeface="+mn-cs"/>
                      </a:endParaRPr>
                    </a:p>
                    <a:p>
                      <a:r>
                        <a:rPr lang="fr-FR" sz="3200" b="1" kern="1200" dirty="0">
                          <a:solidFill>
                            <a:prstClr val="white"/>
                          </a:solidFill>
                          <a:latin typeface="Book Antiqua" pitchFamily="18" charset="0"/>
                          <a:ea typeface="+mn-ea"/>
                          <a:cs typeface="+mn-cs"/>
                        </a:rPr>
                        <a:t>Quand la voix retentira </a:t>
                      </a:r>
                    </a:p>
                    <a:p>
                      <a:r>
                        <a:rPr lang="fr-FR" sz="3200" b="1" kern="1200" dirty="0" err="1">
                          <a:solidFill>
                            <a:prstClr val="white"/>
                          </a:solidFill>
                          <a:latin typeface="CS Avva Shenouda" panose="020B7200000000000000" pitchFamily="34" charset="0"/>
                          <a:ea typeface="+mn-ea"/>
                          <a:cs typeface="+mn-cs"/>
                        </a:rPr>
                        <a:t>Mari`a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par;enoc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a:t>
                      </a:r>
                      <a:r>
                        <a:rPr lang="fr-FR" sz="4000" b="0" kern="1200" dirty="0">
                          <a:solidFill>
                            <a:prstClr val="white"/>
                          </a:solidFill>
                          <a:latin typeface="+mn-lt"/>
                          <a:ea typeface="+mn-ea"/>
                          <a:cs typeface="+mn-cs"/>
                        </a:rPr>
                        <a:t> </a:t>
                      </a:r>
                      <a:r>
                        <a:rPr lang="ar-EG" sz="4000" b="0" kern="1200" dirty="0">
                          <a:solidFill>
                            <a:prstClr val="white"/>
                          </a:solidFill>
                          <a:latin typeface="+mn-lt"/>
                          <a:ea typeface="+mn-ea"/>
                          <a:cs typeface="+mn-cs"/>
                        </a:rPr>
                        <a:t>كوني لي يا أم </a:t>
                      </a:r>
                      <a:r>
                        <a:rPr lang="ar-EG" sz="4000" b="0" kern="1200" dirty="0" err="1">
                          <a:solidFill>
                            <a:prstClr val="white"/>
                          </a:solidFill>
                          <a:latin typeface="+mn-lt"/>
                          <a:ea typeface="+mn-ea"/>
                          <a:cs typeface="+mn-cs"/>
                        </a:rPr>
                        <a:t>ايسوس</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ولسائر بي </a:t>
                      </a:r>
                      <a:r>
                        <a:rPr lang="ar-EG" sz="4000" b="0" kern="1200" dirty="0" err="1">
                          <a:solidFill>
                            <a:prstClr val="white"/>
                          </a:solidFill>
                          <a:latin typeface="+mn-lt"/>
                          <a:ea typeface="+mn-ea"/>
                          <a:cs typeface="+mn-cs"/>
                        </a:rPr>
                        <a:t>كوسموس</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عند الصوت المسموع</a:t>
                      </a:r>
                    </a:p>
                    <a:p>
                      <a:pPr algn="r" rtl="1"/>
                      <a:r>
                        <a:rPr lang="ar-EG" sz="4000" b="0" kern="1200" dirty="0">
                          <a:solidFill>
                            <a:prstClr val="white"/>
                          </a:solidFill>
                          <a:latin typeface="+mn-lt"/>
                          <a:ea typeface="+mn-ea"/>
                          <a:cs typeface="+mn-cs"/>
                        </a:rPr>
                        <a:t>ماريا تي </a:t>
                      </a:r>
                      <a:r>
                        <a:rPr lang="ar-EG" sz="4000" b="0" kern="1200" dirty="0" err="1">
                          <a:solidFill>
                            <a:prstClr val="white"/>
                          </a:solidFill>
                          <a:latin typeface="+mn-lt"/>
                          <a:ea typeface="+mn-ea"/>
                          <a:cs typeface="+mn-cs"/>
                        </a:rPr>
                        <a:t>بارثينوس</a:t>
                      </a:r>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6BA65D74-6094-CBA2-4718-D09066CE35A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AF51A061-A641-84C8-C182-20953AD8D88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46181686"/>
      </p:ext>
    </p:extLst>
  </p:cSld>
  <p:clrMapOvr>
    <a:masterClrMapping/>
  </p:clrMapOvr>
  <p:transition/>
</p:sld>
</file>

<file path=ppt/slides/slide98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4213477547"/>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629400">
                  <a:extLst>
                    <a:ext uri="{9D8B030D-6E8A-4147-A177-3AD203B41FA5}">
                      <a16:colId xmlns:a16="http://schemas.microsoft.com/office/drawing/2014/main" val="20000"/>
                    </a:ext>
                  </a:extLst>
                </a:gridCol>
                <a:gridCol w="4617756">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21. Sans toi, qui aurait pu voir</a:t>
                      </a:r>
                    </a:p>
                    <a:p>
                      <a:pPr algn="l"/>
                      <a:r>
                        <a:rPr lang="fr-FR" sz="3200" b="1" kern="1200" dirty="0">
                          <a:solidFill>
                            <a:prstClr val="white"/>
                          </a:solidFill>
                          <a:latin typeface="Book Antiqua" pitchFamily="18" charset="0"/>
                          <a:ea typeface="+mn-ea"/>
                          <a:cs typeface="+mn-cs"/>
                        </a:rPr>
                        <a:t>Contempler la gloire d’</a:t>
                      </a:r>
                      <a:r>
                        <a:rPr lang="fr-FR" sz="3200" b="1" kern="1200" dirty="0" err="1">
                          <a:solidFill>
                            <a:prstClr val="white"/>
                          </a:solidFill>
                          <a:latin typeface="CS Avva Shenouda" panose="020B7200000000000000" pitchFamily="34" charset="0"/>
                          <a:ea typeface="+mn-ea"/>
                          <a:cs typeface="+mn-cs"/>
                        </a:rPr>
                        <a:t>Iycouc</a:t>
                      </a:r>
                      <a:endParaRPr lang="fr-FR" sz="3200" b="1" kern="1200" dirty="0">
                        <a:solidFill>
                          <a:prstClr val="white"/>
                        </a:solidFill>
                        <a:latin typeface="CS Avva Shenouda" panose="020B7200000000000000" pitchFamily="34" charset="0"/>
                        <a:ea typeface="+mn-ea"/>
                        <a:cs typeface="+mn-cs"/>
                      </a:endParaRPr>
                    </a:p>
                    <a:p>
                      <a:pPr algn="l"/>
                      <a:r>
                        <a:rPr lang="fr-FR" sz="3200" b="1" kern="1200" dirty="0">
                          <a:solidFill>
                            <a:prstClr val="white"/>
                          </a:solidFill>
                          <a:latin typeface="Book Antiqua" pitchFamily="18" charset="0"/>
                          <a:ea typeface="+mn-ea"/>
                          <a:cs typeface="+mn-cs"/>
                        </a:rPr>
                        <a:t>Depuis qu’Il vint dans le monde</a:t>
                      </a:r>
                    </a:p>
                    <a:p>
                      <a:r>
                        <a:rPr lang="fr-FR" sz="3200" b="1" kern="1200" dirty="0" err="1">
                          <a:solidFill>
                            <a:prstClr val="white"/>
                          </a:solidFill>
                          <a:latin typeface="CS Avva Shenouda" panose="020B7200000000000000" pitchFamily="34" charset="0"/>
                          <a:ea typeface="+mn-ea"/>
                          <a:cs typeface="+mn-cs"/>
                        </a:rPr>
                        <a:t>Mari`a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par;enoc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لولاك من كان يقدر</a:t>
                      </a:r>
                    </a:p>
                    <a:p>
                      <a:pPr algn="r" rtl="1"/>
                      <a:r>
                        <a:rPr lang="ar-EG" sz="4000" b="0" kern="1200" dirty="0">
                          <a:solidFill>
                            <a:prstClr val="white"/>
                          </a:solidFill>
                          <a:latin typeface="+mn-lt"/>
                          <a:ea typeface="+mn-ea"/>
                          <a:cs typeface="+mn-cs"/>
                        </a:rPr>
                        <a:t>يعاين مجد </a:t>
                      </a:r>
                      <a:r>
                        <a:rPr lang="ar-EG" sz="4000" b="0" kern="1200" dirty="0" err="1">
                          <a:solidFill>
                            <a:prstClr val="white"/>
                          </a:solidFill>
                          <a:latin typeface="+mn-lt"/>
                          <a:ea typeface="+mn-ea"/>
                          <a:cs typeface="+mn-cs"/>
                        </a:rPr>
                        <a:t>ايسوس</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بين العالم منذ ظهر</a:t>
                      </a:r>
                    </a:p>
                    <a:p>
                      <a:pPr algn="r" rtl="1"/>
                      <a:r>
                        <a:rPr lang="ar-EG" sz="4000" b="0" kern="1200" dirty="0">
                          <a:solidFill>
                            <a:prstClr val="white"/>
                          </a:solidFill>
                          <a:latin typeface="+mn-lt"/>
                          <a:ea typeface="+mn-ea"/>
                          <a:cs typeface="+mn-cs"/>
                        </a:rPr>
                        <a:t>ماريا </a:t>
                      </a:r>
                      <a:r>
                        <a:rPr lang="ar-EG" sz="4000" b="0" kern="1200" dirty="0" err="1">
                          <a:solidFill>
                            <a:prstClr val="white"/>
                          </a:solidFill>
                          <a:latin typeface="+mn-lt"/>
                          <a:ea typeface="+mn-ea"/>
                          <a:cs typeface="+mn-cs"/>
                        </a:rPr>
                        <a:t>تى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بارثينوس</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22. Moïse a désiré voir</a:t>
                      </a:r>
                    </a:p>
                    <a:p>
                      <a:r>
                        <a:rPr lang="fr-FR" sz="3200" b="1" kern="1200" dirty="0">
                          <a:solidFill>
                            <a:prstClr val="white"/>
                          </a:solidFill>
                          <a:latin typeface="Book Antiqua" pitchFamily="18" charset="0"/>
                          <a:ea typeface="+mn-ea"/>
                          <a:cs typeface="+mn-cs"/>
                        </a:rPr>
                        <a:t>La face du Seigneur Très-Saint</a:t>
                      </a:r>
                    </a:p>
                    <a:p>
                      <a:r>
                        <a:rPr lang="fr-FR" sz="3200" b="1" kern="1200" dirty="0">
                          <a:solidFill>
                            <a:prstClr val="white"/>
                          </a:solidFill>
                          <a:latin typeface="Book Antiqua" pitchFamily="18" charset="0"/>
                          <a:ea typeface="+mn-ea"/>
                          <a:cs typeface="+mn-cs"/>
                        </a:rPr>
                        <a:t>Sa lumière, il ne put voir</a:t>
                      </a:r>
                    </a:p>
                    <a:p>
                      <a:r>
                        <a:rPr lang="fr-FR" sz="3200" b="1" kern="1200" dirty="0" err="1">
                          <a:solidFill>
                            <a:prstClr val="white"/>
                          </a:solidFill>
                          <a:latin typeface="CS Avva Shenouda" panose="020B7200000000000000" pitchFamily="34" charset="0"/>
                          <a:ea typeface="+mn-ea"/>
                          <a:cs typeface="+mn-cs"/>
                        </a:rPr>
                        <a:t>Mari`a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par;enoc</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موسي قصد أن يري</a:t>
                      </a:r>
                    </a:p>
                    <a:p>
                      <a:pPr algn="r" rtl="1"/>
                      <a:r>
                        <a:rPr lang="ar-EG" sz="4000" b="0" kern="1200" dirty="0">
                          <a:solidFill>
                            <a:prstClr val="white"/>
                          </a:solidFill>
                          <a:latin typeface="+mn-lt"/>
                          <a:ea typeface="+mn-ea"/>
                          <a:cs typeface="+mn-cs"/>
                        </a:rPr>
                        <a:t>وجه الرب القدوس</a:t>
                      </a:r>
                    </a:p>
                    <a:p>
                      <a:pPr algn="r" rtl="1"/>
                      <a:r>
                        <a:rPr lang="ar-EG" sz="4000" b="0" kern="1200" dirty="0">
                          <a:solidFill>
                            <a:prstClr val="white"/>
                          </a:solidFill>
                          <a:latin typeface="+mn-lt"/>
                          <a:ea typeface="+mn-ea"/>
                          <a:cs typeface="+mn-cs"/>
                        </a:rPr>
                        <a:t>فما طاق من نوره ثقب إبرة</a:t>
                      </a:r>
                    </a:p>
                    <a:p>
                      <a:pPr algn="r" rtl="1"/>
                      <a:r>
                        <a:rPr lang="ar-EG" sz="4000" b="0" kern="1200" dirty="0">
                          <a:solidFill>
                            <a:prstClr val="white"/>
                          </a:solidFill>
                          <a:latin typeface="+mn-lt"/>
                          <a:ea typeface="+mn-ea"/>
                          <a:cs typeface="+mn-cs"/>
                        </a:rPr>
                        <a:t>ماريا </a:t>
                      </a:r>
                      <a:r>
                        <a:rPr lang="ar-EG" sz="4000" b="0" kern="1200" dirty="0" err="1">
                          <a:solidFill>
                            <a:prstClr val="white"/>
                          </a:solidFill>
                          <a:latin typeface="+mn-lt"/>
                          <a:ea typeface="+mn-ea"/>
                          <a:cs typeface="+mn-cs"/>
                        </a:rPr>
                        <a:t>تى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بارثينوس</a:t>
                      </a:r>
                      <a:r>
                        <a:rPr lang="ar-EG" sz="4000" b="0" kern="1200" dirty="0">
                          <a:solidFill>
                            <a:prstClr val="white"/>
                          </a:solidFill>
                          <a:latin typeface="+mn-lt"/>
                          <a:ea typeface="+mn-ea"/>
                          <a:cs typeface="+mn-cs"/>
                        </a:rPr>
                        <a:t> </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49E0CB1D-0946-CB65-3DBA-94E29D4DA32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48D830CD-0EBA-4138-DC62-A7777461561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80635797"/>
      </p:ext>
    </p:extLst>
  </p:cSld>
  <p:clrMapOvr>
    <a:masterClrMapping/>
  </p:clrMapOvr>
  <p:transition/>
</p:sld>
</file>

<file path=ppt/slides/slide98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824210813"/>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7064330">
                  <a:extLst>
                    <a:ext uri="{9D8B030D-6E8A-4147-A177-3AD203B41FA5}">
                      <a16:colId xmlns:a16="http://schemas.microsoft.com/office/drawing/2014/main" val="20000"/>
                    </a:ext>
                  </a:extLst>
                </a:gridCol>
                <a:gridCol w="4182826">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23. Guide-nous, nous t’implorons</a:t>
                      </a:r>
                    </a:p>
                    <a:p>
                      <a:pPr algn="l"/>
                      <a:r>
                        <a:rPr lang="fr-FR" sz="3200" b="1" kern="1200" dirty="0">
                          <a:solidFill>
                            <a:prstClr val="white"/>
                          </a:solidFill>
                          <a:latin typeface="Book Antiqua" pitchFamily="18" charset="0"/>
                          <a:ea typeface="+mn-ea"/>
                          <a:cs typeface="+mn-cs"/>
                        </a:rPr>
                        <a:t>Vers ce qui plaît au Seigneur</a:t>
                      </a:r>
                    </a:p>
                    <a:p>
                      <a:pPr algn="l"/>
                      <a:r>
                        <a:rPr lang="fr-FR" sz="3200" b="1" kern="1200" dirty="0">
                          <a:solidFill>
                            <a:prstClr val="white"/>
                          </a:solidFill>
                          <a:latin typeface="Book Antiqua" pitchFamily="18" charset="0"/>
                          <a:ea typeface="+mn-ea"/>
                          <a:cs typeface="+mn-cs"/>
                        </a:rPr>
                        <a:t>Et au port, qu’Il nous conduise</a:t>
                      </a:r>
                    </a:p>
                    <a:p>
                      <a:r>
                        <a:rPr lang="fr-FR" sz="3200" b="1" kern="1200" dirty="0" err="1">
                          <a:solidFill>
                            <a:prstClr val="white"/>
                          </a:solidFill>
                          <a:latin typeface="CS Avva Shenouda" panose="020B7200000000000000" pitchFamily="34" charset="0"/>
                          <a:ea typeface="+mn-ea"/>
                          <a:cs typeface="+mn-cs"/>
                        </a:rPr>
                        <a:t>Mari`a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par;enoc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+نسألك أن تهدينا</a:t>
                      </a:r>
                    </a:p>
                    <a:p>
                      <a:pPr algn="r" rtl="1"/>
                      <a:r>
                        <a:rPr lang="ar-EG" sz="4000" b="0" kern="1200" dirty="0">
                          <a:solidFill>
                            <a:prstClr val="white"/>
                          </a:solidFill>
                          <a:latin typeface="+mn-lt"/>
                          <a:ea typeface="+mn-ea"/>
                          <a:cs typeface="+mn-cs"/>
                        </a:rPr>
                        <a:t>إلي رضا الرب القدوس</a:t>
                      </a:r>
                    </a:p>
                    <a:p>
                      <a:pPr algn="r" rtl="1"/>
                      <a:r>
                        <a:rPr lang="ar-EG" sz="4000" b="0" kern="1200" dirty="0">
                          <a:solidFill>
                            <a:prstClr val="white"/>
                          </a:solidFill>
                          <a:latin typeface="+mn-lt"/>
                          <a:ea typeface="+mn-ea"/>
                          <a:cs typeface="+mn-cs"/>
                        </a:rPr>
                        <a:t>ليوصلنا إلي المينا</a:t>
                      </a:r>
                    </a:p>
                    <a:p>
                      <a:pPr algn="r" rtl="1"/>
                      <a:r>
                        <a:rPr lang="ar-EG" sz="4000" b="0" kern="1200" dirty="0">
                          <a:solidFill>
                            <a:prstClr val="white"/>
                          </a:solidFill>
                          <a:latin typeface="+mn-lt"/>
                          <a:ea typeface="+mn-ea"/>
                          <a:cs typeface="+mn-cs"/>
                        </a:rPr>
                        <a:t>ماريا </a:t>
                      </a:r>
                      <a:r>
                        <a:rPr lang="ar-EG" sz="4000" b="0" kern="1200" dirty="0" err="1">
                          <a:solidFill>
                            <a:prstClr val="white"/>
                          </a:solidFill>
                          <a:latin typeface="+mn-lt"/>
                          <a:ea typeface="+mn-ea"/>
                          <a:cs typeface="+mn-cs"/>
                        </a:rPr>
                        <a:t>تى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بارثينوس</a:t>
                      </a:r>
                      <a:r>
                        <a:rPr lang="ar-EG" sz="4000" b="0" kern="1200" dirty="0">
                          <a:solidFill>
                            <a:prstClr val="white"/>
                          </a:solidFill>
                          <a:latin typeface="+mn-lt"/>
                          <a:ea typeface="+mn-ea"/>
                          <a:cs typeface="+mn-cs"/>
                        </a:rPr>
                        <a:t> </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24. Tu devins le sanctuaire</a:t>
                      </a:r>
                    </a:p>
                    <a:p>
                      <a:r>
                        <a:rPr lang="fr-FR" sz="3200" b="1" kern="1200" dirty="0">
                          <a:solidFill>
                            <a:prstClr val="white"/>
                          </a:solidFill>
                          <a:latin typeface="Book Antiqua" pitchFamily="18" charset="0"/>
                          <a:ea typeface="+mn-ea"/>
                          <a:cs typeface="+mn-cs"/>
                        </a:rPr>
                        <a:t>Où demeure </a:t>
                      </a:r>
                      <a:r>
                        <a:rPr lang="fr-FR" sz="3200" b="1" kern="1200" dirty="0">
                          <a:solidFill>
                            <a:prstClr val="white"/>
                          </a:solidFill>
                          <a:latin typeface="CS Avva Shenouda" panose="020B7200000000000000" pitchFamily="34" charset="0"/>
                          <a:ea typeface="+mn-ea"/>
                          <a:cs typeface="+mn-cs"/>
                        </a:rPr>
                        <a:t>Pa[</a:t>
                      </a:r>
                      <a:r>
                        <a:rPr lang="fr-FR" sz="3200" b="1" kern="1200" dirty="0" err="1">
                          <a:solidFill>
                            <a:prstClr val="white"/>
                          </a:solidFill>
                          <a:latin typeface="CS Avva Shenouda" panose="020B7200000000000000" pitchFamily="34" charset="0"/>
                          <a:ea typeface="+mn-ea"/>
                          <a:cs typeface="+mn-cs"/>
                        </a:rPr>
                        <a:t>oic</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Iycouc</a:t>
                      </a:r>
                      <a:endParaRPr lang="fr-FR" sz="3200" b="1" kern="1200" dirty="0">
                        <a:solidFill>
                          <a:prstClr val="white"/>
                        </a:solidFill>
                        <a:latin typeface="CS Avva Shenouda" panose="020B7200000000000000" pitchFamily="34" charset="0"/>
                        <a:ea typeface="+mn-ea"/>
                        <a:cs typeface="+mn-cs"/>
                      </a:endParaRPr>
                    </a:p>
                    <a:p>
                      <a:r>
                        <a:rPr lang="fr-FR" sz="3200" b="1" kern="1200" dirty="0">
                          <a:solidFill>
                            <a:prstClr val="white"/>
                          </a:solidFill>
                          <a:latin typeface="Book Antiqua" pitchFamily="18" charset="0"/>
                          <a:ea typeface="+mn-ea"/>
                          <a:cs typeface="+mn-cs"/>
                        </a:rPr>
                        <a:t>Dans ton sein, tu Le portas</a:t>
                      </a:r>
                    </a:p>
                    <a:p>
                      <a:r>
                        <a:rPr lang="fr-FR" sz="3200" b="1" kern="1200">
                          <a:solidFill>
                            <a:prstClr val="white"/>
                          </a:solidFill>
                          <a:latin typeface="CS Avva Shenouda" panose="020B7200000000000000" pitchFamily="34" charset="0"/>
                          <a:ea typeface="+mn-ea"/>
                          <a:cs typeface="+mn-cs"/>
                        </a:rPr>
                        <a:t>Mari`a </a:t>
                      </a:r>
                      <a:r>
                        <a:rPr lang="fr-FR" sz="3200" b="1" kern="1200" dirty="0">
                          <a:solidFill>
                            <a:prstClr val="white"/>
                          </a:solidFill>
                          <a:latin typeface="CS Avva Shenouda" panose="020B7200000000000000" pitchFamily="34" charset="0"/>
                          <a:ea typeface="+mn-ea"/>
                          <a:cs typeface="+mn-cs"/>
                        </a:rPr>
                        <a:t>]</a:t>
                      </a:r>
                      <a:r>
                        <a:rPr lang="fr-FR" sz="3200" b="1" kern="1200" dirty="0" err="1">
                          <a:solidFill>
                            <a:prstClr val="white"/>
                          </a:solidFill>
                          <a:latin typeface="CS Avva Shenouda" panose="020B7200000000000000" pitchFamily="34" charset="0"/>
                          <a:ea typeface="+mn-ea"/>
                          <a:cs typeface="+mn-cs"/>
                        </a:rPr>
                        <a:t>par;enoc</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+هيكلا طاهر صرت</a:t>
                      </a:r>
                    </a:p>
                    <a:p>
                      <a:pPr algn="r" rtl="1"/>
                      <a:r>
                        <a:rPr lang="ar-EG" sz="4000" b="0" kern="1200" dirty="0">
                          <a:solidFill>
                            <a:prstClr val="white"/>
                          </a:solidFill>
                          <a:latin typeface="+mn-lt"/>
                          <a:ea typeface="+mn-ea"/>
                          <a:cs typeface="+mn-cs"/>
                        </a:rPr>
                        <a:t>لحلول </a:t>
                      </a:r>
                      <a:r>
                        <a:rPr lang="ar-EG" sz="4000" b="0" kern="1200" dirty="0" err="1">
                          <a:solidFill>
                            <a:prstClr val="white"/>
                          </a:solidFill>
                          <a:latin typeface="+mn-lt"/>
                          <a:ea typeface="+mn-ea"/>
                          <a:cs typeface="+mn-cs"/>
                        </a:rPr>
                        <a:t>باشويس</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ايسوس</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وفي أحشاك حملت</a:t>
                      </a:r>
                    </a:p>
                    <a:p>
                      <a:pPr algn="r" rtl="1"/>
                      <a:r>
                        <a:rPr lang="ar-EG" sz="4000" b="0" kern="1200" dirty="0">
                          <a:solidFill>
                            <a:prstClr val="white"/>
                          </a:solidFill>
                          <a:latin typeface="+mn-lt"/>
                          <a:ea typeface="+mn-ea"/>
                          <a:cs typeface="+mn-cs"/>
                        </a:rPr>
                        <a:t>ماريا </a:t>
                      </a:r>
                      <a:r>
                        <a:rPr lang="ar-EG" sz="4000" b="0" kern="1200" dirty="0" err="1">
                          <a:solidFill>
                            <a:prstClr val="white"/>
                          </a:solidFill>
                          <a:latin typeface="+mn-lt"/>
                          <a:ea typeface="+mn-ea"/>
                          <a:cs typeface="+mn-cs"/>
                        </a:rPr>
                        <a:t>تى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بارثينوس</a:t>
                      </a:r>
                      <a:r>
                        <a:rPr lang="ar-EG" sz="4000" b="0" kern="1200" dirty="0">
                          <a:solidFill>
                            <a:prstClr val="white"/>
                          </a:solidFill>
                          <a:latin typeface="+mn-lt"/>
                          <a:ea typeface="+mn-ea"/>
                          <a:cs typeface="+mn-cs"/>
                        </a:rPr>
                        <a:t> </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01E36C56-9A7F-98BE-2D96-BA7FD7B4BB2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DEFBAE2E-D607-EB60-99D4-A24DFACB389B}"/>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10567882"/>
      </p:ext>
    </p:extLst>
  </p:cSld>
  <p:clrMapOvr>
    <a:masterClrMapping/>
  </p:clrMapOvr>
  <p:transition/>
</p:sld>
</file>

<file path=ppt/slides/slide98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275621066"/>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413667">
                  <a:extLst>
                    <a:ext uri="{9D8B030D-6E8A-4147-A177-3AD203B41FA5}">
                      <a16:colId xmlns:a16="http://schemas.microsoft.com/office/drawing/2014/main" val="20000"/>
                    </a:ext>
                  </a:extLst>
                </a:gridCol>
                <a:gridCol w="4833489">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25. De ton lait, tu Le nourris</a:t>
                      </a:r>
                    </a:p>
                    <a:p>
                      <a:pPr algn="l"/>
                      <a:r>
                        <a:rPr lang="fr-FR" sz="3200" b="1" kern="1200" dirty="0">
                          <a:solidFill>
                            <a:prstClr val="white"/>
                          </a:solidFill>
                          <a:latin typeface="Book Antiqua" pitchFamily="18" charset="0"/>
                          <a:ea typeface="+mn-ea"/>
                          <a:cs typeface="+mn-cs"/>
                        </a:rPr>
                        <a:t>Lui qui donne vie à tous</a:t>
                      </a:r>
                    </a:p>
                    <a:p>
                      <a:pPr algn="l"/>
                      <a:r>
                        <a:rPr lang="fr-FR" sz="3200" b="1" kern="1200" dirty="0">
                          <a:solidFill>
                            <a:prstClr val="white"/>
                          </a:solidFill>
                          <a:latin typeface="Book Antiqua" pitchFamily="18" charset="0"/>
                          <a:ea typeface="+mn-ea"/>
                          <a:cs typeface="+mn-cs"/>
                        </a:rPr>
                        <a:t>Dans tes bras, tu Le portas</a:t>
                      </a:r>
                    </a:p>
                    <a:p>
                      <a:r>
                        <a:rPr lang="fr-FR" sz="3200" b="1" kern="1200" dirty="0" err="1">
                          <a:solidFill>
                            <a:prstClr val="white"/>
                          </a:solidFill>
                          <a:latin typeface="CS Avva Shenouda" panose="020B7200000000000000" pitchFamily="34" charset="0"/>
                          <a:ea typeface="+mn-ea"/>
                          <a:cs typeface="+mn-cs"/>
                        </a:rPr>
                        <a:t>Mari`a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par;enoc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ورضع من لبن ثدييك</a:t>
                      </a:r>
                    </a:p>
                    <a:p>
                      <a:pPr algn="r" rtl="1"/>
                      <a:r>
                        <a:rPr lang="ar-EG" sz="4000" b="0" kern="1200" dirty="0">
                          <a:solidFill>
                            <a:prstClr val="white"/>
                          </a:solidFill>
                          <a:latin typeface="+mn-lt"/>
                          <a:ea typeface="+mn-ea"/>
                          <a:cs typeface="+mn-cs"/>
                        </a:rPr>
                        <a:t>محيى كل النفوس</a:t>
                      </a:r>
                    </a:p>
                    <a:p>
                      <a:pPr algn="r" rtl="1"/>
                      <a:r>
                        <a:rPr lang="ar-EG" sz="4000" b="0" kern="1200" dirty="0">
                          <a:solidFill>
                            <a:prstClr val="white"/>
                          </a:solidFill>
                          <a:latin typeface="+mn-lt"/>
                          <a:ea typeface="+mn-ea"/>
                          <a:cs typeface="+mn-cs"/>
                        </a:rPr>
                        <a:t>وحملتيه بين يديك</a:t>
                      </a:r>
                    </a:p>
                    <a:p>
                      <a:pPr algn="r" rtl="1"/>
                      <a:r>
                        <a:rPr lang="ar-EG" sz="4000" b="0" kern="1200" dirty="0">
                          <a:solidFill>
                            <a:prstClr val="white"/>
                          </a:solidFill>
                          <a:latin typeface="+mn-lt"/>
                          <a:ea typeface="+mn-ea"/>
                          <a:cs typeface="+mn-cs"/>
                        </a:rPr>
                        <a:t>ماريا </a:t>
                      </a:r>
                      <a:r>
                        <a:rPr lang="ar-EG" sz="4000" b="0" kern="1200" dirty="0" err="1">
                          <a:solidFill>
                            <a:prstClr val="white"/>
                          </a:solidFill>
                          <a:latin typeface="+mn-lt"/>
                          <a:ea typeface="+mn-ea"/>
                          <a:cs typeface="+mn-cs"/>
                        </a:rPr>
                        <a:t>تى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بارثينوس</a:t>
                      </a:r>
                      <a:r>
                        <a:rPr lang="ar-EG" sz="4000" b="0" kern="1200" dirty="0">
                          <a:solidFill>
                            <a:prstClr val="white"/>
                          </a:solidFill>
                          <a:latin typeface="+mn-lt"/>
                          <a:ea typeface="+mn-ea"/>
                          <a:cs typeface="+mn-cs"/>
                        </a:rPr>
                        <a:t> </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26. Ô Marie, n’oublie pas</a:t>
                      </a:r>
                    </a:p>
                    <a:p>
                      <a:r>
                        <a:rPr lang="fr-FR" sz="3200" b="1" kern="1200" dirty="0">
                          <a:solidFill>
                            <a:prstClr val="white"/>
                          </a:solidFill>
                          <a:latin typeface="Book Antiqua" pitchFamily="18" charset="0"/>
                          <a:ea typeface="+mn-ea"/>
                          <a:cs typeface="+mn-cs"/>
                        </a:rPr>
                        <a:t>Tout le peuple des Chrétiens</a:t>
                      </a:r>
                    </a:p>
                    <a:p>
                      <a:r>
                        <a:rPr lang="fr-FR" sz="3200" b="1" kern="1200" dirty="0">
                          <a:solidFill>
                            <a:prstClr val="white"/>
                          </a:solidFill>
                          <a:latin typeface="Book Antiqua" pitchFamily="18" charset="0"/>
                          <a:ea typeface="+mn-ea"/>
                          <a:cs typeface="+mn-cs"/>
                        </a:rPr>
                        <a:t>A la très grande naissance</a:t>
                      </a:r>
                    </a:p>
                    <a:p>
                      <a:r>
                        <a:rPr lang="fr-FR" sz="3200" b="1" kern="1200">
                          <a:solidFill>
                            <a:prstClr val="white"/>
                          </a:solidFill>
                          <a:latin typeface="CS Avva Shenouda" panose="020B7200000000000000" pitchFamily="34" charset="0"/>
                          <a:ea typeface="+mn-ea"/>
                          <a:cs typeface="+mn-cs"/>
                        </a:rPr>
                        <a:t>Mari`a </a:t>
                      </a:r>
                      <a:r>
                        <a:rPr lang="fr-FR" sz="3200" b="1" kern="1200" dirty="0">
                          <a:solidFill>
                            <a:prstClr val="white"/>
                          </a:solidFill>
                          <a:latin typeface="CS Avva Shenouda" panose="020B7200000000000000" pitchFamily="34" charset="0"/>
                          <a:ea typeface="+mn-ea"/>
                          <a:cs typeface="+mn-cs"/>
                        </a:rPr>
                        <a:t>]</a:t>
                      </a:r>
                      <a:r>
                        <a:rPr lang="fr-FR" sz="3200" b="1" kern="1200" dirty="0" err="1">
                          <a:solidFill>
                            <a:prstClr val="white"/>
                          </a:solidFill>
                          <a:latin typeface="CS Avva Shenouda" panose="020B7200000000000000" pitchFamily="34" charset="0"/>
                          <a:ea typeface="+mn-ea"/>
                          <a:cs typeface="+mn-cs"/>
                        </a:rPr>
                        <a:t>par;enoc</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لا تنسى يا مريم</a:t>
                      </a:r>
                    </a:p>
                    <a:p>
                      <a:pPr algn="r" rtl="1"/>
                      <a:r>
                        <a:rPr lang="ar-EG" sz="4000" b="0" kern="1200" dirty="0">
                          <a:solidFill>
                            <a:prstClr val="white"/>
                          </a:solidFill>
                          <a:latin typeface="+mn-lt"/>
                          <a:ea typeface="+mn-ea"/>
                          <a:cs typeface="+mn-cs"/>
                        </a:rPr>
                        <a:t>شعب إن </a:t>
                      </a:r>
                      <a:r>
                        <a:rPr lang="ar-EG" sz="4000" b="0" kern="1200" dirty="0" err="1">
                          <a:solidFill>
                            <a:prstClr val="white"/>
                          </a:solidFill>
                          <a:latin typeface="+mn-lt"/>
                          <a:ea typeface="+mn-ea"/>
                          <a:cs typeface="+mn-cs"/>
                        </a:rPr>
                        <a:t>ني</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إخريستيانوس</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بالميلاد الأعظم</a:t>
                      </a:r>
                    </a:p>
                    <a:p>
                      <a:pPr algn="r" rtl="1"/>
                      <a:r>
                        <a:rPr lang="ar-EG" sz="4000" b="0" kern="1200" dirty="0">
                          <a:solidFill>
                            <a:prstClr val="white"/>
                          </a:solidFill>
                          <a:latin typeface="+mn-lt"/>
                          <a:ea typeface="+mn-ea"/>
                          <a:cs typeface="+mn-cs"/>
                        </a:rPr>
                        <a:t>ماريا </a:t>
                      </a:r>
                      <a:r>
                        <a:rPr lang="ar-EG" sz="4000" b="0" kern="1200" dirty="0" err="1">
                          <a:solidFill>
                            <a:prstClr val="white"/>
                          </a:solidFill>
                          <a:latin typeface="+mn-lt"/>
                          <a:ea typeface="+mn-ea"/>
                          <a:cs typeface="+mn-cs"/>
                        </a:rPr>
                        <a:t>تى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بارثينوس</a:t>
                      </a:r>
                      <a:r>
                        <a:rPr lang="ar-EG" sz="4000" b="0" kern="1200" dirty="0">
                          <a:solidFill>
                            <a:prstClr val="white"/>
                          </a:solidFill>
                          <a:latin typeface="+mn-lt"/>
                          <a:ea typeface="+mn-ea"/>
                          <a:cs typeface="+mn-cs"/>
                        </a:rPr>
                        <a:t> </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B7B274A4-7389-4797-7B65-9EBF0EA3F2BE}"/>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5444E50D-5C4F-6869-D29D-153C3145203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49422888"/>
      </p:ext>
    </p:extLst>
  </p:cSld>
  <p:clrMapOvr>
    <a:masterClrMapping/>
  </p:clrMapOvr>
  <p:transition/>
</p:sld>
</file>

<file path=ppt/slides/slide98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1841084430"/>
              </p:ext>
            </p:extLst>
          </p:nvPr>
        </p:nvGraphicFramePr>
        <p:xfrm>
          <a:off x="457200" y="332656"/>
          <a:ext cx="11247156" cy="5889456"/>
        </p:xfrm>
        <a:graphic>
          <a:graphicData uri="http://schemas.openxmlformats.org/drawingml/2006/table">
            <a:tbl>
              <a:tblPr firstRow="1" bandRow="1">
                <a:tableStyleId>{2D5ABB26-0587-4C30-8999-92F81FD0307C}</a:tableStyleId>
              </a:tblPr>
              <a:tblGrid>
                <a:gridCol w="6629400">
                  <a:extLst>
                    <a:ext uri="{9D8B030D-6E8A-4147-A177-3AD203B41FA5}">
                      <a16:colId xmlns:a16="http://schemas.microsoft.com/office/drawing/2014/main" val="20000"/>
                    </a:ext>
                  </a:extLst>
                </a:gridCol>
                <a:gridCol w="4617756">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27. Ô Marie, viens-nous en aide</a:t>
                      </a:r>
                    </a:p>
                    <a:p>
                      <a:pPr algn="l"/>
                      <a:r>
                        <a:rPr lang="fr-FR" sz="3200" b="1" kern="1200" dirty="0">
                          <a:solidFill>
                            <a:prstClr val="white"/>
                          </a:solidFill>
                          <a:latin typeface="Book Antiqua" pitchFamily="18" charset="0"/>
                          <a:ea typeface="+mn-ea"/>
                          <a:cs typeface="+mn-cs"/>
                        </a:rPr>
                        <a:t>Je t’implore devant </a:t>
                      </a:r>
                      <a:r>
                        <a:rPr lang="fr-FR" sz="3200" b="1" kern="1200" dirty="0" err="1">
                          <a:solidFill>
                            <a:prstClr val="white"/>
                          </a:solidFill>
                          <a:latin typeface="CS Avva Shenouda" panose="020B7200000000000000" pitchFamily="34" charset="0"/>
                          <a:ea typeface="+mn-ea"/>
                          <a:cs typeface="+mn-cs"/>
                        </a:rPr>
                        <a:t>Iycouc</a:t>
                      </a:r>
                      <a:endParaRPr lang="fr-FR" sz="3200" b="1" kern="1200" dirty="0">
                        <a:solidFill>
                          <a:prstClr val="white"/>
                        </a:solidFill>
                        <a:latin typeface="CS Avva Shenouda" panose="020B7200000000000000" pitchFamily="34" charset="0"/>
                        <a:ea typeface="+mn-ea"/>
                        <a:cs typeface="+mn-cs"/>
                      </a:endParaRPr>
                    </a:p>
                    <a:p>
                      <a:pPr algn="l"/>
                      <a:r>
                        <a:rPr lang="fr-FR" sz="3200" b="1" kern="1200" dirty="0">
                          <a:solidFill>
                            <a:prstClr val="white"/>
                          </a:solidFill>
                          <a:latin typeface="Book Antiqua" pitchFamily="18" charset="0"/>
                          <a:ea typeface="+mn-ea"/>
                          <a:cs typeface="+mn-cs"/>
                        </a:rPr>
                        <a:t>Qu’Il nous conduise à bon port</a:t>
                      </a:r>
                    </a:p>
                    <a:p>
                      <a:r>
                        <a:rPr lang="fr-FR" sz="3200" b="1" kern="1200" dirty="0" err="1">
                          <a:solidFill>
                            <a:prstClr val="white"/>
                          </a:solidFill>
                          <a:latin typeface="CS Avva Shenouda" panose="020B7200000000000000" pitchFamily="34" charset="0"/>
                          <a:ea typeface="+mn-ea"/>
                          <a:cs typeface="+mn-cs"/>
                        </a:rPr>
                        <a:t>Mari`a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par;enoc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 يا مريم </a:t>
                      </a:r>
                      <a:r>
                        <a:rPr lang="ar-EG" sz="4000" b="0" kern="1200" dirty="0" err="1">
                          <a:solidFill>
                            <a:prstClr val="white"/>
                          </a:solidFill>
                          <a:latin typeface="+mn-lt"/>
                          <a:ea typeface="+mn-ea"/>
                          <a:cs typeface="+mn-cs"/>
                        </a:rPr>
                        <a:t>أعينينا</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نرجوك قدام </a:t>
                      </a:r>
                      <a:r>
                        <a:rPr lang="ar-EG" sz="4000" b="0" kern="1200" dirty="0" err="1">
                          <a:solidFill>
                            <a:prstClr val="white"/>
                          </a:solidFill>
                          <a:latin typeface="+mn-lt"/>
                          <a:ea typeface="+mn-ea"/>
                          <a:cs typeface="+mn-cs"/>
                        </a:rPr>
                        <a:t>إيسوس</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أن يوصلنا إلي المينا</a:t>
                      </a:r>
                    </a:p>
                    <a:p>
                      <a:pPr algn="r" rtl="1"/>
                      <a:r>
                        <a:rPr lang="ar-EG" sz="4000" b="0" kern="1200" dirty="0">
                          <a:solidFill>
                            <a:prstClr val="white"/>
                          </a:solidFill>
                          <a:latin typeface="+mn-lt"/>
                          <a:ea typeface="+mn-ea"/>
                          <a:cs typeface="+mn-cs"/>
                        </a:rPr>
                        <a:t>ماريا </a:t>
                      </a:r>
                      <a:r>
                        <a:rPr lang="ar-EG" sz="4000" b="0" kern="1200" dirty="0" err="1">
                          <a:solidFill>
                            <a:prstClr val="white"/>
                          </a:solidFill>
                          <a:latin typeface="+mn-lt"/>
                          <a:ea typeface="+mn-ea"/>
                          <a:cs typeface="+mn-cs"/>
                        </a:rPr>
                        <a:t>تى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بارثينوس</a:t>
                      </a:r>
                      <a:r>
                        <a:rPr lang="ar-EG" sz="4000" b="0" kern="1200" dirty="0">
                          <a:solidFill>
                            <a:prstClr val="white"/>
                          </a:solidFill>
                          <a:latin typeface="+mn-lt"/>
                          <a:ea typeface="+mn-ea"/>
                          <a:cs typeface="+mn-cs"/>
                        </a:rPr>
                        <a:t> </a:t>
                      </a: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28. Je salue la Sainte Vierge</a:t>
                      </a:r>
                    </a:p>
                    <a:p>
                      <a:r>
                        <a:rPr lang="fr-FR" sz="3200" b="1" kern="1200" dirty="0">
                          <a:solidFill>
                            <a:prstClr val="white"/>
                          </a:solidFill>
                          <a:latin typeface="CS Avva Shenouda" panose="020B7200000000000000" pitchFamily="34" charset="0"/>
                          <a:ea typeface="+mn-ea"/>
                          <a:cs typeface="+mn-cs"/>
                        </a:rPr>
                        <a:t>`;</a:t>
                      </a:r>
                      <a:r>
                        <a:rPr lang="fr-FR" sz="3200" b="1" kern="1200" dirty="0" err="1">
                          <a:solidFill>
                            <a:prstClr val="white"/>
                          </a:solidFill>
                          <a:latin typeface="CS Avva Shenouda" panose="020B7200000000000000" pitchFamily="34" charset="0"/>
                          <a:ea typeface="+mn-ea"/>
                          <a:cs typeface="+mn-cs"/>
                        </a:rPr>
                        <a:t>mau</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nIycouc</a:t>
                      </a:r>
                      <a:r>
                        <a:rPr lang="fr-FR" sz="3200" b="1" kern="1200" dirty="0">
                          <a:solidFill>
                            <a:prstClr val="white"/>
                          </a:solidFill>
                          <a:latin typeface="CS Avva Shenouda" panose="020B7200000000000000" pitchFamily="34" charset="0"/>
                          <a:ea typeface="+mn-ea"/>
                          <a:cs typeface="+mn-cs"/>
                        </a:rPr>
                        <a:t> Pi`,</a:t>
                      </a:r>
                      <a:r>
                        <a:rPr lang="fr-FR" sz="3200" b="1" kern="1200" dirty="0" err="1">
                          <a:solidFill>
                            <a:prstClr val="white"/>
                          </a:solidFill>
                          <a:latin typeface="CS Avva Shenouda" panose="020B7200000000000000" pitchFamily="34" charset="0"/>
                          <a:ea typeface="+mn-ea"/>
                          <a:cs typeface="+mn-cs"/>
                        </a:rPr>
                        <a:t>rictoc</a:t>
                      </a:r>
                      <a:endParaRPr lang="fr-FR" sz="3200" b="1" kern="1200" dirty="0">
                        <a:solidFill>
                          <a:prstClr val="white"/>
                        </a:solidFill>
                        <a:latin typeface="CS Avva Shenouda" panose="020B7200000000000000" pitchFamily="34" charset="0"/>
                        <a:ea typeface="+mn-ea"/>
                        <a:cs typeface="+mn-cs"/>
                      </a:endParaRPr>
                    </a:p>
                    <a:p>
                      <a:r>
                        <a:rPr lang="fr-FR" sz="3200" b="1" kern="1200" dirty="0">
                          <a:solidFill>
                            <a:prstClr val="white"/>
                          </a:solidFill>
                          <a:latin typeface="Book Antiqua" pitchFamily="18" charset="0"/>
                          <a:ea typeface="+mn-ea"/>
                          <a:cs typeface="+mn-cs"/>
                        </a:rPr>
                        <a:t>Par elle, nous sommes vainqueurs</a:t>
                      </a:r>
                    </a:p>
                    <a:p>
                      <a:r>
                        <a:rPr lang="fr-FR" sz="3200" b="1" kern="1200" dirty="0" err="1">
                          <a:solidFill>
                            <a:prstClr val="white"/>
                          </a:solidFill>
                          <a:latin typeface="CS Avva Shenouda" panose="020B7200000000000000" pitchFamily="34" charset="0"/>
                          <a:ea typeface="+mn-ea"/>
                          <a:cs typeface="+mn-cs"/>
                        </a:rPr>
                        <a:t>Mari`a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par;enoc</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 وسلامي إلى العذراء</a:t>
                      </a:r>
                    </a:p>
                    <a:p>
                      <a:pPr algn="r" rtl="1"/>
                      <a:r>
                        <a:rPr lang="ar-EG" sz="3800" b="0" kern="1200" dirty="0" err="1">
                          <a:solidFill>
                            <a:prstClr val="white"/>
                          </a:solidFill>
                          <a:latin typeface="+mn-lt"/>
                          <a:ea typeface="+mn-ea"/>
                          <a:cs typeface="+mn-cs"/>
                        </a:rPr>
                        <a:t>إثماف</a:t>
                      </a:r>
                      <a:r>
                        <a:rPr lang="ar-EG" sz="3800" b="0" kern="1200" dirty="0">
                          <a:solidFill>
                            <a:prstClr val="white"/>
                          </a:solidFill>
                          <a:latin typeface="+mn-lt"/>
                          <a:ea typeface="+mn-ea"/>
                          <a:cs typeface="+mn-cs"/>
                        </a:rPr>
                        <a:t> إن </a:t>
                      </a:r>
                      <a:r>
                        <a:rPr lang="ar-EG" sz="3800" b="0" kern="1200" dirty="0" err="1">
                          <a:solidFill>
                            <a:prstClr val="white"/>
                          </a:solidFill>
                          <a:latin typeface="+mn-lt"/>
                          <a:ea typeface="+mn-ea"/>
                          <a:cs typeface="+mn-cs"/>
                        </a:rPr>
                        <a:t>إيسوس</a:t>
                      </a:r>
                      <a:r>
                        <a:rPr lang="ar-EG" sz="3800" b="0" kern="1200" dirty="0">
                          <a:solidFill>
                            <a:prstClr val="white"/>
                          </a:solidFill>
                          <a:latin typeface="+mn-lt"/>
                          <a:ea typeface="+mn-ea"/>
                          <a:cs typeface="+mn-cs"/>
                        </a:rPr>
                        <a:t> </a:t>
                      </a:r>
                      <a:r>
                        <a:rPr lang="ar-EG" sz="3800" b="0" kern="1200" dirty="0" err="1">
                          <a:solidFill>
                            <a:prstClr val="white"/>
                          </a:solidFill>
                          <a:latin typeface="+mn-lt"/>
                          <a:ea typeface="+mn-ea"/>
                          <a:cs typeface="+mn-cs"/>
                        </a:rPr>
                        <a:t>بخرستوس</a:t>
                      </a:r>
                      <a:endParaRPr lang="ar-EG" sz="38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وبها نلنا النصرة</a:t>
                      </a:r>
                    </a:p>
                    <a:p>
                      <a:pPr algn="r" rtl="1"/>
                      <a:r>
                        <a:rPr lang="ar-EG" sz="4000" b="0" kern="1200" dirty="0">
                          <a:solidFill>
                            <a:prstClr val="white"/>
                          </a:solidFill>
                          <a:latin typeface="+mn-lt"/>
                          <a:ea typeface="+mn-ea"/>
                          <a:cs typeface="+mn-cs"/>
                        </a:rPr>
                        <a:t>ماريا </a:t>
                      </a:r>
                      <a:r>
                        <a:rPr lang="ar-EG" sz="4000" b="0" kern="1200" dirty="0" err="1">
                          <a:solidFill>
                            <a:prstClr val="white"/>
                          </a:solidFill>
                          <a:latin typeface="+mn-lt"/>
                          <a:ea typeface="+mn-ea"/>
                          <a:cs typeface="+mn-cs"/>
                        </a:rPr>
                        <a:t>تى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بارثينوس</a:t>
                      </a:r>
                      <a:r>
                        <a:rPr lang="ar-EG" sz="4000" b="0" kern="1200" dirty="0">
                          <a:solidFill>
                            <a:prstClr val="white"/>
                          </a:solidFill>
                          <a:latin typeface="+mn-lt"/>
                          <a:ea typeface="+mn-ea"/>
                          <a:cs typeface="+mn-cs"/>
                        </a:rPr>
                        <a:t> </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DB97952E-611F-8DA1-2BEE-E21746AB79E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A87B262D-A79C-3A14-574E-63DB331D9C7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10551742"/>
      </p:ext>
    </p:extLst>
  </p:cSld>
  <p:clrMapOvr>
    <a:masterClrMapping/>
  </p:clrMapOvr>
  <p:transition/>
</p:sld>
</file>

<file path=ppt/slides/slide98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055771280"/>
              </p:ext>
            </p:extLst>
          </p:nvPr>
        </p:nvGraphicFramePr>
        <p:xfrm>
          <a:off x="457200" y="332656"/>
          <a:ext cx="11247156" cy="5919936"/>
        </p:xfrm>
        <a:graphic>
          <a:graphicData uri="http://schemas.openxmlformats.org/drawingml/2006/table">
            <a:tbl>
              <a:tblPr firstRow="1" bandRow="1">
                <a:tableStyleId>{2D5ABB26-0587-4C30-8999-92F81FD0307C}</a:tableStyleId>
              </a:tblPr>
              <a:tblGrid>
                <a:gridCol w="6878426">
                  <a:extLst>
                    <a:ext uri="{9D8B030D-6E8A-4147-A177-3AD203B41FA5}">
                      <a16:colId xmlns:a16="http://schemas.microsoft.com/office/drawing/2014/main" val="20000"/>
                    </a:ext>
                  </a:extLst>
                </a:gridCol>
                <a:gridCol w="4368730">
                  <a:extLst>
                    <a:ext uri="{9D8B030D-6E8A-4147-A177-3AD203B41FA5}">
                      <a16:colId xmlns:a16="http://schemas.microsoft.com/office/drawing/2014/main" val="20001"/>
                    </a:ext>
                  </a:extLst>
                </a:gridCol>
              </a:tblGrid>
              <a:tr h="3024336">
                <a:tc>
                  <a:txBody>
                    <a:bodyPr/>
                    <a:lstStyle/>
                    <a:p>
                      <a:pPr algn="l"/>
                      <a:r>
                        <a:rPr lang="fr-FR" sz="3200" b="1" kern="1200" dirty="0">
                          <a:solidFill>
                            <a:prstClr val="white"/>
                          </a:solidFill>
                          <a:latin typeface="Book Antiqua" pitchFamily="18" charset="0"/>
                          <a:ea typeface="+mn-ea"/>
                          <a:cs typeface="+mn-cs"/>
                        </a:rPr>
                        <a:t>29. Je salue Sainte Marie</a:t>
                      </a:r>
                    </a:p>
                    <a:p>
                      <a:pPr algn="l"/>
                      <a:r>
                        <a:rPr lang="fr-FR" sz="3200" b="1" kern="1200" dirty="0">
                          <a:solidFill>
                            <a:prstClr val="white"/>
                          </a:solidFill>
                          <a:latin typeface="CS Avva Shenouda" panose="020B7200000000000000" pitchFamily="34" charset="0"/>
                          <a:ea typeface="+mn-ea"/>
                          <a:cs typeface="+mn-cs"/>
                        </a:rPr>
                        <a:t>};</a:t>
                      </a:r>
                      <a:r>
                        <a:rPr lang="fr-FR" sz="3200" b="1" kern="1200" dirty="0" err="1">
                          <a:solidFill>
                            <a:prstClr val="white"/>
                          </a:solidFill>
                          <a:latin typeface="CS Avva Shenouda" panose="020B7200000000000000" pitchFamily="34" charset="0"/>
                          <a:ea typeface="+mn-ea"/>
                          <a:cs typeface="+mn-cs"/>
                        </a:rPr>
                        <a:t>e`otokoc</a:t>
                      </a:r>
                      <a:endParaRPr lang="fr-FR" sz="3200" b="1" kern="1200" dirty="0">
                        <a:solidFill>
                          <a:prstClr val="white"/>
                        </a:solidFill>
                        <a:latin typeface="CS Avva Shenouda" panose="020B7200000000000000" pitchFamily="34" charset="0"/>
                        <a:ea typeface="+mn-ea"/>
                        <a:cs typeface="+mn-cs"/>
                      </a:endParaRPr>
                    </a:p>
                    <a:p>
                      <a:pPr algn="l"/>
                      <a:r>
                        <a:rPr lang="fr-FR" sz="3200" b="1" kern="1200" dirty="0">
                          <a:solidFill>
                            <a:prstClr val="white"/>
                          </a:solidFill>
                          <a:latin typeface="Book Antiqua" pitchFamily="18" charset="0"/>
                          <a:ea typeface="+mn-ea"/>
                          <a:cs typeface="+mn-cs"/>
                        </a:rPr>
                        <a:t>Ô fierté du monde entier</a:t>
                      </a:r>
                    </a:p>
                    <a:p>
                      <a:r>
                        <a:rPr lang="fr-FR" sz="3200" b="1" kern="1200" dirty="0" err="1">
                          <a:solidFill>
                            <a:prstClr val="white"/>
                          </a:solidFill>
                          <a:latin typeface="CS Avva Shenouda" panose="020B7200000000000000" pitchFamily="34" charset="0"/>
                          <a:ea typeface="+mn-ea"/>
                          <a:cs typeface="+mn-cs"/>
                        </a:rPr>
                        <a:t>Mari`a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par;enoc</a:t>
                      </a:r>
                      <a:endParaRPr lang="fr-FR" sz="3200" b="1" kern="1200" dirty="0">
                        <a:solidFill>
                          <a:prstClr val="white"/>
                        </a:solidFill>
                        <a:latin typeface="CS Avva Shenouda" panose="020B7200000000000000" pitchFamily="34" charset="0"/>
                        <a:ea typeface="+mn-ea"/>
                        <a:cs typeface="+mn-cs"/>
                      </a:endParaRPr>
                    </a:p>
                  </a:txBody>
                  <a:tcPr/>
                </a:tc>
                <a:tc>
                  <a:txBody>
                    <a:bodyPr/>
                    <a:lstStyle/>
                    <a:p>
                      <a:pPr algn="r" rtl="1"/>
                      <a:r>
                        <a:rPr lang="ar-EG" sz="4000" b="0" kern="1200" dirty="0">
                          <a:solidFill>
                            <a:prstClr val="white"/>
                          </a:solidFill>
                          <a:latin typeface="+mn-lt"/>
                          <a:ea typeface="+mn-ea"/>
                          <a:cs typeface="+mn-cs"/>
                        </a:rPr>
                        <a:t>وسلامي إلى مريم</a:t>
                      </a:r>
                    </a:p>
                    <a:p>
                      <a:pPr algn="r" rtl="1"/>
                      <a:r>
                        <a:rPr lang="ar-EG" sz="4000" b="0" kern="1200" dirty="0" err="1">
                          <a:solidFill>
                            <a:prstClr val="white"/>
                          </a:solidFill>
                          <a:latin typeface="+mn-lt"/>
                          <a:ea typeface="+mn-ea"/>
                          <a:cs typeface="+mn-cs"/>
                        </a:rPr>
                        <a:t>تى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ثيؤطوكوس</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فخر جميع العالم</a:t>
                      </a:r>
                    </a:p>
                    <a:p>
                      <a:pPr algn="r" rtl="1"/>
                      <a:r>
                        <a:rPr lang="ar-EG" sz="4000" b="0" kern="1200" dirty="0">
                          <a:solidFill>
                            <a:prstClr val="white"/>
                          </a:solidFill>
                          <a:latin typeface="+mn-lt"/>
                          <a:ea typeface="+mn-ea"/>
                          <a:cs typeface="+mn-cs"/>
                        </a:rPr>
                        <a:t>ماريا </a:t>
                      </a:r>
                      <a:r>
                        <a:rPr lang="ar-EG" sz="4000" b="0" kern="1200" dirty="0" err="1">
                          <a:solidFill>
                            <a:prstClr val="white"/>
                          </a:solidFill>
                          <a:latin typeface="+mn-lt"/>
                          <a:ea typeface="+mn-ea"/>
                          <a:cs typeface="+mn-cs"/>
                        </a:rPr>
                        <a:t>تى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بارثينوس</a:t>
                      </a:r>
                      <a:endParaRPr lang="ar-EG" sz="4000" b="0" kern="1200" dirty="0">
                        <a:solidFill>
                          <a:prstClr val="white"/>
                        </a:solidFill>
                        <a:latin typeface="+mn-lt"/>
                        <a:ea typeface="+mn-ea"/>
                        <a:cs typeface="+mn-cs"/>
                      </a:endParaRPr>
                    </a:p>
                    <a:p>
                      <a:endParaRPr lang="fr-FR" sz="2400" dirty="0"/>
                    </a:p>
                  </a:txBody>
                  <a:tcPr/>
                </a:tc>
                <a:extLst>
                  <a:ext uri="{0D108BD9-81ED-4DB2-BD59-A6C34878D82A}">
                    <a16:rowId xmlns:a16="http://schemas.microsoft.com/office/drawing/2014/main" val="10000"/>
                  </a:ext>
                </a:extLst>
              </a:tr>
              <a:tr h="2844316">
                <a:tc>
                  <a:txBody>
                    <a:bodyPr/>
                    <a:lstStyle/>
                    <a:p>
                      <a:r>
                        <a:rPr lang="fr-FR" sz="3200" b="1" kern="1200" dirty="0">
                          <a:solidFill>
                            <a:prstClr val="white"/>
                          </a:solidFill>
                          <a:latin typeface="Book Antiqua" pitchFamily="18" charset="0"/>
                          <a:ea typeface="+mn-ea"/>
                          <a:cs typeface="+mn-cs"/>
                        </a:rPr>
                        <a:t>30. Je salue tous les présents</a:t>
                      </a:r>
                    </a:p>
                    <a:p>
                      <a:r>
                        <a:rPr lang="fr-FR" sz="3200" b="1" kern="1200" dirty="0">
                          <a:solidFill>
                            <a:prstClr val="white"/>
                          </a:solidFill>
                          <a:latin typeface="Book Antiqua" pitchFamily="18" charset="0"/>
                          <a:ea typeface="+mn-ea"/>
                          <a:cs typeface="+mn-cs"/>
                        </a:rPr>
                        <a:t>Ceux qui siègent parmi nous</a:t>
                      </a:r>
                    </a:p>
                    <a:p>
                      <a:r>
                        <a:rPr lang="fr-FR" sz="3200" b="1" kern="1200" dirty="0">
                          <a:solidFill>
                            <a:prstClr val="white"/>
                          </a:solidFill>
                          <a:latin typeface="Book Antiqua" pitchFamily="18" charset="0"/>
                          <a:ea typeface="+mn-ea"/>
                          <a:cs typeface="+mn-cs"/>
                        </a:rPr>
                        <a:t>De l’enfer, qu’ils soient sauvés</a:t>
                      </a:r>
                    </a:p>
                    <a:p>
                      <a:r>
                        <a:rPr lang="fr-FR" sz="3200" b="1" kern="1200" dirty="0">
                          <a:solidFill>
                            <a:prstClr val="white"/>
                          </a:solidFill>
                          <a:latin typeface="Book Antiqua" pitchFamily="18" charset="0"/>
                          <a:ea typeface="+mn-ea"/>
                          <a:cs typeface="+mn-cs"/>
                        </a:rPr>
                        <a:t>Par tes prières </a:t>
                      </a:r>
                      <a:r>
                        <a:rPr lang="fr-FR" sz="3200" b="1" kern="1200" dirty="0">
                          <a:solidFill>
                            <a:prstClr val="white"/>
                          </a:solidFill>
                          <a:latin typeface="CS Avva Shenouda" panose="020B7200000000000000" pitchFamily="34" charset="0"/>
                          <a:ea typeface="+mn-ea"/>
                          <a:cs typeface="+mn-cs"/>
                        </a:rPr>
                        <a:t>]</a:t>
                      </a:r>
                      <a:r>
                        <a:rPr lang="fr-FR" sz="3200" b="1" kern="1200" dirty="0" err="1">
                          <a:solidFill>
                            <a:prstClr val="white"/>
                          </a:solidFill>
                          <a:latin typeface="CS Avva Shenouda" panose="020B7200000000000000" pitchFamily="34" charset="0"/>
                          <a:ea typeface="+mn-ea"/>
                          <a:cs typeface="+mn-cs"/>
                        </a:rPr>
                        <a:t>par;enoc</a:t>
                      </a:r>
                      <a:endParaRPr lang="fr-FR" sz="3200" b="1" kern="1200" dirty="0">
                        <a:solidFill>
                          <a:prstClr val="white"/>
                        </a:solidFill>
                        <a:latin typeface="CS Avva Shenouda" panose="020B7200000000000000" pitchFamily="34" charset="0"/>
                        <a:ea typeface="+mn-ea"/>
                        <a:cs typeface="+mn-cs"/>
                      </a:endParaRPr>
                    </a:p>
                    <a:p>
                      <a:endParaRPr lang="fr-FR" sz="4000" b="1" kern="1200" dirty="0">
                        <a:solidFill>
                          <a:prstClr val="white"/>
                        </a:solidFill>
                        <a:latin typeface="Book Antiqua" pitchFamily="18" charset="0"/>
                        <a:ea typeface="+mn-ea"/>
                        <a:cs typeface="+mn-cs"/>
                      </a:endParaRPr>
                    </a:p>
                  </a:txBody>
                  <a:tcPr/>
                </a:tc>
                <a:tc>
                  <a:txBody>
                    <a:bodyPr/>
                    <a:lstStyle/>
                    <a:p>
                      <a:pPr algn="r" rtl="1"/>
                      <a:r>
                        <a:rPr lang="ar-EG" sz="4000" b="0" kern="1200" dirty="0">
                          <a:solidFill>
                            <a:prstClr val="white"/>
                          </a:solidFill>
                          <a:latin typeface="+mn-lt"/>
                          <a:ea typeface="+mn-ea"/>
                          <a:cs typeface="+mn-cs"/>
                        </a:rPr>
                        <a:t>وسلامى إلى </a:t>
                      </a:r>
                      <a:r>
                        <a:rPr lang="ar-EG" sz="4000" b="0" kern="1200" dirty="0" err="1">
                          <a:solidFill>
                            <a:prstClr val="white"/>
                          </a:solidFill>
                          <a:latin typeface="+mn-lt"/>
                          <a:ea typeface="+mn-ea"/>
                          <a:cs typeface="+mn-cs"/>
                        </a:rPr>
                        <a:t>الحضار</a:t>
                      </a:r>
                      <a:endParaRPr lang="ar-EG" sz="4000" b="0" kern="1200" dirty="0">
                        <a:solidFill>
                          <a:prstClr val="white"/>
                        </a:solidFill>
                        <a:latin typeface="+mn-lt"/>
                        <a:ea typeface="+mn-ea"/>
                        <a:cs typeface="+mn-cs"/>
                      </a:endParaRPr>
                    </a:p>
                    <a:p>
                      <a:pPr algn="r" rtl="1"/>
                      <a:r>
                        <a:rPr lang="ar-EG" sz="4000" b="0" kern="1200" dirty="0">
                          <a:solidFill>
                            <a:prstClr val="white"/>
                          </a:solidFill>
                          <a:latin typeface="+mn-lt"/>
                          <a:ea typeface="+mn-ea"/>
                          <a:cs typeface="+mn-cs"/>
                        </a:rPr>
                        <a:t>ومن في الجمع جلوس</a:t>
                      </a:r>
                    </a:p>
                    <a:p>
                      <a:pPr algn="r" rtl="1"/>
                      <a:r>
                        <a:rPr lang="ar-EG" sz="4000" b="0" kern="1200" dirty="0">
                          <a:solidFill>
                            <a:prstClr val="white"/>
                          </a:solidFill>
                          <a:latin typeface="+mn-lt"/>
                          <a:ea typeface="+mn-ea"/>
                          <a:cs typeface="+mn-cs"/>
                        </a:rPr>
                        <a:t>ينجون من حر النار</a:t>
                      </a:r>
                    </a:p>
                    <a:p>
                      <a:pPr algn="r" rtl="1"/>
                      <a:r>
                        <a:rPr lang="ar-EG" sz="4000" b="0" kern="1200" dirty="0">
                          <a:solidFill>
                            <a:prstClr val="white"/>
                          </a:solidFill>
                          <a:latin typeface="+mn-lt"/>
                          <a:ea typeface="+mn-ea"/>
                          <a:cs typeface="+mn-cs"/>
                        </a:rPr>
                        <a:t>بصلاة </a:t>
                      </a:r>
                      <a:r>
                        <a:rPr lang="ar-EG" sz="4000" b="0" kern="1200" dirty="0" err="1">
                          <a:solidFill>
                            <a:prstClr val="white"/>
                          </a:solidFill>
                          <a:latin typeface="+mn-lt"/>
                          <a:ea typeface="+mn-ea"/>
                          <a:cs typeface="+mn-cs"/>
                        </a:rPr>
                        <a:t>تى</a:t>
                      </a:r>
                      <a:r>
                        <a:rPr lang="ar-EG" sz="4000" b="0" kern="1200" dirty="0">
                          <a:solidFill>
                            <a:prstClr val="white"/>
                          </a:solidFill>
                          <a:latin typeface="+mn-lt"/>
                          <a:ea typeface="+mn-ea"/>
                          <a:cs typeface="+mn-cs"/>
                        </a:rPr>
                        <a:t> </a:t>
                      </a:r>
                      <a:r>
                        <a:rPr lang="ar-EG" sz="4000" b="0" kern="1200" dirty="0" err="1">
                          <a:solidFill>
                            <a:prstClr val="white"/>
                          </a:solidFill>
                          <a:latin typeface="+mn-lt"/>
                          <a:ea typeface="+mn-ea"/>
                          <a:cs typeface="+mn-cs"/>
                        </a:rPr>
                        <a:t>بارثينوس</a:t>
                      </a:r>
                      <a:r>
                        <a:rPr lang="ar-EG" sz="4000" b="0" kern="1200" dirty="0">
                          <a:solidFill>
                            <a:prstClr val="white"/>
                          </a:solidFill>
                          <a:latin typeface="+mn-lt"/>
                          <a:ea typeface="+mn-ea"/>
                          <a:cs typeface="+mn-cs"/>
                        </a:rPr>
                        <a:t> </a:t>
                      </a:r>
                    </a:p>
                    <a:p>
                      <a:endParaRPr lang="fr-FR" sz="2400" b="1" dirty="0"/>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050B182E-2B88-DF14-6914-444CFED2F27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98053555-19D9-91B6-E8A4-35FE1ED3030A}"/>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29064704"/>
      </p:ext>
    </p:extLst>
  </p:cSld>
  <p:clrMapOvr>
    <a:masterClrMapping/>
  </p:clrMapOvr>
  <p:transition/>
</p:sld>
</file>

<file path=ppt/slides/slide98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272869949"/>
              </p:ext>
            </p:extLst>
          </p:nvPr>
        </p:nvGraphicFramePr>
        <p:xfrm>
          <a:off x="1775520" y="457201"/>
          <a:ext cx="8712968" cy="5708940"/>
        </p:xfrm>
        <a:graphic>
          <a:graphicData uri="http://schemas.openxmlformats.org/drawingml/2006/table">
            <a:tbl>
              <a:tblPr firstRow="1" bandRow="1">
                <a:tableStyleId>{2D5ABB26-0587-4C30-8999-92F81FD0307C}</a:tableStyleId>
              </a:tblPr>
              <a:tblGrid>
                <a:gridCol w="8712968">
                  <a:extLst>
                    <a:ext uri="{9D8B030D-6E8A-4147-A177-3AD203B41FA5}">
                      <a16:colId xmlns:a16="http://schemas.microsoft.com/office/drawing/2014/main" val="20000"/>
                    </a:ext>
                  </a:extLst>
                </a:gridCol>
              </a:tblGrid>
              <a:tr h="3038820">
                <a:tc>
                  <a:txBody>
                    <a:bodyPr/>
                    <a:lstStyle/>
                    <a:p>
                      <a:pPr algn="ctr" rtl="1"/>
                      <a:r>
                        <a:rPr lang="ar-EG" sz="4400" b="0" kern="1200" dirty="0">
                          <a:solidFill>
                            <a:prstClr val="white"/>
                          </a:solidFill>
                          <a:latin typeface="+mn-lt"/>
                          <a:ea typeface="+mn-ea"/>
                          <a:cs typeface="+mn-cs"/>
                        </a:rPr>
                        <a:t>+ وأختم قولي </a:t>
                      </a:r>
                      <a:r>
                        <a:rPr lang="ar-EG" sz="4400" b="0" kern="1200" dirty="0" err="1">
                          <a:solidFill>
                            <a:prstClr val="white"/>
                          </a:solidFill>
                          <a:latin typeface="+mn-lt"/>
                          <a:ea typeface="+mn-ea"/>
                          <a:cs typeface="+mn-cs"/>
                        </a:rPr>
                        <a:t>يااخوة</a:t>
                      </a:r>
                      <a:endParaRPr lang="ar-EG" sz="4400" b="0" kern="1200" dirty="0">
                        <a:solidFill>
                          <a:prstClr val="white"/>
                        </a:solidFill>
                        <a:latin typeface="+mn-lt"/>
                        <a:ea typeface="+mn-ea"/>
                        <a:cs typeface="+mn-cs"/>
                      </a:endParaRPr>
                    </a:p>
                    <a:p>
                      <a:pPr algn="ctr" rtl="1"/>
                      <a:r>
                        <a:rPr lang="ar-EG" sz="4400" b="0" kern="1200" dirty="0">
                          <a:solidFill>
                            <a:prstClr val="white"/>
                          </a:solidFill>
                          <a:latin typeface="+mn-lt"/>
                          <a:ea typeface="+mn-ea"/>
                          <a:cs typeface="+mn-cs"/>
                        </a:rPr>
                        <a:t>بمدح </a:t>
                      </a:r>
                      <a:r>
                        <a:rPr lang="ar-EG" sz="4400" b="0" kern="1200" dirty="0" err="1">
                          <a:solidFill>
                            <a:prstClr val="white"/>
                          </a:solidFill>
                          <a:latin typeface="+mn-lt"/>
                          <a:ea typeface="+mn-ea"/>
                          <a:cs typeface="+mn-cs"/>
                        </a:rPr>
                        <a:t>تى</a:t>
                      </a:r>
                      <a:r>
                        <a:rPr lang="ar-EG" sz="4400" b="0" kern="1200" dirty="0">
                          <a:solidFill>
                            <a:prstClr val="white"/>
                          </a:solidFill>
                          <a:latin typeface="+mn-lt"/>
                          <a:ea typeface="+mn-ea"/>
                          <a:cs typeface="+mn-cs"/>
                        </a:rPr>
                        <a:t> </a:t>
                      </a:r>
                      <a:r>
                        <a:rPr lang="ar-EG" sz="4400" b="0" kern="1200" dirty="0" err="1">
                          <a:solidFill>
                            <a:prstClr val="white"/>
                          </a:solidFill>
                          <a:latin typeface="+mn-lt"/>
                          <a:ea typeface="+mn-ea"/>
                          <a:cs typeface="+mn-cs"/>
                        </a:rPr>
                        <a:t>ثيؤطوكوس</a:t>
                      </a:r>
                      <a:endParaRPr lang="ar-EG" sz="4400" b="0" kern="1200" dirty="0">
                        <a:solidFill>
                          <a:prstClr val="white"/>
                        </a:solidFill>
                        <a:latin typeface="+mn-lt"/>
                        <a:ea typeface="+mn-ea"/>
                        <a:cs typeface="+mn-cs"/>
                      </a:endParaRPr>
                    </a:p>
                    <a:p>
                      <a:pPr algn="ctr" rtl="1"/>
                      <a:r>
                        <a:rPr lang="ar-EG" sz="4400" b="0" kern="1200" dirty="0">
                          <a:solidFill>
                            <a:prstClr val="white"/>
                          </a:solidFill>
                          <a:latin typeface="+mn-lt"/>
                          <a:ea typeface="+mn-ea"/>
                          <a:cs typeface="+mn-cs"/>
                        </a:rPr>
                        <a:t>مريم باب </a:t>
                      </a:r>
                      <a:r>
                        <a:rPr lang="ar-EG" sz="4400" b="0" kern="1200" dirty="0" err="1">
                          <a:solidFill>
                            <a:prstClr val="white"/>
                          </a:solidFill>
                          <a:latin typeface="+mn-lt"/>
                          <a:ea typeface="+mn-ea"/>
                          <a:cs typeface="+mn-cs"/>
                        </a:rPr>
                        <a:t>السما</a:t>
                      </a:r>
                      <a:endParaRPr lang="ar-EG" sz="4400" b="0" kern="1200" dirty="0">
                        <a:solidFill>
                          <a:prstClr val="white"/>
                        </a:solidFill>
                        <a:latin typeface="+mn-lt"/>
                        <a:ea typeface="+mn-ea"/>
                        <a:cs typeface="+mn-cs"/>
                      </a:endParaRPr>
                    </a:p>
                    <a:p>
                      <a:pPr algn="ctr" rtl="1"/>
                      <a:r>
                        <a:rPr lang="ar-EG" sz="4400" b="0" kern="1200" dirty="0">
                          <a:solidFill>
                            <a:prstClr val="white"/>
                          </a:solidFill>
                          <a:latin typeface="+mn-lt"/>
                          <a:ea typeface="+mn-ea"/>
                          <a:cs typeface="+mn-cs"/>
                        </a:rPr>
                        <a:t>ماريا </a:t>
                      </a:r>
                      <a:r>
                        <a:rPr lang="ar-EG" sz="4400" b="0" kern="1200" dirty="0" err="1">
                          <a:solidFill>
                            <a:prstClr val="white"/>
                          </a:solidFill>
                          <a:latin typeface="+mn-lt"/>
                          <a:ea typeface="+mn-ea"/>
                          <a:cs typeface="+mn-cs"/>
                        </a:rPr>
                        <a:t>تى</a:t>
                      </a:r>
                      <a:r>
                        <a:rPr lang="ar-EG" sz="4400" b="0" kern="1200" dirty="0">
                          <a:solidFill>
                            <a:prstClr val="white"/>
                          </a:solidFill>
                          <a:latin typeface="+mn-lt"/>
                          <a:ea typeface="+mn-ea"/>
                          <a:cs typeface="+mn-cs"/>
                        </a:rPr>
                        <a:t> </a:t>
                      </a:r>
                      <a:r>
                        <a:rPr lang="ar-EG" sz="4400" b="0" kern="1200" dirty="0" err="1">
                          <a:solidFill>
                            <a:prstClr val="white"/>
                          </a:solidFill>
                          <a:latin typeface="+mn-lt"/>
                          <a:ea typeface="+mn-ea"/>
                          <a:cs typeface="+mn-cs"/>
                        </a:rPr>
                        <a:t>بارثينوس</a:t>
                      </a:r>
                      <a:r>
                        <a:rPr lang="ar-EG" sz="4400" b="0" kern="1200" dirty="0">
                          <a:solidFill>
                            <a:prstClr val="white"/>
                          </a:solidFill>
                          <a:latin typeface="+mn-lt"/>
                          <a:ea typeface="+mn-ea"/>
                          <a:cs typeface="+mn-cs"/>
                        </a:rPr>
                        <a:t> </a:t>
                      </a:r>
                    </a:p>
                    <a:p>
                      <a:pPr algn="ctr"/>
                      <a:endParaRPr lang="fr-FR" sz="32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0"/>
                  </a:ext>
                </a:extLst>
              </a:tr>
              <a:tr h="2447580">
                <a:tc>
                  <a:txBody>
                    <a:bodyPr/>
                    <a:lstStyle/>
                    <a:p>
                      <a:pPr algn="ctr"/>
                      <a:r>
                        <a:rPr lang="fr-FR" sz="3200" b="1" kern="1200" dirty="0">
                          <a:solidFill>
                            <a:prstClr val="white"/>
                          </a:solidFill>
                          <a:latin typeface="Book Antiqua" pitchFamily="18" charset="0"/>
                          <a:ea typeface="+mn-ea"/>
                          <a:cs typeface="+mn-cs"/>
                        </a:rPr>
                        <a:t>31. Je conclus mes frères et sœurs </a:t>
                      </a:r>
                    </a:p>
                    <a:p>
                      <a:pPr algn="ctr"/>
                      <a:r>
                        <a:rPr lang="fr-FR" sz="3200" b="1" kern="1200" dirty="0">
                          <a:solidFill>
                            <a:prstClr val="white"/>
                          </a:solidFill>
                          <a:latin typeface="Book Antiqua" pitchFamily="18" charset="0"/>
                          <a:ea typeface="+mn-ea"/>
                          <a:cs typeface="+mn-cs"/>
                        </a:rPr>
                        <a:t>En louant </a:t>
                      </a:r>
                      <a:r>
                        <a:rPr lang="fr-FR" sz="3200" b="1" kern="1200" dirty="0">
                          <a:solidFill>
                            <a:prstClr val="white"/>
                          </a:solidFill>
                          <a:latin typeface="CS Avva Shenouda" panose="020B7200000000000000" pitchFamily="34" charset="0"/>
                          <a:ea typeface="+mn-ea"/>
                          <a:cs typeface="+mn-cs"/>
                        </a:rPr>
                        <a:t>};</a:t>
                      </a:r>
                      <a:r>
                        <a:rPr lang="fr-FR" sz="3200" b="1" kern="1200" dirty="0" err="1">
                          <a:solidFill>
                            <a:prstClr val="white"/>
                          </a:solidFill>
                          <a:latin typeface="CS Avva Shenouda" panose="020B7200000000000000" pitchFamily="34" charset="0"/>
                          <a:ea typeface="+mn-ea"/>
                          <a:cs typeface="+mn-cs"/>
                        </a:rPr>
                        <a:t>e`otokoc</a:t>
                      </a:r>
                      <a:endParaRPr lang="fr-FR" sz="3200" b="1" kern="1200" dirty="0">
                        <a:solidFill>
                          <a:prstClr val="white"/>
                        </a:solidFill>
                        <a:latin typeface="CS Avva Shenouda" panose="020B7200000000000000" pitchFamily="34" charset="0"/>
                        <a:ea typeface="+mn-ea"/>
                        <a:cs typeface="+mn-cs"/>
                      </a:endParaRPr>
                    </a:p>
                    <a:p>
                      <a:pPr algn="ctr"/>
                      <a:r>
                        <a:rPr lang="fr-FR" sz="3200" b="1" kern="1200" dirty="0">
                          <a:solidFill>
                            <a:prstClr val="white"/>
                          </a:solidFill>
                          <a:latin typeface="Book Antiqua" pitchFamily="18" charset="0"/>
                          <a:ea typeface="+mn-ea"/>
                          <a:cs typeface="+mn-cs"/>
                        </a:rPr>
                        <a:t>Marie la porte du ciel</a:t>
                      </a:r>
                    </a:p>
                    <a:p>
                      <a:pPr algn="ctr"/>
                      <a:r>
                        <a:rPr lang="fr-FR" sz="3200" b="1" kern="1200" dirty="0" err="1">
                          <a:solidFill>
                            <a:prstClr val="white"/>
                          </a:solidFill>
                          <a:latin typeface="CS Avva Shenouda" panose="020B7200000000000000" pitchFamily="34" charset="0"/>
                          <a:ea typeface="+mn-ea"/>
                          <a:cs typeface="+mn-cs"/>
                        </a:rPr>
                        <a:t>Mari`a</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par;enoc</a:t>
                      </a:r>
                      <a:endParaRPr lang="fr-FR" sz="32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1"/>
                  </a:ext>
                </a:extLst>
              </a:tr>
            </a:tbl>
          </a:graphicData>
        </a:graphic>
      </p:graphicFrame>
      <p:sp>
        <p:nvSpPr>
          <p:cNvPr id="3" name="ZoneTexte 2">
            <a:extLst>
              <a:ext uri="{FF2B5EF4-FFF2-40B4-BE49-F238E27FC236}">
                <a16:creationId xmlns:a16="http://schemas.microsoft.com/office/drawing/2014/main" id="{C18EBFD4-9F1E-80A4-B148-0A335AF3E56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4" name="ZoneTexte 3">
            <a:hlinkClick r:id="rId2" action="ppaction://hlinksldjump"/>
            <a:extLst>
              <a:ext uri="{FF2B5EF4-FFF2-40B4-BE49-F238E27FC236}">
                <a16:creationId xmlns:a16="http://schemas.microsoft.com/office/drawing/2014/main" id="{AD3BFA43-35A4-D384-8F99-87FDE2B2BAD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88492745"/>
      </p:ext>
    </p:extLst>
  </p:cSld>
  <p:clrMapOvr>
    <a:masterClrMapping/>
  </p:clrMapOvr>
  <p:transition/>
</p:sld>
</file>

<file path=ppt/slides/slide98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6" name="Rectangle 15"/>
          <p:cNvSpPr/>
          <p:nvPr/>
        </p:nvSpPr>
        <p:spPr>
          <a:xfrm>
            <a:off x="1847528" y="4077072"/>
            <a:ext cx="8424936" cy="677108"/>
          </a:xfrm>
          <a:prstGeom prst="rect">
            <a:avLst/>
          </a:prstGeom>
        </p:spPr>
        <p:txBody>
          <a:bodyPr wrap="square">
            <a:spAutoFit/>
          </a:bodyPr>
          <a:lstStyle/>
          <a:p>
            <a:pPr algn="ctr"/>
            <a:r>
              <a:rPr lang="fr-FR" sz="3800" dirty="0">
                <a:solidFill>
                  <a:prstClr val="white"/>
                </a:solidFill>
                <a:latin typeface="Book Antiqua" pitchFamily="18" charset="0"/>
              </a:rPr>
              <a:t>Introduction à la </a:t>
            </a:r>
            <a:r>
              <a:rPr lang="fr-FR" sz="3800" dirty="0" err="1">
                <a:solidFill>
                  <a:prstClr val="white"/>
                </a:solidFill>
                <a:latin typeface="Book Antiqua" pitchFamily="18" charset="0"/>
              </a:rPr>
              <a:t>Théotokie</a:t>
            </a:r>
            <a:r>
              <a:rPr lang="fr-FR" sz="3800" dirty="0">
                <a:solidFill>
                  <a:prstClr val="white"/>
                </a:solidFill>
                <a:latin typeface="Book Antiqua" pitchFamily="18" charset="0"/>
              </a:rPr>
              <a:t> Adam</a:t>
            </a:r>
          </a:p>
        </p:txBody>
      </p:sp>
      <p:sp>
        <p:nvSpPr>
          <p:cNvPr id="6" name="Rectangle 5"/>
          <p:cNvSpPr/>
          <p:nvPr/>
        </p:nvSpPr>
        <p:spPr>
          <a:xfrm>
            <a:off x="4295803" y="1556792"/>
            <a:ext cx="3034805" cy="923330"/>
          </a:xfrm>
          <a:prstGeom prst="rect">
            <a:avLst/>
          </a:prstGeom>
        </p:spPr>
        <p:txBody>
          <a:bodyPr wrap="none">
            <a:spAutoFit/>
          </a:bodyPr>
          <a:lstStyle/>
          <a:p>
            <a:r>
              <a:rPr lang="fr-FR" sz="5400" dirty="0" err="1">
                <a:solidFill>
                  <a:prstClr val="white"/>
                </a:solidFill>
                <a:latin typeface="Avva_Marcos" pitchFamily="82" charset="0"/>
              </a:rPr>
              <a:t>L</a:t>
            </a:r>
            <a:r>
              <a:rPr lang="fr-FR" sz="5400" dirty="0" err="1">
                <a:solidFill>
                  <a:prstClr val="white"/>
                </a:solidFill>
                <a:latin typeface="CS Avva Shenouda" pitchFamily="34" charset="0"/>
              </a:rPr>
              <a:t>oipon</a:t>
            </a:r>
            <a:endParaRPr lang="fr-FR" sz="5000" dirty="0">
              <a:solidFill>
                <a:prstClr val="white"/>
              </a:solidFill>
              <a:latin typeface="CS Avva Shenouda" pitchFamily="34" charset="0"/>
            </a:endParaRPr>
          </a:p>
        </p:txBody>
      </p:sp>
      <p:pic>
        <p:nvPicPr>
          <p:cNvPr id="7"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147 </a:t>
            </a:r>
          </a:p>
        </p:txBody>
      </p:sp>
      <p:sp>
        <p:nvSpPr>
          <p:cNvPr id="2" name="ZoneTexte 1">
            <a:extLst>
              <a:ext uri="{FF2B5EF4-FFF2-40B4-BE49-F238E27FC236}">
                <a16:creationId xmlns:a16="http://schemas.microsoft.com/office/drawing/2014/main" id="{A48548AD-1C04-14FB-8AA8-2999866B8E8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es-ES" sz="1600" dirty="0">
                <a:solidFill>
                  <a:prstClr val="white"/>
                </a:solidFill>
                <a:latin typeface="CS Avva Shenouda" pitchFamily="34" charset="0"/>
              </a:rPr>
              <a:t>L</a:t>
            </a:r>
            <a:r>
              <a:rPr lang="fr-FR" sz="1600" dirty="0" err="1">
                <a:solidFill>
                  <a:prstClr val="white"/>
                </a:solidFill>
                <a:latin typeface="CS Avva Shenouda" pitchFamily="34" charset="0"/>
              </a:rPr>
              <a:t>oipon</a:t>
            </a:r>
            <a:r>
              <a:rPr lang="fr-FR" sz="1600" dirty="0">
                <a:solidFill>
                  <a:prstClr val="white"/>
                </a:solidFill>
                <a:latin typeface="CS Avva Shenouda" pitchFamily="34" charset="0"/>
              </a:rPr>
              <a:t> </a:t>
            </a:r>
            <a:r>
              <a:rPr lang="fr-FR" sz="1600" dirty="0">
                <a:solidFill>
                  <a:prstClr val="white"/>
                </a:solidFill>
              </a:rPr>
              <a:t>– </a:t>
            </a:r>
            <a:r>
              <a:rPr lang="fr-FR" sz="1600" dirty="0">
                <a:solidFill>
                  <a:prstClr val="white"/>
                </a:solidFill>
                <a:latin typeface="Book Antiqua" pitchFamily="18" charset="0"/>
              </a:rPr>
              <a:t>Introduction à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Adam</a:t>
            </a:r>
            <a:r>
              <a:rPr lang="fr-FR" sz="1600" dirty="0">
                <a:solidFill>
                  <a:prstClr val="white"/>
                </a:solidFill>
              </a:rPr>
              <a:t> </a:t>
            </a:r>
            <a:endParaRPr lang="fr-FR" sz="1600" dirty="0">
              <a:solidFill>
                <a:prstClr val="white"/>
              </a:solidFill>
              <a:latin typeface="Book Antiqua" pitchFamily="18" charset="0"/>
            </a:endParaRPr>
          </a:p>
        </p:txBody>
      </p:sp>
      <p:sp>
        <p:nvSpPr>
          <p:cNvPr id="3" name="ZoneTexte 2">
            <a:hlinkClick r:id="rId3" action="ppaction://hlinksldjump"/>
            <a:extLst>
              <a:ext uri="{FF2B5EF4-FFF2-40B4-BE49-F238E27FC236}">
                <a16:creationId xmlns:a16="http://schemas.microsoft.com/office/drawing/2014/main" id="{01C847DA-EE5B-409E-0375-56D9EC844BC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89500305"/>
      </p:ext>
    </p:extLst>
  </p:cSld>
  <p:clrMapOvr>
    <a:masterClrMapping/>
  </p:clrMapOvr>
  <p:transition/>
</p:sld>
</file>

<file path=ppt/slides/slide98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a:extLst>
            <a:ext uri="{FF2B5EF4-FFF2-40B4-BE49-F238E27FC236}">
              <a16:creationId xmlns:a16="http://schemas.microsoft.com/office/drawing/2014/main" id="{3EA6FFF2-8308-EA4C-4D1E-7A289F6F5131}"/>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109C8986-6548-0B7A-6D87-E8F501159E63}"/>
              </a:ext>
            </a:extLst>
          </p:cNvPr>
          <p:cNvSpPr/>
          <p:nvPr/>
        </p:nvSpPr>
        <p:spPr>
          <a:xfrm>
            <a:off x="6672065" y="1161327"/>
            <a:ext cx="5088567" cy="2390141"/>
          </a:xfrm>
          <a:prstGeom prst="rect">
            <a:avLst/>
          </a:prstGeom>
        </p:spPr>
        <p:txBody>
          <a:bodyPr wrap="square">
            <a:spAutoFit/>
          </a:bodyPr>
          <a:lstStyle/>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وأيضاً إذا </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ما اجتمعنا للصلاة </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فلنبارك </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just" defTabSz="1219170" rtl="1" eaLnBrk="1" fontAlgn="auto" latinLnBrk="0" hangingPunct="1">
              <a:lnSpc>
                <a:spcPct val="100000"/>
              </a:lnSpc>
              <a:spcBef>
                <a:spcPts val="0"/>
              </a:spcBef>
              <a:spcAft>
                <a:spcPts val="0"/>
              </a:spcAft>
              <a:buClrTx/>
              <a:buSzTx/>
              <a:buFontTx/>
              <a:buNone/>
              <a:tabLst/>
              <a:defRPr/>
            </a:pPr>
            <a:r>
              <a:rPr kumimoji="0" lang="ar-EG" sz="3733"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اسم ربي يسوع.</a:t>
            </a:r>
            <a:endParaRPr kumimoji="0" lang="fr-FR" sz="3733"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D05348A6-E6D4-5043-355C-BEB5A176C8A9}"/>
              </a:ext>
            </a:extLst>
          </p:cNvPr>
          <p:cNvSpPr/>
          <p:nvPr/>
        </p:nvSpPr>
        <p:spPr>
          <a:xfrm>
            <a:off x="431370" y="1120676"/>
            <a:ext cx="6096679" cy="1815690"/>
          </a:xfrm>
          <a:prstGeom prst="rect">
            <a:avLst/>
          </a:prstGeom>
        </p:spPr>
        <p:txBody>
          <a:bodyPr wrap="square">
            <a:spAutoFit/>
          </a:bodyPr>
          <a:lstStyle/>
          <a:p>
            <a:pPr marL="0" marR="0" lvl="0" indent="0" algn="just" defTabSz="1219170" rtl="0" eaLnBrk="1" fontAlgn="auto" latinLnBrk="0" hangingPunct="1">
              <a:lnSpc>
                <a:spcPct val="100000"/>
              </a:lnSpc>
              <a:spcBef>
                <a:spcPts val="0"/>
              </a:spcBef>
              <a:spcAft>
                <a:spcPts val="0"/>
              </a:spcAft>
              <a:buClrTx/>
              <a:buSzTx/>
              <a:buFontTx/>
              <a:buNone/>
              <a:tabLst/>
              <a:defRPr/>
            </a:pP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Loipon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ansan;wou</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b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`e]`</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proceu,y</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maren`cmou</a:t>
            </a:r>
            <a:b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b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ePiran</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733" b="0" i="0" u="none" strike="noStrike" kern="1200" cap="none" spc="0" normalizeH="0" baseline="0" noProof="0" dirty="0" err="1">
                <a:ln>
                  <a:noFill/>
                </a:ln>
                <a:solidFill>
                  <a:prstClr val="white"/>
                </a:solidFill>
                <a:effectLst/>
                <a:uLnTx/>
                <a:uFillTx/>
                <a:latin typeface="CS Avva Shenouda" pitchFamily="34" charset="0"/>
                <a:ea typeface="+mn-ea"/>
                <a:cs typeface="+mn-cs"/>
              </a:rPr>
              <a:t>nte</a:t>
            </a:r>
            <a:r>
              <a:rPr kumimoji="0" lang="fr-FR" sz="3733" b="0" i="0" u="none" strike="noStrike" kern="1200" cap="none" spc="0" normalizeH="0" baseline="0" noProof="0" dirty="0">
                <a:ln>
                  <a:noFill/>
                </a:ln>
                <a:solidFill>
                  <a:prstClr val="white"/>
                </a:solidFill>
                <a:effectLst/>
                <a:uLnTx/>
                <a:uFillTx/>
                <a:latin typeface="CS Avva Shenouda" pitchFamily="34" charset="0"/>
                <a:ea typeface="+mn-ea"/>
                <a:cs typeface="+mn-cs"/>
              </a:rPr>
              <a:t> Pa¡ I=y=c .</a:t>
            </a:r>
          </a:p>
        </p:txBody>
      </p:sp>
      <p:sp>
        <p:nvSpPr>
          <p:cNvPr id="7" name="Rectangle 6">
            <a:extLst>
              <a:ext uri="{FF2B5EF4-FFF2-40B4-BE49-F238E27FC236}">
                <a16:creationId xmlns:a16="http://schemas.microsoft.com/office/drawing/2014/main" id="{8DAAFC10-2BD0-2AA7-2DAE-0BBBEEA740AA}"/>
              </a:ext>
            </a:extLst>
          </p:cNvPr>
          <p:cNvSpPr/>
          <p:nvPr/>
        </p:nvSpPr>
        <p:spPr>
          <a:xfrm>
            <a:off x="431371" y="3717033"/>
            <a:ext cx="11346116" cy="2390141"/>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Quand nous nous rassemblons</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Ensemble pour la prière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Nous bénissons le nom</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3733" b="1" i="0" u="none" strike="noStrike" kern="1200" cap="none" spc="0" normalizeH="0" baseline="0" noProof="0" dirty="0">
                <a:ln>
                  <a:noFill/>
                </a:ln>
                <a:solidFill>
                  <a:prstClr val="white"/>
                </a:solidFill>
                <a:effectLst/>
                <a:uLnTx/>
                <a:uFillTx/>
                <a:latin typeface="Book Antiqua" pitchFamily="18" charset="0"/>
                <a:ea typeface="+mn-ea"/>
                <a:cs typeface="+mn-cs"/>
              </a:rPr>
              <a:t>De mon Seigneur Jésus</a:t>
            </a:r>
          </a:p>
        </p:txBody>
      </p:sp>
      <p:sp>
        <p:nvSpPr>
          <p:cNvPr id="10" name="Rectangle 9">
            <a:extLst>
              <a:ext uri="{FF2B5EF4-FFF2-40B4-BE49-F238E27FC236}">
                <a16:creationId xmlns:a16="http://schemas.microsoft.com/office/drawing/2014/main" id="{247A944F-BF12-F6CD-7C37-E6079E73508C}"/>
              </a:ext>
            </a:extLst>
          </p:cNvPr>
          <p:cNvSpPr/>
          <p:nvPr/>
        </p:nvSpPr>
        <p:spPr>
          <a:xfrm>
            <a:off x="1775520" y="148085"/>
            <a:ext cx="8640960" cy="544612"/>
          </a:xfrm>
          <a:prstGeom prst="rect">
            <a:avLst/>
          </a:prstGeom>
          <a:noFill/>
          <a:ln w="31750">
            <a:solidFill>
              <a:schemeClr val="accent2">
                <a:lumMod val="75000"/>
              </a:schemeClr>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w="0"/>
                <a:solidFill>
                  <a:prstClr val="white"/>
                </a:solidFill>
                <a:effectLst>
                  <a:outerShdw blurRad="38100" dist="19050" dir="2700000" algn="tl" rotWithShape="0">
                    <a:prstClr val="black">
                      <a:alpha val="40000"/>
                    </a:prstClr>
                  </a:outerShdw>
                </a:effectLst>
                <a:uLnTx/>
                <a:uFillTx/>
                <a:latin typeface="Calibri"/>
                <a:ea typeface="+mn-ea"/>
                <a:cs typeface="+mn-cs"/>
              </a:rPr>
              <a:t>Conclusion de la </a:t>
            </a:r>
            <a:r>
              <a:rPr kumimoji="0" lang="fr-FR" sz="2000" b="0" i="0" u="none" strike="noStrike" kern="1200" cap="none" spc="0" normalizeH="0" baseline="0" noProof="0" dirty="0" err="1">
                <a:ln w="0"/>
                <a:solidFill>
                  <a:prstClr val="white"/>
                </a:solidFill>
                <a:effectLst>
                  <a:outerShdw blurRad="38100" dist="19050" dir="2700000" algn="tl" rotWithShape="0">
                    <a:prstClr val="black">
                      <a:alpha val="40000"/>
                    </a:prstClr>
                  </a:outerShdw>
                </a:effectLst>
                <a:uLnTx/>
                <a:uFillTx/>
                <a:latin typeface="Calibri"/>
                <a:ea typeface="+mn-ea"/>
                <a:cs typeface="+mn-cs"/>
              </a:rPr>
              <a:t>Psalie</a:t>
            </a:r>
            <a:r>
              <a:rPr kumimoji="0" lang="fr-FR" sz="2000" b="0" i="0" u="none" strike="noStrike" kern="1200" cap="none" spc="0" normalizeH="0" baseline="0" noProof="0" dirty="0">
                <a:ln w="0"/>
                <a:solidFill>
                  <a:prstClr val="white"/>
                </a:solidFill>
                <a:effectLst>
                  <a:outerShdw blurRad="38100" dist="19050" dir="2700000" algn="tl" rotWithShape="0">
                    <a:prstClr val="black">
                      <a:alpha val="40000"/>
                    </a:prstClr>
                  </a:outerShdw>
                </a:effectLst>
                <a:uLnTx/>
                <a:uFillTx/>
                <a:latin typeface="Calibri"/>
                <a:ea typeface="+mn-ea"/>
                <a:cs typeface="+mn-cs"/>
              </a:rPr>
              <a:t> &amp; Introduction à la </a:t>
            </a:r>
            <a:r>
              <a:rPr kumimoji="0" lang="fr-FR" sz="2000" b="0" i="0" u="none" strike="noStrike" kern="1200" cap="none" spc="0" normalizeH="0" baseline="0" noProof="0" dirty="0" err="1">
                <a:ln w="0"/>
                <a:solidFill>
                  <a:prstClr val="white"/>
                </a:solidFill>
                <a:effectLst>
                  <a:outerShdw blurRad="38100" dist="19050" dir="2700000" algn="tl" rotWithShape="0">
                    <a:prstClr val="black">
                      <a:alpha val="40000"/>
                    </a:prstClr>
                  </a:outerShdw>
                </a:effectLst>
                <a:uLnTx/>
                <a:uFillTx/>
                <a:latin typeface="Calibri"/>
                <a:ea typeface="+mn-ea"/>
                <a:cs typeface="+mn-cs"/>
              </a:rPr>
              <a:t>Théotokie</a:t>
            </a:r>
            <a:r>
              <a:rPr kumimoji="0" lang="fr-FR" sz="2000" b="0" i="0" u="none" strike="noStrike" kern="1200" cap="none" spc="0" normalizeH="0" baseline="0" noProof="0" dirty="0">
                <a:ln w="0"/>
                <a:solidFill>
                  <a:prstClr val="white"/>
                </a:solidFill>
                <a:effectLst>
                  <a:outerShdw blurRad="38100" dist="19050" dir="2700000" algn="tl" rotWithShape="0">
                    <a:prstClr val="black">
                      <a:alpha val="40000"/>
                    </a:prstClr>
                  </a:outerShdw>
                </a:effectLst>
                <a:uLnTx/>
                <a:uFillTx/>
                <a:latin typeface="Calibri"/>
                <a:ea typeface="+mn-ea"/>
                <a:cs typeface="+mn-cs"/>
              </a:rPr>
              <a:t> Adam (Lundi)</a:t>
            </a:r>
          </a:p>
        </p:txBody>
      </p:sp>
      <p:sp>
        <p:nvSpPr>
          <p:cNvPr id="18" name="ZoneTexte 17">
            <a:extLst>
              <a:ext uri="{FF2B5EF4-FFF2-40B4-BE49-F238E27FC236}">
                <a16:creationId xmlns:a16="http://schemas.microsoft.com/office/drawing/2014/main" id="{BDB319F9-3D74-8AAD-4BC3-F5D2F0D78FC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es-ES" sz="1600" dirty="0">
                <a:solidFill>
                  <a:prstClr val="white"/>
                </a:solidFill>
                <a:latin typeface="CS Avva Shenouda" pitchFamily="34" charset="0"/>
              </a:rPr>
              <a:t>L</a:t>
            </a:r>
            <a:r>
              <a:rPr lang="fr-FR" sz="1600" dirty="0" err="1">
                <a:solidFill>
                  <a:prstClr val="white"/>
                </a:solidFill>
                <a:latin typeface="CS Avva Shenouda" pitchFamily="34" charset="0"/>
              </a:rPr>
              <a:t>oipon</a:t>
            </a:r>
            <a:r>
              <a:rPr lang="fr-FR" sz="1600" dirty="0">
                <a:solidFill>
                  <a:prstClr val="white"/>
                </a:solidFill>
                <a:latin typeface="CS Avva Shenouda" pitchFamily="34" charset="0"/>
              </a:rPr>
              <a:t> </a:t>
            </a:r>
            <a:r>
              <a:rPr lang="fr-FR" sz="1600" dirty="0">
                <a:solidFill>
                  <a:prstClr val="white"/>
                </a:solidFill>
              </a:rPr>
              <a:t>– </a:t>
            </a:r>
            <a:r>
              <a:rPr lang="fr-FR" sz="1600" dirty="0">
                <a:solidFill>
                  <a:prstClr val="white"/>
                </a:solidFill>
                <a:latin typeface="Book Antiqua" pitchFamily="18" charset="0"/>
              </a:rPr>
              <a:t>Introduction à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Adam</a:t>
            </a:r>
            <a:r>
              <a:rPr lang="fr-FR" sz="1600" dirty="0">
                <a:solidFill>
                  <a:prstClr val="white"/>
                </a:solidFill>
              </a:rPr>
              <a:t> </a:t>
            </a:r>
            <a:endParaRPr lang="fr-FR" sz="1600" dirty="0">
              <a:solidFill>
                <a:prstClr val="white"/>
              </a:solidFill>
              <a:latin typeface="Book Antiqua" pitchFamily="18" charset="0"/>
            </a:endParaRPr>
          </a:p>
        </p:txBody>
      </p:sp>
      <p:sp>
        <p:nvSpPr>
          <p:cNvPr id="19" name="ZoneTexte 18">
            <a:hlinkClick r:id="rId2" action="ppaction://hlinksldjump"/>
            <a:extLst>
              <a:ext uri="{FF2B5EF4-FFF2-40B4-BE49-F238E27FC236}">
                <a16:creationId xmlns:a16="http://schemas.microsoft.com/office/drawing/2014/main" id="{B7374CE0-8316-E77C-41C0-AE145B4F74C9}"/>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Tree>
    <p:extLst>
      <p:ext uri="{BB962C8B-B14F-4D97-AF65-F5344CB8AC3E}">
        <p14:creationId xmlns:p14="http://schemas.microsoft.com/office/powerpoint/2010/main" val="2314465521"/>
      </p:ext>
    </p:extLst>
  </p:cSld>
  <p:clrMapOvr>
    <a:overrideClrMapping bg1="lt1" tx1="dk1" bg2="lt2" tx2="dk2" accent1="accent1" accent2="accent2" accent3="accent3" accent4="accent4" accent5="accent5" accent6="accent6" hlink="hlink" folHlink="folHlink"/>
  </p:clrMapOvr>
</p:sld>
</file>

<file path=ppt/slides/slide98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056107" y="340593"/>
            <a:ext cx="4721381" cy="2718949"/>
          </a:xfrm>
          <a:prstGeom prst="rect">
            <a:avLst/>
          </a:prstGeom>
        </p:spPr>
        <p:txBody>
          <a:bodyPr wrap="square">
            <a:spAutoFit/>
          </a:bodyPr>
          <a:lstStyle/>
          <a:p>
            <a:pPr algn="r" defTabSz="1219170" rtl="1"/>
            <a:r>
              <a:rPr lang="ar-AE" sz="4267" dirty="0">
                <a:solidFill>
                  <a:prstClr val="white"/>
                </a:solidFill>
                <a:latin typeface="Calibri"/>
                <a:cs typeface="Arial" panose="020B0604020202020204" pitchFamily="34" charset="0"/>
              </a:rPr>
              <a:t>لأننا نباركك</a:t>
            </a:r>
            <a:br>
              <a:rPr lang="fr-FR" sz="4267" dirty="0">
                <a:solidFill>
                  <a:prstClr val="white"/>
                </a:solidFill>
                <a:latin typeface="Calibri"/>
              </a:rPr>
            </a:br>
            <a:r>
              <a:rPr lang="ar-AE" sz="4267" dirty="0">
                <a:solidFill>
                  <a:prstClr val="white"/>
                </a:solidFill>
                <a:latin typeface="Calibri"/>
                <a:cs typeface="Arial" panose="020B0604020202020204" pitchFamily="34" charset="0"/>
              </a:rPr>
              <a:t> يا ربي يسوع</a:t>
            </a:r>
            <a:br>
              <a:rPr lang="fr-FR" sz="4267" dirty="0">
                <a:solidFill>
                  <a:prstClr val="white"/>
                </a:solidFill>
                <a:latin typeface="Calibri"/>
              </a:rPr>
            </a:br>
            <a:r>
              <a:rPr lang="ar-AE" sz="4267" dirty="0">
                <a:solidFill>
                  <a:prstClr val="white"/>
                </a:solidFill>
                <a:latin typeface="Calibri"/>
                <a:cs typeface="Arial" panose="020B0604020202020204" pitchFamily="34" charset="0"/>
              </a:rPr>
              <a:t> نجنا باسمك</a:t>
            </a:r>
            <a:br>
              <a:rPr lang="fr-FR" sz="4267" dirty="0">
                <a:solidFill>
                  <a:prstClr val="white"/>
                </a:solidFill>
                <a:latin typeface="Calibri"/>
              </a:rPr>
            </a:br>
            <a:r>
              <a:rPr lang="ar-AE" sz="4267" dirty="0">
                <a:solidFill>
                  <a:prstClr val="white"/>
                </a:solidFill>
                <a:latin typeface="Calibri"/>
                <a:cs typeface="Arial" panose="020B0604020202020204" pitchFamily="34" charset="0"/>
              </a:rPr>
              <a:t> لأننا توكلنا عليك.</a:t>
            </a:r>
            <a:endParaRPr lang="fr-FR" sz="4267" dirty="0">
              <a:solidFill>
                <a:prstClr val="white"/>
              </a:solidFill>
              <a:latin typeface="Calibri"/>
            </a:endParaRPr>
          </a:p>
        </p:txBody>
      </p:sp>
      <p:sp>
        <p:nvSpPr>
          <p:cNvPr id="6" name="Rectangle 5"/>
          <p:cNvSpPr/>
          <p:nvPr/>
        </p:nvSpPr>
        <p:spPr>
          <a:xfrm>
            <a:off x="431371" y="332656"/>
            <a:ext cx="6096677" cy="2718949"/>
          </a:xfrm>
          <a:prstGeom prst="rect">
            <a:avLst/>
          </a:prstGeom>
        </p:spPr>
        <p:txBody>
          <a:bodyPr wrap="square">
            <a:spAutoFit/>
          </a:bodyPr>
          <a:lstStyle/>
          <a:p>
            <a:pPr algn="just" defTabSz="1219170"/>
            <a:r>
              <a:rPr lang="es-ES" sz="4267">
                <a:solidFill>
                  <a:prstClr val="white"/>
                </a:solidFill>
                <a:latin typeface="CS Avva Shenouda" pitchFamily="34" charset="0"/>
              </a:rPr>
              <a:t>Je tenna`cmou </a:t>
            </a:r>
            <a:r>
              <a:rPr lang="es-ES" sz="4267" dirty="0">
                <a:solidFill>
                  <a:prstClr val="white"/>
                </a:solidFill>
                <a:latin typeface="CS Avva Shenouda" pitchFamily="34" charset="0"/>
              </a:rPr>
              <a:t>`</a:t>
            </a:r>
            <a:r>
              <a:rPr lang="es-ES" sz="4267" dirty="0" err="1">
                <a:solidFill>
                  <a:prstClr val="white"/>
                </a:solidFill>
                <a:latin typeface="CS Avva Shenouda" pitchFamily="34" charset="0"/>
              </a:rPr>
              <a:t>erok</a:t>
            </a:r>
            <a:r>
              <a:rPr lang="es-ES" sz="4267" dirty="0">
                <a:solidFill>
                  <a:prstClr val="white"/>
                </a:solidFill>
                <a:latin typeface="CS Avva Shenouda" pitchFamily="34" charset="0"/>
              </a:rPr>
              <a:t> @ `w Pa¡ I=y=c @ </a:t>
            </a:r>
            <a:r>
              <a:rPr lang="es-ES" sz="4267" dirty="0" err="1">
                <a:solidFill>
                  <a:prstClr val="white"/>
                </a:solidFill>
                <a:latin typeface="CS Avva Shenouda" pitchFamily="34" charset="0"/>
              </a:rPr>
              <a:t>nahmen</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qen</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Pekran</a:t>
            </a:r>
            <a:r>
              <a:rPr lang="es-ES" sz="4267" dirty="0">
                <a:solidFill>
                  <a:prstClr val="white"/>
                </a:solidFill>
                <a:latin typeface="CS Avva Shenouda" pitchFamily="34" charset="0"/>
              </a:rPr>
              <a:t> @ je </a:t>
            </a:r>
            <a:r>
              <a:rPr lang="es-ES" sz="4267" dirty="0" err="1">
                <a:solidFill>
                  <a:prstClr val="white"/>
                </a:solidFill>
                <a:latin typeface="CS Avva Shenouda" pitchFamily="34" charset="0"/>
              </a:rPr>
              <a:t>anerhelpic</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erok</a:t>
            </a:r>
            <a:endParaRPr lang="fr-FR" sz="4267" dirty="0">
              <a:solidFill>
                <a:prstClr val="white"/>
              </a:solidFill>
              <a:latin typeface="CS Avva Shenouda" pitchFamily="34" charset="0"/>
            </a:endParaRPr>
          </a:p>
        </p:txBody>
      </p:sp>
      <p:sp>
        <p:nvSpPr>
          <p:cNvPr id="7" name="Rectangle 6"/>
          <p:cNvSpPr/>
          <p:nvPr/>
        </p:nvSpPr>
        <p:spPr>
          <a:xfrm>
            <a:off x="431371" y="381304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Car nous Te bénissons, </a:t>
            </a:r>
          </a:p>
          <a:p>
            <a:pPr algn="ctr" defTabSz="1219170"/>
            <a:r>
              <a:rPr lang="fr-FR" sz="3733" b="1" dirty="0">
                <a:solidFill>
                  <a:prstClr val="white"/>
                </a:solidFill>
                <a:latin typeface="Book Antiqua" pitchFamily="18" charset="0"/>
              </a:rPr>
              <a:t>ô mon Seigneur Jésus, </a:t>
            </a:r>
          </a:p>
          <a:p>
            <a:pPr algn="ctr" defTabSz="1219170"/>
            <a:r>
              <a:rPr lang="fr-FR" sz="3733" b="1" dirty="0">
                <a:solidFill>
                  <a:prstClr val="white"/>
                </a:solidFill>
                <a:latin typeface="Book Antiqua" pitchFamily="18" charset="0"/>
              </a:rPr>
              <a:t>sauve-nous par Ton nom, </a:t>
            </a:r>
          </a:p>
          <a:p>
            <a:pPr algn="ctr" defTabSz="1219170"/>
            <a:r>
              <a:rPr lang="fr-FR" sz="3733" b="1" dirty="0">
                <a:solidFill>
                  <a:prstClr val="white"/>
                </a:solidFill>
                <a:latin typeface="Book Antiqua" pitchFamily="18" charset="0"/>
              </a:rPr>
              <a:t>car nous espérons en Toi.</a:t>
            </a:r>
          </a:p>
        </p:txBody>
      </p:sp>
      <p:sp>
        <p:nvSpPr>
          <p:cNvPr id="18" name="ZoneTexte 17">
            <a:extLst>
              <a:ext uri="{FF2B5EF4-FFF2-40B4-BE49-F238E27FC236}">
                <a16:creationId xmlns:a16="http://schemas.microsoft.com/office/drawing/2014/main" id="{B75AA259-CDDE-375E-612C-FE7F222FC4E8}"/>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es-ES" sz="1600" dirty="0">
                <a:solidFill>
                  <a:prstClr val="white"/>
                </a:solidFill>
                <a:latin typeface="CS Avva Shenouda" pitchFamily="34" charset="0"/>
              </a:rPr>
              <a:t>L</a:t>
            </a:r>
            <a:r>
              <a:rPr lang="fr-FR" sz="1600" dirty="0" err="1">
                <a:solidFill>
                  <a:prstClr val="white"/>
                </a:solidFill>
                <a:latin typeface="CS Avva Shenouda" pitchFamily="34" charset="0"/>
              </a:rPr>
              <a:t>oipon</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a:solidFill>
                  <a:prstClr val="white"/>
                </a:solidFill>
                <a:latin typeface="Book Antiqua" pitchFamily="18" charset="0"/>
              </a:rPr>
              <a:t>Introduction à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Adam</a:t>
            </a:r>
            <a:r>
              <a:rPr lang="fr-FR" sz="1600" dirty="0">
                <a:solidFill>
                  <a:prstClr val="white"/>
                </a:solidFill>
                <a:latin typeface="Calibri"/>
              </a:rPr>
              <a:t> </a:t>
            </a:r>
            <a:endParaRPr lang="fr-FR" sz="1600" dirty="0">
              <a:solidFill>
                <a:prstClr val="white"/>
              </a:solidFill>
              <a:latin typeface="Book Antiqua" pitchFamily="18" charset="0"/>
            </a:endParaRPr>
          </a:p>
        </p:txBody>
      </p:sp>
      <p:sp>
        <p:nvSpPr>
          <p:cNvPr id="19" name="ZoneTexte 18">
            <a:hlinkClick r:id="rId2" action="ppaction://hlinksldjump"/>
            <a:extLst>
              <a:ext uri="{FF2B5EF4-FFF2-40B4-BE49-F238E27FC236}">
                <a16:creationId xmlns:a16="http://schemas.microsoft.com/office/drawing/2014/main" id="{42E210FE-F408-546B-A94B-0FDDEDB2407E}"/>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38666346"/>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340593"/>
            <a:ext cx="5062736" cy="3046988"/>
          </a:xfrm>
          <a:prstGeom prst="rect">
            <a:avLst/>
          </a:prstGeom>
        </p:spPr>
        <p:txBody>
          <a:bodyPr wrap="square">
            <a:spAutoFit/>
          </a:bodyPr>
          <a:lstStyle/>
          <a:p>
            <a:pPr algn="just" rtl="1"/>
            <a:r>
              <a:rPr lang="ar-EG" sz="4800" dirty="0">
                <a:solidFill>
                  <a:prstClr val="white"/>
                </a:solidFill>
              </a:rPr>
              <a:t>في البحر الأعظم </a:t>
            </a:r>
            <a:endParaRPr lang="fr-FR" sz="4800" dirty="0">
              <a:solidFill>
                <a:prstClr val="white"/>
              </a:solidFill>
            </a:endParaRPr>
          </a:p>
          <a:p>
            <a:pPr algn="just" rtl="1"/>
            <a:r>
              <a:rPr lang="ar-EG" sz="4800" dirty="0">
                <a:solidFill>
                  <a:prstClr val="white"/>
                </a:solidFill>
              </a:rPr>
              <a:t>غرقوا في العمق: </a:t>
            </a:r>
            <a:endParaRPr lang="fr-FR" sz="4800" dirty="0">
              <a:solidFill>
                <a:prstClr val="white"/>
              </a:solidFill>
            </a:endParaRPr>
          </a:p>
          <a:p>
            <a:pPr algn="just" rtl="1"/>
            <a:r>
              <a:rPr lang="ar-EG" sz="4800" dirty="0">
                <a:solidFill>
                  <a:prstClr val="white"/>
                </a:solidFill>
              </a:rPr>
              <a:t>الخيل وركاب </a:t>
            </a:r>
            <a:endParaRPr lang="fr-FR" sz="4800" dirty="0">
              <a:solidFill>
                <a:prstClr val="white"/>
              </a:solidFill>
            </a:endParaRPr>
          </a:p>
          <a:p>
            <a:pPr algn="just" rtl="1"/>
            <a:r>
              <a:rPr lang="ar-EG" sz="4800" dirty="0">
                <a:solidFill>
                  <a:prstClr val="white"/>
                </a:solidFill>
              </a:rPr>
              <a:t>الخيل طرحهم</a:t>
            </a:r>
            <a:endParaRPr lang="fr-FR" sz="4800" dirty="0">
              <a:solidFill>
                <a:prstClr val="white"/>
              </a:solidFill>
            </a:endParaRPr>
          </a:p>
        </p:txBody>
      </p:sp>
      <p:sp>
        <p:nvSpPr>
          <p:cNvPr id="6" name="Rectangle 5"/>
          <p:cNvSpPr/>
          <p:nvPr/>
        </p:nvSpPr>
        <p:spPr>
          <a:xfrm>
            <a:off x="457200" y="332656"/>
            <a:ext cx="6070848" cy="2554545"/>
          </a:xfrm>
          <a:prstGeom prst="rect">
            <a:avLst/>
          </a:prstGeom>
        </p:spPr>
        <p:txBody>
          <a:bodyPr wrap="square">
            <a:spAutoFit/>
          </a:bodyPr>
          <a:lstStyle/>
          <a:p>
            <a:pPr algn="just"/>
            <a:r>
              <a:rPr lang="pt-BR" sz="4000" dirty="0">
                <a:solidFill>
                  <a:prstClr val="white"/>
                </a:solidFill>
                <a:latin typeface="CS Avva Shenouda" pitchFamily="34" charset="0"/>
              </a:rPr>
              <a:t>E`viom et[oci @ qen petsyk af[olkou @ ou`h;o nem ou[`aci @ `h;o afberbwrou </a:t>
            </a:r>
            <a:endParaRPr lang="fr-FR" sz="4000" dirty="0">
              <a:solidFill>
                <a:prstClr val="white"/>
              </a:solidFill>
              <a:latin typeface="CS Avva Shenouda" pitchFamily="34" charset="0"/>
            </a:endParaRPr>
          </a:p>
        </p:txBody>
      </p:sp>
      <p:sp>
        <p:nvSpPr>
          <p:cNvPr id="7" name="Rectangle 6"/>
          <p:cNvSpPr/>
          <p:nvPr/>
        </p:nvSpPr>
        <p:spPr>
          <a:xfrm>
            <a:off x="457200" y="3959188"/>
            <a:ext cx="11247156" cy="2308324"/>
          </a:xfrm>
          <a:prstGeom prst="rect">
            <a:avLst/>
          </a:prstGeom>
        </p:spPr>
        <p:txBody>
          <a:bodyPr wrap="square">
            <a:spAutoFit/>
          </a:bodyPr>
          <a:lstStyle/>
          <a:p>
            <a:pPr algn="ctr"/>
            <a:r>
              <a:rPr lang="fr-FR" sz="3600" b="1" dirty="0">
                <a:solidFill>
                  <a:prstClr val="white"/>
                </a:solidFill>
                <a:latin typeface="Book Antiqua" pitchFamily="18" charset="0"/>
              </a:rPr>
              <a:t>Dans la grande mer, ils ont coulés</a:t>
            </a:r>
          </a:p>
          <a:p>
            <a:pPr algn="ctr"/>
            <a:r>
              <a:rPr lang="fr-FR" sz="3600" b="1" dirty="0">
                <a:solidFill>
                  <a:prstClr val="white"/>
                </a:solidFill>
                <a:latin typeface="Book Antiqua" pitchFamily="18" charset="0"/>
              </a:rPr>
              <a:t> dans les profondeurs,  </a:t>
            </a:r>
          </a:p>
          <a:p>
            <a:pPr algn="ctr"/>
            <a:r>
              <a:rPr lang="fr-FR" sz="3600" b="1" dirty="0">
                <a:solidFill>
                  <a:prstClr val="white"/>
                </a:solidFill>
                <a:latin typeface="Book Antiqua" pitchFamily="18" charset="0"/>
              </a:rPr>
              <a:t>car, dans la mer, Il a jeté </a:t>
            </a:r>
          </a:p>
          <a:p>
            <a:pPr algn="ctr"/>
            <a:r>
              <a:rPr lang="fr-FR" sz="3600" b="1" dirty="0">
                <a:solidFill>
                  <a:prstClr val="white"/>
                </a:solidFill>
                <a:latin typeface="Book Antiqua" pitchFamily="18" charset="0"/>
              </a:rPr>
              <a:t>tous les chevaux et cavaliers</a:t>
            </a:r>
          </a:p>
        </p:txBody>
      </p:sp>
      <p:sp>
        <p:nvSpPr>
          <p:cNvPr id="4" name="ZoneTexte 3">
            <a:extLst>
              <a:ext uri="{FF2B5EF4-FFF2-40B4-BE49-F238E27FC236}">
                <a16:creationId xmlns:a16="http://schemas.microsoft.com/office/drawing/2014/main" id="{115FCBCC-5E95-F01E-933A-DBE67C5A349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
        <p:nvSpPr>
          <p:cNvPr id="8" name="ZoneTexte 7">
            <a:hlinkClick r:id="rId2" action="ppaction://hlinksldjump"/>
            <a:extLst>
              <a:ext uri="{FF2B5EF4-FFF2-40B4-BE49-F238E27FC236}">
                <a16:creationId xmlns:a16="http://schemas.microsoft.com/office/drawing/2014/main" id="{D480110E-BEC8-6FED-96C7-802282DC162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35552083"/>
      </p:ext>
    </p:extLst>
  </p:cSld>
  <p:clrMapOvr>
    <a:masterClrMapping/>
  </p:clrMapOvr>
  <p:transition/>
</p:sld>
</file>

<file path=ppt/slides/slide99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925701" y="340592"/>
            <a:ext cx="4851787" cy="2800767"/>
          </a:xfrm>
          <a:prstGeom prst="rect">
            <a:avLst/>
          </a:prstGeom>
        </p:spPr>
        <p:txBody>
          <a:bodyPr wrap="square">
            <a:spAutoFit/>
          </a:bodyPr>
          <a:lstStyle/>
          <a:p>
            <a:pPr algn="just" defTabSz="1219170" rtl="1"/>
            <a:r>
              <a:rPr lang="ar-AE" sz="4400" dirty="0">
                <a:solidFill>
                  <a:prstClr val="white"/>
                </a:solidFill>
                <a:latin typeface="Calibri"/>
                <a:cs typeface="Arial" panose="020B0604020202020204" pitchFamily="34" charset="0"/>
              </a:rPr>
              <a:t>لكي نسبحك</a:t>
            </a:r>
            <a:endParaRPr lang="fr-FR" sz="4400" dirty="0">
              <a:solidFill>
                <a:prstClr val="white"/>
              </a:solidFill>
              <a:latin typeface="Calibri"/>
              <a:cs typeface="Arial" panose="020B0604020202020204" pitchFamily="34" charset="0"/>
            </a:endParaRPr>
          </a:p>
          <a:p>
            <a:pPr algn="r" defTabSz="1219170" rtl="1"/>
            <a:r>
              <a:rPr lang="ar-AE" sz="4400" dirty="0">
                <a:solidFill>
                  <a:prstClr val="white"/>
                </a:solidFill>
                <a:latin typeface="Calibri"/>
                <a:cs typeface="Arial" panose="020B0604020202020204" pitchFamily="34" charset="0"/>
              </a:rPr>
              <a:t>مع أبيك الصالح</a:t>
            </a:r>
            <a:br>
              <a:rPr lang="fr-FR" sz="4400" dirty="0">
                <a:solidFill>
                  <a:prstClr val="white"/>
                </a:solidFill>
                <a:latin typeface="Calibri"/>
              </a:rPr>
            </a:br>
            <a:r>
              <a:rPr lang="ar-AE" sz="4400" dirty="0">
                <a:solidFill>
                  <a:prstClr val="white"/>
                </a:solidFill>
                <a:latin typeface="Calibri"/>
                <a:cs typeface="Arial" panose="020B0604020202020204" pitchFamily="34" charset="0"/>
              </a:rPr>
              <a:t>والروح القدس</a:t>
            </a:r>
            <a:br>
              <a:rPr lang="fr-FR" sz="4400" dirty="0">
                <a:solidFill>
                  <a:prstClr val="white"/>
                </a:solidFill>
                <a:latin typeface="Calibri"/>
              </a:rPr>
            </a:br>
            <a:r>
              <a:rPr lang="ar-AE" sz="4400" dirty="0">
                <a:solidFill>
                  <a:prstClr val="white"/>
                </a:solidFill>
                <a:latin typeface="Calibri"/>
                <a:cs typeface="Arial" panose="020B0604020202020204" pitchFamily="34" charset="0"/>
              </a:rPr>
              <a:t>لأنك أتيت وخلصتنا.</a:t>
            </a:r>
            <a:endParaRPr lang="fr-FR" sz="4400" dirty="0">
              <a:solidFill>
                <a:prstClr val="white"/>
              </a:solidFill>
              <a:latin typeface="Calibri"/>
            </a:endParaRPr>
          </a:p>
        </p:txBody>
      </p:sp>
      <p:sp>
        <p:nvSpPr>
          <p:cNvPr id="6" name="Rectangle 5"/>
          <p:cNvSpPr/>
          <p:nvPr/>
        </p:nvSpPr>
        <p:spPr>
          <a:xfrm>
            <a:off x="414512" y="332656"/>
            <a:ext cx="6113536" cy="2718949"/>
          </a:xfrm>
          <a:prstGeom prst="rect">
            <a:avLst/>
          </a:prstGeom>
        </p:spPr>
        <p:txBody>
          <a:bodyPr wrap="square">
            <a:spAutoFit/>
          </a:bodyPr>
          <a:lstStyle/>
          <a:p>
            <a:pPr algn="just" defTabSz="1219170"/>
            <a:r>
              <a:rPr lang="es-ES" sz="4267" dirty="0" err="1">
                <a:solidFill>
                  <a:prstClr val="white"/>
                </a:solidFill>
                <a:latin typeface="CS Avva Shenouda" pitchFamily="34" charset="0"/>
              </a:rPr>
              <a:t>E;renhwc</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erok</a:t>
            </a:r>
            <a:r>
              <a:rPr lang="es-ES" sz="4267" dirty="0">
                <a:solidFill>
                  <a:prstClr val="white"/>
                </a:solidFill>
                <a:latin typeface="CS Avva Shenouda" pitchFamily="34" charset="0"/>
              </a:rPr>
              <a:t> @ </a:t>
            </a:r>
            <a:r>
              <a:rPr lang="es-ES" sz="4267" dirty="0" err="1">
                <a:solidFill>
                  <a:prstClr val="white"/>
                </a:solidFill>
                <a:latin typeface="CS Avva Shenouda" pitchFamily="34" charset="0"/>
              </a:rPr>
              <a:t>nem</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Pekiwt</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n`aga;oc</a:t>
            </a:r>
            <a:r>
              <a:rPr lang="es-ES" sz="4267" dirty="0">
                <a:solidFill>
                  <a:prstClr val="white"/>
                </a:solidFill>
                <a:latin typeface="CS Avva Shenouda" pitchFamily="34" charset="0"/>
              </a:rPr>
              <a:t> @ </a:t>
            </a:r>
            <a:r>
              <a:rPr lang="es-ES" sz="4267" dirty="0" err="1">
                <a:solidFill>
                  <a:prstClr val="white"/>
                </a:solidFill>
                <a:latin typeface="CS Avva Shenouda" pitchFamily="34" charset="0"/>
              </a:rPr>
              <a:t>nem</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Pi`pneuma</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e;ouab</a:t>
            </a:r>
            <a:r>
              <a:rPr lang="es-ES" sz="4267" dirty="0">
                <a:solidFill>
                  <a:prstClr val="white"/>
                </a:solidFill>
                <a:latin typeface="CS Avva Shenouda" pitchFamily="34" charset="0"/>
              </a:rPr>
              <a:t> @ je </a:t>
            </a:r>
            <a:r>
              <a:rPr lang="es-ES" sz="4267" dirty="0" err="1">
                <a:solidFill>
                  <a:prstClr val="white"/>
                </a:solidFill>
                <a:latin typeface="CS Avva Shenouda" pitchFamily="34" charset="0"/>
              </a:rPr>
              <a:t>ak`i</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akcw</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mmon</a:t>
            </a:r>
            <a:r>
              <a:rPr lang="es-ES" sz="4267" dirty="0">
                <a:solidFill>
                  <a:prstClr val="white"/>
                </a:solidFill>
                <a:latin typeface="CS Avva Shenouda" pitchFamily="34" charset="0"/>
              </a:rPr>
              <a:t>.</a:t>
            </a:r>
            <a:endParaRPr lang="fr-FR" sz="4267" dirty="0">
              <a:solidFill>
                <a:prstClr val="white"/>
              </a:solidFill>
              <a:latin typeface="CS Avva Shenouda" pitchFamily="34" charset="0"/>
            </a:endParaRPr>
          </a:p>
        </p:txBody>
      </p:sp>
      <p:sp>
        <p:nvSpPr>
          <p:cNvPr id="7" name="Rectangle 6"/>
          <p:cNvSpPr/>
          <p:nvPr/>
        </p:nvSpPr>
        <p:spPr>
          <a:xfrm>
            <a:off x="431371" y="381304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Afin que nous Te louions, </a:t>
            </a:r>
          </a:p>
          <a:p>
            <a:pPr algn="ctr" defTabSz="1219170"/>
            <a:r>
              <a:rPr lang="fr-FR" sz="3733" b="1" dirty="0">
                <a:solidFill>
                  <a:prstClr val="white"/>
                </a:solidFill>
                <a:latin typeface="Book Antiqua" pitchFamily="18" charset="0"/>
              </a:rPr>
              <a:t>avec Ton Père bon, </a:t>
            </a:r>
          </a:p>
          <a:p>
            <a:pPr algn="ctr" defTabSz="1219170"/>
            <a:r>
              <a:rPr lang="fr-FR" sz="3733" b="1" dirty="0">
                <a:solidFill>
                  <a:prstClr val="white"/>
                </a:solidFill>
                <a:latin typeface="Book Antiqua" pitchFamily="18" charset="0"/>
              </a:rPr>
              <a:t>et le Saint-Esprit, </a:t>
            </a:r>
          </a:p>
          <a:p>
            <a:pPr algn="ctr" defTabSz="1219170"/>
            <a:r>
              <a:rPr lang="fr-FR" sz="3733" b="1" dirty="0">
                <a:solidFill>
                  <a:prstClr val="white"/>
                </a:solidFill>
                <a:latin typeface="Book Antiqua" pitchFamily="18" charset="0"/>
              </a:rPr>
              <a:t>car Tu vins et nous sauvas.</a:t>
            </a:r>
          </a:p>
        </p:txBody>
      </p:sp>
      <p:sp>
        <p:nvSpPr>
          <p:cNvPr id="18" name="ZoneTexte 17">
            <a:extLst>
              <a:ext uri="{FF2B5EF4-FFF2-40B4-BE49-F238E27FC236}">
                <a16:creationId xmlns:a16="http://schemas.microsoft.com/office/drawing/2014/main" id="{91AA232E-3801-22B4-18AB-12C842D6B1FA}"/>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es-ES" sz="1600" dirty="0">
                <a:solidFill>
                  <a:prstClr val="white"/>
                </a:solidFill>
                <a:latin typeface="CS Avva Shenouda" pitchFamily="34" charset="0"/>
              </a:rPr>
              <a:t>L</a:t>
            </a:r>
            <a:r>
              <a:rPr lang="fr-FR" sz="1600" dirty="0" err="1">
                <a:solidFill>
                  <a:prstClr val="white"/>
                </a:solidFill>
                <a:latin typeface="CS Avva Shenouda" pitchFamily="34" charset="0"/>
              </a:rPr>
              <a:t>oipon</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a:solidFill>
                  <a:prstClr val="white"/>
                </a:solidFill>
                <a:latin typeface="Book Antiqua" pitchFamily="18" charset="0"/>
              </a:rPr>
              <a:t>Introduction à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Adam</a:t>
            </a:r>
            <a:r>
              <a:rPr lang="fr-FR" sz="1600" dirty="0">
                <a:solidFill>
                  <a:prstClr val="white"/>
                </a:solidFill>
                <a:latin typeface="Calibri"/>
              </a:rPr>
              <a:t> </a:t>
            </a:r>
            <a:endParaRPr lang="fr-FR" sz="1600" dirty="0">
              <a:solidFill>
                <a:prstClr val="white"/>
              </a:solidFill>
              <a:latin typeface="Book Antiqua" pitchFamily="18" charset="0"/>
            </a:endParaRPr>
          </a:p>
        </p:txBody>
      </p:sp>
      <p:sp>
        <p:nvSpPr>
          <p:cNvPr id="19" name="ZoneTexte 18">
            <a:hlinkClick r:id="rId2" action="ppaction://hlinksldjump"/>
            <a:extLst>
              <a:ext uri="{FF2B5EF4-FFF2-40B4-BE49-F238E27FC236}">
                <a16:creationId xmlns:a16="http://schemas.microsoft.com/office/drawing/2014/main" id="{1BF8782B-F910-0025-6380-334D821FE87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05521416"/>
      </p:ext>
    </p:extLst>
  </p:cSld>
  <p:clrMapOvr>
    <a:masterClrMapping/>
  </p:clrMapOvr>
</p:sld>
</file>

<file path=ppt/slides/slide99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056107" y="340592"/>
            <a:ext cx="4704523" cy="2718949"/>
          </a:xfrm>
          <a:prstGeom prst="rect">
            <a:avLst/>
          </a:prstGeom>
        </p:spPr>
        <p:txBody>
          <a:bodyPr wrap="square">
            <a:spAutoFit/>
          </a:bodyPr>
          <a:lstStyle/>
          <a:p>
            <a:pPr algn="r" defTabSz="1219170" rtl="1"/>
            <a:r>
              <a:rPr lang="ar-AE" sz="4267" dirty="0">
                <a:solidFill>
                  <a:prstClr val="white"/>
                </a:solidFill>
                <a:latin typeface="Calibri"/>
                <a:cs typeface="Arial" panose="020B0604020202020204" pitchFamily="34" charset="0"/>
              </a:rPr>
              <a:t>المجد للآب والابن</a:t>
            </a:r>
            <a:br>
              <a:rPr lang="fr-FR" sz="4267" dirty="0">
                <a:solidFill>
                  <a:prstClr val="white"/>
                </a:solidFill>
                <a:latin typeface="Calibri"/>
              </a:rPr>
            </a:br>
            <a:r>
              <a:rPr lang="ar-AE" sz="4267" dirty="0">
                <a:solidFill>
                  <a:prstClr val="white"/>
                </a:solidFill>
                <a:latin typeface="Calibri"/>
                <a:cs typeface="Arial" panose="020B0604020202020204" pitchFamily="34" charset="0"/>
              </a:rPr>
              <a:t> والروح القدس</a:t>
            </a:r>
            <a:br>
              <a:rPr lang="fr-FR" sz="4267" dirty="0">
                <a:solidFill>
                  <a:prstClr val="white"/>
                </a:solidFill>
                <a:latin typeface="Calibri"/>
              </a:rPr>
            </a:br>
            <a:r>
              <a:rPr lang="ar-AE" sz="4267" dirty="0">
                <a:solidFill>
                  <a:prstClr val="white"/>
                </a:solidFill>
                <a:latin typeface="Calibri"/>
                <a:cs typeface="Arial" panose="020B0604020202020204" pitchFamily="34" charset="0"/>
              </a:rPr>
              <a:t> الآن وكل أوان</a:t>
            </a:r>
            <a:br>
              <a:rPr lang="fr-FR" sz="4267" dirty="0">
                <a:solidFill>
                  <a:prstClr val="white"/>
                </a:solidFill>
                <a:latin typeface="Calibri"/>
              </a:rPr>
            </a:br>
            <a:r>
              <a:rPr lang="ar-AE" sz="4267" dirty="0">
                <a:solidFill>
                  <a:prstClr val="white"/>
                </a:solidFill>
                <a:latin typeface="Calibri"/>
                <a:cs typeface="Arial" panose="020B0604020202020204" pitchFamily="34" charset="0"/>
              </a:rPr>
              <a:t> وإلى دهر </a:t>
            </a:r>
            <a:r>
              <a:rPr lang="ar-AE" sz="4267" dirty="0" err="1">
                <a:solidFill>
                  <a:prstClr val="white"/>
                </a:solidFill>
                <a:latin typeface="Calibri"/>
                <a:cs typeface="Arial" panose="020B0604020202020204" pitchFamily="34" charset="0"/>
              </a:rPr>
              <a:t>الداهرين</a:t>
            </a:r>
            <a:r>
              <a:rPr lang="ar-AE" sz="4267" dirty="0">
                <a:solidFill>
                  <a:prstClr val="white"/>
                </a:solidFill>
                <a:latin typeface="Calibri"/>
                <a:cs typeface="Arial" panose="020B0604020202020204" pitchFamily="34" charset="0"/>
              </a:rPr>
              <a:t> آمين.</a:t>
            </a:r>
            <a:endParaRPr lang="fr-FR" sz="4267" dirty="0">
              <a:solidFill>
                <a:prstClr val="white"/>
              </a:solidFill>
              <a:latin typeface="Calibri"/>
            </a:endParaRPr>
          </a:p>
        </p:txBody>
      </p:sp>
      <p:sp>
        <p:nvSpPr>
          <p:cNvPr id="6" name="Rectangle 5"/>
          <p:cNvSpPr/>
          <p:nvPr/>
        </p:nvSpPr>
        <p:spPr>
          <a:xfrm>
            <a:off x="431371" y="332656"/>
            <a:ext cx="6096677" cy="3375604"/>
          </a:xfrm>
          <a:prstGeom prst="rect">
            <a:avLst/>
          </a:prstGeom>
        </p:spPr>
        <p:txBody>
          <a:bodyPr wrap="square">
            <a:spAutoFit/>
          </a:bodyPr>
          <a:lstStyle/>
          <a:p>
            <a:pPr algn="just" defTabSz="1219170"/>
            <a:r>
              <a:rPr lang="es-ES" sz="4267" dirty="0">
                <a:solidFill>
                  <a:prstClr val="white"/>
                </a:solidFill>
                <a:latin typeface="CS Avva Shenouda" pitchFamily="34" charset="0"/>
              </a:rPr>
              <a:t>Doxa Patri ke `</a:t>
            </a:r>
            <a:r>
              <a:rPr lang="es-ES" sz="4267" dirty="0" err="1">
                <a:solidFill>
                  <a:prstClr val="white"/>
                </a:solidFill>
                <a:latin typeface="CS Avva Shenouda" pitchFamily="34" charset="0"/>
              </a:rPr>
              <a:t>Uiw</a:t>
            </a:r>
            <a:r>
              <a:rPr lang="es-ES" sz="4267" dirty="0">
                <a:solidFill>
                  <a:prstClr val="white"/>
                </a:solidFill>
                <a:latin typeface="CS Avva Shenouda" pitchFamily="34" charset="0"/>
              </a:rPr>
              <a:t>  @ ke `</a:t>
            </a:r>
            <a:r>
              <a:rPr lang="es-ES" sz="4267" dirty="0" err="1">
                <a:solidFill>
                  <a:prstClr val="white"/>
                </a:solidFill>
                <a:latin typeface="CS Avva Shenouda" pitchFamily="34" charset="0"/>
              </a:rPr>
              <a:t>agiw</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Pneumati</a:t>
            </a:r>
            <a:r>
              <a:rPr lang="es-ES" sz="4267" dirty="0">
                <a:solidFill>
                  <a:prstClr val="white"/>
                </a:solidFill>
                <a:latin typeface="CS Avva Shenouda" pitchFamily="34" charset="0"/>
              </a:rPr>
              <a:t> @ ke </a:t>
            </a:r>
            <a:r>
              <a:rPr lang="es-ES" sz="4267" dirty="0" err="1">
                <a:solidFill>
                  <a:prstClr val="white"/>
                </a:solidFill>
                <a:latin typeface="CS Avva Shenouda" pitchFamily="34" charset="0"/>
              </a:rPr>
              <a:t>nun</a:t>
            </a:r>
            <a:r>
              <a:rPr lang="es-ES" sz="4267" dirty="0">
                <a:solidFill>
                  <a:prstClr val="white"/>
                </a:solidFill>
                <a:latin typeface="CS Avva Shenouda" pitchFamily="34" charset="0"/>
              </a:rPr>
              <a:t> ke `</a:t>
            </a:r>
            <a:r>
              <a:rPr lang="es-ES" sz="4267" dirty="0" err="1">
                <a:solidFill>
                  <a:prstClr val="white"/>
                </a:solidFill>
                <a:latin typeface="CS Avva Shenouda" pitchFamily="34" charset="0"/>
              </a:rPr>
              <a:t>a`i</a:t>
            </a:r>
            <a:r>
              <a:rPr lang="es-ES" sz="4267" dirty="0">
                <a:solidFill>
                  <a:prstClr val="white"/>
                </a:solidFill>
                <a:latin typeface="CS Avva Shenouda" pitchFamily="34" charset="0"/>
              </a:rPr>
              <a:t> ke </a:t>
            </a:r>
            <a:r>
              <a:rPr lang="es-ES" sz="4267" dirty="0" err="1">
                <a:solidFill>
                  <a:prstClr val="white"/>
                </a:solidFill>
                <a:latin typeface="CS Avva Shenouda" pitchFamily="34" charset="0"/>
              </a:rPr>
              <a:t>ic</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touc</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e`wnac</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twn</a:t>
            </a:r>
            <a:br>
              <a:rPr lang="es-ES" sz="4267" dirty="0">
                <a:solidFill>
                  <a:prstClr val="white"/>
                </a:solidFill>
                <a:latin typeface="CS Avva Shenouda" pitchFamily="34" charset="0"/>
              </a:rPr>
            </a:br>
            <a:r>
              <a:rPr lang="es-ES" sz="4267" dirty="0">
                <a:solidFill>
                  <a:prstClr val="white"/>
                </a:solidFill>
                <a:latin typeface="CS Avva Shenouda" pitchFamily="34" charset="0"/>
              </a:rPr>
              <a:t>`</a:t>
            </a:r>
            <a:r>
              <a:rPr lang="es-ES" sz="4267" dirty="0" err="1">
                <a:solidFill>
                  <a:prstClr val="white"/>
                </a:solidFill>
                <a:latin typeface="CS Avva Shenouda" pitchFamily="34" charset="0"/>
              </a:rPr>
              <a:t>e`wnwn</a:t>
            </a:r>
            <a:r>
              <a:rPr lang="es-ES" sz="4267" dirty="0">
                <a:solidFill>
                  <a:prstClr val="white"/>
                </a:solidFill>
                <a:latin typeface="CS Avva Shenouda" pitchFamily="34" charset="0"/>
              </a:rPr>
              <a:t> `</a:t>
            </a:r>
            <a:r>
              <a:rPr lang="es-ES" sz="4267" dirty="0" err="1">
                <a:solidFill>
                  <a:prstClr val="white"/>
                </a:solidFill>
                <a:latin typeface="CS Avva Shenouda" pitchFamily="34" charset="0"/>
              </a:rPr>
              <a:t>amyn</a:t>
            </a:r>
            <a:r>
              <a:rPr lang="es-ES" sz="4267" dirty="0">
                <a:solidFill>
                  <a:prstClr val="white"/>
                </a:solidFill>
                <a:latin typeface="CS Avva Shenouda" pitchFamily="34" charset="0"/>
              </a:rPr>
              <a:t>.</a:t>
            </a:r>
            <a:endParaRPr lang="fr-FR" sz="4267" dirty="0">
              <a:solidFill>
                <a:prstClr val="white"/>
              </a:solidFill>
              <a:latin typeface="CS Avva Shenouda" pitchFamily="34" charset="0"/>
            </a:endParaRPr>
          </a:p>
        </p:txBody>
      </p:sp>
      <p:sp>
        <p:nvSpPr>
          <p:cNvPr id="7" name="Rectangle 6"/>
          <p:cNvSpPr/>
          <p:nvPr/>
        </p:nvSpPr>
        <p:spPr>
          <a:xfrm>
            <a:off x="431371" y="3813043"/>
            <a:ext cx="11346117" cy="2390141"/>
          </a:xfrm>
          <a:prstGeom prst="rect">
            <a:avLst/>
          </a:prstGeom>
        </p:spPr>
        <p:txBody>
          <a:bodyPr wrap="square">
            <a:spAutoFit/>
          </a:bodyPr>
          <a:lstStyle/>
          <a:p>
            <a:pPr algn="ctr" defTabSz="1219170"/>
            <a:r>
              <a:rPr lang="fr-FR" sz="3733" b="1" dirty="0">
                <a:solidFill>
                  <a:prstClr val="white"/>
                </a:solidFill>
                <a:latin typeface="Book Antiqua" pitchFamily="18" charset="0"/>
              </a:rPr>
              <a:t>Gloire au Père et au Fils, </a:t>
            </a:r>
          </a:p>
          <a:p>
            <a:pPr algn="ctr" defTabSz="1219170"/>
            <a:r>
              <a:rPr lang="fr-FR" sz="3733" b="1" dirty="0">
                <a:solidFill>
                  <a:prstClr val="white"/>
                </a:solidFill>
                <a:latin typeface="Book Antiqua" pitchFamily="18" charset="0"/>
              </a:rPr>
              <a:t>et au Saint-Esprit, </a:t>
            </a:r>
          </a:p>
          <a:p>
            <a:pPr algn="ctr" defTabSz="1219170"/>
            <a:r>
              <a:rPr lang="fr-FR" sz="3733" b="1" dirty="0">
                <a:solidFill>
                  <a:prstClr val="white"/>
                </a:solidFill>
                <a:latin typeface="Book Antiqua" pitchFamily="18" charset="0"/>
              </a:rPr>
              <a:t>maintenant et pour toujours, </a:t>
            </a:r>
          </a:p>
          <a:p>
            <a:pPr algn="ctr" defTabSz="1219170"/>
            <a:r>
              <a:rPr lang="fr-FR" sz="3733" b="1" dirty="0">
                <a:solidFill>
                  <a:prstClr val="white"/>
                </a:solidFill>
                <a:latin typeface="Book Antiqua" pitchFamily="18" charset="0"/>
              </a:rPr>
              <a:t>et dans les siècles des siècles. Amen.</a:t>
            </a:r>
          </a:p>
        </p:txBody>
      </p:sp>
      <p:sp>
        <p:nvSpPr>
          <p:cNvPr id="18" name="ZoneTexte 17">
            <a:extLst>
              <a:ext uri="{FF2B5EF4-FFF2-40B4-BE49-F238E27FC236}">
                <a16:creationId xmlns:a16="http://schemas.microsoft.com/office/drawing/2014/main" id="{EF7F2991-D353-106F-9268-8DE7948F8FE3}"/>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es-ES" sz="1600" dirty="0">
                <a:solidFill>
                  <a:prstClr val="white"/>
                </a:solidFill>
                <a:latin typeface="CS Avva Shenouda" pitchFamily="34" charset="0"/>
              </a:rPr>
              <a:t>L</a:t>
            </a:r>
            <a:r>
              <a:rPr lang="fr-FR" sz="1600" dirty="0" err="1">
                <a:solidFill>
                  <a:prstClr val="white"/>
                </a:solidFill>
                <a:latin typeface="CS Avva Shenouda" pitchFamily="34" charset="0"/>
              </a:rPr>
              <a:t>oipon</a:t>
            </a:r>
            <a:r>
              <a:rPr lang="fr-FR" sz="1600" dirty="0">
                <a:solidFill>
                  <a:prstClr val="white"/>
                </a:solidFill>
                <a:latin typeface="CS Avva Shenouda" pitchFamily="34" charset="0"/>
              </a:rPr>
              <a:t> </a:t>
            </a:r>
            <a:r>
              <a:rPr lang="fr-FR" sz="1600" dirty="0">
                <a:solidFill>
                  <a:prstClr val="white"/>
                </a:solidFill>
                <a:latin typeface="Calibri"/>
              </a:rPr>
              <a:t>– </a:t>
            </a:r>
            <a:r>
              <a:rPr lang="fr-FR" sz="1600" dirty="0">
                <a:solidFill>
                  <a:prstClr val="white"/>
                </a:solidFill>
                <a:latin typeface="Book Antiqua" pitchFamily="18" charset="0"/>
              </a:rPr>
              <a:t>Introduction à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Adam</a:t>
            </a:r>
            <a:r>
              <a:rPr lang="fr-FR" sz="1600" dirty="0">
                <a:solidFill>
                  <a:prstClr val="white"/>
                </a:solidFill>
                <a:latin typeface="Calibri"/>
              </a:rPr>
              <a:t> </a:t>
            </a:r>
            <a:endParaRPr lang="fr-FR" sz="1600" dirty="0">
              <a:solidFill>
                <a:prstClr val="white"/>
              </a:solidFill>
              <a:latin typeface="Book Antiqua" pitchFamily="18" charset="0"/>
            </a:endParaRPr>
          </a:p>
        </p:txBody>
      </p:sp>
      <p:sp>
        <p:nvSpPr>
          <p:cNvPr id="19" name="ZoneTexte 18">
            <a:hlinkClick r:id="rId2" action="ppaction://hlinksldjump"/>
            <a:extLst>
              <a:ext uri="{FF2B5EF4-FFF2-40B4-BE49-F238E27FC236}">
                <a16:creationId xmlns:a16="http://schemas.microsoft.com/office/drawing/2014/main" id="{9EF92FF6-0ACC-A9FC-A6EC-C9D9B3C2C4D1}"/>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91077101"/>
      </p:ext>
    </p:extLst>
  </p:cSld>
  <p:clrMapOvr>
    <a:masterClrMapping/>
  </p:clrMapOvr>
</p:sld>
</file>

<file path=ppt/slides/slide99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31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1524000" y="2013808"/>
            <a:ext cx="9144000" cy="1631216"/>
          </a:xfrm>
          <a:prstGeom prst="rect">
            <a:avLst/>
          </a:prstGeom>
        </p:spPr>
        <p:txBody>
          <a:bodyPr wrap="square">
            <a:spAutoFit/>
          </a:bodyPr>
          <a:lstStyle/>
          <a:p>
            <a:pPr algn="ctr"/>
            <a:r>
              <a:rPr lang="fr-FR" sz="5000" dirty="0">
                <a:solidFill>
                  <a:prstClr val="white"/>
                </a:solidFill>
                <a:latin typeface="CS Avva Shenouda" pitchFamily="34" charset="0"/>
              </a:rPr>
              <a:t>};e`</a:t>
            </a:r>
            <a:r>
              <a:rPr lang="fr-FR" sz="5000" dirty="0" err="1">
                <a:solidFill>
                  <a:prstClr val="white"/>
                </a:solidFill>
                <a:latin typeface="CS Avva Shenouda" pitchFamily="34" charset="0"/>
              </a:rPr>
              <a:t>otoki</a:t>
            </a:r>
            <a:r>
              <a:rPr lang="fr-FR" sz="5000" dirty="0">
                <a:solidFill>
                  <a:prstClr val="white"/>
                </a:solidFill>
                <a:latin typeface="CS Avva Shenouda" pitchFamily="34" charset="0"/>
              </a:rPr>
              <a:t>`a `m`p`</a:t>
            </a:r>
            <a:r>
              <a:rPr lang="fr-FR" sz="5000" dirty="0" err="1">
                <a:solidFill>
                  <a:prstClr val="white"/>
                </a:solidFill>
                <a:latin typeface="CS Avva Shenouda" pitchFamily="34" charset="0"/>
              </a:rPr>
              <a:t>ehoou</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mPi</a:t>
            </a:r>
            <a:r>
              <a:rPr lang="fr-FR" sz="5000" dirty="0">
                <a:solidFill>
                  <a:prstClr val="white"/>
                </a:solidFill>
                <a:latin typeface="CS Avva Shenouda" pitchFamily="34" charset="0"/>
              </a:rPr>
              <a:t>`</a:t>
            </a:r>
            <a:r>
              <a:rPr lang="fr-FR" sz="5000" dirty="0" err="1">
                <a:solidFill>
                  <a:prstClr val="white"/>
                </a:solidFill>
                <a:latin typeface="CS Avva Shenouda" pitchFamily="34" charset="0"/>
              </a:rPr>
              <a:t>cnau</a:t>
            </a:r>
            <a:r>
              <a:rPr lang="fr-FR" sz="5000" dirty="0">
                <a:solidFill>
                  <a:prstClr val="white"/>
                </a:solidFill>
                <a:latin typeface="CS Avva Shenouda" pitchFamily="34" charset="0"/>
              </a:rPr>
              <a:t> @ `</a:t>
            </a:r>
            <a:r>
              <a:rPr lang="fr-FR" sz="5000" dirty="0" err="1">
                <a:solidFill>
                  <a:prstClr val="white"/>
                </a:solidFill>
                <a:latin typeface="CS Avva Shenouda" pitchFamily="34" charset="0"/>
              </a:rPr>
              <a:t>y,oc</a:t>
            </a:r>
            <a:r>
              <a:rPr lang="fr-FR" sz="5000" dirty="0">
                <a:solidFill>
                  <a:prstClr val="white"/>
                </a:solidFill>
                <a:latin typeface="CS Avva Shenouda" pitchFamily="34" charset="0"/>
              </a:rPr>
              <a:t> Adam</a:t>
            </a:r>
          </a:p>
        </p:txBody>
      </p:sp>
      <p:sp>
        <p:nvSpPr>
          <p:cNvPr id="7" name="Rectangle 6"/>
          <p:cNvSpPr/>
          <p:nvPr/>
        </p:nvSpPr>
        <p:spPr>
          <a:xfrm>
            <a:off x="1524000" y="3959185"/>
            <a:ext cx="9144000" cy="1754326"/>
          </a:xfrm>
          <a:prstGeom prst="rect">
            <a:avLst/>
          </a:prstGeom>
        </p:spPr>
        <p:txBody>
          <a:bodyPr wrap="square">
            <a:spAutoFit/>
          </a:bodyPr>
          <a:lstStyle/>
          <a:p>
            <a:pPr algn="ctr"/>
            <a:r>
              <a:rPr lang="fr-FR" sz="5400" b="1" dirty="0">
                <a:solidFill>
                  <a:prstClr val="white"/>
                </a:solidFill>
                <a:latin typeface="Book Antiqua" pitchFamily="18" charset="0"/>
              </a:rPr>
              <a:t> Théotokie du lundi sur la mélodie Adam</a:t>
            </a:r>
          </a:p>
        </p:txBody>
      </p:sp>
      <p:pic>
        <p:nvPicPr>
          <p:cNvPr id="10" name="Picture 2" descr="C:\Users\PC_KOLTA\Documents\Youssef\Work\PPT\kiahk\fini\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38950" y="184301"/>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9552384" y="652626"/>
            <a:ext cx="1080120" cy="369204"/>
          </a:xfrm>
          <a:prstGeom prst="rect">
            <a:avLst/>
          </a:prstGeom>
        </p:spPr>
        <p:txBody>
          <a:bodyPr wrap="square">
            <a:spAutoFit/>
          </a:bodyPr>
          <a:lstStyle/>
          <a:p>
            <a:r>
              <a:rPr lang="fr-FR" b="1" dirty="0">
                <a:solidFill>
                  <a:prstClr val="white"/>
                </a:solidFill>
                <a:latin typeface="Book Antiqua" pitchFamily="18" charset="0"/>
              </a:rPr>
              <a:t>Page 148 </a:t>
            </a:r>
          </a:p>
        </p:txBody>
      </p:sp>
      <p:sp>
        <p:nvSpPr>
          <p:cNvPr id="2" name="ZoneTexte 1">
            <a:extLst>
              <a:ext uri="{FF2B5EF4-FFF2-40B4-BE49-F238E27FC236}">
                <a16:creationId xmlns:a16="http://schemas.microsoft.com/office/drawing/2014/main" id="{6DCCD39B-6D6C-8D49-0AAB-3FE028A7BF11}"/>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3" name="ZoneTexte 2">
            <a:hlinkClick r:id="rId3" action="ppaction://hlinksldjump"/>
            <a:extLst>
              <a:ext uri="{FF2B5EF4-FFF2-40B4-BE49-F238E27FC236}">
                <a16:creationId xmlns:a16="http://schemas.microsoft.com/office/drawing/2014/main" id="{AA5DABDF-0B03-A869-E54B-40F9402642B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54684102"/>
      </p:ext>
    </p:extLst>
  </p:cSld>
  <p:clrMapOvr>
    <a:overrideClrMapping bg1="lt1" tx1="dk1" bg2="lt2" tx2="dk2" accent1="accent1" accent2="accent2" accent3="accent3" accent4="accent4" accent5="accent5" accent6="accent6" hlink="hlink" folHlink="folHlink"/>
  </p:clrMapOvr>
  <p:transition/>
</p:sld>
</file>

<file path=ppt/slides/slide99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13256"/>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آدم يينما هـو حـزين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سر الـرب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أن يـرّده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إلى رئاسته.</a:t>
            </a:r>
            <a:endParaRPr lang="fr-FR" sz="4267" dirty="0">
              <a:solidFill>
                <a:prstClr val="white"/>
              </a:solidFill>
              <a:latin typeface="Calibri"/>
            </a:endParaRPr>
          </a:p>
        </p:txBody>
      </p:sp>
      <p:sp>
        <p:nvSpPr>
          <p:cNvPr id="6" name="Rectangle 5"/>
          <p:cNvSpPr/>
          <p:nvPr/>
        </p:nvSpPr>
        <p:spPr>
          <a:xfrm>
            <a:off x="431371" y="544612"/>
            <a:ext cx="6096677" cy="1815690"/>
          </a:xfrm>
          <a:prstGeom prst="rect">
            <a:avLst/>
          </a:prstGeom>
        </p:spPr>
        <p:txBody>
          <a:bodyPr wrap="square">
            <a:spAutoFit/>
          </a:bodyPr>
          <a:lstStyle/>
          <a:p>
            <a:pPr algn="just" defTabSz="1219170"/>
            <a:r>
              <a:rPr lang="fr-FR" sz="3733" dirty="0">
                <a:solidFill>
                  <a:prstClr val="white"/>
                </a:solidFill>
                <a:latin typeface="Avva_Marcos" pitchFamily="82" charset="0"/>
              </a:rPr>
              <a:t>A</a:t>
            </a:r>
            <a:r>
              <a:rPr lang="fr-FR" sz="3733" dirty="0">
                <a:solidFill>
                  <a:prstClr val="white"/>
                </a:solidFill>
                <a:latin typeface="CS Avva Shenouda" pitchFamily="34" charset="0"/>
              </a:rPr>
              <a:t>dam `</a:t>
            </a:r>
            <a:r>
              <a:rPr lang="fr-FR" sz="3733" dirty="0" err="1">
                <a:solidFill>
                  <a:prstClr val="white"/>
                </a:solidFill>
                <a:latin typeface="CS Avva Shenouda" pitchFamily="34" charset="0"/>
              </a:rPr>
              <a:t>eti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efoi</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nemkah`nhyt</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af</a:t>
            </a:r>
            <a:r>
              <a:rPr lang="fr-FR" sz="3733" dirty="0">
                <a:solidFill>
                  <a:prstClr val="white"/>
                </a:solidFill>
                <a:latin typeface="CS Avva Shenouda" pitchFamily="34" charset="0"/>
              </a:rPr>
              <a:t>]ma] `</a:t>
            </a:r>
            <a:r>
              <a:rPr lang="fr-FR" sz="3733" dirty="0" err="1">
                <a:solidFill>
                  <a:prstClr val="white"/>
                </a:solidFill>
                <a:latin typeface="CS Avva Shenouda" pitchFamily="34" charset="0"/>
              </a:rPr>
              <a:t>nje</a:t>
            </a:r>
            <a:br>
              <a:rPr lang="fr-FR" sz="3733" dirty="0">
                <a:solidFill>
                  <a:prstClr val="white"/>
                </a:solidFill>
                <a:latin typeface="CS Avva Shenouda" pitchFamily="34" charset="0"/>
              </a:rPr>
            </a:br>
            <a:r>
              <a:rPr lang="fr-FR" sz="3733" dirty="0">
                <a:solidFill>
                  <a:prstClr val="white"/>
                </a:solidFill>
                <a:latin typeface="CS Avva Shenouda" pitchFamily="34" charset="0"/>
              </a:rPr>
              <a:t>`P¡ @ </a:t>
            </a:r>
            <a:r>
              <a:rPr lang="fr-FR" sz="3733" dirty="0" err="1">
                <a:solidFill>
                  <a:prstClr val="white"/>
                </a:solidFill>
                <a:latin typeface="CS Avva Shenouda" pitchFamily="34" charset="0"/>
              </a:rPr>
              <a:t>etac;of</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etefar,y</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Adam était triste</a:t>
            </a:r>
          </a:p>
          <a:p>
            <a:pPr algn="ctr" defTabSz="1219170"/>
            <a:r>
              <a:rPr lang="fr-FR" sz="3733" b="1" dirty="0">
                <a:solidFill>
                  <a:prstClr val="white"/>
                </a:solidFill>
                <a:latin typeface="Book Antiqua" pitchFamily="18" charset="0"/>
              </a:rPr>
              <a:t>Quand il a plu à Dieu</a:t>
            </a:r>
          </a:p>
          <a:p>
            <a:pPr algn="ctr" defTabSz="1219170"/>
            <a:r>
              <a:rPr lang="fr-FR" sz="3733" b="1" dirty="0">
                <a:solidFill>
                  <a:prstClr val="white"/>
                </a:solidFill>
                <a:latin typeface="Book Antiqua" pitchFamily="18" charset="0"/>
              </a:rPr>
              <a:t>De le ramener enfin</a:t>
            </a:r>
          </a:p>
          <a:p>
            <a:pPr algn="ctr" defTabSz="1219170"/>
            <a:r>
              <a:rPr lang="fr-FR" sz="3733" b="1" dirty="0">
                <a:solidFill>
                  <a:prstClr val="white"/>
                </a:solidFill>
                <a:latin typeface="Book Antiqua" pitchFamily="18" charset="0"/>
              </a:rPr>
              <a:t>A Son autorité</a:t>
            </a:r>
          </a:p>
        </p:txBody>
      </p:sp>
      <p:sp>
        <p:nvSpPr>
          <p:cNvPr id="17" name="ZoneTexte 16">
            <a:extLst>
              <a:ext uri="{FF2B5EF4-FFF2-40B4-BE49-F238E27FC236}">
                <a16:creationId xmlns:a16="http://schemas.microsoft.com/office/drawing/2014/main" id="{5BF3217A-6AAC-52C3-8814-705EE6B8B697}"/>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C0FBFDB6-79FA-3665-5654-507C61D67393}"/>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33147294"/>
      </p:ext>
    </p:extLst>
  </p:cSld>
  <p:clrMapOvr>
    <a:masterClrMapping/>
  </p:clrMapOvr>
</p:sld>
</file>

<file path=ppt/slides/slide99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85264"/>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أشـرق جسـديا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من العـذراء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بغيـر زرع بشـر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حتى خلصنا.</a:t>
            </a:r>
            <a:endParaRPr lang="fr-FR" sz="4267" dirty="0">
              <a:solidFill>
                <a:prstClr val="white"/>
              </a:solidFill>
              <a:latin typeface="Calibri"/>
            </a:endParaRPr>
          </a:p>
        </p:txBody>
      </p:sp>
      <p:sp>
        <p:nvSpPr>
          <p:cNvPr id="6" name="Rectangle 5"/>
          <p:cNvSpPr/>
          <p:nvPr/>
        </p:nvSpPr>
        <p:spPr>
          <a:xfrm>
            <a:off x="431371" y="544612"/>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Afsai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cwmatikwc</a:t>
            </a:r>
            <a:r>
              <a:rPr lang="fr-FR" sz="3733" dirty="0">
                <a:solidFill>
                  <a:prstClr val="white"/>
                </a:solidFill>
                <a:latin typeface="CS Avva Shenouda" pitchFamily="34" charset="0"/>
              </a:rPr>
              <a:t> @ </a:t>
            </a:r>
            <a:br>
              <a:rPr lang="fr-FR" sz="3733" dirty="0">
                <a:solidFill>
                  <a:prstClr val="white"/>
                </a:solidFill>
                <a:latin typeface="CS Avva Shenouda" pitchFamily="34" charset="0"/>
              </a:rPr>
            </a:br>
            <a:r>
              <a:rPr lang="fr-FR" sz="3733" dirty="0">
                <a:solidFill>
                  <a:prstClr val="white"/>
                </a:solidFill>
                <a:latin typeface="CS Avva Shenouda" pitchFamily="34" charset="0"/>
              </a:rPr>
              <a:t>`</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 a[ne `</a:t>
            </a:r>
            <a:r>
              <a:rPr lang="fr-FR" sz="3733" dirty="0" err="1">
                <a:solidFill>
                  <a:prstClr val="white"/>
                </a:solidFill>
                <a:latin typeface="CS Avva Shenouda" pitchFamily="34" charset="0"/>
              </a:rPr>
              <a:t>cperma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nrwmi</a:t>
            </a:r>
            <a:r>
              <a:rPr lang="fr-FR" sz="3733" dirty="0">
                <a:solidFill>
                  <a:prstClr val="white"/>
                </a:solidFill>
                <a:latin typeface="CS Avva Shenouda" pitchFamily="34" charset="0"/>
              </a:rPr>
              <a:t> @ sa `</a:t>
            </a:r>
            <a:r>
              <a:rPr lang="fr-FR" sz="3733" dirty="0" err="1">
                <a:solidFill>
                  <a:prstClr val="white"/>
                </a:solidFill>
                <a:latin typeface="CS Avva Shenouda" pitchFamily="34" charset="0"/>
              </a:rPr>
              <a:t>ntefcw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parut dans le corps</a:t>
            </a:r>
          </a:p>
          <a:p>
            <a:pPr algn="ctr" defTabSz="1219170"/>
            <a:r>
              <a:rPr lang="fr-FR" sz="3733" b="1" dirty="0">
                <a:solidFill>
                  <a:prstClr val="white"/>
                </a:solidFill>
                <a:latin typeface="Book Antiqua" pitchFamily="18" charset="0"/>
              </a:rPr>
              <a:t>Qu’Il a pris de la Vierge</a:t>
            </a:r>
          </a:p>
          <a:p>
            <a:pPr algn="ctr" defTabSz="1219170"/>
            <a:r>
              <a:rPr lang="fr-FR" sz="3733" b="1" dirty="0">
                <a:solidFill>
                  <a:prstClr val="white"/>
                </a:solidFill>
                <a:latin typeface="Book Antiqua" pitchFamily="18" charset="0"/>
              </a:rPr>
              <a:t>Et sans semence humaine</a:t>
            </a:r>
          </a:p>
          <a:p>
            <a:pPr algn="ctr" defTabSz="1219170"/>
            <a:r>
              <a:rPr lang="fr-FR" sz="3733" b="1" dirty="0">
                <a:solidFill>
                  <a:prstClr val="white"/>
                </a:solidFill>
                <a:latin typeface="Book Antiqua" pitchFamily="18" charset="0"/>
              </a:rPr>
              <a:t>Afin de nous sauver</a:t>
            </a:r>
          </a:p>
        </p:txBody>
      </p:sp>
      <p:sp>
        <p:nvSpPr>
          <p:cNvPr id="17" name="ZoneTexte 16">
            <a:extLst>
              <a:ext uri="{FF2B5EF4-FFF2-40B4-BE49-F238E27FC236}">
                <a16:creationId xmlns:a16="http://schemas.microsoft.com/office/drawing/2014/main" id="{358E26AB-2103-C177-D62D-F1A382E99CB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445277E0-DE16-243F-B628-CA2947BF73D8}"/>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06275402"/>
      </p:ext>
    </p:extLst>
  </p:cSld>
  <p:clrMapOvr>
    <a:masterClrMapping/>
  </p:clrMapOvr>
</p:sld>
</file>

<file path=ppt/slides/slide99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13256"/>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حـواء </a:t>
            </a:r>
            <a:r>
              <a:rPr lang="ar-EG" sz="4267" dirty="0" err="1">
                <a:solidFill>
                  <a:prstClr val="white"/>
                </a:solidFill>
                <a:latin typeface="Calibri"/>
                <a:cs typeface="Arial" panose="020B0604020202020204" pitchFamily="34" charset="0"/>
              </a:rPr>
              <a:t>التى</a:t>
            </a:r>
            <a:r>
              <a:rPr lang="ar-EG" sz="4267" dirty="0">
                <a:solidFill>
                  <a:prstClr val="white"/>
                </a:solidFill>
                <a:latin typeface="Calibri"/>
                <a:cs typeface="Arial" panose="020B0604020202020204" pitchFamily="34" charset="0"/>
              </a:rPr>
              <a:t>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أغـرتها الحيـة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حُـكم عليها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من قٍـبِــل الـرب.</a:t>
            </a:r>
            <a:endParaRPr lang="fr-FR" sz="4267" dirty="0">
              <a:solidFill>
                <a:prstClr val="white"/>
              </a:solidFill>
              <a:latin typeface="Calibri"/>
            </a:endParaRPr>
          </a:p>
        </p:txBody>
      </p:sp>
      <p:sp>
        <p:nvSpPr>
          <p:cNvPr id="6" name="Rectangle 5"/>
          <p:cNvSpPr/>
          <p:nvPr/>
        </p:nvSpPr>
        <p:spPr>
          <a:xfrm>
            <a:off x="431371" y="544612"/>
            <a:ext cx="6096677" cy="1815690"/>
          </a:xfrm>
          <a:prstGeom prst="rect">
            <a:avLst/>
          </a:prstGeom>
        </p:spPr>
        <p:txBody>
          <a:bodyPr wrap="square">
            <a:spAutoFit/>
          </a:bodyPr>
          <a:lstStyle/>
          <a:p>
            <a:pPr algn="just" defTabSz="1219170"/>
            <a:r>
              <a:rPr lang="pt-BR" sz="3733" dirty="0">
                <a:solidFill>
                  <a:prstClr val="white"/>
                </a:solidFill>
                <a:latin typeface="CS Avva Shenouda" pitchFamily="34" charset="0"/>
              </a:rPr>
              <a:t>Eu`a ;yetaferhal `mmoc @ `nje pihof @ ac[i`apovacic @ `</a:t>
            </a:r>
            <a:r>
              <a:rPr lang="pt-BR" sz="3733">
                <a:solidFill>
                  <a:prstClr val="white"/>
                </a:solidFill>
                <a:latin typeface="CS Avva Shenouda" pitchFamily="34" charset="0"/>
              </a:rPr>
              <a:t>ebolhiten `P</a:t>
            </a:r>
            <a:r>
              <a:rPr lang="pt-BR" sz="3733" dirty="0">
                <a:solidFill>
                  <a:prstClr val="white"/>
                </a:solidFill>
                <a:latin typeface="CS Avva Shenouda" pitchFamily="34" charset="0"/>
              </a:rPr>
              <a:t>¡.</a:t>
            </a:r>
            <a:endParaRPr lang="fr-FR" sz="3733" dirty="0">
              <a:solidFill>
                <a:prstClr val="white"/>
              </a:solidFill>
              <a:latin typeface="CS Avva Shenouda" pitchFamily="34" charset="0"/>
            </a:endParaRP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Eve qui fut tentée</a:t>
            </a:r>
          </a:p>
          <a:p>
            <a:pPr algn="ctr" defTabSz="1219170"/>
            <a:r>
              <a:rPr lang="fr-FR" sz="3733" b="1" dirty="0">
                <a:solidFill>
                  <a:prstClr val="white"/>
                </a:solidFill>
                <a:latin typeface="Book Antiqua" pitchFamily="18" charset="0"/>
              </a:rPr>
              <a:t>Tentée par le serpent</a:t>
            </a:r>
          </a:p>
          <a:p>
            <a:pPr algn="ctr" defTabSz="1219170"/>
            <a:r>
              <a:rPr lang="fr-FR" sz="3733" b="1" dirty="0">
                <a:solidFill>
                  <a:prstClr val="white"/>
                </a:solidFill>
                <a:latin typeface="Book Antiqua" pitchFamily="18" charset="0"/>
              </a:rPr>
              <a:t>A été condamnée</a:t>
            </a:r>
          </a:p>
          <a:p>
            <a:pPr algn="ctr" defTabSz="1219170"/>
            <a:r>
              <a:rPr lang="fr-FR" sz="3733" b="1" dirty="0">
                <a:solidFill>
                  <a:prstClr val="white"/>
                </a:solidFill>
                <a:latin typeface="Book Antiqua" pitchFamily="18" charset="0"/>
              </a:rPr>
              <a:t>De la part du Seigneur</a:t>
            </a:r>
          </a:p>
        </p:txBody>
      </p:sp>
      <p:sp>
        <p:nvSpPr>
          <p:cNvPr id="17" name="ZoneTexte 16">
            <a:extLst>
              <a:ext uri="{FF2B5EF4-FFF2-40B4-BE49-F238E27FC236}">
                <a16:creationId xmlns:a16="http://schemas.microsoft.com/office/drawing/2014/main" id="{A9C0742F-9EBF-E14E-F60B-7EF3C3F97FA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A804DF9E-FF48-FF4D-7E89-C0A71A6F04FF}"/>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67132825"/>
      </p:ext>
    </p:extLst>
  </p:cSld>
  <p:clrMapOvr>
    <a:masterClrMapping/>
  </p:clrMapOvr>
</p:sld>
</file>

<file path=ppt/slides/slide99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42292"/>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إن بالكثـرة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أكثـر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أحـزانك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وتنهـداتـك.</a:t>
            </a:r>
            <a:endParaRPr lang="fr-FR" sz="4267" dirty="0">
              <a:solidFill>
                <a:prstClr val="white"/>
              </a:solidFill>
              <a:latin typeface="Calibri"/>
            </a:endParaRPr>
          </a:p>
        </p:txBody>
      </p:sp>
      <p:sp>
        <p:nvSpPr>
          <p:cNvPr id="6" name="Rectangle 5"/>
          <p:cNvSpPr/>
          <p:nvPr/>
        </p:nvSpPr>
        <p:spPr>
          <a:xfrm>
            <a:off x="431371" y="544613"/>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Je </a:t>
            </a:r>
            <a:r>
              <a:rPr lang="fr-FR" sz="3733" dirty="0" err="1">
                <a:solidFill>
                  <a:prstClr val="white"/>
                </a:solidFill>
                <a:latin typeface="CS Avva Shenouda" pitchFamily="34" charset="0"/>
              </a:rPr>
              <a:t>qen</a:t>
            </a:r>
            <a:r>
              <a:rPr lang="fr-FR" sz="3733" dirty="0">
                <a:solidFill>
                  <a:prstClr val="white"/>
                </a:solidFill>
                <a:latin typeface="CS Avva Shenouda" pitchFamily="34" charset="0"/>
              </a:rPr>
              <a:t> ou`</a:t>
            </a:r>
            <a:r>
              <a:rPr lang="fr-FR" sz="3733" dirty="0" err="1">
                <a:solidFill>
                  <a:prstClr val="white"/>
                </a:solidFill>
                <a:latin typeface="CS Avva Shenouda" pitchFamily="34" charset="0"/>
              </a:rPr>
              <a:t>asai</a:t>
            </a:r>
            <a:r>
              <a:rPr lang="fr-FR" sz="3733" dirty="0">
                <a:solidFill>
                  <a:prstClr val="white"/>
                </a:solidFill>
                <a:latin typeface="CS Avva Shenouda" pitchFamily="34" charset="0"/>
              </a:rPr>
              <a:t> @ ]na`;</a:t>
            </a:r>
            <a:r>
              <a:rPr lang="fr-FR" sz="3733" dirty="0" err="1">
                <a:solidFill>
                  <a:prstClr val="white"/>
                </a:solidFill>
                <a:latin typeface="CS Avva Shenouda" pitchFamily="34" charset="0"/>
              </a:rPr>
              <a:t>rou</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asai</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nje</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neemkah</a:t>
            </a:r>
            <a:r>
              <a:rPr lang="fr-FR" sz="3733" dirty="0">
                <a:solidFill>
                  <a:prstClr val="white"/>
                </a:solidFill>
                <a:latin typeface="CS Avva Shenouda" pitchFamily="34" charset="0"/>
              </a:rPr>
              <a:t>`</a:t>
            </a:r>
            <a:r>
              <a:rPr lang="fr-FR" sz="3733" dirty="0" err="1">
                <a:solidFill>
                  <a:prstClr val="white"/>
                </a:solidFill>
                <a:latin typeface="CS Avva Shenouda" pitchFamily="34" charset="0"/>
              </a:rPr>
              <a:t>nhyt</a:t>
            </a:r>
            <a:r>
              <a:rPr lang="fr-FR" sz="3733" dirty="0">
                <a:solidFill>
                  <a:prstClr val="white"/>
                </a:solidFill>
                <a:latin typeface="CS Avva Shenouda" pitchFamily="34" charset="0"/>
              </a:rPr>
              <a:t> @ nem </a:t>
            </a:r>
            <a:r>
              <a:rPr lang="fr-FR" sz="3733" dirty="0" err="1">
                <a:solidFill>
                  <a:prstClr val="white"/>
                </a:solidFill>
                <a:latin typeface="CS Avva Shenouda" pitchFamily="34" charset="0"/>
              </a:rPr>
              <a:t>nefi</a:t>
            </a:r>
            <a:r>
              <a:rPr lang="fr-FR" sz="3733" dirty="0">
                <a:solidFill>
                  <a:prstClr val="white"/>
                </a:solidFill>
                <a:latin typeface="CS Avva Shenouda" pitchFamily="34" charset="0"/>
              </a:rPr>
              <a:t>`ahom.</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c’est abondamment</a:t>
            </a:r>
          </a:p>
          <a:p>
            <a:pPr algn="ctr" defTabSz="1219170"/>
            <a:r>
              <a:rPr lang="fr-FR" sz="3733" b="1" dirty="0">
                <a:solidFill>
                  <a:prstClr val="white"/>
                </a:solidFill>
                <a:latin typeface="Book Antiqua" pitchFamily="18" charset="0"/>
              </a:rPr>
              <a:t>Que je multiplierai</a:t>
            </a:r>
          </a:p>
          <a:p>
            <a:pPr algn="ctr" defTabSz="1219170"/>
            <a:r>
              <a:rPr lang="fr-FR" sz="3733" b="1" dirty="0">
                <a:solidFill>
                  <a:prstClr val="white"/>
                </a:solidFill>
                <a:latin typeface="Book Antiqua" pitchFamily="18" charset="0"/>
              </a:rPr>
              <a:t>Tes peines et afflictions</a:t>
            </a:r>
          </a:p>
          <a:p>
            <a:pPr algn="ctr" defTabSz="1219170"/>
            <a:r>
              <a:rPr lang="fr-FR" sz="3733" b="1" dirty="0">
                <a:solidFill>
                  <a:prstClr val="white"/>
                </a:solidFill>
                <a:latin typeface="Book Antiqua" pitchFamily="18" charset="0"/>
              </a:rPr>
              <a:t>Ainsi que tes soupirs"</a:t>
            </a:r>
          </a:p>
        </p:txBody>
      </p:sp>
      <p:sp>
        <p:nvSpPr>
          <p:cNvPr id="17" name="ZoneTexte 16">
            <a:extLst>
              <a:ext uri="{FF2B5EF4-FFF2-40B4-BE49-F238E27FC236}">
                <a16:creationId xmlns:a16="http://schemas.microsoft.com/office/drawing/2014/main" id="{9603FED9-BE65-5E83-2348-52FC342860ED}"/>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01DB7456-FDEF-0292-C958-485376475ED0}"/>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97476215"/>
      </p:ext>
    </p:extLst>
  </p:cSld>
  <p:clrMapOvr>
    <a:masterClrMapping/>
  </p:clrMapOvr>
</p:sld>
</file>

<file path=ppt/slides/slide99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13255"/>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تحنن الـرب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من قٍـبَـل محبتـه للبشـر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وُســر مـرة أخـرى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بعتـقها.</a:t>
            </a:r>
            <a:endParaRPr lang="fr-FR" sz="4267" dirty="0">
              <a:solidFill>
                <a:prstClr val="white"/>
              </a:solidFill>
              <a:latin typeface="Calibri"/>
            </a:endParaRPr>
          </a:p>
        </p:txBody>
      </p:sp>
      <p:sp>
        <p:nvSpPr>
          <p:cNvPr id="6" name="Rectangle 5"/>
          <p:cNvSpPr/>
          <p:nvPr/>
        </p:nvSpPr>
        <p:spPr>
          <a:xfrm>
            <a:off x="431371" y="544612"/>
            <a:ext cx="6096677" cy="1815690"/>
          </a:xfrm>
          <a:prstGeom prst="rect">
            <a:avLst/>
          </a:prstGeom>
        </p:spPr>
        <p:txBody>
          <a:bodyPr wrap="square">
            <a:spAutoFit/>
          </a:bodyPr>
          <a:lstStyle/>
          <a:p>
            <a:pPr algn="just" defTabSz="1219170"/>
            <a:r>
              <a:rPr lang="pt-BR" sz="3733" dirty="0">
                <a:solidFill>
                  <a:prstClr val="white"/>
                </a:solidFill>
                <a:latin typeface="CS Avva Shenouda" pitchFamily="34" charset="0"/>
              </a:rPr>
              <a:t>Afsenhyt `nje `P¡ @ hiten tefmetmairwmi @ af]ma]</a:t>
            </a:r>
            <a:br>
              <a:rPr lang="pt-BR" sz="3733" dirty="0">
                <a:solidFill>
                  <a:prstClr val="white"/>
                </a:solidFill>
                <a:latin typeface="CS Avva Shenouda" pitchFamily="34" charset="0"/>
              </a:rPr>
            </a:br>
            <a:r>
              <a:rPr lang="pt-BR" sz="3733" dirty="0">
                <a:solidFill>
                  <a:prstClr val="white"/>
                </a:solidFill>
                <a:latin typeface="CS Avva Shenouda" pitchFamily="34" charset="0"/>
              </a:rPr>
              <a:t>`nkecop @ `eaic `nremhe.</a:t>
            </a:r>
            <a:endParaRPr lang="fr-FR" sz="3733" dirty="0">
              <a:solidFill>
                <a:prstClr val="white"/>
              </a:solidFill>
              <a:latin typeface="CS Avva Shenouda" pitchFamily="34" charset="0"/>
            </a:endParaRP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Dieu fut compatissant</a:t>
            </a:r>
          </a:p>
          <a:p>
            <a:pPr algn="ctr" defTabSz="1219170"/>
            <a:r>
              <a:rPr lang="fr-FR" sz="3733" b="1" dirty="0">
                <a:solidFill>
                  <a:prstClr val="white"/>
                </a:solidFill>
                <a:latin typeface="Book Antiqua" pitchFamily="18" charset="0"/>
              </a:rPr>
              <a:t>Par Son amour des hommes</a:t>
            </a:r>
          </a:p>
          <a:p>
            <a:pPr algn="ctr" defTabSz="1219170"/>
            <a:r>
              <a:rPr lang="fr-FR" sz="3733" b="1" dirty="0">
                <a:solidFill>
                  <a:prstClr val="white"/>
                </a:solidFill>
                <a:latin typeface="Book Antiqua" pitchFamily="18" charset="0"/>
              </a:rPr>
              <a:t>Il lui plut à nouveau</a:t>
            </a:r>
          </a:p>
          <a:p>
            <a:pPr algn="ctr" defTabSz="1219170"/>
            <a:r>
              <a:rPr lang="fr-FR" sz="3733" b="1" dirty="0">
                <a:solidFill>
                  <a:prstClr val="white"/>
                </a:solidFill>
                <a:latin typeface="Book Antiqua" pitchFamily="18" charset="0"/>
              </a:rPr>
              <a:t>Oui de les délivrer</a:t>
            </a:r>
          </a:p>
        </p:txBody>
      </p:sp>
      <p:sp>
        <p:nvSpPr>
          <p:cNvPr id="17" name="ZoneTexte 16">
            <a:extLst>
              <a:ext uri="{FF2B5EF4-FFF2-40B4-BE49-F238E27FC236}">
                <a16:creationId xmlns:a16="http://schemas.microsoft.com/office/drawing/2014/main" id="{5A541C93-B773-5069-DCE1-47107FC56876}"/>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2B8CD364-E17D-8811-C81C-5B6FACCB5E6C}"/>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5959017"/>
      </p:ext>
    </p:extLst>
  </p:cSld>
  <p:clrMapOvr>
    <a:masterClrMapping/>
  </p:clrMapOvr>
</p:sld>
</file>

<file path=ppt/slides/slide99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548682"/>
            <a:ext cx="5105424"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أشـرق جسـديا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من العـذراء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بغيـر زرع بشـر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حتى خلصنا.</a:t>
            </a:r>
            <a:endParaRPr lang="fr-FR" sz="4267" dirty="0">
              <a:solidFill>
                <a:prstClr val="white"/>
              </a:solidFill>
              <a:latin typeface="Calibri"/>
            </a:endParaRPr>
          </a:p>
        </p:txBody>
      </p:sp>
      <p:sp>
        <p:nvSpPr>
          <p:cNvPr id="6" name="Rectangle 5"/>
          <p:cNvSpPr/>
          <p:nvPr/>
        </p:nvSpPr>
        <p:spPr>
          <a:xfrm>
            <a:off x="431371" y="544612"/>
            <a:ext cx="6096677" cy="2390141"/>
          </a:xfrm>
          <a:prstGeom prst="rect">
            <a:avLst/>
          </a:prstGeom>
        </p:spPr>
        <p:txBody>
          <a:bodyPr wrap="square">
            <a:spAutoFit/>
          </a:bodyPr>
          <a:lstStyle/>
          <a:p>
            <a:pPr algn="just" defTabSz="1219170"/>
            <a:r>
              <a:rPr lang="fr-FR" sz="3733" dirty="0">
                <a:solidFill>
                  <a:prstClr val="white"/>
                </a:solidFill>
                <a:latin typeface="CS Avva Shenouda" pitchFamily="34" charset="0"/>
              </a:rPr>
              <a:t>¿ </a:t>
            </a:r>
            <a:r>
              <a:rPr lang="fr-FR" sz="3733" dirty="0" err="1">
                <a:solidFill>
                  <a:prstClr val="white"/>
                </a:solidFill>
                <a:latin typeface="CS Avva Shenouda" pitchFamily="34" charset="0"/>
              </a:rPr>
              <a:t>Afsai</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cwmatikwc</a:t>
            </a:r>
            <a:r>
              <a:rPr lang="fr-FR" sz="3733" dirty="0">
                <a:solidFill>
                  <a:prstClr val="white"/>
                </a:solidFill>
                <a:latin typeface="CS Avva Shenouda" pitchFamily="34" charset="0"/>
              </a:rPr>
              <a:t> @ `</a:t>
            </a:r>
            <a:r>
              <a:rPr lang="fr-FR" sz="3733" dirty="0" err="1">
                <a:solidFill>
                  <a:prstClr val="white"/>
                </a:solidFill>
                <a:latin typeface="CS Avva Shenouda" pitchFamily="34" charset="0"/>
              </a:rPr>
              <a:t>ebolqen</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par;enoc</a:t>
            </a:r>
            <a:r>
              <a:rPr lang="fr-FR" sz="3733" dirty="0">
                <a:solidFill>
                  <a:prstClr val="white"/>
                </a:solidFill>
                <a:latin typeface="CS Avva Shenouda" pitchFamily="34" charset="0"/>
              </a:rPr>
              <a:t> @ a[ne `</a:t>
            </a:r>
            <a:r>
              <a:rPr lang="fr-FR" sz="3733" dirty="0" err="1">
                <a:solidFill>
                  <a:prstClr val="white"/>
                </a:solidFill>
                <a:latin typeface="CS Avva Shenouda" pitchFamily="34" charset="0"/>
              </a:rPr>
              <a:t>cperma</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nrwmi</a:t>
            </a:r>
            <a:r>
              <a:rPr lang="fr-FR" sz="3733" dirty="0">
                <a:solidFill>
                  <a:prstClr val="white"/>
                </a:solidFill>
                <a:latin typeface="CS Avva Shenouda" pitchFamily="34" charset="0"/>
              </a:rPr>
              <a:t> @ sa `</a:t>
            </a:r>
            <a:r>
              <a:rPr lang="fr-FR" sz="3733" dirty="0" err="1">
                <a:solidFill>
                  <a:prstClr val="white"/>
                </a:solidFill>
                <a:latin typeface="CS Avva Shenouda" pitchFamily="34" charset="0"/>
              </a:rPr>
              <a:t>ntefcw</a:t>
            </a:r>
            <a:r>
              <a:rPr lang="fr-FR" sz="3733" dirty="0">
                <a:solidFill>
                  <a:prstClr val="white"/>
                </a:solidFill>
                <a:latin typeface="CS Avva Shenouda" pitchFamily="34" charset="0"/>
              </a:rPr>
              <a:t>] `</a:t>
            </a:r>
            <a:r>
              <a:rPr lang="fr-FR" sz="3733" dirty="0" err="1">
                <a:solidFill>
                  <a:prstClr val="white"/>
                </a:solidFill>
                <a:latin typeface="CS Avva Shenouda" pitchFamily="34" charset="0"/>
              </a:rPr>
              <a:t>mmon</a:t>
            </a:r>
            <a:r>
              <a:rPr lang="fr-FR" sz="3733" dirty="0">
                <a:solidFill>
                  <a:prstClr val="white"/>
                </a:solidFill>
                <a:latin typeface="CS Avva Shenouda" pitchFamily="34" charset="0"/>
              </a:rPr>
              <a:t>.</a:t>
            </a: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Il parut dans le corps</a:t>
            </a:r>
          </a:p>
          <a:p>
            <a:pPr algn="ctr" defTabSz="1219170"/>
            <a:r>
              <a:rPr lang="fr-FR" sz="3733" b="1" dirty="0">
                <a:solidFill>
                  <a:prstClr val="white"/>
                </a:solidFill>
                <a:latin typeface="Book Antiqua" pitchFamily="18" charset="0"/>
              </a:rPr>
              <a:t>Qu’Il a pris de la Vierge</a:t>
            </a:r>
          </a:p>
          <a:p>
            <a:pPr algn="ctr" defTabSz="1219170"/>
            <a:r>
              <a:rPr lang="fr-FR" sz="3733" b="1" dirty="0">
                <a:solidFill>
                  <a:prstClr val="white"/>
                </a:solidFill>
                <a:latin typeface="Book Antiqua" pitchFamily="18" charset="0"/>
              </a:rPr>
              <a:t>Et sans semence humaine</a:t>
            </a:r>
          </a:p>
          <a:p>
            <a:pPr algn="ctr" defTabSz="1219170"/>
            <a:r>
              <a:rPr lang="fr-FR" sz="3733" b="1" dirty="0">
                <a:solidFill>
                  <a:prstClr val="white"/>
                </a:solidFill>
                <a:latin typeface="Book Antiqua" pitchFamily="18" charset="0"/>
              </a:rPr>
              <a:t>Afin de nous sauver</a:t>
            </a:r>
          </a:p>
        </p:txBody>
      </p:sp>
      <p:sp>
        <p:nvSpPr>
          <p:cNvPr id="17" name="ZoneTexte 16">
            <a:extLst>
              <a:ext uri="{FF2B5EF4-FFF2-40B4-BE49-F238E27FC236}">
                <a16:creationId xmlns:a16="http://schemas.microsoft.com/office/drawing/2014/main" id="{1C357F72-7BA7-3EF9-BCD9-E4AF5EBCE329}"/>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3" action="ppaction://hlinksldjump"/>
            <a:extLst>
              <a:ext uri="{FF2B5EF4-FFF2-40B4-BE49-F238E27FC236}">
                <a16:creationId xmlns:a16="http://schemas.microsoft.com/office/drawing/2014/main" id="{2225E695-0D20-2646-79FE-F97C199B644D}"/>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73658466"/>
      </p:ext>
    </p:extLst>
  </p:cSld>
  <p:clrMapOvr>
    <a:overrideClrMapping bg1="lt1" tx1="dk1" bg2="lt2" tx2="dk2" accent1="accent1" accent2="accent2" accent3="accent3" accent4="accent4" accent5="accent5" accent6="accent6" hlink="hlink" folHlink="folHlink"/>
  </p:clrMapOvr>
</p:sld>
</file>

<file path=ppt/slides/slide99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672064" y="484218"/>
            <a:ext cx="5088565" cy="2718949"/>
          </a:xfrm>
          <a:prstGeom prst="rect">
            <a:avLst/>
          </a:prstGeom>
        </p:spPr>
        <p:txBody>
          <a:bodyPr wrap="square">
            <a:spAutoFit/>
          </a:bodyPr>
          <a:lstStyle/>
          <a:p>
            <a:pPr algn="just" defTabSz="1219170" rtl="1"/>
            <a:r>
              <a:rPr lang="ar-EG" sz="4267" dirty="0">
                <a:solidFill>
                  <a:prstClr val="white"/>
                </a:solidFill>
                <a:latin typeface="Calibri"/>
                <a:cs typeface="Arial" panose="020B0604020202020204" pitchFamily="34" charset="0"/>
              </a:rPr>
              <a:t>يسـوع المسيح الكلمـة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الـذى تجسـد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وحـل فينا </a:t>
            </a:r>
            <a:endParaRPr lang="fr-FR" sz="4267" dirty="0">
              <a:solidFill>
                <a:prstClr val="white"/>
              </a:solidFill>
              <a:latin typeface="Calibri"/>
            </a:endParaRPr>
          </a:p>
          <a:p>
            <a:pPr algn="just" defTabSz="1219170" rtl="1"/>
            <a:r>
              <a:rPr lang="ar-EG" sz="4267" dirty="0">
                <a:solidFill>
                  <a:prstClr val="white"/>
                </a:solidFill>
                <a:latin typeface="Calibri"/>
                <a:cs typeface="Arial" panose="020B0604020202020204" pitchFamily="34" charset="0"/>
              </a:rPr>
              <a:t>ورأينا مجده.</a:t>
            </a:r>
            <a:endParaRPr lang="fr-FR" sz="4267" dirty="0">
              <a:solidFill>
                <a:prstClr val="white"/>
              </a:solidFill>
              <a:latin typeface="Calibri"/>
            </a:endParaRPr>
          </a:p>
        </p:txBody>
      </p:sp>
      <p:sp>
        <p:nvSpPr>
          <p:cNvPr id="6" name="Rectangle 5"/>
          <p:cNvSpPr/>
          <p:nvPr/>
        </p:nvSpPr>
        <p:spPr>
          <a:xfrm>
            <a:off x="431371" y="544613"/>
            <a:ext cx="6096677" cy="1815690"/>
          </a:xfrm>
          <a:prstGeom prst="rect">
            <a:avLst/>
          </a:prstGeom>
        </p:spPr>
        <p:txBody>
          <a:bodyPr wrap="square">
            <a:spAutoFit/>
          </a:bodyPr>
          <a:lstStyle/>
          <a:p>
            <a:pPr algn="just" defTabSz="1219170"/>
            <a:r>
              <a:rPr lang="pt-BR" sz="3733" dirty="0">
                <a:solidFill>
                  <a:prstClr val="white"/>
                </a:solidFill>
                <a:latin typeface="CS Avva Shenouda" pitchFamily="34" charset="0"/>
              </a:rPr>
              <a:t>I=y=c P=,=c Pilogoc @ etaf[icarx @ afswpi</a:t>
            </a:r>
            <a:br>
              <a:rPr lang="pt-BR" sz="3733" dirty="0">
                <a:solidFill>
                  <a:prstClr val="white"/>
                </a:solidFill>
                <a:latin typeface="CS Avva Shenouda" pitchFamily="34" charset="0"/>
              </a:rPr>
            </a:br>
            <a:r>
              <a:rPr lang="pt-BR" sz="3733" dirty="0">
                <a:solidFill>
                  <a:prstClr val="white"/>
                </a:solidFill>
                <a:latin typeface="CS Avva Shenouda" pitchFamily="34" charset="0"/>
              </a:rPr>
              <a:t>`nqyten @ annau `epef`wou.</a:t>
            </a:r>
            <a:endParaRPr lang="fr-FR" sz="3733" dirty="0">
              <a:solidFill>
                <a:prstClr val="white"/>
              </a:solidFill>
              <a:latin typeface="CS Avva Shenouda" pitchFamily="34" charset="0"/>
            </a:endParaRPr>
          </a:p>
        </p:txBody>
      </p:sp>
      <p:sp>
        <p:nvSpPr>
          <p:cNvPr id="7" name="Rectangle 6"/>
          <p:cNvSpPr/>
          <p:nvPr/>
        </p:nvSpPr>
        <p:spPr>
          <a:xfrm>
            <a:off x="2863772" y="3717032"/>
            <a:ext cx="6408712" cy="2390141"/>
          </a:xfrm>
          <a:prstGeom prst="rect">
            <a:avLst/>
          </a:prstGeom>
        </p:spPr>
        <p:txBody>
          <a:bodyPr wrap="square">
            <a:spAutoFit/>
          </a:bodyPr>
          <a:lstStyle/>
          <a:p>
            <a:pPr algn="ctr" defTabSz="1219170"/>
            <a:r>
              <a:rPr lang="fr-FR" sz="3733" b="1" dirty="0">
                <a:solidFill>
                  <a:prstClr val="white"/>
                </a:solidFill>
                <a:latin typeface="Book Antiqua" pitchFamily="18" charset="0"/>
              </a:rPr>
              <a:t>Et Jésus-Christ le Verbe</a:t>
            </a:r>
          </a:p>
          <a:p>
            <a:pPr algn="ctr" defTabSz="1219170"/>
            <a:r>
              <a:rPr lang="fr-FR" sz="3733" b="1" dirty="0">
                <a:solidFill>
                  <a:prstClr val="white"/>
                </a:solidFill>
                <a:latin typeface="Book Antiqua" pitchFamily="18" charset="0"/>
              </a:rPr>
              <a:t>Lui qui S’est incarné</a:t>
            </a:r>
          </a:p>
          <a:p>
            <a:pPr algn="ctr" defTabSz="1219170"/>
            <a:r>
              <a:rPr lang="fr-FR" sz="3733" b="1" dirty="0">
                <a:solidFill>
                  <a:prstClr val="white"/>
                </a:solidFill>
                <a:latin typeface="Book Antiqua" pitchFamily="18" charset="0"/>
              </a:rPr>
              <a:t>Habita parmi nous</a:t>
            </a:r>
          </a:p>
          <a:p>
            <a:pPr algn="ctr" defTabSz="1219170"/>
            <a:r>
              <a:rPr lang="fr-FR" sz="3733" b="1" dirty="0">
                <a:solidFill>
                  <a:prstClr val="white"/>
                </a:solidFill>
                <a:latin typeface="Book Antiqua" pitchFamily="18" charset="0"/>
              </a:rPr>
              <a:t>Nous avons vu Sa gloire</a:t>
            </a:r>
          </a:p>
        </p:txBody>
      </p:sp>
      <p:sp>
        <p:nvSpPr>
          <p:cNvPr id="17" name="ZoneTexte 16">
            <a:extLst>
              <a:ext uri="{FF2B5EF4-FFF2-40B4-BE49-F238E27FC236}">
                <a16:creationId xmlns:a16="http://schemas.microsoft.com/office/drawing/2014/main" id="{DA9B6667-7078-FC6C-26B3-955281968035}"/>
              </a:ext>
            </a:extLst>
          </p:cNvPr>
          <p:cNvSpPr txBox="1"/>
          <p:nvPr/>
        </p:nvSpPr>
        <p:spPr>
          <a:xfrm>
            <a:off x="911424" y="6436599"/>
            <a:ext cx="11233248"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defTabSz="1219170"/>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alibri"/>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lundi</a:t>
            </a:r>
            <a:endParaRPr lang="fr-FR" sz="1600" dirty="0">
              <a:solidFill>
                <a:prstClr val="white"/>
              </a:solidFill>
              <a:latin typeface="CS Avva Shenouda" pitchFamily="34" charset="0"/>
            </a:endParaRPr>
          </a:p>
        </p:txBody>
      </p:sp>
      <p:sp>
        <p:nvSpPr>
          <p:cNvPr id="18" name="ZoneTexte 17">
            <a:hlinkClick r:id="rId2" action="ppaction://hlinksldjump"/>
            <a:extLst>
              <a:ext uri="{FF2B5EF4-FFF2-40B4-BE49-F238E27FC236}">
                <a16:creationId xmlns:a16="http://schemas.microsoft.com/office/drawing/2014/main" id="{4F7DD529-5225-C6FC-4BEE-C587B65A9E36}"/>
              </a:ext>
            </a:extLst>
          </p:cNvPr>
          <p:cNvSpPr txBox="1"/>
          <p:nvPr/>
        </p:nvSpPr>
        <p:spPr>
          <a:xfrm>
            <a:off x="47328" y="6436599"/>
            <a:ext cx="864096" cy="338554"/>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defTabSz="1219170"/>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64203772"/>
      </p:ext>
    </p:extLst>
  </p:cSld>
  <p:clrMapOvr>
    <a:masterClrMapping/>
  </p:clrMapOvr>
</p:sld>
</file>

<file path=ppt/theme/theme1.xml><?xml version="1.0" encoding="utf-8"?>
<a:theme xmlns:a="http://schemas.openxmlformats.org/drawingml/2006/main" name="1_Thème Office">
  <a:themeElements>
    <a:clrScheme name="Personnalisé 2">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C6D9F0"/>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3_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2_Thème Office">
  <a:themeElements>
    <a:clrScheme name="Personnalisé 6">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C6D9F0"/>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3_Thème Office">
  <a:themeElements>
    <a:clrScheme name="Personnalisé 7">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C6D9F0"/>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10_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5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5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5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5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5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5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5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5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5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5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6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6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6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6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6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6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6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6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6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6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7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7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7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7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7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7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7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7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7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7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8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docMetadata/LabelInfo.xml><?xml version="1.0" encoding="utf-8"?>
<clbl:labelList xmlns:clbl="http://schemas.microsoft.com/office/2020/mipLabelMetadata">
  <clbl:label id="{e6c818a6-e1a0-4a6e-a969-20d857c5dc62}" enabled="1" method="Standard" siteId="{90c7a20a-f34b-40bf-bc48-b9253b6f5d20}" removed="0"/>
</clbl:labelList>
</file>

<file path=docProps/app.xml><?xml version="1.0" encoding="utf-8"?>
<Properties xmlns="http://schemas.openxmlformats.org/officeDocument/2006/extended-properties" xmlns:vt="http://schemas.openxmlformats.org/officeDocument/2006/docPropsVTypes">
  <TotalTime>5030</TotalTime>
  <Words>212279</Words>
  <Application>Microsoft Office PowerPoint</Application>
  <PresentationFormat>Grand écran</PresentationFormat>
  <Paragraphs>29167</Paragraphs>
  <Slides>2678</Slides>
  <Notes>8</Notes>
  <HiddenSlides>1664</HiddenSlides>
  <MMClips>0</MMClips>
  <ScaleCrop>false</ScaleCrop>
  <HeadingPairs>
    <vt:vector size="8" baseType="variant">
      <vt:variant>
        <vt:lpstr>Polices utilisées</vt:lpstr>
      </vt:variant>
      <vt:variant>
        <vt:i4>9</vt:i4>
      </vt:variant>
      <vt:variant>
        <vt:lpstr>Thème</vt:lpstr>
      </vt:variant>
      <vt:variant>
        <vt:i4>6</vt:i4>
      </vt:variant>
      <vt:variant>
        <vt:lpstr>Titres des diapositives</vt:lpstr>
      </vt:variant>
      <vt:variant>
        <vt:i4>2678</vt:i4>
      </vt:variant>
      <vt:variant>
        <vt:lpstr>Diaporamas personnalisés</vt:lpstr>
      </vt:variant>
      <vt:variant>
        <vt:i4>1</vt:i4>
      </vt:variant>
    </vt:vector>
  </HeadingPairs>
  <TitlesOfParts>
    <vt:vector size="2694" baseType="lpstr">
      <vt:lpstr>Al-Kharashi 3</vt:lpstr>
      <vt:lpstr>Aharoni</vt:lpstr>
      <vt:lpstr>CS Avva Shenouda</vt:lpstr>
      <vt:lpstr>Arial</vt:lpstr>
      <vt:lpstr>Times New Roman</vt:lpstr>
      <vt:lpstr>AL-Hosam</vt:lpstr>
      <vt:lpstr>Book Antiqua</vt:lpstr>
      <vt:lpstr>Calibri</vt:lpstr>
      <vt:lpstr>Avva_Marcos</vt:lpstr>
      <vt:lpstr>1_Thème Office</vt:lpstr>
      <vt:lpstr>Thème Office</vt:lpstr>
      <vt:lpstr>13_Thème Office</vt:lpstr>
      <vt:lpstr>2_Thème Office</vt:lpstr>
      <vt:lpstr>3_Thème Office</vt:lpstr>
      <vt:lpstr>10_Thème Office</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Doxo Arch Raphael</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Présentation PowerPoint</dc:title>
  <dc:creator>Eglise Archange Michel et Saint Georges</dc:creator>
  <cp:lastModifiedBy>KOLTA Joseph UCI IDF</cp:lastModifiedBy>
  <cp:revision>492</cp:revision>
  <dcterms:created xsi:type="dcterms:W3CDTF">2013-11-20T21:13:46Z</dcterms:created>
  <dcterms:modified xsi:type="dcterms:W3CDTF">2025-12-24T16:24:28Z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SIP_Label_e6c818a6-e1a0-4a6e-a969-20d857c5dc62_Enabled">
    <vt:lpwstr>true</vt:lpwstr>
  </property>
  <property fmtid="{D5CDD505-2E9C-101B-9397-08002B2CF9AE}" pid="3" name="MSIP_Label_e6c818a6-e1a0-4a6e-a969-20d857c5dc62_SetDate">
    <vt:lpwstr>2021-12-17T12:06:56Z</vt:lpwstr>
  </property>
  <property fmtid="{D5CDD505-2E9C-101B-9397-08002B2CF9AE}" pid="4" name="MSIP_Label_e6c818a6-e1a0-4a6e-a969-20d857c5dc62_Method">
    <vt:lpwstr>Standard</vt:lpwstr>
  </property>
  <property fmtid="{D5CDD505-2E9C-101B-9397-08002B2CF9AE}" pid="5" name="MSIP_Label_e6c818a6-e1a0-4a6e-a969-20d857c5dc62_Name">
    <vt:lpwstr>Orange_restricted_internal.2</vt:lpwstr>
  </property>
  <property fmtid="{D5CDD505-2E9C-101B-9397-08002B2CF9AE}" pid="6" name="MSIP_Label_e6c818a6-e1a0-4a6e-a969-20d857c5dc62_SiteId">
    <vt:lpwstr>90c7a20a-f34b-40bf-bc48-b9253b6f5d20</vt:lpwstr>
  </property>
  <property fmtid="{D5CDD505-2E9C-101B-9397-08002B2CF9AE}" pid="7" name="MSIP_Label_e6c818a6-e1a0-4a6e-a969-20d857c5dc62_ActionId">
    <vt:lpwstr>1d34dac9-1ad8-4d0d-937e-12d226884a09</vt:lpwstr>
  </property>
  <property fmtid="{D5CDD505-2E9C-101B-9397-08002B2CF9AE}" pid="8" name="MSIP_Label_e6c818a6-e1a0-4a6e-a969-20d857c5dc62_ContentBits">
    <vt:lpwstr>2</vt:lpwstr>
  </property>
</Properties>
</file>